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6.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7.xml" ContentType="application/vnd.openxmlformats-officedocument.theme+xml"/>
  <Override PartName="/ppt/slideLayouts/slideLayout67.xml" ContentType="application/vnd.openxmlformats-officedocument.presentationml.slideLayout+xml"/>
  <Override PartName="/ppt/theme/theme8.xml" ContentType="application/vnd.openxmlformats-officedocument.theme+xml"/>
  <Override PartName="/ppt/slideLayouts/slideLayout68.xml" ContentType="application/vnd.openxmlformats-officedocument.presentationml.slideLayout+xml"/>
  <Override PartName="/ppt/theme/theme9.xml" ContentType="application/vnd.openxmlformats-officedocument.theme+xml"/>
  <Override PartName="/ppt/slideLayouts/slideLayout69.xml" ContentType="application/vnd.openxmlformats-officedocument.presentationml.slideLayout+xml"/>
  <Override PartName="/ppt/theme/theme10.xml" ContentType="application/vnd.openxmlformats-officedocument.theme+xml"/>
  <Override PartName="/ppt/slideLayouts/slideLayout70.xml" ContentType="application/vnd.openxmlformats-officedocument.presentationml.slideLayout+xml"/>
  <Override PartName="/ppt/theme/theme11.xml" ContentType="application/vnd.openxmlformats-officedocument.theme+xml"/>
  <Override PartName="/ppt/slideLayouts/slideLayout71.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slideLayouts/slideLayout72.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6"/>
    <p:sldMasterId id="2147484495" r:id="rId7"/>
    <p:sldMasterId id="2147484515" r:id="rId8"/>
    <p:sldMasterId id="2147484518" r:id="rId9"/>
    <p:sldMasterId id="2147484539" r:id="rId10"/>
    <p:sldMasterId id="2147484541" r:id="rId11"/>
    <p:sldMasterId id="2147484544" r:id="rId12"/>
    <p:sldMasterId id="2147484553" r:id="rId13"/>
    <p:sldMasterId id="2147484558" r:id="rId14"/>
    <p:sldMasterId id="2147484561" r:id="rId15"/>
    <p:sldMasterId id="2147484566" r:id="rId16"/>
    <p:sldMasterId id="2147484576" r:id="rId17"/>
    <p:sldMasterId id="2147484580" r:id="rId18"/>
    <p:sldMasterId id="2147484584" r:id="rId19"/>
    <p:sldMasterId id="2147484590" r:id="rId20"/>
  </p:sldMasterIdLst>
  <p:notesMasterIdLst>
    <p:notesMasterId r:id="rId81"/>
  </p:notesMasterIdLst>
  <p:handoutMasterIdLst>
    <p:handoutMasterId r:id="rId82"/>
  </p:handoutMasterIdLst>
  <p:sldIdLst>
    <p:sldId id="1636" r:id="rId21"/>
    <p:sldId id="1646" r:id="rId22"/>
    <p:sldId id="1802" r:id="rId23"/>
    <p:sldId id="1753" r:id="rId24"/>
    <p:sldId id="1765" r:id="rId25"/>
    <p:sldId id="1631" r:id="rId26"/>
    <p:sldId id="1650" r:id="rId27"/>
    <p:sldId id="1767" r:id="rId28"/>
    <p:sldId id="1773" r:id="rId29"/>
    <p:sldId id="1570" r:id="rId30"/>
    <p:sldId id="1708" r:id="rId31"/>
    <p:sldId id="1709" r:id="rId32"/>
    <p:sldId id="1656" r:id="rId33"/>
    <p:sldId id="1771" r:id="rId34"/>
    <p:sldId id="1777" r:id="rId35"/>
    <p:sldId id="1748" r:id="rId36"/>
    <p:sldId id="1816" r:id="rId37"/>
    <p:sldId id="1783" r:id="rId38"/>
    <p:sldId id="1723" r:id="rId39"/>
    <p:sldId id="1785" r:id="rId40"/>
    <p:sldId id="1647" r:id="rId41"/>
    <p:sldId id="1786" r:id="rId42"/>
    <p:sldId id="1657" r:id="rId43"/>
    <p:sldId id="1634" r:id="rId44"/>
    <p:sldId id="1635" r:id="rId45"/>
    <p:sldId id="1789" r:id="rId46"/>
    <p:sldId id="1645" r:id="rId47"/>
    <p:sldId id="1790" r:id="rId48"/>
    <p:sldId id="1791" r:id="rId49"/>
    <p:sldId id="1644" r:id="rId50"/>
    <p:sldId id="1792" r:id="rId51"/>
    <p:sldId id="1692" r:id="rId52"/>
    <p:sldId id="1648" r:id="rId53"/>
    <p:sldId id="1774" r:id="rId54"/>
    <p:sldId id="1794" r:id="rId55"/>
    <p:sldId id="1805" r:id="rId56"/>
    <p:sldId id="1795" r:id="rId57"/>
    <p:sldId id="1807" r:id="rId58"/>
    <p:sldId id="1799" r:id="rId59"/>
    <p:sldId id="1580" r:id="rId60"/>
    <p:sldId id="1724" r:id="rId61"/>
    <p:sldId id="1800" r:id="rId62"/>
    <p:sldId id="1801" r:id="rId63"/>
    <p:sldId id="1808" r:id="rId64"/>
    <p:sldId id="1727" r:id="rId65"/>
    <p:sldId id="1725" r:id="rId66"/>
    <p:sldId id="1652" r:id="rId67"/>
    <p:sldId id="1704" r:id="rId68"/>
    <p:sldId id="1620" r:id="rId69"/>
    <p:sldId id="1670" r:id="rId70"/>
    <p:sldId id="1669" r:id="rId71"/>
    <p:sldId id="1711" r:id="rId72"/>
    <p:sldId id="1616" r:id="rId73"/>
    <p:sldId id="1614" r:id="rId74"/>
    <p:sldId id="1651" r:id="rId75"/>
    <p:sldId id="1720" r:id="rId76"/>
    <p:sldId id="1722" r:id="rId77"/>
    <p:sldId id="1713" r:id="rId78"/>
    <p:sldId id="1555" r:id="rId79"/>
    <p:sldId id="1812" r:id="rId80"/>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uild 2017 Light Gray Template" id="{E1C8FB21-FF75-44A0-8090-B2FB240B014B}">
          <p14:sldIdLst>
            <p14:sldId id="1636"/>
            <p14:sldId id="1646"/>
            <p14:sldId id="1802"/>
            <p14:sldId id="1753"/>
            <p14:sldId id="1765"/>
            <p14:sldId id="1631"/>
            <p14:sldId id="1650"/>
            <p14:sldId id="1767"/>
            <p14:sldId id="1773"/>
            <p14:sldId id="1570"/>
            <p14:sldId id="1708"/>
            <p14:sldId id="1709"/>
            <p14:sldId id="1656"/>
            <p14:sldId id="1771"/>
            <p14:sldId id="1777"/>
            <p14:sldId id="1748"/>
            <p14:sldId id="1816"/>
            <p14:sldId id="1783"/>
            <p14:sldId id="1723"/>
            <p14:sldId id="1785"/>
            <p14:sldId id="1647"/>
            <p14:sldId id="1786"/>
            <p14:sldId id="1657"/>
            <p14:sldId id="1634"/>
            <p14:sldId id="1635"/>
            <p14:sldId id="1789"/>
            <p14:sldId id="1645"/>
            <p14:sldId id="1790"/>
            <p14:sldId id="1791"/>
            <p14:sldId id="1644"/>
            <p14:sldId id="1792"/>
            <p14:sldId id="1692"/>
            <p14:sldId id="1648"/>
            <p14:sldId id="1774"/>
            <p14:sldId id="1794"/>
            <p14:sldId id="1805"/>
            <p14:sldId id="1795"/>
            <p14:sldId id="1807"/>
            <p14:sldId id="1799"/>
            <p14:sldId id="1580"/>
            <p14:sldId id="1724"/>
            <p14:sldId id="1800"/>
            <p14:sldId id="1801"/>
            <p14:sldId id="1808"/>
            <p14:sldId id="1727"/>
            <p14:sldId id="1725"/>
          </p14:sldIdLst>
        </p14:section>
        <p14:section name="Backup" id="{1471FBA0-7FC6-4A44-974F-8C70D5615562}">
          <p14:sldIdLst>
            <p14:sldId id="1652"/>
            <p14:sldId id="1704"/>
            <p14:sldId id="1620"/>
            <p14:sldId id="1670"/>
            <p14:sldId id="1669"/>
            <p14:sldId id="1711"/>
            <p14:sldId id="1616"/>
            <p14:sldId id="1614"/>
            <p14:sldId id="1651"/>
            <p14:sldId id="1720"/>
            <p14:sldId id="1722"/>
            <p14:sldId id="1713"/>
            <p14:sldId id="1555"/>
            <p14:sldId id="181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Scott Knackstedt" initials="SK" lastIdx="7" clrIdx="7"/>
  <p:cmAuthor id="1" name="Mary Feil-Jacobs" initials="MFJ" lastIdx="43" clrIdx="1"/>
  <p:cmAuthor id="2" name="Monica Lueder" initials="ML" lastIdx="22" clrIdx="2">
    <p:extLst/>
  </p:cmAuthor>
  <p:cmAuthor id="3" name="Mary Feil-Jacobs" initials="MF" lastIdx="22" clrIdx="3">
    <p:extLst/>
  </p:cmAuthor>
  <p:cmAuthor id="4" name="Mitchell Derrey" initials="MD" lastIdx="8" clrIdx="4">
    <p:extLst/>
  </p:cmAuthor>
  <p:cmAuthor id="5" name="Lacey Butler" initials="LB [9]" lastIdx="1" clrIdx="5"/>
  <p:cmAuthor id="6" name="Syam Kumar Nair" initials="SKN" lastIdx="12" clrIdx="6">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2BAED"/>
    <a:srgbClr val="2576BB"/>
    <a:srgbClr val="FF0066"/>
    <a:srgbClr val="0078D7"/>
    <a:srgbClr val="9900CC"/>
    <a:srgbClr val="FFF8EF"/>
    <a:srgbClr val="FFFFFF"/>
    <a:srgbClr val="737373"/>
    <a:srgbClr val="3232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91" autoAdjust="0"/>
    <p:restoredTop sz="77045" autoAdjust="0"/>
  </p:normalViewPr>
  <p:slideViewPr>
    <p:cSldViewPr>
      <p:cViewPr varScale="1">
        <p:scale>
          <a:sx n="49" d="100"/>
          <a:sy n="49" d="100"/>
        </p:scale>
        <p:origin x="1404" y="27"/>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2799"/>
    </p:cViewPr>
  </p:sorterViewPr>
  <p:notesViewPr>
    <p:cSldViewPr showGuides="1">
      <p:cViewPr varScale="1">
        <p:scale>
          <a:sx n="84" d="100"/>
          <a:sy n="84" d="100"/>
        </p:scale>
        <p:origin x="3912" y="9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8.xml"/><Relationship Id="rId18" Type="http://schemas.openxmlformats.org/officeDocument/2006/relationships/slideMaster" Target="slideMasters/slideMaster13.xml"/><Relationship Id="rId26" Type="http://schemas.openxmlformats.org/officeDocument/2006/relationships/slide" Target="slides/slide6.xml"/><Relationship Id="rId39" Type="http://schemas.openxmlformats.org/officeDocument/2006/relationships/slide" Target="slides/slide19.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slide" Target="slides/slide27.xml"/><Relationship Id="rId50" Type="http://schemas.openxmlformats.org/officeDocument/2006/relationships/slide" Target="slides/slide30.xml"/><Relationship Id="rId55" Type="http://schemas.openxmlformats.org/officeDocument/2006/relationships/slide" Target="slides/slide35.xml"/><Relationship Id="rId63" Type="http://schemas.openxmlformats.org/officeDocument/2006/relationships/slide" Target="slides/slide43.xml"/><Relationship Id="rId68" Type="http://schemas.openxmlformats.org/officeDocument/2006/relationships/slide" Target="slides/slide48.xml"/><Relationship Id="rId76" Type="http://schemas.openxmlformats.org/officeDocument/2006/relationships/slide" Target="slides/slide56.xml"/><Relationship Id="rId84" Type="http://schemas.openxmlformats.org/officeDocument/2006/relationships/presProps" Target="presProps.xml"/><Relationship Id="rId7" Type="http://schemas.openxmlformats.org/officeDocument/2006/relationships/slideMaster" Target="slideMasters/slideMaster2.xml"/><Relationship Id="rId71" Type="http://schemas.openxmlformats.org/officeDocument/2006/relationships/slide" Target="slides/slide51.xml"/><Relationship Id="rId2" Type="http://schemas.openxmlformats.org/officeDocument/2006/relationships/customXml" Target="../customXml/item2.xml"/><Relationship Id="rId16" Type="http://schemas.openxmlformats.org/officeDocument/2006/relationships/slideMaster" Target="slideMasters/slideMaster11.xml"/><Relationship Id="rId29" Type="http://schemas.openxmlformats.org/officeDocument/2006/relationships/slide" Target="slides/slide9.xml"/><Relationship Id="rId11" Type="http://schemas.openxmlformats.org/officeDocument/2006/relationships/slideMaster" Target="slideMasters/slideMaster6.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slide" Target="slides/slide33.xml"/><Relationship Id="rId58" Type="http://schemas.openxmlformats.org/officeDocument/2006/relationships/slide" Target="slides/slide38.xml"/><Relationship Id="rId66" Type="http://schemas.openxmlformats.org/officeDocument/2006/relationships/slide" Target="slides/slide46.xml"/><Relationship Id="rId74" Type="http://schemas.openxmlformats.org/officeDocument/2006/relationships/slide" Target="slides/slide54.xml"/><Relationship Id="rId79" Type="http://schemas.openxmlformats.org/officeDocument/2006/relationships/slide" Target="slides/slide59.xml"/><Relationship Id="rId87" Type="http://schemas.openxmlformats.org/officeDocument/2006/relationships/tableStyles" Target="tableStyles.xml"/><Relationship Id="rId5" Type="http://schemas.openxmlformats.org/officeDocument/2006/relationships/customXml" Target="../customXml/item5.xml"/><Relationship Id="rId61" Type="http://schemas.openxmlformats.org/officeDocument/2006/relationships/slide" Target="slides/slide41.xml"/><Relationship Id="rId82" Type="http://schemas.openxmlformats.org/officeDocument/2006/relationships/handoutMaster" Target="handoutMasters/handoutMaster1.xml"/><Relationship Id="rId19" Type="http://schemas.openxmlformats.org/officeDocument/2006/relationships/slideMaster" Target="slideMasters/slideMaster14.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Master" Target="slideMasters/slideMaster9.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slide" Target="slides/slide36.xml"/><Relationship Id="rId64" Type="http://schemas.openxmlformats.org/officeDocument/2006/relationships/slide" Target="slides/slide44.xml"/><Relationship Id="rId69" Type="http://schemas.openxmlformats.org/officeDocument/2006/relationships/slide" Target="slides/slide49.xml"/><Relationship Id="rId77" Type="http://schemas.openxmlformats.org/officeDocument/2006/relationships/slide" Target="slides/slide57.xml"/><Relationship Id="rId8" Type="http://schemas.openxmlformats.org/officeDocument/2006/relationships/slideMaster" Target="slideMasters/slideMaster3.xml"/><Relationship Id="rId51" Type="http://schemas.openxmlformats.org/officeDocument/2006/relationships/slide" Target="slides/slide31.xml"/><Relationship Id="rId72" Type="http://schemas.openxmlformats.org/officeDocument/2006/relationships/slide" Target="slides/slide52.xml"/><Relationship Id="rId80" Type="http://schemas.openxmlformats.org/officeDocument/2006/relationships/slide" Target="slides/slide60.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Master" Target="slideMasters/slideMaster7.xml"/><Relationship Id="rId17" Type="http://schemas.openxmlformats.org/officeDocument/2006/relationships/slideMaster" Target="slideMasters/slideMaster12.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59" Type="http://schemas.openxmlformats.org/officeDocument/2006/relationships/slide" Target="slides/slide39.xml"/><Relationship Id="rId67" Type="http://schemas.openxmlformats.org/officeDocument/2006/relationships/slide" Target="slides/slide47.xml"/><Relationship Id="rId116" Type="http://schemas.microsoft.com/office/2016/11/relationships/changesInfo" Target="changesInfos/changesInfo1.xml"/><Relationship Id="rId20" Type="http://schemas.openxmlformats.org/officeDocument/2006/relationships/slideMaster" Target="slideMasters/slideMaster15.xml"/><Relationship Id="rId41" Type="http://schemas.openxmlformats.org/officeDocument/2006/relationships/slide" Target="slides/slide21.xml"/><Relationship Id="rId54" Type="http://schemas.openxmlformats.org/officeDocument/2006/relationships/slide" Target="slides/slide34.xml"/><Relationship Id="rId62" Type="http://schemas.openxmlformats.org/officeDocument/2006/relationships/slide" Target="slides/slide42.xml"/><Relationship Id="rId70" Type="http://schemas.openxmlformats.org/officeDocument/2006/relationships/slide" Target="slides/slide50.xml"/><Relationship Id="rId75" Type="http://schemas.openxmlformats.org/officeDocument/2006/relationships/slide" Target="slides/slide55.xml"/><Relationship Id="rId83" Type="http://schemas.openxmlformats.org/officeDocument/2006/relationships/commentAuthors" Target="commentAuthors.xml"/><Relationship Id="rId88"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Master" Target="slideMasters/slideMaster10.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57" Type="http://schemas.openxmlformats.org/officeDocument/2006/relationships/slide" Target="slides/slide37.xml"/><Relationship Id="rId10" Type="http://schemas.openxmlformats.org/officeDocument/2006/relationships/slideMaster" Target="slideMasters/slideMaster5.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slide" Target="slides/slide32.xml"/><Relationship Id="rId60" Type="http://schemas.openxmlformats.org/officeDocument/2006/relationships/slide" Target="slides/slide40.xml"/><Relationship Id="rId65" Type="http://schemas.openxmlformats.org/officeDocument/2006/relationships/slide" Target="slides/slide45.xml"/><Relationship Id="rId73" Type="http://schemas.openxmlformats.org/officeDocument/2006/relationships/slide" Target="slides/slide53.xml"/><Relationship Id="rId78" Type="http://schemas.openxmlformats.org/officeDocument/2006/relationships/slide" Target="slides/slide58.xml"/><Relationship Id="rId81" Type="http://schemas.openxmlformats.org/officeDocument/2006/relationships/notesMaster" Target="notesMasters/notesMaster1.xml"/><Relationship Id="rId86"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yam Kumar Nair" userId="85de645b-3684-4f99-94cc-e1891d4360c7" providerId="ADAL" clId="{C41E442E-8E7E-4315-921A-E16CCD520B7A}"/>
    <pc:docChg chg="undo custSel addSld modSld">
      <pc:chgData name="Syam Kumar Nair" userId="85de645b-3684-4f99-94cc-e1891d4360c7" providerId="ADAL" clId="{C41E442E-8E7E-4315-921A-E16CCD520B7A}" dt="2017-05-09T17:49:12.412" v="3940" actId="20577"/>
      <pc:docMkLst>
        <pc:docMk/>
      </pc:docMkLst>
      <pc:sldChg chg="modNotesTx">
        <pc:chgData name="Syam Kumar Nair" userId="85de645b-3684-4f99-94cc-e1891d4360c7" providerId="ADAL" clId="{C41E442E-8E7E-4315-921A-E16CCD520B7A}" dt="2017-05-09T17:47:32.114" v="3624" actId="6549"/>
        <pc:sldMkLst>
          <pc:docMk/>
          <pc:sldMk cId="694723384" sldId="1555"/>
        </pc:sldMkLst>
      </pc:sldChg>
      <pc:sldChg chg="modNotesTx">
        <pc:chgData name="Syam Kumar Nair" userId="85de645b-3684-4f99-94cc-e1891d4360c7" providerId="ADAL" clId="{C41E442E-8E7E-4315-921A-E16CCD520B7A}" dt="2017-05-09T17:47:50.385" v="3691" actId="20577"/>
        <pc:sldMkLst>
          <pc:docMk/>
          <pc:sldMk cId="3075939631" sldId="1557"/>
        </pc:sldMkLst>
      </pc:sldChg>
      <pc:sldChg chg="modNotesTx">
        <pc:chgData name="Syam Kumar Nair" userId="85de645b-3684-4f99-94cc-e1891d4360c7" providerId="ADAL" clId="{C41E442E-8E7E-4315-921A-E16CCD520B7A}" dt="2017-05-09T17:29:38.779" v="1245" actId="20577"/>
        <pc:sldMkLst>
          <pc:docMk/>
          <pc:sldMk cId="3452768055" sldId="1570"/>
        </pc:sldMkLst>
      </pc:sldChg>
      <pc:sldChg chg="addSp delSp modSp modAnim modNotesTx">
        <pc:chgData name="Syam Kumar Nair" userId="85de645b-3684-4f99-94cc-e1891d4360c7" providerId="ADAL" clId="{C41E442E-8E7E-4315-921A-E16CCD520B7A}" dt="2017-05-09T17:33:30.493" v="1742" actId="6549"/>
        <pc:sldMkLst>
          <pc:docMk/>
          <pc:sldMk cId="3031901428" sldId="1573"/>
        </pc:sldMkLst>
        <pc:spChg chg="mod">
          <ac:chgData name="Syam Kumar Nair" userId="85de645b-3684-4f99-94cc-e1891d4360c7" providerId="ADAL" clId="{C41E442E-8E7E-4315-921A-E16CCD520B7A}" dt="2017-05-08T23:19:45.749" v="56" actId="0"/>
          <ac:spMkLst>
            <pc:docMk/>
            <pc:sldMk cId="3031901428" sldId="1573"/>
            <ac:spMk id="68" creationId="{B83C9976-6547-4875-B2FB-CA594D5ACEF4}"/>
          </ac:spMkLst>
        </pc:spChg>
        <pc:grpChg chg="add mod">
          <ac:chgData name="Syam Kumar Nair" userId="85de645b-3684-4f99-94cc-e1891d4360c7" providerId="ADAL" clId="{C41E442E-8E7E-4315-921A-E16CCD520B7A}" dt="2017-05-08T23:19:45.749" v="56" actId="0"/>
          <ac:grpSpMkLst>
            <pc:docMk/>
            <pc:sldMk cId="3031901428" sldId="1573"/>
            <ac:grpSpMk id="6" creationId="{056106D8-0EBF-4722-8B6A-27D19FD00D86}"/>
          </ac:grpSpMkLst>
        </pc:grpChg>
        <pc:grpChg chg="add mod">
          <ac:chgData name="Syam Kumar Nair" userId="85de645b-3684-4f99-94cc-e1891d4360c7" providerId="ADAL" clId="{C41E442E-8E7E-4315-921A-E16CCD520B7A}" dt="2017-05-08T23:13:17.151" v="19" actId="0"/>
          <ac:grpSpMkLst>
            <pc:docMk/>
            <pc:sldMk cId="3031901428" sldId="1573"/>
            <ac:grpSpMk id="3" creationId="{ACD7AD89-DDA2-4143-8039-B57ABA8A1EDA}"/>
          </ac:grpSpMkLst>
        </pc:grpChg>
        <pc:grpChg chg="add mod">
          <ac:chgData name="Syam Kumar Nair" userId="85de645b-3684-4f99-94cc-e1891d4360c7" providerId="ADAL" clId="{C41E442E-8E7E-4315-921A-E16CCD520B7A}" dt="2017-05-08T23:16:18.075" v="48" actId="1035"/>
          <ac:grpSpMkLst>
            <pc:docMk/>
            <pc:sldMk cId="3031901428" sldId="1573"/>
            <ac:grpSpMk id="5" creationId="{624F4AA8-4D8E-4D1F-8AE4-3E5F2022C027}"/>
          </ac:grpSpMkLst>
        </pc:grpChg>
        <pc:grpChg chg="add del mod">
          <ac:chgData name="Syam Kumar Nair" userId="85de645b-3684-4f99-94cc-e1891d4360c7" providerId="ADAL" clId="{C41E442E-8E7E-4315-921A-E16CCD520B7A}" dt="2017-05-08T23:11:05.828" v="6" actId="0"/>
          <ac:grpSpMkLst>
            <pc:docMk/>
            <pc:sldMk cId="3031901428" sldId="1573"/>
            <ac:grpSpMk id="86" creationId="{C0A338ED-71B3-4374-83B7-33ECEBA008A8}"/>
          </ac:grpSpMkLst>
        </pc:grpChg>
        <pc:grpChg chg="add mod">
          <ac:chgData name="Syam Kumar Nair" userId="85de645b-3684-4f99-94cc-e1891d4360c7" providerId="ADAL" clId="{C41E442E-8E7E-4315-921A-E16CCD520B7A}" dt="2017-05-08T23:19:45.749" v="56" actId="0"/>
          <ac:grpSpMkLst>
            <pc:docMk/>
            <pc:sldMk cId="3031901428" sldId="1573"/>
            <ac:grpSpMk id="2" creationId="{857E5B0C-F03D-44A5-8AB2-D9B48B70CA6E}"/>
          </ac:grpSpMkLst>
        </pc:grpChg>
        <pc:grpChg chg="add del mod">
          <ac:chgData name="Syam Kumar Nair" userId="85de645b-3684-4f99-94cc-e1891d4360c7" providerId="ADAL" clId="{C41E442E-8E7E-4315-921A-E16CCD520B7A}" dt="2017-05-08T23:11:01.049" v="4" actId="0"/>
          <ac:grpSpMkLst>
            <pc:docMk/>
            <pc:sldMk cId="3031901428" sldId="1573"/>
            <ac:grpSpMk id="23" creationId="{FB0C8A38-DF74-42C7-97CF-7E38AE124E8F}"/>
          </ac:grpSpMkLst>
        </pc:grpChg>
        <pc:grpChg chg="add del mod">
          <ac:chgData name="Syam Kumar Nair" userId="85de645b-3684-4f99-94cc-e1891d4360c7" providerId="ADAL" clId="{C41E442E-8E7E-4315-921A-E16CCD520B7A}" dt="2017-05-08T23:12:58.262" v="17" actId="0"/>
          <ac:grpSpMkLst>
            <pc:docMk/>
            <pc:sldMk cId="3031901428" sldId="1573"/>
            <ac:grpSpMk id="39" creationId="{FF7E929E-FAF9-4B0A-B0C2-534C4D89EEF2}"/>
          </ac:grpSpMkLst>
        </pc:grpChg>
        <pc:grpChg chg="mod">
          <ac:chgData name="Syam Kumar Nair" userId="85de645b-3684-4f99-94cc-e1891d4360c7" providerId="ADAL" clId="{C41E442E-8E7E-4315-921A-E16CCD520B7A}" dt="2017-05-08T23:10:58.790" v="3" actId="0"/>
          <ac:grpSpMkLst>
            <pc:docMk/>
            <pc:sldMk cId="3031901428" sldId="1573"/>
            <ac:grpSpMk id="35" creationId="{00A6EDC9-9637-4F9A-B7FF-F38D1EB4D32D}"/>
          </ac:grpSpMkLst>
        </pc:grpChg>
        <pc:picChg chg="del mod topLvl">
          <ac:chgData name="Syam Kumar Nair" userId="85de645b-3684-4f99-94cc-e1891d4360c7" providerId="ADAL" clId="{C41E442E-8E7E-4315-921A-E16CCD520B7A}" dt="2017-05-08T23:14:03.927" v="21" actId="478"/>
          <ac:picMkLst>
            <pc:docMk/>
            <pc:sldMk cId="3031901428" sldId="1573"/>
            <ac:picMk id="40" creationId="{E2B7BE74-92EE-4E86-83EF-A3AF87FDF7A6}"/>
          </ac:picMkLst>
        </pc:picChg>
        <pc:picChg chg="mod">
          <ac:chgData name="Syam Kumar Nair" userId="85de645b-3684-4f99-94cc-e1891d4360c7" providerId="ADAL" clId="{C41E442E-8E7E-4315-921A-E16CCD520B7A}" dt="2017-05-08T23:11:05.828" v="6" actId="0"/>
          <ac:picMkLst>
            <pc:docMk/>
            <pc:sldMk cId="3031901428" sldId="1573"/>
            <ac:picMk id="48" creationId="{6C3FC357-DD50-4FEC-B2A0-6FED634C04A7}"/>
          </ac:picMkLst>
        </pc:picChg>
        <pc:picChg chg="add mod">
          <ac:chgData name="Syam Kumar Nair" userId="85de645b-3684-4f99-94cc-e1891d4360c7" providerId="ADAL" clId="{C41E442E-8E7E-4315-921A-E16CCD520B7A}" dt="2017-05-08T23:16:49.491" v="50" actId="14100"/>
          <ac:picMkLst>
            <pc:docMk/>
            <pc:sldMk cId="3031901428" sldId="1573"/>
            <ac:picMk id="4" creationId="{CF7AF229-5FFB-4BFF-892F-4B96BD3257A5}"/>
          </ac:picMkLst>
        </pc:picChg>
        <pc:picChg chg="add del mod ord topLvl">
          <ac:chgData name="Syam Kumar Nair" userId="85de645b-3684-4f99-94cc-e1891d4360c7" providerId="ADAL" clId="{C41E442E-8E7E-4315-921A-E16CCD520B7A}" dt="2017-05-08T23:16:14.737" v="43" actId="0"/>
          <ac:picMkLst>
            <pc:docMk/>
            <pc:sldMk cId="3031901428" sldId="1573"/>
            <ac:picMk id="41" creationId="{AE056496-906C-4E02-AA05-402FAE3BD87F}"/>
          </ac:picMkLst>
        </pc:picChg>
      </pc:sldChg>
      <pc:sldChg chg="modNotesTx">
        <pc:chgData name="Syam Kumar Nair" userId="85de645b-3684-4f99-94cc-e1891d4360c7" providerId="ADAL" clId="{C41E442E-8E7E-4315-921A-E16CCD520B7A}" dt="2017-05-09T17:37:19.481" v="2088" actId="20577"/>
        <pc:sldMkLst>
          <pc:docMk/>
          <pc:sldMk cId="1672448303" sldId="1580"/>
        </pc:sldMkLst>
      </pc:sldChg>
      <pc:sldChg chg="modNotesTx">
        <pc:chgData name="Syam Kumar Nair" userId="85de645b-3684-4f99-94cc-e1891d4360c7" providerId="ADAL" clId="{C41E442E-8E7E-4315-921A-E16CCD520B7A}" dt="2017-05-09T17:28:16.238" v="1100" actId="20577"/>
        <pc:sldMkLst>
          <pc:docMk/>
          <pc:sldMk cId="2073786116" sldId="1603"/>
        </pc:sldMkLst>
      </pc:sldChg>
      <pc:sldChg chg="modNotesTx">
        <pc:chgData name="Syam Kumar Nair" userId="85de645b-3684-4f99-94cc-e1891d4360c7" providerId="ADAL" clId="{C41E442E-8E7E-4315-921A-E16CCD520B7A}" dt="2017-05-09T17:01:38.154" v="450" actId="20577"/>
        <pc:sldMkLst>
          <pc:docMk/>
          <pc:sldMk cId="2937588804" sldId="1608"/>
        </pc:sldMkLst>
      </pc:sldChg>
      <pc:sldChg chg="modNotesTx">
        <pc:chgData name="Syam Kumar Nair" userId="85de645b-3684-4f99-94cc-e1891d4360c7" providerId="ADAL" clId="{C41E442E-8E7E-4315-921A-E16CCD520B7A}" dt="2017-05-09T17:42:35.722" v="2704" actId="20577"/>
        <pc:sldMkLst>
          <pc:docMk/>
          <pc:sldMk cId="2667675863" sldId="1611"/>
        </pc:sldMkLst>
      </pc:sldChg>
      <pc:sldChg chg="modNotesTx">
        <pc:chgData name="Syam Kumar Nair" userId="85de645b-3684-4f99-94cc-e1891d4360c7" providerId="ADAL" clId="{C41E442E-8E7E-4315-921A-E16CCD520B7A}" dt="2017-05-09T17:25:36.658" v="720" actId="6549"/>
        <pc:sldMkLst>
          <pc:docMk/>
          <pc:sldMk cId="296211046" sldId="1617"/>
        </pc:sldMkLst>
      </pc:sldChg>
      <pc:sldChg chg="modNotesTx">
        <pc:chgData name="Syam Kumar Nair" userId="85de645b-3684-4f99-94cc-e1891d4360c7" providerId="ADAL" clId="{C41E442E-8E7E-4315-921A-E16CCD520B7A}" dt="2017-05-09T17:37:10.090" v="2087" actId="20577"/>
        <pc:sldMkLst>
          <pc:docMk/>
          <pc:sldMk cId="3534340314" sldId="1618"/>
        </pc:sldMkLst>
      </pc:sldChg>
      <pc:sldChg chg="modNotesTx">
        <pc:chgData name="Syam Kumar Nair" userId="85de645b-3684-4f99-94cc-e1891d4360c7" providerId="ADAL" clId="{C41E442E-8E7E-4315-921A-E16CCD520B7A}" dt="2017-05-09T17:46:44.008" v="3606" actId="20577"/>
        <pc:sldMkLst>
          <pc:docMk/>
          <pc:sldMk cId="1845926869" sldId="1620"/>
        </pc:sldMkLst>
      </pc:sldChg>
      <pc:sldChg chg="addSp delSp modSp modTransition delAnim modAnim modNotesTx">
        <pc:chgData name="Syam Kumar Nair" userId="85de645b-3684-4f99-94cc-e1891d4360c7" providerId="ADAL" clId="{C41E442E-8E7E-4315-921A-E16CCD520B7A}" dt="2017-05-09T17:18:01.726" v="518" actId="0"/>
        <pc:sldMkLst>
          <pc:docMk/>
          <pc:sldMk cId="3306253994" sldId="1628"/>
        </pc:sldMkLst>
        <pc:picChg chg="add del mod">
          <ac:chgData name="Syam Kumar Nair" userId="85de645b-3684-4f99-94cc-e1891d4360c7" providerId="ADAL" clId="{C41E442E-8E7E-4315-921A-E16CCD520B7A}" dt="2017-05-09T17:14:23.351" v="510" actId="478"/>
          <ac:picMkLst>
            <pc:docMk/>
            <pc:sldMk cId="3306253994" sldId="1628"/>
            <ac:picMk id="5" creationId="{BDFFECE4-AC18-4F95-A9E7-32FE7CFFBE29}"/>
          </ac:picMkLst>
        </pc:picChg>
        <pc:picChg chg="add mod">
          <ac:chgData name="Syam Kumar Nair" userId="85de645b-3684-4f99-94cc-e1891d4360c7" providerId="ADAL" clId="{C41E442E-8E7E-4315-921A-E16CCD520B7A}" dt="2017-05-09T17:18:01.726" v="518" actId="0"/>
          <ac:picMkLst>
            <pc:docMk/>
            <pc:sldMk cId="3306253994" sldId="1628"/>
            <ac:picMk id="6" creationId="{74DDA7CB-D16D-4D77-A67C-94B2B1FCDC50}"/>
          </ac:picMkLst>
        </pc:picChg>
      </pc:sldChg>
      <pc:sldChg chg="add modNotesTx">
        <pc:chgData name="Syam Kumar Nair" userId="85de645b-3684-4f99-94cc-e1891d4360c7" providerId="ADAL" clId="{C41E442E-8E7E-4315-921A-E16CCD520B7A}" dt="2017-05-09T17:49:12.412" v="3940" actId="20577"/>
        <pc:sldMkLst>
          <pc:docMk/>
          <pc:sldMk cId="3286117902" sldId="1629"/>
        </pc:sldMkLst>
      </pc:sldChg>
    </pc:docChg>
  </pc:docChgLst>
  <pc:docChgLst>
    <pc:chgData name="Syam Kumar Nair" userId="85de645b-3684-4f99-94cc-e1891d4360c7" providerId="ADAL" clId="{57202F03-D369-4FD1-A51F-FD08C29FF144}"/>
    <pc:docChg chg="undo redo custSel addSld delSld modSld sldOrd modSection">
      <pc:chgData name="Syam Kumar Nair" userId="85de645b-3684-4f99-94cc-e1891d4360c7" providerId="ADAL" clId="{57202F03-D369-4FD1-A51F-FD08C29FF144}" dt="2017-05-05T21:08:15.440" v="1949" actId="1076"/>
      <pc:docMkLst>
        <pc:docMk/>
      </pc:docMkLst>
      <pc:sldChg chg="addSp delSp modSp">
        <pc:chgData name="Syam Kumar Nair" userId="85de645b-3684-4f99-94cc-e1891d4360c7" providerId="ADAL" clId="{57202F03-D369-4FD1-A51F-FD08C29FF144}" dt="2017-05-05T20:58:01.111" v="1748" actId="478"/>
        <pc:sldMkLst>
          <pc:docMk/>
          <pc:sldMk cId="3031901428" sldId="1573"/>
        </pc:sldMkLst>
        <pc:picChg chg="add del mod">
          <ac:chgData name="Syam Kumar Nair" userId="85de645b-3684-4f99-94cc-e1891d4360c7" providerId="ADAL" clId="{57202F03-D369-4FD1-A51F-FD08C29FF144}" dt="2017-05-05T20:58:01.111" v="1748" actId="478"/>
          <ac:picMkLst>
            <pc:docMk/>
            <pc:sldMk cId="3031901428" sldId="1573"/>
            <ac:picMk id="3" creationId="{787FFE1F-1CCC-4293-B82C-5FF1975A739E}"/>
          </ac:picMkLst>
        </pc:picChg>
      </pc:sldChg>
      <pc:sldChg chg="addSp delSp">
        <pc:chgData name="Syam Kumar Nair" userId="85de645b-3684-4f99-94cc-e1891d4360c7" providerId="ADAL" clId="{57202F03-D369-4FD1-A51F-FD08C29FF144}" dt="2017-05-05T20:47:09.655" v="1711" actId="0"/>
        <pc:sldMkLst>
          <pc:docMk/>
          <pc:sldMk cId="91673796" sldId="1579"/>
        </pc:sldMkLst>
        <pc:spChg chg="add del">
          <ac:chgData name="Syam Kumar Nair" userId="85de645b-3684-4f99-94cc-e1891d4360c7" providerId="ADAL" clId="{57202F03-D369-4FD1-A51F-FD08C29FF144}" dt="2017-05-05T20:47:09.655" v="1711" actId="0"/>
          <ac:spMkLst>
            <pc:docMk/>
            <pc:sldMk cId="91673796" sldId="1579"/>
            <ac:spMk id="3" creationId="{825A464B-DB88-4B3B-AFEA-67851179848E}"/>
          </ac:spMkLst>
        </pc:spChg>
      </pc:sldChg>
      <pc:sldChg chg="del">
        <pc:chgData name="Syam Kumar Nair" userId="85de645b-3684-4f99-94cc-e1891d4360c7" providerId="ADAL" clId="{57202F03-D369-4FD1-A51F-FD08C29FF144}" dt="2017-05-04T00:32:48.598" v="1" actId="2696"/>
        <pc:sldMkLst>
          <pc:docMk/>
          <pc:sldMk cId="130635750" sldId="1594"/>
        </pc:sldMkLst>
      </pc:sldChg>
      <pc:sldChg chg="del">
        <pc:chgData name="Syam Kumar Nair" userId="85de645b-3684-4f99-94cc-e1891d4360c7" providerId="ADAL" clId="{57202F03-D369-4FD1-A51F-FD08C29FF144}" dt="2017-05-04T00:32:48.648" v="2" actId="2696"/>
        <pc:sldMkLst>
          <pc:docMk/>
          <pc:sldMk cId="946805999" sldId="1596"/>
        </pc:sldMkLst>
      </pc:sldChg>
      <pc:sldChg chg="del">
        <pc:chgData name="Syam Kumar Nair" userId="85de645b-3684-4f99-94cc-e1891d4360c7" providerId="ADAL" clId="{57202F03-D369-4FD1-A51F-FD08C29FF144}" dt="2017-05-05T20:53:40.473" v="1742" actId="2696"/>
        <pc:sldMkLst>
          <pc:docMk/>
          <pc:sldMk cId="389664980" sldId="1601"/>
        </pc:sldMkLst>
      </pc:sldChg>
      <pc:sldChg chg="ord">
        <pc:chgData name="Syam Kumar Nair" userId="85de645b-3684-4f99-94cc-e1891d4360c7" providerId="ADAL" clId="{57202F03-D369-4FD1-A51F-FD08C29FF144}" dt="2017-05-04T00:34:36.001" v="39" actId="0"/>
        <pc:sldMkLst>
          <pc:docMk/>
          <pc:sldMk cId="2274984061" sldId="1605"/>
        </pc:sldMkLst>
      </pc:sldChg>
      <pc:sldChg chg="del">
        <pc:chgData name="Syam Kumar Nair" userId="85de645b-3684-4f99-94cc-e1891d4360c7" providerId="ADAL" clId="{57202F03-D369-4FD1-A51F-FD08C29FF144}" dt="2017-05-05T20:54:08.383" v="1744" actId="2696"/>
        <pc:sldMkLst>
          <pc:docMk/>
          <pc:sldMk cId="929133702" sldId="1606"/>
        </pc:sldMkLst>
      </pc:sldChg>
      <pc:sldChg chg="del">
        <pc:chgData name="Syam Kumar Nair" userId="85de645b-3684-4f99-94cc-e1891d4360c7" providerId="ADAL" clId="{57202F03-D369-4FD1-A51F-FD08C29FF144}" dt="2017-05-04T00:32:48.565" v="0" actId="2696"/>
        <pc:sldMkLst>
          <pc:docMk/>
          <pc:sldMk cId="4284389014" sldId="1607"/>
        </pc:sldMkLst>
      </pc:sldChg>
      <pc:sldChg chg="del">
        <pc:chgData name="Syam Kumar Nair" userId="85de645b-3684-4f99-94cc-e1891d4360c7" providerId="ADAL" clId="{57202F03-D369-4FD1-A51F-FD08C29FF144}" dt="2017-05-05T20:46:32.035" v="1709" actId="2696"/>
        <pc:sldMkLst>
          <pc:docMk/>
          <pc:sldMk cId="1485308137" sldId="1609"/>
        </pc:sldMkLst>
      </pc:sldChg>
      <pc:sldChg chg="addSp delSp modSp add ord">
        <pc:chgData name="Syam Kumar Nair" userId="85de645b-3684-4f99-94cc-e1891d4360c7" providerId="ADAL" clId="{57202F03-D369-4FD1-A51F-FD08C29FF144}" dt="2017-05-04T16:45:44.886" v="1390" actId="1036"/>
        <pc:sldMkLst>
          <pc:docMk/>
          <pc:sldMk cId="2604113997" sldId="1612"/>
        </pc:sldMkLst>
        <pc:spChg chg="add mod">
          <ac:chgData name="Syam Kumar Nair" userId="85de645b-3684-4f99-94cc-e1891d4360c7" providerId="ADAL" clId="{57202F03-D369-4FD1-A51F-FD08C29FF144}" dt="2017-05-04T16:43:04.020" v="1344" actId="0"/>
          <ac:spMkLst>
            <pc:docMk/>
            <pc:sldMk cId="2604113997" sldId="1612"/>
            <ac:spMk id="89" creationId="{7F650566-4D22-47AA-AAD3-2B632937FBDE}"/>
          </ac:spMkLst>
        </pc:spChg>
        <pc:spChg chg="add mod">
          <ac:chgData name="Syam Kumar Nair" userId="85de645b-3684-4f99-94cc-e1891d4360c7" providerId="ADAL" clId="{57202F03-D369-4FD1-A51F-FD08C29FF144}" dt="2017-05-04T16:43:41.916" v="1347" actId="0"/>
          <ac:spMkLst>
            <pc:docMk/>
            <pc:sldMk cId="2604113997" sldId="1612"/>
            <ac:spMk id="101" creationId="{02FE1EB1-0095-46F1-9812-D09618DBCD52}"/>
          </ac:spMkLst>
        </pc:spChg>
        <pc:spChg chg="add del">
          <ac:chgData name="Syam Kumar Nair" userId="85de645b-3684-4f99-94cc-e1891d4360c7" providerId="ADAL" clId="{57202F03-D369-4FD1-A51F-FD08C29FF144}" dt="2017-05-04T16:15:19.834" v="42" actId="0"/>
          <ac:spMkLst>
            <pc:docMk/>
            <pc:sldMk cId="2604113997" sldId="1612"/>
            <ac:spMk id="3" creationId="{72CE3F05-7DB3-4E3A-989E-85FF911B1625}"/>
          </ac:spMkLst>
        </pc:spChg>
        <pc:spChg chg="add mod">
          <ac:chgData name="Syam Kumar Nair" userId="85de645b-3684-4f99-94cc-e1891d4360c7" providerId="ADAL" clId="{57202F03-D369-4FD1-A51F-FD08C29FF144}" dt="2017-05-04T16:45:40.230" v="1389" actId="1037"/>
          <ac:spMkLst>
            <pc:docMk/>
            <pc:sldMk cId="2604113997" sldId="1612"/>
            <ac:spMk id="72" creationId="{A2D4B840-FF8E-4FF4-BD4E-17D14157AD75}"/>
          </ac:spMkLst>
        </pc:spChg>
        <pc:spChg chg="add mod">
          <ac:chgData name="Syam Kumar Nair" userId="85de645b-3684-4f99-94cc-e1891d4360c7" providerId="ADAL" clId="{57202F03-D369-4FD1-A51F-FD08C29FF144}" dt="2017-05-04T16:44:49.168" v="1356" actId="20577"/>
          <ac:spMkLst>
            <pc:docMk/>
            <pc:sldMk cId="2604113997" sldId="1612"/>
            <ac:spMk id="91" creationId="{3D25B118-0972-467D-ADC2-DFB2AAF6BE42}"/>
          </ac:spMkLst>
        </pc:spChg>
        <pc:spChg chg="add mod">
          <ac:chgData name="Syam Kumar Nair" userId="85de645b-3684-4f99-94cc-e1891d4360c7" providerId="ADAL" clId="{57202F03-D369-4FD1-A51F-FD08C29FF144}" dt="2017-05-04T16:43:04.020" v="1344" actId="0"/>
          <ac:spMkLst>
            <pc:docMk/>
            <pc:sldMk cId="2604113997" sldId="1612"/>
            <ac:spMk id="90" creationId="{41024AAB-8906-4145-96CB-1318942041C6}"/>
          </ac:spMkLst>
        </pc:spChg>
        <pc:spChg chg="add mod">
          <ac:chgData name="Syam Kumar Nair" userId="85de645b-3684-4f99-94cc-e1891d4360c7" providerId="ADAL" clId="{57202F03-D369-4FD1-A51F-FD08C29FF144}" dt="2017-05-04T16:44:53.085" v="1362" actId="20577"/>
          <ac:spMkLst>
            <pc:docMk/>
            <pc:sldMk cId="2604113997" sldId="1612"/>
            <ac:spMk id="92" creationId="{5ADD58F4-FF28-4D87-909A-099BDB3FF511}"/>
          </ac:spMkLst>
        </pc:spChg>
        <pc:spChg chg="add mod">
          <ac:chgData name="Syam Kumar Nair" userId="85de645b-3684-4f99-94cc-e1891d4360c7" providerId="ADAL" clId="{57202F03-D369-4FD1-A51F-FD08C29FF144}" dt="2017-05-04T16:42:39.481" v="1342" actId="0"/>
          <ac:spMkLst>
            <pc:docMk/>
            <pc:sldMk cId="2604113997" sldId="1612"/>
            <ac:spMk id="85" creationId="{DCB764BA-8BDC-4B09-B581-B1DBD537C835}"/>
          </ac:spMkLst>
        </pc:spChg>
        <pc:spChg chg="add mod">
          <ac:chgData name="Syam Kumar Nair" userId="85de645b-3684-4f99-94cc-e1891d4360c7" providerId="ADAL" clId="{57202F03-D369-4FD1-A51F-FD08C29FF144}" dt="2017-05-04T16:43:52.233" v="1348" actId="0"/>
          <ac:spMkLst>
            <pc:docMk/>
            <pc:sldMk cId="2604113997" sldId="1612"/>
            <ac:spMk id="102" creationId="{AD9E1E2C-E8BB-41F0-A2F2-40309372565D}"/>
          </ac:spMkLst>
        </pc:spChg>
        <pc:spChg chg="add mod">
          <ac:chgData name="Syam Kumar Nair" userId="85de645b-3684-4f99-94cc-e1891d4360c7" providerId="ADAL" clId="{57202F03-D369-4FD1-A51F-FD08C29FF144}" dt="2017-05-04T16:42:39.481" v="1342" actId="0"/>
          <ac:spMkLst>
            <pc:docMk/>
            <pc:sldMk cId="2604113997" sldId="1612"/>
            <ac:spMk id="87" creationId="{2A57641C-64C6-480E-8033-426A1EEEC5CD}"/>
          </ac:spMkLst>
        </pc:spChg>
        <pc:spChg chg="add mod">
          <ac:chgData name="Syam Kumar Nair" userId="85de645b-3684-4f99-94cc-e1891d4360c7" providerId="ADAL" clId="{57202F03-D369-4FD1-A51F-FD08C29FF144}" dt="2017-05-04T16:42:52.514" v="1343" actId="0"/>
          <ac:spMkLst>
            <pc:docMk/>
            <pc:sldMk cId="2604113997" sldId="1612"/>
            <ac:spMk id="77" creationId="{959E4161-7A37-4BD3-83AB-823187024BB8}"/>
          </ac:spMkLst>
        </pc:spChg>
        <pc:spChg chg="add mod">
          <ac:chgData name="Syam Kumar Nair" userId="85de645b-3684-4f99-94cc-e1891d4360c7" providerId="ADAL" clId="{57202F03-D369-4FD1-A51F-FD08C29FF144}" dt="2017-05-04T16:43:41.916" v="1347" actId="0"/>
          <ac:spMkLst>
            <pc:docMk/>
            <pc:sldMk cId="2604113997" sldId="1612"/>
            <ac:spMk id="98" creationId="{578DBEF4-C571-4D3A-8607-5338C1761441}"/>
          </ac:spMkLst>
        </pc:spChg>
        <pc:spChg chg="add mod">
          <ac:chgData name="Syam Kumar Nair" userId="85de645b-3684-4f99-94cc-e1891d4360c7" providerId="ADAL" clId="{57202F03-D369-4FD1-A51F-FD08C29FF144}" dt="2017-05-04T16:43:32.766" v="1346" actId="0"/>
          <ac:spMkLst>
            <pc:docMk/>
            <pc:sldMk cId="2604113997" sldId="1612"/>
            <ac:spMk id="95" creationId="{A15440F6-F51A-40B4-BD60-84072E4C5D33}"/>
          </ac:spMkLst>
        </pc:spChg>
        <pc:spChg chg="add mod">
          <ac:chgData name="Syam Kumar Nair" userId="85de645b-3684-4f99-94cc-e1891d4360c7" providerId="ADAL" clId="{57202F03-D369-4FD1-A51F-FD08C29FF144}" dt="2017-05-04T16:43:32.766" v="1346" actId="0"/>
          <ac:spMkLst>
            <pc:docMk/>
            <pc:sldMk cId="2604113997" sldId="1612"/>
            <ac:spMk id="96" creationId="{FDBF71AD-B3CF-4B2A-A0CA-B98848FA0F62}"/>
          </ac:spMkLst>
        </pc:spChg>
        <pc:spChg chg="add mod">
          <ac:chgData name="Syam Kumar Nair" userId="85de645b-3684-4f99-94cc-e1891d4360c7" providerId="ADAL" clId="{57202F03-D369-4FD1-A51F-FD08C29FF144}" dt="2017-05-04T16:43:32.766" v="1346" actId="0"/>
          <ac:spMkLst>
            <pc:docMk/>
            <pc:sldMk cId="2604113997" sldId="1612"/>
            <ac:spMk id="94" creationId="{A1E86A0A-B269-48FF-9F5E-4EF25D731A18}"/>
          </ac:spMkLst>
        </pc:spChg>
        <pc:spChg chg="add mod">
          <ac:chgData name="Syam Kumar Nair" userId="85de645b-3684-4f99-94cc-e1891d4360c7" providerId="ADAL" clId="{57202F03-D369-4FD1-A51F-FD08C29FF144}" dt="2017-05-04T16:45:44.886" v="1390" actId="1036"/>
          <ac:spMkLst>
            <pc:docMk/>
            <pc:sldMk cId="2604113997" sldId="1612"/>
            <ac:spMk id="43" creationId="{B55F5F8D-1AA0-44A3-98F1-EF7E5A6DB5ED}"/>
          </ac:spMkLst>
        </pc:spChg>
        <pc:spChg chg="add mod">
          <ac:chgData name="Syam Kumar Nair" userId="85de645b-3684-4f99-94cc-e1891d4360c7" providerId="ADAL" clId="{57202F03-D369-4FD1-A51F-FD08C29FF144}" dt="2017-05-04T16:45:27.569" v="1383" actId="1038"/>
          <ac:spMkLst>
            <pc:docMk/>
            <pc:sldMk cId="2604113997" sldId="1612"/>
            <ac:spMk id="74" creationId="{7DE18CF6-3D64-4E43-930B-29EFDC4093DF}"/>
          </ac:spMkLst>
        </pc:spChg>
        <pc:spChg chg="add mod">
          <ac:chgData name="Syam Kumar Nair" userId="85de645b-3684-4f99-94cc-e1891d4360c7" providerId="ADAL" clId="{57202F03-D369-4FD1-A51F-FD08C29FF144}" dt="2017-05-04T16:45:19.086" v="1379" actId="1038"/>
          <ac:spMkLst>
            <pc:docMk/>
            <pc:sldMk cId="2604113997" sldId="1612"/>
            <ac:spMk id="70" creationId="{CE6FE036-4CC2-40A7-B542-D1D20D3C872E}"/>
          </ac:spMkLst>
        </pc:spChg>
        <pc:spChg chg="add del">
          <ac:chgData name="Syam Kumar Nair" userId="85de645b-3684-4f99-94cc-e1891d4360c7" providerId="ADAL" clId="{57202F03-D369-4FD1-A51F-FD08C29FF144}" dt="2017-05-04T16:15:19.834" v="42" actId="0"/>
          <ac:spMkLst>
            <pc:docMk/>
            <pc:sldMk cId="2604113997" sldId="1612"/>
            <ac:spMk id="36" creationId="{E76C2AEE-FBB8-4D67-B7B2-1C16FB9ECF84}"/>
          </ac:spMkLst>
        </pc:spChg>
        <pc:spChg chg="add mod">
          <ac:chgData name="Syam Kumar Nair" userId="85de645b-3684-4f99-94cc-e1891d4360c7" providerId="ADAL" clId="{57202F03-D369-4FD1-A51F-FD08C29FF144}" dt="2017-05-04T16:44:57.768" v="1368" actId="20577"/>
          <ac:spMkLst>
            <pc:docMk/>
            <pc:sldMk cId="2604113997" sldId="1612"/>
            <ac:spMk id="93" creationId="{25104E70-E5F6-40C7-82C2-9787997071C2}"/>
          </ac:spMkLst>
        </pc:spChg>
        <pc:spChg chg="add mod">
          <ac:chgData name="Syam Kumar Nair" userId="85de645b-3684-4f99-94cc-e1891d4360c7" providerId="ADAL" clId="{57202F03-D369-4FD1-A51F-FD08C29FF144}" dt="2017-05-04T16:43:04.020" v="1344" actId="0"/>
          <ac:spMkLst>
            <pc:docMk/>
            <pc:sldMk cId="2604113997" sldId="1612"/>
            <ac:spMk id="88" creationId="{B5544321-84F1-406A-B1B4-C8D64971E7BE}"/>
          </ac:spMkLst>
        </pc:spChg>
        <pc:spChg chg="add del">
          <ac:chgData name="Syam Kumar Nair" userId="85de645b-3684-4f99-94cc-e1891d4360c7" providerId="ADAL" clId="{57202F03-D369-4FD1-A51F-FD08C29FF144}" dt="2017-05-04T16:24:57.151" v="304" actId="0"/>
          <ac:spMkLst>
            <pc:docMk/>
            <pc:sldMk cId="2604113997" sldId="1612"/>
            <ac:spMk id="78" creationId="{03A9A4BB-A706-4381-A96B-C8A356464698}"/>
          </ac:spMkLst>
        </pc:spChg>
        <pc:spChg chg="add mod">
          <ac:chgData name="Syam Kumar Nair" userId="85de645b-3684-4f99-94cc-e1891d4360c7" providerId="ADAL" clId="{57202F03-D369-4FD1-A51F-FD08C29FF144}" dt="2017-05-04T16:40:18.784" v="1310" actId="1076"/>
          <ac:spMkLst>
            <pc:docMk/>
            <pc:sldMk cId="2604113997" sldId="1612"/>
            <ac:spMk id="37" creationId="{A6D6992C-381F-4199-8447-220E5F9561FC}"/>
          </ac:spMkLst>
        </pc:spChg>
        <pc:spChg chg="add mod">
          <ac:chgData name="Syam Kumar Nair" userId="85de645b-3684-4f99-94cc-e1891d4360c7" providerId="ADAL" clId="{57202F03-D369-4FD1-A51F-FD08C29FF144}" dt="2017-05-04T16:42:52.514" v="1343" actId="0"/>
          <ac:spMkLst>
            <pc:docMk/>
            <pc:sldMk cId="2604113997" sldId="1612"/>
            <ac:spMk id="76" creationId="{2207C970-5E20-43D8-BE79-E9A596D471E2}"/>
          </ac:spMkLst>
        </pc:spChg>
        <pc:spChg chg="add mod">
          <ac:chgData name="Syam Kumar Nair" userId="85de645b-3684-4f99-94cc-e1891d4360c7" providerId="ADAL" clId="{57202F03-D369-4FD1-A51F-FD08C29FF144}" dt="2017-05-04T16:43:52.233" v="1348" actId="0"/>
          <ac:spMkLst>
            <pc:docMk/>
            <pc:sldMk cId="2604113997" sldId="1612"/>
            <ac:spMk id="105" creationId="{0B1408D6-A6B4-4466-A6E5-DFDEE6F3E57C}"/>
          </ac:spMkLst>
        </pc:spChg>
        <pc:spChg chg="add mod">
          <ac:chgData name="Syam Kumar Nair" userId="85de645b-3684-4f99-94cc-e1891d4360c7" providerId="ADAL" clId="{57202F03-D369-4FD1-A51F-FD08C29FF144}" dt="2017-05-04T16:42:52.514" v="1343" actId="0"/>
          <ac:spMkLst>
            <pc:docMk/>
            <pc:sldMk cId="2604113997" sldId="1612"/>
            <ac:spMk id="79" creationId="{05A6B413-F253-4B8E-8FC1-7C2737D2DAF6}"/>
          </ac:spMkLst>
        </pc:spChg>
        <pc:spChg chg="add mod">
          <ac:chgData name="Syam Kumar Nair" userId="85de645b-3684-4f99-94cc-e1891d4360c7" providerId="ADAL" clId="{57202F03-D369-4FD1-A51F-FD08C29FF144}" dt="2017-05-04T16:43:41.916" v="1347" actId="0"/>
          <ac:spMkLst>
            <pc:docMk/>
            <pc:sldMk cId="2604113997" sldId="1612"/>
            <ac:spMk id="97" creationId="{76AFB2D5-8556-4B88-9F62-D8156C80C795}"/>
          </ac:spMkLst>
        </pc:spChg>
        <pc:spChg chg="add del">
          <ac:chgData name="Syam Kumar Nair" userId="85de645b-3684-4f99-94cc-e1891d4360c7" providerId="ADAL" clId="{57202F03-D369-4FD1-A51F-FD08C29FF144}" dt="2017-05-04T16:15:19.834" v="42" actId="0"/>
          <ac:spMkLst>
            <pc:docMk/>
            <pc:sldMk cId="2604113997" sldId="1612"/>
            <ac:spMk id="9" creationId="{DA865932-F5F6-4418-AAF7-FF3228E73718}"/>
          </ac:spMkLst>
        </pc:spChg>
        <pc:spChg chg="add mod">
          <ac:chgData name="Syam Kumar Nair" userId="85de645b-3684-4f99-94cc-e1891d4360c7" providerId="ADAL" clId="{57202F03-D369-4FD1-A51F-FD08C29FF144}" dt="2017-05-04T16:43:52.233" v="1348" actId="0"/>
          <ac:spMkLst>
            <pc:docMk/>
            <pc:sldMk cId="2604113997" sldId="1612"/>
            <ac:spMk id="103" creationId="{3E5942B3-54B9-422F-9768-BB95140C0308}"/>
          </ac:spMkLst>
        </pc:spChg>
        <pc:spChg chg="add mod">
          <ac:chgData name="Syam Kumar Nair" userId="85de645b-3684-4f99-94cc-e1891d4360c7" providerId="ADAL" clId="{57202F03-D369-4FD1-A51F-FD08C29FF144}" dt="2017-05-04T16:42:39.481" v="1342" actId="0"/>
          <ac:spMkLst>
            <pc:docMk/>
            <pc:sldMk cId="2604113997" sldId="1612"/>
            <ac:spMk id="75" creationId="{C4A04BC9-18F6-455C-8B1E-16045ED8DEC4}"/>
          </ac:spMkLst>
        </pc:spChg>
        <pc:grpChg chg="add del">
          <ac:chgData name="Syam Kumar Nair" userId="85de645b-3684-4f99-94cc-e1891d4360c7" providerId="ADAL" clId="{57202F03-D369-4FD1-A51F-FD08C29FF144}" dt="2017-05-04T16:16:27.679" v="63" actId="478"/>
          <ac:grpSpMkLst>
            <pc:docMk/>
            <pc:sldMk cId="2604113997" sldId="1612"/>
            <ac:grpSpMk id="66" creationId="{A8BE8783-476B-412A-A4DF-B9F9A02918CE}"/>
          </ac:grpSpMkLst>
        </pc:grpChg>
        <pc:grpChg chg="add del">
          <ac:chgData name="Syam Kumar Nair" userId="85de645b-3684-4f99-94cc-e1891d4360c7" providerId="ADAL" clId="{57202F03-D369-4FD1-A51F-FD08C29FF144}" dt="2017-05-04T16:15:19.834" v="42" actId="0"/>
          <ac:grpSpMkLst>
            <pc:docMk/>
            <pc:sldMk cId="2604113997" sldId="1612"/>
            <ac:grpSpMk id="32" creationId="{790EB81A-2567-4EB7-ADC8-DFF659A3F8E9}"/>
          </ac:grpSpMkLst>
        </pc:grpChg>
        <pc:picChg chg="add del mod">
          <ac:chgData name="Syam Kumar Nair" userId="85de645b-3684-4f99-94cc-e1891d4360c7" providerId="ADAL" clId="{57202F03-D369-4FD1-A51F-FD08C29FF144}" dt="2017-05-04T16:45:08.214" v="1369" actId="478"/>
          <ac:picMkLst>
            <pc:docMk/>
            <pc:sldMk cId="2604113997" sldId="1612"/>
            <ac:picMk id="69" creationId="{A46CF82A-985D-45E8-BE6C-C6D5FED0DBB6}"/>
          </ac:picMkLst>
        </pc:picChg>
        <pc:picChg chg="add del">
          <ac:chgData name="Syam Kumar Nair" userId="85de645b-3684-4f99-94cc-e1891d4360c7" providerId="ADAL" clId="{57202F03-D369-4FD1-A51F-FD08C29FF144}" dt="2017-05-04T16:15:19.834" v="42" actId="0"/>
          <ac:picMkLst>
            <pc:docMk/>
            <pc:sldMk cId="2604113997" sldId="1612"/>
            <ac:picMk id="18" creationId="{89A11725-A99D-4FF4-A2DD-3B480C0C9374}"/>
          </ac:picMkLst>
        </pc:picChg>
        <pc:picChg chg="add del">
          <ac:chgData name="Syam Kumar Nair" userId="85de645b-3684-4f99-94cc-e1891d4360c7" providerId="ADAL" clId="{57202F03-D369-4FD1-A51F-FD08C29FF144}" dt="2017-05-04T16:15:19.834" v="42" actId="0"/>
          <ac:picMkLst>
            <pc:docMk/>
            <pc:sldMk cId="2604113997" sldId="1612"/>
            <ac:picMk id="27" creationId="{ACB5FB6C-9160-472F-A0CA-39940A655524}"/>
          </ac:picMkLst>
        </pc:picChg>
        <pc:picChg chg="add mod">
          <ac:chgData name="Syam Kumar Nair" userId="85de645b-3684-4f99-94cc-e1891d4360c7" providerId="ADAL" clId="{57202F03-D369-4FD1-A51F-FD08C29FF144}" dt="2017-05-04T16:43:04.020" v="1344" actId="0"/>
          <ac:picMkLst>
            <pc:docMk/>
            <pc:sldMk cId="2604113997" sldId="1612"/>
            <ac:picMk id="48" creationId="{A5058C4E-C65D-443F-8771-A53A6BC77ACA}"/>
          </ac:picMkLst>
        </pc:picChg>
        <pc:picChg chg="add del mod">
          <ac:chgData name="Syam Kumar Nair" userId="85de645b-3684-4f99-94cc-e1891d4360c7" providerId="ADAL" clId="{57202F03-D369-4FD1-A51F-FD08C29FF144}" dt="2017-05-04T16:30:02.339" v="515" actId="478"/>
          <ac:picMkLst>
            <pc:docMk/>
            <pc:sldMk cId="2604113997" sldId="1612"/>
            <ac:picMk id="44" creationId="{B8FB744F-5E88-4042-B370-35E61EB2B1AD}"/>
          </ac:picMkLst>
        </pc:picChg>
        <pc:picChg chg="add mod">
          <ac:chgData name="Syam Kumar Nair" userId="85de645b-3684-4f99-94cc-e1891d4360c7" providerId="ADAL" clId="{57202F03-D369-4FD1-A51F-FD08C29FF144}" dt="2017-05-04T16:43:13.998" v="1345" actId="0"/>
          <ac:picMkLst>
            <pc:docMk/>
            <pc:sldMk cId="2604113997" sldId="1612"/>
            <ac:picMk id="55" creationId="{4F0DD895-3E15-405D-BB8F-83E376E2AA87}"/>
          </ac:picMkLst>
        </pc:picChg>
        <pc:picChg chg="add mod">
          <ac:chgData name="Syam Kumar Nair" userId="85de645b-3684-4f99-94cc-e1891d4360c7" providerId="ADAL" clId="{57202F03-D369-4FD1-A51F-FD08C29FF144}" dt="2017-05-04T16:43:41.916" v="1347" actId="0"/>
          <ac:picMkLst>
            <pc:docMk/>
            <pc:sldMk cId="2604113997" sldId="1612"/>
            <ac:picMk id="99" creationId="{8BCCBF31-2A61-47B9-B0AA-112A763EFFB1}"/>
          </ac:picMkLst>
        </pc:picChg>
        <pc:picChg chg="add del">
          <ac:chgData name="Syam Kumar Nair" userId="85de645b-3684-4f99-94cc-e1891d4360c7" providerId="ADAL" clId="{57202F03-D369-4FD1-A51F-FD08C29FF144}" dt="2017-05-04T16:15:19.834" v="42" actId="0"/>
          <ac:picMkLst>
            <pc:docMk/>
            <pc:sldMk cId="2604113997" sldId="1612"/>
            <ac:picMk id="35" creationId="{671B40BF-0897-4178-B537-074FF1B21F18}"/>
          </ac:picMkLst>
        </pc:picChg>
        <pc:picChg chg="add mod">
          <ac:chgData name="Syam Kumar Nair" userId="85de645b-3684-4f99-94cc-e1891d4360c7" providerId="ADAL" clId="{57202F03-D369-4FD1-A51F-FD08C29FF144}" dt="2017-05-04T16:42:39.481" v="1342" actId="0"/>
          <ac:picMkLst>
            <pc:docMk/>
            <pc:sldMk cId="2604113997" sldId="1612"/>
            <ac:picMk id="86" creationId="{40B6F79D-537D-415E-8B87-6F48BF85FE96}"/>
          </ac:picMkLst>
        </pc:picChg>
        <pc:picChg chg="add mod">
          <ac:chgData name="Syam Kumar Nair" userId="85de645b-3684-4f99-94cc-e1891d4360c7" providerId="ADAL" clId="{57202F03-D369-4FD1-A51F-FD08C29FF144}" dt="2017-05-04T16:42:52.514" v="1343" actId="0"/>
          <ac:picMkLst>
            <pc:docMk/>
            <pc:sldMk cId="2604113997" sldId="1612"/>
            <ac:picMk id="53" creationId="{9A98D84C-5EF1-40CA-9998-8490D1395934}"/>
          </ac:picMkLst>
        </pc:picChg>
        <pc:picChg chg="add del mod">
          <ac:chgData name="Syam Kumar Nair" userId="85de645b-3684-4f99-94cc-e1891d4360c7" providerId="ADAL" clId="{57202F03-D369-4FD1-A51F-FD08C29FF144}" dt="2017-05-04T16:19:05.499" v="153" actId="478"/>
          <ac:picMkLst>
            <pc:docMk/>
            <pc:sldMk cId="2604113997" sldId="1612"/>
            <ac:picMk id="71" creationId="{0CDAFC0E-DFFF-47AE-8B97-B40691DCE90C}"/>
          </ac:picMkLst>
        </pc:picChg>
        <pc:picChg chg="add mod">
          <ac:chgData name="Syam Kumar Nair" userId="85de645b-3684-4f99-94cc-e1891d4360c7" providerId="ADAL" clId="{57202F03-D369-4FD1-A51F-FD08C29FF144}" dt="2017-05-04T16:43:13.998" v="1345" actId="0"/>
          <ac:picMkLst>
            <pc:docMk/>
            <pc:sldMk cId="2604113997" sldId="1612"/>
            <ac:picMk id="59" creationId="{21B70A90-F799-4FE6-8585-4DD562D53BCF}"/>
          </ac:picMkLst>
        </pc:picChg>
        <pc:picChg chg="add del">
          <ac:chgData name="Syam Kumar Nair" userId="85de645b-3684-4f99-94cc-e1891d4360c7" providerId="ADAL" clId="{57202F03-D369-4FD1-A51F-FD08C29FF144}" dt="2017-05-04T16:29:31.387" v="460" actId="0"/>
          <ac:picMkLst>
            <pc:docMk/>
            <pc:sldMk cId="2604113997" sldId="1612"/>
            <ac:picMk id="84" creationId="{C200939E-C404-4587-8A2A-B5AFF384CBD7}"/>
          </ac:picMkLst>
        </pc:picChg>
        <pc:picChg chg="add mod">
          <ac:chgData name="Syam Kumar Nair" userId="85de645b-3684-4f99-94cc-e1891d4360c7" providerId="ADAL" clId="{57202F03-D369-4FD1-A51F-FD08C29FF144}" dt="2017-05-04T16:42:39.481" v="1342" actId="0"/>
          <ac:picMkLst>
            <pc:docMk/>
            <pc:sldMk cId="2604113997" sldId="1612"/>
            <ac:picMk id="46" creationId="{4F3587C9-E36C-4A10-B27A-4AD1582C858B}"/>
          </ac:picMkLst>
        </pc:picChg>
        <pc:picChg chg="add del">
          <ac:chgData name="Syam Kumar Nair" userId="85de645b-3684-4f99-94cc-e1891d4360c7" providerId="ADAL" clId="{57202F03-D369-4FD1-A51F-FD08C29FF144}" dt="2017-05-04T16:15:19.834" v="42" actId="0"/>
          <ac:picMkLst>
            <pc:docMk/>
            <pc:sldMk cId="2604113997" sldId="1612"/>
            <ac:picMk id="12" creationId="{E70CC052-9DE4-491F-8597-DE0A0F14481C}"/>
          </ac:picMkLst>
        </pc:picChg>
        <pc:picChg chg="add del">
          <ac:chgData name="Syam Kumar Nair" userId="85de645b-3684-4f99-94cc-e1891d4360c7" providerId="ADAL" clId="{57202F03-D369-4FD1-A51F-FD08C29FF144}" dt="2017-05-04T16:15:19.834" v="42" actId="0"/>
          <ac:picMkLst>
            <pc:docMk/>
            <pc:sldMk cId="2604113997" sldId="1612"/>
            <ac:picMk id="30" creationId="{FCACF835-404D-455E-820D-0ECFD430F89E}"/>
          </ac:picMkLst>
        </pc:picChg>
        <pc:picChg chg="add mod">
          <ac:chgData name="Syam Kumar Nair" userId="85de645b-3684-4f99-94cc-e1891d4360c7" providerId="ADAL" clId="{57202F03-D369-4FD1-A51F-FD08C29FF144}" dt="2017-05-04T16:43:41.916" v="1347" actId="0"/>
          <ac:picMkLst>
            <pc:docMk/>
            <pc:sldMk cId="2604113997" sldId="1612"/>
            <ac:picMk id="80" creationId="{77FCD541-8B1F-41A4-AE69-630C1AD3E46B}"/>
          </ac:picMkLst>
        </pc:picChg>
        <pc:picChg chg="add mod">
          <ac:chgData name="Syam Kumar Nair" userId="85de645b-3684-4f99-94cc-e1891d4360c7" providerId="ADAL" clId="{57202F03-D369-4FD1-A51F-FD08C29FF144}" dt="2017-05-04T16:43:32.766" v="1346" actId="0"/>
          <ac:picMkLst>
            <pc:docMk/>
            <pc:sldMk cId="2604113997" sldId="1612"/>
            <ac:picMk id="56" creationId="{874ADE46-F4CA-4309-9424-F34BFF8D1ED9}"/>
          </ac:picMkLst>
        </pc:picChg>
        <pc:picChg chg="add del">
          <ac:chgData name="Syam Kumar Nair" userId="85de645b-3684-4f99-94cc-e1891d4360c7" providerId="ADAL" clId="{57202F03-D369-4FD1-A51F-FD08C29FF144}" dt="2017-05-04T16:17:10.612" v="68" actId="478"/>
          <ac:picMkLst>
            <pc:docMk/>
            <pc:sldMk cId="2604113997" sldId="1612"/>
            <ac:picMk id="63" creationId="{4B9347F3-47D2-496F-816D-8BC9140B2F70}"/>
          </ac:picMkLst>
        </pc:picChg>
        <pc:picChg chg="add del">
          <ac:chgData name="Syam Kumar Nair" userId="85de645b-3684-4f99-94cc-e1891d4360c7" providerId="ADAL" clId="{57202F03-D369-4FD1-A51F-FD08C29FF144}" dt="2017-05-04T16:15:19.834" v="42" actId="0"/>
          <ac:picMkLst>
            <pc:docMk/>
            <pc:sldMk cId="2604113997" sldId="1612"/>
            <ac:picMk id="22" creationId="{156F580B-E95D-41EF-BC59-2AEFEFE0F722}"/>
          </ac:picMkLst>
        </pc:picChg>
        <pc:picChg chg="add del">
          <ac:chgData name="Syam Kumar Nair" userId="85de645b-3684-4f99-94cc-e1891d4360c7" providerId="ADAL" clId="{57202F03-D369-4FD1-A51F-FD08C29FF144}" dt="2017-05-04T16:15:19.834" v="42" actId="0"/>
          <ac:picMkLst>
            <pc:docMk/>
            <pc:sldMk cId="2604113997" sldId="1612"/>
            <ac:picMk id="24" creationId="{71AD90FC-EB2C-4112-B10A-CDDB33DE2282}"/>
          </ac:picMkLst>
        </pc:picChg>
        <pc:picChg chg="add del">
          <ac:chgData name="Syam Kumar Nair" userId="85de645b-3684-4f99-94cc-e1891d4360c7" providerId="ADAL" clId="{57202F03-D369-4FD1-A51F-FD08C29FF144}" dt="2017-05-04T16:15:19.834" v="42" actId="0"/>
          <ac:picMkLst>
            <pc:docMk/>
            <pc:sldMk cId="2604113997" sldId="1612"/>
            <ac:picMk id="31" creationId="{C5CE3A4E-7779-4002-B96E-3DFFC472CA10}"/>
          </ac:picMkLst>
        </pc:picChg>
        <pc:picChg chg="add del">
          <ac:chgData name="Syam Kumar Nair" userId="85de645b-3684-4f99-94cc-e1891d4360c7" providerId="ADAL" clId="{57202F03-D369-4FD1-A51F-FD08C29FF144}" dt="2017-05-04T16:15:19.834" v="42" actId="0"/>
          <ac:picMkLst>
            <pc:docMk/>
            <pc:sldMk cId="2604113997" sldId="1612"/>
            <ac:picMk id="21" creationId="{C3F6AD62-EACC-4B2A-8B00-345A337BC172}"/>
          </ac:picMkLst>
        </pc:picChg>
        <pc:picChg chg="add del">
          <ac:chgData name="Syam Kumar Nair" userId="85de645b-3684-4f99-94cc-e1891d4360c7" providerId="ADAL" clId="{57202F03-D369-4FD1-A51F-FD08C29FF144}" dt="2017-05-04T16:17:10.612" v="68" actId="478"/>
          <ac:picMkLst>
            <pc:docMk/>
            <pc:sldMk cId="2604113997" sldId="1612"/>
            <ac:picMk id="45" creationId="{54A372A4-921C-4347-B562-03C227DA9015}"/>
          </ac:picMkLst>
        </pc:picChg>
        <pc:picChg chg="add del">
          <ac:chgData name="Syam Kumar Nair" userId="85de645b-3684-4f99-94cc-e1891d4360c7" providerId="ADAL" clId="{57202F03-D369-4FD1-A51F-FD08C29FF144}" dt="2017-05-04T16:15:19.834" v="42" actId="0"/>
          <ac:picMkLst>
            <pc:docMk/>
            <pc:sldMk cId="2604113997" sldId="1612"/>
            <ac:picMk id="16" creationId="{389B9F5C-CD93-45C7-ADE6-BA46B4413D46}"/>
          </ac:picMkLst>
        </pc:picChg>
        <pc:picChg chg="add del mod">
          <ac:chgData name="Syam Kumar Nair" userId="85de645b-3684-4f99-94cc-e1891d4360c7" providerId="ADAL" clId="{57202F03-D369-4FD1-A51F-FD08C29FF144}" dt="2017-05-04T16:19:07.484" v="154" actId="478"/>
          <ac:picMkLst>
            <pc:docMk/>
            <pc:sldMk cId="2604113997" sldId="1612"/>
            <ac:picMk id="73" creationId="{9F5F66D7-4421-4294-9E74-02334391A8D0}"/>
          </ac:picMkLst>
        </pc:picChg>
        <pc:picChg chg="add del">
          <ac:chgData name="Syam Kumar Nair" userId="85de645b-3684-4f99-94cc-e1891d4360c7" providerId="ADAL" clId="{57202F03-D369-4FD1-A51F-FD08C29FF144}" dt="2017-05-04T16:15:19.834" v="42" actId="0"/>
          <ac:picMkLst>
            <pc:docMk/>
            <pc:sldMk cId="2604113997" sldId="1612"/>
            <ac:picMk id="26" creationId="{82FA5077-F15B-47AC-95F7-1101E17BF33B}"/>
          </ac:picMkLst>
        </pc:picChg>
        <pc:picChg chg="add mod">
          <ac:chgData name="Syam Kumar Nair" userId="85de645b-3684-4f99-94cc-e1891d4360c7" providerId="ADAL" clId="{57202F03-D369-4FD1-A51F-FD08C29FF144}" dt="2017-05-04T16:43:32.766" v="1346" actId="0"/>
          <ac:picMkLst>
            <pc:docMk/>
            <pc:sldMk cId="2604113997" sldId="1612"/>
            <ac:picMk id="50" creationId="{C604F466-E507-49D2-A172-DBB628BFD9F3}"/>
          </ac:picMkLst>
        </pc:picChg>
        <pc:picChg chg="add del">
          <ac:chgData name="Syam Kumar Nair" userId="85de645b-3684-4f99-94cc-e1891d4360c7" providerId="ADAL" clId="{57202F03-D369-4FD1-A51F-FD08C29FF144}" dt="2017-05-04T16:15:19.834" v="42" actId="0"/>
          <ac:picMkLst>
            <pc:docMk/>
            <pc:sldMk cId="2604113997" sldId="1612"/>
            <ac:picMk id="11" creationId="{2C8955C1-F8CB-457D-95FE-46B1926EF3AE}"/>
          </ac:picMkLst>
        </pc:picChg>
        <pc:picChg chg="add mod">
          <ac:chgData name="Syam Kumar Nair" userId="85de645b-3684-4f99-94cc-e1891d4360c7" providerId="ADAL" clId="{57202F03-D369-4FD1-A51F-FD08C29FF144}" dt="2017-05-04T16:43:32.766" v="1346" actId="0"/>
          <ac:picMkLst>
            <pc:docMk/>
            <pc:sldMk cId="2604113997" sldId="1612"/>
            <ac:picMk id="60" creationId="{CC053926-C8E0-43D8-ACB4-7246D7D1C0A6}"/>
          </ac:picMkLst>
        </pc:picChg>
        <pc:picChg chg="add mod">
          <ac:chgData name="Syam Kumar Nair" userId="85de645b-3684-4f99-94cc-e1891d4360c7" providerId="ADAL" clId="{57202F03-D369-4FD1-A51F-FD08C29FF144}" dt="2017-05-04T16:42:39.481" v="1342" actId="0"/>
          <ac:picMkLst>
            <pc:docMk/>
            <pc:sldMk cId="2604113997" sldId="1612"/>
            <ac:picMk id="51" creationId="{551CE89D-90B9-40EB-BB48-6474FBB6D126}"/>
          </ac:picMkLst>
        </pc:picChg>
        <pc:picChg chg="add del">
          <ac:chgData name="Syam Kumar Nair" userId="85de645b-3684-4f99-94cc-e1891d4360c7" providerId="ADAL" clId="{57202F03-D369-4FD1-A51F-FD08C29FF144}" dt="2017-05-04T16:16:23.623" v="61" actId="478"/>
          <ac:picMkLst>
            <pc:docMk/>
            <pc:sldMk cId="2604113997" sldId="1612"/>
            <ac:picMk id="65" creationId="{FCEE5744-56C8-4273-B5DC-E60917718B96}"/>
          </ac:picMkLst>
        </pc:picChg>
        <pc:picChg chg="add mod">
          <ac:chgData name="Syam Kumar Nair" userId="85de645b-3684-4f99-94cc-e1891d4360c7" providerId="ADAL" clId="{57202F03-D369-4FD1-A51F-FD08C29FF144}" dt="2017-05-04T16:43:13.998" v="1345" actId="0"/>
          <ac:picMkLst>
            <pc:docMk/>
            <pc:sldMk cId="2604113997" sldId="1612"/>
            <ac:picMk id="49" creationId="{AD0AC541-E1AF-44BE-9849-33F055FAB8C5}"/>
          </ac:picMkLst>
        </pc:picChg>
        <pc:picChg chg="add mod">
          <ac:chgData name="Syam Kumar Nair" userId="85de645b-3684-4f99-94cc-e1891d4360c7" providerId="ADAL" clId="{57202F03-D369-4FD1-A51F-FD08C29FF144}" dt="2017-05-04T16:42:52.514" v="1343" actId="0"/>
          <ac:picMkLst>
            <pc:docMk/>
            <pc:sldMk cId="2604113997" sldId="1612"/>
            <ac:picMk id="57" creationId="{963D4E93-C5EB-435E-8699-CE17046DDC0A}"/>
          </ac:picMkLst>
        </pc:picChg>
        <pc:picChg chg="add del">
          <ac:chgData name="Syam Kumar Nair" userId="85de645b-3684-4f99-94cc-e1891d4360c7" providerId="ADAL" clId="{57202F03-D369-4FD1-A51F-FD08C29FF144}" dt="2017-05-04T16:15:19.834" v="42" actId="0"/>
          <ac:picMkLst>
            <pc:docMk/>
            <pc:sldMk cId="2604113997" sldId="1612"/>
            <ac:picMk id="15" creationId="{BDFEAD41-8DD9-40F9-87B4-9578051F5242}"/>
          </ac:picMkLst>
        </pc:picChg>
        <pc:picChg chg="add mod">
          <ac:chgData name="Syam Kumar Nair" userId="85de645b-3684-4f99-94cc-e1891d4360c7" providerId="ADAL" clId="{57202F03-D369-4FD1-A51F-FD08C29FF144}" dt="2017-05-04T16:43:52.233" v="1348" actId="0"/>
          <ac:picMkLst>
            <pc:docMk/>
            <pc:sldMk cId="2604113997" sldId="1612"/>
            <ac:picMk id="83" creationId="{1BA3B8AD-FE76-4F0A-AC7F-6E9DAC172C3C}"/>
          </ac:picMkLst>
        </pc:picChg>
        <pc:picChg chg="add mod">
          <ac:chgData name="Syam Kumar Nair" userId="85de645b-3684-4f99-94cc-e1891d4360c7" providerId="ADAL" clId="{57202F03-D369-4FD1-A51F-FD08C29FF144}" dt="2017-05-04T16:43:52.233" v="1348" actId="0"/>
          <ac:picMkLst>
            <pc:docMk/>
            <pc:sldMk cId="2604113997" sldId="1612"/>
            <ac:picMk id="104" creationId="{3CFAFB15-FC99-4DA4-812A-4DCBD9E797DD}"/>
          </ac:picMkLst>
        </pc:picChg>
        <pc:picChg chg="add del">
          <ac:chgData name="Syam Kumar Nair" userId="85de645b-3684-4f99-94cc-e1891d4360c7" providerId="ADAL" clId="{57202F03-D369-4FD1-A51F-FD08C29FF144}" dt="2017-05-04T16:17:10.612" v="68" actId="478"/>
          <ac:picMkLst>
            <pc:docMk/>
            <pc:sldMk cId="2604113997" sldId="1612"/>
            <ac:picMk id="61" creationId="{01EF2A0C-1008-4664-80B5-29408412DBDF}"/>
          </ac:picMkLst>
        </pc:picChg>
        <pc:picChg chg="add mod">
          <ac:chgData name="Syam Kumar Nair" userId="85de645b-3684-4f99-94cc-e1891d4360c7" providerId="ADAL" clId="{57202F03-D369-4FD1-A51F-FD08C29FF144}" dt="2017-05-04T16:43:41.916" v="1347" actId="0"/>
          <ac:picMkLst>
            <pc:docMk/>
            <pc:sldMk cId="2604113997" sldId="1612"/>
            <ac:picMk id="100" creationId="{1FC17DDB-6383-4CC3-83BA-7A3C44190A50}"/>
          </ac:picMkLst>
        </pc:picChg>
        <pc:picChg chg="add del">
          <ac:chgData name="Syam Kumar Nair" userId="85de645b-3684-4f99-94cc-e1891d4360c7" providerId="ADAL" clId="{57202F03-D369-4FD1-A51F-FD08C29FF144}" dt="2017-05-04T16:15:19.834" v="42" actId="0"/>
          <ac:picMkLst>
            <pc:docMk/>
            <pc:sldMk cId="2604113997" sldId="1612"/>
            <ac:picMk id="10" creationId="{3A00076C-54B3-48C9-B979-3E1A20D2E0E0}"/>
          </ac:picMkLst>
        </pc:picChg>
        <pc:picChg chg="add mod">
          <ac:chgData name="Syam Kumar Nair" userId="85de645b-3684-4f99-94cc-e1891d4360c7" providerId="ADAL" clId="{57202F03-D369-4FD1-A51F-FD08C29FF144}" dt="2017-05-04T16:43:52.233" v="1348" actId="0"/>
          <ac:picMkLst>
            <pc:docMk/>
            <pc:sldMk cId="2604113997" sldId="1612"/>
            <ac:picMk id="81" creationId="{FF98F6A3-7F35-47ED-9F05-211959E5B5BE}"/>
          </ac:picMkLst>
        </pc:picChg>
        <pc:picChg chg="add del">
          <ac:chgData name="Syam Kumar Nair" userId="85de645b-3684-4f99-94cc-e1891d4360c7" providerId="ADAL" clId="{57202F03-D369-4FD1-A51F-FD08C29FF144}" dt="2017-05-04T16:17:10.612" v="68" actId="478"/>
          <ac:picMkLst>
            <pc:docMk/>
            <pc:sldMk cId="2604113997" sldId="1612"/>
            <ac:picMk id="52" creationId="{128D6C1E-6C81-4B41-9A25-E30DFDBA9370}"/>
          </ac:picMkLst>
        </pc:picChg>
        <pc:picChg chg="add del">
          <ac:chgData name="Syam Kumar Nair" userId="85de645b-3684-4f99-94cc-e1891d4360c7" providerId="ADAL" clId="{57202F03-D369-4FD1-A51F-FD08C29FF144}" dt="2017-05-04T16:15:19.834" v="42" actId="0"/>
          <ac:picMkLst>
            <pc:docMk/>
            <pc:sldMk cId="2604113997" sldId="1612"/>
            <ac:picMk id="20" creationId="{383CF1CD-FC98-4514-B141-B385FF843C0F}"/>
          </ac:picMkLst>
        </pc:picChg>
        <pc:picChg chg="add mod">
          <ac:chgData name="Syam Kumar Nair" userId="85de645b-3684-4f99-94cc-e1891d4360c7" providerId="ADAL" clId="{57202F03-D369-4FD1-A51F-FD08C29FF144}" dt="2017-05-04T16:43:04.020" v="1344" actId="0"/>
          <ac:picMkLst>
            <pc:docMk/>
            <pc:sldMk cId="2604113997" sldId="1612"/>
            <ac:picMk id="58" creationId="{C46AB5BF-03EE-452A-81C0-F7803B711F95}"/>
          </ac:picMkLst>
        </pc:picChg>
        <pc:picChg chg="add del">
          <ac:chgData name="Syam Kumar Nair" userId="85de645b-3684-4f99-94cc-e1891d4360c7" providerId="ADAL" clId="{57202F03-D369-4FD1-A51F-FD08C29FF144}" dt="2017-05-04T16:15:19.834" v="42" actId="0"/>
          <ac:picMkLst>
            <pc:docMk/>
            <pc:sldMk cId="2604113997" sldId="1612"/>
            <ac:picMk id="28" creationId="{4D2A9E6A-CF95-45B9-98E2-9AFE09305ADF}"/>
          </ac:picMkLst>
        </pc:picChg>
        <pc:picChg chg="add del mod">
          <ac:chgData name="Syam Kumar Nair" userId="85de645b-3684-4f99-94cc-e1891d4360c7" providerId="ADAL" clId="{57202F03-D369-4FD1-A51F-FD08C29FF144}" dt="2017-05-04T16:37:11.956" v="1118" actId="478"/>
          <ac:picMkLst>
            <pc:docMk/>
            <pc:sldMk cId="2604113997" sldId="1612"/>
            <ac:picMk id="82" creationId="{768F2E99-8438-49F7-B9A9-C79F78E6E06F}"/>
          </ac:picMkLst>
        </pc:picChg>
        <pc:picChg chg="add del">
          <ac:chgData name="Syam Kumar Nair" userId="85de645b-3684-4f99-94cc-e1891d4360c7" providerId="ADAL" clId="{57202F03-D369-4FD1-A51F-FD08C29FF144}" dt="2017-05-04T16:15:19.834" v="42" actId="0"/>
          <ac:picMkLst>
            <pc:docMk/>
            <pc:sldMk cId="2604113997" sldId="1612"/>
            <ac:picMk id="25" creationId="{67123290-CB28-46DE-B19A-279AC9314161}"/>
          </ac:picMkLst>
        </pc:picChg>
        <pc:picChg chg="add del">
          <ac:chgData name="Syam Kumar Nair" userId="85de645b-3684-4f99-94cc-e1891d4360c7" providerId="ADAL" clId="{57202F03-D369-4FD1-A51F-FD08C29FF144}" dt="2017-05-04T16:16:25.794" v="62" actId="478"/>
          <ac:picMkLst>
            <pc:docMk/>
            <pc:sldMk cId="2604113997" sldId="1612"/>
            <ac:picMk id="64" creationId="{D74DF62A-FFD3-4694-9E7F-0A025B5E1E79}"/>
          </ac:picMkLst>
        </pc:picChg>
        <pc:picChg chg="add mod">
          <ac:chgData name="Syam Kumar Nair" userId="85de645b-3684-4f99-94cc-e1891d4360c7" providerId="ADAL" clId="{57202F03-D369-4FD1-A51F-FD08C29FF144}" dt="2017-05-04T16:42:52.514" v="1343" actId="0"/>
          <ac:picMkLst>
            <pc:docMk/>
            <pc:sldMk cId="2604113997" sldId="1612"/>
            <ac:picMk id="47" creationId="{7324A7AD-A7C7-4AFC-B904-1A6EB65676EB}"/>
          </ac:picMkLst>
        </pc:picChg>
        <pc:picChg chg="add mod">
          <ac:chgData name="Syam Kumar Nair" userId="85de645b-3684-4f99-94cc-e1891d4360c7" providerId="ADAL" clId="{57202F03-D369-4FD1-A51F-FD08C29FF144}" dt="2017-05-04T16:43:04.020" v="1344" actId="0"/>
          <ac:picMkLst>
            <pc:docMk/>
            <pc:sldMk cId="2604113997" sldId="1612"/>
            <ac:picMk id="54" creationId="{AB7DC90F-CD25-4192-ABB3-C8FFC679DDA0}"/>
          </ac:picMkLst>
        </pc:picChg>
        <pc:picChg chg="add del">
          <ac:chgData name="Syam Kumar Nair" userId="85de645b-3684-4f99-94cc-e1891d4360c7" providerId="ADAL" clId="{57202F03-D369-4FD1-A51F-FD08C29FF144}" dt="2017-05-04T16:15:19.834" v="42" actId="0"/>
          <ac:picMkLst>
            <pc:docMk/>
            <pc:sldMk cId="2604113997" sldId="1612"/>
            <ac:picMk id="29" creationId="{6358B7B6-0050-482B-8C4D-961AB13E0C11}"/>
          </ac:picMkLst>
        </pc:picChg>
        <pc:picChg chg="add del">
          <ac:chgData name="Syam Kumar Nair" userId="85de645b-3684-4f99-94cc-e1891d4360c7" providerId="ADAL" clId="{57202F03-D369-4FD1-A51F-FD08C29FF144}" dt="2017-05-04T16:15:19.834" v="42" actId="0"/>
          <ac:picMkLst>
            <pc:docMk/>
            <pc:sldMk cId="2604113997" sldId="1612"/>
            <ac:picMk id="13" creationId="{8A3AAAAE-4372-4FFA-A2D6-6AF8137B2DC2}"/>
          </ac:picMkLst>
        </pc:picChg>
        <pc:picChg chg="add del">
          <ac:chgData name="Syam Kumar Nair" userId="85de645b-3684-4f99-94cc-e1891d4360c7" providerId="ADAL" clId="{57202F03-D369-4FD1-A51F-FD08C29FF144}" dt="2017-05-04T16:15:19.834" v="42" actId="0"/>
          <ac:picMkLst>
            <pc:docMk/>
            <pc:sldMk cId="2604113997" sldId="1612"/>
            <ac:picMk id="14" creationId="{D3B0DE93-DFBB-40E4-8764-5C033E6D03B3}"/>
          </ac:picMkLst>
        </pc:picChg>
        <pc:picChg chg="add del">
          <ac:chgData name="Syam Kumar Nair" userId="85de645b-3684-4f99-94cc-e1891d4360c7" providerId="ADAL" clId="{57202F03-D369-4FD1-A51F-FD08C29FF144}" dt="2017-05-04T16:15:19.834" v="42" actId="0"/>
          <ac:picMkLst>
            <pc:docMk/>
            <pc:sldMk cId="2604113997" sldId="1612"/>
            <ac:picMk id="17" creationId="{5335251E-0D31-4A5D-A91D-1752D2A8B3A0}"/>
          </ac:picMkLst>
        </pc:picChg>
        <pc:picChg chg="add del">
          <ac:chgData name="Syam Kumar Nair" userId="85de645b-3684-4f99-94cc-e1891d4360c7" providerId="ADAL" clId="{57202F03-D369-4FD1-A51F-FD08C29FF144}" dt="2017-05-04T16:17:10.612" v="68" actId="478"/>
          <ac:picMkLst>
            <pc:docMk/>
            <pc:sldMk cId="2604113997" sldId="1612"/>
            <ac:picMk id="62" creationId="{A502ACEB-9F70-4323-B38A-879F65241AD6}"/>
          </ac:picMkLst>
        </pc:picChg>
        <pc:picChg chg="add del">
          <ac:chgData name="Syam Kumar Nair" userId="85de645b-3684-4f99-94cc-e1891d4360c7" providerId="ADAL" clId="{57202F03-D369-4FD1-A51F-FD08C29FF144}" dt="2017-05-04T16:15:19.834" v="42" actId="0"/>
          <ac:picMkLst>
            <pc:docMk/>
            <pc:sldMk cId="2604113997" sldId="1612"/>
            <ac:picMk id="23" creationId="{78844FE9-6945-4268-B8A4-E46FDA021F70}"/>
          </ac:picMkLst>
        </pc:picChg>
        <pc:picChg chg="add del">
          <ac:chgData name="Syam Kumar Nair" userId="85de645b-3684-4f99-94cc-e1891d4360c7" providerId="ADAL" clId="{57202F03-D369-4FD1-A51F-FD08C29FF144}" dt="2017-05-04T16:15:19.834" v="42" actId="0"/>
          <ac:picMkLst>
            <pc:docMk/>
            <pc:sldMk cId="2604113997" sldId="1612"/>
            <ac:picMk id="19" creationId="{0907974B-3E4C-4A2F-BC76-DF17793EC7ED}"/>
          </ac:picMkLst>
        </pc:picChg>
        <pc:cxnChg chg="add">
          <ac:chgData name="Syam Kumar Nair" userId="85de645b-3684-4f99-94cc-e1891d4360c7" providerId="ADAL" clId="{57202F03-D369-4FD1-A51F-FD08C29FF144}" dt="2017-05-04T16:15:19.860" v="43" actId="0"/>
          <ac:cxnSpMkLst>
            <pc:docMk/>
            <pc:sldMk cId="2604113997" sldId="1612"/>
            <ac:cxnSpMk id="38" creationId="{E0FD7002-2F88-4DDE-BB36-B17E0A4252EB}"/>
          </ac:cxnSpMkLst>
        </pc:cxnChg>
        <pc:cxnChg chg="add del">
          <ac:chgData name="Syam Kumar Nair" userId="85de645b-3684-4f99-94cc-e1891d4360c7" providerId="ADAL" clId="{57202F03-D369-4FD1-A51F-FD08C29FF144}" dt="2017-05-04T16:15:19.834" v="42" actId="0"/>
          <ac:cxnSpMkLst>
            <pc:docMk/>
            <pc:sldMk cId="2604113997" sldId="1612"/>
            <ac:cxnSpMk id="8" creationId="{4674C3BE-4E76-4C54-8FF0-65FC3AB92CE1}"/>
          </ac:cxnSpMkLst>
        </pc:cxnChg>
        <pc:cxnChg chg="add del">
          <ac:chgData name="Syam Kumar Nair" userId="85de645b-3684-4f99-94cc-e1891d4360c7" providerId="ADAL" clId="{57202F03-D369-4FD1-A51F-FD08C29FF144}" dt="2017-05-04T16:15:19.834" v="42" actId="0"/>
          <ac:cxnSpMkLst>
            <pc:docMk/>
            <pc:sldMk cId="2604113997" sldId="1612"/>
            <ac:cxnSpMk id="5" creationId="{5DE04461-F4B5-4328-8F92-94357D8873E4}"/>
          </ac:cxnSpMkLst>
        </pc:cxnChg>
        <pc:cxnChg chg="add del">
          <ac:chgData name="Syam Kumar Nair" userId="85de645b-3684-4f99-94cc-e1891d4360c7" providerId="ADAL" clId="{57202F03-D369-4FD1-A51F-FD08C29FF144}" dt="2017-05-04T16:15:19.834" v="42" actId="0"/>
          <ac:cxnSpMkLst>
            <pc:docMk/>
            <pc:sldMk cId="2604113997" sldId="1612"/>
            <ac:cxnSpMk id="4" creationId="{F2835EC2-7ED8-4D6B-BDC9-0D2A9CAB7171}"/>
          </ac:cxnSpMkLst>
        </pc:cxnChg>
        <pc:cxnChg chg="add mod">
          <ac:chgData name="Syam Kumar Nair" userId="85de645b-3684-4f99-94cc-e1891d4360c7" providerId="ADAL" clId="{57202F03-D369-4FD1-A51F-FD08C29FF144}" dt="2017-05-04T16:20:06.068" v="192" actId="1038"/>
          <ac:cxnSpMkLst>
            <pc:docMk/>
            <pc:sldMk cId="2604113997" sldId="1612"/>
            <ac:cxnSpMk id="40" creationId="{7708F923-FD13-4EC7-AC25-7A2DAB3E2404}"/>
          </ac:cxnSpMkLst>
        </pc:cxnChg>
        <pc:cxnChg chg="add del">
          <ac:chgData name="Syam Kumar Nair" userId="85de645b-3684-4f99-94cc-e1891d4360c7" providerId="ADAL" clId="{57202F03-D369-4FD1-A51F-FD08C29FF144}" dt="2017-05-04T16:15:19.834" v="42" actId="0"/>
          <ac:cxnSpMkLst>
            <pc:docMk/>
            <pc:sldMk cId="2604113997" sldId="1612"/>
            <ac:cxnSpMk id="6" creationId="{EA10F1AC-C4F0-4E51-B543-8AD35ED86E80}"/>
          </ac:cxnSpMkLst>
        </pc:cxnChg>
        <pc:cxnChg chg="add del">
          <ac:chgData name="Syam Kumar Nair" userId="85de645b-3684-4f99-94cc-e1891d4360c7" providerId="ADAL" clId="{57202F03-D369-4FD1-A51F-FD08C29FF144}" dt="2017-05-04T16:15:19.834" v="42" actId="0"/>
          <ac:cxnSpMkLst>
            <pc:docMk/>
            <pc:sldMk cId="2604113997" sldId="1612"/>
            <ac:cxnSpMk id="7" creationId="{C65F3FED-B360-4CC7-B5A8-C3F67E6E0973}"/>
          </ac:cxnSpMkLst>
        </pc:cxnChg>
        <pc:cxnChg chg="add mod">
          <ac:chgData name="Syam Kumar Nair" userId="85de645b-3684-4f99-94cc-e1891d4360c7" providerId="ADAL" clId="{57202F03-D369-4FD1-A51F-FD08C29FF144}" dt="2017-05-04T16:20:19.885" v="208" actId="1037"/>
          <ac:cxnSpMkLst>
            <pc:docMk/>
            <pc:sldMk cId="2604113997" sldId="1612"/>
            <ac:cxnSpMk id="42" creationId="{E939A985-7908-4A17-8B5D-6F8BD3DB1B0C}"/>
          </ac:cxnSpMkLst>
        </pc:cxnChg>
        <pc:cxnChg chg="add del">
          <ac:chgData name="Syam Kumar Nair" userId="85de645b-3684-4f99-94cc-e1891d4360c7" providerId="ADAL" clId="{57202F03-D369-4FD1-A51F-FD08C29FF144}" dt="2017-05-04T16:17:12.363" v="69" actId="478"/>
          <ac:cxnSpMkLst>
            <pc:docMk/>
            <pc:sldMk cId="2604113997" sldId="1612"/>
            <ac:cxnSpMk id="41" creationId="{1BC929C6-3982-4A4D-AE6C-5D08D0802A35}"/>
          </ac:cxnSpMkLst>
        </pc:cxnChg>
        <pc:cxnChg chg="add">
          <ac:chgData name="Syam Kumar Nair" userId="85de645b-3684-4f99-94cc-e1891d4360c7" providerId="ADAL" clId="{57202F03-D369-4FD1-A51F-FD08C29FF144}" dt="2017-05-04T16:15:19.860" v="43" actId="0"/>
          <ac:cxnSpMkLst>
            <pc:docMk/>
            <pc:sldMk cId="2604113997" sldId="1612"/>
            <ac:cxnSpMk id="39" creationId="{85DE3A59-4D0C-47CF-BC91-12A53F700D4D}"/>
          </ac:cxnSpMkLst>
        </pc:cxnChg>
      </pc:sldChg>
      <pc:sldChg chg="addSp delSp modSp add delAnim">
        <pc:chgData name="Syam Kumar Nair" userId="85de645b-3684-4f99-94cc-e1891d4360c7" providerId="ADAL" clId="{57202F03-D369-4FD1-A51F-FD08C29FF144}" dt="2017-05-04T17:40:50.918" v="1486" actId="0"/>
        <pc:sldMkLst>
          <pc:docMk/>
          <pc:sldMk cId="1442862800" sldId="1613"/>
        </pc:sldMkLst>
        <pc:spChg chg="mod">
          <ac:chgData name="Syam Kumar Nair" userId="85de645b-3684-4f99-94cc-e1891d4360c7" providerId="ADAL" clId="{57202F03-D369-4FD1-A51F-FD08C29FF144}" dt="2017-05-04T17:39:40.782" v="1447" actId="1076"/>
          <ac:spMkLst>
            <pc:docMk/>
            <pc:sldMk cId="1442862800" sldId="1613"/>
            <ac:spMk id="3" creationId="{69A4513F-BC99-4898-A7ED-C11CCDE767CC}"/>
          </ac:spMkLst>
        </pc:spChg>
        <pc:spChg chg="mod">
          <ac:chgData name="Syam Kumar Nair" userId="85de645b-3684-4f99-94cc-e1891d4360c7" providerId="ADAL" clId="{57202F03-D369-4FD1-A51F-FD08C29FF144}" dt="2017-05-04T16:57:48.958" v="1397" actId="20577"/>
          <ac:spMkLst>
            <pc:docMk/>
            <pc:sldMk cId="1442862800" sldId="1613"/>
            <ac:spMk id="4" creationId="{B96F8C22-8860-41F0-9C0B-A6CE3B5CCB7C}"/>
          </ac:spMkLst>
        </pc:spChg>
        <pc:spChg chg="add del">
          <ac:chgData name="Syam Kumar Nair" userId="85de645b-3684-4f99-94cc-e1891d4360c7" providerId="ADAL" clId="{57202F03-D369-4FD1-A51F-FD08C29FF144}" dt="2017-05-04T17:40:50.918" v="1486" actId="0"/>
          <ac:spMkLst>
            <pc:docMk/>
            <pc:sldMk cId="1442862800" sldId="1613"/>
            <ac:spMk id="9" creationId="{FB162129-8518-418E-B1B3-4A03A85B77A2}"/>
          </ac:spMkLst>
        </pc:spChg>
        <pc:spChg chg="del mod">
          <ac:chgData name="Syam Kumar Nair" userId="85de645b-3684-4f99-94cc-e1891d4360c7" providerId="ADAL" clId="{57202F03-D369-4FD1-A51F-FD08C29FF144}" dt="2017-05-04T17:39:33.132" v="1446" actId="478"/>
          <ac:spMkLst>
            <pc:docMk/>
            <pc:sldMk cId="1442862800" sldId="1613"/>
            <ac:spMk id="7" creationId="{5B73E433-8FE9-4FA1-BC4F-767CD596D3FC}"/>
          </ac:spMkLst>
        </pc:spChg>
        <pc:grpChg chg="del mod">
          <ac:chgData name="Syam Kumar Nair" userId="85de645b-3684-4f99-94cc-e1891d4360c7" providerId="ADAL" clId="{57202F03-D369-4FD1-A51F-FD08C29FF144}" dt="2017-05-04T17:39:33.132" v="1446" actId="478"/>
          <ac:grpSpMkLst>
            <pc:docMk/>
            <pc:sldMk cId="1442862800" sldId="1613"/>
            <ac:grpSpMk id="8" creationId="{CE2951D0-7ECF-4A0D-AB71-65F86CBC31DA}"/>
          </ac:grpSpMkLst>
        </pc:grpChg>
        <pc:picChg chg="mod">
          <ac:chgData name="Syam Kumar Nair" userId="85de645b-3684-4f99-94cc-e1891d4360c7" providerId="ADAL" clId="{57202F03-D369-4FD1-A51F-FD08C29FF144}" dt="2017-05-04T17:39:43.449" v="1448" actId="1076"/>
          <ac:picMkLst>
            <pc:docMk/>
            <pc:sldMk cId="1442862800" sldId="1613"/>
            <ac:picMk id="1026" creationId="{1D17AA14-2A80-4C41-BBAE-01942FBD7435}"/>
          </ac:picMkLst>
        </pc:picChg>
      </pc:sldChg>
      <pc:sldChg chg="add">
        <pc:chgData name="Syam Kumar Nair" userId="85de645b-3684-4f99-94cc-e1891d4360c7" providerId="ADAL" clId="{57202F03-D369-4FD1-A51F-FD08C29FF144}" dt="2017-05-04T00:32:52.448" v="3" actId="0"/>
        <pc:sldMkLst>
          <pc:docMk/>
          <pc:sldMk cId="3800573341" sldId="1614"/>
        </pc:sldMkLst>
      </pc:sldChg>
      <pc:sldChg chg="modSp add ord">
        <pc:chgData name="Syam Kumar Nair" userId="85de645b-3684-4f99-94cc-e1891d4360c7" providerId="ADAL" clId="{57202F03-D369-4FD1-A51F-FD08C29FF144}" dt="2017-05-04T00:34:17.834" v="38" actId="20577"/>
        <pc:sldMkLst>
          <pc:docMk/>
          <pc:sldMk cId="916383461" sldId="1615"/>
        </pc:sldMkLst>
        <pc:spChg chg="mod">
          <ac:chgData name="Syam Kumar Nair" userId="85de645b-3684-4f99-94cc-e1891d4360c7" providerId="ADAL" clId="{57202F03-D369-4FD1-A51F-FD08C29FF144}" dt="2017-05-04T00:34:17.834" v="38" actId="20577"/>
          <ac:spMkLst>
            <pc:docMk/>
            <pc:sldMk cId="916383461" sldId="1615"/>
            <ac:spMk id="4" creationId="{00000000-0000-0000-0000-000000000000}"/>
          </ac:spMkLst>
        </pc:spChg>
        <pc:spChg chg="mod">
          <ac:chgData name="Syam Kumar Nair" userId="85de645b-3684-4f99-94cc-e1891d4360c7" providerId="ADAL" clId="{57202F03-D369-4FD1-A51F-FD08C29FF144}" dt="2017-05-04T00:34:10.317" v="26" actId="20577"/>
          <ac:spMkLst>
            <pc:docMk/>
            <pc:sldMk cId="916383461" sldId="1615"/>
            <ac:spMk id="3" creationId="{00000000-0000-0000-0000-000000000000}"/>
          </ac:spMkLst>
        </pc:spChg>
      </pc:sldChg>
      <pc:sldChg chg="addSp delSp modSp add delAnim">
        <pc:chgData name="Syam Kumar Nair" userId="85de645b-3684-4f99-94cc-e1891d4360c7" providerId="ADAL" clId="{57202F03-D369-4FD1-A51F-FD08C29FF144}" dt="2017-05-04T17:42:31.754" v="1686" actId="20577"/>
        <pc:sldMkLst>
          <pc:docMk/>
          <pc:sldMk cId="4081407034" sldId="1616"/>
        </pc:sldMkLst>
        <pc:spChg chg="mod">
          <ac:chgData name="Syam Kumar Nair" userId="85de645b-3684-4f99-94cc-e1891d4360c7" providerId="ADAL" clId="{57202F03-D369-4FD1-A51F-FD08C29FF144}" dt="2017-05-04T17:40:03.533" v="1477" actId="20577"/>
          <ac:spMkLst>
            <pc:docMk/>
            <pc:sldMk cId="4081407034" sldId="1616"/>
            <ac:spMk id="2" creationId="{CFDBDD10-539A-4DEB-9544-AC7A80DA25F1}"/>
          </ac:spMkLst>
        </pc:spChg>
        <pc:spChg chg="add mod">
          <ac:chgData name="Syam Kumar Nair" userId="85de645b-3684-4f99-94cc-e1891d4360c7" providerId="ADAL" clId="{57202F03-D369-4FD1-A51F-FD08C29FF144}" dt="2017-05-04T17:40:14.233" v="1480" actId="1076"/>
          <ac:spMkLst>
            <pc:docMk/>
            <pc:sldMk cId="4081407034" sldId="1616"/>
            <ac:spMk id="9" creationId="{003BACBC-CE80-4964-B025-9EC58AD35AE2}"/>
          </ac:spMkLst>
        </pc:spChg>
        <pc:spChg chg="add mod">
          <ac:chgData name="Syam Kumar Nair" userId="85de645b-3684-4f99-94cc-e1891d4360c7" providerId="ADAL" clId="{57202F03-D369-4FD1-A51F-FD08C29FF144}" dt="2017-05-04T17:42:31.754" v="1686" actId="20577"/>
          <ac:spMkLst>
            <pc:docMk/>
            <pc:sldMk cId="4081407034" sldId="1616"/>
            <ac:spMk id="10" creationId="{FEF617C5-8134-4B5A-A1D4-003DC5C07C29}"/>
          </ac:spMkLst>
        </pc:spChg>
        <pc:spChg chg="mod">
          <ac:chgData name="Syam Kumar Nair" userId="85de645b-3684-4f99-94cc-e1891d4360c7" providerId="ADAL" clId="{57202F03-D369-4FD1-A51F-FD08C29FF144}" dt="2017-05-04T17:40:31" v="1484" actId="1076"/>
          <ac:spMkLst>
            <pc:docMk/>
            <pc:sldMk cId="4081407034" sldId="1616"/>
            <ac:spMk id="7" creationId="{5B73E433-8FE9-4FA1-BC4F-767CD596D3FC}"/>
          </ac:spMkLst>
        </pc:spChg>
        <pc:spChg chg="del">
          <ac:chgData name="Syam Kumar Nair" userId="85de645b-3684-4f99-94cc-e1891d4360c7" providerId="ADAL" clId="{57202F03-D369-4FD1-A51F-FD08C29FF144}" dt="2017-05-04T17:40:17.012" v="1481" actId="478"/>
          <ac:spMkLst>
            <pc:docMk/>
            <pc:sldMk cId="4081407034" sldId="1616"/>
            <ac:spMk id="3" creationId="{69A4513F-BC99-4898-A7ED-C11CCDE767CC}"/>
          </ac:spMkLst>
        </pc:spChg>
        <pc:grpChg chg="del">
          <ac:chgData name="Syam Kumar Nair" userId="85de645b-3684-4f99-94cc-e1891d4360c7" providerId="ADAL" clId="{57202F03-D369-4FD1-A51F-FD08C29FF144}" dt="2017-05-04T17:40:21.583" v="1482" actId="478"/>
          <ac:grpSpMkLst>
            <pc:docMk/>
            <pc:sldMk cId="4081407034" sldId="1616"/>
            <ac:grpSpMk id="8" creationId="{CE2951D0-7ECF-4A0D-AB71-65F86CBC31DA}"/>
          </ac:grpSpMkLst>
        </pc:grpChg>
      </pc:sldChg>
      <pc:sldChg chg="addSp delSp modSp add del setBg modAnim">
        <pc:chgData name="Syam Kumar Nair" userId="85de645b-3684-4f99-94cc-e1891d4360c7" providerId="ADAL" clId="{57202F03-D369-4FD1-A51F-FD08C29FF144}" dt="2017-05-05T20:46:18.647" v="1708" actId="0"/>
        <pc:sldMkLst>
          <pc:docMk/>
          <pc:sldMk cId="296211046" sldId="1617"/>
        </pc:sldMkLst>
        <pc:spChg chg="mod topLvl">
          <ac:chgData name="Syam Kumar Nair" userId="85de645b-3684-4f99-94cc-e1891d4360c7" providerId="ADAL" clId="{57202F03-D369-4FD1-A51F-FD08C29FF144}" dt="2017-05-05T20:43:28.375" v="1699" actId="0"/>
          <ac:spMkLst>
            <pc:docMk/>
            <pc:sldMk cId="296211046" sldId="1617"/>
            <ac:spMk id="56" creationId="{00000000-0000-0000-0000-000000000000}"/>
          </ac:spMkLst>
        </pc:spChg>
        <pc:spChg chg="mod topLvl">
          <ac:chgData name="Syam Kumar Nair" userId="85de645b-3684-4f99-94cc-e1891d4360c7" providerId="ADAL" clId="{57202F03-D369-4FD1-A51F-FD08C29FF144}" dt="2017-05-05T20:45:08.652" v="1704" actId="0"/>
          <ac:spMkLst>
            <pc:docMk/>
            <pc:sldMk cId="296211046" sldId="1617"/>
            <ac:spMk id="46" creationId="{00000000-0000-0000-0000-000000000000}"/>
          </ac:spMkLst>
        </pc:spChg>
        <pc:spChg chg="add del">
          <ac:chgData name="Syam Kumar Nair" userId="85de645b-3684-4f99-94cc-e1891d4360c7" providerId="ADAL" clId="{57202F03-D369-4FD1-A51F-FD08C29FF144}" dt="2017-05-05T20:46:04.975" v="1706" actId="0"/>
          <ac:spMkLst>
            <pc:docMk/>
            <pc:sldMk cId="296211046" sldId="1617"/>
            <ac:spMk id="5" creationId="{8098D001-A497-4BC3-B9E1-6BE4F38E128F}"/>
          </ac:spMkLst>
        </pc:spChg>
        <pc:spChg chg="mod">
          <ac:chgData name="Syam Kumar Nair" userId="85de645b-3684-4f99-94cc-e1891d4360c7" providerId="ADAL" clId="{57202F03-D369-4FD1-A51F-FD08C29FF144}" dt="2017-05-05T20:41:23.388" v="1693" actId="113"/>
          <ac:spMkLst>
            <pc:docMk/>
            <pc:sldMk cId="296211046" sldId="1617"/>
            <ac:spMk id="80" creationId="{00000000-0000-0000-0000-000000000000}"/>
          </ac:spMkLst>
        </pc:spChg>
        <pc:spChg chg="mod">
          <ac:chgData name="Syam Kumar Nair" userId="85de645b-3684-4f99-94cc-e1891d4360c7" providerId="ADAL" clId="{57202F03-D369-4FD1-A51F-FD08C29FF144}" dt="2017-05-05T20:41:23.388" v="1693" actId="113"/>
          <ac:spMkLst>
            <pc:docMk/>
            <pc:sldMk cId="296211046" sldId="1617"/>
            <ac:spMk id="11" creationId="{00000000-0000-0000-0000-000000000000}"/>
          </ac:spMkLst>
        </pc:spChg>
        <pc:spChg chg="mod topLvl">
          <ac:chgData name="Syam Kumar Nair" userId="85de645b-3684-4f99-94cc-e1891d4360c7" providerId="ADAL" clId="{57202F03-D369-4FD1-A51F-FD08C29FF144}" dt="2017-05-05T20:43:28.375" v="1699" actId="0"/>
          <ac:spMkLst>
            <pc:docMk/>
            <pc:sldMk cId="296211046" sldId="1617"/>
            <ac:spMk id="58" creationId="{00000000-0000-0000-0000-000000000000}"/>
          </ac:spMkLst>
        </pc:spChg>
        <pc:spChg chg="mod">
          <ac:chgData name="Syam Kumar Nair" userId="85de645b-3684-4f99-94cc-e1891d4360c7" providerId="ADAL" clId="{57202F03-D369-4FD1-A51F-FD08C29FF144}" dt="2017-05-05T20:41:23.388" v="1693" actId="113"/>
          <ac:spMkLst>
            <pc:docMk/>
            <pc:sldMk cId="296211046" sldId="1617"/>
            <ac:spMk id="9" creationId="{00000000-0000-0000-0000-000000000000}"/>
          </ac:spMkLst>
        </pc:spChg>
        <pc:spChg chg="mod">
          <ac:chgData name="Syam Kumar Nair" userId="85de645b-3684-4f99-94cc-e1891d4360c7" providerId="ADAL" clId="{57202F03-D369-4FD1-A51F-FD08C29FF144}" dt="2017-05-05T20:41:13.090" v="1692" actId="113"/>
          <ac:spMkLst>
            <pc:docMk/>
            <pc:sldMk cId="296211046" sldId="1617"/>
            <ac:spMk id="1046" creationId="{00000000-0000-0000-0000-000000000000}"/>
          </ac:spMkLst>
        </pc:spChg>
        <pc:spChg chg="mod topLvl">
          <ac:chgData name="Syam Kumar Nair" userId="85de645b-3684-4f99-94cc-e1891d4360c7" providerId="ADAL" clId="{57202F03-D369-4FD1-A51F-FD08C29FF144}" dt="2017-05-05T20:43:28.375" v="1699" actId="0"/>
          <ac:spMkLst>
            <pc:docMk/>
            <pc:sldMk cId="296211046" sldId="1617"/>
            <ac:spMk id="59" creationId="{00000000-0000-0000-0000-000000000000}"/>
          </ac:spMkLst>
        </pc:spChg>
        <pc:spChg chg="mod">
          <ac:chgData name="Syam Kumar Nair" userId="85de645b-3684-4f99-94cc-e1891d4360c7" providerId="ADAL" clId="{57202F03-D369-4FD1-A51F-FD08C29FF144}" dt="2017-05-05T20:41:23.388" v="1693" actId="113"/>
          <ac:spMkLst>
            <pc:docMk/>
            <pc:sldMk cId="296211046" sldId="1617"/>
            <ac:spMk id="10" creationId="{00000000-0000-0000-0000-000000000000}"/>
          </ac:spMkLst>
        </pc:spChg>
        <pc:spChg chg="mod topLvl">
          <ac:chgData name="Syam Kumar Nair" userId="85de645b-3684-4f99-94cc-e1891d4360c7" providerId="ADAL" clId="{57202F03-D369-4FD1-A51F-FD08C29FF144}" dt="2017-05-05T20:45:08.652" v="1704" actId="0"/>
          <ac:spMkLst>
            <pc:docMk/>
            <pc:sldMk cId="296211046" sldId="1617"/>
            <ac:spMk id="35" creationId="{00000000-0000-0000-0000-000000000000}"/>
          </ac:spMkLst>
        </pc:spChg>
        <pc:spChg chg="mod topLvl">
          <ac:chgData name="Syam Kumar Nair" userId="85de645b-3684-4f99-94cc-e1891d4360c7" providerId="ADAL" clId="{57202F03-D369-4FD1-A51F-FD08C29FF144}" dt="2017-05-05T20:45:08.652" v="1704" actId="0"/>
          <ac:spMkLst>
            <pc:docMk/>
            <pc:sldMk cId="296211046" sldId="1617"/>
            <ac:spMk id="20" creationId="{00000000-0000-0000-0000-000000000000}"/>
          </ac:spMkLst>
        </pc:spChg>
        <pc:spChg chg="mod topLvl">
          <ac:chgData name="Syam Kumar Nair" userId="85de645b-3684-4f99-94cc-e1891d4360c7" providerId="ADAL" clId="{57202F03-D369-4FD1-A51F-FD08C29FF144}" dt="2017-05-05T20:43:28.375" v="1699" actId="0"/>
          <ac:spMkLst>
            <pc:docMk/>
            <pc:sldMk cId="296211046" sldId="1617"/>
            <ac:spMk id="61" creationId="{00000000-0000-0000-0000-000000000000}"/>
          </ac:spMkLst>
        </pc:spChg>
        <pc:spChg chg="mod topLvl">
          <ac:chgData name="Syam Kumar Nair" userId="85de645b-3684-4f99-94cc-e1891d4360c7" providerId="ADAL" clId="{57202F03-D369-4FD1-A51F-FD08C29FF144}" dt="2017-05-05T20:43:28.375" v="1699" actId="0"/>
          <ac:spMkLst>
            <pc:docMk/>
            <pc:sldMk cId="296211046" sldId="1617"/>
            <ac:spMk id="55" creationId="{00000000-0000-0000-0000-000000000000}"/>
          </ac:spMkLst>
        </pc:spChg>
        <pc:spChg chg="mod">
          <ac:chgData name="Syam Kumar Nair" userId="85de645b-3684-4f99-94cc-e1891d4360c7" providerId="ADAL" clId="{57202F03-D369-4FD1-A51F-FD08C29FF144}" dt="2017-05-05T20:41:23.388" v="1693" actId="113"/>
          <ac:spMkLst>
            <pc:docMk/>
            <pc:sldMk cId="296211046" sldId="1617"/>
            <ac:spMk id="12" creationId="{00000000-0000-0000-0000-000000000000}"/>
          </ac:spMkLst>
        </pc:spChg>
        <pc:spChg chg="mod topLvl">
          <ac:chgData name="Syam Kumar Nair" userId="85de645b-3684-4f99-94cc-e1891d4360c7" providerId="ADAL" clId="{57202F03-D369-4FD1-A51F-FD08C29FF144}" dt="2017-05-05T20:43:28.375" v="1699" actId="0"/>
          <ac:spMkLst>
            <pc:docMk/>
            <pc:sldMk cId="296211046" sldId="1617"/>
            <ac:spMk id="62" creationId="{00000000-0000-0000-0000-000000000000}"/>
          </ac:spMkLst>
        </pc:spChg>
        <pc:spChg chg="mod topLvl">
          <ac:chgData name="Syam Kumar Nair" userId="85de645b-3684-4f99-94cc-e1891d4360c7" providerId="ADAL" clId="{57202F03-D369-4FD1-A51F-FD08C29FF144}" dt="2017-05-05T20:45:08.652" v="1704" actId="0"/>
          <ac:spMkLst>
            <pc:docMk/>
            <pc:sldMk cId="296211046" sldId="1617"/>
            <ac:spMk id="52" creationId="{00000000-0000-0000-0000-000000000000}"/>
          </ac:spMkLst>
        </pc:spChg>
        <pc:grpChg chg="del">
          <ac:chgData name="Syam Kumar Nair" userId="85de645b-3684-4f99-94cc-e1891d4360c7" providerId="ADAL" clId="{57202F03-D369-4FD1-A51F-FD08C29FF144}" dt="2017-05-05T20:42:13.995" v="1694" actId="0"/>
          <ac:grpSpMkLst>
            <pc:docMk/>
            <pc:sldMk cId="296211046" sldId="1617"/>
            <ac:grpSpMk id="15" creationId="{00000000-0000-0000-0000-000000000000}"/>
          </ac:grpSpMkLst>
        </pc:grpChg>
        <pc:grpChg chg="del mod topLvl">
          <ac:chgData name="Syam Kumar Nair" userId="85de645b-3684-4f99-94cc-e1891d4360c7" providerId="ADAL" clId="{57202F03-D369-4FD1-A51F-FD08C29FF144}" dt="2017-05-05T20:43:09.207" v="1698" actId="0"/>
          <ac:grpSpMkLst>
            <pc:docMk/>
            <pc:sldMk cId="296211046" sldId="1617"/>
            <ac:grpSpMk id="18" creationId="{00000000-0000-0000-0000-000000000000}"/>
          </ac:grpSpMkLst>
        </pc:grpChg>
        <pc:grpChg chg="add mod">
          <ac:chgData name="Syam Kumar Nair" userId="85de645b-3684-4f99-94cc-e1891d4360c7" providerId="ADAL" clId="{57202F03-D369-4FD1-A51F-FD08C29FF144}" dt="2017-05-05T20:45:08.652" v="1704" actId="0"/>
          <ac:grpSpMkLst>
            <pc:docMk/>
            <pc:sldMk cId="296211046" sldId="1617"/>
            <ac:grpSpMk id="2" creationId="{EA1195BD-93FA-44C2-A635-BE55E56198C3}"/>
          </ac:grpSpMkLst>
        </pc:grpChg>
        <pc:grpChg chg="mod topLvl">
          <ac:chgData name="Syam Kumar Nair" userId="85de645b-3684-4f99-94cc-e1891d4360c7" providerId="ADAL" clId="{57202F03-D369-4FD1-A51F-FD08C29FF144}" dt="2017-05-05T20:45:08.652" v="1704" actId="0"/>
          <ac:grpSpMkLst>
            <pc:docMk/>
            <pc:sldMk cId="296211046" sldId="1617"/>
            <ac:grpSpMk id="21" creationId="{00000000-0000-0000-0000-000000000000}"/>
          </ac:grpSpMkLst>
        </pc:grpChg>
        <pc:grpChg chg="del mod topLvl">
          <ac:chgData name="Syam Kumar Nair" userId="85de645b-3684-4f99-94cc-e1891d4360c7" providerId="ADAL" clId="{57202F03-D369-4FD1-A51F-FD08C29FF144}" dt="2017-05-05T20:42:55.379" v="1696" actId="0"/>
          <ac:grpSpMkLst>
            <pc:docMk/>
            <pc:sldMk cId="296211046" sldId="1617"/>
            <ac:grpSpMk id="53" creationId="{00000000-0000-0000-0000-000000000000}"/>
          </ac:grpSpMkLst>
        </pc:grpChg>
        <pc:grpChg chg="del mod topLvl">
          <ac:chgData name="Syam Kumar Nair" userId="85de645b-3684-4f99-94cc-e1891d4360c7" providerId="ADAL" clId="{57202F03-D369-4FD1-A51F-FD08C29FF144}" dt="2017-05-05T20:42:55.379" v="1696" actId="0"/>
          <ac:grpSpMkLst>
            <pc:docMk/>
            <pc:sldMk cId="296211046" sldId="1617"/>
            <ac:grpSpMk id="17" creationId="{00000000-0000-0000-0000-000000000000}"/>
          </ac:grpSpMkLst>
        </pc:grpChg>
        <pc:grpChg chg="mod topLvl">
          <ac:chgData name="Syam Kumar Nair" userId="85de645b-3684-4f99-94cc-e1891d4360c7" providerId="ADAL" clId="{57202F03-D369-4FD1-A51F-FD08C29FF144}" dt="2017-05-05T20:45:08.652" v="1704" actId="0"/>
          <ac:grpSpMkLst>
            <pc:docMk/>
            <pc:sldMk cId="296211046" sldId="1617"/>
            <ac:grpSpMk id="45" creationId="{00000000-0000-0000-0000-000000000000}"/>
          </ac:grpSpMkLst>
        </pc:grpChg>
        <pc:grpChg chg="add mod">
          <ac:chgData name="Syam Kumar Nair" userId="85de645b-3684-4f99-94cc-e1891d4360c7" providerId="ADAL" clId="{57202F03-D369-4FD1-A51F-FD08C29FF144}" dt="2017-05-05T20:45:08.652" v="1704" actId="0"/>
          <ac:grpSpMkLst>
            <pc:docMk/>
            <pc:sldMk cId="296211046" sldId="1617"/>
            <ac:grpSpMk id="3" creationId="{CF048513-DDAB-4FEA-811D-4CB3CAD70B21}"/>
          </ac:grpSpMkLst>
        </pc:grpChg>
        <pc:grpChg chg="mod topLvl">
          <ac:chgData name="Syam Kumar Nair" userId="85de645b-3684-4f99-94cc-e1891d4360c7" providerId="ADAL" clId="{57202F03-D369-4FD1-A51F-FD08C29FF144}" dt="2017-05-05T20:45:08.652" v="1704" actId="0"/>
          <ac:grpSpMkLst>
            <pc:docMk/>
            <pc:sldMk cId="296211046" sldId="1617"/>
            <ac:grpSpMk id="36" creationId="{00000000-0000-0000-0000-000000000000}"/>
          </ac:grpSpMkLst>
        </pc:grpChg>
        <pc:grpChg chg="del mod topLvl">
          <ac:chgData name="Syam Kumar Nair" userId="85de645b-3684-4f99-94cc-e1891d4360c7" providerId="ADAL" clId="{57202F03-D369-4FD1-A51F-FD08C29FF144}" dt="2017-05-05T20:43:03.176" v="1697" actId="0"/>
          <ac:grpSpMkLst>
            <pc:docMk/>
            <pc:sldMk cId="296211046" sldId="1617"/>
            <ac:grpSpMk id="19" creationId="{00000000-0000-0000-0000-000000000000}"/>
          </ac:grpSpMkLst>
        </pc:grpChg>
        <pc:grpChg chg="del mod topLvl">
          <ac:chgData name="Syam Kumar Nair" userId="85de645b-3684-4f99-94cc-e1891d4360c7" providerId="ADAL" clId="{57202F03-D369-4FD1-A51F-FD08C29FF144}" dt="2017-05-05T20:42:44.343" v="1695" actId="0"/>
          <ac:grpSpMkLst>
            <pc:docMk/>
            <pc:sldMk cId="296211046" sldId="1617"/>
            <ac:grpSpMk id="16" creationId="{00000000-0000-0000-0000-000000000000}"/>
          </ac:grpSpMkLst>
        </pc:grpChg>
        <pc:cxnChg chg="mod topLvl">
          <ac:chgData name="Syam Kumar Nair" userId="85de645b-3684-4f99-94cc-e1891d4360c7" providerId="ADAL" clId="{57202F03-D369-4FD1-A51F-FD08C29FF144}" dt="2017-05-05T20:43:28.375" v="1699" actId="0"/>
          <ac:cxnSpMkLst>
            <pc:docMk/>
            <pc:sldMk cId="296211046" sldId="1617"/>
            <ac:cxnSpMk id="60" creationId="{00000000-0000-0000-0000-000000000000}"/>
          </ac:cxnSpMkLst>
        </pc:cxnChg>
        <pc:cxnChg chg="mod topLvl">
          <ac:chgData name="Syam Kumar Nair" userId="85de645b-3684-4f99-94cc-e1891d4360c7" providerId="ADAL" clId="{57202F03-D369-4FD1-A51F-FD08C29FF144}" dt="2017-05-05T20:43:28.375" v="1699" actId="0"/>
          <ac:cxnSpMkLst>
            <pc:docMk/>
            <pc:sldMk cId="296211046" sldId="1617"/>
            <ac:cxnSpMk id="57" creationId="{00000000-0000-0000-0000-000000000000}"/>
          </ac:cxnSpMkLst>
        </pc:cxnChg>
        <pc:cxnChg chg="mod topLvl">
          <ac:chgData name="Syam Kumar Nair" userId="85de645b-3684-4f99-94cc-e1891d4360c7" providerId="ADAL" clId="{57202F03-D369-4FD1-A51F-FD08C29FF144}" dt="2017-05-05T20:43:28.375" v="1699" actId="0"/>
          <ac:cxnSpMkLst>
            <pc:docMk/>
            <pc:sldMk cId="296211046" sldId="1617"/>
            <ac:cxnSpMk id="54" creationId="{00000000-0000-0000-0000-000000000000}"/>
          </ac:cxnSpMkLst>
        </pc:cxnChg>
      </pc:sldChg>
      <pc:sldChg chg="add del setBg">
        <pc:chgData name="Syam Kumar Nair" userId="85de645b-3684-4f99-94cc-e1891d4360c7" providerId="ADAL" clId="{57202F03-D369-4FD1-A51F-FD08C29FF144}" dt="2017-05-05T20:47:22.093" v="1713" actId="0"/>
        <pc:sldMkLst>
          <pc:docMk/>
          <pc:sldMk cId="2988452620" sldId="1618"/>
        </pc:sldMkLst>
      </pc:sldChg>
      <pc:sldChg chg="addSp delSp modSp add addAnim delAnim modAnim">
        <pc:chgData name="Syam Kumar Nair" userId="85de645b-3684-4f99-94cc-e1891d4360c7" providerId="ADAL" clId="{57202F03-D369-4FD1-A51F-FD08C29FF144}" dt="2017-05-05T20:53:21.072" v="1741" actId="0"/>
        <pc:sldMkLst>
          <pc:docMk/>
          <pc:sldMk cId="3534340314" sldId="1618"/>
        </pc:sldMkLst>
        <pc:spChg chg="mod topLvl">
          <ac:chgData name="Syam Kumar Nair" userId="85de645b-3684-4f99-94cc-e1891d4360c7" providerId="ADAL" clId="{57202F03-D369-4FD1-A51F-FD08C29FF144}" dt="2017-05-05T20:48:54.301" v="1716" actId="0"/>
          <ac:spMkLst>
            <pc:docMk/>
            <pc:sldMk cId="3534340314" sldId="1618"/>
            <ac:spMk id="52" creationId="{00000000-0000-0000-0000-000000000000}"/>
          </ac:spMkLst>
        </pc:spChg>
        <pc:spChg chg="mod">
          <ac:chgData name="Syam Kumar Nair" userId="85de645b-3684-4f99-94cc-e1891d4360c7" providerId="ADAL" clId="{57202F03-D369-4FD1-A51F-FD08C29FF144}" dt="2017-05-05T20:51:17.905" v="1730" actId="0"/>
          <ac:spMkLst>
            <pc:docMk/>
            <pc:sldMk cId="3534340314" sldId="1618"/>
            <ac:spMk id="74" creationId="{00000000-0000-0000-0000-000000000000}"/>
          </ac:spMkLst>
        </pc:spChg>
        <pc:spChg chg="mod">
          <ac:chgData name="Syam Kumar Nair" userId="85de645b-3684-4f99-94cc-e1891d4360c7" providerId="ADAL" clId="{57202F03-D369-4FD1-A51F-FD08C29FF144}" dt="2017-05-05T20:50:52.687" v="1727" actId="0"/>
          <ac:spMkLst>
            <pc:docMk/>
            <pc:sldMk cId="3534340314" sldId="1618"/>
            <ac:spMk id="78" creationId="{00000000-0000-0000-0000-000000000000}"/>
          </ac:spMkLst>
        </pc:spChg>
        <pc:spChg chg="mod topLvl">
          <ac:chgData name="Syam Kumar Nair" userId="85de645b-3684-4f99-94cc-e1891d4360c7" providerId="ADAL" clId="{57202F03-D369-4FD1-A51F-FD08C29FF144}" dt="2017-05-05T20:49:09.099" v="1718" actId="0"/>
          <ac:spMkLst>
            <pc:docMk/>
            <pc:sldMk cId="3534340314" sldId="1618"/>
            <ac:spMk id="20" creationId="{00000000-0000-0000-0000-000000000000}"/>
          </ac:spMkLst>
        </pc:spChg>
        <pc:spChg chg="mod topLvl">
          <ac:chgData name="Syam Kumar Nair" userId="85de645b-3684-4f99-94cc-e1891d4360c7" providerId="ADAL" clId="{57202F03-D369-4FD1-A51F-FD08C29FF144}" dt="2017-05-05T20:49:22.907" v="1719" actId="0"/>
          <ac:spMkLst>
            <pc:docMk/>
            <pc:sldMk cId="3534340314" sldId="1618"/>
            <ac:spMk id="35" creationId="{00000000-0000-0000-0000-000000000000}"/>
          </ac:spMkLst>
        </pc:spChg>
        <pc:spChg chg="mod topLvl">
          <ac:chgData name="Syam Kumar Nair" userId="85de645b-3684-4f99-94cc-e1891d4360c7" providerId="ADAL" clId="{57202F03-D369-4FD1-A51F-FD08C29FF144}" dt="2017-05-05T20:48:59.833" v="1717" actId="0"/>
          <ac:spMkLst>
            <pc:docMk/>
            <pc:sldMk cId="3534340314" sldId="1618"/>
            <ac:spMk id="46" creationId="{00000000-0000-0000-0000-000000000000}"/>
          </ac:spMkLst>
        </pc:spChg>
        <pc:grpChg chg="add mod">
          <ac:chgData name="Syam Kumar Nair" userId="85de645b-3684-4f99-94cc-e1891d4360c7" providerId="ADAL" clId="{57202F03-D369-4FD1-A51F-FD08C29FF144}" dt="2017-05-05T20:51:49.251" v="1733" actId="0"/>
          <ac:grpSpMkLst>
            <pc:docMk/>
            <pc:sldMk cId="3534340314" sldId="1618"/>
            <ac:grpSpMk id="63" creationId="{A3512441-FD92-45C6-8B44-115A178B2CB2}"/>
          </ac:grpSpMkLst>
        </pc:grpChg>
        <pc:grpChg chg="add mod">
          <ac:chgData name="Syam Kumar Nair" userId="85de645b-3684-4f99-94cc-e1891d4360c7" providerId="ADAL" clId="{57202F03-D369-4FD1-A51F-FD08C29FF144}" dt="2017-05-05T20:48:54.301" v="1716" actId="0"/>
          <ac:grpSpMkLst>
            <pc:docMk/>
            <pc:sldMk cId="3534340314" sldId="1618"/>
            <ac:grpSpMk id="5" creationId="{9F950AEC-87CE-4255-82CD-FA1EA793A5FE}"/>
          </ac:grpSpMkLst>
        </pc:grpChg>
        <pc:grpChg chg="mod topLvl">
          <ac:chgData name="Syam Kumar Nair" userId="85de645b-3684-4f99-94cc-e1891d4360c7" providerId="ADAL" clId="{57202F03-D369-4FD1-A51F-FD08C29FF144}" dt="2017-05-05T20:48:59.833" v="1717" actId="0"/>
          <ac:grpSpMkLst>
            <pc:docMk/>
            <pc:sldMk cId="3534340314" sldId="1618"/>
            <ac:grpSpMk id="45" creationId="{00000000-0000-0000-0000-000000000000}"/>
          </ac:grpSpMkLst>
        </pc:grpChg>
        <pc:grpChg chg="mod topLvl">
          <ac:chgData name="Syam Kumar Nair" userId="85de645b-3684-4f99-94cc-e1891d4360c7" providerId="ADAL" clId="{57202F03-D369-4FD1-A51F-FD08C29FF144}" dt="2017-05-05T20:49:09.099" v="1718" actId="0"/>
          <ac:grpSpMkLst>
            <pc:docMk/>
            <pc:sldMk cId="3534340314" sldId="1618"/>
            <ac:grpSpMk id="21" creationId="{00000000-0000-0000-0000-000000000000}"/>
          </ac:grpSpMkLst>
        </pc:grpChg>
        <pc:grpChg chg="add mod">
          <ac:chgData name="Syam Kumar Nair" userId="85de645b-3684-4f99-94cc-e1891d4360c7" providerId="ADAL" clId="{57202F03-D369-4FD1-A51F-FD08C29FF144}" dt="2017-05-05T20:51:01.420" v="1728" actId="0"/>
          <ac:grpSpMkLst>
            <pc:docMk/>
            <pc:sldMk cId="3534340314" sldId="1618"/>
            <ac:grpSpMk id="18" creationId="{7F0818D9-FF0E-4B55-9255-8A9110B6DC3A}"/>
          </ac:grpSpMkLst>
        </pc:grpChg>
        <pc:grpChg chg="add mod">
          <ac:chgData name="Syam Kumar Nair" userId="85de645b-3684-4f99-94cc-e1891d4360c7" providerId="ADAL" clId="{57202F03-D369-4FD1-A51F-FD08C29FF144}" dt="2017-05-05T20:50:52.687" v="1727" actId="0"/>
          <ac:grpSpMkLst>
            <pc:docMk/>
            <pc:sldMk cId="3534340314" sldId="1618"/>
            <ac:grpSpMk id="17" creationId="{E54A0AB3-98F5-439D-A63E-8E04A194331D}"/>
          </ac:grpSpMkLst>
        </pc:grpChg>
        <pc:grpChg chg="add mod">
          <ac:chgData name="Syam Kumar Nair" userId="85de645b-3684-4f99-94cc-e1891d4360c7" providerId="ADAL" clId="{57202F03-D369-4FD1-A51F-FD08C29FF144}" dt="2017-05-05T20:51:17.905" v="1730" actId="0"/>
          <ac:grpSpMkLst>
            <pc:docMk/>
            <pc:sldMk cId="3534340314" sldId="1618"/>
            <ac:grpSpMk id="53" creationId="{F2EC544C-177F-418B-B9D6-FE20550035D7}"/>
          </ac:grpSpMkLst>
        </pc:grpChg>
        <pc:grpChg chg="add mod">
          <ac:chgData name="Syam Kumar Nair" userId="85de645b-3684-4f99-94cc-e1891d4360c7" providerId="ADAL" clId="{57202F03-D369-4FD1-A51F-FD08C29FF144}" dt="2017-05-05T20:48:59.833" v="1717" actId="0"/>
          <ac:grpSpMkLst>
            <pc:docMk/>
            <pc:sldMk cId="3534340314" sldId="1618"/>
            <ac:grpSpMk id="7" creationId="{95172AFA-27D5-484B-BE88-75BD516F7495}"/>
          </ac:grpSpMkLst>
        </pc:grpChg>
        <pc:grpChg chg="add del mod">
          <ac:chgData name="Syam Kumar Nair" userId="85de645b-3684-4f99-94cc-e1891d4360c7" providerId="ADAL" clId="{57202F03-D369-4FD1-A51F-FD08C29FF144}" dt="2017-05-05T20:53:04.580" v="1739" actId="478"/>
          <ac:grpSpMkLst>
            <pc:docMk/>
            <pc:sldMk cId="3534340314" sldId="1618"/>
            <ac:grpSpMk id="19" creationId="{6629335B-E5E8-4C5D-BE4A-A4C29BCE450B}"/>
          </ac:grpSpMkLst>
        </pc:grpChg>
        <pc:grpChg chg="add mod">
          <ac:chgData name="Syam Kumar Nair" userId="85de645b-3684-4f99-94cc-e1891d4360c7" providerId="ADAL" clId="{57202F03-D369-4FD1-A51F-FD08C29FF144}" dt="2017-05-05T20:50:31.149" v="1726" actId="0"/>
          <ac:grpSpMkLst>
            <pc:docMk/>
            <pc:sldMk cId="3534340314" sldId="1618"/>
            <ac:grpSpMk id="16" creationId="{312DF999-EBC2-4DF5-BFA9-F691711A99AE}"/>
          </ac:grpSpMkLst>
        </pc:grpChg>
        <pc:grpChg chg="del">
          <ac:chgData name="Syam Kumar Nair" userId="85de645b-3684-4f99-94cc-e1891d4360c7" providerId="ADAL" clId="{57202F03-D369-4FD1-A51F-FD08C29FF144}" dt="2017-05-05T20:48:13.639" v="1715" actId="0"/>
          <ac:grpSpMkLst>
            <pc:docMk/>
            <pc:sldMk cId="3534340314" sldId="1618"/>
            <ac:grpSpMk id="3" creationId="{CF048513-DDAB-4FEA-811D-4CB3CAD70B21}"/>
          </ac:grpSpMkLst>
        </pc:grpChg>
        <pc:grpChg chg="add mod">
          <ac:chgData name="Syam Kumar Nair" userId="85de645b-3684-4f99-94cc-e1891d4360c7" providerId="ADAL" clId="{57202F03-D369-4FD1-A51F-FD08C29FF144}" dt="2017-05-05T20:49:09.099" v="1718" actId="0"/>
          <ac:grpSpMkLst>
            <pc:docMk/>
            <pc:sldMk cId="3534340314" sldId="1618"/>
            <ac:grpSpMk id="14" creationId="{2D53F7B5-3E5C-4E0B-886C-620CA11D86B9}"/>
          </ac:grpSpMkLst>
        </pc:grpChg>
        <pc:grpChg chg="add mod">
          <ac:chgData name="Syam Kumar Nair" userId="85de645b-3684-4f99-94cc-e1891d4360c7" providerId="ADAL" clId="{57202F03-D369-4FD1-A51F-FD08C29FF144}" dt="2017-05-05T20:49:22.907" v="1719" actId="0"/>
          <ac:grpSpMkLst>
            <pc:docMk/>
            <pc:sldMk cId="3534340314" sldId="1618"/>
            <ac:grpSpMk id="15" creationId="{14366F94-E6DA-4284-9C45-24E723D865E3}"/>
          </ac:grpSpMkLst>
        </pc:grpChg>
        <pc:grpChg chg="mod topLvl">
          <ac:chgData name="Syam Kumar Nair" userId="85de645b-3684-4f99-94cc-e1891d4360c7" providerId="ADAL" clId="{57202F03-D369-4FD1-A51F-FD08C29FF144}" dt="2017-05-05T20:48:54.301" v="1716" actId="0"/>
          <ac:grpSpMkLst>
            <pc:docMk/>
            <pc:sldMk cId="3534340314" sldId="1618"/>
            <ac:grpSpMk id="2" creationId="{EA1195BD-93FA-44C2-A635-BE55E56198C3}"/>
          </ac:grpSpMkLst>
        </pc:grpChg>
        <pc:grpChg chg="mod topLvl">
          <ac:chgData name="Syam Kumar Nair" userId="85de645b-3684-4f99-94cc-e1891d4360c7" providerId="ADAL" clId="{57202F03-D369-4FD1-A51F-FD08C29FF144}" dt="2017-05-05T20:49:22.907" v="1719" actId="0"/>
          <ac:grpSpMkLst>
            <pc:docMk/>
            <pc:sldMk cId="3534340314" sldId="1618"/>
            <ac:grpSpMk id="36" creationId="{00000000-0000-0000-0000-000000000000}"/>
          </ac:grpSpMkLst>
        </pc:grpChg>
        <pc:picChg chg="mod">
          <ac:chgData name="Syam Kumar Nair" userId="85de645b-3684-4f99-94cc-e1891d4360c7" providerId="ADAL" clId="{57202F03-D369-4FD1-A51F-FD08C29FF144}" dt="2017-05-05T20:51:01.420" v="1728" actId="0"/>
          <ac:picMkLst>
            <pc:docMk/>
            <pc:sldMk cId="3534340314" sldId="1618"/>
            <ac:picMk id="79" creationId="{00000000-0000-0000-0000-000000000000}"/>
          </ac:picMkLst>
        </pc:picChg>
        <pc:picChg chg="mod">
          <ac:chgData name="Syam Kumar Nair" userId="85de645b-3684-4f99-94cc-e1891d4360c7" providerId="ADAL" clId="{57202F03-D369-4FD1-A51F-FD08C29FF144}" dt="2017-05-05T20:50:31.149" v="1726" actId="0"/>
          <ac:picMkLst>
            <pc:docMk/>
            <pc:sldMk cId="3534340314" sldId="1618"/>
            <ac:picMk id="81" creationId="{00000000-0000-0000-0000-000000000000}"/>
          </ac:picMkLst>
        </pc:picChg>
        <pc:picChg chg="mod">
          <ac:chgData name="Syam Kumar Nair" userId="85de645b-3684-4f99-94cc-e1891d4360c7" providerId="ADAL" clId="{57202F03-D369-4FD1-A51F-FD08C29FF144}" dt="2017-05-05T20:50:31.149" v="1726" actId="0"/>
          <ac:picMkLst>
            <pc:docMk/>
            <pc:sldMk cId="3534340314" sldId="1618"/>
            <ac:picMk id="4" creationId="{00000000-0000-0000-0000-000000000000}"/>
          </ac:picMkLst>
        </pc:picChg>
        <pc:picChg chg="mod">
          <ac:chgData name="Syam Kumar Nair" userId="85de645b-3684-4f99-94cc-e1891d4360c7" providerId="ADAL" clId="{57202F03-D369-4FD1-A51F-FD08C29FF144}" dt="2017-05-05T20:50:52.687" v="1727" actId="0"/>
          <ac:picMkLst>
            <pc:docMk/>
            <pc:sldMk cId="3534340314" sldId="1618"/>
            <ac:picMk id="1028" creationId="{00000000-0000-0000-0000-000000000000}"/>
          </ac:picMkLst>
        </pc:picChg>
        <pc:picChg chg="mod">
          <ac:chgData name="Syam Kumar Nair" userId="85de645b-3684-4f99-94cc-e1891d4360c7" providerId="ADAL" clId="{57202F03-D369-4FD1-A51F-FD08C29FF144}" dt="2017-05-05T20:51:09.842" v="1729" actId="0"/>
          <ac:picMkLst>
            <pc:docMk/>
            <pc:sldMk cId="3534340314" sldId="1618"/>
            <ac:picMk id="1032" creationId="{00000000-0000-0000-0000-000000000000}"/>
          </ac:picMkLst>
        </pc:picChg>
        <pc:picChg chg="mod">
          <ac:chgData name="Syam Kumar Nair" userId="85de645b-3684-4f99-94cc-e1891d4360c7" providerId="ADAL" clId="{57202F03-D369-4FD1-A51F-FD08C29FF144}" dt="2017-05-05T20:51:49.251" v="1733" actId="0"/>
          <ac:picMkLst>
            <pc:docMk/>
            <pc:sldMk cId="3534340314" sldId="1618"/>
            <ac:picMk id="1026" creationId="{00000000-0000-0000-0000-000000000000}"/>
          </ac:picMkLst>
        </pc:picChg>
        <pc:cxnChg chg="mod">
          <ac:chgData name="Syam Kumar Nair" userId="85de645b-3684-4f99-94cc-e1891d4360c7" providerId="ADAL" clId="{57202F03-D369-4FD1-A51F-FD08C29FF144}" dt="2017-05-05T20:50:52.687" v="1727" actId="0"/>
          <ac:cxnSpMkLst>
            <pc:docMk/>
            <pc:sldMk cId="3534340314" sldId="1618"/>
            <ac:cxnSpMk id="86" creationId="{00000000-0000-0000-0000-000000000000}"/>
          </ac:cxnSpMkLst>
        </pc:cxnChg>
        <pc:cxnChg chg="mod">
          <ac:chgData name="Syam Kumar Nair" userId="85de645b-3684-4f99-94cc-e1891d4360c7" providerId="ADAL" clId="{57202F03-D369-4FD1-A51F-FD08C29FF144}" dt="2017-05-05T20:51:09.842" v="1729" actId="0"/>
          <ac:cxnSpMkLst>
            <pc:docMk/>
            <pc:sldMk cId="3534340314" sldId="1618"/>
            <ac:cxnSpMk id="77" creationId="{00000000-0000-0000-0000-000000000000}"/>
          </ac:cxnSpMkLst>
        </pc:cxnChg>
        <pc:cxnChg chg="mod">
          <ac:chgData name="Syam Kumar Nair" userId="85de645b-3684-4f99-94cc-e1891d4360c7" providerId="ADAL" clId="{57202F03-D369-4FD1-A51F-FD08C29FF144}" dt="2017-05-05T20:51:01.420" v="1728" actId="0"/>
          <ac:cxnSpMkLst>
            <pc:docMk/>
            <pc:sldMk cId="3534340314" sldId="1618"/>
            <ac:cxnSpMk id="90" creationId="{00000000-0000-0000-0000-000000000000}"/>
          </ac:cxnSpMkLst>
        </pc:cxnChg>
        <pc:cxnChg chg="mod">
          <ac:chgData name="Syam Kumar Nair" userId="85de645b-3684-4f99-94cc-e1891d4360c7" providerId="ADAL" clId="{57202F03-D369-4FD1-A51F-FD08C29FF144}" dt="2017-05-05T20:50:31.149" v="1726" actId="0"/>
          <ac:cxnSpMkLst>
            <pc:docMk/>
            <pc:sldMk cId="3534340314" sldId="1618"/>
            <ac:cxnSpMk id="1031" creationId="{00000000-0000-0000-0000-000000000000}"/>
          </ac:cxnSpMkLst>
        </pc:cxnChg>
        <pc:cxnChg chg="mod">
          <ac:chgData name="Syam Kumar Nair" userId="85de645b-3684-4f99-94cc-e1891d4360c7" providerId="ADAL" clId="{57202F03-D369-4FD1-A51F-FD08C29FF144}" dt="2017-05-05T20:51:17.905" v="1730" actId="0"/>
          <ac:cxnSpMkLst>
            <pc:docMk/>
            <pc:sldMk cId="3534340314" sldId="1618"/>
            <ac:cxnSpMk id="72" creationId="{00000000-0000-0000-0000-000000000000}"/>
          </ac:cxnSpMkLst>
        </pc:cxnChg>
        <pc:cxnChg chg="mod">
          <ac:chgData name="Syam Kumar Nair" userId="85de645b-3684-4f99-94cc-e1891d4360c7" providerId="ADAL" clId="{57202F03-D369-4FD1-A51F-FD08C29FF144}" dt="2017-05-05T20:51:49.251" v="1733" actId="0"/>
          <ac:cxnSpMkLst>
            <pc:docMk/>
            <pc:sldMk cId="3534340314" sldId="1618"/>
            <ac:cxnSpMk id="1024" creationId="{00000000-0000-0000-0000-000000000000}"/>
          </ac:cxnSpMkLst>
        </pc:cxnChg>
      </pc:sldChg>
      <pc:sldChg chg="add del">
        <pc:chgData name="Syam Kumar Nair" userId="85de645b-3684-4f99-94cc-e1891d4360c7" providerId="ADAL" clId="{57202F03-D369-4FD1-A51F-FD08C29FF144}" dt="2017-05-05T21:02:35.702" v="1764" actId="2696"/>
        <pc:sldMkLst>
          <pc:docMk/>
          <pc:sldMk cId="3928436389" sldId="1619"/>
        </pc:sldMkLst>
      </pc:sldChg>
      <pc:sldChg chg="addSp delSp modSp add ord">
        <pc:chgData name="Syam Kumar Nair" userId="85de645b-3684-4f99-94cc-e1891d4360c7" providerId="ADAL" clId="{57202F03-D369-4FD1-A51F-FD08C29FF144}" dt="2017-05-05T21:08:15.440" v="1949" actId="1076"/>
        <pc:sldMkLst>
          <pc:docMk/>
          <pc:sldMk cId="1845926869" sldId="1620"/>
        </pc:sldMkLst>
        <pc:spChg chg="add mod">
          <ac:chgData name="Syam Kumar Nair" userId="85de645b-3684-4f99-94cc-e1891d4360c7" providerId="ADAL" clId="{57202F03-D369-4FD1-A51F-FD08C29FF144}" dt="2017-05-05T21:07:41.296" v="1927" actId="1076"/>
          <ac:spMkLst>
            <pc:docMk/>
            <pc:sldMk cId="1845926869" sldId="1620"/>
            <ac:spMk id="19" creationId="{BF69DFB2-FF89-46EC-AC01-60359084A60D}"/>
          </ac:spMkLst>
        </pc:spChg>
        <pc:spChg chg="del">
          <ac:chgData name="Syam Kumar Nair" userId="85de645b-3684-4f99-94cc-e1891d4360c7" providerId="ADAL" clId="{57202F03-D369-4FD1-A51F-FD08C29FF144}" dt="2017-05-05T20:58:45.287" v="1751" actId="478"/>
          <ac:spMkLst>
            <pc:docMk/>
            <pc:sldMk cId="1845926869" sldId="1620"/>
            <ac:spMk id="3" creationId="{EDE8DCEE-C3EA-4A99-9055-BEE86292ACBD}"/>
          </ac:spMkLst>
        </pc:spChg>
        <pc:spChg chg="add mod">
          <ac:chgData name="Syam Kumar Nair" userId="85de645b-3684-4f99-94cc-e1891d4360c7" providerId="ADAL" clId="{57202F03-D369-4FD1-A51F-FD08C29FF144}" dt="2017-05-05T21:05:04.560" v="1850" actId="1036"/>
          <ac:spMkLst>
            <pc:docMk/>
            <pc:sldMk cId="1845926869" sldId="1620"/>
            <ac:spMk id="18" creationId="{B6CD1680-03CC-4269-BECB-70A9188C2684}"/>
          </ac:spMkLst>
        </pc:spChg>
        <pc:spChg chg="add mod">
          <ac:chgData name="Syam Kumar Nair" userId="85de645b-3684-4f99-94cc-e1891d4360c7" providerId="ADAL" clId="{57202F03-D369-4FD1-A51F-FD08C29FF144}" dt="2017-05-05T21:06:01.378" v="1858" actId="20577"/>
          <ac:spMkLst>
            <pc:docMk/>
            <pc:sldMk cId="1845926869" sldId="1620"/>
            <ac:spMk id="17" creationId="{CB3003A1-C1FB-48A7-BD6A-F93E62CA987C}"/>
          </ac:spMkLst>
        </pc:spChg>
        <pc:spChg chg="add mod">
          <ac:chgData name="Syam Kumar Nair" userId="85de645b-3684-4f99-94cc-e1891d4360c7" providerId="ADAL" clId="{57202F03-D369-4FD1-A51F-FD08C29FF144}" dt="2017-05-05T21:05:04.560" v="1850" actId="1036"/>
          <ac:spMkLst>
            <pc:docMk/>
            <pc:sldMk cId="1845926869" sldId="1620"/>
            <ac:spMk id="16" creationId="{E2899F66-93A0-4EAB-A64E-D89C34211F54}"/>
          </ac:spMkLst>
        </pc:spChg>
        <pc:spChg chg="add mod">
          <ac:chgData name="Syam Kumar Nair" userId="85de645b-3684-4f99-94cc-e1891d4360c7" providerId="ADAL" clId="{57202F03-D369-4FD1-A51F-FD08C29FF144}" dt="2017-05-05T21:07:49.390" v="1928" actId="1076"/>
          <ac:spMkLst>
            <pc:docMk/>
            <pc:sldMk cId="1845926869" sldId="1620"/>
            <ac:spMk id="20" creationId="{D1BEA3E8-0FE9-4513-8BB8-F8668E1B5340}"/>
          </ac:spMkLst>
        </pc:spChg>
        <pc:spChg chg="add mod">
          <ac:chgData name="Syam Kumar Nair" userId="85de645b-3684-4f99-94cc-e1891d4360c7" providerId="ADAL" clId="{57202F03-D369-4FD1-A51F-FD08C29FF144}" dt="2017-05-05T21:08:15.440" v="1949" actId="1076"/>
          <ac:spMkLst>
            <pc:docMk/>
            <pc:sldMk cId="1845926869" sldId="1620"/>
            <ac:spMk id="21" creationId="{DB155596-7838-4264-8307-C22A01F9E2E9}"/>
          </ac:spMkLst>
        </pc:spChg>
        <pc:spChg chg="del">
          <ac:chgData name="Syam Kumar Nair" userId="85de645b-3684-4f99-94cc-e1891d4360c7" providerId="ADAL" clId="{57202F03-D369-4FD1-A51F-FD08C29FF144}" dt="2017-05-05T20:58:42.755" v="1750" actId="478"/>
          <ac:spMkLst>
            <pc:docMk/>
            <pc:sldMk cId="1845926869" sldId="1620"/>
            <ac:spMk id="2" creationId="{C03FFE8D-8F9D-4BF1-9DDB-C1961ED0DE06}"/>
          </ac:spMkLst>
        </pc:spChg>
        <pc:picChg chg="add mod">
          <ac:chgData name="Syam Kumar Nair" userId="85de645b-3684-4f99-94cc-e1891d4360c7" providerId="ADAL" clId="{57202F03-D369-4FD1-A51F-FD08C29FF144}" dt="2017-05-05T21:07:41.296" v="1927" actId="1076"/>
          <ac:picMkLst>
            <pc:docMk/>
            <pc:sldMk cId="1845926869" sldId="1620"/>
            <ac:picMk id="7" creationId="{8A9BF552-05F1-4BA0-9750-C3E5CA43E9A1}"/>
          </ac:picMkLst>
        </pc:picChg>
        <pc:picChg chg="add mod">
          <ac:chgData name="Syam Kumar Nair" userId="85de645b-3684-4f99-94cc-e1891d4360c7" providerId="ADAL" clId="{57202F03-D369-4FD1-A51F-FD08C29FF144}" dt="2017-05-05T21:03:43.061" v="1792" actId="0"/>
          <ac:picMkLst>
            <pc:docMk/>
            <pc:sldMk cId="1845926869" sldId="1620"/>
            <ac:picMk id="11" creationId="{81A0562A-3AD4-450C-B25D-FF8C50F13F15}"/>
          </ac:picMkLst>
        </pc:picChg>
        <pc:picChg chg="add mod">
          <ac:chgData name="Syam Kumar Nair" userId="85de645b-3684-4f99-94cc-e1891d4360c7" providerId="ADAL" clId="{57202F03-D369-4FD1-A51F-FD08C29FF144}" dt="2017-05-05T21:03:47.389" v="1796" actId="1038"/>
          <ac:picMkLst>
            <pc:docMk/>
            <pc:sldMk cId="1845926869" sldId="1620"/>
            <ac:picMk id="13" creationId="{4ED98276-61FA-4AF1-8707-7391B3106477}"/>
          </ac:picMkLst>
        </pc:picChg>
        <pc:picChg chg="add mod">
          <ac:chgData name="Syam Kumar Nair" userId="85de645b-3684-4f99-94cc-e1891d4360c7" providerId="ADAL" clId="{57202F03-D369-4FD1-A51F-FD08C29FF144}" dt="2017-05-05T21:05:35.718" v="1853" actId="1076"/>
          <ac:picMkLst>
            <pc:docMk/>
            <pc:sldMk cId="1845926869" sldId="1620"/>
            <ac:picMk id="5" creationId="{C301F848-51A6-497E-9335-AB3E828A67B0}"/>
          </ac:picMkLst>
        </pc:picChg>
        <pc:picChg chg="add mod">
          <ac:chgData name="Syam Kumar Nair" userId="85de645b-3684-4f99-94cc-e1891d4360c7" providerId="ADAL" clId="{57202F03-D369-4FD1-A51F-FD08C29FF144}" dt="2017-05-05T21:03:43.061" v="1792" actId="0"/>
          <ac:picMkLst>
            <pc:docMk/>
            <pc:sldMk cId="1845926869" sldId="1620"/>
            <ac:picMk id="9" creationId="{ADF798D6-0439-4B87-9615-01A3696227FF}"/>
          </ac:picMkLst>
        </pc:picChg>
        <pc:picChg chg="add mod">
          <ac:chgData name="Syam Kumar Nair" userId="85de645b-3684-4f99-94cc-e1891d4360c7" providerId="ADAL" clId="{57202F03-D369-4FD1-A51F-FD08C29FF144}" dt="2017-05-05T21:07:49.390" v="1928" actId="1076"/>
          <ac:picMkLst>
            <pc:docMk/>
            <pc:sldMk cId="1845926869" sldId="1620"/>
            <ac:picMk id="15" creationId="{F4B1216D-2A28-4DAA-8807-678E40DE1925}"/>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rimman\AppData\Local\Microsoft\Windows\INetCache\Content.Outlook\7S6BR4M8\RU%20Per%20Minute.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dk1"/>
                </a:solidFill>
                <a:latin typeface="+mn-lt"/>
                <a:ea typeface="+mn-ea"/>
                <a:cs typeface="+mn-cs"/>
              </a:defRPr>
            </a:pPr>
            <a:r>
              <a:rPr lang="en-US" sz="2000" b="1" dirty="0">
                <a:solidFill>
                  <a:schemeClr val="tx2">
                    <a:lumMod val="90000"/>
                    <a:lumOff val="10000"/>
                  </a:schemeClr>
                </a:solidFill>
              </a:rPr>
              <a:t>RU/m</a:t>
            </a:r>
            <a:r>
              <a:rPr lang="en-US" sz="1600" b="1" dirty="0"/>
              <a:t> - Predictable Performance For Unpredictable Needs</a:t>
            </a:r>
          </a:p>
        </c:rich>
      </c:tx>
      <c:layout>
        <c:manualLayout>
          <c:xMode val="edge"/>
          <c:yMode val="edge"/>
          <c:x val="0.10146892325800383"/>
          <c:y val="1.082121674215483E-2"/>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dk1"/>
              </a:solidFill>
              <a:latin typeface="+mn-lt"/>
              <a:ea typeface="+mn-ea"/>
              <a:cs typeface="+mn-cs"/>
            </a:defRPr>
          </a:pPr>
          <a:endParaRPr lang="en-US"/>
        </a:p>
      </c:txPr>
    </c:title>
    <c:autoTitleDeleted val="0"/>
    <c:plotArea>
      <c:layout>
        <c:manualLayout>
          <c:layoutTarget val="inner"/>
          <c:xMode val="edge"/>
          <c:yMode val="edge"/>
          <c:x val="8.0957806056117479E-2"/>
          <c:y val="0.22825553181451924"/>
          <c:w val="0.89654024734150606"/>
          <c:h val="0.54930143507511375"/>
        </c:manualLayout>
      </c:layout>
      <c:lineChart>
        <c:grouping val="standard"/>
        <c:varyColors val="0"/>
        <c:ser>
          <c:idx val="0"/>
          <c:order val="0"/>
          <c:tx>
            <c:strRef>
              <c:f>Sheet1!$B$1</c:f>
              <c:strCache>
                <c:ptCount val="1"/>
                <c:pt idx="0">
                  <c:v>RU Consumed</c:v>
                </c:pt>
              </c:strCache>
            </c:strRef>
          </c:tx>
          <c:spPr>
            <a:ln w="34925" cap="rnd">
              <a:solidFill>
                <a:schemeClr val="accent1"/>
              </a:solidFill>
              <a:round/>
            </a:ln>
            <a:effectLst>
              <a:outerShdw blurRad="44450" dist="13970" dir="5400000" algn="ctr" rotWithShape="0">
                <a:srgbClr val="000000">
                  <a:alpha val="45000"/>
                </a:srgbClr>
              </a:outerShdw>
            </a:effectLst>
          </c:spPr>
          <c:marker>
            <c:symbol val="none"/>
          </c:marker>
          <c:dLbls>
            <c:dLbl>
              <c:idx val="29"/>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F67-4C62-A65C-D0AACDB76454}"/>
                </c:ext>
              </c:extLst>
            </c:dLbl>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Sheet1!$A$2:$A$91</c:f>
              <c:strCache>
                <c:ptCount val="90"/>
                <c:pt idx="0">
                  <c:v>sec 1</c:v>
                </c:pt>
                <c:pt idx="1">
                  <c:v>sec 2</c:v>
                </c:pt>
                <c:pt idx="2">
                  <c:v>sec 3</c:v>
                </c:pt>
                <c:pt idx="3">
                  <c:v>sec 4</c:v>
                </c:pt>
                <c:pt idx="4">
                  <c:v>sec 5</c:v>
                </c:pt>
                <c:pt idx="5">
                  <c:v>sec 6</c:v>
                </c:pt>
                <c:pt idx="6">
                  <c:v>sec 7</c:v>
                </c:pt>
                <c:pt idx="7">
                  <c:v>sec 8</c:v>
                </c:pt>
                <c:pt idx="8">
                  <c:v>sec 9</c:v>
                </c:pt>
                <c:pt idx="9">
                  <c:v>sec 10</c:v>
                </c:pt>
                <c:pt idx="10">
                  <c:v>sec 11</c:v>
                </c:pt>
                <c:pt idx="11">
                  <c:v>sec 12</c:v>
                </c:pt>
                <c:pt idx="12">
                  <c:v>sec 13</c:v>
                </c:pt>
                <c:pt idx="13">
                  <c:v>sec 14</c:v>
                </c:pt>
                <c:pt idx="14">
                  <c:v>sec 15</c:v>
                </c:pt>
                <c:pt idx="15">
                  <c:v>sec 16</c:v>
                </c:pt>
                <c:pt idx="16">
                  <c:v>sec 17</c:v>
                </c:pt>
                <c:pt idx="17">
                  <c:v>sec 18</c:v>
                </c:pt>
                <c:pt idx="18">
                  <c:v>sec 19</c:v>
                </c:pt>
                <c:pt idx="19">
                  <c:v>sec 20</c:v>
                </c:pt>
                <c:pt idx="20">
                  <c:v>sec 21</c:v>
                </c:pt>
                <c:pt idx="21">
                  <c:v>sec 22</c:v>
                </c:pt>
                <c:pt idx="22">
                  <c:v>sec 23</c:v>
                </c:pt>
                <c:pt idx="23">
                  <c:v>sec 24</c:v>
                </c:pt>
                <c:pt idx="24">
                  <c:v>sec 25</c:v>
                </c:pt>
                <c:pt idx="25">
                  <c:v>sec 26</c:v>
                </c:pt>
                <c:pt idx="26">
                  <c:v>sec 27</c:v>
                </c:pt>
                <c:pt idx="27">
                  <c:v>sec 28</c:v>
                </c:pt>
                <c:pt idx="28">
                  <c:v>sec 29</c:v>
                </c:pt>
                <c:pt idx="29">
                  <c:v>sec 30</c:v>
                </c:pt>
                <c:pt idx="30">
                  <c:v>sec 31</c:v>
                </c:pt>
                <c:pt idx="31">
                  <c:v>sec 32</c:v>
                </c:pt>
                <c:pt idx="32">
                  <c:v>sec 33</c:v>
                </c:pt>
                <c:pt idx="33">
                  <c:v>sec 34</c:v>
                </c:pt>
                <c:pt idx="34">
                  <c:v>sec 35</c:v>
                </c:pt>
                <c:pt idx="35">
                  <c:v>sec 36</c:v>
                </c:pt>
                <c:pt idx="36">
                  <c:v>sec 37</c:v>
                </c:pt>
                <c:pt idx="37">
                  <c:v>sec 38</c:v>
                </c:pt>
                <c:pt idx="38">
                  <c:v>sec 39</c:v>
                </c:pt>
                <c:pt idx="39">
                  <c:v>sec 40</c:v>
                </c:pt>
                <c:pt idx="40">
                  <c:v>sec 41</c:v>
                </c:pt>
                <c:pt idx="41">
                  <c:v>sec 42</c:v>
                </c:pt>
                <c:pt idx="42">
                  <c:v>sec 43</c:v>
                </c:pt>
                <c:pt idx="43">
                  <c:v>sec 44</c:v>
                </c:pt>
                <c:pt idx="44">
                  <c:v>sec 45</c:v>
                </c:pt>
                <c:pt idx="45">
                  <c:v>sec 46</c:v>
                </c:pt>
                <c:pt idx="46">
                  <c:v>sec 47</c:v>
                </c:pt>
                <c:pt idx="47">
                  <c:v>sec 48</c:v>
                </c:pt>
                <c:pt idx="48">
                  <c:v>sec 49</c:v>
                </c:pt>
                <c:pt idx="49">
                  <c:v>sec 50</c:v>
                </c:pt>
                <c:pt idx="50">
                  <c:v>sec 51</c:v>
                </c:pt>
                <c:pt idx="51">
                  <c:v>sec 52</c:v>
                </c:pt>
                <c:pt idx="52">
                  <c:v>sec 53</c:v>
                </c:pt>
                <c:pt idx="53">
                  <c:v>sec 54</c:v>
                </c:pt>
                <c:pt idx="54">
                  <c:v>sec 55</c:v>
                </c:pt>
                <c:pt idx="55">
                  <c:v>sec 56</c:v>
                </c:pt>
                <c:pt idx="56">
                  <c:v>sec 57</c:v>
                </c:pt>
                <c:pt idx="57">
                  <c:v>sec 58</c:v>
                </c:pt>
                <c:pt idx="58">
                  <c:v>sec 59</c:v>
                </c:pt>
                <c:pt idx="59">
                  <c:v>sec 60</c:v>
                </c:pt>
                <c:pt idx="60">
                  <c:v>sec 61</c:v>
                </c:pt>
                <c:pt idx="61">
                  <c:v>sec 62</c:v>
                </c:pt>
                <c:pt idx="62">
                  <c:v>sec 63</c:v>
                </c:pt>
                <c:pt idx="63">
                  <c:v>sec 64</c:v>
                </c:pt>
                <c:pt idx="64">
                  <c:v>sec 65</c:v>
                </c:pt>
                <c:pt idx="65">
                  <c:v>sec 66</c:v>
                </c:pt>
                <c:pt idx="66">
                  <c:v>sec 67</c:v>
                </c:pt>
                <c:pt idx="67">
                  <c:v>sec 68</c:v>
                </c:pt>
                <c:pt idx="68">
                  <c:v>sec 69</c:v>
                </c:pt>
                <c:pt idx="69">
                  <c:v>sec 70</c:v>
                </c:pt>
                <c:pt idx="70">
                  <c:v>sec 71</c:v>
                </c:pt>
                <c:pt idx="71">
                  <c:v>sec 72</c:v>
                </c:pt>
                <c:pt idx="72">
                  <c:v>sec 73</c:v>
                </c:pt>
                <c:pt idx="73">
                  <c:v>sec 74</c:v>
                </c:pt>
                <c:pt idx="74">
                  <c:v>sec 75</c:v>
                </c:pt>
                <c:pt idx="75">
                  <c:v>sec 76</c:v>
                </c:pt>
                <c:pt idx="76">
                  <c:v>sec 77</c:v>
                </c:pt>
                <c:pt idx="77">
                  <c:v>sec 78</c:v>
                </c:pt>
                <c:pt idx="78">
                  <c:v>sec 79</c:v>
                </c:pt>
                <c:pt idx="79">
                  <c:v>sec 80</c:v>
                </c:pt>
                <c:pt idx="80">
                  <c:v>sec 81</c:v>
                </c:pt>
                <c:pt idx="81">
                  <c:v>sec 82</c:v>
                </c:pt>
                <c:pt idx="82">
                  <c:v>sec 83</c:v>
                </c:pt>
                <c:pt idx="83">
                  <c:v>sec 84</c:v>
                </c:pt>
                <c:pt idx="84">
                  <c:v>sec 85</c:v>
                </c:pt>
                <c:pt idx="85">
                  <c:v>sec 86</c:v>
                </c:pt>
                <c:pt idx="86">
                  <c:v>sec 87</c:v>
                </c:pt>
                <c:pt idx="87">
                  <c:v>sec 88</c:v>
                </c:pt>
                <c:pt idx="88">
                  <c:v>sec 89</c:v>
                </c:pt>
                <c:pt idx="89">
                  <c:v>sec 90</c:v>
                </c:pt>
              </c:strCache>
            </c:strRef>
          </c:cat>
          <c:val>
            <c:numRef>
              <c:f>Sheet1!$B$2:$B$91</c:f>
              <c:numCache>
                <c:formatCode>#,##0</c:formatCode>
                <c:ptCount val="90"/>
                <c:pt idx="0">
                  <c:v>0</c:v>
                </c:pt>
                <c:pt idx="1">
                  <c:v>1922</c:v>
                </c:pt>
                <c:pt idx="2">
                  <c:v>11010</c:v>
                </c:pt>
                <c:pt idx="3">
                  <c:v>11020</c:v>
                </c:pt>
                <c:pt idx="4">
                  <c:v>6112</c:v>
                </c:pt>
                <c:pt idx="5">
                  <c:v>5454</c:v>
                </c:pt>
                <c:pt idx="6">
                  <c:v>3120</c:v>
                </c:pt>
                <c:pt idx="7">
                  <c:v>6414</c:v>
                </c:pt>
                <c:pt idx="8">
                  <c:v>11457</c:v>
                </c:pt>
                <c:pt idx="9">
                  <c:v>8406</c:v>
                </c:pt>
                <c:pt idx="10">
                  <c:v>9831</c:v>
                </c:pt>
                <c:pt idx="11">
                  <c:v>6064</c:v>
                </c:pt>
                <c:pt idx="12">
                  <c:v>7199</c:v>
                </c:pt>
                <c:pt idx="13">
                  <c:v>1351</c:v>
                </c:pt>
                <c:pt idx="14">
                  <c:v>11142</c:v>
                </c:pt>
                <c:pt idx="15">
                  <c:v>253</c:v>
                </c:pt>
                <c:pt idx="16">
                  <c:v>5469</c:v>
                </c:pt>
                <c:pt idx="17">
                  <c:v>4489</c:v>
                </c:pt>
                <c:pt idx="18">
                  <c:v>6605</c:v>
                </c:pt>
                <c:pt idx="19">
                  <c:v>10628</c:v>
                </c:pt>
                <c:pt idx="20">
                  <c:v>11853</c:v>
                </c:pt>
                <c:pt idx="21">
                  <c:v>10473</c:v>
                </c:pt>
                <c:pt idx="22">
                  <c:v>2388</c:v>
                </c:pt>
                <c:pt idx="23">
                  <c:v>6747</c:v>
                </c:pt>
                <c:pt idx="24">
                  <c:v>8088</c:v>
                </c:pt>
                <c:pt idx="25">
                  <c:v>10094</c:v>
                </c:pt>
                <c:pt idx="26">
                  <c:v>7772</c:v>
                </c:pt>
                <c:pt idx="27">
                  <c:v>5784</c:v>
                </c:pt>
                <c:pt idx="28">
                  <c:v>6205</c:v>
                </c:pt>
                <c:pt idx="29">
                  <c:v>46920</c:v>
                </c:pt>
                <c:pt idx="30">
                  <c:v>4552</c:v>
                </c:pt>
                <c:pt idx="31">
                  <c:v>11735</c:v>
                </c:pt>
                <c:pt idx="32">
                  <c:v>9488</c:v>
                </c:pt>
                <c:pt idx="33">
                  <c:v>8053</c:v>
                </c:pt>
                <c:pt idx="34">
                  <c:v>11081</c:v>
                </c:pt>
                <c:pt idx="35">
                  <c:v>1824</c:v>
                </c:pt>
                <c:pt idx="36">
                  <c:v>484</c:v>
                </c:pt>
                <c:pt idx="37">
                  <c:v>11816</c:v>
                </c:pt>
                <c:pt idx="38">
                  <c:v>8364</c:v>
                </c:pt>
                <c:pt idx="39">
                  <c:v>7605</c:v>
                </c:pt>
                <c:pt idx="40">
                  <c:v>8019</c:v>
                </c:pt>
                <c:pt idx="41">
                  <c:v>3823</c:v>
                </c:pt>
                <c:pt idx="42">
                  <c:v>1914</c:v>
                </c:pt>
                <c:pt idx="43">
                  <c:v>2969</c:v>
                </c:pt>
                <c:pt idx="44">
                  <c:v>41188</c:v>
                </c:pt>
                <c:pt idx="45">
                  <c:v>6510</c:v>
                </c:pt>
                <c:pt idx="46">
                  <c:v>997</c:v>
                </c:pt>
                <c:pt idx="47">
                  <c:v>5686</c:v>
                </c:pt>
                <c:pt idx="48">
                  <c:v>3597</c:v>
                </c:pt>
                <c:pt idx="49">
                  <c:v>5188</c:v>
                </c:pt>
                <c:pt idx="50">
                  <c:v>6721</c:v>
                </c:pt>
                <c:pt idx="51">
                  <c:v>2051</c:v>
                </c:pt>
                <c:pt idx="52">
                  <c:v>11838</c:v>
                </c:pt>
                <c:pt idx="53">
                  <c:v>3446</c:v>
                </c:pt>
                <c:pt idx="54">
                  <c:v>10401</c:v>
                </c:pt>
                <c:pt idx="55">
                  <c:v>8988</c:v>
                </c:pt>
                <c:pt idx="56">
                  <c:v>222</c:v>
                </c:pt>
                <c:pt idx="57">
                  <c:v>5553</c:v>
                </c:pt>
                <c:pt idx="58">
                  <c:v>5992</c:v>
                </c:pt>
                <c:pt idx="59">
                  <c:v>2692</c:v>
                </c:pt>
                <c:pt idx="60">
                  <c:v>3000</c:v>
                </c:pt>
                <c:pt idx="61">
                  <c:v>2670</c:v>
                </c:pt>
                <c:pt idx="62">
                  <c:v>2870</c:v>
                </c:pt>
                <c:pt idx="63">
                  <c:v>6485</c:v>
                </c:pt>
                <c:pt idx="64">
                  <c:v>10628</c:v>
                </c:pt>
                <c:pt idx="65">
                  <c:v>4446</c:v>
                </c:pt>
                <c:pt idx="66">
                  <c:v>3399</c:v>
                </c:pt>
                <c:pt idx="67">
                  <c:v>10962</c:v>
                </c:pt>
                <c:pt idx="68">
                  <c:v>5439</c:v>
                </c:pt>
                <c:pt idx="69">
                  <c:v>10268</c:v>
                </c:pt>
                <c:pt idx="70">
                  <c:v>6228</c:v>
                </c:pt>
                <c:pt idx="71">
                  <c:v>7401</c:v>
                </c:pt>
                <c:pt idx="72">
                  <c:v>3129</c:v>
                </c:pt>
                <c:pt idx="73">
                  <c:v>9017</c:v>
                </c:pt>
                <c:pt idx="74">
                  <c:v>8639</c:v>
                </c:pt>
                <c:pt idx="75">
                  <c:v>35891</c:v>
                </c:pt>
                <c:pt idx="76">
                  <c:v>3516</c:v>
                </c:pt>
                <c:pt idx="77">
                  <c:v>5247</c:v>
                </c:pt>
                <c:pt idx="78">
                  <c:v>794</c:v>
                </c:pt>
                <c:pt idx="79">
                  <c:v>3011</c:v>
                </c:pt>
                <c:pt idx="80">
                  <c:v>9643</c:v>
                </c:pt>
                <c:pt idx="81">
                  <c:v>6638</c:v>
                </c:pt>
                <c:pt idx="82">
                  <c:v>6480</c:v>
                </c:pt>
                <c:pt idx="83">
                  <c:v>1248</c:v>
                </c:pt>
                <c:pt idx="84">
                  <c:v>6143</c:v>
                </c:pt>
                <c:pt idx="85">
                  <c:v>10609</c:v>
                </c:pt>
                <c:pt idx="86">
                  <c:v>3651</c:v>
                </c:pt>
                <c:pt idx="87">
                  <c:v>9601</c:v>
                </c:pt>
                <c:pt idx="88">
                  <c:v>4456</c:v>
                </c:pt>
                <c:pt idx="89">
                  <c:v>9864</c:v>
                </c:pt>
              </c:numCache>
            </c:numRef>
          </c:val>
          <c:smooth val="0"/>
          <c:extLst>
            <c:ext xmlns:c16="http://schemas.microsoft.com/office/drawing/2014/chart" uri="{C3380CC4-5D6E-409C-BE32-E72D297353CC}">
              <c16:uniqueId val="{00000001-2F67-4C62-A65C-D0AACDB76454}"/>
            </c:ext>
          </c:extLst>
        </c:ser>
        <c:ser>
          <c:idx val="1"/>
          <c:order val="1"/>
          <c:tx>
            <c:strRef>
              <c:f>Sheet1!$C$1</c:f>
              <c:strCache>
                <c:ptCount val="1"/>
                <c:pt idx="0">
                  <c:v>RU/sec</c:v>
                </c:pt>
              </c:strCache>
            </c:strRef>
          </c:tx>
          <c:spPr>
            <a:ln w="34925" cap="rnd">
              <a:solidFill>
                <a:schemeClr val="accent2"/>
              </a:solidFill>
              <a:round/>
            </a:ln>
            <a:effectLst>
              <a:outerShdw blurRad="44450" dist="13970" dir="5400000" algn="ctr" rotWithShape="0">
                <a:srgbClr val="000000">
                  <a:alpha val="45000"/>
                </a:srgbClr>
              </a:outerShdw>
            </a:effectLst>
          </c:spPr>
          <c:marker>
            <c:symbol val="none"/>
          </c:marker>
          <c:dLbls>
            <c:dLbl>
              <c:idx val="22"/>
              <c:layout>
                <c:manualLayout>
                  <c:x val="-4.1849006003727478E-2"/>
                  <c:y val="-5.120482043369926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F67-4C62-A65C-D0AACDB76454}"/>
                </c:ext>
              </c:extLst>
            </c:dLbl>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Sheet1!$A$2:$A$91</c:f>
              <c:strCache>
                <c:ptCount val="90"/>
                <c:pt idx="0">
                  <c:v>sec 1</c:v>
                </c:pt>
                <c:pt idx="1">
                  <c:v>sec 2</c:v>
                </c:pt>
                <c:pt idx="2">
                  <c:v>sec 3</c:v>
                </c:pt>
                <c:pt idx="3">
                  <c:v>sec 4</c:v>
                </c:pt>
                <c:pt idx="4">
                  <c:v>sec 5</c:v>
                </c:pt>
                <c:pt idx="5">
                  <c:v>sec 6</c:v>
                </c:pt>
                <c:pt idx="6">
                  <c:v>sec 7</c:v>
                </c:pt>
                <c:pt idx="7">
                  <c:v>sec 8</c:v>
                </c:pt>
                <c:pt idx="8">
                  <c:v>sec 9</c:v>
                </c:pt>
                <c:pt idx="9">
                  <c:v>sec 10</c:v>
                </c:pt>
                <c:pt idx="10">
                  <c:v>sec 11</c:v>
                </c:pt>
                <c:pt idx="11">
                  <c:v>sec 12</c:v>
                </c:pt>
                <c:pt idx="12">
                  <c:v>sec 13</c:v>
                </c:pt>
                <c:pt idx="13">
                  <c:v>sec 14</c:v>
                </c:pt>
                <c:pt idx="14">
                  <c:v>sec 15</c:v>
                </c:pt>
                <c:pt idx="15">
                  <c:v>sec 16</c:v>
                </c:pt>
                <c:pt idx="16">
                  <c:v>sec 17</c:v>
                </c:pt>
                <c:pt idx="17">
                  <c:v>sec 18</c:v>
                </c:pt>
                <c:pt idx="18">
                  <c:v>sec 19</c:v>
                </c:pt>
                <c:pt idx="19">
                  <c:v>sec 20</c:v>
                </c:pt>
                <c:pt idx="20">
                  <c:v>sec 21</c:v>
                </c:pt>
                <c:pt idx="21">
                  <c:v>sec 22</c:v>
                </c:pt>
                <c:pt idx="22">
                  <c:v>sec 23</c:v>
                </c:pt>
                <c:pt idx="23">
                  <c:v>sec 24</c:v>
                </c:pt>
                <c:pt idx="24">
                  <c:v>sec 25</c:v>
                </c:pt>
                <c:pt idx="25">
                  <c:v>sec 26</c:v>
                </c:pt>
                <c:pt idx="26">
                  <c:v>sec 27</c:v>
                </c:pt>
                <c:pt idx="27">
                  <c:v>sec 28</c:v>
                </c:pt>
                <c:pt idx="28">
                  <c:v>sec 29</c:v>
                </c:pt>
                <c:pt idx="29">
                  <c:v>sec 30</c:v>
                </c:pt>
                <c:pt idx="30">
                  <c:v>sec 31</c:v>
                </c:pt>
                <c:pt idx="31">
                  <c:v>sec 32</c:v>
                </c:pt>
                <c:pt idx="32">
                  <c:v>sec 33</c:v>
                </c:pt>
                <c:pt idx="33">
                  <c:v>sec 34</c:v>
                </c:pt>
                <c:pt idx="34">
                  <c:v>sec 35</c:v>
                </c:pt>
                <c:pt idx="35">
                  <c:v>sec 36</c:v>
                </c:pt>
                <c:pt idx="36">
                  <c:v>sec 37</c:v>
                </c:pt>
                <c:pt idx="37">
                  <c:v>sec 38</c:v>
                </c:pt>
                <c:pt idx="38">
                  <c:v>sec 39</c:v>
                </c:pt>
                <c:pt idx="39">
                  <c:v>sec 40</c:v>
                </c:pt>
                <c:pt idx="40">
                  <c:v>sec 41</c:v>
                </c:pt>
                <c:pt idx="41">
                  <c:v>sec 42</c:v>
                </c:pt>
                <c:pt idx="42">
                  <c:v>sec 43</c:v>
                </c:pt>
                <c:pt idx="43">
                  <c:v>sec 44</c:v>
                </c:pt>
                <c:pt idx="44">
                  <c:v>sec 45</c:v>
                </c:pt>
                <c:pt idx="45">
                  <c:v>sec 46</c:v>
                </c:pt>
                <c:pt idx="46">
                  <c:v>sec 47</c:v>
                </c:pt>
                <c:pt idx="47">
                  <c:v>sec 48</c:v>
                </c:pt>
                <c:pt idx="48">
                  <c:v>sec 49</c:v>
                </c:pt>
                <c:pt idx="49">
                  <c:v>sec 50</c:v>
                </c:pt>
                <c:pt idx="50">
                  <c:v>sec 51</c:v>
                </c:pt>
                <c:pt idx="51">
                  <c:v>sec 52</c:v>
                </c:pt>
                <c:pt idx="52">
                  <c:v>sec 53</c:v>
                </c:pt>
                <c:pt idx="53">
                  <c:v>sec 54</c:v>
                </c:pt>
                <c:pt idx="54">
                  <c:v>sec 55</c:v>
                </c:pt>
                <c:pt idx="55">
                  <c:v>sec 56</c:v>
                </c:pt>
                <c:pt idx="56">
                  <c:v>sec 57</c:v>
                </c:pt>
                <c:pt idx="57">
                  <c:v>sec 58</c:v>
                </c:pt>
                <c:pt idx="58">
                  <c:v>sec 59</c:v>
                </c:pt>
                <c:pt idx="59">
                  <c:v>sec 60</c:v>
                </c:pt>
                <c:pt idx="60">
                  <c:v>sec 61</c:v>
                </c:pt>
                <c:pt idx="61">
                  <c:v>sec 62</c:v>
                </c:pt>
                <c:pt idx="62">
                  <c:v>sec 63</c:v>
                </c:pt>
                <c:pt idx="63">
                  <c:v>sec 64</c:v>
                </c:pt>
                <c:pt idx="64">
                  <c:v>sec 65</c:v>
                </c:pt>
                <c:pt idx="65">
                  <c:v>sec 66</c:v>
                </c:pt>
                <c:pt idx="66">
                  <c:v>sec 67</c:v>
                </c:pt>
                <c:pt idx="67">
                  <c:v>sec 68</c:v>
                </c:pt>
                <c:pt idx="68">
                  <c:v>sec 69</c:v>
                </c:pt>
                <c:pt idx="69">
                  <c:v>sec 70</c:v>
                </c:pt>
                <c:pt idx="70">
                  <c:v>sec 71</c:v>
                </c:pt>
                <c:pt idx="71">
                  <c:v>sec 72</c:v>
                </c:pt>
                <c:pt idx="72">
                  <c:v>sec 73</c:v>
                </c:pt>
                <c:pt idx="73">
                  <c:v>sec 74</c:v>
                </c:pt>
                <c:pt idx="74">
                  <c:v>sec 75</c:v>
                </c:pt>
                <c:pt idx="75">
                  <c:v>sec 76</c:v>
                </c:pt>
                <c:pt idx="76">
                  <c:v>sec 77</c:v>
                </c:pt>
                <c:pt idx="77">
                  <c:v>sec 78</c:v>
                </c:pt>
                <c:pt idx="78">
                  <c:v>sec 79</c:v>
                </c:pt>
                <c:pt idx="79">
                  <c:v>sec 80</c:v>
                </c:pt>
                <c:pt idx="80">
                  <c:v>sec 81</c:v>
                </c:pt>
                <c:pt idx="81">
                  <c:v>sec 82</c:v>
                </c:pt>
                <c:pt idx="82">
                  <c:v>sec 83</c:v>
                </c:pt>
                <c:pt idx="83">
                  <c:v>sec 84</c:v>
                </c:pt>
                <c:pt idx="84">
                  <c:v>sec 85</c:v>
                </c:pt>
                <c:pt idx="85">
                  <c:v>sec 86</c:v>
                </c:pt>
                <c:pt idx="86">
                  <c:v>sec 87</c:v>
                </c:pt>
                <c:pt idx="87">
                  <c:v>sec 88</c:v>
                </c:pt>
                <c:pt idx="88">
                  <c:v>sec 89</c:v>
                </c:pt>
                <c:pt idx="89">
                  <c:v>sec 90</c:v>
                </c:pt>
              </c:strCache>
            </c:strRef>
          </c:cat>
          <c:val>
            <c:numRef>
              <c:f>Sheet1!$C$2:$C$91</c:f>
              <c:numCache>
                <c:formatCode>#,##0</c:formatCode>
                <c:ptCount val="90"/>
                <c:pt idx="0">
                  <c:v>10000</c:v>
                </c:pt>
                <c:pt idx="1">
                  <c:v>10000</c:v>
                </c:pt>
                <c:pt idx="2">
                  <c:v>10000</c:v>
                </c:pt>
                <c:pt idx="3">
                  <c:v>10000</c:v>
                </c:pt>
                <c:pt idx="4">
                  <c:v>10000</c:v>
                </c:pt>
                <c:pt idx="5">
                  <c:v>10000</c:v>
                </c:pt>
                <c:pt idx="6">
                  <c:v>10000</c:v>
                </c:pt>
                <c:pt idx="7">
                  <c:v>10000</c:v>
                </c:pt>
                <c:pt idx="8">
                  <c:v>10000</c:v>
                </c:pt>
                <c:pt idx="9">
                  <c:v>10000</c:v>
                </c:pt>
                <c:pt idx="10">
                  <c:v>10000</c:v>
                </c:pt>
                <c:pt idx="11">
                  <c:v>10000</c:v>
                </c:pt>
                <c:pt idx="12">
                  <c:v>10000</c:v>
                </c:pt>
                <c:pt idx="13">
                  <c:v>10000</c:v>
                </c:pt>
                <c:pt idx="14">
                  <c:v>10000</c:v>
                </c:pt>
                <c:pt idx="15">
                  <c:v>10000</c:v>
                </c:pt>
                <c:pt idx="16">
                  <c:v>10000</c:v>
                </c:pt>
                <c:pt idx="17">
                  <c:v>10000</c:v>
                </c:pt>
                <c:pt idx="18">
                  <c:v>10000</c:v>
                </c:pt>
                <c:pt idx="19">
                  <c:v>10000</c:v>
                </c:pt>
                <c:pt idx="20">
                  <c:v>10000</c:v>
                </c:pt>
                <c:pt idx="21">
                  <c:v>10000</c:v>
                </c:pt>
                <c:pt idx="22">
                  <c:v>10000</c:v>
                </c:pt>
                <c:pt idx="23">
                  <c:v>10000</c:v>
                </c:pt>
                <c:pt idx="24">
                  <c:v>10000</c:v>
                </c:pt>
                <c:pt idx="25">
                  <c:v>10000</c:v>
                </c:pt>
                <c:pt idx="26">
                  <c:v>10000</c:v>
                </c:pt>
                <c:pt idx="27">
                  <c:v>10000</c:v>
                </c:pt>
                <c:pt idx="28">
                  <c:v>10000</c:v>
                </c:pt>
                <c:pt idx="29">
                  <c:v>10000</c:v>
                </c:pt>
                <c:pt idx="30">
                  <c:v>10000</c:v>
                </c:pt>
                <c:pt idx="31">
                  <c:v>10000</c:v>
                </c:pt>
                <c:pt idx="32">
                  <c:v>10000</c:v>
                </c:pt>
                <c:pt idx="33">
                  <c:v>10000</c:v>
                </c:pt>
                <c:pt idx="34">
                  <c:v>10000</c:v>
                </c:pt>
                <c:pt idx="35">
                  <c:v>10000</c:v>
                </c:pt>
                <c:pt idx="36">
                  <c:v>10000</c:v>
                </c:pt>
                <c:pt idx="37">
                  <c:v>10000</c:v>
                </c:pt>
                <c:pt idx="38">
                  <c:v>10000</c:v>
                </c:pt>
                <c:pt idx="39">
                  <c:v>10000</c:v>
                </c:pt>
                <c:pt idx="40">
                  <c:v>10000</c:v>
                </c:pt>
                <c:pt idx="41">
                  <c:v>10000</c:v>
                </c:pt>
                <c:pt idx="42">
                  <c:v>10000</c:v>
                </c:pt>
                <c:pt idx="43">
                  <c:v>10000</c:v>
                </c:pt>
                <c:pt idx="44">
                  <c:v>10000</c:v>
                </c:pt>
                <c:pt idx="45">
                  <c:v>10000</c:v>
                </c:pt>
                <c:pt idx="46">
                  <c:v>10000</c:v>
                </c:pt>
                <c:pt idx="47">
                  <c:v>10000</c:v>
                </c:pt>
                <c:pt idx="48">
                  <c:v>10000</c:v>
                </c:pt>
                <c:pt idx="49">
                  <c:v>10000</c:v>
                </c:pt>
                <c:pt idx="50">
                  <c:v>10000</c:v>
                </c:pt>
                <c:pt idx="51">
                  <c:v>10000</c:v>
                </c:pt>
                <c:pt idx="52">
                  <c:v>10000</c:v>
                </c:pt>
                <c:pt idx="53">
                  <c:v>10000</c:v>
                </c:pt>
                <c:pt idx="54">
                  <c:v>10000</c:v>
                </c:pt>
                <c:pt idx="55">
                  <c:v>10000</c:v>
                </c:pt>
                <c:pt idx="56">
                  <c:v>10000</c:v>
                </c:pt>
                <c:pt idx="57">
                  <c:v>10000</c:v>
                </c:pt>
                <c:pt idx="58">
                  <c:v>10000</c:v>
                </c:pt>
                <c:pt idx="59">
                  <c:v>10000</c:v>
                </c:pt>
                <c:pt idx="60">
                  <c:v>10000</c:v>
                </c:pt>
                <c:pt idx="61">
                  <c:v>10000</c:v>
                </c:pt>
                <c:pt idx="62">
                  <c:v>10000</c:v>
                </c:pt>
                <c:pt idx="63">
                  <c:v>10000</c:v>
                </c:pt>
                <c:pt idx="64">
                  <c:v>10000</c:v>
                </c:pt>
                <c:pt idx="65">
                  <c:v>10000</c:v>
                </c:pt>
                <c:pt idx="66">
                  <c:v>10000</c:v>
                </c:pt>
                <c:pt idx="67">
                  <c:v>10000</c:v>
                </c:pt>
                <c:pt idx="68">
                  <c:v>10000</c:v>
                </c:pt>
                <c:pt idx="69">
                  <c:v>10000</c:v>
                </c:pt>
                <c:pt idx="70">
                  <c:v>10000</c:v>
                </c:pt>
                <c:pt idx="71">
                  <c:v>10000</c:v>
                </c:pt>
                <c:pt idx="72">
                  <c:v>10000</c:v>
                </c:pt>
                <c:pt idx="73">
                  <c:v>10000</c:v>
                </c:pt>
                <c:pt idx="74">
                  <c:v>10000</c:v>
                </c:pt>
                <c:pt idx="75">
                  <c:v>10000</c:v>
                </c:pt>
                <c:pt idx="76">
                  <c:v>10000</c:v>
                </c:pt>
                <c:pt idx="77">
                  <c:v>10000</c:v>
                </c:pt>
                <c:pt idx="78">
                  <c:v>10000</c:v>
                </c:pt>
                <c:pt idx="79">
                  <c:v>10000</c:v>
                </c:pt>
                <c:pt idx="80">
                  <c:v>10000</c:v>
                </c:pt>
                <c:pt idx="81">
                  <c:v>10000</c:v>
                </c:pt>
                <c:pt idx="82">
                  <c:v>10000</c:v>
                </c:pt>
                <c:pt idx="83">
                  <c:v>10000</c:v>
                </c:pt>
                <c:pt idx="84">
                  <c:v>10000</c:v>
                </c:pt>
                <c:pt idx="85">
                  <c:v>10000</c:v>
                </c:pt>
                <c:pt idx="86">
                  <c:v>10000</c:v>
                </c:pt>
                <c:pt idx="87">
                  <c:v>10000</c:v>
                </c:pt>
                <c:pt idx="88">
                  <c:v>10000</c:v>
                </c:pt>
                <c:pt idx="89">
                  <c:v>10000</c:v>
                </c:pt>
              </c:numCache>
            </c:numRef>
          </c:val>
          <c:smooth val="0"/>
          <c:extLst>
            <c:ext xmlns:c16="http://schemas.microsoft.com/office/drawing/2014/chart" uri="{C3380CC4-5D6E-409C-BE32-E72D297353CC}">
              <c16:uniqueId val="{00000003-2F67-4C62-A65C-D0AACDB76454}"/>
            </c:ext>
          </c:extLst>
        </c:ser>
        <c:ser>
          <c:idx val="2"/>
          <c:order val="2"/>
          <c:tx>
            <c:strRef>
              <c:f>Sheet1!$D$1</c:f>
              <c:strCache>
                <c:ptCount val="1"/>
                <c:pt idx="0">
                  <c:v>RU/min</c:v>
                </c:pt>
              </c:strCache>
            </c:strRef>
          </c:tx>
          <c:spPr>
            <a:ln w="34925" cap="rnd">
              <a:solidFill>
                <a:schemeClr val="accent3"/>
              </a:solidFill>
              <a:round/>
            </a:ln>
            <a:effectLst>
              <a:outerShdw blurRad="44450" dist="13970" dir="5400000" algn="ctr" rotWithShape="0">
                <a:srgbClr val="000000">
                  <a:alpha val="45000"/>
                </a:srgbClr>
              </a:outerShdw>
            </a:effectLst>
          </c:spPr>
          <c:marker>
            <c:symbol val="none"/>
          </c:marker>
          <c:dLbls>
            <c:dLbl>
              <c:idx val="0"/>
              <c:layout>
                <c:manualLayout>
                  <c:x val="-1.4207831735378423E-17"/>
                  <c:y val="-3.657487173835661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2F67-4C62-A65C-D0AACDB76454}"/>
                </c:ext>
              </c:extLst>
            </c:dLbl>
            <c:dLbl>
              <c:idx val="2"/>
              <c:layout>
                <c:manualLayout>
                  <c:x val="-4.6498895559697337E-3"/>
                  <c:y val="6.095811956392769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F67-4C62-A65C-D0AACDB76454}"/>
                </c:ext>
              </c:extLst>
            </c:dLbl>
            <c:dLbl>
              <c:idx val="28"/>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2F67-4C62-A65C-D0AACDB76454}"/>
                </c:ext>
              </c:extLst>
            </c:dLbl>
            <c:dLbl>
              <c:idx val="29"/>
              <c:layout>
                <c:manualLayout>
                  <c:x val="9.2997791119394397E-3"/>
                  <c:y val="-3.901319652091372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F67-4C62-A65C-D0AACDB76454}"/>
                </c:ext>
              </c:extLst>
            </c:dLbl>
            <c:dLbl>
              <c:idx val="60"/>
              <c:layout>
                <c:manualLayout>
                  <c:x val="-1.8599558223878879E-2"/>
                  <c:y val="-3.901319652091372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2F67-4C62-A65C-D0AACDB76454}"/>
                </c:ext>
              </c:extLst>
            </c:dLbl>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Sheet1!$A$2:$A$91</c:f>
              <c:strCache>
                <c:ptCount val="90"/>
                <c:pt idx="0">
                  <c:v>sec 1</c:v>
                </c:pt>
                <c:pt idx="1">
                  <c:v>sec 2</c:v>
                </c:pt>
                <c:pt idx="2">
                  <c:v>sec 3</c:v>
                </c:pt>
                <c:pt idx="3">
                  <c:v>sec 4</c:v>
                </c:pt>
                <c:pt idx="4">
                  <c:v>sec 5</c:v>
                </c:pt>
                <c:pt idx="5">
                  <c:v>sec 6</c:v>
                </c:pt>
                <c:pt idx="6">
                  <c:v>sec 7</c:v>
                </c:pt>
                <c:pt idx="7">
                  <c:v>sec 8</c:v>
                </c:pt>
                <c:pt idx="8">
                  <c:v>sec 9</c:v>
                </c:pt>
                <c:pt idx="9">
                  <c:v>sec 10</c:v>
                </c:pt>
                <c:pt idx="10">
                  <c:v>sec 11</c:v>
                </c:pt>
                <c:pt idx="11">
                  <c:v>sec 12</c:v>
                </c:pt>
                <c:pt idx="12">
                  <c:v>sec 13</c:v>
                </c:pt>
                <c:pt idx="13">
                  <c:v>sec 14</c:v>
                </c:pt>
                <c:pt idx="14">
                  <c:v>sec 15</c:v>
                </c:pt>
                <c:pt idx="15">
                  <c:v>sec 16</c:v>
                </c:pt>
                <c:pt idx="16">
                  <c:v>sec 17</c:v>
                </c:pt>
                <c:pt idx="17">
                  <c:v>sec 18</c:v>
                </c:pt>
                <c:pt idx="18">
                  <c:v>sec 19</c:v>
                </c:pt>
                <c:pt idx="19">
                  <c:v>sec 20</c:v>
                </c:pt>
                <c:pt idx="20">
                  <c:v>sec 21</c:v>
                </c:pt>
                <c:pt idx="21">
                  <c:v>sec 22</c:v>
                </c:pt>
                <c:pt idx="22">
                  <c:v>sec 23</c:v>
                </c:pt>
                <c:pt idx="23">
                  <c:v>sec 24</c:v>
                </c:pt>
                <c:pt idx="24">
                  <c:v>sec 25</c:v>
                </c:pt>
                <c:pt idx="25">
                  <c:v>sec 26</c:v>
                </c:pt>
                <c:pt idx="26">
                  <c:v>sec 27</c:v>
                </c:pt>
                <c:pt idx="27">
                  <c:v>sec 28</c:v>
                </c:pt>
                <c:pt idx="28">
                  <c:v>sec 29</c:v>
                </c:pt>
                <c:pt idx="29">
                  <c:v>sec 30</c:v>
                </c:pt>
                <c:pt idx="30">
                  <c:v>sec 31</c:v>
                </c:pt>
                <c:pt idx="31">
                  <c:v>sec 32</c:v>
                </c:pt>
                <c:pt idx="32">
                  <c:v>sec 33</c:v>
                </c:pt>
                <c:pt idx="33">
                  <c:v>sec 34</c:v>
                </c:pt>
                <c:pt idx="34">
                  <c:v>sec 35</c:v>
                </c:pt>
                <c:pt idx="35">
                  <c:v>sec 36</c:v>
                </c:pt>
                <c:pt idx="36">
                  <c:v>sec 37</c:v>
                </c:pt>
                <c:pt idx="37">
                  <c:v>sec 38</c:v>
                </c:pt>
                <c:pt idx="38">
                  <c:v>sec 39</c:v>
                </c:pt>
                <c:pt idx="39">
                  <c:v>sec 40</c:v>
                </c:pt>
                <c:pt idx="40">
                  <c:v>sec 41</c:v>
                </c:pt>
                <c:pt idx="41">
                  <c:v>sec 42</c:v>
                </c:pt>
                <c:pt idx="42">
                  <c:v>sec 43</c:v>
                </c:pt>
                <c:pt idx="43">
                  <c:v>sec 44</c:v>
                </c:pt>
                <c:pt idx="44">
                  <c:v>sec 45</c:v>
                </c:pt>
                <c:pt idx="45">
                  <c:v>sec 46</c:v>
                </c:pt>
                <c:pt idx="46">
                  <c:v>sec 47</c:v>
                </c:pt>
                <c:pt idx="47">
                  <c:v>sec 48</c:v>
                </c:pt>
                <c:pt idx="48">
                  <c:v>sec 49</c:v>
                </c:pt>
                <c:pt idx="49">
                  <c:v>sec 50</c:v>
                </c:pt>
                <c:pt idx="50">
                  <c:v>sec 51</c:v>
                </c:pt>
                <c:pt idx="51">
                  <c:v>sec 52</c:v>
                </c:pt>
                <c:pt idx="52">
                  <c:v>sec 53</c:v>
                </c:pt>
                <c:pt idx="53">
                  <c:v>sec 54</c:v>
                </c:pt>
                <c:pt idx="54">
                  <c:v>sec 55</c:v>
                </c:pt>
                <c:pt idx="55">
                  <c:v>sec 56</c:v>
                </c:pt>
                <c:pt idx="56">
                  <c:v>sec 57</c:v>
                </c:pt>
                <c:pt idx="57">
                  <c:v>sec 58</c:v>
                </c:pt>
                <c:pt idx="58">
                  <c:v>sec 59</c:v>
                </c:pt>
                <c:pt idx="59">
                  <c:v>sec 60</c:v>
                </c:pt>
                <c:pt idx="60">
                  <c:v>sec 61</c:v>
                </c:pt>
                <c:pt idx="61">
                  <c:v>sec 62</c:v>
                </c:pt>
                <c:pt idx="62">
                  <c:v>sec 63</c:v>
                </c:pt>
                <c:pt idx="63">
                  <c:v>sec 64</c:v>
                </c:pt>
                <c:pt idx="64">
                  <c:v>sec 65</c:v>
                </c:pt>
                <c:pt idx="65">
                  <c:v>sec 66</c:v>
                </c:pt>
                <c:pt idx="66">
                  <c:v>sec 67</c:v>
                </c:pt>
                <c:pt idx="67">
                  <c:v>sec 68</c:v>
                </c:pt>
                <c:pt idx="68">
                  <c:v>sec 69</c:v>
                </c:pt>
                <c:pt idx="69">
                  <c:v>sec 70</c:v>
                </c:pt>
                <c:pt idx="70">
                  <c:v>sec 71</c:v>
                </c:pt>
                <c:pt idx="71">
                  <c:v>sec 72</c:v>
                </c:pt>
                <c:pt idx="72">
                  <c:v>sec 73</c:v>
                </c:pt>
                <c:pt idx="73">
                  <c:v>sec 74</c:v>
                </c:pt>
                <c:pt idx="74">
                  <c:v>sec 75</c:v>
                </c:pt>
                <c:pt idx="75">
                  <c:v>sec 76</c:v>
                </c:pt>
                <c:pt idx="76">
                  <c:v>sec 77</c:v>
                </c:pt>
                <c:pt idx="77">
                  <c:v>sec 78</c:v>
                </c:pt>
                <c:pt idx="78">
                  <c:v>sec 79</c:v>
                </c:pt>
                <c:pt idx="79">
                  <c:v>sec 80</c:v>
                </c:pt>
                <c:pt idx="80">
                  <c:v>sec 81</c:v>
                </c:pt>
                <c:pt idx="81">
                  <c:v>sec 82</c:v>
                </c:pt>
                <c:pt idx="82">
                  <c:v>sec 83</c:v>
                </c:pt>
                <c:pt idx="83">
                  <c:v>sec 84</c:v>
                </c:pt>
                <c:pt idx="84">
                  <c:v>sec 85</c:v>
                </c:pt>
                <c:pt idx="85">
                  <c:v>sec 86</c:v>
                </c:pt>
                <c:pt idx="86">
                  <c:v>sec 87</c:v>
                </c:pt>
                <c:pt idx="87">
                  <c:v>sec 88</c:v>
                </c:pt>
                <c:pt idx="88">
                  <c:v>sec 89</c:v>
                </c:pt>
                <c:pt idx="89">
                  <c:v>sec 90</c:v>
                </c:pt>
              </c:strCache>
            </c:strRef>
          </c:cat>
          <c:val>
            <c:numRef>
              <c:f>Sheet1!$D$2:$D$91</c:f>
              <c:numCache>
                <c:formatCode>#,##0</c:formatCode>
                <c:ptCount val="90"/>
                <c:pt idx="0">
                  <c:v>100000</c:v>
                </c:pt>
                <c:pt idx="1">
                  <c:v>100000</c:v>
                </c:pt>
                <c:pt idx="2">
                  <c:v>98990</c:v>
                </c:pt>
                <c:pt idx="3">
                  <c:v>97970</c:v>
                </c:pt>
                <c:pt idx="4">
                  <c:v>97970</c:v>
                </c:pt>
                <c:pt idx="5">
                  <c:v>97970</c:v>
                </c:pt>
                <c:pt idx="6">
                  <c:v>97970</c:v>
                </c:pt>
                <c:pt idx="7">
                  <c:v>97970</c:v>
                </c:pt>
                <c:pt idx="8">
                  <c:v>96513</c:v>
                </c:pt>
                <c:pt idx="9">
                  <c:v>96513</c:v>
                </c:pt>
                <c:pt idx="10">
                  <c:v>96513</c:v>
                </c:pt>
                <c:pt idx="11">
                  <c:v>96513</c:v>
                </c:pt>
                <c:pt idx="12">
                  <c:v>96513</c:v>
                </c:pt>
                <c:pt idx="13">
                  <c:v>96513</c:v>
                </c:pt>
                <c:pt idx="14">
                  <c:v>95371</c:v>
                </c:pt>
                <c:pt idx="15">
                  <c:v>95371</c:v>
                </c:pt>
                <c:pt idx="16">
                  <c:v>95371</c:v>
                </c:pt>
                <c:pt idx="17">
                  <c:v>95371</c:v>
                </c:pt>
                <c:pt idx="18">
                  <c:v>95371</c:v>
                </c:pt>
                <c:pt idx="19">
                  <c:v>94743</c:v>
                </c:pt>
                <c:pt idx="20">
                  <c:v>92890</c:v>
                </c:pt>
                <c:pt idx="21">
                  <c:v>92417</c:v>
                </c:pt>
                <c:pt idx="22">
                  <c:v>92417</c:v>
                </c:pt>
                <c:pt idx="23">
                  <c:v>92417</c:v>
                </c:pt>
                <c:pt idx="24">
                  <c:v>92417</c:v>
                </c:pt>
                <c:pt idx="25">
                  <c:v>92323</c:v>
                </c:pt>
                <c:pt idx="26">
                  <c:v>92323</c:v>
                </c:pt>
                <c:pt idx="27">
                  <c:v>92323</c:v>
                </c:pt>
                <c:pt idx="28">
                  <c:v>92323</c:v>
                </c:pt>
                <c:pt idx="29">
                  <c:v>55403</c:v>
                </c:pt>
                <c:pt idx="30">
                  <c:v>55403</c:v>
                </c:pt>
                <c:pt idx="31">
                  <c:v>53668</c:v>
                </c:pt>
                <c:pt idx="32">
                  <c:v>53668</c:v>
                </c:pt>
                <c:pt idx="33">
                  <c:v>53668</c:v>
                </c:pt>
                <c:pt idx="34">
                  <c:v>52587</c:v>
                </c:pt>
                <c:pt idx="35">
                  <c:v>52587</c:v>
                </c:pt>
                <c:pt idx="36">
                  <c:v>52587</c:v>
                </c:pt>
                <c:pt idx="37">
                  <c:v>50771</c:v>
                </c:pt>
                <c:pt idx="38">
                  <c:v>50771</c:v>
                </c:pt>
                <c:pt idx="39">
                  <c:v>50771</c:v>
                </c:pt>
                <c:pt idx="40">
                  <c:v>50771</c:v>
                </c:pt>
                <c:pt idx="41">
                  <c:v>50771</c:v>
                </c:pt>
                <c:pt idx="42">
                  <c:v>50771</c:v>
                </c:pt>
                <c:pt idx="43">
                  <c:v>50771</c:v>
                </c:pt>
                <c:pt idx="44">
                  <c:v>19583</c:v>
                </c:pt>
                <c:pt idx="45">
                  <c:v>19583</c:v>
                </c:pt>
                <c:pt idx="46">
                  <c:v>19583</c:v>
                </c:pt>
                <c:pt idx="47">
                  <c:v>19583</c:v>
                </c:pt>
                <c:pt idx="48">
                  <c:v>19583</c:v>
                </c:pt>
                <c:pt idx="49">
                  <c:v>19583</c:v>
                </c:pt>
                <c:pt idx="50">
                  <c:v>19583</c:v>
                </c:pt>
                <c:pt idx="51">
                  <c:v>19583</c:v>
                </c:pt>
                <c:pt idx="52">
                  <c:v>17745</c:v>
                </c:pt>
                <c:pt idx="53">
                  <c:v>17745</c:v>
                </c:pt>
                <c:pt idx="54">
                  <c:v>17344</c:v>
                </c:pt>
                <c:pt idx="55">
                  <c:v>17344</c:v>
                </c:pt>
                <c:pt idx="56">
                  <c:v>17344</c:v>
                </c:pt>
                <c:pt idx="57">
                  <c:v>17344</c:v>
                </c:pt>
                <c:pt idx="58">
                  <c:v>17344</c:v>
                </c:pt>
                <c:pt idx="59">
                  <c:v>17344</c:v>
                </c:pt>
                <c:pt idx="60">
                  <c:v>100000</c:v>
                </c:pt>
                <c:pt idx="61">
                  <c:v>100000</c:v>
                </c:pt>
                <c:pt idx="62">
                  <c:v>100000</c:v>
                </c:pt>
                <c:pt idx="63">
                  <c:v>100000</c:v>
                </c:pt>
                <c:pt idx="64">
                  <c:v>99372</c:v>
                </c:pt>
                <c:pt idx="65">
                  <c:v>99372</c:v>
                </c:pt>
                <c:pt idx="66">
                  <c:v>99372</c:v>
                </c:pt>
                <c:pt idx="67">
                  <c:v>98410</c:v>
                </c:pt>
                <c:pt idx="68">
                  <c:v>98410</c:v>
                </c:pt>
                <c:pt idx="69">
                  <c:v>98142</c:v>
                </c:pt>
                <c:pt idx="70">
                  <c:v>98142</c:v>
                </c:pt>
                <c:pt idx="71">
                  <c:v>98142</c:v>
                </c:pt>
                <c:pt idx="72">
                  <c:v>98142</c:v>
                </c:pt>
                <c:pt idx="73">
                  <c:v>98142</c:v>
                </c:pt>
                <c:pt idx="74">
                  <c:v>98142</c:v>
                </c:pt>
                <c:pt idx="75">
                  <c:v>72251</c:v>
                </c:pt>
                <c:pt idx="76">
                  <c:v>72251</c:v>
                </c:pt>
                <c:pt idx="77">
                  <c:v>72251</c:v>
                </c:pt>
                <c:pt idx="78">
                  <c:v>72251</c:v>
                </c:pt>
                <c:pt idx="79">
                  <c:v>72251</c:v>
                </c:pt>
                <c:pt idx="80">
                  <c:v>72251</c:v>
                </c:pt>
                <c:pt idx="81">
                  <c:v>72251</c:v>
                </c:pt>
                <c:pt idx="82">
                  <c:v>72251</c:v>
                </c:pt>
                <c:pt idx="83">
                  <c:v>72251</c:v>
                </c:pt>
                <c:pt idx="84">
                  <c:v>72251</c:v>
                </c:pt>
                <c:pt idx="85">
                  <c:v>71642</c:v>
                </c:pt>
                <c:pt idx="86">
                  <c:v>71642</c:v>
                </c:pt>
                <c:pt idx="87">
                  <c:v>71642</c:v>
                </c:pt>
                <c:pt idx="88">
                  <c:v>71642</c:v>
                </c:pt>
                <c:pt idx="89">
                  <c:v>71642</c:v>
                </c:pt>
              </c:numCache>
            </c:numRef>
          </c:val>
          <c:smooth val="0"/>
          <c:extLst>
            <c:ext xmlns:c16="http://schemas.microsoft.com/office/drawing/2014/chart" uri="{C3380CC4-5D6E-409C-BE32-E72D297353CC}">
              <c16:uniqueId val="{00000009-2F67-4C62-A65C-D0AACDB76454}"/>
            </c:ext>
          </c:extLst>
        </c:ser>
        <c:dLbls>
          <c:showLegendKey val="0"/>
          <c:showVal val="0"/>
          <c:showCatName val="0"/>
          <c:showSerName val="0"/>
          <c:showPercent val="0"/>
          <c:showBubbleSize val="0"/>
        </c:dLbls>
        <c:smooth val="0"/>
        <c:axId val="132067487"/>
        <c:axId val="56378911"/>
      </c:lineChart>
      <c:catAx>
        <c:axId val="132067487"/>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5400000" spcFirstLastPara="1" vertOverflow="ellipsis" wrap="square" anchor="ctr" anchorCtr="1"/>
          <a:lstStyle/>
          <a:p>
            <a:pPr>
              <a:defRPr sz="900" b="0" i="0" u="none" strike="noStrike" kern="1200" baseline="0">
                <a:solidFill>
                  <a:schemeClr val="dk1"/>
                </a:solidFill>
                <a:latin typeface="+mn-lt"/>
                <a:ea typeface="+mn-ea"/>
                <a:cs typeface="+mn-cs"/>
              </a:defRPr>
            </a:pPr>
            <a:endParaRPr lang="en-US"/>
          </a:p>
        </c:txPr>
        <c:crossAx val="56378911"/>
        <c:crosses val="autoZero"/>
        <c:auto val="1"/>
        <c:lblAlgn val="ctr"/>
        <c:lblOffset val="100"/>
        <c:tickMarkSkip val="1"/>
        <c:noMultiLvlLbl val="0"/>
      </c:catAx>
      <c:valAx>
        <c:axId val="56378911"/>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13206748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legend>
    <c:plotVisOnly val="1"/>
    <c:dispBlanksAs val="gap"/>
    <c:showDLblsOverMax val="0"/>
  </c:chart>
  <c:spPr>
    <a:solidFill>
      <a:schemeClr val="lt1"/>
    </a:solidFill>
    <a:ln w="12700" cap="flat" cmpd="sng" algn="ctr">
      <a:solidFill>
        <a:schemeClr val="dk1"/>
      </a:solidFill>
      <a:prstDash val="solid"/>
      <a:miter lim="800000"/>
    </a:ln>
    <a:effectLst/>
  </c:spPr>
  <c:txPr>
    <a:bodyPr/>
    <a:lstStyle/>
    <a:p>
      <a:pPr>
        <a:defRPr>
          <a:solidFill>
            <a:schemeClr val="dk1"/>
          </a:solidFill>
          <a:latin typeface="+mn-lt"/>
          <a:ea typeface="+mn-ea"/>
          <a:cs typeface="+mn-cs"/>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drawings/drawing1.xml><?xml version="1.0" encoding="utf-8"?>
<c:userShapes xmlns:c="http://schemas.openxmlformats.org/drawingml/2006/chart">
  <cdr:relSizeAnchor xmlns:cdr="http://schemas.openxmlformats.org/drawingml/2006/chartDrawing">
    <cdr:from>
      <cdr:x>0.16231</cdr:x>
      <cdr:y>0.40691</cdr:y>
    </cdr:from>
    <cdr:to>
      <cdr:x>0.3815</cdr:x>
      <cdr:y>0.61058</cdr:y>
    </cdr:to>
    <cdr:sp macro="" textlink="">
      <cdr:nvSpPr>
        <cdr:cNvPr id="3" name="TextBox 1">
          <a:extLst xmlns:a="http://schemas.openxmlformats.org/drawingml/2006/main">
            <a:ext uri="{FF2B5EF4-FFF2-40B4-BE49-F238E27FC236}">
              <a16:creationId xmlns:a16="http://schemas.microsoft.com/office/drawing/2014/main" id="{AD6A5F23-79CB-4912-AC1C-9E6C0C3E6C13}"/>
            </a:ext>
          </a:extLst>
        </cdr:cNvPr>
        <cdr:cNvSpPr txBox="1"/>
      </cdr:nvSpPr>
      <cdr:spPr>
        <a:xfrm xmlns:a="http://schemas.openxmlformats.org/drawingml/2006/main">
          <a:off x="1190916" y="1432665"/>
          <a:ext cx="1608229" cy="717094"/>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900" b="1" u="sng" dirty="0">
              <a:solidFill>
                <a:schemeClr val="tx1"/>
              </a:solidFill>
            </a:rPr>
            <a:t>Second 29</a:t>
          </a:r>
          <a:r>
            <a:rPr lang="en-US" sz="900" b="1" dirty="0">
              <a:solidFill>
                <a:schemeClr val="tx1"/>
              </a:solidFill>
            </a:rPr>
            <a:t>: 36,920 RUs consumed above provisioned RU/sec (10k).</a:t>
          </a:r>
          <a:r>
            <a:rPr lang="en-US" sz="900" b="1" baseline="0" dirty="0">
              <a:solidFill>
                <a:schemeClr val="tx1"/>
              </a:solidFill>
            </a:rPr>
            <a:t> Remaining Budget RU/min: 55,403</a:t>
          </a:r>
          <a:endParaRPr lang="en-US" sz="900" b="1" dirty="0">
            <a:solidFill>
              <a:schemeClr val="tx1"/>
            </a:solidFill>
          </a:endParaRPr>
        </a:p>
      </cdr:txBody>
    </cdr:sp>
  </cdr:relSizeAnchor>
  <cdr:relSizeAnchor xmlns:cdr="http://schemas.openxmlformats.org/drawingml/2006/chartDrawing">
    <cdr:from>
      <cdr:x>0.68675</cdr:x>
      <cdr:y>0.34724</cdr:y>
    </cdr:from>
    <cdr:to>
      <cdr:x>0.82168</cdr:x>
      <cdr:y>0.47173</cdr:y>
    </cdr:to>
    <cdr:sp macro="" textlink="">
      <cdr:nvSpPr>
        <cdr:cNvPr id="4" name="TextBox 1">
          <a:extLst xmlns:a="http://schemas.openxmlformats.org/drawingml/2006/main">
            <a:ext uri="{FF2B5EF4-FFF2-40B4-BE49-F238E27FC236}">
              <a16:creationId xmlns:a16="http://schemas.microsoft.com/office/drawing/2014/main" id="{80DA49BB-1B4B-498C-A833-B2364BB95C75}"/>
            </a:ext>
          </a:extLst>
        </cdr:cNvPr>
        <cdr:cNvSpPr txBox="1"/>
      </cdr:nvSpPr>
      <cdr:spPr>
        <a:xfrm xmlns:a="http://schemas.openxmlformats.org/drawingml/2006/main">
          <a:off x="5038784" y="1222583"/>
          <a:ext cx="989970" cy="438312"/>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000" b="1" dirty="0">
              <a:solidFill>
                <a:schemeClr val="tx1"/>
              </a:solidFill>
            </a:rPr>
            <a:t>Second 61: RU/min budget reset to 100,000</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3037840" cy="464820"/>
          </a:xfrm>
          <a:prstGeom prst="rect">
            <a:avLst/>
          </a:prstGeom>
        </p:spPr>
        <p:txBody>
          <a:bodyPr vert="horz" lIns="93177" tIns="46589" rIns="93177" bIns="46589" rtlCol="0"/>
          <a:lstStyle>
            <a:lvl1pPr algn="l">
              <a:defRPr sz="1200"/>
            </a:lvl1pPr>
          </a:lstStyle>
          <a:p>
            <a:r>
              <a:rPr lang="en-US" dirty="0">
                <a:latin typeface="Segoe UI" pitchFamily="34" charset="0"/>
              </a:rPr>
              <a:t>Microsoft Build 2017</a:t>
            </a:r>
          </a:p>
        </p:txBody>
      </p:sp>
      <p:sp>
        <p:nvSpPr>
          <p:cNvPr id="7" name="Date Placeholder 6"/>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1D826161-6B5A-4DFB-A0AC-C11EDAE407BB}" type="datetime8">
              <a:rPr lang="en-US" smtClean="0">
                <a:latin typeface="Segoe UI" pitchFamily="34" charset="0"/>
              </a:rPr>
              <a:t>8/22/2017 9:46 AM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5"/>
          </a:xfrm>
          <a:prstGeom prst="rect">
            <a:avLst/>
          </a:prstGeom>
        </p:spPr>
        <p:txBody>
          <a:bodyPr vert="horz" lIns="93177" tIns="46589" rIns="93177" bIns="46589" rtlCol="0" anchor="b"/>
          <a:lstStyle>
            <a:lvl1pPr algn="l">
              <a:defRPr sz="1200"/>
            </a:lvl1pPr>
          </a:lstStyle>
          <a:p>
            <a:pPr marL="406034" defTabSz="93146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3" y="8829967"/>
            <a:ext cx="1096674" cy="464820"/>
          </a:xfrm>
          <a:prstGeom prst="rect">
            <a:avLst/>
          </a:prstGeom>
        </p:spPr>
        <p:txBody>
          <a:bodyPr vert="horz" lIns="93177" tIns="46589" rIns="93177" bIns="46589"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5-23T01:42:59.125"/>
    </inkml:context>
    <inkml:brush xml:id="br0">
      <inkml:brushProperty name="width" value="0.1" units="cm"/>
      <inkml:brushProperty name="height" value="0.2" units="cm"/>
      <inkml:brushProperty name="color" value="#FFFF00"/>
      <inkml:brushProperty name="tip" value="rectangle"/>
      <inkml:brushProperty name="rasterOp" value="maskPen"/>
      <inkml:brushProperty name="ignorePressure" value="1"/>
    </inkml:brush>
  </inkml:definitions>
  <inkml:trace contextRef="#ctx0" brushRef="#br0">28294 10125,'3'0,"4"0,7 0,4 0,1 0,2 0,-1 0,0 0,-1 0,6 0,4 0,6 0,1 0,-1 0,4 0,3 0,-1 0,-6 0,-2 0,1-3,6-1,-3 1,-4 0,-1 0,2 2,2 0,1 1,-4 0,-3 0,-5 0,-3 1,-2-1,-2 0,-1 0,6 0,5 0,3 0,3 3,5 7,-2 2,-4-2,2-1,6-4,6 2,6-2,-2 3,5-1,2-2,9-1,-1-1,6-2,1 2,-1 1,-4 0,-7-1,-8-1,-7-1,-8-1,-2 0,-4 0,-4 0,-4 0,-3 0,0 0,4 0,0 0,-2 0,2 0,6 0,9 0,7 0,1 0,2 0,-1 0,-1 0,1 0,-2 0,0 0,4 0,5 0,-3 0,-3 6,-3 2,-1-1,-2-1,-2-1,0-3,2 0,3-2,-1 0,1 0,1 6,-1 2,0-1,11-1,0-2,0-1,3-2,-2 0,-3-1,-3-1,-4 7,-5 2,-4-1,1-1,-1-2,-4 2,-6-1,5 0,-1-2,3-1,1-1,3-1,1 0,1 0,7 0,9 0,0-1,3 1,9 0,9 0,13-3,-3-1,-6-3,-7 0,-8 1,-4-1,-1 0,-3 2,-4 1,-5 1,-4 2,-4 1,-4 0,-6 0,-5 0,-5 1,2-1,10 0,6 0,3 0,3 0,-1 0,6 0,1 0,3 0,-3 0,-4 0,-1 0,-4-6,-6-2,0 1,-5 1,-4 1,1 2,-2 2,-2 0,0 1,4 1,7-4,1-1,-1 1,1-3,-1 0,4 1,-1 1,9 2,1 0,7 2,0-1,2 2,-3-1,-3 0,-1 0,9 1,-1-1,-2 0,-7 0,-1 0,0 0,-6 0,-5 0,1 0,-1 0,1 0,0 0,2 0,0 0,1 0,-3 0,-1 0,0 0,2 0,0 0,1 0,0 0,1 0,3 0,-4 0,-4 0,-5 0,-5 0,1 0,2 0,4 0,2 0,4 0,3 0,-2 0,-6 0,-7 0,-4 0,-5 0,-2 0,1 0,1 0,-1 0,0 0,-1 0,2 0,13 0,4 0,7 0,2 0,2 0,-2 0,1 0,1 0,-2 0,3 0,2 0,-4 0,-9 0,0 0,-5 0,-5 0,-4 0,-4 0,-2 0,-1 0,1 0,2 3,0 1,2-1,6 1,4-2,6-1,5 0,1-1,2 0,-4 0,-7 0,-5 0,-6-1,-4 1,-3 0,5 0,1 0,0 0,-1 0,4 0,4 0,-4-3,3-7,3-1,-3 0,-8 3,-17-1,-16 1,-14 3,-7-2,-3 1,1 1,-3-1,-4 0,2-5,2 0,-2 1,-1 3,-1-1,-4 1,0 2,-1 2,4 1,3-2,5 0,3 0,0 2,-3 0,-2-5,2-2,1 2,-1 0,-2 3,1 2,4-3,4 1,1-3,-2 1,2 0,-2-1,-4 0,-3 2,-5 1,2-1,1 0,-2 1,3 1,4-2,-1 0,1 0,4 2,4 1,2-5,3-1,-3 0,1 2,0 2,1 1,1 2,0 1,1 0,1 0,-4 0,0 1,-4-1,-5 0,-5 0,-4 0,0 0,5 0,-1 0,2 0,1 0,2 0,5 0,-1 0,2 0,1 0,-1 0,1 0,1 0,-2 0,1 0,0 0,2 0,1 0,1 0,1 0,-2 0,-2 0,-8 0,-5 0,0 0,-3 0,-1 0,-3 0,0 0,-2 0,3 0,3 0,-1 0,-3 0,0 0,-3 0,5 0,2-3,4-1,3 0,0 1,3 1,3 1,-4 0,-2 1,0 0,1 0,-2 0,-4 0,-1 0,-8 0,-4 1,-3-1,1 0,7 0,1-3,3-1,4 0,0 1,0 0,-3 2,-4 0,-1 1,-1 0,-6 0,1 0,-1 1,-1-1,3 0,1 0,-4 0,-2 0,2-6,2-2,-1-3,3 1,0 2,3 2,0 3,4-2,4 0,-2 1,1 1,-3-1,-3-1,-6 1,2 1,-3-6,-1 0,-4 1,-5 2,-9-1,-3 0,-6 2,-2 2,1 1,-4 1,-6 0,4 1,4 1,4-1,7 0,2 1,6-1,6 0,4 0,2 0,4 0,-2 0,-2 0,2 0,-6 0,-11 0,-13 0,-5 0,0 0,5 0,5 0,5 0,8 0,6 0,7 0,1 0,7 0,6 0,7 0,-2 0,-1 0,-5 0,-2 0,-11 0,-2 0,-2 0,-10 6,-4 2,-8-1,2 2,5 3,4-2,7-1,10-4,4-1,3 4,2 0,2 0,3-2,-1-2,-2-2,-3-1,-2 2,-3 1,-3 0,4-2,2 0,5-1,6 0,-1-1,1 0,3 0,-4 0,-2 0,1-1,3 1,4 0,-2 0,0 0,-1 0,-3 0,-3 0,-6 0,-7 6,-8 2,-16 3,-2-1,2-2,11-2,11-2,9 0,4 1,5-1,6 5,0 3,-5 1,-6 0,-4-1,-3 2,1 0,6-3,-1-1,3-1,4-3,4-2,3-2,3 2,-2 0,0 0,-3 1,-6 1,-1-1,2-2,2 0,4-2,2 0,-1-1,0 0,1-1,0 1,2 0,1 0,0 0,-3 0,6 0,10 0,16 0,12 0,14 0,19 0,8 0,12 0,11 0,8 0,7 0,9 0,4 0,-5 0,-10 0,-6 0,-14 0,-2 0,-6 0,4 0,0 0,-1 0,3 0,-7 0,-3 0,1 0,-4 0,-4 0,-8 0,-2 0,-5 0,-4 0,-3 0,1 0,-1 0,-3 0,0 0,7 0,-1 0,1 0,-4 0,-2 0,1 0,4-6,0-2,2 0,0 2,4 1,9 3,7 0,10 2,-4 0,-5 0,-1-3,-7 0,3-1,-5 1,-8 1,-1 1,3 0,2 1,-2 0,13 6,-3 2,2 0,2 1,0 6,0-1,-1-2,-5-3,-3-3,7 0,-4-1,-5 0,-3 0,-1 1,4 4,5 2,1-3,10 1,1-1,-4 4,-11-1,-2-2,2-3,0-2,-5-2,1-2,0-1,11-1,0 1,-1-1,-8 1,-7 0,8-1,3 4,1 1,-3 0,-2-1,-3-1,-2 0,-2-2,6 1,0-1,1 0,-3-1,0 1,-3 0,-4 0,-2 0,-5 0,-6 0,2 0,-2 0,-3 0,-2 0,-3 0,-2 0,2 0,0 0,0 0,0 0,-2 0,0 0,-1-3,2-1,2 0,2 1,7 1,3 1,-3-3,-11-9,-17-3,-18-2,-19-3,-16 2,-13 0,-15-1,-18 1,-5 5,-3 2,-1 2,1 4,7 2,8 2,9 2,8 0,6 0,8 1,6-1,2 1,3-1,8 0,0 3,2 1,-2 0,-1-1,-2-1,-4 0,1-2,-10 1,1-1,-5 0,-2-1,1 1,-8 0,3 0,-1 0,-4 0,-1 0,1 0,2 0,5 0,-1 0,5 0,2 0,6 0,2 0,4 0,-6 0,3-3,3-1,1 0,-4 1,-9-5,-1-1,0 0,-1-6,5-2,4 3,-2 4,-1 0,5-1,8 2,11-8,19 0,18 3,19 3,23 5,12 2,1 2,9 2,6 0,8 1,8-1,-1 4,3 3,2 2,3-2,2-2,2-2,-6 0,2 4,-4 1,-1-1,2-1,-11-2,-1-2,2 3,-5-1,2 0,4-1,6-2,-6 0,-5 0,-5-1,-7 0,-3 0,-8-1,-6 1,-2 0,-5 0,-1 0,-3 0,7 0,-1 0,2 0,-3 0,-1 0,4 0,5 0,2 6,8 2,-3 0,-2-2,2-2,-2-1,1-2,-1 0,6 2,-1 1,5-1,-7 0,-2-1,3-1,-3 0,5 5,-6 2,-1-1,-9-1,-3-2,-8-1,-7-2,-7 0,-4-1,2 0,0-1,-1 1,-2 0,-1-1,4 1,4 0,1 0,0 0,-1 0,0 0,4 0,0 0,-1 0,5 0,-2 0,-1 0,-3 0,2 0,-1 0,5 0,3 0,4 0,3 0,-1 0,-4 0,-1 0,-2 0,-4 0,-1 0,-5 0,-4 0,-2 3,0 1,-1 0,5-1,4-1,6 0,5-2,8 1,1-1,1 0,-5-1,-2 1,-3 0,2 0,-2 0,1 0,0 0,-5 0,-3 0,-1 0,-4 0,3 0,-2 0,-3 0,-1 0,5 0,3 0,4 0,4 0,11 0,4 0,2 0,-4 0,-7 0,-5 0,-5 0,-7 0,-6 0,-5 0,-2 0,2 0,-1 0,0 0,0 0,-4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5-23T01:43:03.230"/>
    </inkml:context>
    <inkml:brush xml:id="br0">
      <inkml:brushProperty name="width" value="0.1" units="cm"/>
      <inkml:brushProperty name="height" value="0.2" units="cm"/>
      <inkml:brushProperty name="color" value="#FFFF00"/>
      <inkml:brushProperty name="tip" value="rectangle"/>
      <inkml:brushProperty name="rasterOp" value="maskPen"/>
      <inkml:brushProperty name="ignorePressure" value="1"/>
    </inkml:brush>
  </inkml:definitions>
  <inkml:trace contextRef="#ctx0" brushRef="#br0">28382 10143,'3'0,"7"0,11 0,8 0,1 0,0 0,0 0,1 0,4 0,2 0,5 0,6 0,4 0,-4 0,3 0,-3 0,1 0,-3 0,1 0,-3 0,-5 0,-1 0,0 0,2 0,-2 0,-6 0,2 0,-3 0,-3 0,-3 0,-3 0,-3 0,2 0,1 0,-2 0,0 0,3 0,5 0,5 0,5 0,3 0,3 0,-12 6,-14 2,-17-1,-17-1,-12-1,-16-2,-6-2,-11 0,0-1,1 0,5-1,3 0,4 1,1 0,6 0,6 0,7 0,5 0,0 0,-2 0,-5 0,-4 0,1 0,2 3,-1 1,-2 0,2-1,0-1,3 0,0-2,3 0,-5 0,2 0,1 0,3 0,3 0,2 0,-1 0,2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5-23T01:43:06.087"/>
    </inkml:context>
    <inkml:brush xml:id="br0">
      <inkml:brushProperty name="width" value="0.1" units="cm"/>
      <inkml:brushProperty name="height" value="0.2" units="cm"/>
      <inkml:brushProperty name="color" value="#FFFF00"/>
      <inkml:brushProperty name="tip" value="rectangle"/>
      <inkml:brushProperty name="rasterOp" value="maskPen"/>
      <inkml:brushProperty name="ignorePressure" value="1"/>
    </inkml:brush>
  </inkml:definitions>
  <inkml:trace contextRef="#ctx0" brushRef="#br0">28364 10232,'9'0,"9"0,4 0,8 0,1 0,-1 0,6 0,10 0,4 0,-2 0,-6 0,-2 0,-4 0,-6 0,-4 0,-4 0,-4 0,6 0,4 0,6 0,1 0,-4 0,1 0,2 6,6 2,0-1,-2 0,1-3,0-1,2-2,4 0,-5-1,-4-1,-6 1,-4 3,-5 0,-2 1,1-1,4-1,0 2,-1 1,6-1,2-1,6 2,2 1,4-2,-3-1,2-1,-2-1,-3 0,-6-1,-2 0,-2 3,-5 0,0 1,0-1,2-1,2-1,-2 0,-2-1,2 0,2 0,0 6,-1 2,-2-1,-3-1,0-1,-2-3,0 0,6-2,0 0,2 0,-3 0,-2 0,3-1,2 1,-3-3,-2-4,-3-4,0 0,6 2,4 3,3 1,3 3,-1 1,-5 1,4 0,2 1,3-4,2-1,4 1,3 0,-1 1,3 1,-3 0,1-5,-5-2,-5 0,-8-1,0 1,-4 2,-2 1,-2 0,-1-1,-4-1,-5-3,-4-3,-2-2,-6-4,-6-2,-3-1,-6 4,-7 4,-8 3,-2 2,3 0,0-4,-1-1,2 0,4 2,-1 3,-4 0,-5-1,-4 0,2 3,0 2,2 2,4 2,6 0,3 1,-3 1,-3-1,-6 1,-6-1,1 0,2 0,4 0,4 0,0 0,-3 0,-4 0,-1 0,-4 0,-4 0,4 0,5 0,6 0,5 0,5 0,6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5-23T01:43:07.305"/>
    </inkml:context>
    <inkml:brush xml:id="br0">
      <inkml:brushProperty name="width" value="0.1" units="cm"/>
      <inkml:brushProperty name="height" value="0.2" units="cm"/>
      <inkml:brushProperty name="color" value="#FFFF00"/>
      <inkml:brushProperty name="tip" value="rectangle"/>
      <inkml:brushProperty name="rasterOp" value="maskPen"/>
      <inkml:brushProperty name="ignorePressure" value="1"/>
    </inkml:brush>
  </inkml:definitions>
  <inkml:trace contextRef="#ctx0" brushRef="#br0">31115 10143,'3'0,"10"0,6 0,2 0,2 0,1 0,7 0,7 0,2 0,8 0,9 0,8 0,10 0,-1 0,11 0,6 0,5 0,-8 0,-9 0,-7 0,-6 0,-8 0,-6 0,-5 0,-1-6,0-2,-2 1,1 0,-5 0,-5 0,-4 2,3-2,-5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5-23T01:43:12.630"/>
    </inkml:context>
    <inkml:brush xml:id="br0">
      <inkml:brushProperty name="width" value="0.1" units="cm"/>
      <inkml:brushProperty name="height" value="0.2" units="cm"/>
      <inkml:brushProperty name="color" value="#FFFF00"/>
      <inkml:brushProperty name="tip" value="rectangle"/>
      <inkml:brushProperty name="rasterOp" value="maskPen"/>
      <inkml:brushProperty name="ignorePressure" value="1"/>
    </inkml:brush>
  </inkml:definitions>
  <inkml:trace contextRef="#ctx0" brushRef="#br0">18310 10601,'3'3,"10"7,6 2,8-1,18 0,14 5,14-1,12-3,2 0,-2-2,-5-3,1 3,-9 0,-1-1,-6-3,-6-2,-7 1,-3 3,0 0,-7-2,-4 5,1 0,3 2,-4-3,-4-1,-5-4,-5-1,3-3,-1 0,-1-2,1 1,5-1,0 1,-2-3,-3-2,-3-5,1-1,-4-2,-2-1,-5-2,-4-1,-3 0,-4-7,-10 1,-4-2,-6 4,-9 5,-3 6,-5 4,-3 3,2 2,4 1,-1 1,2 1,0-2,-1 1,0 0,-2-1,0 0,-4 0,-4 0,2 0,-2 0,4 0,6 0,1 0,-2 0,1 0,0 0,0 0,1 0,4 0,4 0,-1 0,-6-6,1-2,1 0,-4 2,-1 2,-5-5,-5 0,2 0,5 3,5 2,6 2,3 1,0 0,-2 2,-1-1,-4 0,-4 1,-5-1,-2 0,2 0,0 0,2 0,5 0,5 0,3 0,3 3,-1 1,-1 0,5 2,1 0,1-1,2 5,2 7,1 3,3 1,9 0,10-3,8-2,11-4,3-3,-2-1,6 4,-1 1,-3-3,1 1,-2-2,-3-2,-5-3,-3 1,4 0,3-1,6-1,3-1,4-1,1-1,-2 0,0 0,-5-1,-6 1,1 0,2 0,-2 0,-4 0,4 0,1 0,5 0,5 0,2 0,1 0,-3 0,-6 0,-6 0,1 0,1 0,4 0,2 0,4 0,3 0,-5-3,-5-1,-4-3,-8-6,-4-4,-6-2,-5-1,-4 0,-3 1,-1 0,-1-3,-3 0,-10 4,-8 4,-10 5,-3 4,3 3,-4 1,0-1,-1-1,0 0,3 1,5 0,4 1,0 1,2-4,1 0,2 1,1 0,1 1,0 0,1-1,-3-1,-2 0,1 1,1 1,-3 1,-6 0,-7 1,-1 0,4 0,3 0,5 0,3 1,-3-1,-4 0,0 0,-1 0,2 0,11-6,15-2,26 0,17 2,12 2,1 1,2 1,-6 2,-12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5-23T01:43:13.765"/>
    </inkml:context>
    <inkml:brush xml:id="br0">
      <inkml:brushProperty name="width" value="0.1" units="cm"/>
      <inkml:brushProperty name="height" value="0.2" units="cm"/>
      <inkml:brushProperty name="color" value="#FFFF00"/>
      <inkml:brushProperty name="tip" value="rectangle"/>
      <inkml:brushProperty name="rasterOp" value="maskPen"/>
      <inkml:brushProperty name="ignorePressure" value="1"/>
    </inkml:brush>
  </inkml:definitions>
  <inkml:trace contextRef="#ctx0" brushRef="#br0">44186 14570,'12'0,"4"0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r>
              <a:rPr lang="en-US" dirty="0"/>
              <a:t>Microsoft Build 2017</a:t>
            </a:r>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fld id="{81693E6E-1E62-44E6-ADEC-B246846247C0}" type="datetime8">
              <a:rPr lang="en-US" smtClean="0"/>
              <a:t>8/22/2017 9:46 AM</a:t>
            </a:fld>
            <a:endParaRPr lang="en-US" dirty="0"/>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n-lt"/>
              </a:rPr>
              <a:t>Imagine a horizontally scalable database that puts data everywhere your users are. </a:t>
            </a:r>
          </a:p>
          <a:p>
            <a:endParaRPr lang="en-US" sz="1200" dirty="0">
              <a:latin typeface="+mn-lt"/>
            </a:endParaRPr>
          </a:p>
          <a:p>
            <a:r>
              <a:rPr lang="en-US" sz="1200" dirty="0">
                <a:latin typeface="+mn-lt"/>
              </a:rPr>
              <a:t>It seems intuitive, but most databases are still light years away from true turn-key global distribution.</a:t>
            </a:r>
            <a:endParaRPr lang="en-US" dirty="0"/>
          </a:p>
        </p:txBody>
      </p:sp>
      <p:sp>
        <p:nvSpPr>
          <p:cNvPr id="4" name="Header Placeholder 3"/>
          <p:cNvSpPr>
            <a:spLocks noGrp="1"/>
          </p:cNvSpPr>
          <p:nvPr>
            <p:ph type="hdr" sz="quarter" idx="10"/>
          </p:nvPr>
        </p:nvSpPr>
        <p:spPr/>
        <p:txBody>
          <a:bodyPr/>
          <a:lstStyle/>
          <a:p>
            <a:pPr defTabSz="931774">
              <a:defRPr/>
            </a:pP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31467"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74">
              <a:defRPr/>
            </a:pPr>
            <a:fld id="{55AB455A-45F4-4811-BE50-39A89FDB256F}" type="datetime8">
              <a:rPr lang="en-US" sz="1800" kern="0">
                <a:solidFill>
                  <a:sysClr val="windowText" lastClr="000000"/>
                </a:solidFill>
              </a:rPr>
              <a:pPr defTabSz="931774">
                <a:defRPr/>
              </a:pPr>
              <a:t>8/22/2017 9:46 AM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rPr>
              <a:pPr defTabSz="931774">
                <a:defRPr/>
              </a:pPr>
              <a:t>1</a:t>
            </a:fld>
            <a:endParaRPr lang="en-US" sz="1800" kern="0" dirty="0">
              <a:solidFill>
                <a:sysClr val="windowText" lastClr="000000"/>
              </a:solidFill>
            </a:endParaRPr>
          </a:p>
        </p:txBody>
      </p:sp>
    </p:spTree>
    <p:extLst>
      <p:ext uri="{BB962C8B-B14F-4D97-AF65-F5344CB8AC3E}">
        <p14:creationId xmlns:p14="http://schemas.microsoft.com/office/powerpoint/2010/main" val="2759572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pPr>
            <a:r>
              <a:rPr lang="en-US" dirty="0">
                <a:solidFill>
                  <a:schemeClr val="bg1"/>
                </a:solidFill>
                <a:cs typeface="Segoe UI Light" panose="020B0502040204020203" pitchFamily="34" charset="0"/>
              </a:rPr>
              <a:t>System designed to independently scale storage and throughput worldwide</a:t>
            </a:r>
          </a:p>
          <a:p>
            <a:endParaRPr lang="en-US" dirty="0"/>
          </a:p>
        </p:txBody>
      </p:sp>
      <p:sp>
        <p:nvSpPr>
          <p:cNvPr id="4" name="Header Placeholder 3"/>
          <p:cNvSpPr>
            <a:spLocks noGrp="1"/>
          </p:cNvSpPr>
          <p:nvPr>
            <p:ph type="hdr" sz="quarter" idx="10"/>
          </p:nvPr>
        </p:nvSpPr>
        <p:spPr/>
        <p:txBody>
          <a:bodyPr/>
          <a:lstStyle/>
          <a:p>
            <a:r>
              <a:rPr lang="en-US"/>
              <a:t>Microsoft Build 2017</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1693E6E-1E62-44E6-ADEC-B246846247C0}" type="datetime8">
              <a:rPr lang="en-US" smtClean="0"/>
              <a:t>8/22/2017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9683492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4500" dirty="0">
                <a:solidFill>
                  <a:srgbClr val="92D050"/>
                </a:solidFill>
                <a:cs typeface="Segoe UI Light" panose="020B0502040204020203" pitchFamily="34" charset="0"/>
              </a:rPr>
              <a:t>Transparent</a:t>
            </a:r>
            <a:r>
              <a:rPr lang="en-US" sz="4500" dirty="0">
                <a:solidFill>
                  <a:schemeClr val="bg1"/>
                </a:solidFill>
                <a:cs typeface="Segoe UI Light" panose="020B0502040204020203" pitchFamily="34" charset="0"/>
              </a:rPr>
              <a:t> server side </a:t>
            </a:r>
            <a:r>
              <a:rPr lang="en-US" sz="4500" dirty="0">
                <a:solidFill>
                  <a:srgbClr val="92D050"/>
                </a:solidFill>
                <a:cs typeface="Segoe UI Light" panose="020B0502040204020203" pitchFamily="34" charset="0"/>
              </a:rPr>
              <a:t>partition management </a:t>
            </a:r>
            <a:r>
              <a:rPr lang="en-US" sz="4500" dirty="0">
                <a:solidFill>
                  <a:schemeClr val="bg1"/>
                </a:solidFill>
                <a:cs typeface="Segoe UI Light" panose="020B0502040204020203" pitchFamily="34" charset="0"/>
              </a:rPr>
              <a:t>and routing</a:t>
            </a:r>
          </a:p>
          <a:p>
            <a:pPr lvl="1"/>
            <a:r>
              <a:rPr lang="en-US" sz="3700" dirty="0">
                <a:solidFill>
                  <a:schemeClr val="bg1"/>
                </a:solidFill>
                <a:cs typeface="Segoe UI Light" panose="020B0502040204020203" pitchFamily="34" charset="0"/>
              </a:rPr>
              <a:t>Highly responsive resource governed partition management</a:t>
            </a:r>
          </a:p>
          <a:p>
            <a:endParaRPr lang="en-US" dirty="0"/>
          </a:p>
        </p:txBody>
      </p:sp>
      <p:sp>
        <p:nvSpPr>
          <p:cNvPr id="4" name="Slide Number Placeholder 3"/>
          <p:cNvSpPr>
            <a:spLocks noGrp="1"/>
          </p:cNvSpPr>
          <p:nvPr>
            <p:ph type="sldNum" sz="quarter" idx="10"/>
          </p:nvPr>
        </p:nvSpPr>
        <p:spPr/>
        <p:txBody>
          <a:bodyPr/>
          <a:lstStyle/>
          <a:p>
            <a:fld id="{49F67C77-7EFA-4CAA-A410-E92D82C8E6E1}" type="slidenum">
              <a:rPr lang="en-US" smtClean="0"/>
              <a:pPr/>
              <a:t>15</a:t>
            </a:fld>
            <a:endParaRPr lang="en-US"/>
          </a:p>
        </p:txBody>
      </p:sp>
    </p:spTree>
    <p:extLst>
      <p:ext uri="{BB962C8B-B14F-4D97-AF65-F5344CB8AC3E}">
        <p14:creationId xmlns:p14="http://schemas.microsoft.com/office/powerpoint/2010/main" val="4282564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Lowest TCO</a:t>
            </a:r>
          </a:p>
          <a:p>
            <a:pPr lvl="1"/>
            <a:r>
              <a:rPr lang="en-US" dirty="0"/>
              <a:t>Use commodity hardware </a:t>
            </a:r>
          </a:p>
          <a:p>
            <a:pPr lvl="1"/>
            <a:r>
              <a:rPr lang="en-US" b="1" dirty="0"/>
              <a:t>Fine grained</a:t>
            </a:r>
            <a:r>
              <a:rPr lang="en-US" dirty="0"/>
              <a:t> Multi-tenancy from the ground up</a:t>
            </a:r>
          </a:p>
          <a:p>
            <a:pPr lvl="1"/>
            <a:r>
              <a:rPr lang="en-US" dirty="0"/>
              <a:t>End to end resource governance across the stack</a:t>
            </a:r>
          </a:p>
          <a:p>
            <a:pPr lvl="1"/>
            <a:r>
              <a:rPr lang="en-US" dirty="0"/>
              <a:t>Optimal utilization of machine and cluster wide resources</a:t>
            </a:r>
          </a:p>
          <a:p>
            <a:pPr lvl="1"/>
            <a:r>
              <a:rPr lang="en-US" dirty="0"/>
              <a:t>The net result is lowest possible cost (IaaS hosted managed offerings cannot beat this)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A9EE68-2286-4EE6-B2C6-06175D98F2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591299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kern="0" dirty="0">
              <a:solidFill>
                <a:schemeClr val="bg1"/>
              </a:solidFill>
              <a:cs typeface="Segoe UI Light" panose="020B0502040204020203" pitchFamily="34" charset="0"/>
            </a:endParaRPr>
          </a:p>
          <a:p>
            <a:pPr defTabSz="950464">
              <a:spcAft>
                <a:spcPts val="346"/>
              </a:spcAft>
              <a:defRPr/>
            </a:pPr>
            <a:r>
              <a:rPr lang="en-US" spc="-292" dirty="0">
                <a:solidFill>
                  <a:schemeClr val="bg1"/>
                </a:solidFill>
                <a:ea typeface="Segoe UI Black" panose="020B0A02040204020203" pitchFamily="34" charset="0"/>
                <a:cs typeface="Segoe UI Light" panose="020B0502040204020203" pitchFamily="34" charset="0"/>
              </a:rPr>
              <a:t>(</a:t>
            </a:r>
            <a:r>
              <a:rPr lang="en-US" kern="0" dirty="0">
                <a:solidFill>
                  <a:schemeClr val="bg1"/>
                </a:solidFill>
                <a:cs typeface="Segoe UI Light" panose="020B0502040204020203" pitchFamily="34" charset="0"/>
              </a:rPr>
              <a:t>Cosmos DB more cost effective than their OSS counter-parts running on-premises or virtual machines</a:t>
            </a:r>
            <a:r>
              <a:rPr lang="en-US" spc="-292" dirty="0">
                <a:solidFill>
                  <a:schemeClr val="bg1"/>
                </a:solidFill>
                <a:ea typeface="Segoe UI Black" panose="020B0A02040204020203" pitchFamily="34" charset="0"/>
                <a:cs typeface="Segoe UI Light" panose="020B0502040204020203" pitchFamily="34" charset="0"/>
              </a:rPr>
              <a:t>)</a:t>
            </a:r>
          </a:p>
          <a:p>
            <a:pPr defTabSz="950464">
              <a:spcAft>
                <a:spcPts val="346"/>
              </a:spcAft>
              <a:defRPr/>
            </a:pPr>
            <a:endParaRPr lang="en-US" kern="0" dirty="0">
              <a:solidFill>
                <a:schemeClr val="bg1"/>
              </a:solidFill>
              <a:cs typeface="Segoe UI Light" panose="020B0502040204020203" pitchFamily="34" charset="0"/>
            </a:endParaRPr>
          </a:p>
          <a:p>
            <a:pPr defTabSz="950464">
              <a:spcAft>
                <a:spcPts val="346"/>
              </a:spcAft>
              <a:defRPr/>
            </a:pPr>
            <a:r>
              <a:rPr lang="en-US" kern="0" dirty="0">
                <a:solidFill>
                  <a:schemeClr val="bg1"/>
                </a:solidFill>
                <a:cs typeface="Segoe UI Light" panose="020B0502040204020203" pitchFamily="34" charset="0"/>
              </a:rPr>
              <a:t>The TCO for Azure Cosmos DB and AWS DynamoDB in this moderate scenario were comparable, with Azure Cosmos DB slightly (~10%) cheaper due to lower costs for write requests.</a:t>
            </a:r>
          </a:p>
          <a:p>
            <a:endParaRPr lang="en-US" dirty="0"/>
          </a:p>
          <a:p>
            <a:r>
              <a:rPr lang="en-US" b="1" dirty="0">
                <a:solidFill>
                  <a:srgbClr val="00B0F0"/>
                </a:solidFill>
                <a:latin typeface="Segoe UI Light" panose="020B0502040204020203" pitchFamily="34" charset="0"/>
                <a:cs typeface="Segoe UI Light" panose="020B0502040204020203" pitchFamily="34" charset="0"/>
              </a:rPr>
              <a:t>Cosmos DB </a:t>
            </a:r>
            <a:r>
              <a:rPr lang="en-US" dirty="0">
                <a:solidFill>
                  <a:srgbClr val="00B0F0"/>
                </a:solidFill>
                <a:latin typeface="Segoe UI Light" panose="020B0502040204020203" pitchFamily="34" charset="0"/>
                <a:cs typeface="Segoe UI Light" panose="020B0502040204020203" pitchFamily="34" charset="0"/>
              </a:rPr>
              <a:t>TCO is</a:t>
            </a:r>
            <a:r>
              <a:rPr lang="en-US" b="1" dirty="0">
                <a:solidFill>
                  <a:srgbClr val="00B0F0"/>
                </a:solidFill>
                <a:latin typeface="Segoe UI Light" panose="020B0502040204020203" pitchFamily="34" charset="0"/>
                <a:cs typeface="Segoe UI Light" panose="020B0502040204020203" pitchFamily="34" charset="0"/>
              </a:rPr>
              <a:t> comparable</a:t>
            </a:r>
            <a:r>
              <a:rPr lang="en-US" b="1" dirty="0">
                <a:solidFill>
                  <a:schemeClr val="bg1"/>
                </a:solidFill>
                <a:latin typeface="Segoe UI Light" panose="020B0502040204020203" pitchFamily="34" charset="0"/>
                <a:cs typeface="Segoe UI Light" panose="020B0502040204020203" pitchFamily="34" charset="0"/>
              </a:rPr>
              <a:t> </a:t>
            </a:r>
            <a:r>
              <a:rPr lang="en-US" dirty="0">
                <a:solidFill>
                  <a:schemeClr val="bg1"/>
                </a:solidFill>
                <a:latin typeface="Segoe UI Light" panose="020B0502040204020203" pitchFamily="34" charset="0"/>
                <a:cs typeface="Segoe UI Light" panose="020B0502040204020203" pitchFamily="34" charset="0"/>
              </a:rPr>
              <a:t>to that of</a:t>
            </a:r>
            <a:r>
              <a:rPr lang="en-US" b="1" dirty="0">
                <a:solidFill>
                  <a:schemeClr val="bg1"/>
                </a:solidFill>
                <a:latin typeface="Segoe UI Light" panose="020B0502040204020203" pitchFamily="34" charset="0"/>
                <a:cs typeface="Segoe UI Light" panose="020B0502040204020203" pitchFamily="34" charset="0"/>
              </a:rPr>
              <a:t> OSS Cassandra</a:t>
            </a:r>
            <a:r>
              <a:rPr lang="en-US" dirty="0">
                <a:solidFill>
                  <a:schemeClr val="bg1"/>
                </a:solidFill>
                <a:latin typeface="Segoe UI Light" panose="020B0502040204020203" pitchFamily="34" charset="0"/>
                <a:cs typeface="Segoe UI Light" panose="020B0502040204020203" pitchFamily="34" charset="0"/>
              </a:rPr>
              <a:t> running on Azure D14v2 VMs for scenarios involving </a:t>
            </a:r>
            <a:r>
              <a:rPr lang="en-US" b="1" dirty="0">
                <a:solidFill>
                  <a:srgbClr val="00B0F0"/>
                </a:solidFill>
                <a:latin typeface="Segoe UI Light" panose="020B0502040204020203" pitchFamily="34" charset="0"/>
                <a:cs typeface="Segoe UI Light" panose="020B0502040204020203" pitchFamily="34" charset="0"/>
              </a:rPr>
              <a:t>high sustained </a:t>
            </a:r>
            <a:r>
              <a:rPr lang="en-US" dirty="0">
                <a:solidFill>
                  <a:schemeClr val="bg1"/>
                </a:solidFill>
                <a:latin typeface="Segoe UI Light" panose="020B0502040204020203" pitchFamily="34" charset="0"/>
                <a:cs typeface="Segoe UI Light" panose="020B0502040204020203" pitchFamily="34" charset="0"/>
              </a:rPr>
              <a:t>pre-dominantly</a:t>
            </a:r>
            <a:r>
              <a:rPr lang="en-US" b="1" dirty="0">
                <a:solidFill>
                  <a:srgbClr val="00B0F0"/>
                </a:solidFill>
                <a:latin typeface="Segoe UI Light" panose="020B0502040204020203" pitchFamily="34" charset="0"/>
                <a:cs typeface="Segoe UI Light" panose="020B0502040204020203" pitchFamily="34" charset="0"/>
              </a:rPr>
              <a:t> write workloads </a:t>
            </a:r>
            <a:r>
              <a:rPr lang="en-US" b="1" dirty="0">
                <a:solidFill>
                  <a:schemeClr val="bg1"/>
                </a:solidFill>
                <a:latin typeface="Segoe UI Light" panose="020B0502040204020203" pitchFamily="34" charset="0"/>
                <a:cs typeface="Segoe UI Light" panose="020B0502040204020203" pitchFamily="34" charset="0"/>
              </a:rPr>
              <a:t>with low storage needs</a:t>
            </a:r>
            <a:r>
              <a:rPr lang="en-US" dirty="0">
                <a:solidFill>
                  <a:schemeClr val="bg1"/>
                </a:solidFill>
                <a:latin typeface="Segoe UI Light" panose="020B0502040204020203" pitchFamily="34" charset="0"/>
                <a:cs typeface="Segoe UI Light" panose="020B0502040204020203" pitchFamily="34" charset="0"/>
              </a:rPr>
              <a:t> </a:t>
            </a:r>
          </a:p>
          <a:p>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Balanced read / write mix workload or </a:t>
            </a:r>
            <a:r>
              <a:rPr lang="en-US" dirty="0" err="1">
                <a:solidFill>
                  <a:schemeClr val="bg1"/>
                </a:solidFill>
                <a:latin typeface="Segoe UI Light" panose="020B0502040204020203" pitchFamily="34" charset="0"/>
                <a:cs typeface="Segoe UI Light" panose="020B0502040204020203" pitchFamily="34" charset="0"/>
              </a:rPr>
              <a:t>bursty</a:t>
            </a:r>
            <a:r>
              <a:rPr lang="en-US" dirty="0">
                <a:solidFill>
                  <a:schemeClr val="bg1"/>
                </a:solidFill>
                <a:latin typeface="Segoe UI Light" panose="020B0502040204020203" pitchFamily="34" charset="0"/>
                <a:cs typeface="Segoe UI Light" panose="020B0502040204020203" pitchFamily="34" charset="0"/>
              </a:rPr>
              <a:t> workload - </a:t>
            </a:r>
            <a:r>
              <a:rPr lang="en-US" b="1" dirty="0">
                <a:solidFill>
                  <a:srgbClr val="00B0F0"/>
                </a:solidFill>
                <a:latin typeface="Segoe UI Light" panose="020B0502040204020203" pitchFamily="34" charset="0"/>
                <a:cs typeface="Segoe UI Light" panose="020B0502040204020203" pitchFamily="34" charset="0"/>
              </a:rPr>
              <a:t>Cosmos DB TCO can be up to 4 time lower than OSS Cassandra</a:t>
            </a:r>
            <a:r>
              <a:rPr lang="en-US" b="1" dirty="0">
                <a:solidFill>
                  <a:schemeClr val="bg1"/>
                </a:solidFill>
                <a:latin typeface="Segoe UI Light" panose="020B0502040204020203" pitchFamily="34" charset="0"/>
                <a:cs typeface="Segoe UI Light" panose="020B0502040204020203" pitchFamily="34" charset="0"/>
              </a:rPr>
              <a:t> </a:t>
            </a:r>
            <a:r>
              <a:rPr lang="en-US" dirty="0">
                <a:solidFill>
                  <a:schemeClr val="bg1"/>
                </a:solidFill>
                <a:latin typeface="Segoe UI Light" panose="020B0502040204020203" pitchFamily="34" charset="0"/>
                <a:cs typeface="Segoe UI Light" panose="020B0502040204020203" pitchFamily="34" charset="0"/>
              </a:rPr>
              <a:t>running on Azure VMs</a:t>
            </a:r>
          </a:p>
          <a:p>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However, the non-trivial dev/ops cost component brings the </a:t>
            </a:r>
            <a:r>
              <a:rPr lang="en-US" dirty="0">
                <a:solidFill>
                  <a:srgbClr val="00B0F0"/>
                </a:solidFill>
                <a:latin typeface="Segoe UI Light" panose="020B0502040204020203" pitchFamily="34" charset="0"/>
                <a:cs typeface="Segoe UI Light" panose="020B0502040204020203" pitchFamily="34" charset="0"/>
              </a:rPr>
              <a:t>total cost of ownership of Cassandra deployment higher</a:t>
            </a:r>
          </a:p>
          <a:p>
            <a:endParaRPr lang="en-US" dirty="0">
              <a:solidFill>
                <a:schemeClr val="bg1"/>
              </a:solidFill>
              <a:latin typeface="Segoe UI Light" panose="020B0502040204020203" pitchFamily="34" charset="0"/>
              <a:cs typeface="Segoe UI Light" panose="020B0502040204020203" pitchFamily="34" charset="0"/>
            </a:endParaRPr>
          </a:p>
          <a:p>
            <a:endParaRPr lang="en-US" dirty="0">
              <a:solidFill>
                <a:schemeClr val="bg1"/>
              </a:solidFill>
              <a:latin typeface="Segoe UI Light" panose="020B0502040204020203" pitchFamily="34" charset="0"/>
              <a:cs typeface="Segoe UI Light" panose="020B0502040204020203" pitchFamily="34" charset="0"/>
            </a:endParaRPr>
          </a:p>
          <a:p>
            <a:endParaRPr lang="en-US" dirty="0"/>
          </a:p>
          <a:p>
            <a:endParaRPr lang="en-US" dirty="0"/>
          </a:p>
        </p:txBody>
      </p:sp>
      <p:sp>
        <p:nvSpPr>
          <p:cNvPr id="4" name="Slide Number Placeholder 3"/>
          <p:cNvSpPr>
            <a:spLocks noGrp="1"/>
          </p:cNvSpPr>
          <p:nvPr>
            <p:ph type="sldNum" sz="quarter" idx="10"/>
          </p:nvPr>
        </p:nvSpPr>
        <p:spPr/>
        <p:txBody>
          <a:bodyPr/>
          <a:lstStyle/>
          <a:p>
            <a:fld id="{49F67C77-7EFA-4CAA-A410-E92D82C8E6E1}" type="slidenum">
              <a:rPr lang="en-US" smtClean="0"/>
              <a:pPr/>
              <a:t>18</a:t>
            </a:fld>
            <a:endParaRPr lang="en-US"/>
          </a:p>
        </p:txBody>
      </p:sp>
    </p:spTree>
    <p:extLst>
      <p:ext uri="{BB962C8B-B14F-4D97-AF65-F5344CB8AC3E}">
        <p14:creationId xmlns:p14="http://schemas.microsoft.com/office/powerpoint/2010/main" val="36328493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82359" indent="-582359"/>
            <a:r>
              <a:rPr lang="en-US" dirty="0">
                <a:cs typeface="Segoe UI Light" panose="020B0502040204020203" pitchFamily="34" charset="0"/>
              </a:rPr>
              <a:t>Billed hourly similar to RU/sec</a:t>
            </a:r>
          </a:p>
          <a:p>
            <a:pPr marL="582359" indent="-582359"/>
            <a:r>
              <a:rPr lang="en-US" dirty="0">
                <a:cs typeface="Segoe UI Light" panose="020B0502040204020203" pitchFamily="34" charset="0"/>
              </a:rPr>
              <a:t>Get 10X more RU refills</a:t>
            </a:r>
          </a:p>
          <a:p>
            <a:pPr marL="582359" indent="-582359"/>
            <a:r>
              <a:rPr lang="en-US" dirty="0">
                <a:cs typeface="Segoe UI Light" panose="020B0502040204020203" pitchFamily="34" charset="0"/>
              </a:rPr>
              <a:t>Use only when needed </a:t>
            </a:r>
          </a:p>
          <a:p>
            <a:endParaRPr lang="en-US" dirty="0"/>
          </a:p>
          <a:p>
            <a:r>
              <a:rPr lang="en-US" sz="800" dirty="0">
                <a:solidFill>
                  <a:schemeClr val="bg1"/>
                </a:solidFill>
              </a:rPr>
              <a:t>Predictable performance for unpredictable needs</a:t>
            </a:r>
          </a:p>
          <a:p>
            <a:pPr marL="582359" indent="-582359">
              <a:buFont typeface="Arial" panose="020B0604020202020204" pitchFamily="34" charset="0"/>
              <a:buChar char="•"/>
            </a:pPr>
            <a:r>
              <a:rPr lang="en-US" dirty="0">
                <a:solidFill>
                  <a:schemeClr val="bg1"/>
                </a:solidFill>
              </a:rPr>
              <a:t>Billed hourly similar to RU/sec</a:t>
            </a:r>
          </a:p>
          <a:p>
            <a:pPr marL="582359" indent="-582359">
              <a:buFont typeface="Arial" panose="020B0604020202020204" pitchFamily="34" charset="0"/>
              <a:buChar char="•"/>
            </a:pPr>
            <a:r>
              <a:rPr lang="en-US" dirty="0">
                <a:solidFill>
                  <a:schemeClr val="bg1"/>
                </a:solidFill>
              </a:rPr>
              <a:t>Get 10X more RU refills</a:t>
            </a:r>
          </a:p>
          <a:p>
            <a:pPr marL="582359" indent="-582359">
              <a:buFont typeface="Arial" panose="020B0604020202020204" pitchFamily="34" charset="0"/>
              <a:buChar char="•"/>
            </a:pPr>
            <a:r>
              <a:rPr lang="en-US" dirty="0">
                <a:solidFill>
                  <a:schemeClr val="bg1"/>
                </a:solidFill>
              </a:rPr>
              <a:t>Use only when needed </a:t>
            </a:r>
          </a:p>
          <a:p>
            <a:pPr marL="582359" indent="-582359">
              <a:buFont typeface="Arial" panose="020B0604020202020204" pitchFamily="34" charset="0"/>
              <a:buChar char="•"/>
            </a:pPr>
            <a:r>
              <a:rPr lang="en-US" dirty="0">
                <a:solidFill>
                  <a:schemeClr val="bg1"/>
                </a:solidFill>
              </a:rPr>
              <a:t>Guaranteed low latency for spiky workloads</a:t>
            </a:r>
          </a:p>
          <a:p>
            <a:pPr marL="582359" indent="-582359">
              <a:buFont typeface="Arial" panose="020B0604020202020204" pitchFamily="34" charset="0"/>
              <a:buChar char="•"/>
            </a:pPr>
            <a:r>
              <a:rPr lang="en-US" dirty="0">
                <a:solidFill>
                  <a:schemeClr val="bg1"/>
                </a:solidFill>
              </a:rPr>
              <a:t>Up-to 73% reduction in cost observed</a:t>
            </a:r>
          </a:p>
          <a:p>
            <a:endParaRPr lang="en-US" dirty="0"/>
          </a:p>
        </p:txBody>
      </p:sp>
      <p:sp>
        <p:nvSpPr>
          <p:cNvPr id="4" name="Slide Number Placeholder 3"/>
          <p:cNvSpPr>
            <a:spLocks noGrp="1"/>
          </p:cNvSpPr>
          <p:nvPr>
            <p:ph type="sldNum" sz="quarter" idx="10"/>
          </p:nvPr>
        </p:nvSpPr>
        <p:spPr/>
        <p:txBody>
          <a:bodyPr/>
          <a:lstStyle/>
          <a:p>
            <a:pPr defTabSz="931774">
              <a:defRPr/>
            </a:pPr>
            <a:fld id="{49F67C77-7EFA-4CAA-A410-E92D82C8E6E1}" type="slidenum">
              <a:rPr lang="en-US" sz="1800" kern="0">
                <a:solidFill>
                  <a:sysClr val="windowText" lastClr="000000"/>
                </a:solidFill>
              </a:rPr>
              <a:pPr defTabSz="931774">
                <a:defRPr/>
              </a:pPr>
              <a:t>19</a:t>
            </a:fld>
            <a:endParaRPr lang="en-US" sz="1800" kern="0">
              <a:solidFill>
                <a:sysClr val="windowText" lastClr="000000"/>
              </a:solidFill>
            </a:endParaRPr>
          </a:p>
        </p:txBody>
      </p:sp>
    </p:spTree>
    <p:extLst>
      <p:ext uri="{BB962C8B-B14F-4D97-AF65-F5344CB8AC3E}">
        <p14:creationId xmlns:p14="http://schemas.microsoft.com/office/powerpoint/2010/main" val="42152756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defTabSz="931774">
              <a:defRPr/>
            </a:pPr>
            <a:fld id="{A6104239-5842-467B-A09D-4193CE28CF54}" type="datetime1">
              <a:rPr lang="en-US" sz="1800" kern="0">
                <a:solidFill>
                  <a:sysClr val="windowText" lastClr="000000"/>
                </a:solidFill>
              </a:rPr>
              <a:pPr defTabSz="931774">
                <a:defRPr/>
              </a:pPr>
              <a:t>8/22/2017</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rPr>
              <a:pPr defTabSz="931774">
                <a:defRPr/>
              </a:pPr>
              <a:t>21</a:t>
            </a:fld>
            <a:endParaRPr lang="en-US" sz="1800" kern="0" dirty="0">
              <a:solidFill>
                <a:sysClr val="windowText" lastClr="000000"/>
              </a:solidFill>
            </a:endParaRPr>
          </a:p>
        </p:txBody>
      </p:sp>
      <p:sp>
        <p:nvSpPr>
          <p:cNvPr id="10" name="Footer Placeholder 9"/>
          <p:cNvSpPr>
            <a:spLocks noGrp="1"/>
          </p:cNvSpPr>
          <p:nvPr>
            <p:ph type="ftr" sz="quarter" idx="14"/>
          </p:nvPr>
        </p:nvSpPr>
        <p:spPr/>
        <p:txBody>
          <a:bodyPr/>
          <a:lstStyle/>
          <a:p>
            <a:pPr marL="0"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463945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F67C77-7EFA-4CAA-A410-E92D82C8E6E1}" type="slidenum">
              <a:rPr lang="en-US" smtClean="0"/>
              <a:pPr/>
              <a:t>22</a:t>
            </a:fld>
            <a:endParaRPr lang="en-US"/>
          </a:p>
        </p:txBody>
      </p:sp>
    </p:spTree>
    <p:extLst>
      <p:ext uri="{BB962C8B-B14F-4D97-AF65-F5344CB8AC3E}">
        <p14:creationId xmlns:p14="http://schemas.microsoft.com/office/powerpoint/2010/main" val="16941692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Consistency Levels and guarantees</a:t>
            </a:r>
            <a:endParaRPr lang="en-US" dirty="0"/>
          </a:p>
          <a:p>
            <a:r>
              <a:rPr lang="en-US" dirty="0"/>
              <a:t>Consistency </a:t>
            </a:r>
            <a:r>
              <a:rPr lang="en-US" dirty="0" err="1"/>
              <a:t>LevelGuarantees</a:t>
            </a:r>
            <a:endParaRPr lang="en-US" dirty="0"/>
          </a:p>
          <a:p>
            <a:endParaRPr lang="en-US" dirty="0">
              <a:effectLst/>
            </a:endParaRPr>
          </a:p>
          <a:p>
            <a:r>
              <a:rPr lang="en-US" dirty="0">
                <a:effectLst/>
              </a:rPr>
              <a:t>Strong – Linearizability</a:t>
            </a:r>
          </a:p>
          <a:p>
            <a:r>
              <a:rPr lang="en-US" dirty="0">
                <a:effectLst/>
              </a:rPr>
              <a:t>Bounded Staleness</a:t>
            </a:r>
            <a:r>
              <a:rPr lang="en-US" baseline="0" dirty="0">
                <a:effectLst/>
              </a:rPr>
              <a:t> - </a:t>
            </a:r>
            <a:r>
              <a:rPr lang="en-US" dirty="0">
                <a:effectLst/>
              </a:rPr>
              <a:t>Reads lag behind writes by k prefixes or t interval</a:t>
            </a:r>
          </a:p>
          <a:p>
            <a:r>
              <a:rPr lang="en-US" dirty="0">
                <a:effectLst/>
              </a:rPr>
              <a:t>Session - Monotonic reads, monotonic writes, read-your-writes, write-follows-reads</a:t>
            </a:r>
          </a:p>
          <a:p>
            <a:r>
              <a:rPr lang="en-US" dirty="0">
                <a:effectLst/>
              </a:rPr>
              <a:t>Consistent Prefix - Updates returned are some prefix of all the updates, with no gaps</a:t>
            </a:r>
          </a:p>
          <a:p>
            <a:r>
              <a:rPr lang="en-US" dirty="0" err="1">
                <a:effectLst/>
              </a:rPr>
              <a:t>EventualOut</a:t>
            </a:r>
            <a:r>
              <a:rPr lang="en-US" dirty="0">
                <a:effectLst/>
              </a:rPr>
              <a:t> of order reads</a:t>
            </a:r>
            <a:endParaRPr lang="en-US" dirty="0"/>
          </a:p>
        </p:txBody>
      </p:sp>
      <p:sp>
        <p:nvSpPr>
          <p:cNvPr id="4" name="Slide Number Placeholder 3"/>
          <p:cNvSpPr>
            <a:spLocks noGrp="1"/>
          </p:cNvSpPr>
          <p:nvPr>
            <p:ph type="sldNum" sz="quarter" idx="10"/>
          </p:nvPr>
        </p:nvSpPr>
        <p:spPr/>
        <p:txBody>
          <a:bodyPr/>
          <a:lstStyle/>
          <a:p>
            <a:pPr defTabSz="931774">
              <a:defRPr/>
            </a:pPr>
            <a:fld id="{5996BA33-6360-40A1-9606-58E0047CF44A}" type="slidenum">
              <a:rPr lang="en-US" sz="1800" kern="0">
                <a:solidFill>
                  <a:sysClr val="windowText" lastClr="000000"/>
                </a:solidFill>
              </a:rPr>
              <a:pPr defTabSz="931774">
                <a:defRPr/>
              </a:pPr>
              <a:t>23</a:t>
            </a:fld>
            <a:endParaRPr lang="en-US" sz="1800" kern="0">
              <a:solidFill>
                <a:sysClr val="windowText" lastClr="000000"/>
              </a:solidFill>
            </a:endParaRPr>
          </a:p>
        </p:txBody>
      </p:sp>
    </p:spTree>
    <p:extLst>
      <p:ext uri="{BB962C8B-B14F-4D97-AF65-F5344CB8AC3E}">
        <p14:creationId xmlns:p14="http://schemas.microsoft.com/office/powerpoint/2010/main" val="11300434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n-lt"/>
              </a:rPr>
              <a:t>While most database services force you to choose between strong or eventual consistency, Azure Cosmos DB provides </a:t>
            </a:r>
            <a:r>
              <a:rPr lang="en-US" sz="1200" b="1" dirty="0">
                <a:latin typeface="+mn-lt"/>
              </a:rPr>
              <a:t>multiple well-defined, intuitive consistency choices</a:t>
            </a:r>
            <a:r>
              <a:rPr lang="en-US" sz="1200" dirty="0">
                <a:latin typeface="+mn-lt"/>
              </a:rPr>
              <a:t> – so you can select just the right one for your app. </a:t>
            </a:r>
          </a:p>
          <a:p>
            <a:r>
              <a:rPr lang="en-US" sz="1200" dirty="0">
                <a:latin typeface="+mn-lt"/>
              </a:rPr>
              <a:t> </a:t>
            </a:r>
          </a:p>
          <a:p>
            <a:endParaRPr lang="en-US" sz="1200" dirty="0">
              <a:latin typeface="+mn-lt"/>
            </a:endParaRPr>
          </a:p>
          <a:p>
            <a:pPr marL="349415" indent="-349415">
              <a:spcAft>
                <a:spcPts val="0"/>
              </a:spcAft>
              <a:buFont typeface="Symbol" panose="05050102010706020507" pitchFamily="18" charset="2"/>
              <a:buChar char=""/>
            </a:pPr>
            <a:r>
              <a:rPr lang="en-US" sz="2400" dirty="0">
                <a:solidFill>
                  <a:schemeClr val="bg1"/>
                </a:solidFill>
                <a:latin typeface="Calibri" panose="020F0502020204030204" pitchFamily="34" charset="0"/>
                <a:ea typeface="Calibri" panose="020F0502020204030204" pitchFamily="34" charset="0"/>
                <a:cs typeface="Times New Roman" panose="02020603050405020304" pitchFamily="18" charset="0"/>
              </a:rPr>
              <a:t>Cosmos offers 5 well-defined, precise, consistency models to choose from</a:t>
            </a:r>
          </a:p>
          <a:p>
            <a:pPr marL="757066" lvl="1" indent="-291179">
              <a:spcAft>
                <a:spcPts val="0"/>
              </a:spcAft>
              <a:buFont typeface="Courier New" panose="02070309020205020404" pitchFamily="49" charset="0"/>
              <a:buChar char="o"/>
            </a:pPr>
            <a:r>
              <a:rPr lang="en-US" sz="2400" dirty="0">
                <a:solidFill>
                  <a:schemeClr val="bg1"/>
                </a:solidFill>
                <a:latin typeface="Calibri" panose="020F0502020204030204" pitchFamily="34" charset="0"/>
                <a:ea typeface="Calibri" panose="020F0502020204030204" pitchFamily="34" charset="0"/>
                <a:cs typeface="Times New Roman" panose="02020603050405020304" pitchFamily="18" charset="0"/>
              </a:rPr>
              <a:t>Describe each one</a:t>
            </a:r>
          </a:p>
          <a:p>
            <a:pPr marL="349415" indent="-349415">
              <a:spcAft>
                <a:spcPts val="0"/>
              </a:spcAft>
              <a:buFont typeface="Symbol" panose="05050102010706020507" pitchFamily="18" charset="2"/>
              <a:buChar char=""/>
            </a:pPr>
            <a:r>
              <a:rPr lang="en-US" sz="2400" dirty="0">
                <a:solidFill>
                  <a:schemeClr val="bg1"/>
                </a:solidFill>
                <a:latin typeface="Calibri" panose="020F0502020204030204" pitchFamily="34" charset="0"/>
                <a:ea typeface="Calibri" panose="020F0502020204030204" pitchFamily="34" charset="0"/>
                <a:cs typeface="Times New Roman" panose="02020603050405020304" pitchFamily="18" charset="0"/>
              </a:rPr>
              <a:t>You can change your choice anytime via API</a:t>
            </a:r>
          </a:p>
          <a:p>
            <a:pPr marL="349415" indent="-349415">
              <a:spcAft>
                <a:spcPts val="0"/>
              </a:spcAft>
              <a:buFont typeface="Symbol" panose="05050102010706020507" pitchFamily="18" charset="2"/>
              <a:buChar char=""/>
            </a:pPr>
            <a:r>
              <a:rPr lang="en-US" sz="2400" dirty="0">
                <a:solidFill>
                  <a:schemeClr val="bg1"/>
                </a:solidFill>
                <a:latin typeface="Calibri" panose="020F0502020204030204" pitchFamily="34" charset="0"/>
                <a:ea typeface="Calibri" panose="020F0502020204030204" pitchFamily="34" charset="0"/>
                <a:cs typeface="Times New Roman" panose="02020603050405020304" pitchFamily="18" charset="0"/>
              </a:rPr>
              <a:t>You can override it on a per request basis</a:t>
            </a:r>
          </a:p>
          <a:p>
            <a:pPr marL="349415" indent="-349415">
              <a:spcAft>
                <a:spcPts val="0"/>
              </a:spcAft>
              <a:buFont typeface="Symbol" panose="05050102010706020507" pitchFamily="18" charset="2"/>
              <a:buChar char=""/>
            </a:pPr>
            <a:r>
              <a:rPr lang="en-US" sz="2400" dirty="0">
                <a:solidFill>
                  <a:schemeClr val="bg1"/>
                </a:solidFill>
                <a:latin typeface="Calibri" panose="020F0502020204030204" pitchFamily="34" charset="0"/>
                <a:ea typeface="Calibri" panose="020F0502020204030204" pitchFamily="34" charset="0"/>
                <a:cs typeface="Times New Roman" panose="02020603050405020304" pitchFamily="18" charset="0"/>
              </a:rPr>
              <a:t>ACID Transactions</a:t>
            </a:r>
          </a:p>
          <a:p>
            <a:pPr marL="757066" lvl="1" indent="-291179">
              <a:spcAft>
                <a:spcPts val="0"/>
              </a:spcAft>
              <a:buFont typeface="Courier New" panose="02070309020205020404" pitchFamily="49" charset="0"/>
              <a:buChar char="o"/>
            </a:pPr>
            <a:r>
              <a:rPr lang="en-US" sz="2400" dirty="0">
                <a:solidFill>
                  <a:schemeClr val="bg1"/>
                </a:solidFill>
                <a:latin typeface="Calibri" panose="020F0502020204030204" pitchFamily="34" charset="0"/>
                <a:ea typeface="Calibri" panose="020F0502020204030204" pitchFamily="34" charset="0"/>
                <a:cs typeface="Times New Roman" panose="02020603050405020304" pitchFamily="18" charset="0"/>
              </a:rPr>
              <a:t>All read and write requests are wrapped in a transactions</a:t>
            </a:r>
          </a:p>
          <a:p>
            <a:pPr marL="757066" lvl="1" indent="-291179">
              <a:spcAft>
                <a:spcPts val="0"/>
              </a:spcAft>
              <a:buFont typeface="Courier New" panose="02070309020205020404" pitchFamily="49" charset="0"/>
              <a:buChar char="o"/>
            </a:pPr>
            <a:r>
              <a:rPr lang="en-US" sz="2400" dirty="0">
                <a:solidFill>
                  <a:schemeClr val="bg1"/>
                </a:solidFill>
                <a:latin typeface="Calibri" panose="020F0502020204030204" pitchFamily="34" charset="0"/>
                <a:ea typeface="Calibri" panose="020F0502020204030204" pitchFamily="34" charset="0"/>
                <a:cs typeface="Times New Roman" panose="02020603050405020304" pitchFamily="18" charset="0"/>
              </a:rPr>
              <a:t>Language integrated batch transactions</a:t>
            </a:r>
          </a:p>
          <a:p>
            <a:pPr marL="757066" lvl="1" indent="-291179">
              <a:spcAft>
                <a:spcPts val="0"/>
              </a:spcAft>
              <a:buFont typeface="Courier New" panose="02070309020205020404" pitchFamily="49" charset="0"/>
              <a:buChar char="o"/>
            </a:pPr>
            <a:r>
              <a:rPr lang="en-US" sz="2400" dirty="0">
                <a:solidFill>
                  <a:schemeClr val="bg1"/>
                </a:solidFill>
                <a:latin typeface="Calibri" panose="020F0502020204030204" pitchFamily="34" charset="0"/>
                <a:ea typeface="Calibri" panose="020F0502020204030204" pitchFamily="34" charset="0"/>
                <a:cs typeface="Times New Roman" panose="02020603050405020304" pitchFamily="18" charset="0"/>
              </a:rPr>
              <a:t>Snapshot isolation by default</a:t>
            </a:r>
          </a:p>
          <a:p>
            <a:pPr marL="349415" indent="-349415">
              <a:spcAft>
                <a:spcPts val="0"/>
              </a:spcAft>
              <a:buFont typeface="Symbol" panose="05050102010706020507" pitchFamily="18" charset="2"/>
              <a:buChar char=""/>
            </a:pPr>
            <a:r>
              <a:rPr lang="en-US" sz="2400" dirty="0">
                <a:solidFill>
                  <a:schemeClr val="bg1"/>
                </a:solidFill>
                <a:latin typeface="Calibri" panose="020F0502020204030204" pitchFamily="34" charset="0"/>
                <a:ea typeface="Calibri" panose="020F0502020204030204" pitchFamily="34" charset="0"/>
                <a:cs typeface="Times New Roman" panose="02020603050405020304" pitchFamily="18" charset="0"/>
              </a:rPr>
              <a:t>Q: Do you support strong consistency across multiple regions? </a:t>
            </a:r>
          </a:p>
          <a:p>
            <a:r>
              <a:rPr lang="en-US" sz="2400" dirty="0">
                <a:solidFill>
                  <a:schemeClr val="bg1"/>
                </a:solidFill>
                <a:latin typeface="Calibri" panose="020F0502020204030204" pitchFamily="34" charset="0"/>
                <a:ea typeface="Calibri" panose="020F0502020204030204" pitchFamily="34" charset="0"/>
                <a:cs typeface="Times New Roman" panose="02020603050405020304" pitchFamily="18" charset="0"/>
              </a:rPr>
              <a:t>A: Yes. We don’t expose it publicly but have enabled it for several customers. When configured like this, the write latency suffers; read latency is still guaranteed as before. Write latency is the same as RTT between the farthest of regions. Availability is not compromised for the regions we have operationalized it (Q: Which regions? A: US and Europe) </a:t>
            </a:r>
            <a:endParaRPr lang="en-US" sz="4100" dirty="0">
              <a:solidFill>
                <a:schemeClr val="bg1"/>
              </a:solidFill>
            </a:endParaRPr>
          </a:p>
          <a:p>
            <a:endParaRPr lang="en-US" dirty="0"/>
          </a:p>
          <a:p>
            <a:endParaRPr lang="en-US" dirty="0"/>
          </a:p>
        </p:txBody>
      </p:sp>
      <p:sp>
        <p:nvSpPr>
          <p:cNvPr id="4" name="Slide Number Placeholder 3"/>
          <p:cNvSpPr>
            <a:spLocks noGrp="1"/>
          </p:cNvSpPr>
          <p:nvPr>
            <p:ph type="sldNum" sz="quarter" idx="10"/>
          </p:nvPr>
        </p:nvSpPr>
        <p:spPr/>
        <p:txBody>
          <a:bodyPr/>
          <a:lstStyle/>
          <a:p>
            <a:pPr defTabSz="931774">
              <a:defRPr/>
            </a:pPr>
            <a:fld id="{49F67C77-7EFA-4CAA-A410-E92D82C8E6E1}" type="slidenum">
              <a:rPr lang="en-US" sz="1800" kern="0">
                <a:solidFill>
                  <a:sysClr val="windowText" lastClr="000000"/>
                </a:solidFill>
              </a:rPr>
              <a:pPr defTabSz="931774">
                <a:defRPr/>
              </a:pPr>
              <a:t>24</a:t>
            </a:fld>
            <a:endParaRPr lang="en-US" sz="1800" kern="0">
              <a:solidFill>
                <a:sysClr val="windowText" lastClr="000000"/>
              </a:solidFill>
            </a:endParaRPr>
          </a:p>
        </p:txBody>
      </p:sp>
    </p:spTree>
    <p:extLst>
      <p:ext uri="{BB962C8B-B14F-4D97-AF65-F5344CB8AC3E}">
        <p14:creationId xmlns:p14="http://schemas.microsoft.com/office/powerpoint/2010/main" val="24056011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n-lt"/>
              </a:rPr>
              <a:t>Take off with confidence knowing Azure Cosmos DB provides guarantees and comprehensive SLAs other databases would never attempt: high-availability, consistency, throughput and single-digit millisecond latencies at the 99</a:t>
            </a:r>
            <a:r>
              <a:rPr lang="en-US" sz="1200" baseline="30000" dirty="0">
                <a:latin typeface="+mn-lt"/>
              </a:rPr>
              <a:t>th</a:t>
            </a:r>
            <a:r>
              <a:rPr lang="en-US" sz="1200" dirty="0">
                <a:latin typeface="+mn-lt"/>
              </a:rPr>
              <a:t> percentile to ensure service. </a:t>
            </a:r>
          </a:p>
          <a:p>
            <a:endParaRPr lang="en-US" sz="1200" dirty="0">
              <a:latin typeface="+mn-lt"/>
            </a:endParaRPr>
          </a:p>
          <a:p>
            <a:r>
              <a:rPr lang="en-US" sz="1200" dirty="0">
                <a:latin typeface="+mn-lt"/>
              </a:rPr>
              <a:t>Your app deserves a globally distributed database service that’s out of this world. Welcome to Azure Cosmos DB.</a:t>
            </a:r>
            <a:endParaRPr lang="en-US" dirty="0"/>
          </a:p>
        </p:txBody>
      </p:sp>
      <p:sp>
        <p:nvSpPr>
          <p:cNvPr id="4" name="Slide Number Placeholder 3"/>
          <p:cNvSpPr>
            <a:spLocks noGrp="1"/>
          </p:cNvSpPr>
          <p:nvPr>
            <p:ph type="sldNum" sz="quarter" idx="10"/>
          </p:nvPr>
        </p:nvSpPr>
        <p:spPr/>
        <p:txBody>
          <a:bodyPr/>
          <a:lstStyle/>
          <a:p>
            <a:pPr defTabSz="931774">
              <a:defRPr/>
            </a:pPr>
            <a:fld id="{49F67C77-7EFA-4CAA-A410-E92D82C8E6E1}" type="slidenum">
              <a:rPr lang="en-US" sz="1800" kern="0">
                <a:solidFill>
                  <a:sysClr val="windowText" lastClr="000000"/>
                </a:solidFill>
              </a:rPr>
              <a:pPr defTabSz="931774">
                <a:defRPr/>
              </a:pPr>
              <a:t>25</a:t>
            </a:fld>
            <a:endParaRPr lang="en-US" sz="1800" kern="0">
              <a:solidFill>
                <a:sysClr val="windowText" lastClr="000000"/>
              </a:solidFill>
            </a:endParaRPr>
          </a:p>
        </p:txBody>
      </p:sp>
    </p:spTree>
    <p:extLst>
      <p:ext uri="{BB962C8B-B14F-4D97-AF65-F5344CB8AC3E}">
        <p14:creationId xmlns:p14="http://schemas.microsoft.com/office/powerpoint/2010/main" val="4213184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2017</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1693E6E-1E62-44E6-ADEC-B246846247C0}" type="datetime8">
              <a:rPr lang="en-US" smtClean="0"/>
              <a:t>8/22/2017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102458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F67C77-7EFA-4CAA-A410-E92D82C8E6E1}" type="slidenum">
              <a:rPr lang="en-US" smtClean="0"/>
              <a:pPr/>
              <a:t>26</a:t>
            </a:fld>
            <a:endParaRPr lang="en-US"/>
          </a:p>
        </p:txBody>
      </p:sp>
    </p:spTree>
    <p:extLst>
      <p:ext uri="{BB962C8B-B14F-4D97-AF65-F5344CB8AC3E}">
        <p14:creationId xmlns:p14="http://schemas.microsoft.com/office/powerpoint/2010/main" val="9057009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defTabSz="931774">
              <a:defRPr/>
            </a:pPr>
            <a:fld id="{E74353ED-ACB2-44BF-A903-985B0AF962B7}" type="datetime1">
              <a:rPr lang="en-US">
                <a:solidFill>
                  <a:prstClr val="black"/>
                </a:solidFill>
                <a:latin typeface="Calibri" panose="020F0502020204030204"/>
                <a:ea typeface="MS PGothic" panose="020B0600070205080204" pitchFamily="34" charset="-128"/>
              </a:rPr>
              <a:pPr defTabSz="931774">
                <a:defRPr/>
              </a:pPr>
              <a:t>8/22/2017</a:t>
            </a:fld>
            <a:endParaRPr lang="en-US" dirty="0">
              <a:solidFill>
                <a:prstClr val="black"/>
              </a:solidFill>
              <a:latin typeface="Calibri" panose="020F0502020204030204"/>
              <a:ea typeface="MS PGothic" panose="020B0600070205080204" pitchFamily="34" charset="-128"/>
            </a:endParaRPr>
          </a:p>
        </p:txBody>
      </p:sp>
      <p:sp>
        <p:nvSpPr>
          <p:cNvPr id="6" name="Slide Number Placeholder 5"/>
          <p:cNvSpPr>
            <a:spLocks noGrp="1"/>
          </p:cNvSpPr>
          <p:nvPr>
            <p:ph type="sldNum" sz="quarter" idx="12"/>
          </p:nvPr>
        </p:nvSpPr>
        <p:spPr/>
        <p:txBody>
          <a:bodyPr/>
          <a:lstStyle/>
          <a:p>
            <a:pPr defTabSz="931774">
              <a:defRPr/>
            </a:pPr>
            <a:fld id="{B4008EB6-D09E-4580-8CD6-DDB14511944F}" type="slidenum">
              <a:rPr lang="en-US">
                <a:solidFill>
                  <a:prstClr val="black"/>
                </a:solidFill>
                <a:latin typeface="Calibri" panose="020F0502020204030204"/>
                <a:ea typeface="MS PGothic" panose="020B0600070205080204" pitchFamily="34" charset="-128"/>
              </a:rPr>
              <a:pPr defTabSz="931774">
                <a:defRPr/>
              </a:pPr>
              <a:t>27</a:t>
            </a:fld>
            <a:endParaRPr lang="en-US" dirty="0">
              <a:solidFill>
                <a:prstClr val="black"/>
              </a:solidFill>
              <a:latin typeface="Calibri" panose="020F0502020204030204"/>
              <a:ea typeface="MS PGothic" panose="020B0600070205080204" pitchFamily="34" charset="-128"/>
            </a:endParaRPr>
          </a:p>
        </p:txBody>
      </p:sp>
    </p:spTree>
    <p:extLst>
      <p:ext uri="{BB962C8B-B14F-4D97-AF65-F5344CB8AC3E}">
        <p14:creationId xmlns:p14="http://schemas.microsoft.com/office/powerpoint/2010/main" val="38266634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F67C77-7EFA-4CAA-A410-E92D82C8E6E1}" type="slidenum">
              <a:rPr lang="en-US" smtClean="0"/>
              <a:pPr/>
              <a:t>29</a:t>
            </a:fld>
            <a:endParaRPr lang="en-US"/>
          </a:p>
        </p:txBody>
      </p:sp>
    </p:spTree>
    <p:extLst>
      <p:ext uri="{BB962C8B-B14F-4D97-AF65-F5344CB8AC3E}">
        <p14:creationId xmlns:p14="http://schemas.microsoft.com/office/powerpoint/2010/main" val="3765443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defTabSz="931774">
              <a:defRPr/>
            </a:pPr>
            <a:fld id="{E74353ED-ACB2-44BF-A903-985B0AF962B7}" type="datetime1">
              <a:rPr lang="en-US">
                <a:solidFill>
                  <a:prstClr val="black"/>
                </a:solidFill>
                <a:latin typeface="Calibri" panose="020F0502020204030204"/>
                <a:ea typeface="MS PGothic" panose="020B0600070205080204" pitchFamily="34" charset="-128"/>
              </a:rPr>
              <a:pPr defTabSz="931774">
                <a:defRPr/>
              </a:pPr>
              <a:t>8/22/2017</a:t>
            </a:fld>
            <a:endParaRPr lang="en-US" dirty="0">
              <a:solidFill>
                <a:prstClr val="black"/>
              </a:solidFill>
              <a:latin typeface="Calibri" panose="020F0502020204030204"/>
              <a:ea typeface="MS PGothic" panose="020B0600070205080204" pitchFamily="34" charset="-128"/>
            </a:endParaRPr>
          </a:p>
        </p:txBody>
      </p:sp>
      <p:sp>
        <p:nvSpPr>
          <p:cNvPr id="6" name="Slide Number Placeholder 5"/>
          <p:cNvSpPr>
            <a:spLocks noGrp="1"/>
          </p:cNvSpPr>
          <p:nvPr>
            <p:ph type="sldNum" sz="quarter" idx="12"/>
          </p:nvPr>
        </p:nvSpPr>
        <p:spPr/>
        <p:txBody>
          <a:bodyPr/>
          <a:lstStyle/>
          <a:p>
            <a:pPr defTabSz="931774">
              <a:defRPr/>
            </a:pPr>
            <a:fld id="{B4008EB6-D09E-4580-8CD6-DDB14511944F}" type="slidenum">
              <a:rPr lang="en-US">
                <a:solidFill>
                  <a:prstClr val="black"/>
                </a:solidFill>
                <a:latin typeface="Calibri" panose="020F0502020204030204"/>
                <a:ea typeface="MS PGothic" panose="020B0600070205080204" pitchFamily="34" charset="-128"/>
              </a:rPr>
              <a:pPr defTabSz="931774">
                <a:defRPr/>
              </a:pPr>
              <a:t>30</a:t>
            </a:fld>
            <a:endParaRPr lang="en-US" dirty="0">
              <a:solidFill>
                <a:prstClr val="black"/>
              </a:solidFill>
              <a:latin typeface="Calibri" panose="020F0502020204030204"/>
              <a:ea typeface="MS PGothic" panose="020B0600070205080204" pitchFamily="34" charset="-128"/>
            </a:endParaRPr>
          </a:p>
        </p:txBody>
      </p:sp>
    </p:spTree>
    <p:extLst>
      <p:ext uri="{BB962C8B-B14F-4D97-AF65-F5344CB8AC3E}">
        <p14:creationId xmlns:p14="http://schemas.microsoft.com/office/powerpoint/2010/main" val="23581933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2017</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1693E6E-1E62-44E6-ADEC-B246846247C0}" type="datetime8">
              <a:rPr lang="en-US" smtClean="0"/>
              <a:t>8/22/2017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9215897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2017</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1693E6E-1E62-44E6-ADEC-B246846247C0}" type="datetime8">
              <a:rPr lang="en-US" smtClean="0"/>
              <a:t>8/22/2017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617474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b="1" kern="0" dirty="0">
                <a:solidFill>
                  <a:schemeClr val="bg1"/>
                </a:solidFill>
                <a:ea typeface="Segoe UI Semibold" charset="0"/>
                <a:cs typeface="Segoe UI Light" panose="020B0502040204020203" pitchFamily="34" charset="0"/>
              </a:rPr>
              <a:t>Use key-value, graph, and document with a schema-agnostic service that doesn’t require any schema or secondary indexes</a:t>
            </a:r>
          </a:p>
          <a:p>
            <a:endParaRPr lang="en-US" dirty="0"/>
          </a:p>
        </p:txBody>
      </p:sp>
      <p:sp>
        <p:nvSpPr>
          <p:cNvPr id="4" name="Slide Number Placeholder 3"/>
          <p:cNvSpPr>
            <a:spLocks noGrp="1"/>
          </p:cNvSpPr>
          <p:nvPr>
            <p:ph type="sldNum" sz="quarter" idx="10"/>
          </p:nvPr>
        </p:nvSpPr>
        <p:spPr/>
        <p:txBody>
          <a:bodyPr/>
          <a:lstStyle/>
          <a:p>
            <a:fld id="{49F67C77-7EFA-4CAA-A410-E92D82C8E6E1}" type="slidenum">
              <a:rPr lang="en-US" smtClean="0"/>
              <a:pPr/>
              <a:t>35</a:t>
            </a:fld>
            <a:endParaRPr lang="en-US"/>
          </a:p>
        </p:txBody>
      </p:sp>
    </p:spTree>
    <p:extLst>
      <p:ext uri="{BB962C8B-B14F-4D97-AF65-F5344CB8AC3E}">
        <p14:creationId xmlns:p14="http://schemas.microsoft.com/office/powerpoint/2010/main" val="39498350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2941" indent="-272941" defTabSz="873409"/>
            <a:endParaRPr lang="en-US" sz="800" b="1" kern="0" dirty="0">
              <a:solidFill>
                <a:schemeClr val="bg1"/>
              </a:solidFill>
              <a:cs typeface="Segoe UI Light" panose="020B0502040204020203" pitchFamily="34" charset="0"/>
            </a:endParaRPr>
          </a:p>
          <a:p>
            <a:pPr lvl="0"/>
            <a:r>
              <a:rPr lang="en-US" sz="4500" b="1" dirty="0">
                <a:solidFill>
                  <a:schemeClr val="bg1"/>
                </a:solidFill>
                <a:cs typeface="Segoe UI Light" panose="020B0502040204020203" pitchFamily="34" charset="0"/>
              </a:rPr>
              <a:t>What Does our API Strategy Enable? </a:t>
            </a:r>
          </a:p>
          <a:p>
            <a:pPr lvl="0"/>
            <a:r>
              <a:rPr lang="en-US" sz="4500" dirty="0">
                <a:solidFill>
                  <a:schemeClr val="bg1"/>
                </a:solidFill>
                <a:cs typeface="Segoe UI Light" panose="020B0502040204020203" pitchFamily="34" charset="0"/>
              </a:rPr>
              <a:t>No recompilation needed!</a:t>
            </a:r>
          </a:p>
          <a:p>
            <a:pPr lvl="0"/>
            <a:r>
              <a:rPr lang="en-US" sz="4500" dirty="0">
                <a:solidFill>
                  <a:schemeClr val="bg1"/>
                </a:solidFill>
                <a:cs typeface="Segoe UI Light" panose="020B0502040204020203" pitchFamily="34" charset="0"/>
              </a:rPr>
              <a:t>Better SLAs, lower TCO, enterprise grade security and amazing capabilities without requiring to change the app code or data access layer</a:t>
            </a:r>
          </a:p>
          <a:p>
            <a:pPr lvl="0"/>
            <a:r>
              <a:rPr lang="en-US" sz="4500" dirty="0">
                <a:solidFill>
                  <a:schemeClr val="bg1"/>
                </a:solidFill>
                <a:cs typeface="Segoe UI Light" panose="020B0502040204020203" pitchFamily="34" charset="0"/>
              </a:rPr>
              <a:t>Leverage the existing OSS toolchain and ecosystem and development IT expertise</a:t>
            </a:r>
          </a:p>
          <a:p>
            <a:pPr lvl="0"/>
            <a:r>
              <a:rPr lang="en-US" sz="4500" dirty="0">
                <a:solidFill>
                  <a:schemeClr val="bg1"/>
                </a:solidFill>
                <a:cs typeface="Segoe UI Light" panose="020B0502040204020203" pitchFamily="34" charset="0"/>
              </a:rPr>
              <a:t>Lift and shift from on-premises to cloud</a:t>
            </a:r>
          </a:p>
          <a:p>
            <a:pPr lvl="0"/>
            <a:r>
              <a:rPr lang="en-US" sz="4500" dirty="0">
                <a:solidFill>
                  <a:schemeClr val="bg1"/>
                </a:solidFill>
                <a:cs typeface="Segoe UI Light" panose="020B0502040204020203" pitchFamily="34" charset="0"/>
              </a:rPr>
              <a:t>No vendor lock-in</a:t>
            </a:r>
          </a:p>
          <a:p>
            <a:pPr lvl="0"/>
            <a:r>
              <a:rPr lang="en-US" sz="4500" dirty="0">
                <a:solidFill>
                  <a:schemeClr val="bg1"/>
                </a:solidFill>
                <a:cs typeface="Segoe UI Light" panose="020B0502040204020203" pitchFamily="34" charset="0"/>
              </a:rPr>
              <a:t>Symmetric on-premises and cloud database development </a:t>
            </a:r>
          </a:p>
          <a:p>
            <a:pPr lvl="1"/>
            <a:r>
              <a:rPr lang="en-US" sz="3700" dirty="0">
                <a:solidFill>
                  <a:schemeClr val="bg1"/>
                </a:solidFill>
                <a:cs typeface="Segoe UI Light" panose="020B0502040204020203" pitchFamily="34" charset="0"/>
              </a:rPr>
              <a:t>Use popular on-premises database (e.g. Cassandra) on premises and Cosmos DB on Azure </a:t>
            </a:r>
          </a:p>
          <a:p>
            <a:endParaRPr lang="en-US" dirty="0"/>
          </a:p>
        </p:txBody>
      </p:sp>
      <p:sp>
        <p:nvSpPr>
          <p:cNvPr id="4" name="Header Placeholder 3"/>
          <p:cNvSpPr>
            <a:spLocks noGrp="1"/>
          </p:cNvSpPr>
          <p:nvPr>
            <p:ph type="hdr" sz="quarter" idx="10"/>
          </p:nvPr>
        </p:nvSpPr>
        <p:spPr/>
        <p:txBody>
          <a:bodyPr/>
          <a:lstStyle/>
          <a:p>
            <a:r>
              <a:rPr lang="en-US"/>
              <a:t>Microsoft Build 2017</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1693E6E-1E62-44E6-ADEC-B246846247C0}" type="datetime8">
              <a:rPr lang="en-US" smtClean="0"/>
              <a:t>8/22/2017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29325349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foundational Azure Service, Security and Compliance is an important aspect of Azure</a:t>
            </a:r>
            <a:r>
              <a:rPr lang="en-US" baseline="0" dirty="0"/>
              <a:t> Cosmos DB. </a:t>
            </a:r>
          </a:p>
          <a:p>
            <a:r>
              <a:rPr lang="en-US" baseline="0" dirty="0"/>
              <a:t>As I previously mentioned, several high value Microsoft services that have stringent compliance and security requirements are built on Azure Cosmos DB. All of the data is encrypted at rest and it is enabled by default. We made sure that we continue to provide the performance guarantees even with encryption enabled and this is transparent to your application. The service is HIPAA , PCI, ISO certified and other compliance certifications are in the process with all of them estimated to be completed by next month.</a:t>
            </a:r>
            <a:endParaRPr lang="en-US" dirty="0"/>
          </a:p>
        </p:txBody>
      </p:sp>
      <p:sp>
        <p:nvSpPr>
          <p:cNvPr id="4" name="Header Placeholder 3"/>
          <p:cNvSpPr>
            <a:spLocks noGrp="1"/>
          </p:cNvSpPr>
          <p:nvPr>
            <p:ph type="hdr" sz="quarter" idx="10"/>
          </p:nvPr>
        </p:nvSpPr>
        <p:spPr/>
        <p:txBody>
          <a:bodyPr/>
          <a:lstStyle/>
          <a:p>
            <a:r>
              <a:rPr lang="en-US" dirty="0"/>
              <a:t>Microsoft Data Amp</a:t>
            </a:r>
          </a:p>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F9C0715-1632-4835-9BE4-3CF317D10D87}" type="datetime8">
              <a:rPr lang="en-US" smtClean="0"/>
              <a:t>8/22/2017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41863886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32220" lvl="1" indent="-291179" defTabSz="913417">
              <a:defRPr/>
            </a:pPr>
            <a:r>
              <a:rPr lang="en-US" dirty="0">
                <a:solidFill>
                  <a:schemeClr val="bg1"/>
                </a:solidFill>
                <a:latin typeface="Segoe UI Light" panose="020B0502040204020203" pitchFamily="34" charset="0"/>
                <a:cs typeface="Segoe UI Light" panose="020B0502040204020203" pitchFamily="34" charset="0"/>
              </a:rPr>
              <a:t>Azure Stack (H2 CY2017)</a:t>
            </a:r>
          </a:p>
          <a:p>
            <a:pPr marL="532220" lvl="1" indent="-291179" defTabSz="913417">
              <a:defRPr/>
            </a:pPr>
            <a:r>
              <a:rPr lang="en-US" dirty="0">
                <a:solidFill>
                  <a:schemeClr val="bg1"/>
                </a:solidFill>
                <a:latin typeface="Segoe UI Light" panose="020B0502040204020203" pitchFamily="34" charset="0"/>
                <a:cs typeface="Segoe UI Light" panose="020B0502040204020203" pitchFamily="34" charset="0"/>
              </a:rPr>
              <a:t>Use an OSS DB (e.g. Cassandra or Mongo) on </a:t>
            </a:r>
            <a:r>
              <a:rPr lang="en-US" dirty="0" err="1">
                <a:solidFill>
                  <a:schemeClr val="bg1"/>
                </a:solidFill>
                <a:latin typeface="Segoe UI Light" panose="020B0502040204020203" pitchFamily="34" charset="0"/>
                <a:cs typeface="Segoe UI Light" panose="020B0502040204020203" pitchFamily="34" charset="0"/>
              </a:rPr>
              <a:t>prem</a:t>
            </a:r>
            <a:r>
              <a:rPr lang="en-US" dirty="0">
                <a:solidFill>
                  <a:schemeClr val="bg1"/>
                </a:solidFill>
                <a:latin typeface="Segoe UI Light" panose="020B0502040204020203" pitchFamily="34" charset="0"/>
                <a:cs typeface="Segoe UI Light" panose="020B0502040204020203" pitchFamily="34" charset="0"/>
              </a:rPr>
              <a:t> and Cosmos on Azure (with the same OSS APIs)</a:t>
            </a:r>
          </a:p>
          <a:p>
            <a:pPr marL="532220" lvl="1" indent="-291179" defTabSz="913417">
              <a:defRPr/>
            </a:pPr>
            <a:endParaRPr lang="en-US" dirty="0">
              <a:solidFill>
                <a:schemeClr val="bg1"/>
              </a:solidFill>
              <a:latin typeface="Segoe UI Light" panose="020B0502040204020203" pitchFamily="34" charset="0"/>
              <a:cs typeface="Segoe UI Light" panose="020B0502040204020203" pitchFamily="34" charset="0"/>
            </a:endParaRPr>
          </a:p>
          <a:p>
            <a:endParaRPr lang="en-US" dirty="0"/>
          </a:p>
        </p:txBody>
      </p:sp>
      <p:sp>
        <p:nvSpPr>
          <p:cNvPr id="4" name="Header Placeholder 3"/>
          <p:cNvSpPr>
            <a:spLocks noGrp="1"/>
          </p:cNvSpPr>
          <p:nvPr>
            <p:ph type="hdr" sz="quarter" idx="10"/>
          </p:nvPr>
        </p:nvSpPr>
        <p:spPr/>
        <p:txBody>
          <a:bodyPr/>
          <a:lstStyle/>
          <a:p>
            <a:r>
              <a:rPr lang="en-US" dirty="0"/>
              <a:t>Microsoft Data Amp</a:t>
            </a:r>
          </a:p>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F9C0715-1632-4835-9BE4-3CF317D10D87}" type="datetime8">
              <a:rPr lang="en-US" smtClean="0"/>
              <a:t>8/22/2017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3423501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32220" lvl="1" indent="-291179" defTabSz="913417">
              <a:defRPr/>
            </a:pPr>
            <a:r>
              <a:rPr lang="en-US" dirty="0">
                <a:solidFill>
                  <a:schemeClr val="bg1"/>
                </a:solidFill>
                <a:latin typeface="Segoe UI Light" panose="020B0502040204020203" pitchFamily="34" charset="0"/>
                <a:cs typeface="Segoe UI Light" panose="020B0502040204020203" pitchFamily="34" charset="0"/>
              </a:rPr>
              <a:t>Lowest TCO</a:t>
            </a:r>
          </a:p>
          <a:p>
            <a:pPr marL="998106" lvl="2" indent="-291179" defTabSz="913417">
              <a:defRPr/>
            </a:pPr>
            <a:r>
              <a:rPr lang="en-US" dirty="0">
                <a:solidFill>
                  <a:schemeClr val="bg1"/>
                </a:solidFill>
                <a:latin typeface="Segoe UI Light" panose="020B0502040204020203" pitchFamily="34" charset="0"/>
                <a:cs typeface="Segoe UI Light" panose="020B0502040204020203" pitchFamily="34" charset="0"/>
              </a:rPr>
              <a:t>Use commodity hardware </a:t>
            </a:r>
          </a:p>
          <a:p>
            <a:pPr marL="998106" lvl="2" indent="-291179" defTabSz="913417">
              <a:defRPr/>
            </a:pPr>
            <a:r>
              <a:rPr lang="en-US" dirty="0">
                <a:solidFill>
                  <a:schemeClr val="bg1"/>
                </a:solidFill>
                <a:latin typeface="Segoe UI Light" panose="020B0502040204020203" pitchFamily="34" charset="0"/>
                <a:cs typeface="Segoe UI Light" panose="020B0502040204020203" pitchFamily="34" charset="0"/>
              </a:rPr>
              <a:t>Fine grained Multi-tenancy from the ground up</a:t>
            </a:r>
          </a:p>
          <a:p>
            <a:pPr marL="1463993" lvl="3" indent="-291179" defTabSz="913417">
              <a:defRPr/>
            </a:pPr>
            <a:r>
              <a:rPr lang="en-US" dirty="0">
                <a:solidFill>
                  <a:schemeClr val="bg1"/>
                </a:solidFill>
                <a:latin typeface="Segoe UI Light" panose="020B0502040204020203" pitchFamily="34" charset="0"/>
                <a:cs typeface="Segoe UI Light" panose="020B0502040204020203" pitchFamily="34" charset="0"/>
              </a:rPr>
              <a:t>100s of customers on a single machine and 1000s across the cluster</a:t>
            </a:r>
          </a:p>
          <a:p>
            <a:pPr marL="998106" lvl="2" indent="-291179" defTabSz="913417">
              <a:defRPr/>
            </a:pPr>
            <a:r>
              <a:rPr lang="en-US" dirty="0">
                <a:solidFill>
                  <a:schemeClr val="bg1"/>
                </a:solidFill>
                <a:latin typeface="Segoe UI Light" panose="020B0502040204020203" pitchFamily="34" charset="0"/>
                <a:cs typeface="Segoe UI Light" panose="020B0502040204020203" pitchFamily="34" charset="0"/>
              </a:rPr>
              <a:t>End to end resource governance across the stack</a:t>
            </a:r>
          </a:p>
          <a:p>
            <a:pPr marL="998106" lvl="2" indent="-291179" defTabSz="913417">
              <a:defRPr/>
            </a:pPr>
            <a:r>
              <a:rPr lang="en-US" dirty="0">
                <a:solidFill>
                  <a:schemeClr val="bg1"/>
                </a:solidFill>
                <a:latin typeface="Segoe UI Light" panose="020B0502040204020203" pitchFamily="34" charset="0"/>
                <a:cs typeface="Segoe UI Light" panose="020B0502040204020203" pitchFamily="34" charset="0"/>
              </a:rPr>
              <a:t>Optimal utilization of machine and cluster wide resources</a:t>
            </a:r>
          </a:p>
          <a:p>
            <a:pPr marL="998106" lvl="2" indent="-291179" defTabSz="913417">
              <a:defRPr/>
            </a:pPr>
            <a:r>
              <a:rPr lang="en-US" dirty="0">
                <a:solidFill>
                  <a:schemeClr val="bg1"/>
                </a:solidFill>
                <a:latin typeface="Segoe UI Light" panose="020B0502040204020203" pitchFamily="34" charset="0"/>
                <a:cs typeface="Segoe UI Light" panose="020B0502040204020203" pitchFamily="34" charset="0"/>
              </a:rPr>
              <a:t>The net result is lowest possible cost (IaaS hosted managed offerings cannot beat this)</a:t>
            </a:r>
          </a:p>
          <a:p>
            <a:pPr marL="532220" lvl="1" indent="-291179" defTabSz="913417">
              <a:spcBef>
                <a:spcPts val="510"/>
              </a:spcBef>
              <a:defRPr/>
            </a:pPr>
            <a:endParaRPr lang="en-US" sz="2000" dirty="0">
              <a:solidFill>
                <a:schemeClr val="bg1"/>
              </a:solidFill>
              <a:cs typeface="Segoe UI Light" panose="020B0502040204020203" pitchFamily="34" charset="0"/>
            </a:endParaRPr>
          </a:p>
          <a:p>
            <a:pPr lvl="1"/>
            <a:r>
              <a:rPr lang="en-US" dirty="0">
                <a:solidFill>
                  <a:schemeClr val="bg1"/>
                </a:solidFill>
              </a:rPr>
              <a:t>Get infinite scale-out via horizontal partitioning </a:t>
            </a:r>
          </a:p>
          <a:p>
            <a:pPr lvl="1"/>
            <a:r>
              <a:rPr lang="en-US" dirty="0">
                <a:solidFill>
                  <a:schemeClr val="bg1"/>
                </a:solidFill>
              </a:rPr>
              <a:t>Single machine is no longer a bottleneck</a:t>
            </a:r>
          </a:p>
          <a:p>
            <a:pPr lvl="1"/>
            <a:endParaRPr lang="en-US" dirty="0">
              <a:solidFill>
                <a:schemeClr val="bg1"/>
              </a:solidFill>
            </a:endParaRPr>
          </a:p>
          <a:p>
            <a:pPr lvl="1"/>
            <a:endParaRPr lang="en-US" dirty="0">
              <a:solidFill>
                <a:schemeClr val="bg1"/>
              </a:solidFill>
            </a:endParaRPr>
          </a:p>
          <a:p>
            <a:r>
              <a:rPr lang="en-US" sz="2000" dirty="0">
                <a:solidFill>
                  <a:schemeClr val="bg1"/>
                </a:solidFill>
                <a:cs typeface="Segoe UI Light" panose="020B0502040204020203" pitchFamily="34" charset="0"/>
              </a:rPr>
              <a:t> Azure is </a:t>
            </a:r>
            <a:r>
              <a:rPr lang="en-US" sz="2000" i="1" dirty="0">
                <a:solidFill>
                  <a:srgbClr val="00B0F0"/>
                </a:solidFill>
                <a:cs typeface="Segoe UI Light" panose="020B0502040204020203" pitchFamily="34" charset="0"/>
              </a:rPr>
              <a:t>everywhere</a:t>
            </a:r>
            <a:endParaRPr lang="en-US" sz="2000" dirty="0">
              <a:solidFill>
                <a:schemeClr val="bg1"/>
              </a:solidFill>
              <a:cs typeface="Segoe UI Light" panose="020B0502040204020203" pitchFamily="34" charset="0"/>
            </a:endParaRPr>
          </a:p>
          <a:p>
            <a:pPr marL="232943" lvl="1" indent="0">
              <a:buNone/>
            </a:pPr>
            <a:r>
              <a:rPr lang="en-US" sz="1600" dirty="0">
                <a:solidFill>
                  <a:schemeClr val="bg1"/>
                </a:solidFill>
                <a:cs typeface="Segoe UI Light" panose="020B0502040204020203" pitchFamily="34" charset="0"/>
              </a:rPr>
              <a:t>Your users, bots and devices are </a:t>
            </a:r>
            <a:r>
              <a:rPr lang="en-US" sz="1600" dirty="0">
                <a:solidFill>
                  <a:srgbClr val="00B0F0"/>
                </a:solidFill>
                <a:cs typeface="Segoe UI Light" panose="020B0502040204020203" pitchFamily="34" charset="0"/>
              </a:rPr>
              <a:t>everywhere</a:t>
            </a:r>
            <a:endParaRPr lang="en-US" sz="1600" dirty="0">
              <a:solidFill>
                <a:schemeClr val="bg1"/>
              </a:solidFill>
              <a:cs typeface="Segoe UI Light" panose="020B0502040204020203" pitchFamily="34" charset="0"/>
            </a:endParaRPr>
          </a:p>
          <a:p>
            <a:pPr marL="232943" lvl="1" indent="0">
              <a:buNone/>
            </a:pPr>
            <a:r>
              <a:rPr lang="en-US" sz="1600" dirty="0">
                <a:solidFill>
                  <a:schemeClr val="bg1"/>
                </a:solidFill>
                <a:cs typeface="Segoe UI Light" panose="020B0502040204020203" pitchFamily="34" charset="0"/>
              </a:rPr>
              <a:t>Your stateless front ends are </a:t>
            </a:r>
            <a:r>
              <a:rPr lang="en-US" sz="1600" i="1" dirty="0">
                <a:solidFill>
                  <a:srgbClr val="00B0F0"/>
                </a:solidFill>
                <a:cs typeface="Segoe UI Light" panose="020B0502040204020203" pitchFamily="34" charset="0"/>
              </a:rPr>
              <a:t>everywhere</a:t>
            </a:r>
            <a:endParaRPr lang="en-US" sz="1600" dirty="0">
              <a:solidFill>
                <a:schemeClr val="bg1"/>
              </a:solidFill>
              <a:cs typeface="Segoe UI Light" panose="020B0502040204020203" pitchFamily="34" charset="0"/>
            </a:endParaRPr>
          </a:p>
          <a:p>
            <a:pPr marL="232943" lvl="1" indent="0">
              <a:buNone/>
            </a:pPr>
            <a:r>
              <a:rPr lang="en-US" sz="1600" dirty="0">
                <a:solidFill>
                  <a:schemeClr val="bg1"/>
                </a:solidFill>
                <a:cs typeface="Segoe UI Light" panose="020B0502040204020203" pitchFamily="34" charset="0"/>
              </a:rPr>
              <a:t>Cosmos DB disseminates your data </a:t>
            </a:r>
            <a:r>
              <a:rPr lang="en-US" sz="1600" i="1" dirty="0">
                <a:solidFill>
                  <a:srgbClr val="00B0F0"/>
                </a:solidFill>
                <a:cs typeface="Segoe UI Light" panose="020B0502040204020203" pitchFamily="34" charset="0"/>
              </a:rPr>
              <a:t>everywhere</a:t>
            </a:r>
            <a:endParaRPr lang="en-US" sz="1600" dirty="0">
              <a:solidFill>
                <a:schemeClr val="bg1"/>
              </a:solidFill>
              <a:cs typeface="Segoe UI Light" panose="020B0502040204020203" pitchFamily="34" charset="0"/>
            </a:endParaRPr>
          </a:p>
          <a:p>
            <a:pPr marL="232943" lvl="1" indent="0">
              <a:buNone/>
            </a:pPr>
            <a:r>
              <a:rPr lang="en-US" sz="1600" dirty="0">
                <a:solidFill>
                  <a:schemeClr val="bg1"/>
                </a:solidFill>
                <a:cs typeface="Segoe UI Light" panose="020B0502040204020203" pitchFamily="34" charset="0"/>
              </a:rPr>
              <a:t>Result </a:t>
            </a:r>
            <a:r>
              <a:rPr lang="en-US" sz="1600" dirty="0">
                <a:solidFill>
                  <a:schemeClr val="bg1"/>
                </a:solidFill>
                <a:cs typeface="Segoe UI Light" panose="020B0502040204020203" pitchFamily="34" charset="0"/>
                <a:sym typeface="Wingdings" panose="05000000000000000000" pitchFamily="2" charset="2"/>
              </a:rPr>
              <a:t></a:t>
            </a:r>
            <a:r>
              <a:rPr lang="en-US" sz="1600" dirty="0">
                <a:solidFill>
                  <a:schemeClr val="bg1"/>
                </a:solidFill>
                <a:cs typeface="Segoe UI Light" panose="020B0502040204020203" pitchFamily="34" charset="0"/>
              </a:rPr>
              <a:t> </a:t>
            </a:r>
            <a:r>
              <a:rPr lang="en-US" sz="1600" i="1" dirty="0">
                <a:solidFill>
                  <a:srgbClr val="00B0F0"/>
                </a:solidFill>
                <a:cs typeface="Segoe UI Light" panose="020B0502040204020203" pitchFamily="34" charset="0"/>
              </a:rPr>
              <a:t>highly responsive </a:t>
            </a:r>
            <a:r>
              <a:rPr lang="en-US" sz="1600" dirty="0">
                <a:solidFill>
                  <a:schemeClr val="bg1"/>
                </a:solidFill>
                <a:cs typeface="Segoe UI Light" panose="020B0502040204020203" pitchFamily="34" charset="0"/>
              </a:rPr>
              <a:t>experiences</a:t>
            </a:r>
          </a:p>
          <a:p>
            <a:pPr lvl="1"/>
            <a:endParaRPr lang="en-US" dirty="0">
              <a:solidFill>
                <a:schemeClr val="bg1"/>
              </a:solidFill>
            </a:endParaRPr>
          </a:p>
          <a:p>
            <a:endParaRPr lang="en-US" dirty="0">
              <a:solidFill>
                <a:schemeClr val="bg1"/>
              </a:solidFill>
            </a:endParaRPr>
          </a:p>
          <a:p>
            <a:pPr marL="241040" lvl="1" indent="0" defTabSz="913417">
              <a:spcBef>
                <a:spcPts val="510"/>
              </a:spcBef>
              <a:buNone/>
              <a:defRPr/>
            </a:pPr>
            <a:endParaRPr lang="en-US" sz="2000" dirty="0">
              <a:solidFill>
                <a:schemeClr val="bg1"/>
              </a:solidFill>
              <a:cs typeface="Segoe UI Light" panose="020B0502040204020203" pitchFamily="34" charset="0"/>
            </a:endParaRPr>
          </a:p>
          <a:p>
            <a:endParaRPr lang="en-US" dirty="0">
              <a:solidFill>
                <a:schemeClr val="bg1"/>
              </a:solidFill>
            </a:endParaRPr>
          </a:p>
          <a:p>
            <a:endParaRPr lang="en-US" dirty="0"/>
          </a:p>
        </p:txBody>
      </p:sp>
      <p:sp>
        <p:nvSpPr>
          <p:cNvPr id="4" name="Header Placeholder 3"/>
          <p:cNvSpPr>
            <a:spLocks noGrp="1"/>
          </p:cNvSpPr>
          <p:nvPr>
            <p:ph type="hdr" sz="quarter" idx="10"/>
          </p:nvPr>
        </p:nvSpPr>
        <p:spPr/>
        <p:txBody>
          <a:bodyPr/>
          <a:lstStyle/>
          <a:p>
            <a:r>
              <a:rPr lang="en-US"/>
              <a:t>Microsoft Build 2017</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1693E6E-1E62-44E6-ADEC-B246846247C0}" type="datetime8">
              <a:rPr lang="en-US" smtClean="0"/>
              <a:t>8/22/2017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118532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latin typeface="+mn-lt"/>
              </a:rPr>
              <a:t>Azure Cosmos DB </a:t>
            </a:r>
            <a:r>
              <a:rPr lang="en-US" sz="1200" dirty="0">
                <a:latin typeface="+mn-lt"/>
              </a:rPr>
              <a:t>offers the first globally distributed, multi-model database service for building planet scale apps. It’s been powering Microsoft’s internet-scale services for years, and now it’s ready to launch yours.</a:t>
            </a:r>
          </a:p>
          <a:p>
            <a:r>
              <a:rPr lang="en-US" sz="1200" dirty="0">
                <a:latin typeface="+mn-lt"/>
              </a:rPr>
              <a:t>Only Azure Cosmos DB makes </a:t>
            </a:r>
            <a:r>
              <a:rPr lang="en-US" sz="1200" b="1" dirty="0">
                <a:latin typeface="+mn-lt"/>
              </a:rPr>
              <a:t>global distribution turn-key</a:t>
            </a:r>
            <a:r>
              <a:rPr lang="en-US" sz="1200" dirty="0">
                <a:latin typeface="+mn-lt"/>
              </a:rPr>
              <a:t>.  </a:t>
            </a:r>
          </a:p>
          <a:p>
            <a:endParaRPr lang="en-US" sz="1200" dirty="0">
              <a:latin typeface="+mn-lt"/>
            </a:endParaRPr>
          </a:p>
          <a:p>
            <a:r>
              <a:rPr lang="en-US" sz="1200" dirty="0">
                <a:latin typeface="+mn-lt"/>
              </a:rPr>
              <a:t>You can </a:t>
            </a:r>
            <a:r>
              <a:rPr lang="en-US" sz="1200" b="1" dirty="0">
                <a:latin typeface="+mn-lt"/>
              </a:rPr>
              <a:t>add Azure locations to your database anywhere across the world</a:t>
            </a:r>
            <a:r>
              <a:rPr lang="en-US" sz="1200" dirty="0">
                <a:latin typeface="+mn-lt"/>
              </a:rPr>
              <a:t>, at any time, with a single click. Cosmos DB will seamlessly replicate your data and make it highly available. </a:t>
            </a:r>
          </a:p>
          <a:p>
            <a:r>
              <a:rPr lang="en-US" sz="1200" dirty="0">
                <a:latin typeface="+mn-lt"/>
              </a:rPr>
              <a:t> </a:t>
            </a:r>
          </a:p>
          <a:p>
            <a:r>
              <a:rPr lang="en-US" sz="1200" dirty="0">
                <a:latin typeface="+mn-lt"/>
              </a:rPr>
              <a:t>Cosmos DB allows you to </a:t>
            </a:r>
            <a:r>
              <a:rPr lang="en-US" sz="1200" b="1" dirty="0">
                <a:latin typeface="+mn-lt"/>
              </a:rPr>
              <a:t>scale throughput and storage elastically</a:t>
            </a:r>
            <a:r>
              <a:rPr lang="en-US" sz="1200" dirty="0">
                <a:latin typeface="+mn-lt"/>
              </a:rPr>
              <a:t>, and </a:t>
            </a:r>
            <a:r>
              <a:rPr lang="en-US" sz="1200" b="1" dirty="0">
                <a:latin typeface="+mn-lt"/>
              </a:rPr>
              <a:t>globally</a:t>
            </a:r>
            <a:r>
              <a:rPr lang="en-US" sz="1200" dirty="0">
                <a:latin typeface="+mn-lt"/>
              </a:rPr>
              <a:t>! You only pay for the throughput and storage you need – anywhere in the world, at any time.</a:t>
            </a:r>
          </a:p>
          <a:p>
            <a:endParaRPr lang="en-US" dirty="0"/>
          </a:p>
        </p:txBody>
      </p:sp>
      <p:sp>
        <p:nvSpPr>
          <p:cNvPr id="4" name="Slide Number Placeholder 3"/>
          <p:cNvSpPr>
            <a:spLocks noGrp="1"/>
          </p:cNvSpPr>
          <p:nvPr>
            <p:ph type="sldNum" sz="quarter" idx="10"/>
          </p:nvPr>
        </p:nvSpPr>
        <p:spPr/>
        <p:txBody>
          <a:bodyPr/>
          <a:lstStyle/>
          <a:p>
            <a:pPr defTabSz="931774">
              <a:defRPr/>
            </a:pPr>
            <a:fld id="{D6FCFD6A-4BD9-4516-9E31-F047A5C70304}" type="slidenum">
              <a:rPr lang="en-US" sz="1800" kern="0">
                <a:solidFill>
                  <a:sysClr val="windowText" lastClr="000000"/>
                </a:solidFill>
              </a:rPr>
              <a:pPr defTabSz="931774">
                <a:defRPr/>
              </a:pPr>
              <a:t>45</a:t>
            </a:fld>
            <a:endParaRPr lang="en-US" sz="1800" kern="0" dirty="0">
              <a:solidFill>
                <a:sysClr val="windowText" lastClr="000000"/>
              </a:solidFill>
            </a:endParaRPr>
          </a:p>
        </p:txBody>
      </p:sp>
    </p:spTree>
    <p:extLst>
      <p:ext uri="{BB962C8B-B14F-4D97-AF65-F5344CB8AC3E}">
        <p14:creationId xmlns:p14="http://schemas.microsoft.com/office/powerpoint/2010/main" val="11306182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n-lt"/>
              </a:rPr>
              <a:t> </a:t>
            </a:r>
          </a:p>
          <a:p>
            <a:endParaRPr lang="en-US" dirty="0"/>
          </a:p>
        </p:txBody>
      </p:sp>
      <p:sp>
        <p:nvSpPr>
          <p:cNvPr id="4" name="Slide Number Placeholder 3"/>
          <p:cNvSpPr>
            <a:spLocks noGrp="1"/>
          </p:cNvSpPr>
          <p:nvPr>
            <p:ph type="sldNum" sz="quarter" idx="10"/>
          </p:nvPr>
        </p:nvSpPr>
        <p:spPr/>
        <p:txBody>
          <a:bodyPr/>
          <a:lstStyle/>
          <a:p>
            <a:fld id="{49F67C77-7EFA-4CAA-A410-E92D82C8E6E1}" type="slidenum">
              <a:rPr lang="en-US" smtClean="0"/>
              <a:pPr/>
              <a:t>46</a:t>
            </a:fld>
            <a:endParaRPr lang="en-US"/>
          </a:p>
        </p:txBody>
      </p:sp>
    </p:spTree>
    <p:extLst>
      <p:ext uri="{BB962C8B-B14F-4D97-AF65-F5344CB8AC3E}">
        <p14:creationId xmlns:p14="http://schemas.microsoft.com/office/powerpoint/2010/main" val="38001781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Global Distribution From The Ground-up</a:t>
            </a:r>
            <a:r>
              <a:rPr lang="en-US" dirty="0"/>
              <a:t>:</a:t>
            </a:r>
          </a:p>
          <a:p>
            <a:pPr marL="285443" indent="-285443" defTabSz="913417"/>
            <a:r>
              <a:rPr lang="en-US" sz="2400" kern="0" dirty="0">
                <a:solidFill>
                  <a:schemeClr val="tx2"/>
                </a:solidFill>
                <a:latin typeface="+mn-lt"/>
              </a:rPr>
              <a:t>(1) </a:t>
            </a:r>
            <a:r>
              <a:rPr lang="en-US" sz="2400" u="sng" kern="0" dirty="0" err="1">
                <a:solidFill>
                  <a:schemeClr val="tx2"/>
                </a:solidFill>
                <a:latin typeface="+mn-lt"/>
              </a:rPr>
              <a:t>DocumentDB</a:t>
            </a:r>
            <a:r>
              <a:rPr lang="en-US" sz="2400" u="sng" kern="0" dirty="0">
                <a:solidFill>
                  <a:schemeClr val="tx2"/>
                </a:solidFill>
                <a:latin typeface="+mn-lt"/>
              </a:rPr>
              <a:t> is a Ring 0 Azure service</a:t>
            </a:r>
            <a:r>
              <a:rPr lang="en-US" sz="2400" kern="0" dirty="0">
                <a:solidFill>
                  <a:schemeClr val="tx2"/>
                </a:solidFill>
                <a:latin typeface="+mn-lt"/>
              </a:rPr>
              <a:t>: </a:t>
            </a:r>
            <a:r>
              <a:rPr lang="en-US" sz="1800" kern="0" dirty="0"/>
              <a:t>Available in all Azure regions by default, including sovereign/government clouds</a:t>
            </a:r>
          </a:p>
          <a:p>
            <a:pPr marL="285443" indent="-285443" defTabSz="913417"/>
            <a:r>
              <a:rPr lang="en-US" sz="2400" kern="0" dirty="0">
                <a:latin typeface="+mn-lt"/>
              </a:rPr>
              <a:t>(2) </a:t>
            </a:r>
            <a:r>
              <a:rPr lang="en-US" sz="2400" u="sng" kern="0" dirty="0">
                <a:solidFill>
                  <a:schemeClr val="tx2"/>
                </a:solidFill>
                <a:latin typeface="+mn-lt"/>
              </a:rPr>
              <a:t>Automatic multi-region replication</a:t>
            </a:r>
          </a:p>
          <a:p>
            <a:pPr marL="757066" lvl="1" indent="-291179" defTabSz="913417"/>
            <a:r>
              <a:rPr lang="en-US" sz="1800" kern="0" dirty="0"/>
              <a:t>Associate </a:t>
            </a:r>
            <a:r>
              <a:rPr lang="en-US" sz="1800" b="1" kern="0" dirty="0"/>
              <a:t>any </a:t>
            </a:r>
            <a:r>
              <a:rPr lang="en-US" sz="1800" kern="0" dirty="0"/>
              <a:t>number of regions with your database account</a:t>
            </a:r>
          </a:p>
          <a:p>
            <a:pPr marL="757066" lvl="1" indent="-291179" defTabSz="913417"/>
            <a:r>
              <a:rPr lang="en-US" sz="1800" kern="0" dirty="0"/>
              <a:t>Policy based geo-fencing</a:t>
            </a:r>
          </a:p>
          <a:p>
            <a:pPr marL="285443" indent="-285443" defTabSz="913417"/>
            <a:r>
              <a:rPr lang="en-US" sz="2400" kern="0" dirty="0">
                <a:latin typeface="+mn-lt"/>
              </a:rPr>
              <a:t>(3) </a:t>
            </a:r>
            <a:r>
              <a:rPr lang="en-US" sz="2400" u="sng" kern="0" dirty="0">
                <a:solidFill>
                  <a:schemeClr val="tx2"/>
                </a:solidFill>
                <a:latin typeface="+mn-lt"/>
              </a:rPr>
              <a:t>Multi-homing APIs</a:t>
            </a:r>
          </a:p>
          <a:p>
            <a:pPr marL="751330" lvl="1" indent="-285443" defTabSz="913417"/>
            <a:r>
              <a:rPr lang="en-US" sz="1800" kern="0" dirty="0"/>
              <a:t>Apps don’t need to be redeployed during regional failover</a:t>
            </a:r>
          </a:p>
          <a:p>
            <a:pPr marL="285443" indent="-285443" defTabSz="913417"/>
            <a:r>
              <a:rPr lang="en-US" sz="2400" kern="0" dirty="0">
                <a:latin typeface="+mn-lt"/>
              </a:rPr>
              <a:t>(4) </a:t>
            </a:r>
            <a:r>
              <a:rPr lang="en-US" sz="2400" u="sng" kern="0" dirty="0">
                <a:solidFill>
                  <a:schemeClr val="tx2"/>
                </a:solidFill>
                <a:latin typeface="+mn-lt"/>
              </a:rPr>
              <a:t>Support for both manual and automatic failover</a:t>
            </a:r>
          </a:p>
          <a:p>
            <a:pPr marL="285443" indent="-285443" defTabSz="913417"/>
            <a:endParaRPr lang="en-US" sz="2400" kern="0" dirty="0">
              <a:solidFill>
                <a:schemeClr val="tx2"/>
              </a:solidFill>
              <a:latin typeface="+mn-lt"/>
            </a:endParaRPr>
          </a:p>
          <a:p>
            <a:pPr marL="285443" indent="-285443" defTabSz="913417"/>
            <a:r>
              <a:rPr lang="en-US" sz="2400" b="1" kern="0" dirty="0">
                <a:solidFill>
                  <a:schemeClr val="tx2"/>
                </a:solidFill>
                <a:latin typeface="+mn-lt"/>
              </a:rPr>
              <a:t>It’s limitless:</a:t>
            </a:r>
          </a:p>
          <a:p>
            <a:pPr marL="285443" indent="-285443" defTabSz="913417"/>
            <a:endParaRPr lang="en-US" sz="2400" kern="0" dirty="0">
              <a:solidFill>
                <a:schemeClr val="tx2"/>
              </a:solidFill>
              <a:latin typeface="+mn-lt"/>
            </a:endParaRPr>
          </a:p>
          <a:p>
            <a:pPr marL="285443" indent="-285443" defTabSz="913417">
              <a:lnSpc>
                <a:spcPct val="100000"/>
              </a:lnSpc>
              <a:spcAft>
                <a:spcPts val="0"/>
              </a:spcAft>
              <a:defRPr/>
            </a:pPr>
            <a:r>
              <a:rPr lang="en-US" sz="2400" b="1" kern="0" dirty="0">
                <a:latin typeface="+mn-lt"/>
              </a:rPr>
              <a:t>First Azure service to offer </a:t>
            </a:r>
            <a:r>
              <a:rPr lang="en-US" sz="2400" b="1" u="sng" kern="0" dirty="0">
                <a:solidFill>
                  <a:schemeClr val="tx2"/>
                </a:solidFill>
                <a:latin typeface="+mn-lt"/>
              </a:rPr>
              <a:t>comprehensive SLA </a:t>
            </a:r>
            <a:r>
              <a:rPr lang="en-US" sz="2400" b="1" kern="0" dirty="0">
                <a:latin typeface="+mn-lt"/>
              </a:rPr>
              <a:t>for latency, throughput, availability and consistency </a:t>
            </a:r>
          </a:p>
          <a:p>
            <a:pPr marL="285443" indent="-285443" defTabSz="913417"/>
            <a:endParaRPr lang="en-US" sz="2400" kern="0" dirty="0">
              <a:latin typeface="+mn-lt"/>
            </a:endParaRPr>
          </a:p>
          <a:p>
            <a:pPr marL="285443" indent="-285443" defTabSz="913417"/>
            <a:endParaRPr lang="en-US" sz="2400" kern="0" dirty="0">
              <a:latin typeface="+mn-lt"/>
            </a:endParaRPr>
          </a:p>
          <a:p>
            <a:endParaRPr lang="en-US" dirty="0"/>
          </a:p>
          <a:p>
            <a:endParaRPr lang="en-US" dirty="0"/>
          </a:p>
        </p:txBody>
      </p:sp>
      <p:sp>
        <p:nvSpPr>
          <p:cNvPr id="4" name="Slide Number Placeholder 3"/>
          <p:cNvSpPr>
            <a:spLocks noGrp="1"/>
          </p:cNvSpPr>
          <p:nvPr>
            <p:ph type="sldNum" sz="quarter" idx="10"/>
          </p:nvPr>
        </p:nvSpPr>
        <p:spPr/>
        <p:txBody>
          <a:bodyPr/>
          <a:lstStyle/>
          <a:p>
            <a:pPr defTabSz="931774">
              <a:defRPr/>
            </a:pPr>
            <a:fld id="{C9E7B7F8-81FA-46DC-8926-8D6B124E54D6}" type="slidenum">
              <a:rPr lang="en-US" sz="1800" kern="0">
                <a:solidFill>
                  <a:sysClr val="windowText" lastClr="000000"/>
                </a:solidFill>
              </a:rPr>
              <a:pPr defTabSz="931774">
                <a:defRPr/>
              </a:pPr>
              <a:t>48</a:t>
            </a:fld>
            <a:endParaRPr lang="en-US" sz="1800" kern="0">
              <a:solidFill>
                <a:sysClr val="windowText" lastClr="000000"/>
              </a:solidFill>
            </a:endParaRPr>
          </a:p>
        </p:txBody>
      </p:sp>
    </p:spTree>
    <p:extLst>
      <p:ext uri="{BB962C8B-B14F-4D97-AF65-F5344CB8AC3E}">
        <p14:creationId xmlns:p14="http://schemas.microsoft.com/office/powerpoint/2010/main" val="27792215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With today’s announcement of Azure Cosmos DB, the key message for all of us developers is the following.</a:t>
            </a:r>
          </a:p>
          <a:p>
            <a:pPr defTabSz="950464">
              <a:spcAft>
                <a:spcPts val="346"/>
              </a:spcAft>
              <a:defRPr/>
            </a:pPr>
            <a:endParaRPr lang="en-US" dirty="0"/>
          </a:p>
          <a:p>
            <a:pPr defTabSz="950464">
              <a:spcAft>
                <a:spcPts val="346"/>
              </a:spcAft>
              <a:defRPr/>
            </a:pPr>
            <a:r>
              <a:rPr lang="en-US" dirty="0"/>
              <a:t>With its turnkey support for global distribution, Cosmos DB transparently and reliably makes your data available close to where your users are, allows you to elastically scale throughput and storage anywhere in the world, and offers a multitude of well-defined consistency models, data models and APIs – so you can select the right ones for your app. </a:t>
            </a:r>
          </a:p>
          <a:p>
            <a:pPr defTabSz="950464">
              <a:spcAft>
                <a:spcPts val="346"/>
              </a:spcAft>
              <a:defRPr/>
            </a:pPr>
            <a:endParaRPr lang="en-US" dirty="0"/>
          </a:p>
          <a:p>
            <a:endParaRPr lang="en-US" dirty="0"/>
          </a:p>
        </p:txBody>
      </p:sp>
      <p:sp>
        <p:nvSpPr>
          <p:cNvPr id="4" name="Header Placeholder 3"/>
          <p:cNvSpPr>
            <a:spLocks noGrp="1"/>
          </p:cNvSpPr>
          <p:nvPr>
            <p:ph type="hdr" sz="quarter" idx="10"/>
          </p:nvPr>
        </p:nvSpPr>
        <p:spPr/>
        <p:txBody>
          <a:bodyPr/>
          <a:lstStyle/>
          <a:p>
            <a:r>
              <a:rPr lang="en-US"/>
              <a:t>Microsoft Build 2017</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E662EEB-88B0-4C98-99AC-4326DE87FB54}" type="datetime8">
              <a:rPr lang="en-US" smtClean="0"/>
              <a:t>8/22/2017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6437949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1774">
              <a:defRPr/>
            </a:pPr>
            <a:fld id="{49F67C77-7EFA-4CAA-A410-E92D82C8E6E1}" type="slidenum">
              <a:rPr lang="en-US" sz="1800" kern="0">
                <a:solidFill>
                  <a:sysClr val="windowText" lastClr="000000"/>
                </a:solidFill>
              </a:rPr>
              <a:pPr defTabSz="931774">
                <a:defRPr/>
              </a:pPr>
              <a:t>50</a:t>
            </a:fld>
            <a:endParaRPr lang="en-US" sz="1800" kern="0">
              <a:solidFill>
                <a:sysClr val="windowText" lastClr="000000"/>
              </a:solidFill>
            </a:endParaRPr>
          </a:p>
        </p:txBody>
      </p:sp>
    </p:spTree>
    <p:extLst>
      <p:ext uri="{BB962C8B-B14F-4D97-AF65-F5344CB8AC3E}">
        <p14:creationId xmlns:p14="http://schemas.microsoft.com/office/powerpoint/2010/main" val="28448487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1774">
              <a:defRPr/>
            </a:pPr>
            <a:fld id="{49F67C77-7EFA-4CAA-A410-E92D82C8E6E1}" type="slidenum">
              <a:rPr lang="en-US" sz="1800" kern="0">
                <a:solidFill>
                  <a:sysClr val="windowText" lastClr="000000"/>
                </a:solidFill>
              </a:rPr>
              <a:pPr defTabSz="931774">
                <a:defRPr/>
              </a:pPr>
              <a:t>52</a:t>
            </a:fld>
            <a:endParaRPr lang="en-US" sz="1800" kern="0" dirty="0">
              <a:solidFill>
                <a:sysClr val="windowText" lastClr="000000"/>
              </a:solidFill>
            </a:endParaRPr>
          </a:p>
        </p:txBody>
      </p:sp>
    </p:spTree>
    <p:extLst>
      <p:ext uri="{BB962C8B-B14F-4D97-AF65-F5344CB8AC3E}">
        <p14:creationId xmlns:p14="http://schemas.microsoft.com/office/powerpoint/2010/main" val="26560523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a:t>
            </a:r>
            <a:r>
              <a:rPr lang="en-US" baseline="0" dirty="0"/>
              <a:t> have the privilege of announcing that Azure Cosmos DB will support Azure Tables API for a premium experience for Tables customers. You can now use Azure tables and get the same millisecond latency that Azure Cosmos DB offers and you can control the consistency level for your app. Your Azure Tables can automatically be distributed across any Azure region. With automatic indexing, you do not need secondary indexes and all of this is 100% backwards compatible.</a:t>
            </a:r>
          </a:p>
          <a:p>
            <a:endParaRPr lang="en-US" baseline="0" dirty="0"/>
          </a:p>
          <a:p>
            <a:r>
              <a:rPr lang="en-US" baseline="0" dirty="0"/>
              <a:t>As a developer your experience is seamless – All it takes is to change a connection string.</a:t>
            </a:r>
          </a:p>
          <a:p>
            <a:endParaRPr lang="en-US" baseline="0" dirty="0"/>
          </a:p>
          <a:p>
            <a:r>
              <a:rPr lang="en-US" baseline="0" dirty="0"/>
              <a:t>With support for Tables API, we are brining to you most of the top 10 asks.</a:t>
            </a:r>
          </a:p>
          <a:p>
            <a:endParaRPr lang="en-US" baseline="0" dirty="0"/>
          </a:p>
          <a:p>
            <a:r>
              <a:rPr lang="en-US" baseline="0" dirty="0"/>
              <a:t>By GA, We will be bringing an update for existing Azure Tables and seamlessly migrating all of the current Azure Tables workloads to have the same functionality that we are announcing today with the simplicity and low cost of Azure Tables.</a:t>
            </a:r>
            <a:endParaRPr lang="en-US" dirty="0"/>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16A9A3F7-7A24-4A83-940D-9918AC413EF6}" type="datetime8">
              <a:rPr lang="en-US" smtClean="0"/>
              <a:t>8/22/2017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19076490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 database provides a highly intuitive data model and allows us to to reflect how the world really operates. Graph databases and traversal allows us to find the relational connections between objects and data. In many scenarios that our customers use Azure Cosmos DB, one of the next steps often identified is the need to find these relationships and operate on them. They need to interact with the graph model. With Gremlin API support, we allow you to work with Azure Cosmos DB using the most popular graph language and standards out there. </a:t>
            </a:r>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4B2F171-5DC3-4116-98D7-850245348E24}" type="datetime8">
              <a:rPr lang="en-US" smtClean="0"/>
              <a:t>8/22/2017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18851605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F67C77-7EFA-4CAA-A410-E92D82C8E6E1}" type="slidenum">
              <a:rPr lang="en-US" smtClean="0"/>
              <a:pPr/>
              <a:t>55</a:t>
            </a:fld>
            <a:endParaRPr lang="en-US"/>
          </a:p>
        </p:txBody>
      </p:sp>
    </p:spTree>
    <p:extLst>
      <p:ext uri="{BB962C8B-B14F-4D97-AF65-F5344CB8AC3E}">
        <p14:creationId xmlns:p14="http://schemas.microsoft.com/office/powerpoint/2010/main" val="17120209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It is super easy to get started. With a few clicks in the portal and using one of our quick starts, you can build a global scale out application in minutes. You can use the high fidelity Azure Cosmos DB emulator, for offline development. If you are already customer, write to us and tell us how Azure Cosmos DB has been powering your applications. Also give us your feedback so that we can continue to innovate on the next generation cloud database.  Our success so far has been defined by customers and developers like you, who challenge us to push the boundaries and bring the best of Microsoft’s database technology to you.</a:t>
            </a:r>
          </a:p>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59</a:t>
            </a:fld>
            <a:endParaRPr lang="en-US" dirty="0"/>
          </a:p>
        </p:txBody>
      </p:sp>
      <p:sp>
        <p:nvSpPr>
          <p:cNvPr id="10" name="Date Placeholder 9"/>
          <p:cNvSpPr>
            <a:spLocks noGrp="1"/>
          </p:cNvSpPr>
          <p:nvPr>
            <p:ph type="dt" idx="13"/>
          </p:nvPr>
        </p:nvSpPr>
        <p:spPr/>
        <p:txBody>
          <a:bodyPr/>
          <a:lstStyle/>
          <a:p>
            <a:fld id="{E7B3D19D-BCFA-4915-9093-C7E1CA43102F}" type="datetime8">
              <a:rPr lang="en-US" smtClean="0"/>
              <a:t>8/22/2017 9:46 AM</a:t>
            </a:fld>
            <a:endParaRPr lang="en-US" dirty="0"/>
          </a:p>
        </p:txBody>
      </p:sp>
      <p:sp>
        <p:nvSpPr>
          <p:cNvPr id="12" name="Header Placeholder 11"/>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06458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2017</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1693E6E-1E62-44E6-ADEC-B246846247C0}" type="datetime8">
              <a:rPr lang="en-US" smtClean="0"/>
              <a:t>8/22/2017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486196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To make this vision a reality, we Cortana Intelligence Suite – a suite of services in Intelligent cloud that transform data into intelligent insights and actions. </a:t>
            </a:r>
            <a:endParaRPr lang="en-US" dirty="0"/>
          </a:p>
        </p:txBody>
      </p:sp>
      <p:sp>
        <p:nvSpPr>
          <p:cNvPr id="4" name="Header Placeholder 3"/>
          <p:cNvSpPr>
            <a:spLocks noGrp="1"/>
          </p:cNvSpPr>
          <p:nvPr>
            <p:ph type="hdr" sz="quarter" idx="10"/>
          </p:nvPr>
        </p:nvSpPr>
        <p:spPr/>
        <p:txBody>
          <a:bodyPr/>
          <a:lstStyle/>
          <a:p>
            <a:pPr defTabSz="950409">
              <a:defRPr/>
            </a:pPr>
            <a:endParaRPr lang="en-US" sz="1800" kern="0" dirty="0">
              <a:solidFill>
                <a:prstClr val="black"/>
              </a:solidFill>
              <a:latin typeface="Calibri" panose="020F0502020204030204"/>
            </a:endParaRPr>
          </a:p>
        </p:txBody>
      </p:sp>
      <p:sp>
        <p:nvSpPr>
          <p:cNvPr id="5" name="Footer Placeholder 4"/>
          <p:cNvSpPr>
            <a:spLocks noGrp="1"/>
          </p:cNvSpPr>
          <p:nvPr>
            <p:ph type="ftr" sz="quarter" idx="11"/>
          </p:nvPr>
        </p:nvSpPr>
        <p:spPr/>
        <p:txBody>
          <a:bodyPr/>
          <a:lstStyle/>
          <a:p>
            <a:pPr marL="0" defTabSz="931467">
              <a:defRPr/>
            </a:pPr>
            <a:r>
              <a:rPr lang="en-US" sz="1800" kern="0">
                <a:gradFill>
                  <a:gsLst>
                    <a:gs pos="0">
                      <a:prstClr val="black"/>
                    </a:gs>
                    <a:gs pos="100000">
                      <a:prstClr val="black"/>
                    </a:gs>
                  </a:gsLst>
                  <a:lin ang="5400000" scaled="0"/>
                </a:gradFill>
                <a:ea typeface="Segoe UI" pitchFamily="34" charset="0"/>
              </a:rPr>
              <a:t>© 2014 Microsoft Corporation. All rights reserved. MICROSOFT MAKES NO WARRANTIES, EXPRESS, IMPLIED OR STATUTORY, AS TO THE INFORMATION IN THIS PRESENTATION.</a:t>
            </a:r>
            <a:endParaRPr lang="en-US" sz="1800" kern="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pPr defTabSz="950409">
              <a:defRPr/>
            </a:pPr>
            <a:fld id="{38EEC551-8CDA-4EB6-89BB-2A86C9F091C8}" type="datetime8">
              <a:rPr lang="en-US" sz="1800" kern="0">
                <a:solidFill>
                  <a:prstClr val="black"/>
                </a:solidFill>
                <a:latin typeface="Calibri" panose="020F0502020204030204"/>
              </a:rPr>
              <a:pPr defTabSz="950409">
                <a:defRPr/>
              </a:pPr>
              <a:t>8/22/2017 9:46 AM</a:t>
            </a:fld>
            <a:endParaRPr lang="en-US" sz="1800" kern="0" dirty="0">
              <a:solidFill>
                <a:prstClr val="black"/>
              </a:solidFill>
              <a:latin typeface="Calibri" panose="020F0502020204030204"/>
            </a:endParaRPr>
          </a:p>
        </p:txBody>
      </p:sp>
      <p:sp>
        <p:nvSpPr>
          <p:cNvPr id="7" name="Slide Number Placeholder 6"/>
          <p:cNvSpPr>
            <a:spLocks noGrp="1"/>
          </p:cNvSpPr>
          <p:nvPr>
            <p:ph type="sldNum" sz="quarter" idx="13"/>
          </p:nvPr>
        </p:nvSpPr>
        <p:spPr/>
        <p:txBody>
          <a:bodyPr/>
          <a:lstStyle/>
          <a:p>
            <a:pPr defTabSz="950409">
              <a:defRPr/>
            </a:pPr>
            <a:fld id="{B4008EB6-D09E-4580-8CD6-DDB14511944F}" type="slidenum">
              <a:rPr lang="en-US" sz="1800" kern="0">
                <a:solidFill>
                  <a:prstClr val="black"/>
                </a:solidFill>
                <a:latin typeface="Calibri" panose="020F0502020204030204"/>
              </a:rPr>
              <a:pPr defTabSz="950409">
                <a:defRPr/>
              </a:pPr>
              <a:t>60</a:t>
            </a:fld>
            <a:endParaRPr lang="en-US" sz="1800" kern="0" dirty="0">
              <a:solidFill>
                <a:prstClr val="black"/>
              </a:solidFill>
              <a:latin typeface="Calibri" panose="020F0502020204030204"/>
            </a:endParaRPr>
          </a:p>
        </p:txBody>
      </p:sp>
    </p:spTree>
    <p:extLst>
      <p:ext uri="{BB962C8B-B14F-4D97-AF65-F5344CB8AC3E}">
        <p14:creationId xmlns:p14="http://schemas.microsoft.com/office/powerpoint/2010/main" val="2074786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n-lt"/>
              </a:rPr>
              <a:t> </a:t>
            </a:r>
          </a:p>
        </p:txBody>
      </p:sp>
      <p:sp>
        <p:nvSpPr>
          <p:cNvPr id="4" name="Slide Number Placeholder 3"/>
          <p:cNvSpPr>
            <a:spLocks noGrp="1"/>
          </p:cNvSpPr>
          <p:nvPr>
            <p:ph type="sldNum" sz="quarter" idx="10"/>
          </p:nvPr>
        </p:nvSpPr>
        <p:spPr/>
        <p:txBody>
          <a:bodyPr/>
          <a:lstStyle/>
          <a:p>
            <a:pPr defTabSz="931774">
              <a:defRPr/>
            </a:pPr>
            <a:fld id="{D6FCFD6A-4BD9-4516-9E31-F047A5C70304}" type="slidenum">
              <a:rPr lang="en-US">
                <a:solidFill>
                  <a:prstClr val="black"/>
                </a:solidFill>
                <a:latin typeface="Calibri" panose="020F0502020204030204"/>
              </a:rPr>
              <a:pPr defTabSz="931774">
                <a:defRPr/>
              </a:pPr>
              <a:t>6</a:t>
            </a:fld>
            <a:endParaRPr lang="en-US">
              <a:solidFill>
                <a:prstClr val="black"/>
              </a:solidFill>
              <a:latin typeface="Calibri" panose="020F0502020204030204"/>
            </a:endParaRPr>
          </a:p>
        </p:txBody>
      </p:sp>
    </p:spTree>
    <p:extLst>
      <p:ext uri="{BB962C8B-B14F-4D97-AF65-F5344CB8AC3E}">
        <p14:creationId xmlns:p14="http://schemas.microsoft.com/office/powerpoint/2010/main" val="874931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F67C77-7EFA-4CAA-A410-E92D82C8E6E1}" type="slidenum">
              <a:rPr lang="en-US" smtClean="0"/>
              <a:pPr/>
              <a:t>7</a:t>
            </a:fld>
            <a:endParaRPr lang="en-US"/>
          </a:p>
        </p:txBody>
      </p:sp>
    </p:spTree>
    <p:extLst>
      <p:ext uri="{BB962C8B-B14F-4D97-AF65-F5344CB8AC3E}">
        <p14:creationId xmlns:p14="http://schemas.microsoft.com/office/powerpoint/2010/main" val="1108275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316"/>
            <a:r>
              <a:rPr lang="en-US" kern="0" dirty="0">
                <a:solidFill>
                  <a:schemeClr val="bg1"/>
                </a:solidFill>
                <a:ea typeface="Segoe UI Semibold" charset="0"/>
                <a:cs typeface="Segoe UI Light" panose="020B0502040204020203" pitchFamily="34" charset="0"/>
              </a:rPr>
              <a:t>Serve &lt;10 </a:t>
            </a:r>
            <a:r>
              <a:rPr lang="en-US" kern="0" dirty="0" err="1">
                <a:solidFill>
                  <a:schemeClr val="bg1"/>
                </a:solidFill>
                <a:ea typeface="Segoe UI Semibold" charset="0"/>
                <a:cs typeface="Segoe UI Light" panose="020B0502040204020203" pitchFamily="34" charset="0"/>
              </a:rPr>
              <a:t>ms</a:t>
            </a:r>
            <a:r>
              <a:rPr lang="en-US" kern="0" dirty="0">
                <a:solidFill>
                  <a:schemeClr val="bg1"/>
                </a:solidFill>
                <a:ea typeface="Segoe UI Semibold" charset="0"/>
                <a:cs typeface="Segoe UI Light" panose="020B0502040204020203" pitchFamily="34" charset="0"/>
              </a:rPr>
              <a:t> read and &lt;15 </a:t>
            </a:r>
            <a:r>
              <a:rPr lang="en-US" kern="0" dirty="0" err="1">
                <a:solidFill>
                  <a:schemeClr val="bg1"/>
                </a:solidFill>
                <a:ea typeface="Segoe UI Semibold" charset="0"/>
                <a:cs typeface="Segoe UI Light" panose="020B0502040204020203" pitchFamily="34" charset="0"/>
              </a:rPr>
              <a:t>ms</a:t>
            </a:r>
            <a:r>
              <a:rPr lang="en-US" kern="0" dirty="0">
                <a:solidFill>
                  <a:schemeClr val="bg1"/>
                </a:solidFill>
                <a:ea typeface="Segoe UI Semibold" charset="0"/>
                <a:cs typeface="Segoe UI Light" panose="020B0502040204020203" pitchFamily="34" charset="0"/>
              </a:rPr>
              <a:t> write requests at the 99</a:t>
            </a:r>
            <a:r>
              <a:rPr lang="en-US" kern="0" baseline="30000" dirty="0">
                <a:solidFill>
                  <a:schemeClr val="bg1"/>
                </a:solidFill>
                <a:ea typeface="Segoe UI Semibold" charset="0"/>
                <a:cs typeface="Segoe UI Light" panose="020B0502040204020203" pitchFamily="34" charset="0"/>
              </a:rPr>
              <a:t>th</a:t>
            </a:r>
            <a:r>
              <a:rPr lang="en-US" kern="0" dirty="0">
                <a:solidFill>
                  <a:schemeClr val="bg1"/>
                </a:solidFill>
                <a:ea typeface="Segoe UI Semibold" charset="0"/>
                <a:cs typeface="Segoe UI Light" panose="020B0502040204020203" pitchFamily="34" charset="0"/>
              </a:rPr>
              <a:t> percentile from the nearest region while delivering data globally </a:t>
            </a:r>
          </a:p>
          <a:p>
            <a:endParaRPr lang="en-US" dirty="0"/>
          </a:p>
        </p:txBody>
      </p:sp>
      <p:sp>
        <p:nvSpPr>
          <p:cNvPr id="4" name="Header Placeholder 3"/>
          <p:cNvSpPr>
            <a:spLocks noGrp="1"/>
          </p:cNvSpPr>
          <p:nvPr>
            <p:ph type="hdr" sz="quarter" idx="10"/>
          </p:nvPr>
        </p:nvSpPr>
        <p:spPr/>
        <p:txBody>
          <a:bodyPr/>
          <a:lstStyle/>
          <a:p>
            <a:r>
              <a:rPr lang="en-US"/>
              <a:t>Microsoft Build 2017</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1693E6E-1E62-44E6-ADEC-B246846247C0}" type="datetime8">
              <a:rPr lang="en-US" smtClean="0"/>
              <a:t>8/22/2017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120133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4500" dirty="0">
                <a:solidFill>
                  <a:srgbClr val="00B0F0"/>
                </a:solidFill>
                <a:cs typeface="Segoe UI Light" panose="020B0502040204020203" pitchFamily="34" charset="0"/>
              </a:rPr>
              <a:t>Unique design of the quorum based replication protocol</a:t>
            </a:r>
          </a:p>
          <a:p>
            <a:pPr lvl="1"/>
            <a:r>
              <a:rPr lang="en-US" sz="3700" dirty="0">
                <a:solidFill>
                  <a:schemeClr val="bg1"/>
                </a:solidFill>
                <a:cs typeface="Segoe UI Light" panose="020B0502040204020203" pitchFamily="34" charset="0"/>
              </a:rPr>
              <a:t>Globally distributed with reads and writes served from local region</a:t>
            </a:r>
          </a:p>
          <a:p>
            <a:pPr lvl="1"/>
            <a:r>
              <a:rPr lang="en-US" sz="3700" dirty="0">
                <a:solidFill>
                  <a:schemeClr val="bg1"/>
                </a:solidFill>
                <a:cs typeface="Segoe UI Light" panose="020B0502040204020203" pitchFamily="34" charset="0"/>
              </a:rPr>
              <a:t>Well defined consistency models designed to provide precise consistency guarantees</a:t>
            </a:r>
          </a:p>
          <a:p>
            <a:pPr lvl="1"/>
            <a:endParaRPr lang="en-US" sz="3700" dirty="0">
              <a:solidFill>
                <a:schemeClr val="bg1"/>
              </a:solidFill>
              <a:cs typeface="Segoe UI Light" panose="020B0502040204020203" pitchFamily="34" charset="0"/>
            </a:endParaRPr>
          </a:p>
          <a:p>
            <a:pPr lvl="0"/>
            <a:r>
              <a:rPr lang="en-US" sz="4500" dirty="0">
                <a:solidFill>
                  <a:srgbClr val="00B0F0"/>
                </a:solidFill>
                <a:cs typeface="Segoe UI Light" panose="020B0502040204020203" pitchFamily="34" charset="0"/>
              </a:rPr>
              <a:t>Unique design of database engine</a:t>
            </a:r>
          </a:p>
          <a:p>
            <a:pPr lvl="1"/>
            <a:r>
              <a:rPr lang="en-US" sz="3700" dirty="0">
                <a:solidFill>
                  <a:schemeClr val="bg1"/>
                </a:solidFill>
                <a:cs typeface="Segoe UI Light" panose="020B0502040204020203" pitchFamily="34" charset="0"/>
              </a:rPr>
              <a:t>Write optimized, latch-free database engine designed for SSDs and low latency access</a:t>
            </a:r>
          </a:p>
          <a:p>
            <a:pPr lvl="1"/>
            <a:r>
              <a:rPr lang="en-US" sz="3700" dirty="0">
                <a:solidFill>
                  <a:schemeClr val="bg1"/>
                </a:solidFill>
                <a:cs typeface="Segoe UI Light" panose="020B0502040204020203" pitchFamily="34" charset="0"/>
              </a:rPr>
              <a:t>Culmination of decades of database system research in marrying the best of NoSQL techniques for the write path with the Relational query optimized data structures concurrent </a:t>
            </a:r>
            <a:r>
              <a:rPr lang="en-US" sz="3700" dirty="0" err="1">
                <a:solidFill>
                  <a:schemeClr val="bg1"/>
                </a:solidFill>
                <a:cs typeface="Segoe UI Light" panose="020B0502040204020203" pitchFamily="34" charset="0"/>
              </a:rPr>
              <a:t>btree</a:t>
            </a:r>
            <a:r>
              <a:rPr lang="en-US" sz="3700" dirty="0">
                <a:solidFill>
                  <a:schemeClr val="bg1"/>
                </a:solidFill>
                <a:cs typeface="Segoe UI Light" panose="020B0502040204020203" pitchFamily="34" charset="0"/>
              </a:rPr>
              <a:t> on the read/query path</a:t>
            </a:r>
          </a:p>
          <a:p>
            <a:pPr lvl="1"/>
            <a:r>
              <a:rPr lang="en-US" sz="3700" dirty="0">
                <a:solidFill>
                  <a:schemeClr val="bg1"/>
                </a:solidFill>
                <a:cs typeface="Segoe UI Light" panose="020B0502040204020203" pitchFamily="34" charset="0"/>
              </a:rPr>
              <a:t>Benchmarked to have the lowest write and read amplifications.</a:t>
            </a:r>
          </a:p>
          <a:p>
            <a:pPr lvl="1"/>
            <a:r>
              <a:rPr lang="en-US" sz="3700" dirty="0">
                <a:solidFill>
                  <a:schemeClr val="bg1"/>
                </a:solidFill>
                <a:cs typeface="Segoe UI Light" panose="020B0502040204020203" pitchFamily="34" charset="0"/>
              </a:rPr>
              <a:t>Better performance and TCO compared to all popular log structured engines </a:t>
            </a:r>
            <a:r>
              <a:rPr lang="en-US" sz="3700" dirty="0" err="1">
                <a:solidFill>
                  <a:schemeClr val="bg1"/>
                </a:solidFill>
                <a:cs typeface="Segoe UI Light" panose="020B0502040204020203" pitchFamily="34" charset="0"/>
              </a:rPr>
              <a:t>LevelDB</a:t>
            </a:r>
            <a:r>
              <a:rPr lang="en-US" sz="3700" dirty="0">
                <a:solidFill>
                  <a:schemeClr val="bg1"/>
                </a:solidFill>
                <a:cs typeface="Segoe UI Light" panose="020B0502040204020203" pitchFamily="34" charset="0"/>
              </a:rPr>
              <a:t>, </a:t>
            </a:r>
            <a:r>
              <a:rPr lang="en-US" sz="3700" dirty="0" err="1">
                <a:solidFill>
                  <a:schemeClr val="bg1"/>
                </a:solidFill>
                <a:cs typeface="Segoe UI Light" panose="020B0502040204020203" pitchFamily="34" charset="0"/>
              </a:rPr>
              <a:t>RocksDB</a:t>
            </a:r>
            <a:r>
              <a:rPr lang="en-US" sz="3700" dirty="0">
                <a:solidFill>
                  <a:schemeClr val="bg1"/>
                </a:solidFill>
                <a:cs typeface="Segoe UI Light" panose="020B0502040204020203" pitchFamily="34" charset="0"/>
              </a:rPr>
              <a:t>, </a:t>
            </a:r>
            <a:r>
              <a:rPr lang="en-US" sz="3700" dirty="0" err="1">
                <a:solidFill>
                  <a:schemeClr val="bg1"/>
                </a:solidFill>
                <a:cs typeface="Segoe UI Light" panose="020B0502040204020203" pitchFamily="34" charset="0"/>
              </a:rPr>
              <a:t>TokuDB</a:t>
            </a:r>
            <a:r>
              <a:rPr lang="en-US" sz="3700" dirty="0">
                <a:solidFill>
                  <a:schemeClr val="bg1"/>
                </a:solidFill>
                <a:cs typeface="Segoe UI Light" panose="020B0502040204020203" pitchFamily="34" charset="0"/>
              </a:rPr>
              <a:t>, </a:t>
            </a:r>
            <a:r>
              <a:rPr lang="en-US" sz="3700" dirty="0" err="1">
                <a:solidFill>
                  <a:schemeClr val="bg1"/>
                </a:solidFill>
                <a:cs typeface="Segoe UI Light" panose="020B0502040204020203" pitchFamily="34" charset="0"/>
              </a:rPr>
              <a:t>WiredTiger</a:t>
            </a:r>
            <a:endParaRPr lang="en-US" sz="3700" dirty="0">
              <a:solidFill>
                <a:schemeClr val="bg1"/>
              </a:solidFill>
              <a:cs typeface="Segoe UI Light" panose="020B0502040204020203" pitchFamily="34" charset="0"/>
            </a:endParaRPr>
          </a:p>
          <a:p>
            <a:pPr lvl="1"/>
            <a:r>
              <a:rPr lang="en-US" sz="3700" dirty="0">
                <a:solidFill>
                  <a:schemeClr val="bg1"/>
                </a:solidFill>
                <a:cs typeface="Segoe UI Light" panose="020B0502040204020203" pitchFamily="34" charset="0"/>
              </a:rPr>
              <a:t>Fully resource governed NO WRITE PAUSES</a:t>
            </a:r>
          </a:p>
          <a:p>
            <a:pPr marL="593960" lvl="1" indent="0">
              <a:buNone/>
            </a:pPr>
            <a:endParaRPr lang="en-US" sz="3700" dirty="0">
              <a:solidFill>
                <a:schemeClr val="bg1"/>
              </a:solidFill>
              <a:cs typeface="Segoe UI Light" panose="020B0502040204020203" pitchFamily="34" charset="0"/>
            </a:endParaRPr>
          </a:p>
          <a:p>
            <a:pPr lvl="0"/>
            <a:r>
              <a:rPr lang="en-US" sz="4500" dirty="0">
                <a:solidFill>
                  <a:srgbClr val="00B0F0"/>
                </a:solidFill>
                <a:cs typeface="Segoe UI Light" panose="020B0502040204020203" pitchFamily="34" charset="0"/>
              </a:rPr>
              <a:t>Synchronous and automatic indexing at sustained ingestion rates</a:t>
            </a:r>
          </a:p>
          <a:p>
            <a:pPr lvl="1"/>
            <a:r>
              <a:rPr lang="en-US" sz="3700" dirty="0">
                <a:solidFill>
                  <a:schemeClr val="bg1"/>
                </a:solidFill>
                <a:cs typeface="Segoe UI Light" panose="020B0502040204020203" pitchFamily="34" charset="0"/>
              </a:rPr>
              <a:t>No schema or index management needed</a:t>
            </a:r>
          </a:p>
          <a:p>
            <a:pPr lvl="1"/>
            <a:r>
              <a:rPr lang="en-US" sz="3700" dirty="0">
                <a:solidFill>
                  <a:schemeClr val="bg1"/>
                </a:solidFill>
                <a:cs typeface="Segoe UI Light" panose="020B0502040204020203" pitchFamily="34" charset="0"/>
              </a:rPr>
              <a:t>No schema versioning needed</a:t>
            </a:r>
          </a:p>
          <a:p>
            <a:pPr lvl="1"/>
            <a:r>
              <a:rPr lang="en-US" sz="3700" dirty="0">
                <a:solidFill>
                  <a:schemeClr val="bg1"/>
                </a:solidFill>
                <a:cs typeface="Segoe UI Light" panose="020B0502040204020203" pitchFamily="34" charset="0"/>
              </a:rPr>
              <a:t>No schema migration needed</a:t>
            </a:r>
          </a:p>
          <a:p>
            <a:pPr lvl="1"/>
            <a:r>
              <a:rPr lang="en-US" sz="3700" dirty="0">
                <a:solidFill>
                  <a:schemeClr val="bg1"/>
                </a:solidFill>
                <a:cs typeface="Segoe UI Light" panose="020B0502040204020203" pitchFamily="34" charset="0"/>
              </a:rPr>
              <a:t>All of this is highly relevant for rapidly evolving apps in a globally distributed setup</a:t>
            </a:r>
          </a:p>
          <a:p>
            <a:pPr marL="272941" indent="-272941" defTabSz="873409"/>
            <a:endParaRPr lang="en-US" sz="2300" kern="0" dirty="0">
              <a:solidFill>
                <a:schemeClr val="bg1"/>
              </a:solidFill>
              <a:cs typeface="Segoe UI Light" panose="020B0502040204020203" pitchFamily="34" charset="0"/>
            </a:endParaRPr>
          </a:p>
          <a:p>
            <a:pPr marL="272941" indent="-272941" defTabSz="873409"/>
            <a:endParaRPr lang="en-US" sz="2300" kern="0" dirty="0">
              <a:solidFill>
                <a:schemeClr val="bg1"/>
              </a:solidFill>
              <a:cs typeface="Segoe UI Light" panose="020B0502040204020203" pitchFamily="34" charset="0"/>
            </a:endParaRPr>
          </a:p>
          <a:p>
            <a:pPr defTabSz="930772">
              <a:lnSpc>
                <a:spcPct val="100000"/>
              </a:lnSpc>
              <a:spcAft>
                <a:spcPts val="0"/>
              </a:spcAft>
              <a:defRPr/>
            </a:pPr>
            <a:endParaRPr lang="en-US" sz="1200" dirty="0"/>
          </a:p>
          <a:p>
            <a:pPr defTabSz="930772">
              <a:lnSpc>
                <a:spcPct val="100000"/>
              </a:lnSpc>
              <a:spcAft>
                <a:spcPts val="0"/>
              </a:spcAft>
              <a:defRPr/>
            </a:pPr>
            <a:endParaRPr lang="en-US" sz="1200" dirty="0"/>
          </a:p>
          <a:p>
            <a:pPr defTabSz="930772">
              <a:lnSpc>
                <a:spcPct val="100000"/>
              </a:lnSpc>
              <a:spcAft>
                <a:spcPts val="0"/>
              </a:spcAft>
              <a:defRPr/>
            </a:pPr>
            <a:endParaRPr lang="en-US" sz="1200" dirty="0"/>
          </a:p>
          <a:p>
            <a:pPr defTabSz="930772">
              <a:lnSpc>
                <a:spcPct val="100000"/>
              </a:lnSpc>
              <a:spcAft>
                <a:spcPts val="0"/>
              </a:spcAft>
              <a:defRPr/>
            </a:pPr>
            <a:endParaRPr lang="en-US" sz="1200" dirty="0"/>
          </a:p>
          <a:p>
            <a:pPr defTabSz="930772">
              <a:lnSpc>
                <a:spcPct val="100000"/>
              </a:lnSpc>
              <a:spcAft>
                <a:spcPts val="0"/>
              </a:spcAft>
              <a:defRPr/>
            </a:pPr>
            <a:r>
              <a:rPr lang="en-US" sz="1200" dirty="0"/>
              <a:t>Cosmos DB guarantees low latency access by serving reads and writes from the local regions. This helps your applications to beat the speed of light or network latency across regions.</a:t>
            </a:r>
          </a:p>
          <a:p>
            <a:pPr defTabSz="930772">
              <a:lnSpc>
                <a:spcPct val="100000"/>
              </a:lnSpc>
              <a:spcAft>
                <a:spcPts val="0"/>
              </a:spcAft>
              <a:defRPr/>
            </a:pPr>
            <a:endParaRPr lang="en-US" sz="1200" dirty="0"/>
          </a:p>
          <a:p>
            <a:pPr defTabSz="930772">
              <a:lnSpc>
                <a:spcPct val="100000"/>
              </a:lnSpc>
              <a:spcAft>
                <a:spcPts val="0"/>
              </a:spcAft>
              <a:defRPr/>
            </a:pPr>
            <a:r>
              <a:rPr lang="en-US" sz="1200" dirty="0"/>
              <a:t>Nucleus of Cosmos DB is a write optimized, latch-free database engine which is designed for Solid State Drives. The core design point is low latency and performance and global scale. </a:t>
            </a:r>
          </a:p>
          <a:p>
            <a:pPr defTabSz="930772">
              <a:lnSpc>
                <a:spcPct val="100000"/>
              </a:lnSpc>
              <a:spcAft>
                <a:spcPts val="0"/>
              </a:spcAft>
              <a:defRPr/>
            </a:pPr>
            <a:r>
              <a:rPr lang="en-US" sz="1200" dirty="0"/>
              <a:t>Cosmos DB indexes all your data automatically, synchronously at sustained ingestion rates. There is no overhead of secondary indexes as with other databases. Most of us know the pain of managing indexes. Now imagine for a moment maintaining, managing, migrating indexes at global scale. It is almost impossible but with Azure Cosmos DB, you don’t have to. At P99 Cosmos DB guarantees &lt;10ms latency for read access and &lt;15ms for write access. Most applications will experience even lower latency of under &lt;2ms for reads and &lt;6ms for writes.</a:t>
            </a:r>
          </a:p>
          <a:p>
            <a:pPr defTabSz="930772">
              <a:lnSpc>
                <a:spcPct val="100000"/>
              </a:lnSpc>
              <a:spcAft>
                <a:spcPts val="0"/>
              </a:spcAft>
              <a:defRPr/>
            </a:pPr>
            <a:endParaRPr lang="en-US" sz="1200" dirty="0"/>
          </a:p>
          <a:p>
            <a:pPr defTabSz="930772">
              <a:lnSpc>
                <a:spcPct val="100000"/>
              </a:lnSpc>
              <a:spcAft>
                <a:spcPts val="0"/>
              </a:spcAft>
              <a:defRPr/>
            </a:pPr>
            <a:r>
              <a:rPr lang="en-US" sz="1200" dirty="0"/>
              <a:t>Several of our large scale cloud services at Microsoft uses Cosmos DB for low latency access. All the device telemetry from windows mobile devices is stored in a globally distributed database and with 100s of millions of devices out there, low latency was a key factor in deciding on the right data store.</a:t>
            </a:r>
          </a:p>
          <a:p>
            <a:pPr defTabSz="930772">
              <a:lnSpc>
                <a:spcPct val="100000"/>
              </a:lnSpc>
              <a:spcAft>
                <a:spcPts val="0"/>
              </a:spcAft>
              <a:defRPr/>
            </a:pPr>
            <a:endParaRPr lang="en-US" sz="1200" dirty="0"/>
          </a:p>
          <a:p>
            <a:pPr defTabSz="930772">
              <a:lnSpc>
                <a:spcPct val="100000"/>
              </a:lnSpc>
              <a:spcAft>
                <a:spcPts val="0"/>
              </a:spcAft>
              <a:defRPr/>
            </a:pPr>
            <a:endParaRPr lang="en-US" sz="1200" dirty="0"/>
          </a:p>
          <a:p>
            <a:pPr marL="356054" indent="-356054" defTabSz="930772">
              <a:buFont typeface="Arial" panose="020B0604020202020204" pitchFamily="34" charset="0"/>
              <a:buChar char="•"/>
            </a:pPr>
            <a:endParaRPr lang="en-US" sz="3400" kern="0" dirty="0"/>
          </a:p>
          <a:p>
            <a:endParaRPr lang="en-US" sz="1800" dirty="0">
              <a:solidFill>
                <a:schemeClr val="tx1">
                  <a:lumMod val="75000"/>
                  <a:lumOff val="25000"/>
                </a:schemeClr>
              </a:solidFill>
              <a:cs typeface="Segoe UI Light" panose="020B0502040204020203" pitchFamily="34" charset="0"/>
            </a:endParaRP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AEFA9C58-574A-4572-AC9A-C11D2F34D15C}" type="datetime8">
              <a:rPr lang="en-US" smtClean="0"/>
              <a:t>8/22/2017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
        <p:nvSpPr>
          <p:cNvPr id="8" name="Footer Placeholder 7"/>
          <p:cNvSpPr>
            <a:spLocks noGrp="1"/>
          </p:cNvSpPr>
          <p:nvPr>
            <p:ph type="ftr" sz="quarter" idx="14"/>
          </p:nvPr>
        </p:nvSpPr>
        <p:spPr/>
        <p:txBody>
          <a:bodyPr/>
          <a:lstStyle/>
          <a:p>
            <a:pPr marL="413749" defTabSz="949165"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88066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1774">
              <a:defRPr/>
            </a:pPr>
            <a:fld id="{5996BA33-6360-40A1-9606-58E0047CF44A}" type="slidenum">
              <a:rPr lang="en-US" sz="1800" kern="0">
                <a:solidFill>
                  <a:sysClr val="windowText" lastClr="000000"/>
                </a:solidFill>
              </a:rPr>
              <a:pPr defTabSz="931774">
                <a:defRPr/>
              </a:pPr>
              <a:t>13</a:t>
            </a:fld>
            <a:endParaRPr lang="en-US" sz="1800" kern="0">
              <a:solidFill>
                <a:sysClr val="windowText" lastClr="000000"/>
              </a:solidFill>
            </a:endParaRPr>
          </a:p>
        </p:txBody>
      </p:sp>
    </p:spTree>
    <p:extLst>
      <p:ext uri="{BB962C8B-B14F-4D97-AF65-F5344CB8AC3E}">
        <p14:creationId xmlns:p14="http://schemas.microsoft.com/office/powerpoint/2010/main" val="39579584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emf"/><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5" cy="5571636"/>
          </a:xfrm>
          <a:prstGeom prst="rect">
            <a:avLst/>
          </a:prstGeom>
        </p:spPr>
      </p:pic>
      <p:sp>
        <p:nvSpPr>
          <p:cNvPr id="8" name="Rectangle 7"/>
          <p:cNvSpPr/>
          <p:nvPr userDrawn="1"/>
        </p:nvSpPr>
        <p:spPr bwMode="auto">
          <a:xfrm>
            <a:off x="1681" y="4960286"/>
            <a:ext cx="12434794"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60689" y="5357956"/>
            <a:ext cx="2648621" cy="1169808"/>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60688" y="479424"/>
            <a:ext cx="1451843" cy="309656"/>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752216" y="4960286"/>
            <a:ext cx="4684259" cy="2034239"/>
          </a:xfrm>
          <a:prstGeom prst="rect">
            <a:avLst/>
          </a:prstGeom>
        </p:spPr>
      </p:pic>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p:transition spd="slow">
    <p:push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overrideClrMapping bg1="dk1" tx1="lt1" bg2="dk2" tx2="lt2" accent1="accent1" accent2="accent2" accent3="accent3" accent4="accent4" accent5="accent5" accent6="accent6" hlink="hlink" folHlink="folHlink"/>
  </p:clrMapOvr>
  <p:transition spd="slow">
    <p:push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spd="slow">
    <p:push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2979381609"/>
      </p:ext>
    </p:extLst>
  </p:cSld>
  <p:clrMapOvr>
    <a:masterClrMapping/>
  </p:clrMapOvr>
  <p:transition spd="slow">
    <p:push dir="r"/>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overrideClrMapping bg1="dk1" tx1="lt1" bg2="dk2" tx2="lt2" accent1="accent1" accent2="accent2" accent3="accent3" accent4="accent4" accent5="accent5" accent6="accent6" hlink="hlink" folHlink="folHlink"/>
  </p:clrMapOvr>
  <p:transition spd="slow">
    <p:push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spd="slow">
    <p:push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771056"/>
      </p:ext>
    </p:extLst>
  </p:cSld>
  <p:clrMapOvr>
    <a:masterClrMapping/>
  </p:clrMapOvr>
  <p:transition spd="slow">
    <p:push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spd="slow">
    <p:push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spd="slow">
    <p:push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576839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5571636"/>
          </a:xfrm>
          <a:prstGeom prst="rect">
            <a:avLst/>
          </a:prstGeom>
        </p:spPr>
      </p:pic>
      <p:sp>
        <p:nvSpPr>
          <p:cNvPr id="8" name="Rectangle 7"/>
          <p:cNvSpPr/>
          <p:nvPr userDrawn="1"/>
        </p:nvSpPr>
        <p:spPr bwMode="auto">
          <a:xfrm>
            <a:off x="1681" y="4960286"/>
            <a:ext cx="12434794"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invGray">
          <a:xfrm>
            <a:off x="460689" y="5357956"/>
            <a:ext cx="2648621" cy="1169808"/>
          </a:xfrm>
          <a:prstGeom prst="rect">
            <a:avLst/>
          </a:prstGeom>
        </p:spPr>
      </p:pic>
      <p:pic>
        <p:nvPicPr>
          <p:cNvPr id="12" name="Picture 1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60688" y="479424"/>
            <a:ext cx="1451843" cy="309656"/>
          </a:xfrm>
          <a:prstGeom prst="rect">
            <a:avLst/>
          </a:prstGeom>
        </p:spPr>
      </p:pic>
      <p:pic>
        <p:nvPicPr>
          <p:cNvPr id="14" name="Picture 13"/>
          <p:cNvPicPr>
            <a:picLocks noChangeAspect="1"/>
          </p:cNvPicPr>
          <p:nvPr userDrawn="1"/>
        </p:nvPicPr>
        <p:blipFill rotWithShape="1">
          <a:blip r:embed="rId6" cstate="screen">
            <a:extLst>
              <a:ext uri="{28A0092B-C50C-407E-A947-70E740481C1C}">
                <a14:useLocalDpi xmlns:a14="http://schemas.microsoft.com/office/drawing/2010/main"/>
              </a:ext>
            </a:extLst>
          </a:blip>
          <a:srcRect l="-17523"/>
          <a:stretch/>
        </p:blipFill>
        <p:spPr>
          <a:xfrm>
            <a:off x="7752216" y="4960286"/>
            <a:ext cx="4684259" cy="2034239"/>
          </a:xfrm>
          <a:prstGeom prst="rect">
            <a:avLst/>
          </a:prstGeom>
        </p:spPr>
      </p:pic>
    </p:spTree>
    <p:extLst>
      <p:ext uri="{BB962C8B-B14F-4D97-AF65-F5344CB8AC3E}">
        <p14:creationId xmlns:p14="http://schemas.microsoft.com/office/powerpoint/2010/main" val="2093931576"/>
      </p:ext>
    </p:extLst>
  </p:cSld>
  <p:clrMapOvr>
    <a:overrideClrMapping bg1="dk1" tx1="lt1" bg2="dk2" tx2="lt2" accent1="accent1" accent2="accent2" accent3="accent3" accent4="accent4" accent5="accent5" accent6="accent6" hlink="hlink" folHlink="folHlink"/>
  </p:clrMapOvr>
  <p:transition spd="slow">
    <p:push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8" name="Text Placeholder 3"/>
          <p:cNvSpPr>
            <a:spLocks noGrp="1"/>
          </p:cNvSpPr>
          <p:nvPr>
            <p:ph type="body" sz="quarter" idx="15" hasCustomPrompt="1"/>
          </p:nvPr>
        </p:nvSpPr>
        <p:spPr>
          <a:xfrm>
            <a:off x="9418638" y="296863"/>
            <a:ext cx="2743200" cy="461665"/>
          </a:xfrm>
        </p:spPr>
        <p:txBody>
          <a:bodyPr/>
          <a:lstStyle>
            <a:lvl1pPr marL="0" marR="0" indent="0" algn="r"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4" name="Rectangle 3"/>
          <p:cNvSpPr/>
          <p:nvPr userDrawn="1"/>
        </p:nvSpPr>
        <p:spPr>
          <a:xfrm>
            <a:off x="282738" y="6041341"/>
            <a:ext cx="3407023" cy="664797"/>
          </a:xfrm>
          <a:prstGeom prst="rect">
            <a:avLst/>
          </a:prstGeom>
        </p:spPr>
        <p:txBody>
          <a:bodyPr wrap="none" lIns="182880" tIns="146304" rIns="182880" bIns="146304">
            <a:spAutoFit/>
          </a:bodyPr>
          <a:lstStyle/>
          <a:p>
            <a:r>
              <a:rPr lang="en-US" sz="2400" dirty="0">
                <a:gradFill>
                  <a:gsLst>
                    <a:gs pos="2597">
                      <a:schemeClr val="tx1"/>
                    </a:gs>
                    <a:gs pos="18182">
                      <a:schemeClr val="tx1"/>
                    </a:gs>
                  </a:gsLst>
                  <a:lin ang="5400000" scaled="1"/>
                </a:gradFill>
              </a:rPr>
              <a:t>#</a:t>
            </a:r>
            <a:r>
              <a:rPr lang="en-US" sz="2400" dirty="0" err="1">
                <a:gradFill>
                  <a:gsLst>
                    <a:gs pos="2597">
                      <a:schemeClr val="tx1"/>
                    </a:gs>
                    <a:gs pos="18182">
                      <a:schemeClr val="tx1"/>
                    </a:gs>
                  </a:gsLst>
                  <a:lin ang="5400000" scaled="1"/>
                </a:gradFill>
              </a:rPr>
              <a:t>MSBuild</a:t>
            </a:r>
            <a:r>
              <a:rPr lang="en-US" sz="2400" dirty="0">
                <a:gradFill>
                  <a:gsLst>
                    <a:gs pos="2597">
                      <a:schemeClr val="tx1"/>
                    </a:gs>
                    <a:gs pos="18182">
                      <a:schemeClr val="tx1"/>
                    </a:gs>
                  </a:gsLst>
                  <a:lin ang="5400000" scaled="1"/>
                </a:gradFill>
              </a:rPr>
              <a:t>, #</a:t>
            </a:r>
            <a:r>
              <a:rPr lang="en-US" sz="2400" dirty="0" err="1">
                <a:gradFill>
                  <a:gsLst>
                    <a:gs pos="2597">
                      <a:schemeClr val="tx1"/>
                    </a:gs>
                    <a:gs pos="18182">
                      <a:schemeClr val="tx1"/>
                    </a:gs>
                  </a:gsLst>
                  <a:lin ang="5400000" scaled="1"/>
                </a:gradFill>
              </a:rPr>
              <a:t>CosmosDB</a:t>
            </a:r>
            <a:endParaRPr lang="en-US" sz="2400"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p:transition spd="slow">
    <p:push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7" name="Text Placeholder 3"/>
          <p:cNvSpPr>
            <a:spLocks noGrp="1"/>
          </p:cNvSpPr>
          <p:nvPr>
            <p:ph type="body" sz="quarter" idx="15" hasCustomPrompt="1"/>
          </p:nvPr>
        </p:nvSpPr>
        <p:spPr>
          <a:xfrm>
            <a:off x="9418638" y="296863"/>
            <a:ext cx="2743200" cy="461665"/>
          </a:xfrm>
        </p:spPr>
        <p:txBody>
          <a:bodyPr/>
          <a:lstStyle>
            <a:lvl1pPr marL="0" marR="0" indent="0" algn="r"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10" name="Rectangle 9"/>
          <p:cNvSpPr/>
          <p:nvPr userDrawn="1"/>
        </p:nvSpPr>
        <p:spPr>
          <a:xfrm>
            <a:off x="282738" y="6041341"/>
            <a:ext cx="1634102" cy="664797"/>
          </a:xfrm>
          <a:prstGeom prst="rect">
            <a:avLst/>
          </a:prstGeom>
        </p:spPr>
        <p:txBody>
          <a:bodyPr wrap="none" lIns="182880" tIns="146304" rIns="182880" bIns="146304">
            <a:spAutoFit/>
          </a:bodyPr>
          <a:lstStyle/>
          <a:p>
            <a:r>
              <a:rPr lang="en-US" sz="2400" dirty="0">
                <a:gradFill>
                  <a:gsLst>
                    <a:gs pos="2597">
                      <a:schemeClr val="tx1"/>
                    </a:gs>
                    <a:gs pos="18182">
                      <a:schemeClr val="tx1"/>
                    </a:gs>
                  </a:gsLst>
                  <a:lin ang="5400000" scaled="1"/>
                </a:gradFill>
              </a:rPr>
              <a:t>#</a:t>
            </a:r>
            <a:r>
              <a:rPr lang="en-US" sz="2400" dirty="0" err="1">
                <a:gradFill>
                  <a:gsLst>
                    <a:gs pos="2597">
                      <a:schemeClr val="tx1"/>
                    </a:gs>
                    <a:gs pos="18182">
                      <a:schemeClr val="tx1"/>
                    </a:gs>
                  </a:gsLst>
                  <a:lin ang="5400000" scaled="1"/>
                </a:gradFill>
              </a:rPr>
              <a:t>MSBuild</a:t>
            </a:r>
            <a:endParaRPr lang="en-US" sz="2400"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p:transition spd="slow">
    <p:push dir="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spd="slow">
    <p:push dir="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spd="slow">
    <p:push dir="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spd="slow">
    <p:push dir="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spd="slow">
    <p:push dir="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spd="slow">
    <p:push dir="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p:transition spd="slow">
    <p:push dir="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p:transition spd="slow">
    <p:push dir="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spd="slow">
    <p:push dir="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spd="slow">
    <p:push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319586"/>
      </p:ext>
    </p:extLst>
  </p:cSld>
  <p:clrMapOvr>
    <a:masterClrMapping/>
  </p:clrMapOvr>
  <p:transition spd="slow">
    <p:push dir="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spd="slow">
    <p:push dir="r"/>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spd="slow">
    <p:push dir="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spd="slow">
    <p:push dir="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spd="slow">
    <p:push dir="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transition spd="slow">
    <p:push dir="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spd="slow">
    <p:push dir="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Pentagon 684"/>
          <p:cNvSpPr/>
          <p:nvPr userDrawn="1"/>
        </p:nvSpPr>
        <p:spPr>
          <a:xfrm>
            <a:off x="1" y="0"/>
            <a:ext cx="6218238" cy="69945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p:nvPr>
        </p:nvSpPr>
        <p:spPr>
          <a:xfrm>
            <a:off x="605900" y="2035445"/>
            <a:ext cx="5006440" cy="2923636"/>
          </a:xfrm>
        </p:spPr>
        <p:txBody>
          <a:bodyPr anchor="ctr">
            <a:normAutofit/>
          </a:bodyPr>
          <a:lstStyle>
            <a:lvl1pPr>
              <a:defRPr sz="3672">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9666353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over 1">
    <p:spTree>
      <p:nvGrpSpPr>
        <p:cNvPr id="1" name=""/>
        <p:cNvGrpSpPr/>
        <p:nvPr/>
      </p:nvGrpSpPr>
      <p:grpSpPr>
        <a:xfrm>
          <a:off x="0" y="0"/>
          <a:ext cx="0" cy="0"/>
          <a:chOff x="0" y="0"/>
          <a:chExt cx="0" cy="0"/>
        </a:xfrm>
      </p:grpSpPr>
      <p:sp>
        <p:nvSpPr>
          <p:cNvPr id="4" name="Rectangle 37"/>
          <p:cNvSpPr>
            <a:spLocks noGrp="1" noChangeArrowheads="1"/>
          </p:cNvSpPr>
          <p:nvPr>
            <p:ph type="subTitle" sz="quarter" idx="1"/>
          </p:nvPr>
        </p:nvSpPr>
        <p:spPr>
          <a:xfrm>
            <a:off x="646658" y="294680"/>
            <a:ext cx="10773960" cy="283344"/>
          </a:xfrm>
          <a:prstGeom prst="rect">
            <a:avLst/>
          </a:prstGeom>
        </p:spPr>
        <p:txBody>
          <a:bodyPr/>
          <a:lstStyle>
            <a:lvl1pPr marL="0" indent="0">
              <a:lnSpc>
                <a:spcPct val="100000"/>
              </a:lnSpc>
              <a:spcBef>
                <a:spcPct val="0"/>
              </a:spcBef>
              <a:spcAft>
                <a:spcPts val="0"/>
              </a:spcAft>
              <a:buNone/>
              <a:defRPr sz="1428" b="0">
                <a:solidFill>
                  <a:schemeClr val="tx1"/>
                </a:solidFill>
              </a:defRPr>
            </a:lvl1pPr>
          </a:lstStyle>
          <a:p>
            <a:r>
              <a:rPr lang="en-US"/>
              <a:t>Click to edit Master subtitle style</a:t>
            </a:r>
            <a:endParaRPr lang="en-GB" dirty="0"/>
          </a:p>
        </p:txBody>
      </p:sp>
      <p:sp>
        <p:nvSpPr>
          <p:cNvPr id="5" name="Text Placeholder 22"/>
          <p:cNvSpPr>
            <a:spLocks noGrp="1"/>
          </p:cNvSpPr>
          <p:nvPr>
            <p:ph type="body" sz="quarter" idx="11"/>
          </p:nvPr>
        </p:nvSpPr>
        <p:spPr>
          <a:xfrm>
            <a:off x="646654" y="5446520"/>
            <a:ext cx="6762582" cy="856031"/>
          </a:xfrm>
          <a:prstGeom prst="rect">
            <a:avLst/>
          </a:prstGeom>
        </p:spPr>
        <p:txBody>
          <a:bodyPr lIns="0" rIns="0"/>
          <a:lstStyle>
            <a:lvl1pPr marL="0" indent="0">
              <a:spcAft>
                <a:spcPts val="0"/>
              </a:spcAft>
              <a:buNone/>
              <a:defRPr sz="1632" b="1">
                <a:solidFill>
                  <a:schemeClr val="tx1"/>
                </a:solidFill>
              </a:defRPr>
            </a:lvl1pPr>
            <a:lvl2pPr marL="0" indent="1620">
              <a:spcAft>
                <a:spcPts val="0"/>
              </a:spcAft>
              <a:buNone/>
              <a:defRPr sz="1428" i="1" baseline="0">
                <a:solidFill>
                  <a:schemeClr val="tx1"/>
                </a:solidFill>
              </a:defRPr>
            </a:lvl2pPr>
            <a:lvl3pPr marL="184576" indent="-182958">
              <a:spcAft>
                <a:spcPts val="0"/>
              </a:spcAft>
              <a:defRPr/>
            </a:lvl3pPr>
            <a:lvl4pPr marL="369153" indent="-182958">
              <a:defRPr/>
            </a:lvl4pPr>
            <a:lvl5pPr marL="553729" indent="-182958">
              <a:defRPr/>
            </a:lvl5pPr>
            <a:lvl6pPr marL="728591" indent="-182958">
              <a:defRPr/>
            </a:lvl6pPr>
            <a:lvl7pPr marL="913167" indent="-163529">
              <a:spcBef>
                <a:spcPts val="0"/>
              </a:spcBef>
              <a:buSzPct val="80000"/>
              <a:defRPr sz="1224"/>
            </a:lvl7pPr>
          </a:lstStyle>
          <a:p>
            <a:pPr lvl="0"/>
            <a:r>
              <a:rPr lang="en-US"/>
              <a:t>Click to edit Master text styles</a:t>
            </a:r>
          </a:p>
          <a:p>
            <a:pPr lvl="1"/>
            <a:r>
              <a:rPr lang="en-US"/>
              <a:t>Second level</a:t>
            </a:r>
          </a:p>
        </p:txBody>
      </p:sp>
      <p:sp>
        <p:nvSpPr>
          <p:cNvPr id="9" name="TextBox 8"/>
          <p:cNvSpPr txBox="1">
            <a:spLocks noChangeArrowheads="1"/>
          </p:cNvSpPr>
          <p:nvPr userDrawn="1"/>
        </p:nvSpPr>
        <p:spPr bwMode="auto">
          <a:xfrm>
            <a:off x="10713507" y="2920866"/>
            <a:ext cx="1567514" cy="1301523"/>
          </a:xfrm>
          <a:prstGeom prst="rect">
            <a:avLst/>
          </a:prstGeom>
          <a:solidFill>
            <a:srgbClr val="F5C4B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392" tIns="11010" rIns="18392" bIns="1101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ts val="612"/>
              </a:spcAft>
              <a:defRPr/>
            </a:pPr>
            <a:r>
              <a:rPr lang="en-GB" altLang="en-US" sz="1020">
                <a:solidFill>
                  <a:prstClr val="white"/>
                </a:solidFill>
                <a:cs typeface="Arial" charset="0"/>
              </a:rPr>
              <a:t>If you can read this </a:t>
            </a:r>
            <a:r>
              <a:rPr lang="en-GB" altLang="en-US" sz="1020" b="1">
                <a:solidFill>
                  <a:prstClr val="white"/>
                </a:solidFill>
                <a:cs typeface="Arial" charset="0"/>
              </a:rPr>
              <a:t>Click on the icon to choose a picture </a:t>
            </a:r>
            <a:r>
              <a:rPr lang="en-GB" altLang="en-US" sz="1020">
                <a:solidFill>
                  <a:prstClr val="white"/>
                </a:solidFill>
                <a:cs typeface="Arial" charset="0"/>
              </a:rPr>
              <a:t>or </a:t>
            </a:r>
            <a:br>
              <a:rPr lang="en-GB" altLang="en-US" sz="1020">
                <a:solidFill>
                  <a:prstClr val="white"/>
                </a:solidFill>
                <a:cs typeface="Arial" charset="0"/>
              </a:rPr>
            </a:br>
            <a:r>
              <a:rPr lang="en-GB" altLang="en-US" sz="1020" b="1">
                <a:solidFill>
                  <a:prstClr val="white"/>
                </a:solidFill>
                <a:cs typeface="Arial" charset="0"/>
              </a:rPr>
              <a:t>Reset the slide</a:t>
            </a:r>
            <a:r>
              <a:rPr lang="en-GB" altLang="en-US" sz="1020">
                <a:solidFill>
                  <a:prstClr val="white"/>
                </a:solidFill>
                <a:cs typeface="Arial" charset="0"/>
              </a:rPr>
              <a:t>.</a:t>
            </a:r>
          </a:p>
          <a:p>
            <a:pPr algn="ctr" defTabSz="932597" eaLnBrk="1" fontAlgn="base" hangingPunct="1">
              <a:spcBef>
                <a:spcPct val="0"/>
              </a:spcBef>
              <a:spcAft>
                <a:spcPct val="0"/>
              </a:spcAft>
              <a:defRPr/>
            </a:pPr>
            <a:r>
              <a:rPr lang="en-GB" altLang="en-US" sz="714">
                <a:solidFill>
                  <a:prstClr val="white"/>
                </a:solidFill>
                <a:cs typeface="Arial" charset="0"/>
              </a:rPr>
              <a:t>To Reset: Right click on the slide thumbnail and select ‘reset slide’ or choose the ‘Reset’ button on the ‘Home’ ribbon </a:t>
            </a:r>
            <a:br>
              <a:rPr lang="en-GB" altLang="en-US" sz="714">
                <a:solidFill>
                  <a:prstClr val="white"/>
                </a:solidFill>
                <a:cs typeface="Arial" charset="0"/>
              </a:rPr>
            </a:br>
            <a:r>
              <a:rPr lang="en-GB" altLang="en-US" sz="714">
                <a:solidFill>
                  <a:prstClr val="white"/>
                </a:solidFill>
                <a:cs typeface="Arial" charset="0"/>
              </a:rPr>
              <a:t>(next to the font choice box)</a:t>
            </a:r>
          </a:p>
        </p:txBody>
      </p:sp>
      <p:sp>
        <p:nvSpPr>
          <p:cNvPr id="10" name="TextBox 35"/>
          <p:cNvSpPr txBox="1">
            <a:spLocks noChangeArrowheads="1"/>
          </p:cNvSpPr>
          <p:nvPr userDrawn="1"/>
        </p:nvSpPr>
        <p:spPr bwMode="auto">
          <a:xfrm>
            <a:off x="174889" y="2920866"/>
            <a:ext cx="1567514" cy="1301523"/>
          </a:xfrm>
          <a:prstGeom prst="rect">
            <a:avLst/>
          </a:prstGeom>
          <a:solidFill>
            <a:srgbClr val="F5C4B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392" tIns="11010" rIns="18392" bIns="1101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ts val="612"/>
              </a:spcAft>
              <a:defRPr/>
            </a:pPr>
            <a:r>
              <a:rPr lang="en-GB" altLang="en-US" sz="1020">
                <a:solidFill>
                  <a:prstClr val="white"/>
                </a:solidFill>
                <a:cs typeface="Arial" charset="0"/>
              </a:rPr>
              <a:t>If you can read this </a:t>
            </a:r>
            <a:r>
              <a:rPr lang="en-GB" altLang="en-US" sz="1020" b="1">
                <a:solidFill>
                  <a:prstClr val="white"/>
                </a:solidFill>
                <a:cs typeface="Arial" charset="0"/>
              </a:rPr>
              <a:t>Click on the icon to choose a picture </a:t>
            </a:r>
            <a:r>
              <a:rPr lang="en-GB" altLang="en-US" sz="1020">
                <a:solidFill>
                  <a:prstClr val="white"/>
                </a:solidFill>
                <a:cs typeface="Arial" charset="0"/>
              </a:rPr>
              <a:t>or </a:t>
            </a:r>
            <a:br>
              <a:rPr lang="en-GB" altLang="en-US" sz="1020">
                <a:solidFill>
                  <a:prstClr val="white"/>
                </a:solidFill>
                <a:cs typeface="Arial" charset="0"/>
              </a:rPr>
            </a:br>
            <a:r>
              <a:rPr lang="en-GB" altLang="en-US" sz="1020" b="1">
                <a:solidFill>
                  <a:prstClr val="white"/>
                </a:solidFill>
                <a:cs typeface="Arial" charset="0"/>
              </a:rPr>
              <a:t>Reset the slide</a:t>
            </a:r>
            <a:r>
              <a:rPr lang="en-GB" altLang="en-US" sz="1020">
                <a:solidFill>
                  <a:prstClr val="white"/>
                </a:solidFill>
                <a:cs typeface="Arial" charset="0"/>
              </a:rPr>
              <a:t>.</a:t>
            </a:r>
          </a:p>
          <a:p>
            <a:pPr algn="ctr" defTabSz="932597" eaLnBrk="1" fontAlgn="base" hangingPunct="1">
              <a:spcBef>
                <a:spcPct val="0"/>
              </a:spcBef>
              <a:spcAft>
                <a:spcPct val="0"/>
              </a:spcAft>
              <a:defRPr/>
            </a:pPr>
            <a:r>
              <a:rPr lang="en-GB" altLang="en-US" sz="714">
                <a:solidFill>
                  <a:prstClr val="white"/>
                </a:solidFill>
                <a:cs typeface="Arial" charset="0"/>
              </a:rPr>
              <a:t>To Reset: Right click on the slide thumbnail and select ‘reset slide’ or choose the ‘Reset’ button on the ‘Home’ ribbon </a:t>
            </a:r>
            <a:br>
              <a:rPr lang="en-GB" altLang="en-US" sz="714">
                <a:solidFill>
                  <a:prstClr val="white"/>
                </a:solidFill>
                <a:cs typeface="Arial" charset="0"/>
              </a:rPr>
            </a:br>
            <a:r>
              <a:rPr lang="en-GB" altLang="en-US" sz="714">
                <a:solidFill>
                  <a:prstClr val="white"/>
                </a:solidFill>
                <a:cs typeface="Arial" charset="0"/>
              </a:rPr>
              <a:t>(next to the font choice box)</a:t>
            </a:r>
          </a:p>
        </p:txBody>
      </p:sp>
      <p:sp>
        <p:nvSpPr>
          <p:cNvPr id="6" name="Picture Placeholder 33"/>
          <p:cNvSpPr>
            <a:spLocks noGrp="1"/>
          </p:cNvSpPr>
          <p:nvPr>
            <p:ph type="pic" sz="quarter" idx="10"/>
          </p:nvPr>
        </p:nvSpPr>
        <p:spPr>
          <a:xfrm>
            <a:off x="-1" y="1750251"/>
            <a:ext cx="12436476" cy="3499098"/>
          </a:xfrm>
          <a:prstGeom prst="rect">
            <a:avLst/>
          </a:prstGeom>
          <a:effectLst/>
        </p:spPr>
        <p:txBody>
          <a:bodyPr rtlCol="0" anchor="ctr">
            <a:normAutofit/>
          </a:bodyPr>
          <a:lstStyle>
            <a:lvl1pPr marL="0" indent="0" algn="ctr">
              <a:buNone/>
              <a:defRPr>
                <a:solidFill>
                  <a:schemeClr val="bg2">
                    <a:lumMod val="60000"/>
                    <a:lumOff val="40000"/>
                  </a:schemeClr>
                </a:solidFill>
              </a:defRPr>
            </a:lvl1pPr>
          </a:lstStyle>
          <a:p>
            <a:pPr lvl="0"/>
            <a:r>
              <a:rPr lang="en-US" noProof="0"/>
              <a:t>Click icon to add picture</a:t>
            </a:r>
            <a:endParaRPr lang="en-GB" noProof="0"/>
          </a:p>
        </p:txBody>
      </p:sp>
      <p:sp>
        <p:nvSpPr>
          <p:cNvPr id="8" name="Title 1"/>
          <p:cNvSpPr>
            <a:spLocks noGrp="1"/>
          </p:cNvSpPr>
          <p:nvPr>
            <p:ph type="title"/>
          </p:nvPr>
        </p:nvSpPr>
        <p:spPr>
          <a:xfrm>
            <a:off x="646657" y="657790"/>
            <a:ext cx="11162600" cy="985603"/>
          </a:xfrm>
        </p:spPr>
        <p:txBody>
          <a:bodyPr/>
          <a:lstStyle>
            <a:lvl1pPr>
              <a:defRPr sz="3264"/>
            </a:lvl1pPr>
          </a:lstStyle>
          <a:p>
            <a:r>
              <a:rPr lang="en-US"/>
              <a:t>Click to edit Master title style</a:t>
            </a:r>
            <a:endParaRPr lang="en-GB" dirty="0"/>
          </a:p>
        </p:txBody>
      </p:sp>
      <p:pic>
        <p:nvPicPr>
          <p:cNvPr id="11" name="Picture 36" descr="JCI_RGB.emf"/>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736336" y="5786677"/>
            <a:ext cx="1760929" cy="771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37"/>
          <p:cNvGrpSpPr>
            <a:grpSpLocks/>
          </p:cNvGrpSpPr>
          <p:nvPr userDrawn="1"/>
        </p:nvGrpSpPr>
        <p:grpSpPr bwMode="white">
          <a:xfrm>
            <a:off x="-768643" y="0"/>
            <a:ext cx="667166" cy="7002621"/>
            <a:chOff x="-565302" y="0"/>
            <a:chExt cx="490967" cy="6865432"/>
          </a:xfrm>
        </p:grpSpPr>
        <p:sp>
          <p:nvSpPr>
            <p:cNvPr id="13" name="Rectangle 12"/>
            <p:cNvSpPr/>
            <p:nvPr userDrawn="1"/>
          </p:nvSpPr>
          <p:spPr bwMode="white">
            <a:xfrm>
              <a:off x="-565302" y="0"/>
              <a:ext cx="490967" cy="6865432"/>
            </a:xfrm>
            <a:prstGeom prst="rect">
              <a:avLst/>
            </a:prstGeom>
            <a:solidFill>
              <a:srgbClr val="FFFF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597" fontAlgn="base">
                <a:spcBef>
                  <a:spcPct val="0"/>
                </a:spcBef>
                <a:spcAft>
                  <a:spcPct val="0"/>
                </a:spcAft>
                <a:defRPr/>
              </a:pPr>
              <a:endParaRPr lang="en-GB" sz="1836">
                <a:solidFill>
                  <a:prstClr val="white"/>
                </a:solidFill>
              </a:endParaRPr>
            </a:p>
          </p:txBody>
        </p:sp>
        <p:grpSp>
          <p:nvGrpSpPr>
            <p:cNvPr id="14" name="Group 13"/>
            <p:cNvGrpSpPr>
              <a:grpSpLocks/>
            </p:cNvGrpSpPr>
            <p:nvPr userDrawn="1"/>
          </p:nvGrpSpPr>
          <p:grpSpPr bwMode="white">
            <a:xfrm>
              <a:off x="-307801" y="1143000"/>
              <a:ext cx="233465" cy="4572000"/>
              <a:chOff x="-361009" y="1143000"/>
              <a:chExt cx="286674" cy="4572000"/>
            </a:xfrm>
          </p:grpSpPr>
          <p:cxnSp>
            <p:nvCxnSpPr>
              <p:cNvPr id="29" name="Straight Connector 28"/>
              <p:cNvCxnSpPr/>
              <p:nvPr userDrawn="1"/>
            </p:nvCxnSpPr>
            <p:spPr bwMode="white">
              <a:xfrm flipH="1">
                <a:off x="-361132" y="5714579"/>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bwMode="white">
              <a:xfrm flipH="1">
                <a:off x="-361132" y="4571663"/>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bwMode="white">
              <a:xfrm flipH="1">
                <a:off x="-361132" y="2285832"/>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white">
              <a:xfrm flipH="1">
                <a:off x="-361132" y="1142916"/>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28"/>
            <p:cNvGrpSpPr>
              <a:grpSpLocks/>
            </p:cNvGrpSpPr>
            <p:nvPr userDrawn="1"/>
          </p:nvGrpSpPr>
          <p:grpSpPr bwMode="white">
            <a:xfrm>
              <a:off x="-307801" y="0"/>
              <a:ext cx="233466" cy="6865432"/>
              <a:chOff x="-564989" y="0"/>
              <a:chExt cx="490654" cy="6865432"/>
            </a:xfrm>
          </p:grpSpPr>
          <p:cxnSp>
            <p:nvCxnSpPr>
              <p:cNvPr id="23" name="Straight Connector 22"/>
              <p:cNvCxnSpPr/>
              <p:nvPr userDrawn="1"/>
            </p:nvCxnSpPr>
            <p:spPr bwMode="white">
              <a:xfrm flipH="1">
                <a:off x="-361508" y="0"/>
                <a:ext cx="28717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white">
              <a:xfrm flipH="1">
                <a:off x="-565199" y="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white">
              <a:xfrm flipH="1">
                <a:off x="-565199" y="1715962"/>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white">
              <a:xfrm flipH="1">
                <a:off x="-565199" y="343351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white">
              <a:xfrm flipH="1">
                <a:off x="-565199" y="514947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white">
              <a:xfrm flipH="1">
                <a:off x="-565199" y="6865432"/>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6" name="TextBox 15"/>
            <p:cNvSpPr txBox="1">
              <a:spLocks noChangeArrowheads="1"/>
            </p:cNvSpPr>
            <p:nvPr userDrawn="1"/>
          </p:nvSpPr>
          <p:spPr bwMode="white">
            <a:xfrm>
              <a:off x="-537022" y="1028624"/>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1/6</a:t>
              </a:r>
            </a:p>
          </p:txBody>
        </p:sp>
        <p:sp>
          <p:nvSpPr>
            <p:cNvPr id="17" name="TextBox 16"/>
            <p:cNvSpPr txBox="1">
              <a:spLocks noChangeArrowheads="1"/>
            </p:cNvSpPr>
            <p:nvPr userDrawn="1"/>
          </p:nvSpPr>
          <p:spPr bwMode="white">
            <a:xfrm>
              <a:off x="-537022" y="2182652"/>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2/6</a:t>
              </a:r>
            </a:p>
          </p:txBody>
        </p:sp>
        <p:sp>
          <p:nvSpPr>
            <p:cNvPr id="18" name="TextBox 17"/>
            <p:cNvSpPr txBox="1">
              <a:spLocks noChangeArrowheads="1"/>
            </p:cNvSpPr>
            <p:nvPr userDrawn="1"/>
          </p:nvSpPr>
          <p:spPr bwMode="white">
            <a:xfrm>
              <a:off x="-537022" y="4463721"/>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4/6</a:t>
              </a:r>
            </a:p>
          </p:txBody>
        </p:sp>
        <p:sp>
          <p:nvSpPr>
            <p:cNvPr id="19" name="TextBox 18"/>
            <p:cNvSpPr txBox="1">
              <a:spLocks noChangeArrowheads="1"/>
            </p:cNvSpPr>
            <p:nvPr userDrawn="1"/>
          </p:nvSpPr>
          <p:spPr bwMode="white">
            <a:xfrm>
              <a:off x="-537022" y="5601875"/>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5/6</a:t>
              </a:r>
            </a:p>
          </p:txBody>
        </p:sp>
        <p:sp>
          <p:nvSpPr>
            <p:cNvPr id="20" name="TextBox 19"/>
            <p:cNvSpPr txBox="1">
              <a:spLocks noChangeArrowheads="1"/>
            </p:cNvSpPr>
            <p:nvPr userDrawn="1"/>
          </p:nvSpPr>
          <p:spPr bwMode="white">
            <a:xfrm>
              <a:off x="-537022" y="1611194"/>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1/4</a:t>
              </a:r>
            </a:p>
          </p:txBody>
        </p:sp>
        <p:sp>
          <p:nvSpPr>
            <p:cNvPr id="21" name="TextBox 20"/>
            <p:cNvSpPr txBox="1">
              <a:spLocks noChangeArrowheads="1"/>
            </p:cNvSpPr>
            <p:nvPr userDrawn="1"/>
          </p:nvSpPr>
          <p:spPr bwMode="white">
            <a:xfrm>
              <a:off x="-537022" y="5049466"/>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3/4</a:t>
              </a:r>
            </a:p>
          </p:txBody>
        </p:sp>
        <p:sp>
          <p:nvSpPr>
            <p:cNvPr id="22" name="TextBox 21"/>
            <p:cNvSpPr txBox="1">
              <a:spLocks noChangeArrowheads="1"/>
            </p:cNvSpPr>
            <p:nvPr userDrawn="1"/>
          </p:nvSpPr>
          <p:spPr bwMode="white">
            <a:xfrm>
              <a:off x="-537022" y="3338267"/>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1/2</a:t>
              </a:r>
            </a:p>
          </p:txBody>
        </p:sp>
      </p:grpSp>
      <p:grpSp>
        <p:nvGrpSpPr>
          <p:cNvPr id="40" name="Group 39"/>
          <p:cNvGrpSpPr/>
          <p:nvPr userDrawn="1"/>
        </p:nvGrpSpPr>
        <p:grpSpPr bwMode="white">
          <a:xfrm>
            <a:off x="4" y="-331915"/>
            <a:ext cx="12436475" cy="238008"/>
            <a:chOff x="3" y="-325436"/>
            <a:chExt cx="9144000" cy="233362"/>
          </a:xfrm>
        </p:grpSpPr>
        <p:sp>
          <p:nvSpPr>
            <p:cNvPr id="41" name="Rectangle 40"/>
            <p:cNvSpPr/>
            <p:nvPr userDrawn="1"/>
          </p:nvSpPr>
          <p:spPr bwMode="white">
            <a:xfrm rot="5400000">
              <a:off x="4455322" y="-4780754"/>
              <a:ext cx="233361" cy="9144000"/>
            </a:xfrm>
            <a:prstGeom prst="rect">
              <a:avLst/>
            </a:prstGeom>
            <a:solidFill>
              <a:srgbClr val="FFFF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597" fontAlgn="base">
                <a:spcBef>
                  <a:spcPct val="0"/>
                </a:spcBef>
                <a:spcAft>
                  <a:spcPct val="0"/>
                </a:spcAft>
                <a:defRPr/>
              </a:pPr>
              <a:endParaRPr lang="en-GB" sz="1836">
                <a:solidFill>
                  <a:prstClr val="white"/>
                </a:solidFill>
              </a:endParaRPr>
            </a:p>
          </p:txBody>
        </p:sp>
        <p:cxnSp>
          <p:nvCxnSpPr>
            <p:cNvPr id="42" name="Straight Connector 41"/>
            <p:cNvCxnSpPr/>
            <p:nvPr userDrawn="1"/>
          </p:nvCxnSpPr>
          <p:spPr bwMode="white">
            <a:xfrm rot="16200000" flipH="1">
              <a:off x="351632"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white">
            <a:xfrm rot="16200000" flipH="1">
              <a:off x="8559007"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white">
            <a:xfrm rot="16200000" flipH="1">
              <a:off x="4279900"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white">
            <a:xfrm rot="16200000" flipH="1">
              <a:off x="4637089"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9" name="Rectangle 5"/>
          <p:cNvSpPr txBox="1">
            <a:spLocks noChangeArrowheads="1"/>
          </p:cNvSpPr>
          <p:nvPr userDrawn="1"/>
        </p:nvSpPr>
        <p:spPr bwMode="auto">
          <a:xfrm>
            <a:off x="1008056" y="6762996"/>
            <a:ext cx="1496262" cy="96068"/>
          </a:xfrm>
          <a:prstGeom prst="rect">
            <a:avLst/>
          </a:prstGeom>
          <a:noFill/>
          <a:ln w="9525">
            <a:noFill/>
            <a:miter lim="800000"/>
            <a:headEnd/>
            <a:tailEnd/>
          </a:ln>
          <a:effectLst/>
        </p:spPr>
        <p:txBody>
          <a:bodyPr lIns="0" tIns="0" rIns="0" bIns="0">
            <a:spAutoFit/>
          </a:bodyPr>
          <a:lstStyle>
            <a:lvl1pPr>
              <a:defRPr sz="1000" noProof="1" smtClean="0">
                <a:solidFill>
                  <a:schemeClr val="bg2"/>
                </a:solidFill>
                <a:latin typeface="Arial" charset="0"/>
              </a:defRPr>
            </a:lvl1pPr>
          </a:lstStyle>
          <a:p>
            <a:pPr defTabSz="932597" fontAlgn="base">
              <a:spcBef>
                <a:spcPct val="0"/>
              </a:spcBef>
              <a:spcAft>
                <a:spcPct val="0"/>
              </a:spcAft>
              <a:defRPr/>
            </a:pPr>
            <a:r>
              <a:rPr lang="en-US" sz="612" dirty="0">
                <a:solidFill>
                  <a:srgbClr val="878785"/>
                </a:solidFill>
              </a:rPr>
              <a:t>Johnson Controls  —</a:t>
            </a:r>
            <a:endParaRPr lang="en-GB" sz="612" dirty="0">
              <a:solidFill>
                <a:srgbClr val="878785"/>
              </a:solidFill>
              <a:cs typeface="Arial" charset="0"/>
            </a:endParaRPr>
          </a:p>
        </p:txBody>
      </p:sp>
      <p:sp>
        <p:nvSpPr>
          <p:cNvPr id="47" name="Footer Placeholder 1"/>
          <p:cNvSpPr>
            <a:spLocks noGrp="1"/>
          </p:cNvSpPr>
          <p:nvPr>
            <p:ph type="ftr" sz="quarter" idx="3"/>
          </p:nvPr>
        </p:nvSpPr>
        <p:spPr>
          <a:xfrm>
            <a:off x="1811123" y="6711184"/>
            <a:ext cx="6460965" cy="197531"/>
          </a:xfrm>
          <a:prstGeom prst="rect">
            <a:avLst/>
          </a:prstGeom>
        </p:spPr>
        <p:txBody>
          <a:bodyPr vert="horz" lIns="0" tIns="0" rIns="0" bIns="0" rtlCol="0" anchor="ctr"/>
          <a:lstStyle>
            <a:lvl1pPr algn="l">
              <a:defRPr sz="612">
                <a:solidFill>
                  <a:schemeClr val="bg2"/>
                </a:solidFill>
              </a:defRPr>
            </a:lvl1pPr>
          </a:lstStyle>
          <a:p>
            <a:r>
              <a:rPr lang="en-GB">
                <a:solidFill>
                  <a:srgbClr val="878785"/>
                </a:solidFill>
              </a:rPr>
              <a:t>Footer - Use 'Insert &gt;Header &amp; Footer' to modify this text and ‘Apply to all’</a:t>
            </a:r>
          </a:p>
        </p:txBody>
      </p:sp>
    </p:spTree>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over 2 ">
    <p:spTree>
      <p:nvGrpSpPr>
        <p:cNvPr id="1" name=""/>
        <p:cNvGrpSpPr/>
        <p:nvPr/>
      </p:nvGrpSpPr>
      <p:grpSpPr>
        <a:xfrm>
          <a:off x="0" y="0"/>
          <a:ext cx="0" cy="0"/>
          <a:chOff x="0" y="0"/>
          <a:chExt cx="0" cy="0"/>
        </a:xfrm>
      </p:grpSpPr>
      <p:sp>
        <p:nvSpPr>
          <p:cNvPr id="4" name="Rectangle 3"/>
          <p:cNvSpPr/>
          <p:nvPr userDrawn="1"/>
        </p:nvSpPr>
        <p:spPr>
          <a:xfrm>
            <a:off x="0" y="-1"/>
            <a:ext cx="12436475" cy="3497264"/>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fontAlgn="base">
              <a:spcBef>
                <a:spcPct val="0"/>
              </a:spcBef>
              <a:spcAft>
                <a:spcPct val="0"/>
              </a:spcAft>
            </a:pPr>
            <a:endParaRPr lang="en-GB" sz="1836">
              <a:solidFill>
                <a:prstClr val="white"/>
              </a:solidFill>
            </a:endParaRPr>
          </a:p>
        </p:txBody>
      </p:sp>
      <p:sp>
        <p:nvSpPr>
          <p:cNvPr id="6" name="TextBox 36"/>
          <p:cNvSpPr txBox="1">
            <a:spLocks noChangeArrowheads="1"/>
          </p:cNvSpPr>
          <p:nvPr userDrawn="1"/>
        </p:nvSpPr>
        <p:spPr bwMode="auto">
          <a:xfrm>
            <a:off x="10713506" y="1084801"/>
            <a:ext cx="1567514" cy="1301523"/>
          </a:xfrm>
          <a:prstGeom prst="rect">
            <a:avLst/>
          </a:prstGeom>
          <a:solidFill>
            <a:srgbClr val="F5C4B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392" tIns="11010" rIns="18392" bIns="1101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ts val="612"/>
              </a:spcAft>
              <a:defRPr/>
            </a:pPr>
            <a:r>
              <a:rPr lang="en-GB" altLang="en-US" sz="1020">
                <a:solidFill>
                  <a:prstClr val="white"/>
                </a:solidFill>
                <a:cs typeface="Arial" charset="0"/>
              </a:rPr>
              <a:t>If you can read this </a:t>
            </a:r>
            <a:r>
              <a:rPr lang="en-GB" altLang="en-US" sz="1020" b="1">
                <a:solidFill>
                  <a:prstClr val="white"/>
                </a:solidFill>
                <a:cs typeface="Arial" charset="0"/>
              </a:rPr>
              <a:t>Click on the icon to choose a picture </a:t>
            </a:r>
            <a:r>
              <a:rPr lang="en-GB" altLang="en-US" sz="1020">
                <a:solidFill>
                  <a:prstClr val="white"/>
                </a:solidFill>
                <a:cs typeface="Arial" charset="0"/>
              </a:rPr>
              <a:t>or </a:t>
            </a:r>
            <a:br>
              <a:rPr lang="en-GB" altLang="en-US" sz="1020">
                <a:solidFill>
                  <a:prstClr val="white"/>
                </a:solidFill>
                <a:cs typeface="Arial" charset="0"/>
              </a:rPr>
            </a:br>
            <a:r>
              <a:rPr lang="en-GB" altLang="en-US" sz="1020" b="1">
                <a:solidFill>
                  <a:prstClr val="white"/>
                </a:solidFill>
                <a:cs typeface="Arial" charset="0"/>
              </a:rPr>
              <a:t>Reset the slide</a:t>
            </a:r>
            <a:r>
              <a:rPr lang="en-GB" altLang="en-US" sz="1020">
                <a:solidFill>
                  <a:prstClr val="white"/>
                </a:solidFill>
                <a:cs typeface="Arial" charset="0"/>
              </a:rPr>
              <a:t>.</a:t>
            </a:r>
          </a:p>
          <a:p>
            <a:pPr algn="ctr" defTabSz="932597" eaLnBrk="1" fontAlgn="base" hangingPunct="1">
              <a:spcBef>
                <a:spcPct val="0"/>
              </a:spcBef>
              <a:spcAft>
                <a:spcPct val="0"/>
              </a:spcAft>
              <a:defRPr/>
            </a:pPr>
            <a:r>
              <a:rPr lang="en-GB" altLang="en-US" sz="714">
                <a:solidFill>
                  <a:prstClr val="white"/>
                </a:solidFill>
                <a:cs typeface="Arial" charset="0"/>
              </a:rPr>
              <a:t>To Reset: Right click on the slide thumbnail and select ‘reset slide’ or choose the ‘Reset’ button on the ‘Home’ ribbon </a:t>
            </a:r>
            <a:br>
              <a:rPr lang="en-GB" altLang="en-US" sz="714">
                <a:solidFill>
                  <a:prstClr val="white"/>
                </a:solidFill>
                <a:cs typeface="Arial" charset="0"/>
              </a:rPr>
            </a:br>
            <a:r>
              <a:rPr lang="en-GB" altLang="en-US" sz="714">
                <a:solidFill>
                  <a:prstClr val="white"/>
                </a:solidFill>
                <a:cs typeface="Arial" charset="0"/>
              </a:rPr>
              <a:t>(next to the font choice box)</a:t>
            </a:r>
          </a:p>
        </p:txBody>
      </p:sp>
      <p:sp>
        <p:nvSpPr>
          <p:cNvPr id="7" name="TextBox 37"/>
          <p:cNvSpPr txBox="1">
            <a:spLocks noChangeArrowheads="1"/>
          </p:cNvSpPr>
          <p:nvPr userDrawn="1"/>
        </p:nvSpPr>
        <p:spPr bwMode="auto">
          <a:xfrm>
            <a:off x="174889" y="1084801"/>
            <a:ext cx="1567514" cy="1301523"/>
          </a:xfrm>
          <a:prstGeom prst="rect">
            <a:avLst/>
          </a:prstGeom>
          <a:solidFill>
            <a:srgbClr val="F5C4B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392" tIns="11010" rIns="18392" bIns="1101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ts val="612"/>
              </a:spcAft>
              <a:defRPr/>
            </a:pPr>
            <a:r>
              <a:rPr lang="en-GB" altLang="en-US" sz="1020">
                <a:solidFill>
                  <a:prstClr val="white"/>
                </a:solidFill>
                <a:cs typeface="Arial" charset="0"/>
              </a:rPr>
              <a:t>If you can read this </a:t>
            </a:r>
            <a:r>
              <a:rPr lang="en-GB" altLang="en-US" sz="1020" b="1">
                <a:solidFill>
                  <a:prstClr val="white"/>
                </a:solidFill>
                <a:cs typeface="Arial" charset="0"/>
              </a:rPr>
              <a:t>Click on the icon to choose a picture </a:t>
            </a:r>
            <a:r>
              <a:rPr lang="en-GB" altLang="en-US" sz="1020">
                <a:solidFill>
                  <a:prstClr val="white"/>
                </a:solidFill>
                <a:cs typeface="Arial" charset="0"/>
              </a:rPr>
              <a:t>or </a:t>
            </a:r>
            <a:br>
              <a:rPr lang="en-GB" altLang="en-US" sz="1020">
                <a:solidFill>
                  <a:prstClr val="white"/>
                </a:solidFill>
                <a:cs typeface="Arial" charset="0"/>
              </a:rPr>
            </a:br>
            <a:r>
              <a:rPr lang="en-GB" altLang="en-US" sz="1020" b="1">
                <a:solidFill>
                  <a:prstClr val="white"/>
                </a:solidFill>
                <a:cs typeface="Arial" charset="0"/>
              </a:rPr>
              <a:t>Reset the slide</a:t>
            </a:r>
            <a:r>
              <a:rPr lang="en-GB" altLang="en-US" sz="1020">
                <a:solidFill>
                  <a:prstClr val="white"/>
                </a:solidFill>
                <a:cs typeface="Arial" charset="0"/>
              </a:rPr>
              <a:t>.</a:t>
            </a:r>
          </a:p>
          <a:p>
            <a:pPr algn="ctr" defTabSz="932597" eaLnBrk="1" fontAlgn="base" hangingPunct="1">
              <a:spcBef>
                <a:spcPct val="0"/>
              </a:spcBef>
              <a:spcAft>
                <a:spcPct val="0"/>
              </a:spcAft>
              <a:defRPr/>
            </a:pPr>
            <a:r>
              <a:rPr lang="en-GB" altLang="en-US" sz="714">
                <a:solidFill>
                  <a:prstClr val="white"/>
                </a:solidFill>
                <a:cs typeface="Arial" charset="0"/>
              </a:rPr>
              <a:t>To Reset: Right click on the slide thumbnail and select ‘reset slide’ or choose the ‘Reset’ button on the ‘Home’ ribbon </a:t>
            </a:r>
            <a:br>
              <a:rPr lang="en-GB" altLang="en-US" sz="714">
                <a:solidFill>
                  <a:prstClr val="white"/>
                </a:solidFill>
                <a:cs typeface="Arial" charset="0"/>
              </a:rPr>
            </a:br>
            <a:r>
              <a:rPr lang="en-GB" altLang="en-US" sz="714">
                <a:solidFill>
                  <a:prstClr val="white"/>
                </a:solidFill>
                <a:cs typeface="Arial" charset="0"/>
              </a:rPr>
              <a:t>(next to the font choice box)</a:t>
            </a:r>
          </a:p>
        </p:txBody>
      </p:sp>
      <p:sp>
        <p:nvSpPr>
          <p:cNvPr id="8" name="Picture Placeholder 30"/>
          <p:cNvSpPr>
            <a:spLocks noGrp="1"/>
          </p:cNvSpPr>
          <p:nvPr>
            <p:ph type="pic" sz="quarter" idx="10"/>
          </p:nvPr>
        </p:nvSpPr>
        <p:spPr>
          <a:xfrm>
            <a:off x="0" y="1"/>
            <a:ext cx="12436475" cy="3497263"/>
          </a:xfrm>
          <a:prstGeom prst="rect">
            <a:avLst/>
          </a:prstGeom>
        </p:spPr>
        <p:txBody>
          <a:bodyPr rtlCol="0" anchor="ctr">
            <a:normAutofit/>
          </a:bodyPr>
          <a:lstStyle>
            <a:lvl1pPr marL="0" marR="0" indent="0" algn="ctr" defTabSz="932597" rtl="0" eaLnBrk="1" fontAlgn="base" latinLnBrk="0" hangingPunct="1">
              <a:lnSpc>
                <a:spcPct val="110000"/>
              </a:lnSpc>
              <a:spcBef>
                <a:spcPts val="0"/>
              </a:spcBef>
              <a:spcAft>
                <a:spcPts val="612"/>
              </a:spcAft>
              <a:buClr>
                <a:schemeClr val="bg2"/>
              </a:buClr>
              <a:buSzTx/>
              <a:buFont typeface="Wingdings" pitchFamily="2" charset="2"/>
              <a:buNone/>
              <a:tabLst/>
              <a:defRPr>
                <a:solidFill>
                  <a:schemeClr val="bg2">
                    <a:lumMod val="60000"/>
                    <a:lumOff val="40000"/>
                  </a:schemeClr>
                </a:solidFill>
              </a:defRPr>
            </a:lvl1pPr>
          </a:lstStyle>
          <a:p>
            <a:pPr lvl="0"/>
            <a:r>
              <a:rPr lang="en-US" noProof="0"/>
              <a:t>Click icon to add picture</a:t>
            </a:r>
            <a:endParaRPr lang="en-GB" noProof="0"/>
          </a:p>
        </p:txBody>
      </p:sp>
      <p:sp>
        <p:nvSpPr>
          <p:cNvPr id="9" name="Rectangle 37"/>
          <p:cNvSpPr>
            <a:spLocks noGrp="1" noChangeArrowheads="1"/>
          </p:cNvSpPr>
          <p:nvPr>
            <p:ph type="subTitle" sz="quarter" idx="1" hasCustomPrompt="1"/>
          </p:nvPr>
        </p:nvSpPr>
        <p:spPr>
          <a:xfrm>
            <a:off x="0" y="-2"/>
            <a:ext cx="12436475" cy="414492"/>
          </a:xfrm>
          <a:prstGeom prst="rect">
            <a:avLst/>
          </a:prstGeom>
          <a:solidFill>
            <a:schemeClr val="tx2"/>
          </a:solidFill>
          <a:effectLst/>
        </p:spPr>
        <p:txBody>
          <a:bodyPr lIns="756000" tIns="72000" rIns="72000" bIns="36000" anchor="ctr">
            <a:noAutofit/>
          </a:bodyPr>
          <a:lstStyle>
            <a:lvl1pPr marL="0" indent="0">
              <a:spcBef>
                <a:spcPct val="0"/>
              </a:spcBef>
              <a:buNone/>
              <a:defRPr sz="1428" b="0">
                <a:solidFill>
                  <a:schemeClr val="bg1"/>
                </a:solidFill>
              </a:defRPr>
            </a:lvl1pPr>
          </a:lstStyle>
          <a:p>
            <a:r>
              <a:rPr lang="en-US" dirty="0"/>
              <a:t>Click to edit Business Unit</a:t>
            </a:r>
            <a:endParaRPr lang="en-GB" dirty="0"/>
          </a:p>
        </p:txBody>
      </p:sp>
      <p:sp>
        <p:nvSpPr>
          <p:cNvPr id="10" name="Text Placeholder 22"/>
          <p:cNvSpPr>
            <a:spLocks noGrp="1"/>
          </p:cNvSpPr>
          <p:nvPr>
            <p:ph type="body" sz="quarter" idx="13"/>
          </p:nvPr>
        </p:nvSpPr>
        <p:spPr>
          <a:xfrm>
            <a:off x="636398" y="4946913"/>
            <a:ext cx="6762582" cy="856031"/>
          </a:xfrm>
          <a:prstGeom prst="rect">
            <a:avLst/>
          </a:prstGeom>
        </p:spPr>
        <p:txBody>
          <a:bodyPr lIns="0" rIns="0"/>
          <a:lstStyle>
            <a:lvl1pPr marL="0" indent="0">
              <a:spcAft>
                <a:spcPts val="0"/>
              </a:spcAft>
              <a:buNone/>
              <a:defRPr sz="1632" b="1">
                <a:solidFill>
                  <a:schemeClr val="tx1"/>
                </a:solidFill>
              </a:defRPr>
            </a:lvl1pPr>
            <a:lvl2pPr marL="0" indent="1620">
              <a:spcAft>
                <a:spcPts val="0"/>
              </a:spcAft>
              <a:buNone/>
              <a:defRPr sz="1428" i="1" baseline="0">
                <a:solidFill>
                  <a:schemeClr val="tx1"/>
                </a:solidFill>
              </a:defRPr>
            </a:lvl2pPr>
            <a:lvl3pPr marL="184576" indent="-182958">
              <a:spcAft>
                <a:spcPts val="0"/>
              </a:spcAft>
              <a:defRPr>
                <a:solidFill>
                  <a:schemeClr val="tx1"/>
                </a:solidFill>
              </a:defRPr>
            </a:lvl3pPr>
            <a:lvl4pPr marL="369153" indent="-182958">
              <a:defRPr>
                <a:solidFill>
                  <a:schemeClr val="tx1"/>
                </a:solidFill>
              </a:defRPr>
            </a:lvl4pPr>
            <a:lvl5pPr marL="553729" indent="-182958">
              <a:defRPr>
                <a:solidFill>
                  <a:schemeClr val="tx1"/>
                </a:solidFill>
              </a:defRPr>
            </a:lvl5pPr>
            <a:lvl6pPr marL="728591" indent="-182958">
              <a:defRPr>
                <a:solidFill>
                  <a:schemeClr val="tx1"/>
                </a:solidFill>
              </a:defRPr>
            </a:lvl6pPr>
            <a:lvl7pPr marL="913167" indent="-163529">
              <a:spcBef>
                <a:spcPts val="0"/>
              </a:spcBef>
              <a:buSzPct val="80000"/>
              <a:defRPr sz="1224"/>
            </a:lvl7pPr>
          </a:lstStyle>
          <a:p>
            <a:pPr lvl="0"/>
            <a:r>
              <a:rPr lang="en-US"/>
              <a:t>Click to edit Master text styles</a:t>
            </a:r>
          </a:p>
          <a:p>
            <a:pPr lvl="1"/>
            <a:r>
              <a:rPr lang="en-US"/>
              <a:t>Second level</a:t>
            </a:r>
          </a:p>
        </p:txBody>
      </p:sp>
      <p:sp>
        <p:nvSpPr>
          <p:cNvPr id="13" name="Title 3"/>
          <p:cNvSpPr>
            <a:spLocks noGrp="1"/>
          </p:cNvSpPr>
          <p:nvPr>
            <p:ph type="title"/>
          </p:nvPr>
        </p:nvSpPr>
        <p:spPr>
          <a:xfrm>
            <a:off x="636399" y="3623553"/>
            <a:ext cx="11162600" cy="1153423"/>
          </a:xfrm>
        </p:spPr>
        <p:txBody>
          <a:bodyPr anchor="t"/>
          <a:lstStyle>
            <a:lvl1pPr>
              <a:defRPr sz="3264"/>
            </a:lvl1pPr>
          </a:lstStyle>
          <a:p>
            <a:r>
              <a:rPr lang="en-US"/>
              <a:t>Click to edit Master title style</a:t>
            </a:r>
            <a:endParaRPr lang="en-GB"/>
          </a:p>
        </p:txBody>
      </p:sp>
      <p:grpSp>
        <p:nvGrpSpPr>
          <p:cNvPr id="14" name="Group 39"/>
          <p:cNvGrpSpPr>
            <a:grpSpLocks/>
          </p:cNvGrpSpPr>
          <p:nvPr userDrawn="1"/>
        </p:nvGrpSpPr>
        <p:grpSpPr bwMode="white">
          <a:xfrm>
            <a:off x="-768643" y="0"/>
            <a:ext cx="667166" cy="7002621"/>
            <a:chOff x="-565302" y="0"/>
            <a:chExt cx="490967" cy="6865432"/>
          </a:xfrm>
        </p:grpSpPr>
        <p:sp>
          <p:nvSpPr>
            <p:cNvPr id="15" name="Rectangle 14"/>
            <p:cNvSpPr/>
            <p:nvPr userDrawn="1"/>
          </p:nvSpPr>
          <p:spPr bwMode="white">
            <a:xfrm>
              <a:off x="-565302" y="0"/>
              <a:ext cx="490967" cy="6865432"/>
            </a:xfrm>
            <a:prstGeom prst="rect">
              <a:avLst/>
            </a:prstGeom>
            <a:solidFill>
              <a:srgbClr val="FFFF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597" fontAlgn="base">
                <a:spcBef>
                  <a:spcPct val="0"/>
                </a:spcBef>
                <a:spcAft>
                  <a:spcPct val="0"/>
                </a:spcAft>
                <a:defRPr/>
              </a:pPr>
              <a:endParaRPr lang="en-GB" sz="1836">
                <a:solidFill>
                  <a:prstClr val="white"/>
                </a:solidFill>
              </a:endParaRPr>
            </a:p>
          </p:txBody>
        </p:sp>
        <p:grpSp>
          <p:nvGrpSpPr>
            <p:cNvPr id="16" name="Group 41"/>
            <p:cNvGrpSpPr>
              <a:grpSpLocks/>
            </p:cNvGrpSpPr>
            <p:nvPr userDrawn="1"/>
          </p:nvGrpSpPr>
          <p:grpSpPr bwMode="white">
            <a:xfrm>
              <a:off x="-307801" y="1143000"/>
              <a:ext cx="233465" cy="4572000"/>
              <a:chOff x="-361009" y="1143000"/>
              <a:chExt cx="286674" cy="4572000"/>
            </a:xfrm>
          </p:grpSpPr>
          <p:cxnSp>
            <p:nvCxnSpPr>
              <p:cNvPr id="31" name="Straight Connector 30"/>
              <p:cNvCxnSpPr/>
              <p:nvPr userDrawn="1"/>
            </p:nvCxnSpPr>
            <p:spPr bwMode="white">
              <a:xfrm flipH="1">
                <a:off x="-361132" y="5714579"/>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white">
              <a:xfrm flipH="1">
                <a:off x="-361132" y="4571663"/>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white">
              <a:xfrm flipH="1">
                <a:off x="-361132" y="2285832"/>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white">
              <a:xfrm flipH="1">
                <a:off x="-361132" y="1142916"/>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28"/>
            <p:cNvGrpSpPr>
              <a:grpSpLocks/>
            </p:cNvGrpSpPr>
            <p:nvPr userDrawn="1"/>
          </p:nvGrpSpPr>
          <p:grpSpPr bwMode="white">
            <a:xfrm>
              <a:off x="-307801" y="0"/>
              <a:ext cx="233466" cy="6865432"/>
              <a:chOff x="-564989" y="0"/>
              <a:chExt cx="490654" cy="6865432"/>
            </a:xfrm>
          </p:grpSpPr>
          <p:cxnSp>
            <p:nvCxnSpPr>
              <p:cNvPr id="25" name="Straight Connector 24"/>
              <p:cNvCxnSpPr/>
              <p:nvPr userDrawn="1"/>
            </p:nvCxnSpPr>
            <p:spPr bwMode="white">
              <a:xfrm flipH="1">
                <a:off x="-361508" y="0"/>
                <a:ext cx="28717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white">
              <a:xfrm flipH="1">
                <a:off x="-565199" y="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white">
              <a:xfrm flipH="1">
                <a:off x="-565199" y="1715962"/>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white">
              <a:xfrm flipH="1">
                <a:off x="-565199" y="343351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bwMode="white">
              <a:xfrm flipH="1">
                <a:off x="-565199" y="514947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bwMode="white">
              <a:xfrm flipH="1">
                <a:off x="-565199" y="6865432"/>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8" name="TextBox 43"/>
            <p:cNvSpPr txBox="1">
              <a:spLocks noChangeArrowheads="1"/>
            </p:cNvSpPr>
            <p:nvPr userDrawn="1"/>
          </p:nvSpPr>
          <p:spPr bwMode="white">
            <a:xfrm>
              <a:off x="-537022" y="1028624"/>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1/6</a:t>
              </a:r>
            </a:p>
          </p:txBody>
        </p:sp>
        <p:sp>
          <p:nvSpPr>
            <p:cNvPr id="19" name="TextBox 44"/>
            <p:cNvSpPr txBox="1">
              <a:spLocks noChangeArrowheads="1"/>
            </p:cNvSpPr>
            <p:nvPr userDrawn="1"/>
          </p:nvSpPr>
          <p:spPr bwMode="white">
            <a:xfrm>
              <a:off x="-537022" y="2182652"/>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2/6</a:t>
              </a:r>
            </a:p>
          </p:txBody>
        </p:sp>
        <p:sp>
          <p:nvSpPr>
            <p:cNvPr id="20" name="TextBox 45"/>
            <p:cNvSpPr txBox="1">
              <a:spLocks noChangeArrowheads="1"/>
            </p:cNvSpPr>
            <p:nvPr userDrawn="1"/>
          </p:nvSpPr>
          <p:spPr bwMode="white">
            <a:xfrm>
              <a:off x="-537022" y="4463721"/>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4/6</a:t>
              </a:r>
            </a:p>
          </p:txBody>
        </p:sp>
        <p:sp>
          <p:nvSpPr>
            <p:cNvPr id="21" name="TextBox 46"/>
            <p:cNvSpPr txBox="1">
              <a:spLocks noChangeArrowheads="1"/>
            </p:cNvSpPr>
            <p:nvPr userDrawn="1"/>
          </p:nvSpPr>
          <p:spPr bwMode="white">
            <a:xfrm>
              <a:off x="-537022" y="5601875"/>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5/6</a:t>
              </a:r>
            </a:p>
          </p:txBody>
        </p:sp>
        <p:sp>
          <p:nvSpPr>
            <p:cNvPr id="22" name="TextBox 47"/>
            <p:cNvSpPr txBox="1">
              <a:spLocks noChangeArrowheads="1"/>
            </p:cNvSpPr>
            <p:nvPr userDrawn="1"/>
          </p:nvSpPr>
          <p:spPr bwMode="white">
            <a:xfrm>
              <a:off x="-537022" y="1611194"/>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1/4</a:t>
              </a:r>
            </a:p>
          </p:txBody>
        </p:sp>
        <p:sp>
          <p:nvSpPr>
            <p:cNvPr id="23" name="TextBox 48"/>
            <p:cNvSpPr txBox="1">
              <a:spLocks noChangeArrowheads="1"/>
            </p:cNvSpPr>
            <p:nvPr userDrawn="1"/>
          </p:nvSpPr>
          <p:spPr bwMode="white">
            <a:xfrm>
              <a:off x="-537022" y="5049466"/>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3/4</a:t>
              </a:r>
            </a:p>
          </p:txBody>
        </p:sp>
        <p:sp>
          <p:nvSpPr>
            <p:cNvPr id="24" name="TextBox 49"/>
            <p:cNvSpPr txBox="1">
              <a:spLocks noChangeArrowheads="1"/>
            </p:cNvSpPr>
            <p:nvPr userDrawn="1"/>
          </p:nvSpPr>
          <p:spPr bwMode="white">
            <a:xfrm>
              <a:off x="-537022" y="3338267"/>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1/2</a:t>
              </a:r>
            </a:p>
          </p:txBody>
        </p:sp>
      </p:grpSp>
      <p:grpSp>
        <p:nvGrpSpPr>
          <p:cNvPr id="41" name="Group 40"/>
          <p:cNvGrpSpPr/>
          <p:nvPr userDrawn="1"/>
        </p:nvGrpSpPr>
        <p:grpSpPr bwMode="white">
          <a:xfrm>
            <a:off x="4" y="-331915"/>
            <a:ext cx="12436475" cy="238008"/>
            <a:chOff x="3" y="-325436"/>
            <a:chExt cx="9144000" cy="233362"/>
          </a:xfrm>
        </p:grpSpPr>
        <p:sp>
          <p:nvSpPr>
            <p:cNvPr id="42" name="Rectangle 41"/>
            <p:cNvSpPr/>
            <p:nvPr userDrawn="1"/>
          </p:nvSpPr>
          <p:spPr bwMode="white">
            <a:xfrm rot="5400000">
              <a:off x="4455322" y="-4780754"/>
              <a:ext cx="233361" cy="9144000"/>
            </a:xfrm>
            <a:prstGeom prst="rect">
              <a:avLst/>
            </a:prstGeom>
            <a:solidFill>
              <a:srgbClr val="FFFF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597" fontAlgn="base">
                <a:spcBef>
                  <a:spcPct val="0"/>
                </a:spcBef>
                <a:spcAft>
                  <a:spcPct val="0"/>
                </a:spcAft>
                <a:defRPr/>
              </a:pPr>
              <a:endParaRPr lang="en-GB" sz="1836">
                <a:solidFill>
                  <a:prstClr val="white"/>
                </a:solidFill>
              </a:endParaRPr>
            </a:p>
          </p:txBody>
        </p:sp>
        <p:cxnSp>
          <p:nvCxnSpPr>
            <p:cNvPr id="43" name="Straight Connector 42"/>
            <p:cNvCxnSpPr/>
            <p:nvPr userDrawn="1"/>
          </p:nvCxnSpPr>
          <p:spPr bwMode="white">
            <a:xfrm rot="16200000" flipH="1">
              <a:off x="351632"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white">
            <a:xfrm rot="16200000" flipH="1">
              <a:off x="8559007"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white">
            <a:xfrm rot="16200000" flipH="1">
              <a:off x="4279900"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white">
            <a:xfrm rot="16200000" flipH="1">
              <a:off x="4637089"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47" name="Picture 36" descr="JCI_RGB.emf"/>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736336" y="5786677"/>
            <a:ext cx="1760929" cy="771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Rectangle 5"/>
          <p:cNvSpPr txBox="1">
            <a:spLocks noChangeArrowheads="1"/>
          </p:cNvSpPr>
          <p:nvPr userDrawn="1"/>
        </p:nvSpPr>
        <p:spPr bwMode="auto">
          <a:xfrm>
            <a:off x="1008056" y="6762996"/>
            <a:ext cx="1496262" cy="96068"/>
          </a:xfrm>
          <a:prstGeom prst="rect">
            <a:avLst/>
          </a:prstGeom>
          <a:noFill/>
          <a:ln w="9525">
            <a:noFill/>
            <a:miter lim="800000"/>
            <a:headEnd/>
            <a:tailEnd/>
          </a:ln>
          <a:effectLst/>
        </p:spPr>
        <p:txBody>
          <a:bodyPr lIns="0" tIns="0" rIns="0" bIns="0">
            <a:spAutoFit/>
          </a:bodyPr>
          <a:lstStyle>
            <a:lvl1pPr>
              <a:defRPr sz="1000" noProof="1" smtClean="0">
                <a:solidFill>
                  <a:schemeClr val="bg2"/>
                </a:solidFill>
                <a:latin typeface="Arial" charset="0"/>
              </a:defRPr>
            </a:lvl1pPr>
          </a:lstStyle>
          <a:p>
            <a:pPr defTabSz="932597" fontAlgn="base">
              <a:spcBef>
                <a:spcPct val="0"/>
              </a:spcBef>
              <a:spcAft>
                <a:spcPct val="0"/>
              </a:spcAft>
              <a:defRPr/>
            </a:pPr>
            <a:r>
              <a:rPr lang="en-US" sz="612" dirty="0">
                <a:solidFill>
                  <a:srgbClr val="878785"/>
                </a:solidFill>
              </a:rPr>
              <a:t>Johnson Controls  —</a:t>
            </a:r>
            <a:endParaRPr lang="en-GB" sz="612" dirty="0">
              <a:solidFill>
                <a:srgbClr val="878785"/>
              </a:solidFill>
              <a:cs typeface="Arial" charset="0"/>
            </a:endParaRPr>
          </a:p>
        </p:txBody>
      </p:sp>
      <p:sp>
        <p:nvSpPr>
          <p:cNvPr id="49" name="Footer Placeholder 1"/>
          <p:cNvSpPr>
            <a:spLocks noGrp="1"/>
          </p:cNvSpPr>
          <p:nvPr>
            <p:ph type="ftr" sz="quarter" idx="3"/>
          </p:nvPr>
        </p:nvSpPr>
        <p:spPr>
          <a:xfrm>
            <a:off x="1811123" y="6711184"/>
            <a:ext cx="6460965" cy="197531"/>
          </a:xfrm>
          <a:prstGeom prst="rect">
            <a:avLst/>
          </a:prstGeom>
        </p:spPr>
        <p:txBody>
          <a:bodyPr vert="horz" lIns="0" tIns="0" rIns="0" bIns="0" rtlCol="0" anchor="ctr"/>
          <a:lstStyle>
            <a:lvl1pPr algn="l">
              <a:defRPr sz="612">
                <a:solidFill>
                  <a:schemeClr val="bg2"/>
                </a:solidFill>
              </a:defRPr>
            </a:lvl1pPr>
          </a:lstStyle>
          <a:p>
            <a:r>
              <a:rPr lang="en-GB">
                <a:solidFill>
                  <a:srgbClr val="878785"/>
                </a:solidFill>
              </a:rPr>
              <a:t>Footer - Use 'Insert &gt;Header &amp; Footer' to modify this text and ‘Apply to all’</a:t>
            </a:r>
          </a:p>
        </p:txBody>
      </p:sp>
    </p:spTree>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over 3">
    <p:spTree>
      <p:nvGrpSpPr>
        <p:cNvPr id="1" name=""/>
        <p:cNvGrpSpPr/>
        <p:nvPr/>
      </p:nvGrpSpPr>
      <p:grpSpPr>
        <a:xfrm>
          <a:off x="0" y="0"/>
          <a:ext cx="0" cy="0"/>
          <a:chOff x="0" y="0"/>
          <a:chExt cx="0" cy="0"/>
        </a:xfrm>
      </p:grpSpPr>
      <p:sp>
        <p:nvSpPr>
          <p:cNvPr id="4" name="Title 2"/>
          <p:cNvSpPr>
            <a:spLocks noGrp="1"/>
          </p:cNvSpPr>
          <p:nvPr>
            <p:ph type="title"/>
          </p:nvPr>
        </p:nvSpPr>
        <p:spPr bwMode="auto">
          <a:xfrm>
            <a:off x="0" y="3451367"/>
            <a:ext cx="12436475" cy="1211650"/>
          </a:xfrm>
          <a:solidFill>
            <a:schemeClr val="tx2"/>
          </a:solidFill>
        </p:spPr>
        <p:txBody>
          <a:bodyPr lIns="612000" rIns="180000" anchor="ctr"/>
          <a:lstStyle>
            <a:lvl1pPr marL="0" indent="0" algn="l" rtl="0" eaLnBrk="0" fontAlgn="base" hangingPunct="0">
              <a:lnSpc>
                <a:spcPct val="100000"/>
              </a:lnSpc>
              <a:spcBef>
                <a:spcPct val="0"/>
              </a:spcBef>
              <a:spcAft>
                <a:spcPts val="0"/>
              </a:spcAft>
              <a:buClrTx/>
              <a:buFont typeface="Wingdings" panose="05000000000000000000" pitchFamily="2" charset="2"/>
              <a:buNone/>
              <a:defRPr lang="en-GB" sz="2856" b="0" dirty="0">
                <a:solidFill>
                  <a:schemeClr val="bg2">
                    <a:lumMod val="20000"/>
                    <a:lumOff val="80000"/>
                  </a:schemeClr>
                </a:solidFill>
                <a:latin typeface="+mn-lt"/>
                <a:ea typeface="+mn-ea"/>
                <a:cs typeface="+mn-cs"/>
              </a:defRPr>
            </a:lvl1pPr>
          </a:lstStyle>
          <a:p>
            <a:r>
              <a:rPr lang="en-US"/>
              <a:t>Click to edit Master title style</a:t>
            </a:r>
            <a:endParaRPr lang="en-GB" dirty="0"/>
          </a:p>
        </p:txBody>
      </p:sp>
      <p:sp>
        <p:nvSpPr>
          <p:cNvPr id="6" name="Text Placeholder 22"/>
          <p:cNvSpPr>
            <a:spLocks noGrp="1"/>
          </p:cNvSpPr>
          <p:nvPr>
            <p:ph type="body" sz="quarter" idx="14"/>
          </p:nvPr>
        </p:nvSpPr>
        <p:spPr>
          <a:xfrm>
            <a:off x="636398" y="4946913"/>
            <a:ext cx="6762582" cy="856031"/>
          </a:xfrm>
          <a:prstGeom prst="rect">
            <a:avLst/>
          </a:prstGeom>
        </p:spPr>
        <p:txBody>
          <a:bodyPr lIns="0" rIns="0"/>
          <a:lstStyle>
            <a:lvl1pPr marL="0" indent="0">
              <a:spcAft>
                <a:spcPts val="0"/>
              </a:spcAft>
              <a:buNone/>
              <a:defRPr sz="1632" b="1">
                <a:solidFill>
                  <a:schemeClr val="tx1"/>
                </a:solidFill>
              </a:defRPr>
            </a:lvl1pPr>
            <a:lvl2pPr marL="0" indent="1620">
              <a:spcAft>
                <a:spcPts val="0"/>
              </a:spcAft>
              <a:buNone/>
              <a:defRPr sz="1428" i="1" baseline="0">
                <a:solidFill>
                  <a:schemeClr val="tx1"/>
                </a:solidFill>
              </a:defRPr>
            </a:lvl2pPr>
            <a:lvl3pPr marL="184576" indent="-182958">
              <a:spcAft>
                <a:spcPts val="0"/>
              </a:spcAft>
              <a:defRPr/>
            </a:lvl3pPr>
            <a:lvl4pPr marL="369153" indent="-182958">
              <a:defRPr/>
            </a:lvl4pPr>
            <a:lvl5pPr marL="553729" indent="-182958">
              <a:defRPr/>
            </a:lvl5pPr>
            <a:lvl6pPr marL="728591" indent="-182958">
              <a:defRPr/>
            </a:lvl6pPr>
            <a:lvl7pPr marL="913167" indent="-163529">
              <a:spcBef>
                <a:spcPts val="0"/>
              </a:spcBef>
              <a:buSzPct val="80000"/>
              <a:defRPr sz="1224"/>
            </a:lvl7pPr>
          </a:lstStyle>
          <a:p>
            <a:pPr lvl="0"/>
            <a:r>
              <a:rPr lang="en-US"/>
              <a:t>Click to edit Master text styles</a:t>
            </a:r>
          </a:p>
          <a:p>
            <a:pPr lvl="1"/>
            <a:r>
              <a:rPr lang="en-US"/>
              <a:t>Second level</a:t>
            </a:r>
          </a:p>
        </p:txBody>
      </p:sp>
      <p:sp>
        <p:nvSpPr>
          <p:cNvPr id="8" name="Rectangle 7"/>
          <p:cNvSpPr/>
          <p:nvPr userDrawn="1"/>
        </p:nvSpPr>
        <p:spPr>
          <a:xfrm>
            <a:off x="0" y="-1"/>
            <a:ext cx="12436475" cy="3502121"/>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fontAlgn="base">
              <a:spcBef>
                <a:spcPct val="0"/>
              </a:spcBef>
              <a:spcAft>
                <a:spcPct val="0"/>
              </a:spcAft>
            </a:pPr>
            <a:endParaRPr lang="en-GB" sz="1836">
              <a:solidFill>
                <a:prstClr val="white"/>
              </a:solidFill>
            </a:endParaRPr>
          </a:p>
        </p:txBody>
      </p:sp>
      <p:sp>
        <p:nvSpPr>
          <p:cNvPr id="10" name="TextBox 37"/>
          <p:cNvSpPr txBox="1">
            <a:spLocks noChangeArrowheads="1"/>
          </p:cNvSpPr>
          <p:nvPr userDrawn="1"/>
        </p:nvSpPr>
        <p:spPr bwMode="auto">
          <a:xfrm>
            <a:off x="10713507" y="1133376"/>
            <a:ext cx="1567514" cy="1301523"/>
          </a:xfrm>
          <a:prstGeom prst="rect">
            <a:avLst/>
          </a:prstGeom>
          <a:solidFill>
            <a:srgbClr val="F5C4B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392" tIns="11010" rIns="18392" bIns="1101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ts val="612"/>
              </a:spcAft>
              <a:defRPr/>
            </a:pPr>
            <a:r>
              <a:rPr lang="en-GB" altLang="en-US" sz="1020">
                <a:solidFill>
                  <a:prstClr val="white"/>
                </a:solidFill>
                <a:cs typeface="Arial" charset="0"/>
              </a:rPr>
              <a:t>If you can read this </a:t>
            </a:r>
            <a:r>
              <a:rPr lang="en-GB" altLang="en-US" sz="1020" b="1">
                <a:solidFill>
                  <a:prstClr val="white"/>
                </a:solidFill>
                <a:cs typeface="Arial" charset="0"/>
              </a:rPr>
              <a:t>Click on the icon to choose a picture </a:t>
            </a:r>
            <a:r>
              <a:rPr lang="en-GB" altLang="en-US" sz="1020">
                <a:solidFill>
                  <a:prstClr val="white"/>
                </a:solidFill>
                <a:cs typeface="Arial" charset="0"/>
              </a:rPr>
              <a:t>or </a:t>
            </a:r>
            <a:br>
              <a:rPr lang="en-GB" altLang="en-US" sz="1020">
                <a:solidFill>
                  <a:prstClr val="white"/>
                </a:solidFill>
                <a:cs typeface="Arial" charset="0"/>
              </a:rPr>
            </a:br>
            <a:r>
              <a:rPr lang="en-GB" altLang="en-US" sz="1020" b="1">
                <a:solidFill>
                  <a:prstClr val="white"/>
                </a:solidFill>
                <a:cs typeface="Arial" charset="0"/>
              </a:rPr>
              <a:t>Reset the slide</a:t>
            </a:r>
            <a:r>
              <a:rPr lang="en-GB" altLang="en-US" sz="1020">
                <a:solidFill>
                  <a:prstClr val="white"/>
                </a:solidFill>
                <a:cs typeface="Arial" charset="0"/>
              </a:rPr>
              <a:t>.</a:t>
            </a:r>
          </a:p>
          <a:p>
            <a:pPr algn="ctr" defTabSz="932597" eaLnBrk="1" fontAlgn="base" hangingPunct="1">
              <a:spcBef>
                <a:spcPct val="0"/>
              </a:spcBef>
              <a:spcAft>
                <a:spcPct val="0"/>
              </a:spcAft>
              <a:defRPr/>
            </a:pPr>
            <a:r>
              <a:rPr lang="en-GB" altLang="en-US" sz="714">
                <a:solidFill>
                  <a:prstClr val="white"/>
                </a:solidFill>
                <a:cs typeface="Arial" charset="0"/>
              </a:rPr>
              <a:t>To Reset: Right click on the slide thumbnail and select ‘reset slide’ or choose the ‘Reset’ button on the ‘Home’ ribbon </a:t>
            </a:r>
            <a:br>
              <a:rPr lang="en-GB" altLang="en-US" sz="714">
                <a:solidFill>
                  <a:prstClr val="white"/>
                </a:solidFill>
                <a:cs typeface="Arial" charset="0"/>
              </a:rPr>
            </a:br>
            <a:r>
              <a:rPr lang="en-GB" altLang="en-US" sz="714">
                <a:solidFill>
                  <a:prstClr val="white"/>
                </a:solidFill>
                <a:cs typeface="Arial" charset="0"/>
              </a:rPr>
              <a:t>(next to the font choice box)</a:t>
            </a:r>
          </a:p>
        </p:txBody>
      </p:sp>
      <p:sp>
        <p:nvSpPr>
          <p:cNvPr id="11" name="TextBox 38"/>
          <p:cNvSpPr txBox="1">
            <a:spLocks noChangeArrowheads="1"/>
          </p:cNvSpPr>
          <p:nvPr userDrawn="1"/>
        </p:nvSpPr>
        <p:spPr bwMode="auto">
          <a:xfrm>
            <a:off x="174889" y="1133376"/>
            <a:ext cx="1567514" cy="1301523"/>
          </a:xfrm>
          <a:prstGeom prst="rect">
            <a:avLst/>
          </a:prstGeom>
          <a:solidFill>
            <a:srgbClr val="F5C4B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392" tIns="11010" rIns="18392" bIns="1101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ts val="612"/>
              </a:spcAft>
              <a:defRPr/>
            </a:pPr>
            <a:r>
              <a:rPr lang="en-GB" altLang="en-US" sz="1020">
                <a:solidFill>
                  <a:prstClr val="white"/>
                </a:solidFill>
                <a:cs typeface="Arial" charset="0"/>
              </a:rPr>
              <a:t>If you can read this </a:t>
            </a:r>
            <a:r>
              <a:rPr lang="en-GB" altLang="en-US" sz="1020" b="1">
                <a:solidFill>
                  <a:prstClr val="white"/>
                </a:solidFill>
                <a:cs typeface="Arial" charset="0"/>
              </a:rPr>
              <a:t>Click on the icon to choose a picture </a:t>
            </a:r>
            <a:r>
              <a:rPr lang="en-GB" altLang="en-US" sz="1020">
                <a:solidFill>
                  <a:prstClr val="white"/>
                </a:solidFill>
                <a:cs typeface="Arial" charset="0"/>
              </a:rPr>
              <a:t>or </a:t>
            </a:r>
            <a:br>
              <a:rPr lang="en-GB" altLang="en-US" sz="1020">
                <a:solidFill>
                  <a:prstClr val="white"/>
                </a:solidFill>
                <a:cs typeface="Arial" charset="0"/>
              </a:rPr>
            </a:br>
            <a:r>
              <a:rPr lang="en-GB" altLang="en-US" sz="1020" b="1">
                <a:solidFill>
                  <a:prstClr val="white"/>
                </a:solidFill>
                <a:cs typeface="Arial" charset="0"/>
              </a:rPr>
              <a:t>Reset the slide</a:t>
            </a:r>
            <a:r>
              <a:rPr lang="en-GB" altLang="en-US" sz="1020">
                <a:solidFill>
                  <a:prstClr val="white"/>
                </a:solidFill>
                <a:cs typeface="Arial" charset="0"/>
              </a:rPr>
              <a:t>.</a:t>
            </a:r>
          </a:p>
          <a:p>
            <a:pPr algn="ctr" defTabSz="932597" eaLnBrk="1" fontAlgn="base" hangingPunct="1">
              <a:spcBef>
                <a:spcPct val="0"/>
              </a:spcBef>
              <a:spcAft>
                <a:spcPct val="0"/>
              </a:spcAft>
              <a:defRPr/>
            </a:pPr>
            <a:r>
              <a:rPr lang="en-GB" altLang="en-US" sz="714">
                <a:solidFill>
                  <a:prstClr val="white"/>
                </a:solidFill>
                <a:cs typeface="Arial" charset="0"/>
              </a:rPr>
              <a:t>To Reset: Right click on the slide thumbnail and select ‘reset slide’ or choose the ‘Reset’ button on the ‘Home’ ribbon </a:t>
            </a:r>
            <a:br>
              <a:rPr lang="en-GB" altLang="en-US" sz="714">
                <a:solidFill>
                  <a:prstClr val="white"/>
                </a:solidFill>
                <a:cs typeface="Arial" charset="0"/>
              </a:rPr>
            </a:br>
            <a:r>
              <a:rPr lang="en-GB" altLang="en-US" sz="714">
                <a:solidFill>
                  <a:prstClr val="white"/>
                </a:solidFill>
                <a:cs typeface="Arial" charset="0"/>
              </a:rPr>
              <a:t>(next to the font choice box)</a:t>
            </a:r>
          </a:p>
        </p:txBody>
      </p:sp>
      <p:sp>
        <p:nvSpPr>
          <p:cNvPr id="5" name="Picture Placeholder 30"/>
          <p:cNvSpPr>
            <a:spLocks noGrp="1"/>
          </p:cNvSpPr>
          <p:nvPr>
            <p:ph type="pic" sz="quarter" idx="10"/>
          </p:nvPr>
        </p:nvSpPr>
        <p:spPr>
          <a:xfrm>
            <a:off x="0" y="-1"/>
            <a:ext cx="12436475" cy="3497265"/>
          </a:xfrm>
          <a:prstGeom prst="rect">
            <a:avLst/>
          </a:prstGeom>
        </p:spPr>
        <p:txBody>
          <a:bodyPr rtlCol="0" anchor="ctr">
            <a:normAutofit/>
          </a:bodyPr>
          <a:lstStyle>
            <a:lvl1pPr marL="0" marR="0" indent="0" algn="ctr" defTabSz="932597" rtl="0" eaLnBrk="1" fontAlgn="base" latinLnBrk="0" hangingPunct="1">
              <a:lnSpc>
                <a:spcPct val="110000"/>
              </a:lnSpc>
              <a:spcBef>
                <a:spcPts val="0"/>
              </a:spcBef>
              <a:spcAft>
                <a:spcPts val="612"/>
              </a:spcAft>
              <a:buClr>
                <a:schemeClr val="bg2"/>
              </a:buClr>
              <a:buSzTx/>
              <a:buFont typeface="Wingdings" pitchFamily="2" charset="2"/>
              <a:buNone/>
              <a:tabLst/>
              <a:defRPr>
                <a:solidFill>
                  <a:schemeClr val="bg2">
                    <a:lumMod val="60000"/>
                    <a:lumOff val="40000"/>
                  </a:schemeClr>
                </a:solidFill>
              </a:defRPr>
            </a:lvl1pPr>
          </a:lstStyle>
          <a:p>
            <a:pPr lvl="0"/>
            <a:r>
              <a:rPr lang="en-US" noProof="0"/>
              <a:t>Click icon to add picture</a:t>
            </a:r>
            <a:endParaRPr lang="en-GB" noProof="0"/>
          </a:p>
        </p:txBody>
      </p:sp>
      <p:grpSp>
        <p:nvGrpSpPr>
          <p:cNvPr id="13" name="Group 39"/>
          <p:cNvGrpSpPr>
            <a:grpSpLocks/>
          </p:cNvGrpSpPr>
          <p:nvPr userDrawn="1"/>
        </p:nvGrpSpPr>
        <p:grpSpPr bwMode="white">
          <a:xfrm>
            <a:off x="-768643" y="0"/>
            <a:ext cx="667166" cy="7002621"/>
            <a:chOff x="-565302" y="0"/>
            <a:chExt cx="490967" cy="6865432"/>
          </a:xfrm>
        </p:grpSpPr>
        <p:sp>
          <p:nvSpPr>
            <p:cNvPr id="14" name="Rectangle 13"/>
            <p:cNvSpPr/>
            <p:nvPr userDrawn="1"/>
          </p:nvSpPr>
          <p:spPr bwMode="white">
            <a:xfrm>
              <a:off x="-565302" y="0"/>
              <a:ext cx="490967" cy="6865432"/>
            </a:xfrm>
            <a:prstGeom prst="rect">
              <a:avLst/>
            </a:prstGeom>
            <a:solidFill>
              <a:srgbClr val="FFFF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597" fontAlgn="base">
                <a:spcBef>
                  <a:spcPct val="0"/>
                </a:spcBef>
                <a:spcAft>
                  <a:spcPct val="0"/>
                </a:spcAft>
                <a:defRPr/>
              </a:pPr>
              <a:endParaRPr lang="en-GB" sz="1836">
                <a:solidFill>
                  <a:prstClr val="white"/>
                </a:solidFill>
              </a:endParaRPr>
            </a:p>
          </p:txBody>
        </p:sp>
        <p:grpSp>
          <p:nvGrpSpPr>
            <p:cNvPr id="15" name="Group 41"/>
            <p:cNvGrpSpPr>
              <a:grpSpLocks/>
            </p:cNvGrpSpPr>
            <p:nvPr userDrawn="1"/>
          </p:nvGrpSpPr>
          <p:grpSpPr bwMode="white">
            <a:xfrm>
              <a:off x="-307801" y="1143000"/>
              <a:ext cx="233465" cy="4572000"/>
              <a:chOff x="-361009" y="1143000"/>
              <a:chExt cx="286674" cy="4572000"/>
            </a:xfrm>
          </p:grpSpPr>
          <p:cxnSp>
            <p:nvCxnSpPr>
              <p:cNvPr id="30" name="Straight Connector 29"/>
              <p:cNvCxnSpPr/>
              <p:nvPr userDrawn="1"/>
            </p:nvCxnSpPr>
            <p:spPr bwMode="white">
              <a:xfrm flipH="1">
                <a:off x="-361132" y="5714579"/>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bwMode="white">
              <a:xfrm flipH="1">
                <a:off x="-361132" y="4571663"/>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white">
              <a:xfrm flipH="1">
                <a:off x="-361132" y="2285832"/>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white">
              <a:xfrm flipH="1">
                <a:off x="-361132" y="1142916"/>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28"/>
            <p:cNvGrpSpPr>
              <a:grpSpLocks/>
            </p:cNvGrpSpPr>
            <p:nvPr userDrawn="1"/>
          </p:nvGrpSpPr>
          <p:grpSpPr bwMode="white">
            <a:xfrm>
              <a:off x="-307801" y="0"/>
              <a:ext cx="233466" cy="6865432"/>
              <a:chOff x="-564989" y="0"/>
              <a:chExt cx="490654" cy="6865432"/>
            </a:xfrm>
          </p:grpSpPr>
          <p:cxnSp>
            <p:nvCxnSpPr>
              <p:cNvPr id="24" name="Straight Connector 23"/>
              <p:cNvCxnSpPr/>
              <p:nvPr userDrawn="1"/>
            </p:nvCxnSpPr>
            <p:spPr bwMode="white">
              <a:xfrm flipH="1">
                <a:off x="-361508" y="0"/>
                <a:ext cx="28717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white">
              <a:xfrm flipH="1">
                <a:off x="-565199" y="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white">
              <a:xfrm flipH="1">
                <a:off x="-565199" y="1715962"/>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white">
              <a:xfrm flipH="1">
                <a:off x="-565199" y="343351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white">
              <a:xfrm flipH="1">
                <a:off x="-565199" y="514947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bwMode="white">
              <a:xfrm flipH="1">
                <a:off x="-565199" y="6865432"/>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7" name="TextBox 43"/>
            <p:cNvSpPr txBox="1">
              <a:spLocks noChangeArrowheads="1"/>
            </p:cNvSpPr>
            <p:nvPr userDrawn="1"/>
          </p:nvSpPr>
          <p:spPr bwMode="white">
            <a:xfrm>
              <a:off x="-537022" y="1028624"/>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1/6</a:t>
              </a:r>
            </a:p>
          </p:txBody>
        </p:sp>
        <p:sp>
          <p:nvSpPr>
            <p:cNvPr id="18" name="TextBox 44"/>
            <p:cNvSpPr txBox="1">
              <a:spLocks noChangeArrowheads="1"/>
            </p:cNvSpPr>
            <p:nvPr userDrawn="1"/>
          </p:nvSpPr>
          <p:spPr bwMode="white">
            <a:xfrm>
              <a:off x="-537022" y="2182652"/>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2/6</a:t>
              </a:r>
            </a:p>
          </p:txBody>
        </p:sp>
        <p:sp>
          <p:nvSpPr>
            <p:cNvPr id="19" name="TextBox 45"/>
            <p:cNvSpPr txBox="1">
              <a:spLocks noChangeArrowheads="1"/>
            </p:cNvSpPr>
            <p:nvPr userDrawn="1"/>
          </p:nvSpPr>
          <p:spPr bwMode="white">
            <a:xfrm>
              <a:off x="-537022" y="4463721"/>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4/6</a:t>
              </a:r>
            </a:p>
          </p:txBody>
        </p:sp>
        <p:sp>
          <p:nvSpPr>
            <p:cNvPr id="20" name="TextBox 46"/>
            <p:cNvSpPr txBox="1">
              <a:spLocks noChangeArrowheads="1"/>
            </p:cNvSpPr>
            <p:nvPr userDrawn="1"/>
          </p:nvSpPr>
          <p:spPr bwMode="white">
            <a:xfrm>
              <a:off x="-537022" y="5601875"/>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5/6</a:t>
              </a:r>
            </a:p>
          </p:txBody>
        </p:sp>
        <p:sp>
          <p:nvSpPr>
            <p:cNvPr id="21" name="TextBox 47"/>
            <p:cNvSpPr txBox="1">
              <a:spLocks noChangeArrowheads="1"/>
            </p:cNvSpPr>
            <p:nvPr userDrawn="1"/>
          </p:nvSpPr>
          <p:spPr bwMode="white">
            <a:xfrm>
              <a:off x="-537022" y="1611194"/>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1/4</a:t>
              </a:r>
            </a:p>
          </p:txBody>
        </p:sp>
        <p:sp>
          <p:nvSpPr>
            <p:cNvPr id="22" name="TextBox 48"/>
            <p:cNvSpPr txBox="1">
              <a:spLocks noChangeArrowheads="1"/>
            </p:cNvSpPr>
            <p:nvPr userDrawn="1"/>
          </p:nvSpPr>
          <p:spPr bwMode="white">
            <a:xfrm>
              <a:off x="-537022" y="5049466"/>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3/4</a:t>
              </a:r>
            </a:p>
          </p:txBody>
        </p:sp>
        <p:sp>
          <p:nvSpPr>
            <p:cNvPr id="23" name="TextBox 49"/>
            <p:cNvSpPr txBox="1">
              <a:spLocks noChangeArrowheads="1"/>
            </p:cNvSpPr>
            <p:nvPr userDrawn="1"/>
          </p:nvSpPr>
          <p:spPr bwMode="white">
            <a:xfrm>
              <a:off x="-537022" y="3338267"/>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1/2</a:t>
              </a:r>
            </a:p>
          </p:txBody>
        </p:sp>
      </p:grpSp>
      <p:grpSp>
        <p:nvGrpSpPr>
          <p:cNvPr id="40" name="Group 39"/>
          <p:cNvGrpSpPr/>
          <p:nvPr userDrawn="1"/>
        </p:nvGrpSpPr>
        <p:grpSpPr bwMode="white">
          <a:xfrm>
            <a:off x="4" y="-331915"/>
            <a:ext cx="12436475" cy="238008"/>
            <a:chOff x="3" y="-325436"/>
            <a:chExt cx="9144000" cy="233362"/>
          </a:xfrm>
        </p:grpSpPr>
        <p:sp>
          <p:nvSpPr>
            <p:cNvPr id="41" name="Rectangle 40"/>
            <p:cNvSpPr/>
            <p:nvPr userDrawn="1"/>
          </p:nvSpPr>
          <p:spPr bwMode="white">
            <a:xfrm rot="5400000">
              <a:off x="4455322" y="-4780754"/>
              <a:ext cx="233361" cy="9144000"/>
            </a:xfrm>
            <a:prstGeom prst="rect">
              <a:avLst/>
            </a:prstGeom>
            <a:solidFill>
              <a:srgbClr val="FFFF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597" fontAlgn="base">
                <a:spcBef>
                  <a:spcPct val="0"/>
                </a:spcBef>
                <a:spcAft>
                  <a:spcPct val="0"/>
                </a:spcAft>
                <a:defRPr/>
              </a:pPr>
              <a:endParaRPr lang="en-GB" sz="1836">
                <a:solidFill>
                  <a:prstClr val="white"/>
                </a:solidFill>
              </a:endParaRPr>
            </a:p>
          </p:txBody>
        </p:sp>
        <p:cxnSp>
          <p:nvCxnSpPr>
            <p:cNvPr id="42" name="Straight Connector 41"/>
            <p:cNvCxnSpPr/>
            <p:nvPr userDrawn="1"/>
          </p:nvCxnSpPr>
          <p:spPr bwMode="white">
            <a:xfrm rot="16200000" flipH="1">
              <a:off x="351632"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white">
            <a:xfrm rot="16200000" flipH="1">
              <a:off x="8559007"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white">
            <a:xfrm rot="16200000" flipH="1">
              <a:off x="4279900"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white">
            <a:xfrm rot="16200000" flipH="1">
              <a:off x="4637089"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46" name="Picture 36" descr="JCI_RGB.emf"/>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736336" y="5786677"/>
            <a:ext cx="1760929" cy="771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 5"/>
          <p:cNvSpPr txBox="1">
            <a:spLocks noChangeArrowheads="1"/>
          </p:cNvSpPr>
          <p:nvPr userDrawn="1"/>
        </p:nvSpPr>
        <p:spPr bwMode="auto">
          <a:xfrm>
            <a:off x="1008056" y="6762996"/>
            <a:ext cx="1496262" cy="96068"/>
          </a:xfrm>
          <a:prstGeom prst="rect">
            <a:avLst/>
          </a:prstGeom>
          <a:noFill/>
          <a:ln w="9525">
            <a:noFill/>
            <a:miter lim="800000"/>
            <a:headEnd/>
            <a:tailEnd/>
          </a:ln>
          <a:effectLst/>
        </p:spPr>
        <p:txBody>
          <a:bodyPr lIns="0" tIns="0" rIns="0" bIns="0">
            <a:spAutoFit/>
          </a:bodyPr>
          <a:lstStyle>
            <a:lvl1pPr>
              <a:defRPr sz="1000" noProof="1" smtClean="0">
                <a:solidFill>
                  <a:schemeClr val="bg2"/>
                </a:solidFill>
                <a:latin typeface="Arial" charset="0"/>
              </a:defRPr>
            </a:lvl1pPr>
          </a:lstStyle>
          <a:p>
            <a:pPr defTabSz="932597" fontAlgn="base">
              <a:spcBef>
                <a:spcPct val="0"/>
              </a:spcBef>
              <a:spcAft>
                <a:spcPct val="0"/>
              </a:spcAft>
              <a:defRPr/>
            </a:pPr>
            <a:r>
              <a:rPr lang="en-US" sz="612" dirty="0">
                <a:solidFill>
                  <a:srgbClr val="878785"/>
                </a:solidFill>
              </a:rPr>
              <a:t>Johnson Controls  —</a:t>
            </a:r>
            <a:endParaRPr lang="en-GB" sz="612" dirty="0">
              <a:solidFill>
                <a:srgbClr val="878785"/>
              </a:solidFill>
              <a:cs typeface="Arial" charset="0"/>
            </a:endParaRPr>
          </a:p>
        </p:txBody>
      </p:sp>
      <p:sp>
        <p:nvSpPr>
          <p:cNvPr id="48" name="Footer Placeholder 1"/>
          <p:cNvSpPr>
            <a:spLocks noGrp="1"/>
          </p:cNvSpPr>
          <p:nvPr>
            <p:ph type="ftr" sz="quarter" idx="3"/>
          </p:nvPr>
        </p:nvSpPr>
        <p:spPr>
          <a:xfrm>
            <a:off x="1811123" y="6711184"/>
            <a:ext cx="6460965" cy="197531"/>
          </a:xfrm>
          <a:prstGeom prst="rect">
            <a:avLst/>
          </a:prstGeom>
        </p:spPr>
        <p:txBody>
          <a:bodyPr vert="horz" lIns="0" tIns="0" rIns="0" bIns="0" rtlCol="0" anchor="ctr"/>
          <a:lstStyle>
            <a:lvl1pPr algn="l">
              <a:defRPr sz="612">
                <a:solidFill>
                  <a:schemeClr val="bg2"/>
                </a:solidFill>
              </a:defRPr>
            </a:lvl1pPr>
          </a:lstStyle>
          <a:p>
            <a:r>
              <a:rPr lang="en-GB">
                <a:solidFill>
                  <a:srgbClr val="878785"/>
                </a:solidFill>
              </a:rPr>
              <a:t>Footer - Use 'Insert &gt;Header &amp; Footer' to modify this text and ‘Apply to all’</a:t>
            </a:r>
          </a:p>
        </p:txBody>
      </p:sp>
    </p:spTree>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5784415"/>
      </p:ext>
    </p:extLst>
  </p:cSld>
  <p:clrMapOvr>
    <a:masterClrMapping/>
  </p:clrMapOvr>
  <p:transition spd="slow">
    <p:push dir="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Footer Placeholder 2"/>
          <p:cNvSpPr>
            <a:spLocks noGrp="1"/>
          </p:cNvSpPr>
          <p:nvPr>
            <p:ph type="ftr" sz="quarter" idx="10"/>
          </p:nvPr>
        </p:nvSpPr>
        <p:spPr/>
        <p:txBody>
          <a:bodyPr/>
          <a:lstStyle/>
          <a:p>
            <a:r>
              <a:rPr lang="en-GB">
                <a:solidFill>
                  <a:prstClr val="black"/>
                </a:solidFill>
              </a:rPr>
              <a:t>Footer - Use 'Insert &gt;Header &amp; Footer' to modify this text and ‘Apply to all’</a:t>
            </a:r>
          </a:p>
        </p:txBody>
      </p:sp>
      <p:sp>
        <p:nvSpPr>
          <p:cNvPr id="5" name="Text Placeholder 4"/>
          <p:cNvSpPr>
            <a:spLocks noGrp="1"/>
          </p:cNvSpPr>
          <p:nvPr>
            <p:ph type="body" sz="quarter" idx="11"/>
          </p:nvPr>
        </p:nvSpPr>
        <p:spPr>
          <a:xfrm>
            <a:off x="636940" y="1167375"/>
            <a:ext cx="7278359" cy="49738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Picture Placeholder 3"/>
          <p:cNvSpPr>
            <a:spLocks noGrp="1"/>
          </p:cNvSpPr>
          <p:nvPr>
            <p:ph type="pic" sz="quarter" idx="12"/>
          </p:nvPr>
        </p:nvSpPr>
        <p:spPr>
          <a:xfrm>
            <a:off x="8401098" y="1220803"/>
            <a:ext cx="3398442" cy="4920456"/>
          </a:xfrm>
        </p:spPr>
        <p:txBody>
          <a:bodyPr anchor="ctr"/>
          <a:lstStyle>
            <a:lvl1pPr marL="0" indent="0" algn="ctr">
              <a:buNone/>
              <a:defRPr>
                <a:solidFill>
                  <a:schemeClr val="bg2"/>
                </a:solidFill>
              </a:defRPr>
            </a:lvl1pPr>
          </a:lstStyle>
          <a:p>
            <a:pPr lvl="0"/>
            <a:r>
              <a:rPr lang="en-US" noProof="0"/>
              <a:t>Click icon to add picture</a:t>
            </a:r>
            <a:endParaRPr lang="en-GB" noProof="0"/>
          </a:p>
        </p:txBody>
      </p:sp>
    </p:spTree>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text  and imag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Footer Placeholder 2"/>
          <p:cNvSpPr>
            <a:spLocks noGrp="1"/>
          </p:cNvSpPr>
          <p:nvPr>
            <p:ph type="ftr" sz="quarter" idx="10"/>
          </p:nvPr>
        </p:nvSpPr>
        <p:spPr/>
        <p:txBody>
          <a:bodyPr/>
          <a:lstStyle/>
          <a:p>
            <a:r>
              <a:rPr lang="en-GB">
                <a:solidFill>
                  <a:prstClr val="black"/>
                </a:solidFill>
              </a:rPr>
              <a:t>Footer - Use 'Insert &gt;Header &amp; Footer' to modify this text and ‘Apply to all’</a:t>
            </a:r>
          </a:p>
        </p:txBody>
      </p:sp>
      <p:sp>
        <p:nvSpPr>
          <p:cNvPr id="5" name="Text Placeholder 4"/>
          <p:cNvSpPr>
            <a:spLocks noGrp="1"/>
          </p:cNvSpPr>
          <p:nvPr>
            <p:ph type="body" sz="quarter" idx="11"/>
          </p:nvPr>
        </p:nvSpPr>
        <p:spPr>
          <a:xfrm>
            <a:off x="636940" y="1167375"/>
            <a:ext cx="5337320" cy="4973884"/>
          </a:xfrm>
        </p:spPr>
        <p:txBody>
          <a:bodyPr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3"/>
          <p:cNvSpPr>
            <a:spLocks noGrp="1"/>
          </p:cNvSpPr>
          <p:nvPr>
            <p:ph type="pic" sz="quarter" idx="12"/>
          </p:nvPr>
        </p:nvSpPr>
        <p:spPr>
          <a:xfrm>
            <a:off x="6464378" y="1220803"/>
            <a:ext cx="5335162" cy="4920456"/>
          </a:xfrm>
        </p:spPr>
        <p:txBody>
          <a:bodyPr anchor="ctr"/>
          <a:lstStyle>
            <a:lvl1pPr marL="0" indent="0" algn="ctr">
              <a:buNone/>
              <a:defRPr>
                <a:solidFill>
                  <a:schemeClr val="bg2"/>
                </a:solidFill>
              </a:defRPr>
            </a:lvl1pPr>
          </a:lstStyle>
          <a:p>
            <a:pPr lvl="0"/>
            <a:r>
              <a:rPr lang="en-US" noProof="0"/>
              <a:t>Click icon to add picture</a:t>
            </a:r>
            <a:endParaRPr lang="en-GB" noProof="0"/>
          </a:p>
        </p:txBody>
      </p:sp>
    </p:spTree>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text and 2 imag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Footer Placeholder 2"/>
          <p:cNvSpPr>
            <a:spLocks noGrp="1"/>
          </p:cNvSpPr>
          <p:nvPr>
            <p:ph type="ftr" sz="quarter" idx="10"/>
          </p:nvPr>
        </p:nvSpPr>
        <p:spPr/>
        <p:txBody>
          <a:bodyPr/>
          <a:lstStyle/>
          <a:p>
            <a:r>
              <a:rPr lang="en-GB">
                <a:solidFill>
                  <a:prstClr val="black"/>
                </a:solidFill>
              </a:rPr>
              <a:t>Footer - Use 'Insert &gt;Header &amp; Footer' to modify this text and ‘Apply to all’</a:t>
            </a:r>
          </a:p>
        </p:txBody>
      </p:sp>
      <p:sp>
        <p:nvSpPr>
          <p:cNvPr id="5" name="Text Placeholder 4"/>
          <p:cNvSpPr>
            <a:spLocks noGrp="1"/>
          </p:cNvSpPr>
          <p:nvPr>
            <p:ph type="body" sz="quarter" idx="11"/>
          </p:nvPr>
        </p:nvSpPr>
        <p:spPr>
          <a:xfrm>
            <a:off x="636940" y="1167375"/>
            <a:ext cx="5337320" cy="4973884"/>
          </a:xfrm>
        </p:spPr>
        <p:txBody>
          <a:bodyPr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Picture Placeholder 3"/>
          <p:cNvSpPr>
            <a:spLocks noGrp="1"/>
          </p:cNvSpPr>
          <p:nvPr>
            <p:ph type="pic" sz="quarter" idx="12"/>
          </p:nvPr>
        </p:nvSpPr>
        <p:spPr>
          <a:xfrm>
            <a:off x="6464378" y="1220805"/>
            <a:ext cx="5335162" cy="2384492"/>
          </a:xfrm>
        </p:spPr>
        <p:txBody>
          <a:bodyPr anchor="ctr"/>
          <a:lstStyle>
            <a:lvl1pPr marL="0" indent="0" algn="ctr">
              <a:buNone/>
              <a:defRPr>
                <a:solidFill>
                  <a:schemeClr val="bg2"/>
                </a:solidFill>
              </a:defRPr>
            </a:lvl1pPr>
          </a:lstStyle>
          <a:p>
            <a:pPr lvl="0"/>
            <a:r>
              <a:rPr lang="en-US" noProof="0"/>
              <a:t>Click icon to add picture</a:t>
            </a:r>
            <a:endParaRPr lang="en-GB" noProof="0"/>
          </a:p>
        </p:txBody>
      </p:sp>
      <p:sp>
        <p:nvSpPr>
          <p:cNvPr id="7" name="Picture Placeholder 3"/>
          <p:cNvSpPr>
            <a:spLocks noGrp="1"/>
          </p:cNvSpPr>
          <p:nvPr>
            <p:ph type="pic" sz="quarter" idx="13"/>
          </p:nvPr>
        </p:nvSpPr>
        <p:spPr>
          <a:xfrm>
            <a:off x="6464378" y="3757577"/>
            <a:ext cx="5335162" cy="2384492"/>
          </a:xfrm>
        </p:spPr>
        <p:txBody>
          <a:bodyPr anchor="ctr"/>
          <a:lstStyle>
            <a:lvl1pPr marL="0" indent="0" algn="ctr">
              <a:buNone/>
              <a:defRPr>
                <a:solidFill>
                  <a:schemeClr val="bg2"/>
                </a:solidFill>
              </a:defRPr>
            </a:lvl1pPr>
          </a:lstStyle>
          <a:p>
            <a:pPr lvl="0"/>
            <a:r>
              <a:rPr lang="en-US" noProof="0"/>
              <a:t>Click icon to add picture</a:t>
            </a:r>
            <a:endParaRPr lang="en-GB" noProof="0"/>
          </a:p>
        </p:txBody>
      </p:sp>
    </p:spTree>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Footer Placeholder 2"/>
          <p:cNvSpPr>
            <a:spLocks noGrp="1"/>
          </p:cNvSpPr>
          <p:nvPr>
            <p:ph type="ftr" sz="quarter" idx="10"/>
          </p:nvPr>
        </p:nvSpPr>
        <p:spPr/>
        <p:txBody>
          <a:bodyPr/>
          <a:lstStyle/>
          <a:p>
            <a:r>
              <a:rPr lang="en-GB">
                <a:solidFill>
                  <a:prstClr val="black"/>
                </a:solidFill>
              </a:rPr>
              <a:t>Footer - Use 'Insert &gt;Header &amp; Footer' to modify this text and ‘Apply to all’</a:t>
            </a:r>
          </a:p>
        </p:txBody>
      </p:sp>
      <p:sp>
        <p:nvSpPr>
          <p:cNvPr id="5" name="Text Placeholder 4"/>
          <p:cNvSpPr>
            <a:spLocks noGrp="1"/>
          </p:cNvSpPr>
          <p:nvPr>
            <p:ph type="body" sz="quarter" idx="11"/>
          </p:nvPr>
        </p:nvSpPr>
        <p:spPr>
          <a:xfrm>
            <a:off x="636940" y="1167375"/>
            <a:ext cx="5337320" cy="4973884"/>
          </a:xfrm>
        </p:spPr>
        <p:txBody>
          <a:bodyPr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4"/>
          <p:cNvSpPr>
            <a:spLocks noGrp="1"/>
          </p:cNvSpPr>
          <p:nvPr>
            <p:ph type="body" sz="quarter" idx="12"/>
          </p:nvPr>
        </p:nvSpPr>
        <p:spPr>
          <a:xfrm>
            <a:off x="6462217" y="1167377"/>
            <a:ext cx="5337321" cy="4973883"/>
          </a:xfrm>
        </p:spPr>
        <p:txBody>
          <a:bodyPr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cSld>
  <p:clrMapOvr>
    <a:masterClrMapping/>
  </p:clrMapOvr>
  <p:transition>
    <p:fade/>
  </p:transition>
  <p:extLst mod="1">
    <p:ext uri="{DCECCB84-F9BA-43D5-87BE-67443E8EF086}">
      <p15:sldGuideLst xmlns:p15="http://schemas.microsoft.com/office/powerpoint/2012/main">
        <p15:guide id="1" pos="399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Column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Footer Placeholder 2"/>
          <p:cNvSpPr>
            <a:spLocks noGrp="1"/>
          </p:cNvSpPr>
          <p:nvPr>
            <p:ph type="ftr" sz="quarter" idx="10"/>
          </p:nvPr>
        </p:nvSpPr>
        <p:spPr/>
        <p:txBody>
          <a:bodyPr/>
          <a:lstStyle/>
          <a:p>
            <a:r>
              <a:rPr lang="en-GB">
                <a:solidFill>
                  <a:prstClr val="black"/>
                </a:solidFill>
              </a:rPr>
              <a:t>Footer - Use 'Insert &gt;Header &amp; Footer' to modify this text and ‘Apply to all’</a:t>
            </a:r>
          </a:p>
        </p:txBody>
      </p:sp>
      <p:sp>
        <p:nvSpPr>
          <p:cNvPr id="5" name="Text Placeholder 4"/>
          <p:cNvSpPr>
            <a:spLocks noGrp="1"/>
          </p:cNvSpPr>
          <p:nvPr>
            <p:ph type="body" sz="quarter" idx="11"/>
          </p:nvPr>
        </p:nvSpPr>
        <p:spPr>
          <a:xfrm>
            <a:off x="636942" y="1167375"/>
            <a:ext cx="3395197" cy="4973884"/>
          </a:xfrm>
        </p:spPr>
        <p:txBody>
          <a:bodyPr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4"/>
          <p:cNvSpPr>
            <a:spLocks noGrp="1"/>
          </p:cNvSpPr>
          <p:nvPr>
            <p:ph type="body" sz="quarter" idx="12"/>
          </p:nvPr>
        </p:nvSpPr>
        <p:spPr>
          <a:xfrm>
            <a:off x="4521178" y="1167377"/>
            <a:ext cx="3394121" cy="4973883"/>
          </a:xfrm>
        </p:spPr>
        <p:txBody>
          <a:bodyPr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Text Placeholder 4"/>
          <p:cNvSpPr>
            <a:spLocks noGrp="1"/>
          </p:cNvSpPr>
          <p:nvPr>
            <p:ph type="body" sz="quarter" idx="13"/>
          </p:nvPr>
        </p:nvSpPr>
        <p:spPr>
          <a:xfrm>
            <a:off x="8401098" y="1167377"/>
            <a:ext cx="3398442" cy="4973883"/>
          </a:xfrm>
        </p:spPr>
        <p:txBody>
          <a:bodyPr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cSld>
  <p:clrMapOvr>
    <a:masterClrMapping/>
  </p:clrMapOvr>
  <p:transition>
    <p:fade/>
  </p:transition>
  <p:extLst mod="1">
    <p:ext uri="{DCECCB84-F9BA-43D5-87BE-67443E8EF086}">
      <p15:sldGuideLst xmlns:p15="http://schemas.microsoft.com/office/powerpoint/2012/main">
        <p15:guide id="1" pos="399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Column with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Footer Placeholder 2"/>
          <p:cNvSpPr>
            <a:spLocks noGrp="1"/>
          </p:cNvSpPr>
          <p:nvPr>
            <p:ph type="ftr" sz="quarter" idx="10"/>
          </p:nvPr>
        </p:nvSpPr>
        <p:spPr/>
        <p:txBody>
          <a:bodyPr/>
          <a:lstStyle/>
          <a:p>
            <a:r>
              <a:rPr lang="en-GB">
                <a:solidFill>
                  <a:prstClr val="black"/>
                </a:solidFill>
              </a:rPr>
              <a:t>Footer - Use 'Insert &gt;Header &amp; Footer' to modify this text and ‘Apply to all’</a:t>
            </a:r>
          </a:p>
        </p:txBody>
      </p:sp>
      <p:sp>
        <p:nvSpPr>
          <p:cNvPr id="5" name="Text Placeholder 4"/>
          <p:cNvSpPr>
            <a:spLocks noGrp="1"/>
          </p:cNvSpPr>
          <p:nvPr>
            <p:ph type="body" sz="quarter" idx="11"/>
          </p:nvPr>
        </p:nvSpPr>
        <p:spPr>
          <a:xfrm>
            <a:off x="636942" y="1167375"/>
            <a:ext cx="3395197" cy="4973884"/>
          </a:xfrm>
        </p:spPr>
        <p:txBody>
          <a:bodyPr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4"/>
          <p:cNvSpPr>
            <a:spLocks noGrp="1"/>
          </p:cNvSpPr>
          <p:nvPr>
            <p:ph type="body" sz="quarter" idx="12"/>
          </p:nvPr>
        </p:nvSpPr>
        <p:spPr>
          <a:xfrm>
            <a:off x="4521178" y="1167377"/>
            <a:ext cx="3394121" cy="4973883"/>
          </a:xfrm>
        </p:spPr>
        <p:txBody>
          <a:bodyPr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Picture Placeholder 7"/>
          <p:cNvSpPr>
            <a:spLocks noGrp="1"/>
          </p:cNvSpPr>
          <p:nvPr>
            <p:ph type="pic" sz="quarter" idx="13"/>
          </p:nvPr>
        </p:nvSpPr>
        <p:spPr>
          <a:xfrm>
            <a:off x="8401098" y="1220804"/>
            <a:ext cx="3398980" cy="4920455"/>
          </a:xfrm>
        </p:spPr>
        <p:txBody>
          <a:bodyPr anchor="ctr"/>
          <a:lstStyle>
            <a:lvl1pPr marL="0" indent="0" algn="ctr">
              <a:buNone/>
              <a:defRPr sz="1836">
                <a:solidFill>
                  <a:schemeClr val="bg2"/>
                </a:solidFill>
              </a:defRPr>
            </a:lvl1pPr>
          </a:lstStyle>
          <a:p>
            <a:r>
              <a:rPr lang="en-US"/>
              <a:t>Click icon to add picture</a:t>
            </a:r>
            <a:endParaRPr lang="en-GB"/>
          </a:p>
        </p:txBody>
      </p:sp>
    </p:spTree>
    <p:extLst/>
  </p:cSld>
  <p:clrMapOvr>
    <a:masterClrMapping/>
  </p:clrMapOvr>
  <p:transition>
    <p:fade/>
  </p:transition>
  <p:extLst mod="1">
    <p:ext uri="{DCECCB84-F9BA-43D5-87BE-67443E8EF086}">
      <p15:sldGuideLst xmlns:p15="http://schemas.microsoft.com/office/powerpoint/2012/main">
        <p15:guide id="1" pos="399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 Column with 2 imag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5" name="Text Placeholder 4"/>
          <p:cNvSpPr>
            <a:spLocks noGrp="1"/>
          </p:cNvSpPr>
          <p:nvPr>
            <p:ph type="body" sz="quarter" idx="11"/>
          </p:nvPr>
        </p:nvSpPr>
        <p:spPr>
          <a:xfrm>
            <a:off x="636942" y="1167375"/>
            <a:ext cx="3395197" cy="4973884"/>
          </a:xfrm>
        </p:spPr>
        <p:txBody>
          <a:bodyPr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4"/>
          <p:cNvSpPr>
            <a:spLocks noGrp="1"/>
          </p:cNvSpPr>
          <p:nvPr>
            <p:ph type="body" sz="quarter" idx="12"/>
          </p:nvPr>
        </p:nvSpPr>
        <p:spPr>
          <a:xfrm>
            <a:off x="4521178" y="1167377"/>
            <a:ext cx="3394121" cy="4973883"/>
          </a:xfrm>
        </p:spPr>
        <p:txBody>
          <a:bodyPr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3"/>
          <p:cNvSpPr>
            <a:spLocks noGrp="1"/>
          </p:cNvSpPr>
          <p:nvPr>
            <p:ph type="pic" sz="quarter" idx="13"/>
          </p:nvPr>
        </p:nvSpPr>
        <p:spPr>
          <a:xfrm>
            <a:off x="8401098" y="1220805"/>
            <a:ext cx="3398442" cy="2384492"/>
          </a:xfrm>
        </p:spPr>
        <p:txBody>
          <a:bodyPr anchor="ctr"/>
          <a:lstStyle>
            <a:lvl1pPr marL="0" indent="0" algn="ctr">
              <a:buNone/>
              <a:defRPr>
                <a:solidFill>
                  <a:schemeClr val="bg2"/>
                </a:solidFill>
              </a:defRPr>
            </a:lvl1pPr>
          </a:lstStyle>
          <a:p>
            <a:pPr lvl="0"/>
            <a:r>
              <a:rPr lang="en-US" noProof="0"/>
              <a:t>Click icon to add picture</a:t>
            </a:r>
            <a:endParaRPr lang="en-GB" noProof="0"/>
          </a:p>
        </p:txBody>
      </p:sp>
      <p:sp>
        <p:nvSpPr>
          <p:cNvPr id="9" name="Picture Placeholder 3"/>
          <p:cNvSpPr>
            <a:spLocks noGrp="1"/>
          </p:cNvSpPr>
          <p:nvPr>
            <p:ph type="pic" sz="quarter" idx="14"/>
          </p:nvPr>
        </p:nvSpPr>
        <p:spPr>
          <a:xfrm>
            <a:off x="8401098" y="3757577"/>
            <a:ext cx="3398442" cy="2384492"/>
          </a:xfrm>
        </p:spPr>
        <p:txBody>
          <a:bodyPr anchor="ctr"/>
          <a:lstStyle>
            <a:lvl1pPr marL="0" indent="0" algn="ctr">
              <a:buNone/>
              <a:defRPr>
                <a:solidFill>
                  <a:schemeClr val="bg2"/>
                </a:solidFill>
              </a:defRPr>
            </a:lvl1pPr>
          </a:lstStyle>
          <a:p>
            <a:pPr lvl="0"/>
            <a:r>
              <a:rPr lang="en-US" noProof="0"/>
              <a:t>Click icon to add picture</a:t>
            </a:r>
            <a:endParaRPr lang="en-GB" noProof="0"/>
          </a:p>
        </p:txBody>
      </p:sp>
    </p:spTree>
    <p:extLst/>
  </p:cSld>
  <p:clrMapOvr>
    <a:masterClrMapping/>
  </p:clrMapOvr>
  <p:transition>
    <p:fade/>
  </p:transition>
  <p:extLst mod="1">
    <p:ext uri="{DCECCB84-F9BA-43D5-87BE-67443E8EF086}">
      <p15:sldGuideLst xmlns:p15="http://schemas.microsoft.com/office/powerpoint/2012/main">
        <p15:guide id="1" pos="399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Footer Placeholder 2"/>
          <p:cNvSpPr>
            <a:spLocks noGrp="1"/>
          </p:cNvSpPr>
          <p:nvPr>
            <p:ph type="ftr" sz="quarter" idx="10"/>
          </p:nvPr>
        </p:nvSpPr>
        <p:spPr/>
        <p:txBody>
          <a:bodyPr/>
          <a:lstStyle/>
          <a:p>
            <a:r>
              <a:rPr lang="en-GB">
                <a:solidFill>
                  <a:prstClr val="black"/>
                </a:solidFill>
              </a:rPr>
              <a:t>Footer - Use 'Insert &gt;Header &amp; Footer' to modify this text and ‘Apply to all’</a:t>
            </a:r>
          </a:p>
        </p:txBody>
      </p:sp>
    </p:spTree>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grpSp>
        <p:nvGrpSpPr>
          <p:cNvPr id="2" name="Group 39"/>
          <p:cNvGrpSpPr>
            <a:grpSpLocks/>
          </p:cNvGrpSpPr>
          <p:nvPr userDrawn="1"/>
        </p:nvGrpSpPr>
        <p:grpSpPr bwMode="white">
          <a:xfrm>
            <a:off x="-768643" y="0"/>
            <a:ext cx="667166" cy="7002621"/>
            <a:chOff x="-565302" y="0"/>
            <a:chExt cx="490967" cy="6865432"/>
          </a:xfrm>
        </p:grpSpPr>
        <p:sp>
          <p:nvSpPr>
            <p:cNvPr id="3" name="Rectangle 2"/>
            <p:cNvSpPr/>
            <p:nvPr userDrawn="1"/>
          </p:nvSpPr>
          <p:spPr bwMode="white">
            <a:xfrm>
              <a:off x="-565302" y="0"/>
              <a:ext cx="490967" cy="6865432"/>
            </a:xfrm>
            <a:prstGeom prst="rect">
              <a:avLst/>
            </a:prstGeom>
            <a:solidFill>
              <a:srgbClr val="FFFF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597" fontAlgn="base">
                <a:spcBef>
                  <a:spcPct val="0"/>
                </a:spcBef>
                <a:spcAft>
                  <a:spcPct val="0"/>
                </a:spcAft>
                <a:defRPr/>
              </a:pPr>
              <a:endParaRPr lang="en-GB" sz="1836">
                <a:solidFill>
                  <a:prstClr val="white"/>
                </a:solidFill>
              </a:endParaRPr>
            </a:p>
          </p:txBody>
        </p:sp>
        <p:grpSp>
          <p:nvGrpSpPr>
            <p:cNvPr id="4" name="Group 41"/>
            <p:cNvGrpSpPr>
              <a:grpSpLocks/>
            </p:cNvGrpSpPr>
            <p:nvPr userDrawn="1"/>
          </p:nvGrpSpPr>
          <p:grpSpPr bwMode="white">
            <a:xfrm>
              <a:off x="-307801" y="1143000"/>
              <a:ext cx="233465" cy="4572000"/>
              <a:chOff x="-361009" y="1143000"/>
              <a:chExt cx="286674" cy="4572000"/>
            </a:xfrm>
          </p:grpSpPr>
          <p:cxnSp>
            <p:nvCxnSpPr>
              <p:cNvPr id="19" name="Straight Connector 18"/>
              <p:cNvCxnSpPr/>
              <p:nvPr userDrawn="1"/>
            </p:nvCxnSpPr>
            <p:spPr bwMode="white">
              <a:xfrm flipH="1">
                <a:off x="-361132" y="5714579"/>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bwMode="white">
              <a:xfrm flipH="1">
                <a:off x="-361132" y="4571663"/>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bwMode="white">
              <a:xfrm flipH="1">
                <a:off x="-361132" y="2285832"/>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bwMode="white">
              <a:xfrm flipH="1">
                <a:off x="-361132" y="1142916"/>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 name="Group 28"/>
            <p:cNvGrpSpPr>
              <a:grpSpLocks/>
            </p:cNvGrpSpPr>
            <p:nvPr userDrawn="1"/>
          </p:nvGrpSpPr>
          <p:grpSpPr bwMode="white">
            <a:xfrm>
              <a:off x="-307801" y="0"/>
              <a:ext cx="233466" cy="6865432"/>
              <a:chOff x="-564989" y="0"/>
              <a:chExt cx="490654" cy="6865432"/>
            </a:xfrm>
          </p:grpSpPr>
          <p:cxnSp>
            <p:nvCxnSpPr>
              <p:cNvPr id="13" name="Straight Connector 12"/>
              <p:cNvCxnSpPr/>
              <p:nvPr userDrawn="1"/>
            </p:nvCxnSpPr>
            <p:spPr bwMode="white">
              <a:xfrm flipH="1">
                <a:off x="-361508" y="0"/>
                <a:ext cx="28717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bwMode="white">
              <a:xfrm flipH="1">
                <a:off x="-565199" y="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bwMode="white">
              <a:xfrm flipH="1">
                <a:off x="-565199" y="1715962"/>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bwMode="white">
              <a:xfrm flipH="1">
                <a:off x="-565199" y="343351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bwMode="white">
              <a:xfrm flipH="1">
                <a:off x="-565199" y="514947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bwMode="white">
              <a:xfrm flipH="1">
                <a:off x="-565199" y="6865432"/>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 name="TextBox 43"/>
            <p:cNvSpPr txBox="1">
              <a:spLocks noChangeArrowheads="1"/>
            </p:cNvSpPr>
            <p:nvPr userDrawn="1"/>
          </p:nvSpPr>
          <p:spPr bwMode="white">
            <a:xfrm>
              <a:off x="-537022" y="1028624"/>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1/6</a:t>
              </a:r>
            </a:p>
          </p:txBody>
        </p:sp>
        <p:sp>
          <p:nvSpPr>
            <p:cNvPr id="7" name="TextBox 44"/>
            <p:cNvSpPr txBox="1">
              <a:spLocks noChangeArrowheads="1"/>
            </p:cNvSpPr>
            <p:nvPr userDrawn="1"/>
          </p:nvSpPr>
          <p:spPr bwMode="white">
            <a:xfrm>
              <a:off x="-537022" y="2182652"/>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2/6</a:t>
              </a:r>
            </a:p>
          </p:txBody>
        </p:sp>
        <p:sp>
          <p:nvSpPr>
            <p:cNvPr id="8" name="TextBox 45"/>
            <p:cNvSpPr txBox="1">
              <a:spLocks noChangeArrowheads="1"/>
            </p:cNvSpPr>
            <p:nvPr userDrawn="1"/>
          </p:nvSpPr>
          <p:spPr bwMode="white">
            <a:xfrm>
              <a:off x="-537022" y="4463721"/>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4/6</a:t>
              </a:r>
            </a:p>
          </p:txBody>
        </p:sp>
        <p:sp>
          <p:nvSpPr>
            <p:cNvPr id="9" name="TextBox 46"/>
            <p:cNvSpPr txBox="1">
              <a:spLocks noChangeArrowheads="1"/>
            </p:cNvSpPr>
            <p:nvPr userDrawn="1"/>
          </p:nvSpPr>
          <p:spPr bwMode="white">
            <a:xfrm>
              <a:off x="-537022" y="5601875"/>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5/6</a:t>
              </a:r>
            </a:p>
          </p:txBody>
        </p:sp>
        <p:sp>
          <p:nvSpPr>
            <p:cNvPr id="10" name="TextBox 47"/>
            <p:cNvSpPr txBox="1">
              <a:spLocks noChangeArrowheads="1"/>
            </p:cNvSpPr>
            <p:nvPr userDrawn="1"/>
          </p:nvSpPr>
          <p:spPr bwMode="white">
            <a:xfrm>
              <a:off x="-537022" y="1611194"/>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1/4</a:t>
              </a:r>
            </a:p>
          </p:txBody>
        </p:sp>
        <p:sp>
          <p:nvSpPr>
            <p:cNvPr id="11" name="TextBox 48"/>
            <p:cNvSpPr txBox="1">
              <a:spLocks noChangeArrowheads="1"/>
            </p:cNvSpPr>
            <p:nvPr userDrawn="1"/>
          </p:nvSpPr>
          <p:spPr bwMode="white">
            <a:xfrm>
              <a:off x="-537022" y="5049466"/>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3/4</a:t>
              </a:r>
            </a:p>
          </p:txBody>
        </p:sp>
        <p:sp>
          <p:nvSpPr>
            <p:cNvPr id="12" name="TextBox 49"/>
            <p:cNvSpPr txBox="1">
              <a:spLocks noChangeArrowheads="1"/>
            </p:cNvSpPr>
            <p:nvPr userDrawn="1"/>
          </p:nvSpPr>
          <p:spPr bwMode="white">
            <a:xfrm>
              <a:off x="-537022" y="3338267"/>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1/2</a:t>
              </a:r>
            </a:p>
          </p:txBody>
        </p:sp>
      </p:grpSp>
      <p:grpSp>
        <p:nvGrpSpPr>
          <p:cNvPr id="23" name="Group 22"/>
          <p:cNvGrpSpPr/>
          <p:nvPr userDrawn="1"/>
        </p:nvGrpSpPr>
        <p:grpSpPr bwMode="white">
          <a:xfrm>
            <a:off x="4" y="-331915"/>
            <a:ext cx="12436475" cy="238008"/>
            <a:chOff x="3" y="-325436"/>
            <a:chExt cx="9144000" cy="233362"/>
          </a:xfrm>
        </p:grpSpPr>
        <p:sp>
          <p:nvSpPr>
            <p:cNvPr id="24" name="Rectangle 23"/>
            <p:cNvSpPr/>
            <p:nvPr userDrawn="1"/>
          </p:nvSpPr>
          <p:spPr bwMode="white">
            <a:xfrm rot="5400000">
              <a:off x="4455322" y="-4780754"/>
              <a:ext cx="233361" cy="9144000"/>
            </a:xfrm>
            <a:prstGeom prst="rect">
              <a:avLst/>
            </a:prstGeom>
            <a:solidFill>
              <a:srgbClr val="FFFF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597" fontAlgn="base">
                <a:spcBef>
                  <a:spcPct val="0"/>
                </a:spcBef>
                <a:spcAft>
                  <a:spcPct val="0"/>
                </a:spcAft>
                <a:defRPr/>
              </a:pPr>
              <a:endParaRPr lang="en-GB" sz="1836">
                <a:solidFill>
                  <a:prstClr val="white"/>
                </a:solidFill>
              </a:endParaRPr>
            </a:p>
          </p:txBody>
        </p:sp>
        <p:cxnSp>
          <p:nvCxnSpPr>
            <p:cNvPr id="25" name="Straight Connector 24"/>
            <p:cNvCxnSpPr/>
            <p:nvPr userDrawn="1"/>
          </p:nvCxnSpPr>
          <p:spPr bwMode="white">
            <a:xfrm rot="16200000" flipH="1">
              <a:off x="351632"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white">
            <a:xfrm rot="16200000" flipH="1">
              <a:off x="8559007"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white">
            <a:xfrm rot="16200000" flipH="1">
              <a:off x="4279900"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white">
            <a:xfrm rot="16200000" flipH="1">
              <a:off x="4637089"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Blank with footer">
    <p:spTree>
      <p:nvGrpSpPr>
        <p:cNvPr id="1" name=""/>
        <p:cNvGrpSpPr/>
        <p:nvPr/>
      </p:nvGrpSpPr>
      <p:grpSpPr>
        <a:xfrm>
          <a:off x="0" y="0"/>
          <a:ext cx="0" cy="0"/>
          <a:chOff x="0" y="0"/>
          <a:chExt cx="0" cy="0"/>
        </a:xfrm>
      </p:grpSpPr>
      <p:grpSp>
        <p:nvGrpSpPr>
          <p:cNvPr id="2" name="Group 39"/>
          <p:cNvGrpSpPr>
            <a:grpSpLocks/>
          </p:cNvGrpSpPr>
          <p:nvPr userDrawn="1"/>
        </p:nvGrpSpPr>
        <p:grpSpPr bwMode="white">
          <a:xfrm>
            <a:off x="-768643" y="0"/>
            <a:ext cx="667166" cy="7002621"/>
            <a:chOff x="-565302" y="0"/>
            <a:chExt cx="490967" cy="6865432"/>
          </a:xfrm>
        </p:grpSpPr>
        <p:sp>
          <p:nvSpPr>
            <p:cNvPr id="3" name="Rectangle 2"/>
            <p:cNvSpPr/>
            <p:nvPr userDrawn="1"/>
          </p:nvSpPr>
          <p:spPr bwMode="white">
            <a:xfrm>
              <a:off x="-565302" y="0"/>
              <a:ext cx="490967" cy="6865432"/>
            </a:xfrm>
            <a:prstGeom prst="rect">
              <a:avLst/>
            </a:prstGeom>
            <a:solidFill>
              <a:srgbClr val="FFFF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597" fontAlgn="base">
                <a:spcBef>
                  <a:spcPct val="0"/>
                </a:spcBef>
                <a:spcAft>
                  <a:spcPct val="0"/>
                </a:spcAft>
                <a:defRPr/>
              </a:pPr>
              <a:endParaRPr lang="en-GB" sz="1836">
                <a:solidFill>
                  <a:prstClr val="white"/>
                </a:solidFill>
              </a:endParaRPr>
            </a:p>
          </p:txBody>
        </p:sp>
        <p:grpSp>
          <p:nvGrpSpPr>
            <p:cNvPr id="4" name="Group 41"/>
            <p:cNvGrpSpPr>
              <a:grpSpLocks/>
            </p:cNvGrpSpPr>
            <p:nvPr userDrawn="1"/>
          </p:nvGrpSpPr>
          <p:grpSpPr bwMode="white">
            <a:xfrm>
              <a:off x="-307801" y="1143000"/>
              <a:ext cx="233465" cy="4572000"/>
              <a:chOff x="-361009" y="1143000"/>
              <a:chExt cx="286674" cy="4572000"/>
            </a:xfrm>
          </p:grpSpPr>
          <p:cxnSp>
            <p:nvCxnSpPr>
              <p:cNvPr id="19" name="Straight Connector 18"/>
              <p:cNvCxnSpPr/>
              <p:nvPr userDrawn="1"/>
            </p:nvCxnSpPr>
            <p:spPr bwMode="white">
              <a:xfrm flipH="1">
                <a:off x="-361132" y="5714579"/>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bwMode="white">
              <a:xfrm flipH="1">
                <a:off x="-361132" y="4571663"/>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bwMode="white">
              <a:xfrm flipH="1">
                <a:off x="-361132" y="2285832"/>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bwMode="white">
              <a:xfrm flipH="1">
                <a:off x="-361132" y="1142916"/>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 name="Group 28"/>
            <p:cNvGrpSpPr>
              <a:grpSpLocks/>
            </p:cNvGrpSpPr>
            <p:nvPr userDrawn="1"/>
          </p:nvGrpSpPr>
          <p:grpSpPr bwMode="white">
            <a:xfrm>
              <a:off x="-307801" y="0"/>
              <a:ext cx="233466" cy="6865432"/>
              <a:chOff x="-564989" y="0"/>
              <a:chExt cx="490654" cy="6865432"/>
            </a:xfrm>
          </p:grpSpPr>
          <p:cxnSp>
            <p:nvCxnSpPr>
              <p:cNvPr id="13" name="Straight Connector 12"/>
              <p:cNvCxnSpPr/>
              <p:nvPr userDrawn="1"/>
            </p:nvCxnSpPr>
            <p:spPr bwMode="white">
              <a:xfrm flipH="1">
                <a:off x="-361508" y="0"/>
                <a:ext cx="28717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bwMode="white">
              <a:xfrm flipH="1">
                <a:off x="-565199" y="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bwMode="white">
              <a:xfrm flipH="1">
                <a:off x="-565199" y="1715962"/>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bwMode="white">
              <a:xfrm flipH="1">
                <a:off x="-565199" y="343351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bwMode="white">
              <a:xfrm flipH="1">
                <a:off x="-565199" y="514947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bwMode="white">
              <a:xfrm flipH="1">
                <a:off x="-565199" y="6865432"/>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 name="TextBox 43"/>
            <p:cNvSpPr txBox="1">
              <a:spLocks noChangeArrowheads="1"/>
            </p:cNvSpPr>
            <p:nvPr userDrawn="1"/>
          </p:nvSpPr>
          <p:spPr bwMode="white">
            <a:xfrm>
              <a:off x="-537022" y="1028624"/>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1/6</a:t>
              </a:r>
            </a:p>
          </p:txBody>
        </p:sp>
        <p:sp>
          <p:nvSpPr>
            <p:cNvPr id="7" name="TextBox 44"/>
            <p:cNvSpPr txBox="1">
              <a:spLocks noChangeArrowheads="1"/>
            </p:cNvSpPr>
            <p:nvPr userDrawn="1"/>
          </p:nvSpPr>
          <p:spPr bwMode="white">
            <a:xfrm>
              <a:off x="-537022" y="2182652"/>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2/6</a:t>
              </a:r>
            </a:p>
          </p:txBody>
        </p:sp>
        <p:sp>
          <p:nvSpPr>
            <p:cNvPr id="8" name="TextBox 45"/>
            <p:cNvSpPr txBox="1">
              <a:spLocks noChangeArrowheads="1"/>
            </p:cNvSpPr>
            <p:nvPr userDrawn="1"/>
          </p:nvSpPr>
          <p:spPr bwMode="white">
            <a:xfrm>
              <a:off x="-537022" y="4463721"/>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4/6</a:t>
              </a:r>
            </a:p>
          </p:txBody>
        </p:sp>
        <p:sp>
          <p:nvSpPr>
            <p:cNvPr id="9" name="TextBox 46"/>
            <p:cNvSpPr txBox="1">
              <a:spLocks noChangeArrowheads="1"/>
            </p:cNvSpPr>
            <p:nvPr userDrawn="1"/>
          </p:nvSpPr>
          <p:spPr bwMode="white">
            <a:xfrm>
              <a:off x="-537022" y="5601875"/>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5/6</a:t>
              </a:r>
            </a:p>
          </p:txBody>
        </p:sp>
        <p:sp>
          <p:nvSpPr>
            <p:cNvPr id="10" name="TextBox 47"/>
            <p:cNvSpPr txBox="1">
              <a:spLocks noChangeArrowheads="1"/>
            </p:cNvSpPr>
            <p:nvPr userDrawn="1"/>
          </p:nvSpPr>
          <p:spPr bwMode="white">
            <a:xfrm>
              <a:off x="-537022" y="1611194"/>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1/4</a:t>
              </a:r>
            </a:p>
          </p:txBody>
        </p:sp>
        <p:sp>
          <p:nvSpPr>
            <p:cNvPr id="11" name="TextBox 48"/>
            <p:cNvSpPr txBox="1">
              <a:spLocks noChangeArrowheads="1"/>
            </p:cNvSpPr>
            <p:nvPr userDrawn="1"/>
          </p:nvSpPr>
          <p:spPr bwMode="white">
            <a:xfrm>
              <a:off x="-537022" y="5049466"/>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3/4</a:t>
              </a:r>
            </a:p>
          </p:txBody>
        </p:sp>
        <p:sp>
          <p:nvSpPr>
            <p:cNvPr id="12" name="TextBox 49"/>
            <p:cNvSpPr txBox="1">
              <a:spLocks noChangeArrowheads="1"/>
            </p:cNvSpPr>
            <p:nvPr userDrawn="1"/>
          </p:nvSpPr>
          <p:spPr bwMode="white">
            <a:xfrm>
              <a:off x="-537022" y="3338267"/>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1/2</a:t>
              </a:r>
            </a:p>
          </p:txBody>
        </p:sp>
      </p:grpSp>
      <p:grpSp>
        <p:nvGrpSpPr>
          <p:cNvPr id="23" name="Group 22"/>
          <p:cNvGrpSpPr/>
          <p:nvPr userDrawn="1"/>
        </p:nvGrpSpPr>
        <p:grpSpPr bwMode="white">
          <a:xfrm>
            <a:off x="4" y="-331915"/>
            <a:ext cx="12436475" cy="238008"/>
            <a:chOff x="3" y="-325436"/>
            <a:chExt cx="9144000" cy="233362"/>
          </a:xfrm>
        </p:grpSpPr>
        <p:sp>
          <p:nvSpPr>
            <p:cNvPr id="24" name="Rectangle 23"/>
            <p:cNvSpPr/>
            <p:nvPr userDrawn="1"/>
          </p:nvSpPr>
          <p:spPr bwMode="white">
            <a:xfrm rot="5400000">
              <a:off x="4455322" y="-4780754"/>
              <a:ext cx="233361" cy="9144000"/>
            </a:xfrm>
            <a:prstGeom prst="rect">
              <a:avLst/>
            </a:prstGeom>
            <a:solidFill>
              <a:srgbClr val="FFFF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597" fontAlgn="base">
                <a:spcBef>
                  <a:spcPct val="0"/>
                </a:spcBef>
                <a:spcAft>
                  <a:spcPct val="0"/>
                </a:spcAft>
                <a:defRPr/>
              </a:pPr>
              <a:endParaRPr lang="en-GB" sz="1836">
                <a:solidFill>
                  <a:prstClr val="white"/>
                </a:solidFill>
              </a:endParaRPr>
            </a:p>
          </p:txBody>
        </p:sp>
        <p:cxnSp>
          <p:nvCxnSpPr>
            <p:cNvPr id="25" name="Straight Connector 24"/>
            <p:cNvCxnSpPr/>
            <p:nvPr userDrawn="1"/>
          </p:nvCxnSpPr>
          <p:spPr bwMode="white">
            <a:xfrm rot="16200000" flipH="1">
              <a:off x="351632"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white">
            <a:xfrm rot="16200000" flipH="1">
              <a:off x="8559007"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white">
            <a:xfrm rot="16200000" flipH="1">
              <a:off x="4279900"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white">
            <a:xfrm rot="16200000" flipH="1">
              <a:off x="4637089"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9" name="Rectangle 5"/>
          <p:cNvSpPr txBox="1">
            <a:spLocks noChangeArrowheads="1"/>
          </p:cNvSpPr>
          <p:nvPr userDrawn="1"/>
        </p:nvSpPr>
        <p:spPr bwMode="auto">
          <a:xfrm>
            <a:off x="1008056" y="6762996"/>
            <a:ext cx="1496262" cy="96068"/>
          </a:xfrm>
          <a:prstGeom prst="rect">
            <a:avLst/>
          </a:prstGeom>
          <a:noFill/>
          <a:ln w="9525">
            <a:noFill/>
            <a:miter lim="800000"/>
            <a:headEnd/>
            <a:tailEnd/>
          </a:ln>
          <a:effectLst/>
        </p:spPr>
        <p:txBody>
          <a:bodyPr lIns="0" tIns="0" rIns="0" bIns="0">
            <a:spAutoFit/>
          </a:bodyPr>
          <a:lstStyle>
            <a:lvl1pPr>
              <a:defRPr sz="1000" noProof="1" smtClean="0">
                <a:solidFill>
                  <a:schemeClr val="bg2"/>
                </a:solidFill>
                <a:latin typeface="Arial" charset="0"/>
              </a:defRPr>
            </a:lvl1pPr>
          </a:lstStyle>
          <a:p>
            <a:pPr defTabSz="932597" fontAlgn="base">
              <a:spcBef>
                <a:spcPct val="0"/>
              </a:spcBef>
              <a:spcAft>
                <a:spcPct val="0"/>
              </a:spcAft>
              <a:defRPr/>
            </a:pPr>
            <a:r>
              <a:rPr lang="en-US" sz="612" dirty="0">
                <a:solidFill>
                  <a:srgbClr val="000000"/>
                </a:solidFill>
              </a:rPr>
              <a:t>Johnson Controls  —</a:t>
            </a:r>
            <a:endParaRPr lang="en-GB" sz="612" dirty="0">
              <a:solidFill>
                <a:srgbClr val="000000"/>
              </a:solidFill>
              <a:cs typeface="Arial" charset="0"/>
            </a:endParaRPr>
          </a:p>
        </p:txBody>
      </p:sp>
      <p:pic>
        <p:nvPicPr>
          <p:cNvPr id="31" name="Picture 30" descr="JCI_RGB.emf"/>
          <p:cNvPicPr>
            <a:picLocks/>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663455" y="6358218"/>
            <a:ext cx="1136083" cy="497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886365969"/>
      </p:ext>
    </p:extLst>
  </p:cSld>
  <p:clrMapOvr>
    <a:masterClrMapping/>
  </p:clrMapOvr>
  <p:transition spd="slow">
    <p:push dir="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Full slide image">
    <p:spTree>
      <p:nvGrpSpPr>
        <p:cNvPr id="1" name=""/>
        <p:cNvGrpSpPr/>
        <p:nvPr/>
      </p:nvGrpSpPr>
      <p:grpSpPr>
        <a:xfrm>
          <a:off x="0" y="0"/>
          <a:ext cx="0" cy="0"/>
          <a:chOff x="0" y="0"/>
          <a:chExt cx="0" cy="0"/>
        </a:xfrm>
      </p:grpSpPr>
      <p:sp>
        <p:nvSpPr>
          <p:cNvPr id="2" name="Picture Placeholder 2"/>
          <p:cNvSpPr>
            <a:spLocks noGrp="1"/>
          </p:cNvSpPr>
          <p:nvPr>
            <p:ph type="pic" sz="quarter" idx="10"/>
          </p:nvPr>
        </p:nvSpPr>
        <p:spPr>
          <a:xfrm>
            <a:off x="0" y="0"/>
            <a:ext cx="12436475" cy="6994525"/>
          </a:xfrm>
          <a:prstGeom prst="rect">
            <a:avLst/>
          </a:prstGeom>
        </p:spPr>
        <p:txBody>
          <a:bodyPr rtlCol="0" anchor="ctr">
            <a:normAutofit/>
          </a:bodyPr>
          <a:lstStyle>
            <a:lvl1pPr marL="0" indent="0" algn="ctr">
              <a:buNone/>
              <a:defRPr baseline="0">
                <a:solidFill>
                  <a:schemeClr val="bg2"/>
                </a:solidFill>
              </a:defRPr>
            </a:lvl1pPr>
          </a:lstStyle>
          <a:p>
            <a:pPr lvl="0"/>
            <a:r>
              <a:rPr lang="en-US" noProof="0"/>
              <a:t>Click icon to add picture</a:t>
            </a:r>
            <a:endParaRPr lang="en-GB" noProof="0"/>
          </a:p>
        </p:txBody>
      </p:sp>
      <p:grpSp>
        <p:nvGrpSpPr>
          <p:cNvPr id="3" name="Group 39"/>
          <p:cNvGrpSpPr>
            <a:grpSpLocks/>
          </p:cNvGrpSpPr>
          <p:nvPr userDrawn="1"/>
        </p:nvGrpSpPr>
        <p:grpSpPr bwMode="white">
          <a:xfrm>
            <a:off x="-768643" y="0"/>
            <a:ext cx="667166" cy="7002621"/>
            <a:chOff x="-565302" y="0"/>
            <a:chExt cx="490967" cy="6865432"/>
          </a:xfrm>
        </p:grpSpPr>
        <p:sp>
          <p:nvSpPr>
            <p:cNvPr id="4" name="Rectangle 3"/>
            <p:cNvSpPr/>
            <p:nvPr userDrawn="1"/>
          </p:nvSpPr>
          <p:spPr bwMode="white">
            <a:xfrm>
              <a:off x="-565302" y="0"/>
              <a:ext cx="490967" cy="6865432"/>
            </a:xfrm>
            <a:prstGeom prst="rect">
              <a:avLst/>
            </a:prstGeom>
            <a:solidFill>
              <a:srgbClr val="FFFF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597" fontAlgn="base">
                <a:spcBef>
                  <a:spcPct val="0"/>
                </a:spcBef>
                <a:spcAft>
                  <a:spcPct val="0"/>
                </a:spcAft>
                <a:defRPr/>
              </a:pPr>
              <a:endParaRPr lang="en-GB" sz="1836">
                <a:solidFill>
                  <a:prstClr val="white"/>
                </a:solidFill>
              </a:endParaRPr>
            </a:p>
          </p:txBody>
        </p:sp>
        <p:grpSp>
          <p:nvGrpSpPr>
            <p:cNvPr id="5" name="Group 41"/>
            <p:cNvGrpSpPr>
              <a:grpSpLocks/>
            </p:cNvGrpSpPr>
            <p:nvPr userDrawn="1"/>
          </p:nvGrpSpPr>
          <p:grpSpPr bwMode="white">
            <a:xfrm>
              <a:off x="-307801" y="1143000"/>
              <a:ext cx="233465" cy="4572000"/>
              <a:chOff x="-361009" y="1143000"/>
              <a:chExt cx="286674" cy="4572000"/>
            </a:xfrm>
          </p:grpSpPr>
          <p:cxnSp>
            <p:nvCxnSpPr>
              <p:cNvPr id="20" name="Straight Connector 19"/>
              <p:cNvCxnSpPr/>
              <p:nvPr userDrawn="1"/>
            </p:nvCxnSpPr>
            <p:spPr bwMode="white">
              <a:xfrm flipH="1">
                <a:off x="-361132" y="5714579"/>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bwMode="white">
              <a:xfrm flipH="1">
                <a:off x="-361132" y="4571663"/>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bwMode="white">
              <a:xfrm flipH="1">
                <a:off x="-361132" y="2285832"/>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bwMode="white">
              <a:xfrm flipH="1">
                <a:off x="-361132" y="1142916"/>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 name="Group 28"/>
            <p:cNvGrpSpPr>
              <a:grpSpLocks/>
            </p:cNvGrpSpPr>
            <p:nvPr userDrawn="1"/>
          </p:nvGrpSpPr>
          <p:grpSpPr bwMode="white">
            <a:xfrm>
              <a:off x="-307801" y="0"/>
              <a:ext cx="233466" cy="6865432"/>
              <a:chOff x="-564989" y="0"/>
              <a:chExt cx="490654" cy="6865432"/>
            </a:xfrm>
          </p:grpSpPr>
          <p:cxnSp>
            <p:nvCxnSpPr>
              <p:cNvPr id="14" name="Straight Connector 13"/>
              <p:cNvCxnSpPr/>
              <p:nvPr userDrawn="1"/>
            </p:nvCxnSpPr>
            <p:spPr bwMode="white">
              <a:xfrm flipH="1">
                <a:off x="-361508" y="0"/>
                <a:ext cx="28717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bwMode="white">
              <a:xfrm flipH="1">
                <a:off x="-565199" y="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bwMode="white">
              <a:xfrm flipH="1">
                <a:off x="-565199" y="1715962"/>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bwMode="white">
              <a:xfrm flipH="1">
                <a:off x="-565199" y="343351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bwMode="white">
              <a:xfrm flipH="1">
                <a:off x="-565199" y="514947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bwMode="white">
              <a:xfrm flipH="1">
                <a:off x="-565199" y="6865432"/>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 name="TextBox 43"/>
            <p:cNvSpPr txBox="1">
              <a:spLocks noChangeArrowheads="1"/>
            </p:cNvSpPr>
            <p:nvPr userDrawn="1"/>
          </p:nvSpPr>
          <p:spPr bwMode="white">
            <a:xfrm>
              <a:off x="-537022" y="1028624"/>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1/6</a:t>
              </a:r>
            </a:p>
          </p:txBody>
        </p:sp>
        <p:sp>
          <p:nvSpPr>
            <p:cNvPr id="8" name="TextBox 44"/>
            <p:cNvSpPr txBox="1">
              <a:spLocks noChangeArrowheads="1"/>
            </p:cNvSpPr>
            <p:nvPr userDrawn="1"/>
          </p:nvSpPr>
          <p:spPr bwMode="white">
            <a:xfrm>
              <a:off x="-537022" y="2182652"/>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2/6</a:t>
              </a:r>
            </a:p>
          </p:txBody>
        </p:sp>
        <p:sp>
          <p:nvSpPr>
            <p:cNvPr id="9" name="TextBox 45"/>
            <p:cNvSpPr txBox="1">
              <a:spLocks noChangeArrowheads="1"/>
            </p:cNvSpPr>
            <p:nvPr userDrawn="1"/>
          </p:nvSpPr>
          <p:spPr bwMode="white">
            <a:xfrm>
              <a:off x="-537022" y="4463721"/>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4/6</a:t>
              </a:r>
            </a:p>
          </p:txBody>
        </p:sp>
        <p:sp>
          <p:nvSpPr>
            <p:cNvPr id="10" name="TextBox 46"/>
            <p:cNvSpPr txBox="1">
              <a:spLocks noChangeArrowheads="1"/>
            </p:cNvSpPr>
            <p:nvPr userDrawn="1"/>
          </p:nvSpPr>
          <p:spPr bwMode="white">
            <a:xfrm>
              <a:off x="-537022" y="5601875"/>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5/6</a:t>
              </a:r>
            </a:p>
          </p:txBody>
        </p:sp>
        <p:sp>
          <p:nvSpPr>
            <p:cNvPr id="11" name="TextBox 47"/>
            <p:cNvSpPr txBox="1">
              <a:spLocks noChangeArrowheads="1"/>
            </p:cNvSpPr>
            <p:nvPr userDrawn="1"/>
          </p:nvSpPr>
          <p:spPr bwMode="white">
            <a:xfrm>
              <a:off x="-537022" y="1611194"/>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1/4</a:t>
              </a:r>
            </a:p>
          </p:txBody>
        </p:sp>
        <p:sp>
          <p:nvSpPr>
            <p:cNvPr id="12" name="TextBox 48"/>
            <p:cNvSpPr txBox="1">
              <a:spLocks noChangeArrowheads="1"/>
            </p:cNvSpPr>
            <p:nvPr userDrawn="1"/>
          </p:nvSpPr>
          <p:spPr bwMode="white">
            <a:xfrm>
              <a:off x="-537022" y="5049466"/>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3/4</a:t>
              </a:r>
            </a:p>
          </p:txBody>
        </p:sp>
        <p:sp>
          <p:nvSpPr>
            <p:cNvPr id="13" name="TextBox 49"/>
            <p:cNvSpPr txBox="1">
              <a:spLocks noChangeArrowheads="1"/>
            </p:cNvSpPr>
            <p:nvPr userDrawn="1"/>
          </p:nvSpPr>
          <p:spPr bwMode="white">
            <a:xfrm>
              <a:off x="-537022" y="3338267"/>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1/2</a:t>
              </a:r>
            </a:p>
          </p:txBody>
        </p:sp>
      </p:grpSp>
      <p:grpSp>
        <p:nvGrpSpPr>
          <p:cNvPr id="24" name="Group 23"/>
          <p:cNvGrpSpPr/>
          <p:nvPr userDrawn="1"/>
        </p:nvGrpSpPr>
        <p:grpSpPr bwMode="white">
          <a:xfrm>
            <a:off x="4" y="-331915"/>
            <a:ext cx="12436475" cy="238008"/>
            <a:chOff x="3" y="-325436"/>
            <a:chExt cx="9144000" cy="233362"/>
          </a:xfrm>
        </p:grpSpPr>
        <p:sp>
          <p:nvSpPr>
            <p:cNvPr id="25" name="Rectangle 24"/>
            <p:cNvSpPr/>
            <p:nvPr userDrawn="1"/>
          </p:nvSpPr>
          <p:spPr bwMode="white">
            <a:xfrm rot="5400000">
              <a:off x="4455322" y="-4780754"/>
              <a:ext cx="233361" cy="9144000"/>
            </a:xfrm>
            <a:prstGeom prst="rect">
              <a:avLst/>
            </a:prstGeom>
            <a:solidFill>
              <a:srgbClr val="FFFF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597" fontAlgn="base">
                <a:spcBef>
                  <a:spcPct val="0"/>
                </a:spcBef>
                <a:spcAft>
                  <a:spcPct val="0"/>
                </a:spcAft>
                <a:defRPr/>
              </a:pPr>
              <a:endParaRPr lang="en-GB" sz="1836">
                <a:solidFill>
                  <a:prstClr val="white"/>
                </a:solidFill>
              </a:endParaRPr>
            </a:p>
          </p:txBody>
        </p:sp>
        <p:cxnSp>
          <p:nvCxnSpPr>
            <p:cNvPr id="26" name="Straight Connector 25"/>
            <p:cNvCxnSpPr/>
            <p:nvPr userDrawn="1"/>
          </p:nvCxnSpPr>
          <p:spPr bwMode="white">
            <a:xfrm rot="16200000" flipH="1">
              <a:off x="351632"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white">
            <a:xfrm rot="16200000" flipH="1">
              <a:off x="8559007"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white">
            <a:xfrm rot="16200000" flipH="1">
              <a:off x="4279900"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bwMode="white">
            <a:xfrm rot="16200000" flipH="1">
              <a:off x="4637089"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Statement/Quote">
    <p:bg>
      <p:bgPr>
        <a:solidFill>
          <a:schemeClr val="tx2"/>
        </a:solidFill>
        <a:effectLst/>
      </p:bgPr>
    </p:bg>
    <p:spTree>
      <p:nvGrpSpPr>
        <p:cNvPr id="1" name=""/>
        <p:cNvGrpSpPr/>
        <p:nvPr/>
      </p:nvGrpSpPr>
      <p:grpSpPr>
        <a:xfrm>
          <a:off x="0" y="0"/>
          <a:ext cx="0" cy="0"/>
          <a:chOff x="0" y="0"/>
          <a:chExt cx="0" cy="0"/>
        </a:xfrm>
      </p:grpSpPr>
      <p:sp>
        <p:nvSpPr>
          <p:cNvPr id="2" name="Text Placeholder 7"/>
          <p:cNvSpPr>
            <a:spLocks noGrp="1"/>
          </p:cNvSpPr>
          <p:nvPr>
            <p:ph type="body" sz="quarter" idx="10" hasCustomPrompt="1"/>
          </p:nvPr>
        </p:nvSpPr>
        <p:spPr>
          <a:xfrm>
            <a:off x="1461183" y="1591579"/>
            <a:ext cx="9457978" cy="3322399"/>
          </a:xfrm>
          <a:prstGeom prst="rect">
            <a:avLst/>
          </a:prstGeom>
        </p:spPr>
        <p:txBody>
          <a:bodyPr anchor="ctr"/>
          <a:lstStyle>
            <a:lvl1pPr marL="0" indent="0" algn="ctr">
              <a:buNone/>
              <a:defRPr sz="3264">
                <a:solidFill>
                  <a:schemeClr val="bg1"/>
                </a:solidFill>
              </a:defRPr>
            </a:lvl1pPr>
            <a:lvl2pPr marL="0" indent="1620" algn="ctr">
              <a:buClr>
                <a:schemeClr val="bg1"/>
              </a:buClr>
              <a:buNone/>
              <a:defRPr sz="2448">
                <a:solidFill>
                  <a:schemeClr val="bg1"/>
                </a:solidFill>
              </a:defRPr>
            </a:lvl2pPr>
            <a:lvl3pPr marL="0" indent="0" algn="r">
              <a:spcAft>
                <a:spcPts val="0"/>
              </a:spcAft>
              <a:buClr>
                <a:schemeClr val="bg1"/>
              </a:buClr>
              <a:buNone/>
              <a:defRPr sz="1836">
                <a:solidFill>
                  <a:schemeClr val="bg1"/>
                </a:solidFill>
              </a:defRPr>
            </a:lvl3pPr>
            <a:lvl4pPr marL="0" indent="0" algn="r">
              <a:buClr>
                <a:schemeClr val="bg1"/>
              </a:buClr>
              <a:buNone/>
              <a:defRPr sz="1632" i="1">
                <a:solidFill>
                  <a:schemeClr val="bg1"/>
                </a:solidFill>
              </a:defRPr>
            </a:lvl4pPr>
            <a:lvl5pPr marL="0" indent="0" algn="ctr">
              <a:buClr>
                <a:schemeClr val="bg1"/>
              </a:buClr>
              <a:buNone/>
              <a:defRPr sz="1428">
                <a:solidFill>
                  <a:schemeClr val="bg1"/>
                </a:solidFill>
              </a:defRPr>
            </a:lvl5pPr>
            <a:lvl6pPr marL="0" indent="0" algn="ctr">
              <a:buClr>
                <a:schemeClr val="bg1"/>
              </a:buClr>
              <a:buNone/>
              <a:defRPr>
                <a:solidFill>
                  <a:schemeClr val="bg1"/>
                </a:solidFill>
              </a:defRPr>
            </a:lvl6pPr>
            <a:lvl7pPr marL="0" indent="0" algn="ctr">
              <a:buNone/>
              <a:defRPr sz="1020">
                <a:solidFill>
                  <a:schemeClr val="bg1"/>
                </a:solidFill>
              </a:defRPr>
            </a:lvl7pPr>
          </a:lstStyle>
          <a:p>
            <a:pPr lvl="0"/>
            <a:r>
              <a:rPr lang="en-US" dirty="0"/>
              <a:t>Click to edit text (Indent for different styles incl. author level – level 3)</a:t>
            </a:r>
          </a:p>
          <a:p>
            <a:pPr lvl="1"/>
            <a:r>
              <a:rPr lang="en-US" dirty="0"/>
              <a:t>Second level</a:t>
            </a:r>
          </a:p>
          <a:p>
            <a:pPr lvl="2"/>
            <a:r>
              <a:rPr lang="en-US" dirty="0"/>
              <a:t>Third level</a:t>
            </a:r>
          </a:p>
          <a:p>
            <a:pPr lvl="3"/>
            <a:r>
              <a:rPr lang="en-US" dirty="0"/>
              <a:t>Fourth level</a:t>
            </a:r>
          </a:p>
          <a:p>
            <a:pPr lvl="4"/>
            <a:r>
              <a:rPr lang="en-US"/>
              <a:t>Fifth level</a:t>
            </a:r>
          </a:p>
          <a:p>
            <a:pPr lvl="5"/>
            <a:r>
              <a:rPr lang="en-US"/>
              <a:t>Sixth level</a:t>
            </a:r>
          </a:p>
          <a:p>
            <a:pPr lvl="6"/>
            <a:r>
              <a:rPr lang="en-US"/>
              <a:t>Seventh level</a:t>
            </a:r>
            <a:endParaRPr lang="en-GB" dirty="0"/>
          </a:p>
        </p:txBody>
      </p:sp>
      <p:pic>
        <p:nvPicPr>
          <p:cNvPr id="4" name="Picture 35" descr="JCI_RGB.emf"/>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696215" y="6358220"/>
            <a:ext cx="1103324" cy="483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39"/>
          <p:cNvGrpSpPr>
            <a:grpSpLocks/>
          </p:cNvGrpSpPr>
          <p:nvPr userDrawn="1"/>
        </p:nvGrpSpPr>
        <p:grpSpPr bwMode="white">
          <a:xfrm>
            <a:off x="-768643" y="0"/>
            <a:ext cx="667166" cy="7002621"/>
            <a:chOff x="-565302" y="0"/>
            <a:chExt cx="490967" cy="6865432"/>
          </a:xfrm>
        </p:grpSpPr>
        <p:sp>
          <p:nvSpPr>
            <p:cNvPr id="9" name="Rectangle 8"/>
            <p:cNvSpPr/>
            <p:nvPr userDrawn="1"/>
          </p:nvSpPr>
          <p:spPr bwMode="white">
            <a:xfrm>
              <a:off x="-565302" y="0"/>
              <a:ext cx="490967" cy="6865432"/>
            </a:xfrm>
            <a:prstGeom prst="rect">
              <a:avLst/>
            </a:prstGeom>
            <a:solidFill>
              <a:srgbClr val="FFFF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597" fontAlgn="base">
                <a:spcBef>
                  <a:spcPct val="0"/>
                </a:spcBef>
                <a:spcAft>
                  <a:spcPct val="0"/>
                </a:spcAft>
                <a:defRPr/>
              </a:pPr>
              <a:endParaRPr lang="en-GB" sz="1836">
                <a:solidFill>
                  <a:prstClr val="white"/>
                </a:solidFill>
              </a:endParaRPr>
            </a:p>
          </p:txBody>
        </p:sp>
        <p:grpSp>
          <p:nvGrpSpPr>
            <p:cNvPr id="10" name="Group 41"/>
            <p:cNvGrpSpPr>
              <a:grpSpLocks/>
            </p:cNvGrpSpPr>
            <p:nvPr userDrawn="1"/>
          </p:nvGrpSpPr>
          <p:grpSpPr bwMode="white">
            <a:xfrm>
              <a:off x="-307801" y="1143000"/>
              <a:ext cx="233465" cy="4572000"/>
              <a:chOff x="-361009" y="1143000"/>
              <a:chExt cx="286674" cy="4572000"/>
            </a:xfrm>
          </p:grpSpPr>
          <p:cxnSp>
            <p:nvCxnSpPr>
              <p:cNvPr id="25" name="Straight Connector 24"/>
              <p:cNvCxnSpPr/>
              <p:nvPr userDrawn="1"/>
            </p:nvCxnSpPr>
            <p:spPr bwMode="white">
              <a:xfrm flipH="1">
                <a:off x="-361132" y="5714579"/>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white">
              <a:xfrm flipH="1">
                <a:off x="-361132" y="4571663"/>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white">
              <a:xfrm flipH="1">
                <a:off x="-361132" y="2285832"/>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white">
              <a:xfrm flipH="1">
                <a:off x="-361132" y="1142916"/>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 name="Group 28"/>
            <p:cNvGrpSpPr>
              <a:grpSpLocks/>
            </p:cNvGrpSpPr>
            <p:nvPr userDrawn="1"/>
          </p:nvGrpSpPr>
          <p:grpSpPr bwMode="white">
            <a:xfrm>
              <a:off x="-307801" y="0"/>
              <a:ext cx="233466" cy="6865432"/>
              <a:chOff x="-564989" y="0"/>
              <a:chExt cx="490654" cy="6865432"/>
            </a:xfrm>
          </p:grpSpPr>
          <p:cxnSp>
            <p:nvCxnSpPr>
              <p:cNvPr id="19" name="Straight Connector 18"/>
              <p:cNvCxnSpPr/>
              <p:nvPr userDrawn="1"/>
            </p:nvCxnSpPr>
            <p:spPr bwMode="white">
              <a:xfrm flipH="1">
                <a:off x="-361508" y="0"/>
                <a:ext cx="28717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bwMode="white">
              <a:xfrm flipH="1">
                <a:off x="-565199" y="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bwMode="white">
              <a:xfrm flipH="1">
                <a:off x="-565199" y="1715962"/>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bwMode="white">
              <a:xfrm flipH="1">
                <a:off x="-565199" y="343351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bwMode="white">
              <a:xfrm flipH="1">
                <a:off x="-565199" y="514947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white">
              <a:xfrm flipH="1">
                <a:off x="-565199" y="6865432"/>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2" name="TextBox 43"/>
            <p:cNvSpPr txBox="1">
              <a:spLocks noChangeArrowheads="1"/>
            </p:cNvSpPr>
            <p:nvPr userDrawn="1"/>
          </p:nvSpPr>
          <p:spPr bwMode="white">
            <a:xfrm>
              <a:off x="-537022" y="1028624"/>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1/6</a:t>
              </a:r>
            </a:p>
          </p:txBody>
        </p:sp>
        <p:sp>
          <p:nvSpPr>
            <p:cNvPr id="13" name="TextBox 44"/>
            <p:cNvSpPr txBox="1">
              <a:spLocks noChangeArrowheads="1"/>
            </p:cNvSpPr>
            <p:nvPr userDrawn="1"/>
          </p:nvSpPr>
          <p:spPr bwMode="white">
            <a:xfrm>
              <a:off x="-537022" y="2182652"/>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2/6</a:t>
              </a:r>
            </a:p>
          </p:txBody>
        </p:sp>
        <p:sp>
          <p:nvSpPr>
            <p:cNvPr id="14" name="TextBox 45"/>
            <p:cNvSpPr txBox="1">
              <a:spLocks noChangeArrowheads="1"/>
            </p:cNvSpPr>
            <p:nvPr userDrawn="1"/>
          </p:nvSpPr>
          <p:spPr bwMode="white">
            <a:xfrm>
              <a:off x="-537022" y="4463721"/>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4/6</a:t>
              </a:r>
            </a:p>
          </p:txBody>
        </p:sp>
        <p:sp>
          <p:nvSpPr>
            <p:cNvPr id="15" name="TextBox 46"/>
            <p:cNvSpPr txBox="1">
              <a:spLocks noChangeArrowheads="1"/>
            </p:cNvSpPr>
            <p:nvPr userDrawn="1"/>
          </p:nvSpPr>
          <p:spPr bwMode="white">
            <a:xfrm>
              <a:off x="-537022" y="5601875"/>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5/6</a:t>
              </a:r>
            </a:p>
          </p:txBody>
        </p:sp>
        <p:sp>
          <p:nvSpPr>
            <p:cNvPr id="16" name="TextBox 47"/>
            <p:cNvSpPr txBox="1">
              <a:spLocks noChangeArrowheads="1"/>
            </p:cNvSpPr>
            <p:nvPr userDrawn="1"/>
          </p:nvSpPr>
          <p:spPr bwMode="white">
            <a:xfrm>
              <a:off x="-537022" y="1611194"/>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1/4</a:t>
              </a:r>
            </a:p>
          </p:txBody>
        </p:sp>
        <p:sp>
          <p:nvSpPr>
            <p:cNvPr id="17" name="TextBox 48"/>
            <p:cNvSpPr txBox="1">
              <a:spLocks noChangeArrowheads="1"/>
            </p:cNvSpPr>
            <p:nvPr userDrawn="1"/>
          </p:nvSpPr>
          <p:spPr bwMode="white">
            <a:xfrm>
              <a:off x="-537022" y="5049466"/>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3/4</a:t>
              </a:r>
            </a:p>
          </p:txBody>
        </p:sp>
        <p:sp>
          <p:nvSpPr>
            <p:cNvPr id="18" name="TextBox 49"/>
            <p:cNvSpPr txBox="1">
              <a:spLocks noChangeArrowheads="1"/>
            </p:cNvSpPr>
            <p:nvPr userDrawn="1"/>
          </p:nvSpPr>
          <p:spPr bwMode="white">
            <a:xfrm>
              <a:off x="-537022" y="3338267"/>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1/2</a:t>
              </a:r>
            </a:p>
          </p:txBody>
        </p:sp>
      </p:grpSp>
      <p:grpSp>
        <p:nvGrpSpPr>
          <p:cNvPr id="29" name="Group 28"/>
          <p:cNvGrpSpPr/>
          <p:nvPr userDrawn="1"/>
        </p:nvGrpSpPr>
        <p:grpSpPr bwMode="white">
          <a:xfrm>
            <a:off x="4" y="-331915"/>
            <a:ext cx="12436475" cy="238008"/>
            <a:chOff x="3" y="-325436"/>
            <a:chExt cx="9144000" cy="233362"/>
          </a:xfrm>
        </p:grpSpPr>
        <p:sp>
          <p:nvSpPr>
            <p:cNvPr id="30" name="Rectangle 29"/>
            <p:cNvSpPr/>
            <p:nvPr userDrawn="1"/>
          </p:nvSpPr>
          <p:spPr bwMode="white">
            <a:xfrm rot="5400000">
              <a:off x="4455322" y="-4780754"/>
              <a:ext cx="233361" cy="9144000"/>
            </a:xfrm>
            <a:prstGeom prst="rect">
              <a:avLst/>
            </a:prstGeom>
            <a:solidFill>
              <a:srgbClr val="FFFF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597" fontAlgn="base">
                <a:spcBef>
                  <a:spcPct val="0"/>
                </a:spcBef>
                <a:spcAft>
                  <a:spcPct val="0"/>
                </a:spcAft>
                <a:defRPr/>
              </a:pPr>
              <a:endParaRPr lang="en-GB" sz="1836">
                <a:solidFill>
                  <a:prstClr val="white"/>
                </a:solidFill>
              </a:endParaRPr>
            </a:p>
          </p:txBody>
        </p:sp>
        <p:cxnSp>
          <p:nvCxnSpPr>
            <p:cNvPr id="31" name="Straight Connector 30"/>
            <p:cNvCxnSpPr/>
            <p:nvPr userDrawn="1"/>
          </p:nvCxnSpPr>
          <p:spPr bwMode="white">
            <a:xfrm rot="16200000" flipH="1">
              <a:off x="351632"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white">
            <a:xfrm rot="16200000" flipH="1">
              <a:off x="8559007"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white">
            <a:xfrm rot="16200000" flipH="1">
              <a:off x="4279900"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white">
            <a:xfrm rot="16200000" flipH="1">
              <a:off x="4637089"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8" name="Rectangle 5"/>
          <p:cNvSpPr txBox="1">
            <a:spLocks noChangeArrowheads="1"/>
          </p:cNvSpPr>
          <p:nvPr userDrawn="1"/>
        </p:nvSpPr>
        <p:spPr bwMode="auto">
          <a:xfrm>
            <a:off x="1008056" y="6762996"/>
            <a:ext cx="1496262" cy="96068"/>
          </a:xfrm>
          <a:prstGeom prst="rect">
            <a:avLst/>
          </a:prstGeom>
          <a:noFill/>
          <a:ln w="9525">
            <a:noFill/>
            <a:miter lim="800000"/>
            <a:headEnd/>
            <a:tailEnd/>
          </a:ln>
          <a:effectLst/>
        </p:spPr>
        <p:txBody>
          <a:bodyPr lIns="0" tIns="0" rIns="0" bIns="0">
            <a:spAutoFit/>
          </a:bodyPr>
          <a:lstStyle>
            <a:lvl1pPr>
              <a:defRPr sz="1000" noProof="1" smtClean="0">
                <a:solidFill>
                  <a:schemeClr val="bg2"/>
                </a:solidFill>
                <a:latin typeface="Arial" charset="0"/>
              </a:defRPr>
            </a:lvl1pPr>
          </a:lstStyle>
          <a:p>
            <a:pPr defTabSz="932597" fontAlgn="base">
              <a:spcBef>
                <a:spcPct val="0"/>
              </a:spcBef>
              <a:spcAft>
                <a:spcPct val="0"/>
              </a:spcAft>
              <a:defRPr/>
            </a:pPr>
            <a:r>
              <a:rPr lang="en-US" sz="612" dirty="0">
                <a:solidFill>
                  <a:prstClr val="white"/>
                </a:solidFill>
              </a:rPr>
              <a:t>Johnson Controls  —</a:t>
            </a:r>
            <a:endParaRPr lang="en-GB" sz="612" dirty="0">
              <a:solidFill>
                <a:prstClr val="white"/>
              </a:solidFill>
              <a:cs typeface="Arial" charset="0"/>
            </a:endParaRPr>
          </a:p>
        </p:txBody>
      </p:sp>
      <p:sp>
        <p:nvSpPr>
          <p:cNvPr id="39" name="Rectangle 6"/>
          <p:cNvSpPr txBox="1">
            <a:spLocks noChangeArrowheads="1"/>
          </p:cNvSpPr>
          <p:nvPr userDrawn="1"/>
        </p:nvSpPr>
        <p:spPr bwMode="auto">
          <a:xfrm>
            <a:off x="636938" y="6691209"/>
            <a:ext cx="367047" cy="220198"/>
          </a:xfrm>
          <a:prstGeom prst="rect">
            <a:avLst/>
          </a:prstGeom>
          <a:noFill/>
          <a:ln w="9525">
            <a:noFill/>
            <a:miter lim="800000"/>
            <a:headEnd/>
            <a:tailEnd/>
          </a:ln>
          <a:effectLst/>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32597" eaLnBrk="1" fontAlgn="base" hangingPunct="1">
              <a:spcBef>
                <a:spcPct val="0"/>
              </a:spcBef>
              <a:spcAft>
                <a:spcPct val="0"/>
              </a:spcAft>
            </a:pPr>
            <a:fld id="{5CFF3644-1C11-477C-A5D5-3A3BC5CE8122}" type="slidenum">
              <a:rPr lang="de-DE" sz="918" smtClean="0">
                <a:solidFill>
                  <a:prstClr val="white"/>
                </a:solidFill>
              </a:rPr>
              <a:pPr defTabSz="932597" eaLnBrk="1" fontAlgn="base" hangingPunct="1">
                <a:spcBef>
                  <a:spcPct val="0"/>
                </a:spcBef>
                <a:spcAft>
                  <a:spcPct val="0"/>
                </a:spcAft>
              </a:pPr>
              <a:t>‹#›</a:t>
            </a:fld>
            <a:endParaRPr lang="de-DE" sz="918">
              <a:solidFill>
                <a:prstClr val="white"/>
              </a:solidFill>
            </a:endParaRPr>
          </a:p>
        </p:txBody>
      </p:sp>
    </p:spTree>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ivider - Bottom image">
    <p:spTree>
      <p:nvGrpSpPr>
        <p:cNvPr id="1" name=""/>
        <p:cNvGrpSpPr/>
        <p:nvPr/>
      </p:nvGrpSpPr>
      <p:grpSpPr>
        <a:xfrm>
          <a:off x="0" y="0"/>
          <a:ext cx="0" cy="0"/>
          <a:chOff x="0" y="0"/>
          <a:chExt cx="0" cy="0"/>
        </a:xfrm>
      </p:grpSpPr>
      <p:sp>
        <p:nvSpPr>
          <p:cNvPr id="4" name="Rectangle 36"/>
          <p:cNvSpPr>
            <a:spLocks noGrp="1" noChangeArrowheads="1"/>
          </p:cNvSpPr>
          <p:nvPr>
            <p:ph type="ctrTitle" sz="quarter" hasCustomPrompt="1"/>
          </p:nvPr>
        </p:nvSpPr>
        <p:spPr>
          <a:xfrm>
            <a:off x="0" y="2331503"/>
            <a:ext cx="12436475" cy="1211650"/>
          </a:xfrm>
          <a:solidFill>
            <a:schemeClr val="tx2"/>
          </a:solidFill>
        </p:spPr>
        <p:txBody>
          <a:bodyPr lIns="648000" tIns="0" rIns="180000" anchor="ctr">
            <a:noAutofit/>
          </a:bodyPr>
          <a:lstStyle>
            <a:lvl1pPr>
              <a:lnSpc>
                <a:spcPct val="110000"/>
              </a:lnSpc>
              <a:tabLst>
                <a:tab pos="2376826" algn="l"/>
              </a:tabLst>
              <a:defRPr sz="1836" b="0" baseline="0">
                <a:solidFill>
                  <a:schemeClr val="bg1"/>
                </a:solidFill>
                <a:latin typeface="+mn-lt"/>
              </a:defRPr>
            </a:lvl1pPr>
          </a:lstStyle>
          <a:p>
            <a:r>
              <a:rPr lang="en-US" dirty="0"/>
              <a:t>Click to edit text</a:t>
            </a:r>
            <a:endParaRPr lang="en-GB" dirty="0"/>
          </a:p>
        </p:txBody>
      </p:sp>
      <p:sp>
        <p:nvSpPr>
          <p:cNvPr id="5" name="Text Placeholder 4"/>
          <p:cNvSpPr>
            <a:spLocks noGrp="1"/>
          </p:cNvSpPr>
          <p:nvPr>
            <p:ph type="body" sz="quarter" idx="11" hasCustomPrompt="1"/>
          </p:nvPr>
        </p:nvSpPr>
        <p:spPr>
          <a:xfrm>
            <a:off x="636938" y="758883"/>
            <a:ext cx="10877656" cy="1467384"/>
          </a:xfrm>
          <a:prstGeom prst="rect">
            <a:avLst/>
          </a:prstGeom>
          <a:ln>
            <a:noFill/>
          </a:ln>
        </p:spPr>
        <p:txBody>
          <a:bodyPr lIns="0" tIns="91440"/>
          <a:lstStyle>
            <a:lvl1pPr marL="0" indent="0">
              <a:lnSpc>
                <a:spcPct val="90000"/>
              </a:lnSpc>
              <a:spcAft>
                <a:spcPts val="0"/>
              </a:spcAft>
              <a:buNone/>
              <a:defRPr sz="3264">
                <a:ln>
                  <a:noFill/>
                </a:ln>
                <a:solidFill>
                  <a:srgbClr val="000000"/>
                </a:solidFill>
              </a:defRPr>
            </a:lvl1pPr>
          </a:lstStyle>
          <a:p>
            <a:pPr lvl="0"/>
            <a:r>
              <a:rPr lang="en-US" dirty="0"/>
              <a:t>Click to edit divider title (3 lines max)</a:t>
            </a:r>
          </a:p>
        </p:txBody>
      </p:sp>
      <p:sp>
        <p:nvSpPr>
          <p:cNvPr id="7" name="Rectangle 6"/>
          <p:cNvSpPr/>
          <p:nvPr userDrawn="1"/>
        </p:nvSpPr>
        <p:spPr>
          <a:xfrm>
            <a:off x="0" y="3500500"/>
            <a:ext cx="12436475" cy="3502121"/>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fontAlgn="base">
              <a:spcBef>
                <a:spcPct val="0"/>
              </a:spcBef>
              <a:spcAft>
                <a:spcPct val="0"/>
              </a:spcAft>
            </a:pPr>
            <a:endParaRPr lang="en-GB" sz="1836">
              <a:solidFill>
                <a:prstClr val="white"/>
              </a:solidFill>
            </a:endParaRPr>
          </a:p>
        </p:txBody>
      </p:sp>
      <p:sp>
        <p:nvSpPr>
          <p:cNvPr id="8" name="TextBox 35"/>
          <p:cNvSpPr txBox="1">
            <a:spLocks noChangeArrowheads="1"/>
          </p:cNvSpPr>
          <p:nvPr userDrawn="1"/>
        </p:nvSpPr>
        <p:spPr bwMode="auto">
          <a:xfrm>
            <a:off x="10713507" y="4327867"/>
            <a:ext cx="1567514" cy="1301523"/>
          </a:xfrm>
          <a:prstGeom prst="rect">
            <a:avLst/>
          </a:prstGeom>
          <a:solidFill>
            <a:srgbClr val="F5C4B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392" tIns="11010" rIns="18392" bIns="1101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ts val="612"/>
              </a:spcAft>
              <a:defRPr/>
            </a:pPr>
            <a:r>
              <a:rPr lang="en-GB" altLang="en-US" sz="1020">
                <a:solidFill>
                  <a:prstClr val="white"/>
                </a:solidFill>
                <a:cs typeface="Arial" charset="0"/>
              </a:rPr>
              <a:t>If you can read this </a:t>
            </a:r>
            <a:r>
              <a:rPr lang="en-GB" altLang="en-US" sz="1020" b="1">
                <a:solidFill>
                  <a:prstClr val="white"/>
                </a:solidFill>
                <a:cs typeface="Arial" charset="0"/>
              </a:rPr>
              <a:t>Click on the icon to choose a picture </a:t>
            </a:r>
            <a:r>
              <a:rPr lang="en-GB" altLang="en-US" sz="1020">
                <a:solidFill>
                  <a:prstClr val="white"/>
                </a:solidFill>
                <a:cs typeface="Arial" charset="0"/>
              </a:rPr>
              <a:t>or </a:t>
            </a:r>
            <a:br>
              <a:rPr lang="en-GB" altLang="en-US" sz="1020">
                <a:solidFill>
                  <a:prstClr val="white"/>
                </a:solidFill>
                <a:cs typeface="Arial" charset="0"/>
              </a:rPr>
            </a:br>
            <a:r>
              <a:rPr lang="en-GB" altLang="en-US" sz="1020" b="1">
                <a:solidFill>
                  <a:prstClr val="white"/>
                </a:solidFill>
                <a:cs typeface="Arial" charset="0"/>
              </a:rPr>
              <a:t>Reset the slide</a:t>
            </a:r>
            <a:r>
              <a:rPr lang="en-GB" altLang="en-US" sz="1020">
                <a:solidFill>
                  <a:prstClr val="white"/>
                </a:solidFill>
                <a:cs typeface="Arial" charset="0"/>
              </a:rPr>
              <a:t>.</a:t>
            </a:r>
          </a:p>
          <a:p>
            <a:pPr algn="ctr" defTabSz="932597" eaLnBrk="1" fontAlgn="base" hangingPunct="1">
              <a:spcBef>
                <a:spcPct val="0"/>
              </a:spcBef>
              <a:spcAft>
                <a:spcPct val="0"/>
              </a:spcAft>
              <a:defRPr/>
            </a:pPr>
            <a:r>
              <a:rPr lang="en-GB" altLang="en-US" sz="714">
                <a:solidFill>
                  <a:prstClr val="white"/>
                </a:solidFill>
                <a:cs typeface="Arial" charset="0"/>
              </a:rPr>
              <a:t>To Reset: Right click on the slide thumbnail and select ‘reset slide’ or choose the ‘Reset’ button on the ‘Home’ ribbon </a:t>
            </a:r>
            <a:br>
              <a:rPr lang="en-GB" altLang="en-US" sz="714">
                <a:solidFill>
                  <a:prstClr val="white"/>
                </a:solidFill>
                <a:cs typeface="Arial" charset="0"/>
              </a:rPr>
            </a:br>
            <a:r>
              <a:rPr lang="en-GB" altLang="en-US" sz="714">
                <a:solidFill>
                  <a:prstClr val="white"/>
                </a:solidFill>
                <a:cs typeface="Arial" charset="0"/>
              </a:rPr>
              <a:t>(next to the font choice box)</a:t>
            </a:r>
          </a:p>
        </p:txBody>
      </p:sp>
      <p:sp>
        <p:nvSpPr>
          <p:cNvPr id="9" name="TextBox 36"/>
          <p:cNvSpPr txBox="1">
            <a:spLocks noChangeArrowheads="1"/>
          </p:cNvSpPr>
          <p:nvPr userDrawn="1"/>
        </p:nvSpPr>
        <p:spPr bwMode="auto">
          <a:xfrm>
            <a:off x="174889" y="4327867"/>
            <a:ext cx="1567514" cy="1301523"/>
          </a:xfrm>
          <a:prstGeom prst="rect">
            <a:avLst/>
          </a:prstGeom>
          <a:solidFill>
            <a:srgbClr val="F5C4B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392" tIns="11010" rIns="18392" bIns="1101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ts val="612"/>
              </a:spcAft>
              <a:defRPr/>
            </a:pPr>
            <a:r>
              <a:rPr lang="en-GB" altLang="en-US" sz="1020">
                <a:solidFill>
                  <a:prstClr val="white"/>
                </a:solidFill>
                <a:cs typeface="Arial" charset="0"/>
              </a:rPr>
              <a:t>If you can read this </a:t>
            </a:r>
            <a:r>
              <a:rPr lang="en-GB" altLang="en-US" sz="1020" b="1">
                <a:solidFill>
                  <a:prstClr val="white"/>
                </a:solidFill>
                <a:cs typeface="Arial" charset="0"/>
              </a:rPr>
              <a:t>Click on the icon to choose a picture </a:t>
            </a:r>
            <a:r>
              <a:rPr lang="en-GB" altLang="en-US" sz="1020">
                <a:solidFill>
                  <a:prstClr val="white"/>
                </a:solidFill>
                <a:cs typeface="Arial" charset="0"/>
              </a:rPr>
              <a:t>or </a:t>
            </a:r>
            <a:br>
              <a:rPr lang="en-GB" altLang="en-US" sz="1020">
                <a:solidFill>
                  <a:prstClr val="white"/>
                </a:solidFill>
                <a:cs typeface="Arial" charset="0"/>
              </a:rPr>
            </a:br>
            <a:r>
              <a:rPr lang="en-GB" altLang="en-US" sz="1020" b="1">
                <a:solidFill>
                  <a:prstClr val="white"/>
                </a:solidFill>
                <a:cs typeface="Arial" charset="0"/>
              </a:rPr>
              <a:t>Reset the slide</a:t>
            </a:r>
            <a:r>
              <a:rPr lang="en-GB" altLang="en-US" sz="1020">
                <a:solidFill>
                  <a:prstClr val="white"/>
                </a:solidFill>
                <a:cs typeface="Arial" charset="0"/>
              </a:rPr>
              <a:t>.</a:t>
            </a:r>
          </a:p>
          <a:p>
            <a:pPr algn="ctr" defTabSz="932597" eaLnBrk="1" fontAlgn="base" hangingPunct="1">
              <a:spcBef>
                <a:spcPct val="0"/>
              </a:spcBef>
              <a:spcAft>
                <a:spcPct val="0"/>
              </a:spcAft>
              <a:defRPr/>
            </a:pPr>
            <a:r>
              <a:rPr lang="en-GB" altLang="en-US" sz="714">
                <a:solidFill>
                  <a:prstClr val="white"/>
                </a:solidFill>
                <a:cs typeface="Arial" charset="0"/>
              </a:rPr>
              <a:t>To Reset: Right click on the slide thumbnail and select ‘reset slide’ or choose the ‘Reset’ button on the ‘Home’ ribbon </a:t>
            </a:r>
            <a:br>
              <a:rPr lang="en-GB" altLang="en-US" sz="714">
                <a:solidFill>
                  <a:prstClr val="white"/>
                </a:solidFill>
                <a:cs typeface="Arial" charset="0"/>
              </a:rPr>
            </a:br>
            <a:r>
              <a:rPr lang="en-GB" altLang="en-US" sz="714">
                <a:solidFill>
                  <a:prstClr val="white"/>
                </a:solidFill>
                <a:cs typeface="Arial" charset="0"/>
              </a:rPr>
              <a:t>(next to the font choice box)</a:t>
            </a:r>
          </a:p>
        </p:txBody>
      </p:sp>
      <p:sp>
        <p:nvSpPr>
          <p:cNvPr id="6" name="Picture Placeholder 30"/>
          <p:cNvSpPr>
            <a:spLocks noGrp="1"/>
          </p:cNvSpPr>
          <p:nvPr>
            <p:ph type="pic" sz="quarter" idx="10"/>
          </p:nvPr>
        </p:nvSpPr>
        <p:spPr>
          <a:xfrm>
            <a:off x="0" y="3500502"/>
            <a:ext cx="12436475" cy="3494026"/>
          </a:xfrm>
          <a:prstGeom prst="rect">
            <a:avLst/>
          </a:prstGeom>
        </p:spPr>
        <p:txBody>
          <a:bodyPr rtlCol="0" anchor="ctr">
            <a:normAutofit/>
          </a:bodyPr>
          <a:lstStyle>
            <a:lvl1pPr marL="0" marR="0" indent="0" algn="ctr" defTabSz="932597" rtl="0" eaLnBrk="1" fontAlgn="base" latinLnBrk="0" hangingPunct="1">
              <a:lnSpc>
                <a:spcPct val="110000"/>
              </a:lnSpc>
              <a:spcBef>
                <a:spcPts val="0"/>
              </a:spcBef>
              <a:spcAft>
                <a:spcPts val="612"/>
              </a:spcAft>
              <a:buClr>
                <a:schemeClr val="bg2"/>
              </a:buClr>
              <a:buSzTx/>
              <a:buFont typeface="Wingdings" pitchFamily="2" charset="2"/>
              <a:buNone/>
              <a:tabLst/>
              <a:defRPr>
                <a:solidFill>
                  <a:schemeClr val="bg2">
                    <a:lumMod val="60000"/>
                    <a:lumOff val="40000"/>
                  </a:schemeClr>
                </a:solidFill>
              </a:defRPr>
            </a:lvl1pPr>
          </a:lstStyle>
          <a:p>
            <a:pPr lvl="0"/>
            <a:r>
              <a:rPr lang="en-US" noProof="0"/>
              <a:t>Click icon to add picture</a:t>
            </a:r>
            <a:endParaRPr lang="en-GB" noProof="0"/>
          </a:p>
        </p:txBody>
      </p:sp>
      <p:grpSp>
        <p:nvGrpSpPr>
          <p:cNvPr id="10" name="Group 39"/>
          <p:cNvGrpSpPr>
            <a:grpSpLocks/>
          </p:cNvGrpSpPr>
          <p:nvPr userDrawn="1"/>
        </p:nvGrpSpPr>
        <p:grpSpPr bwMode="white">
          <a:xfrm>
            <a:off x="-768643" y="0"/>
            <a:ext cx="667166" cy="7002621"/>
            <a:chOff x="-565302" y="0"/>
            <a:chExt cx="490967" cy="6865432"/>
          </a:xfrm>
        </p:grpSpPr>
        <p:sp>
          <p:nvSpPr>
            <p:cNvPr id="11" name="Rectangle 10"/>
            <p:cNvSpPr/>
            <p:nvPr userDrawn="1"/>
          </p:nvSpPr>
          <p:spPr bwMode="white">
            <a:xfrm>
              <a:off x="-565302" y="0"/>
              <a:ext cx="490967" cy="6865432"/>
            </a:xfrm>
            <a:prstGeom prst="rect">
              <a:avLst/>
            </a:prstGeom>
            <a:solidFill>
              <a:srgbClr val="FFFF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597" fontAlgn="base">
                <a:spcBef>
                  <a:spcPct val="0"/>
                </a:spcBef>
                <a:spcAft>
                  <a:spcPct val="0"/>
                </a:spcAft>
                <a:defRPr/>
              </a:pPr>
              <a:endParaRPr lang="en-GB" sz="1836">
                <a:solidFill>
                  <a:prstClr val="white"/>
                </a:solidFill>
              </a:endParaRPr>
            </a:p>
          </p:txBody>
        </p:sp>
        <p:grpSp>
          <p:nvGrpSpPr>
            <p:cNvPr id="12" name="Group 41"/>
            <p:cNvGrpSpPr>
              <a:grpSpLocks/>
            </p:cNvGrpSpPr>
            <p:nvPr userDrawn="1"/>
          </p:nvGrpSpPr>
          <p:grpSpPr bwMode="white">
            <a:xfrm>
              <a:off x="-307801" y="1143000"/>
              <a:ext cx="233465" cy="4572000"/>
              <a:chOff x="-361009" y="1143000"/>
              <a:chExt cx="286674" cy="4572000"/>
            </a:xfrm>
          </p:grpSpPr>
          <p:cxnSp>
            <p:nvCxnSpPr>
              <p:cNvPr id="27" name="Straight Connector 26"/>
              <p:cNvCxnSpPr/>
              <p:nvPr userDrawn="1"/>
            </p:nvCxnSpPr>
            <p:spPr bwMode="white">
              <a:xfrm flipH="1">
                <a:off x="-361132" y="5714579"/>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white">
              <a:xfrm flipH="1">
                <a:off x="-361132" y="4571663"/>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bwMode="white">
              <a:xfrm flipH="1">
                <a:off x="-361132" y="2285832"/>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bwMode="white">
              <a:xfrm flipH="1">
                <a:off x="-361132" y="1142916"/>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28"/>
            <p:cNvGrpSpPr>
              <a:grpSpLocks/>
            </p:cNvGrpSpPr>
            <p:nvPr userDrawn="1"/>
          </p:nvGrpSpPr>
          <p:grpSpPr bwMode="white">
            <a:xfrm>
              <a:off x="-307801" y="0"/>
              <a:ext cx="233466" cy="6865432"/>
              <a:chOff x="-564989" y="0"/>
              <a:chExt cx="490654" cy="6865432"/>
            </a:xfrm>
          </p:grpSpPr>
          <p:cxnSp>
            <p:nvCxnSpPr>
              <p:cNvPr id="21" name="Straight Connector 20"/>
              <p:cNvCxnSpPr/>
              <p:nvPr userDrawn="1"/>
            </p:nvCxnSpPr>
            <p:spPr bwMode="white">
              <a:xfrm flipH="1">
                <a:off x="-361508" y="0"/>
                <a:ext cx="28717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bwMode="white">
              <a:xfrm flipH="1">
                <a:off x="-565199" y="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bwMode="white">
              <a:xfrm flipH="1">
                <a:off x="-565199" y="1715962"/>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white">
              <a:xfrm flipH="1">
                <a:off x="-565199" y="343351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white">
              <a:xfrm flipH="1">
                <a:off x="-565199" y="514947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white">
              <a:xfrm flipH="1">
                <a:off x="-565199" y="6865432"/>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TextBox 43"/>
            <p:cNvSpPr txBox="1">
              <a:spLocks noChangeArrowheads="1"/>
            </p:cNvSpPr>
            <p:nvPr userDrawn="1"/>
          </p:nvSpPr>
          <p:spPr bwMode="white">
            <a:xfrm>
              <a:off x="-537022" y="1028624"/>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1/6</a:t>
              </a:r>
            </a:p>
          </p:txBody>
        </p:sp>
        <p:sp>
          <p:nvSpPr>
            <p:cNvPr id="15" name="TextBox 44"/>
            <p:cNvSpPr txBox="1">
              <a:spLocks noChangeArrowheads="1"/>
            </p:cNvSpPr>
            <p:nvPr userDrawn="1"/>
          </p:nvSpPr>
          <p:spPr bwMode="white">
            <a:xfrm>
              <a:off x="-537022" y="2182652"/>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2/6</a:t>
              </a:r>
            </a:p>
          </p:txBody>
        </p:sp>
        <p:sp>
          <p:nvSpPr>
            <p:cNvPr id="16" name="TextBox 45"/>
            <p:cNvSpPr txBox="1">
              <a:spLocks noChangeArrowheads="1"/>
            </p:cNvSpPr>
            <p:nvPr userDrawn="1"/>
          </p:nvSpPr>
          <p:spPr bwMode="white">
            <a:xfrm>
              <a:off x="-537022" y="4463721"/>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4/6</a:t>
              </a:r>
            </a:p>
          </p:txBody>
        </p:sp>
        <p:sp>
          <p:nvSpPr>
            <p:cNvPr id="17" name="TextBox 46"/>
            <p:cNvSpPr txBox="1">
              <a:spLocks noChangeArrowheads="1"/>
            </p:cNvSpPr>
            <p:nvPr userDrawn="1"/>
          </p:nvSpPr>
          <p:spPr bwMode="white">
            <a:xfrm>
              <a:off x="-537022" y="5601875"/>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5/6</a:t>
              </a:r>
            </a:p>
          </p:txBody>
        </p:sp>
        <p:sp>
          <p:nvSpPr>
            <p:cNvPr id="18" name="TextBox 47"/>
            <p:cNvSpPr txBox="1">
              <a:spLocks noChangeArrowheads="1"/>
            </p:cNvSpPr>
            <p:nvPr userDrawn="1"/>
          </p:nvSpPr>
          <p:spPr bwMode="white">
            <a:xfrm>
              <a:off x="-537022" y="1611194"/>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1/4</a:t>
              </a:r>
            </a:p>
          </p:txBody>
        </p:sp>
        <p:sp>
          <p:nvSpPr>
            <p:cNvPr id="19" name="TextBox 48"/>
            <p:cNvSpPr txBox="1">
              <a:spLocks noChangeArrowheads="1"/>
            </p:cNvSpPr>
            <p:nvPr userDrawn="1"/>
          </p:nvSpPr>
          <p:spPr bwMode="white">
            <a:xfrm>
              <a:off x="-537022" y="5049466"/>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3/4</a:t>
              </a:r>
            </a:p>
          </p:txBody>
        </p:sp>
        <p:sp>
          <p:nvSpPr>
            <p:cNvPr id="20" name="TextBox 49"/>
            <p:cNvSpPr txBox="1">
              <a:spLocks noChangeArrowheads="1"/>
            </p:cNvSpPr>
            <p:nvPr userDrawn="1"/>
          </p:nvSpPr>
          <p:spPr bwMode="white">
            <a:xfrm>
              <a:off x="-537022" y="3338267"/>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1/2</a:t>
              </a:r>
            </a:p>
          </p:txBody>
        </p:sp>
      </p:grpSp>
      <p:grpSp>
        <p:nvGrpSpPr>
          <p:cNvPr id="31" name="Group 30"/>
          <p:cNvGrpSpPr/>
          <p:nvPr userDrawn="1"/>
        </p:nvGrpSpPr>
        <p:grpSpPr bwMode="white">
          <a:xfrm>
            <a:off x="4" y="-331915"/>
            <a:ext cx="12436475" cy="238008"/>
            <a:chOff x="3" y="-325436"/>
            <a:chExt cx="9144000" cy="233362"/>
          </a:xfrm>
        </p:grpSpPr>
        <p:sp>
          <p:nvSpPr>
            <p:cNvPr id="32" name="Rectangle 31"/>
            <p:cNvSpPr/>
            <p:nvPr userDrawn="1"/>
          </p:nvSpPr>
          <p:spPr bwMode="white">
            <a:xfrm rot="5400000">
              <a:off x="4455322" y="-4780754"/>
              <a:ext cx="233361" cy="9144000"/>
            </a:xfrm>
            <a:prstGeom prst="rect">
              <a:avLst/>
            </a:prstGeom>
            <a:solidFill>
              <a:srgbClr val="FFFF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597" fontAlgn="base">
                <a:spcBef>
                  <a:spcPct val="0"/>
                </a:spcBef>
                <a:spcAft>
                  <a:spcPct val="0"/>
                </a:spcAft>
                <a:defRPr/>
              </a:pPr>
              <a:endParaRPr lang="en-GB" sz="1836">
                <a:solidFill>
                  <a:prstClr val="white"/>
                </a:solidFill>
              </a:endParaRPr>
            </a:p>
          </p:txBody>
        </p:sp>
        <p:cxnSp>
          <p:nvCxnSpPr>
            <p:cNvPr id="33" name="Straight Connector 32"/>
            <p:cNvCxnSpPr/>
            <p:nvPr userDrawn="1"/>
          </p:nvCxnSpPr>
          <p:spPr bwMode="white">
            <a:xfrm rot="16200000" flipH="1">
              <a:off x="351632"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white">
            <a:xfrm rot="16200000" flipH="1">
              <a:off x="8559007"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white">
            <a:xfrm rot="16200000" flipH="1">
              <a:off x="4279900"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white">
            <a:xfrm rot="16200000" flipH="1">
              <a:off x="4637089"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ivider - Right image">
    <p:bg>
      <p:bgPr>
        <a:solidFill>
          <a:schemeClr val="tx2"/>
        </a:solidFill>
        <a:effectLst/>
      </p:bgPr>
    </p:bg>
    <p:spTree>
      <p:nvGrpSpPr>
        <p:cNvPr id="1" name=""/>
        <p:cNvGrpSpPr/>
        <p:nvPr/>
      </p:nvGrpSpPr>
      <p:grpSpPr>
        <a:xfrm>
          <a:off x="0" y="0"/>
          <a:ext cx="0" cy="0"/>
          <a:chOff x="0" y="0"/>
          <a:chExt cx="0" cy="0"/>
        </a:xfrm>
      </p:grpSpPr>
      <p:sp>
        <p:nvSpPr>
          <p:cNvPr id="4" name="Text Placeholder 5"/>
          <p:cNvSpPr>
            <a:spLocks noGrp="1"/>
          </p:cNvSpPr>
          <p:nvPr>
            <p:ph type="body" sz="quarter" idx="11"/>
          </p:nvPr>
        </p:nvSpPr>
        <p:spPr>
          <a:xfrm>
            <a:off x="636940" y="3576599"/>
            <a:ext cx="5337320" cy="2564659"/>
          </a:xfrm>
        </p:spPr>
        <p:txBody>
          <a:bodyPr/>
          <a:lstStyle>
            <a:lvl1pPr>
              <a:buClrTx/>
              <a:defRPr>
                <a:solidFill>
                  <a:schemeClr val="bg1"/>
                </a:solidFill>
              </a:defRPr>
            </a:lvl1pPr>
            <a:lvl2pPr>
              <a:buClrTx/>
              <a:defRPr>
                <a:solidFill>
                  <a:schemeClr val="bg1"/>
                </a:solidFill>
              </a:defRPr>
            </a:lvl2pPr>
            <a:lvl3pPr>
              <a:buClr>
                <a:schemeClr val="bg1"/>
              </a:buClr>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itle 7"/>
          <p:cNvSpPr>
            <a:spLocks noGrp="1"/>
          </p:cNvSpPr>
          <p:nvPr>
            <p:ph type="title" hasCustomPrompt="1"/>
          </p:nvPr>
        </p:nvSpPr>
        <p:spPr>
          <a:xfrm>
            <a:off x="639097" y="332430"/>
            <a:ext cx="7276201" cy="2952795"/>
          </a:xfrm>
        </p:spPr>
        <p:txBody>
          <a:bodyPr/>
          <a:lstStyle>
            <a:lvl1pPr>
              <a:defRPr sz="2856">
                <a:solidFill>
                  <a:schemeClr val="bg1"/>
                </a:solidFill>
              </a:defRPr>
            </a:lvl1pPr>
          </a:lstStyle>
          <a:p>
            <a:r>
              <a:rPr lang="en-US" dirty="0"/>
              <a:t>Click to edit divider title</a:t>
            </a:r>
            <a:endParaRPr lang="en-GB" dirty="0"/>
          </a:p>
        </p:txBody>
      </p:sp>
      <p:sp>
        <p:nvSpPr>
          <p:cNvPr id="7" name="TextBox 6"/>
          <p:cNvSpPr txBox="1">
            <a:spLocks noChangeArrowheads="1"/>
          </p:cNvSpPr>
          <p:nvPr userDrawn="1"/>
        </p:nvSpPr>
        <p:spPr bwMode="auto">
          <a:xfrm>
            <a:off x="8833847" y="5942109"/>
            <a:ext cx="3031391" cy="757162"/>
          </a:xfrm>
          <a:prstGeom prst="rect">
            <a:avLst/>
          </a:prstGeom>
          <a:solidFill>
            <a:srgbClr val="F5C4B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392" tIns="11010" rIns="18392" bIns="1101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ts val="612"/>
              </a:spcAft>
              <a:defRPr/>
            </a:pPr>
            <a:r>
              <a:rPr lang="en-GB" altLang="en-US" sz="1020">
                <a:solidFill>
                  <a:prstClr val="white"/>
                </a:solidFill>
                <a:cs typeface="Arial" charset="0"/>
              </a:rPr>
              <a:t>If you can read this </a:t>
            </a:r>
            <a:r>
              <a:rPr lang="en-GB" altLang="en-US" sz="1020" b="1">
                <a:solidFill>
                  <a:prstClr val="white"/>
                </a:solidFill>
                <a:cs typeface="Arial" charset="0"/>
              </a:rPr>
              <a:t>Click on the icon to choose a picture </a:t>
            </a:r>
            <a:r>
              <a:rPr lang="en-GB" altLang="en-US" sz="1020">
                <a:solidFill>
                  <a:prstClr val="white"/>
                </a:solidFill>
                <a:cs typeface="Arial" charset="0"/>
              </a:rPr>
              <a:t>or </a:t>
            </a:r>
            <a:r>
              <a:rPr lang="en-GB" altLang="en-US" sz="1020" b="1">
                <a:solidFill>
                  <a:prstClr val="white"/>
                </a:solidFill>
                <a:cs typeface="Arial" charset="0"/>
              </a:rPr>
              <a:t>Reset the slide</a:t>
            </a:r>
            <a:r>
              <a:rPr lang="en-GB" altLang="en-US" sz="1020">
                <a:solidFill>
                  <a:prstClr val="white"/>
                </a:solidFill>
                <a:cs typeface="Arial" charset="0"/>
              </a:rPr>
              <a:t>.</a:t>
            </a:r>
          </a:p>
          <a:p>
            <a:pPr algn="ctr" defTabSz="932597" eaLnBrk="1" fontAlgn="base" hangingPunct="1">
              <a:spcBef>
                <a:spcPct val="0"/>
              </a:spcBef>
              <a:spcAft>
                <a:spcPct val="0"/>
              </a:spcAft>
              <a:defRPr/>
            </a:pPr>
            <a:r>
              <a:rPr lang="en-GB" altLang="en-US" sz="714">
                <a:solidFill>
                  <a:prstClr val="white"/>
                </a:solidFill>
                <a:cs typeface="Arial" charset="0"/>
              </a:rPr>
              <a:t>To Reset: Right click on the slide thumbnail and select ‘reset slide’ or choose the ‘Reset’ button on the ‘Home’ ribbon </a:t>
            </a:r>
            <a:br>
              <a:rPr lang="en-GB" altLang="en-US" sz="714">
                <a:solidFill>
                  <a:prstClr val="white"/>
                </a:solidFill>
                <a:cs typeface="Arial" charset="0"/>
              </a:rPr>
            </a:br>
            <a:r>
              <a:rPr lang="en-GB" altLang="en-US" sz="714">
                <a:solidFill>
                  <a:prstClr val="white"/>
                </a:solidFill>
                <a:cs typeface="Arial" charset="0"/>
              </a:rPr>
              <a:t>(next to the font choice box)</a:t>
            </a:r>
          </a:p>
        </p:txBody>
      </p:sp>
      <p:sp>
        <p:nvSpPr>
          <p:cNvPr id="8" name="TextBox 35"/>
          <p:cNvSpPr txBox="1">
            <a:spLocks noChangeArrowheads="1"/>
          </p:cNvSpPr>
          <p:nvPr userDrawn="1"/>
        </p:nvSpPr>
        <p:spPr bwMode="auto">
          <a:xfrm>
            <a:off x="8833847" y="294677"/>
            <a:ext cx="3031391" cy="757162"/>
          </a:xfrm>
          <a:prstGeom prst="rect">
            <a:avLst/>
          </a:prstGeom>
          <a:solidFill>
            <a:srgbClr val="F5C4B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392" tIns="11010" rIns="18392" bIns="1101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ts val="612"/>
              </a:spcAft>
              <a:defRPr/>
            </a:pPr>
            <a:r>
              <a:rPr lang="en-GB" altLang="en-US" sz="1020">
                <a:solidFill>
                  <a:prstClr val="white"/>
                </a:solidFill>
                <a:cs typeface="Arial" charset="0"/>
              </a:rPr>
              <a:t>If you can read this </a:t>
            </a:r>
            <a:r>
              <a:rPr lang="en-GB" altLang="en-US" sz="1020" b="1">
                <a:solidFill>
                  <a:prstClr val="white"/>
                </a:solidFill>
                <a:cs typeface="Arial" charset="0"/>
              </a:rPr>
              <a:t>Click on the icon to choose a picture </a:t>
            </a:r>
            <a:r>
              <a:rPr lang="en-GB" altLang="en-US" sz="1020">
                <a:solidFill>
                  <a:prstClr val="white"/>
                </a:solidFill>
                <a:cs typeface="Arial" charset="0"/>
              </a:rPr>
              <a:t>or </a:t>
            </a:r>
            <a:r>
              <a:rPr lang="en-GB" altLang="en-US" sz="1020" b="1">
                <a:solidFill>
                  <a:prstClr val="white"/>
                </a:solidFill>
                <a:cs typeface="Arial" charset="0"/>
              </a:rPr>
              <a:t>Reset the slide</a:t>
            </a:r>
            <a:r>
              <a:rPr lang="en-GB" altLang="en-US" sz="1020">
                <a:solidFill>
                  <a:prstClr val="white"/>
                </a:solidFill>
                <a:cs typeface="Arial" charset="0"/>
              </a:rPr>
              <a:t>.</a:t>
            </a:r>
          </a:p>
          <a:p>
            <a:pPr algn="ctr" defTabSz="932597" eaLnBrk="1" fontAlgn="base" hangingPunct="1">
              <a:spcBef>
                <a:spcPct val="0"/>
              </a:spcBef>
              <a:spcAft>
                <a:spcPct val="0"/>
              </a:spcAft>
              <a:defRPr/>
            </a:pPr>
            <a:r>
              <a:rPr lang="en-GB" altLang="en-US" sz="714">
                <a:solidFill>
                  <a:prstClr val="white"/>
                </a:solidFill>
                <a:cs typeface="Arial" charset="0"/>
              </a:rPr>
              <a:t>To Reset: Right click on the slide thumbnail and select ‘reset slide’ or choose the ‘Reset’ button on the ‘Home’ ribbon </a:t>
            </a:r>
            <a:br>
              <a:rPr lang="en-GB" altLang="en-US" sz="714">
                <a:solidFill>
                  <a:prstClr val="white"/>
                </a:solidFill>
                <a:cs typeface="Arial" charset="0"/>
              </a:rPr>
            </a:br>
            <a:r>
              <a:rPr lang="en-GB" altLang="en-US" sz="714">
                <a:solidFill>
                  <a:prstClr val="white"/>
                </a:solidFill>
                <a:cs typeface="Arial" charset="0"/>
              </a:rPr>
              <a:t>(next to the font choice box)</a:t>
            </a:r>
          </a:p>
        </p:txBody>
      </p:sp>
      <p:sp>
        <p:nvSpPr>
          <p:cNvPr id="5" name="Picture Placeholder 18"/>
          <p:cNvSpPr>
            <a:spLocks noGrp="1"/>
          </p:cNvSpPr>
          <p:nvPr>
            <p:ph type="pic" sz="quarter" idx="15"/>
          </p:nvPr>
        </p:nvSpPr>
        <p:spPr>
          <a:xfrm>
            <a:off x="8158198" y="0"/>
            <a:ext cx="4278277" cy="6994525"/>
          </a:xfrm>
          <a:prstGeom prst="rect">
            <a:avLst/>
          </a:prstGeom>
        </p:spPr>
        <p:txBody>
          <a:bodyPr rtlCol="0" anchor="ctr">
            <a:normAutofit/>
          </a:bodyPr>
          <a:lstStyle>
            <a:lvl1pPr marL="0" indent="0" algn="ctr">
              <a:buNone/>
              <a:defRPr baseline="0">
                <a:solidFill>
                  <a:schemeClr val="bg2">
                    <a:lumMod val="60000"/>
                    <a:lumOff val="40000"/>
                  </a:schemeClr>
                </a:solidFill>
              </a:defRPr>
            </a:lvl1pPr>
          </a:lstStyle>
          <a:p>
            <a:pPr lvl="0"/>
            <a:r>
              <a:rPr lang="en-US" noProof="0"/>
              <a:t>Click icon to add picture</a:t>
            </a:r>
            <a:endParaRPr lang="en-GB" noProof="0"/>
          </a:p>
        </p:txBody>
      </p:sp>
      <p:grpSp>
        <p:nvGrpSpPr>
          <p:cNvPr id="9" name="Group 39"/>
          <p:cNvGrpSpPr>
            <a:grpSpLocks/>
          </p:cNvGrpSpPr>
          <p:nvPr userDrawn="1"/>
        </p:nvGrpSpPr>
        <p:grpSpPr bwMode="white">
          <a:xfrm>
            <a:off x="-768643" y="0"/>
            <a:ext cx="667166" cy="7002621"/>
            <a:chOff x="-565302" y="0"/>
            <a:chExt cx="490967" cy="6865432"/>
          </a:xfrm>
        </p:grpSpPr>
        <p:sp>
          <p:nvSpPr>
            <p:cNvPr id="10" name="Rectangle 9"/>
            <p:cNvSpPr/>
            <p:nvPr userDrawn="1"/>
          </p:nvSpPr>
          <p:spPr bwMode="white">
            <a:xfrm>
              <a:off x="-565302" y="0"/>
              <a:ext cx="490967" cy="6865432"/>
            </a:xfrm>
            <a:prstGeom prst="rect">
              <a:avLst/>
            </a:prstGeom>
            <a:solidFill>
              <a:srgbClr val="FFFF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597" fontAlgn="base">
                <a:spcBef>
                  <a:spcPct val="0"/>
                </a:spcBef>
                <a:spcAft>
                  <a:spcPct val="0"/>
                </a:spcAft>
                <a:defRPr/>
              </a:pPr>
              <a:endParaRPr lang="en-GB" sz="1836">
                <a:solidFill>
                  <a:prstClr val="white"/>
                </a:solidFill>
              </a:endParaRPr>
            </a:p>
          </p:txBody>
        </p:sp>
        <p:grpSp>
          <p:nvGrpSpPr>
            <p:cNvPr id="11" name="Group 41"/>
            <p:cNvGrpSpPr>
              <a:grpSpLocks/>
            </p:cNvGrpSpPr>
            <p:nvPr userDrawn="1"/>
          </p:nvGrpSpPr>
          <p:grpSpPr bwMode="white">
            <a:xfrm>
              <a:off x="-307801" y="1143000"/>
              <a:ext cx="233465" cy="4572000"/>
              <a:chOff x="-361009" y="1143000"/>
              <a:chExt cx="286674" cy="4572000"/>
            </a:xfrm>
          </p:grpSpPr>
          <p:cxnSp>
            <p:nvCxnSpPr>
              <p:cNvPr id="26" name="Straight Connector 25"/>
              <p:cNvCxnSpPr/>
              <p:nvPr userDrawn="1"/>
            </p:nvCxnSpPr>
            <p:spPr bwMode="white">
              <a:xfrm flipH="1">
                <a:off x="-361132" y="5714579"/>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white">
              <a:xfrm flipH="1">
                <a:off x="-361132" y="4571663"/>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white">
              <a:xfrm flipH="1">
                <a:off x="-361132" y="2285832"/>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bwMode="white">
              <a:xfrm flipH="1">
                <a:off x="-361132" y="1142916"/>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28"/>
            <p:cNvGrpSpPr>
              <a:grpSpLocks/>
            </p:cNvGrpSpPr>
            <p:nvPr userDrawn="1"/>
          </p:nvGrpSpPr>
          <p:grpSpPr bwMode="white">
            <a:xfrm>
              <a:off x="-307801" y="0"/>
              <a:ext cx="233466" cy="6865432"/>
              <a:chOff x="-564989" y="0"/>
              <a:chExt cx="490654" cy="6865432"/>
            </a:xfrm>
          </p:grpSpPr>
          <p:cxnSp>
            <p:nvCxnSpPr>
              <p:cNvPr id="20" name="Straight Connector 19"/>
              <p:cNvCxnSpPr/>
              <p:nvPr userDrawn="1"/>
            </p:nvCxnSpPr>
            <p:spPr bwMode="white">
              <a:xfrm flipH="1">
                <a:off x="-361508" y="0"/>
                <a:ext cx="28717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bwMode="white">
              <a:xfrm flipH="1">
                <a:off x="-565199" y="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bwMode="white">
              <a:xfrm flipH="1">
                <a:off x="-565199" y="1715962"/>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bwMode="white">
              <a:xfrm flipH="1">
                <a:off x="-565199" y="343351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white">
              <a:xfrm flipH="1">
                <a:off x="-565199" y="514947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white">
              <a:xfrm flipH="1">
                <a:off x="-565199" y="6865432"/>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3" name="TextBox 43"/>
            <p:cNvSpPr txBox="1">
              <a:spLocks noChangeArrowheads="1"/>
            </p:cNvSpPr>
            <p:nvPr userDrawn="1"/>
          </p:nvSpPr>
          <p:spPr bwMode="white">
            <a:xfrm>
              <a:off x="-537022" y="1028624"/>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1/6</a:t>
              </a:r>
            </a:p>
          </p:txBody>
        </p:sp>
        <p:sp>
          <p:nvSpPr>
            <p:cNvPr id="14" name="TextBox 44"/>
            <p:cNvSpPr txBox="1">
              <a:spLocks noChangeArrowheads="1"/>
            </p:cNvSpPr>
            <p:nvPr userDrawn="1"/>
          </p:nvSpPr>
          <p:spPr bwMode="white">
            <a:xfrm>
              <a:off x="-537022" y="2182652"/>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2/6</a:t>
              </a:r>
            </a:p>
          </p:txBody>
        </p:sp>
        <p:sp>
          <p:nvSpPr>
            <p:cNvPr id="15" name="TextBox 45"/>
            <p:cNvSpPr txBox="1">
              <a:spLocks noChangeArrowheads="1"/>
            </p:cNvSpPr>
            <p:nvPr userDrawn="1"/>
          </p:nvSpPr>
          <p:spPr bwMode="white">
            <a:xfrm>
              <a:off x="-537022" y="4463721"/>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4/6</a:t>
              </a:r>
            </a:p>
          </p:txBody>
        </p:sp>
        <p:sp>
          <p:nvSpPr>
            <p:cNvPr id="16" name="TextBox 46"/>
            <p:cNvSpPr txBox="1">
              <a:spLocks noChangeArrowheads="1"/>
            </p:cNvSpPr>
            <p:nvPr userDrawn="1"/>
          </p:nvSpPr>
          <p:spPr bwMode="white">
            <a:xfrm>
              <a:off x="-537022" y="5601875"/>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5/6</a:t>
              </a:r>
            </a:p>
          </p:txBody>
        </p:sp>
        <p:sp>
          <p:nvSpPr>
            <p:cNvPr id="17" name="TextBox 47"/>
            <p:cNvSpPr txBox="1">
              <a:spLocks noChangeArrowheads="1"/>
            </p:cNvSpPr>
            <p:nvPr userDrawn="1"/>
          </p:nvSpPr>
          <p:spPr bwMode="white">
            <a:xfrm>
              <a:off x="-537022" y="1611194"/>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1/4</a:t>
              </a:r>
            </a:p>
          </p:txBody>
        </p:sp>
        <p:sp>
          <p:nvSpPr>
            <p:cNvPr id="18" name="TextBox 48"/>
            <p:cNvSpPr txBox="1">
              <a:spLocks noChangeArrowheads="1"/>
            </p:cNvSpPr>
            <p:nvPr userDrawn="1"/>
          </p:nvSpPr>
          <p:spPr bwMode="white">
            <a:xfrm>
              <a:off x="-537022" y="5049466"/>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3/4</a:t>
              </a:r>
            </a:p>
          </p:txBody>
        </p:sp>
        <p:sp>
          <p:nvSpPr>
            <p:cNvPr id="19" name="TextBox 49"/>
            <p:cNvSpPr txBox="1">
              <a:spLocks noChangeArrowheads="1"/>
            </p:cNvSpPr>
            <p:nvPr userDrawn="1"/>
          </p:nvSpPr>
          <p:spPr bwMode="white">
            <a:xfrm>
              <a:off x="-537022" y="3338267"/>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1/2</a:t>
              </a:r>
            </a:p>
          </p:txBody>
        </p:sp>
      </p:grpSp>
      <p:grpSp>
        <p:nvGrpSpPr>
          <p:cNvPr id="30" name="Group 29"/>
          <p:cNvGrpSpPr/>
          <p:nvPr userDrawn="1"/>
        </p:nvGrpSpPr>
        <p:grpSpPr bwMode="white">
          <a:xfrm>
            <a:off x="4" y="-331915"/>
            <a:ext cx="12436475" cy="238008"/>
            <a:chOff x="3" y="-325436"/>
            <a:chExt cx="9144000" cy="233362"/>
          </a:xfrm>
        </p:grpSpPr>
        <p:sp>
          <p:nvSpPr>
            <p:cNvPr id="31" name="Rectangle 30"/>
            <p:cNvSpPr/>
            <p:nvPr userDrawn="1"/>
          </p:nvSpPr>
          <p:spPr bwMode="white">
            <a:xfrm rot="5400000">
              <a:off x="4455322" y="-4780754"/>
              <a:ext cx="233361" cy="9144000"/>
            </a:xfrm>
            <a:prstGeom prst="rect">
              <a:avLst/>
            </a:prstGeom>
            <a:solidFill>
              <a:srgbClr val="FFFF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597" fontAlgn="base">
                <a:spcBef>
                  <a:spcPct val="0"/>
                </a:spcBef>
                <a:spcAft>
                  <a:spcPct val="0"/>
                </a:spcAft>
                <a:defRPr/>
              </a:pPr>
              <a:endParaRPr lang="en-GB" sz="1836">
                <a:solidFill>
                  <a:prstClr val="white"/>
                </a:solidFill>
              </a:endParaRPr>
            </a:p>
          </p:txBody>
        </p:sp>
        <p:cxnSp>
          <p:nvCxnSpPr>
            <p:cNvPr id="32" name="Straight Connector 31"/>
            <p:cNvCxnSpPr/>
            <p:nvPr userDrawn="1"/>
          </p:nvCxnSpPr>
          <p:spPr bwMode="white">
            <a:xfrm rot="16200000" flipH="1">
              <a:off x="351632"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white">
            <a:xfrm rot="16200000" flipH="1">
              <a:off x="8559007"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white">
            <a:xfrm rot="16200000" flipH="1">
              <a:off x="4279900"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white">
            <a:xfrm rot="16200000" flipH="1">
              <a:off x="4637089"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ivider - No imag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6940" y="1238598"/>
            <a:ext cx="8981922" cy="2044937"/>
          </a:xfrm>
          <a:noFill/>
          <a:ln w="9525" algn="ctr">
            <a:noFill/>
            <a:miter lim="800000"/>
            <a:headEnd/>
            <a:tailEnd/>
          </a:ln>
          <a:effectLst/>
        </p:spPr>
        <p:txBody>
          <a:bodyPr/>
          <a:lstStyle>
            <a:lvl1pPr>
              <a:defRPr kumimoji="0" lang="en-GB" sz="2856" b="0" i="0" u="none" strike="noStrike" kern="0" cap="none" spc="0" normalizeH="0" baseline="0" noProof="0" dirty="0" smtClean="0">
                <a:ln>
                  <a:noFill/>
                </a:ln>
                <a:solidFill>
                  <a:schemeClr val="bg1"/>
                </a:solidFill>
                <a:effectLst/>
                <a:uLnTx/>
                <a:uFillTx/>
                <a:latin typeface="+mj-lt"/>
                <a:ea typeface="+mj-ea"/>
                <a:cs typeface="+mj-cs"/>
              </a:defRPr>
            </a:lvl1pPr>
          </a:lstStyle>
          <a:p>
            <a:pPr lvl="0"/>
            <a:r>
              <a:rPr lang="en-US" dirty="0"/>
              <a:t>Click to edit divider title</a:t>
            </a:r>
            <a:endParaRPr lang="en-GB" dirty="0"/>
          </a:p>
        </p:txBody>
      </p:sp>
      <p:sp>
        <p:nvSpPr>
          <p:cNvPr id="7" name="Text Placeholder 5"/>
          <p:cNvSpPr>
            <a:spLocks noGrp="1"/>
          </p:cNvSpPr>
          <p:nvPr>
            <p:ph type="body" sz="quarter" idx="11"/>
          </p:nvPr>
        </p:nvSpPr>
        <p:spPr>
          <a:xfrm>
            <a:off x="636938" y="3576599"/>
            <a:ext cx="5337321" cy="2564659"/>
          </a:xfrm>
        </p:spPr>
        <p:txBody>
          <a:bodyPr/>
          <a:lstStyle>
            <a:lvl1pPr>
              <a:buClrTx/>
              <a:defRPr>
                <a:solidFill>
                  <a:schemeClr val="bg1"/>
                </a:solidFill>
              </a:defRPr>
            </a:lvl1pPr>
            <a:lvl2pPr>
              <a:buClrTx/>
              <a:defRPr>
                <a:solidFill>
                  <a:schemeClr val="bg1"/>
                </a:solidFill>
              </a:defRPr>
            </a:lvl2pPr>
            <a:lvl3pPr>
              <a:buClr>
                <a:schemeClr val="bg1"/>
              </a:buClr>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grpSp>
        <p:nvGrpSpPr>
          <p:cNvPr id="8" name="Group 39"/>
          <p:cNvGrpSpPr>
            <a:grpSpLocks/>
          </p:cNvGrpSpPr>
          <p:nvPr userDrawn="1"/>
        </p:nvGrpSpPr>
        <p:grpSpPr bwMode="white">
          <a:xfrm>
            <a:off x="-768643" y="0"/>
            <a:ext cx="667166" cy="7002621"/>
            <a:chOff x="-565302" y="0"/>
            <a:chExt cx="490967" cy="6865432"/>
          </a:xfrm>
        </p:grpSpPr>
        <p:sp>
          <p:nvSpPr>
            <p:cNvPr id="10" name="Rectangle 9"/>
            <p:cNvSpPr/>
            <p:nvPr userDrawn="1"/>
          </p:nvSpPr>
          <p:spPr bwMode="white">
            <a:xfrm>
              <a:off x="-565302" y="0"/>
              <a:ext cx="490967" cy="6865432"/>
            </a:xfrm>
            <a:prstGeom prst="rect">
              <a:avLst/>
            </a:prstGeom>
            <a:solidFill>
              <a:srgbClr val="FFFF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597" fontAlgn="base">
                <a:spcBef>
                  <a:spcPct val="0"/>
                </a:spcBef>
                <a:spcAft>
                  <a:spcPct val="0"/>
                </a:spcAft>
                <a:defRPr/>
              </a:pPr>
              <a:endParaRPr lang="en-GB" sz="1836">
                <a:solidFill>
                  <a:prstClr val="white"/>
                </a:solidFill>
              </a:endParaRPr>
            </a:p>
          </p:txBody>
        </p:sp>
        <p:grpSp>
          <p:nvGrpSpPr>
            <p:cNvPr id="11" name="Group 41"/>
            <p:cNvGrpSpPr>
              <a:grpSpLocks/>
            </p:cNvGrpSpPr>
            <p:nvPr userDrawn="1"/>
          </p:nvGrpSpPr>
          <p:grpSpPr bwMode="white">
            <a:xfrm>
              <a:off x="-307801" y="1143000"/>
              <a:ext cx="233465" cy="4572000"/>
              <a:chOff x="-361009" y="1143000"/>
              <a:chExt cx="286674" cy="4572000"/>
            </a:xfrm>
          </p:grpSpPr>
          <p:cxnSp>
            <p:nvCxnSpPr>
              <p:cNvPr id="26" name="Straight Connector 25"/>
              <p:cNvCxnSpPr/>
              <p:nvPr userDrawn="1"/>
            </p:nvCxnSpPr>
            <p:spPr bwMode="white">
              <a:xfrm flipH="1">
                <a:off x="-361132" y="5714579"/>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white">
              <a:xfrm flipH="1">
                <a:off x="-361132" y="4571663"/>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white">
              <a:xfrm flipH="1">
                <a:off x="-361132" y="2285832"/>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bwMode="white">
              <a:xfrm flipH="1">
                <a:off x="-361132" y="1142916"/>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28"/>
            <p:cNvGrpSpPr>
              <a:grpSpLocks/>
            </p:cNvGrpSpPr>
            <p:nvPr userDrawn="1"/>
          </p:nvGrpSpPr>
          <p:grpSpPr bwMode="white">
            <a:xfrm>
              <a:off x="-307801" y="0"/>
              <a:ext cx="233466" cy="6865432"/>
              <a:chOff x="-564989" y="0"/>
              <a:chExt cx="490654" cy="6865432"/>
            </a:xfrm>
          </p:grpSpPr>
          <p:cxnSp>
            <p:nvCxnSpPr>
              <p:cNvPr id="20" name="Straight Connector 19"/>
              <p:cNvCxnSpPr/>
              <p:nvPr userDrawn="1"/>
            </p:nvCxnSpPr>
            <p:spPr bwMode="white">
              <a:xfrm flipH="1">
                <a:off x="-361508" y="0"/>
                <a:ext cx="28717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bwMode="white">
              <a:xfrm flipH="1">
                <a:off x="-565199" y="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bwMode="white">
              <a:xfrm flipH="1">
                <a:off x="-565199" y="1715962"/>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bwMode="white">
              <a:xfrm flipH="1">
                <a:off x="-565199" y="343351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white">
              <a:xfrm flipH="1">
                <a:off x="-565199" y="514947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white">
              <a:xfrm flipH="1">
                <a:off x="-565199" y="6865432"/>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3" name="TextBox 43"/>
            <p:cNvSpPr txBox="1">
              <a:spLocks noChangeArrowheads="1"/>
            </p:cNvSpPr>
            <p:nvPr userDrawn="1"/>
          </p:nvSpPr>
          <p:spPr bwMode="white">
            <a:xfrm>
              <a:off x="-537022" y="1028624"/>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1/6</a:t>
              </a:r>
            </a:p>
          </p:txBody>
        </p:sp>
        <p:sp>
          <p:nvSpPr>
            <p:cNvPr id="14" name="TextBox 44"/>
            <p:cNvSpPr txBox="1">
              <a:spLocks noChangeArrowheads="1"/>
            </p:cNvSpPr>
            <p:nvPr userDrawn="1"/>
          </p:nvSpPr>
          <p:spPr bwMode="white">
            <a:xfrm>
              <a:off x="-537022" y="2182652"/>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2/6</a:t>
              </a:r>
            </a:p>
          </p:txBody>
        </p:sp>
        <p:sp>
          <p:nvSpPr>
            <p:cNvPr id="15" name="TextBox 45"/>
            <p:cNvSpPr txBox="1">
              <a:spLocks noChangeArrowheads="1"/>
            </p:cNvSpPr>
            <p:nvPr userDrawn="1"/>
          </p:nvSpPr>
          <p:spPr bwMode="white">
            <a:xfrm>
              <a:off x="-537022" y="4463721"/>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4/6</a:t>
              </a:r>
            </a:p>
          </p:txBody>
        </p:sp>
        <p:sp>
          <p:nvSpPr>
            <p:cNvPr id="16" name="TextBox 46"/>
            <p:cNvSpPr txBox="1">
              <a:spLocks noChangeArrowheads="1"/>
            </p:cNvSpPr>
            <p:nvPr userDrawn="1"/>
          </p:nvSpPr>
          <p:spPr bwMode="white">
            <a:xfrm>
              <a:off x="-537022" y="5601875"/>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5/6</a:t>
              </a:r>
            </a:p>
          </p:txBody>
        </p:sp>
        <p:sp>
          <p:nvSpPr>
            <p:cNvPr id="17" name="TextBox 47"/>
            <p:cNvSpPr txBox="1">
              <a:spLocks noChangeArrowheads="1"/>
            </p:cNvSpPr>
            <p:nvPr userDrawn="1"/>
          </p:nvSpPr>
          <p:spPr bwMode="white">
            <a:xfrm>
              <a:off x="-537022" y="1611194"/>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1/4</a:t>
              </a:r>
            </a:p>
          </p:txBody>
        </p:sp>
        <p:sp>
          <p:nvSpPr>
            <p:cNvPr id="18" name="TextBox 48"/>
            <p:cNvSpPr txBox="1">
              <a:spLocks noChangeArrowheads="1"/>
            </p:cNvSpPr>
            <p:nvPr userDrawn="1"/>
          </p:nvSpPr>
          <p:spPr bwMode="white">
            <a:xfrm>
              <a:off x="-537022" y="5049466"/>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3/4</a:t>
              </a:r>
            </a:p>
          </p:txBody>
        </p:sp>
        <p:sp>
          <p:nvSpPr>
            <p:cNvPr id="19" name="TextBox 49"/>
            <p:cNvSpPr txBox="1">
              <a:spLocks noChangeArrowheads="1"/>
            </p:cNvSpPr>
            <p:nvPr userDrawn="1"/>
          </p:nvSpPr>
          <p:spPr bwMode="white">
            <a:xfrm>
              <a:off x="-537022" y="3338267"/>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1/2</a:t>
              </a:r>
            </a:p>
          </p:txBody>
        </p:sp>
      </p:grpSp>
      <p:grpSp>
        <p:nvGrpSpPr>
          <p:cNvPr id="30" name="Group 29"/>
          <p:cNvGrpSpPr/>
          <p:nvPr userDrawn="1"/>
        </p:nvGrpSpPr>
        <p:grpSpPr bwMode="white">
          <a:xfrm>
            <a:off x="4" y="-331915"/>
            <a:ext cx="12436475" cy="238008"/>
            <a:chOff x="3" y="-325436"/>
            <a:chExt cx="9144000" cy="233362"/>
          </a:xfrm>
        </p:grpSpPr>
        <p:sp>
          <p:nvSpPr>
            <p:cNvPr id="31" name="Rectangle 30"/>
            <p:cNvSpPr/>
            <p:nvPr userDrawn="1"/>
          </p:nvSpPr>
          <p:spPr bwMode="white">
            <a:xfrm rot="5400000">
              <a:off x="4455322" y="-4780754"/>
              <a:ext cx="233361" cy="9144000"/>
            </a:xfrm>
            <a:prstGeom prst="rect">
              <a:avLst/>
            </a:prstGeom>
            <a:solidFill>
              <a:srgbClr val="FFFF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597" fontAlgn="base">
                <a:spcBef>
                  <a:spcPct val="0"/>
                </a:spcBef>
                <a:spcAft>
                  <a:spcPct val="0"/>
                </a:spcAft>
                <a:defRPr/>
              </a:pPr>
              <a:endParaRPr lang="en-GB" sz="1836">
                <a:solidFill>
                  <a:prstClr val="white"/>
                </a:solidFill>
              </a:endParaRPr>
            </a:p>
          </p:txBody>
        </p:sp>
        <p:cxnSp>
          <p:nvCxnSpPr>
            <p:cNvPr id="32" name="Straight Connector 31"/>
            <p:cNvCxnSpPr/>
            <p:nvPr userDrawn="1"/>
          </p:nvCxnSpPr>
          <p:spPr bwMode="white">
            <a:xfrm rot="16200000" flipH="1">
              <a:off x="351632"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white">
            <a:xfrm rot="16200000" flipH="1">
              <a:off x="8559007"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white">
            <a:xfrm rot="16200000" flipH="1">
              <a:off x="4279900"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white">
            <a:xfrm rot="16200000" flipH="1">
              <a:off x="4637089"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39" name="Picture 35" descr="JCI_RGB.emf"/>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696215" y="6358220"/>
            <a:ext cx="1103324" cy="483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5"/>
          <p:cNvSpPr txBox="1">
            <a:spLocks noChangeArrowheads="1"/>
          </p:cNvSpPr>
          <p:nvPr userDrawn="1"/>
        </p:nvSpPr>
        <p:spPr bwMode="auto">
          <a:xfrm>
            <a:off x="1008056" y="6762996"/>
            <a:ext cx="1496262" cy="96068"/>
          </a:xfrm>
          <a:prstGeom prst="rect">
            <a:avLst/>
          </a:prstGeom>
          <a:noFill/>
          <a:ln w="9525">
            <a:noFill/>
            <a:miter lim="800000"/>
            <a:headEnd/>
            <a:tailEnd/>
          </a:ln>
          <a:effectLst/>
        </p:spPr>
        <p:txBody>
          <a:bodyPr lIns="0" tIns="0" rIns="0" bIns="0">
            <a:spAutoFit/>
          </a:bodyPr>
          <a:lstStyle>
            <a:lvl1pPr>
              <a:defRPr sz="1000" noProof="1" smtClean="0">
                <a:solidFill>
                  <a:schemeClr val="bg2"/>
                </a:solidFill>
                <a:latin typeface="Arial" charset="0"/>
              </a:defRPr>
            </a:lvl1pPr>
          </a:lstStyle>
          <a:p>
            <a:pPr defTabSz="932597" fontAlgn="base">
              <a:spcBef>
                <a:spcPct val="0"/>
              </a:spcBef>
              <a:spcAft>
                <a:spcPct val="0"/>
              </a:spcAft>
              <a:defRPr/>
            </a:pPr>
            <a:r>
              <a:rPr lang="en-US" sz="612" dirty="0">
                <a:solidFill>
                  <a:prstClr val="white"/>
                </a:solidFill>
              </a:rPr>
              <a:t>Johnson Controls  —</a:t>
            </a:r>
            <a:endParaRPr lang="en-GB" sz="612" dirty="0">
              <a:solidFill>
                <a:prstClr val="white"/>
              </a:solidFill>
              <a:cs typeface="Arial" charset="0"/>
            </a:endParaRPr>
          </a:p>
        </p:txBody>
      </p:sp>
      <p:sp>
        <p:nvSpPr>
          <p:cNvPr id="41" name="Rectangle 6"/>
          <p:cNvSpPr txBox="1">
            <a:spLocks noChangeArrowheads="1"/>
          </p:cNvSpPr>
          <p:nvPr userDrawn="1"/>
        </p:nvSpPr>
        <p:spPr bwMode="auto">
          <a:xfrm>
            <a:off x="636938" y="6691209"/>
            <a:ext cx="367047" cy="220198"/>
          </a:xfrm>
          <a:prstGeom prst="rect">
            <a:avLst/>
          </a:prstGeom>
          <a:noFill/>
          <a:ln w="9525">
            <a:noFill/>
            <a:miter lim="800000"/>
            <a:headEnd/>
            <a:tailEnd/>
          </a:ln>
          <a:effectLst/>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32597" eaLnBrk="1" fontAlgn="base" hangingPunct="1">
              <a:spcBef>
                <a:spcPct val="0"/>
              </a:spcBef>
              <a:spcAft>
                <a:spcPct val="0"/>
              </a:spcAft>
            </a:pPr>
            <a:fld id="{5CFF3644-1C11-477C-A5D5-3A3BC5CE8122}" type="slidenum">
              <a:rPr lang="de-DE" sz="918" smtClean="0">
                <a:solidFill>
                  <a:prstClr val="white"/>
                </a:solidFill>
              </a:rPr>
              <a:pPr defTabSz="932597" eaLnBrk="1" fontAlgn="base" hangingPunct="1">
                <a:spcBef>
                  <a:spcPct val="0"/>
                </a:spcBef>
                <a:spcAft>
                  <a:spcPct val="0"/>
                </a:spcAft>
              </a:pPr>
              <a:t>‹#›</a:t>
            </a:fld>
            <a:endParaRPr lang="de-DE" sz="918">
              <a:solidFill>
                <a:prstClr val="white"/>
              </a:solidFill>
            </a:endParaRPr>
          </a:p>
        </p:txBody>
      </p:sp>
      <p:sp>
        <p:nvSpPr>
          <p:cNvPr id="42" name="Footer Placeholder 1"/>
          <p:cNvSpPr>
            <a:spLocks noGrp="1"/>
          </p:cNvSpPr>
          <p:nvPr>
            <p:ph type="ftr" sz="quarter" idx="3"/>
          </p:nvPr>
        </p:nvSpPr>
        <p:spPr>
          <a:xfrm>
            <a:off x="1956550" y="6712124"/>
            <a:ext cx="6460965" cy="197531"/>
          </a:xfrm>
          <a:prstGeom prst="rect">
            <a:avLst/>
          </a:prstGeom>
        </p:spPr>
        <p:txBody>
          <a:bodyPr vert="horz" lIns="0" tIns="0" rIns="0" bIns="0" rtlCol="0" anchor="ctr"/>
          <a:lstStyle>
            <a:lvl1pPr algn="l">
              <a:defRPr sz="612">
                <a:solidFill>
                  <a:schemeClr val="bg1"/>
                </a:solidFill>
              </a:defRPr>
            </a:lvl1pPr>
          </a:lstStyle>
          <a:p>
            <a:r>
              <a:rPr lang="en-GB">
                <a:solidFill>
                  <a:prstClr val="white"/>
                </a:solidFill>
              </a:rPr>
              <a:t>Footer - Use 'Insert &gt;Header &amp; Footer' to modify this text and ‘Apply to all’</a:t>
            </a:r>
          </a:p>
        </p:txBody>
      </p:sp>
    </p:spTree>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8"/>
            <a:ext cx="10571004" cy="1499290"/>
          </a:xfrm>
        </p:spPr>
        <p:txBody>
          <a:bodyPr/>
          <a:lstStyle/>
          <a:p>
            <a:r>
              <a:rPr lang="en-US"/>
              <a:t>Click to edit Master title style</a:t>
            </a:r>
          </a:p>
        </p:txBody>
      </p:sp>
      <p:sp>
        <p:nvSpPr>
          <p:cNvPr id="3" name="Subtitle 2"/>
          <p:cNvSpPr>
            <a:spLocks noGrp="1"/>
          </p:cNvSpPr>
          <p:nvPr>
            <p:ph type="subTitle" idx="1"/>
          </p:nvPr>
        </p:nvSpPr>
        <p:spPr>
          <a:xfrm>
            <a:off x="1865471" y="3963564"/>
            <a:ext cx="8705533" cy="1787490"/>
          </a:xfrm>
        </p:spPr>
        <p:txBody>
          <a:bodyPr/>
          <a:lstStyle>
            <a:lvl1pPr marL="0" indent="0" algn="ctr">
              <a:buNone/>
              <a:defRPr>
                <a:solidFill>
                  <a:schemeClr val="tx1">
                    <a:tint val="75000"/>
                  </a:schemeClr>
                </a:solidFill>
              </a:defRPr>
            </a:lvl1pPr>
            <a:lvl2pPr marL="582885" indent="0" algn="ctr">
              <a:buNone/>
              <a:defRPr>
                <a:solidFill>
                  <a:schemeClr val="tx1">
                    <a:tint val="75000"/>
                  </a:schemeClr>
                </a:solidFill>
              </a:defRPr>
            </a:lvl2pPr>
            <a:lvl3pPr marL="1165770" indent="0" algn="ctr">
              <a:buNone/>
              <a:defRPr>
                <a:solidFill>
                  <a:schemeClr val="tx1">
                    <a:tint val="75000"/>
                  </a:schemeClr>
                </a:solidFill>
              </a:defRPr>
            </a:lvl3pPr>
            <a:lvl4pPr marL="1748655" indent="0" algn="ctr">
              <a:buNone/>
              <a:defRPr>
                <a:solidFill>
                  <a:schemeClr val="tx1">
                    <a:tint val="75000"/>
                  </a:schemeClr>
                </a:solidFill>
              </a:defRPr>
            </a:lvl4pPr>
            <a:lvl5pPr marL="2331540" indent="0" algn="ctr">
              <a:buNone/>
              <a:defRPr>
                <a:solidFill>
                  <a:schemeClr val="tx1">
                    <a:tint val="75000"/>
                  </a:schemeClr>
                </a:solidFill>
              </a:defRPr>
            </a:lvl5pPr>
            <a:lvl6pPr marL="2914425" indent="0" algn="ctr">
              <a:buNone/>
              <a:defRPr>
                <a:solidFill>
                  <a:schemeClr val="tx1">
                    <a:tint val="75000"/>
                  </a:schemeClr>
                </a:solidFill>
              </a:defRPr>
            </a:lvl6pPr>
            <a:lvl7pPr marL="3497310" indent="0" algn="ctr">
              <a:buNone/>
              <a:defRPr>
                <a:solidFill>
                  <a:schemeClr val="tx1">
                    <a:tint val="75000"/>
                  </a:schemeClr>
                </a:solidFill>
              </a:defRPr>
            </a:lvl7pPr>
            <a:lvl8pPr marL="4080194" indent="0" algn="ctr">
              <a:buNone/>
              <a:defRPr>
                <a:solidFill>
                  <a:schemeClr val="tx1">
                    <a:tint val="75000"/>
                  </a:schemeClr>
                </a:solidFill>
              </a:defRPr>
            </a:lvl8pPr>
            <a:lvl9pPr marL="466308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defTabSz="1165770"/>
            <a:fld id="{ACCEBF71-793A-440A-922C-1CBEC40F9778}" type="datetimeFigureOut">
              <a:rPr lang="en-US" sz="2295" kern="0" smtClean="0">
                <a:solidFill>
                  <a:sysClr val="windowText" lastClr="000000"/>
                </a:solidFill>
              </a:rPr>
              <a:pPr defTabSz="1165770"/>
              <a:t>8/22/2017</a:t>
            </a:fld>
            <a:endParaRPr lang="en-US" sz="2295" kern="0">
              <a:solidFill>
                <a:sysClr val="windowText" lastClr="000000"/>
              </a:solidFill>
            </a:endParaRPr>
          </a:p>
        </p:txBody>
      </p:sp>
      <p:sp>
        <p:nvSpPr>
          <p:cNvPr id="5" name="Footer Placeholder 4"/>
          <p:cNvSpPr>
            <a:spLocks noGrp="1"/>
          </p:cNvSpPr>
          <p:nvPr>
            <p:ph type="ftr" sz="quarter" idx="11"/>
          </p:nvPr>
        </p:nvSpPr>
        <p:spPr/>
        <p:txBody>
          <a:bodyPr/>
          <a:lstStyle/>
          <a:p>
            <a:pPr defTabSz="1165770"/>
            <a:endParaRPr lang="en-US" sz="2295" kern="0">
              <a:solidFill>
                <a:sysClr val="windowText" lastClr="000000"/>
              </a:solidFill>
            </a:endParaRPr>
          </a:p>
        </p:txBody>
      </p:sp>
      <p:sp>
        <p:nvSpPr>
          <p:cNvPr id="6" name="Slide Number Placeholder 5"/>
          <p:cNvSpPr>
            <a:spLocks noGrp="1"/>
          </p:cNvSpPr>
          <p:nvPr>
            <p:ph type="sldNum" sz="quarter" idx="12"/>
          </p:nvPr>
        </p:nvSpPr>
        <p:spPr/>
        <p:txBody>
          <a:bodyPr/>
          <a:lstStyle/>
          <a:p>
            <a:pPr defTabSz="1165770"/>
            <a:fld id="{704198DC-2EF7-4B34-A789-AD3A4CDEBD28}" type="slidenum">
              <a:rPr lang="en-US" sz="2295" kern="0" smtClean="0">
                <a:solidFill>
                  <a:sysClr val="windowText" lastClr="000000"/>
                </a:solidFill>
              </a:rPr>
              <a:pPr defTabSz="1165770"/>
              <a:t>‹#›</a:t>
            </a:fld>
            <a:endParaRPr lang="en-US" sz="2295" kern="0">
              <a:solidFill>
                <a:sysClr val="windowText" lastClr="000000"/>
              </a:solidFill>
            </a:endParaRPr>
          </a:p>
        </p:txBody>
      </p:sp>
    </p:spTree>
    <p:extLst>
      <p:ext uri="{BB962C8B-B14F-4D97-AF65-F5344CB8AC3E}">
        <p14:creationId xmlns:p14="http://schemas.microsoft.com/office/powerpoint/2010/main" val="65322074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Title and Content">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55008" y="6482889"/>
            <a:ext cx="2798207" cy="372394"/>
          </a:xfrm>
          <a:prstGeom prst="rect">
            <a:avLst/>
          </a:prstGeom>
        </p:spPr>
        <p:txBody>
          <a:bodyPr/>
          <a:lstStyle/>
          <a:p>
            <a:fld id="{DA54C421-7452-45CF-A86E-600A1721C787}" type="datetime1">
              <a:rPr lang="en-US" smtClean="0"/>
              <a:t>8/22/2017</a:t>
            </a:fld>
            <a:endParaRPr lang="en-US"/>
          </a:p>
        </p:txBody>
      </p:sp>
      <p:sp>
        <p:nvSpPr>
          <p:cNvPr id="5" name="Footer Placeholder 4"/>
          <p:cNvSpPr>
            <a:spLocks noGrp="1"/>
          </p:cNvSpPr>
          <p:nvPr>
            <p:ph type="ftr" sz="quarter" idx="11"/>
          </p:nvPr>
        </p:nvSpPr>
        <p:spPr>
          <a:xfrm>
            <a:off x="4119583" y="6482889"/>
            <a:ext cx="4197310" cy="372394"/>
          </a:xfrm>
          <a:prstGeom prst="rect">
            <a:avLst/>
          </a:prstGeom>
        </p:spPr>
        <p:txBody>
          <a:bodyPr/>
          <a:lstStyle/>
          <a:p>
            <a:endParaRPr lang="en-US"/>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fld id="{E8A1165C-31A9-413F-A1AE-296F7D5CA11A}" type="slidenum">
              <a:rPr lang="en-US" smtClean="0"/>
              <a:t>‹#›</a:t>
            </a:fld>
            <a:endParaRPr lang="en-US"/>
          </a:p>
        </p:txBody>
      </p:sp>
    </p:spTree>
    <p:extLst>
      <p:ext uri="{BB962C8B-B14F-4D97-AF65-F5344CB8AC3E}">
        <p14:creationId xmlns:p14="http://schemas.microsoft.com/office/powerpoint/2010/main" val="247408882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Full">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468073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874349"/>
            <a:fld id="{0516FB27-2B57-44A4-BBB3-6A262D303CCE}" type="datetimeFigureOut">
              <a:rPr lang="en-US" sz="1721" kern="0" smtClean="0">
                <a:solidFill>
                  <a:sysClr val="windowText" lastClr="000000"/>
                </a:solidFill>
              </a:rPr>
              <a:pPr defTabSz="874349"/>
              <a:t>8/22/2017</a:t>
            </a:fld>
            <a:endParaRPr lang="en-US" sz="1721" kern="0">
              <a:solidFill>
                <a:sysClr val="windowText" lastClr="000000"/>
              </a:solidFill>
            </a:endParaRPr>
          </a:p>
        </p:txBody>
      </p:sp>
      <p:sp>
        <p:nvSpPr>
          <p:cNvPr id="3" name="Footer Placeholder 2"/>
          <p:cNvSpPr>
            <a:spLocks noGrp="1"/>
          </p:cNvSpPr>
          <p:nvPr>
            <p:ph type="ftr" sz="quarter" idx="11"/>
          </p:nvPr>
        </p:nvSpPr>
        <p:spPr/>
        <p:txBody>
          <a:bodyPr/>
          <a:lstStyle/>
          <a:p>
            <a:pPr defTabSz="874349"/>
            <a:endParaRPr lang="en-US" sz="1721" kern="0">
              <a:solidFill>
                <a:sysClr val="windowText" lastClr="000000"/>
              </a:solidFill>
            </a:endParaRPr>
          </a:p>
        </p:txBody>
      </p:sp>
      <p:sp>
        <p:nvSpPr>
          <p:cNvPr id="4" name="Slide Number Placeholder 3"/>
          <p:cNvSpPr>
            <a:spLocks noGrp="1"/>
          </p:cNvSpPr>
          <p:nvPr>
            <p:ph type="sldNum" sz="quarter" idx="12"/>
          </p:nvPr>
        </p:nvSpPr>
        <p:spPr/>
        <p:txBody>
          <a:bodyPr/>
          <a:lstStyle/>
          <a:p>
            <a:pPr defTabSz="874349"/>
            <a:fld id="{F22B9F7F-7880-4EBE-82BD-2E156DF91094}" type="slidenum">
              <a:rPr lang="en-US" sz="1721" kern="0" smtClean="0">
                <a:solidFill>
                  <a:sysClr val="windowText" lastClr="000000"/>
                </a:solidFill>
              </a:rPr>
              <a:pPr defTabSz="874349"/>
              <a:t>‹#›</a:t>
            </a:fld>
            <a:endParaRPr lang="en-US" sz="1721" kern="0">
              <a:solidFill>
                <a:sysClr val="windowText" lastClr="000000"/>
              </a:solidFill>
            </a:endParaRPr>
          </a:p>
        </p:txBody>
      </p:sp>
    </p:spTree>
    <p:extLst>
      <p:ext uri="{BB962C8B-B14F-4D97-AF65-F5344CB8AC3E}">
        <p14:creationId xmlns:p14="http://schemas.microsoft.com/office/powerpoint/2010/main" val="41676839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1962012"/>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420215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091931630"/>
      </p:ext>
    </p:extLst>
  </p:cSld>
  <p:clrMapOvr>
    <a:masterClrMapping/>
  </p:clrMapOvr>
  <p:transition spd="slow">
    <p:push dir="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199"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9481551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3B8F3CB5-9225-4F5A-9B56-B748770810A2}" type="datetimeFigureOut">
              <a:rPr lang="en-US" smtClean="0"/>
              <a:t>8/22/2017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37BDB02-CCAE-42BD-BC30-E87B59DCF8DF}" type="slidenum">
              <a:rPr lang="en-US" smtClean="0"/>
              <a:t>‹#›</a:t>
            </a:fld>
            <a:endParaRPr lang="en-US" dirty="0"/>
          </a:p>
        </p:txBody>
      </p:sp>
    </p:spTree>
    <p:extLst>
      <p:ext uri="{BB962C8B-B14F-4D97-AF65-F5344CB8AC3E}">
        <p14:creationId xmlns:p14="http://schemas.microsoft.com/office/powerpoint/2010/main" val="347904239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x">
  <p:cSld name="Developer Code Layout">
    <p:bg>
      <p:bgPr>
        <a:solidFill>
          <a:srgbClr val="000000"/>
        </a:solidFill>
        <a:effectLst/>
      </p:bgPr>
    </p:bg>
    <p:spTree>
      <p:nvGrpSpPr>
        <p:cNvPr id="1" name=""/>
        <p:cNvGrpSpPr/>
        <p:nvPr/>
      </p:nvGrpSpPr>
      <p:grpSpPr>
        <a:xfrm>
          <a:off x="0" y="0"/>
          <a:ext cx="0" cy="0"/>
          <a:chOff x="0" y="0"/>
          <a:chExt cx="0" cy="0"/>
        </a:xfrm>
      </p:grpSpPr>
      <p:sp>
        <p:nvSpPr>
          <p:cNvPr id="148" name="Title Text"/>
          <p:cNvSpPr>
            <a:spLocks noGrp="1"/>
          </p:cNvSpPr>
          <p:nvPr>
            <p:ph type="title"/>
          </p:nvPr>
        </p:nvSpPr>
        <p:spPr>
          <a:xfrm>
            <a:off x="855008" y="373474"/>
            <a:ext cx="10726460" cy="1351413"/>
          </a:xfrm>
          <a:prstGeom prst="rect">
            <a:avLst/>
          </a:prstGeom>
        </p:spPr>
        <p:txBody>
          <a:bodyPr/>
          <a:lstStyle/>
          <a:p>
            <a:r>
              <a:t>Title Text</a:t>
            </a:r>
          </a:p>
        </p:txBody>
      </p:sp>
      <p:sp>
        <p:nvSpPr>
          <p:cNvPr id="149" name="Rectangle"/>
          <p:cNvSpPr/>
          <p:nvPr/>
        </p:nvSpPr>
        <p:spPr>
          <a:xfrm>
            <a:off x="2" y="1212849"/>
            <a:ext cx="12436476" cy="5781677"/>
          </a:xfrm>
          <a:prstGeom prst="rect">
            <a:avLst/>
          </a:prstGeom>
          <a:solidFill>
            <a:srgbClr val="FFFFFF"/>
          </a:solidFill>
          <a:ln w="12700">
            <a:miter lim="400000"/>
          </a:ln>
        </p:spPr>
        <p:txBody>
          <a:bodyPr lIns="62172" rIns="62172" anchor="ctr"/>
          <a:lstStyle/>
          <a:p>
            <a:pPr algn="ctr" defTabSz="932411">
              <a:defRPr sz="1300">
                <a:solidFill>
                  <a:srgbClr val="FFFFFF"/>
                </a:solidFill>
              </a:defRPr>
            </a:pPr>
            <a:endParaRPr sz="1768"/>
          </a:p>
        </p:txBody>
      </p:sp>
      <p:sp>
        <p:nvSpPr>
          <p:cNvPr id="150" name="Body Level One…"/>
          <p:cNvSpPr>
            <a:spLocks noGrp="1"/>
          </p:cNvSpPr>
          <p:nvPr>
            <p:ph type="body" sz="half" idx="1"/>
          </p:nvPr>
        </p:nvSpPr>
        <p:spPr>
          <a:xfrm>
            <a:off x="274638" y="1221158"/>
            <a:ext cx="11887200" cy="1995933"/>
          </a:xfrm>
          <a:prstGeom prst="rect">
            <a:avLst/>
          </a:prstGeom>
        </p:spPr>
        <p:txBody>
          <a:bodyPr/>
          <a:lstStyle>
            <a:lvl1pPr marL="0" indent="0">
              <a:buSzTx/>
              <a:buFontTx/>
              <a:buNone/>
              <a:defRPr sz="3264">
                <a:solidFill>
                  <a:srgbClr val="000000"/>
                </a:solidFill>
                <a:latin typeface="Consolas"/>
                <a:ea typeface="Consolas"/>
                <a:cs typeface="Consolas"/>
                <a:sym typeface="Consolas"/>
              </a:defRPr>
            </a:lvl1pPr>
            <a:lvl2pPr marL="0" indent="346530">
              <a:buSzTx/>
              <a:buFontTx/>
              <a:buNone/>
              <a:defRPr sz="3264">
                <a:solidFill>
                  <a:srgbClr val="000000"/>
                </a:solidFill>
                <a:latin typeface="Consolas"/>
                <a:ea typeface="Consolas"/>
                <a:cs typeface="Consolas"/>
                <a:sym typeface="Consolas"/>
              </a:defRPr>
            </a:lvl2pPr>
            <a:lvl3pPr marL="0" indent="584568">
              <a:buSzTx/>
              <a:buFontTx/>
              <a:buNone/>
              <a:defRPr sz="3264">
                <a:solidFill>
                  <a:srgbClr val="000000"/>
                </a:solidFill>
                <a:latin typeface="Consolas"/>
                <a:ea typeface="Consolas"/>
                <a:cs typeface="Consolas"/>
                <a:sym typeface="Consolas"/>
              </a:defRPr>
            </a:lvl3pPr>
            <a:lvl4pPr marL="0" indent="814508">
              <a:buSzTx/>
              <a:buFontTx/>
              <a:buNone/>
              <a:defRPr sz="3264">
                <a:solidFill>
                  <a:srgbClr val="000000"/>
                </a:solidFill>
                <a:latin typeface="Consolas"/>
                <a:ea typeface="Consolas"/>
                <a:cs typeface="Consolas"/>
                <a:sym typeface="Consolas"/>
              </a:defRPr>
            </a:lvl4pPr>
            <a:lvl5pPr marL="0" indent="1050927">
              <a:buSzTx/>
              <a:buFontTx/>
              <a:buNone/>
              <a:defRPr sz="3264">
                <a:solidFill>
                  <a:srgbClr val="000000"/>
                </a:solidFill>
                <a:latin typeface="Consolas"/>
                <a:ea typeface="Consolas"/>
                <a:cs typeface="Consolas"/>
                <a:sym typeface="Consolas"/>
              </a:defRPr>
            </a:lvl5pPr>
          </a:lstStyle>
          <a:p>
            <a:r>
              <a:t>Body Level One</a:t>
            </a:r>
          </a:p>
          <a:p>
            <a:pPr lvl="1"/>
            <a:r>
              <a:t>Body Level Two</a:t>
            </a:r>
          </a:p>
          <a:p>
            <a:pPr lvl="2"/>
            <a:r>
              <a:t>Body Level Three</a:t>
            </a:r>
          </a:p>
          <a:p>
            <a:pPr lvl="3"/>
            <a:r>
              <a:t>Body Level Four</a:t>
            </a:r>
          </a:p>
          <a:p>
            <a:pPr lvl="4"/>
            <a:r>
              <a:t>Body Level Five</a:t>
            </a:r>
          </a:p>
        </p:txBody>
      </p:sp>
      <p:sp>
        <p:nvSpPr>
          <p:cNvPr id="151" name="Slide Number"/>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34027063"/>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Section Title Accent Col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61534"/>
            <a:ext cx="11887200" cy="1831975"/>
          </a:xfrm>
          <a:noFill/>
        </p:spPr>
        <p:txBody>
          <a:bodyPr tIns="91440" bIns="91440" anchor="t" anchorCtr="0"/>
          <a:lstStyle>
            <a:lvl1pPr algn="ctr">
              <a:defRPr sz="8249" spc="-94" baseline="0">
                <a:gradFill>
                  <a:gsLst>
                    <a:gs pos="100000">
                      <a:schemeClr val="tx1"/>
                    </a:gs>
                    <a:gs pos="0">
                      <a:schemeClr val="tx1"/>
                    </a:gs>
                  </a:gsLst>
                  <a:lin ang="5400000" scaled="0"/>
                </a:gradFill>
              </a:defRPr>
            </a:lvl1pPr>
          </a:lstStyle>
          <a:p>
            <a:r>
              <a:rPr lang="en-US"/>
              <a:t>Section / Area title</a:t>
            </a:r>
            <a:endParaRPr lang="en-US" dirty="0"/>
          </a:p>
        </p:txBody>
      </p:sp>
    </p:spTree>
    <p:extLst>
      <p:ext uri="{BB962C8B-B14F-4D97-AF65-F5344CB8AC3E}">
        <p14:creationId xmlns:p14="http://schemas.microsoft.com/office/powerpoint/2010/main" val="247862292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8"/>
            <a:ext cx="5486399" cy="1890165"/>
          </a:xfrm>
        </p:spPr>
        <p:txBody>
          <a:bodyPr>
            <a:spAutoFit/>
          </a:bodyPr>
          <a:lstStyle>
            <a:lvl1pPr>
              <a:defRPr sz="6187" baseline="0">
                <a:gradFill>
                  <a:gsLst>
                    <a:gs pos="1250">
                      <a:schemeClr val="tx1"/>
                    </a:gs>
                    <a:gs pos="100000">
                      <a:schemeClr val="tx1"/>
                    </a:gs>
                  </a:gsLst>
                  <a:lin ang="5400000" scaled="0"/>
                </a:gradFill>
              </a:defRPr>
            </a:lvl1pPr>
          </a:lstStyle>
          <a:p>
            <a:r>
              <a:rPr lang="en-US" dirty="0"/>
              <a:t>50/50 photo layout</a:t>
            </a:r>
          </a:p>
        </p:txBody>
      </p:sp>
    </p:spTree>
    <p:extLst>
      <p:ext uri="{BB962C8B-B14F-4D97-AF65-F5344CB8AC3E}">
        <p14:creationId xmlns:p14="http://schemas.microsoft.com/office/powerpoint/2010/main" val="14813859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169443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Diagram layout">
    <p:bg>
      <p:bgPr>
        <a:solidFill>
          <a:srgbClr val="000000"/>
        </a:solidFill>
        <a:effectLst/>
      </p:bgPr>
    </p:bg>
    <p:spTree>
      <p:nvGrpSpPr>
        <p:cNvPr id="1" name=""/>
        <p:cNvGrpSpPr/>
        <p:nvPr/>
      </p:nvGrpSpPr>
      <p:grpSpPr>
        <a:xfrm>
          <a:off x="0" y="0"/>
          <a:ext cx="0" cy="0"/>
          <a:chOff x="0" y="0"/>
          <a:chExt cx="0" cy="0"/>
        </a:xfrm>
      </p:grpSpPr>
      <p:sp>
        <p:nvSpPr>
          <p:cNvPr id="8" name="Freeform: Shape 7"/>
          <p:cNvSpPr/>
          <p:nvPr userDrawn="1"/>
        </p:nvSpPr>
        <p:spPr>
          <a:xfrm>
            <a:off x="2" y="1456904"/>
            <a:ext cx="12436474" cy="5537623"/>
          </a:xfrm>
          <a:custGeom>
            <a:avLst/>
            <a:gdLst>
              <a:gd name="connsiteX0" fmla="*/ 0 w 12191999"/>
              <a:gd name="connsiteY0" fmla="*/ 0 h 5316786"/>
              <a:gd name="connsiteX1" fmla="*/ 12191999 w 12191999"/>
              <a:gd name="connsiteY1" fmla="*/ 0 h 5316786"/>
              <a:gd name="connsiteX2" fmla="*/ 12191999 w 12191999"/>
              <a:gd name="connsiteY2" fmla="*/ 119540 h 5316786"/>
              <a:gd name="connsiteX3" fmla="*/ 7315199 w 12191999"/>
              <a:gd name="connsiteY3" fmla="*/ 119540 h 5316786"/>
              <a:gd name="connsiteX4" fmla="*/ 7315199 w 12191999"/>
              <a:gd name="connsiteY4" fmla="*/ 5315056 h 5316786"/>
              <a:gd name="connsiteX5" fmla="*/ 12191999 w 12191999"/>
              <a:gd name="connsiteY5" fmla="*/ 5315056 h 5316786"/>
              <a:gd name="connsiteX6" fmla="*/ 12191999 w 12191999"/>
              <a:gd name="connsiteY6" fmla="*/ 5316786 h 5316786"/>
              <a:gd name="connsiteX7" fmla="*/ 0 w 12191999"/>
              <a:gd name="connsiteY7" fmla="*/ 5316786 h 5316786"/>
              <a:gd name="connsiteX0" fmla="*/ 0 w 12191999"/>
              <a:gd name="connsiteY0" fmla="*/ 0 h 5316786"/>
              <a:gd name="connsiteX1" fmla="*/ 12191999 w 12191999"/>
              <a:gd name="connsiteY1" fmla="*/ 0 h 5316786"/>
              <a:gd name="connsiteX2" fmla="*/ 12191999 w 12191999"/>
              <a:gd name="connsiteY2" fmla="*/ 119540 h 5316786"/>
              <a:gd name="connsiteX3" fmla="*/ 7315199 w 12191999"/>
              <a:gd name="connsiteY3" fmla="*/ 119540 h 5316786"/>
              <a:gd name="connsiteX4" fmla="*/ 7315199 w 12191999"/>
              <a:gd name="connsiteY4" fmla="*/ 5315056 h 5316786"/>
              <a:gd name="connsiteX5" fmla="*/ 12191999 w 12191999"/>
              <a:gd name="connsiteY5" fmla="*/ 5315056 h 5316786"/>
              <a:gd name="connsiteX6" fmla="*/ 0 w 12191999"/>
              <a:gd name="connsiteY6" fmla="*/ 5316786 h 5316786"/>
              <a:gd name="connsiteX7" fmla="*/ 0 w 12191999"/>
              <a:gd name="connsiteY7" fmla="*/ 0 h 5316786"/>
              <a:gd name="connsiteX0" fmla="*/ 0 w 12191999"/>
              <a:gd name="connsiteY0" fmla="*/ 0 h 5316786"/>
              <a:gd name="connsiteX1" fmla="*/ 12191999 w 12191999"/>
              <a:gd name="connsiteY1" fmla="*/ 0 h 5316786"/>
              <a:gd name="connsiteX2" fmla="*/ 12191999 w 12191999"/>
              <a:gd name="connsiteY2" fmla="*/ 119540 h 5316786"/>
              <a:gd name="connsiteX3" fmla="*/ 7315199 w 12191999"/>
              <a:gd name="connsiteY3" fmla="*/ 119540 h 5316786"/>
              <a:gd name="connsiteX4" fmla="*/ 7315199 w 12191999"/>
              <a:gd name="connsiteY4" fmla="*/ 5315056 h 5316786"/>
              <a:gd name="connsiteX5" fmla="*/ 0 w 12191999"/>
              <a:gd name="connsiteY5" fmla="*/ 5316786 h 5316786"/>
              <a:gd name="connsiteX6" fmla="*/ 0 w 12191999"/>
              <a:gd name="connsiteY6" fmla="*/ 0 h 531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5316786">
                <a:moveTo>
                  <a:pt x="0" y="0"/>
                </a:moveTo>
                <a:lnTo>
                  <a:pt x="12191999" y="0"/>
                </a:lnTo>
                <a:lnTo>
                  <a:pt x="12191999" y="119540"/>
                </a:lnTo>
                <a:lnTo>
                  <a:pt x="7315199" y="119540"/>
                </a:lnTo>
                <a:lnTo>
                  <a:pt x="7315199" y="5315056"/>
                </a:lnTo>
                <a:lnTo>
                  <a:pt x="0" y="5316786"/>
                </a:lnTo>
                <a:lnTo>
                  <a:pt x="0" y="0"/>
                </a:lnTo>
                <a:close/>
              </a:path>
            </a:pathLst>
          </a:custGeom>
          <a:solidFill>
            <a:srgbClr val="E5F2FC"/>
          </a:solidFill>
          <a:ln w="12700" cap="flat" cmpd="sng" algn="ctr">
            <a:noFill/>
            <a:prstDash val="solid"/>
            <a:miter lim="800000"/>
          </a:ln>
          <a:effectLst/>
        </p:spPr>
        <p:txBody>
          <a:bodyPr wrap="square" rtlCol="0" anchor="ctr">
            <a:noAutofit/>
          </a:bodyPr>
          <a:lstStyle/>
          <a:p>
            <a:pPr algn="ctr" defTabSz="914224">
              <a:defRPr/>
            </a:pPr>
            <a:endParaRPr lang="en-US" sz="1800" kern="0">
              <a:solidFill>
                <a:prstClr val="white"/>
              </a:solidFill>
            </a:endParaRPr>
          </a:p>
        </p:txBody>
      </p:sp>
      <p:sp>
        <p:nvSpPr>
          <p:cNvPr id="4" name="Text Placeholder 3"/>
          <p:cNvSpPr>
            <a:spLocks noGrp="1"/>
          </p:cNvSpPr>
          <p:nvPr>
            <p:ph type="body" sz="quarter" idx="10"/>
          </p:nvPr>
        </p:nvSpPr>
        <p:spPr>
          <a:xfrm>
            <a:off x="7846806" y="1926805"/>
            <a:ext cx="4057303" cy="4668032"/>
          </a:xfrm>
        </p:spPr>
        <p:txBody>
          <a:bodyPr>
            <a:noAutofit/>
          </a:bodyPr>
          <a:lstStyle>
            <a:lvl1pPr>
              <a:buClr>
                <a:schemeClr val="accent1"/>
              </a:buClr>
              <a:defRPr sz="2040">
                <a:solidFill>
                  <a:schemeClr val="tx2"/>
                </a:solidFill>
                <a:latin typeface="+mj-lt"/>
              </a:defRPr>
            </a:lvl1pPr>
            <a:lvl2pPr>
              <a:buClr>
                <a:schemeClr val="accent1"/>
              </a:buClr>
              <a:defRPr sz="1836">
                <a:solidFill>
                  <a:schemeClr val="tx2"/>
                </a:solidFill>
                <a:latin typeface="+mj-lt"/>
              </a:defRPr>
            </a:lvl2pPr>
            <a:lvl3pPr>
              <a:buClr>
                <a:schemeClr val="accent1"/>
              </a:buClr>
              <a:defRPr sz="1632">
                <a:solidFill>
                  <a:schemeClr val="tx2"/>
                </a:solidFill>
                <a:latin typeface="+mj-lt"/>
              </a:defRPr>
            </a:lvl3pPr>
            <a:lvl4pPr>
              <a:buClr>
                <a:schemeClr val="accent1"/>
              </a:buClr>
              <a:defRPr sz="1428">
                <a:solidFill>
                  <a:schemeClr val="tx2"/>
                </a:solidFill>
                <a:latin typeface="+mj-lt"/>
              </a:defRPr>
            </a:lvl4pPr>
            <a:lvl5pPr>
              <a:buClr>
                <a:schemeClr val="accent1"/>
              </a:buClr>
              <a:defRPr sz="1428">
                <a:solidFill>
                  <a:schemeClr val="tx2"/>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749173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8406863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bg1"/>
                </a:solidFill>
                <a:latin typeface="Segoe UI Light" panose="020B0502040204020203" pitchFamily="34" charset="0"/>
                <a:cs typeface="Segoe UI Light" panose="020B0502040204020203" pitchFamily="34" charset="0"/>
              </a:defRPr>
            </a:lvl1pPr>
          </a:lstStyle>
          <a:p>
            <a:pPr defTabSz="874349"/>
            <a:endParaRPr lang="en-US" sz="1721" kern="0"/>
          </a:p>
        </p:txBody>
      </p:sp>
      <p:sp>
        <p:nvSpPr>
          <p:cNvPr id="5" name="Footer Placeholder 4"/>
          <p:cNvSpPr>
            <a:spLocks noGrp="1"/>
          </p:cNvSpPr>
          <p:nvPr>
            <p:ph type="ftr" sz="quarter" idx="11"/>
          </p:nvPr>
        </p:nvSpPr>
        <p:spPr/>
        <p:txBody>
          <a:bodyPr/>
          <a:lstStyle>
            <a:lvl1pPr>
              <a:defRPr>
                <a:solidFill>
                  <a:schemeClr val="bg1"/>
                </a:solidFill>
                <a:latin typeface="Segoe UI Light" panose="020B0502040204020203" pitchFamily="34" charset="0"/>
                <a:cs typeface="Segoe UI Light" panose="020B0502040204020203" pitchFamily="34" charset="0"/>
              </a:defRPr>
            </a:lvl1pPr>
          </a:lstStyle>
          <a:p>
            <a:pPr defTabSz="874349"/>
            <a:endParaRPr lang="en-US" sz="1721" kern="0"/>
          </a:p>
        </p:txBody>
      </p:sp>
    </p:spTree>
    <p:extLst>
      <p:ext uri="{BB962C8B-B14F-4D97-AF65-F5344CB8AC3E}">
        <p14:creationId xmlns:p14="http://schemas.microsoft.com/office/powerpoint/2010/main" val="377602592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8F3CB5-9225-4F5A-9B56-B748770810A2}" type="datetimeFigureOut">
              <a:rPr lang="en-US" smtClean="0"/>
              <a:t>8/22/2017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37BDB02-CCAE-42BD-BC30-E87B59DCF8DF}" type="slidenum">
              <a:rPr lang="en-US" smtClean="0"/>
              <a:t>‹#›</a:t>
            </a:fld>
            <a:endParaRPr lang="en-US" dirty="0"/>
          </a:p>
        </p:txBody>
      </p:sp>
    </p:spTree>
    <p:extLst>
      <p:ext uri="{BB962C8B-B14F-4D97-AF65-F5344CB8AC3E}">
        <p14:creationId xmlns:p14="http://schemas.microsoft.com/office/powerpoint/2010/main" val="858162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09252056"/>
      </p:ext>
    </p:extLst>
  </p:cSld>
  <p:clrMapOvr>
    <a:masterClrMapping/>
  </p:clrMapOvr>
  <p:transition spd="slow">
    <p:push dir="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199"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0156651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Full">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743049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userDrawn="1">
  <p:cSld name="11_Title Only white background">
    <p:spTree>
      <p:nvGrpSpPr>
        <p:cNvPr id="1" name=""/>
        <p:cNvGrpSpPr/>
        <p:nvPr/>
      </p:nvGrpSpPr>
      <p:grpSpPr>
        <a:xfrm>
          <a:off x="0" y="0"/>
          <a:ext cx="0" cy="0"/>
          <a:chOff x="0" y="0"/>
          <a:chExt cx="0" cy="0"/>
        </a:xfrm>
      </p:grpSpPr>
      <p:sp>
        <p:nvSpPr>
          <p:cNvPr id="179" name="Rectangle 178"/>
          <p:cNvSpPr/>
          <p:nvPr userDrawn="1"/>
        </p:nvSpPr>
        <p:spPr bwMode="auto">
          <a:xfrm>
            <a:off x="0" y="6461711"/>
            <a:ext cx="12436475" cy="532815"/>
          </a:xfrm>
          <a:prstGeom prst="rect">
            <a:avLst/>
          </a:prstGeom>
          <a:solidFill>
            <a:srgbClr val="409AE1"/>
          </a:solidFill>
          <a:ln w="28575">
            <a:noFill/>
          </a:ln>
        </p:spPr>
        <p:txBody>
          <a:bodyPr vert="horz" wrap="square" lIns="91411" tIns="45704" rIns="91411" bIns="45704" numCol="1" anchor="t" anchorCtr="0" compatLnSpc="1">
            <a:prstTxWarp prst="textNoShape">
              <a:avLst/>
            </a:prstTxWarp>
          </a:bodyPr>
          <a:lstStyle/>
          <a:p>
            <a:pPr marL="0" marR="0" lvl="0" indent="0" defTabSz="932462" eaLnBrk="1" fontAlgn="auto" latinLnBrk="0" hangingPunct="1">
              <a:lnSpc>
                <a:spcPct val="100000"/>
              </a:lnSpc>
              <a:spcBef>
                <a:spcPts val="0"/>
              </a:spcBef>
              <a:spcAft>
                <a:spcPts val="0"/>
              </a:spcAft>
              <a:buClrTx/>
              <a:buSzTx/>
              <a:buFontTx/>
              <a:buNone/>
              <a:tabLst/>
              <a:defRPr/>
            </a:pPr>
            <a:endParaRPr kumimoji="0" lang="en-US" sz="1048" b="0" i="0" u="none" strike="noStrike" kern="0" cap="none" spc="0" normalizeH="0" baseline="0" noProof="0">
              <a:ln>
                <a:noFill/>
              </a:ln>
              <a:solidFill>
                <a:srgbClr val="333333"/>
              </a:solidFill>
              <a:effectLst/>
              <a:uLnTx/>
              <a:uFillTx/>
              <a:ea typeface="MS PGothic" panose="020B0600070205080204" pitchFamily="34" charset="-128"/>
            </a:endParaRPr>
          </a:p>
        </p:txBody>
      </p:sp>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180" name="Freeform 539"/>
          <p:cNvSpPr>
            <a:spLocks noChangeAspect="1"/>
          </p:cNvSpPr>
          <p:nvPr userDrawn="1"/>
        </p:nvSpPr>
        <p:spPr bwMode="auto">
          <a:xfrm>
            <a:off x="9303797" y="6094106"/>
            <a:ext cx="1968054"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11" tIns="45704" rIns="91411" bIns="45704" numCol="1" anchor="t" anchorCtr="0" compatLnSpc="1">
            <a:prstTxWarp prst="textNoShape">
              <a:avLst/>
            </a:prstTxWarp>
          </a:bodyPr>
          <a:lstStyle/>
          <a:p>
            <a:pPr marL="0" marR="0" lvl="0" indent="0" defTabSz="932462" eaLnBrk="1" fontAlgn="auto" latinLnBrk="0" hangingPunct="1">
              <a:lnSpc>
                <a:spcPct val="100000"/>
              </a:lnSpc>
              <a:spcBef>
                <a:spcPts val="0"/>
              </a:spcBef>
              <a:spcAft>
                <a:spcPts val="0"/>
              </a:spcAft>
              <a:buClrTx/>
              <a:buSzTx/>
              <a:buFontTx/>
              <a:buNone/>
              <a:tabLst/>
              <a:defRPr/>
            </a:pPr>
            <a:endParaRPr kumimoji="0" lang="en-US" sz="1048" b="0" i="0" u="none" strike="noStrike" kern="0" cap="none" spc="0" normalizeH="0" baseline="0" noProof="0" dirty="0">
              <a:ln>
                <a:noFill/>
              </a:ln>
              <a:solidFill>
                <a:srgbClr val="333333"/>
              </a:solidFill>
              <a:effectLst/>
              <a:uLnTx/>
              <a:uFillTx/>
              <a:ea typeface="MS PGothic" panose="020B0600070205080204" pitchFamily="34" charset="-128"/>
            </a:endParaRPr>
          </a:p>
        </p:txBody>
      </p:sp>
      <p:grpSp>
        <p:nvGrpSpPr>
          <p:cNvPr id="181" name="Group 180"/>
          <p:cNvGrpSpPr/>
          <p:nvPr userDrawn="1"/>
        </p:nvGrpSpPr>
        <p:grpSpPr>
          <a:xfrm>
            <a:off x="9338575" y="6351178"/>
            <a:ext cx="1824626" cy="773724"/>
            <a:chOff x="4494770" y="2621197"/>
            <a:chExt cx="3127126" cy="1326043"/>
          </a:xfrm>
        </p:grpSpPr>
        <p:sp>
          <p:nvSpPr>
            <p:cNvPr id="182"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183"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184"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185"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186"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187"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188"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grpSp>
          <p:nvGrpSpPr>
            <p:cNvPr id="189" name="Group 188"/>
            <p:cNvGrpSpPr/>
            <p:nvPr/>
          </p:nvGrpSpPr>
          <p:grpSpPr>
            <a:xfrm>
              <a:off x="5413104" y="2621197"/>
              <a:ext cx="1326042" cy="1326043"/>
              <a:chOff x="5413104" y="2598477"/>
              <a:chExt cx="1326042" cy="1326043"/>
            </a:xfrm>
          </p:grpSpPr>
          <p:sp>
            <p:nvSpPr>
              <p:cNvPr id="190"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191"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192"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193"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194"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195"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196"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197" name="Oval 196"/>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369"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98" name="Group 197"/>
          <p:cNvGrpSpPr/>
          <p:nvPr userDrawn="1"/>
        </p:nvGrpSpPr>
        <p:grpSpPr>
          <a:xfrm rot="16200000">
            <a:off x="2686560" y="3919738"/>
            <a:ext cx="182438" cy="5555553"/>
            <a:chOff x="9312007" y="34787"/>
            <a:chExt cx="1212906" cy="3143923"/>
          </a:xfrm>
        </p:grpSpPr>
        <p:sp>
          <p:nvSpPr>
            <p:cNvPr id="199" name="Bent Arrow 198"/>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369"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0" name="Bent Arrow 199"/>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369"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201" name="Bent Arrow 200"/>
          <p:cNvSpPr/>
          <p:nvPr userDrawn="1"/>
        </p:nvSpPr>
        <p:spPr bwMode="auto">
          <a:xfrm>
            <a:off x="5686284" y="6822755"/>
            <a:ext cx="3820133" cy="16351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49" tIns="146279" rIns="182849" bIns="146279" numCol="1" spcCol="0" rtlCol="0" fromWordArt="0" anchor="t" anchorCtr="0" forceAA="0" compatLnSpc="1">
            <a:prstTxWarp prst="textNoShape">
              <a:avLst/>
            </a:prstTxWarp>
            <a:noAutofit/>
          </a:bodyPr>
          <a:lstStyle/>
          <a:p>
            <a:pPr marL="0" marR="0" lvl="0" indent="0" algn="ctr" defTabSz="932369"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2" name="Bent Arrow 201"/>
          <p:cNvSpPr/>
          <p:nvPr userDrawn="1"/>
        </p:nvSpPr>
        <p:spPr bwMode="auto">
          <a:xfrm rot="10800000" flipH="1">
            <a:off x="2049684" y="5845561"/>
            <a:ext cx="7843865" cy="757825"/>
          </a:xfrm>
          <a:prstGeom prst="bentArrow">
            <a:avLst>
              <a:gd name="adj1" fmla="val 25000"/>
              <a:gd name="adj2" fmla="val 0"/>
              <a:gd name="adj3" fmla="val 25000"/>
              <a:gd name="adj4" fmla="val 20518"/>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49" tIns="146279" rIns="182849" bIns="146279" numCol="1" spcCol="0" rtlCol="0" fromWordArt="0" anchor="t" anchorCtr="0" forceAA="0" compatLnSpc="1">
            <a:prstTxWarp prst="textNoShape">
              <a:avLst/>
            </a:prstTxWarp>
            <a:noAutofit/>
          </a:bodyPr>
          <a:lstStyle/>
          <a:p>
            <a:pPr marL="0" marR="0" lvl="0" indent="0" algn="ctr" defTabSz="932369"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3" name="Bent Arrow 202"/>
          <p:cNvSpPr/>
          <p:nvPr userDrawn="1"/>
        </p:nvSpPr>
        <p:spPr bwMode="auto">
          <a:xfrm rot="10800000">
            <a:off x="11224380" y="6437661"/>
            <a:ext cx="709317" cy="266054"/>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49" tIns="146279" rIns="182849" bIns="146279" numCol="1" spcCol="0" rtlCol="0" fromWordArt="0" anchor="t" anchorCtr="0" forceAA="0" compatLnSpc="1">
            <a:prstTxWarp prst="textNoShape">
              <a:avLst/>
            </a:prstTxWarp>
            <a:noAutofit/>
          </a:bodyPr>
          <a:lstStyle/>
          <a:p>
            <a:pPr marL="0" marR="0" lvl="0" indent="0" algn="ctr" defTabSz="932369"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5" name="Bent Arrow 204"/>
          <p:cNvSpPr/>
          <p:nvPr userDrawn="1"/>
        </p:nvSpPr>
        <p:spPr bwMode="auto">
          <a:xfrm rot="16200000">
            <a:off x="11536785" y="6745187"/>
            <a:ext cx="325590" cy="266055"/>
          </a:xfrm>
          <a:prstGeom prst="bentArrow">
            <a:avLst>
              <a:gd name="adj1" fmla="val 25000"/>
              <a:gd name="adj2" fmla="val 0"/>
              <a:gd name="adj3" fmla="val 25000"/>
              <a:gd name="adj4" fmla="val 15819"/>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49" tIns="146279" rIns="182849" bIns="146279" numCol="1" spcCol="0" rtlCol="0" fromWordArt="0" anchor="t" anchorCtr="0" forceAA="0" compatLnSpc="1">
            <a:prstTxWarp prst="textNoShape">
              <a:avLst/>
            </a:prstTxWarp>
            <a:noAutofit/>
          </a:bodyPr>
          <a:lstStyle/>
          <a:p>
            <a:pPr marL="0" marR="0" lvl="0" indent="0" algn="ctr" defTabSz="932369"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6" name="Freeform 15"/>
          <p:cNvSpPr>
            <a:spLocks noEditPoints="1"/>
          </p:cNvSpPr>
          <p:nvPr userDrawn="1"/>
        </p:nvSpPr>
        <p:spPr bwMode="auto">
          <a:xfrm>
            <a:off x="4389235" y="6735387"/>
            <a:ext cx="121560"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5" tIns="45711" rIns="91425" bIns="45711"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207" name="Freeform 18"/>
          <p:cNvSpPr>
            <a:spLocks/>
          </p:cNvSpPr>
          <p:nvPr userDrawn="1"/>
        </p:nvSpPr>
        <p:spPr bwMode="auto">
          <a:xfrm>
            <a:off x="4431635" y="6597569"/>
            <a:ext cx="37459"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5" tIns="45711" rIns="91425" bIns="45711"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208" name="Rectangle 207"/>
          <p:cNvSpPr/>
          <p:nvPr userDrawn="1"/>
        </p:nvSpPr>
        <p:spPr bwMode="auto">
          <a:xfrm>
            <a:off x="-216887" y="6994528"/>
            <a:ext cx="12870249" cy="783772"/>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91425" tIns="45711" rIns="91425" bIns="45711" numCol="1" spcCol="0" rtlCol="0" fromWordArt="0" anchor="ctr" anchorCtr="0" forceAA="0" compatLnSpc="1">
            <a:prstTxWarp prst="textNoShape">
              <a:avLst/>
            </a:prstTxWarp>
            <a:noAutofit/>
          </a:bodyPr>
          <a:lstStyle/>
          <a:p>
            <a:pPr marL="0" marR="0" lvl="0" indent="0" algn="ctr" defTabSz="932369"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ea typeface="Segoe UI" pitchFamily="34" charset="0"/>
              <a:cs typeface="Segoe UI" pitchFamily="34" charset="0"/>
            </a:endParaRPr>
          </a:p>
        </p:txBody>
      </p:sp>
      <p:sp>
        <p:nvSpPr>
          <p:cNvPr id="209" name="Rectangle 208"/>
          <p:cNvSpPr/>
          <p:nvPr userDrawn="1"/>
        </p:nvSpPr>
        <p:spPr bwMode="auto">
          <a:xfrm>
            <a:off x="-391885" y="6209246"/>
            <a:ext cx="391886" cy="783772"/>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91425" tIns="45711" rIns="91425" bIns="45711" numCol="1" spcCol="0" rtlCol="0" fromWordArt="0" anchor="ctr" anchorCtr="0" forceAA="0" compatLnSpc="1">
            <a:prstTxWarp prst="textNoShape">
              <a:avLst/>
            </a:prstTxWarp>
            <a:noAutofit/>
          </a:bodyPr>
          <a:lstStyle/>
          <a:p>
            <a:pPr marL="0" marR="0" lvl="0" indent="0" algn="ctr" defTabSz="932369"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ea typeface="Segoe UI" pitchFamily="34" charset="0"/>
              <a:cs typeface="Segoe UI" pitchFamily="34" charset="0"/>
            </a:endParaRPr>
          </a:p>
        </p:txBody>
      </p:sp>
      <p:sp>
        <p:nvSpPr>
          <p:cNvPr id="204" name="Rectangle 203"/>
          <p:cNvSpPr/>
          <p:nvPr userDrawn="1"/>
        </p:nvSpPr>
        <p:spPr bwMode="auto">
          <a:xfrm>
            <a:off x="0" y="5511706"/>
            <a:ext cx="12436475" cy="95735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25" tIns="45711" rIns="91425" bIns="45711" numCol="1" spcCol="0" rtlCol="0" fromWordArt="0" anchor="ctr" anchorCtr="0" forceAA="0" compatLnSpc="1">
            <a:prstTxWarp prst="textNoShape">
              <a:avLst/>
            </a:prstTxWarp>
            <a:noAutofit/>
          </a:bodyPr>
          <a:lstStyle/>
          <a:p>
            <a:pPr marL="0" marR="0" lvl="0" indent="0" algn="ctr" defTabSz="932369"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ea typeface="Segoe UI" pitchFamily="34" charset="0"/>
              <a:cs typeface="Segoe UI" pitchFamily="34" charset="0"/>
            </a:endParaRPr>
          </a:p>
        </p:txBody>
      </p:sp>
      <p:sp>
        <p:nvSpPr>
          <p:cNvPr id="210" name="Rectangle 209"/>
          <p:cNvSpPr/>
          <p:nvPr userDrawn="1"/>
        </p:nvSpPr>
        <p:spPr bwMode="auto">
          <a:xfrm>
            <a:off x="0" y="6469063"/>
            <a:ext cx="12436475" cy="525462"/>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91425" tIns="45711" rIns="91425" bIns="45711" numCol="1" spcCol="0" rtlCol="0" fromWordArt="0" anchor="ctr" anchorCtr="0" forceAA="0" compatLnSpc="1">
            <a:prstTxWarp prst="textNoShape">
              <a:avLst/>
            </a:prstTxWarp>
            <a:noAutofit/>
          </a:bodyPr>
          <a:lstStyle/>
          <a:p>
            <a:pPr marL="0" marR="0" lvl="0" indent="0" algn="ctr" defTabSz="932369"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ea typeface="Segoe UI" pitchFamily="34" charset="0"/>
              <a:cs typeface="Segoe UI" pitchFamily="34" charset="0"/>
            </a:endParaRPr>
          </a:p>
        </p:txBody>
      </p:sp>
      <p:pic>
        <p:nvPicPr>
          <p:cNvPr id="211" name="Picture 210"/>
          <p:cNvPicPr>
            <a:picLocks noChangeAspect="1"/>
          </p:cNvPicPr>
          <p:nvPr userDrawn="1"/>
        </p:nvPicPr>
        <p:blipFill>
          <a:blip r:embed="rId2">
            <a:biLevel thresh="25000"/>
          </a:blip>
          <a:stretch>
            <a:fillRect/>
          </a:stretch>
        </p:blipFill>
        <p:spPr>
          <a:xfrm>
            <a:off x="171512" y="6626058"/>
            <a:ext cx="936609" cy="206372"/>
          </a:xfrm>
          <a:prstGeom prst="rect">
            <a:avLst/>
          </a:prstGeom>
        </p:spPr>
      </p:pic>
    </p:spTree>
    <p:extLst>
      <p:ext uri="{BB962C8B-B14F-4D97-AF65-F5344CB8AC3E}">
        <p14:creationId xmlns:p14="http://schemas.microsoft.com/office/powerpoint/2010/main" val="52389408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p:transition spd="slow">
    <p:push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p:transition spd="slow">
    <p:push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69.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70.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71.xml"/></Relationships>
</file>

<file path=ppt/slideMasters/_rels/slideMaster13.xml.rels><?xml version="1.0" encoding="UTF-8" standalone="yes"?>
<Relationships xmlns="http://schemas.openxmlformats.org/package/2006/relationships"><Relationship Id="rId1"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72.xml"/></Relationships>
</file>

<file path=ppt/slideMasters/_rels/slideMaster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theme" Target="../theme/theme1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image" Target="../media/image1.emf"/><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image" Target="../media/image9.emf"/><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theme" Target="../theme/theme4.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56.xml"/><Relationship Id="rId1"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9.xml"/><Relationship Id="rId7"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5" Type="http://schemas.openxmlformats.org/officeDocument/2006/relationships/slideLayout" Target="../slideLayouts/slideLayout61.xml"/><Relationship Id="rId4" Type="http://schemas.openxmlformats.org/officeDocument/2006/relationships/slideLayout" Target="../slideLayouts/slideLayout60.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65.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image" Target="../media/image11.png"/><Relationship Id="rId5" Type="http://schemas.openxmlformats.org/officeDocument/2006/relationships/theme" Target="../theme/theme7.xml"/><Relationship Id="rId4" Type="http://schemas.openxmlformats.org/officeDocument/2006/relationships/slideLayout" Target="../slideLayouts/slideLayout66.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67.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80" r:id="rId3"/>
    <p:sldLayoutId id="2147484481" r:id="rId4"/>
    <p:sldLayoutId id="2147484482" r:id="rId5"/>
    <p:sldLayoutId id="2147484483" r:id="rId6"/>
    <p:sldLayoutId id="2147484484" r:id="rId7"/>
    <p:sldLayoutId id="2147484485" r:id="rId8"/>
    <p:sldLayoutId id="2147484486" r:id="rId9"/>
    <p:sldLayoutId id="2147484487" r:id="rId10"/>
    <p:sldLayoutId id="2147484488" r:id="rId11"/>
    <p:sldLayoutId id="2147484489" r:id="rId12"/>
    <p:sldLayoutId id="2147484490" r:id="rId13"/>
    <p:sldLayoutId id="2147484491" r:id="rId14"/>
    <p:sldLayoutId id="2147484492" r:id="rId15"/>
    <p:sldLayoutId id="2147484493" r:id="rId16"/>
    <p:sldLayoutId id="2147484494" r:id="rId17"/>
    <p:sldLayoutId id="2147484551" r:id="rId18"/>
  </p:sldLayoutIdLst>
  <p:transition spd="slow">
    <p:push dir="r"/>
  </p:transition>
  <p:hf sldNum="0" hdr="0" ft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4765216"/>
      </p:ext>
    </p:extLst>
  </p:cSld>
  <p:clrMap bg1="dk1" tx1="lt1" bg2="dk2" tx2="lt2" accent1="accent1" accent2="accent2" accent3="accent3" accent4="accent4" accent5="accent5" accent6="accent6" hlink="hlink" folHlink="folHlink"/>
  <p:sldLayoutIdLst>
    <p:sldLayoutId id="2147484571" r:id="rId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4" y="-8395"/>
            <a:ext cx="955641" cy="5775361"/>
            <a:chOff x="12618967" y="-8396"/>
            <a:chExt cx="955641" cy="5775361"/>
          </a:xfrm>
        </p:grpSpPr>
        <p:grpSp>
          <p:nvGrpSpPr>
            <p:cNvPr id="18" name="Group 17"/>
            <p:cNvGrpSpPr/>
            <p:nvPr userDrawn="1"/>
          </p:nvGrpSpPr>
          <p:grpSpPr>
            <a:xfrm>
              <a:off x="12618967" y="-8396"/>
              <a:ext cx="955641" cy="5755249"/>
              <a:chOff x="12618967" y="-8396"/>
              <a:chExt cx="955641" cy="5755249"/>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293"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293"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293"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293"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293"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3063985299"/>
      </p:ext>
    </p:extLst>
  </p:cSld>
  <p:clrMap bg1="lt1" tx1="dk1" bg2="lt2" tx2="dk2" accent1="accent1" accent2="accent2" accent3="accent3" accent4="accent4" accent5="accent5" accent6="accent6" hlink="hlink" folHlink="folHlink"/>
  <p:sldLayoutIdLst>
    <p:sldLayoutId id="2147484567" r:id="rId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F3451B78-826D-4FE9-99FE-428C8E62A634}" type="slidenum">
              <a:rPr lang="en-US" smtClean="0"/>
              <a:t>‹#›</a:t>
            </a:fld>
            <a:endParaRPr lang="en-US"/>
          </a:p>
        </p:txBody>
      </p:sp>
    </p:spTree>
    <p:extLst>
      <p:ext uri="{BB962C8B-B14F-4D97-AF65-F5344CB8AC3E}">
        <p14:creationId xmlns:p14="http://schemas.microsoft.com/office/powerpoint/2010/main" val="1893777084"/>
      </p:ext>
    </p:extLst>
  </p:cSld>
  <p:clrMap bg1="lt1" tx1="dk1" bg2="lt2" tx2="dk2" accent1="accent1" accent2="accent2" accent3="accent3" accent4="accent4" accent5="accent5" accent6="accent6" hlink="hlink" folHlink="folHlink"/>
  <p:sldLayoutIdLst>
    <p:sldLayoutId id="2147484577" r:id="rId1"/>
  </p:sldLayoutIdLst>
  <p:hf hdr="0" ftr="0" dt="0"/>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9"/>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4" y="1212854"/>
            <a:ext cx="11887197" cy="2092881"/>
          </a:xfrm>
          <a:prstGeom prst="rect">
            <a:avLst/>
          </a:prstGeom>
        </p:spPr>
        <p:txBody>
          <a:bodyPr vert="horz" wrap="square" lIns="146304" tIns="91440" rIns="146304" bIns="91440" rtlCol="0">
            <a:spAutoFit/>
          </a:bodyPr>
          <a:lstStyle/>
          <a:p>
            <a:pPr marL="342789" marR="0" lvl="0" indent="-342789" algn="l" defTabSz="932439"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008" marR="0" lvl="1" indent="-241219" algn="l" defTabSz="932439"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618968" y="2"/>
            <a:ext cx="952466" cy="5766966"/>
            <a:chOff x="12618967" y="-2"/>
            <a:chExt cx="952465" cy="5766967"/>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168" fontAlgn="base">
                  <a:spcBef>
                    <a:spcPct val="0"/>
                  </a:spcBef>
                  <a:spcAft>
                    <a:spcPct val="0"/>
                  </a:spcAft>
                  <a:defRPr/>
                </a:pPr>
                <a:r>
                  <a:rPr lang="en-US" sz="500" b="1" kern="0" dirty="0">
                    <a:gradFill>
                      <a:gsLst>
                        <a:gs pos="0">
                          <a:srgbClr val="FFFFFF"/>
                        </a:gs>
                        <a:gs pos="100000">
                          <a:srgbClr val="FFFFFF"/>
                        </a:gs>
                      </a:gsLst>
                      <a:lin ang="5400000" scaled="0"/>
                    </a:gradFill>
                    <a:ea typeface="Segoe UI" pitchFamily="34" charset="0"/>
                    <a:cs typeface="Segoe UI" pitchFamily="34" charset="0"/>
                  </a:rPr>
                  <a:t>Blue</a:t>
                </a:r>
              </a:p>
              <a:p>
                <a:pPr defTabSz="932168" fontAlgn="base">
                  <a:spcBef>
                    <a:spcPct val="0"/>
                  </a:spcBef>
                  <a:spcAft>
                    <a:spcPct val="0"/>
                  </a:spcAft>
                  <a:defRPr/>
                </a:pPr>
                <a:r>
                  <a:rPr lang="en-US" sz="500" kern="0" dirty="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168" fontAlgn="base">
                  <a:spcBef>
                    <a:spcPct val="0"/>
                  </a:spcBef>
                  <a:spcAft>
                    <a:spcPct val="0"/>
                  </a:spcAft>
                  <a:defRPr/>
                </a:pPr>
                <a:r>
                  <a:rPr lang="en-US" sz="500" b="1" kern="0" dirty="0">
                    <a:gradFill>
                      <a:gsLst>
                        <a:gs pos="28319">
                          <a:srgbClr val="505050"/>
                        </a:gs>
                        <a:gs pos="79000">
                          <a:srgbClr val="505050"/>
                        </a:gs>
                      </a:gsLst>
                      <a:lin ang="5400000" scaled="0"/>
                    </a:gradFill>
                    <a:ea typeface="Segoe UI" pitchFamily="34" charset="0"/>
                    <a:cs typeface="Segoe UI" pitchFamily="34" charset="0"/>
                  </a:rPr>
                  <a:t>Cyan</a:t>
                </a:r>
              </a:p>
              <a:p>
                <a:pPr defTabSz="932168" fontAlgn="base">
                  <a:spcBef>
                    <a:spcPct val="0"/>
                  </a:spcBef>
                  <a:spcAft>
                    <a:spcPct val="0"/>
                  </a:spcAft>
                  <a:defRPr/>
                </a:pPr>
                <a:r>
                  <a:rPr lang="en-US" sz="500" kern="0" dirty="0">
                    <a:gradFill>
                      <a:gsLst>
                        <a:gs pos="28319">
                          <a:srgbClr val="505050"/>
                        </a:gs>
                        <a:gs pos="79000">
                          <a:srgbClr val="505050"/>
                        </a:gs>
                      </a:gsLst>
                      <a:lin ang="5400000" scaled="0"/>
                    </a:gradFill>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168" fontAlgn="base">
                  <a:spcBef>
                    <a:spcPct val="0"/>
                  </a:spcBef>
                  <a:spcAft>
                    <a:spcPct val="0"/>
                  </a:spcAft>
                  <a:defRPr/>
                </a:pPr>
                <a:r>
                  <a:rPr lang="en-US" sz="500" b="1" kern="0" dirty="0">
                    <a:gradFill>
                      <a:gsLst>
                        <a:gs pos="92035">
                          <a:srgbClr val="505050"/>
                        </a:gs>
                        <a:gs pos="27000">
                          <a:srgbClr val="505050"/>
                        </a:gs>
                      </a:gsLst>
                      <a:lin ang="5400000" scaled="0"/>
                    </a:gradFill>
                    <a:ea typeface="Segoe UI" pitchFamily="34" charset="0"/>
                    <a:cs typeface="Segoe UI" pitchFamily="34" charset="0"/>
                  </a:rPr>
                  <a:t>Light Gray</a:t>
                </a:r>
              </a:p>
              <a:p>
                <a:pPr defTabSz="932168" fontAlgn="base">
                  <a:spcBef>
                    <a:spcPct val="0"/>
                  </a:spcBef>
                  <a:spcAft>
                    <a:spcPct val="0"/>
                  </a:spcAft>
                  <a:defRPr/>
                </a:pPr>
                <a:r>
                  <a:rPr lang="en-US" sz="500" kern="0" dirty="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168" fontAlgn="base">
                  <a:spcBef>
                    <a:spcPct val="0"/>
                  </a:spcBef>
                  <a:spcAft>
                    <a:spcPct val="0"/>
                  </a:spcAft>
                  <a:defRPr/>
                </a:pPr>
                <a:r>
                  <a:rPr lang="en-US" sz="500" b="1" kern="0" dirty="0">
                    <a:gradFill>
                      <a:gsLst>
                        <a:gs pos="0">
                          <a:srgbClr val="FFFFFF"/>
                        </a:gs>
                        <a:gs pos="100000">
                          <a:srgbClr val="FFFFFF"/>
                        </a:gs>
                      </a:gsLst>
                      <a:lin ang="5400000" scaled="0"/>
                    </a:gradFill>
                    <a:ea typeface="Segoe UI" pitchFamily="34" charset="0"/>
                    <a:cs typeface="Segoe UI" pitchFamily="34" charset="0"/>
                  </a:rPr>
                  <a:t>Dark Blue</a:t>
                </a:r>
              </a:p>
              <a:p>
                <a:pPr defTabSz="932168" fontAlgn="base">
                  <a:spcBef>
                    <a:spcPct val="0"/>
                  </a:spcBef>
                  <a:spcAft>
                    <a:spcPct val="0"/>
                  </a:spcAft>
                  <a:defRPr/>
                </a:pPr>
                <a:r>
                  <a:rPr lang="en-US" sz="500" kern="0" dirty="0">
                    <a:gradFill>
                      <a:gsLst>
                        <a:gs pos="0">
                          <a:srgbClr val="FFFFFF"/>
                        </a:gs>
                        <a:gs pos="100000">
                          <a:srgbClr val="FFFFFF"/>
                        </a:gs>
                      </a:gsLst>
                      <a:lin ang="5400000" scaled="0"/>
                    </a:gradFill>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168" fontAlgn="base">
                  <a:spcBef>
                    <a:spcPct val="0"/>
                  </a:spcBef>
                  <a:spcAft>
                    <a:spcPct val="0"/>
                  </a:spcAft>
                  <a:defRPr/>
                </a:pPr>
                <a:r>
                  <a:rPr lang="en-US" sz="500" b="1" kern="0" dirty="0">
                    <a:gradFill>
                      <a:gsLst>
                        <a:gs pos="0">
                          <a:srgbClr val="FFFFFF"/>
                        </a:gs>
                        <a:gs pos="100000">
                          <a:srgbClr val="FFFFFF"/>
                        </a:gs>
                      </a:gsLst>
                      <a:lin ang="5400000" scaled="0"/>
                    </a:gradFill>
                    <a:ea typeface="Segoe UI" pitchFamily="34" charset="0"/>
                    <a:cs typeface="Segoe UI" pitchFamily="34" charset="0"/>
                  </a:rPr>
                  <a:t>Dark Gray</a:t>
                </a:r>
              </a:p>
              <a:p>
                <a:pPr defTabSz="932168" fontAlgn="base">
                  <a:spcBef>
                    <a:spcPct val="0"/>
                  </a:spcBef>
                  <a:spcAft>
                    <a:spcPct val="0"/>
                  </a:spcAft>
                  <a:defRPr/>
                </a:pPr>
                <a:r>
                  <a:rPr lang="en-US" sz="500" kern="0" dirty="0">
                    <a:gradFill>
                      <a:gsLst>
                        <a:gs pos="2092">
                          <a:srgbClr val="F8F8F8"/>
                        </a:gs>
                        <a:gs pos="10042">
                          <a:srgbClr val="F8F8F8"/>
                        </a:gs>
                      </a:gsLst>
                      <a:lin ang="5400000" scaled="0"/>
                    </a:gradFill>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168" fontAlgn="base">
                  <a:spcBef>
                    <a:spcPct val="0"/>
                  </a:spcBef>
                  <a:spcAft>
                    <a:spcPct val="0"/>
                  </a:spcAft>
                  <a:defRPr/>
                </a:pPr>
                <a:r>
                  <a:rPr lang="en-US" sz="500" b="1" kern="0" dirty="0">
                    <a:gradFill>
                      <a:gsLst>
                        <a:gs pos="0">
                          <a:srgbClr val="FFFFFF"/>
                        </a:gs>
                        <a:gs pos="100000">
                          <a:srgbClr val="FFFFFF"/>
                        </a:gs>
                      </a:gsLst>
                      <a:lin ang="5400000" scaled="0"/>
                    </a:gradFill>
                    <a:ea typeface="Segoe UI" pitchFamily="34" charset="0"/>
                    <a:cs typeface="Segoe UI" pitchFamily="34" charset="0"/>
                  </a:rPr>
                  <a:t>Gray</a:t>
                </a:r>
              </a:p>
              <a:p>
                <a:pPr defTabSz="932168" fontAlgn="base">
                  <a:spcBef>
                    <a:spcPct val="0"/>
                  </a:spcBef>
                  <a:spcAft>
                    <a:spcPct val="0"/>
                  </a:spcAft>
                  <a:defRPr/>
                </a:pPr>
                <a:r>
                  <a:rPr lang="en-US" sz="500" kern="0" dirty="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168" fontAlgn="base">
                  <a:spcBef>
                    <a:spcPct val="0"/>
                  </a:spcBef>
                  <a:spcAft>
                    <a:spcPct val="0"/>
                  </a:spcAft>
                  <a:defRPr/>
                </a:pPr>
                <a:r>
                  <a:rPr lang="en-US" sz="500" b="1" dirty="0">
                    <a:gradFill>
                      <a:gsLst>
                        <a:gs pos="0">
                          <a:srgbClr val="FFFFFF"/>
                        </a:gs>
                        <a:gs pos="100000">
                          <a:srgbClr val="FFFFFF"/>
                        </a:gs>
                      </a:gsLst>
                      <a:lin ang="5400000" scaled="0"/>
                    </a:gradFill>
                    <a:ea typeface="Segoe UI" pitchFamily="34" charset="0"/>
                    <a:cs typeface="Segoe UI" pitchFamily="34" charset="0"/>
                  </a:rPr>
                  <a:t>Purple</a:t>
                </a:r>
              </a:p>
              <a:p>
                <a:pPr defTabSz="932168" fontAlgn="base">
                  <a:spcBef>
                    <a:spcPct val="0"/>
                  </a:spcBef>
                  <a:spcAft>
                    <a:spcPct val="0"/>
                  </a:spcAft>
                  <a:defRPr/>
                </a:pPr>
                <a:r>
                  <a:rPr lang="en-US" sz="500" kern="0" dirty="0">
                    <a:gradFill>
                      <a:gsLst>
                        <a:gs pos="2092">
                          <a:srgbClr val="F8F8F8"/>
                        </a:gs>
                        <a:gs pos="10042">
                          <a:srgbClr val="F8F8F8"/>
                        </a:gs>
                      </a:gsLst>
                      <a:lin ang="5400000" scaled="0"/>
                    </a:gradFill>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168" fontAlgn="base">
                  <a:spcBef>
                    <a:spcPct val="0"/>
                  </a:spcBef>
                  <a:spcAft>
                    <a:spcPct val="0"/>
                  </a:spcAft>
                  <a:defRPr/>
                </a:pPr>
                <a:r>
                  <a:rPr lang="en-US" sz="500" b="1" kern="0" dirty="0">
                    <a:gradFill>
                      <a:gsLst>
                        <a:gs pos="0">
                          <a:srgbClr val="FFFFFF"/>
                        </a:gs>
                        <a:gs pos="100000">
                          <a:srgbClr val="FFFFFF"/>
                        </a:gs>
                      </a:gsLst>
                      <a:lin ang="5400000" scaled="0"/>
                    </a:gradFill>
                    <a:ea typeface="Segoe UI" pitchFamily="34" charset="0"/>
                    <a:cs typeface="Segoe UI" pitchFamily="34" charset="0"/>
                  </a:rPr>
                  <a:t>Orange</a:t>
                </a:r>
              </a:p>
              <a:p>
                <a:pPr defTabSz="932168" fontAlgn="base">
                  <a:spcBef>
                    <a:spcPct val="0"/>
                  </a:spcBef>
                  <a:spcAft>
                    <a:spcPct val="0"/>
                  </a:spcAft>
                  <a:defRPr/>
                </a:pPr>
                <a:r>
                  <a:rPr lang="en-US" sz="500" kern="0" dirty="0">
                    <a:gradFill>
                      <a:gsLst>
                        <a:gs pos="2092">
                          <a:srgbClr val="F8F8F8"/>
                        </a:gs>
                        <a:gs pos="10042">
                          <a:srgbClr val="F8F8F8"/>
                        </a:gs>
                      </a:gsLst>
                      <a:lin ang="5400000" scaled="0"/>
                    </a:gradFill>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168" fontAlgn="base">
                  <a:spcBef>
                    <a:spcPct val="0"/>
                  </a:spcBef>
                  <a:spcAft>
                    <a:spcPct val="0"/>
                  </a:spcAft>
                  <a:defRPr/>
                </a:pPr>
                <a:r>
                  <a:rPr lang="en-US" sz="500" b="1" kern="0" dirty="0">
                    <a:gradFill>
                      <a:gsLst>
                        <a:gs pos="0">
                          <a:srgbClr val="FFFFFF"/>
                        </a:gs>
                        <a:gs pos="100000">
                          <a:srgbClr val="FFFFFF"/>
                        </a:gs>
                      </a:gsLst>
                      <a:lin ang="5400000" scaled="0"/>
                    </a:gradFill>
                    <a:ea typeface="Segoe UI" pitchFamily="34" charset="0"/>
                    <a:cs typeface="Segoe UI" pitchFamily="34" charset="0"/>
                  </a:rPr>
                  <a:t>Green</a:t>
                </a:r>
              </a:p>
              <a:p>
                <a:pPr defTabSz="932168" fontAlgn="base">
                  <a:spcBef>
                    <a:spcPct val="0"/>
                  </a:spcBef>
                  <a:spcAft>
                    <a:spcPct val="0"/>
                  </a:spcAft>
                  <a:defRPr/>
                </a:pPr>
                <a:r>
                  <a:rPr lang="en-US" sz="500" kern="0" dirty="0">
                    <a:gradFill>
                      <a:gsLst>
                        <a:gs pos="2092">
                          <a:srgbClr val="F8F8F8"/>
                        </a:gs>
                        <a:gs pos="10042">
                          <a:srgbClr val="F8F8F8"/>
                        </a:gs>
                      </a:gsLst>
                      <a:lin ang="5400000" scaled="0"/>
                    </a:gradFill>
                    <a:ea typeface="Segoe UI" pitchFamily="34" charset="0"/>
                    <a:cs typeface="Segoe UI" pitchFamily="34" charset="0"/>
                  </a:rPr>
                  <a:t>R:16 G:124 B:16</a:t>
                </a:r>
              </a:p>
            </p:txBody>
          </p:sp>
        </p:grpSp>
        <p:sp>
          <p:nvSpPr>
            <p:cNvPr id="45" name="TextBox 44"/>
            <p:cNvSpPr txBox="1"/>
            <p:nvPr userDrawn="1"/>
          </p:nvSpPr>
          <p:spPr>
            <a:xfrm rot="5400000">
              <a:off x="12988034" y="260102"/>
              <a:ext cx="843501" cy="323294"/>
            </a:xfrm>
            <a:prstGeom prst="rect">
              <a:avLst/>
            </a:prstGeom>
            <a:noFill/>
          </p:spPr>
          <p:txBody>
            <a:bodyPr wrap="none" lIns="0" tIns="91440" rIns="182880" bIns="91440" rtlCol="0">
              <a:spAutoFit/>
            </a:bodyPr>
            <a:lstStyle/>
            <a:p>
              <a:pPr defTabSz="914102">
                <a:lnSpc>
                  <a:spcPct val="90000"/>
                </a:lnSpc>
                <a:spcAft>
                  <a:spcPts val="600"/>
                </a:spcAft>
                <a:defRPr/>
              </a:pPr>
              <a:r>
                <a:rPr lang="en-US" sz="1001" kern="0" dirty="0">
                  <a:gradFill>
                    <a:gsLst>
                      <a:gs pos="2917">
                        <a:srgbClr val="505050"/>
                      </a:gs>
                      <a:gs pos="30000">
                        <a:srgbClr val="505050"/>
                      </a:gs>
                    </a:gsLst>
                    <a:lin ang="5400000" scaled="0"/>
                  </a:gradFill>
                  <a:ea typeface="MS PGothic" panose="020B0600070205080204" pitchFamily="34" charset="-128"/>
                </a:rPr>
                <a:t>Main colors</a:t>
              </a:r>
            </a:p>
          </p:txBody>
        </p:sp>
        <p:sp>
          <p:nvSpPr>
            <p:cNvPr id="46" name="TextBox 45"/>
            <p:cNvSpPr txBox="1"/>
            <p:nvPr userDrawn="1"/>
          </p:nvSpPr>
          <p:spPr>
            <a:xfrm rot="5400000">
              <a:off x="11742071" y="4230517"/>
              <a:ext cx="2656496" cy="323294"/>
            </a:xfrm>
            <a:prstGeom prst="rect">
              <a:avLst/>
            </a:prstGeom>
            <a:noFill/>
          </p:spPr>
          <p:txBody>
            <a:bodyPr wrap="none" lIns="0" tIns="91440" rIns="182880" bIns="91440" rtlCol="0">
              <a:spAutoFit/>
            </a:bodyPr>
            <a:lstStyle/>
            <a:p>
              <a:pPr defTabSz="914102">
                <a:lnSpc>
                  <a:spcPct val="90000"/>
                </a:lnSpc>
                <a:spcAft>
                  <a:spcPts val="600"/>
                </a:spcAft>
                <a:defRPr/>
              </a:pPr>
              <a:r>
                <a:rPr lang="en-US" sz="1001" kern="0" dirty="0">
                  <a:gradFill>
                    <a:gsLst>
                      <a:gs pos="2917">
                        <a:srgbClr val="505050"/>
                      </a:gs>
                      <a:gs pos="30000">
                        <a:srgbClr val="505050"/>
                      </a:gs>
                    </a:gsLst>
                    <a:lin ang="5400000" scaled="0"/>
                  </a:gradFill>
                  <a:ea typeface="MS PGothic" panose="020B0600070205080204" pitchFamily="34" charset="-128"/>
                </a:rPr>
                <a:t>Secondary colors (use only when necessary)</a:t>
              </a:r>
            </a:p>
          </p:txBody>
        </p:sp>
      </p:grpSp>
    </p:spTree>
    <p:extLst>
      <p:ext uri="{BB962C8B-B14F-4D97-AF65-F5344CB8AC3E}">
        <p14:creationId xmlns:p14="http://schemas.microsoft.com/office/powerpoint/2010/main" val="509026952"/>
      </p:ext>
    </p:extLst>
  </p:cSld>
  <p:clrMap bg1="dk1" tx1="lt1" bg2="dk2" tx2="lt2" accent1="accent1" accent2="accent2" accent3="accent3" accent4="accent4" accent5="accent5" accent6="accent6" hlink="hlink" folHlink="folHlink"/>
  <p:transition>
    <p:fade/>
  </p:transition>
  <p:txStyles>
    <p:titleStyle>
      <a:lvl1pPr algn="l" defTabSz="932439"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89" marR="0" indent="-342789" algn="l" defTabSz="932439" rtl="0" eaLnBrk="1" fontAlgn="auto" latinLnBrk="0" hangingPunct="1">
        <a:lnSpc>
          <a:spcPct val="90000"/>
        </a:lnSpc>
        <a:spcBef>
          <a:spcPct val="20000"/>
        </a:spcBef>
        <a:spcAft>
          <a:spcPts val="0"/>
        </a:spcAft>
        <a:buClrTx/>
        <a:buSzPct val="90000"/>
        <a:buFont typeface="Arial" pitchFamily="34" charset="0"/>
        <a:buChar char="•"/>
        <a:tabLst/>
        <a:defRPr lang="en-US" sz="3998" kern="1200" spc="0" baseline="0" dirty="0" smtClean="0">
          <a:gradFill>
            <a:gsLst>
              <a:gs pos="1250">
                <a:schemeClr val="tx1"/>
              </a:gs>
              <a:gs pos="100000">
                <a:schemeClr val="tx1"/>
              </a:gs>
            </a:gsLst>
            <a:lin ang="5400000" scaled="0"/>
          </a:gradFill>
          <a:latin typeface="+mj-lt"/>
          <a:ea typeface="+mn-ea"/>
          <a:cs typeface="+mn-cs"/>
        </a:defRPr>
      </a:lvl1pPr>
      <a:lvl2pPr marL="584008" marR="0" indent="-241219" algn="l" defTabSz="932439"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99837" marR="0" indent="-228527" algn="l" defTabSz="93243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363" marR="0" indent="-228527" algn="l" defTabSz="932439"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6889" marR="0" indent="-228527" algn="l" defTabSz="932439"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4203" indent="-233110" algn="l" defTabSz="93243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22" indent="-233110" algn="l" defTabSz="93243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42" indent="-233110" algn="l" defTabSz="93243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61" indent="-233110" algn="l" defTabSz="93243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39" rtl="0" eaLnBrk="1" latinLnBrk="0" hangingPunct="1">
        <a:defRPr sz="1801" kern="1200">
          <a:solidFill>
            <a:schemeClr val="tx1"/>
          </a:solidFill>
          <a:latin typeface="+mn-lt"/>
          <a:ea typeface="+mn-ea"/>
          <a:cs typeface="+mn-cs"/>
        </a:defRPr>
      </a:lvl1pPr>
      <a:lvl2pPr marL="466219" algn="l" defTabSz="932439" rtl="0" eaLnBrk="1" latinLnBrk="0" hangingPunct="1">
        <a:defRPr sz="1801" kern="1200">
          <a:solidFill>
            <a:schemeClr val="tx1"/>
          </a:solidFill>
          <a:latin typeface="+mn-lt"/>
          <a:ea typeface="+mn-ea"/>
          <a:cs typeface="+mn-cs"/>
        </a:defRPr>
      </a:lvl2pPr>
      <a:lvl3pPr marL="932439" algn="l" defTabSz="932439" rtl="0" eaLnBrk="1" latinLnBrk="0" hangingPunct="1">
        <a:defRPr sz="1801" kern="1200">
          <a:solidFill>
            <a:schemeClr val="tx1"/>
          </a:solidFill>
          <a:latin typeface="+mn-lt"/>
          <a:ea typeface="+mn-ea"/>
          <a:cs typeface="+mn-cs"/>
        </a:defRPr>
      </a:lvl3pPr>
      <a:lvl4pPr marL="1398656" algn="l" defTabSz="932439" rtl="0" eaLnBrk="1" latinLnBrk="0" hangingPunct="1">
        <a:defRPr sz="1801" kern="1200">
          <a:solidFill>
            <a:schemeClr val="tx1"/>
          </a:solidFill>
          <a:latin typeface="+mn-lt"/>
          <a:ea typeface="+mn-ea"/>
          <a:cs typeface="+mn-cs"/>
        </a:defRPr>
      </a:lvl4pPr>
      <a:lvl5pPr marL="1864876" algn="l" defTabSz="932439" rtl="0" eaLnBrk="1" latinLnBrk="0" hangingPunct="1">
        <a:defRPr sz="1801" kern="1200">
          <a:solidFill>
            <a:schemeClr val="tx1"/>
          </a:solidFill>
          <a:latin typeface="+mn-lt"/>
          <a:ea typeface="+mn-ea"/>
          <a:cs typeface="+mn-cs"/>
        </a:defRPr>
      </a:lvl5pPr>
      <a:lvl6pPr marL="2331094" algn="l" defTabSz="932439" rtl="0" eaLnBrk="1" latinLnBrk="0" hangingPunct="1">
        <a:defRPr sz="1801" kern="1200">
          <a:solidFill>
            <a:schemeClr val="tx1"/>
          </a:solidFill>
          <a:latin typeface="+mn-lt"/>
          <a:ea typeface="+mn-ea"/>
          <a:cs typeface="+mn-cs"/>
        </a:defRPr>
      </a:lvl6pPr>
      <a:lvl7pPr marL="2797314" algn="l" defTabSz="932439" rtl="0" eaLnBrk="1" latinLnBrk="0" hangingPunct="1">
        <a:defRPr sz="1801" kern="1200">
          <a:solidFill>
            <a:schemeClr val="tx1"/>
          </a:solidFill>
          <a:latin typeface="+mn-lt"/>
          <a:ea typeface="+mn-ea"/>
          <a:cs typeface="+mn-cs"/>
        </a:defRPr>
      </a:lvl7pPr>
      <a:lvl8pPr marL="3263530" algn="l" defTabSz="932439" rtl="0" eaLnBrk="1" latinLnBrk="0" hangingPunct="1">
        <a:defRPr sz="1801" kern="1200">
          <a:solidFill>
            <a:schemeClr val="tx1"/>
          </a:solidFill>
          <a:latin typeface="+mn-lt"/>
          <a:ea typeface="+mn-ea"/>
          <a:cs typeface="+mn-cs"/>
        </a:defRPr>
      </a:lvl8pPr>
      <a:lvl9pPr marL="3729753" algn="l" defTabSz="932439"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5">
          <p15:clr>
            <a:srgbClr val="5ACBF0"/>
          </p15:clr>
        </p15:guide>
        <p15:guide id="2" pos="172">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0">
          <p15:clr>
            <a:srgbClr val="5ACBF0"/>
          </p15:clr>
        </p15:guide>
        <p15:guide id="16" pos="291">
          <p15:clr>
            <a:srgbClr val="C35EA4"/>
          </p15:clr>
        </p15:guide>
        <p15:guide id="17" pos="7548">
          <p15:clr>
            <a:srgbClr val="C35EA4"/>
          </p15:clr>
        </p15:guide>
        <p15:guide id="18" orient="horz" pos="761">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5">
          <p15:clr>
            <a:srgbClr val="C35EA4"/>
          </p15:clr>
        </p15:guide>
        <p15:guide id="26" orient="horz" pos="4105">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8"/>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4" y="1212853"/>
            <a:ext cx="11887197" cy="2092881"/>
          </a:xfrm>
          <a:prstGeom prst="rect">
            <a:avLst/>
          </a:prstGeom>
        </p:spPr>
        <p:txBody>
          <a:bodyPr vert="horz" wrap="square" lIns="146304" tIns="91440" rIns="146304" bIns="91440" rtlCol="0">
            <a:spAutoFit/>
          </a:bodyPr>
          <a:lstStyle/>
          <a:p>
            <a:pPr marL="342797" marR="0" lvl="0" indent="-342797" algn="l" defTabSz="93246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023" marR="0" lvl="1" indent="-241225" algn="l" defTabSz="93246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618972" y="1"/>
            <a:ext cx="952465" cy="5766966"/>
            <a:chOff x="12618967" y="-1"/>
            <a:chExt cx="952464" cy="5766966"/>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191" fontAlgn="base">
                  <a:spcBef>
                    <a:spcPct val="0"/>
                  </a:spcBef>
                  <a:spcAft>
                    <a:spcPct val="0"/>
                  </a:spcAft>
                  <a:defRPr/>
                </a:pPr>
                <a:r>
                  <a:rPr lang="en-US" sz="500" b="1" kern="0" dirty="0">
                    <a:gradFill>
                      <a:gsLst>
                        <a:gs pos="0">
                          <a:srgbClr val="FFFFFF"/>
                        </a:gs>
                        <a:gs pos="100000">
                          <a:srgbClr val="FFFFFF"/>
                        </a:gs>
                      </a:gsLst>
                      <a:lin ang="5400000" scaled="0"/>
                    </a:gradFill>
                    <a:ea typeface="Segoe UI" pitchFamily="34" charset="0"/>
                    <a:cs typeface="Segoe UI" pitchFamily="34" charset="0"/>
                  </a:rPr>
                  <a:t>Blue</a:t>
                </a:r>
              </a:p>
              <a:p>
                <a:pPr defTabSz="932191" fontAlgn="base">
                  <a:spcBef>
                    <a:spcPct val="0"/>
                  </a:spcBef>
                  <a:spcAft>
                    <a:spcPct val="0"/>
                  </a:spcAft>
                  <a:defRPr/>
                </a:pPr>
                <a:r>
                  <a:rPr lang="en-US" sz="500" kern="0" dirty="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191" fontAlgn="base">
                  <a:spcBef>
                    <a:spcPct val="0"/>
                  </a:spcBef>
                  <a:spcAft>
                    <a:spcPct val="0"/>
                  </a:spcAft>
                  <a:defRPr/>
                </a:pPr>
                <a:r>
                  <a:rPr lang="en-US" sz="500" b="1" kern="0" dirty="0">
                    <a:gradFill>
                      <a:gsLst>
                        <a:gs pos="28319">
                          <a:srgbClr val="505050"/>
                        </a:gs>
                        <a:gs pos="79000">
                          <a:srgbClr val="505050"/>
                        </a:gs>
                      </a:gsLst>
                      <a:lin ang="5400000" scaled="0"/>
                    </a:gradFill>
                    <a:ea typeface="Segoe UI" pitchFamily="34" charset="0"/>
                    <a:cs typeface="Segoe UI" pitchFamily="34" charset="0"/>
                  </a:rPr>
                  <a:t>Cyan</a:t>
                </a:r>
              </a:p>
              <a:p>
                <a:pPr defTabSz="932191" fontAlgn="base">
                  <a:spcBef>
                    <a:spcPct val="0"/>
                  </a:spcBef>
                  <a:spcAft>
                    <a:spcPct val="0"/>
                  </a:spcAft>
                  <a:defRPr/>
                </a:pPr>
                <a:r>
                  <a:rPr lang="en-US" sz="500" kern="0" dirty="0">
                    <a:gradFill>
                      <a:gsLst>
                        <a:gs pos="28319">
                          <a:srgbClr val="505050"/>
                        </a:gs>
                        <a:gs pos="79000">
                          <a:srgbClr val="505050"/>
                        </a:gs>
                      </a:gsLst>
                      <a:lin ang="5400000" scaled="0"/>
                    </a:gradFill>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191" fontAlgn="base">
                  <a:spcBef>
                    <a:spcPct val="0"/>
                  </a:spcBef>
                  <a:spcAft>
                    <a:spcPct val="0"/>
                  </a:spcAft>
                  <a:defRPr/>
                </a:pPr>
                <a:r>
                  <a:rPr lang="en-US" sz="500" b="1" kern="0" dirty="0">
                    <a:gradFill>
                      <a:gsLst>
                        <a:gs pos="92035">
                          <a:srgbClr val="505050"/>
                        </a:gs>
                        <a:gs pos="27000">
                          <a:srgbClr val="505050"/>
                        </a:gs>
                      </a:gsLst>
                      <a:lin ang="5400000" scaled="0"/>
                    </a:gradFill>
                    <a:ea typeface="Segoe UI" pitchFamily="34" charset="0"/>
                    <a:cs typeface="Segoe UI" pitchFamily="34" charset="0"/>
                  </a:rPr>
                  <a:t>Light Gray</a:t>
                </a:r>
              </a:p>
              <a:p>
                <a:pPr defTabSz="932191" fontAlgn="base">
                  <a:spcBef>
                    <a:spcPct val="0"/>
                  </a:spcBef>
                  <a:spcAft>
                    <a:spcPct val="0"/>
                  </a:spcAft>
                  <a:defRPr/>
                </a:pPr>
                <a:r>
                  <a:rPr lang="en-US" sz="500" kern="0" dirty="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191" fontAlgn="base">
                  <a:spcBef>
                    <a:spcPct val="0"/>
                  </a:spcBef>
                  <a:spcAft>
                    <a:spcPct val="0"/>
                  </a:spcAft>
                  <a:defRPr/>
                </a:pPr>
                <a:r>
                  <a:rPr lang="en-US" sz="500" b="1" kern="0" dirty="0">
                    <a:gradFill>
                      <a:gsLst>
                        <a:gs pos="0">
                          <a:srgbClr val="FFFFFF"/>
                        </a:gs>
                        <a:gs pos="100000">
                          <a:srgbClr val="FFFFFF"/>
                        </a:gs>
                      </a:gsLst>
                      <a:lin ang="5400000" scaled="0"/>
                    </a:gradFill>
                    <a:ea typeface="Segoe UI" pitchFamily="34" charset="0"/>
                    <a:cs typeface="Segoe UI" pitchFamily="34" charset="0"/>
                  </a:rPr>
                  <a:t>Dark Blue</a:t>
                </a:r>
              </a:p>
              <a:p>
                <a:pPr defTabSz="932191" fontAlgn="base">
                  <a:spcBef>
                    <a:spcPct val="0"/>
                  </a:spcBef>
                  <a:spcAft>
                    <a:spcPct val="0"/>
                  </a:spcAft>
                  <a:defRPr/>
                </a:pPr>
                <a:r>
                  <a:rPr lang="en-US" sz="500" kern="0" dirty="0">
                    <a:gradFill>
                      <a:gsLst>
                        <a:gs pos="0">
                          <a:srgbClr val="FFFFFF"/>
                        </a:gs>
                        <a:gs pos="100000">
                          <a:srgbClr val="FFFFFF"/>
                        </a:gs>
                      </a:gsLst>
                      <a:lin ang="5400000" scaled="0"/>
                    </a:gradFill>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191" fontAlgn="base">
                  <a:spcBef>
                    <a:spcPct val="0"/>
                  </a:spcBef>
                  <a:spcAft>
                    <a:spcPct val="0"/>
                  </a:spcAft>
                  <a:defRPr/>
                </a:pPr>
                <a:r>
                  <a:rPr lang="en-US" sz="500" b="1" kern="0" dirty="0">
                    <a:gradFill>
                      <a:gsLst>
                        <a:gs pos="0">
                          <a:srgbClr val="FFFFFF"/>
                        </a:gs>
                        <a:gs pos="100000">
                          <a:srgbClr val="FFFFFF"/>
                        </a:gs>
                      </a:gsLst>
                      <a:lin ang="5400000" scaled="0"/>
                    </a:gradFill>
                    <a:ea typeface="Segoe UI" pitchFamily="34" charset="0"/>
                    <a:cs typeface="Segoe UI" pitchFamily="34" charset="0"/>
                  </a:rPr>
                  <a:t>Dark Gray</a:t>
                </a:r>
              </a:p>
              <a:p>
                <a:pPr defTabSz="932191" fontAlgn="base">
                  <a:spcBef>
                    <a:spcPct val="0"/>
                  </a:spcBef>
                  <a:spcAft>
                    <a:spcPct val="0"/>
                  </a:spcAft>
                  <a:defRPr/>
                </a:pPr>
                <a:r>
                  <a:rPr lang="en-US" sz="500" kern="0" dirty="0">
                    <a:gradFill>
                      <a:gsLst>
                        <a:gs pos="2092">
                          <a:srgbClr val="F8F8F8"/>
                        </a:gs>
                        <a:gs pos="10042">
                          <a:srgbClr val="F8F8F8"/>
                        </a:gs>
                      </a:gsLst>
                      <a:lin ang="5400000" scaled="0"/>
                    </a:gradFill>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191" fontAlgn="base">
                  <a:spcBef>
                    <a:spcPct val="0"/>
                  </a:spcBef>
                  <a:spcAft>
                    <a:spcPct val="0"/>
                  </a:spcAft>
                  <a:defRPr/>
                </a:pPr>
                <a:r>
                  <a:rPr lang="en-US" sz="500" b="1" kern="0" dirty="0">
                    <a:gradFill>
                      <a:gsLst>
                        <a:gs pos="0">
                          <a:srgbClr val="FFFFFF"/>
                        </a:gs>
                        <a:gs pos="100000">
                          <a:srgbClr val="FFFFFF"/>
                        </a:gs>
                      </a:gsLst>
                      <a:lin ang="5400000" scaled="0"/>
                    </a:gradFill>
                    <a:ea typeface="Segoe UI" pitchFamily="34" charset="0"/>
                    <a:cs typeface="Segoe UI" pitchFamily="34" charset="0"/>
                  </a:rPr>
                  <a:t>Gray</a:t>
                </a:r>
              </a:p>
              <a:p>
                <a:pPr defTabSz="932191" fontAlgn="base">
                  <a:spcBef>
                    <a:spcPct val="0"/>
                  </a:spcBef>
                  <a:spcAft>
                    <a:spcPct val="0"/>
                  </a:spcAft>
                  <a:defRPr/>
                </a:pPr>
                <a:r>
                  <a:rPr lang="en-US" sz="500" kern="0" dirty="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191" fontAlgn="base">
                  <a:spcBef>
                    <a:spcPct val="0"/>
                  </a:spcBef>
                  <a:spcAft>
                    <a:spcPct val="0"/>
                  </a:spcAft>
                  <a:defRPr/>
                </a:pPr>
                <a:r>
                  <a:rPr lang="en-US" sz="500" b="1" dirty="0">
                    <a:gradFill>
                      <a:gsLst>
                        <a:gs pos="0">
                          <a:srgbClr val="FFFFFF"/>
                        </a:gs>
                        <a:gs pos="100000">
                          <a:srgbClr val="FFFFFF"/>
                        </a:gs>
                      </a:gsLst>
                      <a:lin ang="5400000" scaled="0"/>
                    </a:gradFill>
                    <a:ea typeface="Segoe UI" pitchFamily="34" charset="0"/>
                    <a:cs typeface="Segoe UI" pitchFamily="34" charset="0"/>
                  </a:rPr>
                  <a:t>Purple</a:t>
                </a:r>
              </a:p>
              <a:p>
                <a:pPr defTabSz="932191" fontAlgn="base">
                  <a:spcBef>
                    <a:spcPct val="0"/>
                  </a:spcBef>
                  <a:spcAft>
                    <a:spcPct val="0"/>
                  </a:spcAft>
                  <a:defRPr/>
                </a:pPr>
                <a:r>
                  <a:rPr lang="en-US" sz="500" kern="0" dirty="0">
                    <a:gradFill>
                      <a:gsLst>
                        <a:gs pos="2092">
                          <a:srgbClr val="F8F8F8"/>
                        </a:gs>
                        <a:gs pos="10042">
                          <a:srgbClr val="F8F8F8"/>
                        </a:gs>
                      </a:gsLst>
                      <a:lin ang="5400000" scaled="0"/>
                    </a:gradFill>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191" fontAlgn="base">
                  <a:spcBef>
                    <a:spcPct val="0"/>
                  </a:spcBef>
                  <a:spcAft>
                    <a:spcPct val="0"/>
                  </a:spcAft>
                  <a:defRPr/>
                </a:pPr>
                <a:r>
                  <a:rPr lang="en-US" sz="500" b="1" kern="0" dirty="0">
                    <a:gradFill>
                      <a:gsLst>
                        <a:gs pos="0">
                          <a:srgbClr val="FFFFFF"/>
                        </a:gs>
                        <a:gs pos="100000">
                          <a:srgbClr val="FFFFFF"/>
                        </a:gs>
                      </a:gsLst>
                      <a:lin ang="5400000" scaled="0"/>
                    </a:gradFill>
                    <a:ea typeface="Segoe UI" pitchFamily="34" charset="0"/>
                    <a:cs typeface="Segoe UI" pitchFamily="34" charset="0"/>
                  </a:rPr>
                  <a:t>Orange</a:t>
                </a:r>
              </a:p>
              <a:p>
                <a:pPr defTabSz="932191" fontAlgn="base">
                  <a:spcBef>
                    <a:spcPct val="0"/>
                  </a:spcBef>
                  <a:spcAft>
                    <a:spcPct val="0"/>
                  </a:spcAft>
                  <a:defRPr/>
                </a:pPr>
                <a:r>
                  <a:rPr lang="en-US" sz="500" kern="0" dirty="0">
                    <a:gradFill>
                      <a:gsLst>
                        <a:gs pos="2092">
                          <a:srgbClr val="F8F8F8"/>
                        </a:gs>
                        <a:gs pos="10042">
                          <a:srgbClr val="F8F8F8"/>
                        </a:gs>
                      </a:gsLst>
                      <a:lin ang="5400000" scaled="0"/>
                    </a:gradFill>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191" fontAlgn="base">
                  <a:spcBef>
                    <a:spcPct val="0"/>
                  </a:spcBef>
                  <a:spcAft>
                    <a:spcPct val="0"/>
                  </a:spcAft>
                  <a:defRPr/>
                </a:pPr>
                <a:r>
                  <a:rPr lang="en-US" sz="500" b="1" kern="0" dirty="0">
                    <a:gradFill>
                      <a:gsLst>
                        <a:gs pos="0">
                          <a:srgbClr val="FFFFFF"/>
                        </a:gs>
                        <a:gs pos="100000">
                          <a:srgbClr val="FFFFFF"/>
                        </a:gs>
                      </a:gsLst>
                      <a:lin ang="5400000" scaled="0"/>
                    </a:gradFill>
                    <a:ea typeface="Segoe UI" pitchFamily="34" charset="0"/>
                    <a:cs typeface="Segoe UI" pitchFamily="34" charset="0"/>
                  </a:rPr>
                  <a:t>Green</a:t>
                </a:r>
              </a:p>
              <a:p>
                <a:pPr defTabSz="932191" fontAlgn="base">
                  <a:spcBef>
                    <a:spcPct val="0"/>
                  </a:spcBef>
                  <a:spcAft>
                    <a:spcPct val="0"/>
                  </a:spcAft>
                  <a:defRPr/>
                </a:pPr>
                <a:r>
                  <a:rPr lang="en-US" sz="500" kern="0" dirty="0">
                    <a:gradFill>
                      <a:gsLst>
                        <a:gs pos="2092">
                          <a:srgbClr val="F8F8F8"/>
                        </a:gs>
                        <a:gs pos="10042">
                          <a:srgbClr val="F8F8F8"/>
                        </a:gs>
                      </a:gsLst>
                      <a:lin ang="5400000" scaled="0"/>
                    </a:gradFill>
                    <a:ea typeface="Segoe UI" pitchFamily="34" charset="0"/>
                    <a:cs typeface="Segoe UI" pitchFamily="34" charset="0"/>
                  </a:rPr>
                  <a:t>R:16 G:124 B:16</a:t>
                </a:r>
              </a:p>
            </p:txBody>
          </p:sp>
        </p:grpSp>
        <p:sp>
          <p:nvSpPr>
            <p:cNvPr id="45" name="TextBox 44"/>
            <p:cNvSpPr txBox="1"/>
            <p:nvPr userDrawn="1"/>
          </p:nvSpPr>
          <p:spPr>
            <a:xfrm rot="5400000">
              <a:off x="12988033" y="260103"/>
              <a:ext cx="843501" cy="323294"/>
            </a:xfrm>
            <a:prstGeom prst="rect">
              <a:avLst/>
            </a:prstGeom>
            <a:noFill/>
          </p:spPr>
          <p:txBody>
            <a:bodyPr wrap="none" lIns="0" tIns="91440" rIns="182880" bIns="91440" rtlCol="0">
              <a:spAutoFit/>
            </a:bodyPr>
            <a:lstStyle/>
            <a:p>
              <a:pPr defTabSz="914125">
                <a:lnSpc>
                  <a:spcPct val="90000"/>
                </a:lnSpc>
                <a:spcAft>
                  <a:spcPts val="600"/>
                </a:spcAft>
                <a:defRPr/>
              </a:pPr>
              <a:r>
                <a:rPr lang="en-US" sz="1001" kern="0" dirty="0">
                  <a:gradFill>
                    <a:gsLst>
                      <a:gs pos="2917">
                        <a:srgbClr val="505050"/>
                      </a:gs>
                      <a:gs pos="30000">
                        <a:srgbClr val="505050"/>
                      </a:gs>
                    </a:gsLst>
                    <a:lin ang="5400000" scaled="0"/>
                  </a:gradFill>
                  <a:ea typeface="MS PGothic" panose="020B0600070205080204" pitchFamily="34" charset="-128"/>
                </a:rPr>
                <a:t>Main colors</a:t>
              </a:r>
            </a:p>
          </p:txBody>
        </p:sp>
        <p:sp>
          <p:nvSpPr>
            <p:cNvPr id="46" name="TextBox 45"/>
            <p:cNvSpPr txBox="1"/>
            <p:nvPr userDrawn="1"/>
          </p:nvSpPr>
          <p:spPr>
            <a:xfrm rot="5400000">
              <a:off x="11742071" y="4230517"/>
              <a:ext cx="2656496" cy="323294"/>
            </a:xfrm>
            <a:prstGeom prst="rect">
              <a:avLst/>
            </a:prstGeom>
            <a:noFill/>
          </p:spPr>
          <p:txBody>
            <a:bodyPr wrap="none" lIns="0" tIns="91440" rIns="182880" bIns="91440" rtlCol="0">
              <a:spAutoFit/>
            </a:bodyPr>
            <a:lstStyle/>
            <a:p>
              <a:pPr defTabSz="914125">
                <a:lnSpc>
                  <a:spcPct val="90000"/>
                </a:lnSpc>
                <a:spcAft>
                  <a:spcPts val="600"/>
                </a:spcAft>
                <a:defRPr/>
              </a:pPr>
              <a:r>
                <a:rPr lang="en-US" sz="1001" kern="0" dirty="0">
                  <a:gradFill>
                    <a:gsLst>
                      <a:gs pos="2917">
                        <a:srgbClr val="505050"/>
                      </a:gs>
                      <a:gs pos="30000">
                        <a:srgbClr val="505050"/>
                      </a:gs>
                    </a:gsLst>
                    <a:lin ang="5400000" scaled="0"/>
                  </a:gradFill>
                  <a:ea typeface="MS PGothic" panose="020B0600070205080204" pitchFamily="34" charset="-128"/>
                </a:rPr>
                <a:t>Secondary colors (use only when necessary)</a:t>
              </a:r>
            </a:p>
          </p:txBody>
        </p:sp>
      </p:grpSp>
    </p:spTree>
    <p:extLst>
      <p:ext uri="{BB962C8B-B14F-4D97-AF65-F5344CB8AC3E}">
        <p14:creationId xmlns:p14="http://schemas.microsoft.com/office/powerpoint/2010/main" val="693480433"/>
      </p:ext>
    </p:extLst>
  </p:cSld>
  <p:clrMap bg1="dk1" tx1="lt1" bg2="dk2" tx2="lt2" accent1="accent1" accent2="accent2" accent3="accent3" accent4="accent4" accent5="accent5" accent6="accent6" hlink="hlink" folHlink="folHlink"/>
  <p:sldLayoutIdLst>
    <p:sldLayoutId id="2147484585" r:id="rId1"/>
  </p:sldLayoutIdLst>
  <p:transition>
    <p:fade/>
  </p:transition>
  <p:txStyles>
    <p:titleStyle>
      <a:lvl1pPr algn="l" defTabSz="932462"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97" marR="0" indent="-342797" algn="l" defTabSz="932462" rtl="0" eaLnBrk="1" fontAlgn="auto" latinLnBrk="0" hangingPunct="1">
        <a:lnSpc>
          <a:spcPct val="90000"/>
        </a:lnSpc>
        <a:spcBef>
          <a:spcPct val="20000"/>
        </a:spcBef>
        <a:spcAft>
          <a:spcPts val="0"/>
        </a:spcAft>
        <a:buClrTx/>
        <a:buSzPct val="90000"/>
        <a:buFont typeface="Arial" pitchFamily="34" charset="0"/>
        <a:buChar char="•"/>
        <a:tabLst/>
        <a:defRPr lang="en-US" sz="3998" kern="1200" spc="0" baseline="0" dirty="0" smtClean="0">
          <a:gradFill>
            <a:gsLst>
              <a:gs pos="1250">
                <a:schemeClr val="tx1"/>
              </a:gs>
              <a:gs pos="100000">
                <a:schemeClr val="tx1"/>
              </a:gs>
            </a:gsLst>
            <a:lin ang="5400000" scaled="0"/>
          </a:gradFill>
          <a:latin typeface="+mj-lt"/>
          <a:ea typeface="+mn-ea"/>
          <a:cs typeface="+mn-cs"/>
        </a:defRPr>
      </a:lvl1pPr>
      <a:lvl2pPr marL="584023" marR="0" indent="-241225" algn="l" defTabSz="93246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99858" marR="0" indent="-228533" algn="l" defTabSz="93246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389" marR="0" indent="-228533" algn="l" defTabSz="93246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6920" marR="0" indent="-228533" algn="l" defTabSz="93246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4267" indent="-233115" algn="l" defTabSz="932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98" indent="-233115" algn="l" defTabSz="932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29" indent="-233115" algn="l" defTabSz="932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61" indent="-233115" algn="l" defTabSz="932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62" rtl="0" eaLnBrk="1" latinLnBrk="0" hangingPunct="1">
        <a:defRPr sz="1801" kern="1200">
          <a:solidFill>
            <a:schemeClr val="tx1"/>
          </a:solidFill>
          <a:latin typeface="+mn-lt"/>
          <a:ea typeface="+mn-ea"/>
          <a:cs typeface="+mn-cs"/>
        </a:defRPr>
      </a:lvl1pPr>
      <a:lvl2pPr marL="466229" algn="l" defTabSz="932462" rtl="0" eaLnBrk="1" latinLnBrk="0" hangingPunct="1">
        <a:defRPr sz="1801" kern="1200">
          <a:solidFill>
            <a:schemeClr val="tx1"/>
          </a:solidFill>
          <a:latin typeface="+mn-lt"/>
          <a:ea typeface="+mn-ea"/>
          <a:cs typeface="+mn-cs"/>
        </a:defRPr>
      </a:lvl2pPr>
      <a:lvl3pPr marL="932462" algn="l" defTabSz="932462" rtl="0" eaLnBrk="1" latinLnBrk="0" hangingPunct="1">
        <a:defRPr sz="1801" kern="1200">
          <a:solidFill>
            <a:schemeClr val="tx1"/>
          </a:solidFill>
          <a:latin typeface="+mn-lt"/>
          <a:ea typeface="+mn-ea"/>
          <a:cs typeface="+mn-cs"/>
        </a:defRPr>
      </a:lvl3pPr>
      <a:lvl4pPr marL="1398691" algn="l" defTabSz="932462" rtl="0" eaLnBrk="1" latinLnBrk="0" hangingPunct="1">
        <a:defRPr sz="1801" kern="1200">
          <a:solidFill>
            <a:schemeClr val="tx1"/>
          </a:solidFill>
          <a:latin typeface="+mn-lt"/>
          <a:ea typeface="+mn-ea"/>
          <a:cs typeface="+mn-cs"/>
        </a:defRPr>
      </a:lvl4pPr>
      <a:lvl5pPr marL="1864922" algn="l" defTabSz="932462" rtl="0" eaLnBrk="1" latinLnBrk="0" hangingPunct="1">
        <a:defRPr sz="1801" kern="1200">
          <a:solidFill>
            <a:schemeClr val="tx1"/>
          </a:solidFill>
          <a:latin typeface="+mn-lt"/>
          <a:ea typeface="+mn-ea"/>
          <a:cs typeface="+mn-cs"/>
        </a:defRPr>
      </a:lvl5pPr>
      <a:lvl6pPr marL="2331153" algn="l" defTabSz="932462" rtl="0" eaLnBrk="1" latinLnBrk="0" hangingPunct="1">
        <a:defRPr sz="1801" kern="1200">
          <a:solidFill>
            <a:schemeClr val="tx1"/>
          </a:solidFill>
          <a:latin typeface="+mn-lt"/>
          <a:ea typeface="+mn-ea"/>
          <a:cs typeface="+mn-cs"/>
        </a:defRPr>
      </a:lvl6pPr>
      <a:lvl7pPr marL="2797384" algn="l" defTabSz="932462" rtl="0" eaLnBrk="1" latinLnBrk="0" hangingPunct="1">
        <a:defRPr sz="1801" kern="1200">
          <a:solidFill>
            <a:schemeClr val="tx1"/>
          </a:solidFill>
          <a:latin typeface="+mn-lt"/>
          <a:ea typeface="+mn-ea"/>
          <a:cs typeface="+mn-cs"/>
        </a:defRPr>
      </a:lvl7pPr>
      <a:lvl8pPr marL="3263612" algn="l" defTabSz="932462" rtl="0" eaLnBrk="1" latinLnBrk="0" hangingPunct="1">
        <a:defRPr sz="1801" kern="1200">
          <a:solidFill>
            <a:schemeClr val="tx1"/>
          </a:solidFill>
          <a:latin typeface="+mn-lt"/>
          <a:ea typeface="+mn-ea"/>
          <a:cs typeface="+mn-cs"/>
        </a:defRPr>
      </a:lvl8pPr>
      <a:lvl9pPr marL="3729845" algn="l" defTabSz="932462"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5">
          <p15:clr>
            <a:srgbClr val="5ACBF0"/>
          </p15:clr>
        </p15:guide>
        <p15:guide id="2" pos="172">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0">
          <p15:clr>
            <a:srgbClr val="5ACBF0"/>
          </p15:clr>
        </p15:guide>
        <p15:guide id="16" pos="291">
          <p15:clr>
            <a:srgbClr val="C35EA4"/>
          </p15:clr>
        </p15:guide>
        <p15:guide id="17" pos="7548">
          <p15:clr>
            <a:srgbClr val="C35EA4"/>
          </p15:clr>
        </p15:guide>
        <p15:guide id="18" orient="horz" pos="761">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5">
          <p15:clr>
            <a:srgbClr val="C35EA4"/>
          </p15:clr>
        </p15:guide>
        <p15:guide id="26" orient="horz" pos="4105">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2" y="1212853"/>
            <a:ext cx="11887197" cy="196817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2799805816"/>
      </p:ext>
    </p:extLst>
  </p:cSld>
  <p:clrMap bg1="dk1" tx1="lt1" bg2="dk2" tx2="lt2" accent1="accent1" accent2="accent2" accent3="accent3" accent4="accent4" accent5="accent5" accent6="accent6" hlink="hlink" folHlink="folHlink"/>
  <p:transition>
    <p:fade/>
  </p:transition>
  <p:txStyles>
    <p:titleStyle>
      <a:lvl1pPr algn="l" defTabSz="932502"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12" marR="0" indent="-342812" algn="l" defTabSz="932502"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4050" marR="0" indent="-241237" algn="l" defTabSz="932502"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93" marR="0" indent="-228542" algn="l" defTabSz="932502"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435" marR="0" indent="-228542" algn="l" defTabSz="932502"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976" marR="0" indent="-228542" algn="l" defTabSz="932502"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380" indent="-233126" algn="l" defTabSz="93250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631" indent="-233126" algn="l" defTabSz="93250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882" indent="-233126" algn="l" defTabSz="93250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135" indent="-233126" algn="l" defTabSz="93250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02" rtl="0" eaLnBrk="1" latinLnBrk="0" hangingPunct="1">
        <a:defRPr sz="1801" kern="1200">
          <a:solidFill>
            <a:schemeClr val="tx1"/>
          </a:solidFill>
          <a:latin typeface="+mn-lt"/>
          <a:ea typeface="+mn-ea"/>
          <a:cs typeface="+mn-cs"/>
        </a:defRPr>
      </a:lvl1pPr>
      <a:lvl2pPr marL="466250" algn="l" defTabSz="932502" rtl="0" eaLnBrk="1" latinLnBrk="0" hangingPunct="1">
        <a:defRPr sz="1801" kern="1200">
          <a:solidFill>
            <a:schemeClr val="tx1"/>
          </a:solidFill>
          <a:latin typeface="+mn-lt"/>
          <a:ea typeface="+mn-ea"/>
          <a:cs typeface="+mn-cs"/>
        </a:defRPr>
      </a:lvl2pPr>
      <a:lvl3pPr marL="932502" algn="l" defTabSz="932502" rtl="0" eaLnBrk="1" latinLnBrk="0" hangingPunct="1">
        <a:defRPr sz="1801" kern="1200">
          <a:solidFill>
            <a:schemeClr val="tx1"/>
          </a:solidFill>
          <a:latin typeface="+mn-lt"/>
          <a:ea typeface="+mn-ea"/>
          <a:cs typeface="+mn-cs"/>
        </a:defRPr>
      </a:lvl3pPr>
      <a:lvl4pPr marL="1398752" algn="l" defTabSz="932502" rtl="0" eaLnBrk="1" latinLnBrk="0" hangingPunct="1">
        <a:defRPr sz="1801" kern="1200">
          <a:solidFill>
            <a:schemeClr val="tx1"/>
          </a:solidFill>
          <a:latin typeface="+mn-lt"/>
          <a:ea typeface="+mn-ea"/>
          <a:cs typeface="+mn-cs"/>
        </a:defRPr>
      </a:lvl4pPr>
      <a:lvl5pPr marL="1865004" algn="l" defTabSz="932502" rtl="0" eaLnBrk="1" latinLnBrk="0" hangingPunct="1">
        <a:defRPr sz="1801" kern="1200">
          <a:solidFill>
            <a:schemeClr val="tx1"/>
          </a:solidFill>
          <a:latin typeface="+mn-lt"/>
          <a:ea typeface="+mn-ea"/>
          <a:cs typeface="+mn-cs"/>
        </a:defRPr>
      </a:lvl5pPr>
      <a:lvl6pPr marL="2331255" algn="l" defTabSz="932502" rtl="0" eaLnBrk="1" latinLnBrk="0" hangingPunct="1">
        <a:defRPr sz="1801" kern="1200">
          <a:solidFill>
            <a:schemeClr val="tx1"/>
          </a:solidFill>
          <a:latin typeface="+mn-lt"/>
          <a:ea typeface="+mn-ea"/>
          <a:cs typeface="+mn-cs"/>
        </a:defRPr>
      </a:lvl6pPr>
      <a:lvl7pPr marL="2797506" algn="l" defTabSz="932502" rtl="0" eaLnBrk="1" latinLnBrk="0" hangingPunct="1">
        <a:defRPr sz="1801" kern="1200">
          <a:solidFill>
            <a:schemeClr val="tx1"/>
          </a:solidFill>
          <a:latin typeface="+mn-lt"/>
          <a:ea typeface="+mn-ea"/>
          <a:cs typeface="+mn-cs"/>
        </a:defRPr>
      </a:lvl7pPr>
      <a:lvl8pPr marL="3263756" algn="l" defTabSz="932502" rtl="0" eaLnBrk="1" latinLnBrk="0" hangingPunct="1">
        <a:defRPr sz="1801" kern="1200">
          <a:solidFill>
            <a:schemeClr val="tx1"/>
          </a:solidFill>
          <a:latin typeface="+mn-lt"/>
          <a:ea typeface="+mn-ea"/>
          <a:cs typeface="+mn-cs"/>
        </a:defRPr>
      </a:lvl8pPr>
      <a:lvl9pPr marL="3730009" algn="l" defTabSz="932502"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6" r:id="rId1"/>
    <p:sldLayoutId id="2147484498" r:id="rId2"/>
    <p:sldLayoutId id="2147484500" r:id="rId3"/>
    <p:sldLayoutId id="2147484501" r:id="rId4"/>
    <p:sldLayoutId id="2147484502" r:id="rId5"/>
    <p:sldLayoutId id="2147484503" r:id="rId6"/>
    <p:sldLayoutId id="2147484504" r:id="rId7"/>
    <p:sldLayoutId id="2147484505" r:id="rId8"/>
    <p:sldLayoutId id="2147484506" r:id="rId9"/>
    <p:sldLayoutId id="2147484507" r:id="rId10"/>
    <p:sldLayoutId id="2147484508" r:id="rId11"/>
    <p:sldLayoutId id="2147484509" r:id="rId12"/>
    <p:sldLayoutId id="2147484510" r:id="rId13"/>
    <p:sldLayoutId id="2147484511" r:id="rId14"/>
    <p:sldLayoutId id="2147484512" r:id="rId15"/>
    <p:sldLayoutId id="2147484513" r:id="rId16"/>
    <p:sldLayoutId id="2147484514" r:id="rId17"/>
  </p:sldLayoutIdLst>
  <p:transition spd="slow">
    <p:push dir="r"/>
  </p:transition>
  <p:hf sldNum="0" hdr="0" ft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824" y="280106"/>
            <a:ext cx="11192828" cy="116575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1824" y="1632057"/>
            <a:ext cx="11192828" cy="46160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1824" y="6482890"/>
            <a:ext cx="2901844" cy="372394"/>
          </a:xfrm>
          <a:prstGeom prst="rect">
            <a:avLst/>
          </a:prstGeom>
        </p:spPr>
        <p:txBody>
          <a:bodyPr vert="horz" lIns="91440" tIns="45720" rIns="91440" bIns="45720" rtlCol="0" anchor="ctr"/>
          <a:lstStyle>
            <a:lvl1pPr algn="l">
              <a:defRPr sz="1632">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249129" y="6482890"/>
            <a:ext cx="3938217" cy="372394"/>
          </a:xfrm>
          <a:prstGeom prst="rect">
            <a:avLst/>
          </a:prstGeom>
        </p:spPr>
        <p:txBody>
          <a:bodyPr vert="horz" lIns="91440" tIns="45720" rIns="91440" bIns="45720" rtlCol="0" anchor="ctr"/>
          <a:lstStyle>
            <a:lvl1pPr algn="ctr">
              <a:defRPr sz="1632">
                <a:solidFill>
                  <a:schemeClr val="tx1">
                    <a:tint val="75000"/>
                  </a:schemeClr>
                </a:solidFill>
              </a:defRPr>
            </a:lvl1pPr>
          </a:lstStyle>
          <a:p>
            <a:r>
              <a:rPr lang="en-US"/>
              <a:t>Footer - Use 'Insert &gt;Header &amp; Footer' to modify this text and ‘Apply to all’</a:t>
            </a:r>
          </a:p>
        </p:txBody>
      </p:sp>
      <p:sp>
        <p:nvSpPr>
          <p:cNvPr id="6" name="Slide Number Placeholder 5"/>
          <p:cNvSpPr>
            <a:spLocks noGrp="1"/>
          </p:cNvSpPr>
          <p:nvPr>
            <p:ph type="sldNum" sz="quarter" idx="4"/>
          </p:nvPr>
        </p:nvSpPr>
        <p:spPr>
          <a:xfrm>
            <a:off x="8912807" y="6482890"/>
            <a:ext cx="2901844" cy="372394"/>
          </a:xfrm>
          <a:prstGeom prst="rect">
            <a:avLst/>
          </a:prstGeom>
        </p:spPr>
        <p:txBody>
          <a:bodyPr vert="horz" lIns="91440" tIns="45720" rIns="91440" bIns="45720" rtlCol="0" anchor="ctr"/>
          <a:lstStyle>
            <a:lvl1pPr algn="r">
              <a:defRPr sz="1632">
                <a:solidFill>
                  <a:schemeClr val="tx1">
                    <a:tint val="75000"/>
                  </a:schemeClr>
                </a:solidFill>
              </a:defRPr>
            </a:lvl1pPr>
          </a:lstStyle>
          <a:p>
            <a:fld id="{704198DC-2EF7-4B34-A789-AD3A4CDEBD28}" type="slidenum">
              <a:rPr lang="en-US" smtClean="0"/>
              <a:t>‹#›</a:t>
            </a:fld>
            <a:endParaRPr lang="en-US"/>
          </a:p>
        </p:txBody>
      </p:sp>
    </p:spTree>
    <p:extLst>
      <p:ext uri="{BB962C8B-B14F-4D97-AF65-F5344CB8AC3E}">
        <p14:creationId xmlns:p14="http://schemas.microsoft.com/office/powerpoint/2010/main" val="1659542384"/>
      </p:ext>
    </p:extLst>
  </p:cSld>
  <p:clrMap bg1="lt1" tx1="dk1" bg2="lt2" tx2="dk2" accent1="accent1" accent2="accent2" accent3="accent3" accent4="accent4" accent5="accent5" accent6="accent6" hlink="hlink" folHlink="folHlink"/>
  <p:sldLayoutIdLst>
    <p:sldLayoutId id="2147484552" r:id="rId1"/>
  </p:sldLayoutIdLst>
  <p:transition spd="slow">
    <p:push dir="r"/>
  </p:transition>
  <p:hf sldNum="0" hdr="0" ftr="0" dt="0"/>
  <p:txStyles>
    <p:titleStyle>
      <a:lvl1pPr algn="ctr" defTabSz="1243431" rtl="0" eaLnBrk="1" latinLnBrk="0" hangingPunct="1">
        <a:spcBef>
          <a:spcPct val="0"/>
        </a:spcBef>
        <a:buNone/>
        <a:defRPr sz="5984" kern="1200">
          <a:solidFill>
            <a:schemeClr val="tx1"/>
          </a:solidFill>
          <a:latin typeface="+mj-lt"/>
          <a:ea typeface="+mj-ea"/>
          <a:cs typeface="+mj-cs"/>
        </a:defRPr>
      </a:lvl1pPr>
    </p:titleStyle>
    <p:bodyStyle>
      <a:lvl1pPr marL="466287" indent="-466287" algn="l" defTabSz="1243431" rtl="0" eaLnBrk="1" latinLnBrk="0" hangingPunct="1">
        <a:spcBef>
          <a:spcPct val="20000"/>
        </a:spcBef>
        <a:buFont typeface="Arial" pitchFamily="34" charset="0"/>
        <a:buChar char="•"/>
        <a:defRPr sz="4352" kern="1200">
          <a:solidFill>
            <a:schemeClr val="tx1"/>
          </a:solidFill>
          <a:latin typeface="+mn-lt"/>
          <a:ea typeface="+mn-ea"/>
          <a:cs typeface="+mn-cs"/>
        </a:defRPr>
      </a:lvl1pPr>
      <a:lvl2pPr marL="1010287" indent="-388572" algn="l" defTabSz="1243431" rtl="0" eaLnBrk="1" latinLnBrk="0" hangingPunct="1">
        <a:spcBef>
          <a:spcPct val="20000"/>
        </a:spcBef>
        <a:buFont typeface="Arial" pitchFamily="34" charset="0"/>
        <a:buChar char="–"/>
        <a:defRPr sz="3807" kern="1200">
          <a:solidFill>
            <a:schemeClr val="tx1"/>
          </a:solidFill>
          <a:latin typeface="+mn-lt"/>
          <a:ea typeface="+mn-ea"/>
          <a:cs typeface="+mn-cs"/>
        </a:defRPr>
      </a:lvl2pPr>
      <a:lvl3pPr marL="1554289" indent="-310857" algn="l" defTabSz="1243431" rtl="0" eaLnBrk="1" latinLnBrk="0" hangingPunct="1">
        <a:spcBef>
          <a:spcPct val="20000"/>
        </a:spcBef>
        <a:buFont typeface="Arial" pitchFamily="34" charset="0"/>
        <a:buChar char="•"/>
        <a:defRPr sz="3264" kern="1200">
          <a:solidFill>
            <a:schemeClr val="tx1"/>
          </a:solidFill>
          <a:latin typeface="+mn-lt"/>
          <a:ea typeface="+mn-ea"/>
          <a:cs typeface="+mn-cs"/>
        </a:defRPr>
      </a:lvl3pPr>
      <a:lvl4pPr marL="2176005" indent="-310857" algn="l" defTabSz="1243431" rtl="0" eaLnBrk="1" latinLnBrk="0" hangingPunct="1">
        <a:spcBef>
          <a:spcPct val="20000"/>
        </a:spcBef>
        <a:buFont typeface="Arial" pitchFamily="34" charset="0"/>
        <a:buChar char="–"/>
        <a:defRPr sz="2720" kern="1200">
          <a:solidFill>
            <a:schemeClr val="tx1"/>
          </a:solidFill>
          <a:latin typeface="+mn-lt"/>
          <a:ea typeface="+mn-ea"/>
          <a:cs typeface="+mn-cs"/>
        </a:defRPr>
      </a:lvl4pPr>
      <a:lvl5pPr marL="2797719" indent="-310857" algn="l" defTabSz="1243431" rtl="0" eaLnBrk="1" latinLnBrk="0" hangingPunct="1">
        <a:spcBef>
          <a:spcPct val="20000"/>
        </a:spcBef>
        <a:buFont typeface="Arial" pitchFamily="34" charset="0"/>
        <a:buChar char="»"/>
        <a:defRPr sz="2720" kern="1200">
          <a:solidFill>
            <a:schemeClr val="tx1"/>
          </a:solidFill>
          <a:latin typeface="+mn-lt"/>
          <a:ea typeface="+mn-ea"/>
          <a:cs typeface="+mn-cs"/>
        </a:defRPr>
      </a:lvl5pPr>
      <a:lvl6pPr marL="3419435" indent="-310857" algn="l" defTabSz="1243431"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1151" indent="-310857" algn="l" defTabSz="1243431"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2867" indent="-310857" algn="l" defTabSz="1243431"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581" indent="-310857" algn="l" defTabSz="1243431" rtl="0" eaLnBrk="1" latinLnBrk="0" hangingPunct="1">
        <a:spcBef>
          <a:spcPct val="20000"/>
        </a:spcBef>
        <a:buFont typeface="Arial" pitchFamily="34" charset="0"/>
        <a:buChar char="•"/>
        <a:defRPr sz="2720" kern="1200">
          <a:solidFill>
            <a:schemeClr val="tx1"/>
          </a:solidFill>
          <a:latin typeface="+mn-lt"/>
          <a:ea typeface="+mn-ea"/>
          <a:cs typeface="+mn-cs"/>
        </a:defRPr>
      </a:lvl9pPr>
    </p:bodyStyle>
    <p:otherStyle>
      <a:defPPr>
        <a:defRPr lang="en-US"/>
      </a:defPPr>
      <a:lvl1pPr marL="0" algn="l" defTabSz="1243431" rtl="0" eaLnBrk="1" latinLnBrk="0" hangingPunct="1">
        <a:defRPr sz="2448" kern="1200">
          <a:solidFill>
            <a:schemeClr val="tx1"/>
          </a:solidFill>
          <a:latin typeface="+mn-lt"/>
          <a:ea typeface="+mn-ea"/>
          <a:cs typeface="+mn-cs"/>
        </a:defRPr>
      </a:lvl1pPr>
      <a:lvl2pPr marL="621716" algn="l" defTabSz="1243431" rtl="0" eaLnBrk="1" latinLnBrk="0" hangingPunct="1">
        <a:defRPr sz="2448" kern="1200">
          <a:solidFill>
            <a:schemeClr val="tx1"/>
          </a:solidFill>
          <a:latin typeface="+mn-lt"/>
          <a:ea typeface="+mn-ea"/>
          <a:cs typeface="+mn-cs"/>
        </a:defRPr>
      </a:lvl2pPr>
      <a:lvl3pPr marL="1243431" algn="l" defTabSz="1243431" rtl="0" eaLnBrk="1" latinLnBrk="0" hangingPunct="1">
        <a:defRPr sz="2448" kern="1200">
          <a:solidFill>
            <a:schemeClr val="tx1"/>
          </a:solidFill>
          <a:latin typeface="+mn-lt"/>
          <a:ea typeface="+mn-ea"/>
          <a:cs typeface="+mn-cs"/>
        </a:defRPr>
      </a:lvl3pPr>
      <a:lvl4pPr marL="1865146" algn="l" defTabSz="1243431" rtl="0" eaLnBrk="1" latinLnBrk="0" hangingPunct="1">
        <a:defRPr sz="2448" kern="1200">
          <a:solidFill>
            <a:schemeClr val="tx1"/>
          </a:solidFill>
          <a:latin typeface="+mn-lt"/>
          <a:ea typeface="+mn-ea"/>
          <a:cs typeface="+mn-cs"/>
        </a:defRPr>
      </a:lvl4pPr>
      <a:lvl5pPr marL="2486862" algn="l" defTabSz="1243431" rtl="0" eaLnBrk="1" latinLnBrk="0" hangingPunct="1">
        <a:defRPr sz="2448" kern="1200">
          <a:solidFill>
            <a:schemeClr val="tx1"/>
          </a:solidFill>
          <a:latin typeface="+mn-lt"/>
          <a:ea typeface="+mn-ea"/>
          <a:cs typeface="+mn-cs"/>
        </a:defRPr>
      </a:lvl5pPr>
      <a:lvl6pPr marL="3108578" algn="l" defTabSz="1243431" rtl="0" eaLnBrk="1" latinLnBrk="0" hangingPunct="1">
        <a:defRPr sz="2448" kern="1200">
          <a:solidFill>
            <a:schemeClr val="tx1"/>
          </a:solidFill>
          <a:latin typeface="+mn-lt"/>
          <a:ea typeface="+mn-ea"/>
          <a:cs typeface="+mn-cs"/>
        </a:defRPr>
      </a:lvl6pPr>
      <a:lvl7pPr marL="3730293" algn="l" defTabSz="1243431" rtl="0" eaLnBrk="1" latinLnBrk="0" hangingPunct="1">
        <a:defRPr sz="2448" kern="1200">
          <a:solidFill>
            <a:schemeClr val="tx1"/>
          </a:solidFill>
          <a:latin typeface="+mn-lt"/>
          <a:ea typeface="+mn-ea"/>
          <a:cs typeface="+mn-cs"/>
        </a:defRPr>
      </a:lvl7pPr>
      <a:lvl8pPr marL="4352008" algn="l" defTabSz="1243431" rtl="0" eaLnBrk="1" latinLnBrk="0" hangingPunct="1">
        <a:defRPr sz="2448" kern="1200">
          <a:solidFill>
            <a:schemeClr val="tx1"/>
          </a:solidFill>
          <a:latin typeface="+mn-lt"/>
          <a:ea typeface="+mn-ea"/>
          <a:cs typeface="+mn-cs"/>
        </a:defRPr>
      </a:lvl8pPr>
      <a:lvl9pPr marL="4973724" algn="l" defTabSz="1243431" rtl="0" eaLnBrk="1" latinLnBrk="0" hangingPunct="1">
        <a:defRPr sz="2448"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Line 9"/>
          <p:cNvSpPr>
            <a:spLocks noChangeShapeType="1"/>
          </p:cNvSpPr>
          <p:nvPr/>
        </p:nvSpPr>
        <p:spPr bwMode="auto">
          <a:xfrm>
            <a:off x="636941" y="1073466"/>
            <a:ext cx="11162600"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pPr defTabSz="932597" fontAlgn="base">
              <a:spcBef>
                <a:spcPct val="0"/>
              </a:spcBef>
              <a:spcAft>
                <a:spcPct val="0"/>
              </a:spcAft>
            </a:pPr>
            <a:endParaRPr lang="en-GB" sz="1836">
              <a:solidFill>
                <a:prstClr val="black"/>
              </a:solidFill>
              <a:cs typeface="Arial" panose="020B0604020202020204" pitchFamily="34" charset="0"/>
            </a:endParaRPr>
          </a:p>
        </p:txBody>
      </p:sp>
      <p:sp>
        <p:nvSpPr>
          <p:cNvPr id="8" name="Rectangle 17"/>
          <p:cNvSpPr>
            <a:spLocks noGrp="1" noChangeArrowheads="1"/>
          </p:cNvSpPr>
          <p:nvPr>
            <p:ph type="title"/>
          </p:nvPr>
        </p:nvSpPr>
        <p:spPr bwMode="auto">
          <a:xfrm>
            <a:off x="636941" y="192674"/>
            <a:ext cx="11162600" cy="807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dirty="0"/>
              <a:t>Click to edit title (2 lines max)</a:t>
            </a:r>
            <a:endParaRPr lang="en-GB" altLang="en-US" dirty="0"/>
          </a:p>
        </p:txBody>
      </p:sp>
      <p:sp>
        <p:nvSpPr>
          <p:cNvPr id="9" name="Rectangle 5"/>
          <p:cNvSpPr txBox="1">
            <a:spLocks noChangeArrowheads="1"/>
          </p:cNvSpPr>
          <p:nvPr/>
        </p:nvSpPr>
        <p:spPr bwMode="auto">
          <a:xfrm>
            <a:off x="1008056" y="6762996"/>
            <a:ext cx="1496262" cy="96068"/>
          </a:xfrm>
          <a:prstGeom prst="rect">
            <a:avLst/>
          </a:prstGeom>
          <a:noFill/>
          <a:ln w="9525">
            <a:noFill/>
            <a:miter lim="800000"/>
            <a:headEnd/>
            <a:tailEnd/>
          </a:ln>
          <a:effectLst/>
        </p:spPr>
        <p:txBody>
          <a:bodyPr lIns="0" tIns="0" rIns="0" bIns="0">
            <a:spAutoFit/>
          </a:bodyPr>
          <a:lstStyle>
            <a:lvl1pPr>
              <a:defRPr sz="1000" noProof="1" smtClean="0">
                <a:solidFill>
                  <a:schemeClr val="bg2"/>
                </a:solidFill>
                <a:latin typeface="Arial" charset="0"/>
              </a:defRPr>
            </a:lvl1pPr>
          </a:lstStyle>
          <a:p>
            <a:pPr defTabSz="932597" fontAlgn="base">
              <a:spcBef>
                <a:spcPct val="0"/>
              </a:spcBef>
              <a:spcAft>
                <a:spcPct val="0"/>
              </a:spcAft>
              <a:defRPr/>
            </a:pPr>
            <a:r>
              <a:rPr lang="en-US" sz="612" dirty="0">
                <a:solidFill>
                  <a:srgbClr val="000000"/>
                </a:solidFill>
              </a:rPr>
              <a:t>Johnson Controls  —</a:t>
            </a:r>
            <a:endParaRPr lang="en-GB" sz="612" dirty="0">
              <a:solidFill>
                <a:srgbClr val="000000"/>
              </a:solidFill>
              <a:cs typeface="Arial" charset="0"/>
            </a:endParaRPr>
          </a:p>
        </p:txBody>
      </p:sp>
      <p:sp>
        <p:nvSpPr>
          <p:cNvPr id="10" name="Rectangle 6"/>
          <p:cNvSpPr txBox="1">
            <a:spLocks noChangeArrowheads="1"/>
          </p:cNvSpPr>
          <p:nvPr/>
        </p:nvSpPr>
        <p:spPr bwMode="auto">
          <a:xfrm>
            <a:off x="636938" y="6691209"/>
            <a:ext cx="367047" cy="220198"/>
          </a:xfrm>
          <a:prstGeom prst="rect">
            <a:avLst/>
          </a:prstGeom>
          <a:noFill/>
          <a:ln w="9525">
            <a:noFill/>
            <a:miter lim="800000"/>
            <a:headEnd/>
            <a:tailEnd/>
          </a:ln>
          <a:effectLst/>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32597" eaLnBrk="1" fontAlgn="base" hangingPunct="1">
              <a:spcBef>
                <a:spcPct val="0"/>
              </a:spcBef>
              <a:spcAft>
                <a:spcPct val="0"/>
              </a:spcAft>
            </a:pPr>
            <a:fld id="{5CFF3644-1C11-477C-A5D5-3A3BC5CE8122}" type="slidenum">
              <a:rPr lang="de-DE" sz="918" smtClean="0">
                <a:solidFill>
                  <a:srgbClr val="000000"/>
                </a:solidFill>
              </a:rPr>
              <a:pPr defTabSz="932597" eaLnBrk="1" fontAlgn="base" hangingPunct="1">
                <a:spcBef>
                  <a:spcPct val="0"/>
                </a:spcBef>
                <a:spcAft>
                  <a:spcPct val="0"/>
                </a:spcAft>
              </a:pPr>
              <a:t>‹#›</a:t>
            </a:fld>
            <a:endParaRPr lang="de-DE" sz="918">
              <a:solidFill>
                <a:srgbClr val="000000"/>
              </a:solidFill>
            </a:endParaRPr>
          </a:p>
        </p:txBody>
      </p:sp>
      <p:pic>
        <p:nvPicPr>
          <p:cNvPr id="11" name="Picture 10" descr="JCI_RGB.emf"/>
          <p:cNvPicPr>
            <a:picLocks/>
          </p:cNvPicPr>
          <p:nvPr/>
        </p:nvPicPr>
        <p:blipFill>
          <a:blip r:embed="rId20" cstate="screen">
            <a:extLst>
              <a:ext uri="{28A0092B-C50C-407E-A947-70E740481C1C}">
                <a14:useLocalDpi xmlns:a14="http://schemas.microsoft.com/office/drawing/2010/main"/>
              </a:ext>
            </a:extLst>
          </a:blip>
          <a:srcRect/>
          <a:stretch>
            <a:fillRect/>
          </a:stretch>
        </p:blipFill>
        <p:spPr bwMode="auto">
          <a:xfrm>
            <a:off x="10663455" y="6358218"/>
            <a:ext cx="1136083" cy="497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1"/>
          <p:cNvSpPr>
            <a:spLocks noGrp="1"/>
          </p:cNvSpPr>
          <p:nvPr>
            <p:ph type="body" idx="1"/>
          </p:nvPr>
        </p:nvSpPr>
        <p:spPr bwMode="auto">
          <a:xfrm>
            <a:off x="636941" y="1167376"/>
            <a:ext cx="11162598" cy="4973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text (use indent for a higher bullet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13" name="Footer Placeholder 1"/>
          <p:cNvSpPr>
            <a:spLocks noGrp="1"/>
          </p:cNvSpPr>
          <p:nvPr>
            <p:ph type="ftr" sz="quarter" idx="3"/>
          </p:nvPr>
        </p:nvSpPr>
        <p:spPr>
          <a:xfrm>
            <a:off x="1813926" y="6711184"/>
            <a:ext cx="6460965" cy="197531"/>
          </a:xfrm>
          <a:prstGeom prst="rect">
            <a:avLst/>
          </a:prstGeom>
        </p:spPr>
        <p:txBody>
          <a:bodyPr vert="horz" lIns="0" tIns="0" rIns="0" bIns="0" rtlCol="0" anchor="ctr"/>
          <a:lstStyle>
            <a:lvl1pPr algn="l">
              <a:defRPr sz="612">
                <a:solidFill>
                  <a:schemeClr val="tx1"/>
                </a:solidFill>
              </a:defRPr>
            </a:lvl1pPr>
          </a:lstStyle>
          <a:p>
            <a:pPr defTabSz="932597" fontAlgn="base">
              <a:spcBef>
                <a:spcPct val="0"/>
              </a:spcBef>
              <a:spcAft>
                <a:spcPct val="0"/>
              </a:spcAft>
            </a:pPr>
            <a:r>
              <a:rPr lang="en-GB">
                <a:solidFill>
                  <a:prstClr val="black"/>
                </a:solidFill>
                <a:cs typeface="Arial" panose="020B0604020202020204" pitchFamily="34" charset="0"/>
              </a:rPr>
              <a:t>Footer - Use 'Insert &gt;Header &amp; Footer' to modify this text and ‘Apply to all’</a:t>
            </a:r>
          </a:p>
        </p:txBody>
      </p:sp>
      <p:sp>
        <p:nvSpPr>
          <p:cNvPr id="14" name="Rectangle 13"/>
          <p:cNvSpPr/>
          <p:nvPr userDrawn="1"/>
        </p:nvSpPr>
        <p:spPr bwMode="white">
          <a:xfrm rot="5400000">
            <a:off x="6099238" y="-6431147"/>
            <a:ext cx="238007" cy="12436475"/>
          </a:xfrm>
          <a:prstGeom prst="rect">
            <a:avLst/>
          </a:prstGeom>
          <a:solidFill>
            <a:srgbClr val="FFFF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597" fontAlgn="base">
              <a:spcBef>
                <a:spcPct val="0"/>
              </a:spcBef>
              <a:spcAft>
                <a:spcPct val="0"/>
              </a:spcAft>
              <a:defRPr/>
            </a:pPr>
            <a:endParaRPr lang="en-GB" sz="1836">
              <a:solidFill>
                <a:prstClr val="white"/>
              </a:solidFill>
            </a:endParaRPr>
          </a:p>
        </p:txBody>
      </p:sp>
      <p:cxnSp>
        <p:nvCxnSpPr>
          <p:cNvPr id="15" name="Straight Connector 14"/>
          <p:cNvCxnSpPr/>
          <p:nvPr userDrawn="1"/>
        </p:nvCxnSpPr>
        <p:spPr bwMode="white">
          <a:xfrm rot="16200000" flipH="1">
            <a:off x="517934" y="-212911"/>
            <a:ext cx="23800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bwMode="white">
          <a:xfrm rot="16200000" flipH="1">
            <a:off x="11680534" y="-212911"/>
            <a:ext cx="23800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bwMode="white">
          <a:xfrm rot="16200000" flipH="1">
            <a:off x="5860651" y="-212911"/>
            <a:ext cx="23800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bwMode="white">
          <a:xfrm rot="16200000" flipH="1">
            <a:off x="6346453" y="-212911"/>
            <a:ext cx="23800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9" name="Group 39"/>
          <p:cNvGrpSpPr>
            <a:grpSpLocks/>
          </p:cNvGrpSpPr>
          <p:nvPr userDrawn="1"/>
        </p:nvGrpSpPr>
        <p:grpSpPr bwMode="white">
          <a:xfrm>
            <a:off x="-768643" y="0"/>
            <a:ext cx="667166" cy="7002621"/>
            <a:chOff x="-565302" y="0"/>
            <a:chExt cx="490967" cy="6865432"/>
          </a:xfrm>
        </p:grpSpPr>
        <p:sp>
          <p:nvSpPr>
            <p:cNvPr id="20" name="Rectangle 19"/>
            <p:cNvSpPr/>
            <p:nvPr userDrawn="1"/>
          </p:nvSpPr>
          <p:spPr bwMode="white">
            <a:xfrm>
              <a:off x="-565302" y="0"/>
              <a:ext cx="490967" cy="6865432"/>
            </a:xfrm>
            <a:prstGeom prst="rect">
              <a:avLst/>
            </a:prstGeom>
            <a:solidFill>
              <a:srgbClr val="FFFF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597" fontAlgn="base">
                <a:spcBef>
                  <a:spcPct val="0"/>
                </a:spcBef>
                <a:spcAft>
                  <a:spcPct val="0"/>
                </a:spcAft>
                <a:defRPr/>
              </a:pPr>
              <a:endParaRPr lang="en-GB" sz="1836">
                <a:solidFill>
                  <a:prstClr val="white"/>
                </a:solidFill>
              </a:endParaRPr>
            </a:p>
          </p:txBody>
        </p:sp>
        <p:grpSp>
          <p:nvGrpSpPr>
            <p:cNvPr id="21" name="Group 41"/>
            <p:cNvGrpSpPr>
              <a:grpSpLocks/>
            </p:cNvGrpSpPr>
            <p:nvPr userDrawn="1"/>
          </p:nvGrpSpPr>
          <p:grpSpPr bwMode="white">
            <a:xfrm>
              <a:off x="-307801" y="1143000"/>
              <a:ext cx="233465" cy="4572000"/>
              <a:chOff x="-361009" y="1143000"/>
              <a:chExt cx="286674" cy="4572000"/>
            </a:xfrm>
          </p:grpSpPr>
          <p:cxnSp>
            <p:nvCxnSpPr>
              <p:cNvPr id="36" name="Straight Connector 35"/>
              <p:cNvCxnSpPr/>
              <p:nvPr userDrawn="1"/>
            </p:nvCxnSpPr>
            <p:spPr bwMode="white">
              <a:xfrm flipH="1">
                <a:off x="-361132" y="5714579"/>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bwMode="white">
              <a:xfrm flipH="1">
                <a:off x="-361132" y="4571663"/>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bwMode="white">
              <a:xfrm flipH="1">
                <a:off x="-361132" y="2285832"/>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white">
              <a:xfrm flipH="1">
                <a:off x="-361132" y="1142916"/>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2" name="Group 28"/>
            <p:cNvGrpSpPr>
              <a:grpSpLocks/>
            </p:cNvGrpSpPr>
            <p:nvPr userDrawn="1"/>
          </p:nvGrpSpPr>
          <p:grpSpPr bwMode="white">
            <a:xfrm>
              <a:off x="-307801" y="0"/>
              <a:ext cx="233466" cy="6865432"/>
              <a:chOff x="-564989" y="0"/>
              <a:chExt cx="490654" cy="6865432"/>
            </a:xfrm>
          </p:grpSpPr>
          <p:cxnSp>
            <p:nvCxnSpPr>
              <p:cNvPr id="30" name="Straight Connector 29"/>
              <p:cNvCxnSpPr/>
              <p:nvPr userDrawn="1"/>
            </p:nvCxnSpPr>
            <p:spPr bwMode="white">
              <a:xfrm flipH="1">
                <a:off x="-361508" y="0"/>
                <a:ext cx="28717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bwMode="white">
              <a:xfrm flipH="1">
                <a:off x="-565199" y="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white">
              <a:xfrm flipH="1">
                <a:off x="-565199" y="1715962"/>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white">
              <a:xfrm flipH="1">
                <a:off x="-565199" y="343351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white">
              <a:xfrm flipH="1">
                <a:off x="-565199" y="514947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white">
              <a:xfrm flipH="1">
                <a:off x="-565199" y="6865432"/>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3" name="TextBox 43"/>
            <p:cNvSpPr txBox="1">
              <a:spLocks noChangeArrowheads="1"/>
            </p:cNvSpPr>
            <p:nvPr userDrawn="1"/>
          </p:nvSpPr>
          <p:spPr bwMode="white">
            <a:xfrm>
              <a:off x="-537022" y="1028624"/>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1/6</a:t>
              </a:r>
            </a:p>
          </p:txBody>
        </p:sp>
        <p:sp>
          <p:nvSpPr>
            <p:cNvPr id="24" name="TextBox 44"/>
            <p:cNvSpPr txBox="1">
              <a:spLocks noChangeArrowheads="1"/>
            </p:cNvSpPr>
            <p:nvPr userDrawn="1"/>
          </p:nvSpPr>
          <p:spPr bwMode="white">
            <a:xfrm>
              <a:off x="-537022" y="2182652"/>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2/6</a:t>
              </a:r>
            </a:p>
          </p:txBody>
        </p:sp>
        <p:sp>
          <p:nvSpPr>
            <p:cNvPr id="25" name="TextBox 45"/>
            <p:cNvSpPr txBox="1">
              <a:spLocks noChangeArrowheads="1"/>
            </p:cNvSpPr>
            <p:nvPr userDrawn="1"/>
          </p:nvSpPr>
          <p:spPr bwMode="white">
            <a:xfrm>
              <a:off x="-537022" y="4463721"/>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4/6</a:t>
              </a:r>
            </a:p>
          </p:txBody>
        </p:sp>
        <p:sp>
          <p:nvSpPr>
            <p:cNvPr id="26" name="TextBox 46"/>
            <p:cNvSpPr txBox="1">
              <a:spLocks noChangeArrowheads="1"/>
            </p:cNvSpPr>
            <p:nvPr userDrawn="1"/>
          </p:nvSpPr>
          <p:spPr bwMode="white">
            <a:xfrm>
              <a:off x="-537022" y="5601875"/>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5/6</a:t>
              </a:r>
            </a:p>
          </p:txBody>
        </p:sp>
        <p:sp>
          <p:nvSpPr>
            <p:cNvPr id="27" name="TextBox 47"/>
            <p:cNvSpPr txBox="1">
              <a:spLocks noChangeArrowheads="1"/>
            </p:cNvSpPr>
            <p:nvPr userDrawn="1"/>
          </p:nvSpPr>
          <p:spPr bwMode="white">
            <a:xfrm>
              <a:off x="-537022" y="1611194"/>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1/4</a:t>
              </a:r>
            </a:p>
          </p:txBody>
        </p:sp>
        <p:sp>
          <p:nvSpPr>
            <p:cNvPr id="28" name="TextBox 48"/>
            <p:cNvSpPr txBox="1">
              <a:spLocks noChangeArrowheads="1"/>
            </p:cNvSpPr>
            <p:nvPr userDrawn="1"/>
          </p:nvSpPr>
          <p:spPr bwMode="white">
            <a:xfrm>
              <a:off x="-537022" y="5049466"/>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3/4</a:t>
              </a:r>
            </a:p>
          </p:txBody>
        </p:sp>
        <p:sp>
          <p:nvSpPr>
            <p:cNvPr id="29" name="TextBox 49"/>
            <p:cNvSpPr txBox="1">
              <a:spLocks noChangeArrowheads="1"/>
            </p:cNvSpPr>
            <p:nvPr userDrawn="1"/>
          </p:nvSpPr>
          <p:spPr bwMode="white">
            <a:xfrm>
              <a:off x="-537022" y="3338267"/>
              <a:ext cx="246918" cy="2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932597" eaLnBrk="1" fontAlgn="base" hangingPunct="1">
                <a:spcBef>
                  <a:spcPct val="0"/>
                </a:spcBef>
                <a:spcAft>
                  <a:spcPct val="0"/>
                </a:spcAft>
                <a:defRPr/>
              </a:pPr>
              <a:r>
                <a:rPr lang="en-GB" altLang="en-US" sz="816">
                  <a:solidFill>
                    <a:srgbClr val="A6A6A6"/>
                  </a:solidFill>
                  <a:cs typeface="Arial" charset="0"/>
                </a:rPr>
                <a:t>1/2</a:t>
              </a:r>
            </a:p>
          </p:txBody>
        </p:sp>
      </p:grpSp>
      <p:cxnSp>
        <p:nvCxnSpPr>
          <p:cNvPr id="40" name="Straight Connector 39"/>
          <p:cNvCxnSpPr/>
          <p:nvPr userDrawn="1"/>
        </p:nvCxnSpPr>
        <p:spPr bwMode="white">
          <a:xfrm rot="16200000" flipH="1">
            <a:off x="6099234" y="-212911"/>
            <a:ext cx="23800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white">
          <a:xfrm rot="16200000" flipH="1">
            <a:off x="4156215" y="-212911"/>
            <a:ext cx="23800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white">
          <a:xfrm rot="16200000" flipH="1">
            <a:off x="8037395" y="-212911"/>
            <a:ext cx="23800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white">
          <a:xfrm rot="16200000" flipH="1">
            <a:off x="3913338" y="-212911"/>
            <a:ext cx="23800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white">
          <a:xfrm rot="16200000" flipH="1">
            <a:off x="4403999" y="-212911"/>
            <a:ext cx="23800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white">
          <a:xfrm rot="16200000" flipH="1">
            <a:off x="7797373" y="-212911"/>
            <a:ext cx="23800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white">
          <a:xfrm rot="16200000" flipH="1">
            <a:off x="8283175" y="-212911"/>
            <a:ext cx="23800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3037434"/>
      </p:ext>
    </p:extLst>
  </p:cSld>
  <p:clrMap bg1="lt1" tx1="dk1" bg2="lt2" tx2="dk2" accent1="accent1" accent2="accent2" accent3="accent3" accent4="accent4" accent5="accent5" accent6="accent6" hlink="hlink" folHlink="folHlink"/>
  <p:sldLayoutIdLst>
    <p:sldLayoutId id="2147484519" r:id="rId1"/>
    <p:sldLayoutId id="2147484520" r:id="rId2"/>
    <p:sldLayoutId id="2147484521" r:id="rId3"/>
    <p:sldLayoutId id="2147484522" r:id="rId4"/>
    <p:sldLayoutId id="2147484523" r:id="rId5"/>
    <p:sldLayoutId id="2147484524" r:id="rId6"/>
    <p:sldLayoutId id="2147484525" r:id="rId7"/>
    <p:sldLayoutId id="2147484526" r:id="rId8"/>
    <p:sldLayoutId id="2147484527" r:id="rId9"/>
    <p:sldLayoutId id="2147484528" r:id="rId10"/>
    <p:sldLayoutId id="2147484529" r:id="rId11"/>
    <p:sldLayoutId id="2147484530" r:id="rId12"/>
    <p:sldLayoutId id="2147484531" r:id="rId13"/>
    <p:sldLayoutId id="2147484532" r:id="rId14"/>
    <p:sldLayoutId id="2147484533" r:id="rId15"/>
    <p:sldLayoutId id="2147484534" r:id="rId16"/>
    <p:sldLayoutId id="2147484535" r:id="rId17"/>
    <p:sldLayoutId id="2147484536" r:id="rId18"/>
  </p:sldLayoutIdLst>
  <p:transition>
    <p:fade/>
  </p:transition>
  <p:hf sldNum="0" hdr="0" ftr="0" dt="0"/>
  <p:txStyles>
    <p:titleStyle>
      <a:lvl1pPr algn="l" defTabSz="932597" rtl="0" eaLnBrk="1" latinLnBrk="0" hangingPunct="1">
        <a:lnSpc>
          <a:spcPct val="90000"/>
        </a:lnSpc>
        <a:spcBef>
          <a:spcPct val="0"/>
        </a:spcBef>
        <a:buNone/>
        <a:defRPr sz="2448" kern="1200">
          <a:solidFill>
            <a:schemeClr val="tx1"/>
          </a:solidFill>
          <a:latin typeface="+mj-lt"/>
          <a:ea typeface="+mj-ea"/>
          <a:cs typeface="+mj-cs"/>
        </a:defRPr>
      </a:lvl1pPr>
    </p:titleStyle>
    <p:bodyStyle>
      <a:lvl1pPr marL="272007" indent="-272007" algn="l" defTabSz="932597" rtl="0" eaLnBrk="1" latinLnBrk="0" hangingPunct="1">
        <a:lnSpc>
          <a:spcPct val="100000"/>
        </a:lnSpc>
        <a:spcBef>
          <a:spcPts val="306"/>
        </a:spcBef>
        <a:spcAft>
          <a:spcPts val="306"/>
        </a:spcAft>
        <a:buClr>
          <a:schemeClr val="tx1"/>
        </a:buClr>
        <a:buFont typeface="Wingdings" panose="05000000000000000000" pitchFamily="2" charset="2"/>
        <a:buChar char="n"/>
        <a:defRPr sz="1836" kern="1200">
          <a:solidFill>
            <a:schemeClr val="tx1"/>
          </a:solidFill>
          <a:latin typeface="+mn-lt"/>
          <a:ea typeface="+mn-ea"/>
          <a:cs typeface="+mn-cs"/>
        </a:defRPr>
      </a:lvl1pPr>
      <a:lvl2pPr marL="636303" indent="-272007" algn="l" defTabSz="932597" rtl="0" eaLnBrk="1" latinLnBrk="0" hangingPunct="1">
        <a:lnSpc>
          <a:spcPct val="100000"/>
        </a:lnSpc>
        <a:spcBef>
          <a:spcPts val="306"/>
        </a:spcBef>
        <a:spcAft>
          <a:spcPts val="306"/>
        </a:spcAft>
        <a:buClr>
          <a:schemeClr val="tx1"/>
        </a:buClr>
        <a:buFont typeface="Wingdings" panose="05000000000000000000" pitchFamily="2" charset="2"/>
        <a:buChar char="n"/>
        <a:defRPr sz="1632" kern="1200">
          <a:solidFill>
            <a:schemeClr val="tx1"/>
          </a:solidFill>
          <a:latin typeface="+mn-lt"/>
          <a:ea typeface="+mn-ea"/>
          <a:cs typeface="+mn-cs"/>
        </a:defRPr>
      </a:lvl2pPr>
      <a:lvl3pPr marL="916406" indent="-280103" algn="l" defTabSz="932597" rtl="0" eaLnBrk="1" latinLnBrk="0" hangingPunct="1">
        <a:lnSpc>
          <a:spcPct val="100000"/>
        </a:lnSpc>
        <a:spcBef>
          <a:spcPts val="306"/>
        </a:spcBef>
        <a:spcAft>
          <a:spcPts val="306"/>
        </a:spcAft>
        <a:buClr>
          <a:schemeClr val="tx1"/>
        </a:buClr>
        <a:buFont typeface="Wingdings" panose="05000000000000000000" pitchFamily="2" charset="2"/>
        <a:buChar char="n"/>
        <a:defRPr sz="1428" kern="1200">
          <a:solidFill>
            <a:schemeClr val="tx1"/>
          </a:solidFill>
          <a:latin typeface="+mn-lt"/>
          <a:ea typeface="+mn-ea"/>
          <a:cs typeface="+mn-cs"/>
        </a:defRPr>
      </a:lvl3pPr>
      <a:lvl4pPr marL="1186794" indent="-270389" algn="l" defTabSz="932597" rtl="0" eaLnBrk="1" latinLnBrk="0" hangingPunct="1">
        <a:lnSpc>
          <a:spcPct val="100000"/>
        </a:lnSpc>
        <a:spcBef>
          <a:spcPts val="306"/>
        </a:spcBef>
        <a:spcAft>
          <a:spcPts val="306"/>
        </a:spcAft>
        <a:buClr>
          <a:schemeClr val="tx1"/>
        </a:buClr>
        <a:buFont typeface="Wingdings" panose="05000000000000000000" pitchFamily="2" charset="2"/>
        <a:buChar char="n"/>
        <a:defRPr sz="1224" kern="1200">
          <a:solidFill>
            <a:schemeClr val="tx1"/>
          </a:solidFill>
          <a:latin typeface="+mn-lt"/>
          <a:ea typeface="+mn-ea"/>
          <a:cs typeface="+mn-cs"/>
        </a:defRPr>
      </a:lvl4pPr>
      <a:lvl5pPr marL="1466897" indent="-280103" algn="l" defTabSz="932597" rtl="0" eaLnBrk="1" latinLnBrk="0" hangingPunct="1">
        <a:lnSpc>
          <a:spcPct val="100000"/>
        </a:lnSpc>
        <a:spcBef>
          <a:spcPts val="306"/>
        </a:spcBef>
        <a:spcAft>
          <a:spcPts val="306"/>
        </a:spcAft>
        <a:buClr>
          <a:schemeClr val="tx1"/>
        </a:buClr>
        <a:buFont typeface="Wingdings" panose="05000000000000000000" pitchFamily="2" charset="2"/>
        <a:buChar char="n"/>
        <a:defRPr sz="1224" kern="1200">
          <a:solidFill>
            <a:schemeClr val="tx1"/>
          </a:solidFill>
          <a:latin typeface="+mn-lt"/>
          <a:ea typeface="+mn-ea"/>
          <a:cs typeface="+mn-cs"/>
        </a:defRPr>
      </a:lvl5pPr>
      <a:lvl6pPr marL="1737285" indent="-270389" algn="l" defTabSz="932597" rtl="0" eaLnBrk="1" latinLnBrk="0" hangingPunct="1">
        <a:lnSpc>
          <a:spcPct val="100000"/>
        </a:lnSpc>
        <a:spcBef>
          <a:spcPts val="306"/>
        </a:spcBef>
        <a:spcAft>
          <a:spcPts val="306"/>
        </a:spcAft>
        <a:buClr>
          <a:schemeClr val="tx1"/>
        </a:buClr>
        <a:buFont typeface="Wingdings" panose="05000000000000000000" pitchFamily="2" charset="2"/>
        <a:buChar char="n"/>
        <a:defRPr sz="1224"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793">
          <p15:clr>
            <a:srgbClr val="F26B43"/>
          </p15:clr>
        </p15:guide>
        <p15:guide id="2" pos="7287">
          <p15:clr>
            <a:srgbClr val="F26B43"/>
          </p15:clr>
        </p15:guide>
        <p15:guide id="3" orient="horz" pos="754">
          <p15:clr>
            <a:srgbClr val="F26B43"/>
          </p15:clr>
        </p15:guide>
        <p15:guide id="4" pos="393">
          <p15:clr>
            <a:srgbClr val="F26B43"/>
          </p15:clr>
        </p15:guide>
        <p15:guide id="5" pos="3840">
          <p15:clr>
            <a:srgbClr val="F26B43"/>
          </p15:clr>
        </p15:guide>
        <p15:guide id="6" pos="3693">
          <p15:clr>
            <a:srgbClr val="F26B43"/>
          </p15:clr>
        </p15:guide>
        <p15:guide id="7" pos="3993">
          <p15:clr>
            <a:srgbClr val="F26B43"/>
          </p15:clr>
        </p15:guide>
        <p15:guide id="8" orient="horz" pos="4227">
          <p15:clr>
            <a:srgbClr val="F26B43"/>
          </p15:clr>
        </p15:guide>
        <p15:guide id="9" pos="2490">
          <p15:clr>
            <a:srgbClr val="F26B43"/>
          </p15:clr>
        </p15:guide>
        <p15:guide id="10" pos="2640">
          <p15:clr>
            <a:srgbClr val="F26B43"/>
          </p15:clr>
        </p15:guide>
        <p15:guide id="11" pos="2792">
          <p15:clr>
            <a:srgbClr val="F26B43"/>
          </p15:clr>
        </p15:guide>
        <p15:guide id="12" pos="4888">
          <p15:clr>
            <a:srgbClr val="F26B43"/>
          </p15:clr>
        </p15:guide>
        <p15:guide id="13" pos="5038">
          <p15:clr>
            <a:srgbClr val="F26B43"/>
          </p15:clr>
        </p15:guide>
        <p15:guide id="14" pos="518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824" y="280106"/>
            <a:ext cx="11192828" cy="116575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1824" y="1632058"/>
            <a:ext cx="11192828" cy="46160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1824" y="6482890"/>
            <a:ext cx="2901844" cy="372394"/>
          </a:xfrm>
          <a:prstGeom prst="rect">
            <a:avLst/>
          </a:prstGeom>
        </p:spPr>
        <p:txBody>
          <a:bodyPr vert="horz" lIns="91440" tIns="45720" rIns="91440" bIns="45720" rtlCol="0" anchor="ctr"/>
          <a:lstStyle>
            <a:lvl1pPr algn="l">
              <a:defRPr sz="1530">
                <a:solidFill>
                  <a:schemeClr val="tx1">
                    <a:tint val="75000"/>
                  </a:schemeClr>
                </a:solidFill>
              </a:defRPr>
            </a:lvl1pPr>
          </a:lstStyle>
          <a:p>
            <a:fld id="{ACCEBF71-793A-440A-922C-1CBEC40F9778}" type="datetimeFigureOut">
              <a:rPr lang="en-US" smtClean="0"/>
              <a:t>8/22/2017</a:t>
            </a:fld>
            <a:endParaRPr lang="en-US"/>
          </a:p>
        </p:txBody>
      </p:sp>
      <p:sp>
        <p:nvSpPr>
          <p:cNvPr id="5" name="Footer Placeholder 4"/>
          <p:cNvSpPr>
            <a:spLocks noGrp="1"/>
          </p:cNvSpPr>
          <p:nvPr>
            <p:ph type="ftr" sz="quarter" idx="3"/>
          </p:nvPr>
        </p:nvSpPr>
        <p:spPr>
          <a:xfrm>
            <a:off x="4249129" y="6482890"/>
            <a:ext cx="3938217" cy="372394"/>
          </a:xfrm>
          <a:prstGeom prst="rect">
            <a:avLst/>
          </a:prstGeom>
        </p:spPr>
        <p:txBody>
          <a:bodyPr vert="horz" lIns="91440" tIns="45720" rIns="91440" bIns="45720" rtlCol="0" anchor="ctr"/>
          <a:lstStyle>
            <a:lvl1pPr algn="ctr">
              <a:defRPr sz="153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912807" y="6482890"/>
            <a:ext cx="2901844" cy="372394"/>
          </a:xfrm>
          <a:prstGeom prst="rect">
            <a:avLst/>
          </a:prstGeom>
        </p:spPr>
        <p:txBody>
          <a:bodyPr vert="horz" lIns="91440" tIns="45720" rIns="91440" bIns="45720" rtlCol="0" anchor="ctr"/>
          <a:lstStyle>
            <a:lvl1pPr algn="r">
              <a:defRPr sz="1530">
                <a:solidFill>
                  <a:schemeClr val="tx1">
                    <a:tint val="75000"/>
                  </a:schemeClr>
                </a:solidFill>
              </a:defRPr>
            </a:lvl1pPr>
          </a:lstStyle>
          <a:p>
            <a:fld id="{704198DC-2EF7-4B34-A789-AD3A4CDEBD28}" type="slidenum">
              <a:rPr lang="en-US" smtClean="0"/>
              <a:t>‹#›</a:t>
            </a:fld>
            <a:endParaRPr lang="en-US"/>
          </a:p>
        </p:txBody>
      </p:sp>
    </p:spTree>
    <p:extLst>
      <p:ext uri="{BB962C8B-B14F-4D97-AF65-F5344CB8AC3E}">
        <p14:creationId xmlns:p14="http://schemas.microsoft.com/office/powerpoint/2010/main" val="358217915"/>
      </p:ext>
    </p:extLst>
  </p:cSld>
  <p:clrMap bg1="lt1" tx1="dk1" bg2="lt2" tx2="dk2" accent1="accent1" accent2="accent2" accent3="accent3" accent4="accent4" accent5="accent5" accent6="accent6" hlink="hlink" folHlink="folHlink"/>
  <p:sldLayoutIdLst>
    <p:sldLayoutId id="2147484540" r:id="rId1"/>
    <p:sldLayoutId id="2147484550" r:id="rId2"/>
  </p:sldLayoutIdLst>
  <p:txStyles>
    <p:titleStyle>
      <a:lvl1pPr algn="ctr" defTabSz="1165770" rtl="0" eaLnBrk="1" latinLnBrk="0" hangingPunct="1">
        <a:spcBef>
          <a:spcPct val="0"/>
        </a:spcBef>
        <a:buNone/>
        <a:defRPr sz="5610" kern="1200">
          <a:solidFill>
            <a:schemeClr val="tx1"/>
          </a:solidFill>
          <a:latin typeface="+mj-lt"/>
          <a:ea typeface="+mj-ea"/>
          <a:cs typeface="+mj-cs"/>
        </a:defRPr>
      </a:lvl1pPr>
    </p:titleStyle>
    <p:bodyStyle>
      <a:lvl1pPr marL="437164" indent="-437164" algn="l" defTabSz="1165770" rtl="0" eaLnBrk="1" latinLnBrk="0" hangingPunct="1">
        <a:spcBef>
          <a:spcPct val="20000"/>
        </a:spcBef>
        <a:buFont typeface="Arial" pitchFamily="34" charset="0"/>
        <a:buChar char="•"/>
        <a:defRPr sz="4080" kern="1200">
          <a:solidFill>
            <a:schemeClr val="tx1"/>
          </a:solidFill>
          <a:latin typeface="+mn-lt"/>
          <a:ea typeface="+mn-ea"/>
          <a:cs typeface="+mn-cs"/>
        </a:defRPr>
      </a:lvl1pPr>
      <a:lvl2pPr marL="947188" indent="-364303" algn="l" defTabSz="1165770" rtl="0" eaLnBrk="1" latinLnBrk="0" hangingPunct="1">
        <a:spcBef>
          <a:spcPct val="20000"/>
        </a:spcBef>
        <a:buFont typeface="Arial" pitchFamily="34" charset="0"/>
        <a:buChar char="–"/>
        <a:defRPr sz="3569" kern="1200">
          <a:solidFill>
            <a:schemeClr val="tx1"/>
          </a:solidFill>
          <a:latin typeface="+mn-lt"/>
          <a:ea typeface="+mn-ea"/>
          <a:cs typeface="+mn-cs"/>
        </a:defRPr>
      </a:lvl2pPr>
      <a:lvl3pPr marL="1457212" indent="-291442" algn="l" defTabSz="1165770" rtl="0" eaLnBrk="1" latinLnBrk="0" hangingPunct="1">
        <a:spcBef>
          <a:spcPct val="20000"/>
        </a:spcBef>
        <a:buFont typeface="Arial" pitchFamily="34" charset="0"/>
        <a:buChar char="•"/>
        <a:defRPr sz="3060" kern="1200">
          <a:solidFill>
            <a:schemeClr val="tx1"/>
          </a:solidFill>
          <a:latin typeface="+mn-lt"/>
          <a:ea typeface="+mn-ea"/>
          <a:cs typeface="+mn-cs"/>
        </a:defRPr>
      </a:lvl3pPr>
      <a:lvl4pPr marL="2040098" indent="-291442" algn="l" defTabSz="1165770" rtl="0" eaLnBrk="1" latinLnBrk="0" hangingPunct="1">
        <a:spcBef>
          <a:spcPct val="20000"/>
        </a:spcBef>
        <a:buFont typeface="Arial" pitchFamily="34" charset="0"/>
        <a:buChar char="–"/>
        <a:defRPr sz="2550" kern="1200">
          <a:solidFill>
            <a:schemeClr val="tx1"/>
          </a:solidFill>
          <a:latin typeface="+mn-lt"/>
          <a:ea typeface="+mn-ea"/>
          <a:cs typeface="+mn-cs"/>
        </a:defRPr>
      </a:lvl4pPr>
      <a:lvl5pPr marL="2622982" indent="-291442" algn="l" defTabSz="1165770" rtl="0" eaLnBrk="1" latinLnBrk="0" hangingPunct="1">
        <a:spcBef>
          <a:spcPct val="20000"/>
        </a:spcBef>
        <a:buFont typeface="Arial" pitchFamily="34" charset="0"/>
        <a:buChar char="»"/>
        <a:defRPr sz="2550" kern="1200">
          <a:solidFill>
            <a:schemeClr val="tx1"/>
          </a:solidFill>
          <a:latin typeface="+mn-lt"/>
          <a:ea typeface="+mn-ea"/>
          <a:cs typeface="+mn-cs"/>
        </a:defRPr>
      </a:lvl5pPr>
      <a:lvl6pPr marL="3205867" indent="-291442" algn="l" defTabSz="1165770"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788752" indent="-291442" algn="l" defTabSz="1165770"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371637" indent="-291442" algn="l" defTabSz="1165770"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954522" indent="-291442" algn="l" defTabSz="1165770" rtl="0" eaLnBrk="1" latinLnBrk="0" hangingPunct="1">
        <a:spcBef>
          <a:spcPct val="20000"/>
        </a:spcBef>
        <a:buFont typeface="Arial" pitchFamily="34" charset="0"/>
        <a:buChar char="•"/>
        <a:defRPr sz="2550" kern="1200">
          <a:solidFill>
            <a:schemeClr val="tx1"/>
          </a:solidFill>
          <a:latin typeface="+mn-lt"/>
          <a:ea typeface="+mn-ea"/>
          <a:cs typeface="+mn-cs"/>
        </a:defRPr>
      </a:lvl9pPr>
    </p:bodyStyle>
    <p:otherStyle>
      <a:defPPr>
        <a:defRPr lang="en-US"/>
      </a:defPPr>
      <a:lvl1pPr marL="0" algn="l" defTabSz="1165770" rtl="0" eaLnBrk="1" latinLnBrk="0" hangingPunct="1">
        <a:defRPr sz="2295" kern="1200">
          <a:solidFill>
            <a:schemeClr val="tx1"/>
          </a:solidFill>
          <a:latin typeface="+mn-lt"/>
          <a:ea typeface="+mn-ea"/>
          <a:cs typeface="+mn-cs"/>
        </a:defRPr>
      </a:lvl1pPr>
      <a:lvl2pPr marL="582885" algn="l" defTabSz="1165770" rtl="0" eaLnBrk="1" latinLnBrk="0" hangingPunct="1">
        <a:defRPr sz="2295" kern="1200">
          <a:solidFill>
            <a:schemeClr val="tx1"/>
          </a:solidFill>
          <a:latin typeface="+mn-lt"/>
          <a:ea typeface="+mn-ea"/>
          <a:cs typeface="+mn-cs"/>
        </a:defRPr>
      </a:lvl2pPr>
      <a:lvl3pPr marL="1165770" algn="l" defTabSz="1165770" rtl="0" eaLnBrk="1" latinLnBrk="0" hangingPunct="1">
        <a:defRPr sz="2295" kern="1200">
          <a:solidFill>
            <a:schemeClr val="tx1"/>
          </a:solidFill>
          <a:latin typeface="+mn-lt"/>
          <a:ea typeface="+mn-ea"/>
          <a:cs typeface="+mn-cs"/>
        </a:defRPr>
      </a:lvl3pPr>
      <a:lvl4pPr marL="1748655" algn="l" defTabSz="1165770" rtl="0" eaLnBrk="1" latinLnBrk="0" hangingPunct="1">
        <a:defRPr sz="2295" kern="1200">
          <a:solidFill>
            <a:schemeClr val="tx1"/>
          </a:solidFill>
          <a:latin typeface="+mn-lt"/>
          <a:ea typeface="+mn-ea"/>
          <a:cs typeface="+mn-cs"/>
        </a:defRPr>
      </a:lvl4pPr>
      <a:lvl5pPr marL="2331540" algn="l" defTabSz="1165770" rtl="0" eaLnBrk="1" latinLnBrk="0" hangingPunct="1">
        <a:defRPr sz="2295" kern="1200">
          <a:solidFill>
            <a:schemeClr val="tx1"/>
          </a:solidFill>
          <a:latin typeface="+mn-lt"/>
          <a:ea typeface="+mn-ea"/>
          <a:cs typeface="+mn-cs"/>
        </a:defRPr>
      </a:lvl5pPr>
      <a:lvl6pPr marL="2914425" algn="l" defTabSz="1165770" rtl="0" eaLnBrk="1" latinLnBrk="0" hangingPunct="1">
        <a:defRPr sz="2295" kern="1200">
          <a:solidFill>
            <a:schemeClr val="tx1"/>
          </a:solidFill>
          <a:latin typeface="+mn-lt"/>
          <a:ea typeface="+mn-ea"/>
          <a:cs typeface="+mn-cs"/>
        </a:defRPr>
      </a:lvl6pPr>
      <a:lvl7pPr marL="3497310" algn="l" defTabSz="1165770" rtl="0" eaLnBrk="1" latinLnBrk="0" hangingPunct="1">
        <a:defRPr sz="2295" kern="1200">
          <a:solidFill>
            <a:schemeClr val="tx1"/>
          </a:solidFill>
          <a:latin typeface="+mn-lt"/>
          <a:ea typeface="+mn-ea"/>
          <a:cs typeface="+mn-cs"/>
        </a:defRPr>
      </a:lvl7pPr>
      <a:lvl8pPr marL="4080194" algn="l" defTabSz="1165770" rtl="0" eaLnBrk="1" latinLnBrk="0" hangingPunct="1">
        <a:defRPr sz="2295" kern="1200">
          <a:solidFill>
            <a:schemeClr val="tx1"/>
          </a:solidFill>
          <a:latin typeface="+mn-lt"/>
          <a:ea typeface="+mn-ea"/>
          <a:cs typeface="+mn-cs"/>
        </a:defRPr>
      </a:lvl8pPr>
      <a:lvl9pPr marL="4663080" algn="l" defTabSz="1165770" rtl="0" eaLnBrk="1" latinLnBrk="0" hangingPunct="1">
        <a:defRPr sz="229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147">
                <a:solidFill>
                  <a:schemeClr val="tx1">
                    <a:tint val="75000"/>
                  </a:schemeClr>
                </a:solidFill>
              </a:defRPr>
            </a:lvl1pPr>
          </a:lstStyle>
          <a:p>
            <a:fld id="{0516FB27-2B57-44A4-BBB3-6A262D303CCE}" type="datetimeFigureOut">
              <a:rPr lang="en-US" smtClean="0"/>
              <a:t>8/22/2017</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147">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147">
                <a:solidFill>
                  <a:schemeClr val="tx1">
                    <a:tint val="75000"/>
                  </a:schemeClr>
                </a:solidFill>
              </a:defRPr>
            </a:lvl1pPr>
          </a:lstStyle>
          <a:p>
            <a:fld id="{F22B9F7F-7880-4EBE-82BD-2E156DF91094}" type="slidenum">
              <a:rPr lang="en-US" smtClean="0"/>
              <a:t>‹#›</a:t>
            </a:fld>
            <a:endParaRPr lang="en-US"/>
          </a:p>
        </p:txBody>
      </p:sp>
    </p:spTree>
    <p:extLst>
      <p:ext uri="{BB962C8B-B14F-4D97-AF65-F5344CB8AC3E}">
        <p14:creationId xmlns:p14="http://schemas.microsoft.com/office/powerpoint/2010/main" val="139478020"/>
      </p:ext>
    </p:extLst>
  </p:cSld>
  <p:clrMap bg1="lt1" tx1="dk1" bg2="lt2" tx2="dk2" accent1="accent1" accent2="accent2" accent3="accent3" accent4="accent4" accent5="accent5" accent6="accent6" hlink="hlink" folHlink="folHlink"/>
  <p:sldLayoutIdLst>
    <p:sldLayoutId id="2147484543" r:id="rId1"/>
    <p:sldLayoutId id="2147484546" r:id="rId2"/>
    <p:sldLayoutId id="2147484547" r:id="rId3"/>
    <p:sldLayoutId id="2147484548" r:id="rId4"/>
    <p:sldLayoutId id="2147484573" r:id="rId5"/>
    <p:sldLayoutId id="2147484574" r:id="rId6"/>
  </p:sldLayoutIdLst>
  <p:txStyles>
    <p:titleStyle>
      <a:lvl1pPr algn="l" defTabSz="874349" rtl="0" eaLnBrk="1" latinLnBrk="0" hangingPunct="1">
        <a:lnSpc>
          <a:spcPct val="90000"/>
        </a:lnSpc>
        <a:spcBef>
          <a:spcPct val="0"/>
        </a:spcBef>
        <a:buNone/>
        <a:defRPr sz="4207" kern="1200">
          <a:solidFill>
            <a:schemeClr val="tx1"/>
          </a:solidFill>
          <a:latin typeface="+mj-lt"/>
          <a:ea typeface="+mj-ea"/>
          <a:cs typeface="+mj-cs"/>
        </a:defRPr>
      </a:lvl1pPr>
    </p:titleStyle>
    <p:bodyStyle>
      <a:lvl1pPr marL="218587" indent="-218587" algn="l" defTabSz="874349" rtl="0" eaLnBrk="1" latinLnBrk="0" hangingPunct="1">
        <a:lnSpc>
          <a:spcPct val="90000"/>
        </a:lnSpc>
        <a:spcBef>
          <a:spcPts val="956"/>
        </a:spcBef>
        <a:buFont typeface="Arial" panose="020B0604020202020204" pitchFamily="34" charset="0"/>
        <a:buChar char="•"/>
        <a:defRPr sz="2677" kern="1200">
          <a:solidFill>
            <a:schemeClr val="tx1"/>
          </a:solidFill>
          <a:latin typeface="+mn-lt"/>
          <a:ea typeface="+mn-ea"/>
          <a:cs typeface="+mn-cs"/>
        </a:defRPr>
      </a:lvl1pPr>
      <a:lvl2pPr marL="655762" indent="-218587" algn="l" defTabSz="874349" rtl="0" eaLnBrk="1" latinLnBrk="0" hangingPunct="1">
        <a:lnSpc>
          <a:spcPct val="90000"/>
        </a:lnSpc>
        <a:spcBef>
          <a:spcPts val="478"/>
        </a:spcBef>
        <a:buFont typeface="Arial" panose="020B0604020202020204" pitchFamily="34" charset="0"/>
        <a:buChar char="•"/>
        <a:defRPr sz="2295" kern="1200">
          <a:solidFill>
            <a:schemeClr val="tx1"/>
          </a:solidFill>
          <a:latin typeface="+mn-lt"/>
          <a:ea typeface="+mn-ea"/>
          <a:cs typeface="+mn-cs"/>
        </a:defRPr>
      </a:lvl2pPr>
      <a:lvl3pPr marL="1092937" indent="-218587" algn="l" defTabSz="874349" rtl="0" eaLnBrk="1" latinLnBrk="0" hangingPunct="1">
        <a:lnSpc>
          <a:spcPct val="90000"/>
        </a:lnSpc>
        <a:spcBef>
          <a:spcPts val="478"/>
        </a:spcBef>
        <a:buFont typeface="Arial" panose="020B0604020202020204" pitchFamily="34" charset="0"/>
        <a:buChar char="•"/>
        <a:defRPr sz="1912" kern="1200">
          <a:solidFill>
            <a:schemeClr val="tx1"/>
          </a:solidFill>
          <a:latin typeface="+mn-lt"/>
          <a:ea typeface="+mn-ea"/>
          <a:cs typeface="+mn-cs"/>
        </a:defRPr>
      </a:lvl3pPr>
      <a:lvl4pPr marL="1530111" indent="-218587" algn="l" defTabSz="874349" rtl="0" eaLnBrk="1" latinLnBrk="0" hangingPunct="1">
        <a:lnSpc>
          <a:spcPct val="90000"/>
        </a:lnSpc>
        <a:spcBef>
          <a:spcPts val="478"/>
        </a:spcBef>
        <a:buFont typeface="Arial" panose="020B0604020202020204" pitchFamily="34" charset="0"/>
        <a:buChar char="•"/>
        <a:defRPr sz="1721" kern="1200">
          <a:solidFill>
            <a:schemeClr val="tx1"/>
          </a:solidFill>
          <a:latin typeface="+mn-lt"/>
          <a:ea typeface="+mn-ea"/>
          <a:cs typeface="+mn-cs"/>
        </a:defRPr>
      </a:lvl4pPr>
      <a:lvl5pPr marL="1967286" indent="-218587" algn="l" defTabSz="874349" rtl="0" eaLnBrk="1" latinLnBrk="0" hangingPunct="1">
        <a:lnSpc>
          <a:spcPct val="90000"/>
        </a:lnSpc>
        <a:spcBef>
          <a:spcPts val="478"/>
        </a:spcBef>
        <a:buFont typeface="Arial" panose="020B0604020202020204" pitchFamily="34" charset="0"/>
        <a:buChar char="•"/>
        <a:defRPr sz="1721" kern="1200">
          <a:solidFill>
            <a:schemeClr val="tx1"/>
          </a:solidFill>
          <a:latin typeface="+mn-lt"/>
          <a:ea typeface="+mn-ea"/>
          <a:cs typeface="+mn-cs"/>
        </a:defRPr>
      </a:lvl5pPr>
      <a:lvl6pPr marL="2404461" indent="-218587" algn="l" defTabSz="874349" rtl="0" eaLnBrk="1" latinLnBrk="0" hangingPunct="1">
        <a:lnSpc>
          <a:spcPct val="90000"/>
        </a:lnSpc>
        <a:spcBef>
          <a:spcPts val="478"/>
        </a:spcBef>
        <a:buFont typeface="Arial" panose="020B0604020202020204" pitchFamily="34" charset="0"/>
        <a:buChar char="•"/>
        <a:defRPr sz="1721" kern="1200">
          <a:solidFill>
            <a:schemeClr val="tx1"/>
          </a:solidFill>
          <a:latin typeface="+mn-lt"/>
          <a:ea typeface="+mn-ea"/>
          <a:cs typeface="+mn-cs"/>
        </a:defRPr>
      </a:lvl6pPr>
      <a:lvl7pPr marL="2841635" indent="-218587" algn="l" defTabSz="874349" rtl="0" eaLnBrk="1" latinLnBrk="0" hangingPunct="1">
        <a:lnSpc>
          <a:spcPct val="90000"/>
        </a:lnSpc>
        <a:spcBef>
          <a:spcPts val="478"/>
        </a:spcBef>
        <a:buFont typeface="Arial" panose="020B0604020202020204" pitchFamily="34" charset="0"/>
        <a:buChar char="•"/>
        <a:defRPr sz="1721" kern="1200">
          <a:solidFill>
            <a:schemeClr val="tx1"/>
          </a:solidFill>
          <a:latin typeface="+mn-lt"/>
          <a:ea typeface="+mn-ea"/>
          <a:cs typeface="+mn-cs"/>
        </a:defRPr>
      </a:lvl7pPr>
      <a:lvl8pPr marL="3278810" indent="-218587" algn="l" defTabSz="874349" rtl="0" eaLnBrk="1" latinLnBrk="0" hangingPunct="1">
        <a:lnSpc>
          <a:spcPct val="90000"/>
        </a:lnSpc>
        <a:spcBef>
          <a:spcPts val="478"/>
        </a:spcBef>
        <a:buFont typeface="Arial" panose="020B0604020202020204" pitchFamily="34" charset="0"/>
        <a:buChar char="•"/>
        <a:defRPr sz="1721" kern="1200">
          <a:solidFill>
            <a:schemeClr val="tx1"/>
          </a:solidFill>
          <a:latin typeface="+mn-lt"/>
          <a:ea typeface="+mn-ea"/>
          <a:cs typeface="+mn-cs"/>
        </a:defRPr>
      </a:lvl8pPr>
      <a:lvl9pPr marL="3715984" indent="-218587" algn="l" defTabSz="874349" rtl="0" eaLnBrk="1" latinLnBrk="0" hangingPunct="1">
        <a:lnSpc>
          <a:spcPct val="90000"/>
        </a:lnSpc>
        <a:spcBef>
          <a:spcPts val="478"/>
        </a:spcBef>
        <a:buFont typeface="Arial" panose="020B0604020202020204" pitchFamily="34" charset="0"/>
        <a:buChar char="•"/>
        <a:defRPr sz="1721" kern="1200">
          <a:solidFill>
            <a:schemeClr val="tx1"/>
          </a:solidFill>
          <a:latin typeface="+mn-lt"/>
          <a:ea typeface="+mn-ea"/>
          <a:cs typeface="+mn-cs"/>
        </a:defRPr>
      </a:lvl9pPr>
    </p:bodyStyle>
    <p:otherStyle>
      <a:defPPr>
        <a:defRPr lang="en-US"/>
      </a:defPPr>
      <a:lvl1pPr marL="0" algn="l" defTabSz="874349" rtl="0" eaLnBrk="1" latinLnBrk="0" hangingPunct="1">
        <a:defRPr sz="1721" kern="1200">
          <a:solidFill>
            <a:schemeClr val="tx1"/>
          </a:solidFill>
          <a:latin typeface="+mn-lt"/>
          <a:ea typeface="+mn-ea"/>
          <a:cs typeface="+mn-cs"/>
        </a:defRPr>
      </a:lvl1pPr>
      <a:lvl2pPr marL="437175" algn="l" defTabSz="874349" rtl="0" eaLnBrk="1" latinLnBrk="0" hangingPunct="1">
        <a:defRPr sz="1721" kern="1200">
          <a:solidFill>
            <a:schemeClr val="tx1"/>
          </a:solidFill>
          <a:latin typeface="+mn-lt"/>
          <a:ea typeface="+mn-ea"/>
          <a:cs typeface="+mn-cs"/>
        </a:defRPr>
      </a:lvl2pPr>
      <a:lvl3pPr marL="874349" algn="l" defTabSz="874349" rtl="0" eaLnBrk="1" latinLnBrk="0" hangingPunct="1">
        <a:defRPr sz="1721" kern="1200">
          <a:solidFill>
            <a:schemeClr val="tx1"/>
          </a:solidFill>
          <a:latin typeface="+mn-lt"/>
          <a:ea typeface="+mn-ea"/>
          <a:cs typeface="+mn-cs"/>
        </a:defRPr>
      </a:lvl3pPr>
      <a:lvl4pPr marL="1311524" algn="l" defTabSz="874349" rtl="0" eaLnBrk="1" latinLnBrk="0" hangingPunct="1">
        <a:defRPr sz="1721" kern="1200">
          <a:solidFill>
            <a:schemeClr val="tx1"/>
          </a:solidFill>
          <a:latin typeface="+mn-lt"/>
          <a:ea typeface="+mn-ea"/>
          <a:cs typeface="+mn-cs"/>
        </a:defRPr>
      </a:lvl4pPr>
      <a:lvl5pPr marL="1748699" algn="l" defTabSz="874349" rtl="0" eaLnBrk="1" latinLnBrk="0" hangingPunct="1">
        <a:defRPr sz="1721" kern="1200">
          <a:solidFill>
            <a:schemeClr val="tx1"/>
          </a:solidFill>
          <a:latin typeface="+mn-lt"/>
          <a:ea typeface="+mn-ea"/>
          <a:cs typeface="+mn-cs"/>
        </a:defRPr>
      </a:lvl5pPr>
      <a:lvl6pPr marL="2185873" algn="l" defTabSz="874349" rtl="0" eaLnBrk="1" latinLnBrk="0" hangingPunct="1">
        <a:defRPr sz="1721" kern="1200">
          <a:solidFill>
            <a:schemeClr val="tx1"/>
          </a:solidFill>
          <a:latin typeface="+mn-lt"/>
          <a:ea typeface="+mn-ea"/>
          <a:cs typeface="+mn-cs"/>
        </a:defRPr>
      </a:lvl6pPr>
      <a:lvl7pPr marL="2623048" algn="l" defTabSz="874349" rtl="0" eaLnBrk="1" latinLnBrk="0" hangingPunct="1">
        <a:defRPr sz="1721" kern="1200">
          <a:solidFill>
            <a:schemeClr val="tx1"/>
          </a:solidFill>
          <a:latin typeface="+mn-lt"/>
          <a:ea typeface="+mn-ea"/>
          <a:cs typeface="+mn-cs"/>
        </a:defRPr>
      </a:lvl7pPr>
      <a:lvl8pPr marL="3060222" algn="l" defTabSz="874349" rtl="0" eaLnBrk="1" latinLnBrk="0" hangingPunct="1">
        <a:defRPr sz="1721" kern="1200">
          <a:solidFill>
            <a:schemeClr val="tx1"/>
          </a:solidFill>
          <a:latin typeface="+mn-lt"/>
          <a:ea typeface="+mn-ea"/>
          <a:cs typeface="+mn-cs"/>
        </a:defRPr>
      </a:lvl8pPr>
      <a:lvl9pPr marL="3497397" algn="l" defTabSz="874349" rtl="0" eaLnBrk="1" latinLnBrk="0" hangingPunct="1">
        <a:defRPr sz="1721"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6"/>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0078" y="626392"/>
            <a:ext cx="11174830"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301078" y="1621985"/>
            <a:ext cx="8705178" cy="19652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79613450"/>
      </p:ext>
    </p:extLst>
  </p:cSld>
  <p:clrMap bg1="dk1" tx1="lt1" bg2="dk2" tx2="lt2" accent1="accent1" accent2="accent2" accent3="accent3" accent4="accent4" accent5="accent5" accent6="accent6" hlink="hlink" folHlink="folHlink"/>
  <p:sldLayoutIdLst>
    <p:sldLayoutId id="2147484545" r:id="rId1"/>
    <p:sldLayoutId id="2147484570" r:id="rId2"/>
    <p:sldLayoutId id="2147484575" r:id="rId3"/>
    <p:sldLayoutId id="2147484591" r:id="rId4"/>
  </p:sldLayoutIdLst>
  <p:transition>
    <p:fade/>
  </p:transition>
  <p:hf hdr="0" ftr="0"/>
  <p:txStyles>
    <p:titleStyle>
      <a:lvl1pPr algn="l" defTabSz="874318" rtl="0" eaLnBrk="1" latinLnBrk="0" hangingPunct="1">
        <a:lnSpc>
          <a:spcPct val="90000"/>
        </a:lnSpc>
        <a:spcBef>
          <a:spcPct val="0"/>
        </a:spcBef>
        <a:buNone/>
        <a:defRPr lang="en-US" sz="5259" b="0" kern="1200" cap="none" spc="-96" baseline="0" dirty="0" smtClean="0">
          <a:ln w="3175">
            <a:noFill/>
          </a:ln>
          <a:solidFill>
            <a:schemeClr val="tx1"/>
          </a:solidFill>
          <a:effectLst/>
          <a:latin typeface="+mj-lt"/>
          <a:ea typeface="+mn-ea"/>
          <a:cs typeface="Segoe UI" pitchFamily="34" charset="0"/>
        </a:defRPr>
      </a:lvl1pPr>
    </p:titleStyle>
    <p:bodyStyle>
      <a:lvl1pPr marL="321422" marR="0" indent="-321422" algn="l" defTabSz="874318" rtl="0" eaLnBrk="1" fontAlgn="auto" latinLnBrk="0" hangingPunct="1">
        <a:lnSpc>
          <a:spcPct val="90000"/>
        </a:lnSpc>
        <a:spcBef>
          <a:spcPct val="20000"/>
        </a:spcBef>
        <a:spcAft>
          <a:spcPts val="0"/>
        </a:spcAft>
        <a:buClrTx/>
        <a:buSzPct val="90000"/>
        <a:buFont typeface="Arial" pitchFamily="34" charset="0"/>
        <a:buChar char="•"/>
        <a:tabLst/>
        <a:defRPr sz="3749" kern="1200" spc="0" baseline="0">
          <a:gradFill>
            <a:gsLst>
              <a:gs pos="1250">
                <a:schemeClr val="tx1"/>
              </a:gs>
              <a:gs pos="100000">
                <a:schemeClr val="tx1"/>
              </a:gs>
            </a:gsLst>
            <a:lin ang="5400000" scaled="0"/>
          </a:gradFill>
          <a:latin typeface="+mj-lt"/>
          <a:ea typeface="+mn-ea"/>
          <a:cs typeface="+mn-cs"/>
        </a:defRPr>
      </a:lvl1pPr>
      <a:lvl2pPr marL="547607" marR="0" indent="-226185" algn="l" defTabSz="874318" rtl="0" eaLnBrk="1" fontAlgn="auto" latinLnBrk="0" hangingPunct="1">
        <a:lnSpc>
          <a:spcPct val="90000"/>
        </a:lnSpc>
        <a:spcBef>
          <a:spcPct val="20000"/>
        </a:spcBef>
        <a:spcAft>
          <a:spcPts val="0"/>
        </a:spcAft>
        <a:buClrTx/>
        <a:buSzPct val="90000"/>
        <a:buFont typeface="Arial" pitchFamily="34" charset="0"/>
        <a:buChar char="•"/>
        <a:tabLst/>
        <a:defRPr sz="2250" kern="1200" spc="0" baseline="0">
          <a:gradFill>
            <a:gsLst>
              <a:gs pos="1250">
                <a:schemeClr val="tx1"/>
              </a:gs>
              <a:gs pos="100000">
                <a:schemeClr val="tx1"/>
              </a:gs>
            </a:gsLst>
            <a:lin ang="5400000" scaled="0"/>
          </a:gradFill>
          <a:latin typeface="+mn-lt"/>
          <a:ea typeface="+mn-ea"/>
          <a:cs typeface="+mn-cs"/>
        </a:defRPr>
      </a:lvl2pPr>
      <a:lvl3pPr marL="749984" marR="0" indent="-214282" algn="l" defTabSz="874318" rtl="0" eaLnBrk="1" fontAlgn="auto" latinLnBrk="0" hangingPunct="1">
        <a:lnSpc>
          <a:spcPct val="90000"/>
        </a:lnSpc>
        <a:spcBef>
          <a:spcPct val="20000"/>
        </a:spcBef>
        <a:spcAft>
          <a:spcPts val="0"/>
        </a:spcAft>
        <a:buClrTx/>
        <a:buSzPct val="90000"/>
        <a:buFont typeface="Arial" pitchFamily="34" charset="0"/>
        <a:buChar char="•"/>
        <a:tabLst/>
        <a:defRPr sz="1875" kern="1200" spc="0" baseline="0">
          <a:gradFill>
            <a:gsLst>
              <a:gs pos="1250">
                <a:schemeClr val="tx1"/>
              </a:gs>
              <a:gs pos="100000">
                <a:schemeClr val="tx1"/>
              </a:gs>
            </a:gsLst>
            <a:lin ang="5400000" scaled="0"/>
          </a:gradFill>
          <a:latin typeface="+mn-lt"/>
          <a:ea typeface="+mn-ea"/>
          <a:cs typeface="+mn-cs"/>
        </a:defRPr>
      </a:lvl3pPr>
      <a:lvl4pPr marL="964266" marR="0" indent="-214282" algn="l" defTabSz="874318" rtl="0" eaLnBrk="1" fontAlgn="auto" latinLnBrk="0" hangingPunct="1">
        <a:lnSpc>
          <a:spcPct val="90000"/>
        </a:lnSpc>
        <a:spcBef>
          <a:spcPct val="20000"/>
        </a:spcBef>
        <a:spcAft>
          <a:spcPts val="0"/>
        </a:spcAft>
        <a:buClrTx/>
        <a:buSzPct val="90000"/>
        <a:buFont typeface="Arial" pitchFamily="34" charset="0"/>
        <a:buChar char="•"/>
        <a:tabLst/>
        <a:defRPr sz="1688" kern="1200" spc="0" baseline="0">
          <a:gradFill>
            <a:gsLst>
              <a:gs pos="1250">
                <a:schemeClr val="tx1"/>
              </a:gs>
              <a:gs pos="100000">
                <a:schemeClr val="tx1"/>
              </a:gs>
            </a:gsLst>
            <a:lin ang="5400000" scaled="0"/>
          </a:gradFill>
          <a:latin typeface="+mn-lt"/>
          <a:ea typeface="+mn-ea"/>
          <a:cs typeface="+mn-cs"/>
        </a:defRPr>
      </a:lvl4pPr>
      <a:lvl5pPr marL="1178546" marR="0" indent="-214282" algn="l" defTabSz="874318" rtl="0" eaLnBrk="1" fontAlgn="auto" latinLnBrk="0" hangingPunct="1">
        <a:lnSpc>
          <a:spcPct val="90000"/>
        </a:lnSpc>
        <a:spcBef>
          <a:spcPct val="20000"/>
        </a:spcBef>
        <a:spcAft>
          <a:spcPts val="0"/>
        </a:spcAft>
        <a:buClrTx/>
        <a:buSzPct val="90000"/>
        <a:buFont typeface="Arial" pitchFamily="34" charset="0"/>
        <a:buChar char="•"/>
        <a:tabLst/>
        <a:defRPr sz="1688" kern="1200" spc="0" baseline="0">
          <a:gradFill>
            <a:gsLst>
              <a:gs pos="1250">
                <a:schemeClr val="tx1"/>
              </a:gs>
              <a:gs pos="100000">
                <a:schemeClr val="tx1"/>
              </a:gs>
            </a:gsLst>
            <a:lin ang="5400000" scaled="0"/>
          </a:gradFill>
          <a:latin typeface="+mn-lt"/>
          <a:ea typeface="+mn-ea"/>
          <a:cs typeface="+mn-cs"/>
        </a:defRPr>
      </a:lvl5pPr>
      <a:lvl6pPr marL="2404374" indent="-218580" algn="l" defTabSz="874318" rtl="0" eaLnBrk="1" latinLnBrk="0" hangingPunct="1">
        <a:spcBef>
          <a:spcPct val="20000"/>
        </a:spcBef>
        <a:buFont typeface="Arial" pitchFamily="34" charset="0"/>
        <a:buChar char="•"/>
        <a:defRPr sz="1875" kern="1200">
          <a:solidFill>
            <a:schemeClr val="tx1"/>
          </a:solidFill>
          <a:latin typeface="+mn-lt"/>
          <a:ea typeface="+mn-ea"/>
          <a:cs typeface="+mn-cs"/>
        </a:defRPr>
      </a:lvl6pPr>
      <a:lvl7pPr marL="2841533" indent="-218580" algn="l" defTabSz="874318" rtl="0" eaLnBrk="1" latinLnBrk="0" hangingPunct="1">
        <a:spcBef>
          <a:spcPct val="20000"/>
        </a:spcBef>
        <a:buFont typeface="Arial" pitchFamily="34" charset="0"/>
        <a:buChar char="•"/>
        <a:defRPr sz="1875" kern="1200">
          <a:solidFill>
            <a:schemeClr val="tx1"/>
          </a:solidFill>
          <a:latin typeface="+mn-lt"/>
          <a:ea typeface="+mn-ea"/>
          <a:cs typeface="+mn-cs"/>
        </a:defRPr>
      </a:lvl7pPr>
      <a:lvl8pPr marL="3278692" indent="-218580" algn="l" defTabSz="874318" rtl="0" eaLnBrk="1" latinLnBrk="0" hangingPunct="1">
        <a:spcBef>
          <a:spcPct val="20000"/>
        </a:spcBef>
        <a:buFont typeface="Arial" pitchFamily="34" charset="0"/>
        <a:buChar char="•"/>
        <a:defRPr sz="1875" kern="1200">
          <a:solidFill>
            <a:schemeClr val="tx1"/>
          </a:solidFill>
          <a:latin typeface="+mn-lt"/>
          <a:ea typeface="+mn-ea"/>
          <a:cs typeface="+mn-cs"/>
        </a:defRPr>
      </a:lvl8pPr>
      <a:lvl9pPr marL="3715852" indent="-218580" algn="l" defTabSz="874318" rtl="0" eaLnBrk="1" latinLnBrk="0" hangingPunct="1">
        <a:spcBef>
          <a:spcPct val="20000"/>
        </a:spcBef>
        <a:buFont typeface="Arial" pitchFamily="34" charset="0"/>
        <a:buChar char="•"/>
        <a:defRPr sz="1875" kern="1200">
          <a:solidFill>
            <a:schemeClr val="tx1"/>
          </a:solidFill>
          <a:latin typeface="+mn-lt"/>
          <a:ea typeface="+mn-ea"/>
          <a:cs typeface="+mn-cs"/>
        </a:defRPr>
      </a:lvl9pPr>
    </p:bodyStyle>
    <p:otherStyle>
      <a:defPPr>
        <a:defRPr lang="en-US"/>
      </a:defPPr>
      <a:lvl1pPr marL="0" algn="l" defTabSz="874318" rtl="0" eaLnBrk="1" latinLnBrk="0" hangingPunct="1">
        <a:defRPr sz="1688" kern="1200">
          <a:solidFill>
            <a:schemeClr val="tx1"/>
          </a:solidFill>
          <a:latin typeface="+mn-lt"/>
          <a:ea typeface="+mn-ea"/>
          <a:cs typeface="+mn-cs"/>
        </a:defRPr>
      </a:lvl1pPr>
      <a:lvl2pPr marL="437158" algn="l" defTabSz="874318" rtl="0" eaLnBrk="1" latinLnBrk="0" hangingPunct="1">
        <a:defRPr sz="1688" kern="1200">
          <a:solidFill>
            <a:schemeClr val="tx1"/>
          </a:solidFill>
          <a:latin typeface="+mn-lt"/>
          <a:ea typeface="+mn-ea"/>
          <a:cs typeface="+mn-cs"/>
        </a:defRPr>
      </a:lvl2pPr>
      <a:lvl3pPr marL="874318" algn="l" defTabSz="874318" rtl="0" eaLnBrk="1" latinLnBrk="0" hangingPunct="1">
        <a:defRPr sz="1688" kern="1200">
          <a:solidFill>
            <a:schemeClr val="tx1"/>
          </a:solidFill>
          <a:latin typeface="+mn-lt"/>
          <a:ea typeface="+mn-ea"/>
          <a:cs typeface="+mn-cs"/>
        </a:defRPr>
      </a:lvl3pPr>
      <a:lvl4pPr marL="1311476" algn="l" defTabSz="874318" rtl="0" eaLnBrk="1" latinLnBrk="0" hangingPunct="1">
        <a:defRPr sz="1688" kern="1200">
          <a:solidFill>
            <a:schemeClr val="tx1"/>
          </a:solidFill>
          <a:latin typeface="+mn-lt"/>
          <a:ea typeface="+mn-ea"/>
          <a:cs typeface="+mn-cs"/>
        </a:defRPr>
      </a:lvl4pPr>
      <a:lvl5pPr marL="1748635" algn="l" defTabSz="874318" rtl="0" eaLnBrk="1" latinLnBrk="0" hangingPunct="1">
        <a:defRPr sz="1688" kern="1200">
          <a:solidFill>
            <a:schemeClr val="tx1"/>
          </a:solidFill>
          <a:latin typeface="+mn-lt"/>
          <a:ea typeface="+mn-ea"/>
          <a:cs typeface="+mn-cs"/>
        </a:defRPr>
      </a:lvl5pPr>
      <a:lvl6pPr marL="2185795" algn="l" defTabSz="874318" rtl="0" eaLnBrk="1" latinLnBrk="0" hangingPunct="1">
        <a:defRPr sz="1688" kern="1200">
          <a:solidFill>
            <a:schemeClr val="tx1"/>
          </a:solidFill>
          <a:latin typeface="+mn-lt"/>
          <a:ea typeface="+mn-ea"/>
          <a:cs typeface="+mn-cs"/>
        </a:defRPr>
      </a:lvl6pPr>
      <a:lvl7pPr marL="2622953" algn="l" defTabSz="874318" rtl="0" eaLnBrk="1" latinLnBrk="0" hangingPunct="1">
        <a:defRPr sz="1688" kern="1200">
          <a:solidFill>
            <a:schemeClr val="tx1"/>
          </a:solidFill>
          <a:latin typeface="+mn-lt"/>
          <a:ea typeface="+mn-ea"/>
          <a:cs typeface="+mn-cs"/>
        </a:defRPr>
      </a:lvl7pPr>
      <a:lvl8pPr marL="3060112" algn="l" defTabSz="874318" rtl="0" eaLnBrk="1" latinLnBrk="0" hangingPunct="1">
        <a:defRPr sz="1688" kern="1200">
          <a:solidFill>
            <a:schemeClr val="tx1"/>
          </a:solidFill>
          <a:latin typeface="+mn-lt"/>
          <a:ea typeface="+mn-ea"/>
          <a:cs typeface="+mn-cs"/>
        </a:defRPr>
      </a:lvl8pPr>
      <a:lvl9pPr marL="3497272" algn="l" defTabSz="874318" rtl="0" eaLnBrk="1" latinLnBrk="0" hangingPunct="1">
        <a:defRPr sz="1688"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0147" y="362910"/>
            <a:ext cx="11876182" cy="935842"/>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280146" y="1481710"/>
            <a:ext cx="11876183" cy="481822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067255F4-7C58-4BBA-A3F5-26B4C4AB0335}" type="datetimeFigureOut">
              <a:rPr lang="en-US" smtClean="0"/>
              <a:t>8/22/2017</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A4BE7A9A-2538-4781-A015-FF1A92A0C2AB}" type="slidenum">
              <a:rPr lang="en-US" smtClean="0"/>
              <a:t>‹#›</a:t>
            </a:fld>
            <a:endParaRPr lang="en-US"/>
          </a:p>
        </p:txBody>
      </p:sp>
    </p:spTree>
    <p:extLst>
      <p:ext uri="{BB962C8B-B14F-4D97-AF65-F5344CB8AC3E}">
        <p14:creationId xmlns:p14="http://schemas.microsoft.com/office/powerpoint/2010/main" val="3343524825"/>
      </p:ext>
    </p:extLst>
  </p:cSld>
  <p:clrMap bg1="lt1" tx1="dk1" bg2="lt2" tx2="dk2" accent1="accent1" accent2="accent2" accent3="accent3" accent4="accent4" accent5="accent5" accent6="accent6" hlink="hlink" folHlink="folHlink"/>
  <p:sldLayoutIdLst>
    <p:sldLayoutId id="2147484555" r:id="rId1"/>
  </p:sldLayoutIdLst>
  <p:txStyles>
    <p:titleStyle>
      <a:lvl1pPr algn="l" defTabSz="932597" rtl="0" eaLnBrk="1" latinLnBrk="0" hangingPunct="1">
        <a:lnSpc>
          <a:spcPct val="90000"/>
        </a:lnSpc>
        <a:spcBef>
          <a:spcPct val="0"/>
        </a:spcBef>
        <a:buNone/>
        <a:defRPr sz="5507" b="0" i="0" kern="1200">
          <a:solidFill>
            <a:schemeClr val="tx1"/>
          </a:solidFill>
          <a:latin typeface="Segoe UI Semilight" panose="020B0402040204020203" pitchFamily="34" charset="0"/>
          <a:ea typeface="+mj-ea"/>
          <a:cs typeface="Segoe UI Semilight" panose="020B0402040204020203" pitchFamily="34" charset="0"/>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147">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147">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147">
                <a:solidFill>
                  <a:schemeClr val="tx1">
                    <a:tint val="75000"/>
                  </a:schemeClr>
                </a:solidFill>
              </a:defRPr>
            </a:lvl1pPr>
          </a:lstStyle>
          <a:p>
            <a:fld id="{F3451B78-826D-4FE9-99FE-428C8E62A634}" type="slidenum">
              <a:rPr lang="en-US" smtClean="0"/>
              <a:t>‹#›</a:t>
            </a:fld>
            <a:endParaRPr lang="en-US"/>
          </a:p>
        </p:txBody>
      </p:sp>
    </p:spTree>
    <p:extLst>
      <p:ext uri="{BB962C8B-B14F-4D97-AF65-F5344CB8AC3E}">
        <p14:creationId xmlns:p14="http://schemas.microsoft.com/office/powerpoint/2010/main" val="3155500979"/>
      </p:ext>
    </p:extLst>
  </p:cSld>
  <p:clrMap bg1="lt1" tx1="dk1" bg2="lt2" tx2="dk2" accent1="accent1" accent2="accent2" accent3="accent3" accent4="accent4" accent5="accent5" accent6="accent6" hlink="hlink" folHlink="folHlink"/>
  <p:sldLayoutIdLst>
    <p:sldLayoutId id="2147484559" r:id="rId1"/>
  </p:sldLayoutIdLst>
  <p:hf hdr="0" ftr="0" dt="0"/>
  <p:txStyles>
    <p:titleStyle>
      <a:lvl1pPr algn="l" defTabSz="874349" rtl="0" eaLnBrk="1" latinLnBrk="0" hangingPunct="1">
        <a:lnSpc>
          <a:spcPct val="90000"/>
        </a:lnSpc>
        <a:spcBef>
          <a:spcPct val="0"/>
        </a:spcBef>
        <a:buNone/>
        <a:defRPr sz="4207" kern="1200">
          <a:solidFill>
            <a:schemeClr val="tx1"/>
          </a:solidFill>
          <a:latin typeface="+mj-lt"/>
          <a:ea typeface="+mj-ea"/>
          <a:cs typeface="+mj-cs"/>
        </a:defRPr>
      </a:lvl1pPr>
    </p:titleStyle>
    <p:bodyStyle>
      <a:lvl1pPr marL="218587" indent="-218587" algn="l" defTabSz="874349" rtl="0" eaLnBrk="1" latinLnBrk="0" hangingPunct="1">
        <a:lnSpc>
          <a:spcPct val="90000"/>
        </a:lnSpc>
        <a:spcBef>
          <a:spcPts val="956"/>
        </a:spcBef>
        <a:buFont typeface="Arial" panose="020B0604020202020204" pitchFamily="34" charset="0"/>
        <a:buChar char="•"/>
        <a:defRPr sz="2677" kern="1200">
          <a:solidFill>
            <a:schemeClr val="tx1"/>
          </a:solidFill>
          <a:latin typeface="+mn-lt"/>
          <a:ea typeface="+mn-ea"/>
          <a:cs typeface="+mn-cs"/>
        </a:defRPr>
      </a:lvl1pPr>
      <a:lvl2pPr marL="655762" indent="-218587" algn="l" defTabSz="874349" rtl="0" eaLnBrk="1" latinLnBrk="0" hangingPunct="1">
        <a:lnSpc>
          <a:spcPct val="90000"/>
        </a:lnSpc>
        <a:spcBef>
          <a:spcPts val="478"/>
        </a:spcBef>
        <a:buFont typeface="Arial" panose="020B0604020202020204" pitchFamily="34" charset="0"/>
        <a:buChar char="•"/>
        <a:defRPr sz="2295" kern="1200">
          <a:solidFill>
            <a:schemeClr val="tx1"/>
          </a:solidFill>
          <a:latin typeface="+mn-lt"/>
          <a:ea typeface="+mn-ea"/>
          <a:cs typeface="+mn-cs"/>
        </a:defRPr>
      </a:lvl2pPr>
      <a:lvl3pPr marL="1092937" indent="-218587" algn="l" defTabSz="874349" rtl="0" eaLnBrk="1" latinLnBrk="0" hangingPunct="1">
        <a:lnSpc>
          <a:spcPct val="90000"/>
        </a:lnSpc>
        <a:spcBef>
          <a:spcPts val="478"/>
        </a:spcBef>
        <a:buFont typeface="Arial" panose="020B0604020202020204" pitchFamily="34" charset="0"/>
        <a:buChar char="•"/>
        <a:defRPr sz="1912" kern="1200">
          <a:solidFill>
            <a:schemeClr val="tx1"/>
          </a:solidFill>
          <a:latin typeface="+mn-lt"/>
          <a:ea typeface="+mn-ea"/>
          <a:cs typeface="+mn-cs"/>
        </a:defRPr>
      </a:lvl3pPr>
      <a:lvl4pPr marL="1530111" indent="-218587" algn="l" defTabSz="874349" rtl="0" eaLnBrk="1" latinLnBrk="0" hangingPunct="1">
        <a:lnSpc>
          <a:spcPct val="90000"/>
        </a:lnSpc>
        <a:spcBef>
          <a:spcPts val="478"/>
        </a:spcBef>
        <a:buFont typeface="Arial" panose="020B0604020202020204" pitchFamily="34" charset="0"/>
        <a:buChar char="•"/>
        <a:defRPr sz="1721" kern="1200">
          <a:solidFill>
            <a:schemeClr val="tx1"/>
          </a:solidFill>
          <a:latin typeface="+mn-lt"/>
          <a:ea typeface="+mn-ea"/>
          <a:cs typeface="+mn-cs"/>
        </a:defRPr>
      </a:lvl4pPr>
      <a:lvl5pPr marL="1967286" indent="-218587" algn="l" defTabSz="874349" rtl="0" eaLnBrk="1" latinLnBrk="0" hangingPunct="1">
        <a:lnSpc>
          <a:spcPct val="90000"/>
        </a:lnSpc>
        <a:spcBef>
          <a:spcPts val="478"/>
        </a:spcBef>
        <a:buFont typeface="Arial" panose="020B0604020202020204" pitchFamily="34" charset="0"/>
        <a:buChar char="•"/>
        <a:defRPr sz="1721" kern="1200">
          <a:solidFill>
            <a:schemeClr val="tx1"/>
          </a:solidFill>
          <a:latin typeface="+mn-lt"/>
          <a:ea typeface="+mn-ea"/>
          <a:cs typeface="+mn-cs"/>
        </a:defRPr>
      </a:lvl5pPr>
      <a:lvl6pPr marL="2404461" indent="-218587" algn="l" defTabSz="874349" rtl="0" eaLnBrk="1" latinLnBrk="0" hangingPunct="1">
        <a:lnSpc>
          <a:spcPct val="90000"/>
        </a:lnSpc>
        <a:spcBef>
          <a:spcPts val="478"/>
        </a:spcBef>
        <a:buFont typeface="Arial" panose="020B0604020202020204" pitchFamily="34" charset="0"/>
        <a:buChar char="•"/>
        <a:defRPr sz="1721" kern="1200">
          <a:solidFill>
            <a:schemeClr val="tx1"/>
          </a:solidFill>
          <a:latin typeface="+mn-lt"/>
          <a:ea typeface="+mn-ea"/>
          <a:cs typeface="+mn-cs"/>
        </a:defRPr>
      </a:lvl6pPr>
      <a:lvl7pPr marL="2841635" indent="-218587" algn="l" defTabSz="874349" rtl="0" eaLnBrk="1" latinLnBrk="0" hangingPunct="1">
        <a:lnSpc>
          <a:spcPct val="90000"/>
        </a:lnSpc>
        <a:spcBef>
          <a:spcPts val="478"/>
        </a:spcBef>
        <a:buFont typeface="Arial" panose="020B0604020202020204" pitchFamily="34" charset="0"/>
        <a:buChar char="•"/>
        <a:defRPr sz="1721" kern="1200">
          <a:solidFill>
            <a:schemeClr val="tx1"/>
          </a:solidFill>
          <a:latin typeface="+mn-lt"/>
          <a:ea typeface="+mn-ea"/>
          <a:cs typeface="+mn-cs"/>
        </a:defRPr>
      </a:lvl7pPr>
      <a:lvl8pPr marL="3278810" indent="-218587" algn="l" defTabSz="874349" rtl="0" eaLnBrk="1" latinLnBrk="0" hangingPunct="1">
        <a:lnSpc>
          <a:spcPct val="90000"/>
        </a:lnSpc>
        <a:spcBef>
          <a:spcPts val="478"/>
        </a:spcBef>
        <a:buFont typeface="Arial" panose="020B0604020202020204" pitchFamily="34" charset="0"/>
        <a:buChar char="•"/>
        <a:defRPr sz="1721" kern="1200">
          <a:solidFill>
            <a:schemeClr val="tx1"/>
          </a:solidFill>
          <a:latin typeface="+mn-lt"/>
          <a:ea typeface="+mn-ea"/>
          <a:cs typeface="+mn-cs"/>
        </a:defRPr>
      </a:lvl8pPr>
      <a:lvl9pPr marL="3715984" indent="-218587" algn="l" defTabSz="874349" rtl="0" eaLnBrk="1" latinLnBrk="0" hangingPunct="1">
        <a:lnSpc>
          <a:spcPct val="90000"/>
        </a:lnSpc>
        <a:spcBef>
          <a:spcPts val="478"/>
        </a:spcBef>
        <a:buFont typeface="Arial" panose="020B0604020202020204" pitchFamily="34" charset="0"/>
        <a:buChar char="•"/>
        <a:defRPr sz="1721" kern="1200">
          <a:solidFill>
            <a:schemeClr val="tx1"/>
          </a:solidFill>
          <a:latin typeface="+mn-lt"/>
          <a:ea typeface="+mn-ea"/>
          <a:cs typeface="+mn-cs"/>
        </a:defRPr>
      </a:lvl9pPr>
    </p:bodyStyle>
    <p:otherStyle>
      <a:defPPr>
        <a:defRPr lang="en-US"/>
      </a:defPPr>
      <a:lvl1pPr marL="0" algn="l" defTabSz="874349" rtl="0" eaLnBrk="1" latinLnBrk="0" hangingPunct="1">
        <a:defRPr sz="1721" kern="1200">
          <a:solidFill>
            <a:schemeClr val="tx1"/>
          </a:solidFill>
          <a:latin typeface="+mn-lt"/>
          <a:ea typeface="+mn-ea"/>
          <a:cs typeface="+mn-cs"/>
        </a:defRPr>
      </a:lvl1pPr>
      <a:lvl2pPr marL="437175" algn="l" defTabSz="874349" rtl="0" eaLnBrk="1" latinLnBrk="0" hangingPunct="1">
        <a:defRPr sz="1721" kern="1200">
          <a:solidFill>
            <a:schemeClr val="tx1"/>
          </a:solidFill>
          <a:latin typeface="+mn-lt"/>
          <a:ea typeface="+mn-ea"/>
          <a:cs typeface="+mn-cs"/>
        </a:defRPr>
      </a:lvl2pPr>
      <a:lvl3pPr marL="874349" algn="l" defTabSz="874349" rtl="0" eaLnBrk="1" latinLnBrk="0" hangingPunct="1">
        <a:defRPr sz="1721" kern="1200">
          <a:solidFill>
            <a:schemeClr val="tx1"/>
          </a:solidFill>
          <a:latin typeface="+mn-lt"/>
          <a:ea typeface="+mn-ea"/>
          <a:cs typeface="+mn-cs"/>
        </a:defRPr>
      </a:lvl3pPr>
      <a:lvl4pPr marL="1311524" algn="l" defTabSz="874349" rtl="0" eaLnBrk="1" latinLnBrk="0" hangingPunct="1">
        <a:defRPr sz="1721" kern="1200">
          <a:solidFill>
            <a:schemeClr val="tx1"/>
          </a:solidFill>
          <a:latin typeface="+mn-lt"/>
          <a:ea typeface="+mn-ea"/>
          <a:cs typeface="+mn-cs"/>
        </a:defRPr>
      </a:lvl4pPr>
      <a:lvl5pPr marL="1748699" algn="l" defTabSz="874349" rtl="0" eaLnBrk="1" latinLnBrk="0" hangingPunct="1">
        <a:defRPr sz="1721" kern="1200">
          <a:solidFill>
            <a:schemeClr val="tx1"/>
          </a:solidFill>
          <a:latin typeface="+mn-lt"/>
          <a:ea typeface="+mn-ea"/>
          <a:cs typeface="+mn-cs"/>
        </a:defRPr>
      </a:lvl5pPr>
      <a:lvl6pPr marL="2185873" algn="l" defTabSz="874349" rtl="0" eaLnBrk="1" latinLnBrk="0" hangingPunct="1">
        <a:defRPr sz="1721" kern="1200">
          <a:solidFill>
            <a:schemeClr val="tx1"/>
          </a:solidFill>
          <a:latin typeface="+mn-lt"/>
          <a:ea typeface="+mn-ea"/>
          <a:cs typeface="+mn-cs"/>
        </a:defRPr>
      </a:lvl6pPr>
      <a:lvl7pPr marL="2623048" algn="l" defTabSz="874349" rtl="0" eaLnBrk="1" latinLnBrk="0" hangingPunct="1">
        <a:defRPr sz="1721" kern="1200">
          <a:solidFill>
            <a:schemeClr val="tx1"/>
          </a:solidFill>
          <a:latin typeface="+mn-lt"/>
          <a:ea typeface="+mn-ea"/>
          <a:cs typeface="+mn-cs"/>
        </a:defRPr>
      </a:lvl7pPr>
      <a:lvl8pPr marL="3060222" algn="l" defTabSz="874349" rtl="0" eaLnBrk="1" latinLnBrk="0" hangingPunct="1">
        <a:defRPr sz="1721" kern="1200">
          <a:solidFill>
            <a:schemeClr val="tx1"/>
          </a:solidFill>
          <a:latin typeface="+mn-lt"/>
          <a:ea typeface="+mn-ea"/>
          <a:cs typeface="+mn-cs"/>
        </a:defRPr>
      </a:lvl8pPr>
      <a:lvl9pPr marL="3497397" algn="l" defTabSz="874349" rtl="0" eaLnBrk="1" latinLnBrk="0" hangingPunct="1">
        <a:defRPr sz="172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6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9.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69.xml"/><Relationship Id="rId5" Type="http://schemas.openxmlformats.org/officeDocument/2006/relationships/image" Target="../media/image22.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6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7.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66.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6.xml"/></Relationships>
</file>

<file path=ppt/slides/_rels/slide1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4.xml"/><Relationship Id="rId1" Type="http://schemas.openxmlformats.org/officeDocument/2006/relationships/slideLayout" Target="../slideLayouts/slideLayout6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9.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6.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5.xml"/><Relationship Id="rId1" Type="http://schemas.openxmlformats.org/officeDocument/2006/relationships/slideLayout" Target="../slideLayouts/slideLayout6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6.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7.xml"/><Relationship Id="rId1" Type="http://schemas.openxmlformats.org/officeDocument/2006/relationships/slideLayout" Target="../slideLayouts/slideLayout67.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57.xml"/><Relationship Id="rId4" Type="http://schemas.openxmlformats.org/officeDocument/2006/relationships/image" Target="../media/image34.tiff"/></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57.xml"/></Relationships>
</file>

<file path=ppt/slides/_rels/slide26.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39.png"/><Relationship Id="rId3" Type="http://schemas.openxmlformats.org/officeDocument/2006/relationships/image" Target="../media/image36.png"/><Relationship Id="rId7" Type="http://schemas.openxmlformats.org/officeDocument/2006/relationships/image" Target="../media/image360.png"/><Relationship Id="rId12" Type="http://schemas.openxmlformats.org/officeDocument/2006/relationships/customXml" Target="../ink/ink5.xml"/><Relationship Id="rId2" Type="http://schemas.openxmlformats.org/officeDocument/2006/relationships/notesSlide" Target="../notesSlides/notesSlide20.xml"/><Relationship Id="rId1" Type="http://schemas.openxmlformats.org/officeDocument/2006/relationships/slideLayout" Target="../slideLayouts/slideLayout56.xml"/><Relationship Id="rId6" Type="http://schemas.openxmlformats.org/officeDocument/2006/relationships/customXml" Target="../ink/ink2.xml"/><Relationship Id="rId11" Type="http://schemas.openxmlformats.org/officeDocument/2006/relationships/image" Target="../media/image380.png"/><Relationship Id="rId5" Type="http://schemas.openxmlformats.org/officeDocument/2006/relationships/image" Target="../media/image350.png"/><Relationship Id="rId15" Type="http://schemas.openxmlformats.org/officeDocument/2006/relationships/image" Target="../media/image40.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370.png"/><Relationship Id="rId14" Type="http://schemas.openxmlformats.org/officeDocument/2006/relationships/customXml" Target="../ink/ink6.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71.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42.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70.xml"/><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38.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17.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jpeg"/><Relationship Id="rId2" Type="http://schemas.openxmlformats.org/officeDocument/2006/relationships/notesSlide" Target="../notesSlides/notesSlide27.xml"/><Relationship Id="rId1" Type="http://schemas.openxmlformats.org/officeDocument/2006/relationships/slideLayout" Target="../slideLayouts/slideLayout56.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image" Target="../media/image56.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58.png"/><Relationship Id="rId4" Type="http://schemas.openxmlformats.org/officeDocument/2006/relationships/image" Target="../media/image1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4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69.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55.xml"/><Relationship Id="rId6" Type="http://schemas.openxmlformats.org/officeDocument/2006/relationships/image" Target="../media/image63.png"/><Relationship Id="rId11" Type="http://schemas.openxmlformats.org/officeDocument/2006/relationships/image" Target="../media/image67.png"/><Relationship Id="rId5" Type="http://schemas.openxmlformats.org/officeDocument/2006/relationships/image" Target="../media/image62.png"/><Relationship Id="rId10" Type="http://schemas.openxmlformats.org/officeDocument/2006/relationships/image" Target="../media/image66.png"/><Relationship Id="rId4" Type="http://schemas.openxmlformats.org/officeDocument/2006/relationships/image" Target="../media/image61.png"/><Relationship Id="rId9" Type="http://schemas.openxmlformats.org/officeDocument/2006/relationships/image" Target="../media/image65.png"/></Relationships>
</file>

<file path=ppt/slides/_rels/slide46.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31.xml"/><Relationship Id="rId1" Type="http://schemas.openxmlformats.org/officeDocument/2006/relationships/slideLayout" Target="../slideLayouts/slideLayout5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8.xml.rels><?xml version="1.0" encoding="UTF-8" standalone="yes"?>
<Relationships xmlns="http://schemas.openxmlformats.org/package/2006/relationships"><Relationship Id="rId8" Type="http://schemas.openxmlformats.org/officeDocument/2006/relationships/image" Target="../media/image76.jpeg"/><Relationship Id="rId13" Type="http://schemas.openxmlformats.org/officeDocument/2006/relationships/image" Target="../media/image65.png"/><Relationship Id="rId3" Type="http://schemas.openxmlformats.org/officeDocument/2006/relationships/image" Target="../media/image71.jp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notesSlide" Target="../notesSlides/notesSlide32.xml"/><Relationship Id="rId1" Type="http://schemas.openxmlformats.org/officeDocument/2006/relationships/slideLayout" Target="../slideLayouts/slideLayout68.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jpeg"/><Relationship Id="rId15" Type="http://schemas.openxmlformats.org/officeDocument/2006/relationships/image" Target="../media/image82.png"/><Relationship Id="rId10" Type="http://schemas.openxmlformats.org/officeDocument/2006/relationships/image" Target="../media/image78.png"/><Relationship Id="rId4" Type="http://schemas.openxmlformats.org/officeDocument/2006/relationships/image" Target="../media/image72.jpeg"/><Relationship Id="rId9" Type="http://schemas.openxmlformats.org/officeDocument/2006/relationships/image" Target="../media/image77.jpeg"/><Relationship Id="rId14" Type="http://schemas.openxmlformats.org/officeDocument/2006/relationships/image" Target="../media/image81.png"/></Relationships>
</file>

<file path=ppt/slides/_rels/slide49.xml.rels><?xml version="1.0" encoding="UTF-8" standalone="yes"?>
<Relationships xmlns="http://schemas.openxmlformats.org/package/2006/relationships"><Relationship Id="rId8" Type="http://schemas.openxmlformats.org/officeDocument/2006/relationships/image" Target="../media/image88.svg"/><Relationship Id="rId13" Type="http://schemas.openxmlformats.org/officeDocument/2006/relationships/image" Target="../media/image93.pn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sv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86.svg"/><Relationship Id="rId11" Type="http://schemas.openxmlformats.org/officeDocument/2006/relationships/image" Target="../media/image91.png"/><Relationship Id="rId5" Type="http://schemas.openxmlformats.org/officeDocument/2006/relationships/image" Target="../media/image85.png"/><Relationship Id="rId15" Type="http://schemas.openxmlformats.org/officeDocument/2006/relationships/image" Target="../media/image22.png"/><Relationship Id="rId10" Type="http://schemas.openxmlformats.org/officeDocument/2006/relationships/image" Target="../media/image90.svg"/><Relationship Id="rId4" Type="http://schemas.openxmlformats.org/officeDocument/2006/relationships/image" Target="../media/image84.svg"/><Relationship Id="rId9" Type="http://schemas.openxmlformats.org/officeDocument/2006/relationships/image" Target="../media/image89.png"/><Relationship Id="rId14" Type="http://schemas.openxmlformats.org/officeDocument/2006/relationships/image" Target="../media/image94.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50.xml.rels><?xml version="1.0" encoding="UTF-8" standalone="yes"?>
<Relationships xmlns="http://schemas.openxmlformats.org/package/2006/relationships"><Relationship Id="rId13" Type="http://schemas.openxmlformats.org/officeDocument/2006/relationships/image" Target="../media/image105.png"/><Relationship Id="rId18" Type="http://schemas.openxmlformats.org/officeDocument/2006/relationships/image" Target="../media/image110.png"/><Relationship Id="rId26" Type="http://schemas.openxmlformats.org/officeDocument/2006/relationships/image" Target="../media/image118.png"/><Relationship Id="rId39" Type="http://schemas.openxmlformats.org/officeDocument/2006/relationships/image" Target="../media/image131.png"/><Relationship Id="rId21" Type="http://schemas.openxmlformats.org/officeDocument/2006/relationships/image" Target="../media/image113.png"/><Relationship Id="rId34" Type="http://schemas.openxmlformats.org/officeDocument/2006/relationships/image" Target="../media/image126.jpeg"/><Relationship Id="rId42" Type="http://schemas.openxmlformats.org/officeDocument/2006/relationships/image" Target="../media/image134.png"/><Relationship Id="rId47" Type="http://schemas.openxmlformats.org/officeDocument/2006/relationships/image" Target="../media/image139.png"/><Relationship Id="rId50" Type="http://schemas.openxmlformats.org/officeDocument/2006/relationships/image" Target="../media/image142.png"/><Relationship Id="rId55" Type="http://schemas.openxmlformats.org/officeDocument/2006/relationships/image" Target="../media/image147.jpeg"/><Relationship Id="rId63" Type="http://schemas.openxmlformats.org/officeDocument/2006/relationships/image" Target="../media/image155.jpeg"/><Relationship Id="rId7" Type="http://schemas.openxmlformats.org/officeDocument/2006/relationships/image" Target="../media/image99.png"/><Relationship Id="rId2" Type="http://schemas.openxmlformats.org/officeDocument/2006/relationships/notesSlide" Target="../notesSlides/notesSlide34.xml"/><Relationship Id="rId16" Type="http://schemas.openxmlformats.org/officeDocument/2006/relationships/image" Target="../media/image108.gif"/><Relationship Id="rId20" Type="http://schemas.openxmlformats.org/officeDocument/2006/relationships/image" Target="../media/image112.png"/><Relationship Id="rId29" Type="http://schemas.openxmlformats.org/officeDocument/2006/relationships/image" Target="../media/image121.png"/><Relationship Id="rId41" Type="http://schemas.openxmlformats.org/officeDocument/2006/relationships/image" Target="../media/image133.png"/><Relationship Id="rId54" Type="http://schemas.openxmlformats.org/officeDocument/2006/relationships/image" Target="../media/image146.png"/><Relationship Id="rId62" Type="http://schemas.openxmlformats.org/officeDocument/2006/relationships/image" Target="../media/image154.gif"/><Relationship Id="rId1" Type="http://schemas.openxmlformats.org/officeDocument/2006/relationships/slideLayout" Target="../slideLayouts/slideLayout68.xml"/><Relationship Id="rId6" Type="http://schemas.openxmlformats.org/officeDocument/2006/relationships/image" Target="../media/image98.png"/><Relationship Id="rId11" Type="http://schemas.openxmlformats.org/officeDocument/2006/relationships/image" Target="../media/image103.png"/><Relationship Id="rId24" Type="http://schemas.openxmlformats.org/officeDocument/2006/relationships/image" Target="../media/image116.gif"/><Relationship Id="rId32" Type="http://schemas.openxmlformats.org/officeDocument/2006/relationships/image" Target="../media/image124.png"/><Relationship Id="rId37" Type="http://schemas.openxmlformats.org/officeDocument/2006/relationships/image" Target="../media/image129.png"/><Relationship Id="rId40" Type="http://schemas.openxmlformats.org/officeDocument/2006/relationships/image" Target="../media/image132.png"/><Relationship Id="rId45" Type="http://schemas.openxmlformats.org/officeDocument/2006/relationships/image" Target="../media/image137.jpeg"/><Relationship Id="rId53" Type="http://schemas.openxmlformats.org/officeDocument/2006/relationships/image" Target="../media/image145.png"/><Relationship Id="rId58" Type="http://schemas.openxmlformats.org/officeDocument/2006/relationships/image" Target="../media/image150.png"/><Relationship Id="rId66" Type="http://schemas.openxmlformats.org/officeDocument/2006/relationships/image" Target="../media/image158.jpeg"/><Relationship Id="rId5" Type="http://schemas.openxmlformats.org/officeDocument/2006/relationships/image" Target="../media/image97.png"/><Relationship Id="rId15" Type="http://schemas.openxmlformats.org/officeDocument/2006/relationships/image" Target="../media/image107.png"/><Relationship Id="rId23" Type="http://schemas.openxmlformats.org/officeDocument/2006/relationships/image" Target="../media/image115.png"/><Relationship Id="rId28" Type="http://schemas.openxmlformats.org/officeDocument/2006/relationships/image" Target="../media/image120.png"/><Relationship Id="rId36" Type="http://schemas.openxmlformats.org/officeDocument/2006/relationships/image" Target="../media/image128.png"/><Relationship Id="rId49" Type="http://schemas.openxmlformats.org/officeDocument/2006/relationships/image" Target="../media/image141.jpeg"/><Relationship Id="rId57" Type="http://schemas.openxmlformats.org/officeDocument/2006/relationships/image" Target="../media/image149.png"/><Relationship Id="rId61" Type="http://schemas.openxmlformats.org/officeDocument/2006/relationships/image" Target="../media/image153.png"/><Relationship Id="rId10" Type="http://schemas.openxmlformats.org/officeDocument/2006/relationships/image" Target="../media/image102.jpeg"/><Relationship Id="rId19" Type="http://schemas.openxmlformats.org/officeDocument/2006/relationships/image" Target="../media/image111.png"/><Relationship Id="rId31" Type="http://schemas.openxmlformats.org/officeDocument/2006/relationships/image" Target="../media/image123.png"/><Relationship Id="rId44" Type="http://schemas.openxmlformats.org/officeDocument/2006/relationships/image" Target="../media/image136.png"/><Relationship Id="rId52" Type="http://schemas.openxmlformats.org/officeDocument/2006/relationships/image" Target="../media/image144.png"/><Relationship Id="rId60" Type="http://schemas.openxmlformats.org/officeDocument/2006/relationships/image" Target="../media/image152.png"/><Relationship Id="rId65" Type="http://schemas.openxmlformats.org/officeDocument/2006/relationships/image" Target="../media/image157.jpe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png"/><Relationship Id="rId22" Type="http://schemas.openxmlformats.org/officeDocument/2006/relationships/image" Target="../media/image114.png"/><Relationship Id="rId27" Type="http://schemas.openxmlformats.org/officeDocument/2006/relationships/image" Target="../media/image119.png"/><Relationship Id="rId30" Type="http://schemas.openxmlformats.org/officeDocument/2006/relationships/image" Target="../media/image122.jpeg"/><Relationship Id="rId35" Type="http://schemas.openxmlformats.org/officeDocument/2006/relationships/image" Target="../media/image127.png"/><Relationship Id="rId43" Type="http://schemas.openxmlformats.org/officeDocument/2006/relationships/image" Target="../media/image135.png"/><Relationship Id="rId48" Type="http://schemas.openxmlformats.org/officeDocument/2006/relationships/image" Target="../media/image140.png"/><Relationship Id="rId56" Type="http://schemas.openxmlformats.org/officeDocument/2006/relationships/image" Target="../media/image148.png"/><Relationship Id="rId64" Type="http://schemas.openxmlformats.org/officeDocument/2006/relationships/image" Target="../media/image156.jpeg"/><Relationship Id="rId8" Type="http://schemas.openxmlformats.org/officeDocument/2006/relationships/image" Target="../media/image100.png"/><Relationship Id="rId51" Type="http://schemas.openxmlformats.org/officeDocument/2006/relationships/image" Target="../media/image143.jpeg"/><Relationship Id="rId3" Type="http://schemas.openxmlformats.org/officeDocument/2006/relationships/image" Target="../media/image95.png"/><Relationship Id="rId12" Type="http://schemas.openxmlformats.org/officeDocument/2006/relationships/image" Target="../media/image104.png"/><Relationship Id="rId17" Type="http://schemas.openxmlformats.org/officeDocument/2006/relationships/image" Target="../media/image109.png"/><Relationship Id="rId25" Type="http://schemas.openxmlformats.org/officeDocument/2006/relationships/image" Target="../media/image117.png"/><Relationship Id="rId33" Type="http://schemas.openxmlformats.org/officeDocument/2006/relationships/image" Target="../media/image125.png"/><Relationship Id="rId38" Type="http://schemas.openxmlformats.org/officeDocument/2006/relationships/image" Target="../media/image130.png"/><Relationship Id="rId46" Type="http://schemas.openxmlformats.org/officeDocument/2006/relationships/image" Target="../media/image138.png"/><Relationship Id="rId59" Type="http://schemas.openxmlformats.org/officeDocument/2006/relationships/image" Target="../media/image15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52.xml.rels><?xml version="1.0" encoding="UTF-8" standalone="yes"?>
<Relationships xmlns="http://schemas.openxmlformats.org/package/2006/relationships"><Relationship Id="rId3" Type="http://schemas.openxmlformats.org/officeDocument/2006/relationships/image" Target="../media/image159.jpg"/><Relationship Id="rId2" Type="http://schemas.openxmlformats.org/officeDocument/2006/relationships/notesSlide" Target="../notesSlides/notesSlide35.xml"/><Relationship Id="rId1" Type="http://schemas.openxmlformats.org/officeDocument/2006/relationships/slideLayout" Target="../slideLayouts/slideLayout58.xml"/></Relationships>
</file>

<file path=ppt/slides/_rels/slide5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162.png"/><Relationship Id="rId4" Type="http://schemas.openxmlformats.org/officeDocument/2006/relationships/image" Target="../media/image161.png"/></Relationships>
</file>

<file path=ppt/slides/_rels/slide54.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161.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55.xml.rels><?xml version="1.0" encoding="UTF-8" standalone="yes"?>
<Relationships xmlns="http://schemas.openxmlformats.org/package/2006/relationships"><Relationship Id="rId3" Type="http://schemas.openxmlformats.org/officeDocument/2006/relationships/image" Target="../media/image166.png"/><Relationship Id="rId7"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18.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s>
</file>

<file path=ppt/slides/_rels/slide5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62.xml"/></Relationships>
</file>

<file path=ppt/slides/_rels/slide57.xml.rels><?xml version="1.0" encoding="UTF-8" standalone="yes"?>
<Relationships xmlns="http://schemas.openxmlformats.org/package/2006/relationships"><Relationship Id="rId3" Type="http://schemas.openxmlformats.org/officeDocument/2006/relationships/image" Target="../media/image166.png"/><Relationship Id="rId7" Type="http://schemas.openxmlformats.org/officeDocument/2006/relationships/image" Target="../media/image161.png"/><Relationship Id="rId2" Type="http://schemas.openxmlformats.org/officeDocument/2006/relationships/image" Target="../media/image171.png"/><Relationship Id="rId1" Type="http://schemas.openxmlformats.org/officeDocument/2006/relationships/slideLayout" Target="../slideLayouts/slideLayout65.xml"/><Relationship Id="rId6" Type="http://schemas.openxmlformats.org/officeDocument/2006/relationships/image" Target="../media/image169.png"/><Relationship Id="rId5" Type="http://schemas.openxmlformats.org/officeDocument/2006/relationships/image" Target="../media/image173.jpeg"/><Relationship Id="rId4" Type="http://schemas.openxmlformats.org/officeDocument/2006/relationships/image" Target="../media/image172.png"/></Relationships>
</file>

<file path=ppt/slides/_rels/slide5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61.xml"/></Relationships>
</file>

<file path=ppt/slides/_rels/slide59.xml.rels><?xml version="1.0" encoding="UTF-8" standalone="yes"?>
<Relationships xmlns="http://schemas.openxmlformats.org/package/2006/relationships"><Relationship Id="rId3" Type="http://schemas.openxmlformats.org/officeDocument/2006/relationships/hyperlink" Target="https://channel9.msdn.com/Events/Build/2017" TargetMode="External"/><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hyperlink" Target="http://microsoftvirtualacademy.com/"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5.xml"/></Relationships>
</file>

<file path=ppt/slides/_rels/slide6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40.xml"/><Relationship Id="rId1" Type="http://schemas.openxmlformats.org/officeDocument/2006/relationships/slideLayout" Target="../slideLayouts/slideLayout72.xml"/><Relationship Id="rId6" Type="http://schemas.openxmlformats.org/officeDocument/2006/relationships/image" Target="../media/image17.png"/><Relationship Id="rId5" Type="http://schemas.openxmlformats.org/officeDocument/2006/relationships/image" Target="../media/image177.png"/><Relationship Id="rId4" Type="http://schemas.openxmlformats.org/officeDocument/2006/relationships/image" Target="../media/image17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4.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2466637" cy="6994525"/>
          </a:xfrm>
          <a:prstGeom prst="rect">
            <a:avLst/>
          </a:prstGeom>
        </p:spPr>
      </p:pic>
      <p:sp>
        <p:nvSpPr>
          <p:cNvPr id="4" name="Rectangle 22"/>
          <p:cNvSpPr>
            <a:spLocks noChangeArrowheads="1"/>
          </p:cNvSpPr>
          <p:nvPr/>
        </p:nvSpPr>
        <p:spPr bwMode="auto">
          <a:xfrm>
            <a:off x="3136552" y="5436520"/>
            <a:ext cx="6126677" cy="97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defTabSz="1165770" fontAlgn="base">
              <a:spcBef>
                <a:spcPct val="0"/>
              </a:spcBef>
              <a:spcAft>
                <a:spcPct val="0"/>
              </a:spcAft>
            </a:pPr>
            <a:r>
              <a:rPr lang="en-US" sz="6311" kern="0" dirty="0">
                <a:solidFill>
                  <a:sysClr val="windowText" lastClr="000000"/>
                </a:solidFill>
                <a:latin typeface="Segoe UI Light" panose="020B0502040204020203" pitchFamily="34" charset="0"/>
                <a:cs typeface="Segoe UI Light" panose="020B0502040204020203" pitchFamily="34" charset="0"/>
              </a:rPr>
              <a:t>Azure Cosmos DB</a:t>
            </a:r>
          </a:p>
        </p:txBody>
      </p:sp>
      <p:sp>
        <p:nvSpPr>
          <p:cNvPr id="5" name="TextBox 4"/>
          <p:cNvSpPr txBox="1"/>
          <p:nvPr/>
        </p:nvSpPr>
        <p:spPr>
          <a:xfrm>
            <a:off x="3135959" y="6335792"/>
            <a:ext cx="6164557" cy="445507"/>
          </a:xfrm>
          <a:prstGeom prst="rect">
            <a:avLst/>
          </a:prstGeom>
          <a:noFill/>
        </p:spPr>
        <p:txBody>
          <a:bodyPr wrap="square" rtlCol="0">
            <a:spAutoFit/>
          </a:bodyPr>
          <a:lstStyle/>
          <a:p>
            <a:pPr algn="ctr" defTabSz="1165770"/>
            <a:r>
              <a:rPr lang="en-US" sz="2295" kern="0" dirty="0">
                <a:solidFill>
                  <a:schemeClr val="tx2">
                    <a:lumMod val="60000"/>
                    <a:lumOff val="40000"/>
                  </a:schemeClr>
                </a:solidFill>
                <a:latin typeface="Segoe UI Light" panose="020B0502040204020203" pitchFamily="34" charset="0"/>
                <a:cs typeface="Segoe UI Light" panose="020B0502040204020203" pitchFamily="34" charset="0"/>
              </a:rPr>
              <a:t>Microsoft’s globally-distributed database service</a:t>
            </a:r>
          </a:p>
        </p:txBody>
      </p:sp>
      <p:sp>
        <p:nvSpPr>
          <p:cNvPr id="7" name="Title 3"/>
          <p:cNvSpPr>
            <a:spLocks noGrp="1"/>
          </p:cNvSpPr>
          <p:nvPr>
            <p:ph type="title"/>
          </p:nvPr>
        </p:nvSpPr>
        <p:spPr>
          <a:xfrm>
            <a:off x="1722437" y="5245627"/>
            <a:ext cx="9143936" cy="1143531"/>
          </a:xfrm>
        </p:spPr>
        <p:txBody>
          <a:bodyPr/>
          <a:lstStyle/>
          <a:p>
            <a:r>
              <a:rPr lang="en-US" dirty="0"/>
              <a:t>Azure Cosmos DB</a:t>
            </a:r>
            <a:br>
              <a:rPr lang="en-US" sz="3200" b="1" i="1" dirty="0"/>
            </a:br>
            <a:endParaRPr lang="en-US" i="1" dirty="0"/>
          </a:p>
        </p:txBody>
      </p:sp>
    </p:spTree>
    <p:extLst>
      <p:ext uri="{BB962C8B-B14F-4D97-AF65-F5344CB8AC3E}">
        <p14:creationId xmlns:p14="http://schemas.microsoft.com/office/powerpoint/2010/main" val="17968447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87244" y="946785"/>
            <a:ext cx="11887200" cy="4364272"/>
          </a:xfrm>
        </p:spPr>
        <p:txBody>
          <a:bodyPr/>
          <a:lstStyle/>
          <a:p>
            <a:r>
              <a:rPr lang="en-US" sz="2800" dirty="0">
                <a:solidFill>
                  <a:schemeClr val="bg1"/>
                </a:solidFill>
              </a:rPr>
              <a:t>Reads and writes served from </a:t>
            </a:r>
            <a:r>
              <a:rPr lang="en-US" sz="2800" u="sng" dirty="0">
                <a:solidFill>
                  <a:schemeClr val="bg1"/>
                </a:solidFill>
              </a:rPr>
              <a:t>local region</a:t>
            </a:r>
          </a:p>
          <a:p>
            <a:r>
              <a:rPr lang="en-US" sz="2800" dirty="0">
                <a:solidFill>
                  <a:schemeClr val="bg1"/>
                </a:solidFill>
              </a:rPr>
              <a:t>Guaranteed millisecond latency </a:t>
            </a:r>
            <a:r>
              <a:rPr lang="en-US" sz="2800" u="sng" dirty="0">
                <a:solidFill>
                  <a:schemeClr val="bg1"/>
                </a:solidFill>
              </a:rPr>
              <a:t>worldwide</a:t>
            </a:r>
          </a:p>
          <a:p>
            <a:r>
              <a:rPr lang="en-US" sz="2800" dirty="0">
                <a:solidFill>
                  <a:schemeClr val="bg1"/>
                </a:solidFill>
              </a:rPr>
              <a:t>Write optimized, latch-free database engine</a:t>
            </a:r>
          </a:p>
          <a:p>
            <a:r>
              <a:rPr lang="en-US" sz="2800" u="sng" dirty="0">
                <a:solidFill>
                  <a:srgbClr val="92D050"/>
                </a:solidFill>
                <a:latin typeface="Segoe UI Light" panose="020B0502040204020203" pitchFamily="34" charset="0"/>
                <a:cs typeface="Segoe UI Light" panose="020B0502040204020203" pitchFamily="34" charset="0"/>
              </a:rPr>
              <a:t>Automatically indexed SSD storage</a:t>
            </a:r>
            <a:endParaRPr lang="en-US" sz="2800" dirty="0">
              <a:solidFill>
                <a:schemeClr val="bg1"/>
              </a:solidFill>
            </a:endParaRPr>
          </a:p>
          <a:p>
            <a:pPr lvl="0"/>
            <a:r>
              <a:rPr lang="en-US" sz="2000" dirty="0">
                <a:solidFill>
                  <a:srgbClr val="00B0F0"/>
                </a:solidFill>
                <a:latin typeface="Segoe UI Light" panose="020B0502040204020203" pitchFamily="34" charset="0"/>
                <a:cs typeface="Segoe UI Light" panose="020B0502040204020203" pitchFamily="34" charset="0"/>
              </a:rPr>
              <a:t>Synchronous and automatic indexing at sustained ingestion rates</a:t>
            </a:r>
          </a:p>
          <a:p>
            <a:pPr lvl="1"/>
            <a:r>
              <a:rPr lang="en-US" sz="1600" dirty="0">
                <a:solidFill>
                  <a:schemeClr val="bg1"/>
                </a:solidFill>
                <a:latin typeface="Segoe UI Light" panose="020B0502040204020203" pitchFamily="34" charset="0"/>
                <a:cs typeface="Segoe UI Light" panose="020B0502040204020203" pitchFamily="34" charset="0"/>
              </a:rPr>
              <a:t>No schema or index management needed</a:t>
            </a:r>
          </a:p>
          <a:p>
            <a:pPr lvl="1"/>
            <a:r>
              <a:rPr lang="en-US" sz="1600" dirty="0">
                <a:solidFill>
                  <a:schemeClr val="bg1"/>
                </a:solidFill>
                <a:latin typeface="Segoe UI Light" panose="020B0502040204020203" pitchFamily="34" charset="0"/>
                <a:cs typeface="Segoe UI Light" panose="020B0502040204020203" pitchFamily="34" charset="0"/>
              </a:rPr>
              <a:t>No schema versioning needed</a:t>
            </a:r>
          </a:p>
          <a:p>
            <a:pPr lvl="1"/>
            <a:r>
              <a:rPr lang="en-US" sz="1600" dirty="0">
                <a:solidFill>
                  <a:schemeClr val="bg1"/>
                </a:solidFill>
                <a:latin typeface="Segoe UI Light" panose="020B0502040204020203" pitchFamily="34" charset="0"/>
                <a:cs typeface="Segoe UI Light" panose="020B0502040204020203" pitchFamily="34" charset="0"/>
              </a:rPr>
              <a:t>No schema migration needed</a:t>
            </a:r>
          </a:p>
          <a:p>
            <a:pPr lvl="1"/>
            <a:r>
              <a:rPr lang="en-US" sz="1600" dirty="0">
                <a:solidFill>
                  <a:schemeClr val="bg1"/>
                </a:solidFill>
                <a:latin typeface="Segoe UI Light" panose="020B0502040204020203" pitchFamily="34" charset="0"/>
                <a:cs typeface="Segoe UI Light" panose="020B0502040204020203" pitchFamily="34" charset="0"/>
              </a:rPr>
              <a:t>All of this is highly relevant for rapidly evolving apps </a:t>
            </a:r>
          </a:p>
          <a:p>
            <a:pPr marL="228600" lvl="1" indent="0">
              <a:buNone/>
            </a:pPr>
            <a:r>
              <a:rPr lang="en-US" sz="1600" dirty="0">
                <a:solidFill>
                  <a:schemeClr val="bg1"/>
                </a:solidFill>
                <a:latin typeface="Segoe UI Light" panose="020B0502040204020203" pitchFamily="34" charset="0"/>
                <a:cs typeface="Segoe UI Light" panose="020B0502040204020203" pitchFamily="34" charset="0"/>
              </a:rPr>
              <a:t>    in a globally distributed setup</a:t>
            </a:r>
          </a:p>
          <a:p>
            <a:endParaRPr lang="en-US" sz="1200" dirty="0">
              <a:solidFill>
                <a:schemeClr val="bg1"/>
              </a:solidFill>
            </a:endParaRPr>
          </a:p>
          <a:p>
            <a:endParaRPr lang="en-US" sz="2800" dirty="0">
              <a:solidFill>
                <a:schemeClr val="bg1"/>
              </a:solidFill>
            </a:endParaRPr>
          </a:p>
        </p:txBody>
      </p:sp>
      <p:sp>
        <p:nvSpPr>
          <p:cNvPr id="17" name="Title 16"/>
          <p:cNvSpPr>
            <a:spLocks noGrp="1"/>
          </p:cNvSpPr>
          <p:nvPr>
            <p:ph type="title"/>
          </p:nvPr>
        </p:nvSpPr>
        <p:spPr>
          <a:xfrm>
            <a:off x="272274" y="212898"/>
            <a:ext cx="11889564" cy="917575"/>
          </a:xfrm>
        </p:spPr>
        <p:txBody>
          <a:bodyPr/>
          <a:lstStyle/>
          <a:p>
            <a:r>
              <a:rPr lang="en-US" dirty="0">
                <a:solidFill>
                  <a:schemeClr val="bg1"/>
                </a:solidFill>
              </a:rPr>
              <a:t>Guaranteed Low Latency</a:t>
            </a:r>
          </a:p>
        </p:txBody>
      </p:sp>
      <p:grpSp>
        <p:nvGrpSpPr>
          <p:cNvPr id="2" name="Group 1"/>
          <p:cNvGrpSpPr/>
          <p:nvPr/>
        </p:nvGrpSpPr>
        <p:grpSpPr>
          <a:xfrm>
            <a:off x="3507453" y="3494914"/>
            <a:ext cx="8423805" cy="2760103"/>
            <a:chOff x="6445826" y="4259262"/>
            <a:chExt cx="5710516" cy="1871080"/>
          </a:xfrm>
        </p:grpSpPr>
        <p:sp>
          <p:nvSpPr>
            <p:cNvPr id="13" name="Rectangle 12">
              <a:extLst/>
            </p:cNvPr>
            <p:cNvSpPr/>
            <p:nvPr/>
          </p:nvSpPr>
          <p:spPr bwMode="auto">
            <a:xfrm>
              <a:off x="8382202" y="4259262"/>
              <a:ext cx="1837764" cy="574654"/>
            </a:xfrm>
            <a:prstGeom prst="rect">
              <a:avLst/>
            </a:prstGeom>
            <a:solidFill>
              <a:srgbClr val="92D050"/>
            </a:solidFill>
            <a:ln w="9525" cap="flat" cmpd="sng" algn="ctr">
              <a:solidFill>
                <a:srgbClr val="442359"/>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mj-lt"/>
                  <a:ea typeface="+mn-ea"/>
                  <a:cs typeface="+mn-cs"/>
                </a:rPr>
                <a:t>Reads (1KB)</a:t>
              </a:r>
            </a:p>
          </p:txBody>
        </p:sp>
        <p:sp>
          <p:nvSpPr>
            <p:cNvPr id="14" name="Rectangle 13">
              <a:extLst/>
            </p:cNvPr>
            <p:cNvSpPr/>
            <p:nvPr/>
          </p:nvSpPr>
          <p:spPr bwMode="auto">
            <a:xfrm>
              <a:off x="10318578" y="4259262"/>
              <a:ext cx="1837764" cy="574654"/>
            </a:xfrm>
            <a:prstGeom prst="rect">
              <a:avLst/>
            </a:prstGeom>
            <a:solidFill>
              <a:schemeClr val="accent5"/>
            </a:solidFill>
            <a:ln w="9525" cap="flat" cmpd="sng" algn="ctr">
              <a:solidFill>
                <a:srgbClr val="442359"/>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mj-lt"/>
                  <a:ea typeface="+mn-ea"/>
                  <a:cs typeface="+mn-cs"/>
                </a:rPr>
                <a:t>Indexed writes (1KB)</a:t>
              </a:r>
            </a:p>
          </p:txBody>
        </p:sp>
        <p:sp>
          <p:nvSpPr>
            <p:cNvPr id="15" name="Rectangle 14">
              <a:extLst/>
            </p:cNvPr>
            <p:cNvSpPr/>
            <p:nvPr/>
          </p:nvSpPr>
          <p:spPr bwMode="auto">
            <a:xfrm>
              <a:off x="6445826" y="4907475"/>
              <a:ext cx="1837764" cy="574654"/>
            </a:xfrm>
            <a:prstGeom prst="rect">
              <a:avLst/>
            </a:prstGeom>
            <a:solidFill>
              <a:srgbClr val="7030A0"/>
            </a:solidFill>
            <a:ln w="9525" cap="flat" cmpd="sng" algn="ctr">
              <a:solidFill>
                <a:srgbClr val="442359"/>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mn-ea"/>
                  <a:cs typeface="+mn-cs"/>
                </a:rPr>
                <a:t>50th</a:t>
              </a:r>
            </a:p>
          </p:txBody>
        </p:sp>
        <p:sp>
          <p:nvSpPr>
            <p:cNvPr id="16" name="Rectangle 15">
              <a:extLst/>
            </p:cNvPr>
            <p:cNvSpPr/>
            <p:nvPr/>
          </p:nvSpPr>
          <p:spPr bwMode="auto">
            <a:xfrm>
              <a:off x="6445826" y="5555688"/>
              <a:ext cx="1837764" cy="574654"/>
            </a:xfrm>
            <a:prstGeom prst="rect">
              <a:avLst/>
            </a:prstGeom>
            <a:solidFill>
              <a:srgbClr val="FF0066"/>
            </a:solidFill>
            <a:ln w="9525" cap="flat" cmpd="sng" algn="ctr">
              <a:solidFill>
                <a:srgbClr val="442359"/>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mn-ea"/>
                  <a:cs typeface="+mn-cs"/>
                </a:rPr>
                <a:t>99th</a:t>
              </a:r>
            </a:p>
          </p:txBody>
        </p:sp>
        <p:sp>
          <p:nvSpPr>
            <p:cNvPr id="18" name="Rectangle 17">
              <a:extLst/>
            </p:cNvPr>
            <p:cNvSpPr/>
            <p:nvPr/>
          </p:nvSpPr>
          <p:spPr bwMode="auto">
            <a:xfrm>
              <a:off x="8382202" y="4907475"/>
              <a:ext cx="1837764" cy="574654"/>
            </a:xfrm>
            <a:prstGeom prst="rect">
              <a:avLst/>
            </a:prstGeom>
            <a:solidFill>
              <a:srgbClr val="0078C9"/>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mn-ea"/>
                  <a:cs typeface="+mn-cs"/>
                </a:rPr>
                <a:t>&lt;2ms</a:t>
              </a:r>
            </a:p>
          </p:txBody>
        </p:sp>
        <p:sp>
          <p:nvSpPr>
            <p:cNvPr id="19" name="Rectangle 18">
              <a:extLst/>
            </p:cNvPr>
            <p:cNvSpPr/>
            <p:nvPr/>
          </p:nvSpPr>
          <p:spPr bwMode="auto">
            <a:xfrm>
              <a:off x="8382202" y="5555688"/>
              <a:ext cx="1837764" cy="574654"/>
            </a:xfrm>
            <a:prstGeom prst="rect">
              <a:avLst/>
            </a:prstGeom>
            <a:solidFill>
              <a:srgbClr val="0078C9"/>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mn-ea"/>
                  <a:cs typeface="+mn-cs"/>
                </a:rPr>
                <a:t>&lt;10ms</a:t>
              </a:r>
            </a:p>
          </p:txBody>
        </p:sp>
        <p:sp>
          <p:nvSpPr>
            <p:cNvPr id="20" name="Rectangle 19">
              <a:extLst/>
            </p:cNvPr>
            <p:cNvSpPr/>
            <p:nvPr/>
          </p:nvSpPr>
          <p:spPr bwMode="auto">
            <a:xfrm>
              <a:off x="10318578" y="4907475"/>
              <a:ext cx="1837764" cy="574654"/>
            </a:xfrm>
            <a:prstGeom prst="rect">
              <a:avLst/>
            </a:prstGeom>
            <a:solidFill>
              <a:srgbClr val="0078C9"/>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mn-ea"/>
                  <a:cs typeface="+mn-cs"/>
                </a:rPr>
                <a:t>&lt;6ms</a:t>
              </a:r>
            </a:p>
          </p:txBody>
        </p:sp>
        <p:sp>
          <p:nvSpPr>
            <p:cNvPr id="21" name="Rectangle 20">
              <a:extLst/>
            </p:cNvPr>
            <p:cNvSpPr/>
            <p:nvPr/>
          </p:nvSpPr>
          <p:spPr bwMode="auto">
            <a:xfrm>
              <a:off x="10318578" y="5555688"/>
              <a:ext cx="1837764" cy="574654"/>
            </a:xfrm>
            <a:prstGeom prst="rect">
              <a:avLst/>
            </a:prstGeom>
            <a:solidFill>
              <a:srgbClr val="0078C9"/>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mn-ea"/>
                  <a:cs typeface="+mn-cs"/>
                </a:rPr>
                <a:t>&lt;15ms</a:t>
              </a:r>
            </a:p>
          </p:txBody>
        </p:sp>
      </p:grpSp>
      <p:grpSp>
        <p:nvGrpSpPr>
          <p:cNvPr id="23" name="Group 22"/>
          <p:cNvGrpSpPr/>
          <p:nvPr/>
        </p:nvGrpSpPr>
        <p:grpSpPr>
          <a:xfrm>
            <a:off x="287244" y="4640262"/>
            <a:ext cx="3185948" cy="1842245"/>
            <a:chOff x="1601897" y="2394705"/>
            <a:chExt cx="3185948" cy="1842245"/>
          </a:xfrm>
        </p:grpSpPr>
        <p:cxnSp>
          <p:nvCxnSpPr>
            <p:cNvPr id="24" name="Straight Connector 23"/>
            <p:cNvCxnSpPr/>
            <p:nvPr/>
          </p:nvCxnSpPr>
          <p:spPr>
            <a:xfrm>
              <a:off x="1601897" y="2394705"/>
              <a:ext cx="0" cy="1545680"/>
            </a:xfrm>
            <a:prstGeom prst="line">
              <a:avLst/>
            </a:prstGeom>
            <a:ln w="12700">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601897" y="3940385"/>
              <a:ext cx="3083709" cy="0"/>
            </a:xfrm>
            <a:prstGeom prst="line">
              <a:avLst/>
            </a:prstGeom>
            <a:ln w="12700">
              <a:solidFill>
                <a:srgbClr val="0B8172"/>
              </a:solidFill>
            </a:ln>
          </p:spPr>
          <p:style>
            <a:lnRef idx="1">
              <a:schemeClr val="accent1"/>
            </a:lnRef>
            <a:fillRef idx="0">
              <a:schemeClr val="accent1"/>
            </a:fillRef>
            <a:effectRef idx="0">
              <a:schemeClr val="accent1"/>
            </a:effectRef>
            <a:fontRef idx="minor">
              <a:schemeClr val="tx1"/>
            </a:fontRef>
          </p:style>
        </p:cxnSp>
        <p:sp>
          <p:nvSpPr>
            <p:cNvPr id="26" name="Freeform: Shape 25"/>
            <p:cNvSpPr/>
            <p:nvPr/>
          </p:nvSpPr>
          <p:spPr>
            <a:xfrm>
              <a:off x="1840357" y="2699233"/>
              <a:ext cx="2573607" cy="1241152"/>
            </a:xfrm>
            <a:custGeom>
              <a:avLst/>
              <a:gdLst>
                <a:gd name="connsiteX0" fmla="*/ 0 w 6028267"/>
                <a:gd name="connsiteY0" fmla="*/ 2907202 h 2907202"/>
                <a:gd name="connsiteX1" fmla="*/ 835378 w 6028267"/>
                <a:gd name="connsiteY1" fmla="*/ 2523379 h 2907202"/>
                <a:gd name="connsiteX2" fmla="*/ 1710267 w 6028267"/>
                <a:gd name="connsiteY2" fmla="*/ 1795246 h 2907202"/>
                <a:gd name="connsiteX3" fmla="*/ 2489200 w 6028267"/>
                <a:gd name="connsiteY3" fmla="*/ 254313 h 2907202"/>
                <a:gd name="connsiteX4" fmla="*/ 2963334 w 6028267"/>
                <a:gd name="connsiteY4" fmla="*/ 17246 h 2907202"/>
                <a:gd name="connsiteX5" fmla="*/ 3341511 w 6028267"/>
                <a:gd name="connsiteY5" fmla="*/ 423646 h 2907202"/>
                <a:gd name="connsiteX6" fmla="*/ 3877734 w 6028267"/>
                <a:gd name="connsiteY6" fmla="*/ 1586402 h 2907202"/>
                <a:gd name="connsiteX7" fmla="*/ 4284134 w 6028267"/>
                <a:gd name="connsiteY7" fmla="*/ 2167779 h 2907202"/>
                <a:gd name="connsiteX8" fmla="*/ 5068711 w 6028267"/>
                <a:gd name="connsiteY8" fmla="*/ 2658846 h 2907202"/>
                <a:gd name="connsiteX9" fmla="*/ 6028267 w 6028267"/>
                <a:gd name="connsiteY9" fmla="*/ 2895913 h 2907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28267" h="2907202">
                  <a:moveTo>
                    <a:pt x="0" y="2907202"/>
                  </a:moveTo>
                  <a:cubicBezTo>
                    <a:pt x="275167" y="2807953"/>
                    <a:pt x="550334" y="2708705"/>
                    <a:pt x="835378" y="2523379"/>
                  </a:cubicBezTo>
                  <a:cubicBezTo>
                    <a:pt x="1120422" y="2338053"/>
                    <a:pt x="1434630" y="2173424"/>
                    <a:pt x="1710267" y="1795246"/>
                  </a:cubicBezTo>
                  <a:cubicBezTo>
                    <a:pt x="1985904" y="1417068"/>
                    <a:pt x="2280356" y="550646"/>
                    <a:pt x="2489200" y="254313"/>
                  </a:cubicBezTo>
                  <a:cubicBezTo>
                    <a:pt x="2698044" y="-42020"/>
                    <a:pt x="2821282" y="-10976"/>
                    <a:pt x="2963334" y="17246"/>
                  </a:cubicBezTo>
                  <a:cubicBezTo>
                    <a:pt x="3105386" y="45468"/>
                    <a:pt x="3189111" y="162120"/>
                    <a:pt x="3341511" y="423646"/>
                  </a:cubicBezTo>
                  <a:cubicBezTo>
                    <a:pt x="3493911" y="685172"/>
                    <a:pt x="3720630" y="1295713"/>
                    <a:pt x="3877734" y="1586402"/>
                  </a:cubicBezTo>
                  <a:cubicBezTo>
                    <a:pt x="4034838" y="1877091"/>
                    <a:pt x="4085638" y="1989038"/>
                    <a:pt x="4284134" y="2167779"/>
                  </a:cubicBezTo>
                  <a:cubicBezTo>
                    <a:pt x="4482630" y="2346520"/>
                    <a:pt x="4778022" y="2537490"/>
                    <a:pt x="5068711" y="2658846"/>
                  </a:cubicBezTo>
                  <a:cubicBezTo>
                    <a:pt x="5359400" y="2780202"/>
                    <a:pt x="5693833" y="2838057"/>
                    <a:pt x="6028267" y="2895913"/>
                  </a:cubicBezTo>
                </a:path>
              </a:pathLst>
            </a:custGeom>
            <a:noFill/>
            <a:ln w="9525">
              <a:solidFill>
                <a:srgbClr val="0B81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Connector 26"/>
            <p:cNvCxnSpPr/>
            <p:nvPr/>
          </p:nvCxnSpPr>
          <p:spPr>
            <a:xfrm>
              <a:off x="3050994" y="2642294"/>
              <a:ext cx="0" cy="1298091"/>
            </a:xfrm>
            <a:prstGeom prst="line">
              <a:avLst/>
            </a:prstGeom>
            <a:ln w="9525">
              <a:solidFill>
                <a:srgbClr val="0B8172"/>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863992" y="2406324"/>
              <a:ext cx="930063" cy="400110"/>
            </a:xfrm>
            <a:prstGeom prst="rect">
              <a:avLst/>
            </a:prstGeom>
            <a:noFill/>
          </p:spPr>
          <p:txBody>
            <a:bodyPr wrap="none" rtlCol="0">
              <a:spAutoFit/>
            </a:bodyPr>
            <a:lstStyle/>
            <a:p>
              <a:r>
                <a:rPr lang="en-US" sz="1000" dirty="0">
                  <a:solidFill>
                    <a:schemeClr val="bg1"/>
                  </a:solidFill>
                  <a:latin typeface="Segoe UI Light" panose="020B0502040204020203" pitchFamily="34" charset="0"/>
                  <a:cs typeface="Segoe UI Light" panose="020B0502040204020203" pitchFamily="34" charset="0"/>
                </a:rPr>
                <a:t>Read &lt; 2 ms </a:t>
              </a:r>
            </a:p>
            <a:p>
              <a:r>
                <a:rPr lang="en-US" sz="1000" dirty="0">
                  <a:solidFill>
                    <a:schemeClr val="bg1"/>
                  </a:solidFill>
                  <a:latin typeface="Segoe UI Light" panose="020B0502040204020203" pitchFamily="34" charset="0"/>
                  <a:cs typeface="Segoe UI Light" panose="020B0502040204020203" pitchFamily="34" charset="0"/>
                </a:rPr>
                <a:t>Writes &lt; 6 ms</a:t>
              </a:r>
            </a:p>
          </p:txBody>
        </p:sp>
        <p:cxnSp>
          <p:nvCxnSpPr>
            <p:cNvPr id="29" name="Straight Connector 28"/>
            <p:cNvCxnSpPr/>
            <p:nvPr/>
          </p:nvCxnSpPr>
          <p:spPr>
            <a:xfrm flipH="1">
              <a:off x="2732290" y="2691269"/>
              <a:ext cx="3187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993038" y="3734191"/>
              <a:ext cx="0" cy="206194"/>
            </a:xfrm>
            <a:prstGeom prst="line">
              <a:avLst/>
            </a:prstGeom>
            <a:ln w="9525">
              <a:solidFill>
                <a:srgbClr val="0B8172"/>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3993038" y="3585612"/>
              <a:ext cx="0" cy="155917"/>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811296" y="3119754"/>
              <a:ext cx="976549" cy="400110"/>
            </a:xfrm>
            <a:prstGeom prst="rect">
              <a:avLst/>
            </a:prstGeom>
            <a:noFill/>
          </p:spPr>
          <p:txBody>
            <a:bodyPr wrap="none" rtlCol="0">
              <a:spAutoFit/>
            </a:bodyPr>
            <a:lstStyle/>
            <a:p>
              <a:r>
                <a:rPr lang="en-US" sz="1000" dirty="0">
                  <a:solidFill>
                    <a:schemeClr val="bg1"/>
                  </a:solidFill>
                  <a:latin typeface="Segoe UI Light" panose="020B0502040204020203" pitchFamily="34" charset="0"/>
                  <a:cs typeface="Segoe UI Light" panose="020B0502040204020203" pitchFamily="34" charset="0"/>
                </a:rPr>
                <a:t>Read &lt; 10 ms </a:t>
              </a:r>
            </a:p>
            <a:p>
              <a:r>
                <a:rPr lang="en-US" sz="1000" dirty="0">
                  <a:solidFill>
                    <a:schemeClr val="bg1"/>
                  </a:solidFill>
                  <a:latin typeface="Segoe UI Light" panose="020B0502040204020203" pitchFamily="34" charset="0"/>
                  <a:cs typeface="Segoe UI Light" panose="020B0502040204020203" pitchFamily="34" charset="0"/>
                </a:rPr>
                <a:t>Writes &lt; 15 ms</a:t>
              </a:r>
            </a:p>
          </p:txBody>
        </p:sp>
        <p:sp>
          <p:nvSpPr>
            <p:cNvPr id="33" name="Oval 32"/>
            <p:cNvSpPr/>
            <p:nvPr/>
          </p:nvSpPr>
          <p:spPr>
            <a:xfrm>
              <a:off x="3025639" y="2664488"/>
              <a:ext cx="53563" cy="53563"/>
            </a:xfrm>
            <a:prstGeom prst="ellipse">
              <a:avLst/>
            </a:prstGeom>
            <a:solidFill>
              <a:srgbClr val="0B81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3968614" y="3797963"/>
              <a:ext cx="53563" cy="53563"/>
            </a:xfrm>
            <a:prstGeom prst="ellipse">
              <a:avLst/>
            </a:prstGeom>
            <a:solidFill>
              <a:srgbClr val="0B81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p:cNvSpPr txBox="1"/>
            <p:nvPr/>
          </p:nvSpPr>
          <p:spPr>
            <a:xfrm>
              <a:off x="3813626" y="3990729"/>
              <a:ext cx="417102" cy="246221"/>
            </a:xfrm>
            <a:prstGeom prst="rect">
              <a:avLst/>
            </a:prstGeom>
            <a:noFill/>
          </p:spPr>
          <p:txBody>
            <a:bodyPr wrap="none" rtlCol="0">
              <a:spAutoFit/>
            </a:bodyPr>
            <a:lstStyle/>
            <a:p>
              <a:r>
                <a:rPr lang="en-US" sz="1000" dirty="0">
                  <a:solidFill>
                    <a:srgbClr val="0B8172"/>
                  </a:solidFill>
                  <a:latin typeface="Segoe UI Light" panose="020B0502040204020203" pitchFamily="34" charset="0"/>
                  <a:cs typeface="Segoe UI Light" panose="020B0502040204020203" pitchFamily="34" charset="0"/>
                </a:rPr>
                <a:t>99%</a:t>
              </a:r>
            </a:p>
          </p:txBody>
        </p:sp>
        <p:sp>
          <p:nvSpPr>
            <p:cNvPr id="36" name="TextBox 35"/>
            <p:cNvSpPr txBox="1"/>
            <p:nvPr/>
          </p:nvSpPr>
          <p:spPr>
            <a:xfrm>
              <a:off x="2859817" y="3990729"/>
              <a:ext cx="417102" cy="246221"/>
            </a:xfrm>
            <a:prstGeom prst="rect">
              <a:avLst/>
            </a:prstGeom>
            <a:noFill/>
          </p:spPr>
          <p:txBody>
            <a:bodyPr wrap="none" rtlCol="0">
              <a:spAutoFit/>
            </a:bodyPr>
            <a:lstStyle/>
            <a:p>
              <a:r>
                <a:rPr lang="en-US" sz="1000" dirty="0">
                  <a:solidFill>
                    <a:srgbClr val="0B8172"/>
                  </a:solidFill>
                  <a:latin typeface="Segoe UI Light" panose="020B0502040204020203" pitchFamily="34" charset="0"/>
                  <a:cs typeface="Segoe UI Light" panose="020B0502040204020203" pitchFamily="34" charset="0"/>
                </a:rPr>
                <a:t>50%</a:t>
              </a:r>
            </a:p>
          </p:txBody>
        </p:sp>
      </p:grpSp>
    </p:spTree>
    <p:extLst>
      <p:ext uri="{BB962C8B-B14F-4D97-AF65-F5344CB8AC3E}">
        <p14:creationId xmlns:p14="http://schemas.microsoft.com/office/powerpoint/2010/main" val="3452768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104.png"/>
          <p:cNvPicPr>
            <a:picLocks noChangeAspect="1"/>
          </p:cNvPicPr>
          <p:nvPr/>
        </p:nvPicPr>
        <p:blipFill>
          <a:blip r:embed="rId2">
            <a:extLst/>
          </a:blip>
          <a:stretch>
            <a:fillRect/>
          </a:stretch>
        </p:blipFill>
        <p:spPr>
          <a:xfrm>
            <a:off x="3760490" y="1251637"/>
            <a:ext cx="4915499" cy="3264840"/>
          </a:xfrm>
          <a:prstGeom prst="rect">
            <a:avLst/>
          </a:prstGeom>
          <a:ln w="12700">
            <a:miter lim="400000"/>
          </a:ln>
        </p:spPr>
      </p:pic>
      <p:pic>
        <p:nvPicPr>
          <p:cNvPr id="7" name="image105.png"/>
          <p:cNvPicPr>
            <a:picLocks noChangeAspect="1"/>
          </p:cNvPicPr>
          <p:nvPr/>
        </p:nvPicPr>
        <p:blipFill>
          <a:blip r:embed="rId3">
            <a:extLst/>
          </a:blip>
          <a:stretch>
            <a:fillRect/>
          </a:stretch>
        </p:blipFill>
        <p:spPr>
          <a:xfrm>
            <a:off x="2762234" y="3947425"/>
            <a:ext cx="6912006" cy="1795462"/>
          </a:xfrm>
          <a:prstGeom prst="rect">
            <a:avLst/>
          </a:prstGeom>
          <a:ln>
            <a:solidFill>
              <a:srgbClr val="FF0000"/>
            </a:solidFill>
          </a:ln>
        </p:spPr>
      </p:pic>
      <p:pic>
        <p:nvPicPr>
          <p:cNvPr id="8" name="image106.png"/>
          <p:cNvPicPr>
            <a:picLocks noChangeAspect="1"/>
          </p:cNvPicPr>
          <p:nvPr/>
        </p:nvPicPr>
        <p:blipFill>
          <a:blip r:embed="rId4">
            <a:extLst/>
          </a:blip>
          <a:stretch>
            <a:fillRect/>
          </a:stretch>
        </p:blipFill>
        <p:spPr>
          <a:xfrm>
            <a:off x="3712448" y="2574572"/>
            <a:ext cx="453350" cy="440397"/>
          </a:xfrm>
          <a:prstGeom prst="rect">
            <a:avLst/>
          </a:prstGeom>
          <a:ln w="19050">
            <a:solidFill>
              <a:srgbClr val="FF0000"/>
            </a:solidFill>
          </a:ln>
        </p:spPr>
      </p:pic>
      <p:sp>
        <p:nvSpPr>
          <p:cNvPr id="10" name="Shape 1692"/>
          <p:cNvSpPr/>
          <p:nvPr/>
        </p:nvSpPr>
        <p:spPr>
          <a:xfrm>
            <a:off x="4213839" y="2794769"/>
            <a:ext cx="3854775" cy="4134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0800" y="0"/>
                  <a:pt x="21600" y="10800"/>
                  <a:pt x="21600" y="21600"/>
                </a:cubicBezTo>
              </a:path>
            </a:pathLst>
          </a:custGeom>
          <a:ln w="12700">
            <a:solidFill>
              <a:srgbClr val="FF0000"/>
            </a:solidFill>
            <a:prstDash val="sysDash"/>
            <a:miter/>
            <a:tailEnd type="triangle"/>
          </a:ln>
        </p:spPr>
        <p:txBody>
          <a:bodyPr lIns="46629" rIns="4662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Segoe U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Segoe U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Segoe U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Segoe U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Segoe U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Segoe U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Segoe U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Segoe U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Segoe UI"/>
              </a:defRPr>
            </a:lvl9pPr>
          </a:lstStyle>
          <a:p>
            <a:endParaRPr sz="1836"/>
          </a:p>
        </p:txBody>
      </p:sp>
      <p:sp>
        <p:nvSpPr>
          <p:cNvPr id="11" name="Shape 1693"/>
          <p:cNvSpPr/>
          <p:nvPr/>
        </p:nvSpPr>
        <p:spPr>
          <a:xfrm rot="10800000">
            <a:off x="3939123" y="3014968"/>
            <a:ext cx="3948152" cy="3875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0800" y="0"/>
                  <a:pt x="21600" y="10800"/>
                  <a:pt x="21600" y="21600"/>
                </a:cubicBezTo>
              </a:path>
            </a:pathLst>
          </a:custGeom>
          <a:ln w="12700">
            <a:solidFill>
              <a:srgbClr val="FF0000"/>
            </a:solidFill>
            <a:prstDash val="sysDash"/>
            <a:miter/>
            <a:tailEnd type="triangle"/>
          </a:ln>
        </p:spPr>
        <p:txBody>
          <a:bodyPr lIns="46629" rIns="4662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Segoe U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Segoe U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Segoe U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Segoe U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Segoe U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Segoe U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Segoe U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Segoe U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Segoe UI"/>
              </a:defRPr>
            </a:lvl9pPr>
          </a:lstStyle>
          <a:p>
            <a:endParaRPr sz="1836"/>
          </a:p>
        </p:txBody>
      </p:sp>
      <p:pic>
        <p:nvPicPr>
          <p:cNvPr id="12" name="Picture 11"/>
          <p:cNvPicPr>
            <a:picLocks noChangeAspect="1"/>
          </p:cNvPicPr>
          <p:nvPr/>
        </p:nvPicPr>
        <p:blipFill>
          <a:blip r:embed="rId5"/>
          <a:stretch>
            <a:fillRect/>
          </a:stretch>
        </p:blipFill>
        <p:spPr>
          <a:xfrm>
            <a:off x="7901910" y="3208242"/>
            <a:ext cx="441420" cy="441420"/>
          </a:xfrm>
          <a:prstGeom prst="rect">
            <a:avLst/>
          </a:prstGeom>
          <a:solidFill>
            <a:schemeClr val="tx1"/>
          </a:solidFill>
          <a:ln w="19050">
            <a:solidFill>
              <a:schemeClr val="accent6"/>
            </a:solidFill>
          </a:ln>
        </p:spPr>
      </p:pic>
      <p:sp>
        <p:nvSpPr>
          <p:cNvPr id="9" name="Rectangle 22"/>
          <p:cNvSpPr>
            <a:spLocks noChangeArrowheads="1"/>
          </p:cNvSpPr>
          <p:nvPr/>
        </p:nvSpPr>
        <p:spPr bwMode="auto">
          <a:xfrm>
            <a:off x="2238039" y="335656"/>
            <a:ext cx="7853112" cy="735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defTabSz="1165770" fontAlgn="base">
              <a:spcBef>
                <a:spcPct val="0"/>
              </a:spcBef>
              <a:spcAft>
                <a:spcPct val="0"/>
              </a:spcAft>
            </a:pPr>
            <a:r>
              <a:rPr lang="en-US" sz="4781" kern="0" dirty="0">
                <a:latin typeface="Segoe UI Light" panose="020B0502040204020203" pitchFamily="34" charset="0"/>
                <a:cs typeface="Segoe UI Light" panose="020B0502040204020203" pitchFamily="34" charset="0"/>
              </a:rPr>
              <a:t>Customer Application Example</a:t>
            </a:r>
            <a:endParaRPr lang="en-US" sz="4781" kern="0" dirty="0">
              <a:solidFill>
                <a:srgbClr val="00B0F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924269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104.png"/>
          <p:cNvPicPr>
            <a:picLocks noChangeAspect="1"/>
          </p:cNvPicPr>
          <p:nvPr/>
        </p:nvPicPr>
        <p:blipFill>
          <a:blip r:embed="rId2">
            <a:extLst/>
          </a:blip>
          <a:stretch>
            <a:fillRect/>
          </a:stretch>
        </p:blipFill>
        <p:spPr>
          <a:xfrm>
            <a:off x="3558893" y="1480067"/>
            <a:ext cx="4915499" cy="3264840"/>
          </a:xfrm>
          <a:prstGeom prst="rect">
            <a:avLst/>
          </a:prstGeom>
          <a:ln w="12700">
            <a:miter lim="400000"/>
          </a:ln>
        </p:spPr>
      </p:pic>
      <p:pic>
        <p:nvPicPr>
          <p:cNvPr id="5" name="image106.png"/>
          <p:cNvPicPr>
            <a:picLocks noChangeAspect="1"/>
          </p:cNvPicPr>
          <p:nvPr/>
        </p:nvPicPr>
        <p:blipFill>
          <a:blip r:embed="rId3">
            <a:extLst/>
          </a:blip>
          <a:stretch>
            <a:fillRect/>
          </a:stretch>
        </p:blipFill>
        <p:spPr>
          <a:xfrm>
            <a:off x="3510851" y="2803002"/>
            <a:ext cx="453350" cy="440397"/>
          </a:xfrm>
          <a:prstGeom prst="rect">
            <a:avLst/>
          </a:prstGeom>
          <a:ln w="19050">
            <a:solidFill>
              <a:srgbClr val="FF0000"/>
            </a:solidFill>
          </a:ln>
        </p:spPr>
      </p:pic>
      <p:sp>
        <p:nvSpPr>
          <p:cNvPr id="7" name="Shape 1704"/>
          <p:cNvSpPr/>
          <p:nvPr/>
        </p:nvSpPr>
        <p:spPr>
          <a:xfrm>
            <a:off x="3973917" y="2795955"/>
            <a:ext cx="97380" cy="6630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2700">
            <a:solidFill>
              <a:srgbClr val="FF0000"/>
            </a:solidFill>
            <a:prstDash val="sysDash"/>
            <a:miter/>
            <a:tailEnd type="triangle"/>
          </a:ln>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Segoe U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Segoe U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Segoe U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Segoe U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Segoe U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Segoe U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Segoe U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Segoe U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Segoe UI"/>
              </a:defRPr>
            </a:lvl9pPr>
          </a:lstStyle>
          <a:p>
            <a:endParaRPr sz="1836"/>
          </a:p>
        </p:txBody>
      </p:sp>
      <p:sp>
        <p:nvSpPr>
          <p:cNvPr id="8" name="Shape 1705"/>
          <p:cNvSpPr/>
          <p:nvPr/>
        </p:nvSpPr>
        <p:spPr>
          <a:xfrm>
            <a:off x="3973917" y="2795955"/>
            <a:ext cx="97380" cy="6630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ln w="12700">
            <a:solidFill>
              <a:srgbClr val="FF0000"/>
            </a:solidFill>
            <a:prstDash val="sysDash"/>
            <a:miter/>
            <a:tailEnd type="triangle"/>
          </a:ln>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Segoe U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Segoe U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Segoe U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Segoe U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Segoe U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Segoe U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Segoe U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Segoe U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Segoe UI"/>
              </a:defRPr>
            </a:lvl9pPr>
          </a:lstStyle>
          <a:p>
            <a:endParaRPr sz="1836"/>
          </a:p>
        </p:txBody>
      </p:sp>
      <p:pic>
        <p:nvPicPr>
          <p:cNvPr id="9" name="image109.png"/>
          <p:cNvPicPr>
            <a:picLocks noChangeAspect="1"/>
          </p:cNvPicPr>
          <p:nvPr/>
        </p:nvPicPr>
        <p:blipFill>
          <a:blip r:embed="rId4">
            <a:extLst/>
          </a:blip>
          <a:stretch>
            <a:fillRect/>
          </a:stretch>
        </p:blipFill>
        <p:spPr>
          <a:xfrm>
            <a:off x="2560637" y="4183062"/>
            <a:ext cx="6912006" cy="1832488"/>
          </a:xfrm>
          <a:prstGeom prst="rect">
            <a:avLst/>
          </a:prstGeom>
          <a:ln>
            <a:solidFill>
              <a:srgbClr val="FF0000"/>
            </a:solidFill>
          </a:ln>
        </p:spPr>
      </p:pic>
      <p:pic>
        <p:nvPicPr>
          <p:cNvPr id="10" name="Picture 9"/>
          <p:cNvPicPr>
            <a:picLocks noChangeAspect="1"/>
          </p:cNvPicPr>
          <p:nvPr/>
        </p:nvPicPr>
        <p:blipFill>
          <a:blip r:embed="rId5"/>
          <a:stretch>
            <a:fillRect/>
          </a:stretch>
        </p:blipFill>
        <p:spPr>
          <a:xfrm>
            <a:off x="4071297" y="2354535"/>
            <a:ext cx="441420" cy="441420"/>
          </a:xfrm>
          <a:prstGeom prst="rect">
            <a:avLst/>
          </a:prstGeom>
          <a:solidFill>
            <a:schemeClr val="tx1"/>
          </a:solidFill>
          <a:ln w="19050">
            <a:solidFill>
              <a:schemeClr val="accent6"/>
            </a:solidFill>
          </a:ln>
        </p:spPr>
      </p:pic>
      <p:sp>
        <p:nvSpPr>
          <p:cNvPr id="11" name="Rectangle 22"/>
          <p:cNvSpPr>
            <a:spLocks noChangeArrowheads="1"/>
          </p:cNvSpPr>
          <p:nvPr/>
        </p:nvSpPr>
        <p:spPr bwMode="auto">
          <a:xfrm>
            <a:off x="2012070" y="463917"/>
            <a:ext cx="7853112" cy="735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defTabSz="1165770" fontAlgn="base">
              <a:spcBef>
                <a:spcPct val="0"/>
              </a:spcBef>
              <a:spcAft>
                <a:spcPct val="0"/>
              </a:spcAft>
            </a:pPr>
            <a:r>
              <a:rPr lang="en-US" sz="4781" kern="0" dirty="0">
                <a:latin typeface="Segoe UI Light" panose="020B0502040204020203" pitchFamily="34" charset="0"/>
                <a:cs typeface="Segoe UI Light" panose="020B0502040204020203" pitchFamily="34" charset="0"/>
              </a:rPr>
              <a:t>Customer Application Example</a:t>
            </a:r>
          </a:p>
        </p:txBody>
      </p:sp>
    </p:spTree>
    <p:extLst>
      <p:ext uri="{BB962C8B-B14F-4D97-AF65-F5344CB8AC3E}">
        <p14:creationId xmlns:p14="http://schemas.microsoft.com/office/powerpoint/2010/main" val="60254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1607590" y="3343946"/>
            <a:ext cx="6014290" cy="935842"/>
          </a:xfrm>
        </p:spPr>
        <p:txBody>
          <a:bodyPr>
            <a:noAutofit/>
          </a:bodyPr>
          <a:lstStyle/>
          <a:p>
            <a:pPr algn="ctr"/>
            <a:r>
              <a:rPr lang="en-US" sz="6600" dirty="0">
                <a:solidFill>
                  <a:schemeClr val="bg1"/>
                </a:solidFill>
                <a:latin typeface="Segoe UI Light" panose="020B0502040204020203" pitchFamily="34" charset="0"/>
                <a:cs typeface="Segoe UI Light" panose="020B0502040204020203" pitchFamily="34" charset="0"/>
              </a:rPr>
              <a:t>Elastic </a:t>
            </a:r>
            <a:r>
              <a:rPr lang="en-US" sz="6600" dirty="0" err="1">
                <a:solidFill>
                  <a:schemeClr val="bg1"/>
                </a:solidFill>
                <a:latin typeface="Segoe UI Light" panose="020B0502040204020203" pitchFamily="34" charset="0"/>
                <a:cs typeface="Segoe UI Light" panose="020B0502040204020203" pitchFamily="34" charset="0"/>
              </a:rPr>
              <a:t>Scale</a:t>
            </a:r>
            <a:r>
              <a:rPr lang="en-US" sz="6600" u="sng" dirty="0" err="1">
                <a:solidFill>
                  <a:schemeClr val="bg1"/>
                </a:solidFill>
                <a:latin typeface="Segoe UI Light" panose="020B0502040204020203" pitchFamily="34" charset="0"/>
                <a:cs typeface="Segoe UI Light" panose="020B0502040204020203" pitchFamily="34" charset="0"/>
              </a:rPr>
              <a:t>out</a:t>
            </a:r>
            <a:br>
              <a:rPr lang="en-US" sz="6600" dirty="0">
                <a:solidFill>
                  <a:schemeClr val="bg1"/>
                </a:solidFill>
                <a:latin typeface="Segoe UI Light" panose="020B0502040204020203" pitchFamily="34" charset="0"/>
                <a:cs typeface="Segoe UI Light" panose="020B0502040204020203" pitchFamily="34" charset="0"/>
              </a:rPr>
            </a:br>
            <a:endParaRPr lang="en-US" sz="3200" dirty="0">
              <a:solidFill>
                <a:schemeClr val="bg1"/>
              </a:solidFill>
              <a:latin typeface="Segoe UI Light" panose="020B0502040204020203" pitchFamily="34" charset="0"/>
              <a:cs typeface="Segoe UI Light" panose="020B0502040204020203" pitchFamily="34" charset="0"/>
            </a:endParaRPr>
          </a:p>
        </p:txBody>
      </p:sp>
      <p:grpSp>
        <p:nvGrpSpPr>
          <p:cNvPr id="5" name="Group 4"/>
          <p:cNvGrpSpPr/>
          <p:nvPr/>
        </p:nvGrpSpPr>
        <p:grpSpPr>
          <a:xfrm>
            <a:off x="6868748" y="2049462"/>
            <a:ext cx="4988289" cy="3758848"/>
            <a:chOff x="3178738" y="1795814"/>
            <a:chExt cx="6170698" cy="4509118"/>
          </a:xfrm>
        </p:grpSpPr>
        <p:sp>
          <p:nvSpPr>
            <p:cNvPr id="67" name="Freeform: Shape 83"/>
            <p:cNvSpPr/>
            <p:nvPr/>
          </p:nvSpPr>
          <p:spPr>
            <a:xfrm>
              <a:off x="3252668" y="2953792"/>
              <a:ext cx="1924508" cy="2822667"/>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57150">
              <a:solidFill>
                <a:srgbClr val="B8D432"/>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68" name="Freeform 1490"/>
            <p:cNvSpPr/>
            <p:nvPr/>
          </p:nvSpPr>
          <p:spPr bwMode="auto">
            <a:xfrm>
              <a:off x="3178738" y="5523248"/>
              <a:ext cx="339370" cy="43526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p:nvSpPr>
          <p:spPr>
            <a:xfrm>
              <a:off x="4640669" y="3468316"/>
              <a:ext cx="503310" cy="165749"/>
            </a:xfrm>
            <a:prstGeom prst="ellipse">
              <a:avLst/>
            </a:prstGeom>
            <a:solidFill>
              <a:srgbClr val="D7ED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69" name="Freeform 1490"/>
            <p:cNvSpPr/>
            <p:nvPr/>
          </p:nvSpPr>
          <p:spPr bwMode="auto">
            <a:xfrm>
              <a:off x="3996104" y="4694657"/>
              <a:ext cx="437636" cy="5612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0" name="Freeform 1490"/>
            <p:cNvSpPr/>
            <p:nvPr/>
          </p:nvSpPr>
          <p:spPr bwMode="auto">
            <a:xfrm>
              <a:off x="4559929" y="3423574"/>
              <a:ext cx="658050" cy="84398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6" name="Freeform: Shape 82"/>
            <p:cNvSpPr/>
            <p:nvPr/>
          </p:nvSpPr>
          <p:spPr>
            <a:xfrm>
              <a:off x="4846637" y="2354262"/>
              <a:ext cx="742685" cy="392958"/>
            </a:xfrm>
            <a:custGeom>
              <a:avLst/>
              <a:gdLst>
                <a:gd name="connsiteX0" fmla="*/ 2109675 w 2202320"/>
                <a:gd name="connsiteY0" fmla="*/ 4552470 h 4684629"/>
                <a:gd name="connsiteX1" fmla="*/ 2055204 w 2202320"/>
                <a:gd name="connsiteY1" fmla="*/ 4595332 h 4684629"/>
                <a:gd name="connsiteX2" fmla="*/ 2110121 w 2202320"/>
                <a:gd name="connsiteY2" fmla="*/ 4637971 h 4684629"/>
                <a:gd name="connsiteX3" fmla="*/ 2139366 w 2202320"/>
                <a:gd name="connsiteY3" fmla="*/ 4625916 h 4684629"/>
                <a:gd name="connsiteX4" fmla="*/ 2150752 w 2202320"/>
                <a:gd name="connsiteY4" fmla="*/ 4595332 h 4684629"/>
                <a:gd name="connsiteX5" fmla="*/ 2139255 w 2202320"/>
                <a:gd name="connsiteY5" fmla="*/ 4564525 h 4684629"/>
                <a:gd name="connsiteX6" fmla="*/ 2109675 w 2202320"/>
                <a:gd name="connsiteY6" fmla="*/ 4552470 h 4684629"/>
                <a:gd name="connsiteX7" fmla="*/ 1953182 w 2202320"/>
                <a:gd name="connsiteY7" fmla="*/ 4550237 h 4684629"/>
                <a:gd name="connsiteX8" fmla="*/ 1923603 w 2202320"/>
                <a:gd name="connsiteY8" fmla="*/ 4562404 h 4684629"/>
                <a:gd name="connsiteX9" fmla="*/ 1912106 w 2202320"/>
                <a:gd name="connsiteY9" fmla="*/ 4593100 h 4684629"/>
                <a:gd name="connsiteX10" fmla="*/ 1923603 w 2202320"/>
                <a:gd name="connsiteY10" fmla="*/ 4623572 h 4684629"/>
                <a:gd name="connsiteX11" fmla="*/ 1953629 w 2202320"/>
                <a:gd name="connsiteY11" fmla="*/ 4635516 h 4684629"/>
                <a:gd name="connsiteX12" fmla="*/ 2008100 w 2202320"/>
                <a:gd name="connsiteY12" fmla="*/ 4593100 h 4684629"/>
                <a:gd name="connsiteX13" fmla="*/ 1953182 w 2202320"/>
                <a:gd name="connsiteY13" fmla="*/ 4550237 h 4684629"/>
                <a:gd name="connsiteX14" fmla="*/ 1946931 w 2202320"/>
                <a:gd name="connsiteY14" fmla="*/ 4504026 h 4684629"/>
                <a:gd name="connsiteX15" fmla="*/ 2031540 w 2202320"/>
                <a:gd name="connsiteY15" fmla="*/ 4560283 h 4684629"/>
                <a:gd name="connsiteX16" fmla="*/ 2116372 w 2202320"/>
                <a:gd name="connsiteY16" fmla="*/ 4506259 h 4684629"/>
                <a:gd name="connsiteX17" fmla="*/ 2178434 w 2202320"/>
                <a:gd name="connsiteY17" fmla="*/ 4531038 h 4684629"/>
                <a:gd name="connsiteX18" fmla="*/ 2202320 w 2202320"/>
                <a:gd name="connsiteY18" fmla="*/ 4595779 h 4684629"/>
                <a:gd name="connsiteX19" fmla="*/ 2177317 w 2202320"/>
                <a:gd name="connsiteY19" fmla="*/ 4658621 h 4684629"/>
                <a:gd name="connsiteX20" fmla="*/ 2115926 w 2202320"/>
                <a:gd name="connsiteY20" fmla="*/ 4684629 h 4684629"/>
                <a:gd name="connsiteX21" fmla="*/ 2031540 w 2202320"/>
                <a:gd name="connsiteY21" fmla="*/ 4628372 h 4684629"/>
                <a:gd name="connsiteX22" fmla="*/ 1946931 w 2202320"/>
                <a:gd name="connsiteY22" fmla="*/ 4682620 h 4684629"/>
                <a:gd name="connsiteX23" fmla="*/ 1884982 w 2202320"/>
                <a:gd name="connsiteY23" fmla="*/ 4657728 h 4684629"/>
                <a:gd name="connsiteX24" fmla="*/ 1860983 w 2202320"/>
                <a:gd name="connsiteY24" fmla="*/ 4592653 h 4684629"/>
                <a:gd name="connsiteX25" fmla="*/ 1885763 w 2202320"/>
                <a:gd name="connsiteY25" fmla="*/ 4529922 h 4684629"/>
                <a:gd name="connsiteX26" fmla="*/ 1946931 w 2202320"/>
                <a:gd name="connsiteY26" fmla="*/ 4504026 h 4684629"/>
                <a:gd name="connsiteX27" fmla="*/ 0 w 2202320"/>
                <a:gd name="connsiteY27" fmla="*/ 0 h 4684629"/>
                <a:gd name="connsiteX28" fmla="*/ 593271 w 2202320"/>
                <a:gd name="connsiteY28" fmla="*/ 1016455 h 4684629"/>
                <a:gd name="connsiteX29" fmla="*/ 0 w 2202320"/>
                <a:gd name="connsiteY29" fmla="*/ 0 h 4684629"/>
                <a:gd name="connsiteX0" fmla="*/ 248692 w 341337"/>
                <a:gd name="connsiteY0" fmla="*/ 48444 h 180603"/>
                <a:gd name="connsiteX1" fmla="*/ 194221 w 341337"/>
                <a:gd name="connsiteY1" fmla="*/ 91306 h 180603"/>
                <a:gd name="connsiteX2" fmla="*/ 249138 w 341337"/>
                <a:gd name="connsiteY2" fmla="*/ 133945 h 180603"/>
                <a:gd name="connsiteX3" fmla="*/ 278383 w 341337"/>
                <a:gd name="connsiteY3" fmla="*/ 121890 h 180603"/>
                <a:gd name="connsiteX4" fmla="*/ 289769 w 341337"/>
                <a:gd name="connsiteY4" fmla="*/ 91306 h 180603"/>
                <a:gd name="connsiteX5" fmla="*/ 278272 w 341337"/>
                <a:gd name="connsiteY5" fmla="*/ 60499 h 180603"/>
                <a:gd name="connsiteX6" fmla="*/ 248692 w 341337"/>
                <a:gd name="connsiteY6" fmla="*/ 48444 h 180603"/>
                <a:gd name="connsiteX7" fmla="*/ 92199 w 341337"/>
                <a:gd name="connsiteY7" fmla="*/ 46211 h 180603"/>
                <a:gd name="connsiteX8" fmla="*/ 62620 w 341337"/>
                <a:gd name="connsiteY8" fmla="*/ 58378 h 180603"/>
                <a:gd name="connsiteX9" fmla="*/ 51123 w 341337"/>
                <a:gd name="connsiteY9" fmla="*/ 89074 h 180603"/>
                <a:gd name="connsiteX10" fmla="*/ 62620 w 341337"/>
                <a:gd name="connsiteY10" fmla="*/ 119546 h 180603"/>
                <a:gd name="connsiteX11" fmla="*/ 92646 w 341337"/>
                <a:gd name="connsiteY11" fmla="*/ 131490 h 180603"/>
                <a:gd name="connsiteX12" fmla="*/ 147117 w 341337"/>
                <a:gd name="connsiteY12" fmla="*/ 89074 h 180603"/>
                <a:gd name="connsiteX13" fmla="*/ 92199 w 341337"/>
                <a:gd name="connsiteY13" fmla="*/ 46211 h 180603"/>
                <a:gd name="connsiteX14" fmla="*/ 85948 w 341337"/>
                <a:gd name="connsiteY14" fmla="*/ 0 h 180603"/>
                <a:gd name="connsiteX15" fmla="*/ 170557 w 341337"/>
                <a:gd name="connsiteY15" fmla="*/ 56257 h 180603"/>
                <a:gd name="connsiteX16" fmla="*/ 255389 w 341337"/>
                <a:gd name="connsiteY16" fmla="*/ 2233 h 180603"/>
                <a:gd name="connsiteX17" fmla="*/ 317451 w 341337"/>
                <a:gd name="connsiteY17" fmla="*/ 27012 h 180603"/>
                <a:gd name="connsiteX18" fmla="*/ 341337 w 341337"/>
                <a:gd name="connsiteY18" fmla="*/ 91753 h 180603"/>
                <a:gd name="connsiteX19" fmla="*/ 316334 w 341337"/>
                <a:gd name="connsiteY19" fmla="*/ 154595 h 180603"/>
                <a:gd name="connsiteX20" fmla="*/ 254943 w 341337"/>
                <a:gd name="connsiteY20" fmla="*/ 180603 h 180603"/>
                <a:gd name="connsiteX21" fmla="*/ 170557 w 341337"/>
                <a:gd name="connsiteY21" fmla="*/ 124346 h 180603"/>
                <a:gd name="connsiteX22" fmla="*/ 85948 w 341337"/>
                <a:gd name="connsiteY22" fmla="*/ 178594 h 180603"/>
                <a:gd name="connsiteX23" fmla="*/ 23999 w 341337"/>
                <a:gd name="connsiteY23" fmla="*/ 153702 h 180603"/>
                <a:gd name="connsiteX24" fmla="*/ 0 w 341337"/>
                <a:gd name="connsiteY24" fmla="*/ 88627 h 180603"/>
                <a:gd name="connsiteX25" fmla="*/ 24780 w 341337"/>
                <a:gd name="connsiteY25" fmla="*/ 25896 h 180603"/>
                <a:gd name="connsiteX26" fmla="*/ 85948 w 341337"/>
                <a:gd name="connsiteY26" fmla="*/ 0 h 180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1337" h="180603">
                  <a:moveTo>
                    <a:pt x="248692" y="48444"/>
                  </a:moveTo>
                  <a:cubicBezTo>
                    <a:pt x="228749" y="48444"/>
                    <a:pt x="210592" y="62731"/>
                    <a:pt x="194221" y="91306"/>
                  </a:cubicBezTo>
                  <a:cubicBezTo>
                    <a:pt x="210294" y="119732"/>
                    <a:pt x="228600" y="133945"/>
                    <a:pt x="249138" y="133945"/>
                  </a:cubicBezTo>
                  <a:cubicBezTo>
                    <a:pt x="261045" y="133945"/>
                    <a:pt x="270793" y="129927"/>
                    <a:pt x="278383" y="121890"/>
                  </a:cubicBezTo>
                  <a:cubicBezTo>
                    <a:pt x="285973" y="113854"/>
                    <a:pt x="289769" y="103659"/>
                    <a:pt x="289769" y="91306"/>
                  </a:cubicBezTo>
                  <a:cubicBezTo>
                    <a:pt x="289769" y="78805"/>
                    <a:pt x="285936" y="68536"/>
                    <a:pt x="278272" y="60499"/>
                  </a:cubicBezTo>
                  <a:cubicBezTo>
                    <a:pt x="270607" y="52462"/>
                    <a:pt x="260747" y="48444"/>
                    <a:pt x="248692" y="48444"/>
                  </a:cubicBezTo>
                  <a:close/>
                  <a:moveTo>
                    <a:pt x="92199" y="46211"/>
                  </a:moveTo>
                  <a:cubicBezTo>
                    <a:pt x="80144" y="46211"/>
                    <a:pt x="70284" y="50267"/>
                    <a:pt x="62620" y="58378"/>
                  </a:cubicBezTo>
                  <a:cubicBezTo>
                    <a:pt x="54955" y="66489"/>
                    <a:pt x="51123" y="76721"/>
                    <a:pt x="51123" y="89074"/>
                  </a:cubicBezTo>
                  <a:cubicBezTo>
                    <a:pt x="51123" y="101427"/>
                    <a:pt x="54955" y="111584"/>
                    <a:pt x="62620" y="119546"/>
                  </a:cubicBezTo>
                  <a:cubicBezTo>
                    <a:pt x="70284" y="127509"/>
                    <a:pt x="80293" y="131490"/>
                    <a:pt x="92646" y="131490"/>
                  </a:cubicBezTo>
                  <a:cubicBezTo>
                    <a:pt x="112886" y="131490"/>
                    <a:pt x="131043" y="117351"/>
                    <a:pt x="147117" y="89074"/>
                  </a:cubicBezTo>
                  <a:cubicBezTo>
                    <a:pt x="131043" y="60499"/>
                    <a:pt x="112738" y="46211"/>
                    <a:pt x="92199" y="46211"/>
                  </a:cubicBezTo>
                  <a:close/>
                  <a:moveTo>
                    <a:pt x="85948" y="0"/>
                  </a:moveTo>
                  <a:cubicBezTo>
                    <a:pt x="121072" y="0"/>
                    <a:pt x="149275" y="18753"/>
                    <a:pt x="170557" y="56257"/>
                  </a:cubicBezTo>
                  <a:cubicBezTo>
                    <a:pt x="193179" y="20241"/>
                    <a:pt x="221456" y="2233"/>
                    <a:pt x="255389" y="2233"/>
                  </a:cubicBezTo>
                  <a:cubicBezTo>
                    <a:pt x="280839" y="2233"/>
                    <a:pt x="301526" y="10493"/>
                    <a:pt x="317451" y="27012"/>
                  </a:cubicBezTo>
                  <a:cubicBezTo>
                    <a:pt x="333375" y="43532"/>
                    <a:pt x="341337" y="65112"/>
                    <a:pt x="341337" y="91753"/>
                  </a:cubicBezTo>
                  <a:cubicBezTo>
                    <a:pt x="341337" y="116309"/>
                    <a:pt x="333003" y="137257"/>
                    <a:pt x="316334" y="154595"/>
                  </a:cubicBezTo>
                  <a:cubicBezTo>
                    <a:pt x="299666" y="171934"/>
                    <a:pt x="279202" y="180603"/>
                    <a:pt x="254943" y="180603"/>
                  </a:cubicBezTo>
                  <a:cubicBezTo>
                    <a:pt x="220563" y="180603"/>
                    <a:pt x="192435" y="161851"/>
                    <a:pt x="170557" y="124346"/>
                  </a:cubicBezTo>
                  <a:cubicBezTo>
                    <a:pt x="147787" y="160511"/>
                    <a:pt x="119584" y="178594"/>
                    <a:pt x="85948" y="178594"/>
                  </a:cubicBezTo>
                  <a:cubicBezTo>
                    <a:pt x="60648" y="178594"/>
                    <a:pt x="39998" y="170297"/>
                    <a:pt x="23999" y="153702"/>
                  </a:cubicBezTo>
                  <a:cubicBezTo>
                    <a:pt x="8000" y="137108"/>
                    <a:pt x="0" y="115416"/>
                    <a:pt x="0" y="88627"/>
                  </a:cubicBezTo>
                  <a:cubicBezTo>
                    <a:pt x="0" y="64071"/>
                    <a:pt x="8260" y="43160"/>
                    <a:pt x="24780" y="25896"/>
                  </a:cubicBezTo>
                  <a:cubicBezTo>
                    <a:pt x="41300" y="8632"/>
                    <a:pt x="61689" y="0"/>
                    <a:pt x="8594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4" name="Freeform: Shape 83"/>
            <p:cNvSpPr/>
            <p:nvPr/>
          </p:nvSpPr>
          <p:spPr>
            <a:xfrm>
              <a:off x="4105451" y="4235223"/>
              <a:ext cx="4640224" cy="1731983"/>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57150">
              <a:solidFill>
                <a:srgbClr val="B8D432"/>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5" name="Freeform: Shape 82"/>
            <p:cNvSpPr/>
            <p:nvPr/>
          </p:nvSpPr>
          <p:spPr>
            <a:xfrm>
              <a:off x="8606751" y="3682971"/>
              <a:ext cx="742685" cy="392958"/>
            </a:xfrm>
            <a:custGeom>
              <a:avLst/>
              <a:gdLst>
                <a:gd name="connsiteX0" fmla="*/ 2109675 w 2202320"/>
                <a:gd name="connsiteY0" fmla="*/ 4552470 h 4684629"/>
                <a:gd name="connsiteX1" fmla="*/ 2055204 w 2202320"/>
                <a:gd name="connsiteY1" fmla="*/ 4595332 h 4684629"/>
                <a:gd name="connsiteX2" fmla="*/ 2110121 w 2202320"/>
                <a:gd name="connsiteY2" fmla="*/ 4637971 h 4684629"/>
                <a:gd name="connsiteX3" fmla="*/ 2139366 w 2202320"/>
                <a:gd name="connsiteY3" fmla="*/ 4625916 h 4684629"/>
                <a:gd name="connsiteX4" fmla="*/ 2150752 w 2202320"/>
                <a:gd name="connsiteY4" fmla="*/ 4595332 h 4684629"/>
                <a:gd name="connsiteX5" fmla="*/ 2139255 w 2202320"/>
                <a:gd name="connsiteY5" fmla="*/ 4564525 h 4684629"/>
                <a:gd name="connsiteX6" fmla="*/ 2109675 w 2202320"/>
                <a:gd name="connsiteY6" fmla="*/ 4552470 h 4684629"/>
                <a:gd name="connsiteX7" fmla="*/ 1953182 w 2202320"/>
                <a:gd name="connsiteY7" fmla="*/ 4550237 h 4684629"/>
                <a:gd name="connsiteX8" fmla="*/ 1923603 w 2202320"/>
                <a:gd name="connsiteY8" fmla="*/ 4562404 h 4684629"/>
                <a:gd name="connsiteX9" fmla="*/ 1912106 w 2202320"/>
                <a:gd name="connsiteY9" fmla="*/ 4593100 h 4684629"/>
                <a:gd name="connsiteX10" fmla="*/ 1923603 w 2202320"/>
                <a:gd name="connsiteY10" fmla="*/ 4623572 h 4684629"/>
                <a:gd name="connsiteX11" fmla="*/ 1953629 w 2202320"/>
                <a:gd name="connsiteY11" fmla="*/ 4635516 h 4684629"/>
                <a:gd name="connsiteX12" fmla="*/ 2008100 w 2202320"/>
                <a:gd name="connsiteY12" fmla="*/ 4593100 h 4684629"/>
                <a:gd name="connsiteX13" fmla="*/ 1953182 w 2202320"/>
                <a:gd name="connsiteY13" fmla="*/ 4550237 h 4684629"/>
                <a:gd name="connsiteX14" fmla="*/ 1946931 w 2202320"/>
                <a:gd name="connsiteY14" fmla="*/ 4504026 h 4684629"/>
                <a:gd name="connsiteX15" fmla="*/ 2031540 w 2202320"/>
                <a:gd name="connsiteY15" fmla="*/ 4560283 h 4684629"/>
                <a:gd name="connsiteX16" fmla="*/ 2116372 w 2202320"/>
                <a:gd name="connsiteY16" fmla="*/ 4506259 h 4684629"/>
                <a:gd name="connsiteX17" fmla="*/ 2178434 w 2202320"/>
                <a:gd name="connsiteY17" fmla="*/ 4531038 h 4684629"/>
                <a:gd name="connsiteX18" fmla="*/ 2202320 w 2202320"/>
                <a:gd name="connsiteY18" fmla="*/ 4595779 h 4684629"/>
                <a:gd name="connsiteX19" fmla="*/ 2177317 w 2202320"/>
                <a:gd name="connsiteY19" fmla="*/ 4658621 h 4684629"/>
                <a:gd name="connsiteX20" fmla="*/ 2115926 w 2202320"/>
                <a:gd name="connsiteY20" fmla="*/ 4684629 h 4684629"/>
                <a:gd name="connsiteX21" fmla="*/ 2031540 w 2202320"/>
                <a:gd name="connsiteY21" fmla="*/ 4628372 h 4684629"/>
                <a:gd name="connsiteX22" fmla="*/ 1946931 w 2202320"/>
                <a:gd name="connsiteY22" fmla="*/ 4682620 h 4684629"/>
                <a:gd name="connsiteX23" fmla="*/ 1884982 w 2202320"/>
                <a:gd name="connsiteY23" fmla="*/ 4657728 h 4684629"/>
                <a:gd name="connsiteX24" fmla="*/ 1860983 w 2202320"/>
                <a:gd name="connsiteY24" fmla="*/ 4592653 h 4684629"/>
                <a:gd name="connsiteX25" fmla="*/ 1885763 w 2202320"/>
                <a:gd name="connsiteY25" fmla="*/ 4529922 h 4684629"/>
                <a:gd name="connsiteX26" fmla="*/ 1946931 w 2202320"/>
                <a:gd name="connsiteY26" fmla="*/ 4504026 h 4684629"/>
                <a:gd name="connsiteX27" fmla="*/ 0 w 2202320"/>
                <a:gd name="connsiteY27" fmla="*/ 0 h 4684629"/>
                <a:gd name="connsiteX28" fmla="*/ 593271 w 2202320"/>
                <a:gd name="connsiteY28" fmla="*/ 1016455 h 4684629"/>
                <a:gd name="connsiteX29" fmla="*/ 0 w 2202320"/>
                <a:gd name="connsiteY29" fmla="*/ 0 h 4684629"/>
                <a:gd name="connsiteX0" fmla="*/ 248692 w 341337"/>
                <a:gd name="connsiteY0" fmla="*/ 48444 h 180603"/>
                <a:gd name="connsiteX1" fmla="*/ 194221 w 341337"/>
                <a:gd name="connsiteY1" fmla="*/ 91306 h 180603"/>
                <a:gd name="connsiteX2" fmla="*/ 249138 w 341337"/>
                <a:gd name="connsiteY2" fmla="*/ 133945 h 180603"/>
                <a:gd name="connsiteX3" fmla="*/ 278383 w 341337"/>
                <a:gd name="connsiteY3" fmla="*/ 121890 h 180603"/>
                <a:gd name="connsiteX4" fmla="*/ 289769 w 341337"/>
                <a:gd name="connsiteY4" fmla="*/ 91306 h 180603"/>
                <a:gd name="connsiteX5" fmla="*/ 278272 w 341337"/>
                <a:gd name="connsiteY5" fmla="*/ 60499 h 180603"/>
                <a:gd name="connsiteX6" fmla="*/ 248692 w 341337"/>
                <a:gd name="connsiteY6" fmla="*/ 48444 h 180603"/>
                <a:gd name="connsiteX7" fmla="*/ 92199 w 341337"/>
                <a:gd name="connsiteY7" fmla="*/ 46211 h 180603"/>
                <a:gd name="connsiteX8" fmla="*/ 62620 w 341337"/>
                <a:gd name="connsiteY8" fmla="*/ 58378 h 180603"/>
                <a:gd name="connsiteX9" fmla="*/ 51123 w 341337"/>
                <a:gd name="connsiteY9" fmla="*/ 89074 h 180603"/>
                <a:gd name="connsiteX10" fmla="*/ 62620 w 341337"/>
                <a:gd name="connsiteY10" fmla="*/ 119546 h 180603"/>
                <a:gd name="connsiteX11" fmla="*/ 92646 w 341337"/>
                <a:gd name="connsiteY11" fmla="*/ 131490 h 180603"/>
                <a:gd name="connsiteX12" fmla="*/ 147117 w 341337"/>
                <a:gd name="connsiteY12" fmla="*/ 89074 h 180603"/>
                <a:gd name="connsiteX13" fmla="*/ 92199 w 341337"/>
                <a:gd name="connsiteY13" fmla="*/ 46211 h 180603"/>
                <a:gd name="connsiteX14" fmla="*/ 85948 w 341337"/>
                <a:gd name="connsiteY14" fmla="*/ 0 h 180603"/>
                <a:gd name="connsiteX15" fmla="*/ 170557 w 341337"/>
                <a:gd name="connsiteY15" fmla="*/ 56257 h 180603"/>
                <a:gd name="connsiteX16" fmla="*/ 255389 w 341337"/>
                <a:gd name="connsiteY16" fmla="*/ 2233 h 180603"/>
                <a:gd name="connsiteX17" fmla="*/ 317451 w 341337"/>
                <a:gd name="connsiteY17" fmla="*/ 27012 h 180603"/>
                <a:gd name="connsiteX18" fmla="*/ 341337 w 341337"/>
                <a:gd name="connsiteY18" fmla="*/ 91753 h 180603"/>
                <a:gd name="connsiteX19" fmla="*/ 316334 w 341337"/>
                <a:gd name="connsiteY19" fmla="*/ 154595 h 180603"/>
                <a:gd name="connsiteX20" fmla="*/ 254943 w 341337"/>
                <a:gd name="connsiteY20" fmla="*/ 180603 h 180603"/>
                <a:gd name="connsiteX21" fmla="*/ 170557 w 341337"/>
                <a:gd name="connsiteY21" fmla="*/ 124346 h 180603"/>
                <a:gd name="connsiteX22" fmla="*/ 85948 w 341337"/>
                <a:gd name="connsiteY22" fmla="*/ 178594 h 180603"/>
                <a:gd name="connsiteX23" fmla="*/ 23999 w 341337"/>
                <a:gd name="connsiteY23" fmla="*/ 153702 h 180603"/>
                <a:gd name="connsiteX24" fmla="*/ 0 w 341337"/>
                <a:gd name="connsiteY24" fmla="*/ 88627 h 180603"/>
                <a:gd name="connsiteX25" fmla="*/ 24780 w 341337"/>
                <a:gd name="connsiteY25" fmla="*/ 25896 h 180603"/>
                <a:gd name="connsiteX26" fmla="*/ 85948 w 341337"/>
                <a:gd name="connsiteY26" fmla="*/ 0 h 180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1337" h="180603">
                  <a:moveTo>
                    <a:pt x="248692" y="48444"/>
                  </a:moveTo>
                  <a:cubicBezTo>
                    <a:pt x="228749" y="48444"/>
                    <a:pt x="210592" y="62731"/>
                    <a:pt x="194221" y="91306"/>
                  </a:cubicBezTo>
                  <a:cubicBezTo>
                    <a:pt x="210294" y="119732"/>
                    <a:pt x="228600" y="133945"/>
                    <a:pt x="249138" y="133945"/>
                  </a:cubicBezTo>
                  <a:cubicBezTo>
                    <a:pt x="261045" y="133945"/>
                    <a:pt x="270793" y="129927"/>
                    <a:pt x="278383" y="121890"/>
                  </a:cubicBezTo>
                  <a:cubicBezTo>
                    <a:pt x="285973" y="113854"/>
                    <a:pt x="289769" y="103659"/>
                    <a:pt x="289769" y="91306"/>
                  </a:cubicBezTo>
                  <a:cubicBezTo>
                    <a:pt x="289769" y="78805"/>
                    <a:pt x="285936" y="68536"/>
                    <a:pt x="278272" y="60499"/>
                  </a:cubicBezTo>
                  <a:cubicBezTo>
                    <a:pt x="270607" y="52462"/>
                    <a:pt x="260747" y="48444"/>
                    <a:pt x="248692" y="48444"/>
                  </a:cubicBezTo>
                  <a:close/>
                  <a:moveTo>
                    <a:pt x="92199" y="46211"/>
                  </a:moveTo>
                  <a:cubicBezTo>
                    <a:pt x="80144" y="46211"/>
                    <a:pt x="70284" y="50267"/>
                    <a:pt x="62620" y="58378"/>
                  </a:cubicBezTo>
                  <a:cubicBezTo>
                    <a:pt x="54955" y="66489"/>
                    <a:pt x="51123" y="76721"/>
                    <a:pt x="51123" y="89074"/>
                  </a:cubicBezTo>
                  <a:cubicBezTo>
                    <a:pt x="51123" y="101427"/>
                    <a:pt x="54955" y="111584"/>
                    <a:pt x="62620" y="119546"/>
                  </a:cubicBezTo>
                  <a:cubicBezTo>
                    <a:pt x="70284" y="127509"/>
                    <a:pt x="80293" y="131490"/>
                    <a:pt x="92646" y="131490"/>
                  </a:cubicBezTo>
                  <a:cubicBezTo>
                    <a:pt x="112886" y="131490"/>
                    <a:pt x="131043" y="117351"/>
                    <a:pt x="147117" y="89074"/>
                  </a:cubicBezTo>
                  <a:cubicBezTo>
                    <a:pt x="131043" y="60499"/>
                    <a:pt x="112738" y="46211"/>
                    <a:pt x="92199" y="46211"/>
                  </a:cubicBezTo>
                  <a:close/>
                  <a:moveTo>
                    <a:pt x="85948" y="0"/>
                  </a:moveTo>
                  <a:cubicBezTo>
                    <a:pt x="121072" y="0"/>
                    <a:pt x="149275" y="18753"/>
                    <a:pt x="170557" y="56257"/>
                  </a:cubicBezTo>
                  <a:cubicBezTo>
                    <a:pt x="193179" y="20241"/>
                    <a:pt x="221456" y="2233"/>
                    <a:pt x="255389" y="2233"/>
                  </a:cubicBezTo>
                  <a:cubicBezTo>
                    <a:pt x="280839" y="2233"/>
                    <a:pt x="301526" y="10493"/>
                    <a:pt x="317451" y="27012"/>
                  </a:cubicBezTo>
                  <a:cubicBezTo>
                    <a:pt x="333375" y="43532"/>
                    <a:pt x="341337" y="65112"/>
                    <a:pt x="341337" y="91753"/>
                  </a:cubicBezTo>
                  <a:cubicBezTo>
                    <a:pt x="341337" y="116309"/>
                    <a:pt x="333003" y="137257"/>
                    <a:pt x="316334" y="154595"/>
                  </a:cubicBezTo>
                  <a:cubicBezTo>
                    <a:pt x="299666" y="171934"/>
                    <a:pt x="279202" y="180603"/>
                    <a:pt x="254943" y="180603"/>
                  </a:cubicBezTo>
                  <a:cubicBezTo>
                    <a:pt x="220563" y="180603"/>
                    <a:pt x="192435" y="161851"/>
                    <a:pt x="170557" y="124346"/>
                  </a:cubicBezTo>
                  <a:cubicBezTo>
                    <a:pt x="147787" y="160511"/>
                    <a:pt x="119584" y="178594"/>
                    <a:pt x="85948" y="178594"/>
                  </a:cubicBezTo>
                  <a:cubicBezTo>
                    <a:pt x="60648" y="178594"/>
                    <a:pt x="39998" y="170297"/>
                    <a:pt x="23999" y="153702"/>
                  </a:cubicBezTo>
                  <a:cubicBezTo>
                    <a:pt x="8000" y="137108"/>
                    <a:pt x="0" y="115416"/>
                    <a:pt x="0" y="88627"/>
                  </a:cubicBezTo>
                  <a:cubicBezTo>
                    <a:pt x="0" y="64071"/>
                    <a:pt x="8260" y="43160"/>
                    <a:pt x="24780" y="25896"/>
                  </a:cubicBezTo>
                  <a:cubicBezTo>
                    <a:pt x="41300" y="8632"/>
                    <a:pt x="61689" y="0"/>
                    <a:pt x="8594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nvGrpSpPr>
            <p:cNvPr id="10" name="Group 9"/>
            <p:cNvGrpSpPr/>
            <p:nvPr/>
          </p:nvGrpSpPr>
          <p:grpSpPr>
            <a:xfrm>
              <a:off x="3769802" y="5744123"/>
              <a:ext cx="560809" cy="560809"/>
              <a:chOff x="7716623" y="4879378"/>
              <a:chExt cx="914400" cy="914400"/>
            </a:xfrm>
          </p:grpSpPr>
          <p:sp>
            <p:nvSpPr>
              <p:cNvPr id="9" name="Rectangle 8"/>
              <p:cNvSpPr/>
              <p:nvPr/>
            </p:nvSpPr>
            <p:spPr>
              <a:xfrm>
                <a:off x="7815943" y="5032829"/>
                <a:ext cx="707571" cy="489858"/>
              </a:xfrm>
              <a:prstGeom prst="rect">
                <a:avLst/>
              </a:prstGeom>
              <a:solidFill>
                <a:srgbClr val="D7ED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nvGrpSpPr>
              <p:cNvPr id="7" name="Group 6"/>
              <p:cNvGrpSpPr/>
              <p:nvPr/>
            </p:nvGrpSpPr>
            <p:grpSpPr>
              <a:xfrm>
                <a:off x="7716623" y="4879378"/>
                <a:ext cx="914400" cy="914400"/>
                <a:chOff x="7522013" y="6858000"/>
                <a:chExt cx="914400" cy="914400"/>
              </a:xfrm>
            </p:grpSpPr>
            <p:pic>
              <p:nvPicPr>
                <p:cNvPr id="4" name="Graphic 3" descr="Monito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2013" y="6858000"/>
                  <a:ext cx="914400" cy="914400"/>
                </a:xfrm>
                <a:prstGeom prst="rect">
                  <a:avLst/>
                </a:prstGeom>
              </p:spPr>
            </p:pic>
            <p:pic>
              <p:nvPicPr>
                <p:cNvPr id="6" name="Graphic 5" descr="Repeat"/>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0543" y="7078472"/>
                  <a:ext cx="352541" cy="352541"/>
                </a:xfrm>
                <a:prstGeom prst="rect">
                  <a:avLst/>
                </a:prstGeom>
              </p:spPr>
            </p:pic>
          </p:grpSp>
        </p:grpSp>
        <p:grpSp>
          <p:nvGrpSpPr>
            <p:cNvPr id="34" name="Group 33"/>
            <p:cNvGrpSpPr/>
            <p:nvPr/>
          </p:nvGrpSpPr>
          <p:grpSpPr>
            <a:xfrm>
              <a:off x="5644586" y="5317407"/>
              <a:ext cx="770747" cy="770747"/>
              <a:chOff x="7716623" y="4879378"/>
              <a:chExt cx="914400" cy="914400"/>
            </a:xfrm>
          </p:grpSpPr>
          <p:sp>
            <p:nvSpPr>
              <p:cNvPr id="35" name="Rectangle 34"/>
              <p:cNvSpPr/>
              <p:nvPr/>
            </p:nvSpPr>
            <p:spPr>
              <a:xfrm>
                <a:off x="7815943" y="5032829"/>
                <a:ext cx="707571" cy="489858"/>
              </a:xfrm>
              <a:prstGeom prst="rect">
                <a:avLst/>
              </a:prstGeom>
              <a:solidFill>
                <a:srgbClr val="D7ED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nvGrpSpPr>
              <p:cNvPr id="36" name="Group 35"/>
              <p:cNvGrpSpPr/>
              <p:nvPr/>
            </p:nvGrpSpPr>
            <p:grpSpPr>
              <a:xfrm>
                <a:off x="7716623" y="4879378"/>
                <a:ext cx="914400" cy="914400"/>
                <a:chOff x="7522013" y="6858000"/>
                <a:chExt cx="914400" cy="914400"/>
              </a:xfrm>
            </p:grpSpPr>
            <p:pic>
              <p:nvPicPr>
                <p:cNvPr id="37" name="Graphic 36" descr="Monito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2013" y="6858000"/>
                  <a:ext cx="914400" cy="914400"/>
                </a:xfrm>
                <a:prstGeom prst="rect">
                  <a:avLst/>
                </a:prstGeom>
              </p:spPr>
            </p:pic>
            <p:pic>
              <p:nvPicPr>
                <p:cNvPr id="38" name="Graphic 37" descr="Repeat"/>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0543" y="7078472"/>
                  <a:ext cx="352541" cy="352541"/>
                </a:xfrm>
                <a:prstGeom prst="rect">
                  <a:avLst/>
                </a:prstGeom>
              </p:spPr>
            </p:pic>
          </p:grpSp>
        </p:grpSp>
        <p:grpSp>
          <p:nvGrpSpPr>
            <p:cNvPr id="39" name="Group 38"/>
            <p:cNvGrpSpPr/>
            <p:nvPr/>
          </p:nvGrpSpPr>
          <p:grpSpPr>
            <a:xfrm>
              <a:off x="7437572" y="4297829"/>
              <a:ext cx="1033788" cy="1033788"/>
              <a:chOff x="7716623" y="4879378"/>
              <a:chExt cx="914400" cy="914400"/>
            </a:xfrm>
          </p:grpSpPr>
          <p:sp>
            <p:nvSpPr>
              <p:cNvPr id="40" name="Rectangle 39"/>
              <p:cNvSpPr/>
              <p:nvPr/>
            </p:nvSpPr>
            <p:spPr>
              <a:xfrm>
                <a:off x="7815943" y="5032829"/>
                <a:ext cx="707571" cy="489858"/>
              </a:xfrm>
              <a:prstGeom prst="rect">
                <a:avLst/>
              </a:prstGeom>
              <a:solidFill>
                <a:srgbClr val="D7ED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nvGrpSpPr>
              <p:cNvPr id="41" name="Group 40"/>
              <p:cNvGrpSpPr/>
              <p:nvPr/>
            </p:nvGrpSpPr>
            <p:grpSpPr>
              <a:xfrm>
                <a:off x="7716623" y="4879378"/>
                <a:ext cx="914400" cy="914400"/>
                <a:chOff x="7522013" y="6858000"/>
                <a:chExt cx="914400" cy="914400"/>
              </a:xfrm>
            </p:grpSpPr>
            <p:pic>
              <p:nvPicPr>
                <p:cNvPr id="42" name="Graphic 41" descr="Monito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2013" y="6858000"/>
                  <a:ext cx="914400" cy="914400"/>
                </a:xfrm>
                <a:prstGeom prst="rect">
                  <a:avLst/>
                </a:prstGeom>
              </p:spPr>
            </p:pic>
            <p:pic>
              <p:nvPicPr>
                <p:cNvPr id="43" name="Graphic 42" descr="Repeat"/>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0543" y="7078472"/>
                  <a:ext cx="352541" cy="352541"/>
                </a:xfrm>
                <a:prstGeom prst="rect">
                  <a:avLst/>
                </a:prstGeom>
              </p:spPr>
            </p:pic>
          </p:grpSp>
        </p:grpSp>
        <p:sp>
          <p:nvSpPr>
            <p:cNvPr id="2" name="TextBox 1"/>
            <p:cNvSpPr txBox="1"/>
            <p:nvPr/>
          </p:nvSpPr>
          <p:spPr>
            <a:xfrm>
              <a:off x="4360029" y="1795814"/>
              <a:ext cx="1634294" cy="523220"/>
            </a:xfrm>
            <a:prstGeom prst="rect">
              <a:avLst/>
            </a:prstGeom>
            <a:noFill/>
          </p:spPr>
          <p:txBody>
            <a:bodyPr wrap="none" rtlCol="0">
              <a:spAutoFit/>
            </a:bodyPr>
            <a:lstStyle/>
            <a:p>
              <a:r>
                <a:rPr lang="en-US" sz="2800" dirty="0">
                  <a:solidFill>
                    <a:schemeClr val="bg1"/>
                  </a:solidFill>
                  <a:latin typeface="Segoe UI Light" panose="020B0502040204020203" pitchFamily="34" charset="0"/>
                  <a:cs typeface="Segoe UI Light" panose="020B0502040204020203" pitchFamily="34" charset="0"/>
                </a:rPr>
                <a:t>STORAGE</a:t>
              </a:r>
            </a:p>
          </p:txBody>
        </p:sp>
        <p:sp>
          <p:nvSpPr>
            <p:cNvPr id="27" name="TextBox 26"/>
            <p:cNvSpPr txBox="1"/>
            <p:nvPr/>
          </p:nvSpPr>
          <p:spPr>
            <a:xfrm>
              <a:off x="6742614" y="2951805"/>
              <a:ext cx="2414444" cy="523220"/>
            </a:xfrm>
            <a:prstGeom prst="rect">
              <a:avLst/>
            </a:prstGeom>
            <a:noFill/>
          </p:spPr>
          <p:txBody>
            <a:bodyPr wrap="none" rtlCol="0">
              <a:spAutoFit/>
            </a:bodyPr>
            <a:lstStyle/>
            <a:p>
              <a:r>
                <a:rPr lang="en-US" sz="2800" dirty="0">
                  <a:solidFill>
                    <a:schemeClr val="bg1"/>
                  </a:solidFill>
                  <a:latin typeface="Segoe UI Light" panose="020B0502040204020203" pitchFamily="34" charset="0"/>
                  <a:cs typeface="Segoe UI Light" panose="020B0502040204020203" pitchFamily="34" charset="0"/>
                </a:rPr>
                <a:t>THROUGHPUT</a:t>
              </a:r>
            </a:p>
          </p:txBody>
        </p:sp>
      </p:grpSp>
      <p:grpSp>
        <p:nvGrpSpPr>
          <p:cNvPr id="29" name="Group 28"/>
          <p:cNvGrpSpPr/>
          <p:nvPr/>
        </p:nvGrpSpPr>
        <p:grpSpPr>
          <a:xfrm>
            <a:off x="299671" y="3168628"/>
            <a:ext cx="1484313" cy="1144587"/>
            <a:chOff x="1039811" y="3152773"/>
            <a:chExt cx="1484313" cy="1144587"/>
          </a:xfrm>
          <a:solidFill>
            <a:srgbClr val="00B0F0"/>
          </a:solidFill>
        </p:grpSpPr>
        <p:sp>
          <p:nvSpPr>
            <p:cNvPr id="30" name="Freeform 284"/>
            <p:cNvSpPr>
              <a:spLocks/>
            </p:cNvSpPr>
            <p:nvPr/>
          </p:nvSpPr>
          <p:spPr bwMode="auto">
            <a:xfrm>
              <a:off x="1039811" y="3152773"/>
              <a:ext cx="1484313" cy="1144587"/>
            </a:xfrm>
            <a:custGeom>
              <a:avLst/>
              <a:gdLst>
                <a:gd name="T0" fmla="*/ 377 w 435"/>
                <a:gd name="T1" fmla="*/ 95 h 277"/>
                <a:gd name="T2" fmla="*/ 374 w 435"/>
                <a:gd name="T3" fmla="*/ 95 h 277"/>
                <a:gd name="T4" fmla="*/ 265 w 435"/>
                <a:gd name="T5" fmla="*/ 17 h 277"/>
                <a:gd name="T6" fmla="*/ 240 w 435"/>
                <a:gd name="T7" fmla="*/ 20 h 277"/>
                <a:gd name="T8" fmla="*/ 173 w 435"/>
                <a:gd name="T9" fmla="*/ 0 h 277"/>
                <a:gd name="T10" fmla="*/ 61 w 435"/>
                <a:gd name="T11" fmla="*/ 95 h 277"/>
                <a:gd name="T12" fmla="*/ 58 w 435"/>
                <a:gd name="T13" fmla="*/ 95 h 277"/>
                <a:gd name="T14" fmla="*/ 0 w 435"/>
                <a:gd name="T15" fmla="*/ 148 h 277"/>
                <a:gd name="T16" fmla="*/ 58 w 435"/>
                <a:gd name="T17" fmla="*/ 200 h 277"/>
                <a:gd name="T18" fmla="*/ 58 w 435"/>
                <a:gd name="T19" fmla="*/ 200 h 277"/>
                <a:gd name="T20" fmla="*/ 154 w 435"/>
                <a:gd name="T21" fmla="*/ 277 h 277"/>
                <a:gd name="T22" fmla="*/ 214 w 435"/>
                <a:gd name="T23" fmla="*/ 258 h 277"/>
                <a:gd name="T24" fmla="*/ 274 w 435"/>
                <a:gd name="T25" fmla="*/ 277 h 277"/>
                <a:gd name="T26" fmla="*/ 370 w 435"/>
                <a:gd name="T27" fmla="*/ 200 h 277"/>
                <a:gd name="T28" fmla="*/ 377 w 435"/>
                <a:gd name="T29" fmla="*/ 200 h 277"/>
                <a:gd name="T30" fmla="*/ 435 w 435"/>
                <a:gd name="T31" fmla="*/ 148 h 277"/>
                <a:gd name="T32" fmla="*/ 377 w 435"/>
                <a:gd name="T33" fmla="*/ 9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277">
                  <a:moveTo>
                    <a:pt x="377" y="95"/>
                  </a:moveTo>
                  <a:cubicBezTo>
                    <a:pt x="376" y="95"/>
                    <a:pt x="375" y="95"/>
                    <a:pt x="374" y="95"/>
                  </a:cubicBezTo>
                  <a:cubicBezTo>
                    <a:pt x="363" y="50"/>
                    <a:pt x="318" y="17"/>
                    <a:pt x="265" y="17"/>
                  </a:cubicBezTo>
                  <a:cubicBezTo>
                    <a:pt x="256" y="17"/>
                    <a:pt x="248" y="18"/>
                    <a:pt x="240" y="20"/>
                  </a:cubicBezTo>
                  <a:cubicBezTo>
                    <a:pt x="221" y="7"/>
                    <a:pt x="198" y="0"/>
                    <a:pt x="173" y="0"/>
                  </a:cubicBezTo>
                  <a:cubicBezTo>
                    <a:pt x="114" y="0"/>
                    <a:pt x="65" y="42"/>
                    <a:pt x="61" y="95"/>
                  </a:cubicBezTo>
                  <a:cubicBezTo>
                    <a:pt x="60" y="95"/>
                    <a:pt x="59" y="95"/>
                    <a:pt x="58" y="95"/>
                  </a:cubicBezTo>
                  <a:cubicBezTo>
                    <a:pt x="26" y="95"/>
                    <a:pt x="0" y="119"/>
                    <a:pt x="0" y="148"/>
                  </a:cubicBezTo>
                  <a:cubicBezTo>
                    <a:pt x="0" y="177"/>
                    <a:pt x="26" y="200"/>
                    <a:pt x="58" y="200"/>
                  </a:cubicBezTo>
                  <a:cubicBezTo>
                    <a:pt x="58" y="200"/>
                    <a:pt x="58" y="200"/>
                    <a:pt x="58" y="200"/>
                  </a:cubicBezTo>
                  <a:cubicBezTo>
                    <a:pt x="64" y="243"/>
                    <a:pt x="105" y="277"/>
                    <a:pt x="154" y="277"/>
                  </a:cubicBezTo>
                  <a:cubicBezTo>
                    <a:pt x="177" y="277"/>
                    <a:pt x="198" y="270"/>
                    <a:pt x="214" y="258"/>
                  </a:cubicBezTo>
                  <a:cubicBezTo>
                    <a:pt x="231" y="270"/>
                    <a:pt x="251" y="277"/>
                    <a:pt x="274" y="277"/>
                  </a:cubicBezTo>
                  <a:cubicBezTo>
                    <a:pt x="324" y="277"/>
                    <a:pt x="364" y="243"/>
                    <a:pt x="370" y="200"/>
                  </a:cubicBezTo>
                  <a:cubicBezTo>
                    <a:pt x="372" y="200"/>
                    <a:pt x="375" y="200"/>
                    <a:pt x="377" y="200"/>
                  </a:cubicBezTo>
                  <a:cubicBezTo>
                    <a:pt x="409" y="200"/>
                    <a:pt x="435" y="177"/>
                    <a:pt x="435" y="148"/>
                  </a:cubicBezTo>
                  <a:cubicBezTo>
                    <a:pt x="435" y="119"/>
                    <a:pt x="409" y="95"/>
                    <a:pt x="377"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TextBox 30"/>
            <p:cNvSpPr txBox="1"/>
            <p:nvPr/>
          </p:nvSpPr>
          <p:spPr>
            <a:xfrm>
              <a:off x="1434571" y="3344862"/>
              <a:ext cx="664284" cy="849463"/>
            </a:xfrm>
            <a:prstGeom prst="rect">
              <a:avLst/>
            </a:prstGeom>
            <a:grpFill/>
          </p:spPr>
          <p:txBody>
            <a:bodyPr wrap="none" lIns="182880" tIns="146304" rIns="182880" bIns="146304" rtlCol="0">
              <a:spAutoFit/>
            </a:bodyPr>
            <a:lstStyle/>
            <a:p>
              <a:pPr>
                <a:lnSpc>
                  <a:spcPct val="90000"/>
                </a:lnSpc>
                <a:spcAft>
                  <a:spcPts val="600"/>
                </a:spcAft>
              </a:pPr>
              <a:r>
                <a:rPr lang="en-US" sz="4000" b="1" dirty="0">
                  <a:solidFill>
                    <a:srgbClr val="000000"/>
                  </a:solidFill>
                </a:rPr>
                <a:t>3</a:t>
              </a:r>
            </a:p>
          </p:txBody>
        </p:sp>
      </p:grpSp>
    </p:spTree>
    <p:extLst>
      <p:ext uri="{BB962C8B-B14F-4D97-AF65-F5344CB8AC3E}">
        <p14:creationId xmlns:p14="http://schemas.microsoft.com/office/powerpoint/2010/main" val="2560923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33" name="Group 32"/>
          <p:cNvGrpSpPr/>
          <p:nvPr/>
        </p:nvGrpSpPr>
        <p:grpSpPr>
          <a:xfrm>
            <a:off x="7513637" y="2125662"/>
            <a:ext cx="4495800" cy="3505200"/>
            <a:chOff x="2623232" y="2223105"/>
            <a:chExt cx="6062303" cy="4403402"/>
          </a:xfrm>
        </p:grpSpPr>
        <p:sp>
          <p:nvSpPr>
            <p:cNvPr id="16" name="Rectangle 15"/>
            <p:cNvSpPr/>
            <p:nvPr/>
          </p:nvSpPr>
          <p:spPr>
            <a:xfrm>
              <a:off x="3062270" y="2683443"/>
              <a:ext cx="4718784" cy="3471581"/>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055990" y="4072432"/>
              <a:ext cx="2590800" cy="208259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055990" y="5088225"/>
              <a:ext cx="1295400" cy="1066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V="1">
              <a:off x="3055990" y="2223105"/>
              <a:ext cx="0" cy="393192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3055990" y="6155025"/>
              <a:ext cx="5486400"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 name="Freeform: Shape 10"/>
            <p:cNvSpPr/>
            <p:nvPr/>
          </p:nvSpPr>
          <p:spPr>
            <a:xfrm>
              <a:off x="3523475" y="2237006"/>
              <a:ext cx="4717774" cy="3670853"/>
            </a:xfrm>
            <a:custGeom>
              <a:avLst/>
              <a:gdLst>
                <a:gd name="connsiteX0" fmla="*/ 0 w 4717774"/>
                <a:gd name="connsiteY0" fmla="*/ 3670853 h 3670853"/>
                <a:gd name="connsiteX1" fmla="*/ 304800 w 4717774"/>
                <a:gd name="connsiteY1" fmla="*/ 3611218 h 3670853"/>
                <a:gd name="connsiteX2" fmla="*/ 834887 w 4717774"/>
                <a:gd name="connsiteY2" fmla="*/ 3366053 h 3670853"/>
                <a:gd name="connsiteX3" fmla="*/ 1550504 w 4717774"/>
                <a:gd name="connsiteY3" fmla="*/ 2802835 h 3670853"/>
                <a:gd name="connsiteX4" fmla="*/ 2716695 w 4717774"/>
                <a:gd name="connsiteY4" fmla="*/ 1802296 h 3670853"/>
                <a:gd name="connsiteX5" fmla="*/ 4717774 w 4717774"/>
                <a:gd name="connsiteY5" fmla="*/ 0 h 36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17774" h="3670853">
                  <a:moveTo>
                    <a:pt x="0" y="3670853"/>
                  </a:moveTo>
                  <a:cubicBezTo>
                    <a:pt x="82826" y="3666435"/>
                    <a:pt x="165652" y="3662018"/>
                    <a:pt x="304800" y="3611218"/>
                  </a:cubicBezTo>
                  <a:cubicBezTo>
                    <a:pt x="443948" y="3560418"/>
                    <a:pt x="627270" y="3500783"/>
                    <a:pt x="834887" y="3366053"/>
                  </a:cubicBezTo>
                  <a:cubicBezTo>
                    <a:pt x="1042504" y="3231322"/>
                    <a:pt x="1236869" y="3063461"/>
                    <a:pt x="1550504" y="2802835"/>
                  </a:cubicBezTo>
                  <a:cubicBezTo>
                    <a:pt x="1864139" y="2542209"/>
                    <a:pt x="2188817" y="2269435"/>
                    <a:pt x="2716695" y="1802296"/>
                  </a:cubicBezTo>
                  <a:cubicBezTo>
                    <a:pt x="3244573" y="1335157"/>
                    <a:pt x="3981173" y="667578"/>
                    <a:pt x="4717774" y="0"/>
                  </a:cubicBezTo>
                </a:path>
              </a:pathLst>
            </a:custGeom>
            <a:noFill/>
            <a:ln w="57150">
              <a:solidFill>
                <a:srgbClr val="0070C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777120" y="5034397"/>
              <a:ext cx="1817553" cy="579966"/>
            </a:xfrm>
            <a:prstGeom prst="rect">
              <a:avLst/>
            </a:prstGeom>
            <a:noFill/>
          </p:spPr>
          <p:txBody>
            <a:bodyPr wrap="square" rtlCol="0">
              <a:spAutoFit/>
            </a:bodyPr>
            <a:lstStyle/>
            <a:p>
              <a:pPr algn="ctr"/>
              <a:r>
                <a:rPr lang="en-US" sz="1200" b="1" dirty="0"/>
                <a:t>Transaction </a:t>
              </a:r>
            </a:p>
            <a:p>
              <a:pPr algn="ctr"/>
              <a:r>
                <a:rPr lang="en-US" sz="1200" b="1" dirty="0"/>
                <a:t>data</a:t>
              </a:r>
            </a:p>
          </p:txBody>
        </p:sp>
        <p:sp>
          <p:nvSpPr>
            <p:cNvPr id="18" name="TextBox 17"/>
            <p:cNvSpPr txBox="1"/>
            <p:nvPr/>
          </p:nvSpPr>
          <p:spPr>
            <a:xfrm>
              <a:off x="3158919" y="4126894"/>
              <a:ext cx="2582305" cy="347980"/>
            </a:xfrm>
            <a:prstGeom prst="rect">
              <a:avLst/>
            </a:prstGeom>
            <a:noFill/>
          </p:spPr>
          <p:txBody>
            <a:bodyPr wrap="square" rtlCol="0">
              <a:spAutoFit/>
            </a:bodyPr>
            <a:lstStyle/>
            <a:p>
              <a:r>
                <a:rPr lang="en-US" sz="1200" b="1" dirty="0"/>
                <a:t>Web/content data</a:t>
              </a:r>
            </a:p>
          </p:txBody>
        </p:sp>
        <p:sp>
          <p:nvSpPr>
            <p:cNvPr id="19" name="TextBox 18"/>
            <p:cNvSpPr txBox="1"/>
            <p:nvPr/>
          </p:nvSpPr>
          <p:spPr>
            <a:xfrm>
              <a:off x="3139704" y="2750352"/>
              <a:ext cx="3878380" cy="347980"/>
            </a:xfrm>
            <a:prstGeom prst="rect">
              <a:avLst/>
            </a:prstGeom>
            <a:noFill/>
          </p:spPr>
          <p:txBody>
            <a:bodyPr wrap="square" rtlCol="0">
              <a:spAutoFit/>
            </a:bodyPr>
            <a:lstStyle/>
            <a:p>
              <a:r>
                <a:rPr lang="en-US" sz="1200" b="1" dirty="0"/>
                <a:t>Social data/Machine-generated data</a:t>
              </a:r>
            </a:p>
          </p:txBody>
        </p:sp>
        <p:sp>
          <p:nvSpPr>
            <p:cNvPr id="20" name="TextBox 19"/>
            <p:cNvSpPr txBox="1"/>
            <p:nvPr/>
          </p:nvSpPr>
          <p:spPr>
            <a:xfrm>
              <a:off x="3177417" y="5576915"/>
              <a:ext cx="417103" cy="307777"/>
            </a:xfrm>
            <a:prstGeom prst="rect">
              <a:avLst/>
            </a:prstGeom>
            <a:noFill/>
          </p:spPr>
          <p:txBody>
            <a:bodyPr wrap="none" rtlCol="0">
              <a:spAutoFit/>
            </a:bodyPr>
            <a:lstStyle/>
            <a:p>
              <a:r>
                <a:rPr lang="en-US" sz="1400" b="1" dirty="0"/>
                <a:t>KB</a:t>
              </a:r>
            </a:p>
          </p:txBody>
        </p:sp>
        <p:sp>
          <p:nvSpPr>
            <p:cNvPr id="21" name="TextBox 20"/>
            <p:cNvSpPr txBox="1"/>
            <p:nvPr/>
          </p:nvSpPr>
          <p:spPr>
            <a:xfrm rot="19736087">
              <a:off x="4095610" y="5228548"/>
              <a:ext cx="471604" cy="307777"/>
            </a:xfrm>
            <a:prstGeom prst="rect">
              <a:avLst/>
            </a:prstGeom>
            <a:noFill/>
          </p:spPr>
          <p:txBody>
            <a:bodyPr wrap="none" rtlCol="0">
              <a:spAutoFit/>
            </a:bodyPr>
            <a:lstStyle/>
            <a:p>
              <a:r>
                <a:rPr lang="en-US" sz="1400" b="1" dirty="0"/>
                <a:t>MB</a:t>
              </a:r>
            </a:p>
          </p:txBody>
        </p:sp>
        <p:sp>
          <p:nvSpPr>
            <p:cNvPr id="22" name="TextBox 21"/>
            <p:cNvSpPr txBox="1"/>
            <p:nvPr/>
          </p:nvSpPr>
          <p:spPr>
            <a:xfrm rot="19736087">
              <a:off x="4944647" y="4505352"/>
              <a:ext cx="428322" cy="307777"/>
            </a:xfrm>
            <a:prstGeom prst="rect">
              <a:avLst/>
            </a:prstGeom>
            <a:noFill/>
          </p:spPr>
          <p:txBody>
            <a:bodyPr wrap="none" rtlCol="0">
              <a:spAutoFit/>
            </a:bodyPr>
            <a:lstStyle/>
            <a:p>
              <a:r>
                <a:rPr lang="en-US" sz="1400" b="1" dirty="0"/>
                <a:t>GB</a:t>
              </a:r>
            </a:p>
          </p:txBody>
        </p:sp>
        <p:sp>
          <p:nvSpPr>
            <p:cNvPr id="23" name="TextBox 22"/>
            <p:cNvSpPr txBox="1"/>
            <p:nvPr/>
          </p:nvSpPr>
          <p:spPr>
            <a:xfrm rot="19147365">
              <a:off x="6028560" y="3642716"/>
              <a:ext cx="405880" cy="307777"/>
            </a:xfrm>
            <a:prstGeom prst="rect">
              <a:avLst/>
            </a:prstGeom>
            <a:noFill/>
          </p:spPr>
          <p:txBody>
            <a:bodyPr wrap="none" rtlCol="0">
              <a:spAutoFit/>
            </a:bodyPr>
            <a:lstStyle/>
            <a:p>
              <a:r>
                <a:rPr lang="en-US" sz="1400" b="1" dirty="0"/>
                <a:t>TB</a:t>
              </a:r>
            </a:p>
          </p:txBody>
        </p:sp>
        <p:sp>
          <p:nvSpPr>
            <p:cNvPr id="24" name="TextBox 23"/>
            <p:cNvSpPr txBox="1"/>
            <p:nvPr/>
          </p:nvSpPr>
          <p:spPr>
            <a:xfrm rot="19147365">
              <a:off x="6989360" y="2772955"/>
              <a:ext cx="410689" cy="307777"/>
            </a:xfrm>
            <a:prstGeom prst="rect">
              <a:avLst/>
            </a:prstGeom>
            <a:noFill/>
          </p:spPr>
          <p:txBody>
            <a:bodyPr wrap="none" rtlCol="0">
              <a:spAutoFit/>
            </a:bodyPr>
            <a:lstStyle/>
            <a:p>
              <a:r>
                <a:rPr lang="en-US" sz="1400" b="1" dirty="0"/>
                <a:t>PB</a:t>
              </a:r>
            </a:p>
          </p:txBody>
        </p:sp>
        <p:cxnSp>
          <p:nvCxnSpPr>
            <p:cNvPr id="26" name="Straight Arrow Connector 25"/>
            <p:cNvCxnSpPr/>
            <p:nvPr/>
          </p:nvCxnSpPr>
          <p:spPr>
            <a:xfrm flipV="1">
              <a:off x="8542390" y="2926844"/>
              <a:ext cx="0" cy="139363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670414" y="6318730"/>
              <a:ext cx="2056910" cy="307777"/>
            </a:xfrm>
            <a:prstGeom prst="rect">
              <a:avLst/>
            </a:prstGeom>
            <a:noFill/>
          </p:spPr>
          <p:txBody>
            <a:bodyPr wrap="none" rtlCol="0">
              <a:spAutoFit/>
            </a:bodyPr>
            <a:lstStyle/>
            <a:p>
              <a:r>
                <a:rPr lang="en-US" sz="1400" dirty="0">
                  <a:solidFill>
                    <a:schemeClr val="bg1"/>
                  </a:solidFill>
                </a:rPr>
                <a:t>Data variety/complexity</a:t>
              </a:r>
            </a:p>
          </p:txBody>
        </p:sp>
        <p:sp>
          <p:nvSpPr>
            <p:cNvPr id="28" name="TextBox 27"/>
            <p:cNvSpPr txBox="1"/>
            <p:nvPr/>
          </p:nvSpPr>
          <p:spPr>
            <a:xfrm rot="16200000">
              <a:off x="2182759" y="4166588"/>
              <a:ext cx="1188723" cy="307777"/>
            </a:xfrm>
            <a:prstGeom prst="rect">
              <a:avLst/>
            </a:prstGeom>
            <a:noFill/>
          </p:spPr>
          <p:txBody>
            <a:bodyPr wrap="none" rtlCol="0">
              <a:spAutoFit/>
            </a:bodyPr>
            <a:lstStyle/>
            <a:p>
              <a:r>
                <a:rPr lang="en-US" sz="1400" dirty="0">
                  <a:solidFill>
                    <a:schemeClr val="bg1"/>
                  </a:solidFill>
                </a:rPr>
                <a:t>Data volume</a:t>
              </a:r>
            </a:p>
          </p:txBody>
        </p:sp>
        <p:sp>
          <p:nvSpPr>
            <p:cNvPr id="29" name="TextBox 28"/>
            <p:cNvSpPr txBox="1"/>
            <p:nvPr/>
          </p:nvSpPr>
          <p:spPr>
            <a:xfrm rot="16200000">
              <a:off x="7950397" y="4717542"/>
              <a:ext cx="1162498" cy="307777"/>
            </a:xfrm>
            <a:prstGeom prst="rect">
              <a:avLst/>
            </a:prstGeom>
            <a:noFill/>
          </p:spPr>
          <p:txBody>
            <a:bodyPr wrap="none" rtlCol="0">
              <a:spAutoFit/>
            </a:bodyPr>
            <a:lstStyle/>
            <a:p>
              <a:r>
                <a:rPr lang="en-US" sz="1400" dirty="0">
                  <a:solidFill>
                    <a:schemeClr val="bg1"/>
                  </a:solidFill>
                </a:rPr>
                <a:t>Log 10 scale</a:t>
              </a:r>
            </a:p>
          </p:txBody>
        </p:sp>
        <p:sp>
          <p:nvSpPr>
            <p:cNvPr id="30" name="TextBox 29"/>
            <p:cNvSpPr txBox="1"/>
            <p:nvPr/>
          </p:nvSpPr>
          <p:spPr>
            <a:xfrm rot="16200000">
              <a:off x="8391224" y="5753970"/>
              <a:ext cx="280846" cy="307777"/>
            </a:xfrm>
            <a:prstGeom prst="rect">
              <a:avLst/>
            </a:prstGeom>
            <a:noFill/>
          </p:spPr>
          <p:txBody>
            <a:bodyPr wrap="none" rtlCol="0">
              <a:spAutoFit/>
            </a:bodyPr>
            <a:lstStyle/>
            <a:p>
              <a:r>
                <a:rPr lang="en-US" sz="1400" dirty="0">
                  <a:solidFill>
                    <a:schemeClr val="bg1"/>
                  </a:solidFill>
                </a:rPr>
                <a:t>1</a:t>
              </a:r>
            </a:p>
          </p:txBody>
        </p:sp>
        <p:sp>
          <p:nvSpPr>
            <p:cNvPr id="31" name="TextBox 30"/>
            <p:cNvSpPr txBox="1"/>
            <p:nvPr/>
          </p:nvSpPr>
          <p:spPr>
            <a:xfrm rot="16200000">
              <a:off x="8343133" y="2529554"/>
              <a:ext cx="377026" cy="307777"/>
            </a:xfrm>
            <a:prstGeom prst="rect">
              <a:avLst/>
            </a:prstGeom>
            <a:noFill/>
          </p:spPr>
          <p:txBody>
            <a:bodyPr wrap="none" rtlCol="0">
              <a:spAutoFit/>
            </a:bodyPr>
            <a:lstStyle/>
            <a:p>
              <a:r>
                <a:rPr lang="en-US" sz="1400" dirty="0">
                  <a:solidFill>
                    <a:schemeClr val="bg1"/>
                  </a:solidFill>
                </a:rPr>
                <a:t>15</a:t>
              </a:r>
            </a:p>
          </p:txBody>
        </p:sp>
      </p:grpSp>
      <p:sp>
        <p:nvSpPr>
          <p:cNvPr id="32" name="Title 5"/>
          <p:cNvSpPr>
            <a:spLocks noGrp="1"/>
          </p:cNvSpPr>
          <p:nvPr>
            <p:ph type="title"/>
          </p:nvPr>
        </p:nvSpPr>
        <p:spPr/>
        <p:txBody>
          <a:bodyPr>
            <a:noAutofit/>
          </a:bodyPr>
          <a:lstStyle/>
          <a:p>
            <a:pPr algn="ctr"/>
            <a:r>
              <a:rPr lang="en-US" sz="6000" spc="-287" dirty="0">
                <a:solidFill>
                  <a:srgbClr val="00B0F0"/>
                </a:solidFill>
                <a:latin typeface="Segoe UI Light" panose="020B0502040204020203" pitchFamily="34" charset="0"/>
                <a:ea typeface="Segoe UI Black" panose="020B0A02040204020203" pitchFamily="34" charset="0"/>
                <a:cs typeface="Segoe UI Light" panose="020B0502040204020203" pitchFamily="34" charset="0"/>
              </a:rPr>
              <a:t>Cosmos DB: </a:t>
            </a:r>
            <a:r>
              <a:rPr lang="en-US" sz="6000" spc="-287"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Elastically Scalable</a:t>
            </a:r>
            <a:r>
              <a:rPr lang="en-US" sz="6000" spc="-287" dirty="0">
                <a:solidFill>
                  <a:srgbClr val="00B0F0"/>
                </a:solidFill>
                <a:latin typeface="Segoe UI Light" panose="020B0502040204020203" pitchFamily="34" charset="0"/>
                <a:ea typeface="Segoe UI Black" panose="020B0A02040204020203" pitchFamily="34" charset="0"/>
                <a:cs typeface="Segoe UI Light" panose="020B0502040204020203" pitchFamily="34" charset="0"/>
              </a:rPr>
              <a:t> </a:t>
            </a:r>
            <a:r>
              <a:rPr lang="en-US" sz="6000" spc="-287"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Storage</a:t>
            </a:r>
          </a:p>
        </p:txBody>
      </p:sp>
      <p:sp>
        <p:nvSpPr>
          <p:cNvPr id="36" name="Content Placeholder 1"/>
          <p:cNvSpPr txBox="1">
            <a:spLocks/>
          </p:cNvSpPr>
          <p:nvPr/>
        </p:nvSpPr>
        <p:spPr>
          <a:xfrm>
            <a:off x="537197" y="1744662"/>
            <a:ext cx="7131015" cy="4923976"/>
          </a:xfrm>
          <a:prstGeom prst="rect">
            <a:avLst/>
          </a:prstGeom>
          <a:noFill/>
        </p:spPr>
        <p:txBody>
          <a:bodyPr>
            <a:normAutofit fontScale="55000" lnSpcReduction="20000"/>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r>
              <a:rPr lang="en-US" sz="4400" dirty="0">
                <a:solidFill>
                  <a:schemeClr val="bg1"/>
                </a:solidFill>
                <a:latin typeface="Segoe UI Light" panose="020B0502040204020203" pitchFamily="34" charset="0"/>
                <a:cs typeface="Segoe UI Light" panose="020B0502040204020203" pitchFamily="34" charset="0"/>
              </a:rPr>
              <a:t>Single machine is </a:t>
            </a:r>
            <a:r>
              <a:rPr lang="en-US" sz="4400" u="sng" dirty="0">
                <a:solidFill>
                  <a:srgbClr val="92D050"/>
                </a:solidFill>
                <a:latin typeface="Segoe UI Light" panose="020B0502040204020203" pitchFamily="34" charset="0"/>
                <a:cs typeface="Segoe UI Light" panose="020B0502040204020203" pitchFamily="34" charset="0"/>
              </a:rPr>
              <a:t>never</a:t>
            </a:r>
            <a:r>
              <a:rPr lang="en-US" sz="4400" dirty="0">
                <a:solidFill>
                  <a:srgbClr val="92D050"/>
                </a:solidFill>
                <a:latin typeface="Segoe UI Light" panose="020B0502040204020203" pitchFamily="34" charset="0"/>
                <a:cs typeface="Segoe UI Light" panose="020B0502040204020203" pitchFamily="34" charset="0"/>
              </a:rPr>
              <a:t> a bottleneck</a:t>
            </a:r>
          </a:p>
          <a:p>
            <a:endParaRPr lang="en-US" sz="4400" dirty="0">
              <a:solidFill>
                <a:srgbClr val="00B0F0"/>
              </a:solidFill>
              <a:latin typeface="Segoe UI Light" panose="020B0502040204020203" pitchFamily="34" charset="0"/>
              <a:cs typeface="Segoe UI Light" panose="020B0502040204020203" pitchFamily="34" charset="0"/>
            </a:endParaRPr>
          </a:p>
          <a:p>
            <a:r>
              <a:rPr lang="en-US" sz="4400" dirty="0">
                <a:solidFill>
                  <a:schemeClr val="bg1"/>
                </a:solidFill>
                <a:latin typeface="Segoe UI Light" panose="020B0502040204020203" pitchFamily="34" charset="0"/>
                <a:cs typeface="Segoe UI Light" panose="020B0502040204020203" pitchFamily="34" charset="0"/>
              </a:rPr>
              <a:t>A </a:t>
            </a:r>
            <a:r>
              <a:rPr lang="en-US" sz="4400" u="sng" dirty="0">
                <a:solidFill>
                  <a:srgbClr val="92D050"/>
                </a:solidFill>
                <a:latin typeface="Segoe UI Light" panose="020B0502040204020203" pitchFamily="34" charset="0"/>
                <a:cs typeface="Segoe UI Light" panose="020B0502040204020203" pitchFamily="34" charset="0"/>
              </a:rPr>
              <a:t>single table </a:t>
            </a:r>
            <a:r>
              <a:rPr lang="en-US" sz="4400" dirty="0">
                <a:solidFill>
                  <a:schemeClr val="bg1"/>
                </a:solidFill>
                <a:latin typeface="Segoe UI Light" panose="020B0502040204020203" pitchFamily="34" charset="0"/>
                <a:cs typeface="Segoe UI Light" panose="020B0502040204020203" pitchFamily="34" charset="0"/>
              </a:rPr>
              <a:t>can scale from </a:t>
            </a:r>
            <a:r>
              <a:rPr lang="en-US" sz="4400" dirty="0">
                <a:solidFill>
                  <a:srgbClr val="92D050"/>
                </a:solidFill>
                <a:latin typeface="Segoe UI Light" panose="020B0502040204020203" pitchFamily="34" charset="0"/>
                <a:cs typeface="Segoe UI Light" panose="020B0502040204020203" pitchFamily="34" charset="0"/>
              </a:rPr>
              <a:t>GB-PBs</a:t>
            </a:r>
            <a:r>
              <a:rPr lang="en-US" sz="4400" dirty="0">
                <a:solidFill>
                  <a:schemeClr val="bg1"/>
                </a:solidFill>
                <a:latin typeface="Segoe UI Light" panose="020B0502040204020203" pitchFamily="34" charset="0"/>
                <a:cs typeface="Segoe UI Light" panose="020B0502040204020203" pitchFamily="34" charset="0"/>
              </a:rPr>
              <a:t>, across </a:t>
            </a:r>
            <a:r>
              <a:rPr lang="en-US" sz="4400" dirty="0">
                <a:solidFill>
                  <a:srgbClr val="92D050"/>
                </a:solidFill>
                <a:latin typeface="Segoe UI Light" panose="020B0502040204020203" pitchFamily="34" charset="0"/>
                <a:cs typeface="Segoe UI Light" panose="020B0502040204020203" pitchFamily="34" charset="0"/>
              </a:rPr>
              <a:t>many machines</a:t>
            </a:r>
            <a:r>
              <a:rPr lang="en-US" sz="4400" dirty="0">
                <a:solidFill>
                  <a:schemeClr val="bg1"/>
                </a:solidFill>
                <a:latin typeface="Segoe UI Light" panose="020B0502040204020203" pitchFamily="34" charset="0"/>
                <a:cs typeface="Segoe UI Light" panose="020B0502040204020203" pitchFamily="34" charset="0"/>
              </a:rPr>
              <a:t>, and </a:t>
            </a:r>
            <a:r>
              <a:rPr lang="en-US" sz="4400" dirty="0">
                <a:solidFill>
                  <a:srgbClr val="92D050"/>
                </a:solidFill>
                <a:latin typeface="Segoe UI Light" panose="020B0502040204020203" pitchFamily="34" charset="0"/>
                <a:cs typeface="Segoe UI Light" panose="020B0502040204020203" pitchFamily="34" charset="0"/>
              </a:rPr>
              <a:t>regions</a:t>
            </a:r>
          </a:p>
          <a:p>
            <a:pPr marL="0" indent="0">
              <a:buNone/>
            </a:pPr>
            <a:endParaRPr lang="en-US" sz="4400" dirty="0">
              <a:solidFill>
                <a:schemeClr val="bg1"/>
              </a:solidFill>
              <a:latin typeface="Segoe UI Light" panose="020B0502040204020203" pitchFamily="34" charset="0"/>
              <a:cs typeface="Segoe UI Light" panose="020B0502040204020203" pitchFamily="34" charset="0"/>
            </a:endParaRPr>
          </a:p>
          <a:p>
            <a:r>
              <a:rPr lang="en-US" sz="4400" dirty="0">
                <a:solidFill>
                  <a:schemeClr val="bg1"/>
                </a:solidFill>
                <a:latin typeface="Segoe UI Light" panose="020B0502040204020203" pitchFamily="34" charset="0"/>
                <a:cs typeface="Segoe UI Light" panose="020B0502040204020203" pitchFamily="34" charset="0"/>
              </a:rPr>
              <a:t>Transparent server </a:t>
            </a:r>
            <a:r>
              <a:rPr lang="en-US" sz="4400" dirty="0">
                <a:solidFill>
                  <a:srgbClr val="92D050"/>
                </a:solidFill>
                <a:latin typeface="Segoe UI Light" panose="020B0502040204020203" pitchFamily="34" charset="0"/>
                <a:cs typeface="Segoe UI Light" panose="020B0502040204020203" pitchFamily="34" charset="0"/>
              </a:rPr>
              <a:t>side partition management </a:t>
            </a:r>
            <a:r>
              <a:rPr lang="en-US" sz="4400" dirty="0">
                <a:solidFill>
                  <a:schemeClr val="bg1"/>
                </a:solidFill>
                <a:latin typeface="Segoe UI Light" panose="020B0502040204020203" pitchFamily="34" charset="0"/>
                <a:cs typeface="Segoe UI Light" panose="020B0502040204020203" pitchFamily="34" charset="0"/>
              </a:rPr>
              <a:t>and </a:t>
            </a:r>
            <a:r>
              <a:rPr lang="en-US" sz="4400" dirty="0">
                <a:solidFill>
                  <a:srgbClr val="92D050"/>
                </a:solidFill>
                <a:latin typeface="Segoe UI Light" panose="020B0502040204020203" pitchFamily="34" charset="0"/>
                <a:cs typeface="Segoe UI Light" panose="020B0502040204020203" pitchFamily="34" charset="0"/>
              </a:rPr>
              <a:t>routing</a:t>
            </a:r>
          </a:p>
          <a:p>
            <a:r>
              <a:rPr lang="en-US" sz="4400" dirty="0">
                <a:solidFill>
                  <a:schemeClr val="bg1"/>
                </a:solidFill>
                <a:latin typeface="Segoe UI Light" panose="020B0502040204020203" pitchFamily="34" charset="0"/>
                <a:cs typeface="Segoe UI Light" panose="020B0502040204020203" pitchFamily="34" charset="0"/>
              </a:rPr>
              <a:t>Optionally evict old data using built-in support for </a:t>
            </a:r>
            <a:r>
              <a:rPr lang="en-US" sz="4400" dirty="0">
                <a:solidFill>
                  <a:srgbClr val="92D050"/>
                </a:solidFill>
                <a:latin typeface="Segoe UI Light" panose="020B0502040204020203" pitchFamily="34" charset="0"/>
                <a:cs typeface="Segoe UI Light" panose="020B0502040204020203" pitchFamily="34" charset="0"/>
              </a:rPr>
              <a:t>TTL</a:t>
            </a:r>
          </a:p>
          <a:p>
            <a:pPr lvl="1"/>
            <a:r>
              <a:rPr lang="en-US" sz="3600" dirty="0">
                <a:solidFill>
                  <a:schemeClr val="bg1"/>
                </a:solidFill>
                <a:latin typeface="Segoe UI Light" panose="020B0502040204020203" pitchFamily="34" charset="0"/>
                <a:cs typeface="Segoe UI Light" panose="020B0502040204020203" pitchFamily="34" charset="0"/>
              </a:rPr>
              <a:t>Policy based, automatic </a:t>
            </a:r>
            <a:r>
              <a:rPr lang="en-US" sz="3600" dirty="0" err="1">
                <a:solidFill>
                  <a:schemeClr val="bg1"/>
                </a:solidFill>
                <a:latin typeface="Segoe UI Light" panose="020B0502040204020203" pitchFamily="34" charset="0"/>
                <a:cs typeface="Segoe UI Light" panose="020B0502040204020203" pitchFamily="34" charset="0"/>
              </a:rPr>
              <a:t>tiering</a:t>
            </a:r>
            <a:r>
              <a:rPr lang="en-US" sz="3600" dirty="0">
                <a:solidFill>
                  <a:schemeClr val="bg1"/>
                </a:solidFill>
                <a:latin typeface="Segoe UI Light" panose="020B0502040204020203" pitchFamily="34" charset="0"/>
                <a:cs typeface="Segoe UI Light" panose="020B0502040204020203" pitchFamily="34" charset="0"/>
              </a:rPr>
              <a:t> to any HDFS compatible data lake (e.g. ADLS or Azure Storage)</a:t>
            </a:r>
          </a:p>
          <a:p>
            <a:pPr lvl="1"/>
            <a:r>
              <a:rPr lang="en-US" sz="3600" dirty="0">
                <a:solidFill>
                  <a:schemeClr val="bg1"/>
                </a:solidFill>
                <a:latin typeface="Segoe UI Light" panose="020B0502040204020203" pitchFamily="34" charset="0"/>
                <a:cs typeface="Segoe UI Light" panose="020B0502040204020203" pitchFamily="34" charset="0"/>
              </a:rPr>
              <a:t> </a:t>
            </a:r>
          </a:p>
          <a:p>
            <a:r>
              <a:rPr lang="en-US" sz="4400" dirty="0">
                <a:solidFill>
                  <a:schemeClr val="bg1"/>
                </a:solidFill>
                <a:latin typeface="Segoe UI Light" panose="020B0502040204020203" pitchFamily="34" charset="0"/>
                <a:cs typeface="Segoe UI Light" panose="020B0502040204020203" pitchFamily="34" charset="0"/>
              </a:rPr>
              <a:t>Customers </a:t>
            </a:r>
            <a:r>
              <a:rPr lang="en-US" sz="4400" u="sng" dirty="0">
                <a:solidFill>
                  <a:srgbClr val="92D050"/>
                </a:solidFill>
                <a:latin typeface="Segoe UI Light" panose="020B0502040204020203" pitchFamily="34" charset="0"/>
                <a:cs typeface="Segoe UI Light" panose="020B0502040204020203" pitchFamily="34" charset="0"/>
              </a:rPr>
              <a:t>pay only for the throughput and storage they need</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03461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4637" y="221812"/>
            <a:ext cx="12039600" cy="994320"/>
          </a:xfrm>
        </p:spPr>
        <p:txBody>
          <a:bodyPr>
            <a:normAutofit fontScale="90000"/>
          </a:bodyPr>
          <a:lstStyle/>
          <a:p>
            <a:r>
              <a:rPr lang="en-US" sz="6000" spc="-287" dirty="0">
                <a:solidFill>
                  <a:srgbClr val="00B0F0"/>
                </a:solidFill>
                <a:latin typeface="Segoe UI Light" panose="020B0502040204020203" pitchFamily="34" charset="0"/>
                <a:ea typeface="Segoe UI Black" panose="020B0A02040204020203" pitchFamily="34" charset="0"/>
                <a:cs typeface="Segoe UI Light" panose="020B0502040204020203" pitchFamily="34" charset="0"/>
              </a:rPr>
              <a:t>Cosmos DB: </a:t>
            </a:r>
            <a:r>
              <a:rPr lang="en-US" sz="6000" spc="-287"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Elastically Scalable Throughput</a:t>
            </a:r>
          </a:p>
        </p:txBody>
      </p:sp>
      <p:sp>
        <p:nvSpPr>
          <p:cNvPr id="2" name="Content Placeholder 1"/>
          <p:cNvSpPr>
            <a:spLocks noGrp="1"/>
          </p:cNvSpPr>
          <p:nvPr>
            <p:ph idx="1"/>
          </p:nvPr>
        </p:nvSpPr>
        <p:spPr>
          <a:xfrm>
            <a:off x="122237" y="1592262"/>
            <a:ext cx="5791200" cy="5002048"/>
          </a:xfrm>
          <a:noFill/>
        </p:spPr>
        <p:txBody>
          <a:bodyPr>
            <a:normAutofit fontScale="55000" lnSpcReduction="20000"/>
          </a:bodyPr>
          <a:lstStyle/>
          <a:p>
            <a:pPr lvl="0"/>
            <a:r>
              <a:rPr lang="en-US" sz="4400" dirty="0">
                <a:solidFill>
                  <a:schemeClr val="bg1"/>
                </a:solidFill>
                <a:latin typeface="Segoe UI Light" panose="020B0502040204020203" pitchFamily="34" charset="0"/>
                <a:cs typeface="Segoe UI Light" panose="020B0502040204020203" pitchFamily="34" charset="0"/>
              </a:rPr>
              <a:t>Elastically scale throughput from </a:t>
            </a:r>
            <a:r>
              <a:rPr lang="en-US" sz="4400" dirty="0">
                <a:solidFill>
                  <a:srgbClr val="92D050"/>
                </a:solidFill>
                <a:latin typeface="Segoe UI Light" panose="020B0502040204020203" pitchFamily="34" charset="0"/>
                <a:cs typeface="Segoe UI Light" panose="020B0502040204020203" pitchFamily="34" charset="0"/>
              </a:rPr>
              <a:t>10 to 100s of millions of requests/sec </a:t>
            </a:r>
            <a:r>
              <a:rPr lang="en-US" sz="4400" dirty="0">
                <a:solidFill>
                  <a:schemeClr val="bg1"/>
                </a:solidFill>
                <a:latin typeface="Segoe UI Light" panose="020B0502040204020203" pitchFamily="34" charset="0"/>
                <a:cs typeface="Segoe UI Light" panose="020B0502040204020203" pitchFamily="34" charset="0"/>
              </a:rPr>
              <a:t>across multiple regions</a:t>
            </a:r>
          </a:p>
          <a:p>
            <a:pPr marL="0" lvl="0" indent="0">
              <a:buNone/>
            </a:pPr>
            <a:endParaRPr lang="en-US" sz="4400" dirty="0">
              <a:solidFill>
                <a:schemeClr val="bg1"/>
              </a:solidFill>
              <a:latin typeface="Segoe UI Light" panose="020B0502040204020203" pitchFamily="34" charset="0"/>
              <a:cs typeface="Segoe UI Light" panose="020B0502040204020203" pitchFamily="34" charset="0"/>
            </a:endParaRPr>
          </a:p>
          <a:p>
            <a:pPr lvl="0"/>
            <a:r>
              <a:rPr lang="en-US" sz="4400" dirty="0">
                <a:solidFill>
                  <a:schemeClr val="bg1"/>
                </a:solidFill>
                <a:latin typeface="Segoe UI Light" panose="020B0502040204020203" pitchFamily="34" charset="0"/>
                <a:cs typeface="Segoe UI Light" panose="020B0502040204020203" pitchFamily="34" charset="0"/>
              </a:rPr>
              <a:t>Support for </a:t>
            </a:r>
            <a:r>
              <a:rPr lang="en-US" sz="4400" dirty="0">
                <a:solidFill>
                  <a:srgbClr val="92D050"/>
                </a:solidFill>
                <a:latin typeface="Segoe UI Light" panose="020B0502040204020203" pitchFamily="34" charset="0"/>
                <a:cs typeface="Segoe UI Light" panose="020B0502040204020203" pitchFamily="34" charset="0"/>
              </a:rPr>
              <a:t>requests/sec</a:t>
            </a:r>
            <a:r>
              <a:rPr lang="en-US" sz="4400" dirty="0">
                <a:solidFill>
                  <a:schemeClr val="bg1"/>
                </a:solidFill>
                <a:latin typeface="Segoe UI Light" panose="020B0502040204020203" pitchFamily="34" charset="0"/>
                <a:cs typeface="Segoe UI Light" panose="020B0502040204020203" pitchFamily="34" charset="0"/>
              </a:rPr>
              <a:t> and </a:t>
            </a:r>
            <a:r>
              <a:rPr lang="en-US" sz="4400" dirty="0">
                <a:solidFill>
                  <a:srgbClr val="92D050"/>
                </a:solidFill>
                <a:latin typeface="Segoe UI Light" panose="020B0502040204020203" pitchFamily="34" charset="0"/>
                <a:cs typeface="Segoe UI Light" panose="020B0502040204020203" pitchFamily="34" charset="0"/>
              </a:rPr>
              <a:t>requests/min</a:t>
            </a:r>
            <a:r>
              <a:rPr lang="en-US" sz="4400" dirty="0">
                <a:solidFill>
                  <a:schemeClr val="bg1"/>
                </a:solidFill>
                <a:latin typeface="Segoe UI Light" panose="020B0502040204020203" pitchFamily="34" charset="0"/>
                <a:cs typeface="Segoe UI Light" panose="020B0502040204020203" pitchFamily="34" charset="0"/>
              </a:rPr>
              <a:t> for different workloads</a:t>
            </a:r>
          </a:p>
          <a:p>
            <a:pPr lvl="1"/>
            <a:r>
              <a:rPr lang="en-US" sz="3600" dirty="0">
                <a:solidFill>
                  <a:schemeClr val="bg1"/>
                </a:solidFill>
                <a:latin typeface="Segoe UI Light" panose="020B0502040204020203" pitchFamily="34" charset="0"/>
                <a:cs typeface="Segoe UI Light" panose="020B0502040204020203" pitchFamily="34" charset="0"/>
              </a:rPr>
              <a:t>This ensures that never have to provision for the peak</a:t>
            </a:r>
          </a:p>
          <a:p>
            <a:pPr lvl="0"/>
            <a:endParaRPr lang="en-US" sz="4400" dirty="0">
              <a:solidFill>
                <a:schemeClr val="bg1"/>
              </a:solidFill>
              <a:latin typeface="Segoe UI Light" panose="020B0502040204020203" pitchFamily="34" charset="0"/>
              <a:cs typeface="Segoe UI Light" panose="020B0502040204020203" pitchFamily="34" charset="0"/>
            </a:endParaRPr>
          </a:p>
          <a:p>
            <a:pPr lvl="0"/>
            <a:r>
              <a:rPr lang="en-US" sz="4400" dirty="0">
                <a:solidFill>
                  <a:schemeClr val="bg1"/>
                </a:solidFill>
                <a:latin typeface="Segoe UI Light" panose="020B0502040204020203" pitchFamily="34" charset="0"/>
                <a:cs typeface="Segoe UI Light" panose="020B0502040204020203" pitchFamily="34" charset="0"/>
              </a:rPr>
              <a:t>Customers </a:t>
            </a:r>
            <a:r>
              <a:rPr lang="en-US" sz="4400" u="sng" dirty="0">
                <a:solidFill>
                  <a:srgbClr val="92D050"/>
                </a:solidFill>
                <a:latin typeface="Segoe UI Light" panose="020B0502040204020203" pitchFamily="34" charset="0"/>
                <a:cs typeface="Segoe UI Light" panose="020B0502040204020203" pitchFamily="34" charset="0"/>
              </a:rPr>
              <a:t>pay only for the throughput and storage they need </a:t>
            </a:r>
          </a:p>
          <a:p>
            <a:pPr lvl="0"/>
            <a:endParaRPr lang="en-US" sz="4400" dirty="0">
              <a:solidFill>
                <a:schemeClr val="bg1"/>
              </a:solidFill>
              <a:latin typeface="Segoe UI Light" panose="020B0502040204020203" pitchFamily="34" charset="0"/>
              <a:cs typeface="Segoe UI Light" panose="020B0502040204020203" pitchFamily="34" charset="0"/>
            </a:endParaRPr>
          </a:p>
          <a:p>
            <a:r>
              <a:rPr lang="en-US" sz="4400" dirty="0">
                <a:solidFill>
                  <a:schemeClr val="bg1"/>
                </a:solidFill>
                <a:latin typeface="Segoe UI Light" panose="020B0502040204020203" pitchFamily="34" charset="0"/>
                <a:cs typeface="Segoe UI Light" panose="020B0502040204020203" pitchFamily="34" charset="0"/>
              </a:rPr>
              <a:t>Customers </a:t>
            </a:r>
            <a:r>
              <a:rPr lang="en-US" sz="4400" dirty="0">
                <a:solidFill>
                  <a:srgbClr val="92D050"/>
                </a:solidFill>
                <a:latin typeface="Segoe UI Light" panose="020B0502040204020203" pitchFamily="34" charset="0"/>
                <a:cs typeface="Segoe UI Light" panose="020B0502040204020203" pitchFamily="34" charset="0"/>
              </a:rPr>
              <a:t>pay by the hour </a:t>
            </a:r>
            <a:r>
              <a:rPr lang="en-US" sz="4400" dirty="0">
                <a:solidFill>
                  <a:schemeClr val="bg1"/>
                </a:solidFill>
                <a:latin typeface="Segoe UI Light" panose="020B0502040204020203" pitchFamily="34" charset="0"/>
                <a:cs typeface="Segoe UI Light" panose="020B0502040204020203" pitchFamily="34" charset="0"/>
              </a:rPr>
              <a:t>for the provisioned throughput</a:t>
            </a:r>
          </a:p>
          <a:p>
            <a:pPr marL="0" lvl="0" indent="0">
              <a:buNone/>
            </a:pPr>
            <a:endParaRPr lang="en-US" sz="4400" dirty="0">
              <a:solidFill>
                <a:schemeClr val="bg1"/>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3"/>
          <a:stretch>
            <a:fillRect/>
          </a:stretch>
        </p:blipFill>
        <p:spPr>
          <a:xfrm>
            <a:off x="5809841" y="2125662"/>
            <a:ext cx="6626634" cy="3709248"/>
          </a:xfrm>
          <a:prstGeom prst="rect">
            <a:avLst/>
          </a:prstGeom>
        </p:spPr>
      </p:pic>
    </p:spTree>
    <p:extLst>
      <p:ext uri="{BB962C8B-B14F-4D97-AF65-F5344CB8AC3E}">
        <p14:creationId xmlns:p14="http://schemas.microsoft.com/office/powerpoint/2010/main" val="1336274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29" name="Title 1"/>
          <p:cNvSpPr txBox="1">
            <a:spLocks/>
          </p:cNvSpPr>
          <p:nvPr/>
        </p:nvSpPr>
        <p:spPr>
          <a:xfrm>
            <a:off x="1798637" y="3040062"/>
            <a:ext cx="10532361" cy="1066800"/>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dirty="0">
                <a:solidFill>
                  <a:schemeClr val="bg1"/>
                </a:solidFill>
                <a:latin typeface="Segoe UI Light" panose="020B0502040204020203" pitchFamily="34" charset="0"/>
                <a:cs typeface="Segoe UI Light" panose="020B0502040204020203" pitchFamily="34" charset="0"/>
              </a:rPr>
              <a:t>Cosmos DB Total Cost of Ownership (TCO)</a:t>
            </a:r>
          </a:p>
        </p:txBody>
      </p:sp>
      <p:grpSp>
        <p:nvGrpSpPr>
          <p:cNvPr id="430" name="Group 429"/>
          <p:cNvGrpSpPr/>
          <p:nvPr/>
        </p:nvGrpSpPr>
        <p:grpSpPr>
          <a:xfrm>
            <a:off x="326608" y="2815971"/>
            <a:ext cx="1484313" cy="1144587"/>
            <a:chOff x="1039811" y="3152773"/>
            <a:chExt cx="1484313" cy="1144587"/>
          </a:xfrm>
          <a:solidFill>
            <a:srgbClr val="00B0F0"/>
          </a:solidFill>
        </p:grpSpPr>
        <p:sp>
          <p:nvSpPr>
            <p:cNvPr id="431" name="Freeform 284"/>
            <p:cNvSpPr>
              <a:spLocks/>
            </p:cNvSpPr>
            <p:nvPr/>
          </p:nvSpPr>
          <p:spPr bwMode="auto">
            <a:xfrm>
              <a:off x="1039811" y="3152773"/>
              <a:ext cx="1484313" cy="1144587"/>
            </a:xfrm>
            <a:custGeom>
              <a:avLst/>
              <a:gdLst>
                <a:gd name="T0" fmla="*/ 377 w 435"/>
                <a:gd name="T1" fmla="*/ 95 h 277"/>
                <a:gd name="T2" fmla="*/ 374 w 435"/>
                <a:gd name="T3" fmla="*/ 95 h 277"/>
                <a:gd name="T4" fmla="*/ 265 w 435"/>
                <a:gd name="T5" fmla="*/ 17 h 277"/>
                <a:gd name="T6" fmla="*/ 240 w 435"/>
                <a:gd name="T7" fmla="*/ 20 h 277"/>
                <a:gd name="T8" fmla="*/ 173 w 435"/>
                <a:gd name="T9" fmla="*/ 0 h 277"/>
                <a:gd name="T10" fmla="*/ 61 w 435"/>
                <a:gd name="T11" fmla="*/ 95 h 277"/>
                <a:gd name="T12" fmla="*/ 58 w 435"/>
                <a:gd name="T13" fmla="*/ 95 h 277"/>
                <a:gd name="T14" fmla="*/ 0 w 435"/>
                <a:gd name="T15" fmla="*/ 148 h 277"/>
                <a:gd name="T16" fmla="*/ 58 w 435"/>
                <a:gd name="T17" fmla="*/ 200 h 277"/>
                <a:gd name="T18" fmla="*/ 58 w 435"/>
                <a:gd name="T19" fmla="*/ 200 h 277"/>
                <a:gd name="T20" fmla="*/ 154 w 435"/>
                <a:gd name="T21" fmla="*/ 277 h 277"/>
                <a:gd name="T22" fmla="*/ 214 w 435"/>
                <a:gd name="T23" fmla="*/ 258 h 277"/>
                <a:gd name="T24" fmla="*/ 274 w 435"/>
                <a:gd name="T25" fmla="*/ 277 h 277"/>
                <a:gd name="T26" fmla="*/ 370 w 435"/>
                <a:gd name="T27" fmla="*/ 200 h 277"/>
                <a:gd name="T28" fmla="*/ 377 w 435"/>
                <a:gd name="T29" fmla="*/ 200 h 277"/>
                <a:gd name="T30" fmla="*/ 435 w 435"/>
                <a:gd name="T31" fmla="*/ 148 h 277"/>
                <a:gd name="T32" fmla="*/ 377 w 435"/>
                <a:gd name="T33" fmla="*/ 9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277">
                  <a:moveTo>
                    <a:pt x="377" y="95"/>
                  </a:moveTo>
                  <a:cubicBezTo>
                    <a:pt x="376" y="95"/>
                    <a:pt x="375" y="95"/>
                    <a:pt x="374" y="95"/>
                  </a:cubicBezTo>
                  <a:cubicBezTo>
                    <a:pt x="363" y="50"/>
                    <a:pt x="318" y="17"/>
                    <a:pt x="265" y="17"/>
                  </a:cubicBezTo>
                  <a:cubicBezTo>
                    <a:pt x="256" y="17"/>
                    <a:pt x="248" y="18"/>
                    <a:pt x="240" y="20"/>
                  </a:cubicBezTo>
                  <a:cubicBezTo>
                    <a:pt x="221" y="7"/>
                    <a:pt x="198" y="0"/>
                    <a:pt x="173" y="0"/>
                  </a:cubicBezTo>
                  <a:cubicBezTo>
                    <a:pt x="114" y="0"/>
                    <a:pt x="65" y="42"/>
                    <a:pt x="61" y="95"/>
                  </a:cubicBezTo>
                  <a:cubicBezTo>
                    <a:pt x="60" y="95"/>
                    <a:pt x="59" y="95"/>
                    <a:pt x="58" y="95"/>
                  </a:cubicBezTo>
                  <a:cubicBezTo>
                    <a:pt x="26" y="95"/>
                    <a:pt x="0" y="119"/>
                    <a:pt x="0" y="148"/>
                  </a:cubicBezTo>
                  <a:cubicBezTo>
                    <a:pt x="0" y="177"/>
                    <a:pt x="26" y="200"/>
                    <a:pt x="58" y="200"/>
                  </a:cubicBezTo>
                  <a:cubicBezTo>
                    <a:pt x="58" y="200"/>
                    <a:pt x="58" y="200"/>
                    <a:pt x="58" y="200"/>
                  </a:cubicBezTo>
                  <a:cubicBezTo>
                    <a:pt x="64" y="243"/>
                    <a:pt x="105" y="277"/>
                    <a:pt x="154" y="277"/>
                  </a:cubicBezTo>
                  <a:cubicBezTo>
                    <a:pt x="177" y="277"/>
                    <a:pt x="198" y="270"/>
                    <a:pt x="214" y="258"/>
                  </a:cubicBezTo>
                  <a:cubicBezTo>
                    <a:pt x="231" y="270"/>
                    <a:pt x="251" y="277"/>
                    <a:pt x="274" y="277"/>
                  </a:cubicBezTo>
                  <a:cubicBezTo>
                    <a:pt x="324" y="277"/>
                    <a:pt x="364" y="243"/>
                    <a:pt x="370" y="200"/>
                  </a:cubicBezTo>
                  <a:cubicBezTo>
                    <a:pt x="372" y="200"/>
                    <a:pt x="375" y="200"/>
                    <a:pt x="377" y="200"/>
                  </a:cubicBezTo>
                  <a:cubicBezTo>
                    <a:pt x="409" y="200"/>
                    <a:pt x="435" y="177"/>
                    <a:pt x="435" y="148"/>
                  </a:cubicBezTo>
                  <a:cubicBezTo>
                    <a:pt x="435" y="119"/>
                    <a:pt x="409" y="95"/>
                    <a:pt x="377"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2" name="TextBox 431"/>
            <p:cNvSpPr txBox="1"/>
            <p:nvPr/>
          </p:nvSpPr>
          <p:spPr>
            <a:xfrm>
              <a:off x="1434571" y="3344862"/>
              <a:ext cx="664284" cy="849463"/>
            </a:xfrm>
            <a:prstGeom prst="rect">
              <a:avLst/>
            </a:prstGeom>
            <a:grpFill/>
          </p:spPr>
          <p:txBody>
            <a:bodyPr wrap="none" lIns="182880" tIns="146304" rIns="182880" bIns="146304" rtlCol="0">
              <a:spAutoFit/>
            </a:bodyPr>
            <a:lstStyle/>
            <a:p>
              <a:pPr>
                <a:lnSpc>
                  <a:spcPct val="90000"/>
                </a:lnSpc>
                <a:spcAft>
                  <a:spcPts val="600"/>
                </a:spcAft>
              </a:pPr>
              <a:r>
                <a:rPr lang="en-US" sz="4000" b="1" dirty="0">
                  <a:solidFill>
                    <a:srgbClr val="000000"/>
                  </a:solidFill>
                </a:rPr>
                <a:t>4</a:t>
              </a:r>
            </a:p>
          </p:txBody>
        </p:sp>
      </p:grpSp>
    </p:spTree>
    <p:extLst>
      <p:ext uri="{BB962C8B-B14F-4D97-AF65-F5344CB8AC3E}">
        <p14:creationId xmlns:p14="http://schemas.microsoft.com/office/powerpoint/2010/main" val="2603826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Chart 23">
            <a:extLst>
              <a:ext uri="{FF2B5EF4-FFF2-40B4-BE49-F238E27FC236}">
                <a16:creationId xmlns:a16="http://schemas.microsoft.com/office/drawing/2014/main" id="{09A4DF65-4F30-4B9E-9F8D-F1388D8688A2}"/>
              </a:ext>
            </a:extLst>
          </p:cNvPr>
          <p:cNvGraphicFramePr>
            <a:graphicFrameLocks/>
          </p:cNvGraphicFramePr>
          <p:nvPr>
            <p:extLst>
              <p:ext uri="{D42A27DB-BD31-4B8C-83A1-F6EECF244321}">
                <p14:modId xmlns:p14="http://schemas.microsoft.com/office/powerpoint/2010/main" val="904299521"/>
              </p:ext>
            </p:extLst>
          </p:nvPr>
        </p:nvGraphicFramePr>
        <p:xfrm>
          <a:off x="8431" y="3414230"/>
          <a:ext cx="7483206" cy="3630101"/>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a:xfrm>
            <a:off x="121277" y="177987"/>
            <a:ext cx="7257511" cy="910320"/>
          </a:xfrm>
        </p:spPr>
        <p:txBody>
          <a:bodyPr>
            <a:normAutofit fontScale="90000"/>
          </a:bodyPr>
          <a:lstStyle/>
          <a:p>
            <a:r>
              <a:rPr lang="en-US" dirty="0"/>
              <a:t>Cosmos DB – Lowest TCO</a:t>
            </a:r>
          </a:p>
        </p:txBody>
      </p:sp>
      <p:sp>
        <p:nvSpPr>
          <p:cNvPr id="4" name="TextBox 3">
            <a:extLst/>
          </p:cNvPr>
          <p:cNvSpPr txBox="1"/>
          <p:nvPr/>
        </p:nvSpPr>
        <p:spPr>
          <a:xfrm>
            <a:off x="254060" y="844427"/>
            <a:ext cx="6913935" cy="350330"/>
          </a:xfrm>
          <a:prstGeom prst="rect">
            <a:avLst/>
          </a:prstGeom>
          <a:noFill/>
        </p:spPr>
        <p:txBody>
          <a:bodyPr wrap="square" lIns="93260" tIns="93260" rIns="0" bIns="0" rtlCol="0">
            <a:spAutoFit/>
          </a:bodyPr>
          <a:lstStyle/>
          <a:p>
            <a:pPr defTabSz="932597">
              <a:defRPr/>
            </a:pPr>
            <a:r>
              <a:rPr lang="en-US" sz="1632" kern="0" dirty="0">
                <a:solidFill>
                  <a:srgbClr val="0078D7"/>
                </a:solidFill>
                <a:latin typeface="Segoe UI Semibold" panose="020B0702040204020203" pitchFamily="34" charset="0"/>
                <a:cs typeface="Segoe UI Semibold" panose="020B0702040204020203" pitchFamily="34" charset="0"/>
              </a:rPr>
              <a:t>Deeply exploits cloud core properties and economies of scale</a:t>
            </a:r>
          </a:p>
        </p:txBody>
      </p:sp>
      <p:sp>
        <p:nvSpPr>
          <p:cNvPr id="18" name="Rectangle 17"/>
          <p:cNvSpPr/>
          <p:nvPr/>
        </p:nvSpPr>
        <p:spPr bwMode="auto">
          <a:xfrm>
            <a:off x="10037549" y="267461"/>
            <a:ext cx="1402341" cy="23593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293" fontAlgn="base">
              <a:spcBef>
                <a:spcPct val="0"/>
              </a:spcBef>
              <a:spcAft>
                <a:spcPct val="0"/>
              </a:spcAft>
              <a:defRPr/>
            </a:pPr>
            <a:r>
              <a:rPr lang="en-US" sz="1020" kern="0" dirty="0">
                <a:solidFill>
                  <a:srgbClr val="000000"/>
                </a:solidFill>
                <a:latin typeface="Calibri" panose="020F0502020204030204" pitchFamily="34" charset="0"/>
                <a:cs typeface="Calibri" panose="020F0502020204030204" pitchFamily="34" charset="0"/>
              </a:rPr>
              <a:t> Azure Cosmos DB</a:t>
            </a:r>
          </a:p>
        </p:txBody>
      </p:sp>
      <p:sp>
        <p:nvSpPr>
          <p:cNvPr id="21" name="Rectangle 20"/>
          <p:cNvSpPr/>
          <p:nvPr/>
        </p:nvSpPr>
        <p:spPr bwMode="auto">
          <a:xfrm>
            <a:off x="9142799" y="6736197"/>
            <a:ext cx="554402" cy="1922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293" fontAlgn="base">
              <a:spcBef>
                <a:spcPct val="0"/>
              </a:spcBef>
              <a:spcAft>
                <a:spcPct val="0"/>
              </a:spcAft>
              <a:defRPr/>
            </a:pPr>
            <a:r>
              <a:rPr lang="en-US" sz="816" kern="0" dirty="0">
                <a:solidFill>
                  <a:srgbClr val="000000"/>
                </a:solidFill>
                <a:latin typeface="Calibri" panose="020F0502020204030204" pitchFamily="34" charset="0"/>
                <a:cs typeface="Calibri" panose="020F0502020204030204" pitchFamily="34" charset="0"/>
              </a:rPr>
              <a:t> Cosmos DB</a:t>
            </a:r>
          </a:p>
        </p:txBody>
      </p:sp>
      <p:pic>
        <p:nvPicPr>
          <p:cNvPr id="5" name="Picture 4"/>
          <p:cNvPicPr>
            <a:picLocks noChangeAspect="1"/>
          </p:cNvPicPr>
          <p:nvPr/>
        </p:nvPicPr>
        <p:blipFill>
          <a:blip r:embed="rId4"/>
          <a:stretch>
            <a:fillRect/>
          </a:stretch>
        </p:blipFill>
        <p:spPr>
          <a:xfrm>
            <a:off x="7422506" y="0"/>
            <a:ext cx="5013969" cy="3737535"/>
          </a:xfrm>
          <a:prstGeom prst="rect">
            <a:avLst/>
          </a:prstGeom>
        </p:spPr>
      </p:pic>
      <p:pic>
        <p:nvPicPr>
          <p:cNvPr id="6" name="Picture 5"/>
          <p:cNvPicPr>
            <a:picLocks noChangeAspect="1"/>
          </p:cNvPicPr>
          <p:nvPr/>
        </p:nvPicPr>
        <p:blipFill>
          <a:blip r:embed="rId5"/>
          <a:stretch>
            <a:fillRect/>
          </a:stretch>
        </p:blipFill>
        <p:spPr>
          <a:xfrm>
            <a:off x="7422506" y="3751076"/>
            <a:ext cx="5013969" cy="3293256"/>
          </a:xfrm>
          <a:prstGeom prst="rect">
            <a:avLst/>
          </a:prstGeom>
        </p:spPr>
      </p:pic>
      <p:sp>
        <p:nvSpPr>
          <p:cNvPr id="22" name="Rectangle 21"/>
          <p:cNvSpPr/>
          <p:nvPr/>
        </p:nvSpPr>
        <p:spPr>
          <a:xfrm>
            <a:off x="4045253" y="1937401"/>
            <a:ext cx="3855626" cy="990628"/>
          </a:xfrm>
          <a:prstGeom prst="rect">
            <a:avLst/>
          </a:prstGeom>
        </p:spPr>
        <p:txBody>
          <a:bodyPr wrap="square">
            <a:spAutoFit/>
          </a:bodyPr>
          <a:lstStyle/>
          <a:p>
            <a:pPr defTabSz="932597">
              <a:defRPr/>
            </a:pPr>
            <a:r>
              <a:rPr lang="en-US" sz="2856" b="1" kern="0" dirty="0">
                <a:solidFill>
                  <a:srgbClr val="000000"/>
                </a:solidFill>
                <a:latin typeface="Segoe UI Light" pitchFamily="34" charset="0"/>
              </a:rPr>
              <a:t>Cosmos DB</a:t>
            </a:r>
            <a:r>
              <a:rPr lang="en-US" sz="2856" kern="0" dirty="0">
                <a:solidFill>
                  <a:srgbClr val="000000"/>
                </a:solidFill>
                <a:latin typeface="Segoe UI Light" pitchFamily="34" charset="0"/>
              </a:rPr>
              <a:t>: 5-10X more cost-effective</a:t>
            </a:r>
            <a:endParaRPr lang="en-US" sz="2856" kern="0" dirty="0">
              <a:solidFill>
                <a:srgbClr val="000000"/>
              </a:solidFill>
            </a:endParaRPr>
          </a:p>
        </p:txBody>
      </p:sp>
      <p:sp>
        <p:nvSpPr>
          <p:cNvPr id="25" name="Rectangle 24"/>
          <p:cNvSpPr/>
          <p:nvPr/>
        </p:nvSpPr>
        <p:spPr>
          <a:xfrm>
            <a:off x="1073335" y="3737535"/>
            <a:ext cx="5343229" cy="478376"/>
          </a:xfrm>
          <a:prstGeom prst="rect">
            <a:avLst/>
          </a:prstGeom>
        </p:spPr>
        <p:txBody>
          <a:bodyPr wrap="none">
            <a:spAutoFit/>
          </a:bodyPr>
          <a:lstStyle/>
          <a:p>
            <a:pPr marL="327818" indent="-327818" defTabSz="891717">
              <a:defRPr/>
            </a:pPr>
            <a:r>
              <a:rPr lang="en-US" sz="2040" kern="0" dirty="0">
                <a:solidFill>
                  <a:srgbClr val="00B0F0"/>
                </a:solidFill>
                <a:latin typeface="+mj-lt"/>
              </a:rPr>
              <a:t>Customers save </a:t>
            </a:r>
            <a:r>
              <a:rPr lang="en-US" sz="2448" kern="0" dirty="0">
                <a:solidFill>
                  <a:srgbClr val="00B0F0"/>
                </a:solidFill>
                <a:latin typeface="+mj-lt"/>
              </a:rPr>
              <a:t>60-73%</a:t>
            </a:r>
            <a:r>
              <a:rPr lang="en-US" sz="2040" kern="0" dirty="0">
                <a:solidFill>
                  <a:srgbClr val="00B0F0"/>
                </a:solidFill>
                <a:latin typeface="+mj-lt"/>
              </a:rPr>
              <a:t> in provisioning cost!</a:t>
            </a:r>
          </a:p>
        </p:txBody>
      </p:sp>
      <p:sp>
        <p:nvSpPr>
          <p:cNvPr id="26" name="Text Placeholder 3"/>
          <p:cNvSpPr txBox="1">
            <a:spLocks/>
          </p:cNvSpPr>
          <p:nvPr/>
        </p:nvSpPr>
        <p:spPr>
          <a:xfrm>
            <a:off x="254059" y="1618054"/>
            <a:ext cx="4056728" cy="1744359"/>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2"/>
                </a:solidFill>
                <a:latin typeface="+mj-lt"/>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2"/>
                </a:solidFill>
                <a:latin typeface="+mj-lt"/>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2"/>
                </a:solidFill>
                <a:latin typeface="+mj-lt"/>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2"/>
                </a:solidFill>
                <a:latin typeface="+mj-lt"/>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2"/>
                </a:solidFill>
                <a:latin typeface="+mj-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149" indent="-233149" defTabSz="932597">
              <a:spcBef>
                <a:spcPts val="1020"/>
              </a:spcBef>
              <a:defRPr/>
            </a:pPr>
            <a:r>
              <a:rPr lang="en-US" sz="1836" dirty="0">
                <a:solidFill>
                  <a:srgbClr val="000000"/>
                </a:solidFill>
              </a:rPr>
              <a:t>Commodity hardware</a:t>
            </a:r>
          </a:p>
          <a:p>
            <a:pPr marL="233149" indent="-233149" defTabSz="932597">
              <a:spcBef>
                <a:spcPts val="1020"/>
              </a:spcBef>
              <a:defRPr/>
            </a:pPr>
            <a:r>
              <a:rPr lang="en-US" sz="1836" dirty="0">
                <a:solidFill>
                  <a:srgbClr val="000000"/>
                </a:solidFill>
              </a:rPr>
              <a:t>Fine-grained multi-tenancy</a:t>
            </a:r>
          </a:p>
          <a:p>
            <a:pPr marL="233149" indent="-233149" defTabSz="932597">
              <a:spcBef>
                <a:spcPts val="1020"/>
              </a:spcBef>
              <a:defRPr/>
            </a:pPr>
            <a:r>
              <a:rPr lang="en-US" sz="1836" dirty="0">
                <a:solidFill>
                  <a:srgbClr val="000000"/>
                </a:solidFill>
              </a:rPr>
              <a:t>End to end resource governance </a:t>
            </a:r>
          </a:p>
          <a:p>
            <a:pPr marL="233149" indent="-233149" defTabSz="932597">
              <a:spcBef>
                <a:spcPts val="1020"/>
              </a:spcBef>
              <a:defRPr/>
            </a:pPr>
            <a:r>
              <a:rPr lang="en-US" sz="1836" dirty="0">
                <a:solidFill>
                  <a:srgbClr val="000000"/>
                </a:solidFill>
              </a:rPr>
              <a:t>Optimal utilization of resources</a:t>
            </a:r>
          </a:p>
          <a:p>
            <a:pPr marL="233149" indent="-233149" defTabSz="932597">
              <a:spcBef>
                <a:spcPts val="1020"/>
              </a:spcBef>
              <a:defRPr/>
            </a:pPr>
            <a:endParaRPr lang="en-US" sz="1836" dirty="0">
              <a:solidFill>
                <a:srgbClr val="000000"/>
              </a:solidFill>
            </a:endParaRPr>
          </a:p>
          <a:p>
            <a:pPr lvl="1">
              <a:spcBef>
                <a:spcPts val="1020"/>
              </a:spcBef>
            </a:pPr>
            <a:endParaRPr lang="en-US" sz="1632" dirty="0">
              <a:solidFill>
                <a:srgbClr val="000000"/>
              </a:solidFill>
            </a:endParaRPr>
          </a:p>
        </p:txBody>
      </p:sp>
      <p:sp>
        <p:nvSpPr>
          <p:cNvPr id="10" name="Right Brace 9"/>
          <p:cNvSpPr/>
          <p:nvPr/>
        </p:nvSpPr>
        <p:spPr>
          <a:xfrm>
            <a:off x="3701099" y="1618055"/>
            <a:ext cx="300436" cy="1593596"/>
          </a:xfrm>
          <a:prstGeom prst="rightBrace">
            <a:avLst>
              <a:gd name="adj1" fmla="val 3458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kern="0">
              <a:solidFill>
                <a:sysClr val="windowText" lastClr="000000"/>
              </a:solidFill>
            </a:endParaRPr>
          </a:p>
        </p:txBody>
      </p:sp>
    </p:spTree>
    <p:extLst>
      <p:ext uri="{BB962C8B-B14F-4D97-AF65-F5344CB8AC3E}">
        <p14:creationId xmlns:p14="http://schemas.microsoft.com/office/powerpoint/2010/main" val="39723254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037" y="144462"/>
            <a:ext cx="12039600" cy="994320"/>
          </a:xfrm>
        </p:spPr>
        <p:txBody>
          <a:bodyPr>
            <a:noAutofit/>
          </a:bodyPr>
          <a:lstStyle/>
          <a:p>
            <a:r>
              <a:rPr lang="en-US" sz="7200" spc="-287"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TCO Factors</a:t>
            </a:r>
          </a:p>
        </p:txBody>
      </p:sp>
      <p:sp>
        <p:nvSpPr>
          <p:cNvPr id="2" name="Content Placeholder 1"/>
          <p:cNvSpPr>
            <a:spLocks noGrp="1"/>
          </p:cNvSpPr>
          <p:nvPr>
            <p:ph idx="1"/>
          </p:nvPr>
        </p:nvSpPr>
        <p:spPr>
          <a:xfrm>
            <a:off x="350837" y="1236770"/>
            <a:ext cx="11734800" cy="5410200"/>
          </a:xfrm>
          <a:noFill/>
        </p:spPr>
        <p:txBody>
          <a:bodyPr>
            <a:normAutofit fontScale="92500"/>
          </a:bodyPr>
          <a:lstStyle/>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Fine-grained multi-tenancy</a:t>
            </a:r>
            <a:endParaRPr lang="en-US" sz="1721" kern="0" dirty="0">
              <a:solidFill>
                <a:schemeClr val="bg1"/>
              </a:solidFill>
              <a:latin typeface="Segoe UI Light" panose="020B0502040204020203" pitchFamily="34" charset="0"/>
              <a:cs typeface="Segoe UI Light" panose="020B0502040204020203" pitchFamily="34" charset="0"/>
            </a:endParaRPr>
          </a:p>
          <a:p>
            <a:pPr marL="494037" lvl="1" indent="-267852" defTabSz="857124"/>
            <a:r>
              <a:rPr lang="en-US" sz="1721" kern="0" dirty="0">
                <a:solidFill>
                  <a:schemeClr val="bg1"/>
                </a:solidFill>
                <a:latin typeface="Segoe UI Light" panose="020B0502040204020203" pitchFamily="34" charset="0"/>
                <a:cs typeface="Segoe UI Light" panose="020B0502040204020203" pitchFamily="34" charset="0"/>
              </a:rPr>
              <a:t>We are able to </a:t>
            </a:r>
            <a:r>
              <a:rPr lang="en-US" sz="1721" kern="0" dirty="0">
                <a:solidFill>
                  <a:srgbClr val="92D050"/>
                </a:solidFill>
                <a:latin typeface="Segoe UI Light" panose="020B0502040204020203" pitchFamily="34" charset="0"/>
                <a:cs typeface="Segoe UI Light" panose="020B0502040204020203" pitchFamily="34" charset="0"/>
              </a:rPr>
              <a:t>optimally pack replicas of 100s of customers on the same machine and 1000s of customers within the cluster</a:t>
            </a:r>
            <a:r>
              <a:rPr lang="en-US" sz="1721" kern="0" dirty="0">
                <a:solidFill>
                  <a:schemeClr val="bg1"/>
                </a:solidFill>
                <a:latin typeface="Segoe UI Light" panose="020B0502040204020203" pitchFamily="34" charset="0"/>
                <a:cs typeface="Segoe UI Light" panose="020B0502040204020203" pitchFamily="34" charset="0"/>
              </a:rPr>
              <a:t> in a given datacenter. Optional utilization of resources coupled with highly responsive cluster and datacenter wide load balancing across heterogeneous workloads of customers, enables </a:t>
            </a:r>
            <a:r>
              <a:rPr lang="en-US" sz="1721" u="sng" kern="0" dirty="0">
                <a:solidFill>
                  <a:srgbClr val="92D050"/>
                </a:solidFill>
                <a:latin typeface="Segoe UI Light" panose="020B0502040204020203" pitchFamily="34" charset="0"/>
                <a:cs typeface="Segoe UI Light" panose="020B0502040204020203" pitchFamily="34" charset="0"/>
              </a:rPr>
              <a:t>tremendous amounts of cost savings</a:t>
            </a:r>
            <a:r>
              <a:rPr lang="en-US" sz="1721" kern="0" dirty="0">
                <a:solidFill>
                  <a:schemeClr val="bg1"/>
                </a:solidFill>
                <a:latin typeface="Segoe UI Light" panose="020B0502040204020203" pitchFamily="34" charset="0"/>
                <a:cs typeface="Segoe UI Light" panose="020B0502040204020203" pitchFamily="34" charset="0"/>
              </a:rPr>
              <a:t>. </a:t>
            </a:r>
            <a:endParaRPr lang="en-US" sz="1189" kern="0" dirty="0">
              <a:solidFill>
                <a:schemeClr val="bg1"/>
              </a:solidFill>
              <a:latin typeface="Segoe UI Light" panose="020B0502040204020203" pitchFamily="34" charset="0"/>
              <a:cs typeface="Segoe UI Light" panose="020B0502040204020203" pitchFamily="34" charset="0"/>
            </a:endParaRP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No administration dev/ops required</a:t>
            </a:r>
            <a:endParaRPr lang="en-US" sz="1721" kern="0" dirty="0">
              <a:solidFill>
                <a:schemeClr val="bg1"/>
              </a:solidFill>
              <a:latin typeface="Segoe UI Light" panose="020B0502040204020203" pitchFamily="34" charset="0"/>
              <a:cs typeface="Segoe UI Light" panose="020B0502040204020203" pitchFamily="34" charset="0"/>
            </a:endParaRPr>
          </a:p>
          <a:p>
            <a:pPr marL="494037" lvl="1" indent="-267852" defTabSz="857124"/>
            <a:r>
              <a:rPr lang="en-US" sz="1721" kern="0" dirty="0">
                <a:solidFill>
                  <a:schemeClr val="bg1"/>
                </a:solidFill>
                <a:latin typeface="Segoe UI Light" panose="020B0502040204020203" pitchFamily="34" charset="0"/>
                <a:cs typeface="Segoe UI Light" panose="020B0502040204020203" pitchFamily="34" charset="0"/>
              </a:rPr>
              <a:t>Cosmos DB = a </a:t>
            </a:r>
            <a:r>
              <a:rPr lang="en-US" sz="1721" u="sng" kern="0" dirty="0">
                <a:solidFill>
                  <a:srgbClr val="92D050"/>
                </a:solidFill>
                <a:latin typeface="Segoe UI Light" panose="020B0502040204020203" pitchFamily="34" charset="0"/>
                <a:cs typeface="Segoe UI Light" panose="020B0502040204020203" pitchFamily="34" charset="0"/>
              </a:rPr>
              <a:t>managed cloud service</a:t>
            </a:r>
            <a:r>
              <a:rPr lang="en-US" sz="1721" kern="0" dirty="0">
                <a:solidFill>
                  <a:schemeClr val="bg1"/>
                </a:solidFill>
                <a:latin typeface="Segoe UI Light" panose="020B0502040204020203" pitchFamily="34" charset="0"/>
                <a:cs typeface="Segoe UI Light" panose="020B0502040204020203" pitchFamily="34" charset="0"/>
              </a:rPr>
              <a:t>, you do not need to employ a dev/ops team to handle </a:t>
            </a:r>
            <a:r>
              <a:rPr lang="en-US" sz="1721" kern="0" dirty="0">
                <a:solidFill>
                  <a:srgbClr val="92D050"/>
                </a:solidFill>
                <a:latin typeface="Segoe UI Light" panose="020B0502040204020203" pitchFamily="34" charset="0"/>
                <a:cs typeface="Segoe UI Light" panose="020B0502040204020203" pitchFamily="34" charset="0"/>
              </a:rPr>
              <a:t>deployments, maintenance, scale, patching and other day-to-day tasks </a:t>
            </a:r>
            <a:r>
              <a:rPr lang="en-US" sz="1721" kern="0" dirty="0">
                <a:solidFill>
                  <a:schemeClr val="bg1"/>
                </a:solidFill>
                <a:latin typeface="Segoe UI Light" panose="020B0502040204020203" pitchFamily="34" charset="0"/>
                <a:cs typeface="Segoe UI Light" panose="020B0502040204020203" pitchFamily="34" charset="0"/>
              </a:rPr>
              <a:t>required with an OSS NoSQL cluster hosted on-premises or on cloud infrastructure.</a:t>
            </a:r>
          </a:p>
          <a:p>
            <a:pPr marL="0" indent="-283839" defTabSz="857124"/>
            <a:r>
              <a:rPr lang="en-US" sz="2311" kern="0" dirty="0">
                <a:solidFill>
                  <a:srgbClr val="00B0F0"/>
                </a:solidFill>
                <a:latin typeface="Segoe UI Light" panose="020B0502040204020203" pitchFamily="34" charset="0"/>
                <a:cs typeface="Segoe UI Light" panose="020B0502040204020203" pitchFamily="34" charset="0"/>
              </a:rPr>
              <a:t>Superior elasticity</a:t>
            </a:r>
            <a:endParaRPr lang="en-US" sz="2232" kern="0" dirty="0">
              <a:solidFill>
                <a:schemeClr val="bg1"/>
              </a:solidFill>
              <a:latin typeface="Segoe UI Light" panose="020B0502040204020203" pitchFamily="34" charset="0"/>
              <a:cs typeface="Segoe UI Light" panose="020B0502040204020203" pitchFamily="34" charset="0"/>
            </a:endParaRPr>
          </a:p>
          <a:p>
            <a:pPr marL="494037" lvl="1" indent="-267852" defTabSz="857124"/>
            <a:r>
              <a:rPr lang="en-US" sz="1721" kern="0" dirty="0">
                <a:solidFill>
                  <a:schemeClr val="bg1"/>
                </a:solidFill>
                <a:latin typeface="Segoe UI Light" panose="020B0502040204020203" pitchFamily="34" charset="0"/>
                <a:cs typeface="Segoe UI Light" panose="020B0502040204020203" pitchFamily="34" charset="0"/>
              </a:rPr>
              <a:t>Cosmos DB </a:t>
            </a:r>
            <a:r>
              <a:rPr lang="en-US" sz="1721" kern="0" dirty="0">
                <a:solidFill>
                  <a:srgbClr val="92D050"/>
                </a:solidFill>
                <a:latin typeface="Segoe UI Light" panose="020B0502040204020203" pitchFamily="34" charset="0"/>
                <a:cs typeface="Segoe UI Light" panose="020B0502040204020203" pitchFamily="34" charset="0"/>
              </a:rPr>
              <a:t>throughput can be scaled up and down within seconds</a:t>
            </a:r>
            <a:r>
              <a:rPr lang="en-US" sz="1721" kern="0" dirty="0">
                <a:solidFill>
                  <a:schemeClr val="bg1"/>
                </a:solidFill>
                <a:latin typeface="Segoe UI Light" panose="020B0502040204020203" pitchFamily="34" charset="0"/>
                <a:cs typeface="Segoe UI Light" panose="020B0502040204020203" pitchFamily="34" charset="0"/>
              </a:rPr>
              <a:t>, allowing you to reduce the cost of ownership during </a:t>
            </a:r>
            <a:r>
              <a:rPr lang="en-US" sz="1721" kern="0" dirty="0">
                <a:solidFill>
                  <a:srgbClr val="92D050"/>
                </a:solidFill>
                <a:latin typeface="Segoe UI Light" panose="020B0502040204020203" pitchFamily="34" charset="0"/>
                <a:cs typeface="Segoe UI Light" panose="020B0502040204020203" pitchFamily="34" charset="0"/>
              </a:rPr>
              <a:t>non-peak times</a:t>
            </a:r>
            <a:r>
              <a:rPr lang="en-US" sz="1721" kern="0" dirty="0">
                <a:solidFill>
                  <a:schemeClr val="bg1"/>
                </a:solidFill>
                <a:latin typeface="Segoe UI Light" panose="020B0502040204020203" pitchFamily="34" charset="0"/>
                <a:cs typeface="Segoe UI Light" panose="020B0502040204020203" pitchFamily="34" charset="0"/>
              </a:rPr>
              <a:t>. OSS NoSQL clusters deployed on cloud infrastructure offer limited elasticity, and on-premises deployments are not elastic.</a:t>
            </a:r>
          </a:p>
          <a:p>
            <a:pPr marL="0" indent="-283839" defTabSz="857124"/>
            <a:r>
              <a:rPr lang="en-US" sz="2311" kern="0" dirty="0">
                <a:solidFill>
                  <a:srgbClr val="00B0F0"/>
                </a:solidFill>
                <a:latin typeface="Segoe UI Light" panose="020B0502040204020203" pitchFamily="34" charset="0"/>
                <a:cs typeface="Segoe UI Light" panose="020B0502040204020203" pitchFamily="34" charset="0"/>
              </a:rPr>
              <a:t>Economy of Scale</a:t>
            </a:r>
            <a:endParaRPr lang="en-US" sz="2232" kern="0" dirty="0">
              <a:solidFill>
                <a:schemeClr val="bg1"/>
              </a:solidFill>
              <a:latin typeface="Segoe UI Light" panose="020B0502040204020203" pitchFamily="34" charset="0"/>
              <a:cs typeface="Segoe UI Light" panose="020B0502040204020203" pitchFamily="34" charset="0"/>
            </a:endParaRPr>
          </a:p>
          <a:p>
            <a:pPr marL="494037" lvl="1" indent="-267852" defTabSz="857124"/>
            <a:r>
              <a:rPr lang="en-US" sz="1721" kern="0" dirty="0">
                <a:solidFill>
                  <a:schemeClr val="bg1"/>
                </a:solidFill>
                <a:latin typeface="Segoe UI Light" panose="020B0502040204020203" pitchFamily="34" charset="0"/>
                <a:cs typeface="Segoe UI Light" panose="020B0502040204020203" pitchFamily="34" charset="0"/>
              </a:rPr>
              <a:t>Managed services like Cosmos DB are </a:t>
            </a:r>
            <a:r>
              <a:rPr lang="en-US" sz="1721" kern="0" dirty="0">
                <a:solidFill>
                  <a:srgbClr val="92D050"/>
                </a:solidFill>
                <a:latin typeface="Segoe UI Light" panose="020B0502040204020203" pitchFamily="34" charset="0"/>
                <a:cs typeface="Segoe UI Light" panose="020B0502040204020203" pitchFamily="34" charset="0"/>
              </a:rPr>
              <a:t>operating really large number of nodes</a:t>
            </a:r>
            <a:r>
              <a:rPr lang="en-US" sz="1721" kern="0" dirty="0">
                <a:solidFill>
                  <a:schemeClr val="bg1"/>
                </a:solidFill>
                <a:latin typeface="Segoe UI Light" panose="020B0502040204020203" pitchFamily="34" charset="0"/>
                <a:cs typeface="Segoe UI Light" panose="020B0502040204020203" pitchFamily="34" charset="0"/>
              </a:rPr>
              <a:t>, and are able to pass on savings to the customer.</a:t>
            </a:r>
          </a:p>
          <a:p>
            <a:pPr marL="0" indent="-283839" defTabSz="857124"/>
            <a:r>
              <a:rPr lang="en-US" sz="2311" kern="0" dirty="0">
                <a:solidFill>
                  <a:srgbClr val="00B0F0"/>
                </a:solidFill>
                <a:latin typeface="Segoe UI Light" panose="020B0502040204020203" pitchFamily="34" charset="0"/>
                <a:cs typeface="Segoe UI Light" panose="020B0502040204020203" pitchFamily="34" charset="0"/>
              </a:rPr>
              <a:t>Cloud-optimized</a:t>
            </a:r>
            <a:endParaRPr lang="en-US" sz="2232" kern="0" dirty="0">
              <a:solidFill>
                <a:schemeClr val="bg1"/>
              </a:solidFill>
              <a:latin typeface="Segoe UI Light" panose="020B0502040204020203" pitchFamily="34" charset="0"/>
              <a:cs typeface="Segoe UI Light" panose="020B0502040204020203" pitchFamily="34" charset="0"/>
            </a:endParaRPr>
          </a:p>
          <a:p>
            <a:pPr marL="494037" lvl="1" indent="-267852" defTabSz="857124"/>
            <a:r>
              <a:rPr lang="en-US" sz="1721" kern="0" dirty="0">
                <a:solidFill>
                  <a:schemeClr val="bg1"/>
                </a:solidFill>
                <a:latin typeface="Segoe UI Light" panose="020B0502040204020203" pitchFamily="34" charset="0"/>
                <a:cs typeface="Segoe UI Light" panose="020B0502040204020203" pitchFamily="34" charset="0"/>
              </a:rPr>
              <a:t>Managed services like </a:t>
            </a:r>
            <a:r>
              <a:rPr lang="en-US" sz="1721" kern="0" dirty="0">
                <a:solidFill>
                  <a:srgbClr val="92D050"/>
                </a:solidFill>
                <a:latin typeface="Segoe UI Light" panose="020B0502040204020203" pitchFamily="34" charset="0"/>
                <a:cs typeface="Segoe UI Light" panose="020B0502040204020203" pitchFamily="34" charset="0"/>
              </a:rPr>
              <a:t>Cosmos DB take full advantage of the cloud</a:t>
            </a:r>
            <a:r>
              <a:rPr lang="en-US" sz="1721" kern="0" dirty="0">
                <a:solidFill>
                  <a:schemeClr val="bg1"/>
                </a:solidFill>
                <a:latin typeface="Segoe UI Light" panose="020B0502040204020203" pitchFamily="34" charset="0"/>
                <a:cs typeface="Segoe UI Light" panose="020B0502040204020203" pitchFamily="34" charset="0"/>
              </a:rPr>
              <a:t>. OSS NoSQL databases at the moment are not optimized for specific cloud providers. For example, OSS NoSQL software is unaware of the differences between a node going down vs. a routine image upgrade, or the fact that premium disk is already three-way replicated.</a:t>
            </a:r>
          </a:p>
        </p:txBody>
      </p:sp>
    </p:spTree>
    <p:extLst>
      <p:ext uri="{BB962C8B-B14F-4D97-AF65-F5344CB8AC3E}">
        <p14:creationId xmlns:p14="http://schemas.microsoft.com/office/powerpoint/2010/main" val="2841040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fade">
                                      <p:cBhvr>
                                        <p:cTn id="22" dur="500"/>
                                        <p:tgtEl>
                                          <p:spTgt spid="2">
                                            <p:txEl>
                                              <p:pRg st="5" end="5"/>
                                            </p:txEl>
                                          </p:spTgt>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2">
                                            <p:txEl>
                                              <p:pRg st="6" end="6"/>
                                            </p:txEl>
                                          </p:spTgt>
                                        </p:tgtEl>
                                        <p:attrNameLst>
                                          <p:attrName>style.visibility</p:attrName>
                                        </p:attrNameLst>
                                      </p:cBhvr>
                                      <p:to>
                                        <p:strVal val="visible"/>
                                      </p:to>
                                    </p:set>
                                    <p:animEffect transition="in" filter="fade">
                                      <p:cBhvr>
                                        <p:cTn id="26" dur="500"/>
                                        <p:tgtEl>
                                          <p:spTgt spid="2">
                                            <p:txEl>
                                              <p:pRg st="6" end="6"/>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animEffect transition="in" filter="fade">
                                      <p:cBhvr>
                                        <p:cTn id="29" dur="500"/>
                                        <p:tgtEl>
                                          <p:spTgt spid="2">
                                            <p:txEl>
                                              <p:pRg st="7" end="7"/>
                                            </p:txEl>
                                          </p:spTgt>
                                        </p:tgtEl>
                                      </p:cBhvr>
                                    </p:animEffect>
                                  </p:childTnLst>
                                </p:cTn>
                              </p:par>
                            </p:childTnLst>
                          </p:cTn>
                        </p:par>
                        <p:par>
                          <p:cTn id="30" fill="hold">
                            <p:stCondLst>
                              <p:cond delay="1500"/>
                            </p:stCondLst>
                            <p:childTnLst>
                              <p:par>
                                <p:cTn id="31" presetID="10" presetClass="entr" presetSubtype="0" fill="hold" grpId="0" nodeType="after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fade">
                                      <p:cBhvr>
                                        <p:cTn id="33" dur="500"/>
                                        <p:tgtEl>
                                          <p:spTgt spid="2">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
                                            <p:txEl>
                                              <p:pRg st="9" end="9"/>
                                            </p:txEl>
                                          </p:spTgt>
                                        </p:tgtEl>
                                        <p:attrNameLst>
                                          <p:attrName>style.visibility</p:attrName>
                                        </p:attrNameLst>
                                      </p:cBhvr>
                                      <p:to>
                                        <p:strVal val="visible"/>
                                      </p:to>
                                    </p:set>
                                    <p:animEffect transition="in" filter="fade">
                                      <p:cBhvr>
                                        <p:cTn id="36"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 name="Title 5"/>
          <p:cNvSpPr txBox="1">
            <a:spLocks/>
          </p:cNvSpPr>
          <p:nvPr/>
        </p:nvSpPr>
        <p:spPr>
          <a:xfrm>
            <a:off x="574674" y="227432"/>
            <a:ext cx="11861801" cy="1037320"/>
          </a:xfrm>
          <a:prstGeom prst="rect">
            <a:avLst/>
          </a:prstGeom>
        </p:spPr>
        <p:txBody>
          <a:bodyPr vert="horz" wrap="square" lIns="139891" tIns="87432" rIns="139891" bIns="87432" rtlCol="0" anchor="t">
            <a:spAutoFit/>
          </a:bodyPr>
          <a:lstStyle>
            <a:lvl1pPr algn="l" defTabSz="914367" rtl="0" eaLnBrk="1" latinLnBrk="0" hangingPunct="1">
              <a:lnSpc>
                <a:spcPct val="90000"/>
              </a:lnSpc>
              <a:spcBef>
                <a:spcPct val="0"/>
              </a:spcBef>
              <a:buNone/>
              <a:defRPr lang="en-US" sz="647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74318"/>
            <a:r>
              <a:rPr lang="en-US" sz="6215" spc="-287" dirty="0">
                <a:solidFill>
                  <a:srgbClr val="00B0F0"/>
                </a:solidFill>
                <a:ea typeface="Segoe UI Black" panose="020B0A02040204020203" pitchFamily="34" charset="0"/>
                <a:cs typeface="Segoe UI Black" panose="020B0A02040204020203" pitchFamily="34" charset="0"/>
              </a:rPr>
              <a:t>RU/m</a:t>
            </a:r>
            <a:r>
              <a:rPr lang="en-US" sz="6215" spc="-287" dirty="0">
                <a:solidFill>
                  <a:schemeClr val="tx1"/>
                </a:solidFill>
                <a:ea typeface="Segoe UI Black" panose="020B0A02040204020203" pitchFamily="34" charset="0"/>
                <a:cs typeface="Segoe UI Black" panose="020B0A02040204020203" pitchFamily="34" charset="0"/>
              </a:rPr>
              <a:t> - </a:t>
            </a:r>
            <a:r>
              <a:rPr lang="en-US" sz="3600" dirty="0">
                <a:solidFill>
                  <a:schemeClr val="tx1"/>
                </a:solidFill>
                <a:latin typeface="Segoe UI Light" panose="020B0502040204020203" pitchFamily="34" charset="0"/>
                <a:cs typeface="Segoe UI Light" panose="020B0502040204020203" pitchFamily="34" charset="0"/>
              </a:rPr>
              <a:t>Predictable Performance For Unpredictable Needs</a:t>
            </a:r>
            <a:endParaRPr lang="en-US" sz="6600" dirty="0">
              <a:solidFill>
                <a:schemeClr val="tx1"/>
              </a:solidFill>
              <a:latin typeface="Segoe UI Light" panose="020B0502040204020203" pitchFamily="34" charset="0"/>
              <a:cs typeface="Segoe UI Light" panose="020B0502040204020203" pitchFamily="34" charset="0"/>
            </a:endParaRPr>
          </a:p>
        </p:txBody>
      </p:sp>
      <p:sp>
        <p:nvSpPr>
          <p:cNvPr id="9" name="Content Placeholder 9"/>
          <p:cNvSpPr txBox="1">
            <a:spLocks/>
          </p:cNvSpPr>
          <p:nvPr/>
        </p:nvSpPr>
        <p:spPr>
          <a:xfrm>
            <a:off x="7437437" y="2807272"/>
            <a:ext cx="4697614" cy="2899790"/>
          </a:xfrm>
          <a:prstGeom prst="rect">
            <a:avLst/>
          </a:prstGeom>
        </p:spPr>
        <p:txBody>
          <a:bodyPr anchor="t">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874318">
              <a:buNone/>
            </a:pPr>
            <a:r>
              <a:rPr lang="en-US" sz="1912" b="1" dirty="0"/>
              <a:t>This is how it works:</a:t>
            </a:r>
          </a:p>
          <a:p>
            <a:pPr marL="321422" indent="-321422" defTabSz="874318"/>
            <a:r>
              <a:rPr lang="en-US" sz="1912" dirty="0"/>
              <a:t>At a collection level, for every 100 RU/sec provisioned, a customer can provision an additional 10K RU/min</a:t>
            </a:r>
          </a:p>
          <a:p>
            <a:pPr marL="321422" indent="-321422" defTabSz="874318"/>
            <a:r>
              <a:rPr lang="en-US" sz="1912" dirty="0"/>
              <a:t>RUs consumed above provisioned</a:t>
            </a:r>
            <a:br>
              <a:rPr lang="en-US" sz="1912" dirty="0"/>
            </a:br>
            <a:r>
              <a:rPr lang="en-US" sz="1912" dirty="0"/>
              <a:t>RU/sec is removed from RU/min budget</a:t>
            </a:r>
          </a:p>
          <a:p>
            <a:pPr marL="321422" indent="-321422" defTabSz="874318"/>
            <a:r>
              <a:rPr lang="en-US" sz="1912" dirty="0"/>
              <a:t>Provisioning per minute provides peace of mind and predictable performance to spikes and unexpected throughput needs</a:t>
            </a:r>
          </a:p>
        </p:txBody>
      </p:sp>
      <p:pic>
        <p:nvPicPr>
          <p:cNvPr id="10" name="Picture 9"/>
          <p:cNvPicPr>
            <a:picLocks noChangeAspect="1"/>
          </p:cNvPicPr>
          <p:nvPr/>
        </p:nvPicPr>
        <p:blipFill rotWithShape="1">
          <a:blip r:embed="rId3"/>
          <a:srcRect t="6057"/>
          <a:stretch/>
        </p:blipFill>
        <p:spPr>
          <a:xfrm>
            <a:off x="642466" y="1516062"/>
            <a:ext cx="6642571" cy="4130104"/>
          </a:xfrm>
          <a:prstGeom prst="rect">
            <a:avLst/>
          </a:prstGeom>
        </p:spPr>
      </p:pic>
      <p:sp>
        <p:nvSpPr>
          <p:cNvPr id="2" name="Rectangle 1"/>
          <p:cNvSpPr/>
          <p:nvPr/>
        </p:nvSpPr>
        <p:spPr>
          <a:xfrm>
            <a:off x="1874837" y="6011862"/>
            <a:ext cx="8816901" cy="646331"/>
          </a:xfrm>
          <a:prstGeom prst="rect">
            <a:avLst/>
          </a:prstGeom>
        </p:spPr>
        <p:txBody>
          <a:bodyPr wrap="none">
            <a:spAutoFit/>
          </a:bodyPr>
          <a:lstStyle/>
          <a:p>
            <a:pPr marL="321422" indent="-321422" defTabSz="874318"/>
            <a:r>
              <a:rPr lang="en-US" sz="3600" dirty="0">
                <a:solidFill>
                  <a:srgbClr val="00B0F0"/>
                </a:solidFill>
                <a:latin typeface="+mj-lt"/>
              </a:rPr>
              <a:t>Customers save 60-73% in provisioning cost!</a:t>
            </a:r>
          </a:p>
        </p:txBody>
      </p:sp>
      <p:sp>
        <p:nvSpPr>
          <p:cNvPr id="6" name="Text Placeholder 2">
            <a:extLst/>
          </p:cNvPr>
          <p:cNvSpPr txBox="1">
            <a:spLocks/>
          </p:cNvSpPr>
          <p:nvPr/>
        </p:nvSpPr>
        <p:spPr>
          <a:xfrm>
            <a:off x="7742236" y="1737540"/>
            <a:ext cx="4419601" cy="1069732"/>
          </a:xfrm>
          <a:prstGeom prst="rect">
            <a:avLst/>
          </a:prstGeom>
        </p:spPr>
        <p:txBody>
          <a:bodyPr/>
          <a:lstStyle>
            <a:lvl1pPr marL="321422" marR="0" indent="-321422" algn="l" defTabSz="874318" rtl="0" eaLnBrk="1" fontAlgn="auto" latinLnBrk="0" hangingPunct="1">
              <a:lnSpc>
                <a:spcPct val="90000"/>
              </a:lnSpc>
              <a:spcBef>
                <a:spcPct val="20000"/>
              </a:spcBef>
              <a:spcAft>
                <a:spcPts val="0"/>
              </a:spcAft>
              <a:buClrTx/>
              <a:buSzPct val="90000"/>
              <a:buFont typeface="Arial" pitchFamily="34" charset="0"/>
              <a:buChar char="•"/>
              <a:tabLst/>
              <a:defRPr sz="3749" kern="1200" spc="0" baseline="0">
                <a:gradFill>
                  <a:gsLst>
                    <a:gs pos="1250">
                      <a:schemeClr val="tx1"/>
                    </a:gs>
                    <a:gs pos="100000">
                      <a:schemeClr val="tx1"/>
                    </a:gs>
                  </a:gsLst>
                  <a:lin ang="5400000" scaled="0"/>
                </a:gradFill>
                <a:latin typeface="+mj-lt"/>
                <a:ea typeface="+mn-ea"/>
                <a:cs typeface="+mn-cs"/>
              </a:defRPr>
            </a:lvl1pPr>
            <a:lvl2pPr marL="547607" marR="0" indent="-226185" algn="l" defTabSz="874318" rtl="0" eaLnBrk="1" fontAlgn="auto" latinLnBrk="0" hangingPunct="1">
              <a:lnSpc>
                <a:spcPct val="90000"/>
              </a:lnSpc>
              <a:spcBef>
                <a:spcPct val="20000"/>
              </a:spcBef>
              <a:spcAft>
                <a:spcPts val="0"/>
              </a:spcAft>
              <a:buClrTx/>
              <a:buSzPct val="90000"/>
              <a:buFont typeface="Arial" pitchFamily="34" charset="0"/>
              <a:buChar char="•"/>
              <a:tabLst/>
              <a:defRPr sz="2250" kern="1200" spc="0" baseline="0">
                <a:gradFill>
                  <a:gsLst>
                    <a:gs pos="1250">
                      <a:schemeClr val="tx1"/>
                    </a:gs>
                    <a:gs pos="100000">
                      <a:schemeClr val="tx1"/>
                    </a:gs>
                  </a:gsLst>
                  <a:lin ang="5400000" scaled="0"/>
                </a:gradFill>
                <a:latin typeface="+mn-lt"/>
                <a:ea typeface="+mn-ea"/>
                <a:cs typeface="+mn-cs"/>
              </a:defRPr>
            </a:lvl2pPr>
            <a:lvl3pPr marL="749984" marR="0" indent="-214282" algn="l" defTabSz="874318" rtl="0" eaLnBrk="1" fontAlgn="auto" latinLnBrk="0" hangingPunct="1">
              <a:lnSpc>
                <a:spcPct val="90000"/>
              </a:lnSpc>
              <a:spcBef>
                <a:spcPct val="20000"/>
              </a:spcBef>
              <a:spcAft>
                <a:spcPts val="0"/>
              </a:spcAft>
              <a:buClrTx/>
              <a:buSzPct val="90000"/>
              <a:buFont typeface="Arial" pitchFamily="34" charset="0"/>
              <a:buChar char="•"/>
              <a:tabLst/>
              <a:defRPr sz="1875" kern="1200" spc="0" baseline="0">
                <a:gradFill>
                  <a:gsLst>
                    <a:gs pos="1250">
                      <a:schemeClr val="tx1"/>
                    </a:gs>
                    <a:gs pos="100000">
                      <a:schemeClr val="tx1"/>
                    </a:gs>
                  </a:gsLst>
                  <a:lin ang="5400000" scaled="0"/>
                </a:gradFill>
                <a:latin typeface="+mn-lt"/>
                <a:ea typeface="+mn-ea"/>
                <a:cs typeface="+mn-cs"/>
              </a:defRPr>
            </a:lvl3pPr>
            <a:lvl4pPr marL="964266" marR="0" indent="-214282" algn="l" defTabSz="874318" rtl="0" eaLnBrk="1" fontAlgn="auto" latinLnBrk="0" hangingPunct="1">
              <a:lnSpc>
                <a:spcPct val="90000"/>
              </a:lnSpc>
              <a:spcBef>
                <a:spcPct val="20000"/>
              </a:spcBef>
              <a:spcAft>
                <a:spcPts val="0"/>
              </a:spcAft>
              <a:buClrTx/>
              <a:buSzPct val="90000"/>
              <a:buFont typeface="Arial" pitchFamily="34" charset="0"/>
              <a:buChar char="•"/>
              <a:tabLst/>
              <a:defRPr sz="1688" kern="1200" spc="0" baseline="0">
                <a:gradFill>
                  <a:gsLst>
                    <a:gs pos="1250">
                      <a:schemeClr val="tx1"/>
                    </a:gs>
                    <a:gs pos="100000">
                      <a:schemeClr val="tx1"/>
                    </a:gs>
                  </a:gsLst>
                  <a:lin ang="5400000" scaled="0"/>
                </a:gradFill>
                <a:latin typeface="+mn-lt"/>
                <a:ea typeface="+mn-ea"/>
                <a:cs typeface="+mn-cs"/>
              </a:defRPr>
            </a:lvl4pPr>
            <a:lvl5pPr marL="1178546" marR="0" indent="-214282" algn="l" defTabSz="874318" rtl="0" eaLnBrk="1" fontAlgn="auto" latinLnBrk="0" hangingPunct="1">
              <a:lnSpc>
                <a:spcPct val="90000"/>
              </a:lnSpc>
              <a:spcBef>
                <a:spcPct val="20000"/>
              </a:spcBef>
              <a:spcAft>
                <a:spcPts val="0"/>
              </a:spcAft>
              <a:buClrTx/>
              <a:buSzPct val="90000"/>
              <a:buFont typeface="Arial" pitchFamily="34" charset="0"/>
              <a:buChar char="•"/>
              <a:tabLst/>
              <a:defRPr sz="1688" kern="1200" spc="0" baseline="0">
                <a:gradFill>
                  <a:gsLst>
                    <a:gs pos="1250">
                      <a:schemeClr val="tx1"/>
                    </a:gs>
                    <a:gs pos="100000">
                      <a:schemeClr val="tx1"/>
                    </a:gs>
                  </a:gsLst>
                  <a:lin ang="5400000" scaled="0"/>
                </a:gradFill>
                <a:latin typeface="+mn-lt"/>
                <a:ea typeface="+mn-ea"/>
                <a:cs typeface="+mn-cs"/>
              </a:defRPr>
            </a:lvl5pPr>
            <a:lvl6pPr marL="2404374" indent="-218580" algn="l" defTabSz="874318" rtl="0" eaLnBrk="1" latinLnBrk="0" hangingPunct="1">
              <a:spcBef>
                <a:spcPct val="20000"/>
              </a:spcBef>
              <a:buFont typeface="Arial" pitchFamily="34" charset="0"/>
              <a:buChar char="•"/>
              <a:defRPr sz="1875" kern="1200">
                <a:solidFill>
                  <a:schemeClr val="tx1"/>
                </a:solidFill>
                <a:latin typeface="+mn-lt"/>
                <a:ea typeface="+mn-ea"/>
                <a:cs typeface="+mn-cs"/>
              </a:defRPr>
            </a:lvl6pPr>
            <a:lvl7pPr marL="2841533" indent="-218580" algn="l" defTabSz="874318" rtl="0" eaLnBrk="1" latinLnBrk="0" hangingPunct="1">
              <a:spcBef>
                <a:spcPct val="20000"/>
              </a:spcBef>
              <a:buFont typeface="Arial" pitchFamily="34" charset="0"/>
              <a:buChar char="•"/>
              <a:defRPr sz="1875" kern="1200">
                <a:solidFill>
                  <a:schemeClr val="tx1"/>
                </a:solidFill>
                <a:latin typeface="+mn-lt"/>
                <a:ea typeface="+mn-ea"/>
                <a:cs typeface="+mn-cs"/>
              </a:defRPr>
            </a:lvl7pPr>
            <a:lvl8pPr marL="3278692" indent="-218580" algn="l" defTabSz="874318" rtl="0" eaLnBrk="1" latinLnBrk="0" hangingPunct="1">
              <a:spcBef>
                <a:spcPct val="20000"/>
              </a:spcBef>
              <a:buFont typeface="Arial" pitchFamily="34" charset="0"/>
              <a:buChar char="•"/>
              <a:defRPr sz="1875" kern="1200">
                <a:solidFill>
                  <a:schemeClr val="tx1"/>
                </a:solidFill>
                <a:latin typeface="+mn-lt"/>
                <a:ea typeface="+mn-ea"/>
                <a:cs typeface="+mn-cs"/>
              </a:defRPr>
            </a:lvl8pPr>
            <a:lvl9pPr marL="3715852" indent="-218580" algn="l" defTabSz="874318" rtl="0" eaLnBrk="1" latinLnBrk="0" hangingPunct="1">
              <a:spcBef>
                <a:spcPct val="20000"/>
              </a:spcBef>
              <a:buFont typeface="Arial" pitchFamily="34" charset="0"/>
              <a:buChar char="•"/>
              <a:defRPr sz="1875" kern="1200">
                <a:solidFill>
                  <a:schemeClr val="tx1"/>
                </a:solidFill>
                <a:latin typeface="+mn-lt"/>
                <a:ea typeface="+mn-ea"/>
                <a:cs typeface="+mn-cs"/>
              </a:defRPr>
            </a:lvl9pPr>
          </a:lstStyle>
          <a:p>
            <a:pPr marL="0" indent="0">
              <a:buNone/>
            </a:pPr>
            <a:r>
              <a:rPr lang="en-US" sz="2400" dirty="0">
                <a:solidFill>
                  <a:schemeClr val="tx1"/>
                </a:solidFill>
                <a:latin typeface="Segoe UI Light" panose="020B0502040204020203" pitchFamily="34" charset="0"/>
                <a:cs typeface="Segoe UI Light" panose="020B0502040204020203" pitchFamily="34" charset="0"/>
              </a:rPr>
              <a:t>Guaranteed low latency for spiky workloads</a:t>
            </a:r>
          </a:p>
        </p:txBody>
      </p:sp>
    </p:spTree>
    <p:extLst>
      <p:ext uri="{BB962C8B-B14F-4D97-AF65-F5344CB8AC3E}">
        <p14:creationId xmlns:p14="http://schemas.microsoft.com/office/powerpoint/2010/main" val="30337786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Tweets">
            <a:hlinkClick r:id="" action="ppaction://media"/>
          </p:cNvPr>
          <p:cNvPicPr>
            <a:picLocks noChangeAspect="1"/>
          </p:cNvPicPr>
          <p:nvPr>
            <a:videoFile r:link="rId1"/>
            <p:extLst>
              <p:ext uri="{DAA4B4D4-6D71-4841-9C94-3DE7FCFB9230}">
                <p14:media xmlns:p14="http://schemas.microsoft.com/office/powerpoint/2010/main" r:embed="rId2">
                  <p14:trim end="4712.6458"/>
                </p14:media>
              </p:ext>
            </p:extLst>
          </p:nvPr>
        </p:nvPicPr>
        <p:blipFill>
          <a:blip r:embed="rId5"/>
          <a:stretch>
            <a:fillRect/>
          </a:stretch>
        </p:blipFill>
        <p:spPr>
          <a:xfrm>
            <a:off x="882" y="-1"/>
            <a:ext cx="12434711" cy="6994525"/>
          </a:xfrm>
          <a:prstGeom prst="rect">
            <a:avLst/>
          </a:prstGeom>
        </p:spPr>
      </p:pic>
      <p:sp>
        <p:nvSpPr>
          <p:cNvPr id="7" name="Rectangle 6"/>
          <p:cNvSpPr/>
          <p:nvPr/>
        </p:nvSpPr>
        <p:spPr>
          <a:xfrm>
            <a:off x="350837" y="58722"/>
            <a:ext cx="11810999" cy="738664"/>
          </a:xfrm>
          <a:prstGeom prst="rect">
            <a:avLst/>
          </a:prstGeom>
        </p:spPr>
        <p:txBody>
          <a:bodyPr wrap="square">
            <a:spAutoFit/>
          </a:bodyPr>
          <a:lstStyle/>
          <a:p>
            <a:pPr algn="ctr"/>
            <a:r>
              <a:rPr lang="en-US" sz="4200" dirty="0">
                <a:solidFill>
                  <a:schemeClr val="bg1"/>
                </a:solidFill>
                <a:latin typeface="Segoe UI Light" panose="020B0502040204020203" pitchFamily="34" charset="0"/>
                <a:cs typeface="Segoe UI Light" panose="020B0502040204020203" pitchFamily="34" charset="0"/>
              </a:rPr>
              <a:t>This is What a Typical Activity of an App Looks Like</a:t>
            </a:r>
          </a:p>
        </p:txBody>
      </p:sp>
    </p:spTree>
    <p:extLst>
      <p:ext uri="{BB962C8B-B14F-4D97-AF65-F5344CB8AC3E}">
        <p14:creationId xmlns:p14="http://schemas.microsoft.com/office/powerpoint/2010/main" val="26216200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4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0277" y="2597890"/>
            <a:ext cx="9763545" cy="851063"/>
          </a:xfrm>
        </p:spPr>
        <p:txBody>
          <a:bodyPr/>
          <a:lstStyle/>
          <a:p>
            <a:r>
              <a:rPr lang="en-US" sz="5400" dirty="0">
                <a:solidFill>
                  <a:schemeClr val="bg1"/>
                </a:solidFill>
              </a:rPr>
              <a:t>Programmable Data Consistencies</a:t>
            </a:r>
          </a:p>
        </p:txBody>
      </p:sp>
      <p:grpSp>
        <p:nvGrpSpPr>
          <p:cNvPr id="3" name="Group 2"/>
          <p:cNvGrpSpPr/>
          <p:nvPr/>
        </p:nvGrpSpPr>
        <p:grpSpPr>
          <a:xfrm>
            <a:off x="503237" y="2430462"/>
            <a:ext cx="1484313" cy="1144587"/>
            <a:chOff x="1039811" y="3152773"/>
            <a:chExt cx="1484313" cy="1144587"/>
          </a:xfrm>
          <a:solidFill>
            <a:srgbClr val="00B0F0"/>
          </a:solidFill>
        </p:grpSpPr>
        <p:sp>
          <p:nvSpPr>
            <p:cNvPr id="4" name="Freeform 284"/>
            <p:cNvSpPr>
              <a:spLocks/>
            </p:cNvSpPr>
            <p:nvPr/>
          </p:nvSpPr>
          <p:spPr bwMode="auto">
            <a:xfrm>
              <a:off x="1039811" y="3152773"/>
              <a:ext cx="1484313" cy="1144587"/>
            </a:xfrm>
            <a:custGeom>
              <a:avLst/>
              <a:gdLst>
                <a:gd name="T0" fmla="*/ 377 w 435"/>
                <a:gd name="T1" fmla="*/ 95 h 277"/>
                <a:gd name="T2" fmla="*/ 374 w 435"/>
                <a:gd name="T3" fmla="*/ 95 h 277"/>
                <a:gd name="T4" fmla="*/ 265 w 435"/>
                <a:gd name="T5" fmla="*/ 17 h 277"/>
                <a:gd name="T6" fmla="*/ 240 w 435"/>
                <a:gd name="T7" fmla="*/ 20 h 277"/>
                <a:gd name="T8" fmla="*/ 173 w 435"/>
                <a:gd name="T9" fmla="*/ 0 h 277"/>
                <a:gd name="T10" fmla="*/ 61 w 435"/>
                <a:gd name="T11" fmla="*/ 95 h 277"/>
                <a:gd name="T12" fmla="*/ 58 w 435"/>
                <a:gd name="T13" fmla="*/ 95 h 277"/>
                <a:gd name="T14" fmla="*/ 0 w 435"/>
                <a:gd name="T15" fmla="*/ 148 h 277"/>
                <a:gd name="T16" fmla="*/ 58 w 435"/>
                <a:gd name="T17" fmla="*/ 200 h 277"/>
                <a:gd name="T18" fmla="*/ 58 w 435"/>
                <a:gd name="T19" fmla="*/ 200 h 277"/>
                <a:gd name="T20" fmla="*/ 154 w 435"/>
                <a:gd name="T21" fmla="*/ 277 h 277"/>
                <a:gd name="T22" fmla="*/ 214 w 435"/>
                <a:gd name="T23" fmla="*/ 258 h 277"/>
                <a:gd name="T24" fmla="*/ 274 w 435"/>
                <a:gd name="T25" fmla="*/ 277 h 277"/>
                <a:gd name="T26" fmla="*/ 370 w 435"/>
                <a:gd name="T27" fmla="*/ 200 h 277"/>
                <a:gd name="T28" fmla="*/ 377 w 435"/>
                <a:gd name="T29" fmla="*/ 200 h 277"/>
                <a:gd name="T30" fmla="*/ 435 w 435"/>
                <a:gd name="T31" fmla="*/ 148 h 277"/>
                <a:gd name="T32" fmla="*/ 377 w 435"/>
                <a:gd name="T33" fmla="*/ 9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277">
                  <a:moveTo>
                    <a:pt x="377" y="95"/>
                  </a:moveTo>
                  <a:cubicBezTo>
                    <a:pt x="376" y="95"/>
                    <a:pt x="375" y="95"/>
                    <a:pt x="374" y="95"/>
                  </a:cubicBezTo>
                  <a:cubicBezTo>
                    <a:pt x="363" y="50"/>
                    <a:pt x="318" y="17"/>
                    <a:pt x="265" y="17"/>
                  </a:cubicBezTo>
                  <a:cubicBezTo>
                    <a:pt x="256" y="17"/>
                    <a:pt x="248" y="18"/>
                    <a:pt x="240" y="20"/>
                  </a:cubicBezTo>
                  <a:cubicBezTo>
                    <a:pt x="221" y="7"/>
                    <a:pt x="198" y="0"/>
                    <a:pt x="173" y="0"/>
                  </a:cubicBezTo>
                  <a:cubicBezTo>
                    <a:pt x="114" y="0"/>
                    <a:pt x="65" y="42"/>
                    <a:pt x="61" y="95"/>
                  </a:cubicBezTo>
                  <a:cubicBezTo>
                    <a:pt x="60" y="95"/>
                    <a:pt x="59" y="95"/>
                    <a:pt x="58" y="95"/>
                  </a:cubicBezTo>
                  <a:cubicBezTo>
                    <a:pt x="26" y="95"/>
                    <a:pt x="0" y="119"/>
                    <a:pt x="0" y="148"/>
                  </a:cubicBezTo>
                  <a:cubicBezTo>
                    <a:pt x="0" y="177"/>
                    <a:pt x="26" y="200"/>
                    <a:pt x="58" y="200"/>
                  </a:cubicBezTo>
                  <a:cubicBezTo>
                    <a:pt x="58" y="200"/>
                    <a:pt x="58" y="200"/>
                    <a:pt x="58" y="200"/>
                  </a:cubicBezTo>
                  <a:cubicBezTo>
                    <a:pt x="64" y="243"/>
                    <a:pt x="105" y="277"/>
                    <a:pt x="154" y="277"/>
                  </a:cubicBezTo>
                  <a:cubicBezTo>
                    <a:pt x="177" y="277"/>
                    <a:pt x="198" y="270"/>
                    <a:pt x="214" y="258"/>
                  </a:cubicBezTo>
                  <a:cubicBezTo>
                    <a:pt x="231" y="270"/>
                    <a:pt x="251" y="277"/>
                    <a:pt x="274" y="277"/>
                  </a:cubicBezTo>
                  <a:cubicBezTo>
                    <a:pt x="324" y="277"/>
                    <a:pt x="364" y="243"/>
                    <a:pt x="370" y="200"/>
                  </a:cubicBezTo>
                  <a:cubicBezTo>
                    <a:pt x="372" y="200"/>
                    <a:pt x="375" y="200"/>
                    <a:pt x="377" y="200"/>
                  </a:cubicBezTo>
                  <a:cubicBezTo>
                    <a:pt x="409" y="200"/>
                    <a:pt x="435" y="177"/>
                    <a:pt x="435" y="148"/>
                  </a:cubicBezTo>
                  <a:cubicBezTo>
                    <a:pt x="435" y="119"/>
                    <a:pt x="409" y="95"/>
                    <a:pt x="377"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 name="TextBox 4"/>
            <p:cNvSpPr txBox="1"/>
            <p:nvPr/>
          </p:nvSpPr>
          <p:spPr>
            <a:xfrm>
              <a:off x="1434571" y="3344862"/>
              <a:ext cx="664284" cy="849463"/>
            </a:xfrm>
            <a:prstGeom prst="rect">
              <a:avLst/>
            </a:prstGeom>
            <a:grpFill/>
          </p:spPr>
          <p:txBody>
            <a:bodyPr wrap="none" lIns="182880" tIns="146304" rIns="182880" bIns="146304" rtlCol="0">
              <a:spAutoFit/>
            </a:bodyPr>
            <a:lstStyle/>
            <a:p>
              <a:pPr>
                <a:lnSpc>
                  <a:spcPct val="90000"/>
                </a:lnSpc>
                <a:spcAft>
                  <a:spcPts val="600"/>
                </a:spcAft>
              </a:pPr>
              <a:r>
                <a:rPr lang="en-US" sz="4000" b="1" dirty="0">
                  <a:solidFill>
                    <a:srgbClr val="000000"/>
                  </a:solidFill>
                </a:rPr>
                <a:t>5</a:t>
              </a:r>
            </a:p>
          </p:txBody>
        </p:sp>
      </p:grpSp>
      <p:grpSp>
        <p:nvGrpSpPr>
          <p:cNvPr id="6" name="Group 5">
            <a:extLst/>
          </p:cNvPr>
          <p:cNvGrpSpPr/>
          <p:nvPr/>
        </p:nvGrpSpPr>
        <p:grpSpPr>
          <a:xfrm>
            <a:off x="4084637" y="4196263"/>
            <a:ext cx="8087145" cy="2237284"/>
            <a:chOff x="5151437" y="2737075"/>
            <a:chExt cx="12048189" cy="3609432"/>
          </a:xfrm>
        </p:grpSpPr>
        <p:sp>
          <p:nvSpPr>
            <p:cNvPr id="7" name="TextBox 6">
              <a:extLst/>
            </p:cNvPr>
            <p:cNvSpPr txBox="1"/>
            <p:nvPr/>
          </p:nvSpPr>
          <p:spPr>
            <a:xfrm>
              <a:off x="12634094" y="3905742"/>
              <a:ext cx="4565532" cy="1072731"/>
            </a:xfrm>
            <a:prstGeom prst="rect">
              <a:avLst/>
            </a:prstGeom>
            <a:noFill/>
          </p:spPr>
          <p:txBody>
            <a:bodyPr wrap="square" rtlCol="0">
              <a:spAutoFit/>
            </a:bodyPr>
            <a:lstStyle/>
            <a:p>
              <a:pPr defTabSz="1243431">
                <a:lnSpc>
                  <a:spcPct val="114000"/>
                </a:lnSpc>
              </a:pPr>
              <a:r>
                <a:rPr lang="en-US" sz="1632" kern="0" dirty="0">
                  <a:solidFill>
                    <a:schemeClr val="bg1"/>
                  </a:solidFill>
                  <a:latin typeface="Segoe UI Light" panose="020B0502040204020203" pitchFamily="34" charset="0"/>
                  <a:cs typeface="Segoe UI Light" panose="020B0502040204020203" pitchFamily="34" charset="0"/>
                </a:rPr>
                <a:t>Navigating CAP theorem</a:t>
              </a:r>
            </a:p>
            <a:p>
              <a:pPr defTabSz="1243431">
                <a:lnSpc>
                  <a:spcPct val="114000"/>
                </a:lnSpc>
              </a:pPr>
              <a:r>
                <a:rPr lang="en-US" sz="1632" kern="0" dirty="0">
                  <a:solidFill>
                    <a:schemeClr val="bg1"/>
                  </a:solidFill>
                  <a:latin typeface="Segoe UI Light" panose="020B0502040204020203" pitchFamily="34" charset="0"/>
                  <a:cs typeface="Segoe UI Light" panose="020B0502040204020203" pitchFamily="34" charset="0"/>
                </a:rPr>
                <a:t>Consistent data </a:t>
              </a:r>
              <a:r>
                <a:rPr lang="en-US" sz="1632" u="sng" kern="0" dirty="0">
                  <a:solidFill>
                    <a:schemeClr val="bg1"/>
                  </a:solidFill>
                  <a:latin typeface="Segoe UI Light" panose="020B0502040204020203" pitchFamily="34" charset="0"/>
                  <a:cs typeface="Segoe UI Light" panose="020B0502040204020203" pitchFamily="34" charset="0"/>
                </a:rPr>
                <a:t>worldwide</a:t>
              </a:r>
            </a:p>
          </p:txBody>
        </p:sp>
        <p:grpSp>
          <p:nvGrpSpPr>
            <p:cNvPr id="8" name="Group 7">
              <a:extLst/>
            </p:cNvPr>
            <p:cNvGrpSpPr/>
            <p:nvPr/>
          </p:nvGrpSpPr>
          <p:grpSpPr>
            <a:xfrm>
              <a:off x="5151437" y="2737075"/>
              <a:ext cx="7174469" cy="3609432"/>
              <a:chOff x="445531" y="2209801"/>
              <a:chExt cx="7174469" cy="3609431"/>
            </a:xfrm>
          </p:grpSpPr>
          <p:sp>
            <p:nvSpPr>
              <p:cNvPr id="9" name="Freeform 609">
                <a:extLst/>
              </p:cNvPr>
              <p:cNvSpPr>
                <a:spLocks noEditPoints="1"/>
              </p:cNvSpPr>
              <p:nvPr/>
            </p:nvSpPr>
            <p:spPr bwMode="auto">
              <a:xfrm>
                <a:off x="445531" y="2209801"/>
                <a:ext cx="7174469" cy="3609431"/>
              </a:xfrm>
              <a:custGeom>
                <a:avLst/>
                <a:gdLst>
                  <a:gd name="T0" fmla="*/ 42 w 1779"/>
                  <a:gd name="T1" fmla="*/ 140 h 895"/>
                  <a:gd name="T2" fmla="*/ 155 w 1779"/>
                  <a:gd name="T3" fmla="*/ 148 h 895"/>
                  <a:gd name="T4" fmla="*/ 327 w 1779"/>
                  <a:gd name="T5" fmla="*/ 46 h 895"/>
                  <a:gd name="T6" fmla="*/ 337 w 1779"/>
                  <a:gd name="T7" fmla="*/ 74 h 895"/>
                  <a:gd name="T8" fmla="*/ 382 w 1779"/>
                  <a:gd name="T9" fmla="*/ 79 h 895"/>
                  <a:gd name="T10" fmla="*/ 161 w 1779"/>
                  <a:gd name="T11" fmla="*/ 328 h 895"/>
                  <a:gd name="T12" fmla="*/ 431 w 1779"/>
                  <a:gd name="T13" fmla="*/ 71 h 895"/>
                  <a:gd name="T14" fmla="*/ 414 w 1779"/>
                  <a:gd name="T15" fmla="*/ 103 h 895"/>
                  <a:gd name="T16" fmla="*/ 488 w 1779"/>
                  <a:gd name="T17" fmla="*/ 57 h 895"/>
                  <a:gd name="T18" fmla="*/ 433 w 1779"/>
                  <a:gd name="T19" fmla="*/ 121 h 895"/>
                  <a:gd name="T20" fmla="*/ 466 w 1779"/>
                  <a:gd name="T21" fmla="*/ 106 h 895"/>
                  <a:gd name="T22" fmla="*/ 287 w 1779"/>
                  <a:gd name="T23" fmla="*/ 329 h 895"/>
                  <a:gd name="T24" fmla="*/ 507 w 1779"/>
                  <a:gd name="T25" fmla="*/ 132 h 895"/>
                  <a:gd name="T26" fmla="*/ 476 w 1779"/>
                  <a:gd name="T27" fmla="*/ 193 h 895"/>
                  <a:gd name="T28" fmla="*/ 468 w 1779"/>
                  <a:gd name="T29" fmla="*/ 231 h 895"/>
                  <a:gd name="T30" fmla="*/ 583 w 1779"/>
                  <a:gd name="T31" fmla="*/ 125 h 895"/>
                  <a:gd name="T32" fmla="*/ 643 w 1779"/>
                  <a:gd name="T33" fmla="*/ 97 h 895"/>
                  <a:gd name="T34" fmla="*/ 305 w 1779"/>
                  <a:gd name="T35" fmla="*/ 463 h 895"/>
                  <a:gd name="T36" fmla="*/ 333 w 1779"/>
                  <a:gd name="T37" fmla="*/ 478 h 895"/>
                  <a:gd name="T38" fmla="*/ 324 w 1779"/>
                  <a:gd name="T39" fmla="*/ 552 h 895"/>
                  <a:gd name="T40" fmla="*/ 751 w 1779"/>
                  <a:gd name="T41" fmla="*/ 184 h 895"/>
                  <a:gd name="T42" fmla="*/ 797 w 1779"/>
                  <a:gd name="T43" fmla="*/ 160 h 895"/>
                  <a:gd name="T44" fmla="*/ 851 w 1779"/>
                  <a:gd name="T45" fmla="*/ 147 h 895"/>
                  <a:gd name="T46" fmla="*/ 380 w 1779"/>
                  <a:gd name="T47" fmla="*/ 639 h 895"/>
                  <a:gd name="T48" fmla="*/ 911 w 1779"/>
                  <a:gd name="T49" fmla="*/ 138 h 895"/>
                  <a:gd name="T50" fmla="*/ 941 w 1779"/>
                  <a:gd name="T51" fmla="*/ 127 h 895"/>
                  <a:gd name="T52" fmla="*/ 1002 w 1779"/>
                  <a:gd name="T53" fmla="*/ 80 h 895"/>
                  <a:gd name="T54" fmla="*/ 708 w 1779"/>
                  <a:gd name="T55" fmla="*/ 410 h 895"/>
                  <a:gd name="T56" fmla="*/ 399 w 1779"/>
                  <a:gd name="T57" fmla="*/ 743 h 895"/>
                  <a:gd name="T58" fmla="*/ 1157 w 1779"/>
                  <a:gd name="T59" fmla="*/ 18 h 895"/>
                  <a:gd name="T60" fmla="*/ 591 w 1779"/>
                  <a:gd name="T61" fmla="*/ 592 h 895"/>
                  <a:gd name="T62" fmla="*/ 1152 w 1779"/>
                  <a:gd name="T63" fmla="*/ 50 h 895"/>
                  <a:gd name="T64" fmla="*/ 980 w 1779"/>
                  <a:gd name="T65" fmla="*/ 242 h 895"/>
                  <a:gd name="T66" fmla="*/ 928 w 1779"/>
                  <a:gd name="T67" fmla="*/ 308 h 895"/>
                  <a:gd name="T68" fmla="*/ 1246 w 1779"/>
                  <a:gd name="T69" fmla="*/ 41 h 895"/>
                  <a:gd name="T70" fmla="*/ 1065 w 1779"/>
                  <a:gd name="T71" fmla="*/ 245 h 895"/>
                  <a:gd name="T72" fmla="*/ 1087 w 1779"/>
                  <a:gd name="T73" fmla="*/ 265 h 895"/>
                  <a:gd name="T74" fmla="*/ 1337 w 1779"/>
                  <a:gd name="T75" fmla="*/ 38 h 895"/>
                  <a:gd name="T76" fmla="*/ 865 w 1779"/>
                  <a:gd name="T77" fmla="*/ 557 h 895"/>
                  <a:gd name="T78" fmla="*/ 1027 w 1779"/>
                  <a:gd name="T79" fmla="*/ 418 h 895"/>
                  <a:gd name="T80" fmla="*/ 1057 w 1779"/>
                  <a:gd name="T81" fmla="*/ 449 h 895"/>
                  <a:gd name="T82" fmla="*/ 1191 w 1779"/>
                  <a:gd name="T83" fmla="*/ 371 h 895"/>
                  <a:gd name="T84" fmla="*/ 890 w 1779"/>
                  <a:gd name="T85" fmla="*/ 717 h 895"/>
                  <a:gd name="T86" fmla="*/ 1001 w 1779"/>
                  <a:gd name="T87" fmla="*/ 659 h 895"/>
                  <a:gd name="T88" fmla="*/ 1597 w 1779"/>
                  <a:gd name="T89" fmla="*/ 91 h 895"/>
                  <a:gd name="T90" fmla="*/ 1457 w 1779"/>
                  <a:gd name="T91" fmla="*/ 277 h 895"/>
                  <a:gd name="T92" fmla="*/ 1342 w 1779"/>
                  <a:gd name="T93" fmla="*/ 397 h 895"/>
                  <a:gd name="T94" fmla="*/ 1546 w 1779"/>
                  <a:gd name="T95" fmla="*/ 221 h 895"/>
                  <a:gd name="T96" fmla="*/ 1576 w 1779"/>
                  <a:gd name="T97" fmla="*/ 242 h 895"/>
                  <a:gd name="T98" fmla="*/ 1348 w 1779"/>
                  <a:gd name="T99" fmla="*/ 482 h 895"/>
                  <a:gd name="T100" fmla="*/ 1535 w 1779"/>
                  <a:gd name="T101" fmla="*/ 317 h 895"/>
                  <a:gd name="T102" fmla="*/ 1380 w 1779"/>
                  <a:gd name="T103" fmla="*/ 520 h 895"/>
                  <a:gd name="T104" fmla="*/ 1393 w 1779"/>
                  <a:gd name="T105" fmla="*/ 547 h 895"/>
                  <a:gd name="T106" fmla="*/ 1532 w 1779"/>
                  <a:gd name="T107" fmla="*/ 459 h 895"/>
                  <a:gd name="T108" fmla="*/ 1482 w 1779"/>
                  <a:gd name="T109" fmla="*/ 537 h 895"/>
                  <a:gd name="T110" fmla="*/ 1500 w 1779"/>
                  <a:gd name="T111" fmla="*/ 561 h 895"/>
                  <a:gd name="T112" fmla="*/ 1590 w 1779"/>
                  <a:gd name="T113" fmla="*/ 535 h 895"/>
                  <a:gd name="T114" fmla="*/ 1578 w 1779"/>
                  <a:gd name="T115" fmla="*/ 599 h 895"/>
                  <a:gd name="T116" fmla="*/ 1597 w 1779"/>
                  <a:gd name="T117" fmla="*/ 632 h 895"/>
                  <a:gd name="T118" fmla="*/ 1680 w 1779"/>
                  <a:gd name="T119" fmla="*/ 599 h 895"/>
                  <a:gd name="T120" fmla="*/ 1739 w 1779"/>
                  <a:gd name="T121" fmla="*/ 588 h 895"/>
                  <a:gd name="T122" fmla="*/ 1692 w 1779"/>
                  <a:gd name="T123" fmla="*/ 817 h 895"/>
                  <a:gd name="T124" fmla="*/ 997 w 1779"/>
                  <a:gd name="T125" fmla="*/ 69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79" h="895">
                    <a:moveTo>
                      <a:pt x="33" y="74"/>
                    </a:moveTo>
                    <a:cubicBezTo>
                      <a:pt x="32" y="73"/>
                      <a:pt x="30" y="73"/>
                      <a:pt x="29" y="74"/>
                    </a:cubicBezTo>
                    <a:cubicBezTo>
                      <a:pt x="8" y="95"/>
                      <a:pt x="8" y="95"/>
                      <a:pt x="8" y="95"/>
                    </a:cubicBezTo>
                    <a:cubicBezTo>
                      <a:pt x="7" y="96"/>
                      <a:pt x="7" y="98"/>
                      <a:pt x="8" y="99"/>
                    </a:cubicBezTo>
                    <a:cubicBezTo>
                      <a:pt x="9" y="100"/>
                      <a:pt x="10" y="100"/>
                      <a:pt x="11" y="100"/>
                    </a:cubicBezTo>
                    <a:cubicBezTo>
                      <a:pt x="11" y="100"/>
                      <a:pt x="12" y="100"/>
                      <a:pt x="13" y="99"/>
                    </a:cubicBezTo>
                    <a:cubicBezTo>
                      <a:pt x="33" y="78"/>
                      <a:pt x="33" y="78"/>
                      <a:pt x="33" y="78"/>
                    </a:cubicBezTo>
                    <a:cubicBezTo>
                      <a:pt x="35" y="77"/>
                      <a:pt x="35" y="75"/>
                      <a:pt x="33" y="74"/>
                    </a:cubicBezTo>
                    <a:close/>
                    <a:moveTo>
                      <a:pt x="55" y="70"/>
                    </a:moveTo>
                    <a:cubicBezTo>
                      <a:pt x="55" y="70"/>
                      <a:pt x="56" y="70"/>
                      <a:pt x="57" y="69"/>
                    </a:cubicBezTo>
                    <a:cubicBezTo>
                      <a:pt x="62" y="64"/>
                      <a:pt x="62" y="64"/>
                      <a:pt x="62" y="64"/>
                    </a:cubicBezTo>
                    <a:cubicBezTo>
                      <a:pt x="63" y="63"/>
                      <a:pt x="63" y="61"/>
                      <a:pt x="62" y="59"/>
                    </a:cubicBezTo>
                    <a:cubicBezTo>
                      <a:pt x="61" y="58"/>
                      <a:pt x="59" y="58"/>
                      <a:pt x="58" y="59"/>
                    </a:cubicBezTo>
                    <a:cubicBezTo>
                      <a:pt x="52" y="65"/>
                      <a:pt x="52" y="65"/>
                      <a:pt x="52" y="65"/>
                    </a:cubicBezTo>
                    <a:cubicBezTo>
                      <a:pt x="51" y="66"/>
                      <a:pt x="51" y="68"/>
                      <a:pt x="52" y="69"/>
                    </a:cubicBezTo>
                    <a:cubicBezTo>
                      <a:pt x="53" y="70"/>
                      <a:pt x="54" y="70"/>
                      <a:pt x="55" y="70"/>
                    </a:cubicBezTo>
                    <a:close/>
                    <a:moveTo>
                      <a:pt x="20" y="105"/>
                    </a:moveTo>
                    <a:cubicBezTo>
                      <a:pt x="21" y="105"/>
                      <a:pt x="21" y="104"/>
                      <a:pt x="22" y="104"/>
                    </a:cubicBezTo>
                    <a:cubicBezTo>
                      <a:pt x="42" y="84"/>
                      <a:pt x="42" y="84"/>
                      <a:pt x="42" y="84"/>
                    </a:cubicBezTo>
                    <a:cubicBezTo>
                      <a:pt x="43" y="83"/>
                      <a:pt x="43" y="81"/>
                      <a:pt x="42" y="80"/>
                    </a:cubicBezTo>
                    <a:cubicBezTo>
                      <a:pt x="41" y="78"/>
                      <a:pt x="39" y="78"/>
                      <a:pt x="38" y="80"/>
                    </a:cubicBezTo>
                    <a:cubicBezTo>
                      <a:pt x="18" y="100"/>
                      <a:pt x="18" y="100"/>
                      <a:pt x="18" y="100"/>
                    </a:cubicBezTo>
                    <a:cubicBezTo>
                      <a:pt x="16" y="101"/>
                      <a:pt x="16" y="103"/>
                      <a:pt x="18" y="104"/>
                    </a:cubicBezTo>
                    <a:cubicBezTo>
                      <a:pt x="18" y="104"/>
                      <a:pt x="19" y="105"/>
                      <a:pt x="20" y="105"/>
                    </a:cubicBezTo>
                    <a:close/>
                    <a:moveTo>
                      <a:pt x="30" y="106"/>
                    </a:moveTo>
                    <a:cubicBezTo>
                      <a:pt x="29" y="105"/>
                      <a:pt x="27" y="105"/>
                      <a:pt x="25" y="106"/>
                    </a:cubicBezTo>
                    <a:cubicBezTo>
                      <a:pt x="24" y="107"/>
                      <a:pt x="24" y="107"/>
                      <a:pt x="24" y="107"/>
                    </a:cubicBezTo>
                    <a:cubicBezTo>
                      <a:pt x="23" y="108"/>
                      <a:pt x="23" y="110"/>
                      <a:pt x="24" y="112"/>
                    </a:cubicBezTo>
                    <a:cubicBezTo>
                      <a:pt x="24" y="112"/>
                      <a:pt x="25" y="112"/>
                      <a:pt x="26" y="112"/>
                    </a:cubicBezTo>
                    <a:cubicBezTo>
                      <a:pt x="27" y="112"/>
                      <a:pt x="28" y="112"/>
                      <a:pt x="28" y="112"/>
                    </a:cubicBezTo>
                    <a:cubicBezTo>
                      <a:pt x="30" y="110"/>
                      <a:pt x="30" y="110"/>
                      <a:pt x="30" y="110"/>
                    </a:cubicBezTo>
                    <a:cubicBezTo>
                      <a:pt x="31" y="109"/>
                      <a:pt x="31" y="107"/>
                      <a:pt x="30" y="106"/>
                    </a:cubicBezTo>
                    <a:close/>
                    <a:moveTo>
                      <a:pt x="37" y="99"/>
                    </a:moveTo>
                    <a:cubicBezTo>
                      <a:pt x="37" y="99"/>
                      <a:pt x="38" y="100"/>
                      <a:pt x="39" y="100"/>
                    </a:cubicBezTo>
                    <a:cubicBezTo>
                      <a:pt x="40" y="100"/>
                      <a:pt x="41" y="99"/>
                      <a:pt x="41" y="99"/>
                    </a:cubicBezTo>
                    <a:cubicBezTo>
                      <a:pt x="50" y="90"/>
                      <a:pt x="50" y="90"/>
                      <a:pt x="50" y="90"/>
                    </a:cubicBezTo>
                    <a:cubicBezTo>
                      <a:pt x="51" y="89"/>
                      <a:pt x="51" y="87"/>
                      <a:pt x="50" y="86"/>
                    </a:cubicBezTo>
                    <a:cubicBezTo>
                      <a:pt x="48" y="85"/>
                      <a:pt x="46" y="85"/>
                      <a:pt x="45" y="86"/>
                    </a:cubicBezTo>
                    <a:cubicBezTo>
                      <a:pt x="37" y="94"/>
                      <a:pt x="37" y="94"/>
                      <a:pt x="37" y="94"/>
                    </a:cubicBezTo>
                    <a:cubicBezTo>
                      <a:pt x="36" y="95"/>
                      <a:pt x="36" y="97"/>
                      <a:pt x="37" y="99"/>
                    </a:cubicBezTo>
                    <a:close/>
                    <a:moveTo>
                      <a:pt x="20" y="133"/>
                    </a:moveTo>
                    <a:cubicBezTo>
                      <a:pt x="21" y="133"/>
                      <a:pt x="21" y="132"/>
                      <a:pt x="22" y="132"/>
                    </a:cubicBezTo>
                    <a:cubicBezTo>
                      <a:pt x="25" y="129"/>
                      <a:pt x="25" y="129"/>
                      <a:pt x="25" y="129"/>
                    </a:cubicBezTo>
                    <a:cubicBezTo>
                      <a:pt x="26" y="128"/>
                      <a:pt x="26" y="126"/>
                      <a:pt x="25" y="125"/>
                    </a:cubicBezTo>
                    <a:cubicBezTo>
                      <a:pt x="24" y="123"/>
                      <a:pt x="22" y="123"/>
                      <a:pt x="20" y="125"/>
                    </a:cubicBezTo>
                    <a:cubicBezTo>
                      <a:pt x="18" y="127"/>
                      <a:pt x="18" y="127"/>
                      <a:pt x="18" y="127"/>
                    </a:cubicBezTo>
                    <a:cubicBezTo>
                      <a:pt x="16" y="129"/>
                      <a:pt x="16" y="131"/>
                      <a:pt x="18" y="132"/>
                    </a:cubicBezTo>
                    <a:cubicBezTo>
                      <a:pt x="18" y="132"/>
                      <a:pt x="19" y="133"/>
                      <a:pt x="20" y="133"/>
                    </a:cubicBezTo>
                    <a:close/>
                    <a:moveTo>
                      <a:pt x="54" y="110"/>
                    </a:moveTo>
                    <a:cubicBezTo>
                      <a:pt x="52" y="109"/>
                      <a:pt x="50" y="109"/>
                      <a:pt x="49" y="110"/>
                    </a:cubicBezTo>
                    <a:cubicBezTo>
                      <a:pt x="31" y="128"/>
                      <a:pt x="31" y="128"/>
                      <a:pt x="31" y="128"/>
                    </a:cubicBezTo>
                    <a:cubicBezTo>
                      <a:pt x="30" y="130"/>
                      <a:pt x="30" y="131"/>
                      <a:pt x="31" y="133"/>
                    </a:cubicBezTo>
                    <a:cubicBezTo>
                      <a:pt x="31" y="133"/>
                      <a:pt x="32" y="134"/>
                      <a:pt x="33" y="134"/>
                    </a:cubicBezTo>
                    <a:cubicBezTo>
                      <a:pt x="34" y="134"/>
                      <a:pt x="35" y="133"/>
                      <a:pt x="35" y="133"/>
                    </a:cubicBezTo>
                    <a:cubicBezTo>
                      <a:pt x="54" y="114"/>
                      <a:pt x="54" y="114"/>
                      <a:pt x="54" y="114"/>
                    </a:cubicBezTo>
                    <a:cubicBezTo>
                      <a:pt x="55" y="113"/>
                      <a:pt x="55" y="111"/>
                      <a:pt x="54" y="110"/>
                    </a:cubicBezTo>
                    <a:close/>
                    <a:moveTo>
                      <a:pt x="59" y="105"/>
                    </a:moveTo>
                    <a:cubicBezTo>
                      <a:pt x="59" y="105"/>
                      <a:pt x="60" y="106"/>
                      <a:pt x="61" y="106"/>
                    </a:cubicBezTo>
                    <a:cubicBezTo>
                      <a:pt x="62" y="106"/>
                      <a:pt x="62" y="105"/>
                      <a:pt x="63" y="105"/>
                    </a:cubicBezTo>
                    <a:cubicBezTo>
                      <a:pt x="72" y="96"/>
                      <a:pt x="72" y="96"/>
                      <a:pt x="72" y="96"/>
                    </a:cubicBezTo>
                    <a:cubicBezTo>
                      <a:pt x="73" y="94"/>
                      <a:pt x="73" y="92"/>
                      <a:pt x="72" y="91"/>
                    </a:cubicBezTo>
                    <a:cubicBezTo>
                      <a:pt x="71" y="90"/>
                      <a:pt x="69" y="90"/>
                      <a:pt x="68" y="91"/>
                    </a:cubicBezTo>
                    <a:cubicBezTo>
                      <a:pt x="59" y="100"/>
                      <a:pt x="59" y="100"/>
                      <a:pt x="59" y="100"/>
                    </a:cubicBezTo>
                    <a:cubicBezTo>
                      <a:pt x="57" y="102"/>
                      <a:pt x="57" y="104"/>
                      <a:pt x="59" y="105"/>
                    </a:cubicBezTo>
                    <a:close/>
                    <a:moveTo>
                      <a:pt x="3" y="156"/>
                    </a:moveTo>
                    <a:cubicBezTo>
                      <a:pt x="1" y="158"/>
                      <a:pt x="1" y="158"/>
                      <a:pt x="1" y="158"/>
                    </a:cubicBezTo>
                    <a:cubicBezTo>
                      <a:pt x="0" y="159"/>
                      <a:pt x="0" y="161"/>
                      <a:pt x="1" y="162"/>
                    </a:cubicBezTo>
                    <a:cubicBezTo>
                      <a:pt x="2" y="163"/>
                      <a:pt x="2" y="163"/>
                      <a:pt x="3" y="163"/>
                    </a:cubicBezTo>
                    <a:cubicBezTo>
                      <a:pt x="4" y="163"/>
                      <a:pt x="5" y="163"/>
                      <a:pt x="5" y="162"/>
                    </a:cubicBezTo>
                    <a:cubicBezTo>
                      <a:pt x="8" y="160"/>
                      <a:pt x="8" y="160"/>
                      <a:pt x="8" y="160"/>
                    </a:cubicBezTo>
                    <a:cubicBezTo>
                      <a:pt x="9" y="159"/>
                      <a:pt x="9" y="157"/>
                      <a:pt x="8" y="156"/>
                    </a:cubicBezTo>
                    <a:cubicBezTo>
                      <a:pt x="6" y="155"/>
                      <a:pt x="4" y="155"/>
                      <a:pt x="3" y="156"/>
                    </a:cubicBezTo>
                    <a:close/>
                    <a:moveTo>
                      <a:pt x="23" y="150"/>
                    </a:moveTo>
                    <a:cubicBezTo>
                      <a:pt x="18" y="155"/>
                      <a:pt x="18" y="155"/>
                      <a:pt x="18" y="155"/>
                    </a:cubicBezTo>
                    <a:cubicBezTo>
                      <a:pt x="16" y="157"/>
                      <a:pt x="16" y="159"/>
                      <a:pt x="18" y="160"/>
                    </a:cubicBezTo>
                    <a:cubicBezTo>
                      <a:pt x="18" y="160"/>
                      <a:pt x="19" y="161"/>
                      <a:pt x="20" y="161"/>
                    </a:cubicBezTo>
                    <a:cubicBezTo>
                      <a:pt x="21" y="161"/>
                      <a:pt x="21" y="160"/>
                      <a:pt x="22" y="160"/>
                    </a:cubicBezTo>
                    <a:cubicBezTo>
                      <a:pt x="28" y="154"/>
                      <a:pt x="28" y="154"/>
                      <a:pt x="28" y="154"/>
                    </a:cubicBezTo>
                    <a:cubicBezTo>
                      <a:pt x="29" y="153"/>
                      <a:pt x="29" y="151"/>
                      <a:pt x="28" y="150"/>
                    </a:cubicBezTo>
                    <a:cubicBezTo>
                      <a:pt x="27" y="148"/>
                      <a:pt x="25" y="148"/>
                      <a:pt x="23" y="150"/>
                    </a:cubicBezTo>
                    <a:close/>
                    <a:moveTo>
                      <a:pt x="42" y="140"/>
                    </a:moveTo>
                    <a:cubicBezTo>
                      <a:pt x="79" y="103"/>
                      <a:pt x="79" y="103"/>
                      <a:pt x="79" y="103"/>
                    </a:cubicBezTo>
                    <a:cubicBezTo>
                      <a:pt x="85" y="96"/>
                      <a:pt x="85" y="96"/>
                      <a:pt x="85" y="96"/>
                    </a:cubicBezTo>
                    <a:cubicBezTo>
                      <a:pt x="87" y="95"/>
                      <a:pt x="87" y="93"/>
                      <a:pt x="85" y="92"/>
                    </a:cubicBezTo>
                    <a:cubicBezTo>
                      <a:pt x="84" y="91"/>
                      <a:pt x="82" y="91"/>
                      <a:pt x="81" y="92"/>
                    </a:cubicBezTo>
                    <a:cubicBezTo>
                      <a:pt x="77" y="96"/>
                      <a:pt x="77" y="96"/>
                      <a:pt x="77" y="96"/>
                    </a:cubicBezTo>
                    <a:cubicBezTo>
                      <a:pt x="38" y="135"/>
                      <a:pt x="38" y="135"/>
                      <a:pt x="38" y="135"/>
                    </a:cubicBezTo>
                    <a:cubicBezTo>
                      <a:pt x="37" y="137"/>
                      <a:pt x="37" y="139"/>
                      <a:pt x="38" y="140"/>
                    </a:cubicBezTo>
                    <a:cubicBezTo>
                      <a:pt x="38" y="140"/>
                      <a:pt x="39" y="141"/>
                      <a:pt x="40" y="141"/>
                    </a:cubicBezTo>
                    <a:cubicBezTo>
                      <a:pt x="41" y="141"/>
                      <a:pt x="41" y="140"/>
                      <a:pt x="42" y="140"/>
                    </a:cubicBezTo>
                    <a:close/>
                    <a:moveTo>
                      <a:pt x="89" y="91"/>
                    </a:moveTo>
                    <a:cubicBezTo>
                      <a:pt x="90" y="91"/>
                      <a:pt x="91" y="91"/>
                      <a:pt x="92" y="90"/>
                    </a:cubicBezTo>
                    <a:cubicBezTo>
                      <a:pt x="102" y="79"/>
                      <a:pt x="102" y="79"/>
                      <a:pt x="102" y="79"/>
                    </a:cubicBezTo>
                    <a:cubicBezTo>
                      <a:pt x="104" y="78"/>
                      <a:pt x="104" y="76"/>
                      <a:pt x="102" y="75"/>
                    </a:cubicBezTo>
                    <a:cubicBezTo>
                      <a:pt x="101" y="74"/>
                      <a:pt x="99" y="74"/>
                      <a:pt x="98" y="75"/>
                    </a:cubicBezTo>
                    <a:cubicBezTo>
                      <a:pt x="87" y="86"/>
                      <a:pt x="87" y="86"/>
                      <a:pt x="87" y="86"/>
                    </a:cubicBezTo>
                    <a:cubicBezTo>
                      <a:pt x="86" y="87"/>
                      <a:pt x="86" y="89"/>
                      <a:pt x="87" y="90"/>
                    </a:cubicBezTo>
                    <a:cubicBezTo>
                      <a:pt x="88" y="91"/>
                      <a:pt x="89" y="91"/>
                      <a:pt x="89" y="91"/>
                    </a:cubicBezTo>
                    <a:close/>
                    <a:moveTo>
                      <a:pt x="125" y="66"/>
                    </a:moveTo>
                    <a:cubicBezTo>
                      <a:pt x="124" y="65"/>
                      <a:pt x="122" y="65"/>
                      <a:pt x="121" y="66"/>
                    </a:cubicBezTo>
                    <a:cubicBezTo>
                      <a:pt x="52" y="135"/>
                      <a:pt x="52" y="135"/>
                      <a:pt x="52" y="135"/>
                    </a:cubicBezTo>
                    <a:cubicBezTo>
                      <a:pt x="46" y="141"/>
                      <a:pt x="46" y="141"/>
                      <a:pt x="46" y="141"/>
                    </a:cubicBezTo>
                    <a:cubicBezTo>
                      <a:pt x="46" y="141"/>
                      <a:pt x="45" y="142"/>
                      <a:pt x="45" y="142"/>
                    </a:cubicBezTo>
                    <a:cubicBezTo>
                      <a:pt x="45" y="142"/>
                      <a:pt x="45" y="142"/>
                      <a:pt x="45" y="142"/>
                    </a:cubicBezTo>
                    <a:cubicBezTo>
                      <a:pt x="39" y="148"/>
                      <a:pt x="39" y="148"/>
                      <a:pt x="39" y="148"/>
                    </a:cubicBezTo>
                    <a:cubicBezTo>
                      <a:pt x="38" y="149"/>
                      <a:pt x="38" y="151"/>
                      <a:pt x="39" y="152"/>
                    </a:cubicBezTo>
                    <a:cubicBezTo>
                      <a:pt x="40" y="153"/>
                      <a:pt x="40" y="153"/>
                      <a:pt x="41" y="153"/>
                    </a:cubicBezTo>
                    <a:cubicBezTo>
                      <a:pt x="42" y="153"/>
                      <a:pt x="43" y="153"/>
                      <a:pt x="43" y="152"/>
                    </a:cubicBezTo>
                    <a:cubicBezTo>
                      <a:pt x="49" y="147"/>
                      <a:pt x="49" y="147"/>
                      <a:pt x="49" y="147"/>
                    </a:cubicBezTo>
                    <a:cubicBezTo>
                      <a:pt x="49" y="147"/>
                      <a:pt x="49" y="146"/>
                      <a:pt x="49" y="146"/>
                    </a:cubicBezTo>
                    <a:cubicBezTo>
                      <a:pt x="50" y="146"/>
                      <a:pt x="50" y="146"/>
                      <a:pt x="50" y="146"/>
                    </a:cubicBezTo>
                    <a:cubicBezTo>
                      <a:pt x="56" y="140"/>
                      <a:pt x="56" y="140"/>
                      <a:pt x="56" y="140"/>
                    </a:cubicBezTo>
                    <a:cubicBezTo>
                      <a:pt x="125" y="71"/>
                      <a:pt x="125" y="71"/>
                      <a:pt x="125" y="71"/>
                    </a:cubicBezTo>
                    <a:cubicBezTo>
                      <a:pt x="126" y="69"/>
                      <a:pt x="126" y="67"/>
                      <a:pt x="125" y="66"/>
                    </a:cubicBezTo>
                    <a:close/>
                    <a:moveTo>
                      <a:pt x="141" y="64"/>
                    </a:moveTo>
                    <a:cubicBezTo>
                      <a:pt x="140" y="63"/>
                      <a:pt x="138" y="63"/>
                      <a:pt x="137" y="64"/>
                    </a:cubicBezTo>
                    <a:cubicBezTo>
                      <a:pt x="62" y="139"/>
                      <a:pt x="62" y="139"/>
                      <a:pt x="62" y="139"/>
                    </a:cubicBezTo>
                    <a:cubicBezTo>
                      <a:pt x="61" y="140"/>
                      <a:pt x="61" y="142"/>
                      <a:pt x="62" y="143"/>
                    </a:cubicBezTo>
                    <a:cubicBezTo>
                      <a:pt x="63" y="144"/>
                      <a:pt x="63" y="144"/>
                      <a:pt x="64" y="144"/>
                    </a:cubicBezTo>
                    <a:cubicBezTo>
                      <a:pt x="65" y="144"/>
                      <a:pt x="66" y="144"/>
                      <a:pt x="66" y="143"/>
                    </a:cubicBezTo>
                    <a:cubicBezTo>
                      <a:pt x="141" y="68"/>
                      <a:pt x="141" y="68"/>
                      <a:pt x="141" y="68"/>
                    </a:cubicBezTo>
                    <a:cubicBezTo>
                      <a:pt x="142" y="67"/>
                      <a:pt x="142" y="65"/>
                      <a:pt x="141" y="64"/>
                    </a:cubicBezTo>
                    <a:close/>
                    <a:moveTo>
                      <a:pt x="157" y="66"/>
                    </a:moveTo>
                    <a:cubicBezTo>
                      <a:pt x="159" y="65"/>
                      <a:pt x="159" y="63"/>
                      <a:pt x="157" y="62"/>
                    </a:cubicBezTo>
                    <a:cubicBezTo>
                      <a:pt x="156" y="61"/>
                      <a:pt x="154" y="61"/>
                      <a:pt x="153" y="62"/>
                    </a:cubicBezTo>
                    <a:cubicBezTo>
                      <a:pt x="98" y="117"/>
                      <a:pt x="98" y="117"/>
                      <a:pt x="98" y="117"/>
                    </a:cubicBezTo>
                    <a:cubicBezTo>
                      <a:pt x="92" y="123"/>
                      <a:pt x="92" y="123"/>
                      <a:pt x="92" y="123"/>
                    </a:cubicBezTo>
                    <a:cubicBezTo>
                      <a:pt x="83" y="132"/>
                      <a:pt x="83" y="132"/>
                      <a:pt x="83" y="132"/>
                    </a:cubicBezTo>
                    <a:cubicBezTo>
                      <a:pt x="82" y="133"/>
                      <a:pt x="82" y="135"/>
                      <a:pt x="83" y="137"/>
                    </a:cubicBezTo>
                    <a:cubicBezTo>
                      <a:pt x="83" y="137"/>
                      <a:pt x="84" y="137"/>
                      <a:pt x="85" y="137"/>
                    </a:cubicBezTo>
                    <a:cubicBezTo>
                      <a:pt x="86" y="137"/>
                      <a:pt x="87" y="137"/>
                      <a:pt x="87" y="137"/>
                    </a:cubicBezTo>
                    <a:cubicBezTo>
                      <a:pt x="102" y="122"/>
                      <a:pt x="102" y="122"/>
                      <a:pt x="102" y="122"/>
                    </a:cubicBezTo>
                    <a:lnTo>
                      <a:pt x="157" y="66"/>
                    </a:lnTo>
                    <a:close/>
                    <a:moveTo>
                      <a:pt x="168" y="65"/>
                    </a:moveTo>
                    <a:cubicBezTo>
                      <a:pt x="167" y="64"/>
                      <a:pt x="165" y="64"/>
                      <a:pt x="164" y="65"/>
                    </a:cubicBezTo>
                    <a:cubicBezTo>
                      <a:pt x="101" y="127"/>
                      <a:pt x="101" y="127"/>
                      <a:pt x="101" y="127"/>
                    </a:cubicBezTo>
                    <a:cubicBezTo>
                      <a:pt x="100" y="129"/>
                      <a:pt x="100" y="131"/>
                      <a:pt x="101" y="132"/>
                    </a:cubicBezTo>
                    <a:cubicBezTo>
                      <a:pt x="102" y="132"/>
                      <a:pt x="103" y="133"/>
                      <a:pt x="104" y="133"/>
                    </a:cubicBezTo>
                    <a:cubicBezTo>
                      <a:pt x="104" y="133"/>
                      <a:pt x="105" y="132"/>
                      <a:pt x="106" y="132"/>
                    </a:cubicBezTo>
                    <a:cubicBezTo>
                      <a:pt x="168" y="70"/>
                      <a:pt x="168" y="70"/>
                      <a:pt x="168" y="70"/>
                    </a:cubicBezTo>
                    <a:cubicBezTo>
                      <a:pt x="169" y="68"/>
                      <a:pt x="169" y="67"/>
                      <a:pt x="168" y="65"/>
                    </a:cubicBezTo>
                    <a:close/>
                    <a:moveTo>
                      <a:pt x="181" y="66"/>
                    </a:moveTo>
                    <a:cubicBezTo>
                      <a:pt x="180" y="65"/>
                      <a:pt x="178" y="65"/>
                      <a:pt x="177" y="66"/>
                    </a:cubicBezTo>
                    <a:cubicBezTo>
                      <a:pt x="119" y="124"/>
                      <a:pt x="119" y="124"/>
                      <a:pt x="119" y="124"/>
                    </a:cubicBezTo>
                    <a:cubicBezTo>
                      <a:pt x="117" y="125"/>
                      <a:pt x="117" y="127"/>
                      <a:pt x="119" y="129"/>
                    </a:cubicBezTo>
                    <a:cubicBezTo>
                      <a:pt x="119" y="129"/>
                      <a:pt x="120" y="130"/>
                      <a:pt x="121" y="130"/>
                    </a:cubicBezTo>
                    <a:cubicBezTo>
                      <a:pt x="122" y="130"/>
                      <a:pt x="122" y="129"/>
                      <a:pt x="123" y="129"/>
                    </a:cubicBezTo>
                    <a:cubicBezTo>
                      <a:pt x="181" y="71"/>
                      <a:pt x="181" y="71"/>
                      <a:pt x="181" y="71"/>
                    </a:cubicBezTo>
                    <a:cubicBezTo>
                      <a:pt x="182" y="70"/>
                      <a:pt x="182" y="68"/>
                      <a:pt x="181" y="66"/>
                    </a:cubicBezTo>
                    <a:close/>
                    <a:moveTo>
                      <a:pt x="130" y="131"/>
                    </a:moveTo>
                    <a:cubicBezTo>
                      <a:pt x="131" y="132"/>
                      <a:pt x="132" y="132"/>
                      <a:pt x="132" y="132"/>
                    </a:cubicBezTo>
                    <a:cubicBezTo>
                      <a:pt x="133" y="132"/>
                      <a:pt x="134" y="132"/>
                      <a:pt x="135" y="131"/>
                    </a:cubicBezTo>
                    <a:cubicBezTo>
                      <a:pt x="193" y="73"/>
                      <a:pt x="193" y="73"/>
                      <a:pt x="193" y="73"/>
                    </a:cubicBezTo>
                    <a:cubicBezTo>
                      <a:pt x="194" y="72"/>
                      <a:pt x="194" y="70"/>
                      <a:pt x="193" y="69"/>
                    </a:cubicBezTo>
                    <a:cubicBezTo>
                      <a:pt x="192" y="67"/>
                      <a:pt x="190" y="67"/>
                      <a:pt x="188" y="69"/>
                    </a:cubicBezTo>
                    <a:cubicBezTo>
                      <a:pt x="130" y="127"/>
                      <a:pt x="130" y="127"/>
                      <a:pt x="130" y="127"/>
                    </a:cubicBezTo>
                    <a:cubicBezTo>
                      <a:pt x="129" y="128"/>
                      <a:pt x="129" y="130"/>
                      <a:pt x="130" y="131"/>
                    </a:cubicBezTo>
                    <a:close/>
                    <a:moveTo>
                      <a:pt x="141" y="134"/>
                    </a:moveTo>
                    <a:cubicBezTo>
                      <a:pt x="142" y="135"/>
                      <a:pt x="142" y="135"/>
                      <a:pt x="143" y="135"/>
                    </a:cubicBezTo>
                    <a:cubicBezTo>
                      <a:pt x="144" y="135"/>
                      <a:pt x="145" y="135"/>
                      <a:pt x="145" y="134"/>
                    </a:cubicBezTo>
                    <a:cubicBezTo>
                      <a:pt x="205" y="75"/>
                      <a:pt x="205" y="75"/>
                      <a:pt x="205" y="75"/>
                    </a:cubicBezTo>
                    <a:cubicBezTo>
                      <a:pt x="206" y="73"/>
                      <a:pt x="206" y="71"/>
                      <a:pt x="205" y="70"/>
                    </a:cubicBezTo>
                    <a:cubicBezTo>
                      <a:pt x="204" y="69"/>
                      <a:pt x="202" y="69"/>
                      <a:pt x="201" y="70"/>
                    </a:cubicBezTo>
                    <a:cubicBezTo>
                      <a:pt x="141" y="130"/>
                      <a:pt x="141" y="130"/>
                      <a:pt x="141" y="130"/>
                    </a:cubicBezTo>
                    <a:cubicBezTo>
                      <a:pt x="140" y="131"/>
                      <a:pt x="140" y="133"/>
                      <a:pt x="141" y="134"/>
                    </a:cubicBezTo>
                    <a:close/>
                    <a:moveTo>
                      <a:pt x="148" y="141"/>
                    </a:moveTo>
                    <a:cubicBezTo>
                      <a:pt x="149" y="142"/>
                      <a:pt x="149" y="142"/>
                      <a:pt x="150" y="142"/>
                    </a:cubicBezTo>
                    <a:cubicBezTo>
                      <a:pt x="151" y="142"/>
                      <a:pt x="152" y="142"/>
                      <a:pt x="152" y="141"/>
                    </a:cubicBezTo>
                    <a:cubicBezTo>
                      <a:pt x="216" y="78"/>
                      <a:pt x="216" y="78"/>
                      <a:pt x="216" y="78"/>
                    </a:cubicBezTo>
                    <a:cubicBezTo>
                      <a:pt x="217" y="76"/>
                      <a:pt x="217" y="74"/>
                      <a:pt x="216" y="73"/>
                    </a:cubicBezTo>
                    <a:cubicBezTo>
                      <a:pt x="215" y="72"/>
                      <a:pt x="213" y="72"/>
                      <a:pt x="212" y="73"/>
                    </a:cubicBezTo>
                    <a:cubicBezTo>
                      <a:pt x="148" y="137"/>
                      <a:pt x="148" y="137"/>
                      <a:pt x="148" y="137"/>
                    </a:cubicBezTo>
                    <a:cubicBezTo>
                      <a:pt x="147" y="138"/>
                      <a:pt x="147" y="140"/>
                      <a:pt x="148" y="141"/>
                    </a:cubicBezTo>
                    <a:close/>
                    <a:moveTo>
                      <a:pt x="164" y="135"/>
                    </a:moveTo>
                    <a:cubicBezTo>
                      <a:pt x="164" y="135"/>
                      <a:pt x="164" y="135"/>
                      <a:pt x="164" y="135"/>
                    </a:cubicBezTo>
                    <a:cubicBezTo>
                      <a:pt x="158" y="141"/>
                      <a:pt x="158" y="141"/>
                      <a:pt x="158" y="141"/>
                    </a:cubicBezTo>
                    <a:cubicBezTo>
                      <a:pt x="158" y="141"/>
                      <a:pt x="158" y="141"/>
                      <a:pt x="158" y="141"/>
                    </a:cubicBezTo>
                    <a:cubicBezTo>
                      <a:pt x="158" y="141"/>
                      <a:pt x="157" y="141"/>
                      <a:pt x="157" y="142"/>
                    </a:cubicBezTo>
                    <a:cubicBezTo>
                      <a:pt x="155" y="144"/>
                      <a:pt x="155" y="144"/>
                      <a:pt x="155" y="144"/>
                    </a:cubicBezTo>
                    <a:cubicBezTo>
                      <a:pt x="154" y="145"/>
                      <a:pt x="154" y="147"/>
                      <a:pt x="155" y="148"/>
                    </a:cubicBezTo>
                    <a:cubicBezTo>
                      <a:pt x="156" y="149"/>
                      <a:pt x="156" y="149"/>
                      <a:pt x="157" y="149"/>
                    </a:cubicBezTo>
                    <a:cubicBezTo>
                      <a:pt x="158" y="149"/>
                      <a:pt x="159" y="149"/>
                      <a:pt x="159" y="148"/>
                    </a:cubicBezTo>
                    <a:cubicBezTo>
                      <a:pt x="162" y="146"/>
                      <a:pt x="162" y="146"/>
                      <a:pt x="162" y="146"/>
                    </a:cubicBezTo>
                    <a:cubicBezTo>
                      <a:pt x="162" y="146"/>
                      <a:pt x="162" y="146"/>
                      <a:pt x="162" y="146"/>
                    </a:cubicBezTo>
                    <a:cubicBezTo>
                      <a:pt x="162" y="145"/>
                      <a:pt x="162" y="145"/>
                      <a:pt x="162" y="145"/>
                    </a:cubicBezTo>
                    <a:cubicBezTo>
                      <a:pt x="168" y="139"/>
                      <a:pt x="168" y="139"/>
                      <a:pt x="168" y="139"/>
                    </a:cubicBezTo>
                    <a:cubicBezTo>
                      <a:pt x="168" y="139"/>
                      <a:pt x="168" y="139"/>
                      <a:pt x="168" y="139"/>
                    </a:cubicBezTo>
                    <a:cubicBezTo>
                      <a:pt x="232" y="75"/>
                      <a:pt x="232" y="75"/>
                      <a:pt x="232" y="75"/>
                    </a:cubicBezTo>
                    <a:cubicBezTo>
                      <a:pt x="233" y="74"/>
                      <a:pt x="233" y="72"/>
                      <a:pt x="232" y="71"/>
                    </a:cubicBezTo>
                    <a:cubicBezTo>
                      <a:pt x="231" y="70"/>
                      <a:pt x="229" y="70"/>
                      <a:pt x="228" y="71"/>
                    </a:cubicBezTo>
                    <a:cubicBezTo>
                      <a:pt x="164" y="135"/>
                      <a:pt x="164" y="135"/>
                      <a:pt x="164" y="135"/>
                    </a:cubicBezTo>
                    <a:close/>
                    <a:moveTo>
                      <a:pt x="153" y="160"/>
                    </a:moveTo>
                    <a:cubicBezTo>
                      <a:pt x="152" y="161"/>
                      <a:pt x="152" y="161"/>
                      <a:pt x="152" y="161"/>
                    </a:cubicBezTo>
                    <a:cubicBezTo>
                      <a:pt x="144" y="169"/>
                      <a:pt x="144" y="169"/>
                      <a:pt x="144" y="169"/>
                    </a:cubicBezTo>
                    <a:cubicBezTo>
                      <a:pt x="144" y="169"/>
                      <a:pt x="144" y="169"/>
                      <a:pt x="144" y="169"/>
                    </a:cubicBezTo>
                    <a:cubicBezTo>
                      <a:pt x="143" y="170"/>
                      <a:pt x="143" y="170"/>
                      <a:pt x="143" y="170"/>
                    </a:cubicBezTo>
                    <a:cubicBezTo>
                      <a:pt x="141" y="172"/>
                      <a:pt x="141" y="172"/>
                      <a:pt x="141" y="172"/>
                    </a:cubicBezTo>
                    <a:cubicBezTo>
                      <a:pt x="140" y="173"/>
                      <a:pt x="140" y="175"/>
                      <a:pt x="141" y="176"/>
                    </a:cubicBezTo>
                    <a:cubicBezTo>
                      <a:pt x="141" y="177"/>
                      <a:pt x="142" y="177"/>
                      <a:pt x="143" y="177"/>
                    </a:cubicBezTo>
                    <a:cubicBezTo>
                      <a:pt x="144" y="177"/>
                      <a:pt x="145" y="177"/>
                      <a:pt x="145" y="176"/>
                    </a:cubicBezTo>
                    <a:cubicBezTo>
                      <a:pt x="147" y="174"/>
                      <a:pt x="147" y="174"/>
                      <a:pt x="147" y="174"/>
                    </a:cubicBezTo>
                    <a:cubicBezTo>
                      <a:pt x="148" y="174"/>
                      <a:pt x="148" y="174"/>
                      <a:pt x="148" y="174"/>
                    </a:cubicBezTo>
                    <a:cubicBezTo>
                      <a:pt x="148" y="174"/>
                      <a:pt x="148" y="173"/>
                      <a:pt x="148" y="173"/>
                    </a:cubicBezTo>
                    <a:cubicBezTo>
                      <a:pt x="156" y="165"/>
                      <a:pt x="156" y="165"/>
                      <a:pt x="156" y="165"/>
                    </a:cubicBezTo>
                    <a:cubicBezTo>
                      <a:pt x="157" y="165"/>
                      <a:pt x="157" y="165"/>
                      <a:pt x="157" y="164"/>
                    </a:cubicBezTo>
                    <a:cubicBezTo>
                      <a:pt x="161" y="160"/>
                      <a:pt x="161" y="160"/>
                      <a:pt x="161" y="160"/>
                    </a:cubicBezTo>
                    <a:cubicBezTo>
                      <a:pt x="161" y="160"/>
                      <a:pt x="161" y="160"/>
                      <a:pt x="161" y="160"/>
                    </a:cubicBezTo>
                    <a:cubicBezTo>
                      <a:pt x="168" y="154"/>
                      <a:pt x="168" y="154"/>
                      <a:pt x="168" y="154"/>
                    </a:cubicBezTo>
                    <a:cubicBezTo>
                      <a:pt x="169" y="153"/>
                      <a:pt x="169" y="153"/>
                      <a:pt x="169" y="153"/>
                    </a:cubicBezTo>
                    <a:cubicBezTo>
                      <a:pt x="250" y="72"/>
                      <a:pt x="250" y="72"/>
                      <a:pt x="250" y="72"/>
                    </a:cubicBezTo>
                    <a:cubicBezTo>
                      <a:pt x="251" y="71"/>
                      <a:pt x="251" y="69"/>
                      <a:pt x="250" y="68"/>
                    </a:cubicBezTo>
                    <a:cubicBezTo>
                      <a:pt x="248" y="67"/>
                      <a:pt x="246" y="67"/>
                      <a:pt x="245" y="68"/>
                    </a:cubicBezTo>
                    <a:cubicBezTo>
                      <a:pt x="242" y="71"/>
                      <a:pt x="242" y="71"/>
                      <a:pt x="242" y="71"/>
                    </a:cubicBezTo>
                    <a:cubicBezTo>
                      <a:pt x="163" y="150"/>
                      <a:pt x="163" y="150"/>
                      <a:pt x="163" y="150"/>
                    </a:cubicBezTo>
                    <a:lnTo>
                      <a:pt x="153" y="160"/>
                    </a:lnTo>
                    <a:close/>
                    <a:moveTo>
                      <a:pt x="158" y="173"/>
                    </a:moveTo>
                    <a:cubicBezTo>
                      <a:pt x="159" y="173"/>
                      <a:pt x="160" y="174"/>
                      <a:pt x="161" y="174"/>
                    </a:cubicBezTo>
                    <a:cubicBezTo>
                      <a:pt x="161" y="174"/>
                      <a:pt x="162" y="173"/>
                      <a:pt x="163" y="173"/>
                    </a:cubicBezTo>
                    <a:cubicBezTo>
                      <a:pt x="262" y="74"/>
                      <a:pt x="262" y="74"/>
                      <a:pt x="262" y="74"/>
                    </a:cubicBezTo>
                    <a:cubicBezTo>
                      <a:pt x="263" y="72"/>
                      <a:pt x="263" y="70"/>
                      <a:pt x="262" y="69"/>
                    </a:cubicBezTo>
                    <a:cubicBezTo>
                      <a:pt x="261" y="68"/>
                      <a:pt x="259" y="68"/>
                      <a:pt x="258" y="69"/>
                    </a:cubicBezTo>
                    <a:cubicBezTo>
                      <a:pt x="158" y="168"/>
                      <a:pt x="158" y="168"/>
                      <a:pt x="158" y="168"/>
                    </a:cubicBezTo>
                    <a:cubicBezTo>
                      <a:pt x="157" y="170"/>
                      <a:pt x="157" y="172"/>
                      <a:pt x="158" y="173"/>
                    </a:cubicBezTo>
                    <a:close/>
                    <a:moveTo>
                      <a:pt x="156" y="184"/>
                    </a:moveTo>
                    <a:cubicBezTo>
                      <a:pt x="151" y="190"/>
                      <a:pt x="151" y="190"/>
                      <a:pt x="151" y="190"/>
                    </a:cubicBezTo>
                    <a:cubicBezTo>
                      <a:pt x="150" y="191"/>
                      <a:pt x="150" y="193"/>
                      <a:pt x="151" y="194"/>
                    </a:cubicBezTo>
                    <a:cubicBezTo>
                      <a:pt x="152" y="195"/>
                      <a:pt x="152" y="195"/>
                      <a:pt x="153" y="195"/>
                    </a:cubicBezTo>
                    <a:cubicBezTo>
                      <a:pt x="154" y="195"/>
                      <a:pt x="155" y="195"/>
                      <a:pt x="155" y="194"/>
                    </a:cubicBezTo>
                    <a:cubicBezTo>
                      <a:pt x="161" y="189"/>
                      <a:pt x="161" y="189"/>
                      <a:pt x="161" y="189"/>
                    </a:cubicBezTo>
                    <a:cubicBezTo>
                      <a:pt x="166" y="184"/>
                      <a:pt x="166" y="184"/>
                      <a:pt x="166" y="184"/>
                    </a:cubicBezTo>
                    <a:cubicBezTo>
                      <a:pt x="277" y="72"/>
                      <a:pt x="277" y="72"/>
                      <a:pt x="277" y="72"/>
                    </a:cubicBezTo>
                    <a:cubicBezTo>
                      <a:pt x="278" y="71"/>
                      <a:pt x="278" y="69"/>
                      <a:pt x="277" y="68"/>
                    </a:cubicBezTo>
                    <a:cubicBezTo>
                      <a:pt x="276" y="67"/>
                      <a:pt x="274" y="67"/>
                      <a:pt x="273" y="68"/>
                    </a:cubicBezTo>
                    <a:cubicBezTo>
                      <a:pt x="161" y="179"/>
                      <a:pt x="161" y="179"/>
                      <a:pt x="161" y="179"/>
                    </a:cubicBezTo>
                    <a:lnTo>
                      <a:pt x="156" y="184"/>
                    </a:lnTo>
                    <a:close/>
                    <a:moveTo>
                      <a:pt x="295" y="67"/>
                    </a:moveTo>
                    <a:cubicBezTo>
                      <a:pt x="296" y="67"/>
                      <a:pt x="297" y="67"/>
                      <a:pt x="298" y="66"/>
                    </a:cubicBezTo>
                    <a:cubicBezTo>
                      <a:pt x="316" y="48"/>
                      <a:pt x="316" y="48"/>
                      <a:pt x="316" y="48"/>
                    </a:cubicBezTo>
                    <a:cubicBezTo>
                      <a:pt x="317" y="47"/>
                      <a:pt x="317" y="45"/>
                      <a:pt x="316" y="44"/>
                    </a:cubicBezTo>
                    <a:cubicBezTo>
                      <a:pt x="314" y="42"/>
                      <a:pt x="312" y="42"/>
                      <a:pt x="311" y="44"/>
                    </a:cubicBezTo>
                    <a:cubicBezTo>
                      <a:pt x="293" y="62"/>
                      <a:pt x="293" y="62"/>
                      <a:pt x="293" y="62"/>
                    </a:cubicBezTo>
                    <a:cubicBezTo>
                      <a:pt x="292" y="63"/>
                      <a:pt x="292" y="65"/>
                      <a:pt x="293" y="66"/>
                    </a:cubicBezTo>
                    <a:cubicBezTo>
                      <a:pt x="294" y="67"/>
                      <a:pt x="295" y="67"/>
                      <a:pt x="295" y="67"/>
                    </a:cubicBezTo>
                    <a:close/>
                    <a:moveTo>
                      <a:pt x="166" y="189"/>
                    </a:moveTo>
                    <a:cubicBezTo>
                      <a:pt x="157" y="198"/>
                      <a:pt x="157" y="198"/>
                      <a:pt x="157" y="198"/>
                    </a:cubicBezTo>
                    <a:cubicBezTo>
                      <a:pt x="156" y="199"/>
                      <a:pt x="156" y="201"/>
                      <a:pt x="157" y="202"/>
                    </a:cubicBezTo>
                    <a:cubicBezTo>
                      <a:pt x="158" y="203"/>
                      <a:pt x="158" y="203"/>
                      <a:pt x="159" y="203"/>
                    </a:cubicBezTo>
                    <a:cubicBezTo>
                      <a:pt x="160" y="203"/>
                      <a:pt x="161" y="203"/>
                      <a:pt x="162" y="202"/>
                    </a:cubicBezTo>
                    <a:cubicBezTo>
                      <a:pt x="178" y="187"/>
                      <a:pt x="178" y="187"/>
                      <a:pt x="178" y="187"/>
                    </a:cubicBezTo>
                    <a:cubicBezTo>
                      <a:pt x="178" y="187"/>
                      <a:pt x="178" y="187"/>
                      <a:pt x="178" y="187"/>
                    </a:cubicBezTo>
                    <a:cubicBezTo>
                      <a:pt x="290" y="74"/>
                      <a:pt x="290" y="74"/>
                      <a:pt x="290" y="74"/>
                    </a:cubicBezTo>
                    <a:cubicBezTo>
                      <a:pt x="292" y="72"/>
                      <a:pt x="291" y="71"/>
                      <a:pt x="290" y="69"/>
                    </a:cubicBezTo>
                    <a:cubicBezTo>
                      <a:pt x="289" y="68"/>
                      <a:pt x="287" y="68"/>
                      <a:pt x="286" y="69"/>
                    </a:cubicBezTo>
                    <a:cubicBezTo>
                      <a:pt x="166" y="189"/>
                      <a:pt x="166" y="189"/>
                      <a:pt x="166" y="189"/>
                    </a:cubicBezTo>
                    <a:close/>
                    <a:moveTo>
                      <a:pt x="296" y="73"/>
                    </a:moveTo>
                    <a:cubicBezTo>
                      <a:pt x="169" y="199"/>
                      <a:pt x="169" y="199"/>
                      <a:pt x="169" y="199"/>
                    </a:cubicBezTo>
                    <a:cubicBezTo>
                      <a:pt x="169" y="199"/>
                      <a:pt x="169" y="199"/>
                      <a:pt x="169" y="199"/>
                    </a:cubicBezTo>
                    <a:cubicBezTo>
                      <a:pt x="151" y="217"/>
                      <a:pt x="151" y="217"/>
                      <a:pt x="151" y="217"/>
                    </a:cubicBezTo>
                    <a:cubicBezTo>
                      <a:pt x="150" y="219"/>
                      <a:pt x="150" y="221"/>
                      <a:pt x="151" y="222"/>
                    </a:cubicBezTo>
                    <a:cubicBezTo>
                      <a:pt x="152" y="222"/>
                      <a:pt x="153" y="223"/>
                      <a:pt x="154" y="223"/>
                    </a:cubicBezTo>
                    <a:cubicBezTo>
                      <a:pt x="154" y="223"/>
                      <a:pt x="155" y="222"/>
                      <a:pt x="155" y="222"/>
                    </a:cubicBezTo>
                    <a:cubicBezTo>
                      <a:pt x="178" y="198"/>
                      <a:pt x="178" y="198"/>
                      <a:pt x="178" y="198"/>
                    </a:cubicBezTo>
                    <a:cubicBezTo>
                      <a:pt x="300" y="77"/>
                      <a:pt x="300" y="77"/>
                      <a:pt x="300" y="77"/>
                    </a:cubicBezTo>
                    <a:cubicBezTo>
                      <a:pt x="301" y="76"/>
                      <a:pt x="301" y="74"/>
                      <a:pt x="300" y="73"/>
                    </a:cubicBezTo>
                    <a:cubicBezTo>
                      <a:pt x="299" y="72"/>
                      <a:pt x="297" y="72"/>
                      <a:pt x="296" y="73"/>
                    </a:cubicBezTo>
                    <a:close/>
                    <a:moveTo>
                      <a:pt x="316" y="57"/>
                    </a:moveTo>
                    <a:cubicBezTo>
                      <a:pt x="317" y="58"/>
                      <a:pt x="317" y="58"/>
                      <a:pt x="318" y="58"/>
                    </a:cubicBezTo>
                    <a:cubicBezTo>
                      <a:pt x="319" y="58"/>
                      <a:pt x="320" y="58"/>
                      <a:pt x="320" y="57"/>
                    </a:cubicBezTo>
                    <a:cubicBezTo>
                      <a:pt x="327" y="50"/>
                      <a:pt x="327" y="50"/>
                      <a:pt x="327" y="50"/>
                    </a:cubicBezTo>
                    <a:cubicBezTo>
                      <a:pt x="328" y="49"/>
                      <a:pt x="328" y="47"/>
                      <a:pt x="327" y="46"/>
                    </a:cubicBezTo>
                    <a:cubicBezTo>
                      <a:pt x="326" y="45"/>
                      <a:pt x="324" y="45"/>
                      <a:pt x="323" y="46"/>
                    </a:cubicBezTo>
                    <a:cubicBezTo>
                      <a:pt x="316" y="53"/>
                      <a:pt x="316" y="53"/>
                      <a:pt x="316" y="53"/>
                    </a:cubicBezTo>
                    <a:cubicBezTo>
                      <a:pt x="315" y="54"/>
                      <a:pt x="315" y="56"/>
                      <a:pt x="316" y="57"/>
                    </a:cubicBezTo>
                    <a:close/>
                    <a:moveTo>
                      <a:pt x="334" y="43"/>
                    </a:moveTo>
                    <a:cubicBezTo>
                      <a:pt x="334" y="43"/>
                      <a:pt x="335" y="42"/>
                      <a:pt x="336" y="42"/>
                    </a:cubicBezTo>
                    <a:cubicBezTo>
                      <a:pt x="342" y="36"/>
                      <a:pt x="342" y="36"/>
                      <a:pt x="342" y="36"/>
                    </a:cubicBezTo>
                    <a:cubicBezTo>
                      <a:pt x="343" y="34"/>
                      <a:pt x="343" y="32"/>
                      <a:pt x="342" y="31"/>
                    </a:cubicBezTo>
                    <a:cubicBezTo>
                      <a:pt x="341" y="30"/>
                      <a:pt x="339" y="30"/>
                      <a:pt x="338" y="31"/>
                    </a:cubicBezTo>
                    <a:cubicBezTo>
                      <a:pt x="331" y="37"/>
                      <a:pt x="331" y="37"/>
                      <a:pt x="331" y="37"/>
                    </a:cubicBezTo>
                    <a:cubicBezTo>
                      <a:pt x="330" y="39"/>
                      <a:pt x="330" y="41"/>
                      <a:pt x="331" y="42"/>
                    </a:cubicBezTo>
                    <a:cubicBezTo>
                      <a:pt x="332" y="42"/>
                      <a:pt x="333" y="43"/>
                      <a:pt x="334" y="43"/>
                    </a:cubicBezTo>
                    <a:close/>
                    <a:moveTo>
                      <a:pt x="130" y="260"/>
                    </a:moveTo>
                    <a:cubicBezTo>
                      <a:pt x="131" y="260"/>
                      <a:pt x="132" y="260"/>
                      <a:pt x="132" y="259"/>
                    </a:cubicBezTo>
                    <a:cubicBezTo>
                      <a:pt x="308" y="84"/>
                      <a:pt x="308" y="84"/>
                      <a:pt x="308" y="84"/>
                    </a:cubicBezTo>
                    <a:cubicBezTo>
                      <a:pt x="308" y="83"/>
                      <a:pt x="308" y="83"/>
                      <a:pt x="308" y="83"/>
                    </a:cubicBezTo>
                    <a:cubicBezTo>
                      <a:pt x="309" y="83"/>
                      <a:pt x="309" y="83"/>
                      <a:pt x="309" y="83"/>
                    </a:cubicBezTo>
                    <a:cubicBezTo>
                      <a:pt x="315" y="76"/>
                      <a:pt x="315" y="76"/>
                      <a:pt x="315" y="76"/>
                    </a:cubicBezTo>
                    <a:cubicBezTo>
                      <a:pt x="319" y="72"/>
                      <a:pt x="319" y="72"/>
                      <a:pt x="319" y="72"/>
                    </a:cubicBezTo>
                    <a:cubicBezTo>
                      <a:pt x="322" y="70"/>
                      <a:pt x="322" y="70"/>
                      <a:pt x="322" y="70"/>
                    </a:cubicBezTo>
                    <a:cubicBezTo>
                      <a:pt x="335" y="57"/>
                      <a:pt x="335" y="57"/>
                      <a:pt x="335" y="57"/>
                    </a:cubicBezTo>
                    <a:cubicBezTo>
                      <a:pt x="338" y="54"/>
                      <a:pt x="338" y="54"/>
                      <a:pt x="338" y="54"/>
                    </a:cubicBezTo>
                    <a:cubicBezTo>
                      <a:pt x="339" y="52"/>
                      <a:pt x="339" y="52"/>
                      <a:pt x="339" y="52"/>
                    </a:cubicBezTo>
                    <a:cubicBezTo>
                      <a:pt x="341" y="51"/>
                      <a:pt x="341" y="49"/>
                      <a:pt x="339" y="48"/>
                    </a:cubicBezTo>
                    <a:cubicBezTo>
                      <a:pt x="338" y="47"/>
                      <a:pt x="336" y="47"/>
                      <a:pt x="335" y="48"/>
                    </a:cubicBezTo>
                    <a:cubicBezTo>
                      <a:pt x="333" y="50"/>
                      <a:pt x="333" y="50"/>
                      <a:pt x="333" y="50"/>
                    </a:cubicBezTo>
                    <a:cubicBezTo>
                      <a:pt x="330" y="53"/>
                      <a:pt x="330" y="53"/>
                      <a:pt x="330" y="53"/>
                    </a:cubicBezTo>
                    <a:cubicBezTo>
                      <a:pt x="305" y="78"/>
                      <a:pt x="305" y="78"/>
                      <a:pt x="305" y="78"/>
                    </a:cubicBezTo>
                    <a:cubicBezTo>
                      <a:pt x="304" y="78"/>
                      <a:pt x="304" y="79"/>
                      <a:pt x="304" y="79"/>
                    </a:cubicBezTo>
                    <a:cubicBezTo>
                      <a:pt x="304" y="79"/>
                      <a:pt x="304" y="79"/>
                      <a:pt x="303" y="79"/>
                    </a:cubicBezTo>
                    <a:cubicBezTo>
                      <a:pt x="128" y="255"/>
                      <a:pt x="128" y="255"/>
                      <a:pt x="128" y="255"/>
                    </a:cubicBezTo>
                    <a:cubicBezTo>
                      <a:pt x="127" y="256"/>
                      <a:pt x="127" y="258"/>
                      <a:pt x="128" y="259"/>
                    </a:cubicBezTo>
                    <a:cubicBezTo>
                      <a:pt x="129" y="260"/>
                      <a:pt x="129" y="260"/>
                      <a:pt x="130" y="260"/>
                    </a:cubicBezTo>
                    <a:close/>
                    <a:moveTo>
                      <a:pt x="342" y="45"/>
                    </a:moveTo>
                    <a:cubicBezTo>
                      <a:pt x="342" y="46"/>
                      <a:pt x="343" y="46"/>
                      <a:pt x="344" y="46"/>
                    </a:cubicBezTo>
                    <a:cubicBezTo>
                      <a:pt x="345" y="46"/>
                      <a:pt x="346" y="46"/>
                      <a:pt x="346" y="45"/>
                    </a:cubicBezTo>
                    <a:cubicBezTo>
                      <a:pt x="352" y="40"/>
                      <a:pt x="352" y="40"/>
                      <a:pt x="352" y="40"/>
                    </a:cubicBezTo>
                    <a:cubicBezTo>
                      <a:pt x="352" y="40"/>
                      <a:pt x="352" y="40"/>
                      <a:pt x="352" y="40"/>
                    </a:cubicBezTo>
                    <a:cubicBezTo>
                      <a:pt x="358" y="33"/>
                      <a:pt x="358" y="33"/>
                      <a:pt x="358" y="33"/>
                    </a:cubicBezTo>
                    <a:cubicBezTo>
                      <a:pt x="360" y="32"/>
                      <a:pt x="360" y="30"/>
                      <a:pt x="358" y="29"/>
                    </a:cubicBezTo>
                    <a:cubicBezTo>
                      <a:pt x="357" y="28"/>
                      <a:pt x="355" y="28"/>
                      <a:pt x="354" y="29"/>
                    </a:cubicBezTo>
                    <a:cubicBezTo>
                      <a:pt x="352" y="30"/>
                      <a:pt x="352" y="30"/>
                      <a:pt x="352" y="30"/>
                    </a:cubicBezTo>
                    <a:cubicBezTo>
                      <a:pt x="352" y="30"/>
                      <a:pt x="352" y="30"/>
                      <a:pt x="352" y="31"/>
                    </a:cubicBezTo>
                    <a:cubicBezTo>
                      <a:pt x="342" y="41"/>
                      <a:pt x="342" y="41"/>
                      <a:pt x="342" y="41"/>
                    </a:cubicBezTo>
                    <a:cubicBezTo>
                      <a:pt x="341" y="42"/>
                      <a:pt x="341" y="44"/>
                      <a:pt x="342" y="45"/>
                    </a:cubicBezTo>
                    <a:close/>
                    <a:moveTo>
                      <a:pt x="324" y="82"/>
                    </a:moveTo>
                    <a:cubicBezTo>
                      <a:pt x="333" y="73"/>
                      <a:pt x="333" y="73"/>
                      <a:pt x="333" y="73"/>
                    </a:cubicBezTo>
                    <a:cubicBezTo>
                      <a:pt x="333" y="73"/>
                      <a:pt x="333" y="72"/>
                      <a:pt x="333" y="72"/>
                    </a:cubicBezTo>
                    <a:cubicBezTo>
                      <a:pt x="334" y="72"/>
                      <a:pt x="334" y="72"/>
                      <a:pt x="334" y="71"/>
                    </a:cubicBezTo>
                    <a:cubicBezTo>
                      <a:pt x="349" y="57"/>
                      <a:pt x="349" y="57"/>
                      <a:pt x="349" y="57"/>
                    </a:cubicBezTo>
                    <a:cubicBezTo>
                      <a:pt x="350" y="56"/>
                      <a:pt x="350" y="54"/>
                      <a:pt x="349" y="53"/>
                    </a:cubicBezTo>
                    <a:cubicBezTo>
                      <a:pt x="347" y="51"/>
                      <a:pt x="345" y="51"/>
                      <a:pt x="344" y="53"/>
                    </a:cubicBezTo>
                    <a:cubicBezTo>
                      <a:pt x="330" y="67"/>
                      <a:pt x="330" y="67"/>
                      <a:pt x="330" y="67"/>
                    </a:cubicBezTo>
                    <a:cubicBezTo>
                      <a:pt x="329" y="67"/>
                      <a:pt x="329" y="68"/>
                      <a:pt x="329" y="68"/>
                    </a:cubicBezTo>
                    <a:cubicBezTo>
                      <a:pt x="329" y="68"/>
                      <a:pt x="329" y="68"/>
                      <a:pt x="328" y="68"/>
                    </a:cubicBezTo>
                    <a:cubicBezTo>
                      <a:pt x="320" y="77"/>
                      <a:pt x="320" y="77"/>
                      <a:pt x="320" y="77"/>
                    </a:cubicBezTo>
                    <a:cubicBezTo>
                      <a:pt x="319" y="78"/>
                      <a:pt x="318" y="79"/>
                      <a:pt x="319" y="81"/>
                    </a:cubicBezTo>
                    <a:cubicBezTo>
                      <a:pt x="318" y="80"/>
                      <a:pt x="316" y="80"/>
                      <a:pt x="316" y="81"/>
                    </a:cubicBezTo>
                    <a:cubicBezTo>
                      <a:pt x="130" y="267"/>
                      <a:pt x="130" y="267"/>
                      <a:pt x="130" y="267"/>
                    </a:cubicBezTo>
                    <a:cubicBezTo>
                      <a:pt x="128" y="268"/>
                      <a:pt x="128" y="270"/>
                      <a:pt x="130" y="272"/>
                    </a:cubicBezTo>
                    <a:cubicBezTo>
                      <a:pt x="130" y="272"/>
                      <a:pt x="131" y="273"/>
                      <a:pt x="132" y="273"/>
                    </a:cubicBezTo>
                    <a:cubicBezTo>
                      <a:pt x="133" y="273"/>
                      <a:pt x="133" y="272"/>
                      <a:pt x="134" y="272"/>
                    </a:cubicBezTo>
                    <a:cubicBezTo>
                      <a:pt x="320" y="86"/>
                      <a:pt x="320" y="86"/>
                      <a:pt x="320" y="86"/>
                    </a:cubicBezTo>
                    <a:cubicBezTo>
                      <a:pt x="321" y="85"/>
                      <a:pt x="321" y="83"/>
                      <a:pt x="321" y="82"/>
                    </a:cubicBezTo>
                    <a:cubicBezTo>
                      <a:pt x="321" y="82"/>
                      <a:pt x="321" y="83"/>
                      <a:pt x="322" y="83"/>
                    </a:cubicBezTo>
                    <a:cubicBezTo>
                      <a:pt x="323" y="83"/>
                      <a:pt x="323" y="82"/>
                      <a:pt x="324" y="82"/>
                    </a:cubicBezTo>
                    <a:close/>
                    <a:moveTo>
                      <a:pt x="352" y="49"/>
                    </a:moveTo>
                    <a:cubicBezTo>
                      <a:pt x="353" y="50"/>
                      <a:pt x="354" y="50"/>
                      <a:pt x="354" y="50"/>
                    </a:cubicBezTo>
                    <a:cubicBezTo>
                      <a:pt x="355" y="50"/>
                      <a:pt x="356" y="50"/>
                      <a:pt x="357" y="49"/>
                    </a:cubicBezTo>
                    <a:cubicBezTo>
                      <a:pt x="367" y="39"/>
                      <a:pt x="367" y="39"/>
                      <a:pt x="367" y="39"/>
                    </a:cubicBezTo>
                    <a:cubicBezTo>
                      <a:pt x="368" y="38"/>
                      <a:pt x="368" y="36"/>
                      <a:pt x="367" y="35"/>
                    </a:cubicBezTo>
                    <a:cubicBezTo>
                      <a:pt x="365" y="33"/>
                      <a:pt x="363" y="33"/>
                      <a:pt x="362" y="35"/>
                    </a:cubicBezTo>
                    <a:cubicBezTo>
                      <a:pt x="352" y="45"/>
                      <a:pt x="352" y="45"/>
                      <a:pt x="352" y="45"/>
                    </a:cubicBezTo>
                    <a:cubicBezTo>
                      <a:pt x="351" y="46"/>
                      <a:pt x="351" y="48"/>
                      <a:pt x="352" y="49"/>
                    </a:cubicBezTo>
                    <a:close/>
                    <a:moveTo>
                      <a:pt x="333" y="87"/>
                    </a:moveTo>
                    <a:cubicBezTo>
                      <a:pt x="334" y="86"/>
                      <a:pt x="334" y="84"/>
                      <a:pt x="333" y="82"/>
                    </a:cubicBezTo>
                    <a:cubicBezTo>
                      <a:pt x="332" y="81"/>
                      <a:pt x="330" y="81"/>
                      <a:pt x="328" y="82"/>
                    </a:cubicBezTo>
                    <a:cubicBezTo>
                      <a:pt x="129" y="282"/>
                      <a:pt x="129" y="282"/>
                      <a:pt x="129" y="282"/>
                    </a:cubicBezTo>
                    <a:cubicBezTo>
                      <a:pt x="127" y="283"/>
                      <a:pt x="127" y="285"/>
                      <a:pt x="129" y="287"/>
                    </a:cubicBezTo>
                    <a:cubicBezTo>
                      <a:pt x="129" y="287"/>
                      <a:pt x="130" y="287"/>
                      <a:pt x="131" y="287"/>
                    </a:cubicBezTo>
                    <a:cubicBezTo>
                      <a:pt x="132" y="287"/>
                      <a:pt x="132" y="287"/>
                      <a:pt x="133" y="287"/>
                    </a:cubicBezTo>
                    <a:lnTo>
                      <a:pt x="333" y="87"/>
                    </a:lnTo>
                    <a:close/>
                    <a:moveTo>
                      <a:pt x="335" y="83"/>
                    </a:moveTo>
                    <a:cubicBezTo>
                      <a:pt x="336" y="83"/>
                      <a:pt x="337" y="83"/>
                      <a:pt x="337" y="82"/>
                    </a:cubicBezTo>
                    <a:cubicBezTo>
                      <a:pt x="341" y="78"/>
                      <a:pt x="341" y="78"/>
                      <a:pt x="341" y="78"/>
                    </a:cubicBezTo>
                    <a:cubicBezTo>
                      <a:pt x="344" y="76"/>
                      <a:pt x="344" y="76"/>
                      <a:pt x="344" y="76"/>
                    </a:cubicBezTo>
                    <a:cubicBezTo>
                      <a:pt x="361" y="58"/>
                      <a:pt x="361" y="58"/>
                      <a:pt x="361" y="58"/>
                    </a:cubicBezTo>
                    <a:cubicBezTo>
                      <a:pt x="362" y="57"/>
                      <a:pt x="362" y="55"/>
                      <a:pt x="361" y="54"/>
                    </a:cubicBezTo>
                    <a:cubicBezTo>
                      <a:pt x="360" y="53"/>
                      <a:pt x="358" y="53"/>
                      <a:pt x="357" y="54"/>
                    </a:cubicBezTo>
                    <a:cubicBezTo>
                      <a:pt x="339" y="71"/>
                      <a:pt x="339" y="71"/>
                      <a:pt x="339" y="71"/>
                    </a:cubicBezTo>
                    <a:cubicBezTo>
                      <a:pt x="337" y="74"/>
                      <a:pt x="337" y="74"/>
                      <a:pt x="337" y="74"/>
                    </a:cubicBezTo>
                    <a:cubicBezTo>
                      <a:pt x="333" y="78"/>
                      <a:pt x="333" y="78"/>
                      <a:pt x="333" y="78"/>
                    </a:cubicBezTo>
                    <a:cubicBezTo>
                      <a:pt x="332" y="79"/>
                      <a:pt x="332" y="81"/>
                      <a:pt x="333" y="82"/>
                    </a:cubicBezTo>
                    <a:cubicBezTo>
                      <a:pt x="333" y="83"/>
                      <a:pt x="334" y="83"/>
                      <a:pt x="335" y="83"/>
                    </a:cubicBezTo>
                    <a:close/>
                    <a:moveTo>
                      <a:pt x="372" y="46"/>
                    </a:moveTo>
                    <a:cubicBezTo>
                      <a:pt x="373" y="46"/>
                      <a:pt x="374" y="46"/>
                      <a:pt x="374" y="45"/>
                    </a:cubicBezTo>
                    <a:cubicBezTo>
                      <a:pt x="386" y="34"/>
                      <a:pt x="386" y="34"/>
                      <a:pt x="386" y="34"/>
                    </a:cubicBezTo>
                    <a:cubicBezTo>
                      <a:pt x="386" y="34"/>
                      <a:pt x="386" y="34"/>
                      <a:pt x="386" y="34"/>
                    </a:cubicBezTo>
                    <a:cubicBezTo>
                      <a:pt x="388" y="32"/>
                      <a:pt x="388" y="32"/>
                      <a:pt x="388" y="32"/>
                    </a:cubicBezTo>
                    <a:cubicBezTo>
                      <a:pt x="391" y="29"/>
                      <a:pt x="391" y="29"/>
                      <a:pt x="391" y="29"/>
                    </a:cubicBezTo>
                    <a:cubicBezTo>
                      <a:pt x="394" y="26"/>
                      <a:pt x="394" y="26"/>
                      <a:pt x="394" y="26"/>
                    </a:cubicBezTo>
                    <a:cubicBezTo>
                      <a:pt x="395" y="24"/>
                      <a:pt x="395" y="22"/>
                      <a:pt x="394" y="21"/>
                    </a:cubicBezTo>
                    <a:cubicBezTo>
                      <a:pt x="394" y="21"/>
                      <a:pt x="393" y="21"/>
                      <a:pt x="393" y="20"/>
                    </a:cubicBezTo>
                    <a:cubicBezTo>
                      <a:pt x="392" y="20"/>
                      <a:pt x="391" y="20"/>
                      <a:pt x="391" y="21"/>
                    </a:cubicBezTo>
                    <a:cubicBezTo>
                      <a:pt x="390" y="21"/>
                      <a:pt x="390" y="21"/>
                      <a:pt x="390" y="21"/>
                    </a:cubicBezTo>
                    <a:cubicBezTo>
                      <a:pt x="387" y="24"/>
                      <a:pt x="387" y="24"/>
                      <a:pt x="387" y="24"/>
                    </a:cubicBezTo>
                    <a:cubicBezTo>
                      <a:pt x="387" y="24"/>
                      <a:pt x="387" y="24"/>
                      <a:pt x="387" y="24"/>
                    </a:cubicBezTo>
                    <a:cubicBezTo>
                      <a:pt x="385" y="26"/>
                      <a:pt x="385" y="26"/>
                      <a:pt x="385" y="26"/>
                    </a:cubicBezTo>
                    <a:cubicBezTo>
                      <a:pt x="385" y="26"/>
                      <a:pt x="385" y="26"/>
                      <a:pt x="385" y="26"/>
                    </a:cubicBezTo>
                    <a:cubicBezTo>
                      <a:pt x="382" y="29"/>
                      <a:pt x="382" y="29"/>
                      <a:pt x="382" y="29"/>
                    </a:cubicBezTo>
                    <a:cubicBezTo>
                      <a:pt x="379" y="32"/>
                      <a:pt x="379" y="32"/>
                      <a:pt x="379" y="32"/>
                    </a:cubicBezTo>
                    <a:cubicBezTo>
                      <a:pt x="376" y="36"/>
                      <a:pt x="376" y="36"/>
                      <a:pt x="376" y="36"/>
                    </a:cubicBezTo>
                    <a:cubicBezTo>
                      <a:pt x="376" y="36"/>
                      <a:pt x="376" y="36"/>
                      <a:pt x="376" y="36"/>
                    </a:cubicBezTo>
                    <a:cubicBezTo>
                      <a:pt x="370" y="41"/>
                      <a:pt x="370" y="41"/>
                      <a:pt x="370" y="41"/>
                    </a:cubicBezTo>
                    <a:cubicBezTo>
                      <a:pt x="369" y="42"/>
                      <a:pt x="369" y="44"/>
                      <a:pt x="370" y="45"/>
                    </a:cubicBezTo>
                    <a:cubicBezTo>
                      <a:pt x="371" y="46"/>
                      <a:pt x="371" y="46"/>
                      <a:pt x="372" y="46"/>
                    </a:cubicBezTo>
                    <a:close/>
                    <a:moveTo>
                      <a:pt x="390" y="44"/>
                    </a:moveTo>
                    <a:cubicBezTo>
                      <a:pt x="393" y="40"/>
                      <a:pt x="393" y="40"/>
                      <a:pt x="393" y="40"/>
                    </a:cubicBezTo>
                    <a:cubicBezTo>
                      <a:pt x="394" y="39"/>
                      <a:pt x="394" y="37"/>
                      <a:pt x="393" y="36"/>
                    </a:cubicBezTo>
                    <a:cubicBezTo>
                      <a:pt x="392" y="35"/>
                      <a:pt x="390" y="35"/>
                      <a:pt x="389" y="36"/>
                    </a:cubicBezTo>
                    <a:cubicBezTo>
                      <a:pt x="385" y="40"/>
                      <a:pt x="385" y="40"/>
                      <a:pt x="385" y="40"/>
                    </a:cubicBezTo>
                    <a:cubicBezTo>
                      <a:pt x="384" y="41"/>
                      <a:pt x="384" y="43"/>
                      <a:pt x="385" y="44"/>
                    </a:cubicBezTo>
                    <a:cubicBezTo>
                      <a:pt x="386" y="45"/>
                      <a:pt x="387" y="45"/>
                      <a:pt x="387" y="45"/>
                    </a:cubicBezTo>
                    <a:cubicBezTo>
                      <a:pt x="388" y="45"/>
                      <a:pt x="389" y="45"/>
                      <a:pt x="390" y="44"/>
                    </a:cubicBezTo>
                    <a:close/>
                    <a:moveTo>
                      <a:pt x="381" y="52"/>
                    </a:moveTo>
                    <a:cubicBezTo>
                      <a:pt x="383" y="51"/>
                      <a:pt x="383" y="49"/>
                      <a:pt x="381" y="48"/>
                    </a:cubicBezTo>
                    <a:cubicBezTo>
                      <a:pt x="380" y="46"/>
                      <a:pt x="378" y="46"/>
                      <a:pt x="377" y="48"/>
                    </a:cubicBezTo>
                    <a:cubicBezTo>
                      <a:pt x="370" y="54"/>
                      <a:pt x="370" y="54"/>
                      <a:pt x="370" y="54"/>
                    </a:cubicBezTo>
                    <a:cubicBezTo>
                      <a:pt x="351" y="73"/>
                      <a:pt x="351" y="73"/>
                      <a:pt x="351" y="73"/>
                    </a:cubicBezTo>
                    <a:cubicBezTo>
                      <a:pt x="351" y="73"/>
                      <a:pt x="351" y="73"/>
                      <a:pt x="351" y="73"/>
                    </a:cubicBezTo>
                    <a:cubicBezTo>
                      <a:pt x="348" y="77"/>
                      <a:pt x="348" y="77"/>
                      <a:pt x="348" y="77"/>
                    </a:cubicBezTo>
                    <a:cubicBezTo>
                      <a:pt x="132" y="292"/>
                      <a:pt x="132" y="292"/>
                      <a:pt x="132" y="292"/>
                    </a:cubicBezTo>
                    <a:cubicBezTo>
                      <a:pt x="131" y="294"/>
                      <a:pt x="131" y="295"/>
                      <a:pt x="132" y="297"/>
                    </a:cubicBezTo>
                    <a:cubicBezTo>
                      <a:pt x="133" y="297"/>
                      <a:pt x="134" y="298"/>
                      <a:pt x="135" y="298"/>
                    </a:cubicBezTo>
                    <a:cubicBezTo>
                      <a:pt x="135" y="298"/>
                      <a:pt x="136" y="297"/>
                      <a:pt x="137" y="297"/>
                    </a:cubicBezTo>
                    <a:cubicBezTo>
                      <a:pt x="353" y="81"/>
                      <a:pt x="353" y="81"/>
                      <a:pt x="353" y="81"/>
                    </a:cubicBezTo>
                    <a:lnTo>
                      <a:pt x="381" y="52"/>
                    </a:lnTo>
                    <a:close/>
                    <a:moveTo>
                      <a:pt x="388" y="59"/>
                    </a:moveTo>
                    <a:cubicBezTo>
                      <a:pt x="391" y="56"/>
                      <a:pt x="391" y="56"/>
                      <a:pt x="391" y="56"/>
                    </a:cubicBezTo>
                    <a:cubicBezTo>
                      <a:pt x="392" y="55"/>
                      <a:pt x="392" y="53"/>
                      <a:pt x="391" y="52"/>
                    </a:cubicBezTo>
                    <a:cubicBezTo>
                      <a:pt x="390" y="51"/>
                      <a:pt x="388" y="51"/>
                      <a:pt x="387" y="52"/>
                    </a:cubicBezTo>
                    <a:cubicBezTo>
                      <a:pt x="384" y="55"/>
                      <a:pt x="384" y="55"/>
                      <a:pt x="384" y="55"/>
                    </a:cubicBezTo>
                    <a:cubicBezTo>
                      <a:pt x="383" y="56"/>
                      <a:pt x="383" y="58"/>
                      <a:pt x="384" y="59"/>
                    </a:cubicBezTo>
                    <a:cubicBezTo>
                      <a:pt x="385" y="60"/>
                      <a:pt x="385" y="60"/>
                      <a:pt x="386" y="60"/>
                    </a:cubicBezTo>
                    <a:cubicBezTo>
                      <a:pt x="387" y="60"/>
                      <a:pt x="388" y="60"/>
                      <a:pt x="388" y="59"/>
                    </a:cubicBezTo>
                    <a:close/>
                    <a:moveTo>
                      <a:pt x="416" y="30"/>
                    </a:moveTo>
                    <a:cubicBezTo>
                      <a:pt x="417" y="30"/>
                      <a:pt x="417" y="30"/>
                      <a:pt x="418" y="30"/>
                    </a:cubicBezTo>
                    <a:cubicBezTo>
                      <a:pt x="424" y="24"/>
                      <a:pt x="424" y="24"/>
                      <a:pt x="424" y="24"/>
                    </a:cubicBezTo>
                    <a:cubicBezTo>
                      <a:pt x="425" y="23"/>
                      <a:pt x="425" y="21"/>
                      <a:pt x="424" y="20"/>
                    </a:cubicBezTo>
                    <a:cubicBezTo>
                      <a:pt x="422" y="18"/>
                      <a:pt x="420" y="18"/>
                      <a:pt x="419" y="20"/>
                    </a:cubicBezTo>
                    <a:cubicBezTo>
                      <a:pt x="414" y="25"/>
                      <a:pt x="414" y="25"/>
                      <a:pt x="414" y="25"/>
                    </a:cubicBezTo>
                    <a:cubicBezTo>
                      <a:pt x="412" y="26"/>
                      <a:pt x="412" y="28"/>
                      <a:pt x="414" y="30"/>
                    </a:cubicBezTo>
                    <a:cubicBezTo>
                      <a:pt x="414" y="30"/>
                      <a:pt x="415" y="30"/>
                      <a:pt x="416" y="30"/>
                    </a:cubicBezTo>
                    <a:close/>
                    <a:moveTo>
                      <a:pt x="403" y="44"/>
                    </a:moveTo>
                    <a:cubicBezTo>
                      <a:pt x="403" y="44"/>
                      <a:pt x="404" y="43"/>
                      <a:pt x="405" y="43"/>
                    </a:cubicBezTo>
                    <a:cubicBezTo>
                      <a:pt x="407" y="41"/>
                      <a:pt x="407" y="41"/>
                      <a:pt x="407" y="41"/>
                    </a:cubicBezTo>
                    <a:cubicBezTo>
                      <a:pt x="408" y="40"/>
                      <a:pt x="408" y="38"/>
                      <a:pt x="407" y="36"/>
                    </a:cubicBezTo>
                    <a:cubicBezTo>
                      <a:pt x="406" y="35"/>
                      <a:pt x="404" y="35"/>
                      <a:pt x="402" y="36"/>
                    </a:cubicBezTo>
                    <a:cubicBezTo>
                      <a:pt x="400" y="38"/>
                      <a:pt x="400" y="38"/>
                      <a:pt x="400" y="38"/>
                    </a:cubicBezTo>
                    <a:cubicBezTo>
                      <a:pt x="399" y="40"/>
                      <a:pt x="399" y="42"/>
                      <a:pt x="400" y="43"/>
                    </a:cubicBezTo>
                    <a:cubicBezTo>
                      <a:pt x="401" y="43"/>
                      <a:pt x="402" y="44"/>
                      <a:pt x="403" y="44"/>
                    </a:cubicBezTo>
                    <a:close/>
                    <a:moveTo>
                      <a:pt x="372" y="66"/>
                    </a:moveTo>
                    <a:cubicBezTo>
                      <a:pt x="369" y="69"/>
                      <a:pt x="369" y="69"/>
                      <a:pt x="369" y="69"/>
                    </a:cubicBezTo>
                    <a:cubicBezTo>
                      <a:pt x="365" y="74"/>
                      <a:pt x="365" y="74"/>
                      <a:pt x="365" y="74"/>
                    </a:cubicBezTo>
                    <a:cubicBezTo>
                      <a:pt x="364" y="75"/>
                      <a:pt x="364" y="77"/>
                      <a:pt x="365" y="78"/>
                    </a:cubicBezTo>
                    <a:cubicBezTo>
                      <a:pt x="366" y="79"/>
                      <a:pt x="366" y="79"/>
                      <a:pt x="367" y="79"/>
                    </a:cubicBezTo>
                    <a:cubicBezTo>
                      <a:pt x="368" y="79"/>
                      <a:pt x="369" y="79"/>
                      <a:pt x="369" y="78"/>
                    </a:cubicBezTo>
                    <a:cubicBezTo>
                      <a:pt x="374" y="74"/>
                      <a:pt x="374" y="74"/>
                      <a:pt x="374" y="74"/>
                    </a:cubicBezTo>
                    <a:cubicBezTo>
                      <a:pt x="377" y="71"/>
                      <a:pt x="377" y="71"/>
                      <a:pt x="377" y="71"/>
                    </a:cubicBezTo>
                    <a:cubicBezTo>
                      <a:pt x="378" y="70"/>
                      <a:pt x="378" y="68"/>
                      <a:pt x="377" y="66"/>
                    </a:cubicBezTo>
                    <a:cubicBezTo>
                      <a:pt x="375" y="65"/>
                      <a:pt x="374" y="65"/>
                      <a:pt x="372" y="66"/>
                    </a:cubicBezTo>
                    <a:close/>
                    <a:moveTo>
                      <a:pt x="362" y="86"/>
                    </a:moveTo>
                    <a:cubicBezTo>
                      <a:pt x="363" y="84"/>
                      <a:pt x="363" y="82"/>
                      <a:pt x="362" y="81"/>
                    </a:cubicBezTo>
                    <a:cubicBezTo>
                      <a:pt x="361" y="80"/>
                      <a:pt x="359" y="80"/>
                      <a:pt x="358" y="81"/>
                    </a:cubicBezTo>
                    <a:cubicBezTo>
                      <a:pt x="142" y="297"/>
                      <a:pt x="142" y="297"/>
                      <a:pt x="142" y="297"/>
                    </a:cubicBezTo>
                    <a:cubicBezTo>
                      <a:pt x="141" y="298"/>
                      <a:pt x="141" y="300"/>
                      <a:pt x="142" y="301"/>
                    </a:cubicBezTo>
                    <a:cubicBezTo>
                      <a:pt x="143" y="302"/>
                      <a:pt x="143" y="302"/>
                      <a:pt x="144" y="302"/>
                    </a:cubicBezTo>
                    <a:cubicBezTo>
                      <a:pt x="145" y="302"/>
                      <a:pt x="146" y="302"/>
                      <a:pt x="146" y="301"/>
                    </a:cubicBezTo>
                    <a:lnTo>
                      <a:pt x="362" y="86"/>
                    </a:lnTo>
                    <a:close/>
                    <a:moveTo>
                      <a:pt x="380" y="80"/>
                    </a:moveTo>
                    <a:cubicBezTo>
                      <a:pt x="381" y="80"/>
                      <a:pt x="381" y="80"/>
                      <a:pt x="382" y="79"/>
                    </a:cubicBezTo>
                    <a:cubicBezTo>
                      <a:pt x="384" y="77"/>
                      <a:pt x="384" y="77"/>
                      <a:pt x="384" y="77"/>
                    </a:cubicBezTo>
                    <a:cubicBezTo>
                      <a:pt x="386" y="76"/>
                      <a:pt x="386" y="74"/>
                      <a:pt x="384" y="73"/>
                    </a:cubicBezTo>
                    <a:cubicBezTo>
                      <a:pt x="383" y="72"/>
                      <a:pt x="381" y="72"/>
                      <a:pt x="380" y="73"/>
                    </a:cubicBezTo>
                    <a:cubicBezTo>
                      <a:pt x="378" y="75"/>
                      <a:pt x="378" y="75"/>
                      <a:pt x="378" y="75"/>
                    </a:cubicBezTo>
                    <a:cubicBezTo>
                      <a:pt x="376" y="76"/>
                      <a:pt x="376" y="78"/>
                      <a:pt x="378" y="79"/>
                    </a:cubicBezTo>
                    <a:cubicBezTo>
                      <a:pt x="378" y="80"/>
                      <a:pt x="379" y="80"/>
                      <a:pt x="380" y="80"/>
                    </a:cubicBezTo>
                    <a:close/>
                    <a:moveTo>
                      <a:pt x="429" y="31"/>
                    </a:moveTo>
                    <a:cubicBezTo>
                      <a:pt x="430" y="31"/>
                      <a:pt x="430" y="31"/>
                      <a:pt x="431" y="30"/>
                    </a:cubicBezTo>
                    <a:cubicBezTo>
                      <a:pt x="433" y="29"/>
                      <a:pt x="433" y="29"/>
                      <a:pt x="433" y="29"/>
                    </a:cubicBezTo>
                    <a:cubicBezTo>
                      <a:pt x="434" y="27"/>
                      <a:pt x="434" y="25"/>
                      <a:pt x="433" y="24"/>
                    </a:cubicBezTo>
                    <a:cubicBezTo>
                      <a:pt x="432" y="23"/>
                      <a:pt x="430" y="23"/>
                      <a:pt x="429" y="24"/>
                    </a:cubicBezTo>
                    <a:cubicBezTo>
                      <a:pt x="427" y="26"/>
                      <a:pt x="427" y="26"/>
                      <a:pt x="427" y="26"/>
                    </a:cubicBezTo>
                    <a:cubicBezTo>
                      <a:pt x="426" y="27"/>
                      <a:pt x="426" y="29"/>
                      <a:pt x="427" y="30"/>
                    </a:cubicBezTo>
                    <a:cubicBezTo>
                      <a:pt x="427" y="31"/>
                      <a:pt x="428" y="31"/>
                      <a:pt x="429" y="31"/>
                    </a:cubicBezTo>
                    <a:close/>
                    <a:moveTo>
                      <a:pt x="414" y="47"/>
                    </a:moveTo>
                    <a:cubicBezTo>
                      <a:pt x="414" y="47"/>
                      <a:pt x="415" y="46"/>
                      <a:pt x="416" y="46"/>
                    </a:cubicBezTo>
                    <a:cubicBezTo>
                      <a:pt x="423" y="38"/>
                      <a:pt x="423" y="38"/>
                      <a:pt x="423" y="38"/>
                    </a:cubicBezTo>
                    <a:cubicBezTo>
                      <a:pt x="424" y="37"/>
                      <a:pt x="424" y="35"/>
                      <a:pt x="423" y="34"/>
                    </a:cubicBezTo>
                    <a:cubicBezTo>
                      <a:pt x="422" y="33"/>
                      <a:pt x="420" y="33"/>
                      <a:pt x="419" y="34"/>
                    </a:cubicBezTo>
                    <a:cubicBezTo>
                      <a:pt x="411" y="41"/>
                      <a:pt x="411" y="41"/>
                      <a:pt x="411" y="41"/>
                    </a:cubicBezTo>
                    <a:cubicBezTo>
                      <a:pt x="410" y="43"/>
                      <a:pt x="410" y="45"/>
                      <a:pt x="411" y="46"/>
                    </a:cubicBezTo>
                    <a:cubicBezTo>
                      <a:pt x="412" y="46"/>
                      <a:pt x="413" y="47"/>
                      <a:pt x="414" y="47"/>
                    </a:cubicBezTo>
                    <a:close/>
                    <a:moveTo>
                      <a:pt x="405" y="48"/>
                    </a:moveTo>
                    <a:cubicBezTo>
                      <a:pt x="392" y="61"/>
                      <a:pt x="392" y="61"/>
                      <a:pt x="392" y="61"/>
                    </a:cubicBezTo>
                    <a:cubicBezTo>
                      <a:pt x="391" y="62"/>
                      <a:pt x="391" y="64"/>
                      <a:pt x="392" y="65"/>
                    </a:cubicBezTo>
                    <a:cubicBezTo>
                      <a:pt x="392" y="66"/>
                      <a:pt x="393" y="66"/>
                      <a:pt x="394" y="66"/>
                    </a:cubicBezTo>
                    <a:cubicBezTo>
                      <a:pt x="395" y="66"/>
                      <a:pt x="396" y="66"/>
                      <a:pt x="396" y="65"/>
                    </a:cubicBezTo>
                    <a:cubicBezTo>
                      <a:pt x="409" y="52"/>
                      <a:pt x="409" y="52"/>
                      <a:pt x="409" y="52"/>
                    </a:cubicBezTo>
                    <a:cubicBezTo>
                      <a:pt x="410" y="51"/>
                      <a:pt x="410" y="49"/>
                      <a:pt x="409" y="48"/>
                    </a:cubicBezTo>
                    <a:cubicBezTo>
                      <a:pt x="408" y="47"/>
                      <a:pt x="406" y="47"/>
                      <a:pt x="405" y="48"/>
                    </a:cubicBezTo>
                    <a:close/>
                    <a:moveTo>
                      <a:pt x="151" y="311"/>
                    </a:moveTo>
                    <a:cubicBezTo>
                      <a:pt x="375" y="86"/>
                      <a:pt x="375" y="86"/>
                      <a:pt x="375" y="86"/>
                    </a:cubicBezTo>
                    <a:cubicBezTo>
                      <a:pt x="377" y="85"/>
                      <a:pt x="377" y="83"/>
                      <a:pt x="375" y="82"/>
                    </a:cubicBezTo>
                    <a:cubicBezTo>
                      <a:pt x="374" y="80"/>
                      <a:pt x="372" y="80"/>
                      <a:pt x="371" y="82"/>
                    </a:cubicBezTo>
                    <a:cubicBezTo>
                      <a:pt x="146" y="307"/>
                      <a:pt x="146" y="307"/>
                      <a:pt x="146" y="307"/>
                    </a:cubicBezTo>
                    <a:cubicBezTo>
                      <a:pt x="145" y="308"/>
                      <a:pt x="145" y="310"/>
                      <a:pt x="146" y="311"/>
                    </a:cubicBezTo>
                    <a:cubicBezTo>
                      <a:pt x="147" y="311"/>
                      <a:pt x="148" y="312"/>
                      <a:pt x="148" y="312"/>
                    </a:cubicBezTo>
                    <a:cubicBezTo>
                      <a:pt x="149" y="312"/>
                      <a:pt x="150" y="311"/>
                      <a:pt x="151" y="311"/>
                    </a:cubicBezTo>
                    <a:close/>
                    <a:moveTo>
                      <a:pt x="432" y="39"/>
                    </a:moveTo>
                    <a:cubicBezTo>
                      <a:pt x="433" y="39"/>
                      <a:pt x="434" y="40"/>
                      <a:pt x="434" y="40"/>
                    </a:cubicBezTo>
                    <a:cubicBezTo>
                      <a:pt x="435" y="40"/>
                      <a:pt x="436" y="39"/>
                      <a:pt x="437" y="39"/>
                    </a:cubicBezTo>
                    <a:cubicBezTo>
                      <a:pt x="445" y="31"/>
                      <a:pt x="445" y="31"/>
                      <a:pt x="445" y="31"/>
                    </a:cubicBezTo>
                    <a:cubicBezTo>
                      <a:pt x="448" y="27"/>
                      <a:pt x="448" y="27"/>
                      <a:pt x="448" y="27"/>
                    </a:cubicBezTo>
                    <a:cubicBezTo>
                      <a:pt x="449" y="26"/>
                      <a:pt x="449" y="24"/>
                      <a:pt x="448" y="23"/>
                    </a:cubicBezTo>
                    <a:cubicBezTo>
                      <a:pt x="447" y="22"/>
                      <a:pt x="445" y="22"/>
                      <a:pt x="444" y="23"/>
                    </a:cubicBezTo>
                    <a:cubicBezTo>
                      <a:pt x="440" y="26"/>
                      <a:pt x="440" y="26"/>
                      <a:pt x="440" y="26"/>
                    </a:cubicBezTo>
                    <a:cubicBezTo>
                      <a:pt x="439" y="28"/>
                      <a:pt x="439" y="28"/>
                      <a:pt x="439" y="28"/>
                    </a:cubicBezTo>
                    <a:cubicBezTo>
                      <a:pt x="438" y="29"/>
                      <a:pt x="438" y="29"/>
                      <a:pt x="438" y="29"/>
                    </a:cubicBezTo>
                    <a:cubicBezTo>
                      <a:pt x="432" y="35"/>
                      <a:pt x="432" y="35"/>
                      <a:pt x="432" y="35"/>
                    </a:cubicBezTo>
                    <a:cubicBezTo>
                      <a:pt x="431" y="36"/>
                      <a:pt x="431" y="38"/>
                      <a:pt x="432" y="39"/>
                    </a:cubicBezTo>
                    <a:close/>
                    <a:moveTo>
                      <a:pt x="428" y="39"/>
                    </a:moveTo>
                    <a:cubicBezTo>
                      <a:pt x="423" y="43"/>
                      <a:pt x="423" y="43"/>
                      <a:pt x="423" y="43"/>
                    </a:cubicBezTo>
                    <a:cubicBezTo>
                      <a:pt x="422" y="44"/>
                      <a:pt x="422" y="46"/>
                      <a:pt x="423" y="48"/>
                    </a:cubicBezTo>
                    <a:cubicBezTo>
                      <a:pt x="424" y="48"/>
                      <a:pt x="425" y="49"/>
                      <a:pt x="426" y="49"/>
                    </a:cubicBezTo>
                    <a:cubicBezTo>
                      <a:pt x="426" y="49"/>
                      <a:pt x="427" y="48"/>
                      <a:pt x="428" y="48"/>
                    </a:cubicBezTo>
                    <a:cubicBezTo>
                      <a:pt x="432" y="43"/>
                      <a:pt x="432" y="43"/>
                      <a:pt x="432" y="43"/>
                    </a:cubicBezTo>
                    <a:cubicBezTo>
                      <a:pt x="433" y="42"/>
                      <a:pt x="433" y="40"/>
                      <a:pt x="432" y="39"/>
                    </a:cubicBezTo>
                    <a:cubicBezTo>
                      <a:pt x="431" y="38"/>
                      <a:pt x="429" y="38"/>
                      <a:pt x="428" y="39"/>
                    </a:cubicBezTo>
                    <a:close/>
                    <a:moveTo>
                      <a:pt x="153" y="323"/>
                    </a:moveTo>
                    <a:cubicBezTo>
                      <a:pt x="388" y="88"/>
                      <a:pt x="388" y="88"/>
                      <a:pt x="388" y="88"/>
                    </a:cubicBezTo>
                    <a:cubicBezTo>
                      <a:pt x="389" y="87"/>
                      <a:pt x="389" y="85"/>
                      <a:pt x="388" y="83"/>
                    </a:cubicBezTo>
                    <a:cubicBezTo>
                      <a:pt x="386" y="82"/>
                      <a:pt x="384" y="82"/>
                      <a:pt x="383" y="83"/>
                    </a:cubicBezTo>
                    <a:cubicBezTo>
                      <a:pt x="148" y="318"/>
                      <a:pt x="148" y="318"/>
                      <a:pt x="148" y="318"/>
                    </a:cubicBezTo>
                    <a:cubicBezTo>
                      <a:pt x="147" y="319"/>
                      <a:pt x="147" y="321"/>
                      <a:pt x="148" y="323"/>
                    </a:cubicBezTo>
                    <a:cubicBezTo>
                      <a:pt x="149" y="323"/>
                      <a:pt x="150" y="323"/>
                      <a:pt x="151" y="323"/>
                    </a:cubicBezTo>
                    <a:cubicBezTo>
                      <a:pt x="151" y="323"/>
                      <a:pt x="152" y="323"/>
                      <a:pt x="153" y="323"/>
                    </a:cubicBezTo>
                    <a:close/>
                    <a:moveTo>
                      <a:pt x="419" y="48"/>
                    </a:moveTo>
                    <a:cubicBezTo>
                      <a:pt x="411" y="56"/>
                      <a:pt x="411" y="56"/>
                      <a:pt x="411" y="56"/>
                    </a:cubicBezTo>
                    <a:cubicBezTo>
                      <a:pt x="397" y="69"/>
                      <a:pt x="397" y="69"/>
                      <a:pt x="397" y="69"/>
                    </a:cubicBezTo>
                    <a:cubicBezTo>
                      <a:pt x="396" y="71"/>
                      <a:pt x="396" y="73"/>
                      <a:pt x="397" y="74"/>
                    </a:cubicBezTo>
                    <a:cubicBezTo>
                      <a:pt x="398" y="74"/>
                      <a:pt x="399" y="75"/>
                      <a:pt x="399" y="75"/>
                    </a:cubicBezTo>
                    <a:cubicBezTo>
                      <a:pt x="400" y="75"/>
                      <a:pt x="401" y="74"/>
                      <a:pt x="402" y="74"/>
                    </a:cubicBezTo>
                    <a:cubicBezTo>
                      <a:pt x="415" y="60"/>
                      <a:pt x="415" y="60"/>
                      <a:pt x="415" y="60"/>
                    </a:cubicBezTo>
                    <a:cubicBezTo>
                      <a:pt x="423" y="52"/>
                      <a:pt x="423" y="52"/>
                      <a:pt x="423" y="52"/>
                    </a:cubicBezTo>
                    <a:cubicBezTo>
                      <a:pt x="424" y="51"/>
                      <a:pt x="424" y="49"/>
                      <a:pt x="423" y="48"/>
                    </a:cubicBezTo>
                    <a:cubicBezTo>
                      <a:pt x="422" y="47"/>
                      <a:pt x="420" y="47"/>
                      <a:pt x="419" y="48"/>
                    </a:cubicBezTo>
                    <a:close/>
                    <a:moveTo>
                      <a:pt x="452" y="23"/>
                    </a:moveTo>
                    <a:cubicBezTo>
                      <a:pt x="452" y="23"/>
                      <a:pt x="453" y="22"/>
                      <a:pt x="454" y="22"/>
                    </a:cubicBezTo>
                    <a:cubicBezTo>
                      <a:pt x="456" y="20"/>
                      <a:pt x="456" y="20"/>
                      <a:pt x="456" y="20"/>
                    </a:cubicBezTo>
                    <a:cubicBezTo>
                      <a:pt x="457" y="18"/>
                      <a:pt x="457" y="16"/>
                      <a:pt x="456" y="15"/>
                    </a:cubicBezTo>
                    <a:cubicBezTo>
                      <a:pt x="455" y="14"/>
                      <a:pt x="453" y="14"/>
                      <a:pt x="451" y="15"/>
                    </a:cubicBezTo>
                    <a:cubicBezTo>
                      <a:pt x="449" y="17"/>
                      <a:pt x="449" y="17"/>
                      <a:pt x="449" y="17"/>
                    </a:cubicBezTo>
                    <a:cubicBezTo>
                      <a:pt x="448" y="19"/>
                      <a:pt x="448" y="21"/>
                      <a:pt x="449" y="22"/>
                    </a:cubicBezTo>
                    <a:cubicBezTo>
                      <a:pt x="450" y="22"/>
                      <a:pt x="451" y="23"/>
                      <a:pt x="452" y="23"/>
                    </a:cubicBezTo>
                    <a:close/>
                    <a:moveTo>
                      <a:pt x="157" y="324"/>
                    </a:moveTo>
                    <a:cubicBezTo>
                      <a:pt x="152" y="328"/>
                      <a:pt x="152" y="328"/>
                      <a:pt x="152" y="328"/>
                    </a:cubicBezTo>
                    <a:cubicBezTo>
                      <a:pt x="151" y="330"/>
                      <a:pt x="151" y="331"/>
                      <a:pt x="152" y="333"/>
                    </a:cubicBezTo>
                    <a:cubicBezTo>
                      <a:pt x="153" y="333"/>
                      <a:pt x="154" y="334"/>
                      <a:pt x="155" y="334"/>
                    </a:cubicBezTo>
                    <a:cubicBezTo>
                      <a:pt x="155" y="334"/>
                      <a:pt x="156" y="333"/>
                      <a:pt x="157" y="333"/>
                    </a:cubicBezTo>
                    <a:cubicBezTo>
                      <a:pt x="161" y="328"/>
                      <a:pt x="161" y="328"/>
                      <a:pt x="161" y="328"/>
                    </a:cubicBezTo>
                    <a:cubicBezTo>
                      <a:pt x="162" y="327"/>
                      <a:pt x="162" y="325"/>
                      <a:pt x="161" y="324"/>
                    </a:cubicBezTo>
                    <a:cubicBezTo>
                      <a:pt x="160" y="323"/>
                      <a:pt x="158" y="323"/>
                      <a:pt x="157" y="324"/>
                    </a:cubicBezTo>
                    <a:close/>
                    <a:moveTo>
                      <a:pt x="419" y="66"/>
                    </a:moveTo>
                    <a:cubicBezTo>
                      <a:pt x="418" y="65"/>
                      <a:pt x="416" y="65"/>
                      <a:pt x="415" y="66"/>
                    </a:cubicBezTo>
                    <a:cubicBezTo>
                      <a:pt x="413" y="68"/>
                      <a:pt x="413" y="68"/>
                      <a:pt x="413" y="68"/>
                    </a:cubicBezTo>
                    <a:cubicBezTo>
                      <a:pt x="166" y="315"/>
                      <a:pt x="166" y="315"/>
                      <a:pt x="166" y="315"/>
                    </a:cubicBezTo>
                    <a:cubicBezTo>
                      <a:pt x="164" y="316"/>
                      <a:pt x="164" y="318"/>
                      <a:pt x="166" y="320"/>
                    </a:cubicBezTo>
                    <a:cubicBezTo>
                      <a:pt x="166" y="320"/>
                      <a:pt x="167" y="320"/>
                      <a:pt x="168" y="320"/>
                    </a:cubicBezTo>
                    <a:cubicBezTo>
                      <a:pt x="169" y="320"/>
                      <a:pt x="169" y="320"/>
                      <a:pt x="170" y="320"/>
                    </a:cubicBezTo>
                    <a:cubicBezTo>
                      <a:pt x="419" y="70"/>
                      <a:pt x="419" y="70"/>
                      <a:pt x="419" y="70"/>
                    </a:cubicBezTo>
                    <a:cubicBezTo>
                      <a:pt x="421" y="69"/>
                      <a:pt x="421" y="67"/>
                      <a:pt x="419" y="66"/>
                    </a:cubicBezTo>
                    <a:close/>
                    <a:moveTo>
                      <a:pt x="434" y="46"/>
                    </a:moveTo>
                    <a:cubicBezTo>
                      <a:pt x="427" y="53"/>
                      <a:pt x="427" y="53"/>
                      <a:pt x="427" y="53"/>
                    </a:cubicBezTo>
                    <a:cubicBezTo>
                      <a:pt x="426" y="55"/>
                      <a:pt x="426" y="57"/>
                      <a:pt x="427" y="58"/>
                    </a:cubicBezTo>
                    <a:cubicBezTo>
                      <a:pt x="428" y="58"/>
                      <a:pt x="429" y="59"/>
                      <a:pt x="429" y="59"/>
                    </a:cubicBezTo>
                    <a:cubicBezTo>
                      <a:pt x="430" y="59"/>
                      <a:pt x="431" y="58"/>
                      <a:pt x="432" y="58"/>
                    </a:cubicBezTo>
                    <a:cubicBezTo>
                      <a:pt x="439" y="51"/>
                      <a:pt x="439" y="51"/>
                      <a:pt x="439" y="51"/>
                    </a:cubicBezTo>
                    <a:cubicBezTo>
                      <a:pt x="440" y="50"/>
                      <a:pt x="440" y="48"/>
                      <a:pt x="439" y="47"/>
                    </a:cubicBezTo>
                    <a:cubicBezTo>
                      <a:pt x="440" y="47"/>
                      <a:pt x="440" y="48"/>
                      <a:pt x="441" y="48"/>
                    </a:cubicBezTo>
                    <a:cubicBezTo>
                      <a:pt x="441" y="48"/>
                      <a:pt x="442" y="47"/>
                      <a:pt x="443" y="47"/>
                    </a:cubicBezTo>
                    <a:cubicBezTo>
                      <a:pt x="453" y="37"/>
                      <a:pt x="453" y="37"/>
                      <a:pt x="453" y="37"/>
                    </a:cubicBezTo>
                    <a:cubicBezTo>
                      <a:pt x="454" y="36"/>
                      <a:pt x="454" y="34"/>
                      <a:pt x="453" y="32"/>
                    </a:cubicBezTo>
                    <a:cubicBezTo>
                      <a:pt x="451" y="31"/>
                      <a:pt x="449" y="31"/>
                      <a:pt x="448" y="32"/>
                    </a:cubicBezTo>
                    <a:cubicBezTo>
                      <a:pt x="438" y="42"/>
                      <a:pt x="438" y="42"/>
                      <a:pt x="438" y="42"/>
                    </a:cubicBezTo>
                    <a:cubicBezTo>
                      <a:pt x="437" y="43"/>
                      <a:pt x="437" y="45"/>
                      <a:pt x="438" y="46"/>
                    </a:cubicBezTo>
                    <a:cubicBezTo>
                      <a:pt x="437" y="45"/>
                      <a:pt x="435" y="45"/>
                      <a:pt x="434" y="46"/>
                    </a:cubicBezTo>
                    <a:close/>
                    <a:moveTo>
                      <a:pt x="455" y="30"/>
                    </a:moveTo>
                    <a:cubicBezTo>
                      <a:pt x="456" y="30"/>
                      <a:pt x="457" y="31"/>
                      <a:pt x="458" y="31"/>
                    </a:cubicBezTo>
                    <a:cubicBezTo>
                      <a:pt x="458" y="31"/>
                      <a:pt x="459" y="30"/>
                      <a:pt x="460" y="30"/>
                    </a:cubicBezTo>
                    <a:cubicBezTo>
                      <a:pt x="465" y="24"/>
                      <a:pt x="465" y="24"/>
                      <a:pt x="465" y="24"/>
                    </a:cubicBezTo>
                    <a:cubicBezTo>
                      <a:pt x="475" y="15"/>
                      <a:pt x="475" y="15"/>
                      <a:pt x="475" y="15"/>
                    </a:cubicBezTo>
                    <a:cubicBezTo>
                      <a:pt x="476" y="13"/>
                      <a:pt x="476" y="11"/>
                      <a:pt x="475" y="10"/>
                    </a:cubicBezTo>
                    <a:cubicBezTo>
                      <a:pt x="474" y="9"/>
                      <a:pt x="472" y="9"/>
                      <a:pt x="470" y="10"/>
                    </a:cubicBezTo>
                    <a:cubicBezTo>
                      <a:pt x="455" y="25"/>
                      <a:pt x="455" y="25"/>
                      <a:pt x="455" y="25"/>
                    </a:cubicBezTo>
                    <a:cubicBezTo>
                      <a:pt x="454" y="26"/>
                      <a:pt x="454" y="28"/>
                      <a:pt x="455" y="30"/>
                    </a:cubicBezTo>
                    <a:close/>
                    <a:moveTo>
                      <a:pt x="471" y="28"/>
                    </a:moveTo>
                    <a:cubicBezTo>
                      <a:pt x="472" y="28"/>
                      <a:pt x="473" y="29"/>
                      <a:pt x="474" y="29"/>
                    </a:cubicBezTo>
                    <a:cubicBezTo>
                      <a:pt x="474" y="29"/>
                      <a:pt x="475" y="28"/>
                      <a:pt x="476" y="28"/>
                    </a:cubicBezTo>
                    <a:cubicBezTo>
                      <a:pt x="484" y="20"/>
                      <a:pt x="484" y="20"/>
                      <a:pt x="484" y="20"/>
                    </a:cubicBezTo>
                    <a:cubicBezTo>
                      <a:pt x="484" y="20"/>
                      <a:pt x="484" y="19"/>
                      <a:pt x="484" y="19"/>
                    </a:cubicBezTo>
                    <a:cubicBezTo>
                      <a:pt x="485" y="19"/>
                      <a:pt x="485" y="18"/>
                      <a:pt x="485" y="18"/>
                    </a:cubicBezTo>
                    <a:cubicBezTo>
                      <a:pt x="490" y="13"/>
                      <a:pt x="490" y="13"/>
                      <a:pt x="490" y="13"/>
                    </a:cubicBezTo>
                    <a:cubicBezTo>
                      <a:pt x="491" y="12"/>
                      <a:pt x="491" y="10"/>
                      <a:pt x="490" y="9"/>
                    </a:cubicBezTo>
                    <a:cubicBezTo>
                      <a:pt x="489" y="8"/>
                      <a:pt x="487" y="8"/>
                      <a:pt x="486" y="9"/>
                    </a:cubicBezTo>
                    <a:cubicBezTo>
                      <a:pt x="481" y="14"/>
                      <a:pt x="481" y="14"/>
                      <a:pt x="481" y="14"/>
                    </a:cubicBezTo>
                    <a:cubicBezTo>
                      <a:pt x="481" y="14"/>
                      <a:pt x="480" y="14"/>
                      <a:pt x="480" y="15"/>
                    </a:cubicBezTo>
                    <a:cubicBezTo>
                      <a:pt x="480" y="15"/>
                      <a:pt x="480" y="15"/>
                      <a:pt x="479" y="15"/>
                    </a:cubicBezTo>
                    <a:cubicBezTo>
                      <a:pt x="471" y="23"/>
                      <a:pt x="471" y="23"/>
                      <a:pt x="471" y="23"/>
                    </a:cubicBezTo>
                    <a:cubicBezTo>
                      <a:pt x="470" y="25"/>
                      <a:pt x="470" y="26"/>
                      <a:pt x="471" y="28"/>
                    </a:cubicBezTo>
                    <a:close/>
                    <a:moveTo>
                      <a:pt x="388" y="114"/>
                    </a:moveTo>
                    <a:cubicBezTo>
                      <a:pt x="389" y="114"/>
                      <a:pt x="390" y="114"/>
                      <a:pt x="390" y="113"/>
                    </a:cubicBezTo>
                    <a:cubicBezTo>
                      <a:pt x="393" y="111"/>
                      <a:pt x="393" y="111"/>
                      <a:pt x="393" y="111"/>
                    </a:cubicBezTo>
                    <a:cubicBezTo>
                      <a:pt x="393" y="110"/>
                      <a:pt x="393" y="110"/>
                      <a:pt x="393" y="110"/>
                    </a:cubicBezTo>
                    <a:cubicBezTo>
                      <a:pt x="394" y="110"/>
                      <a:pt x="394" y="109"/>
                      <a:pt x="394" y="109"/>
                    </a:cubicBezTo>
                    <a:cubicBezTo>
                      <a:pt x="427" y="77"/>
                      <a:pt x="427" y="77"/>
                      <a:pt x="427" y="77"/>
                    </a:cubicBezTo>
                    <a:cubicBezTo>
                      <a:pt x="428" y="76"/>
                      <a:pt x="428" y="74"/>
                      <a:pt x="427" y="72"/>
                    </a:cubicBezTo>
                    <a:cubicBezTo>
                      <a:pt x="425" y="71"/>
                      <a:pt x="423" y="71"/>
                      <a:pt x="422" y="72"/>
                    </a:cubicBezTo>
                    <a:cubicBezTo>
                      <a:pt x="390" y="105"/>
                      <a:pt x="390" y="105"/>
                      <a:pt x="390" y="105"/>
                    </a:cubicBezTo>
                    <a:cubicBezTo>
                      <a:pt x="390" y="105"/>
                      <a:pt x="389" y="105"/>
                      <a:pt x="389" y="106"/>
                    </a:cubicBezTo>
                    <a:cubicBezTo>
                      <a:pt x="389" y="106"/>
                      <a:pt x="389" y="106"/>
                      <a:pt x="388" y="106"/>
                    </a:cubicBezTo>
                    <a:cubicBezTo>
                      <a:pt x="386" y="109"/>
                      <a:pt x="386" y="109"/>
                      <a:pt x="386" y="109"/>
                    </a:cubicBezTo>
                    <a:cubicBezTo>
                      <a:pt x="385" y="110"/>
                      <a:pt x="385" y="112"/>
                      <a:pt x="386" y="113"/>
                    </a:cubicBezTo>
                    <a:cubicBezTo>
                      <a:pt x="387" y="114"/>
                      <a:pt x="387" y="114"/>
                      <a:pt x="388" y="114"/>
                    </a:cubicBezTo>
                    <a:close/>
                    <a:moveTo>
                      <a:pt x="363" y="136"/>
                    </a:moveTo>
                    <a:cubicBezTo>
                      <a:pt x="362" y="135"/>
                      <a:pt x="360" y="135"/>
                      <a:pt x="358" y="136"/>
                    </a:cubicBezTo>
                    <a:cubicBezTo>
                      <a:pt x="167" y="328"/>
                      <a:pt x="167" y="328"/>
                      <a:pt x="167" y="328"/>
                    </a:cubicBezTo>
                    <a:cubicBezTo>
                      <a:pt x="166" y="329"/>
                      <a:pt x="166" y="331"/>
                      <a:pt x="167" y="332"/>
                    </a:cubicBezTo>
                    <a:cubicBezTo>
                      <a:pt x="168" y="333"/>
                      <a:pt x="168" y="333"/>
                      <a:pt x="169" y="333"/>
                    </a:cubicBezTo>
                    <a:cubicBezTo>
                      <a:pt x="170" y="333"/>
                      <a:pt x="171" y="333"/>
                      <a:pt x="171" y="332"/>
                    </a:cubicBezTo>
                    <a:cubicBezTo>
                      <a:pt x="363" y="141"/>
                      <a:pt x="363" y="141"/>
                      <a:pt x="363" y="141"/>
                    </a:cubicBezTo>
                    <a:cubicBezTo>
                      <a:pt x="364" y="139"/>
                      <a:pt x="364" y="137"/>
                      <a:pt x="363" y="136"/>
                    </a:cubicBezTo>
                    <a:close/>
                    <a:moveTo>
                      <a:pt x="166" y="333"/>
                    </a:moveTo>
                    <a:cubicBezTo>
                      <a:pt x="165" y="332"/>
                      <a:pt x="163" y="332"/>
                      <a:pt x="161" y="333"/>
                    </a:cubicBezTo>
                    <a:cubicBezTo>
                      <a:pt x="151" y="343"/>
                      <a:pt x="151" y="343"/>
                      <a:pt x="151" y="343"/>
                    </a:cubicBezTo>
                    <a:cubicBezTo>
                      <a:pt x="150" y="344"/>
                      <a:pt x="150" y="346"/>
                      <a:pt x="151" y="348"/>
                    </a:cubicBezTo>
                    <a:cubicBezTo>
                      <a:pt x="152" y="348"/>
                      <a:pt x="153" y="349"/>
                      <a:pt x="154" y="349"/>
                    </a:cubicBezTo>
                    <a:cubicBezTo>
                      <a:pt x="154" y="349"/>
                      <a:pt x="155" y="348"/>
                      <a:pt x="156" y="348"/>
                    </a:cubicBezTo>
                    <a:cubicBezTo>
                      <a:pt x="166" y="338"/>
                      <a:pt x="166" y="338"/>
                      <a:pt x="166" y="338"/>
                    </a:cubicBezTo>
                    <a:cubicBezTo>
                      <a:pt x="167" y="336"/>
                      <a:pt x="167" y="334"/>
                      <a:pt x="166" y="333"/>
                    </a:cubicBezTo>
                    <a:close/>
                    <a:moveTo>
                      <a:pt x="465" y="30"/>
                    </a:moveTo>
                    <a:cubicBezTo>
                      <a:pt x="459" y="35"/>
                      <a:pt x="459" y="35"/>
                      <a:pt x="459" y="35"/>
                    </a:cubicBezTo>
                    <a:cubicBezTo>
                      <a:pt x="459" y="35"/>
                      <a:pt x="459" y="35"/>
                      <a:pt x="459" y="35"/>
                    </a:cubicBezTo>
                    <a:cubicBezTo>
                      <a:pt x="449" y="45"/>
                      <a:pt x="449" y="45"/>
                      <a:pt x="449" y="45"/>
                    </a:cubicBezTo>
                    <a:cubicBezTo>
                      <a:pt x="448" y="46"/>
                      <a:pt x="448" y="48"/>
                      <a:pt x="449" y="49"/>
                    </a:cubicBezTo>
                    <a:cubicBezTo>
                      <a:pt x="448" y="48"/>
                      <a:pt x="446" y="48"/>
                      <a:pt x="445" y="49"/>
                    </a:cubicBezTo>
                    <a:cubicBezTo>
                      <a:pt x="434" y="61"/>
                      <a:pt x="434" y="61"/>
                      <a:pt x="434" y="61"/>
                    </a:cubicBezTo>
                    <a:cubicBezTo>
                      <a:pt x="434" y="61"/>
                      <a:pt x="434" y="61"/>
                      <a:pt x="434" y="61"/>
                    </a:cubicBezTo>
                    <a:cubicBezTo>
                      <a:pt x="429" y="66"/>
                      <a:pt x="429" y="66"/>
                      <a:pt x="429" y="66"/>
                    </a:cubicBezTo>
                    <a:cubicBezTo>
                      <a:pt x="428" y="67"/>
                      <a:pt x="428" y="69"/>
                      <a:pt x="429" y="70"/>
                    </a:cubicBezTo>
                    <a:cubicBezTo>
                      <a:pt x="430" y="71"/>
                      <a:pt x="430" y="71"/>
                      <a:pt x="431" y="71"/>
                    </a:cubicBezTo>
                    <a:cubicBezTo>
                      <a:pt x="432" y="71"/>
                      <a:pt x="433" y="71"/>
                      <a:pt x="433" y="70"/>
                    </a:cubicBezTo>
                    <a:cubicBezTo>
                      <a:pt x="449" y="54"/>
                      <a:pt x="449" y="54"/>
                      <a:pt x="449" y="54"/>
                    </a:cubicBezTo>
                    <a:cubicBezTo>
                      <a:pt x="450" y="54"/>
                      <a:pt x="450" y="54"/>
                      <a:pt x="450" y="54"/>
                    </a:cubicBezTo>
                    <a:cubicBezTo>
                      <a:pt x="451" y="52"/>
                      <a:pt x="451" y="51"/>
                      <a:pt x="450" y="49"/>
                    </a:cubicBezTo>
                    <a:cubicBezTo>
                      <a:pt x="451" y="50"/>
                      <a:pt x="451" y="50"/>
                      <a:pt x="452" y="50"/>
                    </a:cubicBezTo>
                    <a:cubicBezTo>
                      <a:pt x="453" y="50"/>
                      <a:pt x="454" y="50"/>
                      <a:pt x="454" y="49"/>
                    </a:cubicBezTo>
                    <a:cubicBezTo>
                      <a:pt x="469" y="34"/>
                      <a:pt x="469" y="34"/>
                      <a:pt x="469" y="34"/>
                    </a:cubicBezTo>
                    <a:cubicBezTo>
                      <a:pt x="470" y="33"/>
                      <a:pt x="470" y="33"/>
                      <a:pt x="470" y="32"/>
                    </a:cubicBezTo>
                    <a:cubicBezTo>
                      <a:pt x="470" y="31"/>
                      <a:pt x="470" y="30"/>
                      <a:pt x="469" y="30"/>
                    </a:cubicBezTo>
                    <a:cubicBezTo>
                      <a:pt x="468" y="28"/>
                      <a:pt x="466" y="28"/>
                      <a:pt x="465" y="30"/>
                    </a:cubicBezTo>
                    <a:close/>
                    <a:moveTo>
                      <a:pt x="165" y="352"/>
                    </a:moveTo>
                    <a:cubicBezTo>
                      <a:pt x="169" y="348"/>
                      <a:pt x="169" y="348"/>
                      <a:pt x="169" y="348"/>
                    </a:cubicBezTo>
                    <a:cubicBezTo>
                      <a:pt x="170" y="347"/>
                      <a:pt x="170" y="345"/>
                      <a:pt x="169" y="344"/>
                    </a:cubicBezTo>
                    <a:cubicBezTo>
                      <a:pt x="168" y="343"/>
                      <a:pt x="166" y="343"/>
                      <a:pt x="165" y="344"/>
                    </a:cubicBezTo>
                    <a:cubicBezTo>
                      <a:pt x="161" y="348"/>
                      <a:pt x="161" y="348"/>
                      <a:pt x="161" y="348"/>
                    </a:cubicBezTo>
                    <a:cubicBezTo>
                      <a:pt x="160" y="349"/>
                      <a:pt x="160" y="351"/>
                      <a:pt x="161" y="352"/>
                    </a:cubicBezTo>
                    <a:cubicBezTo>
                      <a:pt x="161" y="353"/>
                      <a:pt x="162" y="353"/>
                      <a:pt x="163" y="353"/>
                    </a:cubicBezTo>
                    <a:cubicBezTo>
                      <a:pt x="164" y="353"/>
                      <a:pt x="164" y="353"/>
                      <a:pt x="165" y="352"/>
                    </a:cubicBezTo>
                    <a:close/>
                    <a:moveTo>
                      <a:pt x="174" y="342"/>
                    </a:moveTo>
                    <a:cubicBezTo>
                      <a:pt x="175" y="342"/>
                      <a:pt x="176" y="342"/>
                      <a:pt x="176" y="341"/>
                    </a:cubicBezTo>
                    <a:cubicBezTo>
                      <a:pt x="370" y="148"/>
                      <a:pt x="370" y="148"/>
                      <a:pt x="370" y="148"/>
                    </a:cubicBezTo>
                    <a:cubicBezTo>
                      <a:pt x="371" y="147"/>
                      <a:pt x="371" y="145"/>
                      <a:pt x="370" y="143"/>
                    </a:cubicBezTo>
                    <a:cubicBezTo>
                      <a:pt x="368" y="142"/>
                      <a:pt x="366" y="142"/>
                      <a:pt x="365" y="143"/>
                    </a:cubicBezTo>
                    <a:cubicBezTo>
                      <a:pt x="172" y="337"/>
                      <a:pt x="172" y="337"/>
                      <a:pt x="172" y="337"/>
                    </a:cubicBezTo>
                    <a:cubicBezTo>
                      <a:pt x="171" y="338"/>
                      <a:pt x="171" y="340"/>
                      <a:pt x="172" y="341"/>
                    </a:cubicBezTo>
                    <a:cubicBezTo>
                      <a:pt x="172" y="342"/>
                      <a:pt x="173" y="342"/>
                      <a:pt x="174" y="342"/>
                    </a:cubicBezTo>
                    <a:close/>
                    <a:moveTo>
                      <a:pt x="478" y="38"/>
                    </a:moveTo>
                    <a:cubicBezTo>
                      <a:pt x="479" y="38"/>
                      <a:pt x="479" y="38"/>
                      <a:pt x="480" y="37"/>
                    </a:cubicBezTo>
                    <a:cubicBezTo>
                      <a:pt x="490" y="28"/>
                      <a:pt x="490" y="28"/>
                      <a:pt x="490" y="28"/>
                    </a:cubicBezTo>
                    <a:cubicBezTo>
                      <a:pt x="491" y="26"/>
                      <a:pt x="491" y="24"/>
                      <a:pt x="490" y="23"/>
                    </a:cubicBezTo>
                    <a:cubicBezTo>
                      <a:pt x="489" y="22"/>
                      <a:pt x="487" y="22"/>
                      <a:pt x="485" y="23"/>
                    </a:cubicBezTo>
                    <a:cubicBezTo>
                      <a:pt x="476" y="33"/>
                      <a:pt x="476" y="33"/>
                      <a:pt x="476" y="33"/>
                    </a:cubicBezTo>
                    <a:cubicBezTo>
                      <a:pt x="474" y="34"/>
                      <a:pt x="474" y="36"/>
                      <a:pt x="476" y="37"/>
                    </a:cubicBezTo>
                    <a:cubicBezTo>
                      <a:pt x="476" y="38"/>
                      <a:pt x="477" y="38"/>
                      <a:pt x="478" y="38"/>
                    </a:cubicBezTo>
                    <a:close/>
                    <a:moveTo>
                      <a:pt x="471" y="37"/>
                    </a:moveTo>
                    <a:cubicBezTo>
                      <a:pt x="466" y="43"/>
                      <a:pt x="466" y="43"/>
                      <a:pt x="466" y="43"/>
                    </a:cubicBezTo>
                    <a:cubicBezTo>
                      <a:pt x="465" y="44"/>
                      <a:pt x="465" y="46"/>
                      <a:pt x="466" y="47"/>
                    </a:cubicBezTo>
                    <a:cubicBezTo>
                      <a:pt x="466" y="48"/>
                      <a:pt x="467" y="48"/>
                      <a:pt x="468" y="48"/>
                    </a:cubicBezTo>
                    <a:cubicBezTo>
                      <a:pt x="469" y="48"/>
                      <a:pt x="470" y="48"/>
                      <a:pt x="470" y="47"/>
                    </a:cubicBezTo>
                    <a:cubicBezTo>
                      <a:pt x="476" y="42"/>
                      <a:pt x="476" y="42"/>
                      <a:pt x="476" y="42"/>
                    </a:cubicBezTo>
                    <a:cubicBezTo>
                      <a:pt x="477" y="41"/>
                      <a:pt x="477" y="39"/>
                      <a:pt x="476" y="37"/>
                    </a:cubicBezTo>
                    <a:cubicBezTo>
                      <a:pt x="474" y="36"/>
                      <a:pt x="472" y="36"/>
                      <a:pt x="471" y="37"/>
                    </a:cubicBezTo>
                    <a:close/>
                    <a:moveTo>
                      <a:pt x="464" y="50"/>
                    </a:moveTo>
                    <a:cubicBezTo>
                      <a:pt x="464" y="50"/>
                      <a:pt x="464" y="50"/>
                      <a:pt x="464" y="50"/>
                    </a:cubicBezTo>
                    <a:cubicBezTo>
                      <a:pt x="464" y="50"/>
                      <a:pt x="464" y="50"/>
                      <a:pt x="463" y="50"/>
                    </a:cubicBezTo>
                    <a:cubicBezTo>
                      <a:pt x="463" y="50"/>
                      <a:pt x="463" y="50"/>
                      <a:pt x="463" y="50"/>
                    </a:cubicBezTo>
                    <a:cubicBezTo>
                      <a:pt x="463" y="50"/>
                      <a:pt x="463" y="50"/>
                      <a:pt x="463" y="49"/>
                    </a:cubicBezTo>
                    <a:cubicBezTo>
                      <a:pt x="463" y="49"/>
                      <a:pt x="463" y="49"/>
                      <a:pt x="463" y="49"/>
                    </a:cubicBezTo>
                    <a:cubicBezTo>
                      <a:pt x="462" y="49"/>
                      <a:pt x="462" y="49"/>
                      <a:pt x="462" y="49"/>
                    </a:cubicBezTo>
                    <a:cubicBezTo>
                      <a:pt x="462" y="49"/>
                      <a:pt x="462" y="49"/>
                      <a:pt x="461" y="49"/>
                    </a:cubicBezTo>
                    <a:cubicBezTo>
                      <a:pt x="461" y="49"/>
                      <a:pt x="461" y="49"/>
                      <a:pt x="461" y="49"/>
                    </a:cubicBezTo>
                    <a:cubicBezTo>
                      <a:pt x="461" y="49"/>
                      <a:pt x="460" y="49"/>
                      <a:pt x="460" y="49"/>
                    </a:cubicBezTo>
                    <a:cubicBezTo>
                      <a:pt x="460" y="49"/>
                      <a:pt x="460" y="49"/>
                      <a:pt x="460" y="49"/>
                    </a:cubicBezTo>
                    <a:cubicBezTo>
                      <a:pt x="460" y="49"/>
                      <a:pt x="459" y="49"/>
                      <a:pt x="459" y="49"/>
                    </a:cubicBezTo>
                    <a:cubicBezTo>
                      <a:pt x="459" y="49"/>
                      <a:pt x="459" y="49"/>
                      <a:pt x="459" y="50"/>
                    </a:cubicBezTo>
                    <a:cubicBezTo>
                      <a:pt x="459" y="50"/>
                      <a:pt x="459" y="50"/>
                      <a:pt x="459" y="50"/>
                    </a:cubicBezTo>
                    <a:cubicBezTo>
                      <a:pt x="459" y="50"/>
                      <a:pt x="459" y="50"/>
                      <a:pt x="459" y="50"/>
                    </a:cubicBezTo>
                    <a:cubicBezTo>
                      <a:pt x="457" y="52"/>
                      <a:pt x="457" y="52"/>
                      <a:pt x="457" y="52"/>
                    </a:cubicBezTo>
                    <a:cubicBezTo>
                      <a:pt x="450" y="59"/>
                      <a:pt x="450" y="59"/>
                      <a:pt x="450" y="59"/>
                    </a:cubicBezTo>
                    <a:cubicBezTo>
                      <a:pt x="450" y="59"/>
                      <a:pt x="450" y="59"/>
                      <a:pt x="450" y="59"/>
                    </a:cubicBezTo>
                    <a:cubicBezTo>
                      <a:pt x="441" y="68"/>
                      <a:pt x="441" y="68"/>
                      <a:pt x="441" y="68"/>
                    </a:cubicBezTo>
                    <a:cubicBezTo>
                      <a:pt x="439" y="69"/>
                      <a:pt x="439" y="71"/>
                      <a:pt x="441" y="72"/>
                    </a:cubicBezTo>
                    <a:cubicBezTo>
                      <a:pt x="441" y="73"/>
                      <a:pt x="442" y="73"/>
                      <a:pt x="443" y="73"/>
                    </a:cubicBezTo>
                    <a:cubicBezTo>
                      <a:pt x="444" y="73"/>
                      <a:pt x="444" y="73"/>
                      <a:pt x="445" y="72"/>
                    </a:cubicBezTo>
                    <a:cubicBezTo>
                      <a:pt x="463" y="54"/>
                      <a:pt x="463" y="54"/>
                      <a:pt x="463" y="54"/>
                    </a:cubicBezTo>
                    <a:cubicBezTo>
                      <a:pt x="463" y="54"/>
                      <a:pt x="463" y="54"/>
                      <a:pt x="463" y="54"/>
                    </a:cubicBezTo>
                    <a:cubicBezTo>
                      <a:pt x="463" y="54"/>
                      <a:pt x="463" y="54"/>
                      <a:pt x="464" y="54"/>
                    </a:cubicBezTo>
                    <a:cubicBezTo>
                      <a:pt x="464" y="54"/>
                      <a:pt x="464" y="53"/>
                      <a:pt x="464" y="53"/>
                    </a:cubicBezTo>
                    <a:cubicBezTo>
                      <a:pt x="464" y="53"/>
                      <a:pt x="464" y="53"/>
                      <a:pt x="464" y="53"/>
                    </a:cubicBezTo>
                    <a:cubicBezTo>
                      <a:pt x="464" y="52"/>
                      <a:pt x="464" y="52"/>
                      <a:pt x="464" y="52"/>
                    </a:cubicBezTo>
                    <a:cubicBezTo>
                      <a:pt x="464" y="52"/>
                      <a:pt x="464" y="52"/>
                      <a:pt x="464" y="52"/>
                    </a:cubicBezTo>
                    <a:cubicBezTo>
                      <a:pt x="464" y="51"/>
                      <a:pt x="464" y="51"/>
                      <a:pt x="464" y="51"/>
                    </a:cubicBezTo>
                    <a:cubicBezTo>
                      <a:pt x="464" y="51"/>
                      <a:pt x="464" y="51"/>
                      <a:pt x="464" y="50"/>
                    </a:cubicBezTo>
                    <a:close/>
                    <a:moveTo>
                      <a:pt x="490" y="23"/>
                    </a:moveTo>
                    <a:cubicBezTo>
                      <a:pt x="491" y="23"/>
                      <a:pt x="492" y="24"/>
                      <a:pt x="492" y="24"/>
                    </a:cubicBezTo>
                    <a:cubicBezTo>
                      <a:pt x="493" y="24"/>
                      <a:pt x="494" y="23"/>
                      <a:pt x="495" y="23"/>
                    </a:cubicBezTo>
                    <a:cubicBezTo>
                      <a:pt x="502" y="15"/>
                      <a:pt x="502" y="15"/>
                      <a:pt x="502" y="15"/>
                    </a:cubicBezTo>
                    <a:cubicBezTo>
                      <a:pt x="506" y="11"/>
                      <a:pt x="506" y="11"/>
                      <a:pt x="506" y="11"/>
                    </a:cubicBezTo>
                    <a:cubicBezTo>
                      <a:pt x="508" y="10"/>
                      <a:pt x="508" y="8"/>
                      <a:pt x="506" y="7"/>
                    </a:cubicBezTo>
                    <a:cubicBezTo>
                      <a:pt x="505" y="5"/>
                      <a:pt x="503" y="5"/>
                      <a:pt x="502" y="7"/>
                    </a:cubicBezTo>
                    <a:cubicBezTo>
                      <a:pt x="495" y="14"/>
                      <a:pt x="495" y="14"/>
                      <a:pt x="495" y="14"/>
                    </a:cubicBezTo>
                    <a:cubicBezTo>
                      <a:pt x="490" y="18"/>
                      <a:pt x="490" y="18"/>
                      <a:pt x="490" y="18"/>
                    </a:cubicBezTo>
                    <a:cubicBezTo>
                      <a:pt x="489" y="20"/>
                      <a:pt x="489" y="22"/>
                      <a:pt x="490" y="23"/>
                    </a:cubicBezTo>
                    <a:close/>
                    <a:moveTo>
                      <a:pt x="429" y="80"/>
                    </a:moveTo>
                    <a:cubicBezTo>
                      <a:pt x="415" y="93"/>
                      <a:pt x="415" y="93"/>
                      <a:pt x="415" y="93"/>
                    </a:cubicBezTo>
                    <a:cubicBezTo>
                      <a:pt x="415" y="93"/>
                      <a:pt x="415" y="94"/>
                      <a:pt x="415" y="94"/>
                    </a:cubicBezTo>
                    <a:cubicBezTo>
                      <a:pt x="414" y="94"/>
                      <a:pt x="414" y="95"/>
                      <a:pt x="414" y="95"/>
                    </a:cubicBezTo>
                    <a:cubicBezTo>
                      <a:pt x="411" y="97"/>
                      <a:pt x="411" y="97"/>
                      <a:pt x="411" y="97"/>
                    </a:cubicBezTo>
                    <a:cubicBezTo>
                      <a:pt x="410" y="99"/>
                      <a:pt x="410" y="100"/>
                      <a:pt x="411" y="102"/>
                    </a:cubicBezTo>
                    <a:cubicBezTo>
                      <a:pt x="412" y="102"/>
                      <a:pt x="413" y="103"/>
                      <a:pt x="414" y="103"/>
                    </a:cubicBezTo>
                    <a:cubicBezTo>
                      <a:pt x="414" y="103"/>
                      <a:pt x="415" y="102"/>
                      <a:pt x="416" y="102"/>
                    </a:cubicBezTo>
                    <a:cubicBezTo>
                      <a:pt x="418" y="99"/>
                      <a:pt x="418" y="99"/>
                      <a:pt x="418" y="99"/>
                    </a:cubicBezTo>
                    <a:cubicBezTo>
                      <a:pt x="418" y="99"/>
                      <a:pt x="419" y="99"/>
                      <a:pt x="419" y="98"/>
                    </a:cubicBezTo>
                    <a:cubicBezTo>
                      <a:pt x="419" y="98"/>
                      <a:pt x="420" y="98"/>
                      <a:pt x="420" y="98"/>
                    </a:cubicBezTo>
                    <a:cubicBezTo>
                      <a:pt x="433" y="84"/>
                      <a:pt x="433" y="84"/>
                      <a:pt x="433" y="84"/>
                    </a:cubicBezTo>
                    <a:cubicBezTo>
                      <a:pt x="434" y="83"/>
                      <a:pt x="434" y="81"/>
                      <a:pt x="433" y="80"/>
                    </a:cubicBezTo>
                    <a:cubicBezTo>
                      <a:pt x="432" y="79"/>
                      <a:pt x="430" y="79"/>
                      <a:pt x="429" y="80"/>
                    </a:cubicBezTo>
                    <a:close/>
                    <a:moveTo>
                      <a:pt x="432" y="95"/>
                    </a:moveTo>
                    <a:cubicBezTo>
                      <a:pt x="431" y="94"/>
                      <a:pt x="429" y="94"/>
                      <a:pt x="428" y="95"/>
                    </a:cubicBezTo>
                    <a:cubicBezTo>
                      <a:pt x="415" y="108"/>
                      <a:pt x="415" y="108"/>
                      <a:pt x="415" y="108"/>
                    </a:cubicBezTo>
                    <a:cubicBezTo>
                      <a:pt x="413" y="109"/>
                      <a:pt x="413" y="111"/>
                      <a:pt x="415" y="112"/>
                    </a:cubicBezTo>
                    <a:cubicBezTo>
                      <a:pt x="415" y="113"/>
                      <a:pt x="416" y="113"/>
                      <a:pt x="417" y="113"/>
                    </a:cubicBezTo>
                    <a:cubicBezTo>
                      <a:pt x="418" y="113"/>
                      <a:pt x="418" y="113"/>
                      <a:pt x="419" y="112"/>
                    </a:cubicBezTo>
                    <a:cubicBezTo>
                      <a:pt x="432" y="99"/>
                      <a:pt x="432" y="99"/>
                      <a:pt x="432" y="99"/>
                    </a:cubicBezTo>
                    <a:cubicBezTo>
                      <a:pt x="433" y="98"/>
                      <a:pt x="433" y="96"/>
                      <a:pt x="432" y="95"/>
                    </a:cubicBezTo>
                    <a:close/>
                    <a:moveTo>
                      <a:pt x="212" y="319"/>
                    </a:moveTo>
                    <a:cubicBezTo>
                      <a:pt x="212" y="319"/>
                      <a:pt x="212" y="319"/>
                      <a:pt x="212" y="319"/>
                    </a:cubicBezTo>
                    <a:cubicBezTo>
                      <a:pt x="379" y="152"/>
                      <a:pt x="379" y="152"/>
                      <a:pt x="379" y="152"/>
                    </a:cubicBezTo>
                    <a:cubicBezTo>
                      <a:pt x="380" y="151"/>
                      <a:pt x="380" y="149"/>
                      <a:pt x="379" y="148"/>
                    </a:cubicBezTo>
                    <a:cubicBezTo>
                      <a:pt x="378" y="147"/>
                      <a:pt x="376" y="147"/>
                      <a:pt x="375" y="148"/>
                    </a:cubicBezTo>
                    <a:cubicBezTo>
                      <a:pt x="208" y="315"/>
                      <a:pt x="208" y="315"/>
                      <a:pt x="208" y="315"/>
                    </a:cubicBezTo>
                    <a:cubicBezTo>
                      <a:pt x="208" y="315"/>
                      <a:pt x="208" y="315"/>
                      <a:pt x="208" y="315"/>
                    </a:cubicBezTo>
                    <a:cubicBezTo>
                      <a:pt x="178" y="345"/>
                      <a:pt x="178" y="345"/>
                      <a:pt x="178" y="345"/>
                    </a:cubicBezTo>
                    <a:cubicBezTo>
                      <a:pt x="176" y="346"/>
                      <a:pt x="176" y="348"/>
                      <a:pt x="178" y="349"/>
                    </a:cubicBezTo>
                    <a:cubicBezTo>
                      <a:pt x="178" y="350"/>
                      <a:pt x="179" y="350"/>
                      <a:pt x="180" y="350"/>
                    </a:cubicBezTo>
                    <a:cubicBezTo>
                      <a:pt x="181" y="350"/>
                      <a:pt x="181" y="350"/>
                      <a:pt x="182" y="349"/>
                    </a:cubicBezTo>
                    <a:lnTo>
                      <a:pt x="212" y="319"/>
                    </a:lnTo>
                    <a:close/>
                    <a:moveTo>
                      <a:pt x="172" y="360"/>
                    </a:moveTo>
                    <a:cubicBezTo>
                      <a:pt x="173" y="358"/>
                      <a:pt x="173" y="357"/>
                      <a:pt x="172" y="355"/>
                    </a:cubicBezTo>
                    <a:cubicBezTo>
                      <a:pt x="171" y="354"/>
                      <a:pt x="169" y="354"/>
                      <a:pt x="167" y="355"/>
                    </a:cubicBezTo>
                    <a:cubicBezTo>
                      <a:pt x="163" y="360"/>
                      <a:pt x="163" y="360"/>
                      <a:pt x="163" y="360"/>
                    </a:cubicBezTo>
                    <a:cubicBezTo>
                      <a:pt x="161" y="361"/>
                      <a:pt x="161" y="363"/>
                      <a:pt x="163" y="364"/>
                    </a:cubicBezTo>
                    <a:cubicBezTo>
                      <a:pt x="163" y="365"/>
                      <a:pt x="164" y="365"/>
                      <a:pt x="165" y="365"/>
                    </a:cubicBezTo>
                    <a:cubicBezTo>
                      <a:pt x="166" y="365"/>
                      <a:pt x="166" y="365"/>
                      <a:pt x="167" y="364"/>
                    </a:cubicBezTo>
                    <a:lnTo>
                      <a:pt x="172" y="360"/>
                    </a:lnTo>
                    <a:close/>
                    <a:moveTo>
                      <a:pt x="486" y="37"/>
                    </a:moveTo>
                    <a:cubicBezTo>
                      <a:pt x="486" y="37"/>
                      <a:pt x="486" y="37"/>
                      <a:pt x="486" y="37"/>
                    </a:cubicBezTo>
                    <a:cubicBezTo>
                      <a:pt x="478" y="45"/>
                      <a:pt x="478" y="45"/>
                      <a:pt x="478" y="45"/>
                    </a:cubicBezTo>
                    <a:cubicBezTo>
                      <a:pt x="477" y="46"/>
                      <a:pt x="477" y="47"/>
                      <a:pt x="477" y="48"/>
                    </a:cubicBezTo>
                    <a:cubicBezTo>
                      <a:pt x="476" y="48"/>
                      <a:pt x="475" y="48"/>
                      <a:pt x="474" y="49"/>
                    </a:cubicBezTo>
                    <a:cubicBezTo>
                      <a:pt x="464" y="58"/>
                      <a:pt x="464" y="58"/>
                      <a:pt x="464" y="58"/>
                    </a:cubicBezTo>
                    <a:cubicBezTo>
                      <a:pt x="435" y="87"/>
                      <a:pt x="435" y="87"/>
                      <a:pt x="435" y="87"/>
                    </a:cubicBezTo>
                    <a:cubicBezTo>
                      <a:pt x="434" y="89"/>
                      <a:pt x="434" y="90"/>
                      <a:pt x="435" y="92"/>
                    </a:cubicBezTo>
                    <a:cubicBezTo>
                      <a:pt x="436" y="92"/>
                      <a:pt x="437" y="93"/>
                      <a:pt x="438" y="93"/>
                    </a:cubicBezTo>
                    <a:cubicBezTo>
                      <a:pt x="438" y="93"/>
                      <a:pt x="439" y="92"/>
                      <a:pt x="440" y="92"/>
                    </a:cubicBezTo>
                    <a:cubicBezTo>
                      <a:pt x="458" y="74"/>
                      <a:pt x="458" y="74"/>
                      <a:pt x="458" y="74"/>
                    </a:cubicBezTo>
                    <a:cubicBezTo>
                      <a:pt x="469" y="63"/>
                      <a:pt x="469" y="63"/>
                      <a:pt x="469" y="63"/>
                    </a:cubicBezTo>
                    <a:cubicBezTo>
                      <a:pt x="478" y="53"/>
                      <a:pt x="478" y="53"/>
                      <a:pt x="478" y="53"/>
                    </a:cubicBezTo>
                    <a:cubicBezTo>
                      <a:pt x="479" y="52"/>
                      <a:pt x="479" y="51"/>
                      <a:pt x="479" y="50"/>
                    </a:cubicBezTo>
                    <a:cubicBezTo>
                      <a:pt x="479" y="50"/>
                      <a:pt x="480" y="50"/>
                      <a:pt x="480" y="50"/>
                    </a:cubicBezTo>
                    <a:cubicBezTo>
                      <a:pt x="481" y="50"/>
                      <a:pt x="481" y="50"/>
                      <a:pt x="482" y="49"/>
                    </a:cubicBezTo>
                    <a:cubicBezTo>
                      <a:pt x="490" y="41"/>
                      <a:pt x="490" y="41"/>
                      <a:pt x="490" y="41"/>
                    </a:cubicBezTo>
                    <a:cubicBezTo>
                      <a:pt x="490" y="41"/>
                      <a:pt x="490" y="41"/>
                      <a:pt x="490" y="41"/>
                    </a:cubicBezTo>
                    <a:cubicBezTo>
                      <a:pt x="490" y="41"/>
                      <a:pt x="490" y="41"/>
                      <a:pt x="491" y="41"/>
                    </a:cubicBezTo>
                    <a:cubicBezTo>
                      <a:pt x="523" y="9"/>
                      <a:pt x="523" y="9"/>
                      <a:pt x="523" y="9"/>
                    </a:cubicBezTo>
                    <a:cubicBezTo>
                      <a:pt x="524" y="8"/>
                      <a:pt x="524" y="6"/>
                      <a:pt x="523" y="4"/>
                    </a:cubicBezTo>
                    <a:cubicBezTo>
                      <a:pt x="521" y="3"/>
                      <a:pt x="519" y="3"/>
                      <a:pt x="518" y="4"/>
                    </a:cubicBezTo>
                    <a:cubicBezTo>
                      <a:pt x="486" y="36"/>
                      <a:pt x="486" y="36"/>
                      <a:pt x="486" y="36"/>
                    </a:cubicBezTo>
                    <a:cubicBezTo>
                      <a:pt x="486" y="37"/>
                      <a:pt x="486" y="37"/>
                      <a:pt x="486" y="37"/>
                    </a:cubicBezTo>
                    <a:close/>
                    <a:moveTo>
                      <a:pt x="510" y="31"/>
                    </a:moveTo>
                    <a:cubicBezTo>
                      <a:pt x="511" y="31"/>
                      <a:pt x="512" y="31"/>
                      <a:pt x="513" y="31"/>
                    </a:cubicBezTo>
                    <a:cubicBezTo>
                      <a:pt x="513" y="31"/>
                      <a:pt x="514" y="31"/>
                      <a:pt x="515" y="31"/>
                    </a:cubicBezTo>
                    <a:cubicBezTo>
                      <a:pt x="537" y="8"/>
                      <a:pt x="537" y="8"/>
                      <a:pt x="537" y="8"/>
                    </a:cubicBezTo>
                    <a:cubicBezTo>
                      <a:pt x="539" y="7"/>
                      <a:pt x="539" y="5"/>
                      <a:pt x="537" y="4"/>
                    </a:cubicBezTo>
                    <a:cubicBezTo>
                      <a:pt x="536" y="2"/>
                      <a:pt x="534" y="2"/>
                      <a:pt x="533" y="4"/>
                    </a:cubicBezTo>
                    <a:cubicBezTo>
                      <a:pt x="510" y="26"/>
                      <a:pt x="510" y="26"/>
                      <a:pt x="510" y="26"/>
                    </a:cubicBezTo>
                    <a:cubicBezTo>
                      <a:pt x="509" y="27"/>
                      <a:pt x="509" y="29"/>
                      <a:pt x="510" y="31"/>
                    </a:cubicBezTo>
                    <a:close/>
                    <a:moveTo>
                      <a:pt x="389" y="152"/>
                    </a:moveTo>
                    <a:cubicBezTo>
                      <a:pt x="388" y="151"/>
                      <a:pt x="386" y="151"/>
                      <a:pt x="384" y="152"/>
                    </a:cubicBezTo>
                    <a:cubicBezTo>
                      <a:pt x="181" y="356"/>
                      <a:pt x="181" y="356"/>
                      <a:pt x="181" y="356"/>
                    </a:cubicBezTo>
                    <a:cubicBezTo>
                      <a:pt x="179" y="357"/>
                      <a:pt x="179" y="359"/>
                      <a:pt x="181" y="360"/>
                    </a:cubicBezTo>
                    <a:cubicBezTo>
                      <a:pt x="181" y="361"/>
                      <a:pt x="182" y="361"/>
                      <a:pt x="183" y="361"/>
                    </a:cubicBezTo>
                    <a:cubicBezTo>
                      <a:pt x="184" y="361"/>
                      <a:pt x="184" y="361"/>
                      <a:pt x="185" y="360"/>
                    </a:cubicBezTo>
                    <a:cubicBezTo>
                      <a:pt x="389" y="157"/>
                      <a:pt x="389" y="157"/>
                      <a:pt x="389" y="157"/>
                    </a:cubicBezTo>
                    <a:cubicBezTo>
                      <a:pt x="390" y="155"/>
                      <a:pt x="390" y="153"/>
                      <a:pt x="389" y="152"/>
                    </a:cubicBezTo>
                    <a:close/>
                    <a:moveTo>
                      <a:pt x="492" y="48"/>
                    </a:moveTo>
                    <a:cubicBezTo>
                      <a:pt x="491" y="47"/>
                      <a:pt x="491" y="47"/>
                      <a:pt x="490" y="47"/>
                    </a:cubicBezTo>
                    <a:cubicBezTo>
                      <a:pt x="489" y="48"/>
                      <a:pt x="489" y="48"/>
                      <a:pt x="488" y="48"/>
                    </a:cubicBezTo>
                    <a:cubicBezTo>
                      <a:pt x="485" y="51"/>
                      <a:pt x="485" y="51"/>
                      <a:pt x="485" y="51"/>
                    </a:cubicBezTo>
                    <a:cubicBezTo>
                      <a:pt x="485" y="51"/>
                      <a:pt x="485" y="51"/>
                      <a:pt x="485" y="51"/>
                    </a:cubicBezTo>
                    <a:cubicBezTo>
                      <a:pt x="468" y="68"/>
                      <a:pt x="468" y="68"/>
                      <a:pt x="468" y="68"/>
                    </a:cubicBezTo>
                    <a:cubicBezTo>
                      <a:pt x="467" y="69"/>
                      <a:pt x="467" y="71"/>
                      <a:pt x="468" y="73"/>
                    </a:cubicBezTo>
                    <a:cubicBezTo>
                      <a:pt x="469" y="73"/>
                      <a:pt x="470" y="73"/>
                      <a:pt x="471" y="73"/>
                    </a:cubicBezTo>
                    <a:cubicBezTo>
                      <a:pt x="471" y="73"/>
                      <a:pt x="472" y="73"/>
                      <a:pt x="473" y="73"/>
                    </a:cubicBezTo>
                    <a:cubicBezTo>
                      <a:pt x="475" y="70"/>
                      <a:pt x="475" y="70"/>
                      <a:pt x="475" y="70"/>
                    </a:cubicBezTo>
                    <a:cubicBezTo>
                      <a:pt x="485" y="60"/>
                      <a:pt x="485" y="60"/>
                      <a:pt x="485" y="60"/>
                    </a:cubicBezTo>
                    <a:cubicBezTo>
                      <a:pt x="485" y="60"/>
                      <a:pt x="485" y="60"/>
                      <a:pt x="485" y="60"/>
                    </a:cubicBezTo>
                    <a:cubicBezTo>
                      <a:pt x="485" y="60"/>
                      <a:pt x="486" y="60"/>
                      <a:pt x="486" y="60"/>
                    </a:cubicBezTo>
                    <a:cubicBezTo>
                      <a:pt x="486" y="60"/>
                      <a:pt x="486" y="59"/>
                      <a:pt x="486" y="59"/>
                    </a:cubicBezTo>
                    <a:cubicBezTo>
                      <a:pt x="488" y="57"/>
                      <a:pt x="488" y="57"/>
                      <a:pt x="488" y="57"/>
                    </a:cubicBezTo>
                    <a:cubicBezTo>
                      <a:pt x="488" y="57"/>
                      <a:pt x="488" y="57"/>
                      <a:pt x="488" y="57"/>
                    </a:cubicBezTo>
                    <a:cubicBezTo>
                      <a:pt x="490" y="56"/>
                      <a:pt x="490" y="56"/>
                      <a:pt x="490" y="56"/>
                    </a:cubicBezTo>
                    <a:cubicBezTo>
                      <a:pt x="490" y="56"/>
                      <a:pt x="490" y="56"/>
                      <a:pt x="490" y="56"/>
                    </a:cubicBezTo>
                    <a:cubicBezTo>
                      <a:pt x="493" y="53"/>
                      <a:pt x="493" y="53"/>
                      <a:pt x="493" y="53"/>
                    </a:cubicBezTo>
                    <a:cubicBezTo>
                      <a:pt x="494" y="51"/>
                      <a:pt x="494" y="49"/>
                      <a:pt x="493" y="48"/>
                    </a:cubicBezTo>
                    <a:cubicBezTo>
                      <a:pt x="493" y="48"/>
                      <a:pt x="492" y="48"/>
                      <a:pt x="492" y="48"/>
                    </a:cubicBezTo>
                    <a:close/>
                    <a:moveTo>
                      <a:pt x="172" y="364"/>
                    </a:moveTo>
                    <a:cubicBezTo>
                      <a:pt x="168" y="369"/>
                      <a:pt x="168" y="369"/>
                      <a:pt x="168" y="369"/>
                    </a:cubicBezTo>
                    <a:cubicBezTo>
                      <a:pt x="166" y="370"/>
                      <a:pt x="166" y="372"/>
                      <a:pt x="168" y="373"/>
                    </a:cubicBezTo>
                    <a:cubicBezTo>
                      <a:pt x="168" y="374"/>
                      <a:pt x="169" y="374"/>
                      <a:pt x="170" y="374"/>
                    </a:cubicBezTo>
                    <a:cubicBezTo>
                      <a:pt x="171" y="374"/>
                      <a:pt x="171" y="374"/>
                      <a:pt x="172" y="373"/>
                    </a:cubicBezTo>
                    <a:cubicBezTo>
                      <a:pt x="177" y="369"/>
                      <a:pt x="177" y="369"/>
                      <a:pt x="177" y="369"/>
                    </a:cubicBezTo>
                    <a:cubicBezTo>
                      <a:pt x="178" y="367"/>
                      <a:pt x="178" y="365"/>
                      <a:pt x="177" y="364"/>
                    </a:cubicBezTo>
                    <a:cubicBezTo>
                      <a:pt x="176" y="363"/>
                      <a:pt x="174" y="363"/>
                      <a:pt x="172" y="364"/>
                    </a:cubicBezTo>
                    <a:close/>
                    <a:moveTo>
                      <a:pt x="464" y="73"/>
                    </a:moveTo>
                    <a:cubicBezTo>
                      <a:pt x="462" y="75"/>
                      <a:pt x="462" y="75"/>
                      <a:pt x="462" y="75"/>
                    </a:cubicBezTo>
                    <a:cubicBezTo>
                      <a:pt x="461" y="76"/>
                      <a:pt x="461" y="78"/>
                      <a:pt x="462" y="79"/>
                    </a:cubicBezTo>
                    <a:cubicBezTo>
                      <a:pt x="463" y="79"/>
                      <a:pt x="464" y="80"/>
                      <a:pt x="464" y="80"/>
                    </a:cubicBezTo>
                    <a:cubicBezTo>
                      <a:pt x="465" y="80"/>
                      <a:pt x="466" y="79"/>
                      <a:pt x="466" y="79"/>
                    </a:cubicBezTo>
                    <a:cubicBezTo>
                      <a:pt x="468" y="77"/>
                      <a:pt x="468" y="77"/>
                      <a:pt x="468" y="77"/>
                    </a:cubicBezTo>
                    <a:cubicBezTo>
                      <a:pt x="470" y="76"/>
                      <a:pt x="470" y="74"/>
                      <a:pt x="468" y="73"/>
                    </a:cubicBezTo>
                    <a:cubicBezTo>
                      <a:pt x="467" y="71"/>
                      <a:pt x="465" y="71"/>
                      <a:pt x="464" y="73"/>
                    </a:cubicBezTo>
                    <a:close/>
                    <a:moveTo>
                      <a:pt x="435" y="102"/>
                    </a:moveTo>
                    <a:cubicBezTo>
                      <a:pt x="431" y="106"/>
                      <a:pt x="431" y="106"/>
                      <a:pt x="431" y="106"/>
                    </a:cubicBezTo>
                    <a:cubicBezTo>
                      <a:pt x="424" y="112"/>
                      <a:pt x="424" y="112"/>
                      <a:pt x="424" y="112"/>
                    </a:cubicBezTo>
                    <a:cubicBezTo>
                      <a:pt x="423" y="114"/>
                      <a:pt x="423" y="115"/>
                      <a:pt x="424" y="117"/>
                    </a:cubicBezTo>
                    <a:cubicBezTo>
                      <a:pt x="425" y="117"/>
                      <a:pt x="426" y="118"/>
                      <a:pt x="426" y="118"/>
                    </a:cubicBezTo>
                    <a:cubicBezTo>
                      <a:pt x="427" y="118"/>
                      <a:pt x="428" y="117"/>
                      <a:pt x="429" y="117"/>
                    </a:cubicBezTo>
                    <a:cubicBezTo>
                      <a:pt x="435" y="110"/>
                      <a:pt x="435" y="110"/>
                      <a:pt x="435" y="110"/>
                    </a:cubicBezTo>
                    <a:cubicBezTo>
                      <a:pt x="439" y="106"/>
                      <a:pt x="439" y="106"/>
                      <a:pt x="439" y="106"/>
                    </a:cubicBezTo>
                    <a:cubicBezTo>
                      <a:pt x="441" y="105"/>
                      <a:pt x="441" y="103"/>
                      <a:pt x="439" y="102"/>
                    </a:cubicBezTo>
                    <a:cubicBezTo>
                      <a:pt x="438" y="100"/>
                      <a:pt x="436" y="100"/>
                      <a:pt x="435" y="102"/>
                    </a:cubicBezTo>
                    <a:close/>
                    <a:moveTo>
                      <a:pt x="533" y="22"/>
                    </a:moveTo>
                    <a:cubicBezTo>
                      <a:pt x="534" y="22"/>
                      <a:pt x="535" y="23"/>
                      <a:pt x="535" y="23"/>
                    </a:cubicBezTo>
                    <a:cubicBezTo>
                      <a:pt x="536" y="23"/>
                      <a:pt x="537" y="22"/>
                      <a:pt x="538" y="22"/>
                    </a:cubicBezTo>
                    <a:cubicBezTo>
                      <a:pt x="551" y="8"/>
                      <a:pt x="551" y="8"/>
                      <a:pt x="551" y="8"/>
                    </a:cubicBezTo>
                    <a:cubicBezTo>
                      <a:pt x="552" y="7"/>
                      <a:pt x="552" y="5"/>
                      <a:pt x="551" y="4"/>
                    </a:cubicBezTo>
                    <a:cubicBezTo>
                      <a:pt x="550" y="3"/>
                      <a:pt x="548" y="3"/>
                      <a:pt x="547" y="4"/>
                    </a:cubicBezTo>
                    <a:cubicBezTo>
                      <a:pt x="533" y="17"/>
                      <a:pt x="533" y="17"/>
                      <a:pt x="533" y="17"/>
                    </a:cubicBezTo>
                    <a:cubicBezTo>
                      <a:pt x="532" y="19"/>
                      <a:pt x="532" y="21"/>
                      <a:pt x="533" y="22"/>
                    </a:cubicBezTo>
                    <a:close/>
                    <a:moveTo>
                      <a:pt x="399" y="161"/>
                    </a:moveTo>
                    <a:cubicBezTo>
                      <a:pt x="400" y="159"/>
                      <a:pt x="400" y="157"/>
                      <a:pt x="399" y="156"/>
                    </a:cubicBezTo>
                    <a:cubicBezTo>
                      <a:pt x="398" y="155"/>
                      <a:pt x="396" y="155"/>
                      <a:pt x="394" y="156"/>
                    </a:cubicBezTo>
                    <a:cubicBezTo>
                      <a:pt x="188" y="363"/>
                      <a:pt x="188" y="363"/>
                      <a:pt x="188" y="363"/>
                    </a:cubicBezTo>
                    <a:cubicBezTo>
                      <a:pt x="187" y="364"/>
                      <a:pt x="187" y="366"/>
                      <a:pt x="188" y="367"/>
                    </a:cubicBezTo>
                    <a:cubicBezTo>
                      <a:pt x="188" y="368"/>
                      <a:pt x="189" y="368"/>
                      <a:pt x="190" y="368"/>
                    </a:cubicBezTo>
                    <a:cubicBezTo>
                      <a:pt x="191" y="368"/>
                      <a:pt x="192" y="368"/>
                      <a:pt x="192" y="367"/>
                    </a:cubicBezTo>
                    <a:lnTo>
                      <a:pt x="399" y="161"/>
                    </a:lnTo>
                    <a:close/>
                    <a:moveTo>
                      <a:pt x="495" y="55"/>
                    </a:moveTo>
                    <a:cubicBezTo>
                      <a:pt x="479" y="72"/>
                      <a:pt x="479" y="72"/>
                      <a:pt x="479" y="72"/>
                    </a:cubicBezTo>
                    <a:cubicBezTo>
                      <a:pt x="479" y="72"/>
                      <a:pt x="479" y="72"/>
                      <a:pt x="478" y="72"/>
                    </a:cubicBezTo>
                    <a:cubicBezTo>
                      <a:pt x="478" y="72"/>
                      <a:pt x="478" y="73"/>
                      <a:pt x="478" y="73"/>
                    </a:cubicBezTo>
                    <a:cubicBezTo>
                      <a:pt x="474" y="77"/>
                      <a:pt x="474" y="77"/>
                      <a:pt x="474" y="77"/>
                    </a:cubicBezTo>
                    <a:cubicBezTo>
                      <a:pt x="474" y="77"/>
                      <a:pt x="474" y="77"/>
                      <a:pt x="473" y="77"/>
                    </a:cubicBezTo>
                    <a:cubicBezTo>
                      <a:pt x="473" y="77"/>
                      <a:pt x="473" y="78"/>
                      <a:pt x="473" y="78"/>
                    </a:cubicBezTo>
                    <a:cubicBezTo>
                      <a:pt x="467" y="84"/>
                      <a:pt x="467" y="84"/>
                      <a:pt x="467" y="84"/>
                    </a:cubicBezTo>
                    <a:cubicBezTo>
                      <a:pt x="466" y="85"/>
                      <a:pt x="466" y="87"/>
                      <a:pt x="467" y="88"/>
                    </a:cubicBezTo>
                    <a:cubicBezTo>
                      <a:pt x="468" y="89"/>
                      <a:pt x="468" y="89"/>
                      <a:pt x="469" y="89"/>
                    </a:cubicBezTo>
                    <a:cubicBezTo>
                      <a:pt x="470" y="89"/>
                      <a:pt x="471" y="89"/>
                      <a:pt x="471" y="88"/>
                    </a:cubicBezTo>
                    <a:cubicBezTo>
                      <a:pt x="477" y="82"/>
                      <a:pt x="477" y="82"/>
                      <a:pt x="477" y="82"/>
                    </a:cubicBezTo>
                    <a:cubicBezTo>
                      <a:pt x="477" y="82"/>
                      <a:pt x="478" y="82"/>
                      <a:pt x="478" y="81"/>
                    </a:cubicBezTo>
                    <a:cubicBezTo>
                      <a:pt x="478" y="81"/>
                      <a:pt x="478" y="81"/>
                      <a:pt x="478" y="81"/>
                    </a:cubicBezTo>
                    <a:cubicBezTo>
                      <a:pt x="482" y="77"/>
                      <a:pt x="482" y="77"/>
                      <a:pt x="482" y="77"/>
                    </a:cubicBezTo>
                    <a:cubicBezTo>
                      <a:pt x="482" y="77"/>
                      <a:pt x="482" y="77"/>
                      <a:pt x="483" y="77"/>
                    </a:cubicBezTo>
                    <a:cubicBezTo>
                      <a:pt x="483" y="76"/>
                      <a:pt x="483" y="76"/>
                      <a:pt x="483" y="76"/>
                    </a:cubicBezTo>
                    <a:cubicBezTo>
                      <a:pt x="500" y="60"/>
                      <a:pt x="500" y="60"/>
                      <a:pt x="500" y="60"/>
                    </a:cubicBezTo>
                    <a:cubicBezTo>
                      <a:pt x="501" y="58"/>
                      <a:pt x="501" y="56"/>
                      <a:pt x="500" y="55"/>
                    </a:cubicBezTo>
                    <a:cubicBezTo>
                      <a:pt x="499" y="54"/>
                      <a:pt x="497" y="54"/>
                      <a:pt x="495" y="55"/>
                    </a:cubicBezTo>
                    <a:close/>
                    <a:moveTo>
                      <a:pt x="454" y="96"/>
                    </a:moveTo>
                    <a:cubicBezTo>
                      <a:pt x="452" y="99"/>
                      <a:pt x="452" y="99"/>
                      <a:pt x="452" y="99"/>
                    </a:cubicBezTo>
                    <a:cubicBezTo>
                      <a:pt x="451" y="100"/>
                      <a:pt x="451" y="102"/>
                      <a:pt x="452" y="103"/>
                    </a:cubicBezTo>
                    <a:cubicBezTo>
                      <a:pt x="453" y="103"/>
                      <a:pt x="453" y="104"/>
                      <a:pt x="454" y="104"/>
                    </a:cubicBezTo>
                    <a:cubicBezTo>
                      <a:pt x="455" y="104"/>
                      <a:pt x="456" y="103"/>
                      <a:pt x="456" y="103"/>
                    </a:cubicBezTo>
                    <a:cubicBezTo>
                      <a:pt x="459" y="101"/>
                      <a:pt x="459" y="101"/>
                      <a:pt x="459" y="101"/>
                    </a:cubicBezTo>
                    <a:cubicBezTo>
                      <a:pt x="460" y="100"/>
                      <a:pt x="460" y="98"/>
                      <a:pt x="459" y="96"/>
                    </a:cubicBezTo>
                    <a:cubicBezTo>
                      <a:pt x="457" y="95"/>
                      <a:pt x="455" y="95"/>
                      <a:pt x="454" y="96"/>
                    </a:cubicBezTo>
                    <a:close/>
                    <a:moveTo>
                      <a:pt x="437" y="114"/>
                    </a:moveTo>
                    <a:cubicBezTo>
                      <a:pt x="435" y="116"/>
                      <a:pt x="435" y="116"/>
                      <a:pt x="435" y="116"/>
                    </a:cubicBezTo>
                    <a:cubicBezTo>
                      <a:pt x="435" y="116"/>
                      <a:pt x="434" y="116"/>
                      <a:pt x="434" y="117"/>
                    </a:cubicBezTo>
                    <a:cubicBezTo>
                      <a:pt x="434" y="117"/>
                      <a:pt x="434" y="117"/>
                      <a:pt x="434" y="117"/>
                    </a:cubicBezTo>
                    <a:cubicBezTo>
                      <a:pt x="434" y="117"/>
                      <a:pt x="434" y="117"/>
                      <a:pt x="434" y="117"/>
                    </a:cubicBezTo>
                    <a:cubicBezTo>
                      <a:pt x="433" y="117"/>
                      <a:pt x="433" y="117"/>
                      <a:pt x="433" y="117"/>
                    </a:cubicBezTo>
                    <a:cubicBezTo>
                      <a:pt x="433" y="117"/>
                      <a:pt x="433" y="117"/>
                      <a:pt x="433" y="118"/>
                    </a:cubicBezTo>
                    <a:cubicBezTo>
                      <a:pt x="433" y="118"/>
                      <a:pt x="433" y="118"/>
                      <a:pt x="433" y="118"/>
                    </a:cubicBezTo>
                    <a:cubicBezTo>
                      <a:pt x="433" y="118"/>
                      <a:pt x="433" y="118"/>
                      <a:pt x="433" y="119"/>
                    </a:cubicBezTo>
                    <a:cubicBezTo>
                      <a:pt x="433" y="119"/>
                      <a:pt x="433" y="119"/>
                      <a:pt x="433" y="119"/>
                    </a:cubicBezTo>
                    <a:cubicBezTo>
                      <a:pt x="433" y="119"/>
                      <a:pt x="433" y="120"/>
                      <a:pt x="433" y="120"/>
                    </a:cubicBezTo>
                    <a:cubicBezTo>
                      <a:pt x="433" y="120"/>
                      <a:pt x="433" y="120"/>
                      <a:pt x="433" y="120"/>
                    </a:cubicBezTo>
                    <a:cubicBezTo>
                      <a:pt x="433" y="120"/>
                      <a:pt x="433" y="121"/>
                      <a:pt x="433" y="121"/>
                    </a:cubicBezTo>
                    <a:cubicBezTo>
                      <a:pt x="433" y="121"/>
                      <a:pt x="433" y="121"/>
                      <a:pt x="433" y="121"/>
                    </a:cubicBezTo>
                    <a:cubicBezTo>
                      <a:pt x="433" y="121"/>
                      <a:pt x="433" y="121"/>
                      <a:pt x="433" y="122"/>
                    </a:cubicBezTo>
                    <a:cubicBezTo>
                      <a:pt x="433" y="122"/>
                      <a:pt x="433" y="122"/>
                      <a:pt x="433" y="122"/>
                    </a:cubicBezTo>
                    <a:cubicBezTo>
                      <a:pt x="433" y="122"/>
                      <a:pt x="433" y="122"/>
                      <a:pt x="433" y="122"/>
                    </a:cubicBezTo>
                    <a:cubicBezTo>
                      <a:pt x="434" y="122"/>
                      <a:pt x="434" y="122"/>
                      <a:pt x="434" y="122"/>
                    </a:cubicBezTo>
                    <a:cubicBezTo>
                      <a:pt x="434" y="122"/>
                      <a:pt x="434" y="123"/>
                      <a:pt x="435" y="123"/>
                    </a:cubicBezTo>
                    <a:cubicBezTo>
                      <a:pt x="435" y="123"/>
                      <a:pt x="435" y="123"/>
                      <a:pt x="436" y="123"/>
                    </a:cubicBezTo>
                    <a:cubicBezTo>
                      <a:pt x="436" y="123"/>
                      <a:pt x="436" y="123"/>
                      <a:pt x="436" y="123"/>
                    </a:cubicBezTo>
                    <a:cubicBezTo>
                      <a:pt x="436" y="123"/>
                      <a:pt x="436" y="123"/>
                      <a:pt x="436" y="123"/>
                    </a:cubicBezTo>
                    <a:cubicBezTo>
                      <a:pt x="436" y="123"/>
                      <a:pt x="436" y="122"/>
                      <a:pt x="437" y="122"/>
                    </a:cubicBezTo>
                    <a:cubicBezTo>
                      <a:pt x="437" y="122"/>
                      <a:pt x="437" y="122"/>
                      <a:pt x="437" y="122"/>
                    </a:cubicBezTo>
                    <a:cubicBezTo>
                      <a:pt x="437" y="122"/>
                      <a:pt x="437" y="122"/>
                      <a:pt x="437" y="122"/>
                    </a:cubicBezTo>
                    <a:cubicBezTo>
                      <a:pt x="438" y="122"/>
                      <a:pt x="438" y="121"/>
                      <a:pt x="438" y="121"/>
                    </a:cubicBezTo>
                    <a:cubicBezTo>
                      <a:pt x="438" y="121"/>
                      <a:pt x="438" y="121"/>
                      <a:pt x="438" y="121"/>
                    </a:cubicBezTo>
                    <a:cubicBezTo>
                      <a:pt x="439" y="121"/>
                      <a:pt x="439" y="120"/>
                      <a:pt x="439" y="120"/>
                    </a:cubicBezTo>
                    <a:cubicBezTo>
                      <a:pt x="441" y="118"/>
                      <a:pt x="441" y="118"/>
                      <a:pt x="441" y="118"/>
                    </a:cubicBezTo>
                    <a:cubicBezTo>
                      <a:pt x="443" y="117"/>
                      <a:pt x="443" y="115"/>
                      <a:pt x="441" y="114"/>
                    </a:cubicBezTo>
                    <a:cubicBezTo>
                      <a:pt x="440" y="112"/>
                      <a:pt x="438" y="112"/>
                      <a:pt x="437" y="114"/>
                    </a:cubicBezTo>
                    <a:close/>
                    <a:moveTo>
                      <a:pt x="197" y="376"/>
                    </a:moveTo>
                    <a:cubicBezTo>
                      <a:pt x="397" y="177"/>
                      <a:pt x="397" y="177"/>
                      <a:pt x="397" y="177"/>
                    </a:cubicBezTo>
                    <a:cubicBezTo>
                      <a:pt x="397" y="176"/>
                      <a:pt x="397" y="176"/>
                      <a:pt x="397" y="176"/>
                    </a:cubicBezTo>
                    <a:cubicBezTo>
                      <a:pt x="398" y="176"/>
                      <a:pt x="398" y="175"/>
                      <a:pt x="398" y="175"/>
                    </a:cubicBezTo>
                    <a:cubicBezTo>
                      <a:pt x="400" y="173"/>
                      <a:pt x="400" y="173"/>
                      <a:pt x="400" y="173"/>
                    </a:cubicBezTo>
                    <a:cubicBezTo>
                      <a:pt x="402" y="172"/>
                      <a:pt x="402" y="170"/>
                      <a:pt x="400" y="169"/>
                    </a:cubicBezTo>
                    <a:cubicBezTo>
                      <a:pt x="399" y="167"/>
                      <a:pt x="397" y="167"/>
                      <a:pt x="396" y="169"/>
                    </a:cubicBezTo>
                    <a:cubicBezTo>
                      <a:pt x="394" y="171"/>
                      <a:pt x="394" y="171"/>
                      <a:pt x="394" y="171"/>
                    </a:cubicBezTo>
                    <a:cubicBezTo>
                      <a:pt x="393" y="171"/>
                      <a:pt x="393" y="171"/>
                      <a:pt x="393" y="172"/>
                    </a:cubicBezTo>
                    <a:cubicBezTo>
                      <a:pt x="393" y="172"/>
                      <a:pt x="393" y="172"/>
                      <a:pt x="392" y="172"/>
                    </a:cubicBezTo>
                    <a:cubicBezTo>
                      <a:pt x="193" y="372"/>
                      <a:pt x="193" y="372"/>
                      <a:pt x="193" y="372"/>
                    </a:cubicBezTo>
                    <a:cubicBezTo>
                      <a:pt x="192" y="373"/>
                      <a:pt x="192" y="375"/>
                      <a:pt x="193" y="376"/>
                    </a:cubicBezTo>
                    <a:cubicBezTo>
                      <a:pt x="194" y="377"/>
                      <a:pt x="194" y="377"/>
                      <a:pt x="195" y="377"/>
                    </a:cubicBezTo>
                    <a:cubicBezTo>
                      <a:pt x="196" y="377"/>
                      <a:pt x="197" y="377"/>
                      <a:pt x="197" y="376"/>
                    </a:cubicBezTo>
                    <a:close/>
                    <a:moveTo>
                      <a:pt x="549" y="20"/>
                    </a:moveTo>
                    <a:cubicBezTo>
                      <a:pt x="550" y="20"/>
                      <a:pt x="551" y="21"/>
                      <a:pt x="551" y="21"/>
                    </a:cubicBezTo>
                    <a:cubicBezTo>
                      <a:pt x="552" y="21"/>
                      <a:pt x="553" y="20"/>
                      <a:pt x="553" y="20"/>
                    </a:cubicBezTo>
                    <a:cubicBezTo>
                      <a:pt x="565" y="8"/>
                      <a:pt x="565" y="8"/>
                      <a:pt x="565" y="8"/>
                    </a:cubicBezTo>
                    <a:cubicBezTo>
                      <a:pt x="566" y="7"/>
                      <a:pt x="566" y="5"/>
                      <a:pt x="565" y="4"/>
                    </a:cubicBezTo>
                    <a:cubicBezTo>
                      <a:pt x="564" y="3"/>
                      <a:pt x="562" y="3"/>
                      <a:pt x="561" y="4"/>
                    </a:cubicBezTo>
                    <a:cubicBezTo>
                      <a:pt x="549" y="15"/>
                      <a:pt x="549" y="15"/>
                      <a:pt x="549" y="15"/>
                    </a:cubicBezTo>
                    <a:cubicBezTo>
                      <a:pt x="548" y="17"/>
                      <a:pt x="548" y="19"/>
                      <a:pt x="549" y="20"/>
                    </a:cubicBezTo>
                    <a:close/>
                    <a:moveTo>
                      <a:pt x="505" y="60"/>
                    </a:moveTo>
                    <a:cubicBezTo>
                      <a:pt x="503" y="61"/>
                      <a:pt x="503" y="61"/>
                      <a:pt x="503" y="61"/>
                    </a:cubicBezTo>
                    <a:cubicBezTo>
                      <a:pt x="482" y="82"/>
                      <a:pt x="482" y="82"/>
                      <a:pt x="482" y="82"/>
                    </a:cubicBezTo>
                    <a:cubicBezTo>
                      <a:pt x="481" y="84"/>
                      <a:pt x="481" y="85"/>
                      <a:pt x="482" y="87"/>
                    </a:cubicBezTo>
                    <a:cubicBezTo>
                      <a:pt x="483" y="87"/>
                      <a:pt x="484" y="88"/>
                      <a:pt x="484" y="88"/>
                    </a:cubicBezTo>
                    <a:cubicBezTo>
                      <a:pt x="485" y="88"/>
                      <a:pt x="486" y="88"/>
                      <a:pt x="487" y="87"/>
                    </a:cubicBezTo>
                    <a:cubicBezTo>
                      <a:pt x="491" y="83"/>
                      <a:pt x="491" y="83"/>
                      <a:pt x="491" y="83"/>
                    </a:cubicBezTo>
                    <a:cubicBezTo>
                      <a:pt x="491" y="83"/>
                      <a:pt x="491" y="83"/>
                      <a:pt x="491" y="83"/>
                    </a:cubicBezTo>
                    <a:cubicBezTo>
                      <a:pt x="509" y="64"/>
                      <a:pt x="509" y="64"/>
                      <a:pt x="509" y="64"/>
                    </a:cubicBezTo>
                    <a:cubicBezTo>
                      <a:pt x="511" y="63"/>
                      <a:pt x="511" y="61"/>
                      <a:pt x="509" y="60"/>
                    </a:cubicBezTo>
                    <a:cubicBezTo>
                      <a:pt x="508" y="58"/>
                      <a:pt x="506" y="58"/>
                      <a:pt x="505" y="60"/>
                    </a:cubicBezTo>
                    <a:close/>
                    <a:moveTo>
                      <a:pt x="439" y="130"/>
                    </a:moveTo>
                    <a:cubicBezTo>
                      <a:pt x="440" y="130"/>
                      <a:pt x="441" y="131"/>
                      <a:pt x="441" y="131"/>
                    </a:cubicBezTo>
                    <a:cubicBezTo>
                      <a:pt x="442" y="131"/>
                      <a:pt x="443" y="130"/>
                      <a:pt x="444" y="130"/>
                    </a:cubicBezTo>
                    <a:cubicBezTo>
                      <a:pt x="456" y="117"/>
                      <a:pt x="456" y="117"/>
                      <a:pt x="456" y="117"/>
                    </a:cubicBezTo>
                    <a:cubicBezTo>
                      <a:pt x="457" y="116"/>
                      <a:pt x="457" y="114"/>
                      <a:pt x="456" y="113"/>
                    </a:cubicBezTo>
                    <a:cubicBezTo>
                      <a:pt x="455" y="112"/>
                      <a:pt x="453" y="112"/>
                      <a:pt x="452" y="113"/>
                    </a:cubicBezTo>
                    <a:cubicBezTo>
                      <a:pt x="439" y="125"/>
                      <a:pt x="439" y="125"/>
                      <a:pt x="439" y="125"/>
                    </a:cubicBezTo>
                    <a:cubicBezTo>
                      <a:pt x="438" y="127"/>
                      <a:pt x="438" y="129"/>
                      <a:pt x="439" y="130"/>
                    </a:cubicBezTo>
                    <a:close/>
                    <a:moveTo>
                      <a:pt x="537" y="36"/>
                    </a:moveTo>
                    <a:cubicBezTo>
                      <a:pt x="542" y="30"/>
                      <a:pt x="542" y="30"/>
                      <a:pt x="542" y="30"/>
                    </a:cubicBezTo>
                    <a:cubicBezTo>
                      <a:pt x="542" y="30"/>
                      <a:pt x="542" y="30"/>
                      <a:pt x="542" y="30"/>
                    </a:cubicBezTo>
                    <a:cubicBezTo>
                      <a:pt x="548" y="25"/>
                      <a:pt x="548" y="25"/>
                      <a:pt x="548" y="25"/>
                    </a:cubicBezTo>
                    <a:cubicBezTo>
                      <a:pt x="549" y="24"/>
                      <a:pt x="549" y="22"/>
                      <a:pt x="548" y="21"/>
                    </a:cubicBezTo>
                    <a:cubicBezTo>
                      <a:pt x="546" y="20"/>
                      <a:pt x="544" y="20"/>
                      <a:pt x="543" y="21"/>
                    </a:cubicBezTo>
                    <a:cubicBezTo>
                      <a:pt x="542" y="23"/>
                      <a:pt x="542" y="23"/>
                      <a:pt x="542" y="23"/>
                    </a:cubicBezTo>
                    <a:cubicBezTo>
                      <a:pt x="542" y="23"/>
                      <a:pt x="542" y="23"/>
                      <a:pt x="542" y="23"/>
                    </a:cubicBezTo>
                    <a:cubicBezTo>
                      <a:pt x="533" y="32"/>
                      <a:pt x="533" y="32"/>
                      <a:pt x="533" y="32"/>
                    </a:cubicBezTo>
                    <a:cubicBezTo>
                      <a:pt x="531" y="33"/>
                      <a:pt x="531" y="35"/>
                      <a:pt x="533" y="36"/>
                    </a:cubicBezTo>
                    <a:cubicBezTo>
                      <a:pt x="533" y="37"/>
                      <a:pt x="534" y="37"/>
                      <a:pt x="535" y="37"/>
                    </a:cubicBezTo>
                    <a:cubicBezTo>
                      <a:pt x="536" y="37"/>
                      <a:pt x="536" y="36"/>
                      <a:pt x="537" y="36"/>
                    </a:cubicBezTo>
                    <a:close/>
                    <a:moveTo>
                      <a:pt x="437" y="137"/>
                    </a:moveTo>
                    <a:cubicBezTo>
                      <a:pt x="438" y="136"/>
                      <a:pt x="438" y="134"/>
                      <a:pt x="437" y="132"/>
                    </a:cubicBezTo>
                    <a:cubicBezTo>
                      <a:pt x="435" y="131"/>
                      <a:pt x="433" y="131"/>
                      <a:pt x="432" y="132"/>
                    </a:cubicBezTo>
                    <a:cubicBezTo>
                      <a:pt x="429" y="135"/>
                      <a:pt x="429" y="135"/>
                      <a:pt x="429" y="135"/>
                    </a:cubicBezTo>
                    <a:cubicBezTo>
                      <a:pt x="428" y="137"/>
                      <a:pt x="428" y="139"/>
                      <a:pt x="429" y="140"/>
                    </a:cubicBezTo>
                    <a:cubicBezTo>
                      <a:pt x="430" y="140"/>
                      <a:pt x="431" y="141"/>
                      <a:pt x="431" y="141"/>
                    </a:cubicBezTo>
                    <a:cubicBezTo>
                      <a:pt x="432" y="141"/>
                      <a:pt x="433" y="140"/>
                      <a:pt x="434" y="140"/>
                    </a:cubicBezTo>
                    <a:lnTo>
                      <a:pt x="437" y="137"/>
                    </a:lnTo>
                    <a:close/>
                    <a:moveTo>
                      <a:pt x="417" y="148"/>
                    </a:moveTo>
                    <a:cubicBezTo>
                      <a:pt x="416" y="149"/>
                      <a:pt x="416" y="149"/>
                      <a:pt x="416" y="149"/>
                    </a:cubicBezTo>
                    <a:cubicBezTo>
                      <a:pt x="414" y="150"/>
                      <a:pt x="414" y="152"/>
                      <a:pt x="416" y="153"/>
                    </a:cubicBezTo>
                    <a:cubicBezTo>
                      <a:pt x="416" y="154"/>
                      <a:pt x="417" y="154"/>
                      <a:pt x="418" y="154"/>
                    </a:cubicBezTo>
                    <a:cubicBezTo>
                      <a:pt x="419" y="154"/>
                      <a:pt x="419" y="154"/>
                      <a:pt x="420" y="153"/>
                    </a:cubicBezTo>
                    <a:cubicBezTo>
                      <a:pt x="421" y="152"/>
                      <a:pt x="421" y="152"/>
                      <a:pt x="421" y="152"/>
                    </a:cubicBezTo>
                    <a:cubicBezTo>
                      <a:pt x="423" y="151"/>
                      <a:pt x="423" y="149"/>
                      <a:pt x="421" y="148"/>
                    </a:cubicBezTo>
                    <a:cubicBezTo>
                      <a:pt x="420" y="146"/>
                      <a:pt x="418" y="146"/>
                      <a:pt x="417" y="148"/>
                    </a:cubicBezTo>
                    <a:close/>
                    <a:moveTo>
                      <a:pt x="470" y="95"/>
                    </a:moveTo>
                    <a:cubicBezTo>
                      <a:pt x="464" y="100"/>
                      <a:pt x="464" y="100"/>
                      <a:pt x="464" y="100"/>
                    </a:cubicBezTo>
                    <a:cubicBezTo>
                      <a:pt x="463" y="102"/>
                      <a:pt x="463" y="104"/>
                      <a:pt x="464" y="105"/>
                    </a:cubicBezTo>
                    <a:cubicBezTo>
                      <a:pt x="465" y="105"/>
                      <a:pt x="466" y="106"/>
                      <a:pt x="466" y="106"/>
                    </a:cubicBezTo>
                    <a:cubicBezTo>
                      <a:pt x="467" y="106"/>
                      <a:pt x="468" y="105"/>
                      <a:pt x="469" y="105"/>
                    </a:cubicBezTo>
                    <a:cubicBezTo>
                      <a:pt x="474" y="99"/>
                      <a:pt x="474" y="99"/>
                      <a:pt x="474" y="99"/>
                    </a:cubicBezTo>
                    <a:cubicBezTo>
                      <a:pt x="475" y="98"/>
                      <a:pt x="475" y="96"/>
                      <a:pt x="474" y="95"/>
                    </a:cubicBezTo>
                    <a:cubicBezTo>
                      <a:pt x="473" y="94"/>
                      <a:pt x="471" y="94"/>
                      <a:pt x="470" y="95"/>
                    </a:cubicBezTo>
                    <a:close/>
                    <a:moveTo>
                      <a:pt x="561" y="18"/>
                    </a:moveTo>
                    <a:cubicBezTo>
                      <a:pt x="561" y="18"/>
                      <a:pt x="561" y="18"/>
                      <a:pt x="561" y="18"/>
                    </a:cubicBezTo>
                    <a:cubicBezTo>
                      <a:pt x="545" y="34"/>
                      <a:pt x="545" y="34"/>
                      <a:pt x="545" y="34"/>
                    </a:cubicBezTo>
                    <a:cubicBezTo>
                      <a:pt x="543" y="35"/>
                      <a:pt x="543" y="37"/>
                      <a:pt x="545" y="38"/>
                    </a:cubicBezTo>
                    <a:cubicBezTo>
                      <a:pt x="545" y="39"/>
                      <a:pt x="546" y="39"/>
                      <a:pt x="547" y="39"/>
                    </a:cubicBezTo>
                    <a:cubicBezTo>
                      <a:pt x="548" y="39"/>
                      <a:pt x="548" y="39"/>
                      <a:pt x="549" y="38"/>
                    </a:cubicBezTo>
                    <a:cubicBezTo>
                      <a:pt x="569" y="18"/>
                      <a:pt x="569" y="18"/>
                      <a:pt x="569" y="18"/>
                    </a:cubicBezTo>
                    <a:cubicBezTo>
                      <a:pt x="570" y="17"/>
                      <a:pt x="570" y="17"/>
                      <a:pt x="570" y="17"/>
                    </a:cubicBezTo>
                    <a:cubicBezTo>
                      <a:pt x="574" y="14"/>
                      <a:pt x="574" y="14"/>
                      <a:pt x="574" y="14"/>
                    </a:cubicBezTo>
                    <a:cubicBezTo>
                      <a:pt x="578" y="10"/>
                      <a:pt x="578" y="10"/>
                      <a:pt x="578" y="10"/>
                    </a:cubicBezTo>
                    <a:cubicBezTo>
                      <a:pt x="579" y="8"/>
                      <a:pt x="579" y="6"/>
                      <a:pt x="578" y="5"/>
                    </a:cubicBezTo>
                    <a:cubicBezTo>
                      <a:pt x="576" y="4"/>
                      <a:pt x="575" y="4"/>
                      <a:pt x="573" y="5"/>
                    </a:cubicBezTo>
                    <a:cubicBezTo>
                      <a:pt x="565" y="14"/>
                      <a:pt x="565" y="14"/>
                      <a:pt x="565" y="14"/>
                    </a:cubicBezTo>
                    <a:lnTo>
                      <a:pt x="561" y="18"/>
                    </a:lnTo>
                    <a:close/>
                    <a:moveTo>
                      <a:pt x="433" y="150"/>
                    </a:moveTo>
                    <a:cubicBezTo>
                      <a:pt x="434" y="150"/>
                      <a:pt x="435" y="151"/>
                      <a:pt x="435" y="151"/>
                    </a:cubicBezTo>
                    <a:cubicBezTo>
                      <a:pt x="436" y="151"/>
                      <a:pt x="437" y="150"/>
                      <a:pt x="438" y="150"/>
                    </a:cubicBezTo>
                    <a:cubicBezTo>
                      <a:pt x="470" y="117"/>
                      <a:pt x="470" y="117"/>
                      <a:pt x="470" y="117"/>
                    </a:cubicBezTo>
                    <a:cubicBezTo>
                      <a:pt x="471" y="116"/>
                      <a:pt x="471" y="114"/>
                      <a:pt x="470" y="113"/>
                    </a:cubicBezTo>
                    <a:cubicBezTo>
                      <a:pt x="469" y="112"/>
                      <a:pt x="467" y="112"/>
                      <a:pt x="466" y="113"/>
                    </a:cubicBezTo>
                    <a:cubicBezTo>
                      <a:pt x="433" y="145"/>
                      <a:pt x="433" y="145"/>
                      <a:pt x="433" y="145"/>
                    </a:cubicBezTo>
                    <a:cubicBezTo>
                      <a:pt x="432" y="147"/>
                      <a:pt x="432" y="148"/>
                      <a:pt x="433" y="150"/>
                    </a:cubicBezTo>
                    <a:close/>
                    <a:moveTo>
                      <a:pt x="515" y="64"/>
                    </a:moveTo>
                    <a:cubicBezTo>
                      <a:pt x="475" y="104"/>
                      <a:pt x="475" y="104"/>
                      <a:pt x="475" y="104"/>
                    </a:cubicBezTo>
                    <a:cubicBezTo>
                      <a:pt x="474" y="105"/>
                      <a:pt x="474" y="107"/>
                      <a:pt x="475" y="108"/>
                    </a:cubicBezTo>
                    <a:cubicBezTo>
                      <a:pt x="476" y="109"/>
                      <a:pt x="476" y="109"/>
                      <a:pt x="477" y="109"/>
                    </a:cubicBezTo>
                    <a:cubicBezTo>
                      <a:pt x="478" y="109"/>
                      <a:pt x="479" y="109"/>
                      <a:pt x="479" y="108"/>
                    </a:cubicBezTo>
                    <a:cubicBezTo>
                      <a:pt x="519" y="68"/>
                      <a:pt x="519" y="68"/>
                      <a:pt x="519" y="68"/>
                    </a:cubicBezTo>
                    <a:cubicBezTo>
                      <a:pt x="520" y="67"/>
                      <a:pt x="520" y="65"/>
                      <a:pt x="519" y="64"/>
                    </a:cubicBezTo>
                    <a:cubicBezTo>
                      <a:pt x="518" y="63"/>
                      <a:pt x="516" y="63"/>
                      <a:pt x="515" y="64"/>
                    </a:cubicBezTo>
                    <a:close/>
                    <a:moveTo>
                      <a:pt x="198" y="389"/>
                    </a:moveTo>
                    <a:cubicBezTo>
                      <a:pt x="401" y="186"/>
                      <a:pt x="401" y="186"/>
                      <a:pt x="401" y="186"/>
                    </a:cubicBezTo>
                    <a:cubicBezTo>
                      <a:pt x="402" y="185"/>
                      <a:pt x="402" y="183"/>
                      <a:pt x="401" y="182"/>
                    </a:cubicBezTo>
                    <a:cubicBezTo>
                      <a:pt x="400" y="181"/>
                      <a:pt x="398" y="181"/>
                      <a:pt x="397" y="182"/>
                    </a:cubicBezTo>
                    <a:cubicBezTo>
                      <a:pt x="194" y="385"/>
                      <a:pt x="194" y="385"/>
                      <a:pt x="194" y="385"/>
                    </a:cubicBezTo>
                    <a:cubicBezTo>
                      <a:pt x="193" y="386"/>
                      <a:pt x="193" y="388"/>
                      <a:pt x="194" y="389"/>
                    </a:cubicBezTo>
                    <a:cubicBezTo>
                      <a:pt x="195" y="390"/>
                      <a:pt x="195" y="390"/>
                      <a:pt x="196" y="390"/>
                    </a:cubicBezTo>
                    <a:cubicBezTo>
                      <a:pt x="197" y="390"/>
                      <a:pt x="198" y="390"/>
                      <a:pt x="198" y="389"/>
                    </a:cubicBezTo>
                    <a:close/>
                    <a:moveTo>
                      <a:pt x="410" y="176"/>
                    </a:moveTo>
                    <a:cubicBezTo>
                      <a:pt x="411" y="176"/>
                      <a:pt x="412" y="176"/>
                      <a:pt x="412" y="175"/>
                    </a:cubicBezTo>
                    <a:cubicBezTo>
                      <a:pt x="428" y="159"/>
                      <a:pt x="428" y="159"/>
                      <a:pt x="428" y="159"/>
                    </a:cubicBezTo>
                    <a:cubicBezTo>
                      <a:pt x="430" y="158"/>
                      <a:pt x="430" y="156"/>
                      <a:pt x="428" y="155"/>
                    </a:cubicBezTo>
                    <a:cubicBezTo>
                      <a:pt x="427" y="153"/>
                      <a:pt x="425" y="153"/>
                      <a:pt x="424" y="155"/>
                    </a:cubicBezTo>
                    <a:cubicBezTo>
                      <a:pt x="408" y="171"/>
                      <a:pt x="408" y="171"/>
                      <a:pt x="408" y="171"/>
                    </a:cubicBezTo>
                    <a:cubicBezTo>
                      <a:pt x="407" y="172"/>
                      <a:pt x="407" y="174"/>
                      <a:pt x="408" y="175"/>
                    </a:cubicBezTo>
                    <a:cubicBezTo>
                      <a:pt x="408" y="176"/>
                      <a:pt x="409" y="176"/>
                      <a:pt x="410" y="176"/>
                    </a:cubicBezTo>
                    <a:close/>
                    <a:moveTo>
                      <a:pt x="560" y="37"/>
                    </a:moveTo>
                    <a:cubicBezTo>
                      <a:pt x="560" y="38"/>
                      <a:pt x="561" y="38"/>
                      <a:pt x="562" y="38"/>
                    </a:cubicBezTo>
                    <a:cubicBezTo>
                      <a:pt x="563" y="38"/>
                      <a:pt x="564" y="38"/>
                      <a:pt x="564" y="37"/>
                    </a:cubicBezTo>
                    <a:cubicBezTo>
                      <a:pt x="584" y="17"/>
                      <a:pt x="584" y="17"/>
                      <a:pt x="584" y="17"/>
                    </a:cubicBezTo>
                    <a:cubicBezTo>
                      <a:pt x="586" y="16"/>
                      <a:pt x="586" y="14"/>
                      <a:pt x="584" y="13"/>
                    </a:cubicBezTo>
                    <a:cubicBezTo>
                      <a:pt x="583" y="11"/>
                      <a:pt x="581" y="11"/>
                      <a:pt x="580" y="13"/>
                    </a:cubicBezTo>
                    <a:cubicBezTo>
                      <a:pt x="560" y="33"/>
                      <a:pt x="560" y="33"/>
                      <a:pt x="560" y="33"/>
                    </a:cubicBezTo>
                    <a:cubicBezTo>
                      <a:pt x="559" y="34"/>
                      <a:pt x="559" y="36"/>
                      <a:pt x="560" y="37"/>
                    </a:cubicBezTo>
                    <a:close/>
                    <a:moveTo>
                      <a:pt x="267" y="326"/>
                    </a:moveTo>
                    <a:cubicBezTo>
                      <a:pt x="267" y="326"/>
                      <a:pt x="266" y="326"/>
                      <a:pt x="266" y="326"/>
                    </a:cubicBezTo>
                    <a:cubicBezTo>
                      <a:pt x="265" y="327"/>
                      <a:pt x="265" y="327"/>
                      <a:pt x="265" y="327"/>
                    </a:cubicBezTo>
                    <a:cubicBezTo>
                      <a:pt x="264" y="329"/>
                      <a:pt x="264" y="331"/>
                      <a:pt x="265" y="332"/>
                    </a:cubicBezTo>
                    <a:cubicBezTo>
                      <a:pt x="266" y="332"/>
                      <a:pt x="267" y="333"/>
                      <a:pt x="267" y="333"/>
                    </a:cubicBezTo>
                    <a:cubicBezTo>
                      <a:pt x="268" y="333"/>
                      <a:pt x="269" y="332"/>
                      <a:pt x="270" y="332"/>
                    </a:cubicBezTo>
                    <a:cubicBezTo>
                      <a:pt x="271" y="331"/>
                      <a:pt x="271" y="331"/>
                      <a:pt x="271" y="331"/>
                    </a:cubicBezTo>
                    <a:cubicBezTo>
                      <a:pt x="271" y="330"/>
                      <a:pt x="271" y="330"/>
                      <a:pt x="271" y="330"/>
                    </a:cubicBezTo>
                    <a:cubicBezTo>
                      <a:pt x="271" y="330"/>
                      <a:pt x="272" y="330"/>
                      <a:pt x="272" y="330"/>
                    </a:cubicBezTo>
                    <a:cubicBezTo>
                      <a:pt x="478" y="123"/>
                      <a:pt x="478" y="123"/>
                      <a:pt x="478" y="123"/>
                    </a:cubicBezTo>
                    <a:cubicBezTo>
                      <a:pt x="479" y="122"/>
                      <a:pt x="479" y="120"/>
                      <a:pt x="478" y="119"/>
                    </a:cubicBezTo>
                    <a:cubicBezTo>
                      <a:pt x="477" y="118"/>
                      <a:pt x="475" y="118"/>
                      <a:pt x="474" y="119"/>
                    </a:cubicBezTo>
                    <a:cubicBezTo>
                      <a:pt x="267" y="325"/>
                      <a:pt x="267" y="325"/>
                      <a:pt x="267" y="325"/>
                    </a:cubicBezTo>
                    <a:cubicBezTo>
                      <a:pt x="267" y="325"/>
                      <a:pt x="267" y="326"/>
                      <a:pt x="267" y="326"/>
                    </a:cubicBezTo>
                    <a:close/>
                    <a:moveTo>
                      <a:pt x="519" y="78"/>
                    </a:moveTo>
                    <a:cubicBezTo>
                      <a:pt x="518" y="77"/>
                      <a:pt x="516" y="77"/>
                      <a:pt x="515" y="78"/>
                    </a:cubicBezTo>
                    <a:cubicBezTo>
                      <a:pt x="483" y="110"/>
                      <a:pt x="483" y="110"/>
                      <a:pt x="483" y="110"/>
                    </a:cubicBezTo>
                    <a:cubicBezTo>
                      <a:pt x="482" y="111"/>
                      <a:pt x="482" y="113"/>
                      <a:pt x="483" y="114"/>
                    </a:cubicBezTo>
                    <a:cubicBezTo>
                      <a:pt x="483" y="115"/>
                      <a:pt x="484" y="115"/>
                      <a:pt x="485" y="115"/>
                    </a:cubicBezTo>
                    <a:cubicBezTo>
                      <a:pt x="486" y="115"/>
                      <a:pt x="487" y="115"/>
                      <a:pt x="487" y="114"/>
                    </a:cubicBezTo>
                    <a:cubicBezTo>
                      <a:pt x="519" y="82"/>
                      <a:pt x="519" y="82"/>
                      <a:pt x="519" y="82"/>
                    </a:cubicBezTo>
                    <a:cubicBezTo>
                      <a:pt x="520" y="81"/>
                      <a:pt x="520" y="79"/>
                      <a:pt x="519" y="78"/>
                    </a:cubicBezTo>
                    <a:close/>
                    <a:moveTo>
                      <a:pt x="253" y="344"/>
                    </a:moveTo>
                    <a:cubicBezTo>
                      <a:pt x="252" y="343"/>
                      <a:pt x="250" y="343"/>
                      <a:pt x="248" y="344"/>
                    </a:cubicBezTo>
                    <a:cubicBezTo>
                      <a:pt x="196" y="396"/>
                      <a:pt x="196" y="396"/>
                      <a:pt x="196" y="396"/>
                    </a:cubicBezTo>
                    <a:cubicBezTo>
                      <a:pt x="195" y="398"/>
                      <a:pt x="195" y="400"/>
                      <a:pt x="196" y="401"/>
                    </a:cubicBezTo>
                    <a:cubicBezTo>
                      <a:pt x="197" y="401"/>
                      <a:pt x="198" y="402"/>
                      <a:pt x="198" y="402"/>
                    </a:cubicBezTo>
                    <a:cubicBezTo>
                      <a:pt x="199" y="402"/>
                      <a:pt x="200" y="401"/>
                      <a:pt x="200" y="401"/>
                    </a:cubicBezTo>
                    <a:cubicBezTo>
                      <a:pt x="253" y="348"/>
                      <a:pt x="253" y="348"/>
                      <a:pt x="253" y="348"/>
                    </a:cubicBezTo>
                    <a:cubicBezTo>
                      <a:pt x="254" y="347"/>
                      <a:pt x="254" y="345"/>
                      <a:pt x="253" y="344"/>
                    </a:cubicBezTo>
                    <a:close/>
                    <a:moveTo>
                      <a:pt x="284" y="330"/>
                    </a:moveTo>
                    <a:cubicBezTo>
                      <a:pt x="285" y="330"/>
                      <a:pt x="286" y="329"/>
                      <a:pt x="287" y="329"/>
                    </a:cubicBezTo>
                    <a:cubicBezTo>
                      <a:pt x="478" y="137"/>
                      <a:pt x="478" y="137"/>
                      <a:pt x="478" y="137"/>
                    </a:cubicBezTo>
                    <a:cubicBezTo>
                      <a:pt x="480" y="136"/>
                      <a:pt x="480" y="134"/>
                      <a:pt x="478" y="132"/>
                    </a:cubicBezTo>
                    <a:cubicBezTo>
                      <a:pt x="477" y="131"/>
                      <a:pt x="475" y="131"/>
                      <a:pt x="474" y="132"/>
                    </a:cubicBezTo>
                    <a:cubicBezTo>
                      <a:pt x="282" y="324"/>
                      <a:pt x="282" y="324"/>
                      <a:pt x="282" y="324"/>
                    </a:cubicBezTo>
                    <a:cubicBezTo>
                      <a:pt x="281" y="325"/>
                      <a:pt x="281" y="327"/>
                      <a:pt x="282" y="329"/>
                    </a:cubicBezTo>
                    <a:cubicBezTo>
                      <a:pt x="283" y="329"/>
                      <a:pt x="284" y="330"/>
                      <a:pt x="284" y="330"/>
                    </a:cubicBezTo>
                    <a:close/>
                    <a:moveTo>
                      <a:pt x="513" y="98"/>
                    </a:moveTo>
                    <a:cubicBezTo>
                      <a:pt x="512" y="97"/>
                      <a:pt x="510" y="97"/>
                      <a:pt x="509" y="98"/>
                    </a:cubicBezTo>
                    <a:cubicBezTo>
                      <a:pt x="506" y="100"/>
                      <a:pt x="506" y="100"/>
                      <a:pt x="506" y="100"/>
                    </a:cubicBezTo>
                    <a:cubicBezTo>
                      <a:pt x="493" y="114"/>
                      <a:pt x="493" y="114"/>
                      <a:pt x="493" y="114"/>
                    </a:cubicBezTo>
                    <a:cubicBezTo>
                      <a:pt x="492" y="115"/>
                      <a:pt x="492" y="117"/>
                      <a:pt x="493" y="118"/>
                    </a:cubicBezTo>
                    <a:cubicBezTo>
                      <a:pt x="493" y="119"/>
                      <a:pt x="494" y="119"/>
                      <a:pt x="495" y="119"/>
                    </a:cubicBezTo>
                    <a:cubicBezTo>
                      <a:pt x="496" y="119"/>
                      <a:pt x="497" y="119"/>
                      <a:pt x="497" y="118"/>
                    </a:cubicBezTo>
                    <a:cubicBezTo>
                      <a:pt x="503" y="112"/>
                      <a:pt x="503" y="112"/>
                      <a:pt x="503" y="112"/>
                    </a:cubicBezTo>
                    <a:cubicBezTo>
                      <a:pt x="513" y="102"/>
                      <a:pt x="513" y="102"/>
                      <a:pt x="513" y="102"/>
                    </a:cubicBezTo>
                    <a:cubicBezTo>
                      <a:pt x="514" y="101"/>
                      <a:pt x="514" y="99"/>
                      <a:pt x="513" y="98"/>
                    </a:cubicBezTo>
                    <a:close/>
                    <a:moveTo>
                      <a:pt x="523" y="83"/>
                    </a:moveTo>
                    <a:cubicBezTo>
                      <a:pt x="513" y="94"/>
                      <a:pt x="513" y="94"/>
                      <a:pt x="513" y="94"/>
                    </a:cubicBezTo>
                    <a:cubicBezTo>
                      <a:pt x="512" y="95"/>
                      <a:pt x="512" y="97"/>
                      <a:pt x="513" y="98"/>
                    </a:cubicBezTo>
                    <a:cubicBezTo>
                      <a:pt x="514" y="98"/>
                      <a:pt x="514" y="99"/>
                      <a:pt x="515" y="99"/>
                    </a:cubicBezTo>
                    <a:cubicBezTo>
                      <a:pt x="516" y="99"/>
                      <a:pt x="517" y="98"/>
                      <a:pt x="517" y="98"/>
                    </a:cubicBezTo>
                    <a:cubicBezTo>
                      <a:pt x="528" y="88"/>
                      <a:pt x="528" y="88"/>
                      <a:pt x="528" y="88"/>
                    </a:cubicBezTo>
                    <a:cubicBezTo>
                      <a:pt x="529" y="86"/>
                      <a:pt x="529" y="84"/>
                      <a:pt x="528" y="83"/>
                    </a:cubicBezTo>
                    <a:cubicBezTo>
                      <a:pt x="527" y="82"/>
                      <a:pt x="525" y="82"/>
                      <a:pt x="523" y="83"/>
                    </a:cubicBezTo>
                    <a:close/>
                    <a:moveTo>
                      <a:pt x="570" y="41"/>
                    </a:moveTo>
                    <a:cubicBezTo>
                      <a:pt x="571" y="41"/>
                      <a:pt x="571" y="42"/>
                      <a:pt x="572" y="42"/>
                    </a:cubicBezTo>
                    <a:cubicBezTo>
                      <a:pt x="573" y="42"/>
                      <a:pt x="574" y="41"/>
                      <a:pt x="574" y="41"/>
                    </a:cubicBezTo>
                    <a:cubicBezTo>
                      <a:pt x="604" y="11"/>
                      <a:pt x="604" y="11"/>
                      <a:pt x="604" y="11"/>
                    </a:cubicBezTo>
                    <a:cubicBezTo>
                      <a:pt x="605" y="10"/>
                      <a:pt x="605" y="8"/>
                      <a:pt x="604" y="7"/>
                    </a:cubicBezTo>
                    <a:cubicBezTo>
                      <a:pt x="603" y="6"/>
                      <a:pt x="601" y="6"/>
                      <a:pt x="599" y="7"/>
                    </a:cubicBezTo>
                    <a:cubicBezTo>
                      <a:pt x="570" y="36"/>
                      <a:pt x="570" y="36"/>
                      <a:pt x="570" y="36"/>
                    </a:cubicBezTo>
                    <a:cubicBezTo>
                      <a:pt x="569" y="38"/>
                      <a:pt x="569" y="40"/>
                      <a:pt x="570" y="41"/>
                    </a:cubicBezTo>
                    <a:close/>
                    <a:moveTo>
                      <a:pt x="246" y="365"/>
                    </a:moveTo>
                    <a:cubicBezTo>
                      <a:pt x="245" y="363"/>
                      <a:pt x="243" y="363"/>
                      <a:pt x="242" y="365"/>
                    </a:cubicBezTo>
                    <a:cubicBezTo>
                      <a:pt x="205" y="402"/>
                      <a:pt x="205" y="402"/>
                      <a:pt x="205" y="402"/>
                    </a:cubicBezTo>
                    <a:cubicBezTo>
                      <a:pt x="203" y="403"/>
                      <a:pt x="203" y="405"/>
                      <a:pt x="205" y="406"/>
                    </a:cubicBezTo>
                    <a:cubicBezTo>
                      <a:pt x="205" y="407"/>
                      <a:pt x="206" y="407"/>
                      <a:pt x="207" y="407"/>
                    </a:cubicBezTo>
                    <a:cubicBezTo>
                      <a:pt x="207" y="407"/>
                      <a:pt x="208" y="407"/>
                      <a:pt x="209" y="406"/>
                    </a:cubicBezTo>
                    <a:cubicBezTo>
                      <a:pt x="246" y="369"/>
                      <a:pt x="246" y="369"/>
                      <a:pt x="246" y="369"/>
                    </a:cubicBezTo>
                    <a:cubicBezTo>
                      <a:pt x="248" y="368"/>
                      <a:pt x="248" y="366"/>
                      <a:pt x="246" y="365"/>
                    </a:cubicBezTo>
                    <a:close/>
                    <a:moveTo>
                      <a:pt x="296" y="332"/>
                    </a:moveTo>
                    <a:cubicBezTo>
                      <a:pt x="296" y="332"/>
                      <a:pt x="297" y="332"/>
                      <a:pt x="298" y="332"/>
                    </a:cubicBezTo>
                    <a:cubicBezTo>
                      <a:pt x="305" y="324"/>
                      <a:pt x="305" y="324"/>
                      <a:pt x="305" y="324"/>
                    </a:cubicBezTo>
                    <a:cubicBezTo>
                      <a:pt x="491" y="138"/>
                      <a:pt x="491" y="138"/>
                      <a:pt x="491" y="138"/>
                    </a:cubicBezTo>
                    <a:cubicBezTo>
                      <a:pt x="493" y="137"/>
                      <a:pt x="493" y="135"/>
                      <a:pt x="491" y="133"/>
                    </a:cubicBezTo>
                    <a:cubicBezTo>
                      <a:pt x="490" y="132"/>
                      <a:pt x="488" y="132"/>
                      <a:pt x="487" y="133"/>
                    </a:cubicBezTo>
                    <a:cubicBezTo>
                      <a:pt x="302" y="318"/>
                      <a:pt x="302" y="318"/>
                      <a:pt x="302" y="318"/>
                    </a:cubicBezTo>
                    <a:cubicBezTo>
                      <a:pt x="293" y="327"/>
                      <a:pt x="293" y="327"/>
                      <a:pt x="293" y="327"/>
                    </a:cubicBezTo>
                    <a:cubicBezTo>
                      <a:pt x="292" y="328"/>
                      <a:pt x="292" y="330"/>
                      <a:pt x="293" y="332"/>
                    </a:cubicBezTo>
                    <a:cubicBezTo>
                      <a:pt x="294" y="332"/>
                      <a:pt x="295" y="332"/>
                      <a:pt x="296" y="332"/>
                    </a:cubicBezTo>
                    <a:close/>
                    <a:moveTo>
                      <a:pt x="245" y="380"/>
                    </a:moveTo>
                    <a:cubicBezTo>
                      <a:pt x="244" y="379"/>
                      <a:pt x="242" y="379"/>
                      <a:pt x="241" y="380"/>
                    </a:cubicBezTo>
                    <a:cubicBezTo>
                      <a:pt x="214" y="406"/>
                      <a:pt x="214" y="406"/>
                      <a:pt x="214" y="406"/>
                    </a:cubicBezTo>
                    <a:cubicBezTo>
                      <a:pt x="213" y="407"/>
                      <a:pt x="213" y="409"/>
                      <a:pt x="214" y="411"/>
                    </a:cubicBezTo>
                    <a:cubicBezTo>
                      <a:pt x="215" y="411"/>
                      <a:pt x="216" y="412"/>
                      <a:pt x="216" y="412"/>
                    </a:cubicBezTo>
                    <a:cubicBezTo>
                      <a:pt x="217" y="412"/>
                      <a:pt x="218" y="411"/>
                      <a:pt x="219" y="411"/>
                    </a:cubicBezTo>
                    <a:cubicBezTo>
                      <a:pt x="245" y="384"/>
                      <a:pt x="245" y="384"/>
                      <a:pt x="245" y="384"/>
                    </a:cubicBezTo>
                    <a:cubicBezTo>
                      <a:pt x="246" y="383"/>
                      <a:pt x="246" y="381"/>
                      <a:pt x="245" y="380"/>
                    </a:cubicBezTo>
                    <a:close/>
                    <a:moveTo>
                      <a:pt x="531" y="94"/>
                    </a:moveTo>
                    <a:cubicBezTo>
                      <a:pt x="532" y="95"/>
                      <a:pt x="532" y="95"/>
                      <a:pt x="533" y="95"/>
                    </a:cubicBezTo>
                    <a:cubicBezTo>
                      <a:pt x="534" y="95"/>
                      <a:pt x="535" y="95"/>
                      <a:pt x="535" y="94"/>
                    </a:cubicBezTo>
                    <a:cubicBezTo>
                      <a:pt x="538" y="91"/>
                      <a:pt x="538" y="91"/>
                      <a:pt x="538" y="91"/>
                    </a:cubicBezTo>
                    <a:cubicBezTo>
                      <a:pt x="539" y="90"/>
                      <a:pt x="539" y="88"/>
                      <a:pt x="538" y="87"/>
                    </a:cubicBezTo>
                    <a:cubicBezTo>
                      <a:pt x="537" y="85"/>
                      <a:pt x="535" y="85"/>
                      <a:pt x="534" y="87"/>
                    </a:cubicBezTo>
                    <a:cubicBezTo>
                      <a:pt x="531" y="90"/>
                      <a:pt x="531" y="90"/>
                      <a:pt x="531" y="90"/>
                    </a:cubicBezTo>
                    <a:cubicBezTo>
                      <a:pt x="530" y="91"/>
                      <a:pt x="530" y="93"/>
                      <a:pt x="531" y="94"/>
                    </a:cubicBezTo>
                    <a:close/>
                    <a:moveTo>
                      <a:pt x="577" y="48"/>
                    </a:moveTo>
                    <a:cubicBezTo>
                      <a:pt x="577" y="49"/>
                      <a:pt x="578" y="49"/>
                      <a:pt x="579" y="49"/>
                    </a:cubicBezTo>
                    <a:cubicBezTo>
                      <a:pt x="580" y="49"/>
                      <a:pt x="581" y="49"/>
                      <a:pt x="581" y="48"/>
                    </a:cubicBezTo>
                    <a:cubicBezTo>
                      <a:pt x="618" y="12"/>
                      <a:pt x="618" y="12"/>
                      <a:pt x="618" y="12"/>
                    </a:cubicBezTo>
                    <a:cubicBezTo>
                      <a:pt x="619" y="10"/>
                      <a:pt x="619" y="8"/>
                      <a:pt x="618" y="7"/>
                    </a:cubicBezTo>
                    <a:cubicBezTo>
                      <a:pt x="616" y="6"/>
                      <a:pt x="615" y="6"/>
                      <a:pt x="613" y="7"/>
                    </a:cubicBezTo>
                    <a:cubicBezTo>
                      <a:pt x="577" y="44"/>
                      <a:pt x="577" y="44"/>
                      <a:pt x="577" y="44"/>
                    </a:cubicBezTo>
                    <a:cubicBezTo>
                      <a:pt x="576" y="45"/>
                      <a:pt x="576" y="47"/>
                      <a:pt x="577" y="48"/>
                    </a:cubicBezTo>
                    <a:close/>
                    <a:moveTo>
                      <a:pt x="250" y="389"/>
                    </a:moveTo>
                    <a:cubicBezTo>
                      <a:pt x="248" y="388"/>
                      <a:pt x="247" y="388"/>
                      <a:pt x="245" y="389"/>
                    </a:cubicBezTo>
                    <a:cubicBezTo>
                      <a:pt x="223" y="412"/>
                      <a:pt x="223" y="412"/>
                      <a:pt x="223" y="412"/>
                    </a:cubicBezTo>
                    <a:cubicBezTo>
                      <a:pt x="222" y="413"/>
                      <a:pt x="222" y="415"/>
                      <a:pt x="223" y="416"/>
                    </a:cubicBezTo>
                    <a:cubicBezTo>
                      <a:pt x="223" y="417"/>
                      <a:pt x="224" y="417"/>
                      <a:pt x="225" y="417"/>
                    </a:cubicBezTo>
                    <a:cubicBezTo>
                      <a:pt x="226" y="417"/>
                      <a:pt x="227" y="417"/>
                      <a:pt x="227" y="416"/>
                    </a:cubicBezTo>
                    <a:cubicBezTo>
                      <a:pt x="250" y="394"/>
                      <a:pt x="250" y="394"/>
                      <a:pt x="250" y="394"/>
                    </a:cubicBezTo>
                    <a:cubicBezTo>
                      <a:pt x="251" y="392"/>
                      <a:pt x="251" y="390"/>
                      <a:pt x="250" y="389"/>
                    </a:cubicBezTo>
                    <a:close/>
                    <a:moveTo>
                      <a:pt x="507" y="132"/>
                    </a:moveTo>
                    <a:cubicBezTo>
                      <a:pt x="506" y="131"/>
                      <a:pt x="504" y="131"/>
                      <a:pt x="502" y="132"/>
                    </a:cubicBezTo>
                    <a:cubicBezTo>
                      <a:pt x="314" y="320"/>
                      <a:pt x="314" y="320"/>
                      <a:pt x="314" y="320"/>
                    </a:cubicBezTo>
                    <a:cubicBezTo>
                      <a:pt x="313" y="321"/>
                      <a:pt x="313" y="323"/>
                      <a:pt x="314" y="324"/>
                    </a:cubicBezTo>
                    <a:cubicBezTo>
                      <a:pt x="315" y="325"/>
                      <a:pt x="316" y="325"/>
                      <a:pt x="317" y="325"/>
                    </a:cubicBezTo>
                    <a:cubicBezTo>
                      <a:pt x="317" y="325"/>
                      <a:pt x="318" y="325"/>
                      <a:pt x="319" y="324"/>
                    </a:cubicBezTo>
                    <a:cubicBezTo>
                      <a:pt x="507" y="136"/>
                      <a:pt x="507" y="136"/>
                      <a:pt x="507" y="136"/>
                    </a:cubicBezTo>
                    <a:cubicBezTo>
                      <a:pt x="508" y="135"/>
                      <a:pt x="508" y="133"/>
                      <a:pt x="507" y="132"/>
                    </a:cubicBezTo>
                    <a:close/>
                    <a:moveTo>
                      <a:pt x="574" y="65"/>
                    </a:moveTo>
                    <a:cubicBezTo>
                      <a:pt x="574" y="66"/>
                      <a:pt x="575" y="66"/>
                      <a:pt x="576" y="66"/>
                    </a:cubicBezTo>
                    <a:cubicBezTo>
                      <a:pt x="577" y="66"/>
                      <a:pt x="577" y="66"/>
                      <a:pt x="578" y="65"/>
                    </a:cubicBezTo>
                    <a:cubicBezTo>
                      <a:pt x="633" y="10"/>
                      <a:pt x="633" y="10"/>
                      <a:pt x="633" y="10"/>
                    </a:cubicBezTo>
                    <a:cubicBezTo>
                      <a:pt x="634" y="9"/>
                      <a:pt x="634" y="7"/>
                      <a:pt x="633" y="6"/>
                    </a:cubicBezTo>
                    <a:cubicBezTo>
                      <a:pt x="632" y="5"/>
                      <a:pt x="630" y="5"/>
                      <a:pt x="628" y="6"/>
                    </a:cubicBezTo>
                    <a:cubicBezTo>
                      <a:pt x="574" y="61"/>
                      <a:pt x="574" y="61"/>
                      <a:pt x="574" y="61"/>
                    </a:cubicBezTo>
                    <a:cubicBezTo>
                      <a:pt x="572" y="62"/>
                      <a:pt x="572" y="64"/>
                      <a:pt x="574" y="65"/>
                    </a:cubicBezTo>
                    <a:close/>
                    <a:moveTo>
                      <a:pt x="456" y="200"/>
                    </a:moveTo>
                    <a:cubicBezTo>
                      <a:pt x="456" y="200"/>
                      <a:pt x="457" y="200"/>
                      <a:pt x="458" y="200"/>
                    </a:cubicBezTo>
                    <a:cubicBezTo>
                      <a:pt x="506" y="151"/>
                      <a:pt x="506" y="151"/>
                      <a:pt x="506" y="151"/>
                    </a:cubicBezTo>
                    <a:cubicBezTo>
                      <a:pt x="506" y="151"/>
                      <a:pt x="507" y="150"/>
                      <a:pt x="507" y="150"/>
                    </a:cubicBezTo>
                    <a:cubicBezTo>
                      <a:pt x="507" y="150"/>
                      <a:pt x="507" y="150"/>
                      <a:pt x="508" y="150"/>
                    </a:cubicBezTo>
                    <a:cubicBezTo>
                      <a:pt x="510" y="147"/>
                      <a:pt x="510" y="147"/>
                      <a:pt x="510" y="147"/>
                    </a:cubicBezTo>
                    <a:cubicBezTo>
                      <a:pt x="511" y="146"/>
                      <a:pt x="511" y="144"/>
                      <a:pt x="510" y="143"/>
                    </a:cubicBezTo>
                    <a:cubicBezTo>
                      <a:pt x="509" y="142"/>
                      <a:pt x="507" y="142"/>
                      <a:pt x="506" y="143"/>
                    </a:cubicBezTo>
                    <a:cubicBezTo>
                      <a:pt x="503" y="145"/>
                      <a:pt x="503" y="145"/>
                      <a:pt x="503" y="145"/>
                    </a:cubicBezTo>
                    <a:cubicBezTo>
                      <a:pt x="503" y="145"/>
                      <a:pt x="503" y="146"/>
                      <a:pt x="503" y="146"/>
                    </a:cubicBezTo>
                    <a:cubicBezTo>
                      <a:pt x="502" y="146"/>
                      <a:pt x="502" y="146"/>
                      <a:pt x="502" y="147"/>
                    </a:cubicBezTo>
                    <a:cubicBezTo>
                      <a:pt x="453" y="195"/>
                      <a:pt x="453" y="195"/>
                      <a:pt x="453" y="195"/>
                    </a:cubicBezTo>
                    <a:cubicBezTo>
                      <a:pt x="452" y="196"/>
                      <a:pt x="452" y="198"/>
                      <a:pt x="453" y="200"/>
                    </a:cubicBezTo>
                    <a:cubicBezTo>
                      <a:pt x="454" y="200"/>
                      <a:pt x="455" y="200"/>
                      <a:pt x="456" y="200"/>
                    </a:cubicBezTo>
                    <a:close/>
                    <a:moveTo>
                      <a:pt x="384" y="264"/>
                    </a:moveTo>
                    <a:cubicBezTo>
                      <a:pt x="326" y="322"/>
                      <a:pt x="326" y="322"/>
                      <a:pt x="326" y="322"/>
                    </a:cubicBezTo>
                    <a:cubicBezTo>
                      <a:pt x="325" y="323"/>
                      <a:pt x="325" y="325"/>
                      <a:pt x="326" y="326"/>
                    </a:cubicBezTo>
                    <a:cubicBezTo>
                      <a:pt x="327" y="327"/>
                      <a:pt x="328" y="327"/>
                      <a:pt x="329" y="327"/>
                    </a:cubicBezTo>
                    <a:cubicBezTo>
                      <a:pt x="329" y="327"/>
                      <a:pt x="330" y="327"/>
                      <a:pt x="331" y="326"/>
                    </a:cubicBezTo>
                    <a:cubicBezTo>
                      <a:pt x="388" y="269"/>
                      <a:pt x="388" y="269"/>
                      <a:pt x="388" y="269"/>
                    </a:cubicBezTo>
                    <a:cubicBezTo>
                      <a:pt x="390" y="268"/>
                      <a:pt x="390" y="266"/>
                      <a:pt x="388" y="264"/>
                    </a:cubicBezTo>
                    <a:cubicBezTo>
                      <a:pt x="387" y="263"/>
                      <a:pt x="385" y="263"/>
                      <a:pt x="384" y="264"/>
                    </a:cubicBezTo>
                    <a:close/>
                    <a:moveTo>
                      <a:pt x="453" y="200"/>
                    </a:moveTo>
                    <a:cubicBezTo>
                      <a:pt x="452" y="199"/>
                      <a:pt x="450" y="199"/>
                      <a:pt x="448" y="200"/>
                    </a:cubicBezTo>
                    <a:cubicBezTo>
                      <a:pt x="389" y="260"/>
                      <a:pt x="389" y="260"/>
                      <a:pt x="389" y="260"/>
                    </a:cubicBezTo>
                    <a:cubicBezTo>
                      <a:pt x="387" y="261"/>
                      <a:pt x="387" y="263"/>
                      <a:pt x="389" y="264"/>
                    </a:cubicBezTo>
                    <a:cubicBezTo>
                      <a:pt x="389" y="265"/>
                      <a:pt x="390" y="265"/>
                      <a:pt x="391" y="265"/>
                    </a:cubicBezTo>
                    <a:cubicBezTo>
                      <a:pt x="392" y="265"/>
                      <a:pt x="392" y="265"/>
                      <a:pt x="393" y="264"/>
                    </a:cubicBezTo>
                    <a:cubicBezTo>
                      <a:pt x="453" y="204"/>
                      <a:pt x="453" y="204"/>
                      <a:pt x="453" y="204"/>
                    </a:cubicBezTo>
                    <a:cubicBezTo>
                      <a:pt x="454" y="203"/>
                      <a:pt x="454" y="201"/>
                      <a:pt x="453" y="200"/>
                    </a:cubicBezTo>
                    <a:close/>
                    <a:moveTo>
                      <a:pt x="593" y="56"/>
                    </a:moveTo>
                    <a:cubicBezTo>
                      <a:pt x="586" y="62"/>
                      <a:pt x="586" y="62"/>
                      <a:pt x="586" y="62"/>
                    </a:cubicBezTo>
                    <a:cubicBezTo>
                      <a:pt x="586" y="62"/>
                      <a:pt x="586" y="62"/>
                      <a:pt x="586" y="62"/>
                    </a:cubicBezTo>
                    <a:cubicBezTo>
                      <a:pt x="581" y="67"/>
                      <a:pt x="581" y="67"/>
                      <a:pt x="581" y="67"/>
                    </a:cubicBezTo>
                    <a:cubicBezTo>
                      <a:pt x="581" y="67"/>
                      <a:pt x="581" y="68"/>
                      <a:pt x="581" y="68"/>
                    </a:cubicBezTo>
                    <a:cubicBezTo>
                      <a:pt x="581" y="68"/>
                      <a:pt x="580" y="68"/>
                      <a:pt x="580" y="68"/>
                    </a:cubicBezTo>
                    <a:cubicBezTo>
                      <a:pt x="577" y="72"/>
                      <a:pt x="577" y="72"/>
                      <a:pt x="577" y="72"/>
                    </a:cubicBezTo>
                    <a:cubicBezTo>
                      <a:pt x="576" y="73"/>
                      <a:pt x="576" y="75"/>
                      <a:pt x="577" y="76"/>
                    </a:cubicBezTo>
                    <a:cubicBezTo>
                      <a:pt x="578" y="77"/>
                      <a:pt x="578" y="77"/>
                      <a:pt x="579" y="77"/>
                    </a:cubicBezTo>
                    <a:cubicBezTo>
                      <a:pt x="580" y="77"/>
                      <a:pt x="581" y="77"/>
                      <a:pt x="581" y="76"/>
                    </a:cubicBezTo>
                    <a:cubicBezTo>
                      <a:pt x="584" y="73"/>
                      <a:pt x="584" y="73"/>
                      <a:pt x="584" y="73"/>
                    </a:cubicBezTo>
                    <a:cubicBezTo>
                      <a:pt x="585" y="73"/>
                      <a:pt x="585" y="72"/>
                      <a:pt x="585" y="72"/>
                    </a:cubicBezTo>
                    <a:cubicBezTo>
                      <a:pt x="585" y="72"/>
                      <a:pt x="585" y="72"/>
                      <a:pt x="586" y="72"/>
                    </a:cubicBezTo>
                    <a:cubicBezTo>
                      <a:pt x="597" y="60"/>
                      <a:pt x="597" y="60"/>
                      <a:pt x="597" y="60"/>
                    </a:cubicBezTo>
                    <a:cubicBezTo>
                      <a:pt x="647" y="10"/>
                      <a:pt x="647" y="10"/>
                      <a:pt x="647" y="10"/>
                    </a:cubicBezTo>
                    <a:cubicBezTo>
                      <a:pt x="648" y="9"/>
                      <a:pt x="648" y="7"/>
                      <a:pt x="647" y="6"/>
                    </a:cubicBezTo>
                    <a:cubicBezTo>
                      <a:pt x="646" y="5"/>
                      <a:pt x="644" y="5"/>
                      <a:pt x="643" y="6"/>
                    </a:cubicBezTo>
                    <a:cubicBezTo>
                      <a:pt x="594" y="54"/>
                      <a:pt x="594" y="54"/>
                      <a:pt x="594" y="54"/>
                    </a:cubicBezTo>
                    <a:lnTo>
                      <a:pt x="593" y="56"/>
                    </a:lnTo>
                    <a:close/>
                    <a:moveTo>
                      <a:pt x="255" y="397"/>
                    </a:moveTo>
                    <a:cubicBezTo>
                      <a:pt x="254" y="396"/>
                      <a:pt x="252" y="396"/>
                      <a:pt x="251" y="397"/>
                    </a:cubicBezTo>
                    <a:cubicBezTo>
                      <a:pt x="232" y="416"/>
                      <a:pt x="232" y="416"/>
                      <a:pt x="232" y="416"/>
                    </a:cubicBezTo>
                    <a:cubicBezTo>
                      <a:pt x="231" y="418"/>
                      <a:pt x="231" y="420"/>
                      <a:pt x="232" y="421"/>
                    </a:cubicBezTo>
                    <a:cubicBezTo>
                      <a:pt x="233" y="421"/>
                      <a:pt x="234" y="422"/>
                      <a:pt x="234" y="422"/>
                    </a:cubicBezTo>
                    <a:cubicBezTo>
                      <a:pt x="235" y="422"/>
                      <a:pt x="236" y="421"/>
                      <a:pt x="237" y="421"/>
                    </a:cubicBezTo>
                    <a:cubicBezTo>
                      <a:pt x="255" y="402"/>
                      <a:pt x="255" y="402"/>
                      <a:pt x="255" y="402"/>
                    </a:cubicBezTo>
                    <a:cubicBezTo>
                      <a:pt x="257" y="401"/>
                      <a:pt x="257" y="399"/>
                      <a:pt x="255" y="397"/>
                    </a:cubicBezTo>
                    <a:close/>
                    <a:moveTo>
                      <a:pt x="435" y="235"/>
                    </a:moveTo>
                    <a:cubicBezTo>
                      <a:pt x="436" y="235"/>
                      <a:pt x="436" y="235"/>
                      <a:pt x="437" y="234"/>
                    </a:cubicBezTo>
                    <a:cubicBezTo>
                      <a:pt x="465" y="207"/>
                      <a:pt x="465" y="207"/>
                      <a:pt x="465" y="207"/>
                    </a:cubicBezTo>
                    <a:cubicBezTo>
                      <a:pt x="465" y="207"/>
                      <a:pt x="465" y="207"/>
                      <a:pt x="465" y="207"/>
                    </a:cubicBezTo>
                    <a:cubicBezTo>
                      <a:pt x="465" y="207"/>
                      <a:pt x="465" y="207"/>
                      <a:pt x="465" y="207"/>
                    </a:cubicBezTo>
                    <a:cubicBezTo>
                      <a:pt x="465" y="207"/>
                      <a:pt x="465" y="206"/>
                      <a:pt x="465" y="206"/>
                    </a:cubicBezTo>
                    <a:cubicBezTo>
                      <a:pt x="465" y="206"/>
                      <a:pt x="465" y="206"/>
                      <a:pt x="465" y="206"/>
                    </a:cubicBezTo>
                    <a:cubicBezTo>
                      <a:pt x="473" y="198"/>
                      <a:pt x="473" y="198"/>
                      <a:pt x="473" y="198"/>
                    </a:cubicBezTo>
                    <a:cubicBezTo>
                      <a:pt x="474" y="197"/>
                      <a:pt x="474" y="195"/>
                      <a:pt x="473" y="194"/>
                    </a:cubicBezTo>
                    <a:cubicBezTo>
                      <a:pt x="472" y="192"/>
                      <a:pt x="470" y="192"/>
                      <a:pt x="469" y="194"/>
                    </a:cubicBezTo>
                    <a:cubicBezTo>
                      <a:pt x="460" y="202"/>
                      <a:pt x="460" y="202"/>
                      <a:pt x="460" y="202"/>
                    </a:cubicBezTo>
                    <a:cubicBezTo>
                      <a:pt x="460" y="202"/>
                      <a:pt x="460" y="202"/>
                      <a:pt x="460" y="202"/>
                    </a:cubicBezTo>
                    <a:cubicBezTo>
                      <a:pt x="460" y="202"/>
                      <a:pt x="460" y="202"/>
                      <a:pt x="460" y="202"/>
                    </a:cubicBezTo>
                    <a:cubicBezTo>
                      <a:pt x="460" y="202"/>
                      <a:pt x="460" y="202"/>
                      <a:pt x="460" y="202"/>
                    </a:cubicBezTo>
                    <a:cubicBezTo>
                      <a:pt x="433" y="230"/>
                      <a:pt x="433" y="230"/>
                      <a:pt x="433" y="230"/>
                    </a:cubicBezTo>
                    <a:cubicBezTo>
                      <a:pt x="431" y="231"/>
                      <a:pt x="431" y="233"/>
                      <a:pt x="433" y="234"/>
                    </a:cubicBezTo>
                    <a:cubicBezTo>
                      <a:pt x="433" y="235"/>
                      <a:pt x="434" y="235"/>
                      <a:pt x="435" y="235"/>
                    </a:cubicBezTo>
                    <a:close/>
                    <a:moveTo>
                      <a:pt x="476" y="193"/>
                    </a:moveTo>
                    <a:cubicBezTo>
                      <a:pt x="477" y="193"/>
                      <a:pt x="478" y="193"/>
                      <a:pt x="479" y="193"/>
                    </a:cubicBezTo>
                    <a:cubicBezTo>
                      <a:pt x="513" y="159"/>
                      <a:pt x="513" y="159"/>
                      <a:pt x="513" y="159"/>
                    </a:cubicBezTo>
                    <a:cubicBezTo>
                      <a:pt x="514" y="157"/>
                      <a:pt x="514" y="155"/>
                      <a:pt x="513" y="154"/>
                    </a:cubicBezTo>
                    <a:cubicBezTo>
                      <a:pt x="511" y="153"/>
                      <a:pt x="509" y="153"/>
                      <a:pt x="508" y="154"/>
                    </a:cubicBezTo>
                    <a:cubicBezTo>
                      <a:pt x="474" y="188"/>
                      <a:pt x="474" y="188"/>
                      <a:pt x="474" y="188"/>
                    </a:cubicBezTo>
                    <a:cubicBezTo>
                      <a:pt x="473" y="189"/>
                      <a:pt x="473" y="191"/>
                      <a:pt x="474" y="193"/>
                    </a:cubicBezTo>
                    <a:cubicBezTo>
                      <a:pt x="475" y="193"/>
                      <a:pt x="476" y="193"/>
                      <a:pt x="476" y="193"/>
                    </a:cubicBezTo>
                    <a:close/>
                    <a:moveTo>
                      <a:pt x="569" y="98"/>
                    </a:moveTo>
                    <a:cubicBezTo>
                      <a:pt x="569" y="99"/>
                      <a:pt x="570" y="99"/>
                      <a:pt x="571" y="99"/>
                    </a:cubicBezTo>
                    <a:cubicBezTo>
                      <a:pt x="572" y="99"/>
                      <a:pt x="573" y="99"/>
                      <a:pt x="573" y="98"/>
                    </a:cubicBezTo>
                    <a:cubicBezTo>
                      <a:pt x="663" y="8"/>
                      <a:pt x="663" y="8"/>
                      <a:pt x="663" y="8"/>
                    </a:cubicBezTo>
                    <a:cubicBezTo>
                      <a:pt x="664" y="7"/>
                      <a:pt x="664" y="5"/>
                      <a:pt x="663" y="4"/>
                    </a:cubicBezTo>
                    <a:cubicBezTo>
                      <a:pt x="662" y="2"/>
                      <a:pt x="660" y="2"/>
                      <a:pt x="659" y="4"/>
                    </a:cubicBezTo>
                    <a:cubicBezTo>
                      <a:pt x="569" y="94"/>
                      <a:pt x="569" y="94"/>
                      <a:pt x="569" y="94"/>
                    </a:cubicBezTo>
                    <a:cubicBezTo>
                      <a:pt x="568" y="95"/>
                      <a:pt x="568" y="97"/>
                      <a:pt x="569" y="98"/>
                    </a:cubicBezTo>
                    <a:close/>
                    <a:moveTo>
                      <a:pt x="388" y="283"/>
                    </a:moveTo>
                    <a:cubicBezTo>
                      <a:pt x="389" y="282"/>
                      <a:pt x="389" y="280"/>
                      <a:pt x="388" y="279"/>
                    </a:cubicBezTo>
                    <a:cubicBezTo>
                      <a:pt x="387" y="278"/>
                      <a:pt x="385" y="278"/>
                      <a:pt x="384" y="279"/>
                    </a:cubicBezTo>
                    <a:cubicBezTo>
                      <a:pt x="367" y="295"/>
                      <a:pt x="367" y="295"/>
                      <a:pt x="367" y="295"/>
                    </a:cubicBezTo>
                    <a:cubicBezTo>
                      <a:pt x="366" y="297"/>
                      <a:pt x="366" y="299"/>
                      <a:pt x="367" y="300"/>
                    </a:cubicBezTo>
                    <a:cubicBezTo>
                      <a:pt x="368" y="300"/>
                      <a:pt x="368" y="301"/>
                      <a:pt x="369" y="301"/>
                    </a:cubicBezTo>
                    <a:cubicBezTo>
                      <a:pt x="370" y="301"/>
                      <a:pt x="371" y="300"/>
                      <a:pt x="371" y="300"/>
                    </a:cubicBezTo>
                    <a:lnTo>
                      <a:pt x="388" y="283"/>
                    </a:lnTo>
                    <a:close/>
                    <a:moveTo>
                      <a:pt x="428" y="243"/>
                    </a:moveTo>
                    <a:cubicBezTo>
                      <a:pt x="428" y="243"/>
                      <a:pt x="428" y="243"/>
                      <a:pt x="428" y="243"/>
                    </a:cubicBezTo>
                    <a:cubicBezTo>
                      <a:pt x="429" y="242"/>
                      <a:pt x="429" y="242"/>
                      <a:pt x="429" y="242"/>
                    </a:cubicBezTo>
                    <a:cubicBezTo>
                      <a:pt x="430" y="241"/>
                      <a:pt x="430" y="239"/>
                      <a:pt x="429" y="238"/>
                    </a:cubicBezTo>
                    <a:cubicBezTo>
                      <a:pt x="428" y="237"/>
                      <a:pt x="426" y="237"/>
                      <a:pt x="425" y="238"/>
                    </a:cubicBezTo>
                    <a:cubicBezTo>
                      <a:pt x="424" y="239"/>
                      <a:pt x="424" y="239"/>
                      <a:pt x="424" y="239"/>
                    </a:cubicBezTo>
                    <a:cubicBezTo>
                      <a:pt x="424" y="239"/>
                      <a:pt x="424" y="239"/>
                      <a:pt x="423" y="239"/>
                    </a:cubicBezTo>
                    <a:cubicBezTo>
                      <a:pt x="423" y="239"/>
                      <a:pt x="423" y="239"/>
                      <a:pt x="423" y="240"/>
                    </a:cubicBezTo>
                    <a:cubicBezTo>
                      <a:pt x="418" y="245"/>
                      <a:pt x="418" y="245"/>
                      <a:pt x="418" y="245"/>
                    </a:cubicBezTo>
                    <a:cubicBezTo>
                      <a:pt x="417" y="246"/>
                      <a:pt x="417" y="248"/>
                      <a:pt x="418" y="249"/>
                    </a:cubicBezTo>
                    <a:cubicBezTo>
                      <a:pt x="418" y="250"/>
                      <a:pt x="419" y="250"/>
                      <a:pt x="420" y="250"/>
                    </a:cubicBezTo>
                    <a:cubicBezTo>
                      <a:pt x="421" y="250"/>
                      <a:pt x="422" y="250"/>
                      <a:pt x="422" y="249"/>
                    </a:cubicBezTo>
                    <a:cubicBezTo>
                      <a:pt x="427" y="244"/>
                      <a:pt x="427" y="244"/>
                      <a:pt x="427" y="244"/>
                    </a:cubicBezTo>
                    <a:cubicBezTo>
                      <a:pt x="427" y="244"/>
                      <a:pt x="427" y="244"/>
                      <a:pt x="428" y="243"/>
                    </a:cubicBezTo>
                    <a:close/>
                    <a:moveTo>
                      <a:pt x="269" y="398"/>
                    </a:moveTo>
                    <a:cubicBezTo>
                      <a:pt x="268" y="397"/>
                      <a:pt x="266" y="397"/>
                      <a:pt x="265" y="398"/>
                    </a:cubicBezTo>
                    <a:cubicBezTo>
                      <a:pt x="244" y="418"/>
                      <a:pt x="244" y="418"/>
                      <a:pt x="244" y="418"/>
                    </a:cubicBezTo>
                    <a:cubicBezTo>
                      <a:pt x="243" y="419"/>
                      <a:pt x="243" y="421"/>
                      <a:pt x="244" y="423"/>
                    </a:cubicBezTo>
                    <a:cubicBezTo>
                      <a:pt x="245" y="423"/>
                      <a:pt x="246" y="424"/>
                      <a:pt x="246" y="424"/>
                    </a:cubicBezTo>
                    <a:cubicBezTo>
                      <a:pt x="247" y="424"/>
                      <a:pt x="248" y="423"/>
                      <a:pt x="249" y="423"/>
                    </a:cubicBezTo>
                    <a:cubicBezTo>
                      <a:pt x="269" y="402"/>
                      <a:pt x="269" y="402"/>
                      <a:pt x="269" y="402"/>
                    </a:cubicBezTo>
                    <a:cubicBezTo>
                      <a:pt x="270" y="401"/>
                      <a:pt x="270" y="399"/>
                      <a:pt x="269" y="398"/>
                    </a:cubicBezTo>
                    <a:close/>
                    <a:moveTo>
                      <a:pt x="338" y="334"/>
                    </a:moveTo>
                    <a:cubicBezTo>
                      <a:pt x="348" y="324"/>
                      <a:pt x="348" y="324"/>
                      <a:pt x="348" y="324"/>
                    </a:cubicBezTo>
                    <a:cubicBezTo>
                      <a:pt x="349" y="322"/>
                      <a:pt x="349" y="320"/>
                      <a:pt x="348" y="319"/>
                    </a:cubicBezTo>
                    <a:cubicBezTo>
                      <a:pt x="346" y="318"/>
                      <a:pt x="345" y="318"/>
                      <a:pt x="343" y="319"/>
                    </a:cubicBezTo>
                    <a:cubicBezTo>
                      <a:pt x="333" y="329"/>
                      <a:pt x="333" y="329"/>
                      <a:pt x="333" y="329"/>
                    </a:cubicBezTo>
                    <a:cubicBezTo>
                      <a:pt x="332" y="330"/>
                      <a:pt x="332" y="332"/>
                      <a:pt x="333" y="334"/>
                    </a:cubicBezTo>
                    <a:cubicBezTo>
                      <a:pt x="334" y="334"/>
                      <a:pt x="335" y="335"/>
                      <a:pt x="335" y="335"/>
                    </a:cubicBezTo>
                    <a:cubicBezTo>
                      <a:pt x="336" y="335"/>
                      <a:pt x="337" y="334"/>
                      <a:pt x="338" y="334"/>
                    </a:cubicBezTo>
                    <a:close/>
                    <a:moveTo>
                      <a:pt x="336" y="348"/>
                    </a:moveTo>
                    <a:cubicBezTo>
                      <a:pt x="336" y="348"/>
                      <a:pt x="337" y="348"/>
                      <a:pt x="338" y="347"/>
                    </a:cubicBezTo>
                    <a:cubicBezTo>
                      <a:pt x="350" y="336"/>
                      <a:pt x="350" y="336"/>
                      <a:pt x="350" y="336"/>
                    </a:cubicBezTo>
                    <a:cubicBezTo>
                      <a:pt x="351" y="334"/>
                      <a:pt x="351" y="332"/>
                      <a:pt x="350" y="331"/>
                    </a:cubicBezTo>
                    <a:cubicBezTo>
                      <a:pt x="348" y="330"/>
                      <a:pt x="346" y="330"/>
                      <a:pt x="345" y="331"/>
                    </a:cubicBezTo>
                    <a:cubicBezTo>
                      <a:pt x="333" y="343"/>
                      <a:pt x="333" y="343"/>
                      <a:pt x="333" y="343"/>
                    </a:cubicBezTo>
                    <a:cubicBezTo>
                      <a:pt x="332" y="344"/>
                      <a:pt x="332" y="346"/>
                      <a:pt x="333" y="347"/>
                    </a:cubicBezTo>
                    <a:cubicBezTo>
                      <a:pt x="334" y="348"/>
                      <a:pt x="335" y="348"/>
                      <a:pt x="336" y="348"/>
                    </a:cubicBezTo>
                    <a:close/>
                    <a:moveTo>
                      <a:pt x="570" y="111"/>
                    </a:moveTo>
                    <a:cubicBezTo>
                      <a:pt x="571" y="111"/>
                      <a:pt x="572" y="112"/>
                      <a:pt x="572" y="112"/>
                    </a:cubicBezTo>
                    <a:cubicBezTo>
                      <a:pt x="573" y="112"/>
                      <a:pt x="574" y="111"/>
                      <a:pt x="575" y="111"/>
                    </a:cubicBezTo>
                    <a:cubicBezTo>
                      <a:pt x="678" y="7"/>
                      <a:pt x="678" y="7"/>
                      <a:pt x="678" y="7"/>
                    </a:cubicBezTo>
                    <a:cubicBezTo>
                      <a:pt x="679" y="6"/>
                      <a:pt x="679" y="4"/>
                      <a:pt x="678" y="3"/>
                    </a:cubicBezTo>
                    <a:cubicBezTo>
                      <a:pt x="677" y="1"/>
                      <a:pt x="675" y="1"/>
                      <a:pt x="674" y="3"/>
                    </a:cubicBezTo>
                    <a:cubicBezTo>
                      <a:pt x="570" y="106"/>
                      <a:pt x="570" y="106"/>
                      <a:pt x="570" y="106"/>
                    </a:cubicBezTo>
                    <a:cubicBezTo>
                      <a:pt x="569" y="108"/>
                      <a:pt x="569" y="109"/>
                      <a:pt x="570" y="111"/>
                    </a:cubicBezTo>
                    <a:close/>
                    <a:moveTo>
                      <a:pt x="523" y="158"/>
                    </a:moveTo>
                    <a:cubicBezTo>
                      <a:pt x="522" y="157"/>
                      <a:pt x="520" y="157"/>
                      <a:pt x="518" y="158"/>
                    </a:cubicBezTo>
                    <a:cubicBezTo>
                      <a:pt x="491" y="185"/>
                      <a:pt x="491" y="185"/>
                      <a:pt x="491" y="185"/>
                    </a:cubicBezTo>
                    <a:cubicBezTo>
                      <a:pt x="488" y="189"/>
                      <a:pt x="488" y="189"/>
                      <a:pt x="488" y="189"/>
                    </a:cubicBezTo>
                    <a:cubicBezTo>
                      <a:pt x="481" y="196"/>
                      <a:pt x="481" y="196"/>
                      <a:pt x="481" y="196"/>
                    </a:cubicBezTo>
                    <a:cubicBezTo>
                      <a:pt x="479" y="197"/>
                      <a:pt x="479" y="199"/>
                      <a:pt x="481" y="200"/>
                    </a:cubicBezTo>
                    <a:cubicBezTo>
                      <a:pt x="481" y="201"/>
                      <a:pt x="482" y="201"/>
                      <a:pt x="483" y="201"/>
                    </a:cubicBezTo>
                    <a:cubicBezTo>
                      <a:pt x="484" y="201"/>
                      <a:pt x="484" y="201"/>
                      <a:pt x="485" y="200"/>
                    </a:cubicBezTo>
                    <a:cubicBezTo>
                      <a:pt x="523" y="162"/>
                      <a:pt x="523" y="162"/>
                      <a:pt x="523" y="162"/>
                    </a:cubicBezTo>
                    <a:cubicBezTo>
                      <a:pt x="524" y="161"/>
                      <a:pt x="524" y="159"/>
                      <a:pt x="523" y="158"/>
                    </a:cubicBezTo>
                    <a:close/>
                    <a:moveTo>
                      <a:pt x="303" y="378"/>
                    </a:moveTo>
                    <a:cubicBezTo>
                      <a:pt x="302" y="377"/>
                      <a:pt x="300" y="377"/>
                      <a:pt x="298" y="378"/>
                    </a:cubicBezTo>
                    <a:cubicBezTo>
                      <a:pt x="258" y="419"/>
                      <a:pt x="258" y="419"/>
                      <a:pt x="258" y="419"/>
                    </a:cubicBezTo>
                    <a:cubicBezTo>
                      <a:pt x="256" y="420"/>
                      <a:pt x="256" y="422"/>
                      <a:pt x="258" y="423"/>
                    </a:cubicBezTo>
                    <a:cubicBezTo>
                      <a:pt x="258" y="424"/>
                      <a:pt x="259" y="424"/>
                      <a:pt x="260" y="424"/>
                    </a:cubicBezTo>
                    <a:cubicBezTo>
                      <a:pt x="261" y="424"/>
                      <a:pt x="261" y="424"/>
                      <a:pt x="262" y="423"/>
                    </a:cubicBezTo>
                    <a:cubicBezTo>
                      <a:pt x="303" y="382"/>
                      <a:pt x="303" y="382"/>
                      <a:pt x="303" y="382"/>
                    </a:cubicBezTo>
                    <a:cubicBezTo>
                      <a:pt x="304" y="381"/>
                      <a:pt x="304" y="379"/>
                      <a:pt x="303" y="378"/>
                    </a:cubicBezTo>
                    <a:close/>
                    <a:moveTo>
                      <a:pt x="458" y="225"/>
                    </a:moveTo>
                    <a:cubicBezTo>
                      <a:pt x="459" y="225"/>
                      <a:pt x="460" y="225"/>
                      <a:pt x="461" y="225"/>
                    </a:cubicBezTo>
                    <a:cubicBezTo>
                      <a:pt x="469" y="216"/>
                      <a:pt x="469" y="216"/>
                      <a:pt x="469" y="216"/>
                    </a:cubicBezTo>
                    <a:cubicBezTo>
                      <a:pt x="470" y="215"/>
                      <a:pt x="470" y="213"/>
                      <a:pt x="469" y="212"/>
                    </a:cubicBezTo>
                    <a:cubicBezTo>
                      <a:pt x="468" y="211"/>
                      <a:pt x="466" y="211"/>
                      <a:pt x="465" y="212"/>
                    </a:cubicBezTo>
                    <a:cubicBezTo>
                      <a:pt x="456" y="220"/>
                      <a:pt x="456" y="220"/>
                      <a:pt x="456" y="220"/>
                    </a:cubicBezTo>
                    <a:cubicBezTo>
                      <a:pt x="455" y="221"/>
                      <a:pt x="455" y="223"/>
                      <a:pt x="456" y="225"/>
                    </a:cubicBezTo>
                    <a:cubicBezTo>
                      <a:pt x="457" y="225"/>
                      <a:pt x="458" y="225"/>
                      <a:pt x="458" y="225"/>
                    </a:cubicBezTo>
                    <a:close/>
                    <a:moveTo>
                      <a:pt x="466" y="232"/>
                    </a:moveTo>
                    <a:cubicBezTo>
                      <a:pt x="467" y="232"/>
                      <a:pt x="468" y="231"/>
                      <a:pt x="468" y="231"/>
                    </a:cubicBezTo>
                    <a:cubicBezTo>
                      <a:pt x="478" y="221"/>
                      <a:pt x="478" y="221"/>
                      <a:pt x="478" y="221"/>
                    </a:cubicBezTo>
                    <a:cubicBezTo>
                      <a:pt x="478" y="221"/>
                      <a:pt x="478" y="221"/>
                      <a:pt x="478" y="221"/>
                    </a:cubicBezTo>
                    <a:cubicBezTo>
                      <a:pt x="478" y="221"/>
                      <a:pt x="479" y="221"/>
                      <a:pt x="479" y="221"/>
                    </a:cubicBezTo>
                    <a:cubicBezTo>
                      <a:pt x="483" y="216"/>
                      <a:pt x="483" y="216"/>
                      <a:pt x="483" y="216"/>
                    </a:cubicBezTo>
                    <a:cubicBezTo>
                      <a:pt x="484" y="215"/>
                      <a:pt x="484" y="213"/>
                      <a:pt x="483" y="212"/>
                    </a:cubicBezTo>
                    <a:cubicBezTo>
                      <a:pt x="482" y="211"/>
                      <a:pt x="480" y="211"/>
                      <a:pt x="478" y="212"/>
                    </a:cubicBezTo>
                    <a:cubicBezTo>
                      <a:pt x="474" y="216"/>
                      <a:pt x="474" y="216"/>
                      <a:pt x="474" y="216"/>
                    </a:cubicBezTo>
                    <a:cubicBezTo>
                      <a:pt x="474" y="216"/>
                      <a:pt x="474" y="216"/>
                      <a:pt x="474" y="217"/>
                    </a:cubicBezTo>
                    <a:cubicBezTo>
                      <a:pt x="474" y="217"/>
                      <a:pt x="474" y="217"/>
                      <a:pt x="474" y="217"/>
                    </a:cubicBezTo>
                    <a:cubicBezTo>
                      <a:pt x="464" y="227"/>
                      <a:pt x="464" y="227"/>
                      <a:pt x="464" y="227"/>
                    </a:cubicBezTo>
                    <a:cubicBezTo>
                      <a:pt x="463" y="228"/>
                      <a:pt x="463" y="230"/>
                      <a:pt x="464" y="231"/>
                    </a:cubicBezTo>
                    <a:cubicBezTo>
                      <a:pt x="465" y="231"/>
                      <a:pt x="465" y="232"/>
                      <a:pt x="466" y="232"/>
                    </a:cubicBezTo>
                    <a:close/>
                    <a:moveTo>
                      <a:pt x="316" y="382"/>
                    </a:moveTo>
                    <a:cubicBezTo>
                      <a:pt x="317" y="382"/>
                      <a:pt x="318" y="382"/>
                      <a:pt x="318" y="381"/>
                    </a:cubicBezTo>
                    <a:cubicBezTo>
                      <a:pt x="327" y="373"/>
                      <a:pt x="327" y="373"/>
                      <a:pt x="327" y="373"/>
                    </a:cubicBezTo>
                    <a:cubicBezTo>
                      <a:pt x="328" y="371"/>
                      <a:pt x="328" y="369"/>
                      <a:pt x="327" y="368"/>
                    </a:cubicBezTo>
                    <a:cubicBezTo>
                      <a:pt x="325" y="367"/>
                      <a:pt x="323" y="367"/>
                      <a:pt x="322" y="368"/>
                    </a:cubicBezTo>
                    <a:cubicBezTo>
                      <a:pt x="314" y="377"/>
                      <a:pt x="314" y="377"/>
                      <a:pt x="314" y="377"/>
                    </a:cubicBezTo>
                    <a:cubicBezTo>
                      <a:pt x="313" y="378"/>
                      <a:pt x="313" y="380"/>
                      <a:pt x="314" y="381"/>
                    </a:cubicBezTo>
                    <a:cubicBezTo>
                      <a:pt x="314" y="382"/>
                      <a:pt x="315" y="382"/>
                      <a:pt x="316" y="382"/>
                    </a:cubicBezTo>
                    <a:close/>
                    <a:moveTo>
                      <a:pt x="524" y="166"/>
                    </a:moveTo>
                    <a:cubicBezTo>
                      <a:pt x="510" y="180"/>
                      <a:pt x="510" y="180"/>
                      <a:pt x="510" y="180"/>
                    </a:cubicBezTo>
                    <a:cubicBezTo>
                      <a:pt x="509" y="182"/>
                      <a:pt x="509" y="184"/>
                      <a:pt x="510" y="185"/>
                    </a:cubicBezTo>
                    <a:cubicBezTo>
                      <a:pt x="511" y="185"/>
                      <a:pt x="511" y="186"/>
                      <a:pt x="512" y="186"/>
                    </a:cubicBezTo>
                    <a:cubicBezTo>
                      <a:pt x="513" y="186"/>
                      <a:pt x="514" y="185"/>
                      <a:pt x="514" y="185"/>
                    </a:cubicBezTo>
                    <a:cubicBezTo>
                      <a:pt x="528" y="171"/>
                      <a:pt x="528" y="171"/>
                      <a:pt x="528" y="171"/>
                    </a:cubicBezTo>
                    <a:cubicBezTo>
                      <a:pt x="530" y="170"/>
                      <a:pt x="530" y="168"/>
                      <a:pt x="528" y="166"/>
                    </a:cubicBezTo>
                    <a:cubicBezTo>
                      <a:pt x="527" y="165"/>
                      <a:pt x="525" y="165"/>
                      <a:pt x="524" y="166"/>
                    </a:cubicBezTo>
                    <a:close/>
                    <a:moveTo>
                      <a:pt x="340" y="357"/>
                    </a:moveTo>
                    <a:cubicBezTo>
                      <a:pt x="341" y="357"/>
                      <a:pt x="342" y="357"/>
                      <a:pt x="343" y="357"/>
                    </a:cubicBezTo>
                    <a:cubicBezTo>
                      <a:pt x="350" y="349"/>
                      <a:pt x="350" y="349"/>
                      <a:pt x="350" y="349"/>
                    </a:cubicBezTo>
                    <a:cubicBezTo>
                      <a:pt x="351" y="348"/>
                      <a:pt x="351" y="346"/>
                      <a:pt x="350" y="345"/>
                    </a:cubicBezTo>
                    <a:cubicBezTo>
                      <a:pt x="349" y="343"/>
                      <a:pt x="347" y="343"/>
                      <a:pt x="346" y="345"/>
                    </a:cubicBezTo>
                    <a:cubicBezTo>
                      <a:pt x="338" y="352"/>
                      <a:pt x="338" y="352"/>
                      <a:pt x="338" y="352"/>
                    </a:cubicBezTo>
                    <a:cubicBezTo>
                      <a:pt x="337" y="353"/>
                      <a:pt x="337" y="355"/>
                      <a:pt x="338" y="357"/>
                    </a:cubicBezTo>
                    <a:cubicBezTo>
                      <a:pt x="339" y="357"/>
                      <a:pt x="340" y="357"/>
                      <a:pt x="340" y="357"/>
                    </a:cubicBezTo>
                    <a:close/>
                    <a:moveTo>
                      <a:pt x="296" y="403"/>
                    </a:moveTo>
                    <a:cubicBezTo>
                      <a:pt x="296" y="403"/>
                      <a:pt x="297" y="402"/>
                      <a:pt x="297" y="402"/>
                    </a:cubicBezTo>
                    <a:cubicBezTo>
                      <a:pt x="299" y="400"/>
                      <a:pt x="299" y="400"/>
                      <a:pt x="299" y="400"/>
                    </a:cubicBezTo>
                    <a:cubicBezTo>
                      <a:pt x="300" y="399"/>
                      <a:pt x="300" y="397"/>
                      <a:pt x="299" y="396"/>
                    </a:cubicBezTo>
                    <a:cubicBezTo>
                      <a:pt x="298" y="395"/>
                      <a:pt x="296" y="395"/>
                      <a:pt x="294" y="396"/>
                    </a:cubicBezTo>
                    <a:cubicBezTo>
                      <a:pt x="293" y="398"/>
                      <a:pt x="293" y="398"/>
                      <a:pt x="293" y="398"/>
                    </a:cubicBezTo>
                    <a:cubicBezTo>
                      <a:pt x="292" y="398"/>
                      <a:pt x="292" y="398"/>
                      <a:pt x="292" y="399"/>
                    </a:cubicBezTo>
                    <a:cubicBezTo>
                      <a:pt x="292" y="399"/>
                      <a:pt x="291" y="399"/>
                      <a:pt x="291" y="399"/>
                    </a:cubicBezTo>
                    <a:cubicBezTo>
                      <a:pt x="264" y="426"/>
                      <a:pt x="264" y="426"/>
                      <a:pt x="264" y="426"/>
                    </a:cubicBezTo>
                    <a:cubicBezTo>
                      <a:pt x="263" y="428"/>
                      <a:pt x="263" y="430"/>
                      <a:pt x="264" y="431"/>
                    </a:cubicBezTo>
                    <a:cubicBezTo>
                      <a:pt x="265" y="431"/>
                      <a:pt x="265" y="432"/>
                      <a:pt x="266" y="432"/>
                    </a:cubicBezTo>
                    <a:cubicBezTo>
                      <a:pt x="267" y="432"/>
                      <a:pt x="268" y="431"/>
                      <a:pt x="268" y="431"/>
                    </a:cubicBezTo>
                    <a:cubicBezTo>
                      <a:pt x="295" y="404"/>
                      <a:pt x="295" y="404"/>
                      <a:pt x="295" y="404"/>
                    </a:cubicBezTo>
                    <a:cubicBezTo>
                      <a:pt x="296" y="403"/>
                      <a:pt x="296" y="403"/>
                      <a:pt x="296" y="403"/>
                    </a:cubicBezTo>
                    <a:close/>
                    <a:moveTo>
                      <a:pt x="575" y="120"/>
                    </a:moveTo>
                    <a:cubicBezTo>
                      <a:pt x="576" y="120"/>
                      <a:pt x="577" y="121"/>
                      <a:pt x="577" y="121"/>
                    </a:cubicBezTo>
                    <a:cubicBezTo>
                      <a:pt x="578" y="121"/>
                      <a:pt x="579" y="120"/>
                      <a:pt x="580" y="120"/>
                    </a:cubicBezTo>
                    <a:cubicBezTo>
                      <a:pt x="693" y="6"/>
                      <a:pt x="693" y="6"/>
                      <a:pt x="693" y="6"/>
                    </a:cubicBezTo>
                    <a:cubicBezTo>
                      <a:pt x="694" y="5"/>
                      <a:pt x="694" y="3"/>
                      <a:pt x="693" y="2"/>
                    </a:cubicBezTo>
                    <a:cubicBezTo>
                      <a:pt x="692" y="1"/>
                      <a:pt x="690" y="1"/>
                      <a:pt x="688" y="2"/>
                    </a:cubicBezTo>
                    <a:cubicBezTo>
                      <a:pt x="575" y="115"/>
                      <a:pt x="575" y="115"/>
                      <a:pt x="575" y="115"/>
                    </a:cubicBezTo>
                    <a:cubicBezTo>
                      <a:pt x="574" y="117"/>
                      <a:pt x="574" y="118"/>
                      <a:pt x="575" y="120"/>
                    </a:cubicBezTo>
                    <a:close/>
                    <a:moveTo>
                      <a:pt x="362" y="350"/>
                    </a:moveTo>
                    <a:cubicBezTo>
                      <a:pt x="362" y="350"/>
                      <a:pt x="363" y="350"/>
                      <a:pt x="364" y="349"/>
                    </a:cubicBezTo>
                    <a:cubicBezTo>
                      <a:pt x="366" y="348"/>
                      <a:pt x="366" y="348"/>
                      <a:pt x="366" y="348"/>
                    </a:cubicBezTo>
                    <a:cubicBezTo>
                      <a:pt x="367" y="346"/>
                      <a:pt x="367" y="344"/>
                      <a:pt x="366" y="343"/>
                    </a:cubicBezTo>
                    <a:cubicBezTo>
                      <a:pt x="364" y="342"/>
                      <a:pt x="362" y="342"/>
                      <a:pt x="361" y="343"/>
                    </a:cubicBezTo>
                    <a:cubicBezTo>
                      <a:pt x="360" y="345"/>
                      <a:pt x="360" y="345"/>
                      <a:pt x="360" y="345"/>
                    </a:cubicBezTo>
                    <a:cubicBezTo>
                      <a:pt x="358" y="346"/>
                      <a:pt x="358" y="348"/>
                      <a:pt x="360" y="349"/>
                    </a:cubicBezTo>
                    <a:cubicBezTo>
                      <a:pt x="360" y="350"/>
                      <a:pt x="361" y="350"/>
                      <a:pt x="362" y="350"/>
                    </a:cubicBezTo>
                    <a:close/>
                    <a:moveTo>
                      <a:pt x="489" y="216"/>
                    </a:moveTo>
                    <a:cubicBezTo>
                      <a:pt x="487" y="218"/>
                      <a:pt x="487" y="218"/>
                      <a:pt x="487" y="218"/>
                    </a:cubicBezTo>
                    <a:cubicBezTo>
                      <a:pt x="485" y="219"/>
                      <a:pt x="485" y="221"/>
                      <a:pt x="487" y="222"/>
                    </a:cubicBezTo>
                    <a:cubicBezTo>
                      <a:pt x="487" y="223"/>
                      <a:pt x="488" y="223"/>
                      <a:pt x="489" y="223"/>
                    </a:cubicBezTo>
                    <a:cubicBezTo>
                      <a:pt x="490" y="223"/>
                      <a:pt x="490" y="223"/>
                      <a:pt x="491" y="222"/>
                    </a:cubicBezTo>
                    <a:cubicBezTo>
                      <a:pt x="493" y="220"/>
                      <a:pt x="493" y="220"/>
                      <a:pt x="493" y="220"/>
                    </a:cubicBezTo>
                    <a:cubicBezTo>
                      <a:pt x="494" y="219"/>
                      <a:pt x="494" y="217"/>
                      <a:pt x="493" y="216"/>
                    </a:cubicBezTo>
                    <a:cubicBezTo>
                      <a:pt x="492" y="215"/>
                      <a:pt x="490" y="215"/>
                      <a:pt x="489" y="216"/>
                    </a:cubicBezTo>
                    <a:close/>
                    <a:moveTo>
                      <a:pt x="293" y="416"/>
                    </a:moveTo>
                    <a:cubicBezTo>
                      <a:pt x="292" y="415"/>
                      <a:pt x="290" y="415"/>
                      <a:pt x="288" y="416"/>
                    </a:cubicBezTo>
                    <a:cubicBezTo>
                      <a:pt x="274" y="431"/>
                      <a:pt x="274" y="431"/>
                      <a:pt x="274" y="431"/>
                    </a:cubicBezTo>
                    <a:cubicBezTo>
                      <a:pt x="272" y="432"/>
                      <a:pt x="272" y="434"/>
                      <a:pt x="274" y="435"/>
                    </a:cubicBezTo>
                    <a:cubicBezTo>
                      <a:pt x="274" y="436"/>
                      <a:pt x="275" y="436"/>
                      <a:pt x="276" y="436"/>
                    </a:cubicBezTo>
                    <a:cubicBezTo>
                      <a:pt x="277" y="436"/>
                      <a:pt x="277" y="436"/>
                      <a:pt x="278" y="435"/>
                    </a:cubicBezTo>
                    <a:cubicBezTo>
                      <a:pt x="293" y="420"/>
                      <a:pt x="293" y="420"/>
                      <a:pt x="293" y="420"/>
                    </a:cubicBezTo>
                    <a:cubicBezTo>
                      <a:pt x="294" y="419"/>
                      <a:pt x="294" y="417"/>
                      <a:pt x="293" y="416"/>
                    </a:cubicBezTo>
                    <a:close/>
                    <a:moveTo>
                      <a:pt x="583" y="125"/>
                    </a:moveTo>
                    <a:cubicBezTo>
                      <a:pt x="584" y="126"/>
                      <a:pt x="585" y="126"/>
                      <a:pt x="586" y="126"/>
                    </a:cubicBezTo>
                    <a:cubicBezTo>
                      <a:pt x="586" y="126"/>
                      <a:pt x="587" y="126"/>
                      <a:pt x="588" y="125"/>
                    </a:cubicBezTo>
                    <a:cubicBezTo>
                      <a:pt x="707" y="6"/>
                      <a:pt x="707" y="6"/>
                      <a:pt x="707" y="6"/>
                    </a:cubicBezTo>
                    <a:cubicBezTo>
                      <a:pt x="708" y="5"/>
                      <a:pt x="708" y="3"/>
                      <a:pt x="707" y="2"/>
                    </a:cubicBezTo>
                    <a:cubicBezTo>
                      <a:pt x="706" y="0"/>
                      <a:pt x="704" y="0"/>
                      <a:pt x="703" y="2"/>
                    </a:cubicBezTo>
                    <a:cubicBezTo>
                      <a:pt x="583" y="121"/>
                      <a:pt x="583" y="121"/>
                      <a:pt x="583" y="121"/>
                    </a:cubicBezTo>
                    <a:cubicBezTo>
                      <a:pt x="582" y="122"/>
                      <a:pt x="582" y="124"/>
                      <a:pt x="583" y="125"/>
                    </a:cubicBezTo>
                    <a:close/>
                    <a:moveTo>
                      <a:pt x="502" y="210"/>
                    </a:moveTo>
                    <a:cubicBezTo>
                      <a:pt x="503" y="210"/>
                      <a:pt x="503" y="210"/>
                      <a:pt x="504" y="209"/>
                    </a:cubicBezTo>
                    <a:cubicBezTo>
                      <a:pt x="519" y="194"/>
                      <a:pt x="519" y="194"/>
                      <a:pt x="519" y="194"/>
                    </a:cubicBezTo>
                    <a:cubicBezTo>
                      <a:pt x="520" y="193"/>
                      <a:pt x="520" y="191"/>
                      <a:pt x="519" y="190"/>
                    </a:cubicBezTo>
                    <a:cubicBezTo>
                      <a:pt x="518" y="188"/>
                      <a:pt x="516" y="188"/>
                      <a:pt x="515" y="190"/>
                    </a:cubicBezTo>
                    <a:cubicBezTo>
                      <a:pt x="500" y="205"/>
                      <a:pt x="500" y="205"/>
                      <a:pt x="500" y="205"/>
                    </a:cubicBezTo>
                    <a:cubicBezTo>
                      <a:pt x="498" y="206"/>
                      <a:pt x="498" y="208"/>
                      <a:pt x="500" y="209"/>
                    </a:cubicBezTo>
                    <a:cubicBezTo>
                      <a:pt x="500" y="210"/>
                      <a:pt x="501" y="210"/>
                      <a:pt x="502" y="210"/>
                    </a:cubicBezTo>
                    <a:close/>
                    <a:moveTo>
                      <a:pt x="341" y="368"/>
                    </a:moveTo>
                    <a:cubicBezTo>
                      <a:pt x="340" y="367"/>
                      <a:pt x="338" y="367"/>
                      <a:pt x="336" y="368"/>
                    </a:cubicBezTo>
                    <a:cubicBezTo>
                      <a:pt x="331" y="374"/>
                      <a:pt x="331" y="374"/>
                      <a:pt x="331" y="374"/>
                    </a:cubicBezTo>
                    <a:cubicBezTo>
                      <a:pt x="330" y="375"/>
                      <a:pt x="330" y="376"/>
                      <a:pt x="330" y="377"/>
                    </a:cubicBezTo>
                    <a:cubicBezTo>
                      <a:pt x="329" y="377"/>
                      <a:pt x="328" y="377"/>
                      <a:pt x="327" y="378"/>
                    </a:cubicBezTo>
                    <a:cubicBezTo>
                      <a:pt x="325" y="380"/>
                      <a:pt x="325" y="380"/>
                      <a:pt x="325" y="380"/>
                    </a:cubicBezTo>
                    <a:cubicBezTo>
                      <a:pt x="324" y="381"/>
                      <a:pt x="324" y="383"/>
                      <a:pt x="325" y="384"/>
                    </a:cubicBezTo>
                    <a:cubicBezTo>
                      <a:pt x="325" y="385"/>
                      <a:pt x="326" y="385"/>
                      <a:pt x="327" y="385"/>
                    </a:cubicBezTo>
                    <a:cubicBezTo>
                      <a:pt x="328" y="385"/>
                      <a:pt x="329" y="385"/>
                      <a:pt x="329" y="384"/>
                    </a:cubicBezTo>
                    <a:cubicBezTo>
                      <a:pt x="331" y="382"/>
                      <a:pt x="331" y="382"/>
                      <a:pt x="331" y="382"/>
                    </a:cubicBezTo>
                    <a:cubicBezTo>
                      <a:pt x="332" y="381"/>
                      <a:pt x="332" y="380"/>
                      <a:pt x="332" y="379"/>
                    </a:cubicBezTo>
                    <a:cubicBezTo>
                      <a:pt x="332" y="379"/>
                      <a:pt x="332" y="379"/>
                      <a:pt x="333" y="379"/>
                    </a:cubicBezTo>
                    <a:cubicBezTo>
                      <a:pt x="334" y="379"/>
                      <a:pt x="334" y="379"/>
                      <a:pt x="335" y="378"/>
                    </a:cubicBezTo>
                    <a:cubicBezTo>
                      <a:pt x="341" y="372"/>
                      <a:pt x="341" y="372"/>
                      <a:pt x="341" y="372"/>
                    </a:cubicBezTo>
                    <a:cubicBezTo>
                      <a:pt x="342" y="371"/>
                      <a:pt x="342" y="369"/>
                      <a:pt x="341" y="368"/>
                    </a:cubicBezTo>
                    <a:close/>
                    <a:moveTo>
                      <a:pt x="340" y="382"/>
                    </a:moveTo>
                    <a:cubicBezTo>
                      <a:pt x="341" y="383"/>
                      <a:pt x="342" y="383"/>
                      <a:pt x="343" y="383"/>
                    </a:cubicBezTo>
                    <a:cubicBezTo>
                      <a:pt x="343" y="383"/>
                      <a:pt x="344" y="383"/>
                      <a:pt x="345" y="382"/>
                    </a:cubicBezTo>
                    <a:cubicBezTo>
                      <a:pt x="350" y="377"/>
                      <a:pt x="350" y="377"/>
                      <a:pt x="350" y="377"/>
                    </a:cubicBezTo>
                    <a:cubicBezTo>
                      <a:pt x="351" y="376"/>
                      <a:pt x="351" y="374"/>
                      <a:pt x="350" y="373"/>
                    </a:cubicBezTo>
                    <a:cubicBezTo>
                      <a:pt x="349" y="372"/>
                      <a:pt x="347" y="372"/>
                      <a:pt x="346" y="373"/>
                    </a:cubicBezTo>
                    <a:cubicBezTo>
                      <a:pt x="340" y="378"/>
                      <a:pt x="340" y="378"/>
                      <a:pt x="340" y="378"/>
                    </a:cubicBezTo>
                    <a:cubicBezTo>
                      <a:pt x="339" y="379"/>
                      <a:pt x="339" y="381"/>
                      <a:pt x="340" y="382"/>
                    </a:cubicBezTo>
                    <a:close/>
                    <a:moveTo>
                      <a:pt x="308" y="415"/>
                    </a:moveTo>
                    <a:cubicBezTo>
                      <a:pt x="307" y="414"/>
                      <a:pt x="305" y="414"/>
                      <a:pt x="303" y="415"/>
                    </a:cubicBezTo>
                    <a:cubicBezTo>
                      <a:pt x="283" y="435"/>
                      <a:pt x="283" y="435"/>
                      <a:pt x="283" y="435"/>
                    </a:cubicBezTo>
                    <a:cubicBezTo>
                      <a:pt x="282" y="436"/>
                      <a:pt x="282" y="438"/>
                      <a:pt x="283" y="439"/>
                    </a:cubicBezTo>
                    <a:cubicBezTo>
                      <a:pt x="284" y="440"/>
                      <a:pt x="285" y="440"/>
                      <a:pt x="286" y="440"/>
                    </a:cubicBezTo>
                    <a:cubicBezTo>
                      <a:pt x="286" y="440"/>
                      <a:pt x="287" y="440"/>
                      <a:pt x="288" y="439"/>
                    </a:cubicBezTo>
                    <a:cubicBezTo>
                      <a:pt x="308" y="419"/>
                      <a:pt x="308" y="419"/>
                      <a:pt x="308" y="419"/>
                    </a:cubicBezTo>
                    <a:cubicBezTo>
                      <a:pt x="309" y="418"/>
                      <a:pt x="309" y="416"/>
                      <a:pt x="308" y="415"/>
                    </a:cubicBezTo>
                    <a:close/>
                    <a:moveTo>
                      <a:pt x="516" y="210"/>
                    </a:moveTo>
                    <a:cubicBezTo>
                      <a:pt x="517" y="210"/>
                      <a:pt x="517" y="210"/>
                      <a:pt x="518" y="209"/>
                    </a:cubicBezTo>
                    <a:cubicBezTo>
                      <a:pt x="531" y="196"/>
                      <a:pt x="531" y="196"/>
                      <a:pt x="531" y="196"/>
                    </a:cubicBezTo>
                    <a:cubicBezTo>
                      <a:pt x="532" y="195"/>
                      <a:pt x="532" y="193"/>
                      <a:pt x="531" y="192"/>
                    </a:cubicBezTo>
                    <a:cubicBezTo>
                      <a:pt x="530" y="191"/>
                      <a:pt x="528" y="191"/>
                      <a:pt x="526" y="192"/>
                    </a:cubicBezTo>
                    <a:cubicBezTo>
                      <a:pt x="514" y="205"/>
                      <a:pt x="514" y="205"/>
                      <a:pt x="514" y="205"/>
                    </a:cubicBezTo>
                    <a:cubicBezTo>
                      <a:pt x="512" y="206"/>
                      <a:pt x="512" y="208"/>
                      <a:pt x="514" y="209"/>
                    </a:cubicBezTo>
                    <a:cubicBezTo>
                      <a:pt x="514" y="210"/>
                      <a:pt x="515" y="210"/>
                      <a:pt x="516" y="210"/>
                    </a:cubicBezTo>
                    <a:close/>
                    <a:moveTo>
                      <a:pt x="719" y="4"/>
                    </a:moveTo>
                    <a:cubicBezTo>
                      <a:pt x="718" y="2"/>
                      <a:pt x="716" y="2"/>
                      <a:pt x="715" y="4"/>
                    </a:cubicBezTo>
                    <a:cubicBezTo>
                      <a:pt x="675" y="44"/>
                      <a:pt x="675" y="44"/>
                      <a:pt x="675" y="44"/>
                    </a:cubicBezTo>
                    <a:cubicBezTo>
                      <a:pt x="675" y="44"/>
                      <a:pt x="675" y="43"/>
                      <a:pt x="675" y="43"/>
                    </a:cubicBezTo>
                    <a:cubicBezTo>
                      <a:pt x="619" y="98"/>
                      <a:pt x="619" y="98"/>
                      <a:pt x="619" y="98"/>
                    </a:cubicBezTo>
                    <a:cubicBezTo>
                      <a:pt x="619" y="98"/>
                      <a:pt x="619" y="98"/>
                      <a:pt x="619" y="98"/>
                    </a:cubicBezTo>
                    <a:cubicBezTo>
                      <a:pt x="618" y="100"/>
                      <a:pt x="618" y="100"/>
                      <a:pt x="618" y="100"/>
                    </a:cubicBezTo>
                    <a:cubicBezTo>
                      <a:pt x="609" y="109"/>
                      <a:pt x="609" y="109"/>
                      <a:pt x="609" y="109"/>
                    </a:cubicBezTo>
                    <a:cubicBezTo>
                      <a:pt x="609" y="109"/>
                      <a:pt x="609" y="110"/>
                      <a:pt x="608" y="110"/>
                    </a:cubicBezTo>
                    <a:cubicBezTo>
                      <a:pt x="608" y="110"/>
                      <a:pt x="608" y="110"/>
                      <a:pt x="608" y="111"/>
                    </a:cubicBezTo>
                    <a:cubicBezTo>
                      <a:pt x="592" y="126"/>
                      <a:pt x="592" y="126"/>
                      <a:pt x="592" y="126"/>
                    </a:cubicBezTo>
                    <a:cubicBezTo>
                      <a:pt x="591" y="127"/>
                      <a:pt x="591" y="129"/>
                      <a:pt x="592" y="130"/>
                    </a:cubicBezTo>
                    <a:cubicBezTo>
                      <a:pt x="593" y="131"/>
                      <a:pt x="594" y="131"/>
                      <a:pt x="595" y="131"/>
                    </a:cubicBezTo>
                    <a:cubicBezTo>
                      <a:pt x="595" y="131"/>
                      <a:pt x="596" y="131"/>
                      <a:pt x="597" y="130"/>
                    </a:cubicBezTo>
                    <a:cubicBezTo>
                      <a:pt x="612" y="115"/>
                      <a:pt x="612" y="115"/>
                      <a:pt x="612" y="115"/>
                    </a:cubicBezTo>
                    <a:cubicBezTo>
                      <a:pt x="612" y="115"/>
                      <a:pt x="612" y="115"/>
                      <a:pt x="613" y="114"/>
                    </a:cubicBezTo>
                    <a:cubicBezTo>
                      <a:pt x="613" y="114"/>
                      <a:pt x="613" y="114"/>
                      <a:pt x="613" y="114"/>
                    </a:cubicBezTo>
                    <a:cubicBezTo>
                      <a:pt x="622" y="105"/>
                      <a:pt x="622" y="105"/>
                      <a:pt x="622" y="105"/>
                    </a:cubicBezTo>
                    <a:cubicBezTo>
                      <a:pt x="622" y="105"/>
                      <a:pt x="622" y="105"/>
                      <a:pt x="622" y="105"/>
                    </a:cubicBezTo>
                    <a:cubicBezTo>
                      <a:pt x="627" y="101"/>
                      <a:pt x="627" y="101"/>
                      <a:pt x="627" y="101"/>
                    </a:cubicBezTo>
                    <a:cubicBezTo>
                      <a:pt x="719" y="8"/>
                      <a:pt x="719" y="8"/>
                      <a:pt x="719" y="8"/>
                    </a:cubicBezTo>
                    <a:cubicBezTo>
                      <a:pt x="720" y="7"/>
                      <a:pt x="720" y="5"/>
                      <a:pt x="719" y="4"/>
                    </a:cubicBezTo>
                    <a:close/>
                    <a:moveTo>
                      <a:pt x="370" y="352"/>
                    </a:moveTo>
                    <a:cubicBezTo>
                      <a:pt x="369" y="351"/>
                      <a:pt x="367" y="351"/>
                      <a:pt x="366" y="352"/>
                    </a:cubicBezTo>
                    <a:cubicBezTo>
                      <a:pt x="364" y="354"/>
                      <a:pt x="364" y="354"/>
                      <a:pt x="364" y="354"/>
                    </a:cubicBezTo>
                    <a:cubicBezTo>
                      <a:pt x="363" y="355"/>
                      <a:pt x="363" y="357"/>
                      <a:pt x="364" y="358"/>
                    </a:cubicBezTo>
                    <a:cubicBezTo>
                      <a:pt x="365" y="359"/>
                      <a:pt x="366" y="359"/>
                      <a:pt x="366" y="359"/>
                    </a:cubicBezTo>
                    <a:cubicBezTo>
                      <a:pt x="367" y="359"/>
                      <a:pt x="368" y="359"/>
                      <a:pt x="369" y="358"/>
                    </a:cubicBezTo>
                    <a:cubicBezTo>
                      <a:pt x="370" y="357"/>
                      <a:pt x="370" y="357"/>
                      <a:pt x="370" y="357"/>
                    </a:cubicBezTo>
                    <a:cubicBezTo>
                      <a:pt x="372" y="356"/>
                      <a:pt x="372" y="354"/>
                      <a:pt x="370" y="352"/>
                    </a:cubicBezTo>
                    <a:close/>
                    <a:moveTo>
                      <a:pt x="317" y="419"/>
                    </a:moveTo>
                    <a:cubicBezTo>
                      <a:pt x="316" y="418"/>
                      <a:pt x="314" y="418"/>
                      <a:pt x="313" y="419"/>
                    </a:cubicBezTo>
                    <a:cubicBezTo>
                      <a:pt x="293" y="439"/>
                      <a:pt x="293" y="439"/>
                      <a:pt x="293" y="439"/>
                    </a:cubicBezTo>
                    <a:cubicBezTo>
                      <a:pt x="292" y="441"/>
                      <a:pt x="292" y="443"/>
                      <a:pt x="293" y="444"/>
                    </a:cubicBezTo>
                    <a:cubicBezTo>
                      <a:pt x="294" y="444"/>
                      <a:pt x="294" y="445"/>
                      <a:pt x="295" y="445"/>
                    </a:cubicBezTo>
                    <a:cubicBezTo>
                      <a:pt x="296" y="445"/>
                      <a:pt x="297" y="444"/>
                      <a:pt x="297" y="444"/>
                    </a:cubicBezTo>
                    <a:cubicBezTo>
                      <a:pt x="317" y="424"/>
                      <a:pt x="317" y="424"/>
                      <a:pt x="317" y="424"/>
                    </a:cubicBezTo>
                    <a:cubicBezTo>
                      <a:pt x="319" y="423"/>
                      <a:pt x="319" y="421"/>
                      <a:pt x="317" y="419"/>
                    </a:cubicBezTo>
                    <a:close/>
                    <a:moveTo>
                      <a:pt x="722" y="15"/>
                    </a:moveTo>
                    <a:cubicBezTo>
                      <a:pt x="721" y="13"/>
                      <a:pt x="719" y="13"/>
                      <a:pt x="718" y="15"/>
                    </a:cubicBezTo>
                    <a:cubicBezTo>
                      <a:pt x="641" y="92"/>
                      <a:pt x="641" y="92"/>
                      <a:pt x="641" y="92"/>
                    </a:cubicBezTo>
                    <a:cubicBezTo>
                      <a:pt x="639" y="93"/>
                      <a:pt x="639" y="95"/>
                      <a:pt x="641" y="96"/>
                    </a:cubicBezTo>
                    <a:cubicBezTo>
                      <a:pt x="641" y="97"/>
                      <a:pt x="642" y="97"/>
                      <a:pt x="643" y="97"/>
                    </a:cubicBezTo>
                    <a:cubicBezTo>
                      <a:pt x="644" y="97"/>
                      <a:pt x="644" y="97"/>
                      <a:pt x="645" y="96"/>
                    </a:cubicBezTo>
                    <a:cubicBezTo>
                      <a:pt x="722" y="19"/>
                      <a:pt x="722" y="19"/>
                      <a:pt x="722" y="19"/>
                    </a:cubicBezTo>
                    <a:cubicBezTo>
                      <a:pt x="723" y="18"/>
                      <a:pt x="723" y="16"/>
                      <a:pt x="722" y="15"/>
                    </a:cubicBezTo>
                    <a:close/>
                    <a:moveTo>
                      <a:pt x="524" y="216"/>
                    </a:moveTo>
                    <a:cubicBezTo>
                      <a:pt x="524" y="216"/>
                      <a:pt x="525" y="216"/>
                      <a:pt x="526" y="215"/>
                    </a:cubicBezTo>
                    <a:cubicBezTo>
                      <a:pt x="534" y="208"/>
                      <a:pt x="534" y="208"/>
                      <a:pt x="534" y="208"/>
                    </a:cubicBezTo>
                    <a:cubicBezTo>
                      <a:pt x="535" y="206"/>
                      <a:pt x="535" y="204"/>
                      <a:pt x="534" y="203"/>
                    </a:cubicBezTo>
                    <a:cubicBezTo>
                      <a:pt x="532" y="202"/>
                      <a:pt x="530" y="202"/>
                      <a:pt x="529" y="203"/>
                    </a:cubicBezTo>
                    <a:cubicBezTo>
                      <a:pt x="522" y="211"/>
                      <a:pt x="522" y="211"/>
                      <a:pt x="522" y="211"/>
                    </a:cubicBezTo>
                    <a:cubicBezTo>
                      <a:pt x="520" y="212"/>
                      <a:pt x="520" y="214"/>
                      <a:pt x="522" y="215"/>
                    </a:cubicBezTo>
                    <a:cubicBezTo>
                      <a:pt x="522" y="216"/>
                      <a:pt x="523" y="216"/>
                      <a:pt x="524" y="216"/>
                    </a:cubicBezTo>
                    <a:close/>
                    <a:moveTo>
                      <a:pt x="351" y="389"/>
                    </a:moveTo>
                    <a:cubicBezTo>
                      <a:pt x="352" y="389"/>
                      <a:pt x="353" y="388"/>
                      <a:pt x="353" y="388"/>
                    </a:cubicBezTo>
                    <a:cubicBezTo>
                      <a:pt x="359" y="382"/>
                      <a:pt x="359" y="382"/>
                      <a:pt x="359" y="382"/>
                    </a:cubicBezTo>
                    <a:cubicBezTo>
                      <a:pt x="360" y="381"/>
                      <a:pt x="360" y="379"/>
                      <a:pt x="359" y="377"/>
                    </a:cubicBezTo>
                    <a:cubicBezTo>
                      <a:pt x="358" y="376"/>
                      <a:pt x="356" y="376"/>
                      <a:pt x="355" y="377"/>
                    </a:cubicBezTo>
                    <a:cubicBezTo>
                      <a:pt x="349" y="383"/>
                      <a:pt x="349" y="383"/>
                      <a:pt x="349" y="383"/>
                    </a:cubicBezTo>
                    <a:cubicBezTo>
                      <a:pt x="348" y="385"/>
                      <a:pt x="348" y="387"/>
                      <a:pt x="349" y="388"/>
                    </a:cubicBezTo>
                    <a:cubicBezTo>
                      <a:pt x="350" y="388"/>
                      <a:pt x="350" y="389"/>
                      <a:pt x="351" y="389"/>
                    </a:cubicBezTo>
                    <a:close/>
                    <a:moveTo>
                      <a:pt x="741" y="10"/>
                    </a:moveTo>
                    <a:cubicBezTo>
                      <a:pt x="740" y="9"/>
                      <a:pt x="738" y="9"/>
                      <a:pt x="736" y="10"/>
                    </a:cubicBezTo>
                    <a:cubicBezTo>
                      <a:pt x="667" y="79"/>
                      <a:pt x="667" y="79"/>
                      <a:pt x="667" y="79"/>
                    </a:cubicBezTo>
                    <a:cubicBezTo>
                      <a:pt x="666" y="81"/>
                      <a:pt x="666" y="83"/>
                      <a:pt x="667" y="84"/>
                    </a:cubicBezTo>
                    <a:cubicBezTo>
                      <a:pt x="668" y="84"/>
                      <a:pt x="668" y="85"/>
                      <a:pt x="669" y="85"/>
                    </a:cubicBezTo>
                    <a:cubicBezTo>
                      <a:pt x="670" y="85"/>
                      <a:pt x="671" y="84"/>
                      <a:pt x="671" y="84"/>
                    </a:cubicBezTo>
                    <a:cubicBezTo>
                      <a:pt x="741" y="14"/>
                      <a:pt x="741" y="14"/>
                      <a:pt x="741" y="14"/>
                    </a:cubicBezTo>
                    <a:cubicBezTo>
                      <a:pt x="742" y="13"/>
                      <a:pt x="742" y="11"/>
                      <a:pt x="741" y="10"/>
                    </a:cubicBezTo>
                    <a:close/>
                    <a:moveTo>
                      <a:pt x="319" y="436"/>
                    </a:moveTo>
                    <a:cubicBezTo>
                      <a:pt x="320" y="435"/>
                      <a:pt x="320" y="433"/>
                      <a:pt x="319" y="432"/>
                    </a:cubicBezTo>
                    <a:cubicBezTo>
                      <a:pt x="318" y="431"/>
                      <a:pt x="316" y="431"/>
                      <a:pt x="314" y="432"/>
                    </a:cubicBezTo>
                    <a:cubicBezTo>
                      <a:pt x="299" y="447"/>
                      <a:pt x="299" y="447"/>
                      <a:pt x="299" y="447"/>
                    </a:cubicBezTo>
                    <a:cubicBezTo>
                      <a:pt x="298" y="448"/>
                      <a:pt x="298" y="450"/>
                      <a:pt x="299" y="452"/>
                    </a:cubicBezTo>
                    <a:cubicBezTo>
                      <a:pt x="300" y="452"/>
                      <a:pt x="301" y="452"/>
                      <a:pt x="301" y="452"/>
                    </a:cubicBezTo>
                    <a:cubicBezTo>
                      <a:pt x="302" y="452"/>
                      <a:pt x="303" y="452"/>
                      <a:pt x="304" y="452"/>
                    </a:cubicBezTo>
                    <a:lnTo>
                      <a:pt x="319" y="436"/>
                    </a:lnTo>
                    <a:close/>
                    <a:moveTo>
                      <a:pt x="369" y="382"/>
                    </a:moveTo>
                    <a:cubicBezTo>
                      <a:pt x="368" y="380"/>
                      <a:pt x="366" y="380"/>
                      <a:pt x="365" y="382"/>
                    </a:cubicBezTo>
                    <a:cubicBezTo>
                      <a:pt x="357" y="389"/>
                      <a:pt x="357" y="389"/>
                      <a:pt x="357" y="389"/>
                    </a:cubicBezTo>
                    <a:cubicBezTo>
                      <a:pt x="356" y="390"/>
                      <a:pt x="356" y="392"/>
                      <a:pt x="357" y="393"/>
                    </a:cubicBezTo>
                    <a:cubicBezTo>
                      <a:pt x="358" y="394"/>
                      <a:pt x="359" y="394"/>
                      <a:pt x="360" y="394"/>
                    </a:cubicBezTo>
                    <a:cubicBezTo>
                      <a:pt x="360" y="394"/>
                      <a:pt x="361" y="394"/>
                      <a:pt x="362" y="393"/>
                    </a:cubicBezTo>
                    <a:cubicBezTo>
                      <a:pt x="369" y="386"/>
                      <a:pt x="369" y="386"/>
                      <a:pt x="369" y="386"/>
                    </a:cubicBezTo>
                    <a:cubicBezTo>
                      <a:pt x="370" y="385"/>
                      <a:pt x="370" y="383"/>
                      <a:pt x="369" y="382"/>
                    </a:cubicBezTo>
                    <a:close/>
                    <a:moveTo>
                      <a:pt x="376" y="370"/>
                    </a:moveTo>
                    <a:cubicBezTo>
                      <a:pt x="375" y="371"/>
                      <a:pt x="375" y="371"/>
                      <a:pt x="375" y="371"/>
                    </a:cubicBezTo>
                    <a:cubicBezTo>
                      <a:pt x="374" y="373"/>
                      <a:pt x="374" y="375"/>
                      <a:pt x="375" y="376"/>
                    </a:cubicBezTo>
                    <a:cubicBezTo>
                      <a:pt x="375" y="376"/>
                      <a:pt x="376" y="377"/>
                      <a:pt x="377" y="377"/>
                    </a:cubicBezTo>
                    <a:cubicBezTo>
                      <a:pt x="378" y="377"/>
                      <a:pt x="379" y="376"/>
                      <a:pt x="379" y="376"/>
                    </a:cubicBezTo>
                    <a:cubicBezTo>
                      <a:pt x="380" y="375"/>
                      <a:pt x="380" y="375"/>
                      <a:pt x="380" y="375"/>
                    </a:cubicBezTo>
                    <a:cubicBezTo>
                      <a:pt x="381" y="374"/>
                      <a:pt x="381" y="372"/>
                      <a:pt x="380" y="370"/>
                    </a:cubicBezTo>
                    <a:cubicBezTo>
                      <a:pt x="379" y="369"/>
                      <a:pt x="377" y="369"/>
                      <a:pt x="376" y="370"/>
                    </a:cubicBezTo>
                    <a:close/>
                    <a:moveTo>
                      <a:pt x="698" y="67"/>
                    </a:moveTo>
                    <a:cubicBezTo>
                      <a:pt x="697" y="65"/>
                      <a:pt x="695" y="65"/>
                      <a:pt x="694" y="67"/>
                    </a:cubicBezTo>
                    <a:cubicBezTo>
                      <a:pt x="685" y="76"/>
                      <a:pt x="685" y="76"/>
                      <a:pt x="685" y="76"/>
                    </a:cubicBezTo>
                    <a:cubicBezTo>
                      <a:pt x="683" y="77"/>
                      <a:pt x="683" y="79"/>
                      <a:pt x="685" y="80"/>
                    </a:cubicBezTo>
                    <a:cubicBezTo>
                      <a:pt x="685" y="81"/>
                      <a:pt x="686" y="81"/>
                      <a:pt x="687" y="81"/>
                    </a:cubicBezTo>
                    <a:cubicBezTo>
                      <a:pt x="688" y="81"/>
                      <a:pt x="688" y="81"/>
                      <a:pt x="689" y="80"/>
                    </a:cubicBezTo>
                    <a:cubicBezTo>
                      <a:pt x="698" y="71"/>
                      <a:pt x="698" y="71"/>
                      <a:pt x="698" y="71"/>
                    </a:cubicBezTo>
                    <a:cubicBezTo>
                      <a:pt x="699" y="70"/>
                      <a:pt x="699" y="68"/>
                      <a:pt x="698" y="67"/>
                    </a:cubicBezTo>
                    <a:close/>
                    <a:moveTo>
                      <a:pt x="735" y="30"/>
                    </a:moveTo>
                    <a:cubicBezTo>
                      <a:pt x="734" y="28"/>
                      <a:pt x="732" y="28"/>
                      <a:pt x="731" y="30"/>
                    </a:cubicBezTo>
                    <a:cubicBezTo>
                      <a:pt x="720" y="40"/>
                      <a:pt x="720" y="40"/>
                      <a:pt x="720" y="40"/>
                    </a:cubicBezTo>
                    <a:cubicBezTo>
                      <a:pt x="720" y="40"/>
                      <a:pt x="720" y="40"/>
                      <a:pt x="720" y="40"/>
                    </a:cubicBezTo>
                    <a:cubicBezTo>
                      <a:pt x="699" y="62"/>
                      <a:pt x="699" y="62"/>
                      <a:pt x="699" y="62"/>
                    </a:cubicBezTo>
                    <a:cubicBezTo>
                      <a:pt x="697" y="63"/>
                      <a:pt x="697" y="65"/>
                      <a:pt x="699" y="66"/>
                    </a:cubicBezTo>
                    <a:cubicBezTo>
                      <a:pt x="699" y="67"/>
                      <a:pt x="700" y="67"/>
                      <a:pt x="701" y="67"/>
                    </a:cubicBezTo>
                    <a:cubicBezTo>
                      <a:pt x="702" y="67"/>
                      <a:pt x="702" y="67"/>
                      <a:pt x="703" y="66"/>
                    </a:cubicBezTo>
                    <a:cubicBezTo>
                      <a:pt x="712" y="57"/>
                      <a:pt x="712" y="57"/>
                      <a:pt x="712" y="57"/>
                    </a:cubicBezTo>
                    <a:cubicBezTo>
                      <a:pt x="712" y="57"/>
                      <a:pt x="712" y="57"/>
                      <a:pt x="712" y="57"/>
                    </a:cubicBezTo>
                    <a:cubicBezTo>
                      <a:pt x="714" y="55"/>
                      <a:pt x="714" y="55"/>
                      <a:pt x="714" y="55"/>
                    </a:cubicBezTo>
                    <a:cubicBezTo>
                      <a:pt x="717" y="52"/>
                      <a:pt x="717" y="52"/>
                      <a:pt x="717" y="52"/>
                    </a:cubicBezTo>
                    <a:cubicBezTo>
                      <a:pt x="717" y="52"/>
                      <a:pt x="717" y="52"/>
                      <a:pt x="717" y="52"/>
                    </a:cubicBezTo>
                    <a:cubicBezTo>
                      <a:pt x="735" y="34"/>
                      <a:pt x="735" y="34"/>
                      <a:pt x="735" y="34"/>
                    </a:cubicBezTo>
                    <a:cubicBezTo>
                      <a:pt x="736" y="33"/>
                      <a:pt x="736" y="31"/>
                      <a:pt x="735" y="30"/>
                    </a:cubicBezTo>
                    <a:close/>
                    <a:moveTo>
                      <a:pt x="751" y="17"/>
                    </a:moveTo>
                    <a:cubicBezTo>
                      <a:pt x="751" y="17"/>
                      <a:pt x="752" y="17"/>
                      <a:pt x="753" y="16"/>
                    </a:cubicBezTo>
                    <a:cubicBezTo>
                      <a:pt x="755" y="14"/>
                      <a:pt x="755" y="14"/>
                      <a:pt x="755" y="14"/>
                    </a:cubicBezTo>
                    <a:cubicBezTo>
                      <a:pt x="757" y="12"/>
                      <a:pt x="757" y="10"/>
                      <a:pt x="755" y="9"/>
                    </a:cubicBezTo>
                    <a:cubicBezTo>
                      <a:pt x="754" y="8"/>
                      <a:pt x="752" y="8"/>
                      <a:pt x="751" y="9"/>
                    </a:cubicBezTo>
                    <a:cubicBezTo>
                      <a:pt x="748" y="12"/>
                      <a:pt x="748" y="12"/>
                      <a:pt x="748" y="12"/>
                    </a:cubicBezTo>
                    <a:cubicBezTo>
                      <a:pt x="747" y="13"/>
                      <a:pt x="747" y="15"/>
                      <a:pt x="748" y="16"/>
                    </a:cubicBezTo>
                    <a:cubicBezTo>
                      <a:pt x="749" y="17"/>
                      <a:pt x="750" y="17"/>
                      <a:pt x="751" y="17"/>
                    </a:cubicBezTo>
                    <a:close/>
                    <a:moveTo>
                      <a:pt x="317" y="448"/>
                    </a:moveTo>
                    <a:cubicBezTo>
                      <a:pt x="316" y="447"/>
                      <a:pt x="314" y="447"/>
                      <a:pt x="312" y="448"/>
                    </a:cubicBezTo>
                    <a:cubicBezTo>
                      <a:pt x="305" y="455"/>
                      <a:pt x="305" y="455"/>
                      <a:pt x="305" y="455"/>
                    </a:cubicBezTo>
                    <a:cubicBezTo>
                      <a:pt x="305" y="455"/>
                      <a:pt x="305" y="455"/>
                      <a:pt x="305" y="455"/>
                    </a:cubicBezTo>
                    <a:cubicBezTo>
                      <a:pt x="305" y="455"/>
                      <a:pt x="305" y="456"/>
                      <a:pt x="305" y="456"/>
                    </a:cubicBezTo>
                    <a:cubicBezTo>
                      <a:pt x="303" y="458"/>
                      <a:pt x="303" y="458"/>
                      <a:pt x="303" y="458"/>
                    </a:cubicBezTo>
                    <a:cubicBezTo>
                      <a:pt x="302" y="459"/>
                      <a:pt x="302" y="461"/>
                      <a:pt x="303" y="462"/>
                    </a:cubicBezTo>
                    <a:cubicBezTo>
                      <a:pt x="303" y="463"/>
                      <a:pt x="304" y="463"/>
                      <a:pt x="305" y="463"/>
                    </a:cubicBezTo>
                    <a:cubicBezTo>
                      <a:pt x="306" y="463"/>
                      <a:pt x="306" y="463"/>
                      <a:pt x="307" y="462"/>
                    </a:cubicBezTo>
                    <a:cubicBezTo>
                      <a:pt x="309" y="460"/>
                      <a:pt x="309" y="460"/>
                      <a:pt x="309" y="460"/>
                    </a:cubicBezTo>
                    <a:cubicBezTo>
                      <a:pt x="309" y="460"/>
                      <a:pt x="309" y="460"/>
                      <a:pt x="309" y="460"/>
                    </a:cubicBezTo>
                    <a:cubicBezTo>
                      <a:pt x="309" y="460"/>
                      <a:pt x="310" y="459"/>
                      <a:pt x="310" y="459"/>
                    </a:cubicBezTo>
                    <a:cubicBezTo>
                      <a:pt x="317" y="452"/>
                      <a:pt x="317" y="452"/>
                      <a:pt x="317" y="452"/>
                    </a:cubicBezTo>
                    <a:cubicBezTo>
                      <a:pt x="318" y="451"/>
                      <a:pt x="318" y="449"/>
                      <a:pt x="317" y="448"/>
                    </a:cubicBezTo>
                    <a:close/>
                    <a:moveTo>
                      <a:pt x="359" y="401"/>
                    </a:moveTo>
                    <a:cubicBezTo>
                      <a:pt x="357" y="403"/>
                      <a:pt x="357" y="403"/>
                      <a:pt x="357" y="403"/>
                    </a:cubicBezTo>
                    <a:cubicBezTo>
                      <a:pt x="356" y="404"/>
                      <a:pt x="356" y="406"/>
                      <a:pt x="357" y="407"/>
                    </a:cubicBezTo>
                    <a:cubicBezTo>
                      <a:pt x="358" y="408"/>
                      <a:pt x="359" y="408"/>
                      <a:pt x="360" y="408"/>
                    </a:cubicBezTo>
                    <a:cubicBezTo>
                      <a:pt x="360" y="408"/>
                      <a:pt x="361" y="408"/>
                      <a:pt x="362" y="407"/>
                    </a:cubicBezTo>
                    <a:cubicBezTo>
                      <a:pt x="364" y="405"/>
                      <a:pt x="364" y="405"/>
                      <a:pt x="364" y="405"/>
                    </a:cubicBezTo>
                    <a:cubicBezTo>
                      <a:pt x="365" y="404"/>
                      <a:pt x="365" y="402"/>
                      <a:pt x="364" y="401"/>
                    </a:cubicBezTo>
                    <a:cubicBezTo>
                      <a:pt x="362" y="400"/>
                      <a:pt x="360" y="400"/>
                      <a:pt x="359" y="401"/>
                    </a:cubicBezTo>
                    <a:close/>
                    <a:moveTo>
                      <a:pt x="322" y="457"/>
                    </a:moveTo>
                    <a:cubicBezTo>
                      <a:pt x="321" y="456"/>
                      <a:pt x="319" y="456"/>
                      <a:pt x="317" y="457"/>
                    </a:cubicBezTo>
                    <a:cubicBezTo>
                      <a:pt x="311" y="463"/>
                      <a:pt x="311" y="463"/>
                      <a:pt x="311" y="463"/>
                    </a:cubicBezTo>
                    <a:cubicBezTo>
                      <a:pt x="310" y="465"/>
                      <a:pt x="310" y="467"/>
                      <a:pt x="311" y="468"/>
                    </a:cubicBezTo>
                    <a:cubicBezTo>
                      <a:pt x="312" y="468"/>
                      <a:pt x="312" y="469"/>
                      <a:pt x="313" y="469"/>
                    </a:cubicBezTo>
                    <a:cubicBezTo>
                      <a:pt x="314" y="469"/>
                      <a:pt x="315" y="468"/>
                      <a:pt x="315" y="468"/>
                    </a:cubicBezTo>
                    <a:cubicBezTo>
                      <a:pt x="322" y="461"/>
                      <a:pt x="322" y="461"/>
                      <a:pt x="322" y="461"/>
                    </a:cubicBezTo>
                    <a:cubicBezTo>
                      <a:pt x="323" y="460"/>
                      <a:pt x="323" y="458"/>
                      <a:pt x="322" y="457"/>
                    </a:cubicBezTo>
                    <a:close/>
                    <a:moveTo>
                      <a:pt x="385" y="389"/>
                    </a:moveTo>
                    <a:cubicBezTo>
                      <a:pt x="381" y="394"/>
                      <a:pt x="381" y="394"/>
                      <a:pt x="381" y="394"/>
                    </a:cubicBezTo>
                    <a:cubicBezTo>
                      <a:pt x="379" y="395"/>
                      <a:pt x="379" y="397"/>
                      <a:pt x="380" y="398"/>
                    </a:cubicBezTo>
                    <a:cubicBezTo>
                      <a:pt x="379" y="397"/>
                      <a:pt x="377" y="397"/>
                      <a:pt x="376" y="398"/>
                    </a:cubicBezTo>
                    <a:cubicBezTo>
                      <a:pt x="373" y="401"/>
                      <a:pt x="373" y="401"/>
                      <a:pt x="373" y="401"/>
                    </a:cubicBezTo>
                    <a:cubicBezTo>
                      <a:pt x="372" y="402"/>
                      <a:pt x="372" y="404"/>
                      <a:pt x="373" y="405"/>
                    </a:cubicBezTo>
                    <a:cubicBezTo>
                      <a:pt x="374" y="406"/>
                      <a:pt x="375" y="406"/>
                      <a:pt x="376" y="406"/>
                    </a:cubicBezTo>
                    <a:cubicBezTo>
                      <a:pt x="376" y="406"/>
                      <a:pt x="377" y="406"/>
                      <a:pt x="378" y="405"/>
                    </a:cubicBezTo>
                    <a:cubicBezTo>
                      <a:pt x="381" y="402"/>
                      <a:pt x="381" y="402"/>
                      <a:pt x="381" y="402"/>
                    </a:cubicBezTo>
                    <a:cubicBezTo>
                      <a:pt x="382" y="401"/>
                      <a:pt x="382" y="400"/>
                      <a:pt x="381" y="398"/>
                    </a:cubicBezTo>
                    <a:cubicBezTo>
                      <a:pt x="381" y="399"/>
                      <a:pt x="382" y="399"/>
                      <a:pt x="383" y="399"/>
                    </a:cubicBezTo>
                    <a:cubicBezTo>
                      <a:pt x="384" y="399"/>
                      <a:pt x="384" y="399"/>
                      <a:pt x="385" y="398"/>
                    </a:cubicBezTo>
                    <a:cubicBezTo>
                      <a:pt x="390" y="394"/>
                      <a:pt x="390" y="394"/>
                      <a:pt x="390" y="394"/>
                    </a:cubicBezTo>
                    <a:cubicBezTo>
                      <a:pt x="391" y="392"/>
                      <a:pt x="391" y="390"/>
                      <a:pt x="390" y="389"/>
                    </a:cubicBezTo>
                    <a:cubicBezTo>
                      <a:pt x="388" y="388"/>
                      <a:pt x="386" y="388"/>
                      <a:pt x="385" y="389"/>
                    </a:cubicBezTo>
                    <a:close/>
                    <a:moveTo>
                      <a:pt x="401" y="396"/>
                    </a:moveTo>
                    <a:cubicBezTo>
                      <a:pt x="402" y="395"/>
                      <a:pt x="402" y="393"/>
                      <a:pt x="401" y="392"/>
                    </a:cubicBezTo>
                    <a:cubicBezTo>
                      <a:pt x="400" y="391"/>
                      <a:pt x="398" y="391"/>
                      <a:pt x="397" y="392"/>
                    </a:cubicBezTo>
                    <a:cubicBezTo>
                      <a:pt x="385" y="403"/>
                      <a:pt x="385" y="403"/>
                      <a:pt x="385" y="403"/>
                    </a:cubicBezTo>
                    <a:cubicBezTo>
                      <a:pt x="384" y="404"/>
                      <a:pt x="384" y="406"/>
                      <a:pt x="385" y="407"/>
                    </a:cubicBezTo>
                    <a:cubicBezTo>
                      <a:pt x="386" y="408"/>
                      <a:pt x="387" y="408"/>
                      <a:pt x="387" y="408"/>
                    </a:cubicBezTo>
                    <a:cubicBezTo>
                      <a:pt x="388" y="408"/>
                      <a:pt x="389" y="408"/>
                      <a:pt x="390" y="407"/>
                    </a:cubicBezTo>
                    <a:lnTo>
                      <a:pt x="401" y="396"/>
                    </a:lnTo>
                    <a:close/>
                    <a:moveTo>
                      <a:pt x="702" y="95"/>
                    </a:moveTo>
                    <a:cubicBezTo>
                      <a:pt x="704" y="93"/>
                      <a:pt x="704" y="91"/>
                      <a:pt x="702" y="90"/>
                    </a:cubicBezTo>
                    <a:cubicBezTo>
                      <a:pt x="701" y="89"/>
                      <a:pt x="699" y="89"/>
                      <a:pt x="698" y="90"/>
                    </a:cubicBezTo>
                    <a:cubicBezTo>
                      <a:pt x="693" y="95"/>
                      <a:pt x="693" y="95"/>
                      <a:pt x="693" y="95"/>
                    </a:cubicBezTo>
                    <a:cubicBezTo>
                      <a:pt x="692" y="96"/>
                      <a:pt x="692" y="98"/>
                      <a:pt x="693" y="99"/>
                    </a:cubicBezTo>
                    <a:cubicBezTo>
                      <a:pt x="694" y="100"/>
                      <a:pt x="695" y="100"/>
                      <a:pt x="696" y="100"/>
                    </a:cubicBezTo>
                    <a:cubicBezTo>
                      <a:pt x="696" y="100"/>
                      <a:pt x="697" y="100"/>
                      <a:pt x="698" y="99"/>
                    </a:cubicBezTo>
                    <a:lnTo>
                      <a:pt x="702" y="95"/>
                    </a:lnTo>
                    <a:close/>
                    <a:moveTo>
                      <a:pt x="326" y="471"/>
                    </a:moveTo>
                    <a:cubicBezTo>
                      <a:pt x="332" y="465"/>
                      <a:pt x="332" y="465"/>
                      <a:pt x="332" y="465"/>
                    </a:cubicBezTo>
                    <a:cubicBezTo>
                      <a:pt x="333" y="464"/>
                      <a:pt x="333" y="462"/>
                      <a:pt x="332" y="461"/>
                    </a:cubicBezTo>
                    <a:cubicBezTo>
                      <a:pt x="331" y="460"/>
                      <a:pt x="329" y="460"/>
                      <a:pt x="327" y="461"/>
                    </a:cubicBezTo>
                    <a:cubicBezTo>
                      <a:pt x="321" y="467"/>
                      <a:pt x="321" y="467"/>
                      <a:pt x="321" y="467"/>
                    </a:cubicBezTo>
                    <a:cubicBezTo>
                      <a:pt x="320" y="468"/>
                      <a:pt x="320" y="470"/>
                      <a:pt x="321" y="471"/>
                    </a:cubicBezTo>
                    <a:cubicBezTo>
                      <a:pt x="322" y="472"/>
                      <a:pt x="323" y="472"/>
                      <a:pt x="323" y="472"/>
                    </a:cubicBezTo>
                    <a:cubicBezTo>
                      <a:pt x="324" y="472"/>
                      <a:pt x="325" y="472"/>
                      <a:pt x="326" y="471"/>
                    </a:cubicBezTo>
                    <a:close/>
                    <a:moveTo>
                      <a:pt x="341" y="468"/>
                    </a:moveTo>
                    <a:cubicBezTo>
                      <a:pt x="342" y="468"/>
                      <a:pt x="343" y="468"/>
                      <a:pt x="344" y="467"/>
                    </a:cubicBezTo>
                    <a:cubicBezTo>
                      <a:pt x="348" y="464"/>
                      <a:pt x="348" y="464"/>
                      <a:pt x="348" y="464"/>
                    </a:cubicBezTo>
                    <a:cubicBezTo>
                      <a:pt x="349" y="462"/>
                      <a:pt x="349" y="460"/>
                      <a:pt x="348" y="459"/>
                    </a:cubicBezTo>
                    <a:cubicBezTo>
                      <a:pt x="346" y="458"/>
                      <a:pt x="344" y="458"/>
                      <a:pt x="343" y="459"/>
                    </a:cubicBezTo>
                    <a:cubicBezTo>
                      <a:pt x="339" y="463"/>
                      <a:pt x="339" y="463"/>
                      <a:pt x="339" y="463"/>
                    </a:cubicBezTo>
                    <a:cubicBezTo>
                      <a:pt x="338" y="464"/>
                      <a:pt x="338" y="466"/>
                      <a:pt x="339" y="467"/>
                    </a:cubicBezTo>
                    <a:cubicBezTo>
                      <a:pt x="340" y="468"/>
                      <a:pt x="341" y="468"/>
                      <a:pt x="341" y="468"/>
                    </a:cubicBezTo>
                    <a:close/>
                    <a:moveTo>
                      <a:pt x="698" y="108"/>
                    </a:moveTo>
                    <a:cubicBezTo>
                      <a:pt x="699" y="109"/>
                      <a:pt x="700" y="109"/>
                      <a:pt x="701" y="109"/>
                    </a:cubicBezTo>
                    <a:cubicBezTo>
                      <a:pt x="701" y="109"/>
                      <a:pt x="702" y="109"/>
                      <a:pt x="703" y="108"/>
                    </a:cubicBezTo>
                    <a:cubicBezTo>
                      <a:pt x="716" y="96"/>
                      <a:pt x="716" y="96"/>
                      <a:pt x="716" y="96"/>
                    </a:cubicBezTo>
                    <a:cubicBezTo>
                      <a:pt x="717" y="94"/>
                      <a:pt x="717" y="92"/>
                      <a:pt x="716" y="91"/>
                    </a:cubicBezTo>
                    <a:cubicBezTo>
                      <a:pt x="714" y="90"/>
                      <a:pt x="712" y="90"/>
                      <a:pt x="711" y="91"/>
                    </a:cubicBezTo>
                    <a:cubicBezTo>
                      <a:pt x="698" y="104"/>
                      <a:pt x="698" y="104"/>
                      <a:pt x="698" y="104"/>
                    </a:cubicBezTo>
                    <a:cubicBezTo>
                      <a:pt x="697" y="105"/>
                      <a:pt x="697" y="107"/>
                      <a:pt x="698" y="108"/>
                    </a:cubicBezTo>
                    <a:close/>
                    <a:moveTo>
                      <a:pt x="410" y="401"/>
                    </a:moveTo>
                    <a:cubicBezTo>
                      <a:pt x="411" y="400"/>
                      <a:pt x="411" y="398"/>
                      <a:pt x="410" y="397"/>
                    </a:cubicBezTo>
                    <a:cubicBezTo>
                      <a:pt x="409" y="396"/>
                      <a:pt x="407" y="396"/>
                      <a:pt x="406" y="397"/>
                    </a:cubicBezTo>
                    <a:cubicBezTo>
                      <a:pt x="402" y="401"/>
                      <a:pt x="402" y="401"/>
                      <a:pt x="402" y="401"/>
                    </a:cubicBezTo>
                    <a:cubicBezTo>
                      <a:pt x="400" y="402"/>
                      <a:pt x="400" y="404"/>
                      <a:pt x="402" y="405"/>
                    </a:cubicBezTo>
                    <a:cubicBezTo>
                      <a:pt x="402" y="406"/>
                      <a:pt x="403" y="406"/>
                      <a:pt x="404" y="406"/>
                    </a:cubicBezTo>
                    <a:cubicBezTo>
                      <a:pt x="405" y="406"/>
                      <a:pt x="405" y="406"/>
                      <a:pt x="406" y="405"/>
                    </a:cubicBezTo>
                    <a:lnTo>
                      <a:pt x="410" y="401"/>
                    </a:lnTo>
                    <a:close/>
                    <a:moveTo>
                      <a:pt x="332" y="471"/>
                    </a:moveTo>
                    <a:cubicBezTo>
                      <a:pt x="329" y="474"/>
                      <a:pt x="329" y="474"/>
                      <a:pt x="329" y="474"/>
                    </a:cubicBezTo>
                    <a:cubicBezTo>
                      <a:pt x="327" y="475"/>
                      <a:pt x="327" y="477"/>
                      <a:pt x="329" y="478"/>
                    </a:cubicBezTo>
                    <a:cubicBezTo>
                      <a:pt x="329" y="479"/>
                      <a:pt x="330" y="479"/>
                      <a:pt x="331" y="479"/>
                    </a:cubicBezTo>
                    <a:cubicBezTo>
                      <a:pt x="332" y="479"/>
                      <a:pt x="332" y="479"/>
                      <a:pt x="333" y="478"/>
                    </a:cubicBezTo>
                    <a:cubicBezTo>
                      <a:pt x="336" y="475"/>
                      <a:pt x="336" y="475"/>
                      <a:pt x="336" y="475"/>
                    </a:cubicBezTo>
                    <a:cubicBezTo>
                      <a:pt x="337" y="474"/>
                      <a:pt x="337" y="472"/>
                      <a:pt x="336" y="471"/>
                    </a:cubicBezTo>
                    <a:cubicBezTo>
                      <a:pt x="335" y="469"/>
                      <a:pt x="333" y="469"/>
                      <a:pt x="332" y="471"/>
                    </a:cubicBezTo>
                    <a:close/>
                    <a:moveTo>
                      <a:pt x="346" y="478"/>
                    </a:moveTo>
                    <a:cubicBezTo>
                      <a:pt x="347" y="478"/>
                      <a:pt x="348" y="477"/>
                      <a:pt x="348" y="477"/>
                    </a:cubicBezTo>
                    <a:cubicBezTo>
                      <a:pt x="359" y="466"/>
                      <a:pt x="359" y="466"/>
                      <a:pt x="359" y="466"/>
                    </a:cubicBezTo>
                    <a:cubicBezTo>
                      <a:pt x="361" y="464"/>
                      <a:pt x="361" y="464"/>
                      <a:pt x="361" y="464"/>
                    </a:cubicBezTo>
                    <a:cubicBezTo>
                      <a:pt x="363" y="462"/>
                      <a:pt x="363" y="462"/>
                      <a:pt x="363" y="462"/>
                    </a:cubicBezTo>
                    <a:cubicBezTo>
                      <a:pt x="363" y="462"/>
                      <a:pt x="363" y="462"/>
                      <a:pt x="363" y="462"/>
                    </a:cubicBezTo>
                    <a:cubicBezTo>
                      <a:pt x="367" y="458"/>
                      <a:pt x="367" y="458"/>
                      <a:pt x="367" y="458"/>
                    </a:cubicBezTo>
                    <a:cubicBezTo>
                      <a:pt x="374" y="451"/>
                      <a:pt x="374" y="451"/>
                      <a:pt x="374" y="451"/>
                    </a:cubicBezTo>
                    <a:cubicBezTo>
                      <a:pt x="375" y="451"/>
                      <a:pt x="375" y="450"/>
                      <a:pt x="375" y="449"/>
                    </a:cubicBezTo>
                    <a:cubicBezTo>
                      <a:pt x="375" y="448"/>
                      <a:pt x="375" y="447"/>
                      <a:pt x="374" y="447"/>
                    </a:cubicBezTo>
                    <a:cubicBezTo>
                      <a:pt x="373" y="445"/>
                      <a:pt x="371" y="445"/>
                      <a:pt x="370" y="447"/>
                    </a:cubicBezTo>
                    <a:cubicBezTo>
                      <a:pt x="352" y="464"/>
                      <a:pt x="352" y="464"/>
                      <a:pt x="352" y="464"/>
                    </a:cubicBezTo>
                    <a:cubicBezTo>
                      <a:pt x="352" y="464"/>
                      <a:pt x="352" y="464"/>
                      <a:pt x="352" y="464"/>
                    </a:cubicBezTo>
                    <a:cubicBezTo>
                      <a:pt x="351" y="465"/>
                      <a:pt x="351" y="465"/>
                      <a:pt x="351" y="465"/>
                    </a:cubicBezTo>
                    <a:cubicBezTo>
                      <a:pt x="351" y="465"/>
                      <a:pt x="351" y="465"/>
                      <a:pt x="351" y="465"/>
                    </a:cubicBezTo>
                    <a:cubicBezTo>
                      <a:pt x="344" y="472"/>
                      <a:pt x="344" y="472"/>
                      <a:pt x="344" y="472"/>
                    </a:cubicBezTo>
                    <a:cubicBezTo>
                      <a:pt x="343" y="474"/>
                      <a:pt x="343" y="475"/>
                      <a:pt x="344" y="477"/>
                    </a:cubicBezTo>
                    <a:cubicBezTo>
                      <a:pt x="345" y="477"/>
                      <a:pt x="345" y="478"/>
                      <a:pt x="346" y="478"/>
                    </a:cubicBezTo>
                    <a:close/>
                    <a:moveTo>
                      <a:pt x="731" y="94"/>
                    </a:moveTo>
                    <a:cubicBezTo>
                      <a:pt x="731" y="94"/>
                      <a:pt x="731" y="94"/>
                      <a:pt x="732" y="93"/>
                    </a:cubicBezTo>
                    <a:cubicBezTo>
                      <a:pt x="733" y="92"/>
                      <a:pt x="733" y="92"/>
                      <a:pt x="733" y="92"/>
                    </a:cubicBezTo>
                    <a:cubicBezTo>
                      <a:pt x="734" y="91"/>
                      <a:pt x="734" y="89"/>
                      <a:pt x="733" y="88"/>
                    </a:cubicBezTo>
                    <a:cubicBezTo>
                      <a:pt x="732" y="87"/>
                      <a:pt x="730" y="87"/>
                      <a:pt x="728" y="88"/>
                    </a:cubicBezTo>
                    <a:cubicBezTo>
                      <a:pt x="727" y="89"/>
                      <a:pt x="727" y="89"/>
                      <a:pt x="727" y="89"/>
                    </a:cubicBezTo>
                    <a:cubicBezTo>
                      <a:pt x="727" y="89"/>
                      <a:pt x="727" y="89"/>
                      <a:pt x="727" y="90"/>
                    </a:cubicBezTo>
                    <a:cubicBezTo>
                      <a:pt x="727" y="90"/>
                      <a:pt x="727" y="90"/>
                      <a:pt x="726" y="90"/>
                    </a:cubicBezTo>
                    <a:cubicBezTo>
                      <a:pt x="711" y="106"/>
                      <a:pt x="711" y="106"/>
                      <a:pt x="711" y="106"/>
                    </a:cubicBezTo>
                    <a:cubicBezTo>
                      <a:pt x="710" y="107"/>
                      <a:pt x="710" y="109"/>
                      <a:pt x="711" y="110"/>
                    </a:cubicBezTo>
                    <a:cubicBezTo>
                      <a:pt x="711" y="110"/>
                      <a:pt x="712" y="111"/>
                      <a:pt x="713" y="111"/>
                    </a:cubicBezTo>
                    <a:cubicBezTo>
                      <a:pt x="714" y="111"/>
                      <a:pt x="715" y="110"/>
                      <a:pt x="715" y="110"/>
                    </a:cubicBezTo>
                    <a:cubicBezTo>
                      <a:pt x="731" y="94"/>
                      <a:pt x="731" y="94"/>
                      <a:pt x="731" y="94"/>
                    </a:cubicBezTo>
                    <a:cubicBezTo>
                      <a:pt x="731" y="94"/>
                      <a:pt x="731" y="94"/>
                      <a:pt x="731" y="94"/>
                    </a:cubicBezTo>
                    <a:close/>
                    <a:moveTo>
                      <a:pt x="418" y="407"/>
                    </a:moveTo>
                    <a:cubicBezTo>
                      <a:pt x="422" y="403"/>
                      <a:pt x="422" y="403"/>
                      <a:pt x="422" y="403"/>
                    </a:cubicBezTo>
                    <a:cubicBezTo>
                      <a:pt x="423" y="402"/>
                      <a:pt x="423" y="400"/>
                      <a:pt x="422" y="399"/>
                    </a:cubicBezTo>
                    <a:cubicBezTo>
                      <a:pt x="421" y="397"/>
                      <a:pt x="419" y="397"/>
                      <a:pt x="418" y="399"/>
                    </a:cubicBezTo>
                    <a:cubicBezTo>
                      <a:pt x="414" y="402"/>
                      <a:pt x="414" y="402"/>
                      <a:pt x="414" y="402"/>
                    </a:cubicBezTo>
                    <a:cubicBezTo>
                      <a:pt x="413" y="403"/>
                      <a:pt x="413" y="405"/>
                      <a:pt x="414" y="407"/>
                    </a:cubicBezTo>
                    <a:cubicBezTo>
                      <a:pt x="415" y="407"/>
                      <a:pt x="415" y="407"/>
                      <a:pt x="416" y="407"/>
                    </a:cubicBezTo>
                    <a:cubicBezTo>
                      <a:pt x="417" y="407"/>
                      <a:pt x="418" y="407"/>
                      <a:pt x="418" y="407"/>
                    </a:cubicBezTo>
                    <a:close/>
                    <a:moveTo>
                      <a:pt x="383" y="448"/>
                    </a:moveTo>
                    <a:cubicBezTo>
                      <a:pt x="347" y="483"/>
                      <a:pt x="347" y="483"/>
                      <a:pt x="347" y="483"/>
                    </a:cubicBezTo>
                    <a:cubicBezTo>
                      <a:pt x="346" y="484"/>
                      <a:pt x="346" y="486"/>
                      <a:pt x="347" y="488"/>
                    </a:cubicBezTo>
                    <a:cubicBezTo>
                      <a:pt x="348" y="488"/>
                      <a:pt x="348" y="488"/>
                      <a:pt x="349" y="488"/>
                    </a:cubicBezTo>
                    <a:cubicBezTo>
                      <a:pt x="350" y="488"/>
                      <a:pt x="351" y="488"/>
                      <a:pt x="351" y="488"/>
                    </a:cubicBezTo>
                    <a:cubicBezTo>
                      <a:pt x="387" y="452"/>
                      <a:pt x="387" y="452"/>
                      <a:pt x="387" y="452"/>
                    </a:cubicBezTo>
                    <a:cubicBezTo>
                      <a:pt x="388" y="451"/>
                      <a:pt x="388" y="449"/>
                      <a:pt x="387" y="448"/>
                    </a:cubicBezTo>
                    <a:cubicBezTo>
                      <a:pt x="386" y="447"/>
                      <a:pt x="384" y="447"/>
                      <a:pt x="383" y="448"/>
                    </a:cubicBezTo>
                    <a:close/>
                    <a:moveTo>
                      <a:pt x="737" y="93"/>
                    </a:moveTo>
                    <a:cubicBezTo>
                      <a:pt x="726" y="104"/>
                      <a:pt x="726" y="104"/>
                      <a:pt x="726" y="104"/>
                    </a:cubicBezTo>
                    <a:cubicBezTo>
                      <a:pt x="725" y="105"/>
                      <a:pt x="725" y="107"/>
                      <a:pt x="726" y="109"/>
                    </a:cubicBezTo>
                    <a:cubicBezTo>
                      <a:pt x="727" y="109"/>
                      <a:pt x="727" y="110"/>
                      <a:pt x="728" y="110"/>
                    </a:cubicBezTo>
                    <a:cubicBezTo>
                      <a:pt x="729" y="110"/>
                      <a:pt x="730" y="109"/>
                      <a:pt x="730" y="109"/>
                    </a:cubicBezTo>
                    <a:cubicBezTo>
                      <a:pt x="741" y="98"/>
                      <a:pt x="741" y="98"/>
                      <a:pt x="741" y="98"/>
                    </a:cubicBezTo>
                    <a:cubicBezTo>
                      <a:pt x="743" y="96"/>
                      <a:pt x="743" y="94"/>
                      <a:pt x="741" y="93"/>
                    </a:cubicBezTo>
                    <a:cubicBezTo>
                      <a:pt x="740" y="92"/>
                      <a:pt x="738" y="92"/>
                      <a:pt x="737" y="93"/>
                    </a:cubicBezTo>
                    <a:close/>
                    <a:moveTo>
                      <a:pt x="347" y="505"/>
                    </a:moveTo>
                    <a:cubicBezTo>
                      <a:pt x="347" y="505"/>
                      <a:pt x="348" y="505"/>
                      <a:pt x="349" y="504"/>
                    </a:cubicBezTo>
                    <a:cubicBezTo>
                      <a:pt x="403" y="450"/>
                      <a:pt x="403" y="450"/>
                      <a:pt x="403" y="450"/>
                    </a:cubicBezTo>
                    <a:cubicBezTo>
                      <a:pt x="404" y="449"/>
                      <a:pt x="404" y="447"/>
                      <a:pt x="403" y="446"/>
                    </a:cubicBezTo>
                    <a:cubicBezTo>
                      <a:pt x="402" y="445"/>
                      <a:pt x="400" y="445"/>
                      <a:pt x="399" y="446"/>
                    </a:cubicBezTo>
                    <a:cubicBezTo>
                      <a:pt x="344" y="500"/>
                      <a:pt x="344" y="500"/>
                      <a:pt x="344" y="500"/>
                    </a:cubicBezTo>
                    <a:cubicBezTo>
                      <a:pt x="343" y="501"/>
                      <a:pt x="343" y="503"/>
                      <a:pt x="344" y="504"/>
                    </a:cubicBezTo>
                    <a:cubicBezTo>
                      <a:pt x="345" y="505"/>
                      <a:pt x="346" y="505"/>
                      <a:pt x="347" y="505"/>
                    </a:cubicBezTo>
                    <a:close/>
                    <a:moveTo>
                      <a:pt x="326" y="540"/>
                    </a:moveTo>
                    <a:cubicBezTo>
                      <a:pt x="327" y="540"/>
                      <a:pt x="327" y="540"/>
                      <a:pt x="328" y="539"/>
                    </a:cubicBezTo>
                    <a:cubicBezTo>
                      <a:pt x="411" y="456"/>
                      <a:pt x="411" y="456"/>
                      <a:pt x="411" y="456"/>
                    </a:cubicBezTo>
                    <a:cubicBezTo>
                      <a:pt x="413" y="454"/>
                      <a:pt x="413" y="452"/>
                      <a:pt x="411" y="451"/>
                    </a:cubicBezTo>
                    <a:cubicBezTo>
                      <a:pt x="410" y="450"/>
                      <a:pt x="408" y="450"/>
                      <a:pt x="407" y="451"/>
                    </a:cubicBezTo>
                    <a:cubicBezTo>
                      <a:pt x="324" y="535"/>
                      <a:pt x="324" y="535"/>
                      <a:pt x="324" y="535"/>
                    </a:cubicBezTo>
                    <a:cubicBezTo>
                      <a:pt x="322" y="536"/>
                      <a:pt x="322" y="538"/>
                      <a:pt x="324" y="539"/>
                    </a:cubicBezTo>
                    <a:cubicBezTo>
                      <a:pt x="324" y="540"/>
                      <a:pt x="325" y="540"/>
                      <a:pt x="326" y="540"/>
                    </a:cubicBezTo>
                    <a:close/>
                    <a:moveTo>
                      <a:pt x="851" y="29"/>
                    </a:moveTo>
                    <a:cubicBezTo>
                      <a:pt x="852" y="29"/>
                      <a:pt x="852" y="29"/>
                      <a:pt x="853" y="28"/>
                    </a:cubicBezTo>
                    <a:cubicBezTo>
                      <a:pt x="855" y="26"/>
                      <a:pt x="855" y="26"/>
                      <a:pt x="855" y="26"/>
                    </a:cubicBezTo>
                    <a:cubicBezTo>
                      <a:pt x="855" y="26"/>
                      <a:pt x="855" y="25"/>
                      <a:pt x="856" y="25"/>
                    </a:cubicBezTo>
                    <a:cubicBezTo>
                      <a:pt x="856" y="25"/>
                      <a:pt x="856" y="25"/>
                      <a:pt x="856" y="25"/>
                    </a:cubicBezTo>
                    <a:cubicBezTo>
                      <a:pt x="859" y="22"/>
                      <a:pt x="859" y="22"/>
                      <a:pt x="859" y="22"/>
                    </a:cubicBezTo>
                    <a:cubicBezTo>
                      <a:pt x="860" y="21"/>
                      <a:pt x="860" y="19"/>
                      <a:pt x="859" y="18"/>
                    </a:cubicBezTo>
                    <a:cubicBezTo>
                      <a:pt x="857" y="17"/>
                      <a:pt x="855" y="17"/>
                      <a:pt x="854" y="18"/>
                    </a:cubicBezTo>
                    <a:cubicBezTo>
                      <a:pt x="852" y="20"/>
                      <a:pt x="852" y="20"/>
                      <a:pt x="852" y="20"/>
                    </a:cubicBezTo>
                    <a:cubicBezTo>
                      <a:pt x="852" y="20"/>
                      <a:pt x="852" y="21"/>
                      <a:pt x="851" y="21"/>
                    </a:cubicBezTo>
                    <a:cubicBezTo>
                      <a:pt x="851" y="21"/>
                      <a:pt x="851" y="21"/>
                      <a:pt x="851" y="22"/>
                    </a:cubicBezTo>
                    <a:cubicBezTo>
                      <a:pt x="849" y="24"/>
                      <a:pt x="849" y="24"/>
                      <a:pt x="849" y="24"/>
                    </a:cubicBezTo>
                    <a:cubicBezTo>
                      <a:pt x="847" y="25"/>
                      <a:pt x="847" y="27"/>
                      <a:pt x="849" y="28"/>
                    </a:cubicBezTo>
                    <a:cubicBezTo>
                      <a:pt x="849" y="29"/>
                      <a:pt x="850" y="29"/>
                      <a:pt x="851" y="29"/>
                    </a:cubicBezTo>
                    <a:close/>
                    <a:moveTo>
                      <a:pt x="324" y="552"/>
                    </a:moveTo>
                    <a:cubicBezTo>
                      <a:pt x="325" y="553"/>
                      <a:pt x="326" y="553"/>
                      <a:pt x="327" y="553"/>
                    </a:cubicBezTo>
                    <a:cubicBezTo>
                      <a:pt x="327" y="553"/>
                      <a:pt x="328" y="553"/>
                      <a:pt x="329" y="552"/>
                    </a:cubicBezTo>
                    <a:cubicBezTo>
                      <a:pt x="423" y="458"/>
                      <a:pt x="423" y="458"/>
                      <a:pt x="423" y="458"/>
                    </a:cubicBezTo>
                    <a:cubicBezTo>
                      <a:pt x="425" y="456"/>
                      <a:pt x="425" y="454"/>
                      <a:pt x="423" y="453"/>
                    </a:cubicBezTo>
                    <a:cubicBezTo>
                      <a:pt x="422" y="452"/>
                      <a:pt x="420" y="452"/>
                      <a:pt x="419" y="453"/>
                    </a:cubicBezTo>
                    <a:cubicBezTo>
                      <a:pt x="324" y="548"/>
                      <a:pt x="324" y="548"/>
                      <a:pt x="324" y="548"/>
                    </a:cubicBezTo>
                    <a:cubicBezTo>
                      <a:pt x="323" y="549"/>
                      <a:pt x="323" y="551"/>
                      <a:pt x="324" y="552"/>
                    </a:cubicBezTo>
                    <a:close/>
                    <a:moveTo>
                      <a:pt x="855" y="35"/>
                    </a:moveTo>
                    <a:cubicBezTo>
                      <a:pt x="856" y="36"/>
                      <a:pt x="857" y="36"/>
                      <a:pt x="858" y="36"/>
                    </a:cubicBezTo>
                    <a:cubicBezTo>
                      <a:pt x="858" y="36"/>
                      <a:pt x="859" y="36"/>
                      <a:pt x="860" y="35"/>
                    </a:cubicBezTo>
                    <a:cubicBezTo>
                      <a:pt x="870" y="25"/>
                      <a:pt x="870" y="25"/>
                      <a:pt x="870" y="25"/>
                    </a:cubicBezTo>
                    <a:cubicBezTo>
                      <a:pt x="871" y="24"/>
                      <a:pt x="871" y="24"/>
                      <a:pt x="871" y="23"/>
                    </a:cubicBezTo>
                    <a:cubicBezTo>
                      <a:pt x="871" y="23"/>
                      <a:pt x="872" y="23"/>
                      <a:pt x="872" y="23"/>
                    </a:cubicBezTo>
                    <a:cubicBezTo>
                      <a:pt x="875" y="20"/>
                      <a:pt x="875" y="20"/>
                      <a:pt x="875" y="20"/>
                    </a:cubicBezTo>
                    <a:cubicBezTo>
                      <a:pt x="876" y="19"/>
                      <a:pt x="876" y="17"/>
                      <a:pt x="875" y="16"/>
                    </a:cubicBezTo>
                    <a:cubicBezTo>
                      <a:pt x="874" y="15"/>
                      <a:pt x="872" y="15"/>
                      <a:pt x="870" y="16"/>
                    </a:cubicBezTo>
                    <a:cubicBezTo>
                      <a:pt x="868" y="18"/>
                      <a:pt x="868" y="18"/>
                      <a:pt x="868" y="18"/>
                    </a:cubicBezTo>
                    <a:cubicBezTo>
                      <a:pt x="867" y="19"/>
                      <a:pt x="867" y="19"/>
                      <a:pt x="867" y="20"/>
                    </a:cubicBezTo>
                    <a:cubicBezTo>
                      <a:pt x="867" y="20"/>
                      <a:pt x="866" y="20"/>
                      <a:pt x="866" y="20"/>
                    </a:cubicBezTo>
                    <a:cubicBezTo>
                      <a:pt x="855" y="31"/>
                      <a:pt x="855" y="31"/>
                      <a:pt x="855" y="31"/>
                    </a:cubicBezTo>
                    <a:cubicBezTo>
                      <a:pt x="854" y="32"/>
                      <a:pt x="854" y="34"/>
                      <a:pt x="855" y="35"/>
                    </a:cubicBezTo>
                    <a:close/>
                    <a:moveTo>
                      <a:pt x="442" y="449"/>
                    </a:moveTo>
                    <a:cubicBezTo>
                      <a:pt x="441" y="448"/>
                      <a:pt x="439" y="448"/>
                      <a:pt x="437" y="449"/>
                    </a:cubicBezTo>
                    <a:cubicBezTo>
                      <a:pt x="324" y="562"/>
                      <a:pt x="324" y="562"/>
                      <a:pt x="324" y="562"/>
                    </a:cubicBezTo>
                    <a:cubicBezTo>
                      <a:pt x="323" y="564"/>
                      <a:pt x="323" y="565"/>
                      <a:pt x="324" y="567"/>
                    </a:cubicBezTo>
                    <a:cubicBezTo>
                      <a:pt x="324" y="567"/>
                      <a:pt x="325" y="568"/>
                      <a:pt x="326" y="568"/>
                    </a:cubicBezTo>
                    <a:cubicBezTo>
                      <a:pt x="327" y="568"/>
                      <a:pt x="328" y="567"/>
                      <a:pt x="328" y="567"/>
                    </a:cubicBezTo>
                    <a:cubicBezTo>
                      <a:pt x="442" y="453"/>
                      <a:pt x="442" y="453"/>
                      <a:pt x="442" y="453"/>
                    </a:cubicBezTo>
                    <a:cubicBezTo>
                      <a:pt x="443" y="452"/>
                      <a:pt x="443" y="450"/>
                      <a:pt x="442" y="449"/>
                    </a:cubicBezTo>
                    <a:close/>
                    <a:moveTo>
                      <a:pt x="448" y="461"/>
                    </a:moveTo>
                    <a:cubicBezTo>
                      <a:pt x="450" y="459"/>
                      <a:pt x="450" y="457"/>
                      <a:pt x="448" y="456"/>
                    </a:cubicBezTo>
                    <a:cubicBezTo>
                      <a:pt x="447" y="455"/>
                      <a:pt x="445" y="455"/>
                      <a:pt x="444" y="456"/>
                    </a:cubicBezTo>
                    <a:cubicBezTo>
                      <a:pt x="333" y="567"/>
                      <a:pt x="333" y="567"/>
                      <a:pt x="333" y="567"/>
                    </a:cubicBezTo>
                    <a:cubicBezTo>
                      <a:pt x="332" y="569"/>
                      <a:pt x="332" y="570"/>
                      <a:pt x="333" y="572"/>
                    </a:cubicBezTo>
                    <a:cubicBezTo>
                      <a:pt x="333" y="572"/>
                      <a:pt x="334" y="573"/>
                      <a:pt x="335" y="573"/>
                    </a:cubicBezTo>
                    <a:cubicBezTo>
                      <a:pt x="336" y="573"/>
                      <a:pt x="337" y="572"/>
                      <a:pt x="337" y="572"/>
                    </a:cubicBezTo>
                    <a:lnTo>
                      <a:pt x="448" y="461"/>
                    </a:lnTo>
                    <a:close/>
                    <a:moveTo>
                      <a:pt x="875" y="29"/>
                    </a:moveTo>
                    <a:cubicBezTo>
                      <a:pt x="876" y="30"/>
                      <a:pt x="877" y="30"/>
                      <a:pt x="877" y="30"/>
                    </a:cubicBezTo>
                    <a:cubicBezTo>
                      <a:pt x="878" y="30"/>
                      <a:pt x="879" y="30"/>
                      <a:pt x="880" y="29"/>
                    </a:cubicBezTo>
                    <a:cubicBezTo>
                      <a:pt x="883" y="26"/>
                      <a:pt x="883" y="26"/>
                      <a:pt x="883" y="26"/>
                    </a:cubicBezTo>
                    <a:cubicBezTo>
                      <a:pt x="883" y="26"/>
                      <a:pt x="883" y="26"/>
                      <a:pt x="883" y="25"/>
                    </a:cubicBezTo>
                    <a:cubicBezTo>
                      <a:pt x="884" y="25"/>
                      <a:pt x="884" y="25"/>
                      <a:pt x="884" y="25"/>
                    </a:cubicBezTo>
                    <a:cubicBezTo>
                      <a:pt x="889" y="20"/>
                      <a:pt x="889" y="20"/>
                      <a:pt x="889" y="20"/>
                    </a:cubicBezTo>
                    <a:cubicBezTo>
                      <a:pt x="890" y="19"/>
                      <a:pt x="890" y="17"/>
                      <a:pt x="889" y="16"/>
                    </a:cubicBezTo>
                    <a:cubicBezTo>
                      <a:pt x="887" y="15"/>
                      <a:pt x="886" y="15"/>
                      <a:pt x="884" y="16"/>
                    </a:cubicBezTo>
                    <a:cubicBezTo>
                      <a:pt x="880" y="20"/>
                      <a:pt x="880" y="20"/>
                      <a:pt x="880" y="20"/>
                    </a:cubicBezTo>
                    <a:cubicBezTo>
                      <a:pt x="880" y="21"/>
                      <a:pt x="879" y="21"/>
                      <a:pt x="879" y="21"/>
                    </a:cubicBezTo>
                    <a:cubicBezTo>
                      <a:pt x="879" y="21"/>
                      <a:pt x="879" y="22"/>
                      <a:pt x="878" y="22"/>
                    </a:cubicBezTo>
                    <a:cubicBezTo>
                      <a:pt x="875" y="25"/>
                      <a:pt x="875" y="25"/>
                      <a:pt x="875" y="25"/>
                    </a:cubicBezTo>
                    <a:cubicBezTo>
                      <a:pt x="874" y="26"/>
                      <a:pt x="874" y="28"/>
                      <a:pt x="875" y="29"/>
                    </a:cubicBezTo>
                    <a:close/>
                    <a:moveTo>
                      <a:pt x="772" y="149"/>
                    </a:moveTo>
                    <a:cubicBezTo>
                      <a:pt x="773" y="149"/>
                      <a:pt x="774" y="149"/>
                      <a:pt x="775" y="148"/>
                    </a:cubicBezTo>
                    <a:cubicBezTo>
                      <a:pt x="784" y="139"/>
                      <a:pt x="784" y="139"/>
                      <a:pt x="784" y="139"/>
                    </a:cubicBezTo>
                    <a:cubicBezTo>
                      <a:pt x="785" y="138"/>
                      <a:pt x="785" y="136"/>
                      <a:pt x="784" y="135"/>
                    </a:cubicBezTo>
                    <a:cubicBezTo>
                      <a:pt x="782" y="134"/>
                      <a:pt x="780" y="134"/>
                      <a:pt x="779" y="135"/>
                    </a:cubicBezTo>
                    <a:cubicBezTo>
                      <a:pt x="770" y="144"/>
                      <a:pt x="770" y="144"/>
                      <a:pt x="770" y="144"/>
                    </a:cubicBezTo>
                    <a:cubicBezTo>
                      <a:pt x="769" y="145"/>
                      <a:pt x="769" y="147"/>
                      <a:pt x="770" y="148"/>
                    </a:cubicBezTo>
                    <a:cubicBezTo>
                      <a:pt x="771" y="149"/>
                      <a:pt x="772" y="149"/>
                      <a:pt x="772" y="149"/>
                    </a:cubicBezTo>
                    <a:close/>
                    <a:moveTo>
                      <a:pt x="751" y="163"/>
                    </a:moveTo>
                    <a:cubicBezTo>
                      <a:pt x="750" y="165"/>
                      <a:pt x="750" y="167"/>
                      <a:pt x="751" y="168"/>
                    </a:cubicBezTo>
                    <a:cubicBezTo>
                      <a:pt x="751" y="168"/>
                      <a:pt x="752" y="169"/>
                      <a:pt x="753" y="169"/>
                    </a:cubicBezTo>
                    <a:cubicBezTo>
                      <a:pt x="754" y="169"/>
                      <a:pt x="755" y="168"/>
                      <a:pt x="755" y="168"/>
                    </a:cubicBezTo>
                    <a:cubicBezTo>
                      <a:pt x="760" y="162"/>
                      <a:pt x="760" y="162"/>
                      <a:pt x="760" y="162"/>
                    </a:cubicBezTo>
                    <a:cubicBezTo>
                      <a:pt x="762" y="161"/>
                      <a:pt x="762" y="161"/>
                      <a:pt x="762" y="161"/>
                    </a:cubicBezTo>
                    <a:cubicBezTo>
                      <a:pt x="763" y="160"/>
                      <a:pt x="763" y="158"/>
                      <a:pt x="762" y="157"/>
                    </a:cubicBezTo>
                    <a:cubicBezTo>
                      <a:pt x="761" y="156"/>
                      <a:pt x="759" y="156"/>
                      <a:pt x="757" y="157"/>
                    </a:cubicBezTo>
                    <a:cubicBezTo>
                      <a:pt x="756" y="158"/>
                      <a:pt x="756" y="158"/>
                      <a:pt x="756" y="158"/>
                    </a:cubicBezTo>
                    <a:lnTo>
                      <a:pt x="751" y="163"/>
                    </a:lnTo>
                    <a:close/>
                    <a:moveTo>
                      <a:pt x="454" y="464"/>
                    </a:moveTo>
                    <a:cubicBezTo>
                      <a:pt x="453" y="463"/>
                      <a:pt x="451" y="463"/>
                      <a:pt x="450" y="464"/>
                    </a:cubicBezTo>
                    <a:cubicBezTo>
                      <a:pt x="337" y="577"/>
                      <a:pt x="337" y="577"/>
                      <a:pt x="337" y="577"/>
                    </a:cubicBezTo>
                    <a:cubicBezTo>
                      <a:pt x="336" y="578"/>
                      <a:pt x="336" y="580"/>
                      <a:pt x="337" y="581"/>
                    </a:cubicBezTo>
                    <a:cubicBezTo>
                      <a:pt x="338" y="582"/>
                      <a:pt x="339" y="582"/>
                      <a:pt x="340" y="582"/>
                    </a:cubicBezTo>
                    <a:cubicBezTo>
                      <a:pt x="340" y="582"/>
                      <a:pt x="341" y="582"/>
                      <a:pt x="342" y="581"/>
                    </a:cubicBezTo>
                    <a:cubicBezTo>
                      <a:pt x="454" y="468"/>
                      <a:pt x="454" y="468"/>
                      <a:pt x="454" y="468"/>
                    </a:cubicBezTo>
                    <a:cubicBezTo>
                      <a:pt x="456" y="467"/>
                      <a:pt x="456" y="465"/>
                      <a:pt x="454" y="464"/>
                    </a:cubicBezTo>
                    <a:close/>
                    <a:moveTo>
                      <a:pt x="896" y="26"/>
                    </a:moveTo>
                    <a:cubicBezTo>
                      <a:pt x="897" y="26"/>
                      <a:pt x="898" y="25"/>
                      <a:pt x="898" y="25"/>
                    </a:cubicBezTo>
                    <a:cubicBezTo>
                      <a:pt x="903" y="20"/>
                      <a:pt x="903" y="20"/>
                      <a:pt x="903" y="20"/>
                    </a:cubicBezTo>
                    <a:cubicBezTo>
                      <a:pt x="904" y="19"/>
                      <a:pt x="904" y="17"/>
                      <a:pt x="903" y="16"/>
                    </a:cubicBezTo>
                    <a:cubicBezTo>
                      <a:pt x="902" y="14"/>
                      <a:pt x="900" y="14"/>
                      <a:pt x="899" y="16"/>
                    </a:cubicBezTo>
                    <a:cubicBezTo>
                      <a:pt x="894" y="20"/>
                      <a:pt x="894" y="20"/>
                      <a:pt x="894" y="20"/>
                    </a:cubicBezTo>
                    <a:cubicBezTo>
                      <a:pt x="893" y="21"/>
                      <a:pt x="893" y="23"/>
                      <a:pt x="894" y="25"/>
                    </a:cubicBezTo>
                    <a:cubicBezTo>
                      <a:pt x="895" y="25"/>
                      <a:pt x="895" y="26"/>
                      <a:pt x="896" y="26"/>
                    </a:cubicBezTo>
                    <a:close/>
                    <a:moveTo>
                      <a:pt x="775" y="157"/>
                    </a:moveTo>
                    <a:cubicBezTo>
                      <a:pt x="774" y="156"/>
                      <a:pt x="772" y="156"/>
                      <a:pt x="771" y="157"/>
                    </a:cubicBezTo>
                    <a:cubicBezTo>
                      <a:pt x="749" y="179"/>
                      <a:pt x="749" y="179"/>
                      <a:pt x="749" y="179"/>
                    </a:cubicBezTo>
                    <a:cubicBezTo>
                      <a:pt x="748" y="180"/>
                      <a:pt x="748" y="182"/>
                      <a:pt x="749" y="184"/>
                    </a:cubicBezTo>
                    <a:cubicBezTo>
                      <a:pt x="750" y="184"/>
                      <a:pt x="750" y="184"/>
                      <a:pt x="751" y="184"/>
                    </a:cubicBezTo>
                    <a:cubicBezTo>
                      <a:pt x="752" y="184"/>
                      <a:pt x="753" y="184"/>
                      <a:pt x="753" y="184"/>
                    </a:cubicBezTo>
                    <a:cubicBezTo>
                      <a:pt x="775" y="162"/>
                      <a:pt x="775" y="162"/>
                      <a:pt x="775" y="162"/>
                    </a:cubicBezTo>
                    <a:cubicBezTo>
                      <a:pt x="777" y="160"/>
                      <a:pt x="777" y="158"/>
                      <a:pt x="775" y="157"/>
                    </a:cubicBezTo>
                    <a:close/>
                    <a:moveTo>
                      <a:pt x="776" y="156"/>
                    </a:moveTo>
                    <a:cubicBezTo>
                      <a:pt x="777" y="157"/>
                      <a:pt x="778" y="157"/>
                      <a:pt x="778" y="157"/>
                    </a:cubicBezTo>
                    <a:cubicBezTo>
                      <a:pt x="779" y="157"/>
                      <a:pt x="780" y="157"/>
                      <a:pt x="780" y="156"/>
                    </a:cubicBezTo>
                    <a:cubicBezTo>
                      <a:pt x="794" y="143"/>
                      <a:pt x="794" y="143"/>
                      <a:pt x="794" y="143"/>
                    </a:cubicBezTo>
                    <a:cubicBezTo>
                      <a:pt x="795" y="142"/>
                      <a:pt x="795" y="140"/>
                      <a:pt x="794" y="139"/>
                    </a:cubicBezTo>
                    <a:cubicBezTo>
                      <a:pt x="793" y="137"/>
                      <a:pt x="791" y="137"/>
                      <a:pt x="790" y="139"/>
                    </a:cubicBezTo>
                    <a:cubicBezTo>
                      <a:pt x="776" y="152"/>
                      <a:pt x="776" y="152"/>
                      <a:pt x="776" y="152"/>
                    </a:cubicBezTo>
                    <a:cubicBezTo>
                      <a:pt x="775" y="153"/>
                      <a:pt x="775" y="155"/>
                      <a:pt x="776" y="156"/>
                    </a:cubicBezTo>
                    <a:close/>
                    <a:moveTo>
                      <a:pt x="462" y="475"/>
                    </a:moveTo>
                    <a:cubicBezTo>
                      <a:pt x="463" y="474"/>
                      <a:pt x="463" y="472"/>
                      <a:pt x="462" y="471"/>
                    </a:cubicBezTo>
                    <a:cubicBezTo>
                      <a:pt x="461" y="470"/>
                      <a:pt x="459" y="470"/>
                      <a:pt x="457" y="471"/>
                    </a:cubicBezTo>
                    <a:cubicBezTo>
                      <a:pt x="343" y="585"/>
                      <a:pt x="343" y="585"/>
                      <a:pt x="343" y="585"/>
                    </a:cubicBezTo>
                    <a:cubicBezTo>
                      <a:pt x="342" y="586"/>
                      <a:pt x="342" y="588"/>
                      <a:pt x="343" y="589"/>
                    </a:cubicBezTo>
                    <a:cubicBezTo>
                      <a:pt x="344" y="590"/>
                      <a:pt x="345" y="590"/>
                      <a:pt x="345" y="590"/>
                    </a:cubicBezTo>
                    <a:cubicBezTo>
                      <a:pt x="346" y="590"/>
                      <a:pt x="347" y="590"/>
                      <a:pt x="347" y="589"/>
                    </a:cubicBezTo>
                    <a:lnTo>
                      <a:pt x="462" y="475"/>
                    </a:lnTo>
                    <a:close/>
                    <a:moveTo>
                      <a:pt x="791" y="152"/>
                    </a:moveTo>
                    <a:cubicBezTo>
                      <a:pt x="782" y="160"/>
                      <a:pt x="782" y="160"/>
                      <a:pt x="782" y="160"/>
                    </a:cubicBezTo>
                    <a:cubicBezTo>
                      <a:pt x="781" y="161"/>
                      <a:pt x="781" y="163"/>
                      <a:pt x="782" y="164"/>
                    </a:cubicBezTo>
                    <a:cubicBezTo>
                      <a:pt x="783" y="165"/>
                      <a:pt x="784" y="165"/>
                      <a:pt x="784" y="165"/>
                    </a:cubicBezTo>
                    <a:cubicBezTo>
                      <a:pt x="785" y="165"/>
                      <a:pt x="786" y="165"/>
                      <a:pt x="787" y="164"/>
                    </a:cubicBezTo>
                    <a:cubicBezTo>
                      <a:pt x="795" y="156"/>
                      <a:pt x="795" y="156"/>
                      <a:pt x="795" y="156"/>
                    </a:cubicBezTo>
                    <a:cubicBezTo>
                      <a:pt x="796" y="155"/>
                      <a:pt x="796" y="153"/>
                      <a:pt x="795" y="152"/>
                    </a:cubicBezTo>
                    <a:cubicBezTo>
                      <a:pt x="794" y="150"/>
                      <a:pt x="792" y="150"/>
                      <a:pt x="791" y="152"/>
                    </a:cubicBezTo>
                    <a:close/>
                    <a:moveTo>
                      <a:pt x="867" y="84"/>
                    </a:moveTo>
                    <a:cubicBezTo>
                      <a:pt x="872" y="80"/>
                      <a:pt x="872" y="80"/>
                      <a:pt x="872" y="80"/>
                    </a:cubicBezTo>
                    <a:cubicBezTo>
                      <a:pt x="872" y="80"/>
                      <a:pt x="872" y="80"/>
                      <a:pt x="872" y="80"/>
                    </a:cubicBezTo>
                    <a:cubicBezTo>
                      <a:pt x="874" y="78"/>
                      <a:pt x="874" y="78"/>
                      <a:pt x="874" y="78"/>
                    </a:cubicBezTo>
                    <a:cubicBezTo>
                      <a:pt x="875" y="77"/>
                      <a:pt x="875" y="74"/>
                      <a:pt x="874" y="73"/>
                    </a:cubicBezTo>
                    <a:cubicBezTo>
                      <a:pt x="872" y="72"/>
                      <a:pt x="871" y="72"/>
                      <a:pt x="870" y="73"/>
                    </a:cubicBezTo>
                    <a:cubicBezTo>
                      <a:pt x="869" y="74"/>
                      <a:pt x="869" y="74"/>
                      <a:pt x="869" y="74"/>
                    </a:cubicBezTo>
                    <a:cubicBezTo>
                      <a:pt x="869" y="74"/>
                      <a:pt x="869" y="74"/>
                      <a:pt x="869" y="74"/>
                    </a:cubicBezTo>
                    <a:cubicBezTo>
                      <a:pt x="863" y="79"/>
                      <a:pt x="863" y="79"/>
                      <a:pt x="863" y="79"/>
                    </a:cubicBezTo>
                    <a:cubicBezTo>
                      <a:pt x="862" y="81"/>
                      <a:pt x="862" y="82"/>
                      <a:pt x="863" y="84"/>
                    </a:cubicBezTo>
                    <a:cubicBezTo>
                      <a:pt x="864" y="84"/>
                      <a:pt x="864" y="85"/>
                      <a:pt x="865" y="85"/>
                    </a:cubicBezTo>
                    <a:cubicBezTo>
                      <a:pt x="866" y="85"/>
                      <a:pt x="867" y="85"/>
                      <a:pt x="867" y="84"/>
                    </a:cubicBezTo>
                    <a:close/>
                    <a:moveTo>
                      <a:pt x="824" y="125"/>
                    </a:moveTo>
                    <a:cubicBezTo>
                      <a:pt x="825" y="125"/>
                      <a:pt x="826" y="125"/>
                      <a:pt x="827" y="124"/>
                    </a:cubicBezTo>
                    <a:cubicBezTo>
                      <a:pt x="838" y="113"/>
                      <a:pt x="838" y="113"/>
                      <a:pt x="838" y="113"/>
                    </a:cubicBezTo>
                    <a:cubicBezTo>
                      <a:pt x="840" y="111"/>
                      <a:pt x="840" y="109"/>
                      <a:pt x="838" y="108"/>
                    </a:cubicBezTo>
                    <a:cubicBezTo>
                      <a:pt x="837" y="107"/>
                      <a:pt x="835" y="107"/>
                      <a:pt x="834" y="108"/>
                    </a:cubicBezTo>
                    <a:cubicBezTo>
                      <a:pt x="822" y="120"/>
                      <a:pt x="822" y="120"/>
                      <a:pt x="822" y="120"/>
                    </a:cubicBezTo>
                    <a:cubicBezTo>
                      <a:pt x="821" y="121"/>
                      <a:pt x="821" y="123"/>
                      <a:pt x="822" y="124"/>
                    </a:cubicBezTo>
                    <a:cubicBezTo>
                      <a:pt x="823" y="125"/>
                      <a:pt x="824" y="125"/>
                      <a:pt x="824" y="125"/>
                    </a:cubicBezTo>
                    <a:close/>
                    <a:moveTo>
                      <a:pt x="468" y="483"/>
                    </a:moveTo>
                    <a:cubicBezTo>
                      <a:pt x="470" y="481"/>
                      <a:pt x="470" y="479"/>
                      <a:pt x="468" y="478"/>
                    </a:cubicBezTo>
                    <a:cubicBezTo>
                      <a:pt x="467" y="477"/>
                      <a:pt x="465" y="477"/>
                      <a:pt x="464" y="478"/>
                    </a:cubicBezTo>
                    <a:cubicBezTo>
                      <a:pt x="347" y="595"/>
                      <a:pt x="347" y="595"/>
                      <a:pt x="347" y="595"/>
                    </a:cubicBezTo>
                    <a:cubicBezTo>
                      <a:pt x="346" y="596"/>
                      <a:pt x="346" y="598"/>
                      <a:pt x="347" y="599"/>
                    </a:cubicBezTo>
                    <a:cubicBezTo>
                      <a:pt x="348" y="600"/>
                      <a:pt x="348" y="600"/>
                      <a:pt x="349" y="600"/>
                    </a:cubicBezTo>
                    <a:cubicBezTo>
                      <a:pt x="350" y="600"/>
                      <a:pt x="351" y="600"/>
                      <a:pt x="351" y="599"/>
                    </a:cubicBezTo>
                    <a:lnTo>
                      <a:pt x="468" y="483"/>
                    </a:lnTo>
                    <a:close/>
                    <a:moveTo>
                      <a:pt x="773" y="173"/>
                    </a:moveTo>
                    <a:cubicBezTo>
                      <a:pt x="772" y="172"/>
                      <a:pt x="770" y="172"/>
                      <a:pt x="769" y="173"/>
                    </a:cubicBezTo>
                    <a:cubicBezTo>
                      <a:pt x="767" y="175"/>
                      <a:pt x="767" y="175"/>
                      <a:pt x="767" y="175"/>
                    </a:cubicBezTo>
                    <a:cubicBezTo>
                      <a:pt x="765" y="177"/>
                      <a:pt x="765" y="179"/>
                      <a:pt x="767" y="180"/>
                    </a:cubicBezTo>
                    <a:cubicBezTo>
                      <a:pt x="767" y="180"/>
                      <a:pt x="768" y="181"/>
                      <a:pt x="769" y="181"/>
                    </a:cubicBezTo>
                    <a:cubicBezTo>
                      <a:pt x="770" y="181"/>
                      <a:pt x="770" y="180"/>
                      <a:pt x="771" y="180"/>
                    </a:cubicBezTo>
                    <a:cubicBezTo>
                      <a:pt x="773" y="178"/>
                      <a:pt x="773" y="178"/>
                      <a:pt x="773" y="178"/>
                    </a:cubicBezTo>
                    <a:cubicBezTo>
                      <a:pt x="774" y="177"/>
                      <a:pt x="774" y="175"/>
                      <a:pt x="773" y="173"/>
                    </a:cubicBezTo>
                    <a:close/>
                    <a:moveTo>
                      <a:pt x="888" y="68"/>
                    </a:moveTo>
                    <a:cubicBezTo>
                      <a:pt x="887" y="69"/>
                      <a:pt x="887" y="69"/>
                      <a:pt x="887" y="69"/>
                    </a:cubicBezTo>
                    <a:cubicBezTo>
                      <a:pt x="887" y="69"/>
                      <a:pt x="887" y="69"/>
                      <a:pt x="887" y="70"/>
                    </a:cubicBezTo>
                    <a:cubicBezTo>
                      <a:pt x="825" y="131"/>
                      <a:pt x="825" y="131"/>
                      <a:pt x="825" y="131"/>
                    </a:cubicBezTo>
                    <a:cubicBezTo>
                      <a:pt x="824" y="132"/>
                      <a:pt x="824" y="134"/>
                      <a:pt x="825" y="135"/>
                    </a:cubicBezTo>
                    <a:cubicBezTo>
                      <a:pt x="826" y="136"/>
                      <a:pt x="827" y="136"/>
                      <a:pt x="828" y="136"/>
                    </a:cubicBezTo>
                    <a:cubicBezTo>
                      <a:pt x="828" y="136"/>
                      <a:pt x="829" y="136"/>
                      <a:pt x="830" y="135"/>
                    </a:cubicBezTo>
                    <a:cubicBezTo>
                      <a:pt x="891" y="74"/>
                      <a:pt x="891" y="74"/>
                      <a:pt x="891" y="74"/>
                    </a:cubicBezTo>
                    <a:cubicBezTo>
                      <a:pt x="891" y="74"/>
                      <a:pt x="891" y="73"/>
                      <a:pt x="891" y="73"/>
                    </a:cubicBezTo>
                    <a:cubicBezTo>
                      <a:pt x="892" y="73"/>
                      <a:pt x="892" y="73"/>
                      <a:pt x="892" y="73"/>
                    </a:cubicBezTo>
                    <a:cubicBezTo>
                      <a:pt x="893" y="72"/>
                      <a:pt x="893" y="72"/>
                      <a:pt x="893" y="72"/>
                    </a:cubicBezTo>
                    <a:cubicBezTo>
                      <a:pt x="894" y="71"/>
                      <a:pt x="894" y="69"/>
                      <a:pt x="893" y="68"/>
                    </a:cubicBezTo>
                    <a:cubicBezTo>
                      <a:pt x="891" y="67"/>
                      <a:pt x="889" y="67"/>
                      <a:pt x="888" y="68"/>
                    </a:cubicBezTo>
                    <a:close/>
                    <a:moveTo>
                      <a:pt x="478" y="486"/>
                    </a:moveTo>
                    <a:cubicBezTo>
                      <a:pt x="480" y="485"/>
                      <a:pt x="480" y="483"/>
                      <a:pt x="478" y="482"/>
                    </a:cubicBezTo>
                    <a:cubicBezTo>
                      <a:pt x="477" y="481"/>
                      <a:pt x="475" y="481"/>
                      <a:pt x="474" y="482"/>
                    </a:cubicBezTo>
                    <a:cubicBezTo>
                      <a:pt x="352" y="604"/>
                      <a:pt x="352" y="604"/>
                      <a:pt x="352" y="604"/>
                    </a:cubicBezTo>
                    <a:cubicBezTo>
                      <a:pt x="351" y="605"/>
                      <a:pt x="351" y="607"/>
                      <a:pt x="352" y="608"/>
                    </a:cubicBezTo>
                    <a:cubicBezTo>
                      <a:pt x="353" y="609"/>
                      <a:pt x="354" y="609"/>
                      <a:pt x="354" y="609"/>
                    </a:cubicBezTo>
                    <a:cubicBezTo>
                      <a:pt x="355" y="609"/>
                      <a:pt x="356" y="609"/>
                      <a:pt x="357" y="608"/>
                    </a:cubicBezTo>
                    <a:lnTo>
                      <a:pt x="478" y="486"/>
                    </a:lnTo>
                    <a:close/>
                    <a:moveTo>
                      <a:pt x="777" y="183"/>
                    </a:moveTo>
                    <a:cubicBezTo>
                      <a:pt x="778" y="184"/>
                      <a:pt x="779" y="184"/>
                      <a:pt x="779" y="184"/>
                    </a:cubicBezTo>
                    <a:cubicBezTo>
                      <a:pt x="780" y="184"/>
                      <a:pt x="781" y="184"/>
                      <a:pt x="782" y="183"/>
                    </a:cubicBezTo>
                    <a:cubicBezTo>
                      <a:pt x="801" y="164"/>
                      <a:pt x="801" y="164"/>
                      <a:pt x="801" y="164"/>
                    </a:cubicBezTo>
                    <a:cubicBezTo>
                      <a:pt x="802" y="163"/>
                      <a:pt x="802" y="161"/>
                      <a:pt x="801" y="160"/>
                    </a:cubicBezTo>
                    <a:cubicBezTo>
                      <a:pt x="800" y="158"/>
                      <a:pt x="798" y="158"/>
                      <a:pt x="797" y="160"/>
                    </a:cubicBezTo>
                    <a:cubicBezTo>
                      <a:pt x="777" y="179"/>
                      <a:pt x="777" y="179"/>
                      <a:pt x="777" y="179"/>
                    </a:cubicBezTo>
                    <a:cubicBezTo>
                      <a:pt x="776" y="180"/>
                      <a:pt x="776" y="182"/>
                      <a:pt x="777" y="183"/>
                    </a:cubicBezTo>
                    <a:close/>
                    <a:moveTo>
                      <a:pt x="490" y="488"/>
                    </a:moveTo>
                    <a:cubicBezTo>
                      <a:pt x="492" y="487"/>
                      <a:pt x="492" y="485"/>
                      <a:pt x="490" y="484"/>
                    </a:cubicBezTo>
                    <a:cubicBezTo>
                      <a:pt x="489" y="483"/>
                      <a:pt x="487" y="483"/>
                      <a:pt x="486" y="484"/>
                    </a:cubicBezTo>
                    <a:cubicBezTo>
                      <a:pt x="357" y="613"/>
                      <a:pt x="357" y="613"/>
                      <a:pt x="357" y="613"/>
                    </a:cubicBezTo>
                    <a:cubicBezTo>
                      <a:pt x="356" y="615"/>
                      <a:pt x="356" y="617"/>
                      <a:pt x="357" y="618"/>
                    </a:cubicBezTo>
                    <a:cubicBezTo>
                      <a:pt x="357" y="618"/>
                      <a:pt x="358" y="619"/>
                      <a:pt x="359" y="619"/>
                    </a:cubicBezTo>
                    <a:cubicBezTo>
                      <a:pt x="360" y="619"/>
                      <a:pt x="360" y="618"/>
                      <a:pt x="361" y="618"/>
                    </a:cubicBezTo>
                    <a:lnTo>
                      <a:pt x="490" y="488"/>
                    </a:lnTo>
                    <a:close/>
                    <a:moveTo>
                      <a:pt x="785" y="189"/>
                    </a:moveTo>
                    <a:cubicBezTo>
                      <a:pt x="786" y="190"/>
                      <a:pt x="787" y="190"/>
                      <a:pt x="788" y="190"/>
                    </a:cubicBezTo>
                    <a:cubicBezTo>
                      <a:pt x="788" y="190"/>
                      <a:pt x="789" y="190"/>
                      <a:pt x="790" y="189"/>
                    </a:cubicBezTo>
                    <a:cubicBezTo>
                      <a:pt x="807" y="171"/>
                      <a:pt x="807" y="171"/>
                      <a:pt x="807" y="171"/>
                    </a:cubicBezTo>
                    <a:cubicBezTo>
                      <a:pt x="809" y="170"/>
                      <a:pt x="809" y="168"/>
                      <a:pt x="807" y="167"/>
                    </a:cubicBezTo>
                    <a:cubicBezTo>
                      <a:pt x="806" y="166"/>
                      <a:pt x="804" y="166"/>
                      <a:pt x="803" y="167"/>
                    </a:cubicBezTo>
                    <a:cubicBezTo>
                      <a:pt x="785" y="185"/>
                      <a:pt x="785" y="185"/>
                      <a:pt x="785" y="185"/>
                    </a:cubicBezTo>
                    <a:cubicBezTo>
                      <a:pt x="784" y="186"/>
                      <a:pt x="784" y="188"/>
                      <a:pt x="785" y="189"/>
                    </a:cubicBezTo>
                    <a:close/>
                    <a:moveTo>
                      <a:pt x="832" y="143"/>
                    </a:moveTo>
                    <a:cubicBezTo>
                      <a:pt x="832" y="143"/>
                      <a:pt x="833" y="144"/>
                      <a:pt x="834" y="144"/>
                    </a:cubicBezTo>
                    <a:cubicBezTo>
                      <a:pt x="835" y="144"/>
                      <a:pt x="836" y="143"/>
                      <a:pt x="836" y="143"/>
                    </a:cubicBezTo>
                    <a:cubicBezTo>
                      <a:pt x="911" y="68"/>
                      <a:pt x="911" y="68"/>
                      <a:pt x="911" y="68"/>
                    </a:cubicBezTo>
                    <a:cubicBezTo>
                      <a:pt x="912" y="66"/>
                      <a:pt x="912" y="65"/>
                      <a:pt x="911" y="63"/>
                    </a:cubicBezTo>
                    <a:cubicBezTo>
                      <a:pt x="910" y="62"/>
                      <a:pt x="908" y="62"/>
                      <a:pt x="907" y="63"/>
                    </a:cubicBezTo>
                    <a:cubicBezTo>
                      <a:pt x="832" y="138"/>
                      <a:pt x="832" y="138"/>
                      <a:pt x="832" y="138"/>
                    </a:cubicBezTo>
                    <a:cubicBezTo>
                      <a:pt x="831" y="139"/>
                      <a:pt x="831" y="141"/>
                      <a:pt x="832" y="143"/>
                    </a:cubicBezTo>
                    <a:close/>
                    <a:moveTo>
                      <a:pt x="786" y="198"/>
                    </a:moveTo>
                    <a:cubicBezTo>
                      <a:pt x="780" y="204"/>
                      <a:pt x="780" y="204"/>
                      <a:pt x="780" y="204"/>
                    </a:cubicBezTo>
                    <a:cubicBezTo>
                      <a:pt x="779" y="205"/>
                      <a:pt x="779" y="207"/>
                      <a:pt x="780" y="208"/>
                    </a:cubicBezTo>
                    <a:cubicBezTo>
                      <a:pt x="781" y="209"/>
                      <a:pt x="782" y="209"/>
                      <a:pt x="782" y="209"/>
                    </a:cubicBezTo>
                    <a:cubicBezTo>
                      <a:pt x="783" y="209"/>
                      <a:pt x="784" y="209"/>
                      <a:pt x="785" y="208"/>
                    </a:cubicBezTo>
                    <a:cubicBezTo>
                      <a:pt x="791" y="202"/>
                      <a:pt x="791" y="202"/>
                      <a:pt x="791" y="202"/>
                    </a:cubicBezTo>
                    <a:cubicBezTo>
                      <a:pt x="792" y="201"/>
                      <a:pt x="792" y="200"/>
                      <a:pt x="791" y="199"/>
                    </a:cubicBezTo>
                    <a:cubicBezTo>
                      <a:pt x="792" y="199"/>
                      <a:pt x="792" y="199"/>
                      <a:pt x="793" y="199"/>
                    </a:cubicBezTo>
                    <a:cubicBezTo>
                      <a:pt x="793" y="199"/>
                      <a:pt x="794" y="199"/>
                      <a:pt x="795" y="198"/>
                    </a:cubicBezTo>
                    <a:cubicBezTo>
                      <a:pt x="797" y="195"/>
                      <a:pt x="797" y="195"/>
                      <a:pt x="797" y="195"/>
                    </a:cubicBezTo>
                    <a:cubicBezTo>
                      <a:pt x="799" y="194"/>
                      <a:pt x="799" y="192"/>
                      <a:pt x="797" y="191"/>
                    </a:cubicBezTo>
                    <a:cubicBezTo>
                      <a:pt x="796" y="190"/>
                      <a:pt x="794" y="190"/>
                      <a:pt x="793" y="191"/>
                    </a:cubicBezTo>
                    <a:cubicBezTo>
                      <a:pt x="790" y="194"/>
                      <a:pt x="790" y="194"/>
                      <a:pt x="790" y="194"/>
                    </a:cubicBezTo>
                    <a:cubicBezTo>
                      <a:pt x="789" y="195"/>
                      <a:pt x="789" y="196"/>
                      <a:pt x="790" y="197"/>
                    </a:cubicBezTo>
                    <a:cubicBezTo>
                      <a:pt x="789" y="197"/>
                      <a:pt x="787" y="197"/>
                      <a:pt x="786" y="198"/>
                    </a:cubicBezTo>
                    <a:close/>
                    <a:moveTo>
                      <a:pt x="500" y="488"/>
                    </a:moveTo>
                    <a:cubicBezTo>
                      <a:pt x="499" y="487"/>
                      <a:pt x="497" y="487"/>
                      <a:pt x="496" y="488"/>
                    </a:cubicBezTo>
                    <a:cubicBezTo>
                      <a:pt x="362" y="622"/>
                      <a:pt x="362" y="622"/>
                      <a:pt x="362" y="622"/>
                    </a:cubicBezTo>
                    <a:cubicBezTo>
                      <a:pt x="361" y="624"/>
                      <a:pt x="361" y="626"/>
                      <a:pt x="362" y="627"/>
                    </a:cubicBezTo>
                    <a:cubicBezTo>
                      <a:pt x="362" y="627"/>
                      <a:pt x="363" y="628"/>
                      <a:pt x="364" y="628"/>
                    </a:cubicBezTo>
                    <a:cubicBezTo>
                      <a:pt x="365" y="628"/>
                      <a:pt x="365" y="627"/>
                      <a:pt x="366" y="627"/>
                    </a:cubicBezTo>
                    <a:cubicBezTo>
                      <a:pt x="500" y="493"/>
                      <a:pt x="500" y="493"/>
                      <a:pt x="500" y="493"/>
                    </a:cubicBezTo>
                    <a:cubicBezTo>
                      <a:pt x="501" y="492"/>
                      <a:pt x="501" y="490"/>
                      <a:pt x="500" y="488"/>
                    </a:cubicBezTo>
                    <a:close/>
                    <a:moveTo>
                      <a:pt x="804" y="180"/>
                    </a:moveTo>
                    <a:cubicBezTo>
                      <a:pt x="801" y="183"/>
                      <a:pt x="801" y="183"/>
                      <a:pt x="801" y="183"/>
                    </a:cubicBezTo>
                    <a:cubicBezTo>
                      <a:pt x="800" y="185"/>
                      <a:pt x="800" y="186"/>
                      <a:pt x="801" y="188"/>
                    </a:cubicBezTo>
                    <a:cubicBezTo>
                      <a:pt x="801" y="188"/>
                      <a:pt x="802" y="189"/>
                      <a:pt x="803" y="189"/>
                    </a:cubicBezTo>
                    <a:cubicBezTo>
                      <a:pt x="804" y="189"/>
                      <a:pt x="805" y="188"/>
                      <a:pt x="805" y="188"/>
                    </a:cubicBezTo>
                    <a:cubicBezTo>
                      <a:pt x="809" y="184"/>
                      <a:pt x="809" y="184"/>
                      <a:pt x="809" y="184"/>
                    </a:cubicBezTo>
                    <a:cubicBezTo>
                      <a:pt x="810" y="183"/>
                      <a:pt x="810" y="181"/>
                      <a:pt x="809" y="180"/>
                    </a:cubicBezTo>
                    <a:cubicBezTo>
                      <a:pt x="807" y="179"/>
                      <a:pt x="806" y="179"/>
                      <a:pt x="804" y="180"/>
                    </a:cubicBezTo>
                    <a:close/>
                    <a:moveTo>
                      <a:pt x="852" y="136"/>
                    </a:moveTo>
                    <a:cubicBezTo>
                      <a:pt x="853" y="137"/>
                      <a:pt x="854" y="137"/>
                      <a:pt x="855" y="137"/>
                    </a:cubicBezTo>
                    <a:cubicBezTo>
                      <a:pt x="855" y="137"/>
                      <a:pt x="856" y="137"/>
                      <a:pt x="857" y="136"/>
                    </a:cubicBezTo>
                    <a:cubicBezTo>
                      <a:pt x="923" y="69"/>
                      <a:pt x="923" y="69"/>
                      <a:pt x="923" y="69"/>
                    </a:cubicBezTo>
                    <a:cubicBezTo>
                      <a:pt x="925" y="68"/>
                      <a:pt x="925" y="66"/>
                      <a:pt x="923" y="65"/>
                    </a:cubicBezTo>
                    <a:cubicBezTo>
                      <a:pt x="922" y="64"/>
                      <a:pt x="920" y="64"/>
                      <a:pt x="919" y="65"/>
                    </a:cubicBezTo>
                    <a:cubicBezTo>
                      <a:pt x="852" y="132"/>
                      <a:pt x="852" y="132"/>
                      <a:pt x="852" y="132"/>
                    </a:cubicBezTo>
                    <a:cubicBezTo>
                      <a:pt x="851" y="133"/>
                      <a:pt x="851" y="135"/>
                      <a:pt x="852" y="136"/>
                    </a:cubicBezTo>
                    <a:close/>
                    <a:moveTo>
                      <a:pt x="970" y="22"/>
                    </a:moveTo>
                    <a:cubicBezTo>
                      <a:pt x="971" y="22"/>
                      <a:pt x="971" y="21"/>
                      <a:pt x="972" y="21"/>
                    </a:cubicBezTo>
                    <a:cubicBezTo>
                      <a:pt x="975" y="18"/>
                      <a:pt x="975" y="18"/>
                      <a:pt x="975" y="18"/>
                    </a:cubicBezTo>
                    <a:cubicBezTo>
                      <a:pt x="976" y="17"/>
                      <a:pt x="976" y="15"/>
                      <a:pt x="975" y="14"/>
                    </a:cubicBezTo>
                    <a:cubicBezTo>
                      <a:pt x="974" y="12"/>
                      <a:pt x="972" y="12"/>
                      <a:pt x="970" y="14"/>
                    </a:cubicBezTo>
                    <a:cubicBezTo>
                      <a:pt x="968" y="16"/>
                      <a:pt x="968" y="16"/>
                      <a:pt x="968" y="16"/>
                    </a:cubicBezTo>
                    <a:cubicBezTo>
                      <a:pt x="966" y="18"/>
                      <a:pt x="966" y="20"/>
                      <a:pt x="968" y="21"/>
                    </a:cubicBezTo>
                    <a:cubicBezTo>
                      <a:pt x="968" y="21"/>
                      <a:pt x="969" y="22"/>
                      <a:pt x="970" y="22"/>
                    </a:cubicBezTo>
                    <a:close/>
                    <a:moveTo>
                      <a:pt x="767" y="231"/>
                    </a:moveTo>
                    <a:cubicBezTo>
                      <a:pt x="752" y="246"/>
                      <a:pt x="752" y="246"/>
                      <a:pt x="752" y="246"/>
                    </a:cubicBezTo>
                    <a:cubicBezTo>
                      <a:pt x="751" y="247"/>
                      <a:pt x="751" y="249"/>
                      <a:pt x="752" y="250"/>
                    </a:cubicBezTo>
                    <a:cubicBezTo>
                      <a:pt x="753" y="251"/>
                      <a:pt x="753" y="251"/>
                      <a:pt x="754" y="251"/>
                    </a:cubicBezTo>
                    <a:cubicBezTo>
                      <a:pt x="755" y="251"/>
                      <a:pt x="756" y="251"/>
                      <a:pt x="756" y="250"/>
                    </a:cubicBezTo>
                    <a:cubicBezTo>
                      <a:pt x="771" y="236"/>
                      <a:pt x="771" y="236"/>
                      <a:pt x="771" y="236"/>
                    </a:cubicBezTo>
                    <a:cubicBezTo>
                      <a:pt x="772" y="234"/>
                      <a:pt x="772" y="232"/>
                      <a:pt x="771" y="231"/>
                    </a:cubicBezTo>
                    <a:cubicBezTo>
                      <a:pt x="770" y="230"/>
                      <a:pt x="768" y="230"/>
                      <a:pt x="767" y="231"/>
                    </a:cubicBezTo>
                    <a:close/>
                    <a:moveTo>
                      <a:pt x="505" y="497"/>
                    </a:moveTo>
                    <a:cubicBezTo>
                      <a:pt x="504" y="496"/>
                      <a:pt x="502" y="496"/>
                      <a:pt x="501" y="497"/>
                    </a:cubicBezTo>
                    <a:cubicBezTo>
                      <a:pt x="369" y="629"/>
                      <a:pt x="369" y="629"/>
                      <a:pt x="369" y="629"/>
                    </a:cubicBezTo>
                    <a:cubicBezTo>
                      <a:pt x="368" y="630"/>
                      <a:pt x="368" y="632"/>
                      <a:pt x="369" y="633"/>
                    </a:cubicBezTo>
                    <a:cubicBezTo>
                      <a:pt x="370" y="634"/>
                      <a:pt x="371" y="634"/>
                      <a:pt x="371" y="634"/>
                    </a:cubicBezTo>
                    <a:cubicBezTo>
                      <a:pt x="372" y="634"/>
                      <a:pt x="373" y="634"/>
                      <a:pt x="374" y="633"/>
                    </a:cubicBezTo>
                    <a:cubicBezTo>
                      <a:pt x="505" y="501"/>
                      <a:pt x="505" y="501"/>
                      <a:pt x="505" y="501"/>
                    </a:cubicBezTo>
                    <a:cubicBezTo>
                      <a:pt x="507" y="500"/>
                      <a:pt x="507" y="498"/>
                      <a:pt x="505" y="497"/>
                    </a:cubicBezTo>
                    <a:close/>
                    <a:moveTo>
                      <a:pt x="851" y="147"/>
                    </a:moveTo>
                    <a:cubicBezTo>
                      <a:pt x="841" y="157"/>
                      <a:pt x="841" y="157"/>
                      <a:pt x="841" y="157"/>
                    </a:cubicBezTo>
                    <a:cubicBezTo>
                      <a:pt x="840" y="158"/>
                      <a:pt x="840" y="160"/>
                      <a:pt x="841" y="161"/>
                    </a:cubicBezTo>
                    <a:cubicBezTo>
                      <a:pt x="842" y="162"/>
                      <a:pt x="843" y="162"/>
                      <a:pt x="843" y="162"/>
                    </a:cubicBezTo>
                    <a:cubicBezTo>
                      <a:pt x="844" y="162"/>
                      <a:pt x="845" y="162"/>
                      <a:pt x="846" y="161"/>
                    </a:cubicBezTo>
                    <a:cubicBezTo>
                      <a:pt x="855" y="152"/>
                      <a:pt x="855" y="152"/>
                      <a:pt x="855" y="152"/>
                    </a:cubicBezTo>
                    <a:cubicBezTo>
                      <a:pt x="856" y="151"/>
                      <a:pt x="856" y="149"/>
                      <a:pt x="855" y="147"/>
                    </a:cubicBezTo>
                    <a:cubicBezTo>
                      <a:pt x="854" y="146"/>
                      <a:pt x="852" y="146"/>
                      <a:pt x="851" y="147"/>
                    </a:cubicBezTo>
                    <a:close/>
                    <a:moveTo>
                      <a:pt x="985" y="21"/>
                    </a:moveTo>
                    <a:cubicBezTo>
                      <a:pt x="986" y="21"/>
                      <a:pt x="987" y="20"/>
                      <a:pt x="987" y="20"/>
                    </a:cubicBezTo>
                    <a:cubicBezTo>
                      <a:pt x="988" y="18"/>
                      <a:pt x="988" y="18"/>
                      <a:pt x="988" y="18"/>
                    </a:cubicBezTo>
                    <a:cubicBezTo>
                      <a:pt x="990" y="17"/>
                      <a:pt x="990" y="15"/>
                      <a:pt x="988" y="14"/>
                    </a:cubicBezTo>
                    <a:cubicBezTo>
                      <a:pt x="987" y="13"/>
                      <a:pt x="985" y="13"/>
                      <a:pt x="984" y="14"/>
                    </a:cubicBezTo>
                    <a:cubicBezTo>
                      <a:pt x="983" y="15"/>
                      <a:pt x="983" y="15"/>
                      <a:pt x="983" y="15"/>
                    </a:cubicBezTo>
                    <a:cubicBezTo>
                      <a:pt x="982" y="16"/>
                      <a:pt x="982" y="18"/>
                      <a:pt x="983" y="20"/>
                    </a:cubicBezTo>
                    <a:cubicBezTo>
                      <a:pt x="983" y="20"/>
                      <a:pt x="984" y="21"/>
                      <a:pt x="985" y="21"/>
                    </a:cubicBezTo>
                    <a:close/>
                    <a:moveTo>
                      <a:pt x="791" y="215"/>
                    </a:moveTo>
                    <a:cubicBezTo>
                      <a:pt x="791" y="215"/>
                      <a:pt x="792" y="215"/>
                      <a:pt x="793" y="214"/>
                    </a:cubicBezTo>
                    <a:cubicBezTo>
                      <a:pt x="824" y="183"/>
                      <a:pt x="824" y="183"/>
                      <a:pt x="824" y="183"/>
                    </a:cubicBezTo>
                    <a:cubicBezTo>
                      <a:pt x="830" y="177"/>
                      <a:pt x="830" y="177"/>
                      <a:pt x="830" y="177"/>
                    </a:cubicBezTo>
                    <a:cubicBezTo>
                      <a:pt x="836" y="170"/>
                      <a:pt x="836" y="170"/>
                      <a:pt x="836" y="170"/>
                    </a:cubicBezTo>
                    <a:cubicBezTo>
                      <a:pt x="838" y="169"/>
                      <a:pt x="838" y="167"/>
                      <a:pt x="836" y="166"/>
                    </a:cubicBezTo>
                    <a:cubicBezTo>
                      <a:pt x="835" y="165"/>
                      <a:pt x="833" y="165"/>
                      <a:pt x="832" y="166"/>
                    </a:cubicBezTo>
                    <a:cubicBezTo>
                      <a:pt x="826" y="172"/>
                      <a:pt x="826" y="172"/>
                      <a:pt x="826" y="172"/>
                    </a:cubicBezTo>
                    <a:cubicBezTo>
                      <a:pt x="788" y="210"/>
                      <a:pt x="788" y="210"/>
                      <a:pt x="788" y="210"/>
                    </a:cubicBezTo>
                    <a:cubicBezTo>
                      <a:pt x="787" y="211"/>
                      <a:pt x="787" y="213"/>
                      <a:pt x="788" y="214"/>
                    </a:cubicBezTo>
                    <a:cubicBezTo>
                      <a:pt x="789" y="215"/>
                      <a:pt x="790" y="215"/>
                      <a:pt x="791" y="215"/>
                    </a:cubicBezTo>
                    <a:close/>
                    <a:moveTo>
                      <a:pt x="862" y="145"/>
                    </a:moveTo>
                    <a:cubicBezTo>
                      <a:pt x="885" y="122"/>
                      <a:pt x="885" y="122"/>
                      <a:pt x="885" y="122"/>
                    </a:cubicBezTo>
                    <a:cubicBezTo>
                      <a:pt x="886" y="121"/>
                      <a:pt x="886" y="119"/>
                      <a:pt x="885" y="118"/>
                    </a:cubicBezTo>
                    <a:cubicBezTo>
                      <a:pt x="884" y="116"/>
                      <a:pt x="882" y="116"/>
                      <a:pt x="881" y="118"/>
                    </a:cubicBezTo>
                    <a:cubicBezTo>
                      <a:pt x="858" y="140"/>
                      <a:pt x="858" y="140"/>
                      <a:pt x="858" y="140"/>
                    </a:cubicBezTo>
                    <a:cubicBezTo>
                      <a:pt x="857" y="141"/>
                      <a:pt x="857" y="143"/>
                      <a:pt x="858" y="145"/>
                    </a:cubicBezTo>
                    <a:cubicBezTo>
                      <a:pt x="858" y="145"/>
                      <a:pt x="859" y="146"/>
                      <a:pt x="860" y="146"/>
                    </a:cubicBezTo>
                    <a:cubicBezTo>
                      <a:pt x="861" y="146"/>
                      <a:pt x="862" y="145"/>
                      <a:pt x="862" y="145"/>
                    </a:cubicBezTo>
                    <a:close/>
                    <a:moveTo>
                      <a:pt x="906" y="97"/>
                    </a:moveTo>
                    <a:cubicBezTo>
                      <a:pt x="906" y="97"/>
                      <a:pt x="907" y="98"/>
                      <a:pt x="908" y="98"/>
                    </a:cubicBezTo>
                    <a:cubicBezTo>
                      <a:pt x="909" y="98"/>
                      <a:pt x="910" y="97"/>
                      <a:pt x="910" y="97"/>
                    </a:cubicBezTo>
                    <a:cubicBezTo>
                      <a:pt x="933" y="74"/>
                      <a:pt x="933" y="74"/>
                      <a:pt x="933" y="74"/>
                    </a:cubicBezTo>
                    <a:cubicBezTo>
                      <a:pt x="934" y="73"/>
                      <a:pt x="934" y="71"/>
                      <a:pt x="933" y="70"/>
                    </a:cubicBezTo>
                    <a:cubicBezTo>
                      <a:pt x="932" y="68"/>
                      <a:pt x="930" y="68"/>
                      <a:pt x="928" y="70"/>
                    </a:cubicBezTo>
                    <a:cubicBezTo>
                      <a:pt x="906" y="92"/>
                      <a:pt x="906" y="92"/>
                      <a:pt x="906" y="92"/>
                    </a:cubicBezTo>
                    <a:cubicBezTo>
                      <a:pt x="905" y="93"/>
                      <a:pt x="905" y="95"/>
                      <a:pt x="906" y="97"/>
                    </a:cubicBezTo>
                    <a:close/>
                    <a:moveTo>
                      <a:pt x="901" y="106"/>
                    </a:moveTo>
                    <a:cubicBezTo>
                      <a:pt x="901" y="105"/>
                      <a:pt x="901" y="105"/>
                      <a:pt x="901" y="105"/>
                    </a:cubicBezTo>
                    <a:cubicBezTo>
                      <a:pt x="903" y="104"/>
                      <a:pt x="903" y="102"/>
                      <a:pt x="901" y="101"/>
                    </a:cubicBezTo>
                    <a:cubicBezTo>
                      <a:pt x="900" y="100"/>
                      <a:pt x="898" y="100"/>
                      <a:pt x="897" y="101"/>
                    </a:cubicBezTo>
                    <a:cubicBezTo>
                      <a:pt x="896" y="102"/>
                      <a:pt x="896" y="102"/>
                      <a:pt x="896" y="102"/>
                    </a:cubicBezTo>
                    <a:cubicBezTo>
                      <a:pt x="895" y="103"/>
                      <a:pt x="895" y="105"/>
                      <a:pt x="896" y="106"/>
                    </a:cubicBezTo>
                    <a:cubicBezTo>
                      <a:pt x="897" y="107"/>
                      <a:pt x="898" y="107"/>
                      <a:pt x="898" y="107"/>
                    </a:cubicBezTo>
                    <a:cubicBezTo>
                      <a:pt x="899" y="107"/>
                      <a:pt x="900" y="107"/>
                      <a:pt x="901" y="106"/>
                    </a:cubicBezTo>
                    <a:close/>
                    <a:moveTo>
                      <a:pt x="831" y="181"/>
                    </a:moveTo>
                    <a:cubicBezTo>
                      <a:pt x="831" y="181"/>
                      <a:pt x="831" y="181"/>
                      <a:pt x="831" y="181"/>
                    </a:cubicBezTo>
                    <a:cubicBezTo>
                      <a:pt x="794" y="218"/>
                      <a:pt x="794" y="218"/>
                      <a:pt x="794" y="218"/>
                    </a:cubicBezTo>
                    <a:cubicBezTo>
                      <a:pt x="792" y="220"/>
                      <a:pt x="792" y="222"/>
                      <a:pt x="794" y="223"/>
                    </a:cubicBezTo>
                    <a:cubicBezTo>
                      <a:pt x="794" y="223"/>
                      <a:pt x="795" y="224"/>
                      <a:pt x="796" y="224"/>
                    </a:cubicBezTo>
                    <a:cubicBezTo>
                      <a:pt x="797" y="224"/>
                      <a:pt x="797" y="223"/>
                      <a:pt x="798" y="223"/>
                    </a:cubicBezTo>
                    <a:cubicBezTo>
                      <a:pt x="835" y="186"/>
                      <a:pt x="835" y="186"/>
                      <a:pt x="835" y="186"/>
                    </a:cubicBezTo>
                    <a:cubicBezTo>
                      <a:pt x="835" y="186"/>
                      <a:pt x="835" y="186"/>
                      <a:pt x="835" y="186"/>
                    </a:cubicBezTo>
                    <a:cubicBezTo>
                      <a:pt x="835" y="186"/>
                      <a:pt x="835" y="186"/>
                      <a:pt x="835" y="186"/>
                    </a:cubicBezTo>
                    <a:cubicBezTo>
                      <a:pt x="856" y="165"/>
                      <a:pt x="856" y="165"/>
                      <a:pt x="856" y="165"/>
                    </a:cubicBezTo>
                    <a:cubicBezTo>
                      <a:pt x="857" y="164"/>
                      <a:pt x="857" y="162"/>
                      <a:pt x="856" y="161"/>
                    </a:cubicBezTo>
                    <a:cubicBezTo>
                      <a:pt x="854" y="160"/>
                      <a:pt x="853" y="160"/>
                      <a:pt x="851" y="161"/>
                    </a:cubicBezTo>
                    <a:cubicBezTo>
                      <a:pt x="831" y="181"/>
                      <a:pt x="831" y="181"/>
                      <a:pt x="831" y="181"/>
                    </a:cubicBezTo>
                    <a:close/>
                    <a:moveTo>
                      <a:pt x="898" y="118"/>
                    </a:moveTo>
                    <a:cubicBezTo>
                      <a:pt x="899" y="119"/>
                      <a:pt x="900" y="119"/>
                      <a:pt x="900" y="119"/>
                    </a:cubicBezTo>
                    <a:cubicBezTo>
                      <a:pt x="901" y="119"/>
                      <a:pt x="902" y="119"/>
                      <a:pt x="903" y="118"/>
                    </a:cubicBezTo>
                    <a:cubicBezTo>
                      <a:pt x="945" y="75"/>
                      <a:pt x="945" y="75"/>
                      <a:pt x="945" y="75"/>
                    </a:cubicBezTo>
                    <a:cubicBezTo>
                      <a:pt x="946" y="74"/>
                      <a:pt x="946" y="72"/>
                      <a:pt x="945" y="71"/>
                    </a:cubicBezTo>
                    <a:cubicBezTo>
                      <a:pt x="944" y="70"/>
                      <a:pt x="942" y="70"/>
                      <a:pt x="941" y="71"/>
                    </a:cubicBezTo>
                    <a:cubicBezTo>
                      <a:pt x="898" y="114"/>
                      <a:pt x="898" y="114"/>
                      <a:pt x="898" y="114"/>
                    </a:cubicBezTo>
                    <a:cubicBezTo>
                      <a:pt x="897" y="115"/>
                      <a:pt x="897" y="117"/>
                      <a:pt x="898" y="118"/>
                    </a:cubicBezTo>
                    <a:close/>
                    <a:moveTo>
                      <a:pt x="856" y="160"/>
                    </a:moveTo>
                    <a:cubicBezTo>
                      <a:pt x="857" y="161"/>
                      <a:pt x="858" y="161"/>
                      <a:pt x="859" y="161"/>
                    </a:cubicBezTo>
                    <a:cubicBezTo>
                      <a:pt x="859" y="161"/>
                      <a:pt x="860" y="161"/>
                      <a:pt x="861" y="160"/>
                    </a:cubicBezTo>
                    <a:cubicBezTo>
                      <a:pt x="865" y="155"/>
                      <a:pt x="865" y="155"/>
                      <a:pt x="865" y="155"/>
                    </a:cubicBezTo>
                    <a:cubicBezTo>
                      <a:pt x="866" y="155"/>
                      <a:pt x="866" y="155"/>
                      <a:pt x="866" y="155"/>
                    </a:cubicBezTo>
                    <a:cubicBezTo>
                      <a:pt x="866" y="155"/>
                      <a:pt x="866" y="155"/>
                      <a:pt x="866" y="155"/>
                    </a:cubicBezTo>
                    <a:cubicBezTo>
                      <a:pt x="891" y="130"/>
                      <a:pt x="891" y="130"/>
                      <a:pt x="891" y="130"/>
                    </a:cubicBezTo>
                    <a:cubicBezTo>
                      <a:pt x="892" y="129"/>
                      <a:pt x="892" y="127"/>
                      <a:pt x="891" y="125"/>
                    </a:cubicBezTo>
                    <a:cubicBezTo>
                      <a:pt x="890" y="124"/>
                      <a:pt x="888" y="124"/>
                      <a:pt x="887" y="125"/>
                    </a:cubicBezTo>
                    <a:cubicBezTo>
                      <a:pt x="862" y="150"/>
                      <a:pt x="862" y="150"/>
                      <a:pt x="862" y="150"/>
                    </a:cubicBezTo>
                    <a:cubicBezTo>
                      <a:pt x="862" y="150"/>
                      <a:pt x="862" y="151"/>
                      <a:pt x="862" y="151"/>
                    </a:cubicBezTo>
                    <a:cubicBezTo>
                      <a:pt x="861" y="151"/>
                      <a:pt x="861" y="151"/>
                      <a:pt x="861" y="151"/>
                    </a:cubicBezTo>
                    <a:cubicBezTo>
                      <a:pt x="856" y="156"/>
                      <a:pt x="856" y="156"/>
                      <a:pt x="856" y="156"/>
                    </a:cubicBezTo>
                    <a:cubicBezTo>
                      <a:pt x="855" y="157"/>
                      <a:pt x="855" y="159"/>
                      <a:pt x="856" y="160"/>
                    </a:cubicBezTo>
                    <a:close/>
                    <a:moveTo>
                      <a:pt x="508" y="508"/>
                    </a:moveTo>
                    <a:cubicBezTo>
                      <a:pt x="507" y="507"/>
                      <a:pt x="505" y="507"/>
                      <a:pt x="504" y="508"/>
                    </a:cubicBezTo>
                    <a:cubicBezTo>
                      <a:pt x="378" y="634"/>
                      <a:pt x="378" y="634"/>
                      <a:pt x="378" y="634"/>
                    </a:cubicBezTo>
                    <a:cubicBezTo>
                      <a:pt x="377" y="635"/>
                      <a:pt x="377" y="637"/>
                      <a:pt x="378" y="638"/>
                    </a:cubicBezTo>
                    <a:cubicBezTo>
                      <a:pt x="379" y="639"/>
                      <a:pt x="380" y="639"/>
                      <a:pt x="380" y="639"/>
                    </a:cubicBezTo>
                    <a:cubicBezTo>
                      <a:pt x="381" y="639"/>
                      <a:pt x="382" y="639"/>
                      <a:pt x="383" y="638"/>
                    </a:cubicBezTo>
                    <a:cubicBezTo>
                      <a:pt x="508" y="513"/>
                      <a:pt x="508" y="513"/>
                      <a:pt x="508" y="513"/>
                    </a:cubicBezTo>
                    <a:cubicBezTo>
                      <a:pt x="509" y="512"/>
                      <a:pt x="509" y="510"/>
                      <a:pt x="508" y="508"/>
                    </a:cubicBezTo>
                    <a:close/>
                    <a:moveTo>
                      <a:pt x="750" y="269"/>
                    </a:moveTo>
                    <a:cubicBezTo>
                      <a:pt x="751" y="269"/>
                      <a:pt x="752" y="269"/>
                      <a:pt x="752" y="269"/>
                    </a:cubicBezTo>
                    <a:cubicBezTo>
                      <a:pt x="784" y="237"/>
                      <a:pt x="784" y="237"/>
                      <a:pt x="784" y="237"/>
                    </a:cubicBezTo>
                    <a:cubicBezTo>
                      <a:pt x="785" y="236"/>
                      <a:pt x="785" y="234"/>
                      <a:pt x="784" y="233"/>
                    </a:cubicBezTo>
                    <a:cubicBezTo>
                      <a:pt x="783" y="231"/>
                      <a:pt x="781" y="231"/>
                      <a:pt x="779" y="233"/>
                    </a:cubicBezTo>
                    <a:cubicBezTo>
                      <a:pt x="748" y="264"/>
                      <a:pt x="748" y="264"/>
                      <a:pt x="748" y="264"/>
                    </a:cubicBezTo>
                    <a:cubicBezTo>
                      <a:pt x="747" y="265"/>
                      <a:pt x="747" y="267"/>
                      <a:pt x="748" y="269"/>
                    </a:cubicBezTo>
                    <a:cubicBezTo>
                      <a:pt x="748" y="269"/>
                      <a:pt x="749" y="269"/>
                      <a:pt x="750" y="269"/>
                    </a:cubicBezTo>
                    <a:close/>
                    <a:moveTo>
                      <a:pt x="1001" y="18"/>
                    </a:moveTo>
                    <a:cubicBezTo>
                      <a:pt x="1002" y="18"/>
                      <a:pt x="1003" y="18"/>
                      <a:pt x="1003" y="17"/>
                    </a:cubicBezTo>
                    <a:cubicBezTo>
                      <a:pt x="1005" y="15"/>
                      <a:pt x="1005" y="15"/>
                      <a:pt x="1005" y="15"/>
                    </a:cubicBezTo>
                    <a:cubicBezTo>
                      <a:pt x="1007" y="14"/>
                      <a:pt x="1007" y="12"/>
                      <a:pt x="1005" y="11"/>
                    </a:cubicBezTo>
                    <a:cubicBezTo>
                      <a:pt x="1004" y="10"/>
                      <a:pt x="1002" y="10"/>
                      <a:pt x="1001" y="11"/>
                    </a:cubicBezTo>
                    <a:cubicBezTo>
                      <a:pt x="999" y="13"/>
                      <a:pt x="999" y="13"/>
                      <a:pt x="999" y="13"/>
                    </a:cubicBezTo>
                    <a:cubicBezTo>
                      <a:pt x="998" y="14"/>
                      <a:pt x="998" y="16"/>
                      <a:pt x="999" y="17"/>
                    </a:cubicBezTo>
                    <a:cubicBezTo>
                      <a:pt x="1000" y="18"/>
                      <a:pt x="1001" y="18"/>
                      <a:pt x="1001" y="18"/>
                    </a:cubicBezTo>
                    <a:close/>
                    <a:moveTo>
                      <a:pt x="903" y="128"/>
                    </a:moveTo>
                    <a:cubicBezTo>
                      <a:pt x="903" y="128"/>
                      <a:pt x="904" y="129"/>
                      <a:pt x="905" y="129"/>
                    </a:cubicBezTo>
                    <a:cubicBezTo>
                      <a:pt x="906" y="129"/>
                      <a:pt x="906" y="128"/>
                      <a:pt x="907" y="128"/>
                    </a:cubicBezTo>
                    <a:cubicBezTo>
                      <a:pt x="957" y="78"/>
                      <a:pt x="957" y="78"/>
                      <a:pt x="957" y="78"/>
                    </a:cubicBezTo>
                    <a:cubicBezTo>
                      <a:pt x="958" y="76"/>
                      <a:pt x="958" y="74"/>
                      <a:pt x="957" y="73"/>
                    </a:cubicBezTo>
                    <a:cubicBezTo>
                      <a:pt x="956" y="72"/>
                      <a:pt x="954" y="72"/>
                      <a:pt x="953" y="73"/>
                    </a:cubicBezTo>
                    <a:cubicBezTo>
                      <a:pt x="903" y="123"/>
                      <a:pt x="903" y="123"/>
                      <a:pt x="903" y="123"/>
                    </a:cubicBezTo>
                    <a:cubicBezTo>
                      <a:pt x="901" y="125"/>
                      <a:pt x="901" y="127"/>
                      <a:pt x="903" y="128"/>
                    </a:cubicBezTo>
                    <a:close/>
                    <a:moveTo>
                      <a:pt x="1011" y="22"/>
                    </a:moveTo>
                    <a:cubicBezTo>
                      <a:pt x="1012" y="22"/>
                      <a:pt x="1013" y="22"/>
                      <a:pt x="1014" y="21"/>
                    </a:cubicBezTo>
                    <a:cubicBezTo>
                      <a:pt x="1015" y="20"/>
                      <a:pt x="1015" y="20"/>
                      <a:pt x="1015" y="20"/>
                    </a:cubicBezTo>
                    <a:cubicBezTo>
                      <a:pt x="1016" y="19"/>
                      <a:pt x="1016" y="17"/>
                      <a:pt x="1015" y="16"/>
                    </a:cubicBezTo>
                    <a:cubicBezTo>
                      <a:pt x="1014" y="14"/>
                      <a:pt x="1012" y="14"/>
                      <a:pt x="1010" y="16"/>
                    </a:cubicBezTo>
                    <a:cubicBezTo>
                      <a:pt x="1009" y="17"/>
                      <a:pt x="1009" y="17"/>
                      <a:pt x="1009" y="17"/>
                    </a:cubicBezTo>
                    <a:cubicBezTo>
                      <a:pt x="1008" y="18"/>
                      <a:pt x="1008" y="20"/>
                      <a:pt x="1009" y="21"/>
                    </a:cubicBezTo>
                    <a:cubicBezTo>
                      <a:pt x="1010" y="22"/>
                      <a:pt x="1011" y="22"/>
                      <a:pt x="1011" y="22"/>
                    </a:cubicBezTo>
                    <a:close/>
                    <a:moveTo>
                      <a:pt x="505" y="526"/>
                    </a:moveTo>
                    <a:cubicBezTo>
                      <a:pt x="504" y="524"/>
                      <a:pt x="502" y="524"/>
                      <a:pt x="500" y="526"/>
                    </a:cubicBezTo>
                    <a:cubicBezTo>
                      <a:pt x="388" y="639"/>
                      <a:pt x="388" y="639"/>
                      <a:pt x="388" y="639"/>
                    </a:cubicBezTo>
                    <a:cubicBezTo>
                      <a:pt x="386" y="640"/>
                      <a:pt x="386" y="642"/>
                      <a:pt x="388" y="643"/>
                    </a:cubicBezTo>
                    <a:cubicBezTo>
                      <a:pt x="388" y="644"/>
                      <a:pt x="389" y="644"/>
                      <a:pt x="390" y="644"/>
                    </a:cubicBezTo>
                    <a:cubicBezTo>
                      <a:pt x="390" y="644"/>
                      <a:pt x="391" y="644"/>
                      <a:pt x="392" y="643"/>
                    </a:cubicBezTo>
                    <a:cubicBezTo>
                      <a:pt x="505" y="530"/>
                      <a:pt x="505" y="530"/>
                      <a:pt x="505" y="530"/>
                    </a:cubicBezTo>
                    <a:cubicBezTo>
                      <a:pt x="506" y="529"/>
                      <a:pt x="506" y="527"/>
                      <a:pt x="505" y="526"/>
                    </a:cubicBezTo>
                    <a:close/>
                    <a:moveTo>
                      <a:pt x="883" y="144"/>
                    </a:moveTo>
                    <a:cubicBezTo>
                      <a:pt x="883" y="144"/>
                      <a:pt x="882" y="144"/>
                      <a:pt x="881" y="145"/>
                    </a:cubicBezTo>
                    <a:cubicBezTo>
                      <a:pt x="876" y="150"/>
                      <a:pt x="876" y="150"/>
                      <a:pt x="876" y="150"/>
                    </a:cubicBezTo>
                    <a:cubicBezTo>
                      <a:pt x="875" y="151"/>
                      <a:pt x="875" y="153"/>
                      <a:pt x="876" y="155"/>
                    </a:cubicBezTo>
                    <a:cubicBezTo>
                      <a:pt x="876" y="155"/>
                      <a:pt x="877" y="156"/>
                      <a:pt x="878" y="156"/>
                    </a:cubicBezTo>
                    <a:cubicBezTo>
                      <a:pt x="879" y="156"/>
                      <a:pt x="880" y="155"/>
                      <a:pt x="880" y="155"/>
                    </a:cubicBezTo>
                    <a:cubicBezTo>
                      <a:pt x="886" y="149"/>
                      <a:pt x="886" y="149"/>
                      <a:pt x="886" y="149"/>
                    </a:cubicBezTo>
                    <a:cubicBezTo>
                      <a:pt x="886" y="149"/>
                      <a:pt x="887" y="148"/>
                      <a:pt x="887" y="147"/>
                    </a:cubicBezTo>
                    <a:cubicBezTo>
                      <a:pt x="887" y="146"/>
                      <a:pt x="886" y="145"/>
                      <a:pt x="886" y="145"/>
                    </a:cubicBezTo>
                    <a:cubicBezTo>
                      <a:pt x="885" y="144"/>
                      <a:pt x="884" y="144"/>
                      <a:pt x="883" y="144"/>
                    </a:cubicBezTo>
                    <a:close/>
                    <a:moveTo>
                      <a:pt x="752" y="278"/>
                    </a:moveTo>
                    <a:cubicBezTo>
                      <a:pt x="753" y="279"/>
                      <a:pt x="753" y="279"/>
                      <a:pt x="754" y="279"/>
                    </a:cubicBezTo>
                    <a:cubicBezTo>
                      <a:pt x="755" y="279"/>
                      <a:pt x="756" y="279"/>
                      <a:pt x="756" y="278"/>
                    </a:cubicBezTo>
                    <a:cubicBezTo>
                      <a:pt x="869" y="166"/>
                      <a:pt x="869" y="166"/>
                      <a:pt x="869" y="166"/>
                    </a:cubicBezTo>
                    <a:cubicBezTo>
                      <a:pt x="870" y="164"/>
                      <a:pt x="870" y="163"/>
                      <a:pt x="869" y="161"/>
                    </a:cubicBezTo>
                    <a:cubicBezTo>
                      <a:pt x="868" y="160"/>
                      <a:pt x="866" y="160"/>
                      <a:pt x="865" y="161"/>
                    </a:cubicBezTo>
                    <a:cubicBezTo>
                      <a:pt x="752" y="274"/>
                      <a:pt x="752" y="274"/>
                      <a:pt x="752" y="274"/>
                    </a:cubicBezTo>
                    <a:cubicBezTo>
                      <a:pt x="751" y="275"/>
                      <a:pt x="751" y="277"/>
                      <a:pt x="752" y="278"/>
                    </a:cubicBezTo>
                    <a:close/>
                    <a:moveTo>
                      <a:pt x="765" y="282"/>
                    </a:moveTo>
                    <a:cubicBezTo>
                      <a:pt x="766" y="282"/>
                      <a:pt x="767" y="282"/>
                      <a:pt x="767" y="281"/>
                    </a:cubicBezTo>
                    <a:cubicBezTo>
                      <a:pt x="882" y="166"/>
                      <a:pt x="882" y="166"/>
                      <a:pt x="882" y="166"/>
                    </a:cubicBezTo>
                    <a:cubicBezTo>
                      <a:pt x="884" y="165"/>
                      <a:pt x="884" y="163"/>
                      <a:pt x="882" y="162"/>
                    </a:cubicBezTo>
                    <a:cubicBezTo>
                      <a:pt x="881" y="161"/>
                      <a:pt x="879" y="161"/>
                      <a:pt x="878" y="162"/>
                    </a:cubicBezTo>
                    <a:cubicBezTo>
                      <a:pt x="763" y="277"/>
                      <a:pt x="763" y="277"/>
                      <a:pt x="763" y="277"/>
                    </a:cubicBezTo>
                    <a:cubicBezTo>
                      <a:pt x="762" y="278"/>
                      <a:pt x="762" y="280"/>
                      <a:pt x="763" y="281"/>
                    </a:cubicBezTo>
                    <a:cubicBezTo>
                      <a:pt x="764" y="282"/>
                      <a:pt x="764" y="282"/>
                      <a:pt x="765" y="282"/>
                    </a:cubicBezTo>
                    <a:close/>
                    <a:moveTo>
                      <a:pt x="913" y="131"/>
                    </a:moveTo>
                    <a:cubicBezTo>
                      <a:pt x="914" y="132"/>
                      <a:pt x="915" y="132"/>
                      <a:pt x="915" y="132"/>
                    </a:cubicBezTo>
                    <a:cubicBezTo>
                      <a:pt x="916" y="132"/>
                      <a:pt x="917" y="132"/>
                      <a:pt x="918" y="131"/>
                    </a:cubicBezTo>
                    <a:cubicBezTo>
                      <a:pt x="968" y="81"/>
                      <a:pt x="968" y="81"/>
                      <a:pt x="968" y="81"/>
                    </a:cubicBezTo>
                    <a:cubicBezTo>
                      <a:pt x="969" y="80"/>
                      <a:pt x="969" y="78"/>
                      <a:pt x="968" y="77"/>
                    </a:cubicBezTo>
                    <a:cubicBezTo>
                      <a:pt x="967" y="75"/>
                      <a:pt x="965" y="75"/>
                      <a:pt x="963" y="77"/>
                    </a:cubicBezTo>
                    <a:cubicBezTo>
                      <a:pt x="913" y="127"/>
                      <a:pt x="913" y="127"/>
                      <a:pt x="913" y="127"/>
                    </a:cubicBezTo>
                    <a:cubicBezTo>
                      <a:pt x="912" y="128"/>
                      <a:pt x="912" y="130"/>
                      <a:pt x="913" y="131"/>
                    </a:cubicBezTo>
                    <a:close/>
                    <a:moveTo>
                      <a:pt x="399" y="650"/>
                    </a:moveTo>
                    <a:cubicBezTo>
                      <a:pt x="521" y="527"/>
                      <a:pt x="521" y="527"/>
                      <a:pt x="521" y="527"/>
                    </a:cubicBezTo>
                    <a:cubicBezTo>
                      <a:pt x="523" y="526"/>
                      <a:pt x="523" y="524"/>
                      <a:pt x="521" y="523"/>
                    </a:cubicBezTo>
                    <a:cubicBezTo>
                      <a:pt x="520" y="522"/>
                      <a:pt x="518" y="522"/>
                      <a:pt x="517" y="523"/>
                    </a:cubicBezTo>
                    <a:cubicBezTo>
                      <a:pt x="395" y="646"/>
                      <a:pt x="395" y="646"/>
                      <a:pt x="395" y="646"/>
                    </a:cubicBezTo>
                    <a:cubicBezTo>
                      <a:pt x="393" y="647"/>
                      <a:pt x="393" y="649"/>
                      <a:pt x="395" y="650"/>
                    </a:cubicBezTo>
                    <a:cubicBezTo>
                      <a:pt x="395" y="650"/>
                      <a:pt x="396" y="651"/>
                      <a:pt x="397" y="651"/>
                    </a:cubicBezTo>
                    <a:cubicBezTo>
                      <a:pt x="397" y="651"/>
                      <a:pt x="398" y="650"/>
                      <a:pt x="399" y="650"/>
                    </a:cubicBezTo>
                    <a:close/>
                    <a:moveTo>
                      <a:pt x="906" y="142"/>
                    </a:moveTo>
                    <a:cubicBezTo>
                      <a:pt x="906" y="142"/>
                      <a:pt x="907" y="141"/>
                      <a:pt x="908" y="141"/>
                    </a:cubicBezTo>
                    <a:cubicBezTo>
                      <a:pt x="909" y="139"/>
                      <a:pt x="909" y="139"/>
                      <a:pt x="909" y="139"/>
                    </a:cubicBezTo>
                    <a:cubicBezTo>
                      <a:pt x="909" y="139"/>
                      <a:pt x="910" y="139"/>
                      <a:pt x="910" y="139"/>
                    </a:cubicBezTo>
                    <a:cubicBezTo>
                      <a:pt x="910" y="139"/>
                      <a:pt x="910" y="138"/>
                      <a:pt x="911" y="138"/>
                    </a:cubicBezTo>
                    <a:cubicBezTo>
                      <a:pt x="913" y="136"/>
                      <a:pt x="913" y="136"/>
                      <a:pt x="913" y="136"/>
                    </a:cubicBezTo>
                    <a:cubicBezTo>
                      <a:pt x="914" y="135"/>
                      <a:pt x="914" y="133"/>
                      <a:pt x="913" y="131"/>
                    </a:cubicBezTo>
                    <a:cubicBezTo>
                      <a:pt x="912" y="130"/>
                      <a:pt x="910" y="130"/>
                      <a:pt x="909" y="131"/>
                    </a:cubicBezTo>
                    <a:cubicBezTo>
                      <a:pt x="906" y="134"/>
                      <a:pt x="906" y="134"/>
                      <a:pt x="906" y="134"/>
                    </a:cubicBezTo>
                    <a:cubicBezTo>
                      <a:pt x="906" y="134"/>
                      <a:pt x="906" y="134"/>
                      <a:pt x="906" y="135"/>
                    </a:cubicBezTo>
                    <a:cubicBezTo>
                      <a:pt x="905" y="135"/>
                      <a:pt x="905" y="135"/>
                      <a:pt x="905" y="135"/>
                    </a:cubicBezTo>
                    <a:cubicBezTo>
                      <a:pt x="903" y="137"/>
                      <a:pt x="903" y="137"/>
                      <a:pt x="903" y="137"/>
                    </a:cubicBezTo>
                    <a:cubicBezTo>
                      <a:pt x="902" y="138"/>
                      <a:pt x="902" y="140"/>
                      <a:pt x="903" y="141"/>
                    </a:cubicBezTo>
                    <a:cubicBezTo>
                      <a:pt x="904" y="141"/>
                      <a:pt x="905" y="142"/>
                      <a:pt x="906" y="142"/>
                    </a:cubicBezTo>
                    <a:close/>
                    <a:moveTo>
                      <a:pt x="1028" y="19"/>
                    </a:moveTo>
                    <a:cubicBezTo>
                      <a:pt x="1029" y="19"/>
                      <a:pt x="1030" y="19"/>
                      <a:pt x="1030" y="18"/>
                    </a:cubicBezTo>
                    <a:cubicBezTo>
                      <a:pt x="1031" y="17"/>
                      <a:pt x="1031" y="17"/>
                      <a:pt x="1031" y="17"/>
                    </a:cubicBezTo>
                    <a:cubicBezTo>
                      <a:pt x="1033" y="16"/>
                      <a:pt x="1033" y="14"/>
                      <a:pt x="1031" y="13"/>
                    </a:cubicBezTo>
                    <a:cubicBezTo>
                      <a:pt x="1030" y="12"/>
                      <a:pt x="1028" y="12"/>
                      <a:pt x="1027" y="13"/>
                    </a:cubicBezTo>
                    <a:cubicBezTo>
                      <a:pt x="1026" y="14"/>
                      <a:pt x="1026" y="14"/>
                      <a:pt x="1026" y="14"/>
                    </a:cubicBezTo>
                    <a:cubicBezTo>
                      <a:pt x="1025" y="15"/>
                      <a:pt x="1025" y="17"/>
                      <a:pt x="1026" y="18"/>
                    </a:cubicBezTo>
                    <a:cubicBezTo>
                      <a:pt x="1027" y="19"/>
                      <a:pt x="1028" y="19"/>
                      <a:pt x="1028" y="19"/>
                    </a:cubicBezTo>
                    <a:close/>
                    <a:moveTo>
                      <a:pt x="397" y="661"/>
                    </a:moveTo>
                    <a:cubicBezTo>
                      <a:pt x="398" y="662"/>
                      <a:pt x="399" y="662"/>
                      <a:pt x="399" y="662"/>
                    </a:cubicBezTo>
                    <a:cubicBezTo>
                      <a:pt x="400" y="662"/>
                      <a:pt x="401" y="662"/>
                      <a:pt x="402" y="661"/>
                    </a:cubicBezTo>
                    <a:cubicBezTo>
                      <a:pt x="531" y="531"/>
                      <a:pt x="531" y="531"/>
                      <a:pt x="531" y="531"/>
                    </a:cubicBezTo>
                    <a:cubicBezTo>
                      <a:pt x="533" y="530"/>
                      <a:pt x="533" y="528"/>
                      <a:pt x="531" y="527"/>
                    </a:cubicBezTo>
                    <a:cubicBezTo>
                      <a:pt x="530" y="526"/>
                      <a:pt x="528" y="526"/>
                      <a:pt x="527" y="527"/>
                    </a:cubicBezTo>
                    <a:cubicBezTo>
                      <a:pt x="397" y="657"/>
                      <a:pt x="397" y="657"/>
                      <a:pt x="397" y="657"/>
                    </a:cubicBezTo>
                    <a:cubicBezTo>
                      <a:pt x="396" y="658"/>
                      <a:pt x="396" y="660"/>
                      <a:pt x="397" y="661"/>
                    </a:cubicBezTo>
                    <a:close/>
                    <a:moveTo>
                      <a:pt x="930" y="124"/>
                    </a:moveTo>
                    <a:cubicBezTo>
                      <a:pt x="929" y="125"/>
                      <a:pt x="929" y="127"/>
                      <a:pt x="930" y="128"/>
                    </a:cubicBezTo>
                    <a:cubicBezTo>
                      <a:pt x="931" y="129"/>
                      <a:pt x="932" y="129"/>
                      <a:pt x="933" y="129"/>
                    </a:cubicBezTo>
                    <a:cubicBezTo>
                      <a:pt x="933" y="129"/>
                      <a:pt x="934" y="129"/>
                      <a:pt x="935" y="128"/>
                    </a:cubicBezTo>
                    <a:cubicBezTo>
                      <a:pt x="978" y="84"/>
                      <a:pt x="978" y="84"/>
                      <a:pt x="978" y="84"/>
                    </a:cubicBezTo>
                    <a:cubicBezTo>
                      <a:pt x="979" y="83"/>
                      <a:pt x="979" y="81"/>
                      <a:pt x="978" y="80"/>
                    </a:cubicBezTo>
                    <a:cubicBezTo>
                      <a:pt x="977" y="79"/>
                      <a:pt x="975" y="79"/>
                      <a:pt x="974" y="80"/>
                    </a:cubicBezTo>
                    <a:lnTo>
                      <a:pt x="930" y="124"/>
                    </a:lnTo>
                    <a:close/>
                    <a:moveTo>
                      <a:pt x="919" y="143"/>
                    </a:moveTo>
                    <a:cubicBezTo>
                      <a:pt x="920" y="143"/>
                      <a:pt x="920" y="142"/>
                      <a:pt x="921" y="142"/>
                    </a:cubicBezTo>
                    <a:cubicBezTo>
                      <a:pt x="930" y="133"/>
                      <a:pt x="930" y="133"/>
                      <a:pt x="930" y="133"/>
                    </a:cubicBezTo>
                    <a:cubicBezTo>
                      <a:pt x="931" y="132"/>
                      <a:pt x="931" y="130"/>
                      <a:pt x="930" y="129"/>
                    </a:cubicBezTo>
                    <a:cubicBezTo>
                      <a:pt x="929" y="127"/>
                      <a:pt x="927" y="127"/>
                      <a:pt x="925" y="129"/>
                    </a:cubicBezTo>
                    <a:cubicBezTo>
                      <a:pt x="917" y="137"/>
                      <a:pt x="917" y="137"/>
                      <a:pt x="917" y="137"/>
                    </a:cubicBezTo>
                    <a:cubicBezTo>
                      <a:pt x="915" y="139"/>
                      <a:pt x="915" y="141"/>
                      <a:pt x="917" y="142"/>
                    </a:cubicBezTo>
                    <a:cubicBezTo>
                      <a:pt x="917" y="142"/>
                      <a:pt x="918" y="143"/>
                      <a:pt x="919" y="143"/>
                    </a:cubicBezTo>
                    <a:close/>
                    <a:moveTo>
                      <a:pt x="746" y="316"/>
                    </a:moveTo>
                    <a:cubicBezTo>
                      <a:pt x="747" y="316"/>
                      <a:pt x="747" y="315"/>
                      <a:pt x="748" y="315"/>
                    </a:cubicBezTo>
                    <a:cubicBezTo>
                      <a:pt x="761" y="302"/>
                      <a:pt x="761" y="302"/>
                      <a:pt x="761" y="302"/>
                    </a:cubicBezTo>
                    <a:cubicBezTo>
                      <a:pt x="774" y="289"/>
                      <a:pt x="774" y="289"/>
                      <a:pt x="774" y="289"/>
                    </a:cubicBezTo>
                    <a:cubicBezTo>
                      <a:pt x="775" y="287"/>
                      <a:pt x="775" y="285"/>
                      <a:pt x="774" y="284"/>
                    </a:cubicBezTo>
                    <a:cubicBezTo>
                      <a:pt x="773" y="283"/>
                      <a:pt x="771" y="283"/>
                      <a:pt x="770" y="284"/>
                    </a:cubicBezTo>
                    <a:cubicBezTo>
                      <a:pt x="757" y="297"/>
                      <a:pt x="757" y="297"/>
                      <a:pt x="757" y="297"/>
                    </a:cubicBezTo>
                    <a:cubicBezTo>
                      <a:pt x="744" y="310"/>
                      <a:pt x="744" y="310"/>
                      <a:pt x="744" y="310"/>
                    </a:cubicBezTo>
                    <a:cubicBezTo>
                      <a:pt x="742" y="312"/>
                      <a:pt x="742" y="314"/>
                      <a:pt x="744" y="315"/>
                    </a:cubicBezTo>
                    <a:cubicBezTo>
                      <a:pt x="744" y="315"/>
                      <a:pt x="745" y="316"/>
                      <a:pt x="746" y="316"/>
                    </a:cubicBezTo>
                    <a:close/>
                    <a:moveTo>
                      <a:pt x="903" y="156"/>
                    </a:moveTo>
                    <a:cubicBezTo>
                      <a:pt x="903" y="156"/>
                      <a:pt x="904" y="157"/>
                      <a:pt x="905" y="157"/>
                    </a:cubicBezTo>
                    <a:cubicBezTo>
                      <a:pt x="906" y="157"/>
                      <a:pt x="907" y="156"/>
                      <a:pt x="907" y="156"/>
                    </a:cubicBezTo>
                    <a:cubicBezTo>
                      <a:pt x="916" y="147"/>
                      <a:pt x="916" y="147"/>
                      <a:pt x="916" y="147"/>
                    </a:cubicBezTo>
                    <a:cubicBezTo>
                      <a:pt x="917" y="146"/>
                      <a:pt x="917" y="144"/>
                      <a:pt x="916" y="143"/>
                    </a:cubicBezTo>
                    <a:cubicBezTo>
                      <a:pt x="914" y="142"/>
                      <a:pt x="912" y="142"/>
                      <a:pt x="911" y="143"/>
                    </a:cubicBezTo>
                    <a:cubicBezTo>
                      <a:pt x="903" y="151"/>
                      <a:pt x="903" y="151"/>
                      <a:pt x="903" y="151"/>
                    </a:cubicBezTo>
                    <a:cubicBezTo>
                      <a:pt x="902" y="152"/>
                      <a:pt x="902" y="154"/>
                      <a:pt x="903" y="156"/>
                    </a:cubicBezTo>
                    <a:close/>
                    <a:moveTo>
                      <a:pt x="892" y="162"/>
                    </a:moveTo>
                    <a:cubicBezTo>
                      <a:pt x="821" y="233"/>
                      <a:pt x="821" y="233"/>
                      <a:pt x="821" y="233"/>
                    </a:cubicBezTo>
                    <a:cubicBezTo>
                      <a:pt x="820" y="234"/>
                      <a:pt x="820" y="236"/>
                      <a:pt x="821" y="237"/>
                    </a:cubicBezTo>
                    <a:cubicBezTo>
                      <a:pt x="822" y="238"/>
                      <a:pt x="823" y="238"/>
                      <a:pt x="824" y="238"/>
                    </a:cubicBezTo>
                    <a:cubicBezTo>
                      <a:pt x="824" y="238"/>
                      <a:pt x="825" y="238"/>
                      <a:pt x="826" y="237"/>
                    </a:cubicBezTo>
                    <a:cubicBezTo>
                      <a:pt x="896" y="166"/>
                      <a:pt x="896" y="166"/>
                      <a:pt x="896" y="166"/>
                    </a:cubicBezTo>
                    <a:cubicBezTo>
                      <a:pt x="898" y="165"/>
                      <a:pt x="898" y="163"/>
                      <a:pt x="896" y="162"/>
                    </a:cubicBezTo>
                    <a:cubicBezTo>
                      <a:pt x="895" y="161"/>
                      <a:pt x="893" y="161"/>
                      <a:pt x="892" y="162"/>
                    </a:cubicBezTo>
                    <a:close/>
                    <a:moveTo>
                      <a:pt x="779" y="282"/>
                    </a:moveTo>
                    <a:cubicBezTo>
                      <a:pt x="780" y="282"/>
                      <a:pt x="781" y="282"/>
                      <a:pt x="781" y="281"/>
                    </a:cubicBezTo>
                    <a:cubicBezTo>
                      <a:pt x="821" y="242"/>
                      <a:pt x="821" y="242"/>
                      <a:pt x="821" y="242"/>
                    </a:cubicBezTo>
                    <a:cubicBezTo>
                      <a:pt x="822" y="241"/>
                      <a:pt x="822" y="239"/>
                      <a:pt x="821" y="238"/>
                    </a:cubicBezTo>
                    <a:cubicBezTo>
                      <a:pt x="820" y="236"/>
                      <a:pt x="818" y="236"/>
                      <a:pt x="816" y="238"/>
                    </a:cubicBezTo>
                    <a:cubicBezTo>
                      <a:pt x="802" y="252"/>
                      <a:pt x="802" y="252"/>
                      <a:pt x="802" y="252"/>
                    </a:cubicBezTo>
                    <a:cubicBezTo>
                      <a:pt x="777" y="277"/>
                      <a:pt x="777" y="277"/>
                      <a:pt x="777" y="277"/>
                    </a:cubicBezTo>
                    <a:cubicBezTo>
                      <a:pt x="776" y="278"/>
                      <a:pt x="776" y="280"/>
                      <a:pt x="777" y="281"/>
                    </a:cubicBezTo>
                    <a:cubicBezTo>
                      <a:pt x="778" y="282"/>
                      <a:pt x="778" y="282"/>
                      <a:pt x="779" y="282"/>
                    </a:cubicBezTo>
                    <a:close/>
                    <a:moveTo>
                      <a:pt x="941" y="127"/>
                    </a:moveTo>
                    <a:cubicBezTo>
                      <a:pt x="941" y="127"/>
                      <a:pt x="941" y="127"/>
                      <a:pt x="941" y="127"/>
                    </a:cubicBezTo>
                    <a:cubicBezTo>
                      <a:pt x="833" y="235"/>
                      <a:pt x="833" y="235"/>
                      <a:pt x="833" y="235"/>
                    </a:cubicBezTo>
                    <a:cubicBezTo>
                      <a:pt x="832" y="236"/>
                      <a:pt x="832" y="238"/>
                      <a:pt x="833" y="240"/>
                    </a:cubicBezTo>
                    <a:cubicBezTo>
                      <a:pt x="833" y="240"/>
                      <a:pt x="834" y="241"/>
                      <a:pt x="835" y="241"/>
                    </a:cubicBezTo>
                    <a:cubicBezTo>
                      <a:pt x="836" y="241"/>
                      <a:pt x="836" y="240"/>
                      <a:pt x="837" y="240"/>
                    </a:cubicBezTo>
                    <a:cubicBezTo>
                      <a:pt x="945" y="132"/>
                      <a:pt x="945" y="132"/>
                      <a:pt x="945" y="132"/>
                    </a:cubicBezTo>
                    <a:cubicBezTo>
                      <a:pt x="945" y="131"/>
                      <a:pt x="945" y="131"/>
                      <a:pt x="946" y="131"/>
                    </a:cubicBezTo>
                    <a:cubicBezTo>
                      <a:pt x="946" y="131"/>
                      <a:pt x="946" y="131"/>
                      <a:pt x="946" y="131"/>
                    </a:cubicBezTo>
                    <a:cubicBezTo>
                      <a:pt x="986" y="91"/>
                      <a:pt x="986" y="91"/>
                      <a:pt x="986" y="91"/>
                    </a:cubicBezTo>
                    <a:cubicBezTo>
                      <a:pt x="987" y="90"/>
                      <a:pt x="987" y="88"/>
                      <a:pt x="986" y="86"/>
                    </a:cubicBezTo>
                    <a:cubicBezTo>
                      <a:pt x="985" y="85"/>
                      <a:pt x="983" y="85"/>
                      <a:pt x="982" y="86"/>
                    </a:cubicBezTo>
                    <a:cubicBezTo>
                      <a:pt x="942" y="126"/>
                      <a:pt x="942" y="126"/>
                      <a:pt x="942" y="126"/>
                    </a:cubicBezTo>
                    <a:cubicBezTo>
                      <a:pt x="941" y="127"/>
                      <a:pt x="941" y="127"/>
                      <a:pt x="941" y="127"/>
                    </a:cubicBezTo>
                    <a:close/>
                    <a:moveTo>
                      <a:pt x="1015" y="57"/>
                    </a:moveTo>
                    <a:cubicBezTo>
                      <a:pt x="1016" y="58"/>
                      <a:pt x="1017" y="58"/>
                      <a:pt x="1017" y="58"/>
                    </a:cubicBezTo>
                    <a:cubicBezTo>
                      <a:pt x="1018" y="58"/>
                      <a:pt x="1019" y="58"/>
                      <a:pt x="1019" y="57"/>
                    </a:cubicBezTo>
                    <a:cubicBezTo>
                      <a:pt x="1022" y="55"/>
                      <a:pt x="1022" y="55"/>
                      <a:pt x="1022" y="55"/>
                    </a:cubicBezTo>
                    <a:cubicBezTo>
                      <a:pt x="1022" y="55"/>
                      <a:pt x="1022" y="55"/>
                      <a:pt x="1022" y="54"/>
                    </a:cubicBezTo>
                    <a:cubicBezTo>
                      <a:pt x="1023" y="54"/>
                      <a:pt x="1023" y="54"/>
                      <a:pt x="1023" y="54"/>
                    </a:cubicBezTo>
                    <a:cubicBezTo>
                      <a:pt x="1035" y="41"/>
                      <a:pt x="1035" y="41"/>
                      <a:pt x="1035" y="41"/>
                    </a:cubicBezTo>
                    <a:cubicBezTo>
                      <a:pt x="1037" y="40"/>
                      <a:pt x="1037" y="38"/>
                      <a:pt x="1035" y="37"/>
                    </a:cubicBezTo>
                    <a:cubicBezTo>
                      <a:pt x="1034" y="36"/>
                      <a:pt x="1032" y="36"/>
                      <a:pt x="1031" y="37"/>
                    </a:cubicBezTo>
                    <a:cubicBezTo>
                      <a:pt x="1019" y="49"/>
                      <a:pt x="1019" y="49"/>
                      <a:pt x="1019" y="49"/>
                    </a:cubicBezTo>
                    <a:cubicBezTo>
                      <a:pt x="1018" y="50"/>
                      <a:pt x="1018" y="50"/>
                      <a:pt x="1018" y="50"/>
                    </a:cubicBezTo>
                    <a:cubicBezTo>
                      <a:pt x="1018" y="50"/>
                      <a:pt x="1018" y="50"/>
                      <a:pt x="1017" y="51"/>
                    </a:cubicBezTo>
                    <a:cubicBezTo>
                      <a:pt x="1015" y="53"/>
                      <a:pt x="1015" y="53"/>
                      <a:pt x="1015" y="53"/>
                    </a:cubicBezTo>
                    <a:cubicBezTo>
                      <a:pt x="1014" y="54"/>
                      <a:pt x="1014" y="56"/>
                      <a:pt x="1015" y="57"/>
                    </a:cubicBezTo>
                    <a:close/>
                    <a:moveTo>
                      <a:pt x="397" y="676"/>
                    </a:moveTo>
                    <a:cubicBezTo>
                      <a:pt x="397" y="676"/>
                      <a:pt x="398" y="677"/>
                      <a:pt x="399" y="677"/>
                    </a:cubicBezTo>
                    <a:cubicBezTo>
                      <a:pt x="400" y="677"/>
                      <a:pt x="400" y="676"/>
                      <a:pt x="401" y="676"/>
                    </a:cubicBezTo>
                    <a:cubicBezTo>
                      <a:pt x="541" y="536"/>
                      <a:pt x="541" y="536"/>
                      <a:pt x="541" y="536"/>
                    </a:cubicBezTo>
                    <a:cubicBezTo>
                      <a:pt x="542" y="535"/>
                      <a:pt x="542" y="533"/>
                      <a:pt x="541" y="532"/>
                    </a:cubicBezTo>
                    <a:cubicBezTo>
                      <a:pt x="540" y="530"/>
                      <a:pt x="538" y="530"/>
                      <a:pt x="536" y="532"/>
                    </a:cubicBezTo>
                    <a:cubicBezTo>
                      <a:pt x="397" y="671"/>
                      <a:pt x="397" y="671"/>
                      <a:pt x="397" y="671"/>
                    </a:cubicBezTo>
                    <a:cubicBezTo>
                      <a:pt x="395" y="673"/>
                      <a:pt x="395" y="675"/>
                      <a:pt x="397" y="676"/>
                    </a:cubicBezTo>
                    <a:close/>
                    <a:moveTo>
                      <a:pt x="990" y="82"/>
                    </a:moveTo>
                    <a:cubicBezTo>
                      <a:pt x="991" y="83"/>
                      <a:pt x="991" y="83"/>
                      <a:pt x="992" y="83"/>
                    </a:cubicBezTo>
                    <a:cubicBezTo>
                      <a:pt x="993" y="83"/>
                      <a:pt x="994" y="83"/>
                      <a:pt x="994" y="82"/>
                    </a:cubicBezTo>
                    <a:cubicBezTo>
                      <a:pt x="997" y="80"/>
                      <a:pt x="997" y="80"/>
                      <a:pt x="997" y="80"/>
                    </a:cubicBezTo>
                    <a:cubicBezTo>
                      <a:pt x="998" y="79"/>
                      <a:pt x="998" y="77"/>
                      <a:pt x="997" y="76"/>
                    </a:cubicBezTo>
                    <a:cubicBezTo>
                      <a:pt x="996" y="74"/>
                      <a:pt x="994" y="74"/>
                      <a:pt x="992" y="76"/>
                    </a:cubicBezTo>
                    <a:cubicBezTo>
                      <a:pt x="990" y="78"/>
                      <a:pt x="990" y="78"/>
                      <a:pt x="990" y="78"/>
                    </a:cubicBezTo>
                    <a:cubicBezTo>
                      <a:pt x="989" y="79"/>
                      <a:pt x="989" y="81"/>
                      <a:pt x="990" y="82"/>
                    </a:cubicBezTo>
                    <a:close/>
                    <a:moveTo>
                      <a:pt x="807" y="261"/>
                    </a:moveTo>
                    <a:cubicBezTo>
                      <a:pt x="806" y="262"/>
                      <a:pt x="806" y="262"/>
                      <a:pt x="806" y="262"/>
                    </a:cubicBezTo>
                    <a:cubicBezTo>
                      <a:pt x="805" y="263"/>
                      <a:pt x="805" y="265"/>
                      <a:pt x="806" y="267"/>
                    </a:cubicBezTo>
                    <a:cubicBezTo>
                      <a:pt x="806" y="267"/>
                      <a:pt x="807" y="267"/>
                      <a:pt x="808" y="267"/>
                    </a:cubicBezTo>
                    <a:cubicBezTo>
                      <a:pt x="809" y="267"/>
                      <a:pt x="810" y="267"/>
                      <a:pt x="810" y="267"/>
                    </a:cubicBezTo>
                    <a:cubicBezTo>
                      <a:pt x="812" y="265"/>
                      <a:pt x="812" y="265"/>
                      <a:pt x="812" y="265"/>
                    </a:cubicBezTo>
                    <a:cubicBezTo>
                      <a:pt x="813" y="264"/>
                      <a:pt x="813" y="262"/>
                      <a:pt x="812" y="261"/>
                    </a:cubicBezTo>
                    <a:cubicBezTo>
                      <a:pt x="811" y="259"/>
                      <a:pt x="809" y="259"/>
                      <a:pt x="807" y="261"/>
                    </a:cubicBezTo>
                    <a:close/>
                    <a:moveTo>
                      <a:pt x="714" y="358"/>
                    </a:moveTo>
                    <a:cubicBezTo>
                      <a:pt x="715" y="359"/>
                      <a:pt x="716" y="359"/>
                      <a:pt x="716" y="359"/>
                    </a:cubicBezTo>
                    <a:cubicBezTo>
                      <a:pt x="717" y="359"/>
                      <a:pt x="718" y="359"/>
                      <a:pt x="719" y="358"/>
                    </a:cubicBezTo>
                    <a:cubicBezTo>
                      <a:pt x="787" y="290"/>
                      <a:pt x="787" y="290"/>
                      <a:pt x="787" y="290"/>
                    </a:cubicBezTo>
                    <a:cubicBezTo>
                      <a:pt x="788" y="289"/>
                      <a:pt x="788" y="287"/>
                      <a:pt x="787" y="286"/>
                    </a:cubicBezTo>
                    <a:cubicBezTo>
                      <a:pt x="785" y="284"/>
                      <a:pt x="784" y="284"/>
                      <a:pt x="782" y="286"/>
                    </a:cubicBezTo>
                    <a:cubicBezTo>
                      <a:pt x="714" y="354"/>
                      <a:pt x="714" y="354"/>
                      <a:pt x="714" y="354"/>
                    </a:cubicBezTo>
                    <a:cubicBezTo>
                      <a:pt x="713" y="355"/>
                      <a:pt x="713" y="357"/>
                      <a:pt x="714" y="358"/>
                    </a:cubicBezTo>
                    <a:close/>
                    <a:moveTo>
                      <a:pt x="1041" y="49"/>
                    </a:moveTo>
                    <a:cubicBezTo>
                      <a:pt x="1041" y="49"/>
                      <a:pt x="1042" y="49"/>
                      <a:pt x="1043" y="48"/>
                    </a:cubicBezTo>
                    <a:cubicBezTo>
                      <a:pt x="1052" y="38"/>
                      <a:pt x="1052" y="38"/>
                      <a:pt x="1052" y="38"/>
                    </a:cubicBezTo>
                    <a:cubicBezTo>
                      <a:pt x="1053" y="37"/>
                      <a:pt x="1053" y="35"/>
                      <a:pt x="1052" y="34"/>
                    </a:cubicBezTo>
                    <a:cubicBezTo>
                      <a:pt x="1051" y="33"/>
                      <a:pt x="1049" y="33"/>
                      <a:pt x="1048" y="34"/>
                    </a:cubicBezTo>
                    <a:cubicBezTo>
                      <a:pt x="1038" y="44"/>
                      <a:pt x="1038" y="44"/>
                      <a:pt x="1038" y="44"/>
                    </a:cubicBezTo>
                    <a:cubicBezTo>
                      <a:pt x="1037" y="45"/>
                      <a:pt x="1037" y="47"/>
                      <a:pt x="1038" y="48"/>
                    </a:cubicBezTo>
                    <a:cubicBezTo>
                      <a:pt x="1039" y="49"/>
                      <a:pt x="1040" y="49"/>
                      <a:pt x="1041" y="49"/>
                    </a:cubicBezTo>
                    <a:close/>
                    <a:moveTo>
                      <a:pt x="399" y="690"/>
                    </a:moveTo>
                    <a:cubicBezTo>
                      <a:pt x="400" y="690"/>
                      <a:pt x="401" y="690"/>
                      <a:pt x="401" y="689"/>
                    </a:cubicBezTo>
                    <a:cubicBezTo>
                      <a:pt x="548" y="543"/>
                      <a:pt x="548" y="543"/>
                      <a:pt x="548" y="543"/>
                    </a:cubicBezTo>
                    <a:cubicBezTo>
                      <a:pt x="549" y="542"/>
                      <a:pt x="549" y="540"/>
                      <a:pt x="548" y="538"/>
                    </a:cubicBezTo>
                    <a:cubicBezTo>
                      <a:pt x="547" y="537"/>
                      <a:pt x="545" y="537"/>
                      <a:pt x="544" y="538"/>
                    </a:cubicBezTo>
                    <a:cubicBezTo>
                      <a:pt x="397" y="685"/>
                      <a:pt x="397" y="685"/>
                      <a:pt x="397" y="685"/>
                    </a:cubicBezTo>
                    <a:cubicBezTo>
                      <a:pt x="396" y="686"/>
                      <a:pt x="396" y="688"/>
                      <a:pt x="397" y="689"/>
                    </a:cubicBezTo>
                    <a:cubicBezTo>
                      <a:pt x="398" y="690"/>
                      <a:pt x="398" y="690"/>
                      <a:pt x="399" y="690"/>
                    </a:cubicBezTo>
                    <a:close/>
                    <a:moveTo>
                      <a:pt x="703" y="387"/>
                    </a:moveTo>
                    <a:cubicBezTo>
                      <a:pt x="704" y="387"/>
                      <a:pt x="704" y="386"/>
                      <a:pt x="705" y="386"/>
                    </a:cubicBezTo>
                    <a:cubicBezTo>
                      <a:pt x="804" y="287"/>
                      <a:pt x="804" y="287"/>
                      <a:pt x="804" y="287"/>
                    </a:cubicBezTo>
                    <a:cubicBezTo>
                      <a:pt x="804" y="286"/>
                      <a:pt x="804" y="286"/>
                      <a:pt x="805" y="286"/>
                    </a:cubicBezTo>
                    <a:cubicBezTo>
                      <a:pt x="805" y="286"/>
                      <a:pt x="805" y="286"/>
                      <a:pt x="805" y="286"/>
                    </a:cubicBezTo>
                    <a:cubicBezTo>
                      <a:pt x="808" y="283"/>
                      <a:pt x="808" y="283"/>
                      <a:pt x="808" y="283"/>
                    </a:cubicBezTo>
                    <a:cubicBezTo>
                      <a:pt x="809" y="281"/>
                      <a:pt x="809" y="279"/>
                      <a:pt x="808" y="278"/>
                    </a:cubicBezTo>
                    <a:cubicBezTo>
                      <a:pt x="807" y="277"/>
                      <a:pt x="805" y="277"/>
                      <a:pt x="804" y="278"/>
                    </a:cubicBezTo>
                    <a:cubicBezTo>
                      <a:pt x="801" y="281"/>
                      <a:pt x="801" y="281"/>
                      <a:pt x="801" y="281"/>
                    </a:cubicBezTo>
                    <a:cubicBezTo>
                      <a:pt x="801" y="281"/>
                      <a:pt x="800" y="282"/>
                      <a:pt x="800" y="282"/>
                    </a:cubicBezTo>
                    <a:cubicBezTo>
                      <a:pt x="800" y="282"/>
                      <a:pt x="800" y="282"/>
                      <a:pt x="800" y="282"/>
                    </a:cubicBezTo>
                    <a:cubicBezTo>
                      <a:pt x="701" y="381"/>
                      <a:pt x="701" y="381"/>
                      <a:pt x="701" y="381"/>
                    </a:cubicBezTo>
                    <a:cubicBezTo>
                      <a:pt x="699" y="382"/>
                      <a:pt x="699" y="384"/>
                      <a:pt x="701" y="386"/>
                    </a:cubicBezTo>
                    <a:cubicBezTo>
                      <a:pt x="701" y="386"/>
                      <a:pt x="702" y="387"/>
                      <a:pt x="703" y="387"/>
                    </a:cubicBezTo>
                    <a:close/>
                    <a:moveTo>
                      <a:pt x="933" y="157"/>
                    </a:moveTo>
                    <a:cubicBezTo>
                      <a:pt x="933" y="157"/>
                      <a:pt x="933" y="157"/>
                      <a:pt x="933" y="157"/>
                    </a:cubicBezTo>
                    <a:cubicBezTo>
                      <a:pt x="999" y="91"/>
                      <a:pt x="999" y="91"/>
                      <a:pt x="999" y="91"/>
                    </a:cubicBezTo>
                    <a:cubicBezTo>
                      <a:pt x="1002" y="89"/>
                      <a:pt x="1002" y="89"/>
                      <a:pt x="1002" y="89"/>
                    </a:cubicBezTo>
                    <a:cubicBezTo>
                      <a:pt x="1002" y="89"/>
                      <a:pt x="1002" y="89"/>
                      <a:pt x="1002" y="89"/>
                    </a:cubicBezTo>
                    <a:cubicBezTo>
                      <a:pt x="1006" y="84"/>
                      <a:pt x="1006" y="84"/>
                      <a:pt x="1006" y="84"/>
                    </a:cubicBezTo>
                    <a:cubicBezTo>
                      <a:pt x="1007" y="84"/>
                      <a:pt x="1007" y="83"/>
                      <a:pt x="1007" y="82"/>
                    </a:cubicBezTo>
                    <a:cubicBezTo>
                      <a:pt x="1007" y="81"/>
                      <a:pt x="1007" y="81"/>
                      <a:pt x="1006" y="80"/>
                    </a:cubicBezTo>
                    <a:cubicBezTo>
                      <a:pt x="1006" y="80"/>
                      <a:pt x="1006" y="80"/>
                      <a:pt x="1005" y="79"/>
                    </a:cubicBezTo>
                    <a:cubicBezTo>
                      <a:pt x="1005" y="79"/>
                      <a:pt x="1005" y="79"/>
                      <a:pt x="1005" y="79"/>
                    </a:cubicBezTo>
                    <a:cubicBezTo>
                      <a:pt x="1005" y="79"/>
                      <a:pt x="1005" y="79"/>
                      <a:pt x="1005" y="79"/>
                    </a:cubicBezTo>
                    <a:cubicBezTo>
                      <a:pt x="1005" y="79"/>
                      <a:pt x="1005" y="79"/>
                      <a:pt x="1004" y="79"/>
                    </a:cubicBezTo>
                    <a:cubicBezTo>
                      <a:pt x="1004" y="79"/>
                      <a:pt x="1003" y="79"/>
                      <a:pt x="1002" y="80"/>
                    </a:cubicBezTo>
                    <a:cubicBezTo>
                      <a:pt x="1002" y="80"/>
                      <a:pt x="1002" y="80"/>
                      <a:pt x="1002" y="80"/>
                    </a:cubicBezTo>
                    <a:cubicBezTo>
                      <a:pt x="928" y="154"/>
                      <a:pt x="928" y="154"/>
                      <a:pt x="928" y="154"/>
                    </a:cubicBezTo>
                    <a:cubicBezTo>
                      <a:pt x="928" y="154"/>
                      <a:pt x="928" y="154"/>
                      <a:pt x="928" y="154"/>
                    </a:cubicBezTo>
                    <a:cubicBezTo>
                      <a:pt x="928" y="154"/>
                      <a:pt x="928" y="154"/>
                      <a:pt x="928" y="154"/>
                    </a:cubicBezTo>
                    <a:cubicBezTo>
                      <a:pt x="852" y="229"/>
                      <a:pt x="852" y="229"/>
                      <a:pt x="852" y="229"/>
                    </a:cubicBezTo>
                    <a:cubicBezTo>
                      <a:pt x="851" y="231"/>
                      <a:pt x="851" y="233"/>
                      <a:pt x="852" y="234"/>
                    </a:cubicBezTo>
                    <a:cubicBezTo>
                      <a:pt x="853" y="234"/>
                      <a:pt x="854" y="235"/>
                      <a:pt x="855" y="235"/>
                    </a:cubicBezTo>
                    <a:cubicBezTo>
                      <a:pt x="855" y="235"/>
                      <a:pt x="856" y="234"/>
                      <a:pt x="857" y="234"/>
                    </a:cubicBezTo>
                    <a:cubicBezTo>
                      <a:pt x="933" y="158"/>
                      <a:pt x="933" y="158"/>
                      <a:pt x="933" y="158"/>
                    </a:cubicBezTo>
                    <a:cubicBezTo>
                      <a:pt x="933" y="158"/>
                      <a:pt x="933" y="157"/>
                      <a:pt x="933" y="157"/>
                    </a:cubicBezTo>
                    <a:close/>
                    <a:moveTo>
                      <a:pt x="1009" y="80"/>
                    </a:moveTo>
                    <a:cubicBezTo>
                      <a:pt x="1010" y="80"/>
                      <a:pt x="1011" y="80"/>
                      <a:pt x="1012" y="79"/>
                    </a:cubicBezTo>
                    <a:cubicBezTo>
                      <a:pt x="1015" y="76"/>
                      <a:pt x="1015" y="76"/>
                      <a:pt x="1015" y="76"/>
                    </a:cubicBezTo>
                    <a:cubicBezTo>
                      <a:pt x="1016" y="75"/>
                      <a:pt x="1016" y="73"/>
                      <a:pt x="1015" y="71"/>
                    </a:cubicBezTo>
                    <a:cubicBezTo>
                      <a:pt x="1014" y="70"/>
                      <a:pt x="1012" y="70"/>
                      <a:pt x="1011" y="71"/>
                    </a:cubicBezTo>
                    <a:cubicBezTo>
                      <a:pt x="1007" y="75"/>
                      <a:pt x="1007" y="75"/>
                      <a:pt x="1007" y="75"/>
                    </a:cubicBezTo>
                    <a:cubicBezTo>
                      <a:pt x="1006" y="76"/>
                      <a:pt x="1006" y="78"/>
                      <a:pt x="1007" y="79"/>
                    </a:cubicBezTo>
                    <a:cubicBezTo>
                      <a:pt x="1008" y="80"/>
                      <a:pt x="1009" y="80"/>
                      <a:pt x="1009" y="80"/>
                    </a:cubicBezTo>
                    <a:close/>
                    <a:moveTo>
                      <a:pt x="1027" y="55"/>
                    </a:moveTo>
                    <a:cubicBezTo>
                      <a:pt x="1020" y="62"/>
                      <a:pt x="1020" y="62"/>
                      <a:pt x="1020" y="62"/>
                    </a:cubicBezTo>
                    <a:cubicBezTo>
                      <a:pt x="1018" y="63"/>
                      <a:pt x="1018" y="65"/>
                      <a:pt x="1020" y="67"/>
                    </a:cubicBezTo>
                    <a:cubicBezTo>
                      <a:pt x="1020" y="67"/>
                      <a:pt x="1021" y="68"/>
                      <a:pt x="1022" y="68"/>
                    </a:cubicBezTo>
                    <a:cubicBezTo>
                      <a:pt x="1023" y="68"/>
                      <a:pt x="1023" y="67"/>
                      <a:pt x="1024" y="67"/>
                    </a:cubicBezTo>
                    <a:cubicBezTo>
                      <a:pt x="1031" y="59"/>
                      <a:pt x="1031" y="59"/>
                      <a:pt x="1031" y="59"/>
                    </a:cubicBezTo>
                    <a:cubicBezTo>
                      <a:pt x="1032" y="58"/>
                      <a:pt x="1032" y="56"/>
                      <a:pt x="1031" y="55"/>
                    </a:cubicBezTo>
                    <a:cubicBezTo>
                      <a:pt x="1030" y="54"/>
                      <a:pt x="1028" y="54"/>
                      <a:pt x="1027" y="55"/>
                    </a:cubicBezTo>
                    <a:close/>
                    <a:moveTo>
                      <a:pt x="860" y="243"/>
                    </a:moveTo>
                    <a:cubicBezTo>
                      <a:pt x="861" y="243"/>
                      <a:pt x="862" y="243"/>
                      <a:pt x="863" y="242"/>
                    </a:cubicBezTo>
                    <a:cubicBezTo>
                      <a:pt x="872" y="232"/>
                      <a:pt x="872" y="232"/>
                      <a:pt x="872" y="232"/>
                    </a:cubicBezTo>
                    <a:cubicBezTo>
                      <a:pt x="874" y="231"/>
                      <a:pt x="874" y="229"/>
                      <a:pt x="872" y="228"/>
                    </a:cubicBezTo>
                    <a:cubicBezTo>
                      <a:pt x="871" y="227"/>
                      <a:pt x="869" y="227"/>
                      <a:pt x="868" y="228"/>
                    </a:cubicBezTo>
                    <a:cubicBezTo>
                      <a:pt x="858" y="238"/>
                      <a:pt x="858" y="238"/>
                      <a:pt x="858" y="238"/>
                    </a:cubicBezTo>
                    <a:cubicBezTo>
                      <a:pt x="857" y="239"/>
                      <a:pt x="857" y="241"/>
                      <a:pt x="858" y="242"/>
                    </a:cubicBezTo>
                    <a:cubicBezTo>
                      <a:pt x="859" y="243"/>
                      <a:pt x="860" y="243"/>
                      <a:pt x="860" y="243"/>
                    </a:cubicBezTo>
                    <a:close/>
                    <a:moveTo>
                      <a:pt x="1034" y="62"/>
                    </a:moveTo>
                    <a:cubicBezTo>
                      <a:pt x="1031" y="65"/>
                      <a:pt x="1031" y="65"/>
                      <a:pt x="1031" y="65"/>
                    </a:cubicBezTo>
                    <a:cubicBezTo>
                      <a:pt x="1030" y="66"/>
                      <a:pt x="1030" y="68"/>
                      <a:pt x="1031" y="69"/>
                    </a:cubicBezTo>
                    <a:cubicBezTo>
                      <a:pt x="1032" y="70"/>
                      <a:pt x="1033" y="70"/>
                      <a:pt x="1033" y="70"/>
                    </a:cubicBezTo>
                    <a:cubicBezTo>
                      <a:pt x="1034" y="70"/>
                      <a:pt x="1035" y="70"/>
                      <a:pt x="1036" y="69"/>
                    </a:cubicBezTo>
                    <a:cubicBezTo>
                      <a:pt x="1038" y="66"/>
                      <a:pt x="1038" y="66"/>
                      <a:pt x="1038" y="66"/>
                    </a:cubicBezTo>
                    <a:cubicBezTo>
                      <a:pt x="1039" y="65"/>
                      <a:pt x="1039" y="63"/>
                      <a:pt x="1038" y="62"/>
                    </a:cubicBezTo>
                    <a:cubicBezTo>
                      <a:pt x="1037" y="61"/>
                      <a:pt x="1035" y="61"/>
                      <a:pt x="1034" y="62"/>
                    </a:cubicBezTo>
                    <a:close/>
                    <a:moveTo>
                      <a:pt x="705" y="399"/>
                    </a:moveTo>
                    <a:cubicBezTo>
                      <a:pt x="706" y="399"/>
                      <a:pt x="706" y="398"/>
                      <a:pt x="707" y="398"/>
                    </a:cubicBezTo>
                    <a:cubicBezTo>
                      <a:pt x="825" y="280"/>
                      <a:pt x="825" y="280"/>
                      <a:pt x="825" y="280"/>
                    </a:cubicBezTo>
                    <a:cubicBezTo>
                      <a:pt x="826" y="278"/>
                      <a:pt x="826" y="277"/>
                      <a:pt x="825" y="275"/>
                    </a:cubicBezTo>
                    <a:cubicBezTo>
                      <a:pt x="824" y="274"/>
                      <a:pt x="822" y="274"/>
                      <a:pt x="821" y="275"/>
                    </a:cubicBezTo>
                    <a:cubicBezTo>
                      <a:pt x="703" y="393"/>
                      <a:pt x="703" y="393"/>
                      <a:pt x="703" y="393"/>
                    </a:cubicBezTo>
                    <a:cubicBezTo>
                      <a:pt x="701" y="395"/>
                      <a:pt x="701" y="396"/>
                      <a:pt x="703" y="398"/>
                    </a:cubicBezTo>
                    <a:cubicBezTo>
                      <a:pt x="703" y="398"/>
                      <a:pt x="704" y="399"/>
                      <a:pt x="705" y="399"/>
                    </a:cubicBezTo>
                    <a:close/>
                    <a:moveTo>
                      <a:pt x="853" y="251"/>
                    </a:moveTo>
                    <a:cubicBezTo>
                      <a:pt x="854" y="250"/>
                      <a:pt x="854" y="248"/>
                      <a:pt x="853" y="247"/>
                    </a:cubicBezTo>
                    <a:cubicBezTo>
                      <a:pt x="852" y="246"/>
                      <a:pt x="850" y="246"/>
                      <a:pt x="849" y="247"/>
                    </a:cubicBezTo>
                    <a:cubicBezTo>
                      <a:pt x="844" y="252"/>
                      <a:pt x="844" y="252"/>
                      <a:pt x="844" y="252"/>
                    </a:cubicBezTo>
                    <a:cubicBezTo>
                      <a:pt x="842" y="254"/>
                      <a:pt x="842" y="256"/>
                      <a:pt x="844" y="257"/>
                    </a:cubicBezTo>
                    <a:cubicBezTo>
                      <a:pt x="844" y="257"/>
                      <a:pt x="845" y="258"/>
                      <a:pt x="846" y="258"/>
                    </a:cubicBezTo>
                    <a:cubicBezTo>
                      <a:pt x="847" y="258"/>
                      <a:pt x="847" y="257"/>
                      <a:pt x="848" y="257"/>
                    </a:cubicBezTo>
                    <a:lnTo>
                      <a:pt x="853" y="251"/>
                    </a:lnTo>
                    <a:close/>
                    <a:moveTo>
                      <a:pt x="400" y="703"/>
                    </a:moveTo>
                    <a:cubicBezTo>
                      <a:pt x="401" y="703"/>
                      <a:pt x="402" y="703"/>
                      <a:pt x="402" y="702"/>
                    </a:cubicBezTo>
                    <a:cubicBezTo>
                      <a:pt x="559" y="545"/>
                      <a:pt x="559" y="545"/>
                      <a:pt x="559" y="545"/>
                    </a:cubicBezTo>
                    <a:cubicBezTo>
                      <a:pt x="561" y="544"/>
                      <a:pt x="561" y="542"/>
                      <a:pt x="559" y="541"/>
                    </a:cubicBezTo>
                    <a:cubicBezTo>
                      <a:pt x="558" y="540"/>
                      <a:pt x="556" y="540"/>
                      <a:pt x="555" y="541"/>
                    </a:cubicBezTo>
                    <a:cubicBezTo>
                      <a:pt x="398" y="698"/>
                      <a:pt x="398" y="698"/>
                      <a:pt x="398" y="698"/>
                    </a:cubicBezTo>
                    <a:cubicBezTo>
                      <a:pt x="397" y="699"/>
                      <a:pt x="397" y="701"/>
                      <a:pt x="398" y="702"/>
                    </a:cubicBezTo>
                    <a:cubicBezTo>
                      <a:pt x="399" y="703"/>
                      <a:pt x="399" y="703"/>
                      <a:pt x="400" y="703"/>
                    </a:cubicBezTo>
                    <a:close/>
                    <a:moveTo>
                      <a:pt x="873" y="223"/>
                    </a:moveTo>
                    <a:cubicBezTo>
                      <a:pt x="872" y="224"/>
                      <a:pt x="872" y="226"/>
                      <a:pt x="873" y="228"/>
                    </a:cubicBezTo>
                    <a:cubicBezTo>
                      <a:pt x="873" y="228"/>
                      <a:pt x="874" y="229"/>
                      <a:pt x="875" y="229"/>
                    </a:cubicBezTo>
                    <a:cubicBezTo>
                      <a:pt x="876" y="229"/>
                      <a:pt x="876" y="228"/>
                      <a:pt x="877" y="228"/>
                    </a:cubicBezTo>
                    <a:cubicBezTo>
                      <a:pt x="1023" y="82"/>
                      <a:pt x="1023" y="82"/>
                      <a:pt x="1023" y="82"/>
                    </a:cubicBezTo>
                    <a:cubicBezTo>
                      <a:pt x="1024" y="81"/>
                      <a:pt x="1024" y="79"/>
                      <a:pt x="1023" y="78"/>
                    </a:cubicBezTo>
                    <a:cubicBezTo>
                      <a:pt x="1021" y="77"/>
                      <a:pt x="1019" y="77"/>
                      <a:pt x="1018" y="78"/>
                    </a:cubicBezTo>
                    <a:lnTo>
                      <a:pt x="873" y="223"/>
                    </a:lnTo>
                    <a:close/>
                    <a:moveTo>
                      <a:pt x="1062" y="42"/>
                    </a:moveTo>
                    <a:cubicBezTo>
                      <a:pt x="1063" y="42"/>
                      <a:pt x="1063" y="41"/>
                      <a:pt x="1064" y="41"/>
                    </a:cubicBezTo>
                    <a:cubicBezTo>
                      <a:pt x="1069" y="36"/>
                      <a:pt x="1069" y="36"/>
                      <a:pt x="1069" y="36"/>
                    </a:cubicBezTo>
                    <a:cubicBezTo>
                      <a:pt x="1070" y="35"/>
                      <a:pt x="1070" y="33"/>
                      <a:pt x="1069" y="32"/>
                    </a:cubicBezTo>
                    <a:cubicBezTo>
                      <a:pt x="1067" y="30"/>
                      <a:pt x="1066" y="30"/>
                      <a:pt x="1064" y="32"/>
                    </a:cubicBezTo>
                    <a:cubicBezTo>
                      <a:pt x="1060" y="36"/>
                      <a:pt x="1060" y="36"/>
                      <a:pt x="1060" y="36"/>
                    </a:cubicBezTo>
                    <a:cubicBezTo>
                      <a:pt x="1058" y="38"/>
                      <a:pt x="1058" y="39"/>
                      <a:pt x="1060" y="41"/>
                    </a:cubicBezTo>
                    <a:cubicBezTo>
                      <a:pt x="1060" y="41"/>
                      <a:pt x="1061" y="42"/>
                      <a:pt x="1062" y="42"/>
                    </a:cubicBezTo>
                    <a:close/>
                    <a:moveTo>
                      <a:pt x="867" y="250"/>
                    </a:moveTo>
                    <a:cubicBezTo>
                      <a:pt x="868" y="250"/>
                      <a:pt x="869" y="250"/>
                      <a:pt x="870" y="249"/>
                    </a:cubicBezTo>
                    <a:cubicBezTo>
                      <a:pt x="878" y="240"/>
                      <a:pt x="878" y="240"/>
                      <a:pt x="878" y="240"/>
                    </a:cubicBezTo>
                    <a:cubicBezTo>
                      <a:pt x="880" y="239"/>
                      <a:pt x="880" y="237"/>
                      <a:pt x="878" y="236"/>
                    </a:cubicBezTo>
                    <a:cubicBezTo>
                      <a:pt x="877" y="235"/>
                      <a:pt x="875" y="235"/>
                      <a:pt x="874" y="236"/>
                    </a:cubicBezTo>
                    <a:cubicBezTo>
                      <a:pt x="865" y="245"/>
                      <a:pt x="865" y="245"/>
                      <a:pt x="865" y="245"/>
                    </a:cubicBezTo>
                    <a:cubicBezTo>
                      <a:pt x="864" y="246"/>
                      <a:pt x="864" y="248"/>
                      <a:pt x="865" y="249"/>
                    </a:cubicBezTo>
                    <a:cubicBezTo>
                      <a:pt x="866" y="250"/>
                      <a:pt x="867" y="250"/>
                      <a:pt x="867" y="250"/>
                    </a:cubicBezTo>
                    <a:close/>
                    <a:moveTo>
                      <a:pt x="708" y="410"/>
                    </a:moveTo>
                    <a:cubicBezTo>
                      <a:pt x="709" y="410"/>
                      <a:pt x="709" y="409"/>
                      <a:pt x="710" y="409"/>
                    </a:cubicBezTo>
                    <a:cubicBezTo>
                      <a:pt x="840" y="279"/>
                      <a:pt x="840" y="279"/>
                      <a:pt x="840" y="279"/>
                    </a:cubicBezTo>
                    <a:cubicBezTo>
                      <a:pt x="841" y="278"/>
                      <a:pt x="841" y="276"/>
                      <a:pt x="840" y="275"/>
                    </a:cubicBezTo>
                    <a:cubicBezTo>
                      <a:pt x="839" y="273"/>
                      <a:pt x="837" y="273"/>
                      <a:pt x="835" y="275"/>
                    </a:cubicBezTo>
                    <a:cubicBezTo>
                      <a:pt x="706" y="404"/>
                      <a:pt x="706" y="404"/>
                      <a:pt x="706" y="404"/>
                    </a:cubicBezTo>
                    <a:cubicBezTo>
                      <a:pt x="704" y="406"/>
                      <a:pt x="704" y="407"/>
                      <a:pt x="706" y="409"/>
                    </a:cubicBezTo>
                    <a:cubicBezTo>
                      <a:pt x="706" y="409"/>
                      <a:pt x="707" y="410"/>
                      <a:pt x="708" y="410"/>
                    </a:cubicBezTo>
                    <a:close/>
                    <a:moveTo>
                      <a:pt x="1037" y="82"/>
                    </a:moveTo>
                    <a:cubicBezTo>
                      <a:pt x="1038" y="81"/>
                      <a:pt x="1038" y="79"/>
                      <a:pt x="1037" y="78"/>
                    </a:cubicBezTo>
                    <a:cubicBezTo>
                      <a:pt x="1035" y="77"/>
                      <a:pt x="1033" y="77"/>
                      <a:pt x="1032" y="78"/>
                    </a:cubicBezTo>
                    <a:cubicBezTo>
                      <a:pt x="880" y="230"/>
                      <a:pt x="880" y="230"/>
                      <a:pt x="880" y="230"/>
                    </a:cubicBezTo>
                    <a:cubicBezTo>
                      <a:pt x="879" y="231"/>
                      <a:pt x="879" y="233"/>
                      <a:pt x="880" y="234"/>
                    </a:cubicBezTo>
                    <a:cubicBezTo>
                      <a:pt x="881" y="235"/>
                      <a:pt x="881" y="235"/>
                      <a:pt x="882" y="235"/>
                    </a:cubicBezTo>
                    <a:cubicBezTo>
                      <a:pt x="883" y="235"/>
                      <a:pt x="884" y="235"/>
                      <a:pt x="884" y="234"/>
                    </a:cubicBezTo>
                    <a:lnTo>
                      <a:pt x="1037" y="82"/>
                    </a:lnTo>
                    <a:close/>
                    <a:moveTo>
                      <a:pt x="849" y="268"/>
                    </a:moveTo>
                    <a:cubicBezTo>
                      <a:pt x="850" y="268"/>
                      <a:pt x="851" y="268"/>
                      <a:pt x="852" y="267"/>
                    </a:cubicBezTo>
                    <a:cubicBezTo>
                      <a:pt x="856" y="262"/>
                      <a:pt x="856" y="262"/>
                      <a:pt x="856" y="262"/>
                    </a:cubicBezTo>
                    <a:cubicBezTo>
                      <a:pt x="858" y="261"/>
                      <a:pt x="858" y="259"/>
                      <a:pt x="856" y="258"/>
                    </a:cubicBezTo>
                    <a:cubicBezTo>
                      <a:pt x="855" y="257"/>
                      <a:pt x="853" y="257"/>
                      <a:pt x="852" y="258"/>
                    </a:cubicBezTo>
                    <a:cubicBezTo>
                      <a:pt x="847" y="263"/>
                      <a:pt x="847" y="263"/>
                      <a:pt x="847" y="263"/>
                    </a:cubicBezTo>
                    <a:cubicBezTo>
                      <a:pt x="846" y="264"/>
                      <a:pt x="846" y="266"/>
                      <a:pt x="847" y="267"/>
                    </a:cubicBezTo>
                    <a:cubicBezTo>
                      <a:pt x="848" y="268"/>
                      <a:pt x="849" y="268"/>
                      <a:pt x="849" y="268"/>
                    </a:cubicBezTo>
                    <a:close/>
                    <a:moveTo>
                      <a:pt x="401" y="717"/>
                    </a:moveTo>
                    <a:cubicBezTo>
                      <a:pt x="401" y="717"/>
                      <a:pt x="402" y="716"/>
                      <a:pt x="403" y="716"/>
                    </a:cubicBezTo>
                    <a:cubicBezTo>
                      <a:pt x="572" y="546"/>
                      <a:pt x="572" y="546"/>
                      <a:pt x="572" y="546"/>
                    </a:cubicBezTo>
                    <a:cubicBezTo>
                      <a:pt x="574" y="545"/>
                      <a:pt x="574" y="543"/>
                      <a:pt x="572" y="542"/>
                    </a:cubicBezTo>
                    <a:cubicBezTo>
                      <a:pt x="571" y="541"/>
                      <a:pt x="569" y="541"/>
                      <a:pt x="568" y="542"/>
                    </a:cubicBezTo>
                    <a:cubicBezTo>
                      <a:pt x="399" y="711"/>
                      <a:pt x="399" y="711"/>
                      <a:pt x="399" y="711"/>
                    </a:cubicBezTo>
                    <a:cubicBezTo>
                      <a:pt x="397" y="713"/>
                      <a:pt x="397" y="715"/>
                      <a:pt x="399" y="716"/>
                    </a:cubicBezTo>
                    <a:cubicBezTo>
                      <a:pt x="399" y="716"/>
                      <a:pt x="400" y="717"/>
                      <a:pt x="401" y="717"/>
                    </a:cubicBezTo>
                    <a:close/>
                    <a:moveTo>
                      <a:pt x="1053" y="75"/>
                    </a:moveTo>
                    <a:cubicBezTo>
                      <a:pt x="1054" y="76"/>
                      <a:pt x="1055" y="76"/>
                      <a:pt x="1056" y="76"/>
                    </a:cubicBezTo>
                    <a:cubicBezTo>
                      <a:pt x="1056" y="76"/>
                      <a:pt x="1057" y="76"/>
                      <a:pt x="1058" y="75"/>
                    </a:cubicBezTo>
                    <a:cubicBezTo>
                      <a:pt x="1059" y="74"/>
                      <a:pt x="1059" y="74"/>
                      <a:pt x="1059" y="74"/>
                    </a:cubicBezTo>
                    <a:cubicBezTo>
                      <a:pt x="1060" y="72"/>
                      <a:pt x="1060" y="71"/>
                      <a:pt x="1059" y="69"/>
                    </a:cubicBezTo>
                    <a:cubicBezTo>
                      <a:pt x="1058" y="68"/>
                      <a:pt x="1056" y="68"/>
                      <a:pt x="1055" y="69"/>
                    </a:cubicBezTo>
                    <a:cubicBezTo>
                      <a:pt x="1053" y="71"/>
                      <a:pt x="1053" y="71"/>
                      <a:pt x="1053" y="71"/>
                    </a:cubicBezTo>
                    <a:cubicBezTo>
                      <a:pt x="1052" y="72"/>
                      <a:pt x="1052" y="74"/>
                      <a:pt x="1053" y="75"/>
                    </a:cubicBezTo>
                    <a:close/>
                    <a:moveTo>
                      <a:pt x="1052" y="76"/>
                    </a:moveTo>
                    <a:cubicBezTo>
                      <a:pt x="1051" y="75"/>
                      <a:pt x="1049" y="75"/>
                      <a:pt x="1048" y="76"/>
                    </a:cubicBezTo>
                    <a:cubicBezTo>
                      <a:pt x="890" y="234"/>
                      <a:pt x="890" y="234"/>
                      <a:pt x="890" y="234"/>
                    </a:cubicBezTo>
                    <a:cubicBezTo>
                      <a:pt x="889" y="235"/>
                      <a:pt x="889" y="237"/>
                      <a:pt x="890" y="238"/>
                    </a:cubicBezTo>
                    <a:cubicBezTo>
                      <a:pt x="891" y="239"/>
                      <a:pt x="891" y="239"/>
                      <a:pt x="892" y="239"/>
                    </a:cubicBezTo>
                    <a:cubicBezTo>
                      <a:pt x="893" y="239"/>
                      <a:pt x="894" y="239"/>
                      <a:pt x="894" y="238"/>
                    </a:cubicBezTo>
                    <a:cubicBezTo>
                      <a:pt x="1052" y="81"/>
                      <a:pt x="1052" y="81"/>
                      <a:pt x="1052" y="81"/>
                    </a:cubicBezTo>
                    <a:cubicBezTo>
                      <a:pt x="1053" y="79"/>
                      <a:pt x="1053" y="77"/>
                      <a:pt x="1052" y="76"/>
                    </a:cubicBezTo>
                    <a:close/>
                    <a:moveTo>
                      <a:pt x="874" y="254"/>
                    </a:moveTo>
                    <a:cubicBezTo>
                      <a:pt x="875" y="254"/>
                      <a:pt x="876" y="255"/>
                      <a:pt x="877" y="255"/>
                    </a:cubicBezTo>
                    <a:cubicBezTo>
                      <a:pt x="877" y="255"/>
                      <a:pt x="878" y="254"/>
                      <a:pt x="879" y="254"/>
                    </a:cubicBezTo>
                    <a:cubicBezTo>
                      <a:pt x="887" y="246"/>
                      <a:pt x="887" y="246"/>
                      <a:pt x="887" y="246"/>
                    </a:cubicBezTo>
                    <a:cubicBezTo>
                      <a:pt x="888" y="245"/>
                      <a:pt x="888" y="243"/>
                      <a:pt x="887" y="242"/>
                    </a:cubicBezTo>
                    <a:cubicBezTo>
                      <a:pt x="886" y="240"/>
                      <a:pt x="884" y="240"/>
                      <a:pt x="882" y="242"/>
                    </a:cubicBezTo>
                    <a:cubicBezTo>
                      <a:pt x="874" y="249"/>
                      <a:pt x="874" y="249"/>
                      <a:pt x="874" y="249"/>
                    </a:cubicBezTo>
                    <a:cubicBezTo>
                      <a:pt x="873" y="251"/>
                      <a:pt x="873" y="253"/>
                      <a:pt x="874" y="254"/>
                    </a:cubicBezTo>
                    <a:close/>
                    <a:moveTo>
                      <a:pt x="401" y="732"/>
                    </a:moveTo>
                    <a:cubicBezTo>
                      <a:pt x="580" y="552"/>
                      <a:pt x="580" y="552"/>
                      <a:pt x="580" y="552"/>
                    </a:cubicBezTo>
                    <a:cubicBezTo>
                      <a:pt x="582" y="551"/>
                      <a:pt x="582" y="549"/>
                      <a:pt x="580" y="548"/>
                    </a:cubicBezTo>
                    <a:cubicBezTo>
                      <a:pt x="579" y="547"/>
                      <a:pt x="577" y="547"/>
                      <a:pt x="576" y="548"/>
                    </a:cubicBezTo>
                    <a:cubicBezTo>
                      <a:pt x="396" y="727"/>
                      <a:pt x="396" y="727"/>
                      <a:pt x="396" y="727"/>
                    </a:cubicBezTo>
                    <a:cubicBezTo>
                      <a:pt x="395" y="729"/>
                      <a:pt x="395" y="731"/>
                      <a:pt x="396" y="732"/>
                    </a:cubicBezTo>
                    <a:cubicBezTo>
                      <a:pt x="397" y="732"/>
                      <a:pt x="398" y="733"/>
                      <a:pt x="399" y="733"/>
                    </a:cubicBezTo>
                    <a:cubicBezTo>
                      <a:pt x="399" y="733"/>
                      <a:pt x="400" y="732"/>
                      <a:pt x="401" y="732"/>
                    </a:cubicBezTo>
                    <a:close/>
                    <a:moveTo>
                      <a:pt x="703" y="430"/>
                    </a:moveTo>
                    <a:cubicBezTo>
                      <a:pt x="856" y="276"/>
                      <a:pt x="856" y="276"/>
                      <a:pt x="856" y="276"/>
                    </a:cubicBezTo>
                    <a:cubicBezTo>
                      <a:pt x="858" y="275"/>
                      <a:pt x="858" y="273"/>
                      <a:pt x="856" y="272"/>
                    </a:cubicBezTo>
                    <a:cubicBezTo>
                      <a:pt x="855" y="271"/>
                      <a:pt x="853" y="271"/>
                      <a:pt x="852" y="272"/>
                    </a:cubicBezTo>
                    <a:cubicBezTo>
                      <a:pt x="698" y="426"/>
                      <a:pt x="698" y="426"/>
                      <a:pt x="698" y="426"/>
                    </a:cubicBezTo>
                    <a:cubicBezTo>
                      <a:pt x="697" y="427"/>
                      <a:pt x="697" y="429"/>
                      <a:pt x="698" y="430"/>
                    </a:cubicBezTo>
                    <a:cubicBezTo>
                      <a:pt x="699" y="431"/>
                      <a:pt x="700" y="431"/>
                      <a:pt x="700" y="431"/>
                    </a:cubicBezTo>
                    <a:cubicBezTo>
                      <a:pt x="701" y="431"/>
                      <a:pt x="702" y="431"/>
                      <a:pt x="703" y="430"/>
                    </a:cubicBezTo>
                    <a:close/>
                    <a:moveTo>
                      <a:pt x="870" y="276"/>
                    </a:moveTo>
                    <a:cubicBezTo>
                      <a:pt x="871" y="276"/>
                      <a:pt x="871" y="275"/>
                      <a:pt x="872" y="275"/>
                    </a:cubicBezTo>
                    <a:cubicBezTo>
                      <a:pt x="875" y="271"/>
                      <a:pt x="875" y="271"/>
                      <a:pt x="875" y="271"/>
                    </a:cubicBezTo>
                    <a:cubicBezTo>
                      <a:pt x="877" y="270"/>
                      <a:pt x="877" y="268"/>
                      <a:pt x="875" y="267"/>
                    </a:cubicBezTo>
                    <a:cubicBezTo>
                      <a:pt x="874" y="266"/>
                      <a:pt x="872" y="266"/>
                      <a:pt x="871" y="267"/>
                    </a:cubicBezTo>
                    <a:cubicBezTo>
                      <a:pt x="868" y="270"/>
                      <a:pt x="868" y="270"/>
                      <a:pt x="868" y="270"/>
                    </a:cubicBezTo>
                    <a:cubicBezTo>
                      <a:pt x="866" y="271"/>
                      <a:pt x="866" y="273"/>
                      <a:pt x="868" y="275"/>
                    </a:cubicBezTo>
                    <a:cubicBezTo>
                      <a:pt x="868" y="275"/>
                      <a:pt x="869" y="276"/>
                      <a:pt x="870" y="276"/>
                    </a:cubicBezTo>
                    <a:close/>
                    <a:moveTo>
                      <a:pt x="862" y="280"/>
                    </a:moveTo>
                    <a:cubicBezTo>
                      <a:pt x="861" y="279"/>
                      <a:pt x="859" y="279"/>
                      <a:pt x="858" y="280"/>
                    </a:cubicBezTo>
                    <a:cubicBezTo>
                      <a:pt x="700" y="438"/>
                      <a:pt x="700" y="438"/>
                      <a:pt x="700" y="438"/>
                    </a:cubicBezTo>
                    <a:cubicBezTo>
                      <a:pt x="699" y="439"/>
                      <a:pt x="699" y="441"/>
                      <a:pt x="700" y="442"/>
                    </a:cubicBezTo>
                    <a:cubicBezTo>
                      <a:pt x="701" y="443"/>
                      <a:pt x="702" y="443"/>
                      <a:pt x="702" y="443"/>
                    </a:cubicBezTo>
                    <a:cubicBezTo>
                      <a:pt x="703" y="443"/>
                      <a:pt x="704" y="443"/>
                      <a:pt x="704" y="442"/>
                    </a:cubicBezTo>
                    <a:cubicBezTo>
                      <a:pt x="862" y="285"/>
                      <a:pt x="862" y="285"/>
                      <a:pt x="862" y="285"/>
                    </a:cubicBezTo>
                    <a:cubicBezTo>
                      <a:pt x="863" y="283"/>
                      <a:pt x="863" y="281"/>
                      <a:pt x="862" y="280"/>
                    </a:cubicBezTo>
                    <a:close/>
                    <a:moveTo>
                      <a:pt x="583" y="555"/>
                    </a:moveTo>
                    <a:cubicBezTo>
                      <a:pt x="399" y="738"/>
                      <a:pt x="399" y="738"/>
                      <a:pt x="399" y="738"/>
                    </a:cubicBezTo>
                    <a:cubicBezTo>
                      <a:pt x="398" y="740"/>
                      <a:pt x="398" y="742"/>
                      <a:pt x="399" y="743"/>
                    </a:cubicBezTo>
                    <a:cubicBezTo>
                      <a:pt x="400" y="743"/>
                      <a:pt x="401" y="744"/>
                      <a:pt x="402" y="744"/>
                    </a:cubicBezTo>
                    <a:cubicBezTo>
                      <a:pt x="402" y="744"/>
                      <a:pt x="403" y="743"/>
                      <a:pt x="404" y="743"/>
                    </a:cubicBezTo>
                    <a:cubicBezTo>
                      <a:pt x="587" y="559"/>
                      <a:pt x="587" y="559"/>
                      <a:pt x="587" y="559"/>
                    </a:cubicBezTo>
                    <a:cubicBezTo>
                      <a:pt x="589" y="558"/>
                      <a:pt x="589" y="556"/>
                      <a:pt x="587" y="555"/>
                    </a:cubicBezTo>
                    <a:cubicBezTo>
                      <a:pt x="586" y="554"/>
                      <a:pt x="584" y="554"/>
                      <a:pt x="583" y="555"/>
                    </a:cubicBezTo>
                    <a:close/>
                    <a:moveTo>
                      <a:pt x="1084" y="61"/>
                    </a:moveTo>
                    <a:cubicBezTo>
                      <a:pt x="1085" y="61"/>
                      <a:pt x="1086" y="61"/>
                      <a:pt x="1087" y="60"/>
                    </a:cubicBezTo>
                    <a:cubicBezTo>
                      <a:pt x="1090" y="57"/>
                      <a:pt x="1090" y="57"/>
                      <a:pt x="1090" y="57"/>
                    </a:cubicBezTo>
                    <a:cubicBezTo>
                      <a:pt x="1091" y="56"/>
                      <a:pt x="1091" y="54"/>
                      <a:pt x="1090" y="53"/>
                    </a:cubicBezTo>
                    <a:cubicBezTo>
                      <a:pt x="1088" y="51"/>
                      <a:pt x="1087" y="51"/>
                      <a:pt x="1085" y="53"/>
                    </a:cubicBezTo>
                    <a:cubicBezTo>
                      <a:pt x="1082" y="56"/>
                      <a:pt x="1082" y="56"/>
                      <a:pt x="1082" y="56"/>
                    </a:cubicBezTo>
                    <a:cubicBezTo>
                      <a:pt x="1081" y="57"/>
                      <a:pt x="1081" y="59"/>
                      <a:pt x="1082" y="60"/>
                    </a:cubicBezTo>
                    <a:cubicBezTo>
                      <a:pt x="1083" y="61"/>
                      <a:pt x="1084" y="61"/>
                      <a:pt x="1084" y="61"/>
                    </a:cubicBezTo>
                    <a:close/>
                    <a:moveTo>
                      <a:pt x="885" y="261"/>
                    </a:moveTo>
                    <a:cubicBezTo>
                      <a:pt x="885" y="261"/>
                      <a:pt x="886" y="260"/>
                      <a:pt x="887" y="260"/>
                    </a:cubicBezTo>
                    <a:cubicBezTo>
                      <a:pt x="895" y="252"/>
                      <a:pt x="895" y="252"/>
                      <a:pt x="895" y="252"/>
                    </a:cubicBezTo>
                    <a:cubicBezTo>
                      <a:pt x="896" y="251"/>
                      <a:pt x="896" y="249"/>
                      <a:pt x="895" y="248"/>
                    </a:cubicBezTo>
                    <a:cubicBezTo>
                      <a:pt x="893" y="247"/>
                      <a:pt x="891" y="247"/>
                      <a:pt x="890" y="248"/>
                    </a:cubicBezTo>
                    <a:cubicBezTo>
                      <a:pt x="883" y="255"/>
                      <a:pt x="883" y="255"/>
                      <a:pt x="883" y="255"/>
                    </a:cubicBezTo>
                    <a:cubicBezTo>
                      <a:pt x="881" y="257"/>
                      <a:pt x="881" y="259"/>
                      <a:pt x="883" y="260"/>
                    </a:cubicBezTo>
                    <a:cubicBezTo>
                      <a:pt x="883" y="260"/>
                      <a:pt x="884" y="261"/>
                      <a:pt x="885" y="261"/>
                    </a:cubicBezTo>
                    <a:close/>
                    <a:moveTo>
                      <a:pt x="937" y="200"/>
                    </a:moveTo>
                    <a:cubicBezTo>
                      <a:pt x="898" y="240"/>
                      <a:pt x="898" y="240"/>
                      <a:pt x="898" y="240"/>
                    </a:cubicBezTo>
                    <a:cubicBezTo>
                      <a:pt x="897" y="241"/>
                      <a:pt x="897" y="243"/>
                      <a:pt x="898" y="244"/>
                    </a:cubicBezTo>
                    <a:cubicBezTo>
                      <a:pt x="898" y="245"/>
                      <a:pt x="899" y="245"/>
                      <a:pt x="900" y="245"/>
                    </a:cubicBezTo>
                    <a:cubicBezTo>
                      <a:pt x="901" y="245"/>
                      <a:pt x="902" y="245"/>
                      <a:pt x="902" y="244"/>
                    </a:cubicBezTo>
                    <a:cubicBezTo>
                      <a:pt x="942" y="205"/>
                      <a:pt x="942" y="205"/>
                      <a:pt x="942" y="205"/>
                    </a:cubicBezTo>
                    <a:cubicBezTo>
                      <a:pt x="1072" y="75"/>
                      <a:pt x="1072" y="75"/>
                      <a:pt x="1072" y="75"/>
                    </a:cubicBezTo>
                    <a:cubicBezTo>
                      <a:pt x="1073" y="74"/>
                      <a:pt x="1073" y="72"/>
                      <a:pt x="1072" y="70"/>
                    </a:cubicBezTo>
                    <a:cubicBezTo>
                      <a:pt x="1071" y="69"/>
                      <a:pt x="1069" y="69"/>
                      <a:pt x="1068" y="70"/>
                    </a:cubicBezTo>
                    <a:lnTo>
                      <a:pt x="937" y="200"/>
                    </a:lnTo>
                    <a:close/>
                    <a:moveTo>
                      <a:pt x="860" y="300"/>
                    </a:moveTo>
                    <a:cubicBezTo>
                      <a:pt x="861" y="299"/>
                      <a:pt x="861" y="297"/>
                      <a:pt x="860" y="296"/>
                    </a:cubicBezTo>
                    <a:cubicBezTo>
                      <a:pt x="859" y="295"/>
                      <a:pt x="857" y="295"/>
                      <a:pt x="856" y="296"/>
                    </a:cubicBezTo>
                    <a:cubicBezTo>
                      <a:pt x="708" y="444"/>
                      <a:pt x="708" y="444"/>
                      <a:pt x="708" y="444"/>
                    </a:cubicBezTo>
                    <a:cubicBezTo>
                      <a:pt x="707" y="445"/>
                      <a:pt x="707" y="447"/>
                      <a:pt x="708" y="448"/>
                    </a:cubicBezTo>
                    <a:cubicBezTo>
                      <a:pt x="708" y="449"/>
                      <a:pt x="709" y="449"/>
                      <a:pt x="710" y="449"/>
                    </a:cubicBezTo>
                    <a:cubicBezTo>
                      <a:pt x="711" y="449"/>
                      <a:pt x="712" y="449"/>
                      <a:pt x="712" y="448"/>
                    </a:cubicBezTo>
                    <a:lnTo>
                      <a:pt x="860" y="300"/>
                    </a:lnTo>
                    <a:close/>
                    <a:moveTo>
                      <a:pt x="904" y="253"/>
                    </a:moveTo>
                    <a:cubicBezTo>
                      <a:pt x="904" y="253"/>
                      <a:pt x="905" y="254"/>
                      <a:pt x="906" y="254"/>
                    </a:cubicBezTo>
                    <a:cubicBezTo>
                      <a:pt x="906" y="254"/>
                      <a:pt x="907" y="253"/>
                      <a:pt x="908" y="253"/>
                    </a:cubicBezTo>
                    <a:cubicBezTo>
                      <a:pt x="1083" y="77"/>
                      <a:pt x="1083" y="77"/>
                      <a:pt x="1083" y="77"/>
                    </a:cubicBezTo>
                    <a:cubicBezTo>
                      <a:pt x="1102" y="59"/>
                      <a:pt x="1102" y="59"/>
                      <a:pt x="1102" y="59"/>
                    </a:cubicBezTo>
                    <a:cubicBezTo>
                      <a:pt x="1103" y="58"/>
                      <a:pt x="1103" y="56"/>
                      <a:pt x="1102" y="54"/>
                    </a:cubicBezTo>
                    <a:cubicBezTo>
                      <a:pt x="1101" y="53"/>
                      <a:pt x="1099" y="53"/>
                      <a:pt x="1098" y="54"/>
                    </a:cubicBezTo>
                    <a:cubicBezTo>
                      <a:pt x="1079" y="73"/>
                      <a:pt x="1079" y="73"/>
                      <a:pt x="1079" y="73"/>
                    </a:cubicBezTo>
                    <a:cubicBezTo>
                      <a:pt x="904" y="248"/>
                      <a:pt x="904" y="248"/>
                      <a:pt x="904" y="248"/>
                    </a:cubicBezTo>
                    <a:cubicBezTo>
                      <a:pt x="902" y="250"/>
                      <a:pt x="902" y="252"/>
                      <a:pt x="904" y="253"/>
                    </a:cubicBezTo>
                    <a:close/>
                    <a:moveTo>
                      <a:pt x="1137" y="22"/>
                    </a:moveTo>
                    <a:cubicBezTo>
                      <a:pt x="1138" y="22"/>
                      <a:pt x="1139" y="22"/>
                      <a:pt x="1139" y="21"/>
                    </a:cubicBezTo>
                    <a:cubicBezTo>
                      <a:pt x="1144" y="16"/>
                      <a:pt x="1144" y="16"/>
                      <a:pt x="1144" y="16"/>
                    </a:cubicBezTo>
                    <a:cubicBezTo>
                      <a:pt x="1146" y="15"/>
                      <a:pt x="1146" y="13"/>
                      <a:pt x="1144" y="12"/>
                    </a:cubicBezTo>
                    <a:cubicBezTo>
                      <a:pt x="1143" y="11"/>
                      <a:pt x="1141" y="11"/>
                      <a:pt x="1140" y="12"/>
                    </a:cubicBezTo>
                    <a:cubicBezTo>
                      <a:pt x="1135" y="17"/>
                      <a:pt x="1135" y="17"/>
                      <a:pt x="1135" y="17"/>
                    </a:cubicBezTo>
                    <a:cubicBezTo>
                      <a:pt x="1134" y="18"/>
                      <a:pt x="1134" y="20"/>
                      <a:pt x="1135" y="21"/>
                    </a:cubicBezTo>
                    <a:cubicBezTo>
                      <a:pt x="1136" y="22"/>
                      <a:pt x="1136" y="22"/>
                      <a:pt x="1137" y="22"/>
                    </a:cubicBezTo>
                    <a:close/>
                    <a:moveTo>
                      <a:pt x="879" y="280"/>
                    </a:moveTo>
                    <a:cubicBezTo>
                      <a:pt x="880" y="280"/>
                      <a:pt x="881" y="280"/>
                      <a:pt x="881" y="279"/>
                    </a:cubicBezTo>
                    <a:cubicBezTo>
                      <a:pt x="888" y="272"/>
                      <a:pt x="888" y="272"/>
                      <a:pt x="888" y="272"/>
                    </a:cubicBezTo>
                    <a:cubicBezTo>
                      <a:pt x="888" y="272"/>
                      <a:pt x="888" y="272"/>
                      <a:pt x="889" y="272"/>
                    </a:cubicBezTo>
                    <a:cubicBezTo>
                      <a:pt x="889" y="272"/>
                      <a:pt x="889" y="272"/>
                      <a:pt x="889" y="272"/>
                    </a:cubicBezTo>
                    <a:cubicBezTo>
                      <a:pt x="900" y="260"/>
                      <a:pt x="900" y="260"/>
                      <a:pt x="900" y="260"/>
                    </a:cubicBezTo>
                    <a:cubicBezTo>
                      <a:pt x="900" y="260"/>
                      <a:pt x="900" y="260"/>
                      <a:pt x="900" y="260"/>
                    </a:cubicBezTo>
                    <a:cubicBezTo>
                      <a:pt x="903" y="258"/>
                      <a:pt x="903" y="258"/>
                      <a:pt x="903" y="258"/>
                    </a:cubicBezTo>
                    <a:cubicBezTo>
                      <a:pt x="904" y="257"/>
                      <a:pt x="904" y="255"/>
                      <a:pt x="903" y="253"/>
                    </a:cubicBezTo>
                    <a:cubicBezTo>
                      <a:pt x="902" y="252"/>
                      <a:pt x="900" y="252"/>
                      <a:pt x="899" y="253"/>
                    </a:cubicBezTo>
                    <a:cubicBezTo>
                      <a:pt x="897" y="256"/>
                      <a:pt x="897" y="256"/>
                      <a:pt x="897" y="256"/>
                    </a:cubicBezTo>
                    <a:cubicBezTo>
                      <a:pt x="897" y="256"/>
                      <a:pt x="897" y="256"/>
                      <a:pt x="897" y="256"/>
                    </a:cubicBezTo>
                    <a:cubicBezTo>
                      <a:pt x="885" y="267"/>
                      <a:pt x="885" y="267"/>
                      <a:pt x="885" y="267"/>
                    </a:cubicBezTo>
                    <a:cubicBezTo>
                      <a:pt x="885" y="267"/>
                      <a:pt x="885" y="268"/>
                      <a:pt x="885" y="268"/>
                    </a:cubicBezTo>
                    <a:cubicBezTo>
                      <a:pt x="884" y="268"/>
                      <a:pt x="884" y="268"/>
                      <a:pt x="884" y="268"/>
                    </a:cubicBezTo>
                    <a:cubicBezTo>
                      <a:pt x="877" y="275"/>
                      <a:pt x="877" y="275"/>
                      <a:pt x="877" y="275"/>
                    </a:cubicBezTo>
                    <a:cubicBezTo>
                      <a:pt x="876" y="276"/>
                      <a:pt x="876" y="278"/>
                      <a:pt x="877" y="279"/>
                    </a:cubicBezTo>
                    <a:cubicBezTo>
                      <a:pt x="877" y="280"/>
                      <a:pt x="878" y="280"/>
                      <a:pt x="879" y="280"/>
                    </a:cubicBezTo>
                    <a:close/>
                    <a:moveTo>
                      <a:pt x="399" y="757"/>
                    </a:moveTo>
                    <a:cubicBezTo>
                      <a:pt x="400" y="758"/>
                      <a:pt x="400" y="758"/>
                      <a:pt x="401" y="758"/>
                    </a:cubicBezTo>
                    <a:cubicBezTo>
                      <a:pt x="402" y="758"/>
                      <a:pt x="403" y="758"/>
                      <a:pt x="403" y="757"/>
                    </a:cubicBezTo>
                    <a:cubicBezTo>
                      <a:pt x="598" y="563"/>
                      <a:pt x="598" y="563"/>
                      <a:pt x="598" y="563"/>
                    </a:cubicBezTo>
                    <a:cubicBezTo>
                      <a:pt x="599" y="561"/>
                      <a:pt x="599" y="559"/>
                      <a:pt x="598" y="558"/>
                    </a:cubicBezTo>
                    <a:cubicBezTo>
                      <a:pt x="597" y="557"/>
                      <a:pt x="595" y="557"/>
                      <a:pt x="594" y="558"/>
                    </a:cubicBezTo>
                    <a:cubicBezTo>
                      <a:pt x="399" y="753"/>
                      <a:pt x="399" y="753"/>
                      <a:pt x="399" y="753"/>
                    </a:cubicBezTo>
                    <a:cubicBezTo>
                      <a:pt x="398" y="754"/>
                      <a:pt x="398" y="756"/>
                      <a:pt x="399" y="757"/>
                    </a:cubicBezTo>
                    <a:close/>
                    <a:moveTo>
                      <a:pt x="1146" y="24"/>
                    </a:moveTo>
                    <a:cubicBezTo>
                      <a:pt x="1147" y="25"/>
                      <a:pt x="1147" y="25"/>
                      <a:pt x="1148" y="25"/>
                    </a:cubicBezTo>
                    <a:cubicBezTo>
                      <a:pt x="1149" y="25"/>
                      <a:pt x="1150" y="25"/>
                      <a:pt x="1150" y="24"/>
                    </a:cubicBezTo>
                    <a:cubicBezTo>
                      <a:pt x="1154" y="20"/>
                      <a:pt x="1154" y="20"/>
                      <a:pt x="1154" y="20"/>
                    </a:cubicBezTo>
                    <a:cubicBezTo>
                      <a:pt x="1154" y="20"/>
                      <a:pt x="1154" y="20"/>
                      <a:pt x="1154" y="20"/>
                    </a:cubicBezTo>
                    <a:cubicBezTo>
                      <a:pt x="1155" y="20"/>
                      <a:pt x="1155" y="20"/>
                      <a:pt x="1155" y="20"/>
                    </a:cubicBezTo>
                    <a:cubicBezTo>
                      <a:pt x="1157" y="18"/>
                      <a:pt x="1157" y="18"/>
                      <a:pt x="1157" y="18"/>
                    </a:cubicBezTo>
                    <a:cubicBezTo>
                      <a:pt x="1158" y="17"/>
                      <a:pt x="1158" y="15"/>
                      <a:pt x="1157" y="13"/>
                    </a:cubicBezTo>
                    <a:cubicBezTo>
                      <a:pt x="1156" y="12"/>
                      <a:pt x="1154" y="12"/>
                      <a:pt x="1152" y="13"/>
                    </a:cubicBezTo>
                    <a:cubicBezTo>
                      <a:pt x="1150" y="15"/>
                      <a:pt x="1150" y="15"/>
                      <a:pt x="1150" y="15"/>
                    </a:cubicBezTo>
                    <a:cubicBezTo>
                      <a:pt x="1150" y="16"/>
                      <a:pt x="1150" y="16"/>
                      <a:pt x="1150" y="16"/>
                    </a:cubicBezTo>
                    <a:cubicBezTo>
                      <a:pt x="1150" y="16"/>
                      <a:pt x="1150" y="16"/>
                      <a:pt x="1150" y="16"/>
                    </a:cubicBezTo>
                    <a:cubicBezTo>
                      <a:pt x="1146" y="20"/>
                      <a:pt x="1146" y="20"/>
                      <a:pt x="1146" y="20"/>
                    </a:cubicBezTo>
                    <a:cubicBezTo>
                      <a:pt x="1145" y="21"/>
                      <a:pt x="1145" y="23"/>
                      <a:pt x="1146" y="24"/>
                    </a:cubicBezTo>
                    <a:close/>
                    <a:moveTo>
                      <a:pt x="870" y="301"/>
                    </a:moveTo>
                    <a:cubicBezTo>
                      <a:pt x="868" y="299"/>
                      <a:pt x="866" y="299"/>
                      <a:pt x="865" y="301"/>
                    </a:cubicBezTo>
                    <a:cubicBezTo>
                      <a:pt x="713" y="453"/>
                      <a:pt x="713" y="453"/>
                      <a:pt x="713" y="453"/>
                    </a:cubicBezTo>
                    <a:cubicBezTo>
                      <a:pt x="712" y="454"/>
                      <a:pt x="712" y="456"/>
                      <a:pt x="713" y="457"/>
                    </a:cubicBezTo>
                    <a:cubicBezTo>
                      <a:pt x="714" y="458"/>
                      <a:pt x="714" y="458"/>
                      <a:pt x="715" y="458"/>
                    </a:cubicBezTo>
                    <a:cubicBezTo>
                      <a:pt x="716" y="458"/>
                      <a:pt x="717" y="458"/>
                      <a:pt x="717" y="457"/>
                    </a:cubicBezTo>
                    <a:cubicBezTo>
                      <a:pt x="870" y="305"/>
                      <a:pt x="870" y="305"/>
                      <a:pt x="870" y="305"/>
                    </a:cubicBezTo>
                    <a:cubicBezTo>
                      <a:pt x="871" y="304"/>
                      <a:pt x="871" y="302"/>
                      <a:pt x="870" y="301"/>
                    </a:cubicBezTo>
                    <a:close/>
                    <a:moveTo>
                      <a:pt x="1091" y="73"/>
                    </a:moveTo>
                    <a:cubicBezTo>
                      <a:pt x="1091" y="73"/>
                      <a:pt x="1091" y="73"/>
                      <a:pt x="1091" y="73"/>
                    </a:cubicBezTo>
                    <a:cubicBezTo>
                      <a:pt x="906" y="259"/>
                      <a:pt x="906" y="259"/>
                      <a:pt x="906" y="259"/>
                    </a:cubicBezTo>
                    <a:cubicBezTo>
                      <a:pt x="905" y="260"/>
                      <a:pt x="905" y="262"/>
                      <a:pt x="906" y="264"/>
                    </a:cubicBezTo>
                    <a:cubicBezTo>
                      <a:pt x="907" y="264"/>
                      <a:pt x="908" y="265"/>
                      <a:pt x="909" y="265"/>
                    </a:cubicBezTo>
                    <a:cubicBezTo>
                      <a:pt x="909" y="265"/>
                      <a:pt x="910" y="264"/>
                      <a:pt x="911" y="264"/>
                    </a:cubicBezTo>
                    <a:cubicBezTo>
                      <a:pt x="1109" y="65"/>
                      <a:pt x="1109" y="65"/>
                      <a:pt x="1109" y="65"/>
                    </a:cubicBezTo>
                    <a:cubicBezTo>
                      <a:pt x="1114" y="60"/>
                      <a:pt x="1114" y="60"/>
                      <a:pt x="1114" y="60"/>
                    </a:cubicBezTo>
                    <a:cubicBezTo>
                      <a:pt x="1116" y="59"/>
                      <a:pt x="1116" y="57"/>
                      <a:pt x="1114" y="56"/>
                    </a:cubicBezTo>
                    <a:cubicBezTo>
                      <a:pt x="1113" y="55"/>
                      <a:pt x="1111" y="55"/>
                      <a:pt x="1110" y="56"/>
                    </a:cubicBezTo>
                    <a:cubicBezTo>
                      <a:pt x="1105" y="61"/>
                      <a:pt x="1105" y="61"/>
                      <a:pt x="1105" y="61"/>
                    </a:cubicBezTo>
                    <a:cubicBezTo>
                      <a:pt x="1103" y="63"/>
                      <a:pt x="1103" y="63"/>
                      <a:pt x="1103" y="63"/>
                    </a:cubicBezTo>
                    <a:cubicBezTo>
                      <a:pt x="1103" y="63"/>
                      <a:pt x="1102" y="63"/>
                      <a:pt x="1102" y="63"/>
                    </a:cubicBezTo>
                    <a:lnTo>
                      <a:pt x="1091" y="73"/>
                    </a:lnTo>
                    <a:close/>
                    <a:moveTo>
                      <a:pt x="597" y="569"/>
                    </a:moveTo>
                    <a:cubicBezTo>
                      <a:pt x="399" y="767"/>
                      <a:pt x="399" y="767"/>
                      <a:pt x="399" y="767"/>
                    </a:cubicBezTo>
                    <a:cubicBezTo>
                      <a:pt x="398" y="768"/>
                      <a:pt x="398" y="770"/>
                      <a:pt x="399" y="771"/>
                    </a:cubicBezTo>
                    <a:cubicBezTo>
                      <a:pt x="399" y="772"/>
                      <a:pt x="400" y="772"/>
                      <a:pt x="401" y="772"/>
                    </a:cubicBezTo>
                    <a:cubicBezTo>
                      <a:pt x="402" y="772"/>
                      <a:pt x="403" y="772"/>
                      <a:pt x="403" y="771"/>
                    </a:cubicBezTo>
                    <a:cubicBezTo>
                      <a:pt x="601" y="573"/>
                      <a:pt x="601" y="573"/>
                      <a:pt x="601" y="573"/>
                    </a:cubicBezTo>
                    <a:cubicBezTo>
                      <a:pt x="603" y="572"/>
                      <a:pt x="603" y="570"/>
                      <a:pt x="601" y="569"/>
                    </a:cubicBezTo>
                    <a:cubicBezTo>
                      <a:pt x="600" y="568"/>
                      <a:pt x="598" y="568"/>
                      <a:pt x="597" y="569"/>
                    </a:cubicBezTo>
                    <a:close/>
                    <a:moveTo>
                      <a:pt x="880" y="308"/>
                    </a:moveTo>
                    <a:cubicBezTo>
                      <a:pt x="881" y="307"/>
                      <a:pt x="881" y="305"/>
                      <a:pt x="880" y="304"/>
                    </a:cubicBezTo>
                    <a:cubicBezTo>
                      <a:pt x="879" y="303"/>
                      <a:pt x="877" y="303"/>
                      <a:pt x="876" y="304"/>
                    </a:cubicBezTo>
                    <a:cubicBezTo>
                      <a:pt x="720" y="460"/>
                      <a:pt x="720" y="460"/>
                      <a:pt x="720" y="460"/>
                    </a:cubicBezTo>
                    <a:cubicBezTo>
                      <a:pt x="719" y="461"/>
                      <a:pt x="719" y="463"/>
                      <a:pt x="720" y="464"/>
                    </a:cubicBezTo>
                    <a:cubicBezTo>
                      <a:pt x="720" y="465"/>
                      <a:pt x="721" y="465"/>
                      <a:pt x="722" y="465"/>
                    </a:cubicBezTo>
                    <a:cubicBezTo>
                      <a:pt x="723" y="465"/>
                      <a:pt x="724" y="465"/>
                      <a:pt x="724" y="464"/>
                    </a:cubicBezTo>
                    <a:lnTo>
                      <a:pt x="880" y="308"/>
                    </a:lnTo>
                    <a:close/>
                    <a:moveTo>
                      <a:pt x="966" y="214"/>
                    </a:moveTo>
                    <a:cubicBezTo>
                      <a:pt x="965" y="215"/>
                      <a:pt x="965" y="217"/>
                      <a:pt x="966" y="218"/>
                    </a:cubicBezTo>
                    <a:cubicBezTo>
                      <a:pt x="967" y="219"/>
                      <a:pt x="968" y="219"/>
                      <a:pt x="968" y="219"/>
                    </a:cubicBezTo>
                    <a:cubicBezTo>
                      <a:pt x="969" y="219"/>
                      <a:pt x="970" y="219"/>
                      <a:pt x="971" y="218"/>
                    </a:cubicBezTo>
                    <a:cubicBezTo>
                      <a:pt x="1116" y="73"/>
                      <a:pt x="1116" y="73"/>
                      <a:pt x="1116" y="73"/>
                    </a:cubicBezTo>
                    <a:cubicBezTo>
                      <a:pt x="1116" y="72"/>
                      <a:pt x="1116" y="72"/>
                      <a:pt x="1116" y="72"/>
                    </a:cubicBezTo>
                    <a:cubicBezTo>
                      <a:pt x="1124" y="65"/>
                      <a:pt x="1124" y="65"/>
                      <a:pt x="1124" y="65"/>
                    </a:cubicBezTo>
                    <a:cubicBezTo>
                      <a:pt x="1128" y="60"/>
                      <a:pt x="1128" y="60"/>
                      <a:pt x="1128" y="60"/>
                    </a:cubicBezTo>
                    <a:cubicBezTo>
                      <a:pt x="1133" y="56"/>
                      <a:pt x="1133" y="56"/>
                      <a:pt x="1133" y="56"/>
                    </a:cubicBezTo>
                    <a:cubicBezTo>
                      <a:pt x="1136" y="53"/>
                      <a:pt x="1136" y="53"/>
                      <a:pt x="1136" y="53"/>
                    </a:cubicBezTo>
                    <a:cubicBezTo>
                      <a:pt x="1137" y="52"/>
                      <a:pt x="1137" y="50"/>
                      <a:pt x="1136" y="49"/>
                    </a:cubicBezTo>
                    <a:cubicBezTo>
                      <a:pt x="1134" y="47"/>
                      <a:pt x="1132" y="47"/>
                      <a:pt x="1131" y="49"/>
                    </a:cubicBezTo>
                    <a:cubicBezTo>
                      <a:pt x="1128" y="52"/>
                      <a:pt x="1128" y="52"/>
                      <a:pt x="1128" y="52"/>
                    </a:cubicBezTo>
                    <a:cubicBezTo>
                      <a:pt x="1118" y="62"/>
                      <a:pt x="1118" y="62"/>
                      <a:pt x="1118" y="62"/>
                    </a:cubicBezTo>
                    <a:cubicBezTo>
                      <a:pt x="1118" y="62"/>
                      <a:pt x="1118" y="62"/>
                      <a:pt x="1118" y="62"/>
                    </a:cubicBezTo>
                    <a:cubicBezTo>
                      <a:pt x="1112" y="68"/>
                      <a:pt x="1112" y="68"/>
                      <a:pt x="1112" y="68"/>
                    </a:cubicBezTo>
                    <a:lnTo>
                      <a:pt x="966" y="214"/>
                    </a:lnTo>
                    <a:close/>
                    <a:moveTo>
                      <a:pt x="956" y="229"/>
                    </a:moveTo>
                    <a:cubicBezTo>
                      <a:pt x="954" y="227"/>
                      <a:pt x="952" y="227"/>
                      <a:pt x="951" y="229"/>
                    </a:cubicBezTo>
                    <a:cubicBezTo>
                      <a:pt x="923" y="257"/>
                      <a:pt x="923" y="257"/>
                      <a:pt x="923" y="257"/>
                    </a:cubicBezTo>
                    <a:cubicBezTo>
                      <a:pt x="914" y="265"/>
                      <a:pt x="914" y="265"/>
                      <a:pt x="914" y="265"/>
                    </a:cubicBezTo>
                    <a:cubicBezTo>
                      <a:pt x="913" y="267"/>
                      <a:pt x="913" y="269"/>
                      <a:pt x="914" y="270"/>
                    </a:cubicBezTo>
                    <a:cubicBezTo>
                      <a:pt x="915" y="270"/>
                      <a:pt x="916" y="271"/>
                      <a:pt x="917" y="271"/>
                    </a:cubicBezTo>
                    <a:cubicBezTo>
                      <a:pt x="917" y="271"/>
                      <a:pt x="918" y="270"/>
                      <a:pt x="919" y="270"/>
                    </a:cubicBezTo>
                    <a:cubicBezTo>
                      <a:pt x="927" y="261"/>
                      <a:pt x="927" y="261"/>
                      <a:pt x="927" y="261"/>
                    </a:cubicBezTo>
                    <a:cubicBezTo>
                      <a:pt x="956" y="233"/>
                      <a:pt x="956" y="233"/>
                      <a:pt x="956" y="233"/>
                    </a:cubicBezTo>
                    <a:cubicBezTo>
                      <a:pt x="957" y="232"/>
                      <a:pt x="957" y="230"/>
                      <a:pt x="956" y="229"/>
                    </a:cubicBezTo>
                    <a:close/>
                    <a:moveTo>
                      <a:pt x="1158" y="27"/>
                    </a:moveTo>
                    <a:cubicBezTo>
                      <a:pt x="1158" y="27"/>
                      <a:pt x="1159" y="28"/>
                      <a:pt x="1160" y="28"/>
                    </a:cubicBezTo>
                    <a:cubicBezTo>
                      <a:pt x="1161" y="28"/>
                      <a:pt x="1161" y="27"/>
                      <a:pt x="1162" y="27"/>
                    </a:cubicBezTo>
                    <a:cubicBezTo>
                      <a:pt x="1167" y="21"/>
                      <a:pt x="1167" y="21"/>
                      <a:pt x="1167" y="21"/>
                    </a:cubicBezTo>
                    <a:cubicBezTo>
                      <a:pt x="1168" y="20"/>
                      <a:pt x="1168" y="18"/>
                      <a:pt x="1167" y="17"/>
                    </a:cubicBezTo>
                    <a:cubicBezTo>
                      <a:pt x="1166" y="16"/>
                      <a:pt x="1164" y="16"/>
                      <a:pt x="1163" y="17"/>
                    </a:cubicBezTo>
                    <a:cubicBezTo>
                      <a:pt x="1158" y="22"/>
                      <a:pt x="1158" y="22"/>
                      <a:pt x="1158" y="22"/>
                    </a:cubicBezTo>
                    <a:cubicBezTo>
                      <a:pt x="1156" y="23"/>
                      <a:pt x="1156" y="25"/>
                      <a:pt x="1158" y="27"/>
                    </a:cubicBezTo>
                    <a:close/>
                    <a:moveTo>
                      <a:pt x="593" y="594"/>
                    </a:moveTo>
                    <a:cubicBezTo>
                      <a:pt x="592" y="594"/>
                      <a:pt x="593" y="594"/>
                      <a:pt x="592" y="593"/>
                    </a:cubicBezTo>
                    <a:cubicBezTo>
                      <a:pt x="592" y="593"/>
                      <a:pt x="592" y="593"/>
                      <a:pt x="592" y="593"/>
                    </a:cubicBezTo>
                    <a:cubicBezTo>
                      <a:pt x="592" y="593"/>
                      <a:pt x="592" y="593"/>
                      <a:pt x="592" y="593"/>
                    </a:cubicBezTo>
                    <a:cubicBezTo>
                      <a:pt x="592" y="593"/>
                      <a:pt x="592" y="593"/>
                      <a:pt x="592" y="592"/>
                    </a:cubicBezTo>
                    <a:cubicBezTo>
                      <a:pt x="592" y="592"/>
                      <a:pt x="592" y="592"/>
                      <a:pt x="592" y="592"/>
                    </a:cubicBezTo>
                    <a:cubicBezTo>
                      <a:pt x="592" y="592"/>
                      <a:pt x="592" y="592"/>
                      <a:pt x="592" y="592"/>
                    </a:cubicBezTo>
                    <a:cubicBezTo>
                      <a:pt x="592" y="592"/>
                      <a:pt x="592" y="592"/>
                      <a:pt x="592" y="592"/>
                    </a:cubicBezTo>
                    <a:cubicBezTo>
                      <a:pt x="591" y="592"/>
                      <a:pt x="591" y="592"/>
                      <a:pt x="591" y="592"/>
                    </a:cubicBezTo>
                    <a:cubicBezTo>
                      <a:pt x="591" y="592"/>
                      <a:pt x="591" y="592"/>
                      <a:pt x="591" y="592"/>
                    </a:cubicBezTo>
                    <a:cubicBezTo>
                      <a:pt x="591" y="592"/>
                      <a:pt x="591" y="592"/>
                      <a:pt x="591" y="592"/>
                    </a:cubicBezTo>
                    <a:cubicBezTo>
                      <a:pt x="591" y="592"/>
                      <a:pt x="591" y="592"/>
                      <a:pt x="591" y="592"/>
                    </a:cubicBezTo>
                    <a:cubicBezTo>
                      <a:pt x="590" y="592"/>
                      <a:pt x="590" y="592"/>
                      <a:pt x="590" y="592"/>
                    </a:cubicBezTo>
                    <a:cubicBezTo>
                      <a:pt x="590" y="592"/>
                      <a:pt x="590" y="592"/>
                      <a:pt x="590" y="592"/>
                    </a:cubicBezTo>
                    <a:cubicBezTo>
                      <a:pt x="590" y="592"/>
                      <a:pt x="589" y="592"/>
                      <a:pt x="589" y="592"/>
                    </a:cubicBezTo>
                    <a:cubicBezTo>
                      <a:pt x="589" y="592"/>
                      <a:pt x="589" y="592"/>
                      <a:pt x="589" y="592"/>
                    </a:cubicBezTo>
                    <a:cubicBezTo>
                      <a:pt x="589" y="592"/>
                      <a:pt x="589" y="592"/>
                      <a:pt x="589" y="592"/>
                    </a:cubicBezTo>
                    <a:cubicBezTo>
                      <a:pt x="589" y="592"/>
                      <a:pt x="589" y="592"/>
                      <a:pt x="588" y="592"/>
                    </a:cubicBezTo>
                    <a:cubicBezTo>
                      <a:pt x="588" y="592"/>
                      <a:pt x="588" y="592"/>
                      <a:pt x="588" y="592"/>
                    </a:cubicBezTo>
                    <a:cubicBezTo>
                      <a:pt x="588" y="592"/>
                      <a:pt x="588" y="592"/>
                      <a:pt x="588" y="592"/>
                    </a:cubicBezTo>
                    <a:cubicBezTo>
                      <a:pt x="588" y="592"/>
                      <a:pt x="588" y="592"/>
                      <a:pt x="587" y="592"/>
                    </a:cubicBezTo>
                    <a:cubicBezTo>
                      <a:pt x="401" y="779"/>
                      <a:pt x="401" y="779"/>
                      <a:pt x="401" y="779"/>
                    </a:cubicBezTo>
                    <a:cubicBezTo>
                      <a:pt x="400" y="780"/>
                      <a:pt x="400" y="782"/>
                      <a:pt x="401" y="784"/>
                    </a:cubicBezTo>
                    <a:cubicBezTo>
                      <a:pt x="401" y="784"/>
                      <a:pt x="402" y="784"/>
                      <a:pt x="403" y="784"/>
                    </a:cubicBezTo>
                    <a:cubicBezTo>
                      <a:pt x="404" y="784"/>
                      <a:pt x="404" y="784"/>
                      <a:pt x="405" y="784"/>
                    </a:cubicBezTo>
                    <a:cubicBezTo>
                      <a:pt x="591" y="598"/>
                      <a:pt x="591" y="598"/>
                      <a:pt x="591" y="598"/>
                    </a:cubicBezTo>
                    <a:cubicBezTo>
                      <a:pt x="591" y="598"/>
                      <a:pt x="591" y="598"/>
                      <a:pt x="591" y="598"/>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6"/>
                      <a:pt x="592" y="596"/>
                    </a:cubicBezTo>
                    <a:cubicBezTo>
                      <a:pt x="592" y="596"/>
                      <a:pt x="592" y="596"/>
                      <a:pt x="592" y="596"/>
                    </a:cubicBezTo>
                    <a:cubicBezTo>
                      <a:pt x="592" y="596"/>
                      <a:pt x="592" y="596"/>
                      <a:pt x="592" y="596"/>
                    </a:cubicBezTo>
                    <a:cubicBezTo>
                      <a:pt x="593" y="596"/>
                      <a:pt x="592" y="596"/>
                      <a:pt x="593" y="595"/>
                    </a:cubicBezTo>
                    <a:cubicBezTo>
                      <a:pt x="593" y="595"/>
                      <a:pt x="593" y="595"/>
                      <a:pt x="593" y="595"/>
                    </a:cubicBezTo>
                    <a:cubicBezTo>
                      <a:pt x="593" y="595"/>
                      <a:pt x="593" y="595"/>
                      <a:pt x="593" y="595"/>
                    </a:cubicBezTo>
                    <a:cubicBezTo>
                      <a:pt x="593" y="595"/>
                      <a:pt x="593" y="594"/>
                      <a:pt x="593" y="594"/>
                    </a:cubicBezTo>
                    <a:cubicBezTo>
                      <a:pt x="593" y="594"/>
                      <a:pt x="593" y="594"/>
                      <a:pt x="593" y="594"/>
                    </a:cubicBezTo>
                    <a:close/>
                    <a:moveTo>
                      <a:pt x="1115" y="79"/>
                    </a:moveTo>
                    <a:cubicBezTo>
                      <a:pt x="1106" y="87"/>
                      <a:pt x="1106" y="87"/>
                      <a:pt x="1106" y="87"/>
                    </a:cubicBezTo>
                    <a:cubicBezTo>
                      <a:pt x="1106" y="88"/>
                      <a:pt x="1106" y="88"/>
                      <a:pt x="1106" y="88"/>
                    </a:cubicBezTo>
                    <a:cubicBezTo>
                      <a:pt x="1106" y="88"/>
                      <a:pt x="1106" y="88"/>
                      <a:pt x="1105" y="88"/>
                    </a:cubicBezTo>
                    <a:cubicBezTo>
                      <a:pt x="973" y="220"/>
                      <a:pt x="973" y="220"/>
                      <a:pt x="973" y="220"/>
                    </a:cubicBezTo>
                    <a:cubicBezTo>
                      <a:pt x="972" y="222"/>
                      <a:pt x="972" y="224"/>
                      <a:pt x="973" y="225"/>
                    </a:cubicBezTo>
                    <a:cubicBezTo>
                      <a:pt x="974" y="225"/>
                      <a:pt x="975" y="226"/>
                      <a:pt x="976" y="226"/>
                    </a:cubicBezTo>
                    <a:cubicBezTo>
                      <a:pt x="976" y="226"/>
                      <a:pt x="977" y="225"/>
                      <a:pt x="978" y="225"/>
                    </a:cubicBezTo>
                    <a:cubicBezTo>
                      <a:pt x="1110" y="93"/>
                      <a:pt x="1110" y="93"/>
                      <a:pt x="1110" y="93"/>
                    </a:cubicBezTo>
                    <a:cubicBezTo>
                      <a:pt x="1110" y="93"/>
                      <a:pt x="1110" y="92"/>
                      <a:pt x="1110" y="92"/>
                    </a:cubicBezTo>
                    <a:cubicBezTo>
                      <a:pt x="1110" y="92"/>
                      <a:pt x="1111" y="92"/>
                      <a:pt x="1111" y="92"/>
                    </a:cubicBezTo>
                    <a:cubicBezTo>
                      <a:pt x="1119" y="83"/>
                      <a:pt x="1119" y="83"/>
                      <a:pt x="1119" y="83"/>
                    </a:cubicBezTo>
                    <a:cubicBezTo>
                      <a:pt x="1121" y="82"/>
                      <a:pt x="1121" y="80"/>
                      <a:pt x="1119" y="79"/>
                    </a:cubicBezTo>
                    <a:cubicBezTo>
                      <a:pt x="1118" y="78"/>
                      <a:pt x="1116" y="78"/>
                      <a:pt x="1115" y="79"/>
                    </a:cubicBezTo>
                    <a:close/>
                    <a:moveTo>
                      <a:pt x="889" y="309"/>
                    </a:moveTo>
                    <a:cubicBezTo>
                      <a:pt x="888" y="308"/>
                      <a:pt x="886" y="308"/>
                      <a:pt x="885" y="309"/>
                    </a:cubicBezTo>
                    <a:cubicBezTo>
                      <a:pt x="724" y="470"/>
                      <a:pt x="724" y="470"/>
                      <a:pt x="724" y="470"/>
                    </a:cubicBezTo>
                    <a:cubicBezTo>
                      <a:pt x="723" y="471"/>
                      <a:pt x="723" y="473"/>
                      <a:pt x="724" y="474"/>
                    </a:cubicBezTo>
                    <a:cubicBezTo>
                      <a:pt x="725" y="475"/>
                      <a:pt x="726" y="475"/>
                      <a:pt x="726" y="475"/>
                    </a:cubicBezTo>
                    <a:cubicBezTo>
                      <a:pt x="727" y="475"/>
                      <a:pt x="728" y="475"/>
                      <a:pt x="729" y="474"/>
                    </a:cubicBezTo>
                    <a:cubicBezTo>
                      <a:pt x="889" y="313"/>
                      <a:pt x="889" y="313"/>
                      <a:pt x="889" y="313"/>
                    </a:cubicBezTo>
                    <a:cubicBezTo>
                      <a:pt x="891" y="312"/>
                      <a:pt x="891" y="310"/>
                      <a:pt x="889" y="309"/>
                    </a:cubicBezTo>
                    <a:close/>
                    <a:moveTo>
                      <a:pt x="929" y="273"/>
                    </a:moveTo>
                    <a:cubicBezTo>
                      <a:pt x="929" y="273"/>
                      <a:pt x="929" y="273"/>
                      <a:pt x="929" y="273"/>
                    </a:cubicBezTo>
                    <a:cubicBezTo>
                      <a:pt x="933" y="270"/>
                      <a:pt x="933" y="270"/>
                      <a:pt x="933" y="270"/>
                    </a:cubicBezTo>
                    <a:cubicBezTo>
                      <a:pt x="933" y="270"/>
                      <a:pt x="933" y="270"/>
                      <a:pt x="933" y="270"/>
                    </a:cubicBezTo>
                    <a:cubicBezTo>
                      <a:pt x="933" y="270"/>
                      <a:pt x="933" y="270"/>
                      <a:pt x="933" y="270"/>
                    </a:cubicBezTo>
                    <a:cubicBezTo>
                      <a:pt x="935" y="268"/>
                      <a:pt x="935" y="268"/>
                      <a:pt x="935" y="268"/>
                    </a:cubicBezTo>
                    <a:cubicBezTo>
                      <a:pt x="936" y="266"/>
                      <a:pt x="936" y="264"/>
                      <a:pt x="935" y="263"/>
                    </a:cubicBezTo>
                    <a:cubicBezTo>
                      <a:pt x="934" y="262"/>
                      <a:pt x="932" y="262"/>
                      <a:pt x="931" y="263"/>
                    </a:cubicBezTo>
                    <a:cubicBezTo>
                      <a:pt x="929" y="265"/>
                      <a:pt x="929" y="265"/>
                      <a:pt x="929" y="265"/>
                    </a:cubicBezTo>
                    <a:cubicBezTo>
                      <a:pt x="929" y="265"/>
                      <a:pt x="928" y="265"/>
                      <a:pt x="928" y="265"/>
                    </a:cubicBezTo>
                    <a:cubicBezTo>
                      <a:pt x="928" y="266"/>
                      <a:pt x="928" y="266"/>
                      <a:pt x="928" y="266"/>
                    </a:cubicBezTo>
                    <a:cubicBezTo>
                      <a:pt x="925" y="269"/>
                      <a:pt x="925" y="269"/>
                      <a:pt x="925" y="269"/>
                    </a:cubicBezTo>
                    <a:cubicBezTo>
                      <a:pt x="925" y="269"/>
                      <a:pt x="925" y="269"/>
                      <a:pt x="925" y="269"/>
                    </a:cubicBezTo>
                    <a:cubicBezTo>
                      <a:pt x="925" y="269"/>
                      <a:pt x="925" y="269"/>
                      <a:pt x="925" y="269"/>
                    </a:cubicBezTo>
                    <a:cubicBezTo>
                      <a:pt x="918" y="276"/>
                      <a:pt x="918" y="276"/>
                      <a:pt x="918" y="276"/>
                    </a:cubicBezTo>
                    <a:cubicBezTo>
                      <a:pt x="917" y="277"/>
                      <a:pt x="917" y="279"/>
                      <a:pt x="918" y="280"/>
                    </a:cubicBezTo>
                    <a:cubicBezTo>
                      <a:pt x="919" y="281"/>
                      <a:pt x="919" y="281"/>
                      <a:pt x="920" y="281"/>
                    </a:cubicBezTo>
                    <a:cubicBezTo>
                      <a:pt x="921" y="281"/>
                      <a:pt x="922" y="281"/>
                      <a:pt x="922" y="280"/>
                    </a:cubicBezTo>
                    <a:cubicBezTo>
                      <a:pt x="929" y="274"/>
                      <a:pt x="929" y="274"/>
                      <a:pt x="929" y="274"/>
                    </a:cubicBezTo>
                    <a:cubicBezTo>
                      <a:pt x="929" y="274"/>
                      <a:pt x="929" y="274"/>
                      <a:pt x="929" y="273"/>
                    </a:cubicBezTo>
                    <a:close/>
                    <a:moveTo>
                      <a:pt x="950" y="244"/>
                    </a:moveTo>
                    <a:cubicBezTo>
                      <a:pt x="942" y="252"/>
                      <a:pt x="942" y="252"/>
                      <a:pt x="942" y="252"/>
                    </a:cubicBezTo>
                    <a:cubicBezTo>
                      <a:pt x="941" y="253"/>
                      <a:pt x="941" y="255"/>
                      <a:pt x="942" y="256"/>
                    </a:cubicBezTo>
                    <a:cubicBezTo>
                      <a:pt x="943" y="257"/>
                      <a:pt x="943" y="257"/>
                      <a:pt x="944" y="257"/>
                    </a:cubicBezTo>
                    <a:cubicBezTo>
                      <a:pt x="945" y="257"/>
                      <a:pt x="946" y="257"/>
                      <a:pt x="946" y="256"/>
                    </a:cubicBezTo>
                    <a:cubicBezTo>
                      <a:pt x="954" y="248"/>
                      <a:pt x="954" y="248"/>
                      <a:pt x="954" y="248"/>
                    </a:cubicBezTo>
                    <a:cubicBezTo>
                      <a:pt x="955" y="247"/>
                      <a:pt x="955" y="245"/>
                      <a:pt x="954" y="244"/>
                    </a:cubicBezTo>
                    <a:cubicBezTo>
                      <a:pt x="953" y="243"/>
                      <a:pt x="951" y="243"/>
                      <a:pt x="950" y="244"/>
                    </a:cubicBezTo>
                    <a:close/>
                    <a:moveTo>
                      <a:pt x="574" y="620"/>
                    </a:moveTo>
                    <a:cubicBezTo>
                      <a:pt x="401" y="792"/>
                      <a:pt x="401" y="792"/>
                      <a:pt x="401" y="792"/>
                    </a:cubicBezTo>
                    <a:cubicBezTo>
                      <a:pt x="400" y="794"/>
                      <a:pt x="400" y="796"/>
                      <a:pt x="401" y="797"/>
                    </a:cubicBezTo>
                    <a:cubicBezTo>
                      <a:pt x="402" y="797"/>
                      <a:pt x="403" y="798"/>
                      <a:pt x="404" y="798"/>
                    </a:cubicBezTo>
                    <a:cubicBezTo>
                      <a:pt x="404" y="798"/>
                      <a:pt x="405" y="797"/>
                      <a:pt x="406" y="797"/>
                    </a:cubicBezTo>
                    <a:cubicBezTo>
                      <a:pt x="578" y="625"/>
                      <a:pt x="578" y="625"/>
                      <a:pt x="578" y="625"/>
                    </a:cubicBezTo>
                    <a:cubicBezTo>
                      <a:pt x="579" y="623"/>
                      <a:pt x="579" y="622"/>
                      <a:pt x="578" y="620"/>
                    </a:cubicBezTo>
                    <a:cubicBezTo>
                      <a:pt x="577" y="619"/>
                      <a:pt x="575" y="619"/>
                      <a:pt x="574" y="620"/>
                    </a:cubicBezTo>
                    <a:close/>
                    <a:moveTo>
                      <a:pt x="1150" y="52"/>
                    </a:moveTo>
                    <a:cubicBezTo>
                      <a:pt x="1152" y="50"/>
                      <a:pt x="1152" y="50"/>
                      <a:pt x="1152" y="50"/>
                    </a:cubicBezTo>
                    <a:cubicBezTo>
                      <a:pt x="1153" y="50"/>
                      <a:pt x="1153" y="50"/>
                      <a:pt x="1153" y="50"/>
                    </a:cubicBezTo>
                    <a:cubicBezTo>
                      <a:pt x="1155" y="48"/>
                      <a:pt x="1155" y="48"/>
                      <a:pt x="1155" y="48"/>
                    </a:cubicBezTo>
                    <a:cubicBezTo>
                      <a:pt x="1155" y="48"/>
                      <a:pt x="1155" y="48"/>
                      <a:pt x="1155" y="48"/>
                    </a:cubicBezTo>
                    <a:cubicBezTo>
                      <a:pt x="1160" y="42"/>
                      <a:pt x="1160" y="42"/>
                      <a:pt x="1160" y="42"/>
                    </a:cubicBezTo>
                    <a:cubicBezTo>
                      <a:pt x="1162" y="41"/>
                      <a:pt x="1162" y="39"/>
                      <a:pt x="1160" y="38"/>
                    </a:cubicBezTo>
                    <a:cubicBezTo>
                      <a:pt x="1159" y="37"/>
                      <a:pt x="1157" y="37"/>
                      <a:pt x="1156" y="38"/>
                    </a:cubicBezTo>
                    <a:cubicBezTo>
                      <a:pt x="1149" y="45"/>
                      <a:pt x="1149" y="45"/>
                      <a:pt x="1149" y="45"/>
                    </a:cubicBezTo>
                    <a:cubicBezTo>
                      <a:pt x="1121" y="73"/>
                      <a:pt x="1121" y="73"/>
                      <a:pt x="1121" y="73"/>
                    </a:cubicBezTo>
                    <a:cubicBezTo>
                      <a:pt x="1119" y="75"/>
                      <a:pt x="1119" y="76"/>
                      <a:pt x="1121" y="78"/>
                    </a:cubicBezTo>
                    <a:cubicBezTo>
                      <a:pt x="1121" y="78"/>
                      <a:pt x="1122" y="79"/>
                      <a:pt x="1123" y="79"/>
                    </a:cubicBezTo>
                    <a:cubicBezTo>
                      <a:pt x="1123" y="79"/>
                      <a:pt x="1124" y="78"/>
                      <a:pt x="1125" y="78"/>
                    </a:cubicBezTo>
                    <a:cubicBezTo>
                      <a:pt x="1142" y="60"/>
                      <a:pt x="1142" y="60"/>
                      <a:pt x="1142" y="60"/>
                    </a:cubicBezTo>
                    <a:cubicBezTo>
                      <a:pt x="1142" y="60"/>
                      <a:pt x="1142" y="60"/>
                      <a:pt x="1142" y="60"/>
                    </a:cubicBezTo>
                    <a:cubicBezTo>
                      <a:pt x="1150" y="52"/>
                      <a:pt x="1150" y="52"/>
                      <a:pt x="1150" y="52"/>
                    </a:cubicBezTo>
                    <a:close/>
                    <a:moveTo>
                      <a:pt x="945" y="272"/>
                    </a:moveTo>
                    <a:cubicBezTo>
                      <a:pt x="950" y="266"/>
                      <a:pt x="950" y="266"/>
                      <a:pt x="950" y="266"/>
                    </a:cubicBezTo>
                    <a:cubicBezTo>
                      <a:pt x="961" y="256"/>
                      <a:pt x="961" y="256"/>
                      <a:pt x="961" y="256"/>
                    </a:cubicBezTo>
                    <a:cubicBezTo>
                      <a:pt x="961" y="256"/>
                      <a:pt x="961" y="255"/>
                      <a:pt x="961" y="255"/>
                    </a:cubicBezTo>
                    <a:cubicBezTo>
                      <a:pt x="961" y="255"/>
                      <a:pt x="962" y="255"/>
                      <a:pt x="962" y="255"/>
                    </a:cubicBezTo>
                    <a:cubicBezTo>
                      <a:pt x="965" y="252"/>
                      <a:pt x="965" y="252"/>
                      <a:pt x="965" y="252"/>
                    </a:cubicBezTo>
                    <a:cubicBezTo>
                      <a:pt x="966" y="251"/>
                      <a:pt x="966" y="249"/>
                      <a:pt x="965" y="247"/>
                    </a:cubicBezTo>
                    <a:cubicBezTo>
                      <a:pt x="964" y="246"/>
                      <a:pt x="962" y="246"/>
                      <a:pt x="960" y="247"/>
                    </a:cubicBezTo>
                    <a:cubicBezTo>
                      <a:pt x="958" y="250"/>
                      <a:pt x="958" y="250"/>
                      <a:pt x="958" y="250"/>
                    </a:cubicBezTo>
                    <a:cubicBezTo>
                      <a:pt x="957" y="250"/>
                      <a:pt x="957" y="251"/>
                      <a:pt x="957" y="251"/>
                    </a:cubicBezTo>
                    <a:cubicBezTo>
                      <a:pt x="957" y="251"/>
                      <a:pt x="957" y="251"/>
                      <a:pt x="956" y="251"/>
                    </a:cubicBezTo>
                    <a:cubicBezTo>
                      <a:pt x="946" y="262"/>
                      <a:pt x="946" y="262"/>
                      <a:pt x="946" y="262"/>
                    </a:cubicBezTo>
                    <a:cubicBezTo>
                      <a:pt x="940" y="267"/>
                      <a:pt x="940" y="267"/>
                      <a:pt x="940" y="267"/>
                    </a:cubicBezTo>
                    <a:cubicBezTo>
                      <a:pt x="939" y="269"/>
                      <a:pt x="939" y="271"/>
                      <a:pt x="940" y="272"/>
                    </a:cubicBezTo>
                    <a:cubicBezTo>
                      <a:pt x="941" y="272"/>
                      <a:pt x="942" y="273"/>
                      <a:pt x="943" y="273"/>
                    </a:cubicBezTo>
                    <a:cubicBezTo>
                      <a:pt x="943" y="273"/>
                      <a:pt x="944" y="272"/>
                      <a:pt x="945" y="272"/>
                    </a:cubicBezTo>
                    <a:close/>
                    <a:moveTo>
                      <a:pt x="1184" y="31"/>
                    </a:moveTo>
                    <a:cubicBezTo>
                      <a:pt x="1185" y="31"/>
                      <a:pt x="1186" y="31"/>
                      <a:pt x="1186" y="30"/>
                    </a:cubicBezTo>
                    <a:cubicBezTo>
                      <a:pt x="1190" y="27"/>
                      <a:pt x="1190" y="27"/>
                      <a:pt x="1190" y="27"/>
                    </a:cubicBezTo>
                    <a:cubicBezTo>
                      <a:pt x="1191" y="25"/>
                      <a:pt x="1191" y="23"/>
                      <a:pt x="1190" y="22"/>
                    </a:cubicBezTo>
                    <a:cubicBezTo>
                      <a:pt x="1189" y="21"/>
                      <a:pt x="1187" y="21"/>
                      <a:pt x="1186" y="22"/>
                    </a:cubicBezTo>
                    <a:cubicBezTo>
                      <a:pt x="1182" y="26"/>
                      <a:pt x="1182" y="26"/>
                      <a:pt x="1182" y="26"/>
                    </a:cubicBezTo>
                    <a:cubicBezTo>
                      <a:pt x="1181" y="27"/>
                      <a:pt x="1181" y="29"/>
                      <a:pt x="1182" y="30"/>
                    </a:cubicBezTo>
                    <a:cubicBezTo>
                      <a:pt x="1182" y="31"/>
                      <a:pt x="1183" y="31"/>
                      <a:pt x="1184" y="31"/>
                    </a:cubicBezTo>
                    <a:close/>
                    <a:moveTo>
                      <a:pt x="897" y="315"/>
                    </a:moveTo>
                    <a:cubicBezTo>
                      <a:pt x="896" y="314"/>
                      <a:pt x="894" y="314"/>
                      <a:pt x="893" y="315"/>
                    </a:cubicBezTo>
                    <a:cubicBezTo>
                      <a:pt x="731" y="477"/>
                      <a:pt x="731" y="477"/>
                      <a:pt x="731" y="477"/>
                    </a:cubicBezTo>
                    <a:cubicBezTo>
                      <a:pt x="729" y="478"/>
                      <a:pt x="729" y="480"/>
                      <a:pt x="731" y="482"/>
                    </a:cubicBezTo>
                    <a:cubicBezTo>
                      <a:pt x="731" y="482"/>
                      <a:pt x="732" y="483"/>
                      <a:pt x="733" y="483"/>
                    </a:cubicBezTo>
                    <a:cubicBezTo>
                      <a:pt x="734" y="483"/>
                      <a:pt x="734" y="482"/>
                      <a:pt x="735" y="482"/>
                    </a:cubicBezTo>
                    <a:cubicBezTo>
                      <a:pt x="897" y="319"/>
                      <a:pt x="897" y="319"/>
                      <a:pt x="897" y="319"/>
                    </a:cubicBezTo>
                    <a:cubicBezTo>
                      <a:pt x="899" y="318"/>
                      <a:pt x="899" y="316"/>
                      <a:pt x="897" y="315"/>
                    </a:cubicBezTo>
                    <a:close/>
                    <a:moveTo>
                      <a:pt x="573" y="634"/>
                    </a:moveTo>
                    <a:cubicBezTo>
                      <a:pt x="406" y="802"/>
                      <a:pt x="406" y="802"/>
                      <a:pt x="406" y="802"/>
                    </a:cubicBezTo>
                    <a:cubicBezTo>
                      <a:pt x="406" y="802"/>
                      <a:pt x="406" y="802"/>
                      <a:pt x="406" y="802"/>
                    </a:cubicBezTo>
                    <a:cubicBezTo>
                      <a:pt x="403" y="804"/>
                      <a:pt x="403" y="804"/>
                      <a:pt x="403" y="804"/>
                    </a:cubicBezTo>
                    <a:cubicBezTo>
                      <a:pt x="402" y="806"/>
                      <a:pt x="402" y="808"/>
                      <a:pt x="403" y="809"/>
                    </a:cubicBezTo>
                    <a:cubicBezTo>
                      <a:pt x="404" y="809"/>
                      <a:pt x="405" y="810"/>
                      <a:pt x="406" y="810"/>
                    </a:cubicBezTo>
                    <a:cubicBezTo>
                      <a:pt x="406" y="810"/>
                      <a:pt x="407" y="809"/>
                      <a:pt x="407" y="809"/>
                    </a:cubicBezTo>
                    <a:cubicBezTo>
                      <a:pt x="409" y="806"/>
                      <a:pt x="409" y="806"/>
                      <a:pt x="409" y="806"/>
                    </a:cubicBezTo>
                    <a:cubicBezTo>
                      <a:pt x="409" y="806"/>
                      <a:pt x="409" y="806"/>
                      <a:pt x="409" y="806"/>
                    </a:cubicBezTo>
                    <a:cubicBezTo>
                      <a:pt x="577" y="639"/>
                      <a:pt x="577" y="639"/>
                      <a:pt x="577" y="639"/>
                    </a:cubicBezTo>
                    <a:cubicBezTo>
                      <a:pt x="578" y="638"/>
                      <a:pt x="579" y="636"/>
                      <a:pt x="577" y="635"/>
                    </a:cubicBezTo>
                    <a:cubicBezTo>
                      <a:pt x="576" y="633"/>
                      <a:pt x="574" y="633"/>
                      <a:pt x="573" y="634"/>
                    </a:cubicBezTo>
                    <a:close/>
                    <a:moveTo>
                      <a:pt x="988" y="219"/>
                    </a:moveTo>
                    <a:cubicBezTo>
                      <a:pt x="987" y="221"/>
                      <a:pt x="987" y="221"/>
                      <a:pt x="987" y="221"/>
                    </a:cubicBezTo>
                    <a:cubicBezTo>
                      <a:pt x="985" y="223"/>
                      <a:pt x="985" y="224"/>
                      <a:pt x="987" y="226"/>
                    </a:cubicBezTo>
                    <a:cubicBezTo>
                      <a:pt x="987" y="226"/>
                      <a:pt x="988" y="227"/>
                      <a:pt x="989" y="227"/>
                    </a:cubicBezTo>
                    <a:cubicBezTo>
                      <a:pt x="989" y="227"/>
                      <a:pt x="990" y="226"/>
                      <a:pt x="991" y="226"/>
                    </a:cubicBezTo>
                    <a:cubicBezTo>
                      <a:pt x="993" y="224"/>
                      <a:pt x="993" y="224"/>
                      <a:pt x="993" y="224"/>
                    </a:cubicBezTo>
                    <a:cubicBezTo>
                      <a:pt x="994" y="223"/>
                      <a:pt x="994" y="221"/>
                      <a:pt x="993" y="219"/>
                    </a:cubicBezTo>
                    <a:cubicBezTo>
                      <a:pt x="992" y="218"/>
                      <a:pt x="990" y="218"/>
                      <a:pt x="988" y="219"/>
                    </a:cubicBezTo>
                    <a:close/>
                    <a:moveTo>
                      <a:pt x="1125" y="82"/>
                    </a:moveTo>
                    <a:cubicBezTo>
                      <a:pt x="998" y="210"/>
                      <a:pt x="998" y="210"/>
                      <a:pt x="998" y="210"/>
                    </a:cubicBezTo>
                    <a:cubicBezTo>
                      <a:pt x="997" y="211"/>
                      <a:pt x="997" y="213"/>
                      <a:pt x="998" y="214"/>
                    </a:cubicBezTo>
                    <a:cubicBezTo>
                      <a:pt x="999" y="215"/>
                      <a:pt x="1000" y="215"/>
                      <a:pt x="1000" y="215"/>
                    </a:cubicBezTo>
                    <a:cubicBezTo>
                      <a:pt x="1001" y="215"/>
                      <a:pt x="1002" y="215"/>
                      <a:pt x="1002" y="214"/>
                    </a:cubicBezTo>
                    <a:cubicBezTo>
                      <a:pt x="1134" y="81"/>
                      <a:pt x="1134" y="81"/>
                      <a:pt x="1134" y="81"/>
                    </a:cubicBezTo>
                    <a:cubicBezTo>
                      <a:pt x="1134" y="81"/>
                      <a:pt x="1134" y="81"/>
                      <a:pt x="1134" y="81"/>
                    </a:cubicBezTo>
                    <a:cubicBezTo>
                      <a:pt x="1176" y="41"/>
                      <a:pt x="1176" y="41"/>
                      <a:pt x="1176" y="41"/>
                    </a:cubicBezTo>
                    <a:cubicBezTo>
                      <a:pt x="1177" y="39"/>
                      <a:pt x="1177" y="38"/>
                      <a:pt x="1176" y="36"/>
                    </a:cubicBezTo>
                    <a:cubicBezTo>
                      <a:pt x="1174" y="35"/>
                      <a:pt x="1172" y="35"/>
                      <a:pt x="1171" y="36"/>
                    </a:cubicBezTo>
                    <a:cubicBezTo>
                      <a:pt x="1125" y="82"/>
                      <a:pt x="1125" y="82"/>
                      <a:pt x="1125" y="82"/>
                    </a:cubicBezTo>
                    <a:close/>
                    <a:moveTo>
                      <a:pt x="936" y="293"/>
                    </a:moveTo>
                    <a:cubicBezTo>
                      <a:pt x="937" y="293"/>
                      <a:pt x="938" y="293"/>
                      <a:pt x="939" y="292"/>
                    </a:cubicBezTo>
                    <a:cubicBezTo>
                      <a:pt x="941" y="290"/>
                      <a:pt x="941" y="290"/>
                      <a:pt x="941" y="290"/>
                    </a:cubicBezTo>
                    <a:cubicBezTo>
                      <a:pt x="942" y="288"/>
                      <a:pt x="942" y="286"/>
                      <a:pt x="941" y="285"/>
                    </a:cubicBezTo>
                    <a:cubicBezTo>
                      <a:pt x="940" y="284"/>
                      <a:pt x="938" y="284"/>
                      <a:pt x="937" y="285"/>
                    </a:cubicBezTo>
                    <a:cubicBezTo>
                      <a:pt x="934" y="288"/>
                      <a:pt x="934" y="288"/>
                      <a:pt x="934" y="288"/>
                    </a:cubicBezTo>
                    <a:cubicBezTo>
                      <a:pt x="933" y="289"/>
                      <a:pt x="933" y="291"/>
                      <a:pt x="934" y="292"/>
                    </a:cubicBezTo>
                    <a:cubicBezTo>
                      <a:pt x="935" y="293"/>
                      <a:pt x="936" y="293"/>
                      <a:pt x="936" y="293"/>
                    </a:cubicBezTo>
                    <a:close/>
                    <a:moveTo>
                      <a:pt x="951" y="278"/>
                    </a:moveTo>
                    <a:cubicBezTo>
                      <a:pt x="952" y="278"/>
                      <a:pt x="953" y="278"/>
                      <a:pt x="954" y="277"/>
                    </a:cubicBezTo>
                    <a:cubicBezTo>
                      <a:pt x="984" y="246"/>
                      <a:pt x="984" y="246"/>
                      <a:pt x="984" y="246"/>
                    </a:cubicBezTo>
                    <a:cubicBezTo>
                      <a:pt x="985" y="245"/>
                      <a:pt x="985" y="243"/>
                      <a:pt x="984" y="242"/>
                    </a:cubicBezTo>
                    <a:cubicBezTo>
                      <a:pt x="983" y="241"/>
                      <a:pt x="981" y="241"/>
                      <a:pt x="980" y="242"/>
                    </a:cubicBezTo>
                    <a:cubicBezTo>
                      <a:pt x="949" y="273"/>
                      <a:pt x="949" y="273"/>
                      <a:pt x="949" y="273"/>
                    </a:cubicBezTo>
                    <a:cubicBezTo>
                      <a:pt x="948" y="274"/>
                      <a:pt x="948" y="276"/>
                      <a:pt x="949" y="277"/>
                    </a:cubicBezTo>
                    <a:cubicBezTo>
                      <a:pt x="950" y="278"/>
                      <a:pt x="951" y="278"/>
                      <a:pt x="951" y="278"/>
                    </a:cubicBezTo>
                    <a:close/>
                    <a:moveTo>
                      <a:pt x="911" y="315"/>
                    </a:moveTo>
                    <a:cubicBezTo>
                      <a:pt x="912" y="316"/>
                      <a:pt x="912" y="316"/>
                      <a:pt x="913" y="316"/>
                    </a:cubicBezTo>
                    <a:cubicBezTo>
                      <a:pt x="914" y="316"/>
                      <a:pt x="915" y="316"/>
                      <a:pt x="915" y="315"/>
                    </a:cubicBezTo>
                    <a:cubicBezTo>
                      <a:pt x="924" y="306"/>
                      <a:pt x="924" y="306"/>
                      <a:pt x="924" y="306"/>
                    </a:cubicBezTo>
                    <a:cubicBezTo>
                      <a:pt x="926" y="305"/>
                      <a:pt x="926" y="303"/>
                      <a:pt x="924" y="302"/>
                    </a:cubicBezTo>
                    <a:cubicBezTo>
                      <a:pt x="923" y="301"/>
                      <a:pt x="921" y="301"/>
                      <a:pt x="920" y="302"/>
                    </a:cubicBezTo>
                    <a:cubicBezTo>
                      <a:pt x="911" y="311"/>
                      <a:pt x="911" y="311"/>
                      <a:pt x="911" y="311"/>
                    </a:cubicBezTo>
                    <a:cubicBezTo>
                      <a:pt x="910" y="312"/>
                      <a:pt x="910" y="314"/>
                      <a:pt x="911" y="315"/>
                    </a:cubicBezTo>
                    <a:close/>
                    <a:moveTo>
                      <a:pt x="572" y="650"/>
                    </a:moveTo>
                    <a:cubicBezTo>
                      <a:pt x="545" y="677"/>
                      <a:pt x="545" y="677"/>
                      <a:pt x="545" y="677"/>
                    </a:cubicBezTo>
                    <a:cubicBezTo>
                      <a:pt x="543" y="678"/>
                      <a:pt x="543" y="680"/>
                      <a:pt x="545" y="681"/>
                    </a:cubicBezTo>
                    <a:cubicBezTo>
                      <a:pt x="545" y="682"/>
                      <a:pt x="546" y="682"/>
                      <a:pt x="547" y="682"/>
                    </a:cubicBezTo>
                    <a:cubicBezTo>
                      <a:pt x="548" y="682"/>
                      <a:pt x="548" y="682"/>
                      <a:pt x="549" y="681"/>
                    </a:cubicBezTo>
                    <a:cubicBezTo>
                      <a:pt x="577" y="654"/>
                      <a:pt x="577" y="654"/>
                      <a:pt x="577" y="654"/>
                    </a:cubicBezTo>
                    <a:cubicBezTo>
                      <a:pt x="578" y="653"/>
                      <a:pt x="578" y="651"/>
                      <a:pt x="577" y="650"/>
                    </a:cubicBezTo>
                    <a:cubicBezTo>
                      <a:pt x="575" y="648"/>
                      <a:pt x="574" y="648"/>
                      <a:pt x="572" y="650"/>
                    </a:cubicBezTo>
                    <a:close/>
                    <a:moveTo>
                      <a:pt x="523" y="699"/>
                    </a:moveTo>
                    <a:cubicBezTo>
                      <a:pt x="412" y="810"/>
                      <a:pt x="412" y="810"/>
                      <a:pt x="412" y="810"/>
                    </a:cubicBezTo>
                    <a:cubicBezTo>
                      <a:pt x="410" y="811"/>
                      <a:pt x="410" y="813"/>
                      <a:pt x="412" y="814"/>
                    </a:cubicBezTo>
                    <a:cubicBezTo>
                      <a:pt x="412" y="815"/>
                      <a:pt x="413" y="815"/>
                      <a:pt x="414" y="815"/>
                    </a:cubicBezTo>
                    <a:cubicBezTo>
                      <a:pt x="415" y="815"/>
                      <a:pt x="415" y="815"/>
                      <a:pt x="416" y="814"/>
                    </a:cubicBezTo>
                    <a:cubicBezTo>
                      <a:pt x="527" y="703"/>
                      <a:pt x="527" y="703"/>
                      <a:pt x="527" y="703"/>
                    </a:cubicBezTo>
                    <a:cubicBezTo>
                      <a:pt x="529" y="702"/>
                      <a:pt x="529" y="700"/>
                      <a:pt x="527" y="699"/>
                    </a:cubicBezTo>
                    <a:cubicBezTo>
                      <a:pt x="526" y="697"/>
                      <a:pt x="524" y="697"/>
                      <a:pt x="523" y="699"/>
                    </a:cubicBezTo>
                    <a:close/>
                    <a:moveTo>
                      <a:pt x="908" y="318"/>
                    </a:moveTo>
                    <a:cubicBezTo>
                      <a:pt x="907" y="317"/>
                      <a:pt x="905" y="317"/>
                      <a:pt x="903" y="318"/>
                    </a:cubicBezTo>
                    <a:cubicBezTo>
                      <a:pt x="739" y="483"/>
                      <a:pt x="739" y="483"/>
                      <a:pt x="739" y="483"/>
                    </a:cubicBezTo>
                    <a:cubicBezTo>
                      <a:pt x="738" y="484"/>
                      <a:pt x="738" y="486"/>
                      <a:pt x="739" y="487"/>
                    </a:cubicBezTo>
                    <a:cubicBezTo>
                      <a:pt x="740" y="488"/>
                      <a:pt x="740" y="488"/>
                      <a:pt x="741" y="488"/>
                    </a:cubicBezTo>
                    <a:cubicBezTo>
                      <a:pt x="742" y="488"/>
                      <a:pt x="743" y="488"/>
                      <a:pt x="743" y="487"/>
                    </a:cubicBezTo>
                    <a:cubicBezTo>
                      <a:pt x="908" y="323"/>
                      <a:pt x="908" y="323"/>
                      <a:pt x="908" y="323"/>
                    </a:cubicBezTo>
                    <a:cubicBezTo>
                      <a:pt x="909" y="321"/>
                      <a:pt x="909" y="320"/>
                      <a:pt x="908" y="318"/>
                    </a:cubicBezTo>
                    <a:close/>
                    <a:moveTo>
                      <a:pt x="1140" y="82"/>
                    </a:moveTo>
                    <a:cubicBezTo>
                      <a:pt x="1140" y="82"/>
                      <a:pt x="1140" y="82"/>
                      <a:pt x="1140" y="82"/>
                    </a:cubicBezTo>
                    <a:cubicBezTo>
                      <a:pt x="1140" y="82"/>
                      <a:pt x="1139" y="82"/>
                      <a:pt x="1139" y="82"/>
                    </a:cubicBezTo>
                    <a:cubicBezTo>
                      <a:pt x="1139" y="83"/>
                      <a:pt x="1139" y="83"/>
                      <a:pt x="1139" y="83"/>
                    </a:cubicBezTo>
                    <a:cubicBezTo>
                      <a:pt x="1139" y="83"/>
                      <a:pt x="1139" y="83"/>
                      <a:pt x="1139" y="83"/>
                    </a:cubicBezTo>
                    <a:cubicBezTo>
                      <a:pt x="998" y="224"/>
                      <a:pt x="998" y="224"/>
                      <a:pt x="998" y="224"/>
                    </a:cubicBezTo>
                    <a:cubicBezTo>
                      <a:pt x="997" y="225"/>
                      <a:pt x="997" y="227"/>
                      <a:pt x="998" y="228"/>
                    </a:cubicBezTo>
                    <a:cubicBezTo>
                      <a:pt x="999" y="229"/>
                      <a:pt x="999" y="229"/>
                      <a:pt x="1000" y="229"/>
                    </a:cubicBezTo>
                    <a:cubicBezTo>
                      <a:pt x="1001" y="229"/>
                      <a:pt x="1002" y="229"/>
                      <a:pt x="1002" y="228"/>
                    </a:cubicBezTo>
                    <a:cubicBezTo>
                      <a:pt x="1143" y="87"/>
                      <a:pt x="1143" y="87"/>
                      <a:pt x="1143" y="87"/>
                    </a:cubicBezTo>
                    <a:cubicBezTo>
                      <a:pt x="1144" y="87"/>
                      <a:pt x="1144" y="87"/>
                      <a:pt x="1145" y="86"/>
                    </a:cubicBezTo>
                    <a:cubicBezTo>
                      <a:pt x="1198" y="33"/>
                      <a:pt x="1198" y="33"/>
                      <a:pt x="1198" y="33"/>
                    </a:cubicBezTo>
                    <a:cubicBezTo>
                      <a:pt x="1199" y="32"/>
                      <a:pt x="1199" y="30"/>
                      <a:pt x="1198" y="28"/>
                    </a:cubicBezTo>
                    <a:cubicBezTo>
                      <a:pt x="1196" y="27"/>
                      <a:pt x="1195" y="27"/>
                      <a:pt x="1193" y="28"/>
                    </a:cubicBezTo>
                    <a:cubicBezTo>
                      <a:pt x="1189" y="33"/>
                      <a:pt x="1189" y="33"/>
                      <a:pt x="1189" y="33"/>
                    </a:cubicBezTo>
                    <a:lnTo>
                      <a:pt x="1140" y="82"/>
                    </a:lnTo>
                    <a:close/>
                    <a:moveTo>
                      <a:pt x="960" y="283"/>
                    </a:moveTo>
                    <a:cubicBezTo>
                      <a:pt x="961" y="283"/>
                      <a:pt x="961" y="283"/>
                      <a:pt x="962" y="282"/>
                    </a:cubicBezTo>
                    <a:cubicBezTo>
                      <a:pt x="997" y="248"/>
                      <a:pt x="997" y="248"/>
                      <a:pt x="997" y="248"/>
                    </a:cubicBezTo>
                    <a:cubicBezTo>
                      <a:pt x="998" y="247"/>
                      <a:pt x="998" y="245"/>
                      <a:pt x="997" y="243"/>
                    </a:cubicBezTo>
                    <a:cubicBezTo>
                      <a:pt x="996" y="242"/>
                      <a:pt x="994" y="242"/>
                      <a:pt x="992" y="243"/>
                    </a:cubicBezTo>
                    <a:cubicBezTo>
                      <a:pt x="958" y="278"/>
                      <a:pt x="958" y="278"/>
                      <a:pt x="958" y="278"/>
                    </a:cubicBezTo>
                    <a:cubicBezTo>
                      <a:pt x="956" y="279"/>
                      <a:pt x="956" y="281"/>
                      <a:pt x="958" y="282"/>
                    </a:cubicBezTo>
                    <a:cubicBezTo>
                      <a:pt x="958" y="283"/>
                      <a:pt x="959" y="283"/>
                      <a:pt x="960" y="283"/>
                    </a:cubicBezTo>
                    <a:close/>
                    <a:moveTo>
                      <a:pt x="1007" y="234"/>
                    </a:moveTo>
                    <a:cubicBezTo>
                      <a:pt x="1007" y="234"/>
                      <a:pt x="1008" y="235"/>
                      <a:pt x="1009" y="235"/>
                    </a:cubicBezTo>
                    <a:cubicBezTo>
                      <a:pt x="1009" y="235"/>
                      <a:pt x="1010" y="234"/>
                      <a:pt x="1011" y="234"/>
                    </a:cubicBezTo>
                    <a:cubicBezTo>
                      <a:pt x="1209" y="36"/>
                      <a:pt x="1209" y="36"/>
                      <a:pt x="1209" y="36"/>
                    </a:cubicBezTo>
                    <a:cubicBezTo>
                      <a:pt x="1210" y="35"/>
                      <a:pt x="1210" y="33"/>
                      <a:pt x="1209" y="31"/>
                    </a:cubicBezTo>
                    <a:cubicBezTo>
                      <a:pt x="1208" y="30"/>
                      <a:pt x="1206" y="30"/>
                      <a:pt x="1204" y="31"/>
                    </a:cubicBezTo>
                    <a:cubicBezTo>
                      <a:pt x="1007" y="229"/>
                      <a:pt x="1007" y="229"/>
                      <a:pt x="1007" y="229"/>
                    </a:cubicBezTo>
                    <a:cubicBezTo>
                      <a:pt x="1005" y="230"/>
                      <a:pt x="1005" y="232"/>
                      <a:pt x="1007" y="234"/>
                    </a:cubicBezTo>
                    <a:close/>
                    <a:moveTo>
                      <a:pt x="522" y="714"/>
                    </a:moveTo>
                    <a:cubicBezTo>
                      <a:pt x="486" y="749"/>
                      <a:pt x="486" y="749"/>
                      <a:pt x="486" y="749"/>
                    </a:cubicBezTo>
                    <a:cubicBezTo>
                      <a:pt x="486" y="749"/>
                      <a:pt x="486" y="749"/>
                      <a:pt x="486" y="749"/>
                    </a:cubicBezTo>
                    <a:cubicBezTo>
                      <a:pt x="413" y="823"/>
                      <a:pt x="413" y="823"/>
                      <a:pt x="413" y="823"/>
                    </a:cubicBezTo>
                    <a:cubicBezTo>
                      <a:pt x="413" y="823"/>
                      <a:pt x="413" y="823"/>
                      <a:pt x="413" y="823"/>
                    </a:cubicBezTo>
                    <a:cubicBezTo>
                      <a:pt x="411" y="825"/>
                      <a:pt x="411" y="825"/>
                      <a:pt x="411" y="825"/>
                    </a:cubicBezTo>
                    <a:cubicBezTo>
                      <a:pt x="411" y="825"/>
                      <a:pt x="411" y="825"/>
                      <a:pt x="411" y="825"/>
                    </a:cubicBezTo>
                    <a:cubicBezTo>
                      <a:pt x="410" y="826"/>
                      <a:pt x="410" y="826"/>
                      <a:pt x="410" y="826"/>
                    </a:cubicBezTo>
                    <a:cubicBezTo>
                      <a:pt x="410" y="826"/>
                      <a:pt x="410" y="826"/>
                      <a:pt x="410" y="826"/>
                    </a:cubicBezTo>
                    <a:cubicBezTo>
                      <a:pt x="410" y="827"/>
                      <a:pt x="410" y="827"/>
                      <a:pt x="410" y="828"/>
                    </a:cubicBezTo>
                    <a:cubicBezTo>
                      <a:pt x="410" y="829"/>
                      <a:pt x="411" y="829"/>
                      <a:pt x="411" y="829"/>
                    </a:cubicBezTo>
                    <a:cubicBezTo>
                      <a:pt x="411" y="829"/>
                      <a:pt x="412" y="830"/>
                      <a:pt x="412" y="830"/>
                    </a:cubicBezTo>
                    <a:cubicBezTo>
                      <a:pt x="412" y="830"/>
                      <a:pt x="412" y="830"/>
                      <a:pt x="412" y="830"/>
                    </a:cubicBezTo>
                    <a:cubicBezTo>
                      <a:pt x="412" y="830"/>
                      <a:pt x="413" y="830"/>
                      <a:pt x="413" y="830"/>
                    </a:cubicBezTo>
                    <a:cubicBezTo>
                      <a:pt x="414" y="830"/>
                      <a:pt x="415" y="830"/>
                      <a:pt x="415" y="829"/>
                    </a:cubicBezTo>
                    <a:cubicBezTo>
                      <a:pt x="416" y="828"/>
                      <a:pt x="416" y="828"/>
                      <a:pt x="416" y="828"/>
                    </a:cubicBezTo>
                    <a:cubicBezTo>
                      <a:pt x="488" y="755"/>
                      <a:pt x="488" y="755"/>
                      <a:pt x="488" y="755"/>
                    </a:cubicBezTo>
                    <a:cubicBezTo>
                      <a:pt x="488" y="755"/>
                      <a:pt x="488" y="755"/>
                      <a:pt x="488" y="755"/>
                    </a:cubicBezTo>
                    <a:cubicBezTo>
                      <a:pt x="526" y="718"/>
                      <a:pt x="526" y="718"/>
                      <a:pt x="526" y="718"/>
                    </a:cubicBezTo>
                    <a:cubicBezTo>
                      <a:pt x="528" y="716"/>
                      <a:pt x="528" y="715"/>
                      <a:pt x="526" y="713"/>
                    </a:cubicBezTo>
                    <a:cubicBezTo>
                      <a:pt x="525" y="712"/>
                      <a:pt x="523" y="712"/>
                      <a:pt x="522" y="714"/>
                    </a:cubicBezTo>
                    <a:close/>
                    <a:moveTo>
                      <a:pt x="932" y="308"/>
                    </a:moveTo>
                    <a:cubicBezTo>
                      <a:pt x="931" y="307"/>
                      <a:pt x="929" y="307"/>
                      <a:pt x="928" y="308"/>
                    </a:cubicBezTo>
                    <a:cubicBezTo>
                      <a:pt x="746" y="490"/>
                      <a:pt x="746" y="490"/>
                      <a:pt x="746" y="490"/>
                    </a:cubicBezTo>
                    <a:cubicBezTo>
                      <a:pt x="745" y="491"/>
                      <a:pt x="745" y="493"/>
                      <a:pt x="746" y="494"/>
                    </a:cubicBezTo>
                    <a:cubicBezTo>
                      <a:pt x="746" y="495"/>
                      <a:pt x="747" y="495"/>
                      <a:pt x="748" y="495"/>
                    </a:cubicBezTo>
                    <a:cubicBezTo>
                      <a:pt x="749" y="495"/>
                      <a:pt x="750" y="495"/>
                      <a:pt x="750" y="494"/>
                    </a:cubicBezTo>
                    <a:cubicBezTo>
                      <a:pt x="932" y="312"/>
                      <a:pt x="932" y="312"/>
                      <a:pt x="932" y="312"/>
                    </a:cubicBezTo>
                    <a:cubicBezTo>
                      <a:pt x="933" y="311"/>
                      <a:pt x="933" y="309"/>
                      <a:pt x="932" y="308"/>
                    </a:cubicBezTo>
                    <a:close/>
                    <a:moveTo>
                      <a:pt x="944" y="310"/>
                    </a:moveTo>
                    <a:cubicBezTo>
                      <a:pt x="943" y="309"/>
                      <a:pt x="941" y="309"/>
                      <a:pt x="940" y="310"/>
                    </a:cubicBezTo>
                    <a:cubicBezTo>
                      <a:pt x="762" y="488"/>
                      <a:pt x="762" y="488"/>
                      <a:pt x="762" y="488"/>
                    </a:cubicBezTo>
                    <a:cubicBezTo>
                      <a:pt x="761" y="489"/>
                      <a:pt x="761" y="491"/>
                      <a:pt x="762" y="492"/>
                    </a:cubicBezTo>
                    <a:cubicBezTo>
                      <a:pt x="763" y="493"/>
                      <a:pt x="763" y="493"/>
                      <a:pt x="764" y="493"/>
                    </a:cubicBezTo>
                    <a:cubicBezTo>
                      <a:pt x="765" y="493"/>
                      <a:pt x="766" y="493"/>
                      <a:pt x="766" y="492"/>
                    </a:cubicBezTo>
                    <a:cubicBezTo>
                      <a:pt x="944" y="315"/>
                      <a:pt x="944" y="315"/>
                      <a:pt x="944" y="315"/>
                    </a:cubicBezTo>
                    <a:cubicBezTo>
                      <a:pt x="945" y="313"/>
                      <a:pt x="945" y="311"/>
                      <a:pt x="944" y="310"/>
                    </a:cubicBezTo>
                    <a:close/>
                    <a:moveTo>
                      <a:pt x="507" y="742"/>
                    </a:moveTo>
                    <a:cubicBezTo>
                      <a:pt x="495" y="754"/>
                      <a:pt x="495" y="754"/>
                      <a:pt x="495" y="754"/>
                    </a:cubicBezTo>
                    <a:cubicBezTo>
                      <a:pt x="494" y="756"/>
                      <a:pt x="494" y="758"/>
                      <a:pt x="495" y="759"/>
                    </a:cubicBezTo>
                    <a:cubicBezTo>
                      <a:pt x="496" y="759"/>
                      <a:pt x="497" y="760"/>
                      <a:pt x="498" y="760"/>
                    </a:cubicBezTo>
                    <a:cubicBezTo>
                      <a:pt x="498" y="760"/>
                      <a:pt x="499" y="759"/>
                      <a:pt x="500" y="759"/>
                    </a:cubicBezTo>
                    <a:cubicBezTo>
                      <a:pt x="512" y="747"/>
                      <a:pt x="512" y="747"/>
                      <a:pt x="512" y="747"/>
                    </a:cubicBezTo>
                    <a:cubicBezTo>
                      <a:pt x="513" y="745"/>
                      <a:pt x="513" y="743"/>
                      <a:pt x="512" y="742"/>
                    </a:cubicBezTo>
                    <a:cubicBezTo>
                      <a:pt x="511" y="741"/>
                      <a:pt x="509" y="741"/>
                      <a:pt x="507" y="742"/>
                    </a:cubicBezTo>
                    <a:close/>
                    <a:moveTo>
                      <a:pt x="975" y="282"/>
                    </a:moveTo>
                    <a:cubicBezTo>
                      <a:pt x="976" y="282"/>
                      <a:pt x="976" y="282"/>
                      <a:pt x="977" y="282"/>
                    </a:cubicBezTo>
                    <a:cubicBezTo>
                      <a:pt x="1007" y="252"/>
                      <a:pt x="1007" y="252"/>
                      <a:pt x="1007" y="252"/>
                    </a:cubicBezTo>
                    <a:cubicBezTo>
                      <a:pt x="1008" y="250"/>
                      <a:pt x="1008" y="248"/>
                      <a:pt x="1007" y="247"/>
                    </a:cubicBezTo>
                    <a:cubicBezTo>
                      <a:pt x="1006" y="246"/>
                      <a:pt x="1004" y="246"/>
                      <a:pt x="1003" y="247"/>
                    </a:cubicBezTo>
                    <a:cubicBezTo>
                      <a:pt x="973" y="277"/>
                      <a:pt x="973" y="277"/>
                      <a:pt x="973" y="277"/>
                    </a:cubicBezTo>
                    <a:cubicBezTo>
                      <a:pt x="971" y="278"/>
                      <a:pt x="971" y="280"/>
                      <a:pt x="973" y="282"/>
                    </a:cubicBezTo>
                    <a:cubicBezTo>
                      <a:pt x="973" y="282"/>
                      <a:pt x="974" y="282"/>
                      <a:pt x="975" y="282"/>
                    </a:cubicBezTo>
                    <a:close/>
                    <a:moveTo>
                      <a:pt x="1017" y="237"/>
                    </a:moveTo>
                    <a:cubicBezTo>
                      <a:pt x="1017" y="238"/>
                      <a:pt x="1018" y="238"/>
                      <a:pt x="1019" y="238"/>
                    </a:cubicBezTo>
                    <a:cubicBezTo>
                      <a:pt x="1020" y="238"/>
                      <a:pt x="1020" y="238"/>
                      <a:pt x="1021" y="237"/>
                    </a:cubicBezTo>
                    <a:cubicBezTo>
                      <a:pt x="1220" y="39"/>
                      <a:pt x="1220" y="39"/>
                      <a:pt x="1220" y="39"/>
                    </a:cubicBezTo>
                    <a:cubicBezTo>
                      <a:pt x="1221" y="38"/>
                      <a:pt x="1221" y="36"/>
                      <a:pt x="1220" y="35"/>
                    </a:cubicBezTo>
                    <a:cubicBezTo>
                      <a:pt x="1218" y="33"/>
                      <a:pt x="1216" y="33"/>
                      <a:pt x="1215" y="35"/>
                    </a:cubicBezTo>
                    <a:cubicBezTo>
                      <a:pt x="1017" y="233"/>
                      <a:pt x="1017" y="233"/>
                      <a:pt x="1017" y="233"/>
                    </a:cubicBezTo>
                    <a:cubicBezTo>
                      <a:pt x="1016" y="234"/>
                      <a:pt x="1016" y="236"/>
                      <a:pt x="1017" y="237"/>
                    </a:cubicBezTo>
                    <a:close/>
                    <a:moveTo>
                      <a:pt x="486" y="764"/>
                    </a:moveTo>
                    <a:cubicBezTo>
                      <a:pt x="468" y="782"/>
                      <a:pt x="468" y="782"/>
                      <a:pt x="468" y="782"/>
                    </a:cubicBezTo>
                    <a:cubicBezTo>
                      <a:pt x="467" y="783"/>
                      <a:pt x="467" y="785"/>
                      <a:pt x="468" y="786"/>
                    </a:cubicBezTo>
                    <a:cubicBezTo>
                      <a:pt x="468" y="787"/>
                      <a:pt x="469" y="787"/>
                      <a:pt x="470" y="787"/>
                    </a:cubicBezTo>
                    <a:cubicBezTo>
                      <a:pt x="471" y="787"/>
                      <a:pt x="472" y="787"/>
                      <a:pt x="472" y="786"/>
                    </a:cubicBezTo>
                    <a:cubicBezTo>
                      <a:pt x="491" y="768"/>
                      <a:pt x="491" y="768"/>
                      <a:pt x="491" y="768"/>
                    </a:cubicBezTo>
                    <a:cubicBezTo>
                      <a:pt x="492" y="767"/>
                      <a:pt x="492" y="765"/>
                      <a:pt x="491" y="764"/>
                    </a:cubicBezTo>
                    <a:cubicBezTo>
                      <a:pt x="489" y="762"/>
                      <a:pt x="487" y="762"/>
                      <a:pt x="486" y="764"/>
                    </a:cubicBezTo>
                    <a:close/>
                    <a:moveTo>
                      <a:pt x="420" y="838"/>
                    </a:moveTo>
                    <a:cubicBezTo>
                      <a:pt x="467" y="791"/>
                      <a:pt x="467" y="791"/>
                      <a:pt x="467" y="791"/>
                    </a:cubicBezTo>
                    <a:cubicBezTo>
                      <a:pt x="469" y="790"/>
                      <a:pt x="469" y="788"/>
                      <a:pt x="467" y="787"/>
                    </a:cubicBezTo>
                    <a:cubicBezTo>
                      <a:pt x="466" y="786"/>
                      <a:pt x="464" y="786"/>
                      <a:pt x="463" y="787"/>
                    </a:cubicBezTo>
                    <a:cubicBezTo>
                      <a:pt x="455" y="795"/>
                      <a:pt x="455" y="795"/>
                      <a:pt x="455" y="795"/>
                    </a:cubicBezTo>
                    <a:cubicBezTo>
                      <a:pt x="455" y="795"/>
                      <a:pt x="455" y="795"/>
                      <a:pt x="455" y="795"/>
                    </a:cubicBezTo>
                    <a:cubicBezTo>
                      <a:pt x="416" y="834"/>
                      <a:pt x="416" y="834"/>
                      <a:pt x="416" y="834"/>
                    </a:cubicBezTo>
                    <a:cubicBezTo>
                      <a:pt x="415" y="835"/>
                      <a:pt x="415" y="837"/>
                      <a:pt x="416" y="838"/>
                    </a:cubicBezTo>
                    <a:cubicBezTo>
                      <a:pt x="417" y="839"/>
                      <a:pt x="417" y="839"/>
                      <a:pt x="418" y="839"/>
                    </a:cubicBezTo>
                    <a:cubicBezTo>
                      <a:pt x="419" y="839"/>
                      <a:pt x="420" y="839"/>
                      <a:pt x="420" y="838"/>
                    </a:cubicBezTo>
                    <a:close/>
                    <a:moveTo>
                      <a:pt x="423" y="850"/>
                    </a:moveTo>
                    <a:cubicBezTo>
                      <a:pt x="462" y="810"/>
                      <a:pt x="462" y="810"/>
                      <a:pt x="462" y="810"/>
                    </a:cubicBezTo>
                    <a:cubicBezTo>
                      <a:pt x="465" y="807"/>
                      <a:pt x="465" y="807"/>
                      <a:pt x="465" y="807"/>
                    </a:cubicBezTo>
                    <a:cubicBezTo>
                      <a:pt x="466" y="806"/>
                      <a:pt x="466" y="804"/>
                      <a:pt x="465" y="803"/>
                    </a:cubicBezTo>
                    <a:cubicBezTo>
                      <a:pt x="464" y="802"/>
                      <a:pt x="462" y="802"/>
                      <a:pt x="461" y="803"/>
                    </a:cubicBezTo>
                    <a:cubicBezTo>
                      <a:pt x="458" y="806"/>
                      <a:pt x="458" y="806"/>
                      <a:pt x="458" y="806"/>
                    </a:cubicBezTo>
                    <a:cubicBezTo>
                      <a:pt x="433" y="831"/>
                      <a:pt x="433" y="831"/>
                      <a:pt x="433" y="831"/>
                    </a:cubicBezTo>
                    <a:cubicBezTo>
                      <a:pt x="413" y="851"/>
                      <a:pt x="413" y="851"/>
                      <a:pt x="413" y="851"/>
                    </a:cubicBezTo>
                    <a:cubicBezTo>
                      <a:pt x="412" y="852"/>
                      <a:pt x="412" y="854"/>
                      <a:pt x="413" y="855"/>
                    </a:cubicBezTo>
                    <a:cubicBezTo>
                      <a:pt x="413" y="856"/>
                      <a:pt x="414" y="856"/>
                      <a:pt x="415" y="856"/>
                    </a:cubicBezTo>
                    <a:cubicBezTo>
                      <a:pt x="416" y="856"/>
                      <a:pt x="416" y="856"/>
                      <a:pt x="417" y="855"/>
                    </a:cubicBezTo>
                    <a:cubicBezTo>
                      <a:pt x="423" y="850"/>
                      <a:pt x="423" y="850"/>
                      <a:pt x="423" y="850"/>
                    </a:cubicBezTo>
                    <a:cubicBezTo>
                      <a:pt x="423" y="850"/>
                      <a:pt x="423" y="850"/>
                      <a:pt x="423" y="850"/>
                    </a:cubicBezTo>
                    <a:close/>
                    <a:moveTo>
                      <a:pt x="983" y="281"/>
                    </a:moveTo>
                    <a:cubicBezTo>
                      <a:pt x="982" y="282"/>
                      <a:pt x="982" y="284"/>
                      <a:pt x="983" y="285"/>
                    </a:cubicBezTo>
                    <a:cubicBezTo>
                      <a:pt x="984" y="286"/>
                      <a:pt x="984" y="286"/>
                      <a:pt x="985" y="286"/>
                    </a:cubicBezTo>
                    <a:cubicBezTo>
                      <a:pt x="986" y="286"/>
                      <a:pt x="987" y="286"/>
                      <a:pt x="987" y="285"/>
                    </a:cubicBezTo>
                    <a:cubicBezTo>
                      <a:pt x="1235" y="38"/>
                      <a:pt x="1235" y="38"/>
                      <a:pt x="1235" y="38"/>
                    </a:cubicBezTo>
                    <a:cubicBezTo>
                      <a:pt x="1236" y="37"/>
                      <a:pt x="1236" y="35"/>
                      <a:pt x="1235" y="33"/>
                    </a:cubicBezTo>
                    <a:cubicBezTo>
                      <a:pt x="1234" y="32"/>
                      <a:pt x="1232" y="32"/>
                      <a:pt x="1230" y="33"/>
                    </a:cubicBezTo>
                    <a:cubicBezTo>
                      <a:pt x="1018" y="246"/>
                      <a:pt x="1018" y="246"/>
                      <a:pt x="1018" y="246"/>
                    </a:cubicBezTo>
                    <a:lnTo>
                      <a:pt x="983" y="281"/>
                    </a:lnTo>
                    <a:close/>
                    <a:moveTo>
                      <a:pt x="955" y="313"/>
                    </a:moveTo>
                    <a:cubicBezTo>
                      <a:pt x="954" y="312"/>
                      <a:pt x="952" y="312"/>
                      <a:pt x="951" y="313"/>
                    </a:cubicBezTo>
                    <a:cubicBezTo>
                      <a:pt x="777" y="486"/>
                      <a:pt x="777" y="486"/>
                      <a:pt x="777" y="486"/>
                    </a:cubicBezTo>
                    <a:cubicBezTo>
                      <a:pt x="776" y="488"/>
                      <a:pt x="776" y="490"/>
                      <a:pt x="777" y="491"/>
                    </a:cubicBezTo>
                    <a:cubicBezTo>
                      <a:pt x="778" y="491"/>
                      <a:pt x="779" y="492"/>
                      <a:pt x="780" y="492"/>
                    </a:cubicBezTo>
                    <a:cubicBezTo>
                      <a:pt x="780" y="492"/>
                      <a:pt x="781" y="491"/>
                      <a:pt x="782" y="491"/>
                    </a:cubicBezTo>
                    <a:cubicBezTo>
                      <a:pt x="955" y="318"/>
                      <a:pt x="955" y="318"/>
                      <a:pt x="955" y="318"/>
                    </a:cubicBezTo>
                    <a:cubicBezTo>
                      <a:pt x="956" y="316"/>
                      <a:pt x="956" y="314"/>
                      <a:pt x="955" y="313"/>
                    </a:cubicBezTo>
                    <a:close/>
                    <a:moveTo>
                      <a:pt x="1068" y="214"/>
                    </a:moveTo>
                    <a:cubicBezTo>
                      <a:pt x="1069" y="214"/>
                      <a:pt x="1070" y="215"/>
                      <a:pt x="1070" y="215"/>
                    </a:cubicBezTo>
                    <a:cubicBezTo>
                      <a:pt x="1071" y="215"/>
                      <a:pt x="1072" y="214"/>
                      <a:pt x="1073" y="214"/>
                    </a:cubicBezTo>
                    <a:cubicBezTo>
                      <a:pt x="1246" y="41"/>
                      <a:pt x="1246" y="41"/>
                      <a:pt x="1246" y="41"/>
                    </a:cubicBezTo>
                    <a:cubicBezTo>
                      <a:pt x="1247" y="39"/>
                      <a:pt x="1247" y="38"/>
                      <a:pt x="1246" y="36"/>
                    </a:cubicBezTo>
                    <a:cubicBezTo>
                      <a:pt x="1245" y="35"/>
                      <a:pt x="1243" y="35"/>
                      <a:pt x="1241" y="36"/>
                    </a:cubicBezTo>
                    <a:cubicBezTo>
                      <a:pt x="1068" y="209"/>
                      <a:pt x="1068" y="209"/>
                      <a:pt x="1068" y="209"/>
                    </a:cubicBezTo>
                    <a:cubicBezTo>
                      <a:pt x="1067" y="211"/>
                      <a:pt x="1067" y="213"/>
                      <a:pt x="1068" y="214"/>
                    </a:cubicBezTo>
                    <a:close/>
                    <a:moveTo>
                      <a:pt x="998" y="287"/>
                    </a:moveTo>
                    <a:cubicBezTo>
                      <a:pt x="999" y="287"/>
                      <a:pt x="1000" y="287"/>
                      <a:pt x="1001" y="286"/>
                    </a:cubicBezTo>
                    <a:cubicBezTo>
                      <a:pt x="1054" y="232"/>
                      <a:pt x="1054" y="232"/>
                      <a:pt x="1054" y="232"/>
                    </a:cubicBezTo>
                    <a:cubicBezTo>
                      <a:pt x="1055" y="231"/>
                      <a:pt x="1055" y="229"/>
                      <a:pt x="1054" y="228"/>
                    </a:cubicBezTo>
                    <a:cubicBezTo>
                      <a:pt x="1053" y="227"/>
                      <a:pt x="1051" y="227"/>
                      <a:pt x="1050" y="228"/>
                    </a:cubicBezTo>
                    <a:cubicBezTo>
                      <a:pt x="996" y="282"/>
                      <a:pt x="996" y="282"/>
                      <a:pt x="996" y="282"/>
                    </a:cubicBezTo>
                    <a:cubicBezTo>
                      <a:pt x="995" y="283"/>
                      <a:pt x="995" y="285"/>
                      <a:pt x="996" y="286"/>
                    </a:cubicBezTo>
                    <a:cubicBezTo>
                      <a:pt x="997" y="287"/>
                      <a:pt x="998" y="287"/>
                      <a:pt x="998" y="287"/>
                    </a:cubicBezTo>
                    <a:close/>
                    <a:moveTo>
                      <a:pt x="965" y="317"/>
                    </a:moveTo>
                    <a:cubicBezTo>
                      <a:pt x="964" y="316"/>
                      <a:pt x="962" y="316"/>
                      <a:pt x="961" y="317"/>
                    </a:cubicBezTo>
                    <a:cubicBezTo>
                      <a:pt x="792" y="486"/>
                      <a:pt x="792" y="486"/>
                      <a:pt x="792" y="486"/>
                    </a:cubicBezTo>
                    <a:cubicBezTo>
                      <a:pt x="790" y="487"/>
                      <a:pt x="790" y="489"/>
                      <a:pt x="792" y="491"/>
                    </a:cubicBezTo>
                    <a:cubicBezTo>
                      <a:pt x="792" y="491"/>
                      <a:pt x="793" y="491"/>
                      <a:pt x="794" y="491"/>
                    </a:cubicBezTo>
                    <a:cubicBezTo>
                      <a:pt x="795" y="491"/>
                      <a:pt x="795" y="491"/>
                      <a:pt x="796" y="491"/>
                    </a:cubicBezTo>
                    <a:cubicBezTo>
                      <a:pt x="965" y="321"/>
                      <a:pt x="965" y="321"/>
                      <a:pt x="965" y="321"/>
                    </a:cubicBezTo>
                    <a:cubicBezTo>
                      <a:pt x="967" y="320"/>
                      <a:pt x="967" y="318"/>
                      <a:pt x="965" y="317"/>
                    </a:cubicBezTo>
                    <a:close/>
                    <a:moveTo>
                      <a:pt x="453" y="829"/>
                    </a:moveTo>
                    <a:cubicBezTo>
                      <a:pt x="451" y="828"/>
                      <a:pt x="449" y="828"/>
                      <a:pt x="448" y="829"/>
                    </a:cubicBezTo>
                    <a:cubicBezTo>
                      <a:pt x="422" y="856"/>
                      <a:pt x="422" y="856"/>
                      <a:pt x="422" y="856"/>
                    </a:cubicBezTo>
                    <a:cubicBezTo>
                      <a:pt x="421" y="857"/>
                      <a:pt x="421" y="859"/>
                      <a:pt x="422" y="860"/>
                    </a:cubicBezTo>
                    <a:cubicBezTo>
                      <a:pt x="423" y="861"/>
                      <a:pt x="424" y="861"/>
                      <a:pt x="424" y="861"/>
                    </a:cubicBezTo>
                    <a:cubicBezTo>
                      <a:pt x="425" y="861"/>
                      <a:pt x="426" y="861"/>
                      <a:pt x="427" y="860"/>
                    </a:cubicBezTo>
                    <a:cubicBezTo>
                      <a:pt x="453" y="834"/>
                      <a:pt x="453" y="834"/>
                      <a:pt x="453" y="834"/>
                    </a:cubicBezTo>
                    <a:cubicBezTo>
                      <a:pt x="454" y="833"/>
                      <a:pt x="454" y="831"/>
                      <a:pt x="453" y="829"/>
                    </a:cubicBezTo>
                    <a:close/>
                    <a:moveTo>
                      <a:pt x="983" y="313"/>
                    </a:moveTo>
                    <a:cubicBezTo>
                      <a:pt x="982" y="312"/>
                      <a:pt x="980" y="312"/>
                      <a:pt x="979" y="313"/>
                    </a:cubicBezTo>
                    <a:cubicBezTo>
                      <a:pt x="812" y="479"/>
                      <a:pt x="812" y="479"/>
                      <a:pt x="812" y="479"/>
                    </a:cubicBezTo>
                    <a:cubicBezTo>
                      <a:pt x="811" y="480"/>
                      <a:pt x="811" y="482"/>
                      <a:pt x="812" y="484"/>
                    </a:cubicBezTo>
                    <a:cubicBezTo>
                      <a:pt x="813" y="484"/>
                      <a:pt x="814" y="485"/>
                      <a:pt x="815" y="485"/>
                    </a:cubicBezTo>
                    <a:cubicBezTo>
                      <a:pt x="815" y="485"/>
                      <a:pt x="816" y="484"/>
                      <a:pt x="817" y="484"/>
                    </a:cubicBezTo>
                    <a:cubicBezTo>
                      <a:pt x="983" y="318"/>
                      <a:pt x="983" y="318"/>
                      <a:pt x="983" y="318"/>
                    </a:cubicBezTo>
                    <a:cubicBezTo>
                      <a:pt x="984" y="316"/>
                      <a:pt x="984" y="314"/>
                      <a:pt x="983" y="313"/>
                    </a:cubicBezTo>
                    <a:close/>
                    <a:moveTo>
                      <a:pt x="1242" y="50"/>
                    </a:moveTo>
                    <a:cubicBezTo>
                      <a:pt x="1242" y="50"/>
                      <a:pt x="1242" y="50"/>
                      <a:pt x="1242" y="50"/>
                    </a:cubicBezTo>
                    <a:cubicBezTo>
                      <a:pt x="1242" y="50"/>
                      <a:pt x="1242" y="50"/>
                      <a:pt x="1242" y="50"/>
                    </a:cubicBezTo>
                    <a:cubicBezTo>
                      <a:pt x="1076" y="215"/>
                      <a:pt x="1076" y="215"/>
                      <a:pt x="1076" y="215"/>
                    </a:cubicBezTo>
                    <a:cubicBezTo>
                      <a:pt x="1065" y="227"/>
                      <a:pt x="1065" y="227"/>
                      <a:pt x="1065" y="227"/>
                    </a:cubicBezTo>
                    <a:cubicBezTo>
                      <a:pt x="1064" y="228"/>
                      <a:pt x="1064" y="230"/>
                      <a:pt x="1065" y="231"/>
                    </a:cubicBezTo>
                    <a:cubicBezTo>
                      <a:pt x="1066" y="232"/>
                      <a:pt x="1067" y="232"/>
                      <a:pt x="1067" y="232"/>
                    </a:cubicBezTo>
                    <a:cubicBezTo>
                      <a:pt x="1068" y="232"/>
                      <a:pt x="1069" y="232"/>
                      <a:pt x="1070" y="231"/>
                    </a:cubicBezTo>
                    <a:cubicBezTo>
                      <a:pt x="1081" y="220"/>
                      <a:pt x="1081" y="220"/>
                      <a:pt x="1081" y="220"/>
                    </a:cubicBezTo>
                    <a:cubicBezTo>
                      <a:pt x="1246" y="55"/>
                      <a:pt x="1246" y="55"/>
                      <a:pt x="1246" y="55"/>
                    </a:cubicBezTo>
                    <a:cubicBezTo>
                      <a:pt x="1246" y="54"/>
                      <a:pt x="1246" y="54"/>
                      <a:pt x="1246" y="54"/>
                    </a:cubicBezTo>
                    <a:cubicBezTo>
                      <a:pt x="1246" y="54"/>
                      <a:pt x="1246" y="54"/>
                      <a:pt x="1246" y="54"/>
                    </a:cubicBezTo>
                    <a:cubicBezTo>
                      <a:pt x="1249" y="51"/>
                      <a:pt x="1249" y="51"/>
                      <a:pt x="1249" y="51"/>
                    </a:cubicBezTo>
                    <a:cubicBezTo>
                      <a:pt x="1250" y="50"/>
                      <a:pt x="1250" y="48"/>
                      <a:pt x="1249" y="47"/>
                    </a:cubicBezTo>
                    <a:cubicBezTo>
                      <a:pt x="1248" y="46"/>
                      <a:pt x="1246" y="46"/>
                      <a:pt x="1245" y="47"/>
                    </a:cubicBezTo>
                    <a:lnTo>
                      <a:pt x="1242" y="50"/>
                    </a:lnTo>
                    <a:close/>
                    <a:moveTo>
                      <a:pt x="996" y="301"/>
                    </a:moveTo>
                    <a:cubicBezTo>
                      <a:pt x="996" y="301"/>
                      <a:pt x="997" y="301"/>
                      <a:pt x="998" y="301"/>
                    </a:cubicBezTo>
                    <a:cubicBezTo>
                      <a:pt x="998" y="301"/>
                      <a:pt x="999" y="301"/>
                      <a:pt x="1000" y="301"/>
                    </a:cubicBezTo>
                    <a:cubicBezTo>
                      <a:pt x="1059" y="242"/>
                      <a:pt x="1059" y="242"/>
                      <a:pt x="1059" y="242"/>
                    </a:cubicBezTo>
                    <a:cubicBezTo>
                      <a:pt x="1060" y="241"/>
                      <a:pt x="1060" y="239"/>
                      <a:pt x="1059" y="238"/>
                    </a:cubicBezTo>
                    <a:cubicBezTo>
                      <a:pt x="1057" y="236"/>
                      <a:pt x="1055" y="236"/>
                      <a:pt x="1054" y="238"/>
                    </a:cubicBezTo>
                    <a:cubicBezTo>
                      <a:pt x="996" y="296"/>
                      <a:pt x="996" y="296"/>
                      <a:pt x="996" y="296"/>
                    </a:cubicBezTo>
                    <a:cubicBezTo>
                      <a:pt x="994" y="297"/>
                      <a:pt x="994" y="299"/>
                      <a:pt x="996" y="301"/>
                    </a:cubicBezTo>
                    <a:close/>
                    <a:moveTo>
                      <a:pt x="433" y="867"/>
                    </a:moveTo>
                    <a:cubicBezTo>
                      <a:pt x="461" y="840"/>
                      <a:pt x="461" y="840"/>
                      <a:pt x="461" y="840"/>
                    </a:cubicBezTo>
                    <a:cubicBezTo>
                      <a:pt x="462" y="839"/>
                      <a:pt x="462" y="837"/>
                      <a:pt x="461" y="835"/>
                    </a:cubicBezTo>
                    <a:cubicBezTo>
                      <a:pt x="459" y="834"/>
                      <a:pt x="457" y="834"/>
                      <a:pt x="456" y="835"/>
                    </a:cubicBezTo>
                    <a:cubicBezTo>
                      <a:pt x="429" y="863"/>
                      <a:pt x="429" y="863"/>
                      <a:pt x="429" y="863"/>
                    </a:cubicBezTo>
                    <a:cubicBezTo>
                      <a:pt x="428" y="864"/>
                      <a:pt x="428" y="866"/>
                      <a:pt x="429" y="867"/>
                    </a:cubicBezTo>
                    <a:cubicBezTo>
                      <a:pt x="429" y="868"/>
                      <a:pt x="430" y="868"/>
                      <a:pt x="431" y="868"/>
                    </a:cubicBezTo>
                    <a:cubicBezTo>
                      <a:pt x="432" y="868"/>
                      <a:pt x="432" y="868"/>
                      <a:pt x="433" y="867"/>
                    </a:cubicBezTo>
                    <a:close/>
                    <a:moveTo>
                      <a:pt x="459" y="851"/>
                    </a:moveTo>
                    <a:cubicBezTo>
                      <a:pt x="458" y="850"/>
                      <a:pt x="456" y="850"/>
                      <a:pt x="455" y="851"/>
                    </a:cubicBezTo>
                    <a:cubicBezTo>
                      <a:pt x="434" y="872"/>
                      <a:pt x="434" y="872"/>
                      <a:pt x="434" y="872"/>
                    </a:cubicBezTo>
                    <a:cubicBezTo>
                      <a:pt x="430" y="875"/>
                      <a:pt x="430" y="875"/>
                      <a:pt x="430" y="875"/>
                    </a:cubicBezTo>
                    <a:cubicBezTo>
                      <a:pt x="429" y="877"/>
                      <a:pt x="429" y="879"/>
                      <a:pt x="430" y="880"/>
                    </a:cubicBezTo>
                    <a:cubicBezTo>
                      <a:pt x="431" y="880"/>
                      <a:pt x="432" y="881"/>
                      <a:pt x="433" y="881"/>
                    </a:cubicBezTo>
                    <a:cubicBezTo>
                      <a:pt x="433" y="881"/>
                      <a:pt x="434" y="880"/>
                      <a:pt x="435" y="880"/>
                    </a:cubicBezTo>
                    <a:cubicBezTo>
                      <a:pt x="459" y="856"/>
                      <a:pt x="459" y="856"/>
                      <a:pt x="459" y="856"/>
                    </a:cubicBezTo>
                    <a:cubicBezTo>
                      <a:pt x="460" y="854"/>
                      <a:pt x="460" y="852"/>
                      <a:pt x="459" y="851"/>
                    </a:cubicBezTo>
                    <a:close/>
                    <a:moveTo>
                      <a:pt x="1072" y="238"/>
                    </a:moveTo>
                    <a:cubicBezTo>
                      <a:pt x="1073" y="239"/>
                      <a:pt x="1074" y="239"/>
                      <a:pt x="1074" y="239"/>
                    </a:cubicBezTo>
                    <a:cubicBezTo>
                      <a:pt x="1075" y="239"/>
                      <a:pt x="1076" y="239"/>
                      <a:pt x="1077" y="238"/>
                    </a:cubicBezTo>
                    <a:cubicBezTo>
                      <a:pt x="1261" y="53"/>
                      <a:pt x="1261" y="53"/>
                      <a:pt x="1261" y="53"/>
                    </a:cubicBezTo>
                    <a:cubicBezTo>
                      <a:pt x="1262" y="52"/>
                      <a:pt x="1262" y="50"/>
                      <a:pt x="1261" y="49"/>
                    </a:cubicBezTo>
                    <a:cubicBezTo>
                      <a:pt x="1260" y="48"/>
                      <a:pt x="1258" y="48"/>
                      <a:pt x="1257" y="49"/>
                    </a:cubicBezTo>
                    <a:cubicBezTo>
                      <a:pt x="1072" y="234"/>
                      <a:pt x="1072" y="234"/>
                      <a:pt x="1072" y="234"/>
                    </a:cubicBezTo>
                    <a:cubicBezTo>
                      <a:pt x="1071" y="235"/>
                      <a:pt x="1071" y="237"/>
                      <a:pt x="1072" y="238"/>
                    </a:cubicBezTo>
                    <a:close/>
                    <a:moveTo>
                      <a:pt x="986" y="328"/>
                    </a:moveTo>
                    <a:cubicBezTo>
                      <a:pt x="986" y="328"/>
                      <a:pt x="986" y="328"/>
                      <a:pt x="987" y="328"/>
                    </a:cubicBezTo>
                    <a:cubicBezTo>
                      <a:pt x="987" y="328"/>
                      <a:pt x="987" y="328"/>
                      <a:pt x="987" y="327"/>
                    </a:cubicBezTo>
                    <a:cubicBezTo>
                      <a:pt x="1065" y="249"/>
                      <a:pt x="1065" y="249"/>
                      <a:pt x="1065" y="249"/>
                    </a:cubicBezTo>
                    <a:cubicBezTo>
                      <a:pt x="1066" y="248"/>
                      <a:pt x="1066" y="246"/>
                      <a:pt x="1065" y="245"/>
                    </a:cubicBezTo>
                    <a:cubicBezTo>
                      <a:pt x="1064" y="244"/>
                      <a:pt x="1062" y="244"/>
                      <a:pt x="1061" y="245"/>
                    </a:cubicBezTo>
                    <a:cubicBezTo>
                      <a:pt x="983" y="323"/>
                      <a:pt x="983" y="323"/>
                      <a:pt x="983" y="323"/>
                    </a:cubicBezTo>
                    <a:cubicBezTo>
                      <a:pt x="983" y="323"/>
                      <a:pt x="982" y="323"/>
                      <a:pt x="982" y="323"/>
                    </a:cubicBezTo>
                    <a:cubicBezTo>
                      <a:pt x="982" y="324"/>
                      <a:pt x="982" y="324"/>
                      <a:pt x="982" y="324"/>
                    </a:cubicBezTo>
                    <a:cubicBezTo>
                      <a:pt x="825" y="481"/>
                      <a:pt x="825" y="481"/>
                      <a:pt x="825" y="481"/>
                    </a:cubicBezTo>
                    <a:cubicBezTo>
                      <a:pt x="824" y="482"/>
                      <a:pt x="824" y="484"/>
                      <a:pt x="825" y="485"/>
                    </a:cubicBezTo>
                    <a:cubicBezTo>
                      <a:pt x="825" y="486"/>
                      <a:pt x="826" y="486"/>
                      <a:pt x="827" y="486"/>
                    </a:cubicBezTo>
                    <a:cubicBezTo>
                      <a:pt x="828" y="486"/>
                      <a:pt x="828" y="486"/>
                      <a:pt x="829" y="485"/>
                    </a:cubicBezTo>
                    <a:lnTo>
                      <a:pt x="986" y="328"/>
                    </a:lnTo>
                    <a:close/>
                    <a:moveTo>
                      <a:pt x="1080" y="244"/>
                    </a:moveTo>
                    <a:cubicBezTo>
                      <a:pt x="1080" y="245"/>
                      <a:pt x="1081" y="245"/>
                      <a:pt x="1082" y="245"/>
                    </a:cubicBezTo>
                    <a:cubicBezTo>
                      <a:pt x="1083" y="245"/>
                      <a:pt x="1083" y="245"/>
                      <a:pt x="1084" y="244"/>
                    </a:cubicBezTo>
                    <a:cubicBezTo>
                      <a:pt x="1275" y="54"/>
                      <a:pt x="1275" y="54"/>
                      <a:pt x="1275" y="54"/>
                    </a:cubicBezTo>
                    <a:cubicBezTo>
                      <a:pt x="1276" y="52"/>
                      <a:pt x="1276" y="50"/>
                      <a:pt x="1275" y="49"/>
                    </a:cubicBezTo>
                    <a:cubicBezTo>
                      <a:pt x="1274" y="48"/>
                      <a:pt x="1272" y="48"/>
                      <a:pt x="1270" y="49"/>
                    </a:cubicBezTo>
                    <a:cubicBezTo>
                      <a:pt x="1080" y="240"/>
                      <a:pt x="1080" y="240"/>
                      <a:pt x="1080" y="240"/>
                    </a:cubicBezTo>
                    <a:cubicBezTo>
                      <a:pt x="1078" y="241"/>
                      <a:pt x="1078" y="243"/>
                      <a:pt x="1080" y="244"/>
                    </a:cubicBezTo>
                    <a:close/>
                    <a:moveTo>
                      <a:pt x="991" y="337"/>
                    </a:moveTo>
                    <a:cubicBezTo>
                      <a:pt x="991" y="337"/>
                      <a:pt x="992" y="337"/>
                      <a:pt x="992" y="337"/>
                    </a:cubicBezTo>
                    <a:cubicBezTo>
                      <a:pt x="1072" y="256"/>
                      <a:pt x="1072" y="256"/>
                      <a:pt x="1072" y="256"/>
                    </a:cubicBezTo>
                    <a:cubicBezTo>
                      <a:pt x="1074" y="255"/>
                      <a:pt x="1074" y="253"/>
                      <a:pt x="1072" y="252"/>
                    </a:cubicBezTo>
                    <a:cubicBezTo>
                      <a:pt x="1071" y="250"/>
                      <a:pt x="1069" y="250"/>
                      <a:pt x="1068" y="252"/>
                    </a:cubicBezTo>
                    <a:cubicBezTo>
                      <a:pt x="987" y="332"/>
                      <a:pt x="987" y="332"/>
                      <a:pt x="987" y="332"/>
                    </a:cubicBezTo>
                    <a:cubicBezTo>
                      <a:pt x="987" y="333"/>
                      <a:pt x="987" y="333"/>
                      <a:pt x="987" y="333"/>
                    </a:cubicBezTo>
                    <a:cubicBezTo>
                      <a:pt x="986" y="333"/>
                      <a:pt x="986" y="334"/>
                      <a:pt x="986" y="334"/>
                    </a:cubicBezTo>
                    <a:cubicBezTo>
                      <a:pt x="830" y="490"/>
                      <a:pt x="830" y="490"/>
                      <a:pt x="830" y="490"/>
                    </a:cubicBezTo>
                    <a:cubicBezTo>
                      <a:pt x="829" y="491"/>
                      <a:pt x="829" y="493"/>
                      <a:pt x="830" y="494"/>
                    </a:cubicBezTo>
                    <a:cubicBezTo>
                      <a:pt x="830" y="495"/>
                      <a:pt x="831" y="495"/>
                      <a:pt x="832" y="495"/>
                    </a:cubicBezTo>
                    <a:cubicBezTo>
                      <a:pt x="833" y="495"/>
                      <a:pt x="833" y="495"/>
                      <a:pt x="834" y="494"/>
                    </a:cubicBezTo>
                    <a:cubicBezTo>
                      <a:pt x="990" y="338"/>
                      <a:pt x="990" y="338"/>
                      <a:pt x="990" y="338"/>
                    </a:cubicBezTo>
                    <a:cubicBezTo>
                      <a:pt x="990" y="338"/>
                      <a:pt x="991" y="338"/>
                      <a:pt x="991" y="337"/>
                    </a:cubicBezTo>
                    <a:close/>
                    <a:moveTo>
                      <a:pt x="458" y="866"/>
                    </a:moveTo>
                    <a:cubicBezTo>
                      <a:pt x="457" y="865"/>
                      <a:pt x="454" y="865"/>
                      <a:pt x="453" y="866"/>
                    </a:cubicBezTo>
                    <a:cubicBezTo>
                      <a:pt x="440" y="878"/>
                      <a:pt x="440" y="878"/>
                      <a:pt x="440" y="878"/>
                    </a:cubicBezTo>
                    <a:cubicBezTo>
                      <a:pt x="440" y="878"/>
                      <a:pt x="440" y="878"/>
                      <a:pt x="440" y="878"/>
                    </a:cubicBezTo>
                    <a:cubicBezTo>
                      <a:pt x="438" y="882"/>
                      <a:pt x="438" y="882"/>
                      <a:pt x="438" y="882"/>
                    </a:cubicBezTo>
                    <a:cubicBezTo>
                      <a:pt x="436" y="883"/>
                      <a:pt x="437" y="885"/>
                      <a:pt x="438" y="886"/>
                    </a:cubicBezTo>
                    <a:cubicBezTo>
                      <a:pt x="438" y="887"/>
                      <a:pt x="439" y="887"/>
                      <a:pt x="440" y="887"/>
                    </a:cubicBezTo>
                    <a:cubicBezTo>
                      <a:pt x="441" y="887"/>
                      <a:pt x="442" y="887"/>
                      <a:pt x="442" y="886"/>
                    </a:cubicBezTo>
                    <a:cubicBezTo>
                      <a:pt x="458" y="870"/>
                      <a:pt x="458" y="870"/>
                      <a:pt x="458" y="870"/>
                    </a:cubicBezTo>
                    <a:cubicBezTo>
                      <a:pt x="459" y="869"/>
                      <a:pt x="459" y="867"/>
                      <a:pt x="458" y="866"/>
                    </a:cubicBezTo>
                    <a:close/>
                    <a:moveTo>
                      <a:pt x="1120" y="218"/>
                    </a:moveTo>
                    <a:cubicBezTo>
                      <a:pt x="1120" y="219"/>
                      <a:pt x="1121" y="219"/>
                      <a:pt x="1122" y="219"/>
                    </a:cubicBezTo>
                    <a:cubicBezTo>
                      <a:pt x="1123" y="219"/>
                      <a:pt x="1123" y="219"/>
                      <a:pt x="1124" y="218"/>
                    </a:cubicBezTo>
                    <a:cubicBezTo>
                      <a:pt x="1287" y="56"/>
                      <a:pt x="1287" y="56"/>
                      <a:pt x="1287" y="56"/>
                    </a:cubicBezTo>
                    <a:cubicBezTo>
                      <a:pt x="1288" y="55"/>
                      <a:pt x="1288" y="53"/>
                      <a:pt x="1287" y="52"/>
                    </a:cubicBezTo>
                    <a:cubicBezTo>
                      <a:pt x="1285" y="50"/>
                      <a:pt x="1283" y="50"/>
                      <a:pt x="1282" y="52"/>
                    </a:cubicBezTo>
                    <a:cubicBezTo>
                      <a:pt x="1120" y="214"/>
                      <a:pt x="1120" y="214"/>
                      <a:pt x="1120" y="214"/>
                    </a:cubicBezTo>
                    <a:cubicBezTo>
                      <a:pt x="1119" y="215"/>
                      <a:pt x="1119" y="217"/>
                      <a:pt x="1120" y="218"/>
                    </a:cubicBezTo>
                    <a:close/>
                    <a:moveTo>
                      <a:pt x="1094" y="249"/>
                    </a:moveTo>
                    <a:cubicBezTo>
                      <a:pt x="1111" y="231"/>
                      <a:pt x="1111" y="231"/>
                      <a:pt x="1111" y="231"/>
                    </a:cubicBezTo>
                    <a:cubicBezTo>
                      <a:pt x="1112" y="230"/>
                      <a:pt x="1112" y="228"/>
                      <a:pt x="1111" y="227"/>
                    </a:cubicBezTo>
                    <a:cubicBezTo>
                      <a:pt x="1110" y="226"/>
                      <a:pt x="1108" y="226"/>
                      <a:pt x="1107" y="227"/>
                    </a:cubicBezTo>
                    <a:cubicBezTo>
                      <a:pt x="1089" y="244"/>
                      <a:pt x="1089" y="244"/>
                      <a:pt x="1089" y="244"/>
                    </a:cubicBezTo>
                    <a:cubicBezTo>
                      <a:pt x="1088" y="246"/>
                      <a:pt x="1088" y="248"/>
                      <a:pt x="1089" y="249"/>
                    </a:cubicBezTo>
                    <a:cubicBezTo>
                      <a:pt x="1090" y="249"/>
                      <a:pt x="1091" y="250"/>
                      <a:pt x="1092" y="250"/>
                    </a:cubicBezTo>
                    <a:cubicBezTo>
                      <a:pt x="1092" y="250"/>
                      <a:pt x="1093" y="249"/>
                      <a:pt x="1094" y="249"/>
                    </a:cubicBezTo>
                    <a:close/>
                    <a:moveTo>
                      <a:pt x="1070" y="272"/>
                    </a:moveTo>
                    <a:cubicBezTo>
                      <a:pt x="1072" y="271"/>
                      <a:pt x="1072" y="269"/>
                      <a:pt x="1070" y="268"/>
                    </a:cubicBezTo>
                    <a:cubicBezTo>
                      <a:pt x="1069" y="266"/>
                      <a:pt x="1067" y="266"/>
                      <a:pt x="1066" y="268"/>
                    </a:cubicBezTo>
                    <a:cubicBezTo>
                      <a:pt x="996" y="337"/>
                      <a:pt x="996" y="337"/>
                      <a:pt x="996" y="337"/>
                    </a:cubicBezTo>
                    <a:cubicBezTo>
                      <a:pt x="995" y="339"/>
                      <a:pt x="995" y="341"/>
                      <a:pt x="996" y="342"/>
                    </a:cubicBezTo>
                    <a:cubicBezTo>
                      <a:pt x="997" y="342"/>
                      <a:pt x="998" y="343"/>
                      <a:pt x="998" y="343"/>
                    </a:cubicBezTo>
                    <a:cubicBezTo>
                      <a:pt x="999" y="343"/>
                      <a:pt x="1000" y="342"/>
                      <a:pt x="1001" y="342"/>
                    </a:cubicBezTo>
                    <a:lnTo>
                      <a:pt x="1070" y="272"/>
                    </a:lnTo>
                    <a:close/>
                    <a:moveTo>
                      <a:pt x="995" y="343"/>
                    </a:moveTo>
                    <a:cubicBezTo>
                      <a:pt x="994" y="341"/>
                      <a:pt x="992" y="341"/>
                      <a:pt x="991" y="343"/>
                    </a:cubicBezTo>
                    <a:cubicBezTo>
                      <a:pt x="843" y="491"/>
                      <a:pt x="843" y="491"/>
                      <a:pt x="843" y="491"/>
                    </a:cubicBezTo>
                    <a:cubicBezTo>
                      <a:pt x="842" y="492"/>
                      <a:pt x="842" y="494"/>
                      <a:pt x="843" y="495"/>
                    </a:cubicBezTo>
                    <a:cubicBezTo>
                      <a:pt x="844" y="496"/>
                      <a:pt x="844" y="496"/>
                      <a:pt x="845" y="496"/>
                    </a:cubicBezTo>
                    <a:cubicBezTo>
                      <a:pt x="846" y="496"/>
                      <a:pt x="847" y="496"/>
                      <a:pt x="847" y="495"/>
                    </a:cubicBezTo>
                    <a:cubicBezTo>
                      <a:pt x="995" y="347"/>
                      <a:pt x="995" y="347"/>
                      <a:pt x="995" y="347"/>
                    </a:cubicBezTo>
                    <a:cubicBezTo>
                      <a:pt x="997" y="346"/>
                      <a:pt x="997" y="344"/>
                      <a:pt x="995" y="343"/>
                    </a:cubicBezTo>
                    <a:close/>
                    <a:moveTo>
                      <a:pt x="852" y="500"/>
                    </a:moveTo>
                    <a:cubicBezTo>
                      <a:pt x="853" y="501"/>
                      <a:pt x="853" y="501"/>
                      <a:pt x="854" y="501"/>
                    </a:cubicBezTo>
                    <a:cubicBezTo>
                      <a:pt x="855" y="501"/>
                      <a:pt x="856" y="501"/>
                      <a:pt x="856" y="500"/>
                    </a:cubicBezTo>
                    <a:cubicBezTo>
                      <a:pt x="1001" y="355"/>
                      <a:pt x="1001" y="355"/>
                      <a:pt x="1001" y="355"/>
                    </a:cubicBezTo>
                    <a:cubicBezTo>
                      <a:pt x="1002" y="354"/>
                      <a:pt x="1002" y="352"/>
                      <a:pt x="1001" y="351"/>
                    </a:cubicBezTo>
                    <a:cubicBezTo>
                      <a:pt x="1000" y="350"/>
                      <a:pt x="998" y="350"/>
                      <a:pt x="997" y="351"/>
                    </a:cubicBezTo>
                    <a:cubicBezTo>
                      <a:pt x="852" y="496"/>
                      <a:pt x="852" y="496"/>
                      <a:pt x="852" y="496"/>
                    </a:cubicBezTo>
                    <a:cubicBezTo>
                      <a:pt x="851" y="497"/>
                      <a:pt x="851" y="499"/>
                      <a:pt x="852" y="500"/>
                    </a:cubicBezTo>
                    <a:close/>
                    <a:moveTo>
                      <a:pt x="472" y="880"/>
                    </a:moveTo>
                    <a:cubicBezTo>
                      <a:pt x="471" y="879"/>
                      <a:pt x="469" y="879"/>
                      <a:pt x="468" y="880"/>
                    </a:cubicBezTo>
                    <a:cubicBezTo>
                      <a:pt x="461" y="886"/>
                      <a:pt x="461" y="886"/>
                      <a:pt x="461" y="886"/>
                    </a:cubicBezTo>
                    <a:cubicBezTo>
                      <a:pt x="460" y="887"/>
                      <a:pt x="460" y="889"/>
                      <a:pt x="461" y="891"/>
                    </a:cubicBezTo>
                    <a:cubicBezTo>
                      <a:pt x="462" y="891"/>
                      <a:pt x="463" y="892"/>
                      <a:pt x="464" y="892"/>
                    </a:cubicBezTo>
                    <a:cubicBezTo>
                      <a:pt x="464" y="892"/>
                      <a:pt x="465" y="891"/>
                      <a:pt x="466" y="891"/>
                    </a:cubicBezTo>
                    <a:cubicBezTo>
                      <a:pt x="472" y="884"/>
                      <a:pt x="472" y="884"/>
                      <a:pt x="472" y="884"/>
                    </a:cubicBezTo>
                    <a:cubicBezTo>
                      <a:pt x="473" y="883"/>
                      <a:pt x="473" y="881"/>
                      <a:pt x="472" y="880"/>
                    </a:cubicBezTo>
                    <a:close/>
                    <a:moveTo>
                      <a:pt x="1087" y="265"/>
                    </a:moveTo>
                    <a:cubicBezTo>
                      <a:pt x="1088" y="265"/>
                      <a:pt x="1089" y="266"/>
                      <a:pt x="1089" y="266"/>
                    </a:cubicBezTo>
                    <a:cubicBezTo>
                      <a:pt x="1090" y="266"/>
                      <a:pt x="1091" y="265"/>
                      <a:pt x="1092" y="265"/>
                    </a:cubicBezTo>
                    <a:cubicBezTo>
                      <a:pt x="1120" y="236"/>
                      <a:pt x="1120" y="236"/>
                      <a:pt x="1120" y="236"/>
                    </a:cubicBezTo>
                    <a:cubicBezTo>
                      <a:pt x="1121" y="235"/>
                      <a:pt x="1121" y="233"/>
                      <a:pt x="1120" y="232"/>
                    </a:cubicBezTo>
                    <a:cubicBezTo>
                      <a:pt x="1119" y="231"/>
                      <a:pt x="1117" y="231"/>
                      <a:pt x="1116" y="232"/>
                    </a:cubicBezTo>
                    <a:cubicBezTo>
                      <a:pt x="1087" y="260"/>
                      <a:pt x="1087" y="260"/>
                      <a:pt x="1087" y="260"/>
                    </a:cubicBezTo>
                    <a:cubicBezTo>
                      <a:pt x="1086" y="262"/>
                      <a:pt x="1086" y="264"/>
                      <a:pt x="1087" y="265"/>
                    </a:cubicBezTo>
                    <a:close/>
                    <a:moveTo>
                      <a:pt x="1079" y="277"/>
                    </a:moveTo>
                    <a:cubicBezTo>
                      <a:pt x="1080" y="276"/>
                      <a:pt x="1080" y="274"/>
                      <a:pt x="1079" y="273"/>
                    </a:cubicBezTo>
                    <a:cubicBezTo>
                      <a:pt x="1078" y="272"/>
                      <a:pt x="1076" y="272"/>
                      <a:pt x="1075" y="273"/>
                    </a:cubicBezTo>
                    <a:cubicBezTo>
                      <a:pt x="1004" y="344"/>
                      <a:pt x="1004" y="344"/>
                      <a:pt x="1004" y="344"/>
                    </a:cubicBezTo>
                    <a:cubicBezTo>
                      <a:pt x="1003" y="345"/>
                      <a:pt x="1003" y="347"/>
                      <a:pt x="1004" y="348"/>
                    </a:cubicBezTo>
                    <a:cubicBezTo>
                      <a:pt x="1004" y="349"/>
                      <a:pt x="1005" y="349"/>
                      <a:pt x="1006" y="349"/>
                    </a:cubicBezTo>
                    <a:cubicBezTo>
                      <a:pt x="1007" y="349"/>
                      <a:pt x="1008" y="349"/>
                      <a:pt x="1008" y="348"/>
                    </a:cubicBezTo>
                    <a:lnTo>
                      <a:pt x="1079" y="277"/>
                    </a:lnTo>
                    <a:close/>
                    <a:moveTo>
                      <a:pt x="1121" y="231"/>
                    </a:moveTo>
                    <a:cubicBezTo>
                      <a:pt x="1122" y="231"/>
                      <a:pt x="1123" y="232"/>
                      <a:pt x="1123" y="232"/>
                    </a:cubicBezTo>
                    <a:cubicBezTo>
                      <a:pt x="1124" y="232"/>
                      <a:pt x="1125" y="231"/>
                      <a:pt x="1125" y="231"/>
                    </a:cubicBezTo>
                    <a:cubicBezTo>
                      <a:pt x="1299" y="58"/>
                      <a:pt x="1299" y="58"/>
                      <a:pt x="1299" y="58"/>
                    </a:cubicBezTo>
                    <a:cubicBezTo>
                      <a:pt x="1300" y="56"/>
                      <a:pt x="1300" y="55"/>
                      <a:pt x="1299" y="53"/>
                    </a:cubicBezTo>
                    <a:cubicBezTo>
                      <a:pt x="1298" y="52"/>
                      <a:pt x="1296" y="52"/>
                      <a:pt x="1294" y="53"/>
                    </a:cubicBezTo>
                    <a:cubicBezTo>
                      <a:pt x="1121" y="227"/>
                      <a:pt x="1121" y="227"/>
                      <a:pt x="1121" y="227"/>
                    </a:cubicBezTo>
                    <a:cubicBezTo>
                      <a:pt x="1120" y="228"/>
                      <a:pt x="1120" y="230"/>
                      <a:pt x="1121" y="231"/>
                    </a:cubicBezTo>
                    <a:close/>
                    <a:moveTo>
                      <a:pt x="856" y="513"/>
                    </a:moveTo>
                    <a:cubicBezTo>
                      <a:pt x="857" y="513"/>
                      <a:pt x="858" y="512"/>
                      <a:pt x="859" y="512"/>
                    </a:cubicBezTo>
                    <a:cubicBezTo>
                      <a:pt x="1006" y="365"/>
                      <a:pt x="1006" y="365"/>
                      <a:pt x="1006" y="365"/>
                    </a:cubicBezTo>
                    <a:cubicBezTo>
                      <a:pt x="1007" y="364"/>
                      <a:pt x="1007" y="362"/>
                      <a:pt x="1006" y="360"/>
                    </a:cubicBezTo>
                    <a:cubicBezTo>
                      <a:pt x="1004" y="359"/>
                      <a:pt x="1002" y="359"/>
                      <a:pt x="1001" y="360"/>
                    </a:cubicBezTo>
                    <a:cubicBezTo>
                      <a:pt x="854" y="507"/>
                      <a:pt x="854" y="507"/>
                      <a:pt x="854" y="507"/>
                    </a:cubicBezTo>
                    <a:cubicBezTo>
                      <a:pt x="853" y="509"/>
                      <a:pt x="853" y="511"/>
                      <a:pt x="854" y="512"/>
                    </a:cubicBezTo>
                    <a:cubicBezTo>
                      <a:pt x="855" y="512"/>
                      <a:pt x="856" y="513"/>
                      <a:pt x="856" y="513"/>
                    </a:cubicBezTo>
                    <a:close/>
                    <a:moveTo>
                      <a:pt x="1012" y="357"/>
                    </a:moveTo>
                    <a:cubicBezTo>
                      <a:pt x="1013" y="357"/>
                      <a:pt x="1014" y="357"/>
                      <a:pt x="1014" y="356"/>
                    </a:cubicBezTo>
                    <a:cubicBezTo>
                      <a:pt x="1090" y="281"/>
                      <a:pt x="1090" y="281"/>
                      <a:pt x="1090" y="281"/>
                    </a:cubicBezTo>
                    <a:cubicBezTo>
                      <a:pt x="1091" y="279"/>
                      <a:pt x="1091" y="277"/>
                      <a:pt x="1090" y="276"/>
                    </a:cubicBezTo>
                    <a:cubicBezTo>
                      <a:pt x="1089" y="275"/>
                      <a:pt x="1087" y="275"/>
                      <a:pt x="1085" y="276"/>
                    </a:cubicBezTo>
                    <a:cubicBezTo>
                      <a:pt x="1010" y="352"/>
                      <a:pt x="1010" y="352"/>
                      <a:pt x="1010" y="352"/>
                    </a:cubicBezTo>
                    <a:cubicBezTo>
                      <a:pt x="1009" y="353"/>
                      <a:pt x="1009" y="355"/>
                      <a:pt x="1010" y="356"/>
                    </a:cubicBezTo>
                    <a:cubicBezTo>
                      <a:pt x="1010" y="357"/>
                      <a:pt x="1011" y="357"/>
                      <a:pt x="1012" y="357"/>
                    </a:cubicBezTo>
                    <a:close/>
                    <a:moveTo>
                      <a:pt x="1093" y="273"/>
                    </a:moveTo>
                    <a:cubicBezTo>
                      <a:pt x="1094" y="273"/>
                      <a:pt x="1095" y="274"/>
                      <a:pt x="1095" y="274"/>
                    </a:cubicBezTo>
                    <a:cubicBezTo>
                      <a:pt x="1096" y="274"/>
                      <a:pt x="1097" y="273"/>
                      <a:pt x="1098" y="273"/>
                    </a:cubicBezTo>
                    <a:cubicBezTo>
                      <a:pt x="1315" y="55"/>
                      <a:pt x="1315" y="55"/>
                      <a:pt x="1315" y="55"/>
                    </a:cubicBezTo>
                    <a:cubicBezTo>
                      <a:pt x="1316" y="54"/>
                      <a:pt x="1316" y="52"/>
                      <a:pt x="1315" y="51"/>
                    </a:cubicBezTo>
                    <a:cubicBezTo>
                      <a:pt x="1314" y="50"/>
                      <a:pt x="1312" y="50"/>
                      <a:pt x="1311" y="51"/>
                    </a:cubicBezTo>
                    <a:cubicBezTo>
                      <a:pt x="1093" y="268"/>
                      <a:pt x="1093" y="268"/>
                      <a:pt x="1093" y="268"/>
                    </a:cubicBezTo>
                    <a:cubicBezTo>
                      <a:pt x="1092" y="270"/>
                      <a:pt x="1092" y="271"/>
                      <a:pt x="1093" y="273"/>
                    </a:cubicBezTo>
                    <a:close/>
                    <a:moveTo>
                      <a:pt x="478" y="884"/>
                    </a:moveTo>
                    <a:cubicBezTo>
                      <a:pt x="476" y="886"/>
                      <a:pt x="476" y="886"/>
                      <a:pt x="476" y="886"/>
                    </a:cubicBezTo>
                    <a:cubicBezTo>
                      <a:pt x="475" y="887"/>
                      <a:pt x="473" y="889"/>
                      <a:pt x="472" y="890"/>
                    </a:cubicBezTo>
                    <a:cubicBezTo>
                      <a:pt x="471" y="890"/>
                      <a:pt x="471" y="890"/>
                      <a:pt x="471" y="890"/>
                    </a:cubicBezTo>
                    <a:cubicBezTo>
                      <a:pt x="471" y="890"/>
                      <a:pt x="471" y="891"/>
                      <a:pt x="471" y="891"/>
                    </a:cubicBezTo>
                    <a:cubicBezTo>
                      <a:pt x="471" y="891"/>
                      <a:pt x="471" y="891"/>
                      <a:pt x="471" y="891"/>
                    </a:cubicBezTo>
                    <a:cubicBezTo>
                      <a:pt x="471" y="891"/>
                      <a:pt x="471" y="891"/>
                      <a:pt x="471" y="891"/>
                    </a:cubicBezTo>
                    <a:cubicBezTo>
                      <a:pt x="471" y="892"/>
                      <a:pt x="470" y="892"/>
                      <a:pt x="470" y="892"/>
                    </a:cubicBezTo>
                    <a:cubicBezTo>
                      <a:pt x="470" y="893"/>
                      <a:pt x="471" y="893"/>
                      <a:pt x="471" y="893"/>
                    </a:cubicBezTo>
                    <a:cubicBezTo>
                      <a:pt x="471" y="893"/>
                      <a:pt x="471" y="894"/>
                      <a:pt x="471" y="894"/>
                    </a:cubicBezTo>
                    <a:cubicBezTo>
                      <a:pt x="471" y="894"/>
                      <a:pt x="471" y="894"/>
                      <a:pt x="471" y="895"/>
                    </a:cubicBezTo>
                    <a:cubicBezTo>
                      <a:pt x="471" y="895"/>
                      <a:pt x="471" y="895"/>
                      <a:pt x="471" y="895"/>
                    </a:cubicBezTo>
                    <a:cubicBezTo>
                      <a:pt x="472" y="895"/>
                      <a:pt x="472" y="894"/>
                      <a:pt x="472" y="894"/>
                    </a:cubicBezTo>
                    <a:cubicBezTo>
                      <a:pt x="472" y="895"/>
                      <a:pt x="472" y="894"/>
                      <a:pt x="472" y="894"/>
                    </a:cubicBezTo>
                    <a:cubicBezTo>
                      <a:pt x="472" y="894"/>
                      <a:pt x="472" y="894"/>
                      <a:pt x="472" y="894"/>
                    </a:cubicBezTo>
                    <a:cubicBezTo>
                      <a:pt x="473" y="894"/>
                      <a:pt x="473" y="895"/>
                      <a:pt x="473" y="895"/>
                    </a:cubicBezTo>
                    <a:cubicBezTo>
                      <a:pt x="474" y="895"/>
                      <a:pt x="474" y="895"/>
                      <a:pt x="474" y="895"/>
                    </a:cubicBezTo>
                    <a:cubicBezTo>
                      <a:pt x="474" y="895"/>
                      <a:pt x="474" y="895"/>
                      <a:pt x="474" y="895"/>
                    </a:cubicBezTo>
                    <a:cubicBezTo>
                      <a:pt x="474" y="895"/>
                      <a:pt x="474" y="895"/>
                      <a:pt x="474" y="895"/>
                    </a:cubicBezTo>
                    <a:cubicBezTo>
                      <a:pt x="474" y="895"/>
                      <a:pt x="474" y="895"/>
                      <a:pt x="475" y="895"/>
                    </a:cubicBezTo>
                    <a:cubicBezTo>
                      <a:pt x="475" y="895"/>
                      <a:pt x="475" y="895"/>
                      <a:pt x="475" y="895"/>
                    </a:cubicBezTo>
                    <a:cubicBezTo>
                      <a:pt x="475" y="895"/>
                      <a:pt x="476" y="895"/>
                      <a:pt x="476" y="895"/>
                    </a:cubicBezTo>
                    <a:cubicBezTo>
                      <a:pt x="476" y="894"/>
                      <a:pt x="476" y="894"/>
                      <a:pt x="476" y="894"/>
                    </a:cubicBezTo>
                    <a:cubicBezTo>
                      <a:pt x="476" y="894"/>
                      <a:pt x="476" y="894"/>
                      <a:pt x="476" y="894"/>
                    </a:cubicBezTo>
                    <a:cubicBezTo>
                      <a:pt x="477" y="893"/>
                      <a:pt x="478" y="892"/>
                      <a:pt x="479" y="891"/>
                    </a:cubicBezTo>
                    <a:cubicBezTo>
                      <a:pt x="479" y="891"/>
                      <a:pt x="480" y="891"/>
                      <a:pt x="480" y="891"/>
                    </a:cubicBezTo>
                    <a:cubicBezTo>
                      <a:pt x="482" y="888"/>
                      <a:pt x="482" y="888"/>
                      <a:pt x="482" y="888"/>
                    </a:cubicBezTo>
                    <a:cubicBezTo>
                      <a:pt x="484" y="887"/>
                      <a:pt x="484" y="885"/>
                      <a:pt x="482" y="884"/>
                    </a:cubicBezTo>
                    <a:cubicBezTo>
                      <a:pt x="481" y="882"/>
                      <a:pt x="479" y="882"/>
                      <a:pt x="478" y="884"/>
                    </a:cubicBezTo>
                    <a:close/>
                    <a:moveTo>
                      <a:pt x="1010" y="375"/>
                    </a:moveTo>
                    <a:cubicBezTo>
                      <a:pt x="1011" y="373"/>
                      <a:pt x="1011" y="371"/>
                      <a:pt x="1010" y="370"/>
                    </a:cubicBezTo>
                    <a:cubicBezTo>
                      <a:pt x="1009" y="369"/>
                      <a:pt x="1007" y="369"/>
                      <a:pt x="1005" y="370"/>
                    </a:cubicBezTo>
                    <a:cubicBezTo>
                      <a:pt x="850" y="526"/>
                      <a:pt x="850" y="526"/>
                      <a:pt x="850" y="526"/>
                    </a:cubicBezTo>
                    <a:cubicBezTo>
                      <a:pt x="849" y="527"/>
                      <a:pt x="849" y="529"/>
                      <a:pt x="850" y="530"/>
                    </a:cubicBezTo>
                    <a:cubicBezTo>
                      <a:pt x="851" y="531"/>
                      <a:pt x="851" y="531"/>
                      <a:pt x="852" y="531"/>
                    </a:cubicBezTo>
                    <a:cubicBezTo>
                      <a:pt x="853" y="531"/>
                      <a:pt x="854" y="531"/>
                      <a:pt x="854" y="530"/>
                    </a:cubicBezTo>
                    <a:lnTo>
                      <a:pt x="1010" y="375"/>
                    </a:lnTo>
                    <a:close/>
                    <a:moveTo>
                      <a:pt x="1340" y="43"/>
                    </a:moveTo>
                    <a:cubicBezTo>
                      <a:pt x="1340" y="43"/>
                      <a:pt x="1341" y="43"/>
                      <a:pt x="1342" y="43"/>
                    </a:cubicBezTo>
                    <a:cubicBezTo>
                      <a:pt x="1345" y="40"/>
                      <a:pt x="1345" y="40"/>
                      <a:pt x="1345" y="40"/>
                    </a:cubicBezTo>
                    <a:cubicBezTo>
                      <a:pt x="1346" y="39"/>
                      <a:pt x="1346" y="37"/>
                      <a:pt x="1345" y="35"/>
                    </a:cubicBezTo>
                    <a:cubicBezTo>
                      <a:pt x="1343" y="34"/>
                      <a:pt x="1341" y="34"/>
                      <a:pt x="1340" y="35"/>
                    </a:cubicBezTo>
                    <a:cubicBezTo>
                      <a:pt x="1337" y="38"/>
                      <a:pt x="1337" y="38"/>
                      <a:pt x="1337" y="38"/>
                    </a:cubicBezTo>
                    <a:cubicBezTo>
                      <a:pt x="1336" y="39"/>
                      <a:pt x="1336" y="41"/>
                      <a:pt x="1337" y="43"/>
                    </a:cubicBezTo>
                    <a:cubicBezTo>
                      <a:pt x="1338" y="43"/>
                      <a:pt x="1339" y="43"/>
                      <a:pt x="1340" y="43"/>
                    </a:cubicBezTo>
                    <a:close/>
                    <a:moveTo>
                      <a:pt x="1015" y="365"/>
                    </a:moveTo>
                    <a:cubicBezTo>
                      <a:pt x="1015" y="366"/>
                      <a:pt x="1016" y="366"/>
                      <a:pt x="1017" y="366"/>
                    </a:cubicBezTo>
                    <a:cubicBezTo>
                      <a:pt x="1018" y="366"/>
                      <a:pt x="1018" y="366"/>
                      <a:pt x="1019" y="365"/>
                    </a:cubicBezTo>
                    <a:cubicBezTo>
                      <a:pt x="1326" y="58"/>
                      <a:pt x="1326" y="58"/>
                      <a:pt x="1326" y="58"/>
                    </a:cubicBezTo>
                    <a:cubicBezTo>
                      <a:pt x="1328" y="56"/>
                      <a:pt x="1328" y="56"/>
                      <a:pt x="1328" y="56"/>
                    </a:cubicBezTo>
                    <a:cubicBezTo>
                      <a:pt x="1329" y="56"/>
                      <a:pt x="1329" y="55"/>
                      <a:pt x="1329" y="54"/>
                    </a:cubicBezTo>
                    <a:cubicBezTo>
                      <a:pt x="1329" y="53"/>
                      <a:pt x="1329" y="52"/>
                      <a:pt x="1328" y="52"/>
                    </a:cubicBezTo>
                    <a:cubicBezTo>
                      <a:pt x="1327" y="51"/>
                      <a:pt x="1326" y="51"/>
                      <a:pt x="1325" y="51"/>
                    </a:cubicBezTo>
                    <a:cubicBezTo>
                      <a:pt x="1325" y="51"/>
                      <a:pt x="1324" y="51"/>
                      <a:pt x="1324" y="52"/>
                    </a:cubicBezTo>
                    <a:cubicBezTo>
                      <a:pt x="1322" y="54"/>
                      <a:pt x="1322" y="54"/>
                      <a:pt x="1322" y="54"/>
                    </a:cubicBezTo>
                    <a:cubicBezTo>
                      <a:pt x="1322" y="54"/>
                      <a:pt x="1322" y="54"/>
                      <a:pt x="1322" y="54"/>
                    </a:cubicBezTo>
                    <a:cubicBezTo>
                      <a:pt x="1015" y="361"/>
                      <a:pt x="1015" y="361"/>
                      <a:pt x="1015" y="361"/>
                    </a:cubicBezTo>
                    <a:cubicBezTo>
                      <a:pt x="1013" y="362"/>
                      <a:pt x="1013" y="364"/>
                      <a:pt x="1015" y="365"/>
                    </a:cubicBezTo>
                    <a:close/>
                    <a:moveTo>
                      <a:pt x="1022" y="372"/>
                    </a:moveTo>
                    <a:cubicBezTo>
                      <a:pt x="1022" y="373"/>
                      <a:pt x="1023" y="373"/>
                      <a:pt x="1024" y="373"/>
                    </a:cubicBezTo>
                    <a:cubicBezTo>
                      <a:pt x="1025" y="373"/>
                      <a:pt x="1025" y="373"/>
                      <a:pt x="1026" y="372"/>
                    </a:cubicBezTo>
                    <a:cubicBezTo>
                      <a:pt x="1335" y="63"/>
                      <a:pt x="1335" y="63"/>
                      <a:pt x="1335" y="63"/>
                    </a:cubicBezTo>
                    <a:cubicBezTo>
                      <a:pt x="1337" y="62"/>
                      <a:pt x="1337" y="60"/>
                      <a:pt x="1335" y="59"/>
                    </a:cubicBezTo>
                    <a:cubicBezTo>
                      <a:pt x="1334" y="57"/>
                      <a:pt x="1332" y="57"/>
                      <a:pt x="1331" y="59"/>
                    </a:cubicBezTo>
                    <a:cubicBezTo>
                      <a:pt x="1022" y="368"/>
                      <a:pt x="1022" y="368"/>
                      <a:pt x="1022" y="368"/>
                    </a:cubicBezTo>
                    <a:cubicBezTo>
                      <a:pt x="1020" y="369"/>
                      <a:pt x="1020" y="371"/>
                      <a:pt x="1022" y="372"/>
                    </a:cubicBezTo>
                    <a:close/>
                    <a:moveTo>
                      <a:pt x="1349" y="48"/>
                    </a:moveTo>
                    <a:cubicBezTo>
                      <a:pt x="1349" y="48"/>
                      <a:pt x="1350" y="48"/>
                      <a:pt x="1351" y="48"/>
                    </a:cubicBezTo>
                    <a:cubicBezTo>
                      <a:pt x="1357" y="41"/>
                      <a:pt x="1357" y="41"/>
                      <a:pt x="1357" y="41"/>
                    </a:cubicBezTo>
                    <a:cubicBezTo>
                      <a:pt x="1358" y="40"/>
                      <a:pt x="1358" y="38"/>
                      <a:pt x="1357" y="37"/>
                    </a:cubicBezTo>
                    <a:cubicBezTo>
                      <a:pt x="1356" y="35"/>
                      <a:pt x="1354" y="35"/>
                      <a:pt x="1353" y="37"/>
                    </a:cubicBezTo>
                    <a:cubicBezTo>
                      <a:pt x="1346" y="43"/>
                      <a:pt x="1346" y="43"/>
                      <a:pt x="1346" y="43"/>
                    </a:cubicBezTo>
                    <a:cubicBezTo>
                      <a:pt x="1345" y="44"/>
                      <a:pt x="1345" y="46"/>
                      <a:pt x="1346" y="48"/>
                    </a:cubicBezTo>
                    <a:cubicBezTo>
                      <a:pt x="1347" y="48"/>
                      <a:pt x="1348" y="48"/>
                      <a:pt x="1349" y="48"/>
                    </a:cubicBezTo>
                    <a:close/>
                    <a:moveTo>
                      <a:pt x="1016" y="378"/>
                    </a:moveTo>
                    <a:cubicBezTo>
                      <a:pt x="1015" y="377"/>
                      <a:pt x="1013" y="377"/>
                      <a:pt x="1011" y="378"/>
                    </a:cubicBezTo>
                    <a:cubicBezTo>
                      <a:pt x="853" y="536"/>
                      <a:pt x="853" y="536"/>
                      <a:pt x="853" y="536"/>
                    </a:cubicBezTo>
                    <a:cubicBezTo>
                      <a:pt x="852" y="537"/>
                      <a:pt x="852" y="539"/>
                      <a:pt x="853" y="541"/>
                    </a:cubicBezTo>
                    <a:cubicBezTo>
                      <a:pt x="854" y="541"/>
                      <a:pt x="855" y="541"/>
                      <a:pt x="856" y="541"/>
                    </a:cubicBezTo>
                    <a:cubicBezTo>
                      <a:pt x="856" y="541"/>
                      <a:pt x="857" y="541"/>
                      <a:pt x="858" y="541"/>
                    </a:cubicBezTo>
                    <a:cubicBezTo>
                      <a:pt x="1016" y="383"/>
                      <a:pt x="1016" y="383"/>
                      <a:pt x="1016" y="383"/>
                    </a:cubicBezTo>
                    <a:cubicBezTo>
                      <a:pt x="1017" y="381"/>
                      <a:pt x="1017" y="379"/>
                      <a:pt x="1016" y="378"/>
                    </a:cubicBezTo>
                    <a:close/>
                    <a:moveTo>
                      <a:pt x="1017" y="395"/>
                    </a:moveTo>
                    <a:cubicBezTo>
                      <a:pt x="1019" y="394"/>
                      <a:pt x="1019" y="392"/>
                      <a:pt x="1017" y="391"/>
                    </a:cubicBezTo>
                    <a:cubicBezTo>
                      <a:pt x="1016" y="389"/>
                      <a:pt x="1014" y="389"/>
                      <a:pt x="1013" y="391"/>
                    </a:cubicBezTo>
                    <a:cubicBezTo>
                      <a:pt x="859" y="544"/>
                      <a:pt x="859" y="544"/>
                      <a:pt x="859" y="544"/>
                    </a:cubicBezTo>
                    <a:cubicBezTo>
                      <a:pt x="858" y="546"/>
                      <a:pt x="858" y="547"/>
                      <a:pt x="859" y="549"/>
                    </a:cubicBezTo>
                    <a:cubicBezTo>
                      <a:pt x="860" y="549"/>
                      <a:pt x="861" y="550"/>
                      <a:pt x="861" y="550"/>
                    </a:cubicBezTo>
                    <a:cubicBezTo>
                      <a:pt x="862" y="550"/>
                      <a:pt x="863" y="549"/>
                      <a:pt x="864" y="549"/>
                    </a:cubicBezTo>
                    <a:lnTo>
                      <a:pt x="1017" y="395"/>
                    </a:lnTo>
                    <a:close/>
                    <a:moveTo>
                      <a:pt x="1364" y="47"/>
                    </a:moveTo>
                    <a:cubicBezTo>
                      <a:pt x="1365" y="47"/>
                      <a:pt x="1365" y="47"/>
                      <a:pt x="1366" y="46"/>
                    </a:cubicBezTo>
                    <a:cubicBezTo>
                      <a:pt x="1369" y="43"/>
                      <a:pt x="1369" y="43"/>
                      <a:pt x="1369" y="43"/>
                    </a:cubicBezTo>
                    <a:cubicBezTo>
                      <a:pt x="1371" y="42"/>
                      <a:pt x="1371" y="40"/>
                      <a:pt x="1369" y="39"/>
                    </a:cubicBezTo>
                    <a:cubicBezTo>
                      <a:pt x="1368" y="37"/>
                      <a:pt x="1366" y="37"/>
                      <a:pt x="1365" y="39"/>
                    </a:cubicBezTo>
                    <a:cubicBezTo>
                      <a:pt x="1362" y="42"/>
                      <a:pt x="1362" y="42"/>
                      <a:pt x="1362" y="42"/>
                    </a:cubicBezTo>
                    <a:cubicBezTo>
                      <a:pt x="1360" y="43"/>
                      <a:pt x="1360" y="45"/>
                      <a:pt x="1362" y="46"/>
                    </a:cubicBezTo>
                    <a:cubicBezTo>
                      <a:pt x="1362" y="47"/>
                      <a:pt x="1363" y="47"/>
                      <a:pt x="1364" y="47"/>
                    </a:cubicBezTo>
                    <a:close/>
                    <a:moveTo>
                      <a:pt x="1345" y="63"/>
                    </a:moveTo>
                    <a:cubicBezTo>
                      <a:pt x="1344" y="62"/>
                      <a:pt x="1342" y="62"/>
                      <a:pt x="1341" y="63"/>
                    </a:cubicBezTo>
                    <a:cubicBezTo>
                      <a:pt x="1081" y="322"/>
                      <a:pt x="1081" y="322"/>
                      <a:pt x="1081" y="322"/>
                    </a:cubicBezTo>
                    <a:cubicBezTo>
                      <a:pt x="1080" y="324"/>
                      <a:pt x="1080" y="326"/>
                      <a:pt x="1081" y="327"/>
                    </a:cubicBezTo>
                    <a:cubicBezTo>
                      <a:pt x="1082" y="327"/>
                      <a:pt x="1082" y="328"/>
                      <a:pt x="1083" y="328"/>
                    </a:cubicBezTo>
                    <a:cubicBezTo>
                      <a:pt x="1084" y="328"/>
                      <a:pt x="1085" y="327"/>
                      <a:pt x="1085" y="327"/>
                    </a:cubicBezTo>
                    <a:cubicBezTo>
                      <a:pt x="1345" y="67"/>
                      <a:pt x="1345" y="67"/>
                      <a:pt x="1345" y="67"/>
                    </a:cubicBezTo>
                    <a:cubicBezTo>
                      <a:pt x="1346" y="66"/>
                      <a:pt x="1346" y="64"/>
                      <a:pt x="1345" y="63"/>
                    </a:cubicBezTo>
                    <a:close/>
                    <a:moveTo>
                      <a:pt x="1072" y="331"/>
                    </a:moveTo>
                    <a:cubicBezTo>
                      <a:pt x="1023" y="380"/>
                      <a:pt x="1023" y="380"/>
                      <a:pt x="1023" y="380"/>
                    </a:cubicBezTo>
                    <a:cubicBezTo>
                      <a:pt x="1022" y="382"/>
                      <a:pt x="1022" y="384"/>
                      <a:pt x="1023" y="385"/>
                    </a:cubicBezTo>
                    <a:cubicBezTo>
                      <a:pt x="1024" y="385"/>
                      <a:pt x="1025" y="386"/>
                      <a:pt x="1025" y="386"/>
                    </a:cubicBezTo>
                    <a:cubicBezTo>
                      <a:pt x="1026" y="386"/>
                      <a:pt x="1027" y="385"/>
                      <a:pt x="1028" y="385"/>
                    </a:cubicBezTo>
                    <a:cubicBezTo>
                      <a:pt x="1077" y="336"/>
                      <a:pt x="1077" y="336"/>
                      <a:pt x="1077" y="336"/>
                    </a:cubicBezTo>
                    <a:cubicBezTo>
                      <a:pt x="1078" y="334"/>
                      <a:pt x="1078" y="333"/>
                      <a:pt x="1077" y="331"/>
                    </a:cubicBezTo>
                    <a:cubicBezTo>
                      <a:pt x="1075" y="330"/>
                      <a:pt x="1073" y="330"/>
                      <a:pt x="1072" y="331"/>
                    </a:cubicBezTo>
                    <a:close/>
                    <a:moveTo>
                      <a:pt x="1367" y="51"/>
                    </a:moveTo>
                    <a:cubicBezTo>
                      <a:pt x="1365" y="52"/>
                      <a:pt x="1365" y="54"/>
                      <a:pt x="1367" y="55"/>
                    </a:cubicBezTo>
                    <a:cubicBezTo>
                      <a:pt x="1367" y="56"/>
                      <a:pt x="1368" y="56"/>
                      <a:pt x="1369" y="56"/>
                    </a:cubicBezTo>
                    <a:cubicBezTo>
                      <a:pt x="1369" y="56"/>
                      <a:pt x="1370" y="56"/>
                      <a:pt x="1371" y="55"/>
                    </a:cubicBezTo>
                    <a:cubicBezTo>
                      <a:pt x="1374" y="52"/>
                      <a:pt x="1374" y="52"/>
                      <a:pt x="1374" y="52"/>
                    </a:cubicBezTo>
                    <a:cubicBezTo>
                      <a:pt x="1375" y="51"/>
                      <a:pt x="1375" y="49"/>
                      <a:pt x="1374" y="48"/>
                    </a:cubicBezTo>
                    <a:cubicBezTo>
                      <a:pt x="1373" y="47"/>
                      <a:pt x="1371" y="47"/>
                      <a:pt x="1370" y="48"/>
                    </a:cubicBezTo>
                    <a:lnTo>
                      <a:pt x="1367" y="51"/>
                    </a:lnTo>
                    <a:close/>
                    <a:moveTo>
                      <a:pt x="1030" y="387"/>
                    </a:moveTo>
                    <a:cubicBezTo>
                      <a:pt x="1029" y="388"/>
                      <a:pt x="1029" y="390"/>
                      <a:pt x="1030" y="392"/>
                    </a:cubicBezTo>
                    <a:cubicBezTo>
                      <a:pt x="1031" y="392"/>
                      <a:pt x="1032" y="393"/>
                      <a:pt x="1033" y="393"/>
                    </a:cubicBezTo>
                    <a:cubicBezTo>
                      <a:pt x="1033" y="393"/>
                      <a:pt x="1034" y="392"/>
                      <a:pt x="1035" y="392"/>
                    </a:cubicBezTo>
                    <a:cubicBezTo>
                      <a:pt x="1083" y="344"/>
                      <a:pt x="1083" y="344"/>
                      <a:pt x="1083" y="344"/>
                    </a:cubicBezTo>
                    <a:cubicBezTo>
                      <a:pt x="1084" y="342"/>
                      <a:pt x="1084" y="341"/>
                      <a:pt x="1083" y="339"/>
                    </a:cubicBezTo>
                    <a:cubicBezTo>
                      <a:pt x="1081" y="338"/>
                      <a:pt x="1079" y="338"/>
                      <a:pt x="1078" y="339"/>
                    </a:cubicBezTo>
                    <a:lnTo>
                      <a:pt x="1030" y="387"/>
                    </a:lnTo>
                    <a:close/>
                    <a:moveTo>
                      <a:pt x="1019" y="399"/>
                    </a:moveTo>
                    <a:cubicBezTo>
                      <a:pt x="865" y="553"/>
                      <a:pt x="865" y="553"/>
                      <a:pt x="865" y="553"/>
                    </a:cubicBezTo>
                    <a:cubicBezTo>
                      <a:pt x="863" y="554"/>
                      <a:pt x="863" y="556"/>
                      <a:pt x="865" y="557"/>
                    </a:cubicBezTo>
                    <a:cubicBezTo>
                      <a:pt x="865" y="558"/>
                      <a:pt x="866" y="558"/>
                      <a:pt x="867" y="558"/>
                    </a:cubicBezTo>
                    <a:cubicBezTo>
                      <a:pt x="867" y="558"/>
                      <a:pt x="868" y="558"/>
                      <a:pt x="869" y="557"/>
                    </a:cubicBezTo>
                    <a:cubicBezTo>
                      <a:pt x="1023" y="403"/>
                      <a:pt x="1023" y="403"/>
                      <a:pt x="1023" y="403"/>
                    </a:cubicBezTo>
                    <a:cubicBezTo>
                      <a:pt x="1024" y="402"/>
                      <a:pt x="1024" y="400"/>
                      <a:pt x="1023" y="399"/>
                    </a:cubicBezTo>
                    <a:cubicBezTo>
                      <a:pt x="1022" y="398"/>
                      <a:pt x="1020" y="398"/>
                      <a:pt x="1019" y="399"/>
                    </a:cubicBezTo>
                    <a:close/>
                    <a:moveTo>
                      <a:pt x="1356" y="62"/>
                    </a:moveTo>
                    <a:cubicBezTo>
                      <a:pt x="1087" y="331"/>
                      <a:pt x="1087" y="331"/>
                      <a:pt x="1087" y="331"/>
                    </a:cubicBezTo>
                    <a:cubicBezTo>
                      <a:pt x="1085" y="332"/>
                      <a:pt x="1085" y="334"/>
                      <a:pt x="1087" y="335"/>
                    </a:cubicBezTo>
                    <a:cubicBezTo>
                      <a:pt x="1087" y="336"/>
                      <a:pt x="1088" y="336"/>
                      <a:pt x="1089" y="336"/>
                    </a:cubicBezTo>
                    <a:cubicBezTo>
                      <a:pt x="1090" y="336"/>
                      <a:pt x="1090" y="336"/>
                      <a:pt x="1091" y="335"/>
                    </a:cubicBezTo>
                    <a:cubicBezTo>
                      <a:pt x="1360" y="66"/>
                      <a:pt x="1360" y="66"/>
                      <a:pt x="1360" y="66"/>
                    </a:cubicBezTo>
                    <a:cubicBezTo>
                      <a:pt x="1361" y="65"/>
                      <a:pt x="1361" y="63"/>
                      <a:pt x="1360" y="62"/>
                    </a:cubicBezTo>
                    <a:cubicBezTo>
                      <a:pt x="1359" y="60"/>
                      <a:pt x="1357" y="60"/>
                      <a:pt x="1356" y="62"/>
                    </a:cubicBezTo>
                    <a:close/>
                    <a:moveTo>
                      <a:pt x="1378" y="47"/>
                    </a:moveTo>
                    <a:cubicBezTo>
                      <a:pt x="1379" y="47"/>
                      <a:pt x="1379" y="47"/>
                      <a:pt x="1380" y="46"/>
                    </a:cubicBezTo>
                    <a:cubicBezTo>
                      <a:pt x="1382" y="44"/>
                      <a:pt x="1382" y="44"/>
                      <a:pt x="1382" y="44"/>
                    </a:cubicBezTo>
                    <a:cubicBezTo>
                      <a:pt x="1383" y="43"/>
                      <a:pt x="1383" y="41"/>
                      <a:pt x="1382" y="40"/>
                    </a:cubicBezTo>
                    <a:cubicBezTo>
                      <a:pt x="1381" y="39"/>
                      <a:pt x="1379" y="39"/>
                      <a:pt x="1377" y="40"/>
                    </a:cubicBezTo>
                    <a:cubicBezTo>
                      <a:pt x="1376" y="42"/>
                      <a:pt x="1376" y="42"/>
                      <a:pt x="1376" y="42"/>
                    </a:cubicBezTo>
                    <a:cubicBezTo>
                      <a:pt x="1374" y="43"/>
                      <a:pt x="1374" y="45"/>
                      <a:pt x="1376" y="46"/>
                    </a:cubicBezTo>
                    <a:cubicBezTo>
                      <a:pt x="1376" y="47"/>
                      <a:pt x="1377" y="47"/>
                      <a:pt x="1378" y="47"/>
                    </a:cubicBezTo>
                    <a:close/>
                    <a:moveTo>
                      <a:pt x="1371" y="61"/>
                    </a:moveTo>
                    <a:cubicBezTo>
                      <a:pt x="1093" y="339"/>
                      <a:pt x="1093" y="339"/>
                      <a:pt x="1093" y="339"/>
                    </a:cubicBezTo>
                    <a:cubicBezTo>
                      <a:pt x="1092" y="340"/>
                      <a:pt x="1092" y="342"/>
                      <a:pt x="1093" y="343"/>
                    </a:cubicBezTo>
                    <a:cubicBezTo>
                      <a:pt x="1094" y="344"/>
                      <a:pt x="1094" y="344"/>
                      <a:pt x="1095" y="344"/>
                    </a:cubicBezTo>
                    <a:cubicBezTo>
                      <a:pt x="1096" y="344"/>
                      <a:pt x="1097" y="344"/>
                      <a:pt x="1097" y="343"/>
                    </a:cubicBezTo>
                    <a:cubicBezTo>
                      <a:pt x="1375" y="65"/>
                      <a:pt x="1375" y="65"/>
                      <a:pt x="1375" y="65"/>
                    </a:cubicBezTo>
                    <a:cubicBezTo>
                      <a:pt x="1385" y="55"/>
                      <a:pt x="1385" y="55"/>
                      <a:pt x="1385" y="55"/>
                    </a:cubicBezTo>
                    <a:cubicBezTo>
                      <a:pt x="1386" y="55"/>
                      <a:pt x="1386" y="54"/>
                      <a:pt x="1386" y="53"/>
                    </a:cubicBezTo>
                    <a:cubicBezTo>
                      <a:pt x="1386" y="52"/>
                      <a:pt x="1386" y="52"/>
                      <a:pt x="1385" y="51"/>
                    </a:cubicBezTo>
                    <a:cubicBezTo>
                      <a:pt x="1384" y="50"/>
                      <a:pt x="1384" y="50"/>
                      <a:pt x="1383" y="50"/>
                    </a:cubicBezTo>
                    <a:cubicBezTo>
                      <a:pt x="1382" y="50"/>
                      <a:pt x="1381" y="50"/>
                      <a:pt x="1381" y="51"/>
                    </a:cubicBezTo>
                    <a:lnTo>
                      <a:pt x="1371" y="61"/>
                    </a:lnTo>
                    <a:close/>
                    <a:moveTo>
                      <a:pt x="1390" y="49"/>
                    </a:moveTo>
                    <a:cubicBezTo>
                      <a:pt x="1390" y="49"/>
                      <a:pt x="1391" y="49"/>
                      <a:pt x="1392" y="48"/>
                    </a:cubicBezTo>
                    <a:cubicBezTo>
                      <a:pt x="1394" y="46"/>
                      <a:pt x="1394" y="46"/>
                      <a:pt x="1394" y="46"/>
                    </a:cubicBezTo>
                    <a:cubicBezTo>
                      <a:pt x="1396" y="45"/>
                      <a:pt x="1396" y="43"/>
                      <a:pt x="1394" y="42"/>
                    </a:cubicBezTo>
                    <a:cubicBezTo>
                      <a:pt x="1393" y="40"/>
                      <a:pt x="1391" y="40"/>
                      <a:pt x="1390" y="42"/>
                    </a:cubicBezTo>
                    <a:cubicBezTo>
                      <a:pt x="1388" y="44"/>
                      <a:pt x="1388" y="44"/>
                      <a:pt x="1388" y="44"/>
                    </a:cubicBezTo>
                    <a:cubicBezTo>
                      <a:pt x="1386" y="45"/>
                      <a:pt x="1386" y="47"/>
                      <a:pt x="1388" y="48"/>
                    </a:cubicBezTo>
                    <a:cubicBezTo>
                      <a:pt x="1388" y="49"/>
                      <a:pt x="1389" y="49"/>
                      <a:pt x="1390" y="49"/>
                    </a:cubicBezTo>
                    <a:close/>
                    <a:moveTo>
                      <a:pt x="1086" y="346"/>
                    </a:moveTo>
                    <a:cubicBezTo>
                      <a:pt x="1084" y="347"/>
                      <a:pt x="1084" y="347"/>
                      <a:pt x="1084" y="347"/>
                    </a:cubicBezTo>
                    <a:cubicBezTo>
                      <a:pt x="1084" y="347"/>
                      <a:pt x="1084" y="347"/>
                      <a:pt x="1084" y="348"/>
                    </a:cubicBezTo>
                    <a:cubicBezTo>
                      <a:pt x="1084" y="348"/>
                      <a:pt x="1084" y="348"/>
                      <a:pt x="1083" y="348"/>
                    </a:cubicBezTo>
                    <a:cubicBezTo>
                      <a:pt x="1036" y="396"/>
                      <a:pt x="1036" y="396"/>
                      <a:pt x="1036" y="396"/>
                    </a:cubicBezTo>
                    <a:cubicBezTo>
                      <a:pt x="1034" y="397"/>
                      <a:pt x="1034" y="399"/>
                      <a:pt x="1036" y="400"/>
                    </a:cubicBezTo>
                    <a:cubicBezTo>
                      <a:pt x="1036" y="401"/>
                      <a:pt x="1037" y="401"/>
                      <a:pt x="1038" y="401"/>
                    </a:cubicBezTo>
                    <a:cubicBezTo>
                      <a:pt x="1039" y="401"/>
                      <a:pt x="1039" y="401"/>
                      <a:pt x="1040" y="400"/>
                    </a:cubicBezTo>
                    <a:cubicBezTo>
                      <a:pt x="1088" y="352"/>
                      <a:pt x="1088" y="352"/>
                      <a:pt x="1088" y="352"/>
                    </a:cubicBezTo>
                    <a:cubicBezTo>
                      <a:pt x="1088" y="352"/>
                      <a:pt x="1088" y="352"/>
                      <a:pt x="1088" y="352"/>
                    </a:cubicBezTo>
                    <a:cubicBezTo>
                      <a:pt x="1088" y="352"/>
                      <a:pt x="1089" y="352"/>
                      <a:pt x="1089" y="351"/>
                    </a:cubicBezTo>
                    <a:cubicBezTo>
                      <a:pt x="1090" y="350"/>
                      <a:pt x="1090" y="350"/>
                      <a:pt x="1090" y="350"/>
                    </a:cubicBezTo>
                    <a:cubicBezTo>
                      <a:pt x="1091" y="349"/>
                      <a:pt x="1091" y="347"/>
                      <a:pt x="1090" y="346"/>
                    </a:cubicBezTo>
                    <a:cubicBezTo>
                      <a:pt x="1089" y="345"/>
                      <a:pt x="1087" y="345"/>
                      <a:pt x="1086" y="346"/>
                    </a:cubicBezTo>
                    <a:close/>
                    <a:moveTo>
                      <a:pt x="1029" y="407"/>
                    </a:moveTo>
                    <a:cubicBezTo>
                      <a:pt x="1027" y="406"/>
                      <a:pt x="1025" y="406"/>
                      <a:pt x="1024" y="407"/>
                    </a:cubicBezTo>
                    <a:cubicBezTo>
                      <a:pt x="868" y="564"/>
                      <a:pt x="868" y="564"/>
                      <a:pt x="868" y="564"/>
                    </a:cubicBezTo>
                    <a:cubicBezTo>
                      <a:pt x="866" y="565"/>
                      <a:pt x="866" y="567"/>
                      <a:pt x="868" y="568"/>
                    </a:cubicBezTo>
                    <a:cubicBezTo>
                      <a:pt x="868" y="569"/>
                      <a:pt x="869" y="569"/>
                      <a:pt x="870" y="569"/>
                    </a:cubicBezTo>
                    <a:cubicBezTo>
                      <a:pt x="871" y="569"/>
                      <a:pt x="871" y="569"/>
                      <a:pt x="872" y="568"/>
                    </a:cubicBezTo>
                    <a:cubicBezTo>
                      <a:pt x="1029" y="412"/>
                      <a:pt x="1029" y="412"/>
                      <a:pt x="1029" y="412"/>
                    </a:cubicBezTo>
                    <a:cubicBezTo>
                      <a:pt x="1030" y="411"/>
                      <a:pt x="1030" y="409"/>
                      <a:pt x="1029" y="407"/>
                    </a:cubicBezTo>
                    <a:close/>
                    <a:moveTo>
                      <a:pt x="1093" y="353"/>
                    </a:moveTo>
                    <a:cubicBezTo>
                      <a:pt x="1090" y="356"/>
                      <a:pt x="1090" y="356"/>
                      <a:pt x="1090" y="356"/>
                    </a:cubicBezTo>
                    <a:cubicBezTo>
                      <a:pt x="1089" y="356"/>
                      <a:pt x="1089" y="356"/>
                      <a:pt x="1089" y="357"/>
                    </a:cubicBezTo>
                    <a:cubicBezTo>
                      <a:pt x="1089" y="357"/>
                      <a:pt x="1089" y="357"/>
                      <a:pt x="1089" y="357"/>
                    </a:cubicBezTo>
                    <a:cubicBezTo>
                      <a:pt x="1041" y="404"/>
                      <a:pt x="1041" y="404"/>
                      <a:pt x="1041" y="404"/>
                    </a:cubicBezTo>
                    <a:cubicBezTo>
                      <a:pt x="1040" y="405"/>
                      <a:pt x="1040" y="407"/>
                      <a:pt x="1041" y="408"/>
                    </a:cubicBezTo>
                    <a:cubicBezTo>
                      <a:pt x="1042" y="409"/>
                      <a:pt x="1043" y="409"/>
                      <a:pt x="1044" y="409"/>
                    </a:cubicBezTo>
                    <a:cubicBezTo>
                      <a:pt x="1044" y="409"/>
                      <a:pt x="1045" y="409"/>
                      <a:pt x="1046" y="408"/>
                    </a:cubicBezTo>
                    <a:cubicBezTo>
                      <a:pt x="1093" y="361"/>
                      <a:pt x="1093" y="361"/>
                      <a:pt x="1093" y="361"/>
                    </a:cubicBezTo>
                    <a:cubicBezTo>
                      <a:pt x="1093" y="361"/>
                      <a:pt x="1093" y="361"/>
                      <a:pt x="1093" y="361"/>
                    </a:cubicBezTo>
                    <a:cubicBezTo>
                      <a:pt x="1094" y="361"/>
                      <a:pt x="1094" y="361"/>
                      <a:pt x="1094" y="360"/>
                    </a:cubicBezTo>
                    <a:cubicBezTo>
                      <a:pt x="1097" y="357"/>
                      <a:pt x="1097" y="357"/>
                      <a:pt x="1097" y="357"/>
                    </a:cubicBezTo>
                    <a:cubicBezTo>
                      <a:pt x="1098" y="356"/>
                      <a:pt x="1098" y="354"/>
                      <a:pt x="1097" y="353"/>
                    </a:cubicBezTo>
                    <a:cubicBezTo>
                      <a:pt x="1096" y="351"/>
                      <a:pt x="1094" y="351"/>
                      <a:pt x="1093" y="353"/>
                    </a:cubicBezTo>
                    <a:close/>
                    <a:moveTo>
                      <a:pt x="1391" y="55"/>
                    </a:moveTo>
                    <a:cubicBezTo>
                      <a:pt x="1102" y="343"/>
                      <a:pt x="1102" y="343"/>
                      <a:pt x="1102" y="343"/>
                    </a:cubicBezTo>
                    <a:cubicBezTo>
                      <a:pt x="1101" y="344"/>
                      <a:pt x="1101" y="346"/>
                      <a:pt x="1102" y="348"/>
                    </a:cubicBezTo>
                    <a:cubicBezTo>
                      <a:pt x="1103" y="348"/>
                      <a:pt x="1104" y="349"/>
                      <a:pt x="1104" y="349"/>
                    </a:cubicBezTo>
                    <a:cubicBezTo>
                      <a:pt x="1105" y="349"/>
                      <a:pt x="1106" y="348"/>
                      <a:pt x="1107" y="348"/>
                    </a:cubicBezTo>
                    <a:cubicBezTo>
                      <a:pt x="1395" y="59"/>
                      <a:pt x="1395" y="59"/>
                      <a:pt x="1395" y="59"/>
                    </a:cubicBezTo>
                    <a:cubicBezTo>
                      <a:pt x="1396" y="58"/>
                      <a:pt x="1396" y="56"/>
                      <a:pt x="1395" y="55"/>
                    </a:cubicBezTo>
                    <a:cubicBezTo>
                      <a:pt x="1394" y="54"/>
                      <a:pt x="1392" y="54"/>
                      <a:pt x="1391" y="55"/>
                    </a:cubicBezTo>
                    <a:close/>
                    <a:moveTo>
                      <a:pt x="874" y="579"/>
                    </a:moveTo>
                    <a:cubicBezTo>
                      <a:pt x="875" y="579"/>
                      <a:pt x="876" y="578"/>
                      <a:pt x="876" y="578"/>
                    </a:cubicBezTo>
                    <a:cubicBezTo>
                      <a:pt x="1032" y="423"/>
                      <a:pt x="1032" y="423"/>
                      <a:pt x="1032" y="423"/>
                    </a:cubicBezTo>
                    <a:cubicBezTo>
                      <a:pt x="1033" y="421"/>
                      <a:pt x="1033" y="419"/>
                      <a:pt x="1032" y="418"/>
                    </a:cubicBezTo>
                    <a:cubicBezTo>
                      <a:pt x="1030" y="417"/>
                      <a:pt x="1029" y="417"/>
                      <a:pt x="1027" y="418"/>
                    </a:cubicBezTo>
                    <a:cubicBezTo>
                      <a:pt x="872" y="573"/>
                      <a:pt x="872" y="573"/>
                      <a:pt x="872" y="573"/>
                    </a:cubicBezTo>
                    <a:cubicBezTo>
                      <a:pt x="871" y="575"/>
                      <a:pt x="871" y="577"/>
                      <a:pt x="872" y="578"/>
                    </a:cubicBezTo>
                    <a:cubicBezTo>
                      <a:pt x="873" y="578"/>
                      <a:pt x="874" y="579"/>
                      <a:pt x="874" y="579"/>
                    </a:cubicBezTo>
                    <a:close/>
                    <a:moveTo>
                      <a:pt x="1052" y="416"/>
                    </a:moveTo>
                    <a:cubicBezTo>
                      <a:pt x="1102" y="367"/>
                      <a:pt x="1102" y="367"/>
                      <a:pt x="1102" y="367"/>
                    </a:cubicBezTo>
                    <a:cubicBezTo>
                      <a:pt x="1103" y="365"/>
                      <a:pt x="1103" y="364"/>
                      <a:pt x="1102" y="362"/>
                    </a:cubicBezTo>
                    <a:cubicBezTo>
                      <a:pt x="1100" y="361"/>
                      <a:pt x="1098" y="361"/>
                      <a:pt x="1097" y="362"/>
                    </a:cubicBezTo>
                    <a:cubicBezTo>
                      <a:pt x="1047" y="412"/>
                      <a:pt x="1047" y="412"/>
                      <a:pt x="1047" y="412"/>
                    </a:cubicBezTo>
                    <a:cubicBezTo>
                      <a:pt x="1046" y="413"/>
                      <a:pt x="1046" y="415"/>
                      <a:pt x="1047" y="416"/>
                    </a:cubicBezTo>
                    <a:cubicBezTo>
                      <a:pt x="1048" y="417"/>
                      <a:pt x="1049" y="417"/>
                      <a:pt x="1050" y="417"/>
                    </a:cubicBezTo>
                    <a:cubicBezTo>
                      <a:pt x="1050" y="417"/>
                      <a:pt x="1051" y="417"/>
                      <a:pt x="1052" y="416"/>
                    </a:cubicBezTo>
                    <a:close/>
                    <a:moveTo>
                      <a:pt x="1118" y="342"/>
                    </a:moveTo>
                    <a:cubicBezTo>
                      <a:pt x="1118" y="342"/>
                      <a:pt x="1117" y="342"/>
                      <a:pt x="1117" y="342"/>
                    </a:cubicBezTo>
                    <a:cubicBezTo>
                      <a:pt x="1114" y="345"/>
                      <a:pt x="1114" y="345"/>
                      <a:pt x="1114" y="345"/>
                    </a:cubicBezTo>
                    <a:cubicBezTo>
                      <a:pt x="1113" y="346"/>
                      <a:pt x="1113" y="348"/>
                      <a:pt x="1114" y="350"/>
                    </a:cubicBezTo>
                    <a:cubicBezTo>
                      <a:pt x="1115" y="350"/>
                      <a:pt x="1116" y="350"/>
                      <a:pt x="1117" y="350"/>
                    </a:cubicBezTo>
                    <a:cubicBezTo>
                      <a:pt x="1117" y="350"/>
                      <a:pt x="1118" y="350"/>
                      <a:pt x="1119" y="350"/>
                    </a:cubicBezTo>
                    <a:cubicBezTo>
                      <a:pt x="1122" y="347"/>
                      <a:pt x="1122" y="347"/>
                      <a:pt x="1122" y="347"/>
                    </a:cubicBezTo>
                    <a:cubicBezTo>
                      <a:pt x="1122" y="346"/>
                      <a:pt x="1122" y="346"/>
                      <a:pt x="1122" y="346"/>
                    </a:cubicBezTo>
                    <a:cubicBezTo>
                      <a:pt x="1122" y="346"/>
                      <a:pt x="1123" y="346"/>
                      <a:pt x="1123" y="345"/>
                    </a:cubicBezTo>
                    <a:cubicBezTo>
                      <a:pt x="1407" y="61"/>
                      <a:pt x="1407" y="61"/>
                      <a:pt x="1407" y="61"/>
                    </a:cubicBezTo>
                    <a:cubicBezTo>
                      <a:pt x="1408" y="60"/>
                      <a:pt x="1408" y="58"/>
                      <a:pt x="1407" y="57"/>
                    </a:cubicBezTo>
                    <a:cubicBezTo>
                      <a:pt x="1406" y="55"/>
                      <a:pt x="1404" y="55"/>
                      <a:pt x="1403" y="57"/>
                    </a:cubicBezTo>
                    <a:cubicBezTo>
                      <a:pt x="1118" y="341"/>
                      <a:pt x="1118" y="341"/>
                      <a:pt x="1118" y="341"/>
                    </a:cubicBezTo>
                    <a:cubicBezTo>
                      <a:pt x="1118" y="341"/>
                      <a:pt x="1118" y="342"/>
                      <a:pt x="1118" y="342"/>
                    </a:cubicBezTo>
                    <a:close/>
                    <a:moveTo>
                      <a:pt x="875" y="592"/>
                    </a:moveTo>
                    <a:cubicBezTo>
                      <a:pt x="876" y="592"/>
                      <a:pt x="877" y="591"/>
                      <a:pt x="877" y="591"/>
                    </a:cubicBezTo>
                    <a:cubicBezTo>
                      <a:pt x="1040" y="428"/>
                      <a:pt x="1040" y="428"/>
                      <a:pt x="1040" y="428"/>
                    </a:cubicBezTo>
                    <a:cubicBezTo>
                      <a:pt x="1041" y="427"/>
                      <a:pt x="1041" y="425"/>
                      <a:pt x="1040" y="424"/>
                    </a:cubicBezTo>
                    <a:cubicBezTo>
                      <a:pt x="1039" y="423"/>
                      <a:pt x="1037" y="423"/>
                      <a:pt x="1035" y="424"/>
                    </a:cubicBezTo>
                    <a:cubicBezTo>
                      <a:pt x="873" y="586"/>
                      <a:pt x="873" y="586"/>
                      <a:pt x="873" y="586"/>
                    </a:cubicBezTo>
                    <a:cubicBezTo>
                      <a:pt x="872" y="588"/>
                      <a:pt x="872" y="590"/>
                      <a:pt x="873" y="591"/>
                    </a:cubicBezTo>
                    <a:cubicBezTo>
                      <a:pt x="874" y="591"/>
                      <a:pt x="875" y="592"/>
                      <a:pt x="875" y="592"/>
                    </a:cubicBezTo>
                    <a:close/>
                    <a:moveTo>
                      <a:pt x="1124" y="352"/>
                    </a:moveTo>
                    <a:cubicBezTo>
                      <a:pt x="1123" y="352"/>
                      <a:pt x="1121" y="352"/>
                      <a:pt x="1121" y="353"/>
                    </a:cubicBezTo>
                    <a:cubicBezTo>
                      <a:pt x="1048" y="425"/>
                      <a:pt x="1048" y="425"/>
                      <a:pt x="1048" y="425"/>
                    </a:cubicBezTo>
                    <a:cubicBezTo>
                      <a:pt x="1047" y="426"/>
                      <a:pt x="1047" y="428"/>
                      <a:pt x="1048" y="429"/>
                    </a:cubicBezTo>
                    <a:cubicBezTo>
                      <a:pt x="1049" y="430"/>
                      <a:pt x="1050" y="430"/>
                      <a:pt x="1051" y="430"/>
                    </a:cubicBezTo>
                    <a:cubicBezTo>
                      <a:pt x="1051" y="430"/>
                      <a:pt x="1052" y="430"/>
                      <a:pt x="1053" y="429"/>
                    </a:cubicBezTo>
                    <a:cubicBezTo>
                      <a:pt x="1125" y="357"/>
                      <a:pt x="1125" y="357"/>
                      <a:pt x="1125" y="357"/>
                    </a:cubicBezTo>
                    <a:cubicBezTo>
                      <a:pt x="1126" y="356"/>
                      <a:pt x="1126" y="355"/>
                      <a:pt x="1126" y="354"/>
                    </a:cubicBezTo>
                    <a:cubicBezTo>
                      <a:pt x="1126" y="354"/>
                      <a:pt x="1126" y="354"/>
                      <a:pt x="1127" y="354"/>
                    </a:cubicBezTo>
                    <a:cubicBezTo>
                      <a:pt x="1127" y="354"/>
                      <a:pt x="1128" y="354"/>
                      <a:pt x="1129" y="353"/>
                    </a:cubicBezTo>
                    <a:cubicBezTo>
                      <a:pt x="1421" y="62"/>
                      <a:pt x="1421" y="62"/>
                      <a:pt x="1421" y="62"/>
                    </a:cubicBezTo>
                    <a:cubicBezTo>
                      <a:pt x="1422" y="60"/>
                      <a:pt x="1422" y="58"/>
                      <a:pt x="1421" y="57"/>
                    </a:cubicBezTo>
                    <a:cubicBezTo>
                      <a:pt x="1419" y="56"/>
                      <a:pt x="1417" y="56"/>
                      <a:pt x="1416" y="57"/>
                    </a:cubicBezTo>
                    <a:cubicBezTo>
                      <a:pt x="1124" y="349"/>
                      <a:pt x="1124" y="349"/>
                      <a:pt x="1124" y="349"/>
                    </a:cubicBezTo>
                    <a:cubicBezTo>
                      <a:pt x="1124" y="350"/>
                      <a:pt x="1123" y="351"/>
                      <a:pt x="1124" y="352"/>
                    </a:cubicBezTo>
                    <a:close/>
                    <a:moveTo>
                      <a:pt x="879" y="602"/>
                    </a:moveTo>
                    <a:cubicBezTo>
                      <a:pt x="880" y="602"/>
                      <a:pt x="881" y="602"/>
                      <a:pt x="881" y="601"/>
                    </a:cubicBezTo>
                    <a:cubicBezTo>
                      <a:pt x="1048" y="434"/>
                      <a:pt x="1048" y="434"/>
                      <a:pt x="1048" y="434"/>
                    </a:cubicBezTo>
                    <a:cubicBezTo>
                      <a:pt x="1049" y="433"/>
                      <a:pt x="1049" y="431"/>
                      <a:pt x="1048" y="430"/>
                    </a:cubicBezTo>
                    <a:cubicBezTo>
                      <a:pt x="1047" y="429"/>
                      <a:pt x="1045" y="429"/>
                      <a:pt x="1044" y="430"/>
                    </a:cubicBezTo>
                    <a:cubicBezTo>
                      <a:pt x="877" y="597"/>
                      <a:pt x="877" y="597"/>
                      <a:pt x="877" y="597"/>
                    </a:cubicBezTo>
                    <a:cubicBezTo>
                      <a:pt x="876" y="598"/>
                      <a:pt x="876" y="600"/>
                      <a:pt x="877" y="601"/>
                    </a:cubicBezTo>
                    <a:cubicBezTo>
                      <a:pt x="878" y="602"/>
                      <a:pt x="878" y="602"/>
                      <a:pt x="879" y="602"/>
                    </a:cubicBezTo>
                    <a:close/>
                    <a:moveTo>
                      <a:pt x="869" y="626"/>
                    </a:moveTo>
                    <a:cubicBezTo>
                      <a:pt x="870" y="626"/>
                      <a:pt x="871" y="626"/>
                      <a:pt x="871" y="625"/>
                    </a:cubicBezTo>
                    <a:cubicBezTo>
                      <a:pt x="1054" y="442"/>
                      <a:pt x="1054" y="442"/>
                      <a:pt x="1054" y="442"/>
                    </a:cubicBezTo>
                    <a:cubicBezTo>
                      <a:pt x="1054" y="442"/>
                      <a:pt x="1054" y="442"/>
                      <a:pt x="1054" y="441"/>
                    </a:cubicBezTo>
                    <a:cubicBezTo>
                      <a:pt x="1055" y="441"/>
                      <a:pt x="1055" y="441"/>
                      <a:pt x="1055" y="441"/>
                    </a:cubicBezTo>
                    <a:cubicBezTo>
                      <a:pt x="1130" y="367"/>
                      <a:pt x="1130" y="367"/>
                      <a:pt x="1130" y="367"/>
                    </a:cubicBezTo>
                    <a:cubicBezTo>
                      <a:pt x="1131" y="365"/>
                      <a:pt x="1131" y="364"/>
                      <a:pt x="1130" y="362"/>
                    </a:cubicBezTo>
                    <a:cubicBezTo>
                      <a:pt x="1128" y="361"/>
                      <a:pt x="1126" y="361"/>
                      <a:pt x="1125" y="362"/>
                    </a:cubicBezTo>
                    <a:cubicBezTo>
                      <a:pt x="1051" y="437"/>
                      <a:pt x="1051" y="437"/>
                      <a:pt x="1051" y="437"/>
                    </a:cubicBezTo>
                    <a:cubicBezTo>
                      <a:pt x="1051" y="437"/>
                      <a:pt x="1051" y="437"/>
                      <a:pt x="1050" y="437"/>
                    </a:cubicBezTo>
                    <a:cubicBezTo>
                      <a:pt x="1050" y="438"/>
                      <a:pt x="1050" y="438"/>
                      <a:pt x="1050" y="438"/>
                    </a:cubicBezTo>
                    <a:cubicBezTo>
                      <a:pt x="867" y="621"/>
                      <a:pt x="867" y="621"/>
                      <a:pt x="867" y="621"/>
                    </a:cubicBezTo>
                    <a:cubicBezTo>
                      <a:pt x="866" y="622"/>
                      <a:pt x="866" y="624"/>
                      <a:pt x="867" y="625"/>
                    </a:cubicBezTo>
                    <a:cubicBezTo>
                      <a:pt x="868" y="626"/>
                      <a:pt x="868" y="626"/>
                      <a:pt x="869" y="626"/>
                    </a:cubicBezTo>
                    <a:close/>
                    <a:moveTo>
                      <a:pt x="1134" y="357"/>
                    </a:moveTo>
                    <a:cubicBezTo>
                      <a:pt x="1135" y="358"/>
                      <a:pt x="1136" y="358"/>
                      <a:pt x="1137" y="358"/>
                    </a:cubicBezTo>
                    <a:cubicBezTo>
                      <a:pt x="1137" y="358"/>
                      <a:pt x="1138" y="358"/>
                      <a:pt x="1139" y="357"/>
                    </a:cubicBezTo>
                    <a:cubicBezTo>
                      <a:pt x="1430" y="66"/>
                      <a:pt x="1430" y="66"/>
                      <a:pt x="1430" y="66"/>
                    </a:cubicBezTo>
                    <a:cubicBezTo>
                      <a:pt x="1432" y="65"/>
                      <a:pt x="1432" y="63"/>
                      <a:pt x="1430" y="61"/>
                    </a:cubicBezTo>
                    <a:cubicBezTo>
                      <a:pt x="1429" y="60"/>
                      <a:pt x="1427" y="60"/>
                      <a:pt x="1426" y="61"/>
                    </a:cubicBezTo>
                    <a:cubicBezTo>
                      <a:pt x="1134" y="353"/>
                      <a:pt x="1134" y="353"/>
                      <a:pt x="1134" y="353"/>
                    </a:cubicBezTo>
                    <a:cubicBezTo>
                      <a:pt x="1133" y="354"/>
                      <a:pt x="1133" y="356"/>
                      <a:pt x="1134" y="357"/>
                    </a:cubicBezTo>
                    <a:close/>
                    <a:moveTo>
                      <a:pt x="1441" y="64"/>
                    </a:moveTo>
                    <a:cubicBezTo>
                      <a:pt x="1440" y="63"/>
                      <a:pt x="1438" y="63"/>
                      <a:pt x="1437" y="64"/>
                    </a:cubicBezTo>
                    <a:cubicBezTo>
                      <a:pt x="1146" y="355"/>
                      <a:pt x="1146" y="355"/>
                      <a:pt x="1146" y="355"/>
                    </a:cubicBezTo>
                    <a:cubicBezTo>
                      <a:pt x="1145" y="356"/>
                      <a:pt x="1145" y="358"/>
                      <a:pt x="1146" y="359"/>
                    </a:cubicBezTo>
                    <a:cubicBezTo>
                      <a:pt x="1147" y="360"/>
                      <a:pt x="1148" y="360"/>
                      <a:pt x="1149" y="360"/>
                    </a:cubicBezTo>
                    <a:cubicBezTo>
                      <a:pt x="1149" y="360"/>
                      <a:pt x="1150" y="360"/>
                      <a:pt x="1151" y="359"/>
                    </a:cubicBezTo>
                    <a:cubicBezTo>
                      <a:pt x="1441" y="69"/>
                      <a:pt x="1441" y="69"/>
                      <a:pt x="1441" y="69"/>
                    </a:cubicBezTo>
                    <a:cubicBezTo>
                      <a:pt x="1443" y="68"/>
                      <a:pt x="1443" y="66"/>
                      <a:pt x="1441" y="64"/>
                    </a:cubicBezTo>
                    <a:close/>
                    <a:moveTo>
                      <a:pt x="929" y="581"/>
                    </a:moveTo>
                    <a:cubicBezTo>
                      <a:pt x="929" y="581"/>
                      <a:pt x="929" y="581"/>
                      <a:pt x="929" y="581"/>
                    </a:cubicBezTo>
                    <a:cubicBezTo>
                      <a:pt x="1057" y="453"/>
                      <a:pt x="1057" y="453"/>
                      <a:pt x="1057" y="453"/>
                    </a:cubicBezTo>
                    <a:cubicBezTo>
                      <a:pt x="1058" y="452"/>
                      <a:pt x="1058" y="450"/>
                      <a:pt x="1057" y="449"/>
                    </a:cubicBezTo>
                    <a:cubicBezTo>
                      <a:pt x="1056" y="448"/>
                      <a:pt x="1054" y="448"/>
                      <a:pt x="1052" y="449"/>
                    </a:cubicBezTo>
                    <a:cubicBezTo>
                      <a:pt x="924" y="577"/>
                      <a:pt x="924" y="577"/>
                      <a:pt x="924" y="577"/>
                    </a:cubicBezTo>
                    <a:cubicBezTo>
                      <a:pt x="924" y="577"/>
                      <a:pt x="924" y="577"/>
                      <a:pt x="924" y="577"/>
                    </a:cubicBezTo>
                    <a:cubicBezTo>
                      <a:pt x="864" y="638"/>
                      <a:pt x="864" y="638"/>
                      <a:pt x="864" y="638"/>
                    </a:cubicBezTo>
                    <a:cubicBezTo>
                      <a:pt x="863" y="639"/>
                      <a:pt x="863" y="641"/>
                      <a:pt x="864" y="642"/>
                    </a:cubicBezTo>
                    <a:cubicBezTo>
                      <a:pt x="864" y="643"/>
                      <a:pt x="865" y="643"/>
                      <a:pt x="866" y="643"/>
                    </a:cubicBezTo>
                    <a:cubicBezTo>
                      <a:pt x="867" y="643"/>
                      <a:pt x="868" y="643"/>
                      <a:pt x="868" y="642"/>
                    </a:cubicBezTo>
                    <a:lnTo>
                      <a:pt x="929" y="581"/>
                    </a:lnTo>
                    <a:close/>
                    <a:moveTo>
                      <a:pt x="1071" y="438"/>
                    </a:moveTo>
                    <a:cubicBezTo>
                      <a:pt x="1072" y="438"/>
                      <a:pt x="1073" y="437"/>
                      <a:pt x="1073" y="437"/>
                    </a:cubicBezTo>
                    <a:cubicBezTo>
                      <a:pt x="1140" y="370"/>
                      <a:pt x="1140" y="370"/>
                      <a:pt x="1140" y="370"/>
                    </a:cubicBezTo>
                    <a:cubicBezTo>
                      <a:pt x="1141" y="369"/>
                      <a:pt x="1141" y="367"/>
                      <a:pt x="1140" y="366"/>
                    </a:cubicBezTo>
                    <a:cubicBezTo>
                      <a:pt x="1139" y="365"/>
                      <a:pt x="1137" y="365"/>
                      <a:pt x="1135" y="366"/>
                    </a:cubicBezTo>
                    <a:cubicBezTo>
                      <a:pt x="1069" y="432"/>
                      <a:pt x="1069" y="432"/>
                      <a:pt x="1069" y="432"/>
                    </a:cubicBezTo>
                    <a:cubicBezTo>
                      <a:pt x="1068" y="434"/>
                      <a:pt x="1068" y="436"/>
                      <a:pt x="1069" y="437"/>
                    </a:cubicBezTo>
                    <a:cubicBezTo>
                      <a:pt x="1070" y="437"/>
                      <a:pt x="1070" y="438"/>
                      <a:pt x="1071" y="438"/>
                    </a:cubicBezTo>
                    <a:close/>
                    <a:moveTo>
                      <a:pt x="1070" y="455"/>
                    </a:moveTo>
                    <a:cubicBezTo>
                      <a:pt x="1071" y="453"/>
                      <a:pt x="1071" y="451"/>
                      <a:pt x="1070" y="450"/>
                    </a:cubicBezTo>
                    <a:cubicBezTo>
                      <a:pt x="1068" y="449"/>
                      <a:pt x="1066" y="449"/>
                      <a:pt x="1065" y="450"/>
                    </a:cubicBezTo>
                    <a:cubicBezTo>
                      <a:pt x="868" y="647"/>
                      <a:pt x="868" y="647"/>
                      <a:pt x="868" y="647"/>
                    </a:cubicBezTo>
                    <a:cubicBezTo>
                      <a:pt x="867" y="649"/>
                      <a:pt x="867" y="651"/>
                      <a:pt x="868" y="652"/>
                    </a:cubicBezTo>
                    <a:cubicBezTo>
                      <a:pt x="869" y="652"/>
                      <a:pt x="870" y="653"/>
                      <a:pt x="870" y="653"/>
                    </a:cubicBezTo>
                    <a:cubicBezTo>
                      <a:pt x="871" y="653"/>
                      <a:pt x="872" y="652"/>
                      <a:pt x="872" y="652"/>
                    </a:cubicBezTo>
                    <a:lnTo>
                      <a:pt x="1070" y="455"/>
                    </a:lnTo>
                    <a:close/>
                    <a:moveTo>
                      <a:pt x="1233" y="292"/>
                    </a:moveTo>
                    <a:cubicBezTo>
                      <a:pt x="1233" y="292"/>
                      <a:pt x="1233" y="292"/>
                      <a:pt x="1233" y="292"/>
                    </a:cubicBezTo>
                    <a:cubicBezTo>
                      <a:pt x="1457" y="68"/>
                      <a:pt x="1457" y="68"/>
                      <a:pt x="1457" y="68"/>
                    </a:cubicBezTo>
                    <a:cubicBezTo>
                      <a:pt x="1458" y="66"/>
                      <a:pt x="1458" y="64"/>
                      <a:pt x="1457" y="63"/>
                    </a:cubicBezTo>
                    <a:cubicBezTo>
                      <a:pt x="1455" y="62"/>
                      <a:pt x="1453" y="62"/>
                      <a:pt x="1452" y="63"/>
                    </a:cubicBezTo>
                    <a:cubicBezTo>
                      <a:pt x="1228" y="287"/>
                      <a:pt x="1228" y="287"/>
                      <a:pt x="1228" y="287"/>
                    </a:cubicBezTo>
                    <a:cubicBezTo>
                      <a:pt x="1228" y="287"/>
                      <a:pt x="1228" y="287"/>
                      <a:pt x="1228" y="287"/>
                    </a:cubicBezTo>
                    <a:cubicBezTo>
                      <a:pt x="1228" y="287"/>
                      <a:pt x="1228" y="287"/>
                      <a:pt x="1228" y="287"/>
                    </a:cubicBezTo>
                    <a:cubicBezTo>
                      <a:pt x="1161" y="354"/>
                      <a:pt x="1161" y="354"/>
                      <a:pt x="1161" y="354"/>
                    </a:cubicBezTo>
                    <a:cubicBezTo>
                      <a:pt x="1160" y="356"/>
                      <a:pt x="1160" y="358"/>
                      <a:pt x="1161" y="359"/>
                    </a:cubicBezTo>
                    <a:cubicBezTo>
                      <a:pt x="1162" y="359"/>
                      <a:pt x="1162" y="360"/>
                      <a:pt x="1163" y="360"/>
                    </a:cubicBezTo>
                    <a:cubicBezTo>
                      <a:pt x="1164" y="360"/>
                      <a:pt x="1165" y="359"/>
                      <a:pt x="1165" y="359"/>
                    </a:cubicBezTo>
                    <a:cubicBezTo>
                      <a:pt x="1233" y="292"/>
                      <a:pt x="1233" y="292"/>
                      <a:pt x="1233" y="292"/>
                    </a:cubicBezTo>
                    <a:cubicBezTo>
                      <a:pt x="1233" y="292"/>
                      <a:pt x="1233" y="292"/>
                      <a:pt x="1233" y="292"/>
                    </a:cubicBezTo>
                    <a:close/>
                    <a:moveTo>
                      <a:pt x="1142" y="373"/>
                    </a:moveTo>
                    <a:cubicBezTo>
                      <a:pt x="1106" y="410"/>
                      <a:pt x="1106" y="410"/>
                      <a:pt x="1106" y="410"/>
                    </a:cubicBezTo>
                    <a:cubicBezTo>
                      <a:pt x="1104" y="413"/>
                      <a:pt x="1104" y="413"/>
                      <a:pt x="1104" y="413"/>
                    </a:cubicBezTo>
                    <a:cubicBezTo>
                      <a:pt x="1104" y="413"/>
                      <a:pt x="1104" y="413"/>
                      <a:pt x="1104" y="413"/>
                    </a:cubicBezTo>
                    <a:cubicBezTo>
                      <a:pt x="1094" y="422"/>
                      <a:pt x="1094" y="422"/>
                      <a:pt x="1094" y="422"/>
                    </a:cubicBezTo>
                    <a:cubicBezTo>
                      <a:pt x="1093" y="424"/>
                      <a:pt x="1092" y="425"/>
                      <a:pt x="1093" y="427"/>
                    </a:cubicBezTo>
                    <a:cubicBezTo>
                      <a:pt x="1094" y="427"/>
                      <a:pt x="1095" y="428"/>
                      <a:pt x="1095" y="428"/>
                    </a:cubicBezTo>
                    <a:cubicBezTo>
                      <a:pt x="1096" y="428"/>
                      <a:pt x="1097" y="427"/>
                      <a:pt x="1098" y="427"/>
                    </a:cubicBezTo>
                    <a:cubicBezTo>
                      <a:pt x="1107" y="417"/>
                      <a:pt x="1107" y="417"/>
                      <a:pt x="1107" y="417"/>
                    </a:cubicBezTo>
                    <a:cubicBezTo>
                      <a:pt x="1107" y="417"/>
                      <a:pt x="1107" y="417"/>
                      <a:pt x="1107" y="417"/>
                    </a:cubicBezTo>
                    <a:cubicBezTo>
                      <a:pt x="1110" y="415"/>
                      <a:pt x="1110" y="415"/>
                      <a:pt x="1110" y="415"/>
                    </a:cubicBezTo>
                    <a:cubicBezTo>
                      <a:pt x="1110" y="415"/>
                      <a:pt x="1110" y="415"/>
                      <a:pt x="1110" y="415"/>
                    </a:cubicBezTo>
                    <a:cubicBezTo>
                      <a:pt x="1147" y="378"/>
                      <a:pt x="1147" y="378"/>
                      <a:pt x="1147" y="378"/>
                    </a:cubicBezTo>
                    <a:cubicBezTo>
                      <a:pt x="1148" y="377"/>
                      <a:pt x="1148" y="375"/>
                      <a:pt x="1146" y="373"/>
                    </a:cubicBezTo>
                    <a:cubicBezTo>
                      <a:pt x="1145" y="372"/>
                      <a:pt x="1143" y="372"/>
                      <a:pt x="1142" y="373"/>
                    </a:cubicBezTo>
                    <a:close/>
                    <a:moveTo>
                      <a:pt x="1087" y="451"/>
                    </a:moveTo>
                    <a:cubicBezTo>
                      <a:pt x="1088" y="450"/>
                      <a:pt x="1088" y="448"/>
                      <a:pt x="1087" y="447"/>
                    </a:cubicBezTo>
                    <a:cubicBezTo>
                      <a:pt x="1086" y="446"/>
                      <a:pt x="1084" y="446"/>
                      <a:pt x="1083" y="447"/>
                    </a:cubicBezTo>
                    <a:cubicBezTo>
                      <a:pt x="873" y="657"/>
                      <a:pt x="873" y="657"/>
                      <a:pt x="873" y="657"/>
                    </a:cubicBezTo>
                    <a:cubicBezTo>
                      <a:pt x="871" y="658"/>
                      <a:pt x="871" y="660"/>
                      <a:pt x="873" y="661"/>
                    </a:cubicBezTo>
                    <a:cubicBezTo>
                      <a:pt x="873" y="662"/>
                      <a:pt x="874" y="662"/>
                      <a:pt x="875" y="662"/>
                    </a:cubicBezTo>
                    <a:cubicBezTo>
                      <a:pt x="876" y="662"/>
                      <a:pt x="876" y="662"/>
                      <a:pt x="877" y="661"/>
                    </a:cubicBezTo>
                    <a:lnTo>
                      <a:pt x="1087" y="451"/>
                    </a:lnTo>
                    <a:close/>
                    <a:moveTo>
                      <a:pt x="1469" y="65"/>
                    </a:moveTo>
                    <a:cubicBezTo>
                      <a:pt x="1468" y="63"/>
                      <a:pt x="1466" y="63"/>
                      <a:pt x="1465" y="65"/>
                    </a:cubicBezTo>
                    <a:cubicBezTo>
                      <a:pt x="1177" y="353"/>
                      <a:pt x="1177" y="353"/>
                      <a:pt x="1177" y="353"/>
                    </a:cubicBezTo>
                    <a:cubicBezTo>
                      <a:pt x="1176" y="354"/>
                      <a:pt x="1176" y="356"/>
                      <a:pt x="1177" y="357"/>
                    </a:cubicBezTo>
                    <a:cubicBezTo>
                      <a:pt x="1178" y="358"/>
                      <a:pt x="1178" y="358"/>
                      <a:pt x="1179" y="358"/>
                    </a:cubicBezTo>
                    <a:cubicBezTo>
                      <a:pt x="1180" y="358"/>
                      <a:pt x="1181" y="358"/>
                      <a:pt x="1181" y="357"/>
                    </a:cubicBezTo>
                    <a:cubicBezTo>
                      <a:pt x="1469" y="69"/>
                      <a:pt x="1469" y="69"/>
                      <a:pt x="1469" y="69"/>
                    </a:cubicBezTo>
                    <a:cubicBezTo>
                      <a:pt x="1470" y="68"/>
                      <a:pt x="1470" y="66"/>
                      <a:pt x="1469" y="65"/>
                    </a:cubicBezTo>
                    <a:close/>
                    <a:moveTo>
                      <a:pt x="1480" y="68"/>
                    </a:moveTo>
                    <a:cubicBezTo>
                      <a:pt x="1479" y="67"/>
                      <a:pt x="1477" y="67"/>
                      <a:pt x="1475" y="68"/>
                    </a:cubicBezTo>
                    <a:cubicBezTo>
                      <a:pt x="1184" y="360"/>
                      <a:pt x="1184" y="360"/>
                      <a:pt x="1184" y="360"/>
                    </a:cubicBezTo>
                    <a:cubicBezTo>
                      <a:pt x="1183" y="361"/>
                      <a:pt x="1183" y="363"/>
                      <a:pt x="1184" y="364"/>
                    </a:cubicBezTo>
                    <a:cubicBezTo>
                      <a:pt x="1184" y="365"/>
                      <a:pt x="1185" y="365"/>
                      <a:pt x="1186" y="365"/>
                    </a:cubicBezTo>
                    <a:cubicBezTo>
                      <a:pt x="1187" y="365"/>
                      <a:pt x="1188" y="365"/>
                      <a:pt x="1188" y="364"/>
                    </a:cubicBezTo>
                    <a:cubicBezTo>
                      <a:pt x="1480" y="72"/>
                      <a:pt x="1480" y="72"/>
                      <a:pt x="1480" y="72"/>
                    </a:cubicBezTo>
                    <a:cubicBezTo>
                      <a:pt x="1481" y="71"/>
                      <a:pt x="1481" y="69"/>
                      <a:pt x="1480" y="68"/>
                    </a:cubicBezTo>
                    <a:close/>
                    <a:moveTo>
                      <a:pt x="1096" y="448"/>
                    </a:moveTo>
                    <a:cubicBezTo>
                      <a:pt x="876" y="667"/>
                      <a:pt x="876" y="667"/>
                      <a:pt x="876" y="667"/>
                    </a:cubicBezTo>
                    <a:cubicBezTo>
                      <a:pt x="875" y="668"/>
                      <a:pt x="875" y="670"/>
                      <a:pt x="876" y="671"/>
                    </a:cubicBezTo>
                    <a:cubicBezTo>
                      <a:pt x="877" y="672"/>
                      <a:pt x="878" y="672"/>
                      <a:pt x="879" y="672"/>
                    </a:cubicBezTo>
                    <a:cubicBezTo>
                      <a:pt x="879" y="672"/>
                      <a:pt x="880" y="672"/>
                      <a:pt x="881" y="671"/>
                    </a:cubicBezTo>
                    <a:cubicBezTo>
                      <a:pt x="1100" y="452"/>
                      <a:pt x="1100" y="452"/>
                      <a:pt x="1100" y="452"/>
                    </a:cubicBezTo>
                    <a:cubicBezTo>
                      <a:pt x="1101" y="451"/>
                      <a:pt x="1101" y="449"/>
                      <a:pt x="1100" y="448"/>
                    </a:cubicBezTo>
                    <a:cubicBezTo>
                      <a:pt x="1099" y="446"/>
                      <a:pt x="1097" y="446"/>
                      <a:pt x="1096" y="448"/>
                    </a:cubicBezTo>
                    <a:close/>
                    <a:moveTo>
                      <a:pt x="1490" y="76"/>
                    </a:moveTo>
                    <a:cubicBezTo>
                      <a:pt x="1491" y="75"/>
                      <a:pt x="1491" y="73"/>
                      <a:pt x="1490" y="72"/>
                    </a:cubicBezTo>
                    <a:cubicBezTo>
                      <a:pt x="1489" y="71"/>
                      <a:pt x="1487" y="71"/>
                      <a:pt x="1486" y="72"/>
                    </a:cubicBezTo>
                    <a:cubicBezTo>
                      <a:pt x="1191" y="367"/>
                      <a:pt x="1191" y="367"/>
                      <a:pt x="1191" y="367"/>
                    </a:cubicBezTo>
                    <a:cubicBezTo>
                      <a:pt x="1190" y="368"/>
                      <a:pt x="1190" y="370"/>
                      <a:pt x="1191" y="371"/>
                    </a:cubicBezTo>
                    <a:cubicBezTo>
                      <a:pt x="1191" y="372"/>
                      <a:pt x="1192" y="372"/>
                      <a:pt x="1193" y="372"/>
                    </a:cubicBezTo>
                    <a:cubicBezTo>
                      <a:pt x="1194" y="372"/>
                      <a:pt x="1195" y="372"/>
                      <a:pt x="1195" y="371"/>
                    </a:cubicBezTo>
                    <a:lnTo>
                      <a:pt x="1490" y="76"/>
                    </a:lnTo>
                    <a:close/>
                    <a:moveTo>
                      <a:pt x="1090" y="467"/>
                    </a:moveTo>
                    <a:cubicBezTo>
                      <a:pt x="879" y="678"/>
                      <a:pt x="879" y="678"/>
                      <a:pt x="879" y="678"/>
                    </a:cubicBezTo>
                    <a:cubicBezTo>
                      <a:pt x="878" y="679"/>
                      <a:pt x="878" y="681"/>
                      <a:pt x="879" y="683"/>
                    </a:cubicBezTo>
                    <a:cubicBezTo>
                      <a:pt x="880" y="683"/>
                      <a:pt x="881" y="683"/>
                      <a:pt x="881" y="683"/>
                    </a:cubicBezTo>
                    <a:cubicBezTo>
                      <a:pt x="882" y="683"/>
                      <a:pt x="883" y="683"/>
                      <a:pt x="884" y="683"/>
                    </a:cubicBezTo>
                    <a:cubicBezTo>
                      <a:pt x="1094" y="472"/>
                      <a:pt x="1094" y="472"/>
                      <a:pt x="1094" y="472"/>
                    </a:cubicBezTo>
                    <a:cubicBezTo>
                      <a:pt x="1096" y="470"/>
                      <a:pt x="1096" y="469"/>
                      <a:pt x="1094" y="467"/>
                    </a:cubicBezTo>
                    <a:cubicBezTo>
                      <a:pt x="1093" y="466"/>
                      <a:pt x="1091" y="466"/>
                      <a:pt x="1090" y="467"/>
                    </a:cubicBezTo>
                    <a:close/>
                    <a:moveTo>
                      <a:pt x="1504" y="76"/>
                    </a:moveTo>
                    <a:cubicBezTo>
                      <a:pt x="1506" y="75"/>
                      <a:pt x="1506" y="73"/>
                      <a:pt x="1504" y="71"/>
                    </a:cubicBezTo>
                    <a:cubicBezTo>
                      <a:pt x="1503" y="70"/>
                      <a:pt x="1501" y="70"/>
                      <a:pt x="1500" y="71"/>
                    </a:cubicBezTo>
                    <a:cubicBezTo>
                      <a:pt x="1201" y="370"/>
                      <a:pt x="1201" y="370"/>
                      <a:pt x="1201" y="370"/>
                    </a:cubicBezTo>
                    <a:cubicBezTo>
                      <a:pt x="1201" y="370"/>
                      <a:pt x="1201" y="370"/>
                      <a:pt x="1201" y="370"/>
                    </a:cubicBezTo>
                    <a:cubicBezTo>
                      <a:pt x="1196" y="376"/>
                      <a:pt x="1196" y="376"/>
                      <a:pt x="1196" y="376"/>
                    </a:cubicBezTo>
                    <a:cubicBezTo>
                      <a:pt x="1195" y="377"/>
                      <a:pt x="1195" y="379"/>
                      <a:pt x="1196" y="380"/>
                    </a:cubicBezTo>
                    <a:cubicBezTo>
                      <a:pt x="1196" y="381"/>
                      <a:pt x="1197" y="381"/>
                      <a:pt x="1198" y="381"/>
                    </a:cubicBezTo>
                    <a:cubicBezTo>
                      <a:pt x="1199" y="381"/>
                      <a:pt x="1200" y="381"/>
                      <a:pt x="1200" y="380"/>
                    </a:cubicBezTo>
                    <a:cubicBezTo>
                      <a:pt x="1212" y="368"/>
                      <a:pt x="1212" y="368"/>
                      <a:pt x="1212" y="368"/>
                    </a:cubicBezTo>
                    <a:lnTo>
                      <a:pt x="1504" y="76"/>
                    </a:lnTo>
                    <a:close/>
                    <a:moveTo>
                      <a:pt x="885" y="695"/>
                    </a:moveTo>
                    <a:cubicBezTo>
                      <a:pt x="1055" y="525"/>
                      <a:pt x="1055" y="525"/>
                      <a:pt x="1055" y="525"/>
                    </a:cubicBezTo>
                    <a:cubicBezTo>
                      <a:pt x="1055" y="525"/>
                      <a:pt x="1055" y="525"/>
                      <a:pt x="1055" y="525"/>
                    </a:cubicBezTo>
                    <a:cubicBezTo>
                      <a:pt x="1055" y="525"/>
                      <a:pt x="1055" y="525"/>
                      <a:pt x="1055" y="525"/>
                    </a:cubicBezTo>
                    <a:cubicBezTo>
                      <a:pt x="1055" y="525"/>
                      <a:pt x="1056" y="525"/>
                      <a:pt x="1056" y="524"/>
                    </a:cubicBezTo>
                    <a:cubicBezTo>
                      <a:pt x="1056" y="524"/>
                      <a:pt x="1056" y="524"/>
                      <a:pt x="1056" y="524"/>
                    </a:cubicBezTo>
                    <a:cubicBezTo>
                      <a:pt x="1056" y="524"/>
                      <a:pt x="1056" y="524"/>
                      <a:pt x="1056" y="524"/>
                    </a:cubicBezTo>
                    <a:cubicBezTo>
                      <a:pt x="1057" y="523"/>
                      <a:pt x="1058" y="523"/>
                      <a:pt x="1058" y="522"/>
                    </a:cubicBezTo>
                    <a:cubicBezTo>
                      <a:pt x="1058" y="522"/>
                      <a:pt x="1059" y="522"/>
                      <a:pt x="1059" y="521"/>
                    </a:cubicBezTo>
                    <a:cubicBezTo>
                      <a:pt x="1059" y="521"/>
                      <a:pt x="1059" y="521"/>
                      <a:pt x="1059" y="521"/>
                    </a:cubicBezTo>
                    <a:cubicBezTo>
                      <a:pt x="1059" y="521"/>
                      <a:pt x="1059" y="521"/>
                      <a:pt x="1059" y="520"/>
                    </a:cubicBezTo>
                    <a:cubicBezTo>
                      <a:pt x="1059" y="520"/>
                      <a:pt x="1059" y="520"/>
                      <a:pt x="1059" y="520"/>
                    </a:cubicBezTo>
                    <a:cubicBezTo>
                      <a:pt x="1059" y="520"/>
                      <a:pt x="1059" y="519"/>
                      <a:pt x="1059" y="519"/>
                    </a:cubicBezTo>
                    <a:cubicBezTo>
                      <a:pt x="1059" y="519"/>
                      <a:pt x="1059" y="519"/>
                      <a:pt x="1059" y="519"/>
                    </a:cubicBezTo>
                    <a:cubicBezTo>
                      <a:pt x="1059" y="518"/>
                      <a:pt x="1059" y="518"/>
                      <a:pt x="1059" y="518"/>
                    </a:cubicBezTo>
                    <a:cubicBezTo>
                      <a:pt x="1060" y="518"/>
                      <a:pt x="1060" y="518"/>
                      <a:pt x="1060" y="518"/>
                    </a:cubicBezTo>
                    <a:cubicBezTo>
                      <a:pt x="1061" y="518"/>
                      <a:pt x="1062" y="518"/>
                      <a:pt x="1063" y="518"/>
                    </a:cubicBezTo>
                    <a:cubicBezTo>
                      <a:pt x="1083" y="497"/>
                      <a:pt x="1083" y="497"/>
                      <a:pt x="1083" y="497"/>
                    </a:cubicBezTo>
                    <a:cubicBezTo>
                      <a:pt x="1084" y="496"/>
                      <a:pt x="1084" y="494"/>
                      <a:pt x="1083" y="493"/>
                    </a:cubicBezTo>
                    <a:cubicBezTo>
                      <a:pt x="1082" y="492"/>
                      <a:pt x="1080" y="492"/>
                      <a:pt x="1079" y="493"/>
                    </a:cubicBezTo>
                    <a:cubicBezTo>
                      <a:pt x="1058" y="513"/>
                      <a:pt x="1058" y="513"/>
                      <a:pt x="1058" y="513"/>
                    </a:cubicBezTo>
                    <a:cubicBezTo>
                      <a:pt x="1057" y="514"/>
                      <a:pt x="1057" y="515"/>
                      <a:pt x="1058" y="516"/>
                    </a:cubicBezTo>
                    <a:cubicBezTo>
                      <a:pt x="1058" y="516"/>
                      <a:pt x="1057" y="516"/>
                      <a:pt x="1057" y="516"/>
                    </a:cubicBezTo>
                    <a:cubicBezTo>
                      <a:pt x="1057" y="516"/>
                      <a:pt x="1057" y="516"/>
                      <a:pt x="1057" y="516"/>
                    </a:cubicBezTo>
                    <a:cubicBezTo>
                      <a:pt x="1057" y="516"/>
                      <a:pt x="1056" y="516"/>
                      <a:pt x="1056" y="516"/>
                    </a:cubicBezTo>
                    <a:cubicBezTo>
                      <a:pt x="1056" y="516"/>
                      <a:pt x="1056" y="516"/>
                      <a:pt x="1056" y="516"/>
                    </a:cubicBezTo>
                    <a:cubicBezTo>
                      <a:pt x="1056" y="516"/>
                      <a:pt x="1055" y="516"/>
                      <a:pt x="1055" y="517"/>
                    </a:cubicBezTo>
                    <a:cubicBezTo>
                      <a:pt x="1055" y="517"/>
                      <a:pt x="1055" y="517"/>
                      <a:pt x="1055" y="517"/>
                    </a:cubicBezTo>
                    <a:cubicBezTo>
                      <a:pt x="1054" y="517"/>
                      <a:pt x="1054" y="517"/>
                      <a:pt x="1054" y="517"/>
                    </a:cubicBezTo>
                    <a:cubicBezTo>
                      <a:pt x="1052" y="520"/>
                      <a:pt x="1052" y="520"/>
                      <a:pt x="1052" y="520"/>
                    </a:cubicBezTo>
                    <a:cubicBezTo>
                      <a:pt x="1052" y="520"/>
                      <a:pt x="1052" y="520"/>
                      <a:pt x="1052" y="520"/>
                    </a:cubicBezTo>
                    <a:cubicBezTo>
                      <a:pt x="1051" y="520"/>
                      <a:pt x="1051" y="520"/>
                      <a:pt x="1051" y="521"/>
                    </a:cubicBezTo>
                    <a:cubicBezTo>
                      <a:pt x="1051" y="521"/>
                      <a:pt x="1051" y="521"/>
                      <a:pt x="1051" y="521"/>
                    </a:cubicBezTo>
                    <a:cubicBezTo>
                      <a:pt x="881" y="691"/>
                      <a:pt x="881" y="691"/>
                      <a:pt x="881" y="691"/>
                    </a:cubicBezTo>
                    <a:cubicBezTo>
                      <a:pt x="880" y="692"/>
                      <a:pt x="880" y="694"/>
                      <a:pt x="881" y="695"/>
                    </a:cubicBezTo>
                    <a:cubicBezTo>
                      <a:pt x="881" y="696"/>
                      <a:pt x="882" y="696"/>
                      <a:pt x="883" y="696"/>
                    </a:cubicBezTo>
                    <a:cubicBezTo>
                      <a:pt x="884" y="696"/>
                      <a:pt x="885" y="696"/>
                      <a:pt x="885" y="695"/>
                    </a:cubicBezTo>
                    <a:close/>
                    <a:moveTo>
                      <a:pt x="1035" y="559"/>
                    </a:moveTo>
                    <a:cubicBezTo>
                      <a:pt x="1037" y="558"/>
                      <a:pt x="1037" y="556"/>
                      <a:pt x="1035" y="554"/>
                    </a:cubicBezTo>
                    <a:cubicBezTo>
                      <a:pt x="1034" y="553"/>
                      <a:pt x="1032" y="553"/>
                      <a:pt x="1031" y="554"/>
                    </a:cubicBezTo>
                    <a:cubicBezTo>
                      <a:pt x="883" y="702"/>
                      <a:pt x="883" y="702"/>
                      <a:pt x="883" y="702"/>
                    </a:cubicBezTo>
                    <a:cubicBezTo>
                      <a:pt x="882" y="704"/>
                      <a:pt x="882" y="706"/>
                      <a:pt x="883" y="707"/>
                    </a:cubicBezTo>
                    <a:cubicBezTo>
                      <a:pt x="884" y="707"/>
                      <a:pt x="884" y="708"/>
                      <a:pt x="885" y="708"/>
                    </a:cubicBezTo>
                    <a:cubicBezTo>
                      <a:pt x="886" y="708"/>
                      <a:pt x="887" y="707"/>
                      <a:pt x="887" y="707"/>
                    </a:cubicBezTo>
                    <a:lnTo>
                      <a:pt x="1035" y="559"/>
                    </a:lnTo>
                    <a:close/>
                    <a:moveTo>
                      <a:pt x="1518" y="71"/>
                    </a:moveTo>
                    <a:cubicBezTo>
                      <a:pt x="1517" y="70"/>
                      <a:pt x="1515" y="70"/>
                      <a:pt x="1514" y="71"/>
                    </a:cubicBezTo>
                    <a:cubicBezTo>
                      <a:pt x="1203" y="382"/>
                      <a:pt x="1203" y="382"/>
                      <a:pt x="1203" y="382"/>
                    </a:cubicBezTo>
                    <a:cubicBezTo>
                      <a:pt x="1202" y="384"/>
                      <a:pt x="1202" y="385"/>
                      <a:pt x="1203" y="387"/>
                    </a:cubicBezTo>
                    <a:cubicBezTo>
                      <a:pt x="1204" y="387"/>
                      <a:pt x="1204" y="388"/>
                      <a:pt x="1205" y="388"/>
                    </a:cubicBezTo>
                    <a:cubicBezTo>
                      <a:pt x="1206" y="388"/>
                      <a:pt x="1207" y="387"/>
                      <a:pt x="1207" y="387"/>
                    </a:cubicBezTo>
                    <a:cubicBezTo>
                      <a:pt x="1518" y="76"/>
                      <a:pt x="1518" y="76"/>
                      <a:pt x="1518" y="76"/>
                    </a:cubicBezTo>
                    <a:cubicBezTo>
                      <a:pt x="1520" y="75"/>
                      <a:pt x="1520" y="73"/>
                      <a:pt x="1518" y="71"/>
                    </a:cubicBezTo>
                    <a:close/>
                    <a:moveTo>
                      <a:pt x="1222" y="386"/>
                    </a:moveTo>
                    <a:cubicBezTo>
                      <a:pt x="1529" y="79"/>
                      <a:pt x="1529" y="79"/>
                      <a:pt x="1529" y="79"/>
                    </a:cubicBezTo>
                    <a:cubicBezTo>
                      <a:pt x="1533" y="75"/>
                      <a:pt x="1533" y="75"/>
                      <a:pt x="1533" y="75"/>
                    </a:cubicBezTo>
                    <a:cubicBezTo>
                      <a:pt x="1535" y="73"/>
                      <a:pt x="1535" y="71"/>
                      <a:pt x="1533" y="70"/>
                    </a:cubicBezTo>
                    <a:cubicBezTo>
                      <a:pt x="1532" y="69"/>
                      <a:pt x="1530" y="69"/>
                      <a:pt x="1529" y="70"/>
                    </a:cubicBezTo>
                    <a:cubicBezTo>
                      <a:pt x="1217" y="382"/>
                      <a:pt x="1217" y="382"/>
                      <a:pt x="1217" y="382"/>
                    </a:cubicBezTo>
                    <a:cubicBezTo>
                      <a:pt x="1216" y="383"/>
                      <a:pt x="1216" y="385"/>
                      <a:pt x="1217" y="386"/>
                    </a:cubicBezTo>
                    <a:cubicBezTo>
                      <a:pt x="1218" y="387"/>
                      <a:pt x="1219" y="387"/>
                      <a:pt x="1220" y="387"/>
                    </a:cubicBezTo>
                    <a:cubicBezTo>
                      <a:pt x="1220" y="387"/>
                      <a:pt x="1221" y="387"/>
                      <a:pt x="1222" y="386"/>
                    </a:cubicBezTo>
                    <a:close/>
                    <a:moveTo>
                      <a:pt x="1031" y="577"/>
                    </a:moveTo>
                    <a:cubicBezTo>
                      <a:pt x="1032" y="576"/>
                      <a:pt x="1032" y="574"/>
                      <a:pt x="1031" y="573"/>
                    </a:cubicBezTo>
                    <a:cubicBezTo>
                      <a:pt x="1030" y="571"/>
                      <a:pt x="1028" y="571"/>
                      <a:pt x="1027" y="573"/>
                    </a:cubicBezTo>
                    <a:cubicBezTo>
                      <a:pt x="887" y="712"/>
                      <a:pt x="887" y="712"/>
                      <a:pt x="887" y="712"/>
                    </a:cubicBezTo>
                    <a:cubicBezTo>
                      <a:pt x="886" y="713"/>
                      <a:pt x="886" y="715"/>
                      <a:pt x="887" y="716"/>
                    </a:cubicBezTo>
                    <a:cubicBezTo>
                      <a:pt x="888" y="717"/>
                      <a:pt x="889" y="717"/>
                      <a:pt x="890" y="717"/>
                    </a:cubicBezTo>
                    <a:cubicBezTo>
                      <a:pt x="890" y="717"/>
                      <a:pt x="891" y="717"/>
                      <a:pt x="892" y="716"/>
                    </a:cubicBezTo>
                    <a:lnTo>
                      <a:pt x="1031" y="577"/>
                    </a:lnTo>
                    <a:close/>
                    <a:moveTo>
                      <a:pt x="1478" y="144"/>
                    </a:moveTo>
                    <a:cubicBezTo>
                      <a:pt x="1479" y="143"/>
                      <a:pt x="1479" y="141"/>
                      <a:pt x="1478" y="140"/>
                    </a:cubicBezTo>
                    <a:cubicBezTo>
                      <a:pt x="1477" y="138"/>
                      <a:pt x="1475" y="138"/>
                      <a:pt x="1474" y="140"/>
                    </a:cubicBezTo>
                    <a:cubicBezTo>
                      <a:pt x="1218" y="395"/>
                      <a:pt x="1218" y="395"/>
                      <a:pt x="1218" y="395"/>
                    </a:cubicBezTo>
                    <a:cubicBezTo>
                      <a:pt x="1217" y="396"/>
                      <a:pt x="1217" y="398"/>
                      <a:pt x="1218" y="399"/>
                    </a:cubicBezTo>
                    <a:cubicBezTo>
                      <a:pt x="1219" y="400"/>
                      <a:pt x="1220" y="400"/>
                      <a:pt x="1221" y="400"/>
                    </a:cubicBezTo>
                    <a:cubicBezTo>
                      <a:pt x="1221" y="400"/>
                      <a:pt x="1222" y="400"/>
                      <a:pt x="1223" y="399"/>
                    </a:cubicBezTo>
                    <a:lnTo>
                      <a:pt x="1478" y="144"/>
                    </a:lnTo>
                    <a:close/>
                    <a:moveTo>
                      <a:pt x="1481" y="137"/>
                    </a:moveTo>
                    <a:cubicBezTo>
                      <a:pt x="1482" y="137"/>
                      <a:pt x="1482" y="138"/>
                      <a:pt x="1483" y="138"/>
                    </a:cubicBezTo>
                    <a:cubicBezTo>
                      <a:pt x="1484" y="138"/>
                      <a:pt x="1485" y="137"/>
                      <a:pt x="1485" y="137"/>
                    </a:cubicBezTo>
                    <a:cubicBezTo>
                      <a:pt x="1547" y="75"/>
                      <a:pt x="1547" y="75"/>
                      <a:pt x="1547" y="75"/>
                    </a:cubicBezTo>
                    <a:cubicBezTo>
                      <a:pt x="1549" y="73"/>
                      <a:pt x="1549" y="71"/>
                      <a:pt x="1547" y="70"/>
                    </a:cubicBezTo>
                    <a:cubicBezTo>
                      <a:pt x="1546" y="69"/>
                      <a:pt x="1544" y="69"/>
                      <a:pt x="1543" y="70"/>
                    </a:cubicBezTo>
                    <a:cubicBezTo>
                      <a:pt x="1481" y="132"/>
                      <a:pt x="1481" y="132"/>
                      <a:pt x="1481" y="132"/>
                    </a:cubicBezTo>
                    <a:cubicBezTo>
                      <a:pt x="1480" y="133"/>
                      <a:pt x="1480" y="135"/>
                      <a:pt x="1481" y="137"/>
                    </a:cubicBezTo>
                    <a:close/>
                    <a:moveTo>
                      <a:pt x="1033" y="589"/>
                    </a:moveTo>
                    <a:cubicBezTo>
                      <a:pt x="1034" y="588"/>
                      <a:pt x="1034" y="586"/>
                      <a:pt x="1033" y="585"/>
                    </a:cubicBezTo>
                    <a:cubicBezTo>
                      <a:pt x="1032" y="584"/>
                      <a:pt x="1030" y="584"/>
                      <a:pt x="1029" y="585"/>
                    </a:cubicBezTo>
                    <a:cubicBezTo>
                      <a:pt x="892" y="721"/>
                      <a:pt x="892" y="721"/>
                      <a:pt x="892" y="721"/>
                    </a:cubicBezTo>
                    <a:cubicBezTo>
                      <a:pt x="891" y="722"/>
                      <a:pt x="891" y="724"/>
                      <a:pt x="892" y="725"/>
                    </a:cubicBezTo>
                    <a:cubicBezTo>
                      <a:pt x="893" y="726"/>
                      <a:pt x="894" y="726"/>
                      <a:pt x="894" y="726"/>
                    </a:cubicBezTo>
                    <a:cubicBezTo>
                      <a:pt x="895" y="726"/>
                      <a:pt x="896" y="726"/>
                      <a:pt x="897" y="725"/>
                    </a:cubicBezTo>
                    <a:lnTo>
                      <a:pt x="1033" y="589"/>
                    </a:lnTo>
                    <a:close/>
                    <a:moveTo>
                      <a:pt x="1495" y="137"/>
                    </a:moveTo>
                    <a:cubicBezTo>
                      <a:pt x="1495" y="138"/>
                      <a:pt x="1496" y="138"/>
                      <a:pt x="1497" y="138"/>
                    </a:cubicBezTo>
                    <a:cubicBezTo>
                      <a:pt x="1498" y="138"/>
                      <a:pt x="1498" y="138"/>
                      <a:pt x="1499" y="137"/>
                    </a:cubicBezTo>
                    <a:cubicBezTo>
                      <a:pt x="1559" y="77"/>
                      <a:pt x="1559" y="77"/>
                      <a:pt x="1559" y="77"/>
                    </a:cubicBezTo>
                    <a:cubicBezTo>
                      <a:pt x="1560" y="76"/>
                      <a:pt x="1560" y="74"/>
                      <a:pt x="1559" y="73"/>
                    </a:cubicBezTo>
                    <a:cubicBezTo>
                      <a:pt x="1558" y="72"/>
                      <a:pt x="1556" y="72"/>
                      <a:pt x="1554" y="73"/>
                    </a:cubicBezTo>
                    <a:cubicBezTo>
                      <a:pt x="1495" y="133"/>
                      <a:pt x="1495" y="133"/>
                      <a:pt x="1495" y="133"/>
                    </a:cubicBezTo>
                    <a:cubicBezTo>
                      <a:pt x="1493" y="134"/>
                      <a:pt x="1493" y="136"/>
                      <a:pt x="1495" y="137"/>
                    </a:cubicBezTo>
                    <a:close/>
                    <a:moveTo>
                      <a:pt x="1472" y="164"/>
                    </a:moveTo>
                    <a:cubicBezTo>
                      <a:pt x="1473" y="163"/>
                      <a:pt x="1473" y="161"/>
                      <a:pt x="1472" y="160"/>
                    </a:cubicBezTo>
                    <a:cubicBezTo>
                      <a:pt x="1471" y="159"/>
                      <a:pt x="1469" y="159"/>
                      <a:pt x="1468" y="160"/>
                    </a:cubicBezTo>
                    <a:cubicBezTo>
                      <a:pt x="1222" y="405"/>
                      <a:pt x="1222" y="405"/>
                      <a:pt x="1222" y="405"/>
                    </a:cubicBezTo>
                    <a:cubicBezTo>
                      <a:pt x="1221" y="407"/>
                      <a:pt x="1221" y="409"/>
                      <a:pt x="1222" y="410"/>
                    </a:cubicBezTo>
                    <a:cubicBezTo>
                      <a:pt x="1222" y="410"/>
                      <a:pt x="1223" y="411"/>
                      <a:pt x="1224" y="411"/>
                    </a:cubicBezTo>
                    <a:cubicBezTo>
                      <a:pt x="1225" y="411"/>
                      <a:pt x="1226" y="410"/>
                      <a:pt x="1226" y="410"/>
                    </a:cubicBezTo>
                    <a:lnTo>
                      <a:pt x="1472" y="164"/>
                    </a:lnTo>
                    <a:close/>
                    <a:moveTo>
                      <a:pt x="1034" y="593"/>
                    </a:moveTo>
                    <a:cubicBezTo>
                      <a:pt x="897" y="731"/>
                      <a:pt x="897" y="731"/>
                      <a:pt x="897" y="731"/>
                    </a:cubicBezTo>
                    <a:cubicBezTo>
                      <a:pt x="895" y="732"/>
                      <a:pt x="895" y="734"/>
                      <a:pt x="897" y="735"/>
                    </a:cubicBezTo>
                    <a:cubicBezTo>
                      <a:pt x="897" y="736"/>
                      <a:pt x="898" y="736"/>
                      <a:pt x="899" y="736"/>
                    </a:cubicBezTo>
                    <a:cubicBezTo>
                      <a:pt x="899" y="736"/>
                      <a:pt x="900" y="736"/>
                      <a:pt x="901" y="735"/>
                    </a:cubicBezTo>
                    <a:cubicBezTo>
                      <a:pt x="1039" y="597"/>
                      <a:pt x="1039" y="597"/>
                      <a:pt x="1039" y="597"/>
                    </a:cubicBezTo>
                    <a:cubicBezTo>
                      <a:pt x="1040" y="596"/>
                      <a:pt x="1040" y="594"/>
                      <a:pt x="1039" y="593"/>
                    </a:cubicBezTo>
                    <a:cubicBezTo>
                      <a:pt x="1037" y="592"/>
                      <a:pt x="1035" y="592"/>
                      <a:pt x="1034" y="593"/>
                    </a:cubicBezTo>
                    <a:close/>
                    <a:moveTo>
                      <a:pt x="1510" y="136"/>
                    </a:moveTo>
                    <a:cubicBezTo>
                      <a:pt x="1510" y="137"/>
                      <a:pt x="1511" y="137"/>
                      <a:pt x="1512" y="137"/>
                    </a:cubicBezTo>
                    <a:cubicBezTo>
                      <a:pt x="1513" y="137"/>
                      <a:pt x="1513" y="137"/>
                      <a:pt x="1514" y="136"/>
                    </a:cubicBezTo>
                    <a:cubicBezTo>
                      <a:pt x="1572" y="79"/>
                      <a:pt x="1572" y="79"/>
                      <a:pt x="1572" y="79"/>
                    </a:cubicBezTo>
                    <a:cubicBezTo>
                      <a:pt x="1573" y="77"/>
                      <a:pt x="1573" y="75"/>
                      <a:pt x="1572" y="74"/>
                    </a:cubicBezTo>
                    <a:cubicBezTo>
                      <a:pt x="1570" y="73"/>
                      <a:pt x="1568" y="73"/>
                      <a:pt x="1567" y="74"/>
                    </a:cubicBezTo>
                    <a:cubicBezTo>
                      <a:pt x="1510" y="132"/>
                      <a:pt x="1510" y="132"/>
                      <a:pt x="1510" y="132"/>
                    </a:cubicBezTo>
                    <a:cubicBezTo>
                      <a:pt x="1508" y="133"/>
                      <a:pt x="1508" y="135"/>
                      <a:pt x="1510" y="136"/>
                    </a:cubicBezTo>
                    <a:close/>
                    <a:moveTo>
                      <a:pt x="1483" y="167"/>
                    </a:moveTo>
                    <a:cubicBezTo>
                      <a:pt x="1484" y="166"/>
                      <a:pt x="1484" y="164"/>
                      <a:pt x="1483" y="163"/>
                    </a:cubicBezTo>
                    <a:cubicBezTo>
                      <a:pt x="1482" y="162"/>
                      <a:pt x="1480" y="162"/>
                      <a:pt x="1478" y="163"/>
                    </a:cubicBezTo>
                    <a:cubicBezTo>
                      <a:pt x="1225" y="416"/>
                      <a:pt x="1225" y="416"/>
                      <a:pt x="1225" y="416"/>
                    </a:cubicBezTo>
                    <a:cubicBezTo>
                      <a:pt x="1224" y="417"/>
                      <a:pt x="1224" y="419"/>
                      <a:pt x="1225" y="420"/>
                    </a:cubicBezTo>
                    <a:cubicBezTo>
                      <a:pt x="1226" y="421"/>
                      <a:pt x="1227" y="421"/>
                      <a:pt x="1228" y="421"/>
                    </a:cubicBezTo>
                    <a:cubicBezTo>
                      <a:pt x="1228" y="421"/>
                      <a:pt x="1229" y="421"/>
                      <a:pt x="1230" y="420"/>
                    </a:cubicBezTo>
                    <a:lnTo>
                      <a:pt x="1483" y="167"/>
                    </a:lnTo>
                    <a:close/>
                    <a:moveTo>
                      <a:pt x="1034" y="607"/>
                    </a:moveTo>
                    <a:cubicBezTo>
                      <a:pt x="897" y="745"/>
                      <a:pt x="897" y="745"/>
                      <a:pt x="897" y="745"/>
                    </a:cubicBezTo>
                    <a:cubicBezTo>
                      <a:pt x="896" y="746"/>
                      <a:pt x="896" y="748"/>
                      <a:pt x="897" y="749"/>
                    </a:cubicBezTo>
                    <a:cubicBezTo>
                      <a:pt x="897" y="750"/>
                      <a:pt x="898" y="750"/>
                      <a:pt x="899" y="750"/>
                    </a:cubicBezTo>
                    <a:cubicBezTo>
                      <a:pt x="900" y="750"/>
                      <a:pt x="900" y="750"/>
                      <a:pt x="901" y="749"/>
                    </a:cubicBezTo>
                    <a:cubicBezTo>
                      <a:pt x="1039" y="611"/>
                      <a:pt x="1039" y="611"/>
                      <a:pt x="1039" y="611"/>
                    </a:cubicBezTo>
                    <a:cubicBezTo>
                      <a:pt x="1040" y="610"/>
                      <a:pt x="1040" y="608"/>
                      <a:pt x="1039" y="607"/>
                    </a:cubicBezTo>
                    <a:cubicBezTo>
                      <a:pt x="1037" y="606"/>
                      <a:pt x="1035" y="606"/>
                      <a:pt x="1034" y="607"/>
                    </a:cubicBezTo>
                    <a:close/>
                    <a:moveTo>
                      <a:pt x="1530" y="130"/>
                    </a:moveTo>
                    <a:cubicBezTo>
                      <a:pt x="1529" y="128"/>
                      <a:pt x="1527" y="128"/>
                      <a:pt x="1526" y="130"/>
                    </a:cubicBezTo>
                    <a:cubicBezTo>
                      <a:pt x="1520" y="135"/>
                      <a:pt x="1520" y="135"/>
                      <a:pt x="1520" y="135"/>
                    </a:cubicBezTo>
                    <a:cubicBezTo>
                      <a:pt x="1519" y="137"/>
                      <a:pt x="1519" y="139"/>
                      <a:pt x="1520" y="140"/>
                    </a:cubicBezTo>
                    <a:cubicBezTo>
                      <a:pt x="1520" y="140"/>
                      <a:pt x="1521" y="141"/>
                      <a:pt x="1522" y="141"/>
                    </a:cubicBezTo>
                    <a:cubicBezTo>
                      <a:pt x="1523" y="141"/>
                      <a:pt x="1524" y="140"/>
                      <a:pt x="1524" y="140"/>
                    </a:cubicBezTo>
                    <a:cubicBezTo>
                      <a:pt x="1530" y="134"/>
                      <a:pt x="1530" y="134"/>
                      <a:pt x="1530" y="134"/>
                    </a:cubicBezTo>
                    <a:cubicBezTo>
                      <a:pt x="1531" y="133"/>
                      <a:pt x="1531" y="131"/>
                      <a:pt x="1530" y="130"/>
                    </a:cubicBezTo>
                    <a:close/>
                    <a:moveTo>
                      <a:pt x="1001" y="659"/>
                    </a:moveTo>
                    <a:cubicBezTo>
                      <a:pt x="999" y="658"/>
                      <a:pt x="997" y="658"/>
                      <a:pt x="996" y="659"/>
                    </a:cubicBezTo>
                    <a:cubicBezTo>
                      <a:pt x="903" y="752"/>
                      <a:pt x="903" y="752"/>
                      <a:pt x="903" y="752"/>
                    </a:cubicBezTo>
                    <a:cubicBezTo>
                      <a:pt x="902" y="753"/>
                      <a:pt x="902" y="755"/>
                      <a:pt x="903" y="756"/>
                    </a:cubicBezTo>
                    <a:cubicBezTo>
                      <a:pt x="904" y="757"/>
                      <a:pt x="905" y="757"/>
                      <a:pt x="906" y="757"/>
                    </a:cubicBezTo>
                    <a:cubicBezTo>
                      <a:pt x="906" y="757"/>
                      <a:pt x="907" y="757"/>
                      <a:pt x="908" y="756"/>
                    </a:cubicBezTo>
                    <a:cubicBezTo>
                      <a:pt x="1001" y="663"/>
                      <a:pt x="1001" y="663"/>
                      <a:pt x="1001" y="663"/>
                    </a:cubicBezTo>
                    <a:cubicBezTo>
                      <a:pt x="1002" y="662"/>
                      <a:pt x="1002" y="660"/>
                      <a:pt x="1001" y="659"/>
                    </a:cubicBezTo>
                    <a:close/>
                    <a:moveTo>
                      <a:pt x="1004" y="652"/>
                    </a:moveTo>
                    <a:cubicBezTo>
                      <a:pt x="1002" y="654"/>
                      <a:pt x="1002" y="654"/>
                      <a:pt x="1002" y="654"/>
                    </a:cubicBezTo>
                    <a:cubicBezTo>
                      <a:pt x="1000" y="655"/>
                      <a:pt x="1000" y="657"/>
                      <a:pt x="1002" y="658"/>
                    </a:cubicBezTo>
                    <a:cubicBezTo>
                      <a:pt x="1002" y="659"/>
                      <a:pt x="1003" y="659"/>
                      <a:pt x="1004" y="659"/>
                    </a:cubicBezTo>
                    <a:cubicBezTo>
                      <a:pt x="1005" y="659"/>
                      <a:pt x="1005" y="659"/>
                      <a:pt x="1006" y="658"/>
                    </a:cubicBezTo>
                    <a:cubicBezTo>
                      <a:pt x="1008" y="656"/>
                      <a:pt x="1008" y="656"/>
                      <a:pt x="1008" y="656"/>
                    </a:cubicBezTo>
                    <a:cubicBezTo>
                      <a:pt x="1009" y="655"/>
                      <a:pt x="1009" y="653"/>
                      <a:pt x="1008" y="652"/>
                    </a:cubicBezTo>
                    <a:cubicBezTo>
                      <a:pt x="1007" y="650"/>
                      <a:pt x="1005" y="650"/>
                      <a:pt x="1004" y="652"/>
                    </a:cubicBezTo>
                    <a:close/>
                    <a:moveTo>
                      <a:pt x="1496" y="168"/>
                    </a:moveTo>
                    <a:cubicBezTo>
                      <a:pt x="1497" y="167"/>
                      <a:pt x="1497" y="165"/>
                      <a:pt x="1496" y="164"/>
                    </a:cubicBezTo>
                    <a:cubicBezTo>
                      <a:pt x="1495" y="163"/>
                      <a:pt x="1493" y="163"/>
                      <a:pt x="1492" y="164"/>
                    </a:cubicBezTo>
                    <a:cubicBezTo>
                      <a:pt x="1230" y="425"/>
                      <a:pt x="1230" y="425"/>
                      <a:pt x="1230" y="425"/>
                    </a:cubicBezTo>
                    <a:cubicBezTo>
                      <a:pt x="1229" y="426"/>
                      <a:pt x="1229" y="428"/>
                      <a:pt x="1230" y="429"/>
                    </a:cubicBezTo>
                    <a:cubicBezTo>
                      <a:pt x="1231" y="430"/>
                      <a:pt x="1232" y="430"/>
                      <a:pt x="1233" y="430"/>
                    </a:cubicBezTo>
                    <a:cubicBezTo>
                      <a:pt x="1233" y="430"/>
                      <a:pt x="1234" y="430"/>
                      <a:pt x="1235" y="429"/>
                    </a:cubicBezTo>
                    <a:lnTo>
                      <a:pt x="1496" y="168"/>
                    </a:lnTo>
                    <a:close/>
                    <a:moveTo>
                      <a:pt x="1034" y="622"/>
                    </a:moveTo>
                    <a:cubicBezTo>
                      <a:pt x="1017" y="638"/>
                      <a:pt x="1017" y="638"/>
                      <a:pt x="1017" y="638"/>
                    </a:cubicBezTo>
                    <a:cubicBezTo>
                      <a:pt x="1016" y="639"/>
                      <a:pt x="1016" y="641"/>
                      <a:pt x="1017" y="642"/>
                    </a:cubicBezTo>
                    <a:cubicBezTo>
                      <a:pt x="1018" y="643"/>
                      <a:pt x="1019" y="643"/>
                      <a:pt x="1020" y="643"/>
                    </a:cubicBezTo>
                    <a:cubicBezTo>
                      <a:pt x="1020" y="643"/>
                      <a:pt x="1021" y="643"/>
                      <a:pt x="1022" y="642"/>
                    </a:cubicBezTo>
                    <a:cubicBezTo>
                      <a:pt x="1038" y="626"/>
                      <a:pt x="1038" y="626"/>
                      <a:pt x="1038" y="626"/>
                    </a:cubicBezTo>
                    <a:cubicBezTo>
                      <a:pt x="1039" y="625"/>
                      <a:pt x="1039" y="623"/>
                      <a:pt x="1038" y="622"/>
                    </a:cubicBezTo>
                    <a:cubicBezTo>
                      <a:pt x="1037" y="620"/>
                      <a:pt x="1035" y="620"/>
                      <a:pt x="1034" y="622"/>
                    </a:cubicBezTo>
                    <a:close/>
                    <a:moveTo>
                      <a:pt x="1538" y="121"/>
                    </a:moveTo>
                    <a:cubicBezTo>
                      <a:pt x="1539" y="122"/>
                      <a:pt x="1540" y="122"/>
                      <a:pt x="1540" y="122"/>
                    </a:cubicBezTo>
                    <a:cubicBezTo>
                      <a:pt x="1541" y="122"/>
                      <a:pt x="1542" y="122"/>
                      <a:pt x="1543" y="121"/>
                    </a:cubicBezTo>
                    <a:cubicBezTo>
                      <a:pt x="1580" y="84"/>
                      <a:pt x="1580" y="84"/>
                      <a:pt x="1580" y="84"/>
                    </a:cubicBezTo>
                    <a:cubicBezTo>
                      <a:pt x="1581" y="83"/>
                      <a:pt x="1581" y="81"/>
                      <a:pt x="1580" y="80"/>
                    </a:cubicBezTo>
                    <a:cubicBezTo>
                      <a:pt x="1579" y="78"/>
                      <a:pt x="1577" y="78"/>
                      <a:pt x="1576" y="80"/>
                    </a:cubicBezTo>
                    <a:cubicBezTo>
                      <a:pt x="1538" y="117"/>
                      <a:pt x="1538" y="117"/>
                      <a:pt x="1538" y="117"/>
                    </a:cubicBezTo>
                    <a:cubicBezTo>
                      <a:pt x="1537" y="118"/>
                      <a:pt x="1537" y="120"/>
                      <a:pt x="1538" y="121"/>
                    </a:cubicBezTo>
                    <a:close/>
                    <a:moveTo>
                      <a:pt x="999" y="670"/>
                    </a:moveTo>
                    <a:cubicBezTo>
                      <a:pt x="920" y="749"/>
                      <a:pt x="920" y="749"/>
                      <a:pt x="920" y="749"/>
                    </a:cubicBezTo>
                    <a:cubicBezTo>
                      <a:pt x="919" y="750"/>
                      <a:pt x="919" y="752"/>
                      <a:pt x="920" y="753"/>
                    </a:cubicBezTo>
                    <a:cubicBezTo>
                      <a:pt x="921" y="754"/>
                      <a:pt x="922" y="754"/>
                      <a:pt x="922" y="754"/>
                    </a:cubicBezTo>
                    <a:cubicBezTo>
                      <a:pt x="923" y="754"/>
                      <a:pt x="924" y="754"/>
                      <a:pt x="925" y="753"/>
                    </a:cubicBezTo>
                    <a:cubicBezTo>
                      <a:pt x="1004" y="674"/>
                      <a:pt x="1004" y="674"/>
                      <a:pt x="1004" y="674"/>
                    </a:cubicBezTo>
                    <a:cubicBezTo>
                      <a:pt x="1005" y="673"/>
                      <a:pt x="1005" y="671"/>
                      <a:pt x="1004" y="670"/>
                    </a:cubicBezTo>
                    <a:cubicBezTo>
                      <a:pt x="1003" y="669"/>
                      <a:pt x="1001" y="669"/>
                      <a:pt x="999" y="670"/>
                    </a:cubicBezTo>
                    <a:close/>
                    <a:moveTo>
                      <a:pt x="1506" y="172"/>
                    </a:moveTo>
                    <a:cubicBezTo>
                      <a:pt x="1510" y="168"/>
                      <a:pt x="1510" y="168"/>
                      <a:pt x="1510" y="168"/>
                    </a:cubicBezTo>
                    <a:cubicBezTo>
                      <a:pt x="1512" y="166"/>
                      <a:pt x="1512" y="164"/>
                      <a:pt x="1510" y="163"/>
                    </a:cubicBezTo>
                    <a:cubicBezTo>
                      <a:pt x="1509" y="162"/>
                      <a:pt x="1507" y="162"/>
                      <a:pt x="1506" y="163"/>
                    </a:cubicBezTo>
                    <a:cubicBezTo>
                      <a:pt x="1499" y="170"/>
                      <a:pt x="1499" y="170"/>
                      <a:pt x="1499" y="170"/>
                    </a:cubicBezTo>
                    <a:cubicBezTo>
                      <a:pt x="1234" y="435"/>
                      <a:pt x="1234" y="435"/>
                      <a:pt x="1234" y="435"/>
                    </a:cubicBezTo>
                    <a:cubicBezTo>
                      <a:pt x="1233" y="436"/>
                      <a:pt x="1233" y="438"/>
                      <a:pt x="1234" y="440"/>
                    </a:cubicBezTo>
                    <a:cubicBezTo>
                      <a:pt x="1235" y="440"/>
                      <a:pt x="1235" y="440"/>
                      <a:pt x="1236" y="440"/>
                    </a:cubicBezTo>
                    <a:cubicBezTo>
                      <a:pt x="1237" y="440"/>
                      <a:pt x="1238" y="440"/>
                      <a:pt x="1238" y="440"/>
                    </a:cubicBezTo>
                    <a:lnTo>
                      <a:pt x="1506" y="172"/>
                    </a:lnTo>
                    <a:close/>
                    <a:moveTo>
                      <a:pt x="1547" y="123"/>
                    </a:moveTo>
                    <a:cubicBezTo>
                      <a:pt x="1545" y="124"/>
                      <a:pt x="1545" y="126"/>
                      <a:pt x="1547" y="127"/>
                    </a:cubicBezTo>
                    <a:cubicBezTo>
                      <a:pt x="1547" y="128"/>
                      <a:pt x="1548" y="128"/>
                      <a:pt x="1549" y="128"/>
                    </a:cubicBezTo>
                    <a:cubicBezTo>
                      <a:pt x="1550" y="128"/>
                      <a:pt x="1550" y="128"/>
                      <a:pt x="1551" y="127"/>
                    </a:cubicBezTo>
                    <a:cubicBezTo>
                      <a:pt x="1557" y="121"/>
                      <a:pt x="1557" y="121"/>
                      <a:pt x="1557" y="121"/>
                    </a:cubicBezTo>
                    <a:cubicBezTo>
                      <a:pt x="1589" y="89"/>
                      <a:pt x="1589" y="89"/>
                      <a:pt x="1589" y="89"/>
                    </a:cubicBezTo>
                    <a:cubicBezTo>
                      <a:pt x="1590" y="88"/>
                      <a:pt x="1590" y="86"/>
                      <a:pt x="1589" y="85"/>
                    </a:cubicBezTo>
                    <a:cubicBezTo>
                      <a:pt x="1587" y="84"/>
                      <a:pt x="1585" y="84"/>
                      <a:pt x="1584" y="85"/>
                    </a:cubicBezTo>
                    <a:cubicBezTo>
                      <a:pt x="1550" y="119"/>
                      <a:pt x="1550" y="119"/>
                      <a:pt x="1550" y="119"/>
                    </a:cubicBezTo>
                    <a:lnTo>
                      <a:pt x="1547" y="123"/>
                    </a:lnTo>
                    <a:close/>
                    <a:moveTo>
                      <a:pt x="1518" y="174"/>
                    </a:moveTo>
                    <a:cubicBezTo>
                      <a:pt x="1519" y="173"/>
                      <a:pt x="1519" y="171"/>
                      <a:pt x="1518" y="169"/>
                    </a:cubicBezTo>
                    <a:cubicBezTo>
                      <a:pt x="1517" y="168"/>
                      <a:pt x="1515" y="168"/>
                      <a:pt x="1514" y="169"/>
                    </a:cubicBezTo>
                    <a:cubicBezTo>
                      <a:pt x="1305" y="378"/>
                      <a:pt x="1305" y="378"/>
                      <a:pt x="1305" y="378"/>
                    </a:cubicBezTo>
                    <a:cubicBezTo>
                      <a:pt x="1304" y="380"/>
                      <a:pt x="1304" y="382"/>
                      <a:pt x="1305" y="383"/>
                    </a:cubicBezTo>
                    <a:cubicBezTo>
                      <a:pt x="1305" y="383"/>
                      <a:pt x="1306" y="384"/>
                      <a:pt x="1307" y="384"/>
                    </a:cubicBezTo>
                    <a:cubicBezTo>
                      <a:pt x="1308" y="384"/>
                      <a:pt x="1309" y="383"/>
                      <a:pt x="1309" y="383"/>
                    </a:cubicBezTo>
                    <a:cubicBezTo>
                      <a:pt x="1512" y="180"/>
                      <a:pt x="1512" y="180"/>
                      <a:pt x="1512" y="180"/>
                    </a:cubicBezTo>
                    <a:lnTo>
                      <a:pt x="1518" y="174"/>
                    </a:lnTo>
                    <a:close/>
                    <a:moveTo>
                      <a:pt x="983" y="700"/>
                    </a:moveTo>
                    <a:cubicBezTo>
                      <a:pt x="934" y="749"/>
                      <a:pt x="934" y="749"/>
                      <a:pt x="934" y="749"/>
                    </a:cubicBezTo>
                    <a:cubicBezTo>
                      <a:pt x="933" y="751"/>
                      <a:pt x="933" y="753"/>
                      <a:pt x="934" y="754"/>
                    </a:cubicBezTo>
                    <a:cubicBezTo>
                      <a:pt x="934" y="754"/>
                      <a:pt x="935" y="755"/>
                      <a:pt x="936" y="755"/>
                    </a:cubicBezTo>
                    <a:cubicBezTo>
                      <a:pt x="937" y="755"/>
                      <a:pt x="938" y="754"/>
                      <a:pt x="938" y="754"/>
                    </a:cubicBezTo>
                    <a:cubicBezTo>
                      <a:pt x="988" y="704"/>
                      <a:pt x="988" y="704"/>
                      <a:pt x="988" y="704"/>
                    </a:cubicBezTo>
                    <a:cubicBezTo>
                      <a:pt x="989" y="703"/>
                      <a:pt x="989" y="701"/>
                      <a:pt x="988" y="700"/>
                    </a:cubicBezTo>
                    <a:cubicBezTo>
                      <a:pt x="987" y="699"/>
                      <a:pt x="985" y="699"/>
                      <a:pt x="983" y="700"/>
                    </a:cubicBezTo>
                    <a:close/>
                    <a:moveTo>
                      <a:pt x="1299" y="384"/>
                    </a:moveTo>
                    <a:cubicBezTo>
                      <a:pt x="1239" y="444"/>
                      <a:pt x="1239" y="444"/>
                      <a:pt x="1239" y="444"/>
                    </a:cubicBezTo>
                    <a:cubicBezTo>
                      <a:pt x="1238" y="446"/>
                      <a:pt x="1238" y="448"/>
                      <a:pt x="1239" y="449"/>
                    </a:cubicBezTo>
                    <a:cubicBezTo>
                      <a:pt x="1240" y="449"/>
                      <a:pt x="1240" y="450"/>
                      <a:pt x="1241" y="450"/>
                    </a:cubicBezTo>
                    <a:cubicBezTo>
                      <a:pt x="1242" y="450"/>
                      <a:pt x="1243" y="449"/>
                      <a:pt x="1243" y="449"/>
                    </a:cubicBezTo>
                    <a:cubicBezTo>
                      <a:pt x="1303" y="389"/>
                      <a:pt x="1303" y="389"/>
                      <a:pt x="1303" y="389"/>
                    </a:cubicBezTo>
                    <a:cubicBezTo>
                      <a:pt x="1304" y="388"/>
                      <a:pt x="1304" y="386"/>
                      <a:pt x="1303" y="384"/>
                    </a:cubicBezTo>
                    <a:cubicBezTo>
                      <a:pt x="1302" y="383"/>
                      <a:pt x="1300" y="383"/>
                      <a:pt x="1299" y="384"/>
                    </a:cubicBezTo>
                    <a:close/>
                    <a:moveTo>
                      <a:pt x="1561" y="126"/>
                    </a:moveTo>
                    <a:cubicBezTo>
                      <a:pt x="1562" y="127"/>
                      <a:pt x="1563" y="127"/>
                      <a:pt x="1563" y="127"/>
                    </a:cubicBezTo>
                    <a:cubicBezTo>
                      <a:pt x="1564" y="127"/>
                      <a:pt x="1565" y="127"/>
                      <a:pt x="1566" y="126"/>
                    </a:cubicBezTo>
                    <a:cubicBezTo>
                      <a:pt x="1597" y="95"/>
                      <a:pt x="1597" y="95"/>
                      <a:pt x="1597" y="95"/>
                    </a:cubicBezTo>
                    <a:cubicBezTo>
                      <a:pt x="1598" y="94"/>
                      <a:pt x="1598" y="92"/>
                      <a:pt x="1597" y="91"/>
                    </a:cubicBezTo>
                    <a:cubicBezTo>
                      <a:pt x="1596" y="89"/>
                      <a:pt x="1594" y="89"/>
                      <a:pt x="1593" y="91"/>
                    </a:cubicBezTo>
                    <a:cubicBezTo>
                      <a:pt x="1561" y="122"/>
                      <a:pt x="1561" y="122"/>
                      <a:pt x="1561" y="122"/>
                    </a:cubicBezTo>
                    <a:cubicBezTo>
                      <a:pt x="1560" y="123"/>
                      <a:pt x="1560" y="125"/>
                      <a:pt x="1561" y="126"/>
                    </a:cubicBezTo>
                    <a:close/>
                    <a:moveTo>
                      <a:pt x="1051" y="651"/>
                    </a:moveTo>
                    <a:cubicBezTo>
                      <a:pt x="1051" y="651"/>
                      <a:pt x="1052" y="652"/>
                      <a:pt x="1053" y="652"/>
                    </a:cubicBezTo>
                    <a:cubicBezTo>
                      <a:pt x="1054" y="652"/>
                      <a:pt x="1055" y="651"/>
                      <a:pt x="1055" y="651"/>
                    </a:cubicBezTo>
                    <a:cubicBezTo>
                      <a:pt x="1092" y="614"/>
                      <a:pt x="1092" y="614"/>
                      <a:pt x="1092" y="614"/>
                    </a:cubicBezTo>
                    <a:cubicBezTo>
                      <a:pt x="1094" y="612"/>
                      <a:pt x="1094" y="610"/>
                      <a:pt x="1092" y="609"/>
                    </a:cubicBezTo>
                    <a:cubicBezTo>
                      <a:pt x="1091" y="608"/>
                      <a:pt x="1089" y="608"/>
                      <a:pt x="1088" y="609"/>
                    </a:cubicBezTo>
                    <a:cubicBezTo>
                      <a:pt x="1051" y="646"/>
                      <a:pt x="1051" y="646"/>
                      <a:pt x="1051" y="646"/>
                    </a:cubicBezTo>
                    <a:cubicBezTo>
                      <a:pt x="1050" y="648"/>
                      <a:pt x="1050" y="650"/>
                      <a:pt x="1051" y="651"/>
                    </a:cubicBezTo>
                    <a:close/>
                    <a:moveTo>
                      <a:pt x="1554" y="148"/>
                    </a:moveTo>
                    <a:cubicBezTo>
                      <a:pt x="1555" y="148"/>
                      <a:pt x="1555" y="148"/>
                      <a:pt x="1556" y="148"/>
                    </a:cubicBezTo>
                    <a:cubicBezTo>
                      <a:pt x="1557" y="148"/>
                      <a:pt x="1558" y="148"/>
                      <a:pt x="1558" y="148"/>
                    </a:cubicBezTo>
                    <a:cubicBezTo>
                      <a:pt x="1605" y="101"/>
                      <a:pt x="1605" y="101"/>
                      <a:pt x="1605" y="101"/>
                    </a:cubicBezTo>
                    <a:cubicBezTo>
                      <a:pt x="1607" y="99"/>
                      <a:pt x="1607" y="97"/>
                      <a:pt x="1605" y="96"/>
                    </a:cubicBezTo>
                    <a:cubicBezTo>
                      <a:pt x="1604" y="95"/>
                      <a:pt x="1602" y="95"/>
                      <a:pt x="1601" y="96"/>
                    </a:cubicBezTo>
                    <a:cubicBezTo>
                      <a:pt x="1554" y="143"/>
                      <a:pt x="1554" y="143"/>
                      <a:pt x="1554" y="143"/>
                    </a:cubicBezTo>
                    <a:cubicBezTo>
                      <a:pt x="1553" y="144"/>
                      <a:pt x="1553" y="146"/>
                      <a:pt x="1554" y="148"/>
                    </a:cubicBezTo>
                    <a:close/>
                    <a:moveTo>
                      <a:pt x="1269" y="437"/>
                    </a:moveTo>
                    <a:cubicBezTo>
                      <a:pt x="1270" y="436"/>
                      <a:pt x="1270" y="434"/>
                      <a:pt x="1269" y="433"/>
                    </a:cubicBezTo>
                    <a:cubicBezTo>
                      <a:pt x="1268" y="431"/>
                      <a:pt x="1266" y="431"/>
                      <a:pt x="1265" y="433"/>
                    </a:cubicBezTo>
                    <a:cubicBezTo>
                      <a:pt x="1243" y="454"/>
                      <a:pt x="1243" y="454"/>
                      <a:pt x="1243" y="454"/>
                    </a:cubicBezTo>
                    <a:cubicBezTo>
                      <a:pt x="1242" y="455"/>
                      <a:pt x="1242" y="457"/>
                      <a:pt x="1243" y="459"/>
                    </a:cubicBezTo>
                    <a:cubicBezTo>
                      <a:pt x="1244" y="459"/>
                      <a:pt x="1244" y="460"/>
                      <a:pt x="1245" y="460"/>
                    </a:cubicBezTo>
                    <a:cubicBezTo>
                      <a:pt x="1246" y="460"/>
                      <a:pt x="1247" y="459"/>
                      <a:pt x="1247" y="459"/>
                    </a:cubicBezTo>
                    <a:lnTo>
                      <a:pt x="1269" y="437"/>
                    </a:lnTo>
                    <a:close/>
                    <a:moveTo>
                      <a:pt x="1329" y="377"/>
                    </a:moveTo>
                    <a:cubicBezTo>
                      <a:pt x="1517" y="189"/>
                      <a:pt x="1517" y="189"/>
                      <a:pt x="1517" y="189"/>
                    </a:cubicBezTo>
                    <a:cubicBezTo>
                      <a:pt x="1524" y="182"/>
                      <a:pt x="1524" y="182"/>
                      <a:pt x="1524" y="182"/>
                    </a:cubicBezTo>
                    <a:cubicBezTo>
                      <a:pt x="1526" y="180"/>
                      <a:pt x="1526" y="178"/>
                      <a:pt x="1524" y="177"/>
                    </a:cubicBezTo>
                    <a:cubicBezTo>
                      <a:pt x="1523" y="176"/>
                      <a:pt x="1521" y="176"/>
                      <a:pt x="1520" y="177"/>
                    </a:cubicBezTo>
                    <a:cubicBezTo>
                      <a:pt x="1511" y="186"/>
                      <a:pt x="1511" y="186"/>
                      <a:pt x="1511" y="186"/>
                    </a:cubicBezTo>
                    <a:cubicBezTo>
                      <a:pt x="1325" y="373"/>
                      <a:pt x="1325" y="373"/>
                      <a:pt x="1325" y="373"/>
                    </a:cubicBezTo>
                    <a:cubicBezTo>
                      <a:pt x="1323" y="374"/>
                      <a:pt x="1323" y="376"/>
                      <a:pt x="1325" y="377"/>
                    </a:cubicBezTo>
                    <a:cubicBezTo>
                      <a:pt x="1325" y="378"/>
                      <a:pt x="1326" y="378"/>
                      <a:pt x="1327" y="378"/>
                    </a:cubicBezTo>
                    <a:cubicBezTo>
                      <a:pt x="1328" y="378"/>
                      <a:pt x="1328" y="378"/>
                      <a:pt x="1329" y="377"/>
                    </a:cubicBezTo>
                    <a:close/>
                    <a:moveTo>
                      <a:pt x="1449" y="267"/>
                    </a:moveTo>
                    <a:cubicBezTo>
                      <a:pt x="1447" y="266"/>
                      <a:pt x="1445" y="266"/>
                      <a:pt x="1444" y="267"/>
                    </a:cubicBezTo>
                    <a:cubicBezTo>
                      <a:pt x="1327" y="385"/>
                      <a:pt x="1327" y="385"/>
                      <a:pt x="1327" y="385"/>
                    </a:cubicBezTo>
                    <a:cubicBezTo>
                      <a:pt x="1325" y="386"/>
                      <a:pt x="1325" y="388"/>
                      <a:pt x="1327" y="389"/>
                    </a:cubicBezTo>
                    <a:cubicBezTo>
                      <a:pt x="1327" y="390"/>
                      <a:pt x="1328" y="390"/>
                      <a:pt x="1329" y="390"/>
                    </a:cubicBezTo>
                    <a:cubicBezTo>
                      <a:pt x="1330" y="390"/>
                      <a:pt x="1330" y="390"/>
                      <a:pt x="1331" y="389"/>
                    </a:cubicBezTo>
                    <a:cubicBezTo>
                      <a:pt x="1449" y="271"/>
                      <a:pt x="1449" y="271"/>
                      <a:pt x="1449" y="271"/>
                    </a:cubicBezTo>
                    <a:cubicBezTo>
                      <a:pt x="1450" y="270"/>
                      <a:pt x="1450" y="268"/>
                      <a:pt x="1449" y="267"/>
                    </a:cubicBezTo>
                    <a:close/>
                    <a:moveTo>
                      <a:pt x="1268" y="448"/>
                    </a:moveTo>
                    <a:cubicBezTo>
                      <a:pt x="1267" y="446"/>
                      <a:pt x="1265" y="446"/>
                      <a:pt x="1264" y="448"/>
                    </a:cubicBezTo>
                    <a:cubicBezTo>
                      <a:pt x="1247" y="464"/>
                      <a:pt x="1247" y="464"/>
                      <a:pt x="1247" y="464"/>
                    </a:cubicBezTo>
                    <a:cubicBezTo>
                      <a:pt x="1246" y="466"/>
                      <a:pt x="1246" y="468"/>
                      <a:pt x="1247" y="469"/>
                    </a:cubicBezTo>
                    <a:cubicBezTo>
                      <a:pt x="1247" y="469"/>
                      <a:pt x="1248" y="470"/>
                      <a:pt x="1249" y="470"/>
                    </a:cubicBezTo>
                    <a:cubicBezTo>
                      <a:pt x="1250" y="470"/>
                      <a:pt x="1251" y="469"/>
                      <a:pt x="1251" y="469"/>
                    </a:cubicBezTo>
                    <a:cubicBezTo>
                      <a:pt x="1268" y="452"/>
                      <a:pt x="1268" y="452"/>
                      <a:pt x="1268" y="452"/>
                    </a:cubicBezTo>
                    <a:cubicBezTo>
                      <a:pt x="1269" y="451"/>
                      <a:pt x="1269" y="449"/>
                      <a:pt x="1268" y="448"/>
                    </a:cubicBezTo>
                    <a:close/>
                    <a:moveTo>
                      <a:pt x="1587" y="129"/>
                    </a:moveTo>
                    <a:cubicBezTo>
                      <a:pt x="1588" y="129"/>
                      <a:pt x="1588" y="130"/>
                      <a:pt x="1589" y="130"/>
                    </a:cubicBezTo>
                    <a:cubicBezTo>
                      <a:pt x="1590" y="130"/>
                      <a:pt x="1591" y="129"/>
                      <a:pt x="1591" y="129"/>
                    </a:cubicBezTo>
                    <a:cubicBezTo>
                      <a:pt x="1614" y="106"/>
                      <a:pt x="1614" y="106"/>
                      <a:pt x="1614" y="106"/>
                    </a:cubicBezTo>
                    <a:cubicBezTo>
                      <a:pt x="1615" y="105"/>
                      <a:pt x="1615" y="103"/>
                      <a:pt x="1614" y="102"/>
                    </a:cubicBezTo>
                    <a:cubicBezTo>
                      <a:pt x="1612" y="101"/>
                      <a:pt x="1610" y="101"/>
                      <a:pt x="1609" y="102"/>
                    </a:cubicBezTo>
                    <a:cubicBezTo>
                      <a:pt x="1587" y="124"/>
                      <a:pt x="1587" y="124"/>
                      <a:pt x="1587" y="124"/>
                    </a:cubicBezTo>
                    <a:cubicBezTo>
                      <a:pt x="1586" y="126"/>
                      <a:pt x="1586" y="127"/>
                      <a:pt x="1587" y="129"/>
                    </a:cubicBezTo>
                    <a:close/>
                    <a:moveTo>
                      <a:pt x="1090" y="621"/>
                    </a:moveTo>
                    <a:cubicBezTo>
                      <a:pt x="1050" y="662"/>
                      <a:pt x="1050" y="662"/>
                      <a:pt x="1050" y="662"/>
                    </a:cubicBezTo>
                    <a:cubicBezTo>
                      <a:pt x="1048" y="663"/>
                      <a:pt x="1048" y="665"/>
                      <a:pt x="1050" y="666"/>
                    </a:cubicBezTo>
                    <a:cubicBezTo>
                      <a:pt x="1050" y="667"/>
                      <a:pt x="1051" y="667"/>
                      <a:pt x="1052" y="667"/>
                    </a:cubicBezTo>
                    <a:cubicBezTo>
                      <a:pt x="1053" y="667"/>
                      <a:pt x="1053" y="667"/>
                      <a:pt x="1054" y="666"/>
                    </a:cubicBezTo>
                    <a:cubicBezTo>
                      <a:pt x="1094" y="626"/>
                      <a:pt x="1094" y="626"/>
                      <a:pt x="1094" y="626"/>
                    </a:cubicBezTo>
                    <a:cubicBezTo>
                      <a:pt x="1095" y="625"/>
                      <a:pt x="1095" y="623"/>
                      <a:pt x="1094" y="621"/>
                    </a:cubicBezTo>
                    <a:cubicBezTo>
                      <a:pt x="1093" y="620"/>
                      <a:pt x="1091" y="620"/>
                      <a:pt x="1090" y="621"/>
                    </a:cubicBezTo>
                    <a:close/>
                    <a:moveTo>
                      <a:pt x="1573" y="138"/>
                    </a:moveTo>
                    <a:cubicBezTo>
                      <a:pt x="1558" y="153"/>
                      <a:pt x="1558" y="153"/>
                      <a:pt x="1558" y="153"/>
                    </a:cubicBezTo>
                    <a:cubicBezTo>
                      <a:pt x="1557" y="154"/>
                      <a:pt x="1557" y="156"/>
                      <a:pt x="1558" y="157"/>
                    </a:cubicBezTo>
                    <a:cubicBezTo>
                      <a:pt x="1559" y="158"/>
                      <a:pt x="1560" y="158"/>
                      <a:pt x="1560" y="158"/>
                    </a:cubicBezTo>
                    <a:cubicBezTo>
                      <a:pt x="1561" y="158"/>
                      <a:pt x="1562" y="158"/>
                      <a:pt x="1563" y="157"/>
                    </a:cubicBezTo>
                    <a:cubicBezTo>
                      <a:pt x="1578" y="142"/>
                      <a:pt x="1578" y="142"/>
                      <a:pt x="1578" y="142"/>
                    </a:cubicBezTo>
                    <a:cubicBezTo>
                      <a:pt x="1579" y="141"/>
                      <a:pt x="1579" y="139"/>
                      <a:pt x="1578" y="138"/>
                    </a:cubicBezTo>
                    <a:cubicBezTo>
                      <a:pt x="1577" y="137"/>
                      <a:pt x="1575" y="137"/>
                      <a:pt x="1573" y="138"/>
                    </a:cubicBezTo>
                    <a:close/>
                    <a:moveTo>
                      <a:pt x="1460" y="251"/>
                    </a:moveTo>
                    <a:cubicBezTo>
                      <a:pt x="1459" y="253"/>
                      <a:pt x="1459" y="255"/>
                      <a:pt x="1460" y="256"/>
                    </a:cubicBezTo>
                    <a:cubicBezTo>
                      <a:pt x="1460" y="256"/>
                      <a:pt x="1461" y="257"/>
                      <a:pt x="1462" y="257"/>
                    </a:cubicBezTo>
                    <a:cubicBezTo>
                      <a:pt x="1463" y="257"/>
                      <a:pt x="1464" y="256"/>
                      <a:pt x="1464" y="256"/>
                    </a:cubicBezTo>
                    <a:cubicBezTo>
                      <a:pt x="1523" y="197"/>
                      <a:pt x="1523" y="197"/>
                      <a:pt x="1523" y="197"/>
                    </a:cubicBezTo>
                    <a:cubicBezTo>
                      <a:pt x="1532" y="188"/>
                      <a:pt x="1532" y="188"/>
                      <a:pt x="1532" y="188"/>
                    </a:cubicBezTo>
                    <a:cubicBezTo>
                      <a:pt x="1533" y="187"/>
                      <a:pt x="1533" y="185"/>
                      <a:pt x="1532" y="183"/>
                    </a:cubicBezTo>
                    <a:cubicBezTo>
                      <a:pt x="1531" y="182"/>
                      <a:pt x="1529" y="182"/>
                      <a:pt x="1528" y="183"/>
                    </a:cubicBezTo>
                    <a:cubicBezTo>
                      <a:pt x="1519" y="193"/>
                      <a:pt x="1519" y="193"/>
                      <a:pt x="1519" y="193"/>
                    </a:cubicBezTo>
                    <a:lnTo>
                      <a:pt x="1460" y="251"/>
                    </a:lnTo>
                    <a:close/>
                    <a:moveTo>
                      <a:pt x="1338" y="394"/>
                    </a:moveTo>
                    <a:cubicBezTo>
                      <a:pt x="1339" y="394"/>
                      <a:pt x="1340" y="394"/>
                      <a:pt x="1341" y="393"/>
                    </a:cubicBezTo>
                    <a:cubicBezTo>
                      <a:pt x="1457" y="277"/>
                      <a:pt x="1457" y="277"/>
                      <a:pt x="1457" y="277"/>
                    </a:cubicBezTo>
                    <a:cubicBezTo>
                      <a:pt x="1458" y="276"/>
                      <a:pt x="1458" y="274"/>
                      <a:pt x="1457" y="273"/>
                    </a:cubicBezTo>
                    <a:cubicBezTo>
                      <a:pt x="1456" y="272"/>
                      <a:pt x="1454" y="272"/>
                      <a:pt x="1452" y="273"/>
                    </a:cubicBezTo>
                    <a:cubicBezTo>
                      <a:pt x="1336" y="389"/>
                      <a:pt x="1336" y="389"/>
                      <a:pt x="1336" y="389"/>
                    </a:cubicBezTo>
                    <a:cubicBezTo>
                      <a:pt x="1335" y="390"/>
                      <a:pt x="1335" y="392"/>
                      <a:pt x="1336" y="393"/>
                    </a:cubicBezTo>
                    <a:cubicBezTo>
                      <a:pt x="1337" y="394"/>
                      <a:pt x="1338" y="394"/>
                      <a:pt x="1338" y="394"/>
                    </a:cubicBezTo>
                    <a:close/>
                    <a:moveTo>
                      <a:pt x="1535" y="190"/>
                    </a:moveTo>
                    <a:cubicBezTo>
                      <a:pt x="1529" y="197"/>
                      <a:pt x="1529" y="197"/>
                      <a:pt x="1529" y="197"/>
                    </a:cubicBezTo>
                    <a:cubicBezTo>
                      <a:pt x="1527" y="198"/>
                      <a:pt x="1527" y="200"/>
                      <a:pt x="1529" y="201"/>
                    </a:cubicBezTo>
                    <a:cubicBezTo>
                      <a:pt x="1529" y="202"/>
                      <a:pt x="1530" y="202"/>
                      <a:pt x="1531" y="202"/>
                    </a:cubicBezTo>
                    <a:cubicBezTo>
                      <a:pt x="1532" y="202"/>
                      <a:pt x="1532" y="202"/>
                      <a:pt x="1533" y="201"/>
                    </a:cubicBezTo>
                    <a:cubicBezTo>
                      <a:pt x="1539" y="195"/>
                      <a:pt x="1539" y="195"/>
                      <a:pt x="1539" y="195"/>
                    </a:cubicBezTo>
                    <a:cubicBezTo>
                      <a:pt x="1540" y="194"/>
                      <a:pt x="1540" y="192"/>
                      <a:pt x="1539" y="190"/>
                    </a:cubicBezTo>
                    <a:cubicBezTo>
                      <a:pt x="1538" y="189"/>
                      <a:pt x="1536" y="189"/>
                      <a:pt x="1535" y="190"/>
                    </a:cubicBezTo>
                    <a:close/>
                    <a:moveTo>
                      <a:pt x="1525" y="209"/>
                    </a:moveTo>
                    <a:cubicBezTo>
                      <a:pt x="1526" y="208"/>
                      <a:pt x="1526" y="206"/>
                      <a:pt x="1525" y="204"/>
                    </a:cubicBezTo>
                    <a:cubicBezTo>
                      <a:pt x="1524" y="203"/>
                      <a:pt x="1522" y="203"/>
                      <a:pt x="1521" y="204"/>
                    </a:cubicBezTo>
                    <a:cubicBezTo>
                      <a:pt x="1470" y="256"/>
                      <a:pt x="1470" y="256"/>
                      <a:pt x="1470" y="256"/>
                    </a:cubicBezTo>
                    <a:cubicBezTo>
                      <a:pt x="1461" y="265"/>
                      <a:pt x="1461" y="265"/>
                      <a:pt x="1461" y="265"/>
                    </a:cubicBezTo>
                    <a:cubicBezTo>
                      <a:pt x="1459" y="266"/>
                      <a:pt x="1459" y="268"/>
                      <a:pt x="1461" y="269"/>
                    </a:cubicBezTo>
                    <a:cubicBezTo>
                      <a:pt x="1461" y="270"/>
                      <a:pt x="1462" y="270"/>
                      <a:pt x="1463" y="270"/>
                    </a:cubicBezTo>
                    <a:cubicBezTo>
                      <a:pt x="1463" y="270"/>
                      <a:pt x="1464" y="270"/>
                      <a:pt x="1465" y="269"/>
                    </a:cubicBezTo>
                    <a:cubicBezTo>
                      <a:pt x="1473" y="261"/>
                      <a:pt x="1473" y="261"/>
                      <a:pt x="1473" y="261"/>
                    </a:cubicBezTo>
                    <a:lnTo>
                      <a:pt x="1525" y="209"/>
                    </a:lnTo>
                    <a:close/>
                    <a:moveTo>
                      <a:pt x="1612" y="117"/>
                    </a:moveTo>
                    <a:cubicBezTo>
                      <a:pt x="1613" y="118"/>
                      <a:pt x="1614" y="118"/>
                      <a:pt x="1614" y="118"/>
                    </a:cubicBezTo>
                    <a:cubicBezTo>
                      <a:pt x="1615" y="118"/>
                      <a:pt x="1616" y="118"/>
                      <a:pt x="1617" y="117"/>
                    </a:cubicBezTo>
                    <a:cubicBezTo>
                      <a:pt x="1622" y="112"/>
                      <a:pt x="1622" y="112"/>
                      <a:pt x="1622" y="112"/>
                    </a:cubicBezTo>
                    <a:cubicBezTo>
                      <a:pt x="1623" y="111"/>
                      <a:pt x="1623" y="109"/>
                      <a:pt x="1622" y="108"/>
                    </a:cubicBezTo>
                    <a:cubicBezTo>
                      <a:pt x="1620" y="107"/>
                      <a:pt x="1618" y="107"/>
                      <a:pt x="1617" y="108"/>
                    </a:cubicBezTo>
                    <a:cubicBezTo>
                      <a:pt x="1612" y="113"/>
                      <a:pt x="1612" y="113"/>
                      <a:pt x="1612" y="113"/>
                    </a:cubicBezTo>
                    <a:cubicBezTo>
                      <a:pt x="1611" y="114"/>
                      <a:pt x="1611" y="116"/>
                      <a:pt x="1612" y="117"/>
                    </a:cubicBezTo>
                    <a:close/>
                    <a:moveTo>
                      <a:pt x="1082" y="643"/>
                    </a:moveTo>
                    <a:cubicBezTo>
                      <a:pt x="1047" y="679"/>
                      <a:pt x="1047" y="679"/>
                      <a:pt x="1047" y="679"/>
                    </a:cubicBezTo>
                    <a:cubicBezTo>
                      <a:pt x="1045" y="680"/>
                      <a:pt x="1045" y="682"/>
                      <a:pt x="1047" y="683"/>
                    </a:cubicBezTo>
                    <a:cubicBezTo>
                      <a:pt x="1047" y="684"/>
                      <a:pt x="1048" y="684"/>
                      <a:pt x="1049" y="684"/>
                    </a:cubicBezTo>
                    <a:cubicBezTo>
                      <a:pt x="1050" y="684"/>
                      <a:pt x="1050" y="684"/>
                      <a:pt x="1051" y="683"/>
                    </a:cubicBezTo>
                    <a:cubicBezTo>
                      <a:pt x="1087" y="647"/>
                      <a:pt x="1087" y="647"/>
                      <a:pt x="1087" y="647"/>
                    </a:cubicBezTo>
                    <a:cubicBezTo>
                      <a:pt x="1088" y="646"/>
                      <a:pt x="1088" y="644"/>
                      <a:pt x="1087" y="643"/>
                    </a:cubicBezTo>
                    <a:cubicBezTo>
                      <a:pt x="1085" y="642"/>
                      <a:pt x="1083" y="642"/>
                      <a:pt x="1082" y="643"/>
                    </a:cubicBezTo>
                    <a:close/>
                    <a:moveTo>
                      <a:pt x="1583" y="142"/>
                    </a:moveTo>
                    <a:cubicBezTo>
                      <a:pt x="1565" y="160"/>
                      <a:pt x="1565" y="160"/>
                      <a:pt x="1565" y="160"/>
                    </a:cubicBezTo>
                    <a:cubicBezTo>
                      <a:pt x="1564" y="161"/>
                      <a:pt x="1564" y="163"/>
                      <a:pt x="1565" y="164"/>
                    </a:cubicBezTo>
                    <a:cubicBezTo>
                      <a:pt x="1566" y="165"/>
                      <a:pt x="1567" y="165"/>
                      <a:pt x="1567" y="165"/>
                    </a:cubicBezTo>
                    <a:cubicBezTo>
                      <a:pt x="1568" y="165"/>
                      <a:pt x="1569" y="165"/>
                      <a:pt x="1570" y="164"/>
                    </a:cubicBezTo>
                    <a:cubicBezTo>
                      <a:pt x="1588" y="146"/>
                      <a:pt x="1588" y="146"/>
                      <a:pt x="1588" y="146"/>
                    </a:cubicBezTo>
                    <a:cubicBezTo>
                      <a:pt x="1589" y="145"/>
                      <a:pt x="1589" y="143"/>
                      <a:pt x="1588" y="142"/>
                    </a:cubicBezTo>
                    <a:cubicBezTo>
                      <a:pt x="1586" y="141"/>
                      <a:pt x="1584" y="141"/>
                      <a:pt x="1583" y="142"/>
                    </a:cubicBezTo>
                    <a:close/>
                    <a:moveTo>
                      <a:pt x="1265" y="460"/>
                    </a:moveTo>
                    <a:cubicBezTo>
                      <a:pt x="1264" y="461"/>
                      <a:pt x="1264" y="463"/>
                      <a:pt x="1265" y="464"/>
                    </a:cubicBezTo>
                    <a:cubicBezTo>
                      <a:pt x="1266" y="465"/>
                      <a:pt x="1267" y="465"/>
                      <a:pt x="1267" y="465"/>
                    </a:cubicBezTo>
                    <a:cubicBezTo>
                      <a:pt x="1268" y="465"/>
                      <a:pt x="1269" y="465"/>
                      <a:pt x="1270" y="464"/>
                    </a:cubicBezTo>
                    <a:cubicBezTo>
                      <a:pt x="1272" y="462"/>
                      <a:pt x="1272" y="462"/>
                      <a:pt x="1272" y="462"/>
                    </a:cubicBezTo>
                    <a:cubicBezTo>
                      <a:pt x="1273" y="461"/>
                      <a:pt x="1273" y="459"/>
                      <a:pt x="1272" y="457"/>
                    </a:cubicBezTo>
                    <a:cubicBezTo>
                      <a:pt x="1271" y="456"/>
                      <a:pt x="1269" y="456"/>
                      <a:pt x="1268" y="457"/>
                    </a:cubicBezTo>
                    <a:lnTo>
                      <a:pt x="1265" y="460"/>
                    </a:lnTo>
                    <a:close/>
                    <a:moveTo>
                      <a:pt x="1604" y="130"/>
                    </a:moveTo>
                    <a:cubicBezTo>
                      <a:pt x="1605" y="129"/>
                      <a:pt x="1605" y="127"/>
                      <a:pt x="1604" y="125"/>
                    </a:cubicBezTo>
                    <a:cubicBezTo>
                      <a:pt x="1603" y="124"/>
                      <a:pt x="1601" y="124"/>
                      <a:pt x="1600" y="125"/>
                    </a:cubicBezTo>
                    <a:cubicBezTo>
                      <a:pt x="1597" y="128"/>
                      <a:pt x="1597" y="128"/>
                      <a:pt x="1597" y="128"/>
                    </a:cubicBezTo>
                    <a:cubicBezTo>
                      <a:pt x="1596" y="129"/>
                      <a:pt x="1596" y="131"/>
                      <a:pt x="1597" y="133"/>
                    </a:cubicBezTo>
                    <a:cubicBezTo>
                      <a:pt x="1598" y="133"/>
                      <a:pt x="1598" y="134"/>
                      <a:pt x="1599" y="134"/>
                    </a:cubicBezTo>
                    <a:cubicBezTo>
                      <a:pt x="1600" y="134"/>
                      <a:pt x="1601" y="133"/>
                      <a:pt x="1601" y="133"/>
                    </a:cubicBezTo>
                    <a:lnTo>
                      <a:pt x="1604" y="130"/>
                    </a:lnTo>
                    <a:close/>
                    <a:moveTo>
                      <a:pt x="1521" y="218"/>
                    </a:moveTo>
                    <a:cubicBezTo>
                      <a:pt x="1504" y="236"/>
                      <a:pt x="1504" y="236"/>
                      <a:pt x="1504" y="236"/>
                    </a:cubicBezTo>
                    <a:cubicBezTo>
                      <a:pt x="1502" y="237"/>
                      <a:pt x="1502" y="239"/>
                      <a:pt x="1504" y="240"/>
                    </a:cubicBezTo>
                    <a:cubicBezTo>
                      <a:pt x="1504" y="241"/>
                      <a:pt x="1505" y="241"/>
                      <a:pt x="1506" y="241"/>
                    </a:cubicBezTo>
                    <a:cubicBezTo>
                      <a:pt x="1507" y="241"/>
                      <a:pt x="1507" y="241"/>
                      <a:pt x="1508" y="240"/>
                    </a:cubicBezTo>
                    <a:cubicBezTo>
                      <a:pt x="1526" y="222"/>
                      <a:pt x="1526" y="222"/>
                      <a:pt x="1526" y="222"/>
                    </a:cubicBezTo>
                    <a:cubicBezTo>
                      <a:pt x="1527" y="221"/>
                      <a:pt x="1527" y="219"/>
                      <a:pt x="1526" y="218"/>
                    </a:cubicBezTo>
                    <a:cubicBezTo>
                      <a:pt x="1524" y="217"/>
                      <a:pt x="1522" y="217"/>
                      <a:pt x="1521" y="218"/>
                    </a:cubicBezTo>
                    <a:close/>
                    <a:moveTo>
                      <a:pt x="1591" y="148"/>
                    </a:moveTo>
                    <a:cubicBezTo>
                      <a:pt x="1573" y="166"/>
                      <a:pt x="1573" y="166"/>
                      <a:pt x="1573" y="166"/>
                    </a:cubicBezTo>
                    <a:cubicBezTo>
                      <a:pt x="1572" y="167"/>
                      <a:pt x="1572" y="169"/>
                      <a:pt x="1573" y="171"/>
                    </a:cubicBezTo>
                    <a:cubicBezTo>
                      <a:pt x="1574" y="171"/>
                      <a:pt x="1574" y="171"/>
                      <a:pt x="1575" y="171"/>
                    </a:cubicBezTo>
                    <a:cubicBezTo>
                      <a:pt x="1576" y="171"/>
                      <a:pt x="1577" y="171"/>
                      <a:pt x="1577" y="171"/>
                    </a:cubicBezTo>
                    <a:cubicBezTo>
                      <a:pt x="1595" y="153"/>
                      <a:pt x="1595" y="153"/>
                      <a:pt x="1595" y="153"/>
                    </a:cubicBezTo>
                    <a:cubicBezTo>
                      <a:pt x="1597" y="151"/>
                      <a:pt x="1597" y="149"/>
                      <a:pt x="1595" y="148"/>
                    </a:cubicBezTo>
                    <a:cubicBezTo>
                      <a:pt x="1594" y="147"/>
                      <a:pt x="1592" y="147"/>
                      <a:pt x="1591" y="148"/>
                    </a:cubicBezTo>
                    <a:close/>
                    <a:moveTo>
                      <a:pt x="1277" y="467"/>
                    </a:moveTo>
                    <a:cubicBezTo>
                      <a:pt x="1276" y="466"/>
                      <a:pt x="1274" y="466"/>
                      <a:pt x="1272" y="467"/>
                    </a:cubicBezTo>
                    <a:cubicBezTo>
                      <a:pt x="1265" y="475"/>
                      <a:pt x="1265" y="475"/>
                      <a:pt x="1265" y="475"/>
                    </a:cubicBezTo>
                    <a:cubicBezTo>
                      <a:pt x="1263" y="476"/>
                      <a:pt x="1263" y="478"/>
                      <a:pt x="1265" y="479"/>
                    </a:cubicBezTo>
                    <a:cubicBezTo>
                      <a:pt x="1265" y="479"/>
                      <a:pt x="1266" y="480"/>
                      <a:pt x="1267" y="480"/>
                    </a:cubicBezTo>
                    <a:cubicBezTo>
                      <a:pt x="1268" y="480"/>
                      <a:pt x="1268" y="479"/>
                      <a:pt x="1269" y="479"/>
                    </a:cubicBezTo>
                    <a:cubicBezTo>
                      <a:pt x="1277" y="471"/>
                      <a:pt x="1277" y="471"/>
                      <a:pt x="1277" y="471"/>
                    </a:cubicBezTo>
                    <a:cubicBezTo>
                      <a:pt x="1278" y="470"/>
                      <a:pt x="1278" y="468"/>
                      <a:pt x="1277" y="467"/>
                    </a:cubicBezTo>
                    <a:close/>
                    <a:moveTo>
                      <a:pt x="1471" y="273"/>
                    </a:moveTo>
                    <a:cubicBezTo>
                      <a:pt x="1470" y="271"/>
                      <a:pt x="1468" y="271"/>
                      <a:pt x="1467" y="273"/>
                    </a:cubicBezTo>
                    <a:cubicBezTo>
                      <a:pt x="1342" y="397"/>
                      <a:pt x="1342" y="397"/>
                      <a:pt x="1342" y="397"/>
                    </a:cubicBezTo>
                    <a:cubicBezTo>
                      <a:pt x="1341" y="399"/>
                      <a:pt x="1341" y="401"/>
                      <a:pt x="1342" y="402"/>
                    </a:cubicBezTo>
                    <a:cubicBezTo>
                      <a:pt x="1342" y="402"/>
                      <a:pt x="1343" y="403"/>
                      <a:pt x="1344" y="403"/>
                    </a:cubicBezTo>
                    <a:cubicBezTo>
                      <a:pt x="1345" y="403"/>
                      <a:pt x="1346" y="402"/>
                      <a:pt x="1346" y="402"/>
                    </a:cubicBezTo>
                    <a:cubicBezTo>
                      <a:pt x="1471" y="277"/>
                      <a:pt x="1471" y="277"/>
                      <a:pt x="1471" y="277"/>
                    </a:cubicBezTo>
                    <a:cubicBezTo>
                      <a:pt x="1472" y="276"/>
                      <a:pt x="1472" y="274"/>
                      <a:pt x="1471" y="273"/>
                    </a:cubicBezTo>
                    <a:close/>
                    <a:moveTo>
                      <a:pt x="1543" y="197"/>
                    </a:moveTo>
                    <a:cubicBezTo>
                      <a:pt x="1542" y="198"/>
                      <a:pt x="1542" y="198"/>
                      <a:pt x="1542" y="198"/>
                    </a:cubicBezTo>
                    <a:cubicBezTo>
                      <a:pt x="1542" y="198"/>
                      <a:pt x="1542" y="198"/>
                      <a:pt x="1542" y="198"/>
                    </a:cubicBezTo>
                    <a:cubicBezTo>
                      <a:pt x="1535" y="205"/>
                      <a:pt x="1535" y="205"/>
                      <a:pt x="1535" y="205"/>
                    </a:cubicBezTo>
                    <a:cubicBezTo>
                      <a:pt x="1533" y="206"/>
                      <a:pt x="1533" y="208"/>
                      <a:pt x="1535" y="209"/>
                    </a:cubicBezTo>
                    <a:cubicBezTo>
                      <a:pt x="1535" y="210"/>
                      <a:pt x="1536" y="210"/>
                      <a:pt x="1537" y="210"/>
                    </a:cubicBezTo>
                    <a:cubicBezTo>
                      <a:pt x="1537" y="210"/>
                      <a:pt x="1538" y="210"/>
                      <a:pt x="1539" y="209"/>
                    </a:cubicBezTo>
                    <a:cubicBezTo>
                      <a:pt x="1545" y="203"/>
                      <a:pt x="1545" y="203"/>
                      <a:pt x="1545" y="203"/>
                    </a:cubicBezTo>
                    <a:cubicBezTo>
                      <a:pt x="1545" y="203"/>
                      <a:pt x="1545" y="203"/>
                      <a:pt x="1545" y="203"/>
                    </a:cubicBezTo>
                    <a:cubicBezTo>
                      <a:pt x="1547" y="201"/>
                      <a:pt x="1547" y="201"/>
                      <a:pt x="1547" y="201"/>
                    </a:cubicBezTo>
                    <a:cubicBezTo>
                      <a:pt x="1548" y="200"/>
                      <a:pt x="1548" y="198"/>
                      <a:pt x="1547" y="197"/>
                    </a:cubicBezTo>
                    <a:cubicBezTo>
                      <a:pt x="1546" y="196"/>
                      <a:pt x="1544" y="196"/>
                      <a:pt x="1543" y="197"/>
                    </a:cubicBezTo>
                    <a:close/>
                    <a:moveTo>
                      <a:pt x="1075" y="665"/>
                    </a:moveTo>
                    <a:cubicBezTo>
                      <a:pt x="1050" y="690"/>
                      <a:pt x="1050" y="690"/>
                      <a:pt x="1050" y="690"/>
                    </a:cubicBezTo>
                    <a:cubicBezTo>
                      <a:pt x="1048" y="691"/>
                      <a:pt x="1048" y="693"/>
                      <a:pt x="1050" y="694"/>
                    </a:cubicBezTo>
                    <a:cubicBezTo>
                      <a:pt x="1050" y="695"/>
                      <a:pt x="1051" y="695"/>
                      <a:pt x="1052" y="695"/>
                    </a:cubicBezTo>
                    <a:cubicBezTo>
                      <a:pt x="1052" y="695"/>
                      <a:pt x="1053" y="695"/>
                      <a:pt x="1054" y="694"/>
                    </a:cubicBezTo>
                    <a:cubicBezTo>
                      <a:pt x="1079" y="669"/>
                      <a:pt x="1079" y="669"/>
                      <a:pt x="1079" y="669"/>
                    </a:cubicBezTo>
                    <a:cubicBezTo>
                      <a:pt x="1080" y="668"/>
                      <a:pt x="1080" y="666"/>
                      <a:pt x="1079" y="665"/>
                    </a:cubicBezTo>
                    <a:cubicBezTo>
                      <a:pt x="1078" y="663"/>
                      <a:pt x="1076" y="663"/>
                      <a:pt x="1075" y="665"/>
                    </a:cubicBezTo>
                    <a:close/>
                    <a:moveTo>
                      <a:pt x="1496" y="243"/>
                    </a:moveTo>
                    <a:cubicBezTo>
                      <a:pt x="1480" y="259"/>
                      <a:pt x="1480" y="259"/>
                      <a:pt x="1480" y="259"/>
                    </a:cubicBezTo>
                    <a:cubicBezTo>
                      <a:pt x="1479" y="260"/>
                      <a:pt x="1479" y="262"/>
                      <a:pt x="1480" y="263"/>
                    </a:cubicBezTo>
                    <a:cubicBezTo>
                      <a:pt x="1481" y="264"/>
                      <a:pt x="1482" y="264"/>
                      <a:pt x="1482" y="264"/>
                    </a:cubicBezTo>
                    <a:cubicBezTo>
                      <a:pt x="1483" y="264"/>
                      <a:pt x="1484" y="264"/>
                      <a:pt x="1485" y="263"/>
                    </a:cubicBezTo>
                    <a:cubicBezTo>
                      <a:pt x="1500" y="248"/>
                      <a:pt x="1500" y="248"/>
                      <a:pt x="1500" y="248"/>
                    </a:cubicBezTo>
                    <a:cubicBezTo>
                      <a:pt x="1501" y="247"/>
                      <a:pt x="1501" y="245"/>
                      <a:pt x="1500" y="243"/>
                    </a:cubicBezTo>
                    <a:cubicBezTo>
                      <a:pt x="1499" y="242"/>
                      <a:pt x="1497" y="242"/>
                      <a:pt x="1496" y="243"/>
                    </a:cubicBezTo>
                    <a:close/>
                    <a:moveTo>
                      <a:pt x="1599" y="159"/>
                    </a:moveTo>
                    <a:cubicBezTo>
                      <a:pt x="1598" y="157"/>
                      <a:pt x="1596" y="157"/>
                      <a:pt x="1595" y="159"/>
                    </a:cubicBezTo>
                    <a:cubicBezTo>
                      <a:pt x="1580" y="173"/>
                      <a:pt x="1580" y="173"/>
                      <a:pt x="1580" y="173"/>
                    </a:cubicBezTo>
                    <a:cubicBezTo>
                      <a:pt x="1579" y="174"/>
                      <a:pt x="1579" y="176"/>
                      <a:pt x="1580" y="177"/>
                    </a:cubicBezTo>
                    <a:cubicBezTo>
                      <a:pt x="1581" y="178"/>
                      <a:pt x="1582" y="178"/>
                      <a:pt x="1582" y="178"/>
                    </a:cubicBezTo>
                    <a:cubicBezTo>
                      <a:pt x="1583" y="178"/>
                      <a:pt x="1584" y="178"/>
                      <a:pt x="1585" y="177"/>
                    </a:cubicBezTo>
                    <a:cubicBezTo>
                      <a:pt x="1599" y="163"/>
                      <a:pt x="1599" y="163"/>
                      <a:pt x="1599" y="163"/>
                    </a:cubicBezTo>
                    <a:cubicBezTo>
                      <a:pt x="1600" y="162"/>
                      <a:pt x="1600" y="160"/>
                      <a:pt x="1599" y="159"/>
                    </a:cubicBezTo>
                    <a:close/>
                    <a:moveTo>
                      <a:pt x="1544" y="209"/>
                    </a:moveTo>
                    <a:cubicBezTo>
                      <a:pt x="1539" y="214"/>
                      <a:pt x="1539" y="214"/>
                      <a:pt x="1539" y="214"/>
                    </a:cubicBezTo>
                    <a:cubicBezTo>
                      <a:pt x="1538" y="215"/>
                      <a:pt x="1538" y="217"/>
                      <a:pt x="1539" y="218"/>
                    </a:cubicBezTo>
                    <a:cubicBezTo>
                      <a:pt x="1540" y="219"/>
                      <a:pt x="1541" y="219"/>
                      <a:pt x="1541" y="219"/>
                    </a:cubicBezTo>
                    <a:cubicBezTo>
                      <a:pt x="1542" y="219"/>
                      <a:pt x="1543" y="219"/>
                      <a:pt x="1544" y="218"/>
                    </a:cubicBezTo>
                    <a:cubicBezTo>
                      <a:pt x="1548" y="214"/>
                      <a:pt x="1548" y="214"/>
                      <a:pt x="1548" y="214"/>
                    </a:cubicBezTo>
                    <a:cubicBezTo>
                      <a:pt x="1549" y="212"/>
                      <a:pt x="1549" y="210"/>
                      <a:pt x="1548" y="209"/>
                    </a:cubicBezTo>
                    <a:cubicBezTo>
                      <a:pt x="1547" y="208"/>
                      <a:pt x="1545" y="208"/>
                      <a:pt x="1544" y="209"/>
                    </a:cubicBezTo>
                    <a:close/>
                    <a:moveTo>
                      <a:pt x="1068" y="685"/>
                    </a:moveTo>
                    <a:cubicBezTo>
                      <a:pt x="1064" y="690"/>
                      <a:pt x="1064" y="690"/>
                      <a:pt x="1064" y="690"/>
                    </a:cubicBezTo>
                    <a:cubicBezTo>
                      <a:pt x="1062" y="691"/>
                      <a:pt x="1062" y="693"/>
                      <a:pt x="1064" y="694"/>
                    </a:cubicBezTo>
                    <a:cubicBezTo>
                      <a:pt x="1064" y="695"/>
                      <a:pt x="1065" y="695"/>
                      <a:pt x="1066" y="695"/>
                    </a:cubicBezTo>
                    <a:cubicBezTo>
                      <a:pt x="1067" y="695"/>
                      <a:pt x="1067" y="695"/>
                      <a:pt x="1068" y="694"/>
                    </a:cubicBezTo>
                    <a:cubicBezTo>
                      <a:pt x="1072" y="690"/>
                      <a:pt x="1072" y="690"/>
                      <a:pt x="1072" y="690"/>
                    </a:cubicBezTo>
                    <a:cubicBezTo>
                      <a:pt x="1073" y="688"/>
                      <a:pt x="1073" y="687"/>
                      <a:pt x="1072" y="685"/>
                    </a:cubicBezTo>
                    <a:cubicBezTo>
                      <a:pt x="1071" y="684"/>
                      <a:pt x="1069" y="684"/>
                      <a:pt x="1068" y="685"/>
                    </a:cubicBezTo>
                    <a:close/>
                    <a:moveTo>
                      <a:pt x="1277" y="476"/>
                    </a:moveTo>
                    <a:cubicBezTo>
                      <a:pt x="1271" y="483"/>
                      <a:pt x="1271" y="483"/>
                      <a:pt x="1271" y="483"/>
                    </a:cubicBezTo>
                    <a:cubicBezTo>
                      <a:pt x="1269" y="484"/>
                      <a:pt x="1269" y="486"/>
                      <a:pt x="1271" y="487"/>
                    </a:cubicBezTo>
                    <a:cubicBezTo>
                      <a:pt x="1271" y="487"/>
                      <a:pt x="1272" y="488"/>
                      <a:pt x="1273" y="488"/>
                    </a:cubicBezTo>
                    <a:cubicBezTo>
                      <a:pt x="1274" y="488"/>
                      <a:pt x="1274" y="487"/>
                      <a:pt x="1275" y="487"/>
                    </a:cubicBezTo>
                    <a:cubicBezTo>
                      <a:pt x="1281" y="481"/>
                      <a:pt x="1281" y="481"/>
                      <a:pt x="1281" y="481"/>
                    </a:cubicBezTo>
                    <a:cubicBezTo>
                      <a:pt x="1282" y="480"/>
                      <a:pt x="1282" y="478"/>
                      <a:pt x="1281" y="476"/>
                    </a:cubicBezTo>
                    <a:cubicBezTo>
                      <a:pt x="1280" y="475"/>
                      <a:pt x="1278" y="475"/>
                      <a:pt x="1277" y="476"/>
                    </a:cubicBezTo>
                    <a:close/>
                    <a:moveTo>
                      <a:pt x="1485" y="276"/>
                    </a:moveTo>
                    <a:cubicBezTo>
                      <a:pt x="1485" y="276"/>
                      <a:pt x="1486" y="276"/>
                      <a:pt x="1487" y="275"/>
                    </a:cubicBezTo>
                    <a:cubicBezTo>
                      <a:pt x="1498" y="264"/>
                      <a:pt x="1498" y="264"/>
                      <a:pt x="1498" y="264"/>
                    </a:cubicBezTo>
                    <a:cubicBezTo>
                      <a:pt x="1499" y="263"/>
                      <a:pt x="1499" y="261"/>
                      <a:pt x="1498" y="260"/>
                    </a:cubicBezTo>
                    <a:cubicBezTo>
                      <a:pt x="1497" y="259"/>
                      <a:pt x="1495" y="259"/>
                      <a:pt x="1493" y="260"/>
                    </a:cubicBezTo>
                    <a:cubicBezTo>
                      <a:pt x="1482" y="271"/>
                      <a:pt x="1482" y="271"/>
                      <a:pt x="1482" y="271"/>
                    </a:cubicBezTo>
                    <a:cubicBezTo>
                      <a:pt x="1481" y="272"/>
                      <a:pt x="1481" y="274"/>
                      <a:pt x="1482" y="275"/>
                    </a:cubicBezTo>
                    <a:cubicBezTo>
                      <a:pt x="1483" y="276"/>
                      <a:pt x="1484" y="276"/>
                      <a:pt x="1485" y="276"/>
                    </a:cubicBezTo>
                    <a:close/>
                    <a:moveTo>
                      <a:pt x="1463" y="291"/>
                    </a:moveTo>
                    <a:cubicBezTo>
                      <a:pt x="1346" y="407"/>
                      <a:pt x="1346" y="407"/>
                      <a:pt x="1346" y="407"/>
                    </a:cubicBezTo>
                    <a:cubicBezTo>
                      <a:pt x="1345" y="408"/>
                      <a:pt x="1345" y="410"/>
                      <a:pt x="1346" y="411"/>
                    </a:cubicBezTo>
                    <a:cubicBezTo>
                      <a:pt x="1347" y="412"/>
                      <a:pt x="1347" y="412"/>
                      <a:pt x="1348" y="412"/>
                    </a:cubicBezTo>
                    <a:cubicBezTo>
                      <a:pt x="1349" y="412"/>
                      <a:pt x="1350" y="412"/>
                      <a:pt x="1350" y="411"/>
                    </a:cubicBezTo>
                    <a:cubicBezTo>
                      <a:pt x="1467" y="295"/>
                      <a:pt x="1467" y="295"/>
                      <a:pt x="1467" y="295"/>
                    </a:cubicBezTo>
                    <a:cubicBezTo>
                      <a:pt x="1468" y="294"/>
                      <a:pt x="1468" y="292"/>
                      <a:pt x="1467" y="291"/>
                    </a:cubicBezTo>
                    <a:cubicBezTo>
                      <a:pt x="1466" y="289"/>
                      <a:pt x="1464" y="289"/>
                      <a:pt x="1463" y="291"/>
                    </a:cubicBezTo>
                    <a:close/>
                    <a:moveTo>
                      <a:pt x="1593" y="183"/>
                    </a:moveTo>
                    <a:cubicBezTo>
                      <a:pt x="1597" y="178"/>
                      <a:pt x="1597" y="178"/>
                      <a:pt x="1597" y="178"/>
                    </a:cubicBezTo>
                    <a:cubicBezTo>
                      <a:pt x="1599" y="177"/>
                      <a:pt x="1599" y="175"/>
                      <a:pt x="1597" y="174"/>
                    </a:cubicBezTo>
                    <a:cubicBezTo>
                      <a:pt x="1596" y="173"/>
                      <a:pt x="1594" y="173"/>
                      <a:pt x="1593" y="174"/>
                    </a:cubicBezTo>
                    <a:cubicBezTo>
                      <a:pt x="1588" y="179"/>
                      <a:pt x="1588" y="179"/>
                      <a:pt x="1588" y="179"/>
                    </a:cubicBezTo>
                    <a:cubicBezTo>
                      <a:pt x="1587" y="180"/>
                      <a:pt x="1587" y="182"/>
                      <a:pt x="1588" y="183"/>
                    </a:cubicBezTo>
                    <a:cubicBezTo>
                      <a:pt x="1589" y="184"/>
                      <a:pt x="1590" y="184"/>
                      <a:pt x="1590" y="184"/>
                    </a:cubicBezTo>
                    <a:cubicBezTo>
                      <a:pt x="1591" y="184"/>
                      <a:pt x="1592" y="184"/>
                      <a:pt x="1593" y="183"/>
                    </a:cubicBezTo>
                    <a:close/>
                    <a:moveTo>
                      <a:pt x="1546" y="221"/>
                    </a:moveTo>
                    <a:cubicBezTo>
                      <a:pt x="1544" y="223"/>
                      <a:pt x="1544" y="223"/>
                      <a:pt x="1544" y="223"/>
                    </a:cubicBezTo>
                    <a:cubicBezTo>
                      <a:pt x="1543" y="224"/>
                      <a:pt x="1543" y="226"/>
                      <a:pt x="1544" y="227"/>
                    </a:cubicBezTo>
                    <a:cubicBezTo>
                      <a:pt x="1545" y="228"/>
                      <a:pt x="1545" y="228"/>
                      <a:pt x="1546" y="228"/>
                    </a:cubicBezTo>
                    <a:cubicBezTo>
                      <a:pt x="1547" y="228"/>
                      <a:pt x="1548" y="228"/>
                      <a:pt x="1548" y="227"/>
                    </a:cubicBezTo>
                    <a:cubicBezTo>
                      <a:pt x="1551" y="225"/>
                      <a:pt x="1551" y="225"/>
                      <a:pt x="1551" y="225"/>
                    </a:cubicBezTo>
                    <a:cubicBezTo>
                      <a:pt x="1552" y="224"/>
                      <a:pt x="1552" y="222"/>
                      <a:pt x="1551" y="221"/>
                    </a:cubicBezTo>
                    <a:cubicBezTo>
                      <a:pt x="1550" y="219"/>
                      <a:pt x="1548" y="219"/>
                      <a:pt x="1546" y="221"/>
                    </a:cubicBezTo>
                    <a:close/>
                    <a:moveTo>
                      <a:pt x="1474" y="297"/>
                    </a:moveTo>
                    <a:cubicBezTo>
                      <a:pt x="1473" y="296"/>
                      <a:pt x="1471" y="296"/>
                      <a:pt x="1470" y="297"/>
                    </a:cubicBezTo>
                    <a:cubicBezTo>
                      <a:pt x="1351" y="417"/>
                      <a:pt x="1351" y="417"/>
                      <a:pt x="1351" y="417"/>
                    </a:cubicBezTo>
                    <a:cubicBezTo>
                      <a:pt x="1349" y="418"/>
                      <a:pt x="1349" y="420"/>
                      <a:pt x="1351" y="421"/>
                    </a:cubicBezTo>
                    <a:cubicBezTo>
                      <a:pt x="1351" y="422"/>
                      <a:pt x="1352" y="422"/>
                      <a:pt x="1353" y="422"/>
                    </a:cubicBezTo>
                    <a:cubicBezTo>
                      <a:pt x="1353" y="422"/>
                      <a:pt x="1354" y="422"/>
                      <a:pt x="1355" y="421"/>
                    </a:cubicBezTo>
                    <a:cubicBezTo>
                      <a:pt x="1474" y="302"/>
                      <a:pt x="1474" y="302"/>
                      <a:pt x="1474" y="302"/>
                    </a:cubicBezTo>
                    <a:cubicBezTo>
                      <a:pt x="1476" y="300"/>
                      <a:pt x="1476" y="298"/>
                      <a:pt x="1474" y="297"/>
                    </a:cubicBezTo>
                    <a:close/>
                    <a:moveTo>
                      <a:pt x="1494" y="273"/>
                    </a:moveTo>
                    <a:cubicBezTo>
                      <a:pt x="1493" y="274"/>
                      <a:pt x="1493" y="276"/>
                      <a:pt x="1494" y="277"/>
                    </a:cubicBezTo>
                    <a:cubicBezTo>
                      <a:pt x="1495" y="278"/>
                      <a:pt x="1496" y="278"/>
                      <a:pt x="1496" y="278"/>
                    </a:cubicBezTo>
                    <a:cubicBezTo>
                      <a:pt x="1497" y="278"/>
                      <a:pt x="1498" y="278"/>
                      <a:pt x="1498" y="277"/>
                    </a:cubicBezTo>
                    <a:cubicBezTo>
                      <a:pt x="1506" y="270"/>
                      <a:pt x="1506" y="270"/>
                      <a:pt x="1506" y="270"/>
                    </a:cubicBezTo>
                    <a:cubicBezTo>
                      <a:pt x="1507" y="269"/>
                      <a:pt x="1507" y="267"/>
                      <a:pt x="1506" y="266"/>
                    </a:cubicBezTo>
                    <a:cubicBezTo>
                      <a:pt x="1505" y="264"/>
                      <a:pt x="1503" y="264"/>
                      <a:pt x="1502" y="266"/>
                    </a:cubicBezTo>
                    <a:lnTo>
                      <a:pt x="1494" y="273"/>
                    </a:lnTo>
                    <a:close/>
                    <a:moveTo>
                      <a:pt x="1366" y="420"/>
                    </a:moveTo>
                    <a:cubicBezTo>
                      <a:pt x="1366" y="420"/>
                      <a:pt x="1367" y="421"/>
                      <a:pt x="1368" y="421"/>
                    </a:cubicBezTo>
                    <a:cubicBezTo>
                      <a:pt x="1369" y="421"/>
                      <a:pt x="1370" y="420"/>
                      <a:pt x="1370" y="420"/>
                    </a:cubicBezTo>
                    <a:cubicBezTo>
                      <a:pt x="1480" y="310"/>
                      <a:pt x="1480" y="310"/>
                      <a:pt x="1480" y="310"/>
                    </a:cubicBezTo>
                    <a:cubicBezTo>
                      <a:pt x="1481" y="309"/>
                      <a:pt x="1481" y="307"/>
                      <a:pt x="1480" y="306"/>
                    </a:cubicBezTo>
                    <a:cubicBezTo>
                      <a:pt x="1479" y="304"/>
                      <a:pt x="1477" y="304"/>
                      <a:pt x="1476" y="306"/>
                    </a:cubicBezTo>
                    <a:cubicBezTo>
                      <a:pt x="1366" y="415"/>
                      <a:pt x="1366" y="415"/>
                      <a:pt x="1366" y="415"/>
                    </a:cubicBezTo>
                    <a:cubicBezTo>
                      <a:pt x="1365" y="417"/>
                      <a:pt x="1365" y="419"/>
                      <a:pt x="1366" y="420"/>
                    </a:cubicBezTo>
                    <a:close/>
                    <a:moveTo>
                      <a:pt x="1555" y="226"/>
                    </a:moveTo>
                    <a:cubicBezTo>
                      <a:pt x="1550" y="231"/>
                      <a:pt x="1550" y="231"/>
                      <a:pt x="1550" y="231"/>
                    </a:cubicBezTo>
                    <a:cubicBezTo>
                      <a:pt x="1549" y="233"/>
                      <a:pt x="1549" y="235"/>
                      <a:pt x="1550" y="236"/>
                    </a:cubicBezTo>
                    <a:cubicBezTo>
                      <a:pt x="1550" y="236"/>
                      <a:pt x="1551" y="237"/>
                      <a:pt x="1552" y="237"/>
                    </a:cubicBezTo>
                    <a:cubicBezTo>
                      <a:pt x="1553" y="237"/>
                      <a:pt x="1554" y="236"/>
                      <a:pt x="1554" y="236"/>
                    </a:cubicBezTo>
                    <a:cubicBezTo>
                      <a:pt x="1559" y="231"/>
                      <a:pt x="1559" y="231"/>
                      <a:pt x="1559" y="231"/>
                    </a:cubicBezTo>
                    <a:cubicBezTo>
                      <a:pt x="1561" y="229"/>
                      <a:pt x="1561" y="227"/>
                      <a:pt x="1559" y="226"/>
                    </a:cubicBezTo>
                    <a:cubicBezTo>
                      <a:pt x="1558" y="225"/>
                      <a:pt x="1556" y="225"/>
                      <a:pt x="1555" y="226"/>
                    </a:cubicBezTo>
                    <a:close/>
                    <a:moveTo>
                      <a:pt x="1344" y="441"/>
                    </a:moveTo>
                    <a:cubicBezTo>
                      <a:pt x="1343" y="440"/>
                      <a:pt x="1341" y="440"/>
                      <a:pt x="1340" y="441"/>
                    </a:cubicBezTo>
                    <a:cubicBezTo>
                      <a:pt x="1336" y="445"/>
                      <a:pt x="1336" y="445"/>
                      <a:pt x="1336" y="445"/>
                    </a:cubicBezTo>
                    <a:cubicBezTo>
                      <a:pt x="1335" y="446"/>
                      <a:pt x="1335" y="448"/>
                      <a:pt x="1336" y="449"/>
                    </a:cubicBezTo>
                    <a:cubicBezTo>
                      <a:pt x="1337" y="450"/>
                      <a:pt x="1338" y="450"/>
                      <a:pt x="1339" y="450"/>
                    </a:cubicBezTo>
                    <a:cubicBezTo>
                      <a:pt x="1339" y="450"/>
                      <a:pt x="1340" y="450"/>
                      <a:pt x="1341" y="449"/>
                    </a:cubicBezTo>
                    <a:cubicBezTo>
                      <a:pt x="1344" y="445"/>
                      <a:pt x="1344" y="445"/>
                      <a:pt x="1344" y="445"/>
                    </a:cubicBezTo>
                    <a:cubicBezTo>
                      <a:pt x="1346" y="444"/>
                      <a:pt x="1346" y="442"/>
                      <a:pt x="1344" y="441"/>
                    </a:cubicBezTo>
                    <a:close/>
                    <a:moveTo>
                      <a:pt x="1594" y="196"/>
                    </a:moveTo>
                    <a:cubicBezTo>
                      <a:pt x="1598" y="192"/>
                      <a:pt x="1598" y="192"/>
                      <a:pt x="1598" y="192"/>
                    </a:cubicBezTo>
                    <a:cubicBezTo>
                      <a:pt x="1599" y="191"/>
                      <a:pt x="1599" y="189"/>
                      <a:pt x="1598" y="188"/>
                    </a:cubicBezTo>
                    <a:cubicBezTo>
                      <a:pt x="1596" y="187"/>
                      <a:pt x="1594" y="187"/>
                      <a:pt x="1593" y="188"/>
                    </a:cubicBezTo>
                    <a:cubicBezTo>
                      <a:pt x="1590" y="191"/>
                      <a:pt x="1590" y="191"/>
                      <a:pt x="1590" y="191"/>
                    </a:cubicBezTo>
                    <a:cubicBezTo>
                      <a:pt x="1589" y="193"/>
                      <a:pt x="1589" y="194"/>
                      <a:pt x="1590" y="196"/>
                    </a:cubicBezTo>
                    <a:cubicBezTo>
                      <a:pt x="1590" y="196"/>
                      <a:pt x="1591" y="197"/>
                      <a:pt x="1592" y="197"/>
                    </a:cubicBezTo>
                    <a:cubicBezTo>
                      <a:pt x="1593" y="197"/>
                      <a:pt x="1594" y="196"/>
                      <a:pt x="1594" y="196"/>
                    </a:cubicBezTo>
                    <a:close/>
                    <a:moveTo>
                      <a:pt x="1508" y="273"/>
                    </a:moveTo>
                    <a:cubicBezTo>
                      <a:pt x="1497" y="284"/>
                      <a:pt x="1497" y="284"/>
                      <a:pt x="1497" y="284"/>
                    </a:cubicBezTo>
                    <a:cubicBezTo>
                      <a:pt x="1496" y="285"/>
                      <a:pt x="1496" y="287"/>
                      <a:pt x="1497" y="289"/>
                    </a:cubicBezTo>
                    <a:cubicBezTo>
                      <a:pt x="1497" y="289"/>
                      <a:pt x="1498" y="290"/>
                      <a:pt x="1499" y="290"/>
                    </a:cubicBezTo>
                    <a:cubicBezTo>
                      <a:pt x="1500" y="290"/>
                      <a:pt x="1501" y="289"/>
                      <a:pt x="1501" y="289"/>
                    </a:cubicBezTo>
                    <a:cubicBezTo>
                      <a:pt x="1513" y="277"/>
                      <a:pt x="1513" y="277"/>
                      <a:pt x="1513" y="277"/>
                    </a:cubicBezTo>
                    <a:cubicBezTo>
                      <a:pt x="1514" y="276"/>
                      <a:pt x="1514" y="274"/>
                      <a:pt x="1513" y="273"/>
                    </a:cubicBezTo>
                    <a:cubicBezTo>
                      <a:pt x="1512" y="272"/>
                      <a:pt x="1510" y="272"/>
                      <a:pt x="1508" y="273"/>
                    </a:cubicBezTo>
                    <a:close/>
                    <a:moveTo>
                      <a:pt x="1566" y="229"/>
                    </a:moveTo>
                    <a:cubicBezTo>
                      <a:pt x="1554" y="241"/>
                      <a:pt x="1554" y="241"/>
                      <a:pt x="1554" y="241"/>
                    </a:cubicBezTo>
                    <a:cubicBezTo>
                      <a:pt x="1550" y="245"/>
                      <a:pt x="1550" y="245"/>
                      <a:pt x="1550" y="245"/>
                    </a:cubicBezTo>
                    <a:cubicBezTo>
                      <a:pt x="1549" y="247"/>
                      <a:pt x="1549" y="248"/>
                      <a:pt x="1550" y="250"/>
                    </a:cubicBezTo>
                    <a:cubicBezTo>
                      <a:pt x="1550" y="250"/>
                      <a:pt x="1551" y="251"/>
                      <a:pt x="1552" y="251"/>
                    </a:cubicBezTo>
                    <a:cubicBezTo>
                      <a:pt x="1553" y="251"/>
                      <a:pt x="1554" y="250"/>
                      <a:pt x="1554" y="250"/>
                    </a:cubicBezTo>
                    <a:cubicBezTo>
                      <a:pt x="1559" y="245"/>
                      <a:pt x="1559" y="245"/>
                      <a:pt x="1559" y="245"/>
                    </a:cubicBezTo>
                    <a:cubicBezTo>
                      <a:pt x="1570" y="234"/>
                      <a:pt x="1570" y="234"/>
                      <a:pt x="1570" y="234"/>
                    </a:cubicBezTo>
                    <a:cubicBezTo>
                      <a:pt x="1571" y="232"/>
                      <a:pt x="1571" y="230"/>
                      <a:pt x="1570" y="229"/>
                    </a:cubicBezTo>
                    <a:cubicBezTo>
                      <a:pt x="1569" y="228"/>
                      <a:pt x="1567" y="228"/>
                      <a:pt x="1566" y="229"/>
                    </a:cubicBezTo>
                    <a:close/>
                    <a:moveTo>
                      <a:pt x="1371" y="432"/>
                    </a:moveTo>
                    <a:cubicBezTo>
                      <a:pt x="1372" y="432"/>
                      <a:pt x="1372" y="431"/>
                      <a:pt x="1373" y="431"/>
                    </a:cubicBezTo>
                    <a:cubicBezTo>
                      <a:pt x="1487" y="317"/>
                      <a:pt x="1487" y="317"/>
                      <a:pt x="1487" y="317"/>
                    </a:cubicBezTo>
                    <a:cubicBezTo>
                      <a:pt x="1488" y="315"/>
                      <a:pt x="1488" y="313"/>
                      <a:pt x="1487" y="312"/>
                    </a:cubicBezTo>
                    <a:cubicBezTo>
                      <a:pt x="1486" y="311"/>
                      <a:pt x="1484" y="311"/>
                      <a:pt x="1483" y="312"/>
                    </a:cubicBezTo>
                    <a:cubicBezTo>
                      <a:pt x="1369" y="426"/>
                      <a:pt x="1369" y="426"/>
                      <a:pt x="1369" y="426"/>
                    </a:cubicBezTo>
                    <a:cubicBezTo>
                      <a:pt x="1367" y="428"/>
                      <a:pt x="1367" y="430"/>
                      <a:pt x="1369" y="431"/>
                    </a:cubicBezTo>
                    <a:cubicBezTo>
                      <a:pt x="1369" y="431"/>
                      <a:pt x="1370" y="432"/>
                      <a:pt x="1371" y="432"/>
                    </a:cubicBezTo>
                    <a:close/>
                    <a:moveTo>
                      <a:pt x="1514" y="281"/>
                    </a:moveTo>
                    <a:cubicBezTo>
                      <a:pt x="1499" y="296"/>
                      <a:pt x="1499" y="296"/>
                      <a:pt x="1499" y="296"/>
                    </a:cubicBezTo>
                    <a:cubicBezTo>
                      <a:pt x="1498" y="297"/>
                      <a:pt x="1498" y="299"/>
                      <a:pt x="1499" y="300"/>
                    </a:cubicBezTo>
                    <a:cubicBezTo>
                      <a:pt x="1500" y="301"/>
                      <a:pt x="1500" y="301"/>
                      <a:pt x="1501" y="301"/>
                    </a:cubicBezTo>
                    <a:cubicBezTo>
                      <a:pt x="1502" y="301"/>
                      <a:pt x="1503" y="301"/>
                      <a:pt x="1503" y="300"/>
                    </a:cubicBezTo>
                    <a:cubicBezTo>
                      <a:pt x="1519" y="285"/>
                      <a:pt x="1519" y="285"/>
                      <a:pt x="1519" y="285"/>
                    </a:cubicBezTo>
                    <a:cubicBezTo>
                      <a:pt x="1520" y="284"/>
                      <a:pt x="1520" y="282"/>
                      <a:pt x="1519" y="281"/>
                    </a:cubicBezTo>
                    <a:cubicBezTo>
                      <a:pt x="1518" y="280"/>
                      <a:pt x="1516" y="280"/>
                      <a:pt x="1514" y="281"/>
                    </a:cubicBezTo>
                    <a:close/>
                    <a:moveTo>
                      <a:pt x="1576" y="242"/>
                    </a:moveTo>
                    <a:cubicBezTo>
                      <a:pt x="1577" y="241"/>
                      <a:pt x="1577" y="241"/>
                      <a:pt x="1577" y="241"/>
                    </a:cubicBezTo>
                    <a:cubicBezTo>
                      <a:pt x="1578" y="240"/>
                      <a:pt x="1578" y="238"/>
                      <a:pt x="1577" y="236"/>
                    </a:cubicBezTo>
                    <a:cubicBezTo>
                      <a:pt x="1576" y="235"/>
                      <a:pt x="1574" y="235"/>
                      <a:pt x="1573" y="236"/>
                    </a:cubicBezTo>
                    <a:cubicBezTo>
                      <a:pt x="1572" y="237"/>
                      <a:pt x="1572" y="237"/>
                      <a:pt x="1572" y="237"/>
                    </a:cubicBezTo>
                    <a:cubicBezTo>
                      <a:pt x="1571" y="238"/>
                      <a:pt x="1571" y="240"/>
                      <a:pt x="1572" y="242"/>
                    </a:cubicBezTo>
                    <a:cubicBezTo>
                      <a:pt x="1573" y="242"/>
                      <a:pt x="1573" y="242"/>
                      <a:pt x="1574" y="242"/>
                    </a:cubicBezTo>
                    <a:cubicBezTo>
                      <a:pt x="1575" y="242"/>
                      <a:pt x="1576" y="242"/>
                      <a:pt x="1576" y="242"/>
                    </a:cubicBezTo>
                    <a:close/>
                    <a:moveTo>
                      <a:pt x="1374" y="443"/>
                    </a:moveTo>
                    <a:cubicBezTo>
                      <a:pt x="1374" y="443"/>
                      <a:pt x="1375" y="443"/>
                      <a:pt x="1376" y="442"/>
                    </a:cubicBezTo>
                    <a:cubicBezTo>
                      <a:pt x="1415" y="403"/>
                      <a:pt x="1415" y="403"/>
                      <a:pt x="1415" y="403"/>
                    </a:cubicBezTo>
                    <a:cubicBezTo>
                      <a:pt x="1416" y="402"/>
                      <a:pt x="1416" y="400"/>
                      <a:pt x="1415" y="399"/>
                    </a:cubicBezTo>
                    <a:cubicBezTo>
                      <a:pt x="1414" y="397"/>
                      <a:pt x="1412" y="397"/>
                      <a:pt x="1411" y="399"/>
                    </a:cubicBezTo>
                    <a:cubicBezTo>
                      <a:pt x="1371" y="438"/>
                      <a:pt x="1371" y="438"/>
                      <a:pt x="1371" y="438"/>
                    </a:cubicBezTo>
                    <a:cubicBezTo>
                      <a:pt x="1370" y="439"/>
                      <a:pt x="1370" y="441"/>
                      <a:pt x="1371" y="442"/>
                    </a:cubicBezTo>
                    <a:cubicBezTo>
                      <a:pt x="1372" y="443"/>
                      <a:pt x="1373" y="443"/>
                      <a:pt x="1374" y="443"/>
                    </a:cubicBezTo>
                    <a:close/>
                    <a:moveTo>
                      <a:pt x="1491" y="322"/>
                    </a:moveTo>
                    <a:cubicBezTo>
                      <a:pt x="1490" y="321"/>
                      <a:pt x="1488" y="321"/>
                      <a:pt x="1487" y="322"/>
                    </a:cubicBezTo>
                    <a:cubicBezTo>
                      <a:pt x="1429" y="380"/>
                      <a:pt x="1429" y="380"/>
                      <a:pt x="1429" y="380"/>
                    </a:cubicBezTo>
                    <a:cubicBezTo>
                      <a:pt x="1428" y="381"/>
                      <a:pt x="1428" y="383"/>
                      <a:pt x="1429" y="384"/>
                    </a:cubicBezTo>
                    <a:cubicBezTo>
                      <a:pt x="1430" y="385"/>
                      <a:pt x="1430" y="385"/>
                      <a:pt x="1431" y="385"/>
                    </a:cubicBezTo>
                    <a:cubicBezTo>
                      <a:pt x="1432" y="385"/>
                      <a:pt x="1433" y="385"/>
                      <a:pt x="1433" y="384"/>
                    </a:cubicBezTo>
                    <a:cubicBezTo>
                      <a:pt x="1491" y="327"/>
                      <a:pt x="1491" y="327"/>
                      <a:pt x="1491" y="327"/>
                    </a:cubicBezTo>
                    <a:cubicBezTo>
                      <a:pt x="1492" y="326"/>
                      <a:pt x="1492" y="324"/>
                      <a:pt x="1491" y="322"/>
                    </a:cubicBezTo>
                    <a:close/>
                    <a:moveTo>
                      <a:pt x="1569" y="249"/>
                    </a:moveTo>
                    <a:cubicBezTo>
                      <a:pt x="1572" y="246"/>
                      <a:pt x="1572" y="246"/>
                      <a:pt x="1572" y="246"/>
                    </a:cubicBezTo>
                    <a:cubicBezTo>
                      <a:pt x="1572" y="246"/>
                      <a:pt x="1572" y="246"/>
                      <a:pt x="1572" y="245"/>
                    </a:cubicBezTo>
                    <a:cubicBezTo>
                      <a:pt x="1573" y="245"/>
                      <a:pt x="1573" y="244"/>
                      <a:pt x="1573" y="244"/>
                    </a:cubicBezTo>
                    <a:cubicBezTo>
                      <a:pt x="1573" y="243"/>
                      <a:pt x="1572" y="242"/>
                      <a:pt x="1572" y="242"/>
                    </a:cubicBezTo>
                    <a:cubicBezTo>
                      <a:pt x="1571" y="241"/>
                      <a:pt x="1571" y="241"/>
                      <a:pt x="1571" y="241"/>
                    </a:cubicBezTo>
                    <a:cubicBezTo>
                      <a:pt x="1570" y="241"/>
                      <a:pt x="1568" y="241"/>
                      <a:pt x="1567" y="242"/>
                    </a:cubicBezTo>
                    <a:cubicBezTo>
                      <a:pt x="1555" y="254"/>
                      <a:pt x="1555" y="254"/>
                      <a:pt x="1555" y="254"/>
                    </a:cubicBezTo>
                    <a:cubicBezTo>
                      <a:pt x="1554" y="255"/>
                      <a:pt x="1554" y="257"/>
                      <a:pt x="1555" y="258"/>
                    </a:cubicBezTo>
                    <a:cubicBezTo>
                      <a:pt x="1556" y="259"/>
                      <a:pt x="1557" y="259"/>
                      <a:pt x="1557" y="259"/>
                    </a:cubicBezTo>
                    <a:cubicBezTo>
                      <a:pt x="1558" y="259"/>
                      <a:pt x="1559" y="259"/>
                      <a:pt x="1560" y="258"/>
                    </a:cubicBezTo>
                    <a:lnTo>
                      <a:pt x="1569" y="249"/>
                    </a:lnTo>
                    <a:close/>
                    <a:moveTo>
                      <a:pt x="1438" y="390"/>
                    </a:moveTo>
                    <a:cubicBezTo>
                      <a:pt x="1436" y="389"/>
                      <a:pt x="1434" y="389"/>
                      <a:pt x="1433" y="390"/>
                    </a:cubicBezTo>
                    <a:cubicBezTo>
                      <a:pt x="1425" y="398"/>
                      <a:pt x="1425" y="398"/>
                      <a:pt x="1425" y="398"/>
                    </a:cubicBezTo>
                    <a:cubicBezTo>
                      <a:pt x="1424" y="399"/>
                      <a:pt x="1424" y="401"/>
                      <a:pt x="1425" y="402"/>
                    </a:cubicBezTo>
                    <a:cubicBezTo>
                      <a:pt x="1426" y="403"/>
                      <a:pt x="1427" y="403"/>
                      <a:pt x="1427" y="403"/>
                    </a:cubicBezTo>
                    <a:cubicBezTo>
                      <a:pt x="1428" y="403"/>
                      <a:pt x="1429" y="403"/>
                      <a:pt x="1429" y="402"/>
                    </a:cubicBezTo>
                    <a:cubicBezTo>
                      <a:pt x="1438" y="394"/>
                      <a:pt x="1438" y="394"/>
                      <a:pt x="1438" y="394"/>
                    </a:cubicBezTo>
                    <a:cubicBezTo>
                      <a:pt x="1439" y="393"/>
                      <a:pt x="1439" y="391"/>
                      <a:pt x="1438" y="390"/>
                    </a:cubicBezTo>
                    <a:close/>
                    <a:moveTo>
                      <a:pt x="1488" y="340"/>
                    </a:moveTo>
                    <a:cubicBezTo>
                      <a:pt x="1486" y="339"/>
                      <a:pt x="1484" y="339"/>
                      <a:pt x="1483" y="340"/>
                    </a:cubicBezTo>
                    <a:cubicBezTo>
                      <a:pt x="1445" y="378"/>
                      <a:pt x="1445" y="378"/>
                      <a:pt x="1445" y="378"/>
                    </a:cubicBezTo>
                    <a:cubicBezTo>
                      <a:pt x="1443" y="380"/>
                      <a:pt x="1443" y="382"/>
                      <a:pt x="1445" y="383"/>
                    </a:cubicBezTo>
                    <a:cubicBezTo>
                      <a:pt x="1445" y="383"/>
                      <a:pt x="1446" y="384"/>
                      <a:pt x="1447" y="384"/>
                    </a:cubicBezTo>
                    <a:cubicBezTo>
                      <a:pt x="1448" y="384"/>
                      <a:pt x="1448" y="383"/>
                      <a:pt x="1449" y="383"/>
                    </a:cubicBezTo>
                    <a:cubicBezTo>
                      <a:pt x="1488" y="344"/>
                      <a:pt x="1488" y="344"/>
                      <a:pt x="1488" y="344"/>
                    </a:cubicBezTo>
                    <a:cubicBezTo>
                      <a:pt x="1489" y="343"/>
                      <a:pt x="1489" y="341"/>
                      <a:pt x="1488" y="340"/>
                    </a:cubicBezTo>
                    <a:close/>
                    <a:moveTo>
                      <a:pt x="1561" y="269"/>
                    </a:moveTo>
                    <a:cubicBezTo>
                      <a:pt x="1562" y="269"/>
                      <a:pt x="1563" y="269"/>
                      <a:pt x="1563" y="269"/>
                    </a:cubicBezTo>
                    <a:cubicBezTo>
                      <a:pt x="1572" y="260"/>
                      <a:pt x="1572" y="260"/>
                      <a:pt x="1572" y="260"/>
                    </a:cubicBezTo>
                    <a:cubicBezTo>
                      <a:pt x="1573" y="259"/>
                      <a:pt x="1573" y="257"/>
                      <a:pt x="1572" y="256"/>
                    </a:cubicBezTo>
                    <a:cubicBezTo>
                      <a:pt x="1571" y="254"/>
                      <a:pt x="1569" y="254"/>
                      <a:pt x="1567" y="256"/>
                    </a:cubicBezTo>
                    <a:cubicBezTo>
                      <a:pt x="1559" y="264"/>
                      <a:pt x="1559" y="264"/>
                      <a:pt x="1559" y="264"/>
                    </a:cubicBezTo>
                    <a:cubicBezTo>
                      <a:pt x="1558" y="265"/>
                      <a:pt x="1558" y="267"/>
                      <a:pt x="1559" y="269"/>
                    </a:cubicBezTo>
                    <a:cubicBezTo>
                      <a:pt x="1559" y="269"/>
                      <a:pt x="1560" y="269"/>
                      <a:pt x="1561" y="269"/>
                    </a:cubicBezTo>
                    <a:close/>
                    <a:moveTo>
                      <a:pt x="1390" y="442"/>
                    </a:moveTo>
                    <a:cubicBezTo>
                      <a:pt x="1421" y="411"/>
                      <a:pt x="1421" y="411"/>
                      <a:pt x="1421" y="411"/>
                    </a:cubicBezTo>
                    <a:cubicBezTo>
                      <a:pt x="1422" y="410"/>
                      <a:pt x="1422" y="408"/>
                      <a:pt x="1421" y="407"/>
                    </a:cubicBezTo>
                    <a:cubicBezTo>
                      <a:pt x="1419" y="406"/>
                      <a:pt x="1417" y="406"/>
                      <a:pt x="1416" y="407"/>
                    </a:cubicBezTo>
                    <a:cubicBezTo>
                      <a:pt x="1386" y="438"/>
                      <a:pt x="1386" y="438"/>
                      <a:pt x="1386" y="438"/>
                    </a:cubicBezTo>
                    <a:cubicBezTo>
                      <a:pt x="1384" y="439"/>
                      <a:pt x="1384" y="441"/>
                      <a:pt x="1386" y="442"/>
                    </a:cubicBezTo>
                    <a:cubicBezTo>
                      <a:pt x="1386" y="442"/>
                      <a:pt x="1387" y="443"/>
                      <a:pt x="1388" y="443"/>
                    </a:cubicBezTo>
                    <a:cubicBezTo>
                      <a:pt x="1389" y="443"/>
                      <a:pt x="1389" y="442"/>
                      <a:pt x="1390" y="442"/>
                    </a:cubicBezTo>
                    <a:close/>
                    <a:moveTo>
                      <a:pt x="1381" y="442"/>
                    </a:moveTo>
                    <a:cubicBezTo>
                      <a:pt x="1372" y="451"/>
                      <a:pt x="1372" y="451"/>
                      <a:pt x="1372" y="451"/>
                    </a:cubicBezTo>
                    <a:cubicBezTo>
                      <a:pt x="1371" y="452"/>
                      <a:pt x="1371" y="454"/>
                      <a:pt x="1372" y="455"/>
                    </a:cubicBezTo>
                    <a:cubicBezTo>
                      <a:pt x="1373" y="456"/>
                      <a:pt x="1373" y="456"/>
                      <a:pt x="1374" y="456"/>
                    </a:cubicBezTo>
                    <a:cubicBezTo>
                      <a:pt x="1375" y="456"/>
                      <a:pt x="1376" y="456"/>
                      <a:pt x="1376" y="455"/>
                    </a:cubicBezTo>
                    <a:cubicBezTo>
                      <a:pt x="1385" y="447"/>
                      <a:pt x="1385" y="447"/>
                      <a:pt x="1385" y="447"/>
                    </a:cubicBezTo>
                    <a:cubicBezTo>
                      <a:pt x="1386" y="446"/>
                      <a:pt x="1386" y="444"/>
                      <a:pt x="1385" y="442"/>
                    </a:cubicBezTo>
                    <a:cubicBezTo>
                      <a:pt x="1384" y="441"/>
                      <a:pt x="1382" y="441"/>
                      <a:pt x="1381" y="442"/>
                    </a:cubicBezTo>
                    <a:close/>
                    <a:moveTo>
                      <a:pt x="1537" y="287"/>
                    </a:moveTo>
                    <a:cubicBezTo>
                      <a:pt x="1529" y="296"/>
                      <a:pt x="1529" y="296"/>
                      <a:pt x="1529" y="296"/>
                    </a:cubicBezTo>
                    <a:cubicBezTo>
                      <a:pt x="1522" y="302"/>
                      <a:pt x="1522" y="302"/>
                      <a:pt x="1522" y="302"/>
                    </a:cubicBezTo>
                    <a:cubicBezTo>
                      <a:pt x="1521" y="303"/>
                      <a:pt x="1521" y="305"/>
                      <a:pt x="1522" y="306"/>
                    </a:cubicBezTo>
                    <a:cubicBezTo>
                      <a:pt x="1523" y="306"/>
                      <a:pt x="1523" y="306"/>
                      <a:pt x="1524" y="306"/>
                    </a:cubicBezTo>
                    <a:cubicBezTo>
                      <a:pt x="1525" y="306"/>
                      <a:pt x="1526" y="306"/>
                      <a:pt x="1526" y="306"/>
                    </a:cubicBezTo>
                    <a:cubicBezTo>
                      <a:pt x="1531" y="301"/>
                      <a:pt x="1531" y="301"/>
                      <a:pt x="1531" y="301"/>
                    </a:cubicBezTo>
                    <a:cubicBezTo>
                      <a:pt x="1531" y="300"/>
                      <a:pt x="1531" y="300"/>
                      <a:pt x="1531" y="300"/>
                    </a:cubicBezTo>
                    <a:cubicBezTo>
                      <a:pt x="1541" y="290"/>
                      <a:pt x="1541" y="290"/>
                      <a:pt x="1541" y="290"/>
                    </a:cubicBezTo>
                    <a:cubicBezTo>
                      <a:pt x="1543" y="289"/>
                      <a:pt x="1543" y="288"/>
                      <a:pt x="1541" y="286"/>
                    </a:cubicBezTo>
                    <a:cubicBezTo>
                      <a:pt x="1540" y="285"/>
                      <a:pt x="1538" y="285"/>
                      <a:pt x="1537" y="287"/>
                    </a:cubicBezTo>
                    <a:close/>
                    <a:moveTo>
                      <a:pt x="1348" y="475"/>
                    </a:moveTo>
                    <a:cubicBezTo>
                      <a:pt x="1346" y="477"/>
                      <a:pt x="1346" y="477"/>
                      <a:pt x="1346" y="477"/>
                    </a:cubicBezTo>
                    <a:cubicBezTo>
                      <a:pt x="1345" y="478"/>
                      <a:pt x="1345" y="480"/>
                      <a:pt x="1346" y="481"/>
                    </a:cubicBezTo>
                    <a:cubicBezTo>
                      <a:pt x="1347" y="482"/>
                      <a:pt x="1348" y="482"/>
                      <a:pt x="1348" y="482"/>
                    </a:cubicBezTo>
                    <a:cubicBezTo>
                      <a:pt x="1349" y="482"/>
                      <a:pt x="1350" y="482"/>
                      <a:pt x="1350" y="481"/>
                    </a:cubicBezTo>
                    <a:cubicBezTo>
                      <a:pt x="1352" y="480"/>
                      <a:pt x="1352" y="480"/>
                      <a:pt x="1352" y="480"/>
                    </a:cubicBezTo>
                    <a:cubicBezTo>
                      <a:pt x="1353" y="478"/>
                      <a:pt x="1353" y="477"/>
                      <a:pt x="1352" y="475"/>
                    </a:cubicBezTo>
                    <a:cubicBezTo>
                      <a:pt x="1351" y="474"/>
                      <a:pt x="1349" y="474"/>
                      <a:pt x="1348" y="475"/>
                    </a:cubicBezTo>
                    <a:close/>
                    <a:moveTo>
                      <a:pt x="1374" y="471"/>
                    </a:moveTo>
                    <a:cubicBezTo>
                      <a:pt x="1375" y="471"/>
                      <a:pt x="1375" y="470"/>
                      <a:pt x="1376" y="470"/>
                    </a:cubicBezTo>
                    <a:cubicBezTo>
                      <a:pt x="1383" y="463"/>
                      <a:pt x="1383" y="463"/>
                      <a:pt x="1383" y="463"/>
                    </a:cubicBezTo>
                    <a:cubicBezTo>
                      <a:pt x="1384" y="462"/>
                      <a:pt x="1384" y="460"/>
                      <a:pt x="1383" y="459"/>
                    </a:cubicBezTo>
                    <a:cubicBezTo>
                      <a:pt x="1381" y="458"/>
                      <a:pt x="1379" y="458"/>
                      <a:pt x="1378" y="459"/>
                    </a:cubicBezTo>
                    <a:cubicBezTo>
                      <a:pt x="1372" y="465"/>
                      <a:pt x="1372" y="465"/>
                      <a:pt x="1372" y="465"/>
                    </a:cubicBezTo>
                    <a:cubicBezTo>
                      <a:pt x="1370" y="467"/>
                      <a:pt x="1370" y="469"/>
                      <a:pt x="1372" y="470"/>
                    </a:cubicBezTo>
                    <a:cubicBezTo>
                      <a:pt x="1372" y="470"/>
                      <a:pt x="1373" y="471"/>
                      <a:pt x="1374" y="471"/>
                    </a:cubicBezTo>
                    <a:close/>
                    <a:moveTo>
                      <a:pt x="1540" y="297"/>
                    </a:moveTo>
                    <a:cubicBezTo>
                      <a:pt x="1537" y="300"/>
                      <a:pt x="1537" y="300"/>
                      <a:pt x="1537" y="300"/>
                    </a:cubicBezTo>
                    <a:cubicBezTo>
                      <a:pt x="1537" y="301"/>
                      <a:pt x="1536" y="301"/>
                      <a:pt x="1536" y="301"/>
                    </a:cubicBezTo>
                    <a:cubicBezTo>
                      <a:pt x="1536" y="301"/>
                      <a:pt x="1536" y="301"/>
                      <a:pt x="1535" y="302"/>
                    </a:cubicBezTo>
                    <a:cubicBezTo>
                      <a:pt x="1530" y="307"/>
                      <a:pt x="1530" y="307"/>
                      <a:pt x="1530" y="307"/>
                    </a:cubicBezTo>
                    <a:cubicBezTo>
                      <a:pt x="1529" y="308"/>
                      <a:pt x="1529" y="310"/>
                      <a:pt x="1530" y="312"/>
                    </a:cubicBezTo>
                    <a:cubicBezTo>
                      <a:pt x="1530" y="312"/>
                      <a:pt x="1531" y="312"/>
                      <a:pt x="1532" y="312"/>
                    </a:cubicBezTo>
                    <a:cubicBezTo>
                      <a:pt x="1533" y="312"/>
                      <a:pt x="1534" y="312"/>
                      <a:pt x="1534" y="312"/>
                    </a:cubicBezTo>
                    <a:cubicBezTo>
                      <a:pt x="1540" y="306"/>
                      <a:pt x="1540" y="306"/>
                      <a:pt x="1540" y="306"/>
                    </a:cubicBezTo>
                    <a:cubicBezTo>
                      <a:pt x="1540" y="306"/>
                      <a:pt x="1540" y="305"/>
                      <a:pt x="1540" y="305"/>
                    </a:cubicBezTo>
                    <a:cubicBezTo>
                      <a:pt x="1541" y="305"/>
                      <a:pt x="1541" y="305"/>
                      <a:pt x="1541" y="305"/>
                    </a:cubicBezTo>
                    <a:cubicBezTo>
                      <a:pt x="1545" y="301"/>
                      <a:pt x="1545" y="301"/>
                      <a:pt x="1545" y="301"/>
                    </a:cubicBezTo>
                    <a:cubicBezTo>
                      <a:pt x="1546" y="300"/>
                      <a:pt x="1546" y="298"/>
                      <a:pt x="1545" y="297"/>
                    </a:cubicBezTo>
                    <a:cubicBezTo>
                      <a:pt x="1544" y="296"/>
                      <a:pt x="1542" y="296"/>
                      <a:pt x="1540" y="297"/>
                    </a:cubicBezTo>
                    <a:close/>
                    <a:moveTo>
                      <a:pt x="1545" y="297"/>
                    </a:moveTo>
                    <a:cubicBezTo>
                      <a:pt x="1545" y="297"/>
                      <a:pt x="1546" y="297"/>
                      <a:pt x="1547" y="297"/>
                    </a:cubicBezTo>
                    <a:cubicBezTo>
                      <a:pt x="1548" y="297"/>
                      <a:pt x="1549" y="297"/>
                      <a:pt x="1549" y="297"/>
                    </a:cubicBezTo>
                    <a:cubicBezTo>
                      <a:pt x="1576" y="269"/>
                      <a:pt x="1576" y="269"/>
                      <a:pt x="1576" y="269"/>
                    </a:cubicBezTo>
                    <a:cubicBezTo>
                      <a:pt x="1578" y="268"/>
                      <a:pt x="1578" y="266"/>
                      <a:pt x="1576" y="265"/>
                    </a:cubicBezTo>
                    <a:cubicBezTo>
                      <a:pt x="1575" y="264"/>
                      <a:pt x="1573" y="264"/>
                      <a:pt x="1572" y="265"/>
                    </a:cubicBezTo>
                    <a:cubicBezTo>
                      <a:pt x="1545" y="292"/>
                      <a:pt x="1545" y="292"/>
                      <a:pt x="1545" y="292"/>
                    </a:cubicBezTo>
                    <a:cubicBezTo>
                      <a:pt x="1544" y="293"/>
                      <a:pt x="1544" y="295"/>
                      <a:pt x="1545" y="297"/>
                    </a:cubicBezTo>
                    <a:close/>
                    <a:moveTo>
                      <a:pt x="1468" y="369"/>
                    </a:moveTo>
                    <a:cubicBezTo>
                      <a:pt x="1467" y="370"/>
                      <a:pt x="1467" y="370"/>
                      <a:pt x="1467" y="370"/>
                    </a:cubicBezTo>
                    <a:cubicBezTo>
                      <a:pt x="1465" y="372"/>
                      <a:pt x="1465" y="374"/>
                      <a:pt x="1467" y="375"/>
                    </a:cubicBezTo>
                    <a:cubicBezTo>
                      <a:pt x="1467" y="375"/>
                      <a:pt x="1468" y="376"/>
                      <a:pt x="1469" y="376"/>
                    </a:cubicBezTo>
                    <a:cubicBezTo>
                      <a:pt x="1470" y="376"/>
                      <a:pt x="1470" y="375"/>
                      <a:pt x="1471" y="375"/>
                    </a:cubicBezTo>
                    <a:cubicBezTo>
                      <a:pt x="1472" y="373"/>
                      <a:pt x="1472" y="373"/>
                      <a:pt x="1472" y="373"/>
                    </a:cubicBezTo>
                    <a:cubicBezTo>
                      <a:pt x="1474" y="372"/>
                      <a:pt x="1474" y="370"/>
                      <a:pt x="1472" y="369"/>
                    </a:cubicBezTo>
                    <a:cubicBezTo>
                      <a:pt x="1471" y="368"/>
                      <a:pt x="1469" y="368"/>
                      <a:pt x="1468" y="369"/>
                    </a:cubicBezTo>
                    <a:close/>
                    <a:moveTo>
                      <a:pt x="1397" y="447"/>
                    </a:moveTo>
                    <a:cubicBezTo>
                      <a:pt x="1398" y="447"/>
                      <a:pt x="1399" y="447"/>
                      <a:pt x="1400" y="446"/>
                    </a:cubicBezTo>
                    <a:cubicBezTo>
                      <a:pt x="1426" y="420"/>
                      <a:pt x="1426" y="420"/>
                      <a:pt x="1426" y="420"/>
                    </a:cubicBezTo>
                    <a:cubicBezTo>
                      <a:pt x="1428" y="417"/>
                      <a:pt x="1428" y="417"/>
                      <a:pt x="1428" y="417"/>
                    </a:cubicBezTo>
                    <a:cubicBezTo>
                      <a:pt x="1430" y="416"/>
                      <a:pt x="1430" y="414"/>
                      <a:pt x="1428" y="413"/>
                    </a:cubicBezTo>
                    <a:cubicBezTo>
                      <a:pt x="1427" y="412"/>
                      <a:pt x="1425" y="412"/>
                      <a:pt x="1424" y="413"/>
                    </a:cubicBezTo>
                    <a:cubicBezTo>
                      <a:pt x="1422" y="415"/>
                      <a:pt x="1422" y="415"/>
                      <a:pt x="1422" y="415"/>
                    </a:cubicBezTo>
                    <a:cubicBezTo>
                      <a:pt x="1422" y="415"/>
                      <a:pt x="1421" y="416"/>
                      <a:pt x="1421" y="416"/>
                    </a:cubicBezTo>
                    <a:cubicBezTo>
                      <a:pt x="1395" y="442"/>
                      <a:pt x="1395" y="442"/>
                      <a:pt x="1395" y="442"/>
                    </a:cubicBezTo>
                    <a:cubicBezTo>
                      <a:pt x="1394" y="443"/>
                      <a:pt x="1394" y="445"/>
                      <a:pt x="1395" y="446"/>
                    </a:cubicBezTo>
                    <a:cubicBezTo>
                      <a:pt x="1396" y="447"/>
                      <a:pt x="1397" y="447"/>
                      <a:pt x="1397" y="447"/>
                    </a:cubicBezTo>
                    <a:close/>
                    <a:moveTo>
                      <a:pt x="1431" y="420"/>
                    </a:moveTo>
                    <a:cubicBezTo>
                      <a:pt x="1402" y="449"/>
                      <a:pt x="1402" y="449"/>
                      <a:pt x="1402" y="449"/>
                    </a:cubicBezTo>
                    <a:cubicBezTo>
                      <a:pt x="1400" y="451"/>
                      <a:pt x="1400" y="453"/>
                      <a:pt x="1402" y="454"/>
                    </a:cubicBezTo>
                    <a:cubicBezTo>
                      <a:pt x="1402" y="454"/>
                      <a:pt x="1403" y="455"/>
                      <a:pt x="1404" y="455"/>
                    </a:cubicBezTo>
                    <a:cubicBezTo>
                      <a:pt x="1405" y="455"/>
                      <a:pt x="1405" y="454"/>
                      <a:pt x="1406" y="454"/>
                    </a:cubicBezTo>
                    <a:cubicBezTo>
                      <a:pt x="1435" y="424"/>
                      <a:pt x="1435" y="424"/>
                      <a:pt x="1435" y="424"/>
                    </a:cubicBezTo>
                    <a:cubicBezTo>
                      <a:pt x="1436" y="423"/>
                      <a:pt x="1436" y="421"/>
                      <a:pt x="1435" y="420"/>
                    </a:cubicBezTo>
                    <a:cubicBezTo>
                      <a:pt x="1434" y="419"/>
                      <a:pt x="1432" y="419"/>
                      <a:pt x="1431" y="420"/>
                    </a:cubicBezTo>
                    <a:close/>
                    <a:moveTo>
                      <a:pt x="1578" y="277"/>
                    </a:moveTo>
                    <a:cubicBezTo>
                      <a:pt x="1577" y="276"/>
                      <a:pt x="1575" y="276"/>
                      <a:pt x="1574" y="277"/>
                    </a:cubicBezTo>
                    <a:cubicBezTo>
                      <a:pt x="1560" y="291"/>
                      <a:pt x="1560" y="291"/>
                      <a:pt x="1560" y="291"/>
                    </a:cubicBezTo>
                    <a:cubicBezTo>
                      <a:pt x="1553" y="298"/>
                      <a:pt x="1553" y="298"/>
                      <a:pt x="1553" y="298"/>
                    </a:cubicBezTo>
                    <a:cubicBezTo>
                      <a:pt x="1552" y="300"/>
                      <a:pt x="1552" y="301"/>
                      <a:pt x="1553" y="303"/>
                    </a:cubicBezTo>
                    <a:cubicBezTo>
                      <a:pt x="1553" y="303"/>
                      <a:pt x="1554" y="304"/>
                      <a:pt x="1555" y="304"/>
                    </a:cubicBezTo>
                    <a:cubicBezTo>
                      <a:pt x="1556" y="304"/>
                      <a:pt x="1556" y="303"/>
                      <a:pt x="1557" y="303"/>
                    </a:cubicBezTo>
                    <a:cubicBezTo>
                      <a:pt x="1570" y="290"/>
                      <a:pt x="1570" y="290"/>
                      <a:pt x="1570" y="290"/>
                    </a:cubicBezTo>
                    <a:cubicBezTo>
                      <a:pt x="1570" y="290"/>
                      <a:pt x="1570" y="290"/>
                      <a:pt x="1570" y="290"/>
                    </a:cubicBezTo>
                    <a:cubicBezTo>
                      <a:pt x="1578" y="282"/>
                      <a:pt x="1578" y="282"/>
                      <a:pt x="1578" y="282"/>
                    </a:cubicBezTo>
                    <a:cubicBezTo>
                      <a:pt x="1579" y="280"/>
                      <a:pt x="1579" y="279"/>
                      <a:pt x="1578" y="277"/>
                    </a:cubicBezTo>
                    <a:close/>
                    <a:moveTo>
                      <a:pt x="1361" y="497"/>
                    </a:moveTo>
                    <a:cubicBezTo>
                      <a:pt x="1362" y="497"/>
                      <a:pt x="1363" y="497"/>
                      <a:pt x="1363" y="497"/>
                    </a:cubicBezTo>
                    <a:cubicBezTo>
                      <a:pt x="1368" y="492"/>
                      <a:pt x="1368" y="492"/>
                      <a:pt x="1368" y="492"/>
                    </a:cubicBezTo>
                    <a:cubicBezTo>
                      <a:pt x="1369" y="491"/>
                      <a:pt x="1369" y="489"/>
                      <a:pt x="1368" y="488"/>
                    </a:cubicBezTo>
                    <a:cubicBezTo>
                      <a:pt x="1367" y="486"/>
                      <a:pt x="1365" y="486"/>
                      <a:pt x="1364" y="488"/>
                    </a:cubicBezTo>
                    <a:cubicBezTo>
                      <a:pt x="1359" y="492"/>
                      <a:pt x="1359" y="492"/>
                      <a:pt x="1359" y="492"/>
                    </a:cubicBezTo>
                    <a:cubicBezTo>
                      <a:pt x="1358" y="493"/>
                      <a:pt x="1358" y="495"/>
                      <a:pt x="1359" y="497"/>
                    </a:cubicBezTo>
                    <a:cubicBezTo>
                      <a:pt x="1359" y="497"/>
                      <a:pt x="1360" y="497"/>
                      <a:pt x="1361" y="497"/>
                    </a:cubicBezTo>
                    <a:close/>
                    <a:moveTo>
                      <a:pt x="1381" y="478"/>
                    </a:moveTo>
                    <a:cubicBezTo>
                      <a:pt x="1381" y="478"/>
                      <a:pt x="1382" y="478"/>
                      <a:pt x="1383" y="477"/>
                    </a:cubicBezTo>
                    <a:cubicBezTo>
                      <a:pt x="1388" y="472"/>
                      <a:pt x="1388" y="472"/>
                      <a:pt x="1388" y="472"/>
                    </a:cubicBezTo>
                    <a:cubicBezTo>
                      <a:pt x="1389" y="470"/>
                      <a:pt x="1389" y="468"/>
                      <a:pt x="1388" y="467"/>
                    </a:cubicBezTo>
                    <a:cubicBezTo>
                      <a:pt x="1387" y="466"/>
                      <a:pt x="1385" y="466"/>
                      <a:pt x="1384" y="467"/>
                    </a:cubicBezTo>
                    <a:cubicBezTo>
                      <a:pt x="1379" y="473"/>
                      <a:pt x="1379" y="473"/>
                      <a:pt x="1379" y="473"/>
                    </a:cubicBezTo>
                    <a:cubicBezTo>
                      <a:pt x="1377" y="474"/>
                      <a:pt x="1377" y="476"/>
                      <a:pt x="1379" y="477"/>
                    </a:cubicBezTo>
                    <a:cubicBezTo>
                      <a:pt x="1379" y="478"/>
                      <a:pt x="1380" y="478"/>
                      <a:pt x="1381" y="478"/>
                    </a:cubicBezTo>
                    <a:close/>
                    <a:moveTo>
                      <a:pt x="1535" y="316"/>
                    </a:moveTo>
                    <a:cubicBezTo>
                      <a:pt x="1535" y="317"/>
                      <a:pt x="1535" y="317"/>
                      <a:pt x="1535" y="317"/>
                    </a:cubicBezTo>
                    <a:cubicBezTo>
                      <a:pt x="1533" y="318"/>
                      <a:pt x="1533" y="320"/>
                      <a:pt x="1535" y="321"/>
                    </a:cubicBezTo>
                    <a:cubicBezTo>
                      <a:pt x="1535" y="321"/>
                      <a:pt x="1536" y="322"/>
                      <a:pt x="1537" y="322"/>
                    </a:cubicBezTo>
                    <a:cubicBezTo>
                      <a:pt x="1538" y="322"/>
                      <a:pt x="1538" y="321"/>
                      <a:pt x="1539" y="321"/>
                    </a:cubicBezTo>
                    <a:cubicBezTo>
                      <a:pt x="1539" y="320"/>
                      <a:pt x="1539" y="320"/>
                      <a:pt x="1539" y="320"/>
                    </a:cubicBezTo>
                    <a:cubicBezTo>
                      <a:pt x="1541" y="319"/>
                      <a:pt x="1541" y="317"/>
                      <a:pt x="1539" y="316"/>
                    </a:cubicBezTo>
                    <a:cubicBezTo>
                      <a:pt x="1538" y="315"/>
                      <a:pt x="1536" y="315"/>
                      <a:pt x="1535" y="316"/>
                    </a:cubicBezTo>
                    <a:close/>
                    <a:moveTo>
                      <a:pt x="1488" y="363"/>
                    </a:moveTo>
                    <a:cubicBezTo>
                      <a:pt x="1487" y="364"/>
                      <a:pt x="1487" y="366"/>
                      <a:pt x="1488" y="367"/>
                    </a:cubicBezTo>
                    <a:cubicBezTo>
                      <a:pt x="1489" y="368"/>
                      <a:pt x="1490" y="368"/>
                      <a:pt x="1490" y="368"/>
                    </a:cubicBezTo>
                    <a:cubicBezTo>
                      <a:pt x="1491" y="368"/>
                      <a:pt x="1492" y="368"/>
                      <a:pt x="1492" y="367"/>
                    </a:cubicBezTo>
                    <a:cubicBezTo>
                      <a:pt x="1499" y="361"/>
                      <a:pt x="1499" y="361"/>
                      <a:pt x="1499" y="361"/>
                    </a:cubicBezTo>
                    <a:cubicBezTo>
                      <a:pt x="1500" y="359"/>
                      <a:pt x="1500" y="357"/>
                      <a:pt x="1499" y="356"/>
                    </a:cubicBezTo>
                    <a:cubicBezTo>
                      <a:pt x="1498" y="355"/>
                      <a:pt x="1496" y="355"/>
                      <a:pt x="1495" y="356"/>
                    </a:cubicBezTo>
                    <a:lnTo>
                      <a:pt x="1488" y="363"/>
                    </a:lnTo>
                    <a:close/>
                    <a:moveTo>
                      <a:pt x="1362" y="503"/>
                    </a:moveTo>
                    <a:cubicBezTo>
                      <a:pt x="1359" y="506"/>
                      <a:pt x="1359" y="506"/>
                      <a:pt x="1359" y="506"/>
                    </a:cubicBezTo>
                    <a:cubicBezTo>
                      <a:pt x="1358" y="507"/>
                      <a:pt x="1358" y="509"/>
                      <a:pt x="1359" y="510"/>
                    </a:cubicBezTo>
                    <a:cubicBezTo>
                      <a:pt x="1360" y="511"/>
                      <a:pt x="1361" y="511"/>
                      <a:pt x="1361" y="511"/>
                    </a:cubicBezTo>
                    <a:cubicBezTo>
                      <a:pt x="1362" y="511"/>
                      <a:pt x="1363" y="511"/>
                      <a:pt x="1364" y="510"/>
                    </a:cubicBezTo>
                    <a:cubicBezTo>
                      <a:pt x="1366" y="508"/>
                      <a:pt x="1366" y="508"/>
                      <a:pt x="1366" y="508"/>
                    </a:cubicBezTo>
                    <a:cubicBezTo>
                      <a:pt x="1367" y="507"/>
                      <a:pt x="1367" y="505"/>
                      <a:pt x="1366" y="503"/>
                    </a:cubicBezTo>
                    <a:cubicBezTo>
                      <a:pt x="1365" y="502"/>
                      <a:pt x="1363" y="502"/>
                      <a:pt x="1362" y="503"/>
                    </a:cubicBezTo>
                    <a:close/>
                    <a:moveTo>
                      <a:pt x="1378" y="496"/>
                    </a:moveTo>
                    <a:cubicBezTo>
                      <a:pt x="1379" y="495"/>
                      <a:pt x="1379" y="493"/>
                      <a:pt x="1378" y="492"/>
                    </a:cubicBezTo>
                    <a:cubicBezTo>
                      <a:pt x="1376" y="491"/>
                      <a:pt x="1374" y="491"/>
                      <a:pt x="1373" y="492"/>
                    </a:cubicBezTo>
                    <a:cubicBezTo>
                      <a:pt x="1366" y="499"/>
                      <a:pt x="1366" y="499"/>
                      <a:pt x="1366" y="499"/>
                    </a:cubicBezTo>
                    <a:cubicBezTo>
                      <a:pt x="1365" y="500"/>
                      <a:pt x="1365" y="502"/>
                      <a:pt x="1366" y="503"/>
                    </a:cubicBezTo>
                    <a:cubicBezTo>
                      <a:pt x="1367" y="504"/>
                      <a:pt x="1368" y="504"/>
                      <a:pt x="1369" y="504"/>
                    </a:cubicBezTo>
                    <a:cubicBezTo>
                      <a:pt x="1369" y="504"/>
                      <a:pt x="1370" y="504"/>
                      <a:pt x="1371" y="503"/>
                    </a:cubicBezTo>
                    <a:lnTo>
                      <a:pt x="1378" y="496"/>
                    </a:lnTo>
                    <a:close/>
                    <a:moveTo>
                      <a:pt x="1387" y="486"/>
                    </a:moveTo>
                    <a:cubicBezTo>
                      <a:pt x="1387" y="486"/>
                      <a:pt x="1388" y="486"/>
                      <a:pt x="1389" y="485"/>
                    </a:cubicBezTo>
                    <a:cubicBezTo>
                      <a:pt x="1393" y="480"/>
                      <a:pt x="1393" y="480"/>
                      <a:pt x="1393" y="480"/>
                    </a:cubicBezTo>
                    <a:cubicBezTo>
                      <a:pt x="1395" y="479"/>
                      <a:pt x="1395" y="477"/>
                      <a:pt x="1393" y="476"/>
                    </a:cubicBezTo>
                    <a:cubicBezTo>
                      <a:pt x="1392" y="475"/>
                      <a:pt x="1390" y="475"/>
                      <a:pt x="1389" y="476"/>
                    </a:cubicBezTo>
                    <a:cubicBezTo>
                      <a:pt x="1384" y="481"/>
                      <a:pt x="1384" y="481"/>
                      <a:pt x="1384" y="481"/>
                    </a:cubicBezTo>
                    <a:cubicBezTo>
                      <a:pt x="1383" y="482"/>
                      <a:pt x="1383" y="484"/>
                      <a:pt x="1384" y="485"/>
                    </a:cubicBezTo>
                    <a:cubicBezTo>
                      <a:pt x="1385" y="486"/>
                      <a:pt x="1386" y="486"/>
                      <a:pt x="1387" y="486"/>
                    </a:cubicBezTo>
                    <a:close/>
                    <a:moveTo>
                      <a:pt x="1493" y="380"/>
                    </a:moveTo>
                    <a:cubicBezTo>
                      <a:pt x="1494" y="380"/>
                      <a:pt x="1494" y="379"/>
                      <a:pt x="1495" y="379"/>
                    </a:cubicBezTo>
                    <a:cubicBezTo>
                      <a:pt x="1499" y="375"/>
                      <a:pt x="1499" y="375"/>
                      <a:pt x="1499" y="375"/>
                    </a:cubicBezTo>
                    <a:cubicBezTo>
                      <a:pt x="1500" y="374"/>
                      <a:pt x="1500" y="372"/>
                      <a:pt x="1499" y="371"/>
                    </a:cubicBezTo>
                    <a:cubicBezTo>
                      <a:pt x="1497" y="370"/>
                      <a:pt x="1495" y="370"/>
                      <a:pt x="1494" y="371"/>
                    </a:cubicBezTo>
                    <a:cubicBezTo>
                      <a:pt x="1491" y="374"/>
                      <a:pt x="1491" y="374"/>
                      <a:pt x="1491" y="374"/>
                    </a:cubicBezTo>
                    <a:cubicBezTo>
                      <a:pt x="1489" y="376"/>
                      <a:pt x="1489" y="378"/>
                      <a:pt x="1491" y="379"/>
                    </a:cubicBezTo>
                    <a:cubicBezTo>
                      <a:pt x="1491" y="379"/>
                      <a:pt x="1492" y="380"/>
                      <a:pt x="1493" y="380"/>
                    </a:cubicBezTo>
                    <a:close/>
                    <a:moveTo>
                      <a:pt x="1412" y="460"/>
                    </a:moveTo>
                    <a:cubicBezTo>
                      <a:pt x="1413" y="460"/>
                      <a:pt x="1414" y="460"/>
                      <a:pt x="1414" y="460"/>
                    </a:cubicBezTo>
                    <a:cubicBezTo>
                      <a:pt x="1440" y="434"/>
                      <a:pt x="1440" y="434"/>
                      <a:pt x="1440" y="434"/>
                    </a:cubicBezTo>
                    <a:cubicBezTo>
                      <a:pt x="1441" y="433"/>
                      <a:pt x="1441" y="431"/>
                      <a:pt x="1440" y="430"/>
                    </a:cubicBezTo>
                    <a:cubicBezTo>
                      <a:pt x="1439" y="428"/>
                      <a:pt x="1437" y="428"/>
                      <a:pt x="1435" y="430"/>
                    </a:cubicBezTo>
                    <a:cubicBezTo>
                      <a:pt x="1410" y="455"/>
                      <a:pt x="1410" y="455"/>
                      <a:pt x="1410" y="455"/>
                    </a:cubicBezTo>
                    <a:cubicBezTo>
                      <a:pt x="1409" y="456"/>
                      <a:pt x="1409" y="458"/>
                      <a:pt x="1410" y="460"/>
                    </a:cubicBezTo>
                    <a:cubicBezTo>
                      <a:pt x="1410" y="460"/>
                      <a:pt x="1411" y="460"/>
                      <a:pt x="1412" y="460"/>
                    </a:cubicBezTo>
                    <a:close/>
                    <a:moveTo>
                      <a:pt x="1384" y="503"/>
                    </a:moveTo>
                    <a:cubicBezTo>
                      <a:pt x="1386" y="502"/>
                      <a:pt x="1386" y="500"/>
                      <a:pt x="1384" y="499"/>
                    </a:cubicBezTo>
                    <a:cubicBezTo>
                      <a:pt x="1383" y="498"/>
                      <a:pt x="1381" y="498"/>
                      <a:pt x="1380" y="499"/>
                    </a:cubicBezTo>
                    <a:cubicBezTo>
                      <a:pt x="1371" y="508"/>
                      <a:pt x="1371" y="508"/>
                      <a:pt x="1371" y="508"/>
                    </a:cubicBezTo>
                    <a:cubicBezTo>
                      <a:pt x="1370" y="509"/>
                      <a:pt x="1370" y="511"/>
                      <a:pt x="1371" y="512"/>
                    </a:cubicBezTo>
                    <a:cubicBezTo>
                      <a:pt x="1372" y="513"/>
                      <a:pt x="1373" y="513"/>
                      <a:pt x="1373" y="513"/>
                    </a:cubicBezTo>
                    <a:cubicBezTo>
                      <a:pt x="1374" y="513"/>
                      <a:pt x="1375" y="513"/>
                      <a:pt x="1375" y="512"/>
                    </a:cubicBezTo>
                    <a:lnTo>
                      <a:pt x="1384" y="503"/>
                    </a:lnTo>
                    <a:close/>
                    <a:moveTo>
                      <a:pt x="1431" y="457"/>
                    </a:moveTo>
                    <a:cubicBezTo>
                      <a:pt x="1441" y="447"/>
                      <a:pt x="1441" y="447"/>
                      <a:pt x="1441" y="447"/>
                    </a:cubicBezTo>
                    <a:cubicBezTo>
                      <a:pt x="1442" y="446"/>
                      <a:pt x="1442" y="444"/>
                      <a:pt x="1441" y="443"/>
                    </a:cubicBezTo>
                    <a:cubicBezTo>
                      <a:pt x="1440" y="441"/>
                      <a:pt x="1438" y="441"/>
                      <a:pt x="1436" y="443"/>
                    </a:cubicBezTo>
                    <a:cubicBezTo>
                      <a:pt x="1427" y="452"/>
                      <a:pt x="1427" y="452"/>
                      <a:pt x="1427" y="452"/>
                    </a:cubicBezTo>
                    <a:cubicBezTo>
                      <a:pt x="1426" y="454"/>
                      <a:pt x="1426" y="455"/>
                      <a:pt x="1427" y="457"/>
                    </a:cubicBezTo>
                    <a:cubicBezTo>
                      <a:pt x="1427" y="457"/>
                      <a:pt x="1428" y="458"/>
                      <a:pt x="1429" y="458"/>
                    </a:cubicBezTo>
                    <a:cubicBezTo>
                      <a:pt x="1430" y="458"/>
                      <a:pt x="1430" y="457"/>
                      <a:pt x="1431" y="457"/>
                    </a:cubicBezTo>
                    <a:close/>
                    <a:moveTo>
                      <a:pt x="1388" y="496"/>
                    </a:moveTo>
                    <a:cubicBezTo>
                      <a:pt x="1388" y="496"/>
                      <a:pt x="1389" y="497"/>
                      <a:pt x="1390" y="497"/>
                    </a:cubicBezTo>
                    <a:cubicBezTo>
                      <a:pt x="1391" y="497"/>
                      <a:pt x="1391" y="496"/>
                      <a:pt x="1392" y="496"/>
                    </a:cubicBezTo>
                    <a:cubicBezTo>
                      <a:pt x="1402" y="486"/>
                      <a:pt x="1402" y="486"/>
                      <a:pt x="1402" y="486"/>
                    </a:cubicBezTo>
                    <a:cubicBezTo>
                      <a:pt x="1403" y="485"/>
                      <a:pt x="1403" y="483"/>
                      <a:pt x="1402" y="481"/>
                    </a:cubicBezTo>
                    <a:cubicBezTo>
                      <a:pt x="1401" y="480"/>
                      <a:pt x="1399" y="480"/>
                      <a:pt x="1398" y="481"/>
                    </a:cubicBezTo>
                    <a:cubicBezTo>
                      <a:pt x="1388" y="491"/>
                      <a:pt x="1388" y="491"/>
                      <a:pt x="1388" y="491"/>
                    </a:cubicBezTo>
                    <a:cubicBezTo>
                      <a:pt x="1386" y="493"/>
                      <a:pt x="1386" y="495"/>
                      <a:pt x="1388" y="496"/>
                    </a:cubicBezTo>
                    <a:close/>
                    <a:moveTo>
                      <a:pt x="1418" y="470"/>
                    </a:moveTo>
                    <a:cubicBezTo>
                      <a:pt x="1427" y="461"/>
                      <a:pt x="1427" y="461"/>
                      <a:pt x="1427" y="461"/>
                    </a:cubicBezTo>
                    <a:cubicBezTo>
                      <a:pt x="1428" y="460"/>
                      <a:pt x="1428" y="458"/>
                      <a:pt x="1427" y="457"/>
                    </a:cubicBezTo>
                    <a:cubicBezTo>
                      <a:pt x="1425" y="456"/>
                      <a:pt x="1424" y="456"/>
                      <a:pt x="1423" y="457"/>
                    </a:cubicBezTo>
                    <a:cubicBezTo>
                      <a:pt x="1418" y="462"/>
                      <a:pt x="1418" y="462"/>
                      <a:pt x="1418" y="462"/>
                    </a:cubicBezTo>
                    <a:cubicBezTo>
                      <a:pt x="1418" y="462"/>
                      <a:pt x="1418" y="462"/>
                      <a:pt x="1418" y="462"/>
                    </a:cubicBezTo>
                    <a:cubicBezTo>
                      <a:pt x="1414" y="465"/>
                      <a:pt x="1414" y="465"/>
                      <a:pt x="1414" y="465"/>
                    </a:cubicBezTo>
                    <a:cubicBezTo>
                      <a:pt x="1413" y="466"/>
                      <a:pt x="1413" y="468"/>
                      <a:pt x="1414" y="470"/>
                    </a:cubicBezTo>
                    <a:cubicBezTo>
                      <a:pt x="1415" y="470"/>
                      <a:pt x="1415" y="470"/>
                      <a:pt x="1416" y="470"/>
                    </a:cubicBezTo>
                    <a:cubicBezTo>
                      <a:pt x="1417" y="470"/>
                      <a:pt x="1418" y="470"/>
                      <a:pt x="1418" y="470"/>
                    </a:cubicBezTo>
                    <a:close/>
                    <a:moveTo>
                      <a:pt x="1378" y="519"/>
                    </a:moveTo>
                    <a:cubicBezTo>
                      <a:pt x="1379" y="520"/>
                      <a:pt x="1380" y="520"/>
                      <a:pt x="1380" y="520"/>
                    </a:cubicBezTo>
                    <a:cubicBezTo>
                      <a:pt x="1381" y="520"/>
                      <a:pt x="1382" y="520"/>
                      <a:pt x="1382" y="519"/>
                    </a:cubicBezTo>
                    <a:cubicBezTo>
                      <a:pt x="1391" y="511"/>
                      <a:pt x="1391" y="511"/>
                      <a:pt x="1391" y="511"/>
                    </a:cubicBezTo>
                    <a:cubicBezTo>
                      <a:pt x="1392" y="509"/>
                      <a:pt x="1392" y="507"/>
                      <a:pt x="1391" y="506"/>
                    </a:cubicBezTo>
                    <a:cubicBezTo>
                      <a:pt x="1390" y="505"/>
                      <a:pt x="1388" y="505"/>
                      <a:pt x="1387" y="506"/>
                    </a:cubicBezTo>
                    <a:cubicBezTo>
                      <a:pt x="1378" y="515"/>
                      <a:pt x="1378" y="515"/>
                      <a:pt x="1378" y="515"/>
                    </a:cubicBezTo>
                    <a:cubicBezTo>
                      <a:pt x="1377" y="516"/>
                      <a:pt x="1377" y="518"/>
                      <a:pt x="1378" y="519"/>
                    </a:cubicBezTo>
                    <a:close/>
                    <a:moveTo>
                      <a:pt x="1394" y="507"/>
                    </a:moveTo>
                    <a:cubicBezTo>
                      <a:pt x="1395" y="507"/>
                      <a:pt x="1395" y="506"/>
                      <a:pt x="1396" y="506"/>
                    </a:cubicBezTo>
                    <a:cubicBezTo>
                      <a:pt x="1408" y="493"/>
                      <a:pt x="1408" y="493"/>
                      <a:pt x="1408" y="493"/>
                    </a:cubicBezTo>
                    <a:cubicBezTo>
                      <a:pt x="1410" y="492"/>
                      <a:pt x="1410" y="490"/>
                      <a:pt x="1408" y="489"/>
                    </a:cubicBezTo>
                    <a:cubicBezTo>
                      <a:pt x="1407" y="488"/>
                      <a:pt x="1405" y="488"/>
                      <a:pt x="1404" y="489"/>
                    </a:cubicBezTo>
                    <a:cubicBezTo>
                      <a:pt x="1392" y="501"/>
                      <a:pt x="1392" y="501"/>
                      <a:pt x="1392" y="501"/>
                    </a:cubicBezTo>
                    <a:cubicBezTo>
                      <a:pt x="1390" y="503"/>
                      <a:pt x="1390" y="504"/>
                      <a:pt x="1392" y="506"/>
                    </a:cubicBezTo>
                    <a:cubicBezTo>
                      <a:pt x="1392" y="506"/>
                      <a:pt x="1393" y="507"/>
                      <a:pt x="1394" y="507"/>
                    </a:cubicBezTo>
                    <a:close/>
                    <a:moveTo>
                      <a:pt x="1382" y="529"/>
                    </a:moveTo>
                    <a:cubicBezTo>
                      <a:pt x="1381" y="528"/>
                      <a:pt x="1379" y="528"/>
                      <a:pt x="1378" y="529"/>
                    </a:cubicBezTo>
                    <a:cubicBezTo>
                      <a:pt x="1376" y="531"/>
                      <a:pt x="1376" y="531"/>
                      <a:pt x="1376" y="531"/>
                    </a:cubicBezTo>
                    <a:cubicBezTo>
                      <a:pt x="1374" y="533"/>
                      <a:pt x="1374" y="534"/>
                      <a:pt x="1376" y="536"/>
                    </a:cubicBezTo>
                    <a:cubicBezTo>
                      <a:pt x="1376" y="536"/>
                      <a:pt x="1377" y="537"/>
                      <a:pt x="1378" y="537"/>
                    </a:cubicBezTo>
                    <a:cubicBezTo>
                      <a:pt x="1379" y="537"/>
                      <a:pt x="1379" y="536"/>
                      <a:pt x="1380" y="536"/>
                    </a:cubicBezTo>
                    <a:cubicBezTo>
                      <a:pt x="1382" y="534"/>
                      <a:pt x="1382" y="534"/>
                      <a:pt x="1382" y="534"/>
                    </a:cubicBezTo>
                    <a:cubicBezTo>
                      <a:pt x="1383" y="533"/>
                      <a:pt x="1383" y="531"/>
                      <a:pt x="1382" y="529"/>
                    </a:cubicBezTo>
                    <a:close/>
                    <a:moveTo>
                      <a:pt x="1385" y="529"/>
                    </a:moveTo>
                    <a:cubicBezTo>
                      <a:pt x="1386" y="529"/>
                      <a:pt x="1387" y="529"/>
                      <a:pt x="1388" y="528"/>
                    </a:cubicBezTo>
                    <a:cubicBezTo>
                      <a:pt x="1410" y="506"/>
                      <a:pt x="1410" y="506"/>
                      <a:pt x="1410" y="506"/>
                    </a:cubicBezTo>
                    <a:cubicBezTo>
                      <a:pt x="1411" y="505"/>
                      <a:pt x="1411" y="503"/>
                      <a:pt x="1410" y="502"/>
                    </a:cubicBezTo>
                    <a:cubicBezTo>
                      <a:pt x="1408" y="501"/>
                      <a:pt x="1406" y="501"/>
                      <a:pt x="1405" y="502"/>
                    </a:cubicBezTo>
                    <a:cubicBezTo>
                      <a:pt x="1397" y="509"/>
                      <a:pt x="1397" y="509"/>
                      <a:pt x="1397" y="509"/>
                    </a:cubicBezTo>
                    <a:cubicBezTo>
                      <a:pt x="1397" y="509"/>
                      <a:pt x="1397" y="509"/>
                      <a:pt x="1397" y="509"/>
                    </a:cubicBezTo>
                    <a:cubicBezTo>
                      <a:pt x="1382" y="524"/>
                      <a:pt x="1382" y="524"/>
                      <a:pt x="1382" y="524"/>
                    </a:cubicBezTo>
                    <a:cubicBezTo>
                      <a:pt x="1381" y="525"/>
                      <a:pt x="1382" y="527"/>
                      <a:pt x="1383" y="528"/>
                    </a:cubicBezTo>
                    <a:cubicBezTo>
                      <a:pt x="1383" y="529"/>
                      <a:pt x="1385" y="529"/>
                      <a:pt x="1385" y="529"/>
                    </a:cubicBezTo>
                    <a:close/>
                    <a:moveTo>
                      <a:pt x="1498" y="417"/>
                    </a:moveTo>
                    <a:cubicBezTo>
                      <a:pt x="1499" y="417"/>
                      <a:pt x="1499" y="416"/>
                      <a:pt x="1500" y="416"/>
                    </a:cubicBezTo>
                    <a:cubicBezTo>
                      <a:pt x="1510" y="406"/>
                      <a:pt x="1510" y="406"/>
                      <a:pt x="1510" y="406"/>
                    </a:cubicBezTo>
                    <a:cubicBezTo>
                      <a:pt x="1511" y="404"/>
                      <a:pt x="1511" y="403"/>
                      <a:pt x="1510" y="401"/>
                    </a:cubicBezTo>
                    <a:cubicBezTo>
                      <a:pt x="1509" y="400"/>
                      <a:pt x="1507" y="400"/>
                      <a:pt x="1506" y="401"/>
                    </a:cubicBezTo>
                    <a:cubicBezTo>
                      <a:pt x="1496" y="411"/>
                      <a:pt x="1496" y="411"/>
                      <a:pt x="1496" y="411"/>
                    </a:cubicBezTo>
                    <a:cubicBezTo>
                      <a:pt x="1494" y="413"/>
                      <a:pt x="1494" y="415"/>
                      <a:pt x="1496" y="416"/>
                    </a:cubicBezTo>
                    <a:cubicBezTo>
                      <a:pt x="1496" y="416"/>
                      <a:pt x="1497" y="417"/>
                      <a:pt x="1498" y="417"/>
                    </a:cubicBezTo>
                    <a:close/>
                    <a:moveTo>
                      <a:pt x="1384" y="537"/>
                    </a:moveTo>
                    <a:cubicBezTo>
                      <a:pt x="1383" y="538"/>
                      <a:pt x="1383" y="538"/>
                      <a:pt x="1383" y="538"/>
                    </a:cubicBezTo>
                    <a:cubicBezTo>
                      <a:pt x="1381" y="539"/>
                      <a:pt x="1381" y="541"/>
                      <a:pt x="1383" y="543"/>
                    </a:cubicBezTo>
                    <a:cubicBezTo>
                      <a:pt x="1383" y="543"/>
                      <a:pt x="1384" y="544"/>
                      <a:pt x="1385" y="544"/>
                    </a:cubicBezTo>
                    <a:cubicBezTo>
                      <a:pt x="1386" y="544"/>
                      <a:pt x="1386" y="543"/>
                      <a:pt x="1387" y="543"/>
                    </a:cubicBezTo>
                    <a:cubicBezTo>
                      <a:pt x="1388" y="542"/>
                      <a:pt x="1388" y="542"/>
                      <a:pt x="1388" y="542"/>
                    </a:cubicBezTo>
                    <a:cubicBezTo>
                      <a:pt x="1389" y="541"/>
                      <a:pt x="1389" y="539"/>
                      <a:pt x="1388" y="537"/>
                    </a:cubicBezTo>
                    <a:cubicBezTo>
                      <a:pt x="1387" y="536"/>
                      <a:pt x="1385" y="536"/>
                      <a:pt x="1384" y="537"/>
                    </a:cubicBezTo>
                    <a:close/>
                    <a:moveTo>
                      <a:pt x="1409" y="519"/>
                    </a:moveTo>
                    <a:cubicBezTo>
                      <a:pt x="1410" y="519"/>
                      <a:pt x="1411" y="519"/>
                      <a:pt x="1411" y="519"/>
                    </a:cubicBezTo>
                    <a:cubicBezTo>
                      <a:pt x="1414" y="515"/>
                      <a:pt x="1414" y="515"/>
                      <a:pt x="1414" y="515"/>
                    </a:cubicBezTo>
                    <a:cubicBezTo>
                      <a:pt x="1416" y="514"/>
                      <a:pt x="1416" y="512"/>
                      <a:pt x="1414" y="511"/>
                    </a:cubicBezTo>
                    <a:cubicBezTo>
                      <a:pt x="1413" y="510"/>
                      <a:pt x="1411" y="510"/>
                      <a:pt x="1410" y="511"/>
                    </a:cubicBezTo>
                    <a:cubicBezTo>
                      <a:pt x="1407" y="514"/>
                      <a:pt x="1407" y="514"/>
                      <a:pt x="1407" y="514"/>
                    </a:cubicBezTo>
                    <a:cubicBezTo>
                      <a:pt x="1406" y="515"/>
                      <a:pt x="1406" y="517"/>
                      <a:pt x="1407" y="519"/>
                    </a:cubicBezTo>
                    <a:cubicBezTo>
                      <a:pt x="1407" y="519"/>
                      <a:pt x="1408" y="519"/>
                      <a:pt x="1409" y="519"/>
                    </a:cubicBezTo>
                    <a:close/>
                    <a:moveTo>
                      <a:pt x="1406" y="523"/>
                    </a:moveTo>
                    <a:cubicBezTo>
                      <a:pt x="1408" y="522"/>
                      <a:pt x="1408" y="520"/>
                      <a:pt x="1406" y="519"/>
                    </a:cubicBezTo>
                    <a:cubicBezTo>
                      <a:pt x="1405" y="518"/>
                      <a:pt x="1403" y="518"/>
                      <a:pt x="1402" y="519"/>
                    </a:cubicBezTo>
                    <a:cubicBezTo>
                      <a:pt x="1388" y="533"/>
                      <a:pt x="1388" y="533"/>
                      <a:pt x="1388" y="533"/>
                    </a:cubicBezTo>
                    <a:cubicBezTo>
                      <a:pt x="1387" y="534"/>
                      <a:pt x="1387" y="536"/>
                      <a:pt x="1388" y="537"/>
                    </a:cubicBezTo>
                    <a:cubicBezTo>
                      <a:pt x="1389" y="538"/>
                      <a:pt x="1389" y="538"/>
                      <a:pt x="1390" y="538"/>
                    </a:cubicBezTo>
                    <a:cubicBezTo>
                      <a:pt x="1391" y="538"/>
                      <a:pt x="1392" y="538"/>
                      <a:pt x="1392" y="537"/>
                    </a:cubicBezTo>
                    <a:lnTo>
                      <a:pt x="1406" y="523"/>
                    </a:lnTo>
                    <a:close/>
                    <a:moveTo>
                      <a:pt x="1498" y="430"/>
                    </a:moveTo>
                    <a:cubicBezTo>
                      <a:pt x="1499" y="430"/>
                      <a:pt x="1500" y="430"/>
                      <a:pt x="1501" y="429"/>
                    </a:cubicBezTo>
                    <a:cubicBezTo>
                      <a:pt x="1513" y="417"/>
                      <a:pt x="1513" y="417"/>
                      <a:pt x="1513" y="417"/>
                    </a:cubicBezTo>
                    <a:cubicBezTo>
                      <a:pt x="1514" y="415"/>
                      <a:pt x="1514" y="413"/>
                      <a:pt x="1513" y="412"/>
                    </a:cubicBezTo>
                    <a:cubicBezTo>
                      <a:pt x="1512" y="411"/>
                      <a:pt x="1510" y="411"/>
                      <a:pt x="1509" y="412"/>
                    </a:cubicBezTo>
                    <a:cubicBezTo>
                      <a:pt x="1496" y="425"/>
                      <a:pt x="1496" y="425"/>
                      <a:pt x="1496" y="425"/>
                    </a:cubicBezTo>
                    <a:cubicBezTo>
                      <a:pt x="1495" y="426"/>
                      <a:pt x="1495" y="428"/>
                      <a:pt x="1496" y="429"/>
                    </a:cubicBezTo>
                    <a:cubicBezTo>
                      <a:pt x="1497" y="430"/>
                      <a:pt x="1498" y="430"/>
                      <a:pt x="1498" y="430"/>
                    </a:cubicBezTo>
                    <a:close/>
                    <a:moveTo>
                      <a:pt x="1503" y="440"/>
                    </a:moveTo>
                    <a:cubicBezTo>
                      <a:pt x="1504" y="440"/>
                      <a:pt x="1504" y="439"/>
                      <a:pt x="1505" y="439"/>
                    </a:cubicBezTo>
                    <a:cubicBezTo>
                      <a:pt x="1506" y="438"/>
                      <a:pt x="1506" y="438"/>
                      <a:pt x="1506" y="438"/>
                    </a:cubicBezTo>
                    <a:cubicBezTo>
                      <a:pt x="1506" y="437"/>
                      <a:pt x="1507" y="437"/>
                      <a:pt x="1507" y="436"/>
                    </a:cubicBezTo>
                    <a:cubicBezTo>
                      <a:pt x="1507" y="436"/>
                      <a:pt x="1508" y="436"/>
                      <a:pt x="1508" y="436"/>
                    </a:cubicBezTo>
                    <a:cubicBezTo>
                      <a:pt x="1512" y="432"/>
                      <a:pt x="1512" y="432"/>
                      <a:pt x="1512" y="432"/>
                    </a:cubicBezTo>
                    <a:cubicBezTo>
                      <a:pt x="1513" y="430"/>
                      <a:pt x="1513" y="428"/>
                      <a:pt x="1512" y="427"/>
                    </a:cubicBezTo>
                    <a:cubicBezTo>
                      <a:pt x="1511" y="426"/>
                      <a:pt x="1509" y="426"/>
                      <a:pt x="1508" y="427"/>
                    </a:cubicBezTo>
                    <a:cubicBezTo>
                      <a:pt x="1504" y="431"/>
                      <a:pt x="1504" y="431"/>
                      <a:pt x="1504" y="431"/>
                    </a:cubicBezTo>
                    <a:cubicBezTo>
                      <a:pt x="1503" y="432"/>
                      <a:pt x="1503" y="432"/>
                      <a:pt x="1503" y="433"/>
                    </a:cubicBezTo>
                    <a:cubicBezTo>
                      <a:pt x="1502" y="433"/>
                      <a:pt x="1502" y="433"/>
                      <a:pt x="1502" y="433"/>
                    </a:cubicBezTo>
                    <a:cubicBezTo>
                      <a:pt x="1501" y="434"/>
                      <a:pt x="1501" y="434"/>
                      <a:pt x="1501" y="434"/>
                    </a:cubicBezTo>
                    <a:cubicBezTo>
                      <a:pt x="1499" y="436"/>
                      <a:pt x="1499" y="437"/>
                      <a:pt x="1501" y="439"/>
                    </a:cubicBezTo>
                    <a:cubicBezTo>
                      <a:pt x="1501" y="439"/>
                      <a:pt x="1502" y="440"/>
                      <a:pt x="1503" y="440"/>
                    </a:cubicBezTo>
                    <a:close/>
                    <a:moveTo>
                      <a:pt x="1411" y="529"/>
                    </a:moveTo>
                    <a:cubicBezTo>
                      <a:pt x="1409" y="527"/>
                      <a:pt x="1408" y="527"/>
                      <a:pt x="1406" y="529"/>
                    </a:cubicBezTo>
                    <a:cubicBezTo>
                      <a:pt x="1393" y="542"/>
                      <a:pt x="1393" y="542"/>
                      <a:pt x="1393" y="542"/>
                    </a:cubicBezTo>
                    <a:cubicBezTo>
                      <a:pt x="1392" y="543"/>
                      <a:pt x="1392" y="545"/>
                      <a:pt x="1393" y="547"/>
                    </a:cubicBezTo>
                    <a:cubicBezTo>
                      <a:pt x="1393" y="547"/>
                      <a:pt x="1394" y="547"/>
                      <a:pt x="1395" y="547"/>
                    </a:cubicBezTo>
                    <a:cubicBezTo>
                      <a:pt x="1396" y="547"/>
                      <a:pt x="1397" y="547"/>
                      <a:pt x="1397" y="547"/>
                    </a:cubicBezTo>
                    <a:cubicBezTo>
                      <a:pt x="1411" y="533"/>
                      <a:pt x="1411" y="533"/>
                      <a:pt x="1411" y="533"/>
                    </a:cubicBezTo>
                    <a:cubicBezTo>
                      <a:pt x="1412" y="532"/>
                      <a:pt x="1412" y="530"/>
                      <a:pt x="1411" y="529"/>
                    </a:cubicBezTo>
                    <a:close/>
                    <a:moveTo>
                      <a:pt x="1518" y="431"/>
                    </a:moveTo>
                    <a:cubicBezTo>
                      <a:pt x="1516" y="433"/>
                      <a:pt x="1516" y="433"/>
                      <a:pt x="1516" y="433"/>
                    </a:cubicBezTo>
                    <a:cubicBezTo>
                      <a:pt x="1514" y="435"/>
                      <a:pt x="1514" y="436"/>
                      <a:pt x="1516" y="438"/>
                    </a:cubicBezTo>
                    <a:cubicBezTo>
                      <a:pt x="1516" y="438"/>
                      <a:pt x="1517" y="439"/>
                      <a:pt x="1518" y="439"/>
                    </a:cubicBezTo>
                    <a:cubicBezTo>
                      <a:pt x="1519" y="439"/>
                      <a:pt x="1519" y="438"/>
                      <a:pt x="1520" y="438"/>
                    </a:cubicBezTo>
                    <a:cubicBezTo>
                      <a:pt x="1523" y="435"/>
                      <a:pt x="1523" y="435"/>
                      <a:pt x="1523" y="435"/>
                    </a:cubicBezTo>
                    <a:cubicBezTo>
                      <a:pt x="1524" y="434"/>
                      <a:pt x="1524" y="432"/>
                      <a:pt x="1523" y="431"/>
                    </a:cubicBezTo>
                    <a:cubicBezTo>
                      <a:pt x="1521" y="429"/>
                      <a:pt x="1519" y="429"/>
                      <a:pt x="1518" y="431"/>
                    </a:cubicBezTo>
                    <a:close/>
                    <a:moveTo>
                      <a:pt x="1485" y="471"/>
                    </a:moveTo>
                    <a:cubicBezTo>
                      <a:pt x="1486" y="471"/>
                      <a:pt x="1487" y="471"/>
                      <a:pt x="1487" y="470"/>
                    </a:cubicBezTo>
                    <a:cubicBezTo>
                      <a:pt x="1501" y="456"/>
                      <a:pt x="1501" y="456"/>
                      <a:pt x="1501" y="456"/>
                    </a:cubicBezTo>
                    <a:cubicBezTo>
                      <a:pt x="1502" y="455"/>
                      <a:pt x="1502" y="453"/>
                      <a:pt x="1501" y="452"/>
                    </a:cubicBezTo>
                    <a:cubicBezTo>
                      <a:pt x="1500" y="451"/>
                      <a:pt x="1498" y="451"/>
                      <a:pt x="1497" y="452"/>
                    </a:cubicBezTo>
                    <a:cubicBezTo>
                      <a:pt x="1483" y="466"/>
                      <a:pt x="1483" y="466"/>
                      <a:pt x="1483" y="466"/>
                    </a:cubicBezTo>
                    <a:cubicBezTo>
                      <a:pt x="1482" y="467"/>
                      <a:pt x="1482" y="469"/>
                      <a:pt x="1483" y="470"/>
                    </a:cubicBezTo>
                    <a:cubicBezTo>
                      <a:pt x="1484" y="471"/>
                      <a:pt x="1484" y="471"/>
                      <a:pt x="1485" y="471"/>
                    </a:cubicBezTo>
                    <a:close/>
                    <a:moveTo>
                      <a:pt x="1417" y="536"/>
                    </a:moveTo>
                    <a:cubicBezTo>
                      <a:pt x="1416" y="535"/>
                      <a:pt x="1414" y="535"/>
                      <a:pt x="1413" y="536"/>
                    </a:cubicBezTo>
                    <a:cubicBezTo>
                      <a:pt x="1398" y="551"/>
                      <a:pt x="1398" y="551"/>
                      <a:pt x="1398" y="551"/>
                    </a:cubicBezTo>
                    <a:cubicBezTo>
                      <a:pt x="1397" y="552"/>
                      <a:pt x="1397" y="554"/>
                      <a:pt x="1398" y="555"/>
                    </a:cubicBezTo>
                    <a:cubicBezTo>
                      <a:pt x="1399" y="556"/>
                      <a:pt x="1400" y="556"/>
                      <a:pt x="1401" y="556"/>
                    </a:cubicBezTo>
                    <a:cubicBezTo>
                      <a:pt x="1401" y="556"/>
                      <a:pt x="1402" y="556"/>
                      <a:pt x="1403" y="555"/>
                    </a:cubicBezTo>
                    <a:cubicBezTo>
                      <a:pt x="1417" y="541"/>
                      <a:pt x="1417" y="541"/>
                      <a:pt x="1417" y="541"/>
                    </a:cubicBezTo>
                    <a:cubicBezTo>
                      <a:pt x="1418" y="539"/>
                      <a:pt x="1418" y="537"/>
                      <a:pt x="1417" y="536"/>
                    </a:cubicBezTo>
                    <a:close/>
                    <a:moveTo>
                      <a:pt x="1425" y="547"/>
                    </a:moveTo>
                    <a:cubicBezTo>
                      <a:pt x="1425" y="547"/>
                      <a:pt x="1425" y="547"/>
                      <a:pt x="1425" y="547"/>
                    </a:cubicBezTo>
                    <a:cubicBezTo>
                      <a:pt x="1428" y="544"/>
                      <a:pt x="1428" y="544"/>
                      <a:pt x="1428" y="544"/>
                    </a:cubicBezTo>
                    <a:cubicBezTo>
                      <a:pt x="1429" y="542"/>
                      <a:pt x="1429" y="540"/>
                      <a:pt x="1428" y="539"/>
                    </a:cubicBezTo>
                    <a:cubicBezTo>
                      <a:pt x="1427" y="538"/>
                      <a:pt x="1425" y="538"/>
                      <a:pt x="1424" y="539"/>
                    </a:cubicBezTo>
                    <a:cubicBezTo>
                      <a:pt x="1421" y="542"/>
                      <a:pt x="1421" y="542"/>
                      <a:pt x="1421" y="542"/>
                    </a:cubicBezTo>
                    <a:cubicBezTo>
                      <a:pt x="1420" y="542"/>
                      <a:pt x="1420" y="543"/>
                      <a:pt x="1420" y="543"/>
                    </a:cubicBezTo>
                    <a:cubicBezTo>
                      <a:pt x="1420" y="543"/>
                      <a:pt x="1420" y="543"/>
                      <a:pt x="1420" y="543"/>
                    </a:cubicBezTo>
                    <a:cubicBezTo>
                      <a:pt x="1406" y="557"/>
                      <a:pt x="1406" y="557"/>
                      <a:pt x="1406" y="557"/>
                    </a:cubicBezTo>
                    <a:cubicBezTo>
                      <a:pt x="1405" y="558"/>
                      <a:pt x="1405" y="560"/>
                      <a:pt x="1406" y="561"/>
                    </a:cubicBezTo>
                    <a:cubicBezTo>
                      <a:pt x="1407" y="562"/>
                      <a:pt x="1408" y="562"/>
                      <a:pt x="1408" y="562"/>
                    </a:cubicBezTo>
                    <a:cubicBezTo>
                      <a:pt x="1409" y="562"/>
                      <a:pt x="1410" y="562"/>
                      <a:pt x="1411" y="561"/>
                    </a:cubicBezTo>
                    <a:cubicBezTo>
                      <a:pt x="1424" y="547"/>
                      <a:pt x="1424" y="547"/>
                      <a:pt x="1424" y="547"/>
                    </a:cubicBezTo>
                    <a:cubicBezTo>
                      <a:pt x="1425" y="547"/>
                      <a:pt x="1425" y="547"/>
                      <a:pt x="1425" y="547"/>
                    </a:cubicBezTo>
                    <a:close/>
                    <a:moveTo>
                      <a:pt x="1521" y="442"/>
                    </a:moveTo>
                    <a:cubicBezTo>
                      <a:pt x="1519" y="444"/>
                      <a:pt x="1519" y="444"/>
                      <a:pt x="1519" y="444"/>
                    </a:cubicBezTo>
                    <a:cubicBezTo>
                      <a:pt x="1519" y="444"/>
                      <a:pt x="1518" y="445"/>
                      <a:pt x="1518" y="446"/>
                    </a:cubicBezTo>
                    <a:cubicBezTo>
                      <a:pt x="1518" y="446"/>
                      <a:pt x="1517" y="446"/>
                      <a:pt x="1516" y="447"/>
                    </a:cubicBezTo>
                    <a:cubicBezTo>
                      <a:pt x="1510" y="453"/>
                      <a:pt x="1510" y="453"/>
                      <a:pt x="1510" y="453"/>
                    </a:cubicBezTo>
                    <a:cubicBezTo>
                      <a:pt x="1509" y="454"/>
                      <a:pt x="1509" y="456"/>
                      <a:pt x="1510" y="457"/>
                    </a:cubicBezTo>
                    <a:cubicBezTo>
                      <a:pt x="1511" y="458"/>
                      <a:pt x="1512" y="458"/>
                      <a:pt x="1513" y="458"/>
                    </a:cubicBezTo>
                    <a:cubicBezTo>
                      <a:pt x="1513" y="458"/>
                      <a:pt x="1514" y="458"/>
                      <a:pt x="1515" y="457"/>
                    </a:cubicBezTo>
                    <a:cubicBezTo>
                      <a:pt x="1521" y="451"/>
                      <a:pt x="1521" y="451"/>
                      <a:pt x="1521" y="451"/>
                    </a:cubicBezTo>
                    <a:cubicBezTo>
                      <a:pt x="1521" y="450"/>
                      <a:pt x="1522" y="450"/>
                      <a:pt x="1522" y="449"/>
                    </a:cubicBezTo>
                    <a:cubicBezTo>
                      <a:pt x="1522" y="449"/>
                      <a:pt x="1523" y="449"/>
                      <a:pt x="1523" y="448"/>
                    </a:cubicBezTo>
                    <a:cubicBezTo>
                      <a:pt x="1525" y="446"/>
                      <a:pt x="1525" y="446"/>
                      <a:pt x="1525" y="446"/>
                    </a:cubicBezTo>
                    <a:cubicBezTo>
                      <a:pt x="1527" y="445"/>
                      <a:pt x="1527" y="443"/>
                      <a:pt x="1525" y="442"/>
                    </a:cubicBezTo>
                    <a:cubicBezTo>
                      <a:pt x="1524" y="441"/>
                      <a:pt x="1522" y="441"/>
                      <a:pt x="1521" y="442"/>
                    </a:cubicBezTo>
                    <a:close/>
                    <a:moveTo>
                      <a:pt x="1531" y="446"/>
                    </a:moveTo>
                    <a:cubicBezTo>
                      <a:pt x="1526" y="451"/>
                      <a:pt x="1526" y="451"/>
                      <a:pt x="1526" y="451"/>
                    </a:cubicBezTo>
                    <a:cubicBezTo>
                      <a:pt x="1525" y="452"/>
                      <a:pt x="1525" y="452"/>
                      <a:pt x="1525" y="453"/>
                    </a:cubicBezTo>
                    <a:cubicBezTo>
                      <a:pt x="1524" y="453"/>
                      <a:pt x="1524" y="453"/>
                      <a:pt x="1523" y="454"/>
                    </a:cubicBezTo>
                    <a:cubicBezTo>
                      <a:pt x="1515" y="462"/>
                      <a:pt x="1515" y="462"/>
                      <a:pt x="1515" y="462"/>
                    </a:cubicBezTo>
                    <a:cubicBezTo>
                      <a:pt x="1514" y="463"/>
                      <a:pt x="1514" y="465"/>
                      <a:pt x="1515" y="466"/>
                    </a:cubicBezTo>
                    <a:cubicBezTo>
                      <a:pt x="1516" y="467"/>
                      <a:pt x="1516" y="467"/>
                      <a:pt x="1517" y="467"/>
                    </a:cubicBezTo>
                    <a:cubicBezTo>
                      <a:pt x="1518" y="467"/>
                      <a:pt x="1519" y="467"/>
                      <a:pt x="1519" y="466"/>
                    </a:cubicBezTo>
                    <a:cubicBezTo>
                      <a:pt x="1527" y="458"/>
                      <a:pt x="1527" y="458"/>
                      <a:pt x="1527" y="458"/>
                    </a:cubicBezTo>
                    <a:cubicBezTo>
                      <a:pt x="1528" y="458"/>
                      <a:pt x="1528" y="457"/>
                      <a:pt x="1528" y="456"/>
                    </a:cubicBezTo>
                    <a:cubicBezTo>
                      <a:pt x="1529" y="456"/>
                      <a:pt x="1530" y="456"/>
                      <a:pt x="1530" y="455"/>
                    </a:cubicBezTo>
                    <a:cubicBezTo>
                      <a:pt x="1535" y="451"/>
                      <a:pt x="1535" y="451"/>
                      <a:pt x="1535" y="451"/>
                    </a:cubicBezTo>
                    <a:cubicBezTo>
                      <a:pt x="1536" y="450"/>
                      <a:pt x="1536" y="448"/>
                      <a:pt x="1535" y="446"/>
                    </a:cubicBezTo>
                    <a:cubicBezTo>
                      <a:pt x="1534" y="445"/>
                      <a:pt x="1532" y="445"/>
                      <a:pt x="1531" y="446"/>
                    </a:cubicBezTo>
                    <a:close/>
                    <a:moveTo>
                      <a:pt x="1423" y="562"/>
                    </a:moveTo>
                    <a:cubicBezTo>
                      <a:pt x="1424" y="561"/>
                      <a:pt x="1424" y="559"/>
                      <a:pt x="1423" y="558"/>
                    </a:cubicBezTo>
                    <a:cubicBezTo>
                      <a:pt x="1422" y="557"/>
                      <a:pt x="1420" y="557"/>
                      <a:pt x="1419" y="558"/>
                    </a:cubicBezTo>
                    <a:cubicBezTo>
                      <a:pt x="1416" y="561"/>
                      <a:pt x="1416" y="561"/>
                      <a:pt x="1416" y="561"/>
                    </a:cubicBezTo>
                    <a:cubicBezTo>
                      <a:pt x="1415" y="562"/>
                      <a:pt x="1415" y="564"/>
                      <a:pt x="1416" y="565"/>
                    </a:cubicBezTo>
                    <a:cubicBezTo>
                      <a:pt x="1416" y="566"/>
                      <a:pt x="1417" y="566"/>
                      <a:pt x="1418" y="566"/>
                    </a:cubicBezTo>
                    <a:cubicBezTo>
                      <a:pt x="1419" y="566"/>
                      <a:pt x="1420" y="566"/>
                      <a:pt x="1420" y="565"/>
                    </a:cubicBezTo>
                    <a:lnTo>
                      <a:pt x="1423" y="562"/>
                    </a:lnTo>
                    <a:close/>
                    <a:moveTo>
                      <a:pt x="1446" y="539"/>
                    </a:moveTo>
                    <a:cubicBezTo>
                      <a:pt x="1446" y="539"/>
                      <a:pt x="1447" y="538"/>
                      <a:pt x="1448" y="538"/>
                    </a:cubicBezTo>
                    <a:cubicBezTo>
                      <a:pt x="1497" y="489"/>
                      <a:pt x="1497" y="489"/>
                      <a:pt x="1497" y="489"/>
                    </a:cubicBezTo>
                    <a:cubicBezTo>
                      <a:pt x="1498" y="488"/>
                      <a:pt x="1498" y="486"/>
                      <a:pt x="1497" y="485"/>
                    </a:cubicBezTo>
                    <a:cubicBezTo>
                      <a:pt x="1495" y="483"/>
                      <a:pt x="1493" y="483"/>
                      <a:pt x="1492" y="485"/>
                    </a:cubicBezTo>
                    <a:cubicBezTo>
                      <a:pt x="1443" y="533"/>
                      <a:pt x="1443" y="533"/>
                      <a:pt x="1443" y="533"/>
                    </a:cubicBezTo>
                    <a:cubicBezTo>
                      <a:pt x="1442" y="535"/>
                      <a:pt x="1442" y="537"/>
                      <a:pt x="1443" y="538"/>
                    </a:cubicBezTo>
                    <a:cubicBezTo>
                      <a:pt x="1444" y="538"/>
                      <a:pt x="1445" y="539"/>
                      <a:pt x="1446" y="539"/>
                    </a:cubicBezTo>
                    <a:close/>
                    <a:moveTo>
                      <a:pt x="1535" y="464"/>
                    </a:moveTo>
                    <a:cubicBezTo>
                      <a:pt x="1537" y="463"/>
                      <a:pt x="1537" y="463"/>
                      <a:pt x="1537" y="463"/>
                    </a:cubicBezTo>
                    <a:cubicBezTo>
                      <a:pt x="1538" y="462"/>
                      <a:pt x="1538" y="460"/>
                      <a:pt x="1537" y="459"/>
                    </a:cubicBezTo>
                    <a:cubicBezTo>
                      <a:pt x="1536" y="457"/>
                      <a:pt x="1534" y="457"/>
                      <a:pt x="1532" y="459"/>
                    </a:cubicBezTo>
                    <a:cubicBezTo>
                      <a:pt x="1531" y="460"/>
                      <a:pt x="1531" y="460"/>
                      <a:pt x="1531" y="460"/>
                    </a:cubicBezTo>
                    <a:cubicBezTo>
                      <a:pt x="1530" y="461"/>
                      <a:pt x="1530" y="463"/>
                      <a:pt x="1531" y="464"/>
                    </a:cubicBezTo>
                    <a:cubicBezTo>
                      <a:pt x="1531" y="465"/>
                      <a:pt x="1532" y="465"/>
                      <a:pt x="1533" y="465"/>
                    </a:cubicBezTo>
                    <a:cubicBezTo>
                      <a:pt x="1534" y="465"/>
                      <a:pt x="1535" y="465"/>
                      <a:pt x="1535" y="464"/>
                    </a:cubicBezTo>
                    <a:close/>
                    <a:moveTo>
                      <a:pt x="1432" y="563"/>
                    </a:moveTo>
                    <a:cubicBezTo>
                      <a:pt x="1431" y="562"/>
                      <a:pt x="1429" y="562"/>
                      <a:pt x="1428" y="563"/>
                    </a:cubicBezTo>
                    <a:cubicBezTo>
                      <a:pt x="1420" y="571"/>
                      <a:pt x="1420" y="571"/>
                      <a:pt x="1420" y="571"/>
                    </a:cubicBezTo>
                    <a:cubicBezTo>
                      <a:pt x="1419" y="572"/>
                      <a:pt x="1419" y="574"/>
                      <a:pt x="1420" y="575"/>
                    </a:cubicBezTo>
                    <a:cubicBezTo>
                      <a:pt x="1421" y="576"/>
                      <a:pt x="1421" y="576"/>
                      <a:pt x="1422" y="576"/>
                    </a:cubicBezTo>
                    <a:cubicBezTo>
                      <a:pt x="1423" y="576"/>
                      <a:pt x="1424" y="576"/>
                      <a:pt x="1424" y="575"/>
                    </a:cubicBezTo>
                    <a:cubicBezTo>
                      <a:pt x="1432" y="568"/>
                      <a:pt x="1432" y="568"/>
                      <a:pt x="1432" y="568"/>
                    </a:cubicBezTo>
                    <a:cubicBezTo>
                      <a:pt x="1433" y="566"/>
                      <a:pt x="1433" y="564"/>
                      <a:pt x="1432" y="563"/>
                    </a:cubicBezTo>
                    <a:close/>
                    <a:moveTo>
                      <a:pt x="1493" y="502"/>
                    </a:moveTo>
                    <a:cubicBezTo>
                      <a:pt x="1492" y="501"/>
                      <a:pt x="1490" y="501"/>
                      <a:pt x="1489" y="502"/>
                    </a:cubicBezTo>
                    <a:cubicBezTo>
                      <a:pt x="1447" y="544"/>
                      <a:pt x="1447" y="544"/>
                      <a:pt x="1447" y="544"/>
                    </a:cubicBezTo>
                    <a:cubicBezTo>
                      <a:pt x="1446" y="545"/>
                      <a:pt x="1446" y="547"/>
                      <a:pt x="1447" y="548"/>
                    </a:cubicBezTo>
                    <a:cubicBezTo>
                      <a:pt x="1448" y="549"/>
                      <a:pt x="1449" y="549"/>
                      <a:pt x="1450" y="549"/>
                    </a:cubicBezTo>
                    <a:cubicBezTo>
                      <a:pt x="1450" y="549"/>
                      <a:pt x="1451" y="549"/>
                      <a:pt x="1452" y="548"/>
                    </a:cubicBezTo>
                    <a:cubicBezTo>
                      <a:pt x="1493" y="507"/>
                      <a:pt x="1493" y="507"/>
                      <a:pt x="1493" y="507"/>
                    </a:cubicBezTo>
                    <a:cubicBezTo>
                      <a:pt x="1494" y="505"/>
                      <a:pt x="1494" y="503"/>
                      <a:pt x="1493" y="502"/>
                    </a:cubicBezTo>
                    <a:close/>
                    <a:moveTo>
                      <a:pt x="1528" y="471"/>
                    </a:moveTo>
                    <a:cubicBezTo>
                      <a:pt x="1529" y="470"/>
                      <a:pt x="1529" y="468"/>
                      <a:pt x="1528" y="467"/>
                    </a:cubicBezTo>
                    <a:cubicBezTo>
                      <a:pt x="1527" y="466"/>
                      <a:pt x="1525" y="466"/>
                      <a:pt x="1524" y="467"/>
                    </a:cubicBezTo>
                    <a:cubicBezTo>
                      <a:pt x="1518" y="473"/>
                      <a:pt x="1518" y="473"/>
                      <a:pt x="1518" y="473"/>
                    </a:cubicBezTo>
                    <a:cubicBezTo>
                      <a:pt x="1518" y="473"/>
                      <a:pt x="1517" y="474"/>
                      <a:pt x="1517" y="474"/>
                    </a:cubicBezTo>
                    <a:cubicBezTo>
                      <a:pt x="1517" y="474"/>
                      <a:pt x="1516" y="475"/>
                      <a:pt x="1516" y="475"/>
                    </a:cubicBezTo>
                    <a:cubicBezTo>
                      <a:pt x="1513" y="477"/>
                      <a:pt x="1513" y="477"/>
                      <a:pt x="1513" y="477"/>
                    </a:cubicBezTo>
                    <a:cubicBezTo>
                      <a:pt x="1512" y="479"/>
                      <a:pt x="1512" y="481"/>
                      <a:pt x="1513" y="482"/>
                    </a:cubicBezTo>
                    <a:cubicBezTo>
                      <a:pt x="1514" y="482"/>
                      <a:pt x="1515" y="483"/>
                      <a:pt x="1516" y="483"/>
                    </a:cubicBezTo>
                    <a:cubicBezTo>
                      <a:pt x="1516" y="483"/>
                      <a:pt x="1517" y="482"/>
                      <a:pt x="1518" y="482"/>
                    </a:cubicBezTo>
                    <a:cubicBezTo>
                      <a:pt x="1520" y="480"/>
                      <a:pt x="1520" y="480"/>
                      <a:pt x="1520" y="480"/>
                    </a:cubicBezTo>
                    <a:cubicBezTo>
                      <a:pt x="1521" y="479"/>
                      <a:pt x="1521" y="478"/>
                      <a:pt x="1521" y="478"/>
                    </a:cubicBezTo>
                    <a:cubicBezTo>
                      <a:pt x="1521" y="478"/>
                      <a:pt x="1522" y="478"/>
                      <a:pt x="1522" y="477"/>
                    </a:cubicBezTo>
                    <a:lnTo>
                      <a:pt x="1528" y="471"/>
                    </a:lnTo>
                    <a:close/>
                    <a:moveTo>
                      <a:pt x="1513" y="487"/>
                    </a:moveTo>
                    <a:cubicBezTo>
                      <a:pt x="1514" y="485"/>
                      <a:pt x="1514" y="483"/>
                      <a:pt x="1513" y="482"/>
                    </a:cubicBezTo>
                    <a:cubicBezTo>
                      <a:pt x="1512" y="481"/>
                      <a:pt x="1510" y="481"/>
                      <a:pt x="1509" y="482"/>
                    </a:cubicBezTo>
                    <a:cubicBezTo>
                      <a:pt x="1507" y="484"/>
                      <a:pt x="1507" y="484"/>
                      <a:pt x="1507" y="484"/>
                    </a:cubicBezTo>
                    <a:cubicBezTo>
                      <a:pt x="1506" y="485"/>
                      <a:pt x="1506" y="487"/>
                      <a:pt x="1507" y="488"/>
                    </a:cubicBezTo>
                    <a:cubicBezTo>
                      <a:pt x="1508" y="489"/>
                      <a:pt x="1508" y="489"/>
                      <a:pt x="1509" y="489"/>
                    </a:cubicBezTo>
                    <a:cubicBezTo>
                      <a:pt x="1510" y="489"/>
                      <a:pt x="1511" y="489"/>
                      <a:pt x="1511" y="488"/>
                    </a:cubicBezTo>
                    <a:lnTo>
                      <a:pt x="1513" y="487"/>
                    </a:lnTo>
                    <a:close/>
                    <a:moveTo>
                      <a:pt x="1497" y="512"/>
                    </a:moveTo>
                    <a:cubicBezTo>
                      <a:pt x="1496" y="511"/>
                      <a:pt x="1494" y="511"/>
                      <a:pt x="1493" y="512"/>
                    </a:cubicBezTo>
                    <a:cubicBezTo>
                      <a:pt x="1459" y="545"/>
                      <a:pt x="1459" y="545"/>
                      <a:pt x="1459" y="545"/>
                    </a:cubicBezTo>
                    <a:cubicBezTo>
                      <a:pt x="1458" y="547"/>
                      <a:pt x="1458" y="549"/>
                      <a:pt x="1459" y="550"/>
                    </a:cubicBezTo>
                    <a:cubicBezTo>
                      <a:pt x="1460" y="550"/>
                      <a:pt x="1461" y="551"/>
                      <a:pt x="1462" y="551"/>
                    </a:cubicBezTo>
                    <a:cubicBezTo>
                      <a:pt x="1462" y="551"/>
                      <a:pt x="1463" y="550"/>
                      <a:pt x="1464" y="550"/>
                    </a:cubicBezTo>
                    <a:cubicBezTo>
                      <a:pt x="1497" y="516"/>
                      <a:pt x="1497" y="516"/>
                      <a:pt x="1497" y="516"/>
                    </a:cubicBezTo>
                    <a:cubicBezTo>
                      <a:pt x="1498" y="515"/>
                      <a:pt x="1498" y="513"/>
                      <a:pt x="1497" y="512"/>
                    </a:cubicBezTo>
                    <a:close/>
                    <a:moveTo>
                      <a:pt x="1442" y="567"/>
                    </a:moveTo>
                    <a:cubicBezTo>
                      <a:pt x="1441" y="566"/>
                      <a:pt x="1439" y="566"/>
                      <a:pt x="1438" y="567"/>
                    </a:cubicBezTo>
                    <a:cubicBezTo>
                      <a:pt x="1430" y="575"/>
                      <a:pt x="1430" y="575"/>
                      <a:pt x="1430" y="575"/>
                    </a:cubicBezTo>
                    <a:cubicBezTo>
                      <a:pt x="1429" y="576"/>
                      <a:pt x="1429" y="578"/>
                      <a:pt x="1430" y="579"/>
                    </a:cubicBezTo>
                    <a:cubicBezTo>
                      <a:pt x="1430" y="580"/>
                      <a:pt x="1431" y="580"/>
                      <a:pt x="1432" y="580"/>
                    </a:cubicBezTo>
                    <a:cubicBezTo>
                      <a:pt x="1433" y="580"/>
                      <a:pt x="1434" y="580"/>
                      <a:pt x="1434" y="579"/>
                    </a:cubicBezTo>
                    <a:cubicBezTo>
                      <a:pt x="1442" y="571"/>
                      <a:pt x="1442" y="571"/>
                      <a:pt x="1442" y="571"/>
                    </a:cubicBezTo>
                    <a:cubicBezTo>
                      <a:pt x="1443" y="570"/>
                      <a:pt x="1443" y="568"/>
                      <a:pt x="1442" y="567"/>
                    </a:cubicBezTo>
                    <a:close/>
                    <a:moveTo>
                      <a:pt x="1528" y="484"/>
                    </a:moveTo>
                    <a:cubicBezTo>
                      <a:pt x="1529" y="484"/>
                      <a:pt x="1530" y="484"/>
                      <a:pt x="1530" y="483"/>
                    </a:cubicBezTo>
                    <a:cubicBezTo>
                      <a:pt x="1541" y="472"/>
                      <a:pt x="1541" y="472"/>
                      <a:pt x="1541" y="472"/>
                    </a:cubicBezTo>
                    <a:cubicBezTo>
                      <a:pt x="1543" y="471"/>
                      <a:pt x="1543" y="469"/>
                      <a:pt x="1541" y="468"/>
                    </a:cubicBezTo>
                    <a:cubicBezTo>
                      <a:pt x="1540" y="467"/>
                      <a:pt x="1538" y="467"/>
                      <a:pt x="1537" y="468"/>
                    </a:cubicBezTo>
                    <a:cubicBezTo>
                      <a:pt x="1526" y="479"/>
                      <a:pt x="1526" y="479"/>
                      <a:pt x="1526" y="479"/>
                    </a:cubicBezTo>
                    <a:cubicBezTo>
                      <a:pt x="1525" y="480"/>
                      <a:pt x="1525" y="482"/>
                      <a:pt x="1526" y="483"/>
                    </a:cubicBezTo>
                    <a:cubicBezTo>
                      <a:pt x="1527" y="484"/>
                      <a:pt x="1527" y="484"/>
                      <a:pt x="1528" y="484"/>
                    </a:cubicBezTo>
                    <a:close/>
                    <a:moveTo>
                      <a:pt x="1442" y="581"/>
                    </a:moveTo>
                    <a:cubicBezTo>
                      <a:pt x="1443" y="582"/>
                      <a:pt x="1444" y="582"/>
                      <a:pt x="1444" y="582"/>
                    </a:cubicBezTo>
                    <a:cubicBezTo>
                      <a:pt x="1445" y="582"/>
                      <a:pt x="1446" y="582"/>
                      <a:pt x="1447" y="581"/>
                    </a:cubicBezTo>
                    <a:cubicBezTo>
                      <a:pt x="1456" y="571"/>
                      <a:pt x="1456" y="571"/>
                      <a:pt x="1456" y="571"/>
                    </a:cubicBezTo>
                    <a:cubicBezTo>
                      <a:pt x="1458" y="570"/>
                      <a:pt x="1458" y="568"/>
                      <a:pt x="1456" y="567"/>
                    </a:cubicBezTo>
                    <a:cubicBezTo>
                      <a:pt x="1455" y="566"/>
                      <a:pt x="1453" y="566"/>
                      <a:pt x="1452" y="567"/>
                    </a:cubicBezTo>
                    <a:cubicBezTo>
                      <a:pt x="1442" y="577"/>
                      <a:pt x="1442" y="577"/>
                      <a:pt x="1442" y="577"/>
                    </a:cubicBezTo>
                    <a:cubicBezTo>
                      <a:pt x="1441" y="578"/>
                      <a:pt x="1441" y="580"/>
                      <a:pt x="1442" y="581"/>
                    </a:cubicBezTo>
                    <a:close/>
                    <a:moveTo>
                      <a:pt x="1542" y="485"/>
                    </a:moveTo>
                    <a:cubicBezTo>
                      <a:pt x="1544" y="484"/>
                      <a:pt x="1544" y="484"/>
                      <a:pt x="1544" y="484"/>
                    </a:cubicBezTo>
                    <a:cubicBezTo>
                      <a:pt x="1545" y="483"/>
                      <a:pt x="1545" y="481"/>
                      <a:pt x="1544" y="479"/>
                    </a:cubicBezTo>
                    <a:cubicBezTo>
                      <a:pt x="1543" y="478"/>
                      <a:pt x="1541" y="478"/>
                      <a:pt x="1539" y="479"/>
                    </a:cubicBezTo>
                    <a:cubicBezTo>
                      <a:pt x="1538" y="481"/>
                      <a:pt x="1538" y="481"/>
                      <a:pt x="1538" y="481"/>
                    </a:cubicBezTo>
                    <a:cubicBezTo>
                      <a:pt x="1538" y="481"/>
                      <a:pt x="1537" y="482"/>
                      <a:pt x="1537" y="483"/>
                    </a:cubicBezTo>
                    <a:cubicBezTo>
                      <a:pt x="1537" y="483"/>
                      <a:pt x="1536" y="483"/>
                      <a:pt x="1535" y="484"/>
                    </a:cubicBezTo>
                    <a:cubicBezTo>
                      <a:pt x="1534" y="485"/>
                      <a:pt x="1534" y="485"/>
                      <a:pt x="1534" y="485"/>
                    </a:cubicBezTo>
                    <a:cubicBezTo>
                      <a:pt x="1533" y="486"/>
                      <a:pt x="1533" y="488"/>
                      <a:pt x="1534" y="489"/>
                    </a:cubicBezTo>
                    <a:cubicBezTo>
                      <a:pt x="1534" y="490"/>
                      <a:pt x="1535" y="490"/>
                      <a:pt x="1536" y="490"/>
                    </a:cubicBezTo>
                    <a:cubicBezTo>
                      <a:pt x="1537" y="490"/>
                      <a:pt x="1538" y="490"/>
                      <a:pt x="1538" y="489"/>
                    </a:cubicBezTo>
                    <a:cubicBezTo>
                      <a:pt x="1540" y="488"/>
                      <a:pt x="1540" y="488"/>
                      <a:pt x="1540" y="488"/>
                    </a:cubicBezTo>
                    <a:cubicBezTo>
                      <a:pt x="1540" y="487"/>
                      <a:pt x="1540" y="487"/>
                      <a:pt x="1541" y="486"/>
                    </a:cubicBezTo>
                    <a:cubicBezTo>
                      <a:pt x="1541" y="486"/>
                      <a:pt x="1542" y="486"/>
                      <a:pt x="1542" y="485"/>
                    </a:cubicBezTo>
                    <a:close/>
                    <a:moveTo>
                      <a:pt x="1487" y="537"/>
                    </a:moveTo>
                    <a:cubicBezTo>
                      <a:pt x="1485" y="535"/>
                      <a:pt x="1483" y="535"/>
                      <a:pt x="1482" y="537"/>
                    </a:cubicBezTo>
                    <a:cubicBezTo>
                      <a:pt x="1470" y="549"/>
                      <a:pt x="1470" y="549"/>
                      <a:pt x="1470" y="549"/>
                    </a:cubicBezTo>
                    <a:cubicBezTo>
                      <a:pt x="1469" y="550"/>
                      <a:pt x="1469" y="552"/>
                      <a:pt x="1470" y="553"/>
                    </a:cubicBezTo>
                    <a:cubicBezTo>
                      <a:pt x="1471" y="554"/>
                      <a:pt x="1472" y="554"/>
                      <a:pt x="1472" y="554"/>
                    </a:cubicBezTo>
                    <a:cubicBezTo>
                      <a:pt x="1473" y="554"/>
                      <a:pt x="1474" y="554"/>
                      <a:pt x="1475" y="553"/>
                    </a:cubicBezTo>
                    <a:cubicBezTo>
                      <a:pt x="1487" y="541"/>
                      <a:pt x="1487" y="541"/>
                      <a:pt x="1487" y="541"/>
                    </a:cubicBezTo>
                    <a:cubicBezTo>
                      <a:pt x="1488" y="540"/>
                      <a:pt x="1488" y="538"/>
                      <a:pt x="1487" y="537"/>
                    </a:cubicBezTo>
                    <a:close/>
                    <a:moveTo>
                      <a:pt x="1497" y="540"/>
                    </a:moveTo>
                    <a:cubicBezTo>
                      <a:pt x="1498" y="541"/>
                      <a:pt x="1499" y="541"/>
                      <a:pt x="1499" y="541"/>
                    </a:cubicBezTo>
                    <a:cubicBezTo>
                      <a:pt x="1500" y="541"/>
                      <a:pt x="1501" y="541"/>
                      <a:pt x="1502" y="540"/>
                    </a:cubicBezTo>
                    <a:cubicBezTo>
                      <a:pt x="1510" y="532"/>
                      <a:pt x="1510" y="532"/>
                      <a:pt x="1510" y="532"/>
                    </a:cubicBezTo>
                    <a:cubicBezTo>
                      <a:pt x="1511" y="531"/>
                      <a:pt x="1511" y="529"/>
                      <a:pt x="1510" y="528"/>
                    </a:cubicBezTo>
                    <a:cubicBezTo>
                      <a:pt x="1508" y="526"/>
                      <a:pt x="1507" y="526"/>
                      <a:pt x="1505" y="528"/>
                    </a:cubicBezTo>
                    <a:cubicBezTo>
                      <a:pt x="1497" y="536"/>
                      <a:pt x="1497" y="536"/>
                      <a:pt x="1497" y="536"/>
                    </a:cubicBezTo>
                    <a:cubicBezTo>
                      <a:pt x="1496" y="537"/>
                      <a:pt x="1496" y="539"/>
                      <a:pt x="1497" y="540"/>
                    </a:cubicBezTo>
                    <a:close/>
                    <a:moveTo>
                      <a:pt x="1458" y="583"/>
                    </a:moveTo>
                    <a:cubicBezTo>
                      <a:pt x="1464" y="578"/>
                      <a:pt x="1464" y="578"/>
                      <a:pt x="1464" y="578"/>
                    </a:cubicBezTo>
                    <a:cubicBezTo>
                      <a:pt x="1469" y="572"/>
                      <a:pt x="1469" y="572"/>
                      <a:pt x="1469" y="572"/>
                    </a:cubicBezTo>
                    <a:cubicBezTo>
                      <a:pt x="1471" y="571"/>
                      <a:pt x="1471" y="569"/>
                      <a:pt x="1469" y="568"/>
                    </a:cubicBezTo>
                    <a:cubicBezTo>
                      <a:pt x="1468" y="567"/>
                      <a:pt x="1466" y="567"/>
                      <a:pt x="1465" y="568"/>
                    </a:cubicBezTo>
                    <a:cubicBezTo>
                      <a:pt x="1460" y="573"/>
                      <a:pt x="1460" y="573"/>
                      <a:pt x="1460" y="573"/>
                    </a:cubicBezTo>
                    <a:cubicBezTo>
                      <a:pt x="1454" y="579"/>
                      <a:pt x="1454" y="579"/>
                      <a:pt x="1454" y="579"/>
                    </a:cubicBezTo>
                    <a:cubicBezTo>
                      <a:pt x="1453" y="580"/>
                      <a:pt x="1453" y="582"/>
                      <a:pt x="1454" y="583"/>
                    </a:cubicBezTo>
                    <a:cubicBezTo>
                      <a:pt x="1454" y="584"/>
                      <a:pt x="1455" y="584"/>
                      <a:pt x="1456" y="584"/>
                    </a:cubicBezTo>
                    <a:cubicBezTo>
                      <a:pt x="1457" y="584"/>
                      <a:pt x="1458" y="584"/>
                      <a:pt x="1458" y="583"/>
                    </a:cubicBezTo>
                    <a:close/>
                    <a:moveTo>
                      <a:pt x="1513" y="527"/>
                    </a:moveTo>
                    <a:cubicBezTo>
                      <a:pt x="1514" y="527"/>
                      <a:pt x="1515" y="527"/>
                      <a:pt x="1515" y="526"/>
                    </a:cubicBezTo>
                    <a:cubicBezTo>
                      <a:pt x="1521" y="520"/>
                      <a:pt x="1521" y="520"/>
                      <a:pt x="1521" y="520"/>
                    </a:cubicBezTo>
                    <a:cubicBezTo>
                      <a:pt x="1522" y="519"/>
                      <a:pt x="1522" y="517"/>
                      <a:pt x="1521" y="516"/>
                    </a:cubicBezTo>
                    <a:cubicBezTo>
                      <a:pt x="1520" y="515"/>
                      <a:pt x="1518" y="515"/>
                      <a:pt x="1517" y="516"/>
                    </a:cubicBezTo>
                    <a:cubicBezTo>
                      <a:pt x="1511" y="522"/>
                      <a:pt x="1511" y="522"/>
                      <a:pt x="1511" y="522"/>
                    </a:cubicBezTo>
                    <a:cubicBezTo>
                      <a:pt x="1510" y="523"/>
                      <a:pt x="1510" y="525"/>
                      <a:pt x="1511" y="526"/>
                    </a:cubicBezTo>
                    <a:cubicBezTo>
                      <a:pt x="1512" y="527"/>
                      <a:pt x="1512" y="527"/>
                      <a:pt x="1513" y="527"/>
                    </a:cubicBezTo>
                    <a:close/>
                    <a:moveTo>
                      <a:pt x="1539" y="512"/>
                    </a:moveTo>
                    <a:cubicBezTo>
                      <a:pt x="1538" y="511"/>
                      <a:pt x="1536" y="511"/>
                      <a:pt x="1534" y="512"/>
                    </a:cubicBezTo>
                    <a:cubicBezTo>
                      <a:pt x="1526" y="521"/>
                      <a:pt x="1526" y="521"/>
                      <a:pt x="1526" y="521"/>
                    </a:cubicBezTo>
                    <a:cubicBezTo>
                      <a:pt x="1524" y="522"/>
                      <a:pt x="1524" y="524"/>
                      <a:pt x="1526" y="526"/>
                    </a:cubicBezTo>
                    <a:cubicBezTo>
                      <a:pt x="1526" y="526"/>
                      <a:pt x="1527" y="527"/>
                      <a:pt x="1528" y="527"/>
                    </a:cubicBezTo>
                    <a:cubicBezTo>
                      <a:pt x="1529" y="527"/>
                      <a:pt x="1529" y="526"/>
                      <a:pt x="1530" y="526"/>
                    </a:cubicBezTo>
                    <a:cubicBezTo>
                      <a:pt x="1539" y="517"/>
                      <a:pt x="1539" y="517"/>
                      <a:pt x="1539" y="517"/>
                    </a:cubicBezTo>
                    <a:cubicBezTo>
                      <a:pt x="1540" y="516"/>
                      <a:pt x="1540" y="514"/>
                      <a:pt x="1539" y="512"/>
                    </a:cubicBezTo>
                    <a:close/>
                    <a:moveTo>
                      <a:pt x="1502" y="552"/>
                    </a:moveTo>
                    <a:cubicBezTo>
                      <a:pt x="1503" y="552"/>
                      <a:pt x="1504" y="552"/>
                      <a:pt x="1504" y="551"/>
                    </a:cubicBezTo>
                    <a:cubicBezTo>
                      <a:pt x="1510" y="546"/>
                      <a:pt x="1510" y="546"/>
                      <a:pt x="1510" y="546"/>
                    </a:cubicBezTo>
                    <a:cubicBezTo>
                      <a:pt x="1510" y="546"/>
                      <a:pt x="1510" y="545"/>
                      <a:pt x="1510" y="545"/>
                    </a:cubicBezTo>
                    <a:cubicBezTo>
                      <a:pt x="1510" y="545"/>
                      <a:pt x="1510" y="545"/>
                      <a:pt x="1511" y="545"/>
                    </a:cubicBezTo>
                    <a:cubicBezTo>
                      <a:pt x="1525" y="531"/>
                      <a:pt x="1525" y="531"/>
                      <a:pt x="1525" y="531"/>
                    </a:cubicBezTo>
                    <a:cubicBezTo>
                      <a:pt x="1526" y="530"/>
                      <a:pt x="1526" y="528"/>
                      <a:pt x="1525" y="527"/>
                    </a:cubicBezTo>
                    <a:cubicBezTo>
                      <a:pt x="1523" y="525"/>
                      <a:pt x="1521" y="525"/>
                      <a:pt x="1520" y="527"/>
                    </a:cubicBezTo>
                    <a:cubicBezTo>
                      <a:pt x="1506" y="541"/>
                      <a:pt x="1506" y="541"/>
                      <a:pt x="1506" y="541"/>
                    </a:cubicBezTo>
                    <a:cubicBezTo>
                      <a:pt x="1506" y="541"/>
                      <a:pt x="1506" y="541"/>
                      <a:pt x="1506" y="541"/>
                    </a:cubicBezTo>
                    <a:cubicBezTo>
                      <a:pt x="1506" y="541"/>
                      <a:pt x="1506" y="541"/>
                      <a:pt x="1506" y="541"/>
                    </a:cubicBezTo>
                    <a:cubicBezTo>
                      <a:pt x="1500" y="547"/>
                      <a:pt x="1500" y="547"/>
                      <a:pt x="1500" y="547"/>
                    </a:cubicBezTo>
                    <a:cubicBezTo>
                      <a:pt x="1499" y="548"/>
                      <a:pt x="1499" y="550"/>
                      <a:pt x="1500" y="551"/>
                    </a:cubicBezTo>
                    <a:cubicBezTo>
                      <a:pt x="1500" y="552"/>
                      <a:pt x="1501" y="552"/>
                      <a:pt x="1502" y="552"/>
                    </a:cubicBezTo>
                    <a:close/>
                    <a:moveTo>
                      <a:pt x="1480" y="581"/>
                    </a:moveTo>
                    <a:cubicBezTo>
                      <a:pt x="1477" y="584"/>
                      <a:pt x="1477" y="584"/>
                      <a:pt x="1477" y="584"/>
                    </a:cubicBezTo>
                    <a:cubicBezTo>
                      <a:pt x="1476" y="585"/>
                      <a:pt x="1476" y="587"/>
                      <a:pt x="1477" y="588"/>
                    </a:cubicBezTo>
                    <a:cubicBezTo>
                      <a:pt x="1478" y="589"/>
                      <a:pt x="1479" y="589"/>
                      <a:pt x="1479" y="589"/>
                    </a:cubicBezTo>
                    <a:cubicBezTo>
                      <a:pt x="1480" y="589"/>
                      <a:pt x="1481" y="589"/>
                      <a:pt x="1481" y="588"/>
                    </a:cubicBezTo>
                    <a:cubicBezTo>
                      <a:pt x="1484" y="586"/>
                      <a:pt x="1484" y="586"/>
                      <a:pt x="1484" y="586"/>
                    </a:cubicBezTo>
                    <a:cubicBezTo>
                      <a:pt x="1485" y="584"/>
                      <a:pt x="1485" y="582"/>
                      <a:pt x="1484" y="581"/>
                    </a:cubicBezTo>
                    <a:cubicBezTo>
                      <a:pt x="1483" y="580"/>
                      <a:pt x="1481" y="580"/>
                      <a:pt x="1480" y="581"/>
                    </a:cubicBezTo>
                    <a:close/>
                    <a:moveTo>
                      <a:pt x="1553" y="507"/>
                    </a:moveTo>
                    <a:cubicBezTo>
                      <a:pt x="1551" y="509"/>
                      <a:pt x="1551" y="509"/>
                      <a:pt x="1551" y="509"/>
                    </a:cubicBezTo>
                    <a:cubicBezTo>
                      <a:pt x="1551" y="510"/>
                      <a:pt x="1551" y="510"/>
                      <a:pt x="1551" y="510"/>
                    </a:cubicBezTo>
                    <a:cubicBezTo>
                      <a:pt x="1551" y="510"/>
                      <a:pt x="1551" y="510"/>
                      <a:pt x="1550" y="510"/>
                    </a:cubicBezTo>
                    <a:cubicBezTo>
                      <a:pt x="1546" y="515"/>
                      <a:pt x="1546" y="515"/>
                      <a:pt x="1546" y="515"/>
                    </a:cubicBezTo>
                    <a:cubicBezTo>
                      <a:pt x="1545" y="516"/>
                      <a:pt x="1545" y="518"/>
                      <a:pt x="1546" y="519"/>
                    </a:cubicBezTo>
                    <a:cubicBezTo>
                      <a:pt x="1547" y="520"/>
                      <a:pt x="1548" y="520"/>
                      <a:pt x="1548" y="520"/>
                    </a:cubicBezTo>
                    <a:cubicBezTo>
                      <a:pt x="1549" y="520"/>
                      <a:pt x="1550" y="520"/>
                      <a:pt x="1550" y="519"/>
                    </a:cubicBezTo>
                    <a:cubicBezTo>
                      <a:pt x="1555" y="515"/>
                      <a:pt x="1555" y="515"/>
                      <a:pt x="1555" y="515"/>
                    </a:cubicBezTo>
                    <a:cubicBezTo>
                      <a:pt x="1555" y="515"/>
                      <a:pt x="1555" y="514"/>
                      <a:pt x="1555" y="514"/>
                    </a:cubicBezTo>
                    <a:cubicBezTo>
                      <a:pt x="1555" y="514"/>
                      <a:pt x="1556" y="514"/>
                      <a:pt x="1556" y="514"/>
                    </a:cubicBezTo>
                    <a:cubicBezTo>
                      <a:pt x="1558" y="512"/>
                      <a:pt x="1558" y="512"/>
                      <a:pt x="1558" y="512"/>
                    </a:cubicBezTo>
                    <a:cubicBezTo>
                      <a:pt x="1559" y="511"/>
                      <a:pt x="1559" y="509"/>
                      <a:pt x="1558" y="507"/>
                    </a:cubicBezTo>
                    <a:cubicBezTo>
                      <a:pt x="1556" y="506"/>
                      <a:pt x="1555" y="506"/>
                      <a:pt x="1553" y="507"/>
                    </a:cubicBezTo>
                    <a:close/>
                    <a:moveTo>
                      <a:pt x="1518" y="543"/>
                    </a:moveTo>
                    <a:cubicBezTo>
                      <a:pt x="1511" y="549"/>
                      <a:pt x="1511" y="549"/>
                      <a:pt x="1511" y="549"/>
                    </a:cubicBezTo>
                    <a:cubicBezTo>
                      <a:pt x="1510" y="551"/>
                      <a:pt x="1510" y="553"/>
                      <a:pt x="1511" y="554"/>
                    </a:cubicBezTo>
                    <a:cubicBezTo>
                      <a:pt x="1512" y="554"/>
                      <a:pt x="1513" y="555"/>
                      <a:pt x="1514" y="555"/>
                    </a:cubicBezTo>
                    <a:cubicBezTo>
                      <a:pt x="1514" y="555"/>
                      <a:pt x="1515" y="554"/>
                      <a:pt x="1516" y="554"/>
                    </a:cubicBezTo>
                    <a:cubicBezTo>
                      <a:pt x="1522" y="548"/>
                      <a:pt x="1522" y="548"/>
                      <a:pt x="1522" y="548"/>
                    </a:cubicBezTo>
                    <a:cubicBezTo>
                      <a:pt x="1523" y="546"/>
                      <a:pt x="1523" y="545"/>
                      <a:pt x="1522" y="543"/>
                    </a:cubicBezTo>
                    <a:cubicBezTo>
                      <a:pt x="1521" y="542"/>
                      <a:pt x="1519" y="542"/>
                      <a:pt x="1518" y="543"/>
                    </a:cubicBezTo>
                    <a:close/>
                    <a:moveTo>
                      <a:pt x="1502" y="566"/>
                    </a:moveTo>
                    <a:cubicBezTo>
                      <a:pt x="1503" y="566"/>
                      <a:pt x="1504" y="566"/>
                      <a:pt x="1504" y="565"/>
                    </a:cubicBezTo>
                    <a:cubicBezTo>
                      <a:pt x="1509" y="560"/>
                      <a:pt x="1509" y="560"/>
                      <a:pt x="1509" y="560"/>
                    </a:cubicBezTo>
                    <a:cubicBezTo>
                      <a:pt x="1511" y="559"/>
                      <a:pt x="1511" y="557"/>
                      <a:pt x="1509" y="556"/>
                    </a:cubicBezTo>
                    <a:cubicBezTo>
                      <a:pt x="1508" y="555"/>
                      <a:pt x="1506" y="555"/>
                      <a:pt x="1505" y="556"/>
                    </a:cubicBezTo>
                    <a:cubicBezTo>
                      <a:pt x="1500" y="561"/>
                      <a:pt x="1500" y="561"/>
                      <a:pt x="1500" y="561"/>
                    </a:cubicBezTo>
                    <a:cubicBezTo>
                      <a:pt x="1499" y="562"/>
                      <a:pt x="1499" y="564"/>
                      <a:pt x="1500" y="565"/>
                    </a:cubicBezTo>
                    <a:cubicBezTo>
                      <a:pt x="1500" y="566"/>
                      <a:pt x="1501" y="566"/>
                      <a:pt x="1502" y="566"/>
                    </a:cubicBezTo>
                    <a:close/>
                    <a:moveTo>
                      <a:pt x="1495" y="588"/>
                    </a:moveTo>
                    <a:cubicBezTo>
                      <a:pt x="1495" y="588"/>
                      <a:pt x="1496" y="587"/>
                      <a:pt x="1497" y="587"/>
                    </a:cubicBezTo>
                    <a:cubicBezTo>
                      <a:pt x="1499" y="584"/>
                      <a:pt x="1499" y="584"/>
                      <a:pt x="1499" y="584"/>
                    </a:cubicBezTo>
                    <a:cubicBezTo>
                      <a:pt x="1500" y="583"/>
                      <a:pt x="1500" y="581"/>
                      <a:pt x="1499" y="580"/>
                    </a:cubicBezTo>
                    <a:cubicBezTo>
                      <a:pt x="1498" y="579"/>
                      <a:pt x="1496" y="579"/>
                      <a:pt x="1495" y="580"/>
                    </a:cubicBezTo>
                    <a:cubicBezTo>
                      <a:pt x="1492" y="582"/>
                      <a:pt x="1492" y="582"/>
                      <a:pt x="1492" y="582"/>
                    </a:cubicBezTo>
                    <a:cubicBezTo>
                      <a:pt x="1491" y="584"/>
                      <a:pt x="1491" y="585"/>
                      <a:pt x="1492" y="587"/>
                    </a:cubicBezTo>
                    <a:cubicBezTo>
                      <a:pt x="1493" y="587"/>
                      <a:pt x="1494" y="588"/>
                      <a:pt x="1495" y="588"/>
                    </a:cubicBezTo>
                    <a:close/>
                    <a:moveTo>
                      <a:pt x="1557" y="526"/>
                    </a:moveTo>
                    <a:cubicBezTo>
                      <a:pt x="1559" y="525"/>
                      <a:pt x="1559" y="525"/>
                      <a:pt x="1559" y="525"/>
                    </a:cubicBezTo>
                    <a:cubicBezTo>
                      <a:pt x="1560" y="523"/>
                      <a:pt x="1560" y="521"/>
                      <a:pt x="1559" y="520"/>
                    </a:cubicBezTo>
                    <a:cubicBezTo>
                      <a:pt x="1558" y="519"/>
                      <a:pt x="1556" y="519"/>
                      <a:pt x="1555" y="520"/>
                    </a:cubicBezTo>
                    <a:cubicBezTo>
                      <a:pt x="1553" y="522"/>
                      <a:pt x="1553" y="522"/>
                      <a:pt x="1553" y="522"/>
                    </a:cubicBezTo>
                    <a:cubicBezTo>
                      <a:pt x="1547" y="528"/>
                      <a:pt x="1547" y="528"/>
                      <a:pt x="1547" y="528"/>
                    </a:cubicBezTo>
                    <a:cubicBezTo>
                      <a:pt x="1546" y="529"/>
                      <a:pt x="1546" y="531"/>
                      <a:pt x="1547" y="532"/>
                    </a:cubicBezTo>
                    <a:cubicBezTo>
                      <a:pt x="1548" y="533"/>
                      <a:pt x="1548" y="533"/>
                      <a:pt x="1549" y="533"/>
                    </a:cubicBezTo>
                    <a:cubicBezTo>
                      <a:pt x="1550" y="533"/>
                      <a:pt x="1551" y="533"/>
                      <a:pt x="1551" y="532"/>
                    </a:cubicBezTo>
                    <a:lnTo>
                      <a:pt x="1557" y="526"/>
                    </a:lnTo>
                    <a:close/>
                    <a:moveTo>
                      <a:pt x="1519" y="564"/>
                    </a:moveTo>
                    <a:cubicBezTo>
                      <a:pt x="1526" y="557"/>
                      <a:pt x="1526" y="557"/>
                      <a:pt x="1526" y="557"/>
                    </a:cubicBezTo>
                    <a:cubicBezTo>
                      <a:pt x="1527" y="556"/>
                      <a:pt x="1527" y="554"/>
                      <a:pt x="1526" y="553"/>
                    </a:cubicBezTo>
                    <a:cubicBezTo>
                      <a:pt x="1525" y="552"/>
                      <a:pt x="1523" y="552"/>
                      <a:pt x="1522" y="553"/>
                    </a:cubicBezTo>
                    <a:cubicBezTo>
                      <a:pt x="1515" y="560"/>
                      <a:pt x="1515" y="560"/>
                      <a:pt x="1515" y="560"/>
                    </a:cubicBezTo>
                    <a:cubicBezTo>
                      <a:pt x="1514" y="561"/>
                      <a:pt x="1514" y="563"/>
                      <a:pt x="1515" y="564"/>
                    </a:cubicBezTo>
                    <a:cubicBezTo>
                      <a:pt x="1516" y="565"/>
                      <a:pt x="1517" y="565"/>
                      <a:pt x="1517" y="565"/>
                    </a:cubicBezTo>
                    <a:cubicBezTo>
                      <a:pt x="1518" y="565"/>
                      <a:pt x="1519" y="565"/>
                      <a:pt x="1519" y="564"/>
                    </a:cubicBezTo>
                    <a:close/>
                    <a:moveTo>
                      <a:pt x="1499" y="594"/>
                    </a:moveTo>
                    <a:cubicBezTo>
                      <a:pt x="1499" y="595"/>
                      <a:pt x="1500" y="595"/>
                      <a:pt x="1501" y="595"/>
                    </a:cubicBezTo>
                    <a:cubicBezTo>
                      <a:pt x="1502" y="595"/>
                      <a:pt x="1503" y="595"/>
                      <a:pt x="1503" y="594"/>
                    </a:cubicBezTo>
                    <a:cubicBezTo>
                      <a:pt x="1509" y="589"/>
                      <a:pt x="1509" y="589"/>
                      <a:pt x="1509" y="589"/>
                    </a:cubicBezTo>
                    <a:cubicBezTo>
                      <a:pt x="1513" y="584"/>
                      <a:pt x="1513" y="584"/>
                      <a:pt x="1513" y="584"/>
                    </a:cubicBezTo>
                    <a:cubicBezTo>
                      <a:pt x="1514" y="583"/>
                      <a:pt x="1514" y="581"/>
                      <a:pt x="1513" y="580"/>
                    </a:cubicBezTo>
                    <a:cubicBezTo>
                      <a:pt x="1512" y="579"/>
                      <a:pt x="1510" y="579"/>
                      <a:pt x="1509" y="580"/>
                    </a:cubicBezTo>
                    <a:cubicBezTo>
                      <a:pt x="1504" y="585"/>
                      <a:pt x="1504" y="585"/>
                      <a:pt x="1504" y="585"/>
                    </a:cubicBezTo>
                    <a:cubicBezTo>
                      <a:pt x="1499" y="590"/>
                      <a:pt x="1499" y="590"/>
                      <a:pt x="1499" y="590"/>
                    </a:cubicBezTo>
                    <a:cubicBezTo>
                      <a:pt x="1498" y="591"/>
                      <a:pt x="1498" y="593"/>
                      <a:pt x="1499" y="594"/>
                    </a:cubicBezTo>
                    <a:close/>
                    <a:moveTo>
                      <a:pt x="1549" y="544"/>
                    </a:moveTo>
                    <a:cubicBezTo>
                      <a:pt x="1547" y="543"/>
                      <a:pt x="1546" y="543"/>
                      <a:pt x="1544" y="544"/>
                    </a:cubicBezTo>
                    <a:cubicBezTo>
                      <a:pt x="1541" y="548"/>
                      <a:pt x="1541" y="548"/>
                      <a:pt x="1541" y="548"/>
                    </a:cubicBezTo>
                    <a:cubicBezTo>
                      <a:pt x="1539" y="549"/>
                      <a:pt x="1539" y="551"/>
                      <a:pt x="1541" y="553"/>
                    </a:cubicBezTo>
                    <a:cubicBezTo>
                      <a:pt x="1541" y="553"/>
                      <a:pt x="1542" y="553"/>
                      <a:pt x="1543" y="553"/>
                    </a:cubicBezTo>
                    <a:cubicBezTo>
                      <a:pt x="1544" y="553"/>
                      <a:pt x="1544" y="553"/>
                      <a:pt x="1545" y="553"/>
                    </a:cubicBezTo>
                    <a:cubicBezTo>
                      <a:pt x="1549" y="549"/>
                      <a:pt x="1549" y="549"/>
                      <a:pt x="1549" y="549"/>
                    </a:cubicBezTo>
                    <a:cubicBezTo>
                      <a:pt x="1550" y="548"/>
                      <a:pt x="1550" y="546"/>
                      <a:pt x="1549" y="544"/>
                    </a:cubicBezTo>
                    <a:close/>
                    <a:moveTo>
                      <a:pt x="1566" y="523"/>
                    </a:moveTo>
                    <a:cubicBezTo>
                      <a:pt x="1563" y="525"/>
                      <a:pt x="1563" y="525"/>
                      <a:pt x="1563" y="525"/>
                    </a:cubicBezTo>
                    <a:cubicBezTo>
                      <a:pt x="1562" y="527"/>
                      <a:pt x="1562" y="528"/>
                      <a:pt x="1563" y="530"/>
                    </a:cubicBezTo>
                    <a:cubicBezTo>
                      <a:pt x="1564" y="530"/>
                      <a:pt x="1565" y="531"/>
                      <a:pt x="1566" y="531"/>
                    </a:cubicBezTo>
                    <a:cubicBezTo>
                      <a:pt x="1566" y="531"/>
                      <a:pt x="1567" y="530"/>
                      <a:pt x="1568" y="530"/>
                    </a:cubicBezTo>
                    <a:cubicBezTo>
                      <a:pt x="1570" y="527"/>
                      <a:pt x="1570" y="527"/>
                      <a:pt x="1570" y="527"/>
                    </a:cubicBezTo>
                    <a:cubicBezTo>
                      <a:pt x="1572" y="526"/>
                      <a:pt x="1572" y="524"/>
                      <a:pt x="1570" y="523"/>
                    </a:cubicBezTo>
                    <a:cubicBezTo>
                      <a:pt x="1569" y="521"/>
                      <a:pt x="1567" y="521"/>
                      <a:pt x="1566" y="523"/>
                    </a:cubicBezTo>
                    <a:close/>
                    <a:moveTo>
                      <a:pt x="1581" y="530"/>
                    </a:moveTo>
                    <a:cubicBezTo>
                      <a:pt x="1582" y="529"/>
                      <a:pt x="1582" y="527"/>
                      <a:pt x="1581" y="526"/>
                    </a:cubicBezTo>
                    <a:cubicBezTo>
                      <a:pt x="1580" y="525"/>
                      <a:pt x="1578" y="525"/>
                      <a:pt x="1577" y="526"/>
                    </a:cubicBezTo>
                    <a:cubicBezTo>
                      <a:pt x="1569" y="534"/>
                      <a:pt x="1569" y="534"/>
                      <a:pt x="1569" y="534"/>
                    </a:cubicBezTo>
                    <a:cubicBezTo>
                      <a:pt x="1568" y="535"/>
                      <a:pt x="1568" y="537"/>
                      <a:pt x="1569" y="538"/>
                    </a:cubicBezTo>
                    <a:cubicBezTo>
                      <a:pt x="1570" y="539"/>
                      <a:pt x="1570" y="539"/>
                      <a:pt x="1571" y="539"/>
                    </a:cubicBezTo>
                    <a:cubicBezTo>
                      <a:pt x="1572" y="539"/>
                      <a:pt x="1573" y="539"/>
                      <a:pt x="1573" y="538"/>
                    </a:cubicBezTo>
                    <a:lnTo>
                      <a:pt x="1581" y="530"/>
                    </a:lnTo>
                    <a:close/>
                    <a:moveTo>
                      <a:pt x="1558" y="552"/>
                    </a:moveTo>
                    <a:cubicBezTo>
                      <a:pt x="1559" y="552"/>
                      <a:pt x="1559" y="552"/>
                      <a:pt x="1560" y="551"/>
                    </a:cubicBezTo>
                    <a:cubicBezTo>
                      <a:pt x="1565" y="547"/>
                      <a:pt x="1565" y="547"/>
                      <a:pt x="1565" y="547"/>
                    </a:cubicBezTo>
                    <a:cubicBezTo>
                      <a:pt x="1566" y="545"/>
                      <a:pt x="1566" y="543"/>
                      <a:pt x="1565" y="542"/>
                    </a:cubicBezTo>
                    <a:cubicBezTo>
                      <a:pt x="1564" y="541"/>
                      <a:pt x="1562" y="541"/>
                      <a:pt x="1560" y="542"/>
                    </a:cubicBezTo>
                    <a:cubicBezTo>
                      <a:pt x="1556" y="547"/>
                      <a:pt x="1556" y="547"/>
                      <a:pt x="1556" y="547"/>
                    </a:cubicBezTo>
                    <a:cubicBezTo>
                      <a:pt x="1555" y="548"/>
                      <a:pt x="1555" y="550"/>
                      <a:pt x="1556" y="551"/>
                    </a:cubicBezTo>
                    <a:cubicBezTo>
                      <a:pt x="1556" y="552"/>
                      <a:pt x="1557" y="552"/>
                      <a:pt x="1558" y="552"/>
                    </a:cubicBezTo>
                    <a:close/>
                    <a:moveTo>
                      <a:pt x="1529" y="595"/>
                    </a:moveTo>
                    <a:cubicBezTo>
                      <a:pt x="1530" y="595"/>
                      <a:pt x="1531" y="595"/>
                      <a:pt x="1531" y="594"/>
                    </a:cubicBezTo>
                    <a:cubicBezTo>
                      <a:pt x="1533" y="592"/>
                      <a:pt x="1533" y="592"/>
                      <a:pt x="1533" y="592"/>
                    </a:cubicBezTo>
                    <a:cubicBezTo>
                      <a:pt x="1533" y="592"/>
                      <a:pt x="1533" y="592"/>
                      <a:pt x="1533" y="592"/>
                    </a:cubicBezTo>
                    <a:cubicBezTo>
                      <a:pt x="1533" y="592"/>
                      <a:pt x="1533" y="592"/>
                      <a:pt x="1533" y="592"/>
                    </a:cubicBezTo>
                    <a:cubicBezTo>
                      <a:pt x="1534" y="592"/>
                      <a:pt x="1534" y="592"/>
                      <a:pt x="1534" y="592"/>
                    </a:cubicBezTo>
                    <a:cubicBezTo>
                      <a:pt x="1534" y="592"/>
                      <a:pt x="1534" y="592"/>
                      <a:pt x="1534" y="592"/>
                    </a:cubicBezTo>
                    <a:cubicBezTo>
                      <a:pt x="1543" y="583"/>
                      <a:pt x="1543" y="583"/>
                      <a:pt x="1543" y="583"/>
                    </a:cubicBezTo>
                    <a:cubicBezTo>
                      <a:pt x="1544" y="582"/>
                      <a:pt x="1544" y="580"/>
                      <a:pt x="1543" y="579"/>
                    </a:cubicBezTo>
                    <a:cubicBezTo>
                      <a:pt x="1541" y="577"/>
                      <a:pt x="1539" y="577"/>
                      <a:pt x="1538" y="579"/>
                    </a:cubicBezTo>
                    <a:cubicBezTo>
                      <a:pt x="1530" y="587"/>
                      <a:pt x="1530" y="587"/>
                      <a:pt x="1530" y="587"/>
                    </a:cubicBezTo>
                    <a:cubicBezTo>
                      <a:pt x="1530" y="587"/>
                      <a:pt x="1529" y="587"/>
                      <a:pt x="1529" y="587"/>
                    </a:cubicBezTo>
                    <a:cubicBezTo>
                      <a:pt x="1529" y="587"/>
                      <a:pt x="1529" y="588"/>
                      <a:pt x="1529" y="588"/>
                    </a:cubicBezTo>
                    <a:cubicBezTo>
                      <a:pt x="1529" y="588"/>
                      <a:pt x="1529" y="588"/>
                      <a:pt x="1529" y="588"/>
                    </a:cubicBezTo>
                    <a:cubicBezTo>
                      <a:pt x="1527" y="590"/>
                      <a:pt x="1527" y="590"/>
                      <a:pt x="1527" y="590"/>
                    </a:cubicBezTo>
                    <a:cubicBezTo>
                      <a:pt x="1526" y="591"/>
                      <a:pt x="1526" y="593"/>
                      <a:pt x="1527" y="594"/>
                    </a:cubicBezTo>
                    <a:cubicBezTo>
                      <a:pt x="1527" y="595"/>
                      <a:pt x="1528" y="595"/>
                      <a:pt x="1529" y="595"/>
                    </a:cubicBezTo>
                    <a:close/>
                    <a:moveTo>
                      <a:pt x="1576" y="548"/>
                    </a:moveTo>
                    <a:cubicBezTo>
                      <a:pt x="1577" y="548"/>
                      <a:pt x="1577" y="548"/>
                      <a:pt x="1578" y="547"/>
                    </a:cubicBezTo>
                    <a:cubicBezTo>
                      <a:pt x="1590" y="535"/>
                      <a:pt x="1590" y="535"/>
                      <a:pt x="1590" y="535"/>
                    </a:cubicBezTo>
                    <a:cubicBezTo>
                      <a:pt x="1592" y="534"/>
                      <a:pt x="1592" y="532"/>
                      <a:pt x="1590" y="531"/>
                    </a:cubicBezTo>
                    <a:cubicBezTo>
                      <a:pt x="1589" y="529"/>
                      <a:pt x="1587" y="529"/>
                      <a:pt x="1586" y="531"/>
                    </a:cubicBezTo>
                    <a:cubicBezTo>
                      <a:pt x="1576" y="541"/>
                      <a:pt x="1576" y="541"/>
                      <a:pt x="1576" y="541"/>
                    </a:cubicBezTo>
                    <a:cubicBezTo>
                      <a:pt x="1574" y="543"/>
                      <a:pt x="1574" y="543"/>
                      <a:pt x="1574" y="543"/>
                    </a:cubicBezTo>
                    <a:cubicBezTo>
                      <a:pt x="1572" y="544"/>
                      <a:pt x="1572" y="546"/>
                      <a:pt x="1574" y="547"/>
                    </a:cubicBezTo>
                    <a:cubicBezTo>
                      <a:pt x="1574" y="548"/>
                      <a:pt x="1575" y="548"/>
                      <a:pt x="1576" y="548"/>
                    </a:cubicBezTo>
                    <a:close/>
                    <a:moveTo>
                      <a:pt x="1582" y="556"/>
                    </a:moveTo>
                    <a:cubicBezTo>
                      <a:pt x="1582" y="556"/>
                      <a:pt x="1583" y="556"/>
                      <a:pt x="1584" y="556"/>
                    </a:cubicBezTo>
                    <a:cubicBezTo>
                      <a:pt x="1593" y="546"/>
                      <a:pt x="1593" y="546"/>
                      <a:pt x="1593" y="546"/>
                    </a:cubicBezTo>
                    <a:cubicBezTo>
                      <a:pt x="1594" y="545"/>
                      <a:pt x="1594" y="543"/>
                      <a:pt x="1593" y="542"/>
                    </a:cubicBezTo>
                    <a:cubicBezTo>
                      <a:pt x="1592" y="541"/>
                      <a:pt x="1590" y="541"/>
                      <a:pt x="1589" y="542"/>
                    </a:cubicBezTo>
                    <a:cubicBezTo>
                      <a:pt x="1579" y="551"/>
                      <a:pt x="1579" y="551"/>
                      <a:pt x="1579" y="551"/>
                    </a:cubicBezTo>
                    <a:cubicBezTo>
                      <a:pt x="1578" y="552"/>
                      <a:pt x="1578" y="554"/>
                      <a:pt x="1579" y="556"/>
                    </a:cubicBezTo>
                    <a:cubicBezTo>
                      <a:pt x="1580" y="556"/>
                      <a:pt x="1581" y="556"/>
                      <a:pt x="1582" y="556"/>
                    </a:cubicBezTo>
                    <a:close/>
                    <a:moveTo>
                      <a:pt x="1450" y="686"/>
                    </a:moveTo>
                    <a:cubicBezTo>
                      <a:pt x="1450" y="686"/>
                      <a:pt x="1451" y="686"/>
                      <a:pt x="1452" y="686"/>
                    </a:cubicBezTo>
                    <a:cubicBezTo>
                      <a:pt x="1452" y="686"/>
                      <a:pt x="1453" y="686"/>
                      <a:pt x="1454" y="686"/>
                    </a:cubicBezTo>
                    <a:cubicBezTo>
                      <a:pt x="1472" y="668"/>
                      <a:pt x="1472" y="668"/>
                      <a:pt x="1472" y="668"/>
                    </a:cubicBezTo>
                    <a:cubicBezTo>
                      <a:pt x="1473" y="667"/>
                      <a:pt x="1473" y="665"/>
                      <a:pt x="1472" y="664"/>
                    </a:cubicBezTo>
                    <a:cubicBezTo>
                      <a:pt x="1470" y="662"/>
                      <a:pt x="1468" y="662"/>
                      <a:pt x="1467" y="664"/>
                    </a:cubicBezTo>
                    <a:cubicBezTo>
                      <a:pt x="1450" y="681"/>
                      <a:pt x="1450" y="681"/>
                      <a:pt x="1450" y="681"/>
                    </a:cubicBezTo>
                    <a:cubicBezTo>
                      <a:pt x="1448" y="682"/>
                      <a:pt x="1448" y="684"/>
                      <a:pt x="1450" y="686"/>
                    </a:cubicBezTo>
                    <a:close/>
                    <a:moveTo>
                      <a:pt x="1509" y="643"/>
                    </a:moveTo>
                    <a:cubicBezTo>
                      <a:pt x="1510" y="643"/>
                      <a:pt x="1511" y="642"/>
                      <a:pt x="1512" y="642"/>
                    </a:cubicBezTo>
                    <a:cubicBezTo>
                      <a:pt x="1515" y="638"/>
                      <a:pt x="1515" y="638"/>
                      <a:pt x="1515" y="638"/>
                    </a:cubicBezTo>
                    <a:cubicBezTo>
                      <a:pt x="1517" y="637"/>
                      <a:pt x="1517" y="635"/>
                      <a:pt x="1515" y="634"/>
                    </a:cubicBezTo>
                    <a:cubicBezTo>
                      <a:pt x="1514" y="632"/>
                      <a:pt x="1512" y="632"/>
                      <a:pt x="1511" y="634"/>
                    </a:cubicBezTo>
                    <a:cubicBezTo>
                      <a:pt x="1507" y="637"/>
                      <a:pt x="1507" y="637"/>
                      <a:pt x="1507" y="637"/>
                    </a:cubicBezTo>
                    <a:cubicBezTo>
                      <a:pt x="1506" y="639"/>
                      <a:pt x="1506" y="641"/>
                      <a:pt x="1507" y="642"/>
                    </a:cubicBezTo>
                    <a:cubicBezTo>
                      <a:pt x="1508" y="642"/>
                      <a:pt x="1509" y="643"/>
                      <a:pt x="1509" y="643"/>
                    </a:cubicBezTo>
                    <a:close/>
                    <a:moveTo>
                      <a:pt x="1593" y="559"/>
                    </a:moveTo>
                    <a:cubicBezTo>
                      <a:pt x="1594" y="559"/>
                      <a:pt x="1595" y="558"/>
                      <a:pt x="1596" y="558"/>
                    </a:cubicBezTo>
                    <a:cubicBezTo>
                      <a:pt x="1614" y="539"/>
                      <a:pt x="1614" y="539"/>
                      <a:pt x="1614" y="539"/>
                    </a:cubicBezTo>
                    <a:cubicBezTo>
                      <a:pt x="1616" y="538"/>
                      <a:pt x="1616" y="536"/>
                      <a:pt x="1614" y="535"/>
                    </a:cubicBezTo>
                    <a:cubicBezTo>
                      <a:pt x="1613" y="533"/>
                      <a:pt x="1611" y="533"/>
                      <a:pt x="1610" y="535"/>
                    </a:cubicBezTo>
                    <a:cubicBezTo>
                      <a:pt x="1591" y="553"/>
                      <a:pt x="1591" y="553"/>
                      <a:pt x="1591" y="553"/>
                    </a:cubicBezTo>
                    <a:cubicBezTo>
                      <a:pt x="1590" y="555"/>
                      <a:pt x="1590" y="557"/>
                      <a:pt x="1591" y="558"/>
                    </a:cubicBezTo>
                    <a:cubicBezTo>
                      <a:pt x="1592" y="558"/>
                      <a:pt x="1593" y="559"/>
                      <a:pt x="1593" y="559"/>
                    </a:cubicBezTo>
                    <a:close/>
                    <a:moveTo>
                      <a:pt x="1568" y="584"/>
                    </a:moveTo>
                    <a:cubicBezTo>
                      <a:pt x="1569" y="584"/>
                      <a:pt x="1570" y="583"/>
                      <a:pt x="1571" y="583"/>
                    </a:cubicBezTo>
                    <a:cubicBezTo>
                      <a:pt x="1572" y="582"/>
                      <a:pt x="1572" y="582"/>
                      <a:pt x="1572" y="582"/>
                    </a:cubicBezTo>
                    <a:cubicBezTo>
                      <a:pt x="1573" y="581"/>
                      <a:pt x="1573" y="579"/>
                      <a:pt x="1572" y="577"/>
                    </a:cubicBezTo>
                    <a:cubicBezTo>
                      <a:pt x="1570" y="576"/>
                      <a:pt x="1569" y="576"/>
                      <a:pt x="1567" y="577"/>
                    </a:cubicBezTo>
                    <a:cubicBezTo>
                      <a:pt x="1566" y="578"/>
                      <a:pt x="1566" y="578"/>
                      <a:pt x="1566" y="578"/>
                    </a:cubicBezTo>
                    <a:cubicBezTo>
                      <a:pt x="1565" y="580"/>
                      <a:pt x="1565" y="582"/>
                      <a:pt x="1566" y="583"/>
                    </a:cubicBezTo>
                    <a:cubicBezTo>
                      <a:pt x="1567" y="583"/>
                      <a:pt x="1568" y="584"/>
                      <a:pt x="1568" y="584"/>
                    </a:cubicBezTo>
                    <a:close/>
                    <a:moveTo>
                      <a:pt x="1445" y="707"/>
                    </a:moveTo>
                    <a:cubicBezTo>
                      <a:pt x="1446" y="707"/>
                      <a:pt x="1446" y="707"/>
                      <a:pt x="1447" y="707"/>
                    </a:cubicBezTo>
                    <a:cubicBezTo>
                      <a:pt x="1451" y="702"/>
                      <a:pt x="1451" y="702"/>
                      <a:pt x="1451" y="702"/>
                    </a:cubicBezTo>
                    <a:cubicBezTo>
                      <a:pt x="1451" y="702"/>
                      <a:pt x="1452" y="702"/>
                      <a:pt x="1452" y="701"/>
                    </a:cubicBezTo>
                    <a:cubicBezTo>
                      <a:pt x="1452" y="701"/>
                      <a:pt x="1453" y="701"/>
                      <a:pt x="1453" y="700"/>
                    </a:cubicBezTo>
                    <a:cubicBezTo>
                      <a:pt x="1491" y="662"/>
                      <a:pt x="1491" y="662"/>
                      <a:pt x="1491" y="662"/>
                    </a:cubicBezTo>
                    <a:cubicBezTo>
                      <a:pt x="1492" y="661"/>
                      <a:pt x="1492" y="659"/>
                      <a:pt x="1491" y="658"/>
                    </a:cubicBezTo>
                    <a:cubicBezTo>
                      <a:pt x="1490" y="657"/>
                      <a:pt x="1488" y="657"/>
                      <a:pt x="1487" y="658"/>
                    </a:cubicBezTo>
                    <a:cubicBezTo>
                      <a:pt x="1449" y="696"/>
                      <a:pt x="1449" y="696"/>
                      <a:pt x="1449" y="696"/>
                    </a:cubicBezTo>
                    <a:cubicBezTo>
                      <a:pt x="1448" y="696"/>
                      <a:pt x="1448" y="697"/>
                      <a:pt x="1448" y="697"/>
                    </a:cubicBezTo>
                    <a:cubicBezTo>
                      <a:pt x="1447" y="697"/>
                      <a:pt x="1447" y="698"/>
                      <a:pt x="1447" y="698"/>
                    </a:cubicBezTo>
                    <a:cubicBezTo>
                      <a:pt x="1443" y="702"/>
                      <a:pt x="1443" y="702"/>
                      <a:pt x="1443" y="702"/>
                    </a:cubicBezTo>
                    <a:cubicBezTo>
                      <a:pt x="1441" y="703"/>
                      <a:pt x="1441" y="705"/>
                      <a:pt x="1443" y="707"/>
                    </a:cubicBezTo>
                    <a:cubicBezTo>
                      <a:pt x="1443" y="707"/>
                      <a:pt x="1444" y="707"/>
                      <a:pt x="1445" y="707"/>
                    </a:cubicBezTo>
                    <a:close/>
                    <a:moveTo>
                      <a:pt x="1560" y="606"/>
                    </a:moveTo>
                    <a:cubicBezTo>
                      <a:pt x="1561" y="606"/>
                      <a:pt x="1562" y="606"/>
                      <a:pt x="1562" y="605"/>
                    </a:cubicBezTo>
                    <a:cubicBezTo>
                      <a:pt x="1565" y="603"/>
                      <a:pt x="1565" y="603"/>
                      <a:pt x="1565" y="603"/>
                    </a:cubicBezTo>
                    <a:cubicBezTo>
                      <a:pt x="1566" y="601"/>
                      <a:pt x="1566" y="599"/>
                      <a:pt x="1565" y="598"/>
                    </a:cubicBezTo>
                    <a:cubicBezTo>
                      <a:pt x="1564" y="597"/>
                      <a:pt x="1562" y="597"/>
                      <a:pt x="1560" y="598"/>
                    </a:cubicBezTo>
                    <a:cubicBezTo>
                      <a:pt x="1558" y="601"/>
                      <a:pt x="1558" y="601"/>
                      <a:pt x="1558" y="601"/>
                    </a:cubicBezTo>
                    <a:cubicBezTo>
                      <a:pt x="1557" y="602"/>
                      <a:pt x="1557" y="604"/>
                      <a:pt x="1558" y="605"/>
                    </a:cubicBezTo>
                    <a:cubicBezTo>
                      <a:pt x="1559" y="606"/>
                      <a:pt x="1560" y="606"/>
                      <a:pt x="1560" y="606"/>
                    </a:cubicBezTo>
                    <a:close/>
                    <a:moveTo>
                      <a:pt x="1445" y="718"/>
                    </a:moveTo>
                    <a:cubicBezTo>
                      <a:pt x="1446" y="718"/>
                      <a:pt x="1447" y="719"/>
                      <a:pt x="1447" y="719"/>
                    </a:cubicBezTo>
                    <a:cubicBezTo>
                      <a:pt x="1448" y="719"/>
                      <a:pt x="1449" y="718"/>
                      <a:pt x="1450" y="718"/>
                    </a:cubicBezTo>
                    <a:cubicBezTo>
                      <a:pt x="1545" y="622"/>
                      <a:pt x="1545" y="622"/>
                      <a:pt x="1545" y="622"/>
                    </a:cubicBezTo>
                    <a:cubicBezTo>
                      <a:pt x="1546" y="621"/>
                      <a:pt x="1546" y="619"/>
                      <a:pt x="1545" y="618"/>
                    </a:cubicBezTo>
                    <a:cubicBezTo>
                      <a:pt x="1544" y="617"/>
                      <a:pt x="1542" y="617"/>
                      <a:pt x="1541" y="618"/>
                    </a:cubicBezTo>
                    <a:cubicBezTo>
                      <a:pt x="1445" y="713"/>
                      <a:pt x="1445" y="713"/>
                      <a:pt x="1445" y="713"/>
                    </a:cubicBezTo>
                    <a:cubicBezTo>
                      <a:pt x="1444" y="715"/>
                      <a:pt x="1444" y="717"/>
                      <a:pt x="1445" y="718"/>
                    </a:cubicBezTo>
                    <a:close/>
                    <a:moveTo>
                      <a:pt x="1620" y="538"/>
                    </a:moveTo>
                    <a:cubicBezTo>
                      <a:pt x="1603" y="556"/>
                      <a:pt x="1603" y="556"/>
                      <a:pt x="1603" y="556"/>
                    </a:cubicBezTo>
                    <a:cubicBezTo>
                      <a:pt x="1601" y="557"/>
                      <a:pt x="1601" y="559"/>
                      <a:pt x="1603" y="560"/>
                    </a:cubicBezTo>
                    <a:cubicBezTo>
                      <a:pt x="1603" y="561"/>
                      <a:pt x="1604" y="561"/>
                      <a:pt x="1605" y="561"/>
                    </a:cubicBezTo>
                    <a:cubicBezTo>
                      <a:pt x="1606" y="561"/>
                      <a:pt x="1606" y="561"/>
                      <a:pt x="1607" y="560"/>
                    </a:cubicBezTo>
                    <a:cubicBezTo>
                      <a:pt x="1625" y="543"/>
                      <a:pt x="1625" y="543"/>
                      <a:pt x="1625" y="543"/>
                    </a:cubicBezTo>
                    <a:cubicBezTo>
                      <a:pt x="1626" y="542"/>
                      <a:pt x="1626" y="540"/>
                      <a:pt x="1625" y="538"/>
                    </a:cubicBezTo>
                    <a:cubicBezTo>
                      <a:pt x="1623" y="537"/>
                      <a:pt x="1622" y="537"/>
                      <a:pt x="1620" y="538"/>
                    </a:cubicBezTo>
                    <a:close/>
                    <a:moveTo>
                      <a:pt x="1447" y="733"/>
                    </a:moveTo>
                    <a:cubicBezTo>
                      <a:pt x="1447" y="733"/>
                      <a:pt x="1448" y="733"/>
                      <a:pt x="1449" y="733"/>
                    </a:cubicBezTo>
                    <a:cubicBezTo>
                      <a:pt x="1553" y="628"/>
                      <a:pt x="1553" y="628"/>
                      <a:pt x="1553" y="628"/>
                    </a:cubicBezTo>
                    <a:cubicBezTo>
                      <a:pt x="1575" y="607"/>
                      <a:pt x="1575" y="607"/>
                      <a:pt x="1575" y="607"/>
                    </a:cubicBezTo>
                    <a:cubicBezTo>
                      <a:pt x="1578" y="604"/>
                      <a:pt x="1578" y="604"/>
                      <a:pt x="1578" y="604"/>
                    </a:cubicBezTo>
                    <a:cubicBezTo>
                      <a:pt x="1579" y="602"/>
                      <a:pt x="1579" y="601"/>
                      <a:pt x="1578" y="599"/>
                    </a:cubicBezTo>
                    <a:cubicBezTo>
                      <a:pt x="1577" y="598"/>
                      <a:pt x="1575" y="598"/>
                      <a:pt x="1573" y="599"/>
                    </a:cubicBezTo>
                    <a:cubicBezTo>
                      <a:pt x="1445" y="728"/>
                      <a:pt x="1445" y="728"/>
                      <a:pt x="1445" y="728"/>
                    </a:cubicBezTo>
                    <a:cubicBezTo>
                      <a:pt x="1443" y="729"/>
                      <a:pt x="1443" y="731"/>
                      <a:pt x="1445" y="733"/>
                    </a:cubicBezTo>
                    <a:cubicBezTo>
                      <a:pt x="1445" y="733"/>
                      <a:pt x="1446" y="733"/>
                      <a:pt x="1447" y="733"/>
                    </a:cubicBezTo>
                    <a:close/>
                    <a:moveTo>
                      <a:pt x="1609" y="568"/>
                    </a:moveTo>
                    <a:cubicBezTo>
                      <a:pt x="1610" y="568"/>
                      <a:pt x="1611" y="569"/>
                      <a:pt x="1612" y="569"/>
                    </a:cubicBezTo>
                    <a:cubicBezTo>
                      <a:pt x="1612" y="569"/>
                      <a:pt x="1613" y="568"/>
                      <a:pt x="1614" y="568"/>
                    </a:cubicBezTo>
                    <a:cubicBezTo>
                      <a:pt x="1634" y="547"/>
                      <a:pt x="1634" y="547"/>
                      <a:pt x="1634" y="547"/>
                    </a:cubicBezTo>
                    <a:cubicBezTo>
                      <a:pt x="1635" y="546"/>
                      <a:pt x="1635" y="544"/>
                      <a:pt x="1634" y="543"/>
                    </a:cubicBezTo>
                    <a:cubicBezTo>
                      <a:pt x="1633" y="542"/>
                      <a:pt x="1631" y="542"/>
                      <a:pt x="1630" y="543"/>
                    </a:cubicBezTo>
                    <a:cubicBezTo>
                      <a:pt x="1609" y="563"/>
                      <a:pt x="1609" y="563"/>
                      <a:pt x="1609" y="563"/>
                    </a:cubicBezTo>
                    <a:cubicBezTo>
                      <a:pt x="1608" y="565"/>
                      <a:pt x="1608" y="567"/>
                      <a:pt x="1609" y="568"/>
                    </a:cubicBezTo>
                    <a:close/>
                    <a:moveTo>
                      <a:pt x="1612" y="574"/>
                    </a:moveTo>
                    <a:cubicBezTo>
                      <a:pt x="1612" y="574"/>
                      <a:pt x="1612" y="574"/>
                      <a:pt x="1612" y="575"/>
                    </a:cubicBezTo>
                    <a:cubicBezTo>
                      <a:pt x="1608" y="579"/>
                      <a:pt x="1608" y="579"/>
                      <a:pt x="1608" y="579"/>
                    </a:cubicBezTo>
                    <a:cubicBezTo>
                      <a:pt x="1607" y="580"/>
                      <a:pt x="1607" y="582"/>
                      <a:pt x="1608" y="583"/>
                    </a:cubicBezTo>
                    <a:cubicBezTo>
                      <a:pt x="1609" y="584"/>
                      <a:pt x="1609" y="584"/>
                      <a:pt x="1610" y="584"/>
                    </a:cubicBezTo>
                    <a:cubicBezTo>
                      <a:pt x="1611" y="584"/>
                      <a:pt x="1612" y="584"/>
                      <a:pt x="1612" y="583"/>
                    </a:cubicBezTo>
                    <a:cubicBezTo>
                      <a:pt x="1616" y="579"/>
                      <a:pt x="1616" y="579"/>
                      <a:pt x="1616" y="579"/>
                    </a:cubicBezTo>
                    <a:cubicBezTo>
                      <a:pt x="1617" y="579"/>
                      <a:pt x="1617" y="579"/>
                      <a:pt x="1617" y="579"/>
                    </a:cubicBezTo>
                    <a:cubicBezTo>
                      <a:pt x="1617" y="579"/>
                      <a:pt x="1617" y="579"/>
                      <a:pt x="1617" y="579"/>
                    </a:cubicBezTo>
                    <a:cubicBezTo>
                      <a:pt x="1646" y="550"/>
                      <a:pt x="1646" y="550"/>
                      <a:pt x="1646" y="550"/>
                    </a:cubicBezTo>
                    <a:cubicBezTo>
                      <a:pt x="1647" y="548"/>
                      <a:pt x="1647" y="546"/>
                      <a:pt x="1646" y="545"/>
                    </a:cubicBezTo>
                    <a:cubicBezTo>
                      <a:pt x="1645" y="544"/>
                      <a:pt x="1643" y="544"/>
                      <a:pt x="1642" y="545"/>
                    </a:cubicBezTo>
                    <a:cubicBezTo>
                      <a:pt x="1613" y="574"/>
                      <a:pt x="1613" y="574"/>
                      <a:pt x="1613" y="574"/>
                    </a:cubicBezTo>
                    <a:cubicBezTo>
                      <a:pt x="1612" y="574"/>
                      <a:pt x="1612" y="574"/>
                      <a:pt x="1612" y="574"/>
                    </a:cubicBezTo>
                    <a:close/>
                    <a:moveTo>
                      <a:pt x="1446" y="749"/>
                    </a:moveTo>
                    <a:cubicBezTo>
                      <a:pt x="1587" y="608"/>
                      <a:pt x="1587" y="608"/>
                      <a:pt x="1587" y="608"/>
                    </a:cubicBezTo>
                    <a:cubicBezTo>
                      <a:pt x="1589" y="607"/>
                      <a:pt x="1589" y="605"/>
                      <a:pt x="1587" y="604"/>
                    </a:cubicBezTo>
                    <a:cubicBezTo>
                      <a:pt x="1586" y="602"/>
                      <a:pt x="1584" y="602"/>
                      <a:pt x="1583" y="604"/>
                    </a:cubicBezTo>
                    <a:cubicBezTo>
                      <a:pt x="1442" y="745"/>
                      <a:pt x="1442" y="745"/>
                      <a:pt x="1442" y="745"/>
                    </a:cubicBezTo>
                    <a:cubicBezTo>
                      <a:pt x="1441" y="745"/>
                      <a:pt x="1441" y="746"/>
                      <a:pt x="1441" y="747"/>
                    </a:cubicBezTo>
                    <a:cubicBezTo>
                      <a:pt x="1440" y="747"/>
                      <a:pt x="1439" y="747"/>
                      <a:pt x="1439" y="748"/>
                    </a:cubicBezTo>
                    <a:cubicBezTo>
                      <a:pt x="1436" y="751"/>
                      <a:pt x="1436" y="751"/>
                      <a:pt x="1436" y="751"/>
                    </a:cubicBezTo>
                    <a:cubicBezTo>
                      <a:pt x="1434" y="752"/>
                      <a:pt x="1434" y="754"/>
                      <a:pt x="1436" y="755"/>
                    </a:cubicBezTo>
                    <a:cubicBezTo>
                      <a:pt x="1436" y="756"/>
                      <a:pt x="1437" y="756"/>
                      <a:pt x="1438" y="756"/>
                    </a:cubicBezTo>
                    <a:cubicBezTo>
                      <a:pt x="1439" y="756"/>
                      <a:pt x="1439" y="756"/>
                      <a:pt x="1440" y="755"/>
                    </a:cubicBezTo>
                    <a:cubicBezTo>
                      <a:pt x="1443" y="752"/>
                      <a:pt x="1443" y="752"/>
                      <a:pt x="1443" y="752"/>
                    </a:cubicBezTo>
                    <a:cubicBezTo>
                      <a:pt x="1444" y="752"/>
                      <a:pt x="1444" y="751"/>
                      <a:pt x="1444" y="750"/>
                    </a:cubicBezTo>
                    <a:cubicBezTo>
                      <a:pt x="1445" y="750"/>
                      <a:pt x="1446" y="750"/>
                      <a:pt x="1446" y="749"/>
                    </a:cubicBezTo>
                    <a:close/>
                    <a:moveTo>
                      <a:pt x="1600" y="605"/>
                    </a:moveTo>
                    <a:cubicBezTo>
                      <a:pt x="1599" y="603"/>
                      <a:pt x="1597" y="603"/>
                      <a:pt x="1596" y="605"/>
                    </a:cubicBezTo>
                    <a:cubicBezTo>
                      <a:pt x="1445" y="756"/>
                      <a:pt x="1445" y="756"/>
                      <a:pt x="1445" y="756"/>
                    </a:cubicBezTo>
                    <a:cubicBezTo>
                      <a:pt x="1443" y="757"/>
                      <a:pt x="1443" y="759"/>
                      <a:pt x="1445" y="760"/>
                    </a:cubicBezTo>
                    <a:cubicBezTo>
                      <a:pt x="1445" y="761"/>
                      <a:pt x="1446" y="761"/>
                      <a:pt x="1447" y="761"/>
                    </a:cubicBezTo>
                    <a:cubicBezTo>
                      <a:pt x="1447" y="761"/>
                      <a:pt x="1448" y="761"/>
                      <a:pt x="1449" y="760"/>
                    </a:cubicBezTo>
                    <a:cubicBezTo>
                      <a:pt x="1600" y="609"/>
                      <a:pt x="1600" y="609"/>
                      <a:pt x="1600" y="609"/>
                    </a:cubicBezTo>
                    <a:cubicBezTo>
                      <a:pt x="1602" y="608"/>
                      <a:pt x="1602" y="606"/>
                      <a:pt x="1600" y="605"/>
                    </a:cubicBezTo>
                    <a:close/>
                    <a:moveTo>
                      <a:pt x="1621" y="584"/>
                    </a:moveTo>
                    <a:cubicBezTo>
                      <a:pt x="1621" y="585"/>
                      <a:pt x="1622" y="585"/>
                      <a:pt x="1623" y="585"/>
                    </a:cubicBezTo>
                    <a:cubicBezTo>
                      <a:pt x="1624" y="585"/>
                      <a:pt x="1624" y="585"/>
                      <a:pt x="1625" y="584"/>
                    </a:cubicBezTo>
                    <a:cubicBezTo>
                      <a:pt x="1653" y="556"/>
                      <a:pt x="1653" y="556"/>
                      <a:pt x="1653" y="556"/>
                    </a:cubicBezTo>
                    <a:cubicBezTo>
                      <a:pt x="1654" y="555"/>
                      <a:pt x="1654" y="553"/>
                      <a:pt x="1653" y="552"/>
                    </a:cubicBezTo>
                    <a:cubicBezTo>
                      <a:pt x="1652" y="551"/>
                      <a:pt x="1650" y="551"/>
                      <a:pt x="1649" y="552"/>
                    </a:cubicBezTo>
                    <a:cubicBezTo>
                      <a:pt x="1621" y="580"/>
                      <a:pt x="1621" y="580"/>
                      <a:pt x="1621" y="580"/>
                    </a:cubicBezTo>
                    <a:cubicBezTo>
                      <a:pt x="1619" y="581"/>
                      <a:pt x="1619" y="583"/>
                      <a:pt x="1621" y="584"/>
                    </a:cubicBezTo>
                    <a:close/>
                    <a:moveTo>
                      <a:pt x="1664" y="545"/>
                    </a:moveTo>
                    <a:cubicBezTo>
                      <a:pt x="1664" y="545"/>
                      <a:pt x="1665" y="544"/>
                      <a:pt x="1666" y="544"/>
                    </a:cubicBezTo>
                    <a:cubicBezTo>
                      <a:pt x="1669" y="540"/>
                      <a:pt x="1669" y="540"/>
                      <a:pt x="1669" y="540"/>
                    </a:cubicBezTo>
                    <a:cubicBezTo>
                      <a:pt x="1671" y="539"/>
                      <a:pt x="1671" y="537"/>
                      <a:pt x="1669" y="536"/>
                    </a:cubicBezTo>
                    <a:cubicBezTo>
                      <a:pt x="1668" y="534"/>
                      <a:pt x="1666" y="534"/>
                      <a:pt x="1665" y="536"/>
                    </a:cubicBezTo>
                    <a:cubicBezTo>
                      <a:pt x="1661" y="539"/>
                      <a:pt x="1661" y="539"/>
                      <a:pt x="1661" y="539"/>
                    </a:cubicBezTo>
                    <a:cubicBezTo>
                      <a:pt x="1660" y="540"/>
                      <a:pt x="1660" y="542"/>
                      <a:pt x="1661" y="544"/>
                    </a:cubicBezTo>
                    <a:cubicBezTo>
                      <a:pt x="1662" y="544"/>
                      <a:pt x="1663" y="545"/>
                      <a:pt x="1664" y="545"/>
                    </a:cubicBezTo>
                    <a:close/>
                    <a:moveTo>
                      <a:pt x="1629" y="590"/>
                    </a:moveTo>
                    <a:cubicBezTo>
                      <a:pt x="1630" y="591"/>
                      <a:pt x="1630" y="591"/>
                      <a:pt x="1631" y="591"/>
                    </a:cubicBezTo>
                    <a:cubicBezTo>
                      <a:pt x="1632" y="591"/>
                      <a:pt x="1633" y="591"/>
                      <a:pt x="1633" y="590"/>
                    </a:cubicBezTo>
                    <a:cubicBezTo>
                      <a:pt x="1660" y="564"/>
                      <a:pt x="1660" y="564"/>
                      <a:pt x="1660" y="564"/>
                    </a:cubicBezTo>
                    <a:cubicBezTo>
                      <a:pt x="1661" y="562"/>
                      <a:pt x="1661" y="560"/>
                      <a:pt x="1660" y="559"/>
                    </a:cubicBezTo>
                    <a:cubicBezTo>
                      <a:pt x="1659" y="558"/>
                      <a:pt x="1657" y="558"/>
                      <a:pt x="1655" y="559"/>
                    </a:cubicBezTo>
                    <a:cubicBezTo>
                      <a:pt x="1629" y="586"/>
                      <a:pt x="1629" y="586"/>
                      <a:pt x="1629" y="586"/>
                    </a:cubicBezTo>
                    <a:cubicBezTo>
                      <a:pt x="1628" y="587"/>
                      <a:pt x="1628" y="589"/>
                      <a:pt x="1629" y="590"/>
                    </a:cubicBezTo>
                    <a:close/>
                    <a:moveTo>
                      <a:pt x="1594" y="625"/>
                    </a:moveTo>
                    <a:cubicBezTo>
                      <a:pt x="1593" y="624"/>
                      <a:pt x="1591" y="624"/>
                      <a:pt x="1590" y="625"/>
                    </a:cubicBezTo>
                    <a:cubicBezTo>
                      <a:pt x="1465" y="750"/>
                      <a:pt x="1465" y="750"/>
                      <a:pt x="1465" y="750"/>
                    </a:cubicBezTo>
                    <a:cubicBezTo>
                      <a:pt x="1463" y="751"/>
                      <a:pt x="1463" y="753"/>
                      <a:pt x="1465" y="754"/>
                    </a:cubicBezTo>
                    <a:cubicBezTo>
                      <a:pt x="1465" y="755"/>
                      <a:pt x="1466" y="755"/>
                      <a:pt x="1467" y="755"/>
                    </a:cubicBezTo>
                    <a:cubicBezTo>
                      <a:pt x="1468" y="755"/>
                      <a:pt x="1468" y="755"/>
                      <a:pt x="1469" y="754"/>
                    </a:cubicBezTo>
                    <a:cubicBezTo>
                      <a:pt x="1594" y="629"/>
                      <a:pt x="1594" y="629"/>
                      <a:pt x="1594" y="629"/>
                    </a:cubicBezTo>
                    <a:cubicBezTo>
                      <a:pt x="1595" y="628"/>
                      <a:pt x="1595" y="626"/>
                      <a:pt x="1594" y="625"/>
                    </a:cubicBezTo>
                    <a:close/>
                    <a:moveTo>
                      <a:pt x="1630" y="607"/>
                    </a:moveTo>
                    <a:cubicBezTo>
                      <a:pt x="1637" y="601"/>
                      <a:pt x="1637" y="601"/>
                      <a:pt x="1637" y="601"/>
                    </a:cubicBezTo>
                    <a:cubicBezTo>
                      <a:pt x="1638" y="600"/>
                      <a:pt x="1638" y="598"/>
                      <a:pt x="1637" y="596"/>
                    </a:cubicBezTo>
                    <a:cubicBezTo>
                      <a:pt x="1635" y="595"/>
                      <a:pt x="1633" y="595"/>
                      <a:pt x="1632" y="596"/>
                    </a:cubicBezTo>
                    <a:cubicBezTo>
                      <a:pt x="1626" y="603"/>
                      <a:pt x="1626" y="603"/>
                      <a:pt x="1626" y="603"/>
                    </a:cubicBezTo>
                    <a:cubicBezTo>
                      <a:pt x="1625" y="604"/>
                      <a:pt x="1625" y="606"/>
                      <a:pt x="1626" y="607"/>
                    </a:cubicBezTo>
                    <a:cubicBezTo>
                      <a:pt x="1626" y="608"/>
                      <a:pt x="1627" y="608"/>
                      <a:pt x="1628" y="608"/>
                    </a:cubicBezTo>
                    <a:cubicBezTo>
                      <a:pt x="1629" y="608"/>
                      <a:pt x="1630" y="608"/>
                      <a:pt x="1630" y="607"/>
                    </a:cubicBezTo>
                    <a:close/>
                    <a:moveTo>
                      <a:pt x="1601" y="632"/>
                    </a:moveTo>
                    <a:cubicBezTo>
                      <a:pt x="1600" y="631"/>
                      <a:pt x="1598" y="631"/>
                      <a:pt x="1597" y="632"/>
                    </a:cubicBezTo>
                    <a:cubicBezTo>
                      <a:pt x="1479" y="749"/>
                      <a:pt x="1479" y="749"/>
                      <a:pt x="1479" y="749"/>
                    </a:cubicBezTo>
                    <a:cubicBezTo>
                      <a:pt x="1478" y="751"/>
                      <a:pt x="1478" y="752"/>
                      <a:pt x="1479" y="754"/>
                    </a:cubicBezTo>
                    <a:cubicBezTo>
                      <a:pt x="1480" y="754"/>
                      <a:pt x="1481" y="755"/>
                      <a:pt x="1481" y="755"/>
                    </a:cubicBezTo>
                    <a:cubicBezTo>
                      <a:pt x="1482" y="755"/>
                      <a:pt x="1483" y="754"/>
                      <a:pt x="1484" y="754"/>
                    </a:cubicBezTo>
                    <a:cubicBezTo>
                      <a:pt x="1601" y="636"/>
                      <a:pt x="1601" y="636"/>
                      <a:pt x="1601" y="636"/>
                    </a:cubicBezTo>
                    <a:cubicBezTo>
                      <a:pt x="1602" y="635"/>
                      <a:pt x="1602" y="633"/>
                      <a:pt x="1601" y="632"/>
                    </a:cubicBezTo>
                    <a:close/>
                    <a:moveTo>
                      <a:pt x="1687" y="549"/>
                    </a:moveTo>
                    <a:cubicBezTo>
                      <a:pt x="1688" y="549"/>
                      <a:pt x="1689" y="548"/>
                      <a:pt x="1690" y="548"/>
                    </a:cubicBezTo>
                    <a:cubicBezTo>
                      <a:pt x="1691" y="546"/>
                      <a:pt x="1691" y="546"/>
                      <a:pt x="1691" y="546"/>
                    </a:cubicBezTo>
                    <a:cubicBezTo>
                      <a:pt x="1692" y="545"/>
                      <a:pt x="1692" y="543"/>
                      <a:pt x="1691" y="542"/>
                    </a:cubicBezTo>
                    <a:cubicBezTo>
                      <a:pt x="1690" y="541"/>
                      <a:pt x="1688" y="541"/>
                      <a:pt x="1687" y="542"/>
                    </a:cubicBezTo>
                    <a:cubicBezTo>
                      <a:pt x="1685" y="543"/>
                      <a:pt x="1685" y="543"/>
                      <a:pt x="1685" y="543"/>
                    </a:cubicBezTo>
                    <a:cubicBezTo>
                      <a:pt x="1684" y="545"/>
                      <a:pt x="1684" y="547"/>
                      <a:pt x="1685" y="548"/>
                    </a:cubicBezTo>
                    <a:cubicBezTo>
                      <a:pt x="1686" y="548"/>
                      <a:pt x="1687" y="549"/>
                      <a:pt x="1687" y="549"/>
                    </a:cubicBezTo>
                    <a:close/>
                    <a:moveTo>
                      <a:pt x="1654" y="582"/>
                    </a:moveTo>
                    <a:cubicBezTo>
                      <a:pt x="1655" y="582"/>
                      <a:pt x="1655" y="582"/>
                      <a:pt x="1656" y="581"/>
                    </a:cubicBezTo>
                    <a:cubicBezTo>
                      <a:pt x="1668" y="570"/>
                      <a:pt x="1668" y="570"/>
                      <a:pt x="1668" y="570"/>
                    </a:cubicBezTo>
                    <a:cubicBezTo>
                      <a:pt x="1669" y="568"/>
                      <a:pt x="1669" y="566"/>
                      <a:pt x="1668" y="565"/>
                    </a:cubicBezTo>
                    <a:cubicBezTo>
                      <a:pt x="1666" y="564"/>
                      <a:pt x="1665" y="564"/>
                      <a:pt x="1663" y="565"/>
                    </a:cubicBezTo>
                    <a:cubicBezTo>
                      <a:pt x="1652" y="577"/>
                      <a:pt x="1652" y="577"/>
                      <a:pt x="1652" y="577"/>
                    </a:cubicBezTo>
                    <a:cubicBezTo>
                      <a:pt x="1650" y="578"/>
                      <a:pt x="1650" y="580"/>
                      <a:pt x="1652" y="581"/>
                    </a:cubicBezTo>
                    <a:cubicBezTo>
                      <a:pt x="1652" y="582"/>
                      <a:pt x="1653" y="582"/>
                      <a:pt x="1654" y="582"/>
                    </a:cubicBezTo>
                    <a:close/>
                    <a:moveTo>
                      <a:pt x="1622" y="625"/>
                    </a:moveTo>
                    <a:cubicBezTo>
                      <a:pt x="1622" y="626"/>
                      <a:pt x="1623" y="626"/>
                      <a:pt x="1624" y="626"/>
                    </a:cubicBezTo>
                    <a:cubicBezTo>
                      <a:pt x="1625" y="626"/>
                      <a:pt x="1626" y="626"/>
                      <a:pt x="1626" y="625"/>
                    </a:cubicBezTo>
                    <a:cubicBezTo>
                      <a:pt x="1639" y="613"/>
                      <a:pt x="1639" y="613"/>
                      <a:pt x="1639" y="613"/>
                    </a:cubicBezTo>
                    <a:cubicBezTo>
                      <a:pt x="1640" y="611"/>
                      <a:pt x="1640" y="609"/>
                      <a:pt x="1639" y="608"/>
                    </a:cubicBezTo>
                    <a:cubicBezTo>
                      <a:pt x="1638" y="607"/>
                      <a:pt x="1636" y="607"/>
                      <a:pt x="1634" y="608"/>
                    </a:cubicBezTo>
                    <a:cubicBezTo>
                      <a:pt x="1622" y="621"/>
                      <a:pt x="1622" y="621"/>
                      <a:pt x="1622" y="621"/>
                    </a:cubicBezTo>
                    <a:cubicBezTo>
                      <a:pt x="1621" y="622"/>
                      <a:pt x="1621" y="624"/>
                      <a:pt x="1622" y="625"/>
                    </a:cubicBezTo>
                    <a:close/>
                    <a:moveTo>
                      <a:pt x="1665" y="577"/>
                    </a:moveTo>
                    <a:cubicBezTo>
                      <a:pt x="1658" y="584"/>
                      <a:pt x="1658" y="584"/>
                      <a:pt x="1658" y="584"/>
                    </a:cubicBezTo>
                    <a:cubicBezTo>
                      <a:pt x="1657" y="585"/>
                      <a:pt x="1657" y="587"/>
                      <a:pt x="1658" y="589"/>
                    </a:cubicBezTo>
                    <a:cubicBezTo>
                      <a:pt x="1659" y="589"/>
                      <a:pt x="1660" y="589"/>
                      <a:pt x="1661" y="589"/>
                    </a:cubicBezTo>
                    <a:cubicBezTo>
                      <a:pt x="1661" y="589"/>
                      <a:pt x="1662" y="589"/>
                      <a:pt x="1663" y="589"/>
                    </a:cubicBezTo>
                    <a:cubicBezTo>
                      <a:pt x="1670" y="582"/>
                      <a:pt x="1670" y="582"/>
                      <a:pt x="1670" y="582"/>
                    </a:cubicBezTo>
                    <a:cubicBezTo>
                      <a:pt x="1671" y="581"/>
                      <a:pt x="1671" y="579"/>
                      <a:pt x="1670" y="577"/>
                    </a:cubicBezTo>
                    <a:cubicBezTo>
                      <a:pt x="1668" y="576"/>
                      <a:pt x="1666" y="576"/>
                      <a:pt x="1665" y="577"/>
                    </a:cubicBezTo>
                    <a:close/>
                    <a:moveTo>
                      <a:pt x="1609" y="638"/>
                    </a:moveTo>
                    <a:cubicBezTo>
                      <a:pt x="1608" y="637"/>
                      <a:pt x="1606" y="637"/>
                      <a:pt x="1605" y="638"/>
                    </a:cubicBezTo>
                    <a:cubicBezTo>
                      <a:pt x="1504" y="738"/>
                      <a:pt x="1504" y="738"/>
                      <a:pt x="1504" y="738"/>
                    </a:cubicBezTo>
                    <a:cubicBezTo>
                      <a:pt x="1503" y="739"/>
                      <a:pt x="1503" y="741"/>
                      <a:pt x="1504" y="743"/>
                    </a:cubicBezTo>
                    <a:cubicBezTo>
                      <a:pt x="1505" y="743"/>
                      <a:pt x="1506" y="743"/>
                      <a:pt x="1507" y="743"/>
                    </a:cubicBezTo>
                    <a:cubicBezTo>
                      <a:pt x="1507" y="743"/>
                      <a:pt x="1508" y="743"/>
                      <a:pt x="1509" y="743"/>
                    </a:cubicBezTo>
                    <a:cubicBezTo>
                      <a:pt x="1609" y="642"/>
                      <a:pt x="1609" y="642"/>
                      <a:pt x="1609" y="642"/>
                    </a:cubicBezTo>
                    <a:cubicBezTo>
                      <a:pt x="1610" y="641"/>
                      <a:pt x="1610" y="639"/>
                      <a:pt x="1609" y="638"/>
                    </a:cubicBezTo>
                    <a:close/>
                    <a:moveTo>
                      <a:pt x="1680" y="571"/>
                    </a:moveTo>
                    <a:cubicBezTo>
                      <a:pt x="1680" y="571"/>
                      <a:pt x="1681" y="570"/>
                      <a:pt x="1682" y="570"/>
                    </a:cubicBezTo>
                    <a:cubicBezTo>
                      <a:pt x="1688" y="563"/>
                      <a:pt x="1688" y="563"/>
                      <a:pt x="1688" y="563"/>
                    </a:cubicBezTo>
                    <a:cubicBezTo>
                      <a:pt x="1688" y="563"/>
                      <a:pt x="1688" y="563"/>
                      <a:pt x="1688" y="563"/>
                    </a:cubicBezTo>
                    <a:cubicBezTo>
                      <a:pt x="1689" y="562"/>
                      <a:pt x="1689" y="562"/>
                      <a:pt x="1689" y="562"/>
                    </a:cubicBezTo>
                    <a:cubicBezTo>
                      <a:pt x="1689" y="562"/>
                      <a:pt x="1689" y="562"/>
                      <a:pt x="1689" y="562"/>
                    </a:cubicBezTo>
                    <a:cubicBezTo>
                      <a:pt x="1691" y="561"/>
                      <a:pt x="1691" y="561"/>
                      <a:pt x="1691" y="561"/>
                    </a:cubicBezTo>
                    <a:cubicBezTo>
                      <a:pt x="1695" y="556"/>
                      <a:pt x="1695" y="556"/>
                      <a:pt x="1695" y="556"/>
                    </a:cubicBezTo>
                    <a:cubicBezTo>
                      <a:pt x="1696" y="555"/>
                      <a:pt x="1696" y="553"/>
                      <a:pt x="1695" y="552"/>
                    </a:cubicBezTo>
                    <a:cubicBezTo>
                      <a:pt x="1694" y="551"/>
                      <a:pt x="1692" y="551"/>
                      <a:pt x="1691" y="552"/>
                    </a:cubicBezTo>
                    <a:cubicBezTo>
                      <a:pt x="1677" y="565"/>
                      <a:pt x="1677" y="565"/>
                      <a:pt x="1677" y="565"/>
                    </a:cubicBezTo>
                    <a:cubicBezTo>
                      <a:pt x="1676" y="566"/>
                      <a:pt x="1676" y="568"/>
                      <a:pt x="1677" y="570"/>
                    </a:cubicBezTo>
                    <a:cubicBezTo>
                      <a:pt x="1678" y="570"/>
                      <a:pt x="1679" y="571"/>
                      <a:pt x="1680" y="571"/>
                    </a:cubicBezTo>
                    <a:close/>
                    <a:moveTo>
                      <a:pt x="1643" y="618"/>
                    </a:moveTo>
                    <a:cubicBezTo>
                      <a:pt x="1642" y="617"/>
                      <a:pt x="1640" y="617"/>
                      <a:pt x="1639" y="618"/>
                    </a:cubicBezTo>
                    <a:cubicBezTo>
                      <a:pt x="1522" y="735"/>
                      <a:pt x="1522" y="735"/>
                      <a:pt x="1522" y="735"/>
                    </a:cubicBezTo>
                    <a:cubicBezTo>
                      <a:pt x="1521" y="736"/>
                      <a:pt x="1521" y="738"/>
                      <a:pt x="1522" y="739"/>
                    </a:cubicBezTo>
                    <a:cubicBezTo>
                      <a:pt x="1522" y="740"/>
                      <a:pt x="1523" y="740"/>
                      <a:pt x="1524" y="740"/>
                    </a:cubicBezTo>
                    <a:cubicBezTo>
                      <a:pt x="1525" y="740"/>
                      <a:pt x="1526" y="740"/>
                      <a:pt x="1526" y="739"/>
                    </a:cubicBezTo>
                    <a:cubicBezTo>
                      <a:pt x="1643" y="622"/>
                      <a:pt x="1643" y="622"/>
                      <a:pt x="1643" y="622"/>
                    </a:cubicBezTo>
                    <a:cubicBezTo>
                      <a:pt x="1644" y="621"/>
                      <a:pt x="1644" y="619"/>
                      <a:pt x="1643" y="618"/>
                    </a:cubicBezTo>
                    <a:close/>
                    <a:moveTo>
                      <a:pt x="1666" y="595"/>
                    </a:moveTo>
                    <a:cubicBezTo>
                      <a:pt x="1666" y="596"/>
                      <a:pt x="1667" y="596"/>
                      <a:pt x="1668" y="596"/>
                    </a:cubicBezTo>
                    <a:cubicBezTo>
                      <a:pt x="1669" y="596"/>
                      <a:pt x="1669" y="596"/>
                      <a:pt x="1670" y="595"/>
                    </a:cubicBezTo>
                    <a:cubicBezTo>
                      <a:pt x="1676" y="589"/>
                      <a:pt x="1676" y="589"/>
                      <a:pt x="1676" y="589"/>
                    </a:cubicBezTo>
                    <a:cubicBezTo>
                      <a:pt x="1677" y="588"/>
                      <a:pt x="1677" y="586"/>
                      <a:pt x="1676" y="585"/>
                    </a:cubicBezTo>
                    <a:cubicBezTo>
                      <a:pt x="1675" y="584"/>
                      <a:pt x="1673" y="584"/>
                      <a:pt x="1672" y="585"/>
                    </a:cubicBezTo>
                    <a:cubicBezTo>
                      <a:pt x="1666" y="591"/>
                      <a:pt x="1666" y="591"/>
                      <a:pt x="1666" y="591"/>
                    </a:cubicBezTo>
                    <a:cubicBezTo>
                      <a:pt x="1665" y="592"/>
                      <a:pt x="1665" y="594"/>
                      <a:pt x="1666" y="595"/>
                    </a:cubicBezTo>
                    <a:close/>
                    <a:moveTo>
                      <a:pt x="1647" y="628"/>
                    </a:moveTo>
                    <a:cubicBezTo>
                      <a:pt x="1646" y="627"/>
                      <a:pt x="1644" y="627"/>
                      <a:pt x="1643" y="628"/>
                    </a:cubicBezTo>
                    <a:cubicBezTo>
                      <a:pt x="1536" y="735"/>
                      <a:pt x="1536" y="735"/>
                      <a:pt x="1536" y="735"/>
                    </a:cubicBezTo>
                    <a:cubicBezTo>
                      <a:pt x="1534" y="736"/>
                      <a:pt x="1534" y="738"/>
                      <a:pt x="1536" y="739"/>
                    </a:cubicBezTo>
                    <a:cubicBezTo>
                      <a:pt x="1536" y="740"/>
                      <a:pt x="1537" y="740"/>
                      <a:pt x="1538" y="740"/>
                    </a:cubicBezTo>
                    <a:cubicBezTo>
                      <a:pt x="1538" y="740"/>
                      <a:pt x="1539" y="740"/>
                      <a:pt x="1540" y="739"/>
                    </a:cubicBezTo>
                    <a:cubicBezTo>
                      <a:pt x="1647" y="632"/>
                      <a:pt x="1647" y="632"/>
                      <a:pt x="1647" y="632"/>
                    </a:cubicBezTo>
                    <a:cubicBezTo>
                      <a:pt x="1648" y="631"/>
                      <a:pt x="1648" y="629"/>
                      <a:pt x="1647" y="628"/>
                    </a:cubicBezTo>
                    <a:close/>
                    <a:moveTo>
                      <a:pt x="1682" y="589"/>
                    </a:moveTo>
                    <a:cubicBezTo>
                      <a:pt x="1681" y="589"/>
                      <a:pt x="1681" y="589"/>
                      <a:pt x="1681" y="589"/>
                    </a:cubicBezTo>
                    <a:cubicBezTo>
                      <a:pt x="1681" y="589"/>
                      <a:pt x="1681" y="589"/>
                      <a:pt x="1681" y="589"/>
                    </a:cubicBezTo>
                    <a:cubicBezTo>
                      <a:pt x="1676" y="595"/>
                      <a:pt x="1676" y="595"/>
                      <a:pt x="1676" y="595"/>
                    </a:cubicBezTo>
                    <a:cubicBezTo>
                      <a:pt x="1675" y="596"/>
                      <a:pt x="1675" y="598"/>
                      <a:pt x="1676" y="599"/>
                    </a:cubicBezTo>
                    <a:cubicBezTo>
                      <a:pt x="1676" y="600"/>
                      <a:pt x="1677" y="600"/>
                      <a:pt x="1678" y="600"/>
                    </a:cubicBezTo>
                    <a:cubicBezTo>
                      <a:pt x="1679" y="600"/>
                      <a:pt x="1679" y="600"/>
                      <a:pt x="1680" y="599"/>
                    </a:cubicBezTo>
                    <a:cubicBezTo>
                      <a:pt x="1686" y="594"/>
                      <a:pt x="1686" y="594"/>
                      <a:pt x="1686" y="594"/>
                    </a:cubicBezTo>
                    <a:cubicBezTo>
                      <a:pt x="1686" y="594"/>
                      <a:pt x="1686" y="594"/>
                      <a:pt x="1686" y="594"/>
                    </a:cubicBezTo>
                    <a:cubicBezTo>
                      <a:pt x="1686" y="593"/>
                      <a:pt x="1686" y="593"/>
                      <a:pt x="1686" y="593"/>
                    </a:cubicBezTo>
                    <a:cubicBezTo>
                      <a:pt x="1688" y="592"/>
                      <a:pt x="1688" y="590"/>
                      <a:pt x="1686" y="589"/>
                    </a:cubicBezTo>
                    <a:cubicBezTo>
                      <a:pt x="1685" y="587"/>
                      <a:pt x="1683" y="587"/>
                      <a:pt x="1682" y="589"/>
                    </a:cubicBezTo>
                    <a:close/>
                    <a:moveTo>
                      <a:pt x="1708" y="570"/>
                    </a:moveTo>
                    <a:cubicBezTo>
                      <a:pt x="1709" y="570"/>
                      <a:pt x="1710" y="570"/>
                      <a:pt x="1710" y="569"/>
                    </a:cubicBezTo>
                    <a:cubicBezTo>
                      <a:pt x="1714" y="565"/>
                      <a:pt x="1714" y="565"/>
                      <a:pt x="1714" y="565"/>
                    </a:cubicBezTo>
                    <a:cubicBezTo>
                      <a:pt x="1715" y="564"/>
                      <a:pt x="1715" y="562"/>
                      <a:pt x="1714" y="561"/>
                    </a:cubicBezTo>
                    <a:cubicBezTo>
                      <a:pt x="1713" y="560"/>
                      <a:pt x="1711" y="560"/>
                      <a:pt x="1710" y="561"/>
                    </a:cubicBezTo>
                    <a:cubicBezTo>
                      <a:pt x="1706" y="565"/>
                      <a:pt x="1706" y="565"/>
                      <a:pt x="1706" y="565"/>
                    </a:cubicBezTo>
                    <a:cubicBezTo>
                      <a:pt x="1705" y="566"/>
                      <a:pt x="1705" y="568"/>
                      <a:pt x="1706" y="569"/>
                    </a:cubicBezTo>
                    <a:cubicBezTo>
                      <a:pt x="1706" y="570"/>
                      <a:pt x="1707" y="570"/>
                      <a:pt x="1708" y="570"/>
                    </a:cubicBezTo>
                    <a:close/>
                    <a:moveTo>
                      <a:pt x="1690" y="602"/>
                    </a:moveTo>
                    <a:cubicBezTo>
                      <a:pt x="1690" y="602"/>
                      <a:pt x="1691" y="602"/>
                      <a:pt x="1692" y="602"/>
                    </a:cubicBezTo>
                    <a:cubicBezTo>
                      <a:pt x="1694" y="600"/>
                      <a:pt x="1694" y="600"/>
                      <a:pt x="1694" y="600"/>
                    </a:cubicBezTo>
                    <a:cubicBezTo>
                      <a:pt x="1695" y="598"/>
                      <a:pt x="1695" y="596"/>
                      <a:pt x="1694" y="595"/>
                    </a:cubicBezTo>
                    <a:cubicBezTo>
                      <a:pt x="1692" y="594"/>
                      <a:pt x="1691" y="594"/>
                      <a:pt x="1689" y="595"/>
                    </a:cubicBezTo>
                    <a:cubicBezTo>
                      <a:pt x="1687" y="597"/>
                      <a:pt x="1687" y="597"/>
                      <a:pt x="1687" y="597"/>
                    </a:cubicBezTo>
                    <a:cubicBezTo>
                      <a:pt x="1686" y="598"/>
                      <a:pt x="1686" y="600"/>
                      <a:pt x="1687" y="602"/>
                    </a:cubicBezTo>
                    <a:cubicBezTo>
                      <a:pt x="1688" y="602"/>
                      <a:pt x="1689" y="602"/>
                      <a:pt x="1690" y="602"/>
                    </a:cubicBezTo>
                    <a:close/>
                    <a:moveTo>
                      <a:pt x="1551" y="743"/>
                    </a:moveTo>
                    <a:cubicBezTo>
                      <a:pt x="1648" y="645"/>
                      <a:pt x="1648" y="645"/>
                      <a:pt x="1648" y="645"/>
                    </a:cubicBezTo>
                    <a:cubicBezTo>
                      <a:pt x="1649" y="644"/>
                      <a:pt x="1649" y="642"/>
                      <a:pt x="1648" y="641"/>
                    </a:cubicBezTo>
                    <a:cubicBezTo>
                      <a:pt x="1647" y="639"/>
                      <a:pt x="1645" y="639"/>
                      <a:pt x="1644" y="641"/>
                    </a:cubicBezTo>
                    <a:cubicBezTo>
                      <a:pt x="1546" y="738"/>
                      <a:pt x="1546" y="738"/>
                      <a:pt x="1546" y="738"/>
                    </a:cubicBezTo>
                    <a:cubicBezTo>
                      <a:pt x="1545" y="740"/>
                      <a:pt x="1545" y="742"/>
                      <a:pt x="1546" y="743"/>
                    </a:cubicBezTo>
                    <a:cubicBezTo>
                      <a:pt x="1547" y="743"/>
                      <a:pt x="1548" y="744"/>
                      <a:pt x="1548" y="744"/>
                    </a:cubicBezTo>
                    <a:cubicBezTo>
                      <a:pt x="1549" y="744"/>
                      <a:pt x="1550" y="743"/>
                      <a:pt x="1551" y="743"/>
                    </a:cubicBezTo>
                    <a:close/>
                    <a:moveTo>
                      <a:pt x="1722" y="584"/>
                    </a:moveTo>
                    <a:cubicBezTo>
                      <a:pt x="1723" y="584"/>
                      <a:pt x="1723" y="584"/>
                      <a:pt x="1724" y="583"/>
                    </a:cubicBezTo>
                    <a:cubicBezTo>
                      <a:pt x="1725" y="582"/>
                      <a:pt x="1725" y="582"/>
                      <a:pt x="1725" y="582"/>
                    </a:cubicBezTo>
                    <a:cubicBezTo>
                      <a:pt x="1726" y="581"/>
                      <a:pt x="1726" y="579"/>
                      <a:pt x="1725" y="578"/>
                    </a:cubicBezTo>
                    <a:cubicBezTo>
                      <a:pt x="1724" y="577"/>
                      <a:pt x="1722" y="577"/>
                      <a:pt x="1721" y="578"/>
                    </a:cubicBezTo>
                    <a:cubicBezTo>
                      <a:pt x="1720" y="579"/>
                      <a:pt x="1720" y="579"/>
                      <a:pt x="1720" y="579"/>
                    </a:cubicBezTo>
                    <a:cubicBezTo>
                      <a:pt x="1718" y="580"/>
                      <a:pt x="1718" y="582"/>
                      <a:pt x="1720" y="583"/>
                    </a:cubicBezTo>
                    <a:cubicBezTo>
                      <a:pt x="1720" y="584"/>
                      <a:pt x="1721" y="584"/>
                      <a:pt x="1722" y="584"/>
                    </a:cubicBezTo>
                    <a:close/>
                    <a:moveTo>
                      <a:pt x="1647" y="652"/>
                    </a:moveTo>
                    <a:cubicBezTo>
                      <a:pt x="1549" y="750"/>
                      <a:pt x="1549" y="750"/>
                      <a:pt x="1549" y="750"/>
                    </a:cubicBezTo>
                    <a:cubicBezTo>
                      <a:pt x="1548" y="751"/>
                      <a:pt x="1548" y="753"/>
                      <a:pt x="1549" y="754"/>
                    </a:cubicBezTo>
                    <a:cubicBezTo>
                      <a:pt x="1550" y="755"/>
                      <a:pt x="1550" y="755"/>
                      <a:pt x="1551" y="755"/>
                    </a:cubicBezTo>
                    <a:cubicBezTo>
                      <a:pt x="1552" y="755"/>
                      <a:pt x="1553" y="755"/>
                      <a:pt x="1553" y="754"/>
                    </a:cubicBezTo>
                    <a:cubicBezTo>
                      <a:pt x="1651" y="656"/>
                      <a:pt x="1651" y="656"/>
                      <a:pt x="1651" y="656"/>
                    </a:cubicBezTo>
                    <a:cubicBezTo>
                      <a:pt x="1652" y="655"/>
                      <a:pt x="1652" y="653"/>
                      <a:pt x="1651" y="652"/>
                    </a:cubicBezTo>
                    <a:cubicBezTo>
                      <a:pt x="1650" y="651"/>
                      <a:pt x="1648" y="651"/>
                      <a:pt x="1647" y="652"/>
                    </a:cubicBezTo>
                    <a:close/>
                    <a:moveTo>
                      <a:pt x="1551" y="762"/>
                    </a:moveTo>
                    <a:cubicBezTo>
                      <a:pt x="1549" y="764"/>
                      <a:pt x="1549" y="764"/>
                      <a:pt x="1549" y="764"/>
                    </a:cubicBezTo>
                    <a:cubicBezTo>
                      <a:pt x="1548" y="765"/>
                      <a:pt x="1548" y="767"/>
                      <a:pt x="1549" y="768"/>
                    </a:cubicBezTo>
                    <a:cubicBezTo>
                      <a:pt x="1549" y="769"/>
                      <a:pt x="1550" y="769"/>
                      <a:pt x="1551" y="769"/>
                    </a:cubicBezTo>
                    <a:cubicBezTo>
                      <a:pt x="1552" y="769"/>
                      <a:pt x="1553" y="769"/>
                      <a:pt x="1553" y="768"/>
                    </a:cubicBezTo>
                    <a:cubicBezTo>
                      <a:pt x="1555" y="766"/>
                      <a:pt x="1555" y="766"/>
                      <a:pt x="1555" y="766"/>
                    </a:cubicBezTo>
                    <a:cubicBezTo>
                      <a:pt x="1556" y="765"/>
                      <a:pt x="1556" y="763"/>
                      <a:pt x="1555" y="762"/>
                    </a:cubicBezTo>
                    <a:cubicBezTo>
                      <a:pt x="1554" y="760"/>
                      <a:pt x="1552" y="760"/>
                      <a:pt x="1551" y="762"/>
                    </a:cubicBezTo>
                    <a:close/>
                    <a:moveTo>
                      <a:pt x="1734" y="586"/>
                    </a:moveTo>
                    <a:cubicBezTo>
                      <a:pt x="1735" y="586"/>
                      <a:pt x="1735" y="586"/>
                      <a:pt x="1736" y="585"/>
                    </a:cubicBezTo>
                    <a:cubicBezTo>
                      <a:pt x="1738" y="583"/>
                      <a:pt x="1738" y="583"/>
                      <a:pt x="1738" y="583"/>
                    </a:cubicBezTo>
                    <a:cubicBezTo>
                      <a:pt x="1739" y="582"/>
                      <a:pt x="1739" y="580"/>
                      <a:pt x="1738" y="579"/>
                    </a:cubicBezTo>
                    <a:cubicBezTo>
                      <a:pt x="1737" y="577"/>
                      <a:pt x="1735" y="577"/>
                      <a:pt x="1734" y="579"/>
                    </a:cubicBezTo>
                    <a:cubicBezTo>
                      <a:pt x="1732" y="581"/>
                      <a:pt x="1732" y="581"/>
                      <a:pt x="1732" y="581"/>
                    </a:cubicBezTo>
                    <a:cubicBezTo>
                      <a:pt x="1730" y="582"/>
                      <a:pt x="1730" y="584"/>
                      <a:pt x="1732" y="585"/>
                    </a:cubicBezTo>
                    <a:cubicBezTo>
                      <a:pt x="1732" y="586"/>
                      <a:pt x="1733" y="586"/>
                      <a:pt x="1734" y="586"/>
                    </a:cubicBezTo>
                    <a:close/>
                    <a:moveTo>
                      <a:pt x="1568" y="752"/>
                    </a:moveTo>
                    <a:cubicBezTo>
                      <a:pt x="1569" y="752"/>
                      <a:pt x="1570" y="752"/>
                      <a:pt x="1570" y="751"/>
                    </a:cubicBezTo>
                    <a:cubicBezTo>
                      <a:pt x="1659" y="662"/>
                      <a:pt x="1659" y="662"/>
                      <a:pt x="1659" y="662"/>
                    </a:cubicBezTo>
                    <a:cubicBezTo>
                      <a:pt x="1660" y="661"/>
                      <a:pt x="1660" y="659"/>
                      <a:pt x="1659" y="658"/>
                    </a:cubicBezTo>
                    <a:cubicBezTo>
                      <a:pt x="1658" y="657"/>
                      <a:pt x="1656" y="657"/>
                      <a:pt x="1655" y="658"/>
                    </a:cubicBezTo>
                    <a:cubicBezTo>
                      <a:pt x="1566" y="747"/>
                      <a:pt x="1566" y="747"/>
                      <a:pt x="1566" y="747"/>
                    </a:cubicBezTo>
                    <a:cubicBezTo>
                      <a:pt x="1565" y="748"/>
                      <a:pt x="1565" y="750"/>
                      <a:pt x="1566" y="751"/>
                    </a:cubicBezTo>
                    <a:cubicBezTo>
                      <a:pt x="1567" y="752"/>
                      <a:pt x="1567" y="752"/>
                      <a:pt x="1568" y="752"/>
                    </a:cubicBezTo>
                    <a:close/>
                    <a:moveTo>
                      <a:pt x="1566" y="768"/>
                    </a:moveTo>
                    <a:cubicBezTo>
                      <a:pt x="1567" y="768"/>
                      <a:pt x="1568" y="767"/>
                      <a:pt x="1568" y="767"/>
                    </a:cubicBezTo>
                    <a:cubicBezTo>
                      <a:pt x="1661" y="674"/>
                      <a:pt x="1661" y="674"/>
                      <a:pt x="1661" y="674"/>
                    </a:cubicBezTo>
                    <a:cubicBezTo>
                      <a:pt x="1662" y="673"/>
                      <a:pt x="1662" y="671"/>
                      <a:pt x="1661" y="670"/>
                    </a:cubicBezTo>
                    <a:cubicBezTo>
                      <a:pt x="1660" y="668"/>
                      <a:pt x="1658" y="668"/>
                      <a:pt x="1657" y="670"/>
                    </a:cubicBezTo>
                    <a:cubicBezTo>
                      <a:pt x="1564" y="762"/>
                      <a:pt x="1564" y="762"/>
                      <a:pt x="1564" y="762"/>
                    </a:cubicBezTo>
                    <a:cubicBezTo>
                      <a:pt x="1563" y="764"/>
                      <a:pt x="1563" y="766"/>
                      <a:pt x="1564" y="767"/>
                    </a:cubicBezTo>
                    <a:cubicBezTo>
                      <a:pt x="1565" y="767"/>
                      <a:pt x="1565" y="768"/>
                      <a:pt x="1566" y="768"/>
                    </a:cubicBezTo>
                    <a:close/>
                    <a:moveTo>
                      <a:pt x="1738" y="588"/>
                    </a:moveTo>
                    <a:cubicBezTo>
                      <a:pt x="1736" y="591"/>
                      <a:pt x="1736" y="591"/>
                      <a:pt x="1736" y="591"/>
                    </a:cubicBezTo>
                    <a:cubicBezTo>
                      <a:pt x="1735" y="592"/>
                      <a:pt x="1735" y="594"/>
                      <a:pt x="1736" y="595"/>
                    </a:cubicBezTo>
                    <a:cubicBezTo>
                      <a:pt x="1736" y="596"/>
                      <a:pt x="1737" y="596"/>
                      <a:pt x="1738" y="596"/>
                    </a:cubicBezTo>
                    <a:cubicBezTo>
                      <a:pt x="1739" y="596"/>
                      <a:pt x="1739" y="596"/>
                      <a:pt x="1740" y="595"/>
                    </a:cubicBezTo>
                    <a:cubicBezTo>
                      <a:pt x="1743" y="592"/>
                      <a:pt x="1743" y="592"/>
                      <a:pt x="1743" y="592"/>
                    </a:cubicBezTo>
                    <a:cubicBezTo>
                      <a:pt x="1743" y="592"/>
                      <a:pt x="1743" y="592"/>
                      <a:pt x="1743" y="592"/>
                    </a:cubicBezTo>
                    <a:cubicBezTo>
                      <a:pt x="1743" y="592"/>
                      <a:pt x="1744" y="592"/>
                      <a:pt x="1744" y="591"/>
                    </a:cubicBezTo>
                    <a:cubicBezTo>
                      <a:pt x="1746" y="589"/>
                      <a:pt x="1746" y="589"/>
                      <a:pt x="1746" y="589"/>
                    </a:cubicBezTo>
                    <a:cubicBezTo>
                      <a:pt x="1747" y="588"/>
                      <a:pt x="1747" y="586"/>
                      <a:pt x="1746" y="585"/>
                    </a:cubicBezTo>
                    <a:cubicBezTo>
                      <a:pt x="1745" y="584"/>
                      <a:pt x="1743" y="584"/>
                      <a:pt x="1742" y="585"/>
                    </a:cubicBezTo>
                    <a:cubicBezTo>
                      <a:pt x="1739" y="587"/>
                      <a:pt x="1739" y="587"/>
                      <a:pt x="1739" y="587"/>
                    </a:cubicBezTo>
                    <a:cubicBezTo>
                      <a:pt x="1739" y="587"/>
                      <a:pt x="1739" y="587"/>
                      <a:pt x="1739" y="588"/>
                    </a:cubicBezTo>
                    <a:cubicBezTo>
                      <a:pt x="1739" y="588"/>
                      <a:pt x="1739" y="588"/>
                      <a:pt x="1738" y="588"/>
                    </a:cubicBezTo>
                    <a:close/>
                    <a:moveTo>
                      <a:pt x="1667" y="677"/>
                    </a:moveTo>
                    <a:cubicBezTo>
                      <a:pt x="1666" y="676"/>
                      <a:pt x="1664" y="676"/>
                      <a:pt x="1663" y="677"/>
                    </a:cubicBezTo>
                    <a:cubicBezTo>
                      <a:pt x="1565" y="776"/>
                      <a:pt x="1565" y="776"/>
                      <a:pt x="1565" y="776"/>
                    </a:cubicBezTo>
                    <a:cubicBezTo>
                      <a:pt x="1563" y="777"/>
                      <a:pt x="1563" y="779"/>
                      <a:pt x="1565" y="780"/>
                    </a:cubicBezTo>
                    <a:cubicBezTo>
                      <a:pt x="1565" y="781"/>
                      <a:pt x="1566" y="781"/>
                      <a:pt x="1567" y="781"/>
                    </a:cubicBezTo>
                    <a:cubicBezTo>
                      <a:pt x="1567" y="781"/>
                      <a:pt x="1568" y="781"/>
                      <a:pt x="1569" y="780"/>
                    </a:cubicBezTo>
                    <a:cubicBezTo>
                      <a:pt x="1667" y="682"/>
                      <a:pt x="1667" y="682"/>
                      <a:pt x="1667" y="682"/>
                    </a:cubicBezTo>
                    <a:cubicBezTo>
                      <a:pt x="1669" y="681"/>
                      <a:pt x="1669" y="679"/>
                      <a:pt x="1667" y="677"/>
                    </a:cubicBezTo>
                    <a:close/>
                    <a:moveTo>
                      <a:pt x="1737" y="612"/>
                    </a:moveTo>
                    <a:cubicBezTo>
                      <a:pt x="1738" y="611"/>
                      <a:pt x="1738" y="609"/>
                      <a:pt x="1737" y="608"/>
                    </a:cubicBezTo>
                    <a:cubicBezTo>
                      <a:pt x="1736" y="607"/>
                      <a:pt x="1734" y="607"/>
                      <a:pt x="1733" y="608"/>
                    </a:cubicBezTo>
                    <a:cubicBezTo>
                      <a:pt x="1732" y="609"/>
                      <a:pt x="1732" y="609"/>
                      <a:pt x="1732" y="609"/>
                    </a:cubicBezTo>
                    <a:cubicBezTo>
                      <a:pt x="1731" y="610"/>
                      <a:pt x="1731" y="612"/>
                      <a:pt x="1732" y="613"/>
                    </a:cubicBezTo>
                    <a:cubicBezTo>
                      <a:pt x="1732" y="614"/>
                      <a:pt x="1733" y="614"/>
                      <a:pt x="1734" y="614"/>
                    </a:cubicBezTo>
                    <a:cubicBezTo>
                      <a:pt x="1735" y="614"/>
                      <a:pt x="1736" y="614"/>
                      <a:pt x="1736" y="613"/>
                    </a:cubicBezTo>
                    <a:lnTo>
                      <a:pt x="1737" y="612"/>
                    </a:lnTo>
                    <a:close/>
                    <a:moveTo>
                      <a:pt x="1743" y="597"/>
                    </a:moveTo>
                    <a:cubicBezTo>
                      <a:pt x="1742" y="598"/>
                      <a:pt x="1742" y="600"/>
                      <a:pt x="1743" y="602"/>
                    </a:cubicBezTo>
                    <a:cubicBezTo>
                      <a:pt x="1744" y="602"/>
                      <a:pt x="1745" y="602"/>
                      <a:pt x="1745" y="602"/>
                    </a:cubicBezTo>
                    <a:cubicBezTo>
                      <a:pt x="1746" y="602"/>
                      <a:pt x="1747" y="602"/>
                      <a:pt x="1748" y="602"/>
                    </a:cubicBezTo>
                    <a:cubicBezTo>
                      <a:pt x="1750" y="599"/>
                      <a:pt x="1750" y="599"/>
                      <a:pt x="1750" y="599"/>
                    </a:cubicBezTo>
                    <a:cubicBezTo>
                      <a:pt x="1751" y="598"/>
                      <a:pt x="1751" y="596"/>
                      <a:pt x="1750" y="595"/>
                    </a:cubicBezTo>
                    <a:cubicBezTo>
                      <a:pt x="1749" y="593"/>
                      <a:pt x="1747" y="593"/>
                      <a:pt x="1746" y="595"/>
                    </a:cubicBezTo>
                    <a:lnTo>
                      <a:pt x="1743" y="597"/>
                    </a:lnTo>
                    <a:close/>
                    <a:moveTo>
                      <a:pt x="1668" y="687"/>
                    </a:moveTo>
                    <a:cubicBezTo>
                      <a:pt x="1574" y="780"/>
                      <a:pt x="1574" y="780"/>
                      <a:pt x="1574" y="780"/>
                    </a:cubicBezTo>
                    <a:cubicBezTo>
                      <a:pt x="1573" y="782"/>
                      <a:pt x="1573" y="784"/>
                      <a:pt x="1574" y="785"/>
                    </a:cubicBezTo>
                    <a:cubicBezTo>
                      <a:pt x="1575" y="785"/>
                      <a:pt x="1575" y="786"/>
                      <a:pt x="1576" y="786"/>
                    </a:cubicBezTo>
                    <a:cubicBezTo>
                      <a:pt x="1577" y="786"/>
                      <a:pt x="1578" y="785"/>
                      <a:pt x="1578" y="785"/>
                    </a:cubicBezTo>
                    <a:cubicBezTo>
                      <a:pt x="1672" y="691"/>
                      <a:pt x="1672" y="691"/>
                      <a:pt x="1672" y="691"/>
                    </a:cubicBezTo>
                    <a:cubicBezTo>
                      <a:pt x="1673" y="690"/>
                      <a:pt x="1673" y="688"/>
                      <a:pt x="1672" y="687"/>
                    </a:cubicBezTo>
                    <a:cubicBezTo>
                      <a:pt x="1671" y="686"/>
                      <a:pt x="1669" y="686"/>
                      <a:pt x="1668" y="687"/>
                    </a:cubicBezTo>
                    <a:close/>
                    <a:moveTo>
                      <a:pt x="1674" y="699"/>
                    </a:moveTo>
                    <a:cubicBezTo>
                      <a:pt x="1673" y="697"/>
                      <a:pt x="1671" y="697"/>
                      <a:pt x="1670" y="699"/>
                    </a:cubicBezTo>
                    <a:cubicBezTo>
                      <a:pt x="1590" y="778"/>
                      <a:pt x="1590" y="778"/>
                      <a:pt x="1590" y="778"/>
                    </a:cubicBezTo>
                    <a:cubicBezTo>
                      <a:pt x="1589" y="779"/>
                      <a:pt x="1589" y="781"/>
                      <a:pt x="1590" y="782"/>
                    </a:cubicBezTo>
                    <a:cubicBezTo>
                      <a:pt x="1591" y="783"/>
                      <a:pt x="1592" y="783"/>
                      <a:pt x="1593" y="783"/>
                    </a:cubicBezTo>
                    <a:cubicBezTo>
                      <a:pt x="1593" y="783"/>
                      <a:pt x="1594" y="783"/>
                      <a:pt x="1595" y="782"/>
                    </a:cubicBezTo>
                    <a:cubicBezTo>
                      <a:pt x="1674" y="703"/>
                      <a:pt x="1674" y="703"/>
                      <a:pt x="1674" y="703"/>
                    </a:cubicBezTo>
                    <a:cubicBezTo>
                      <a:pt x="1675" y="702"/>
                      <a:pt x="1675" y="700"/>
                      <a:pt x="1674" y="699"/>
                    </a:cubicBezTo>
                    <a:close/>
                    <a:moveTo>
                      <a:pt x="1584" y="798"/>
                    </a:moveTo>
                    <a:cubicBezTo>
                      <a:pt x="1572" y="810"/>
                      <a:pt x="1572" y="810"/>
                      <a:pt x="1572" y="810"/>
                    </a:cubicBezTo>
                    <a:cubicBezTo>
                      <a:pt x="1571" y="812"/>
                      <a:pt x="1571" y="814"/>
                      <a:pt x="1572" y="815"/>
                    </a:cubicBezTo>
                    <a:cubicBezTo>
                      <a:pt x="1573" y="815"/>
                      <a:pt x="1573" y="816"/>
                      <a:pt x="1574" y="816"/>
                    </a:cubicBezTo>
                    <a:cubicBezTo>
                      <a:pt x="1575" y="816"/>
                      <a:pt x="1576" y="815"/>
                      <a:pt x="1576" y="815"/>
                    </a:cubicBezTo>
                    <a:cubicBezTo>
                      <a:pt x="1589" y="803"/>
                      <a:pt x="1589" y="803"/>
                      <a:pt x="1589" y="803"/>
                    </a:cubicBezTo>
                    <a:cubicBezTo>
                      <a:pt x="1590" y="801"/>
                      <a:pt x="1590" y="799"/>
                      <a:pt x="1589" y="798"/>
                    </a:cubicBezTo>
                    <a:cubicBezTo>
                      <a:pt x="1587" y="797"/>
                      <a:pt x="1585" y="797"/>
                      <a:pt x="1584" y="798"/>
                    </a:cubicBezTo>
                    <a:close/>
                    <a:moveTo>
                      <a:pt x="1668" y="715"/>
                    </a:moveTo>
                    <a:cubicBezTo>
                      <a:pt x="1606" y="776"/>
                      <a:pt x="1606" y="776"/>
                      <a:pt x="1606" y="776"/>
                    </a:cubicBezTo>
                    <a:cubicBezTo>
                      <a:pt x="1605" y="777"/>
                      <a:pt x="1605" y="779"/>
                      <a:pt x="1606" y="780"/>
                    </a:cubicBezTo>
                    <a:cubicBezTo>
                      <a:pt x="1607" y="781"/>
                      <a:pt x="1608" y="781"/>
                      <a:pt x="1609" y="781"/>
                    </a:cubicBezTo>
                    <a:cubicBezTo>
                      <a:pt x="1609" y="781"/>
                      <a:pt x="1610" y="781"/>
                      <a:pt x="1611" y="780"/>
                    </a:cubicBezTo>
                    <a:cubicBezTo>
                      <a:pt x="1672" y="719"/>
                      <a:pt x="1672" y="719"/>
                      <a:pt x="1672" y="719"/>
                    </a:cubicBezTo>
                    <a:cubicBezTo>
                      <a:pt x="1673" y="718"/>
                      <a:pt x="1673" y="716"/>
                      <a:pt x="1672" y="715"/>
                    </a:cubicBezTo>
                    <a:cubicBezTo>
                      <a:pt x="1671" y="714"/>
                      <a:pt x="1669" y="714"/>
                      <a:pt x="1668" y="715"/>
                    </a:cubicBezTo>
                    <a:close/>
                    <a:moveTo>
                      <a:pt x="1746" y="655"/>
                    </a:moveTo>
                    <a:cubicBezTo>
                      <a:pt x="1745" y="654"/>
                      <a:pt x="1743" y="654"/>
                      <a:pt x="1742" y="655"/>
                    </a:cubicBezTo>
                    <a:cubicBezTo>
                      <a:pt x="1740" y="656"/>
                      <a:pt x="1740" y="656"/>
                      <a:pt x="1740" y="656"/>
                    </a:cubicBezTo>
                    <a:cubicBezTo>
                      <a:pt x="1739" y="657"/>
                      <a:pt x="1739" y="659"/>
                      <a:pt x="1740" y="660"/>
                    </a:cubicBezTo>
                    <a:cubicBezTo>
                      <a:pt x="1741" y="661"/>
                      <a:pt x="1742" y="661"/>
                      <a:pt x="1743" y="661"/>
                    </a:cubicBezTo>
                    <a:cubicBezTo>
                      <a:pt x="1743" y="661"/>
                      <a:pt x="1744" y="661"/>
                      <a:pt x="1745" y="660"/>
                    </a:cubicBezTo>
                    <a:cubicBezTo>
                      <a:pt x="1746" y="659"/>
                      <a:pt x="1746" y="659"/>
                      <a:pt x="1746" y="659"/>
                    </a:cubicBezTo>
                    <a:cubicBezTo>
                      <a:pt x="1747" y="658"/>
                      <a:pt x="1747" y="656"/>
                      <a:pt x="1746" y="655"/>
                    </a:cubicBezTo>
                    <a:close/>
                    <a:moveTo>
                      <a:pt x="1769" y="635"/>
                    </a:moveTo>
                    <a:cubicBezTo>
                      <a:pt x="1770" y="635"/>
                      <a:pt x="1771" y="634"/>
                      <a:pt x="1771" y="634"/>
                    </a:cubicBezTo>
                    <a:cubicBezTo>
                      <a:pt x="1775" y="630"/>
                      <a:pt x="1775" y="630"/>
                      <a:pt x="1775" y="630"/>
                    </a:cubicBezTo>
                    <a:cubicBezTo>
                      <a:pt x="1777" y="629"/>
                      <a:pt x="1777" y="627"/>
                      <a:pt x="1775" y="625"/>
                    </a:cubicBezTo>
                    <a:cubicBezTo>
                      <a:pt x="1774" y="624"/>
                      <a:pt x="1772" y="624"/>
                      <a:pt x="1771" y="625"/>
                    </a:cubicBezTo>
                    <a:cubicBezTo>
                      <a:pt x="1767" y="629"/>
                      <a:pt x="1767" y="629"/>
                      <a:pt x="1767" y="629"/>
                    </a:cubicBezTo>
                    <a:cubicBezTo>
                      <a:pt x="1766" y="631"/>
                      <a:pt x="1766" y="633"/>
                      <a:pt x="1767" y="634"/>
                    </a:cubicBezTo>
                    <a:cubicBezTo>
                      <a:pt x="1768" y="634"/>
                      <a:pt x="1768" y="635"/>
                      <a:pt x="1769" y="635"/>
                    </a:cubicBezTo>
                    <a:close/>
                    <a:moveTo>
                      <a:pt x="1745" y="665"/>
                    </a:moveTo>
                    <a:cubicBezTo>
                      <a:pt x="1744" y="666"/>
                      <a:pt x="1744" y="668"/>
                      <a:pt x="1745" y="670"/>
                    </a:cubicBezTo>
                    <a:cubicBezTo>
                      <a:pt x="1746" y="670"/>
                      <a:pt x="1747" y="671"/>
                      <a:pt x="1747" y="671"/>
                    </a:cubicBezTo>
                    <a:cubicBezTo>
                      <a:pt x="1748" y="671"/>
                      <a:pt x="1749" y="670"/>
                      <a:pt x="1750" y="670"/>
                    </a:cubicBezTo>
                    <a:cubicBezTo>
                      <a:pt x="1754" y="665"/>
                      <a:pt x="1754" y="665"/>
                      <a:pt x="1754" y="665"/>
                    </a:cubicBezTo>
                    <a:cubicBezTo>
                      <a:pt x="1755" y="664"/>
                      <a:pt x="1755" y="662"/>
                      <a:pt x="1754" y="661"/>
                    </a:cubicBezTo>
                    <a:cubicBezTo>
                      <a:pt x="1752" y="660"/>
                      <a:pt x="1750" y="660"/>
                      <a:pt x="1749" y="661"/>
                    </a:cubicBezTo>
                    <a:lnTo>
                      <a:pt x="1745" y="665"/>
                    </a:lnTo>
                    <a:close/>
                    <a:moveTo>
                      <a:pt x="1751" y="677"/>
                    </a:moveTo>
                    <a:cubicBezTo>
                      <a:pt x="1752" y="678"/>
                      <a:pt x="1753" y="678"/>
                      <a:pt x="1754" y="678"/>
                    </a:cubicBezTo>
                    <a:cubicBezTo>
                      <a:pt x="1754" y="678"/>
                      <a:pt x="1755" y="678"/>
                      <a:pt x="1756" y="677"/>
                    </a:cubicBezTo>
                    <a:cubicBezTo>
                      <a:pt x="1760" y="673"/>
                      <a:pt x="1760" y="673"/>
                      <a:pt x="1760" y="673"/>
                    </a:cubicBezTo>
                    <a:cubicBezTo>
                      <a:pt x="1761" y="672"/>
                      <a:pt x="1761" y="670"/>
                      <a:pt x="1760" y="669"/>
                    </a:cubicBezTo>
                    <a:cubicBezTo>
                      <a:pt x="1759" y="667"/>
                      <a:pt x="1757" y="667"/>
                      <a:pt x="1756" y="669"/>
                    </a:cubicBezTo>
                    <a:cubicBezTo>
                      <a:pt x="1751" y="673"/>
                      <a:pt x="1751" y="673"/>
                      <a:pt x="1751" y="673"/>
                    </a:cubicBezTo>
                    <a:cubicBezTo>
                      <a:pt x="1750" y="674"/>
                      <a:pt x="1750" y="676"/>
                      <a:pt x="1751" y="677"/>
                    </a:cubicBezTo>
                    <a:close/>
                    <a:moveTo>
                      <a:pt x="1692" y="817"/>
                    </a:moveTo>
                    <a:cubicBezTo>
                      <a:pt x="1674" y="834"/>
                      <a:pt x="1674" y="834"/>
                      <a:pt x="1674" y="834"/>
                    </a:cubicBezTo>
                    <a:cubicBezTo>
                      <a:pt x="1673" y="835"/>
                      <a:pt x="1673" y="837"/>
                      <a:pt x="1674" y="839"/>
                    </a:cubicBezTo>
                    <a:cubicBezTo>
                      <a:pt x="1675" y="839"/>
                      <a:pt x="1675" y="839"/>
                      <a:pt x="1676" y="839"/>
                    </a:cubicBezTo>
                    <a:cubicBezTo>
                      <a:pt x="1677" y="839"/>
                      <a:pt x="1678" y="839"/>
                      <a:pt x="1678" y="839"/>
                    </a:cubicBezTo>
                    <a:cubicBezTo>
                      <a:pt x="1696" y="821"/>
                      <a:pt x="1696" y="821"/>
                      <a:pt x="1696" y="821"/>
                    </a:cubicBezTo>
                    <a:cubicBezTo>
                      <a:pt x="1697" y="820"/>
                      <a:pt x="1697" y="818"/>
                      <a:pt x="1696" y="817"/>
                    </a:cubicBezTo>
                    <a:cubicBezTo>
                      <a:pt x="1695" y="815"/>
                      <a:pt x="1693" y="815"/>
                      <a:pt x="1692" y="817"/>
                    </a:cubicBezTo>
                    <a:close/>
                    <a:moveTo>
                      <a:pt x="1756" y="766"/>
                    </a:moveTo>
                    <a:cubicBezTo>
                      <a:pt x="1756" y="766"/>
                      <a:pt x="1756" y="766"/>
                      <a:pt x="1756" y="766"/>
                    </a:cubicBezTo>
                    <a:cubicBezTo>
                      <a:pt x="1755" y="768"/>
                      <a:pt x="1755" y="768"/>
                      <a:pt x="1755" y="768"/>
                    </a:cubicBezTo>
                    <a:cubicBezTo>
                      <a:pt x="1753" y="769"/>
                      <a:pt x="1753" y="771"/>
                      <a:pt x="1755" y="772"/>
                    </a:cubicBezTo>
                    <a:cubicBezTo>
                      <a:pt x="1755" y="773"/>
                      <a:pt x="1756" y="773"/>
                      <a:pt x="1757" y="773"/>
                    </a:cubicBezTo>
                    <a:cubicBezTo>
                      <a:pt x="1758" y="773"/>
                      <a:pt x="1758" y="773"/>
                      <a:pt x="1759" y="772"/>
                    </a:cubicBezTo>
                    <a:cubicBezTo>
                      <a:pt x="1760" y="771"/>
                      <a:pt x="1760" y="771"/>
                      <a:pt x="1760" y="771"/>
                    </a:cubicBezTo>
                    <a:cubicBezTo>
                      <a:pt x="1760" y="771"/>
                      <a:pt x="1761" y="770"/>
                      <a:pt x="1761" y="770"/>
                    </a:cubicBezTo>
                    <a:cubicBezTo>
                      <a:pt x="1761" y="770"/>
                      <a:pt x="1761" y="770"/>
                      <a:pt x="1761" y="770"/>
                    </a:cubicBezTo>
                    <a:cubicBezTo>
                      <a:pt x="1766" y="765"/>
                      <a:pt x="1766" y="765"/>
                      <a:pt x="1766" y="765"/>
                    </a:cubicBezTo>
                    <a:cubicBezTo>
                      <a:pt x="1767" y="764"/>
                      <a:pt x="1767" y="762"/>
                      <a:pt x="1766" y="761"/>
                    </a:cubicBezTo>
                    <a:cubicBezTo>
                      <a:pt x="1765" y="760"/>
                      <a:pt x="1763" y="760"/>
                      <a:pt x="1762" y="761"/>
                    </a:cubicBezTo>
                    <a:cubicBezTo>
                      <a:pt x="1757" y="765"/>
                      <a:pt x="1757" y="765"/>
                      <a:pt x="1757" y="765"/>
                    </a:cubicBezTo>
                    <a:cubicBezTo>
                      <a:pt x="1757" y="766"/>
                      <a:pt x="1757" y="766"/>
                      <a:pt x="1756" y="766"/>
                    </a:cubicBezTo>
                    <a:close/>
                    <a:moveTo>
                      <a:pt x="1728" y="794"/>
                    </a:moveTo>
                    <a:cubicBezTo>
                      <a:pt x="1703" y="820"/>
                      <a:pt x="1703" y="820"/>
                      <a:pt x="1703" y="820"/>
                    </a:cubicBezTo>
                    <a:cubicBezTo>
                      <a:pt x="1701" y="821"/>
                      <a:pt x="1701" y="823"/>
                      <a:pt x="1703" y="824"/>
                    </a:cubicBezTo>
                    <a:cubicBezTo>
                      <a:pt x="1703" y="825"/>
                      <a:pt x="1704" y="825"/>
                      <a:pt x="1705" y="825"/>
                    </a:cubicBezTo>
                    <a:cubicBezTo>
                      <a:pt x="1706" y="825"/>
                      <a:pt x="1706" y="825"/>
                      <a:pt x="1707" y="824"/>
                    </a:cubicBezTo>
                    <a:cubicBezTo>
                      <a:pt x="1732" y="799"/>
                      <a:pt x="1732" y="799"/>
                      <a:pt x="1732" y="799"/>
                    </a:cubicBezTo>
                    <a:cubicBezTo>
                      <a:pt x="1733" y="798"/>
                      <a:pt x="1733" y="796"/>
                      <a:pt x="1732" y="794"/>
                    </a:cubicBezTo>
                    <a:cubicBezTo>
                      <a:pt x="1731" y="793"/>
                      <a:pt x="1729" y="793"/>
                      <a:pt x="1728" y="794"/>
                    </a:cubicBezTo>
                    <a:close/>
                    <a:moveTo>
                      <a:pt x="1769" y="771"/>
                    </a:moveTo>
                    <a:cubicBezTo>
                      <a:pt x="1768" y="770"/>
                      <a:pt x="1766" y="770"/>
                      <a:pt x="1765" y="771"/>
                    </a:cubicBezTo>
                    <a:cubicBezTo>
                      <a:pt x="1744" y="792"/>
                      <a:pt x="1744" y="792"/>
                      <a:pt x="1744" y="792"/>
                    </a:cubicBezTo>
                    <a:cubicBezTo>
                      <a:pt x="1743" y="794"/>
                      <a:pt x="1743" y="795"/>
                      <a:pt x="1744" y="797"/>
                    </a:cubicBezTo>
                    <a:cubicBezTo>
                      <a:pt x="1745" y="797"/>
                      <a:pt x="1745" y="798"/>
                      <a:pt x="1746" y="798"/>
                    </a:cubicBezTo>
                    <a:cubicBezTo>
                      <a:pt x="1747" y="798"/>
                      <a:pt x="1748" y="797"/>
                      <a:pt x="1748" y="797"/>
                    </a:cubicBezTo>
                    <a:cubicBezTo>
                      <a:pt x="1769" y="776"/>
                      <a:pt x="1769" y="776"/>
                      <a:pt x="1769" y="776"/>
                    </a:cubicBezTo>
                    <a:cubicBezTo>
                      <a:pt x="1771" y="774"/>
                      <a:pt x="1771" y="773"/>
                      <a:pt x="1769" y="771"/>
                    </a:cubicBezTo>
                    <a:close/>
                    <a:moveTo>
                      <a:pt x="1739" y="797"/>
                    </a:moveTo>
                    <a:cubicBezTo>
                      <a:pt x="1737" y="799"/>
                      <a:pt x="1737" y="799"/>
                      <a:pt x="1737" y="799"/>
                    </a:cubicBezTo>
                    <a:cubicBezTo>
                      <a:pt x="1736" y="800"/>
                      <a:pt x="1736" y="802"/>
                      <a:pt x="1737" y="804"/>
                    </a:cubicBezTo>
                    <a:cubicBezTo>
                      <a:pt x="1738" y="804"/>
                      <a:pt x="1738" y="804"/>
                      <a:pt x="1739" y="804"/>
                    </a:cubicBezTo>
                    <a:cubicBezTo>
                      <a:pt x="1740" y="804"/>
                      <a:pt x="1741" y="804"/>
                      <a:pt x="1741" y="804"/>
                    </a:cubicBezTo>
                    <a:cubicBezTo>
                      <a:pt x="1743" y="802"/>
                      <a:pt x="1743" y="802"/>
                      <a:pt x="1743" y="802"/>
                    </a:cubicBezTo>
                    <a:cubicBezTo>
                      <a:pt x="1744" y="801"/>
                      <a:pt x="1744" y="799"/>
                      <a:pt x="1743" y="797"/>
                    </a:cubicBezTo>
                    <a:cubicBezTo>
                      <a:pt x="1742" y="796"/>
                      <a:pt x="1740" y="796"/>
                      <a:pt x="1739" y="797"/>
                    </a:cubicBezTo>
                    <a:close/>
                    <a:moveTo>
                      <a:pt x="1778" y="776"/>
                    </a:moveTo>
                    <a:cubicBezTo>
                      <a:pt x="1777" y="775"/>
                      <a:pt x="1775" y="775"/>
                      <a:pt x="1774" y="776"/>
                    </a:cubicBezTo>
                    <a:cubicBezTo>
                      <a:pt x="1765" y="785"/>
                      <a:pt x="1765" y="785"/>
                      <a:pt x="1765" y="785"/>
                    </a:cubicBezTo>
                    <a:cubicBezTo>
                      <a:pt x="1764" y="787"/>
                      <a:pt x="1764" y="789"/>
                      <a:pt x="1765" y="790"/>
                    </a:cubicBezTo>
                    <a:cubicBezTo>
                      <a:pt x="1765" y="790"/>
                      <a:pt x="1766" y="791"/>
                      <a:pt x="1767" y="791"/>
                    </a:cubicBezTo>
                    <a:cubicBezTo>
                      <a:pt x="1768" y="791"/>
                      <a:pt x="1769" y="790"/>
                      <a:pt x="1769" y="790"/>
                    </a:cubicBezTo>
                    <a:cubicBezTo>
                      <a:pt x="1778" y="781"/>
                      <a:pt x="1778" y="781"/>
                      <a:pt x="1778" y="781"/>
                    </a:cubicBezTo>
                    <a:cubicBezTo>
                      <a:pt x="1779" y="779"/>
                      <a:pt x="1779" y="778"/>
                      <a:pt x="1778" y="776"/>
                    </a:cubicBezTo>
                    <a:close/>
                    <a:moveTo>
                      <a:pt x="465" y="877"/>
                    </a:moveTo>
                    <a:cubicBezTo>
                      <a:pt x="466" y="876"/>
                      <a:pt x="466" y="874"/>
                      <a:pt x="465" y="873"/>
                    </a:cubicBezTo>
                    <a:cubicBezTo>
                      <a:pt x="464" y="872"/>
                      <a:pt x="462" y="872"/>
                      <a:pt x="461" y="873"/>
                    </a:cubicBezTo>
                    <a:cubicBezTo>
                      <a:pt x="456" y="878"/>
                      <a:pt x="456" y="878"/>
                      <a:pt x="456" y="878"/>
                    </a:cubicBezTo>
                    <a:cubicBezTo>
                      <a:pt x="456" y="879"/>
                      <a:pt x="456" y="879"/>
                      <a:pt x="456" y="879"/>
                    </a:cubicBezTo>
                    <a:cubicBezTo>
                      <a:pt x="456" y="879"/>
                      <a:pt x="456" y="879"/>
                      <a:pt x="456" y="879"/>
                    </a:cubicBezTo>
                    <a:cubicBezTo>
                      <a:pt x="454" y="880"/>
                      <a:pt x="454" y="880"/>
                      <a:pt x="454" y="880"/>
                    </a:cubicBezTo>
                    <a:cubicBezTo>
                      <a:pt x="454" y="879"/>
                      <a:pt x="454" y="879"/>
                      <a:pt x="454" y="879"/>
                    </a:cubicBezTo>
                    <a:cubicBezTo>
                      <a:pt x="450" y="884"/>
                      <a:pt x="450" y="884"/>
                      <a:pt x="450" y="884"/>
                    </a:cubicBezTo>
                    <a:cubicBezTo>
                      <a:pt x="448" y="885"/>
                      <a:pt x="448" y="887"/>
                      <a:pt x="450" y="889"/>
                    </a:cubicBezTo>
                    <a:cubicBezTo>
                      <a:pt x="450" y="889"/>
                      <a:pt x="451" y="889"/>
                      <a:pt x="452" y="889"/>
                    </a:cubicBezTo>
                    <a:cubicBezTo>
                      <a:pt x="453" y="889"/>
                      <a:pt x="453" y="889"/>
                      <a:pt x="454" y="889"/>
                    </a:cubicBezTo>
                    <a:cubicBezTo>
                      <a:pt x="460" y="883"/>
                      <a:pt x="460" y="883"/>
                      <a:pt x="460" y="883"/>
                    </a:cubicBezTo>
                    <a:cubicBezTo>
                      <a:pt x="460" y="882"/>
                      <a:pt x="460" y="882"/>
                      <a:pt x="461" y="882"/>
                    </a:cubicBezTo>
                    <a:lnTo>
                      <a:pt x="465" y="877"/>
                    </a:lnTo>
                    <a:close/>
                    <a:moveTo>
                      <a:pt x="1004" y="685"/>
                    </a:moveTo>
                    <a:cubicBezTo>
                      <a:pt x="1004" y="685"/>
                      <a:pt x="1003" y="685"/>
                      <a:pt x="1003" y="685"/>
                    </a:cubicBezTo>
                    <a:cubicBezTo>
                      <a:pt x="1003" y="685"/>
                      <a:pt x="1003" y="685"/>
                      <a:pt x="1003" y="684"/>
                    </a:cubicBezTo>
                    <a:cubicBezTo>
                      <a:pt x="1003" y="684"/>
                      <a:pt x="1003" y="684"/>
                      <a:pt x="1003" y="684"/>
                    </a:cubicBezTo>
                    <a:cubicBezTo>
                      <a:pt x="1003" y="684"/>
                      <a:pt x="1003" y="684"/>
                      <a:pt x="1003" y="684"/>
                    </a:cubicBezTo>
                    <a:cubicBezTo>
                      <a:pt x="1003" y="684"/>
                      <a:pt x="1003" y="684"/>
                      <a:pt x="1002" y="684"/>
                    </a:cubicBezTo>
                    <a:cubicBezTo>
                      <a:pt x="1002" y="684"/>
                      <a:pt x="1002" y="684"/>
                      <a:pt x="1002" y="684"/>
                    </a:cubicBezTo>
                    <a:cubicBezTo>
                      <a:pt x="1002" y="684"/>
                      <a:pt x="1001" y="684"/>
                      <a:pt x="1001" y="684"/>
                    </a:cubicBezTo>
                    <a:cubicBezTo>
                      <a:pt x="1001" y="684"/>
                      <a:pt x="1001" y="684"/>
                      <a:pt x="1001" y="684"/>
                    </a:cubicBezTo>
                    <a:cubicBezTo>
                      <a:pt x="1000" y="684"/>
                      <a:pt x="1000" y="684"/>
                      <a:pt x="1000" y="684"/>
                    </a:cubicBezTo>
                    <a:cubicBezTo>
                      <a:pt x="1000" y="684"/>
                      <a:pt x="1000" y="684"/>
                      <a:pt x="1000" y="684"/>
                    </a:cubicBezTo>
                    <a:cubicBezTo>
                      <a:pt x="999" y="684"/>
                      <a:pt x="999" y="684"/>
                      <a:pt x="999" y="684"/>
                    </a:cubicBezTo>
                    <a:cubicBezTo>
                      <a:pt x="999" y="684"/>
                      <a:pt x="999" y="684"/>
                      <a:pt x="999" y="684"/>
                    </a:cubicBezTo>
                    <a:cubicBezTo>
                      <a:pt x="997" y="686"/>
                      <a:pt x="997" y="686"/>
                      <a:pt x="997" y="686"/>
                    </a:cubicBezTo>
                    <a:cubicBezTo>
                      <a:pt x="997" y="686"/>
                      <a:pt x="997" y="686"/>
                      <a:pt x="997" y="687"/>
                    </a:cubicBezTo>
                    <a:cubicBezTo>
                      <a:pt x="997" y="687"/>
                      <a:pt x="997" y="687"/>
                      <a:pt x="997" y="687"/>
                    </a:cubicBezTo>
                    <a:cubicBezTo>
                      <a:pt x="997" y="687"/>
                      <a:pt x="997" y="688"/>
                      <a:pt x="997" y="688"/>
                    </a:cubicBezTo>
                    <a:cubicBezTo>
                      <a:pt x="997" y="688"/>
                      <a:pt x="997" y="688"/>
                      <a:pt x="997" y="689"/>
                    </a:cubicBezTo>
                    <a:cubicBezTo>
                      <a:pt x="997" y="689"/>
                      <a:pt x="997" y="689"/>
                      <a:pt x="997" y="689"/>
                    </a:cubicBezTo>
                    <a:cubicBezTo>
                      <a:pt x="997" y="689"/>
                      <a:pt x="997" y="689"/>
                      <a:pt x="997" y="690"/>
                    </a:cubicBezTo>
                    <a:cubicBezTo>
                      <a:pt x="997" y="690"/>
                      <a:pt x="997" y="690"/>
                      <a:pt x="997" y="690"/>
                    </a:cubicBezTo>
                    <a:cubicBezTo>
                      <a:pt x="997" y="690"/>
                      <a:pt x="997" y="690"/>
                      <a:pt x="997" y="690"/>
                    </a:cubicBezTo>
                    <a:cubicBezTo>
                      <a:pt x="997" y="690"/>
                      <a:pt x="997" y="690"/>
                      <a:pt x="997" y="690"/>
                    </a:cubicBezTo>
                    <a:cubicBezTo>
                      <a:pt x="998" y="690"/>
                      <a:pt x="998" y="691"/>
                      <a:pt x="998" y="691"/>
                    </a:cubicBezTo>
                    <a:cubicBezTo>
                      <a:pt x="998" y="691"/>
                      <a:pt x="998" y="691"/>
                      <a:pt x="998" y="691"/>
                    </a:cubicBezTo>
                    <a:cubicBezTo>
                      <a:pt x="999" y="691"/>
                      <a:pt x="999" y="691"/>
                      <a:pt x="1000" y="691"/>
                    </a:cubicBezTo>
                    <a:cubicBezTo>
                      <a:pt x="1000" y="691"/>
                      <a:pt x="1000" y="691"/>
                      <a:pt x="1000" y="691"/>
                    </a:cubicBezTo>
                    <a:cubicBezTo>
                      <a:pt x="1000" y="691"/>
                      <a:pt x="1001" y="691"/>
                      <a:pt x="1001" y="691"/>
                    </a:cubicBezTo>
                    <a:cubicBezTo>
                      <a:pt x="1001" y="691"/>
                      <a:pt x="1001" y="691"/>
                      <a:pt x="1001" y="691"/>
                    </a:cubicBezTo>
                    <a:cubicBezTo>
                      <a:pt x="1001" y="690"/>
                      <a:pt x="1002" y="690"/>
                      <a:pt x="1002" y="690"/>
                    </a:cubicBezTo>
                    <a:cubicBezTo>
                      <a:pt x="1002" y="690"/>
                      <a:pt x="1002" y="690"/>
                      <a:pt x="1002" y="690"/>
                    </a:cubicBezTo>
                    <a:cubicBezTo>
                      <a:pt x="1003" y="690"/>
                      <a:pt x="1003" y="689"/>
                      <a:pt x="1004" y="688"/>
                    </a:cubicBezTo>
                    <a:cubicBezTo>
                      <a:pt x="1004" y="688"/>
                      <a:pt x="1004" y="688"/>
                      <a:pt x="1004" y="688"/>
                    </a:cubicBezTo>
                    <a:cubicBezTo>
                      <a:pt x="1004" y="688"/>
                      <a:pt x="1004" y="688"/>
                      <a:pt x="1004" y="688"/>
                    </a:cubicBezTo>
                    <a:cubicBezTo>
                      <a:pt x="1004" y="687"/>
                      <a:pt x="1004" y="687"/>
                      <a:pt x="1004" y="687"/>
                    </a:cubicBezTo>
                    <a:cubicBezTo>
                      <a:pt x="1004" y="687"/>
                      <a:pt x="1004" y="687"/>
                      <a:pt x="1004" y="686"/>
                    </a:cubicBezTo>
                    <a:cubicBezTo>
                      <a:pt x="1004" y="686"/>
                      <a:pt x="1004" y="686"/>
                      <a:pt x="1004" y="686"/>
                    </a:cubicBezTo>
                    <a:cubicBezTo>
                      <a:pt x="1004" y="686"/>
                      <a:pt x="1004" y="685"/>
                      <a:pt x="1004" y="685"/>
                    </a:cubicBezTo>
                    <a:close/>
                    <a:moveTo>
                      <a:pt x="1471" y="579"/>
                    </a:moveTo>
                    <a:cubicBezTo>
                      <a:pt x="1469" y="578"/>
                      <a:pt x="1468" y="579"/>
                      <a:pt x="1467" y="580"/>
                    </a:cubicBezTo>
                    <a:cubicBezTo>
                      <a:pt x="1467" y="580"/>
                      <a:pt x="1467" y="580"/>
                      <a:pt x="1467" y="580"/>
                    </a:cubicBezTo>
                    <a:cubicBezTo>
                      <a:pt x="1466" y="581"/>
                      <a:pt x="1466" y="581"/>
                      <a:pt x="1466" y="581"/>
                    </a:cubicBezTo>
                    <a:cubicBezTo>
                      <a:pt x="1466" y="581"/>
                      <a:pt x="1466" y="581"/>
                      <a:pt x="1466" y="581"/>
                    </a:cubicBezTo>
                    <a:cubicBezTo>
                      <a:pt x="1466" y="581"/>
                      <a:pt x="1466" y="581"/>
                      <a:pt x="1466" y="581"/>
                    </a:cubicBezTo>
                    <a:cubicBezTo>
                      <a:pt x="1466" y="582"/>
                      <a:pt x="1466" y="582"/>
                      <a:pt x="1465" y="582"/>
                    </a:cubicBezTo>
                    <a:cubicBezTo>
                      <a:pt x="1465" y="582"/>
                      <a:pt x="1465" y="582"/>
                      <a:pt x="1465" y="583"/>
                    </a:cubicBezTo>
                    <a:cubicBezTo>
                      <a:pt x="1465" y="583"/>
                      <a:pt x="1465" y="583"/>
                      <a:pt x="1465" y="583"/>
                    </a:cubicBezTo>
                    <a:cubicBezTo>
                      <a:pt x="1465" y="583"/>
                      <a:pt x="1465" y="583"/>
                      <a:pt x="1465" y="584"/>
                    </a:cubicBezTo>
                    <a:cubicBezTo>
                      <a:pt x="1465" y="584"/>
                      <a:pt x="1464" y="584"/>
                      <a:pt x="1464" y="584"/>
                    </a:cubicBezTo>
                    <a:cubicBezTo>
                      <a:pt x="1464" y="584"/>
                      <a:pt x="1464" y="584"/>
                      <a:pt x="1464" y="584"/>
                    </a:cubicBezTo>
                    <a:cubicBezTo>
                      <a:pt x="1464" y="584"/>
                      <a:pt x="1465" y="585"/>
                      <a:pt x="1466" y="585"/>
                    </a:cubicBezTo>
                    <a:cubicBezTo>
                      <a:pt x="1466" y="585"/>
                      <a:pt x="1466" y="585"/>
                      <a:pt x="1466" y="585"/>
                    </a:cubicBezTo>
                    <a:cubicBezTo>
                      <a:pt x="1466" y="585"/>
                      <a:pt x="1466" y="585"/>
                      <a:pt x="1466" y="585"/>
                    </a:cubicBezTo>
                    <a:cubicBezTo>
                      <a:pt x="1466" y="585"/>
                      <a:pt x="1467" y="585"/>
                      <a:pt x="1467" y="586"/>
                    </a:cubicBezTo>
                    <a:cubicBezTo>
                      <a:pt x="1467" y="586"/>
                      <a:pt x="1467" y="586"/>
                      <a:pt x="1467" y="586"/>
                    </a:cubicBezTo>
                    <a:cubicBezTo>
                      <a:pt x="1468" y="586"/>
                      <a:pt x="1468" y="586"/>
                      <a:pt x="1468" y="586"/>
                    </a:cubicBezTo>
                    <a:cubicBezTo>
                      <a:pt x="1469" y="586"/>
                      <a:pt x="1469" y="586"/>
                      <a:pt x="1470" y="586"/>
                    </a:cubicBezTo>
                    <a:cubicBezTo>
                      <a:pt x="1470" y="586"/>
                      <a:pt x="1470" y="586"/>
                      <a:pt x="1470" y="586"/>
                    </a:cubicBezTo>
                    <a:cubicBezTo>
                      <a:pt x="1470" y="586"/>
                      <a:pt x="1471" y="585"/>
                      <a:pt x="1472" y="584"/>
                    </a:cubicBezTo>
                    <a:cubicBezTo>
                      <a:pt x="1472" y="584"/>
                      <a:pt x="1472" y="583"/>
                      <a:pt x="1472" y="583"/>
                    </a:cubicBezTo>
                    <a:cubicBezTo>
                      <a:pt x="1472" y="583"/>
                      <a:pt x="1472" y="583"/>
                      <a:pt x="1472" y="583"/>
                    </a:cubicBezTo>
                    <a:cubicBezTo>
                      <a:pt x="1472" y="583"/>
                      <a:pt x="1472" y="582"/>
                      <a:pt x="1472" y="582"/>
                    </a:cubicBezTo>
                    <a:cubicBezTo>
                      <a:pt x="1473" y="581"/>
                      <a:pt x="1472" y="579"/>
                      <a:pt x="1471" y="579"/>
                    </a:cubicBezTo>
                    <a:close/>
                    <a:moveTo>
                      <a:pt x="1438" y="528"/>
                    </a:moveTo>
                    <a:cubicBezTo>
                      <a:pt x="1438" y="528"/>
                      <a:pt x="1438" y="529"/>
                      <a:pt x="1438" y="529"/>
                    </a:cubicBezTo>
                    <a:cubicBezTo>
                      <a:pt x="1438" y="529"/>
                      <a:pt x="1438" y="529"/>
                      <a:pt x="1438" y="529"/>
                    </a:cubicBezTo>
                    <a:cubicBezTo>
                      <a:pt x="1438" y="529"/>
                      <a:pt x="1438" y="529"/>
                      <a:pt x="1438" y="529"/>
                    </a:cubicBezTo>
                    <a:cubicBezTo>
                      <a:pt x="1438" y="529"/>
                      <a:pt x="1438" y="529"/>
                      <a:pt x="1439" y="529"/>
                    </a:cubicBezTo>
                    <a:cubicBezTo>
                      <a:pt x="1439" y="529"/>
                      <a:pt x="1439" y="529"/>
                      <a:pt x="1439" y="530"/>
                    </a:cubicBezTo>
                    <a:cubicBezTo>
                      <a:pt x="1439" y="530"/>
                      <a:pt x="1439" y="530"/>
                      <a:pt x="1439" y="530"/>
                    </a:cubicBezTo>
                    <a:cubicBezTo>
                      <a:pt x="1440" y="530"/>
                      <a:pt x="1440" y="530"/>
                      <a:pt x="1440" y="530"/>
                    </a:cubicBezTo>
                    <a:cubicBezTo>
                      <a:pt x="1440" y="530"/>
                      <a:pt x="1440" y="530"/>
                      <a:pt x="1440" y="530"/>
                    </a:cubicBezTo>
                    <a:cubicBezTo>
                      <a:pt x="1441" y="530"/>
                      <a:pt x="1441" y="530"/>
                      <a:pt x="1442" y="530"/>
                    </a:cubicBezTo>
                    <a:cubicBezTo>
                      <a:pt x="1442" y="530"/>
                      <a:pt x="1442" y="530"/>
                      <a:pt x="1442" y="530"/>
                    </a:cubicBezTo>
                    <a:cubicBezTo>
                      <a:pt x="1442" y="529"/>
                      <a:pt x="1442" y="529"/>
                      <a:pt x="1443" y="529"/>
                    </a:cubicBezTo>
                    <a:cubicBezTo>
                      <a:pt x="1443" y="529"/>
                      <a:pt x="1443" y="529"/>
                      <a:pt x="1444" y="528"/>
                    </a:cubicBezTo>
                    <a:cubicBezTo>
                      <a:pt x="1478" y="494"/>
                      <a:pt x="1478" y="494"/>
                      <a:pt x="1478" y="494"/>
                    </a:cubicBezTo>
                    <a:cubicBezTo>
                      <a:pt x="1478" y="494"/>
                      <a:pt x="1478" y="493"/>
                      <a:pt x="1478" y="493"/>
                    </a:cubicBezTo>
                    <a:cubicBezTo>
                      <a:pt x="1479" y="493"/>
                      <a:pt x="1479" y="493"/>
                      <a:pt x="1479" y="493"/>
                    </a:cubicBezTo>
                    <a:cubicBezTo>
                      <a:pt x="1490" y="481"/>
                      <a:pt x="1490" y="481"/>
                      <a:pt x="1490" y="481"/>
                    </a:cubicBezTo>
                    <a:cubicBezTo>
                      <a:pt x="1491" y="480"/>
                      <a:pt x="1491" y="478"/>
                      <a:pt x="1490" y="477"/>
                    </a:cubicBezTo>
                    <a:cubicBezTo>
                      <a:pt x="1489" y="476"/>
                      <a:pt x="1487" y="476"/>
                      <a:pt x="1486" y="477"/>
                    </a:cubicBezTo>
                    <a:cubicBezTo>
                      <a:pt x="1475" y="488"/>
                      <a:pt x="1475" y="488"/>
                      <a:pt x="1475" y="488"/>
                    </a:cubicBezTo>
                    <a:cubicBezTo>
                      <a:pt x="1474" y="488"/>
                      <a:pt x="1474" y="489"/>
                      <a:pt x="1474" y="489"/>
                    </a:cubicBezTo>
                    <a:cubicBezTo>
                      <a:pt x="1474" y="489"/>
                      <a:pt x="1474" y="489"/>
                      <a:pt x="1473" y="490"/>
                    </a:cubicBezTo>
                    <a:cubicBezTo>
                      <a:pt x="1439" y="524"/>
                      <a:pt x="1439" y="524"/>
                      <a:pt x="1439" y="524"/>
                    </a:cubicBezTo>
                    <a:cubicBezTo>
                      <a:pt x="1439" y="524"/>
                      <a:pt x="1439" y="524"/>
                      <a:pt x="1439" y="524"/>
                    </a:cubicBezTo>
                    <a:cubicBezTo>
                      <a:pt x="1439" y="524"/>
                      <a:pt x="1439" y="524"/>
                      <a:pt x="1439" y="524"/>
                    </a:cubicBezTo>
                    <a:cubicBezTo>
                      <a:pt x="1439" y="524"/>
                      <a:pt x="1439" y="524"/>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6"/>
                      <a:pt x="1438" y="526"/>
                      <a:pt x="1438" y="526"/>
                    </a:cubicBezTo>
                    <a:cubicBezTo>
                      <a:pt x="1437" y="526"/>
                      <a:pt x="1437" y="526"/>
                      <a:pt x="1437" y="526"/>
                    </a:cubicBezTo>
                    <a:cubicBezTo>
                      <a:pt x="1437" y="527"/>
                      <a:pt x="1437" y="527"/>
                      <a:pt x="1437" y="527"/>
                    </a:cubicBezTo>
                    <a:cubicBezTo>
                      <a:pt x="1437" y="527"/>
                      <a:pt x="1437" y="527"/>
                      <a:pt x="1438" y="528"/>
                    </a:cubicBezTo>
                    <a:cubicBezTo>
                      <a:pt x="1438" y="528"/>
                      <a:pt x="1438" y="528"/>
                      <a:pt x="1438" y="528"/>
                    </a:cubicBezTo>
                    <a:close/>
                  </a:path>
                </a:pathLst>
              </a:custGeom>
              <a:solidFill>
                <a:srgbClr val="2C3E50">
                  <a:lumMod val="60000"/>
                  <a:lumOff val="40000"/>
                </a:srgbClr>
              </a:soli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chemeClr val="bg1"/>
                  </a:solidFill>
                  <a:effectLst/>
                  <a:uLnTx/>
                  <a:uFillTx/>
                  <a:latin typeface="Calibri"/>
                </a:endParaRPr>
              </a:p>
            </p:txBody>
          </p:sp>
          <p:sp>
            <p:nvSpPr>
              <p:cNvPr id="10" name="Oval 9">
                <a:extLst/>
              </p:cNvPr>
              <p:cNvSpPr/>
              <p:nvPr/>
            </p:nvSpPr>
            <p:spPr>
              <a:xfrm>
                <a:off x="4147803" y="4561931"/>
                <a:ext cx="138788" cy="138788"/>
              </a:xfrm>
              <a:prstGeom prst="ellipse">
                <a:avLst/>
              </a:prstGeom>
              <a:solidFill>
                <a:sysClr val="window" lastClr="FFFFFF"/>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chemeClr val="bg1"/>
                  </a:solidFill>
                  <a:effectLst/>
                  <a:uLnTx/>
                  <a:uFillTx/>
                  <a:latin typeface="Calibri"/>
                  <a:ea typeface="+mn-ea"/>
                  <a:cs typeface="+mn-cs"/>
                </a:endParaRPr>
              </a:p>
            </p:txBody>
          </p:sp>
          <p:sp>
            <p:nvSpPr>
              <p:cNvPr id="11" name="Oval 10">
                <a:extLst/>
              </p:cNvPr>
              <p:cNvSpPr/>
              <p:nvPr/>
            </p:nvSpPr>
            <p:spPr>
              <a:xfrm>
                <a:off x="4230013" y="2819401"/>
                <a:ext cx="138788" cy="138788"/>
              </a:xfrm>
              <a:prstGeom prst="ellipse">
                <a:avLst/>
              </a:prstGeom>
              <a:solidFill>
                <a:sysClr val="window" lastClr="FFFFFF"/>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chemeClr val="bg1"/>
                  </a:solidFill>
                  <a:effectLst/>
                  <a:uLnTx/>
                  <a:uFillTx/>
                  <a:latin typeface="Calibri"/>
                  <a:ea typeface="+mn-ea"/>
                  <a:cs typeface="+mn-cs"/>
                </a:endParaRPr>
              </a:p>
            </p:txBody>
          </p:sp>
          <p:sp>
            <p:nvSpPr>
              <p:cNvPr id="12" name="Oval 11">
                <a:extLst/>
              </p:cNvPr>
              <p:cNvSpPr/>
              <p:nvPr/>
            </p:nvSpPr>
            <p:spPr>
              <a:xfrm>
                <a:off x="5406549" y="3342731"/>
                <a:ext cx="138788" cy="138788"/>
              </a:xfrm>
              <a:prstGeom prst="ellipse">
                <a:avLst/>
              </a:prstGeom>
              <a:solidFill>
                <a:sysClr val="window" lastClr="FFFFFF"/>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chemeClr val="bg1"/>
                  </a:solidFill>
                  <a:effectLst/>
                  <a:uLnTx/>
                  <a:uFillTx/>
                  <a:latin typeface="Calibri"/>
                  <a:ea typeface="+mn-ea"/>
                  <a:cs typeface="+mn-cs"/>
                </a:endParaRPr>
              </a:p>
            </p:txBody>
          </p:sp>
          <p:sp>
            <p:nvSpPr>
              <p:cNvPr id="13" name="Freeform 162">
                <a:extLst/>
              </p:cNvPr>
              <p:cNvSpPr>
                <a:spLocks noEditPoints="1"/>
              </p:cNvSpPr>
              <p:nvPr/>
            </p:nvSpPr>
            <p:spPr bwMode="auto">
              <a:xfrm>
                <a:off x="4187686" y="2515065"/>
                <a:ext cx="225396" cy="360252"/>
              </a:xfrm>
              <a:custGeom>
                <a:avLst/>
                <a:gdLst>
                  <a:gd name="T0" fmla="*/ 100 w 200"/>
                  <a:gd name="T1" fmla="*/ 158 h 320"/>
                  <a:gd name="T2" fmla="*/ 43 w 200"/>
                  <a:gd name="T3" fmla="*/ 101 h 320"/>
                  <a:gd name="T4" fmla="*/ 100 w 200"/>
                  <a:gd name="T5" fmla="*/ 44 h 320"/>
                  <a:gd name="T6" fmla="*/ 158 w 200"/>
                  <a:gd name="T7" fmla="*/ 101 h 320"/>
                  <a:gd name="T8" fmla="*/ 100 w 200"/>
                  <a:gd name="T9" fmla="*/ 158 h 320"/>
                  <a:gd name="T10" fmla="*/ 100 w 200"/>
                  <a:gd name="T11" fmla="*/ 0 h 320"/>
                  <a:gd name="T12" fmla="*/ 0 w 200"/>
                  <a:gd name="T13" fmla="*/ 100 h 320"/>
                  <a:gd name="T14" fmla="*/ 100 w 200"/>
                  <a:gd name="T15" fmla="*/ 320 h 320"/>
                  <a:gd name="T16" fmla="*/ 200 w 200"/>
                  <a:gd name="T17" fmla="*/ 100 h 320"/>
                  <a:gd name="T18" fmla="*/ 100 w 200"/>
                  <a:gd name="T19"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rgbClr val="2980B9"/>
              </a:soli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chemeClr val="bg1"/>
                  </a:solidFill>
                  <a:effectLst/>
                  <a:uLnTx/>
                  <a:uFillTx/>
                  <a:latin typeface="Calibri"/>
                </a:endParaRPr>
              </a:p>
            </p:txBody>
          </p:sp>
          <p:sp>
            <p:nvSpPr>
              <p:cNvPr id="14" name="Freeform 163">
                <a:extLst/>
              </p:cNvPr>
              <p:cNvSpPr>
                <a:spLocks noEditPoints="1"/>
              </p:cNvSpPr>
              <p:nvPr/>
            </p:nvSpPr>
            <p:spPr bwMode="auto">
              <a:xfrm>
                <a:off x="5363243" y="3051873"/>
                <a:ext cx="225396" cy="360252"/>
              </a:xfrm>
              <a:custGeom>
                <a:avLst/>
                <a:gdLst>
                  <a:gd name="T0" fmla="*/ 100 w 200"/>
                  <a:gd name="T1" fmla="*/ 158 h 320"/>
                  <a:gd name="T2" fmla="*/ 43 w 200"/>
                  <a:gd name="T3" fmla="*/ 101 h 320"/>
                  <a:gd name="T4" fmla="*/ 100 w 200"/>
                  <a:gd name="T5" fmla="*/ 44 h 320"/>
                  <a:gd name="T6" fmla="*/ 158 w 200"/>
                  <a:gd name="T7" fmla="*/ 101 h 320"/>
                  <a:gd name="T8" fmla="*/ 100 w 200"/>
                  <a:gd name="T9" fmla="*/ 158 h 320"/>
                  <a:gd name="T10" fmla="*/ 100 w 200"/>
                  <a:gd name="T11" fmla="*/ 0 h 320"/>
                  <a:gd name="T12" fmla="*/ 0 w 200"/>
                  <a:gd name="T13" fmla="*/ 100 h 320"/>
                  <a:gd name="T14" fmla="*/ 100 w 200"/>
                  <a:gd name="T15" fmla="*/ 320 h 320"/>
                  <a:gd name="T16" fmla="*/ 200 w 200"/>
                  <a:gd name="T17" fmla="*/ 100 h 320"/>
                  <a:gd name="T18" fmla="*/ 100 w 200"/>
                  <a:gd name="T19"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rgbClr val="F39C12"/>
              </a:soli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chemeClr val="bg1"/>
                  </a:solidFill>
                  <a:effectLst/>
                  <a:uLnTx/>
                  <a:uFillTx/>
                  <a:latin typeface="Calibri"/>
                </a:endParaRPr>
              </a:p>
            </p:txBody>
          </p:sp>
          <p:sp>
            <p:nvSpPr>
              <p:cNvPr id="15" name="Freeform 164">
                <a:extLst/>
              </p:cNvPr>
              <p:cNvSpPr>
                <a:spLocks noEditPoints="1"/>
              </p:cNvSpPr>
              <p:nvPr/>
            </p:nvSpPr>
            <p:spPr bwMode="auto">
              <a:xfrm>
                <a:off x="4104498" y="4271073"/>
                <a:ext cx="225396" cy="360252"/>
              </a:xfrm>
              <a:custGeom>
                <a:avLst/>
                <a:gdLst>
                  <a:gd name="T0" fmla="*/ 100 w 200"/>
                  <a:gd name="T1" fmla="*/ 158 h 320"/>
                  <a:gd name="T2" fmla="*/ 43 w 200"/>
                  <a:gd name="T3" fmla="*/ 101 h 320"/>
                  <a:gd name="T4" fmla="*/ 100 w 200"/>
                  <a:gd name="T5" fmla="*/ 44 h 320"/>
                  <a:gd name="T6" fmla="*/ 158 w 200"/>
                  <a:gd name="T7" fmla="*/ 101 h 320"/>
                  <a:gd name="T8" fmla="*/ 100 w 200"/>
                  <a:gd name="T9" fmla="*/ 158 h 320"/>
                  <a:gd name="T10" fmla="*/ 100 w 200"/>
                  <a:gd name="T11" fmla="*/ 0 h 320"/>
                  <a:gd name="T12" fmla="*/ 0 w 200"/>
                  <a:gd name="T13" fmla="*/ 100 h 320"/>
                  <a:gd name="T14" fmla="*/ 100 w 200"/>
                  <a:gd name="T15" fmla="*/ 320 h 320"/>
                  <a:gd name="T16" fmla="*/ 200 w 200"/>
                  <a:gd name="T17" fmla="*/ 100 h 320"/>
                  <a:gd name="T18" fmla="*/ 100 w 200"/>
                  <a:gd name="T19"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rgbClr val="9BBB59"/>
              </a:soli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chemeClr val="bg1"/>
                  </a:solidFill>
                  <a:effectLst/>
                  <a:uLnTx/>
                  <a:uFillTx/>
                  <a:latin typeface="Calibri"/>
                </a:endParaRPr>
              </a:p>
            </p:txBody>
          </p:sp>
          <p:cxnSp>
            <p:nvCxnSpPr>
              <p:cNvPr id="16" name="Straight Connector 15">
                <a:extLst/>
              </p:cNvPr>
              <p:cNvCxnSpPr>
                <a:stCxn id="23" idx="6"/>
                <a:endCxn id="11" idx="2"/>
              </p:cNvCxnSpPr>
              <p:nvPr/>
            </p:nvCxnSpPr>
            <p:spPr>
              <a:xfrm flipV="1">
                <a:off x="1513543" y="2888796"/>
                <a:ext cx="2716469" cy="149137"/>
              </a:xfrm>
              <a:prstGeom prst="line">
                <a:avLst/>
              </a:prstGeom>
              <a:noFill/>
              <a:ln w="9525" cap="flat" cmpd="sng" algn="ctr">
                <a:solidFill>
                  <a:sysClr val="window" lastClr="FFFFFF"/>
                </a:solidFill>
                <a:prstDash val="solid"/>
              </a:ln>
              <a:effectLst/>
            </p:spPr>
          </p:cxnSp>
          <p:cxnSp>
            <p:nvCxnSpPr>
              <p:cNvPr id="17" name="Straight Connector 16">
                <a:extLst/>
              </p:cNvPr>
              <p:cNvCxnSpPr>
                <a:stCxn id="12" idx="4"/>
                <a:endCxn id="10" idx="6"/>
              </p:cNvCxnSpPr>
              <p:nvPr/>
            </p:nvCxnSpPr>
            <p:spPr>
              <a:xfrm flipH="1">
                <a:off x="4286591" y="3481519"/>
                <a:ext cx="1189352" cy="1149807"/>
              </a:xfrm>
              <a:prstGeom prst="line">
                <a:avLst/>
              </a:prstGeom>
              <a:noFill/>
              <a:ln w="9525" cap="flat" cmpd="sng" algn="ctr">
                <a:solidFill>
                  <a:sysClr val="window" lastClr="FFFFFF"/>
                </a:solidFill>
                <a:prstDash val="solid"/>
              </a:ln>
              <a:effectLst/>
            </p:spPr>
          </p:cxnSp>
          <p:cxnSp>
            <p:nvCxnSpPr>
              <p:cNvPr id="18" name="Straight Connector 17">
                <a:extLst/>
              </p:cNvPr>
              <p:cNvCxnSpPr>
                <a:stCxn id="10" idx="2"/>
                <a:endCxn id="23" idx="6"/>
              </p:cNvCxnSpPr>
              <p:nvPr/>
            </p:nvCxnSpPr>
            <p:spPr>
              <a:xfrm flipH="1" flipV="1">
                <a:off x="1513543" y="3037933"/>
                <a:ext cx="2634260" cy="1593393"/>
              </a:xfrm>
              <a:prstGeom prst="line">
                <a:avLst/>
              </a:prstGeom>
              <a:noFill/>
              <a:ln w="9525" cap="flat" cmpd="sng" algn="ctr">
                <a:solidFill>
                  <a:sysClr val="window" lastClr="FFFFFF"/>
                </a:solidFill>
                <a:prstDash val="solid"/>
              </a:ln>
              <a:effectLst/>
            </p:spPr>
          </p:cxnSp>
          <p:cxnSp>
            <p:nvCxnSpPr>
              <p:cNvPr id="19" name="Straight Connector 18">
                <a:extLst/>
              </p:cNvPr>
              <p:cNvCxnSpPr>
                <a:stCxn id="23" idx="6"/>
                <a:endCxn id="12" idx="2"/>
              </p:cNvCxnSpPr>
              <p:nvPr/>
            </p:nvCxnSpPr>
            <p:spPr>
              <a:xfrm>
                <a:off x="1513543" y="3037933"/>
                <a:ext cx="3893005" cy="374193"/>
              </a:xfrm>
              <a:prstGeom prst="line">
                <a:avLst/>
              </a:prstGeom>
              <a:noFill/>
              <a:ln w="9525" cap="flat" cmpd="sng" algn="ctr">
                <a:solidFill>
                  <a:sysClr val="window" lastClr="FFFFFF"/>
                </a:solidFill>
                <a:prstDash val="solid"/>
              </a:ln>
              <a:effectLst/>
            </p:spPr>
          </p:cxnSp>
          <p:grpSp>
            <p:nvGrpSpPr>
              <p:cNvPr id="20" name="Group 19">
                <a:extLst/>
              </p:cNvPr>
              <p:cNvGrpSpPr/>
              <p:nvPr/>
            </p:nvGrpSpPr>
            <p:grpSpPr>
              <a:xfrm>
                <a:off x="1308919" y="2902701"/>
                <a:ext cx="270459" cy="270459"/>
                <a:chOff x="981689" y="2177026"/>
                <a:chExt cx="202844" cy="202844"/>
              </a:xfrm>
            </p:grpSpPr>
            <p:sp>
              <p:nvSpPr>
                <p:cNvPr id="22" name="Oval 21">
                  <a:extLst/>
                </p:cNvPr>
                <p:cNvSpPr/>
                <p:nvPr/>
              </p:nvSpPr>
              <p:spPr>
                <a:xfrm>
                  <a:off x="981689" y="2177026"/>
                  <a:ext cx="202844" cy="202844"/>
                </a:xfrm>
                <a:prstGeom prst="ellipse">
                  <a:avLst/>
                </a:prstGeom>
                <a:solidFill>
                  <a:srgbClr val="2C3E50"/>
                </a:solidFill>
                <a:ln w="9525" cap="flat" cmpd="sng" algn="ctr">
                  <a:solidFill>
                    <a:sysClr val="window" lastClr="FFFFFF"/>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chemeClr val="bg1"/>
                    </a:solidFill>
                    <a:effectLst/>
                    <a:uLnTx/>
                    <a:uFillTx/>
                    <a:latin typeface="Calibri"/>
                    <a:ea typeface="+mn-ea"/>
                    <a:cs typeface="+mn-cs"/>
                  </a:endParaRPr>
                </a:p>
              </p:txBody>
            </p:sp>
            <p:sp>
              <p:nvSpPr>
                <p:cNvPr id="23" name="Oval 22">
                  <a:extLst/>
                </p:cNvPr>
                <p:cNvSpPr/>
                <p:nvPr/>
              </p:nvSpPr>
              <p:spPr>
                <a:xfrm>
                  <a:off x="1031066" y="2226403"/>
                  <a:ext cx="104091" cy="104091"/>
                </a:xfrm>
                <a:prstGeom prst="ellipse">
                  <a:avLst/>
                </a:prstGeom>
                <a:solidFill>
                  <a:sysClr val="window" lastClr="FFFFFF"/>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chemeClr val="bg1"/>
                    </a:solidFill>
                    <a:effectLst/>
                    <a:uLnTx/>
                    <a:uFillTx/>
                    <a:latin typeface="Calibri"/>
                    <a:ea typeface="+mn-ea"/>
                    <a:cs typeface="+mn-cs"/>
                  </a:endParaRPr>
                </a:p>
              </p:txBody>
            </p:sp>
          </p:grpSp>
          <p:sp>
            <p:nvSpPr>
              <p:cNvPr id="21" name="Freeform 6">
                <a:extLst/>
              </p:cNvPr>
              <p:cNvSpPr>
                <a:spLocks noEditPoints="1"/>
              </p:cNvSpPr>
              <p:nvPr/>
            </p:nvSpPr>
            <p:spPr bwMode="auto">
              <a:xfrm>
                <a:off x="1334625" y="2677678"/>
                <a:ext cx="225396" cy="360252"/>
              </a:xfrm>
              <a:custGeom>
                <a:avLst/>
                <a:gdLst>
                  <a:gd name="T0" fmla="*/ 100 w 200"/>
                  <a:gd name="T1" fmla="*/ 158 h 320"/>
                  <a:gd name="T2" fmla="*/ 43 w 200"/>
                  <a:gd name="T3" fmla="*/ 101 h 320"/>
                  <a:gd name="T4" fmla="*/ 100 w 200"/>
                  <a:gd name="T5" fmla="*/ 44 h 320"/>
                  <a:gd name="T6" fmla="*/ 158 w 200"/>
                  <a:gd name="T7" fmla="*/ 101 h 320"/>
                  <a:gd name="T8" fmla="*/ 100 w 200"/>
                  <a:gd name="T9" fmla="*/ 158 h 320"/>
                  <a:gd name="T10" fmla="*/ 100 w 200"/>
                  <a:gd name="T11" fmla="*/ 0 h 320"/>
                  <a:gd name="T12" fmla="*/ 0 w 200"/>
                  <a:gd name="T13" fmla="*/ 100 h 320"/>
                  <a:gd name="T14" fmla="*/ 100 w 200"/>
                  <a:gd name="T15" fmla="*/ 320 h 320"/>
                  <a:gd name="T16" fmla="*/ 200 w 200"/>
                  <a:gd name="T17" fmla="*/ 100 h 320"/>
                  <a:gd name="T18" fmla="*/ 100 w 200"/>
                  <a:gd name="T19"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rgbClr val="16A085"/>
              </a:soli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chemeClr val="bg1"/>
                  </a:solidFill>
                  <a:effectLst/>
                  <a:uLnTx/>
                  <a:uFillTx/>
                  <a:latin typeface="Calibri"/>
                </a:endParaRPr>
              </a:p>
            </p:txBody>
          </p:sp>
        </p:grpSp>
      </p:grpSp>
    </p:spTree>
    <p:extLst>
      <p:ext uri="{BB962C8B-B14F-4D97-AF65-F5344CB8AC3E}">
        <p14:creationId xmlns:p14="http://schemas.microsoft.com/office/powerpoint/2010/main" val="34499370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descr="http://counterinception.com/sites/default/files/pictures/MatrixBluePillRedPill.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865"/>
          <a:stretch/>
        </p:blipFill>
        <p:spPr bwMode="auto">
          <a:xfrm>
            <a:off x="6232524" y="680833"/>
            <a:ext cx="4087487" cy="4821211"/>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1027649" y="144658"/>
            <a:ext cx="10590296" cy="1072350"/>
          </a:xfrm>
        </p:spPr>
        <p:txBody>
          <a:bodyPr/>
          <a:lstStyle/>
          <a:p>
            <a:r>
              <a:rPr lang="en-US" dirty="0">
                <a:latin typeface="Segoe UI Light" panose="020B0502040204020203" pitchFamily="34" charset="0"/>
                <a:cs typeface="Segoe UI Light" panose="020B0502040204020203" pitchFamily="34" charset="0"/>
              </a:rPr>
              <a:t>Programmable Data Consistency </a:t>
            </a:r>
          </a:p>
        </p:txBody>
      </p:sp>
      <p:grpSp>
        <p:nvGrpSpPr>
          <p:cNvPr id="6" name="Group 5"/>
          <p:cNvGrpSpPr/>
          <p:nvPr/>
        </p:nvGrpSpPr>
        <p:grpSpPr>
          <a:xfrm>
            <a:off x="1986866" y="1062132"/>
            <a:ext cx="7377771" cy="4821211"/>
            <a:chOff x="5808559" y="830861"/>
            <a:chExt cx="5186924" cy="3052213"/>
          </a:xfrm>
        </p:grpSpPr>
        <p:pic>
          <p:nvPicPr>
            <p:cNvPr id="8" name="Picture 2" descr="http://counterinception.com/sites/default/files/pictures/MatrixBluePillRedPill.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49135"/>
            <a:stretch/>
          </p:blipFill>
          <p:spPr bwMode="auto">
            <a:xfrm>
              <a:off x="5808559" y="830861"/>
              <a:ext cx="2974855" cy="3052213"/>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408557" y="3181328"/>
              <a:ext cx="2167246" cy="546083"/>
            </a:xfrm>
            <a:prstGeom prst="rect">
              <a:avLst/>
            </a:prstGeom>
            <a:noFill/>
          </p:spPr>
          <p:txBody>
            <a:bodyPr wrap="square" rtlCol="0">
              <a:spAutoFit/>
            </a:bodyPr>
            <a:lstStyle/>
            <a:p>
              <a:pPr algn="ctr" defTabSz="914224"/>
              <a:r>
                <a:rPr lang="en-US" sz="2448" kern="0" dirty="0">
                  <a:latin typeface="Segoe UI Light" panose="020B0502040204020203" pitchFamily="34" charset="0"/>
                  <a:cs typeface="Segoe UI Light" panose="020B0502040204020203" pitchFamily="34" charset="0"/>
                </a:rPr>
                <a:t>Strong consistency High latency</a:t>
              </a:r>
            </a:p>
          </p:txBody>
        </p:sp>
        <p:sp>
          <p:nvSpPr>
            <p:cNvPr id="11" name="TextBox 10"/>
            <p:cNvSpPr txBox="1"/>
            <p:nvPr/>
          </p:nvSpPr>
          <p:spPr>
            <a:xfrm>
              <a:off x="8939034" y="3181328"/>
              <a:ext cx="2056449" cy="535424"/>
            </a:xfrm>
            <a:prstGeom prst="rect">
              <a:avLst/>
            </a:prstGeom>
            <a:noFill/>
          </p:spPr>
          <p:txBody>
            <a:bodyPr wrap="square" rtlCol="0">
              <a:spAutoFit/>
            </a:bodyPr>
            <a:lstStyle/>
            <a:p>
              <a:pPr algn="ctr" defTabSz="914224"/>
              <a:r>
                <a:rPr lang="en-US" sz="2448" kern="0" dirty="0">
                  <a:latin typeface="Segoe UI Light" panose="020B0502040204020203" pitchFamily="34" charset="0"/>
                  <a:cs typeface="Segoe UI Light" panose="020B0502040204020203" pitchFamily="34" charset="0"/>
                </a:rPr>
                <a:t>Eventual consistency, Low latency</a:t>
              </a:r>
            </a:p>
          </p:txBody>
        </p:sp>
      </p:grpSp>
      <p:sp>
        <p:nvSpPr>
          <p:cNvPr id="9" name="Title 1"/>
          <p:cNvSpPr txBox="1">
            <a:spLocks/>
          </p:cNvSpPr>
          <p:nvPr/>
        </p:nvSpPr>
        <p:spPr>
          <a:xfrm>
            <a:off x="2520599" y="6090556"/>
            <a:ext cx="6804671" cy="657924"/>
          </a:xfrm>
          <a:prstGeom prst="rect">
            <a:avLst/>
          </a:prstGeom>
        </p:spPr>
        <p:txBody>
          <a:bodyPr vert="horz" wrap="square" lIns="146283" tIns="91427" rIns="146283" bIns="91427" rtlCol="0" anchor="t">
            <a:noAutofit/>
          </a:bodyPr>
          <a:lstStyle>
            <a:lvl1pPr marL="282575" indent="-282575" algn="l" defTabSz="932742" rtl="0" eaLnBrk="1" latinLnBrk="0" hangingPunct="1">
              <a:lnSpc>
                <a:spcPct val="90000"/>
              </a:lnSpc>
              <a:spcBef>
                <a:spcPct val="0"/>
              </a:spcBef>
              <a:buNone/>
              <a:tabLst>
                <a:tab pos="282575" algn="l"/>
              </a:tabLst>
              <a:defRPr lang="en-US" sz="60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82520" indent="-282520" algn="ctr" defTabSz="932563">
              <a:tabLst>
                <a:tab pos="282520" algn="l"/>
              </a:tabLst>
            </a:pPr>
            <a:r>
              <a:rPr lang="en-US" sz="4000" i="1" dirty="0"/>
              <a:t>  Choice for most distributed apps</a:t>
            </a:r>
            <a:endParaRPr lang="en-US" sz="4000" i="1" dirty="0">
              <a:solidFill>
                <a:srgbClr val="FF0000"/>
              </a:solidFill>
            </a:endParaRPr>
          </a:p>
        </p:txBody>
      </p:sp>
      <p:sp>
        <p:nvSpPr>
          <p:cNvPr id="2" name="Right Brace 1"/>
          <p:cNvSpPr/>
          <p:nvPr/>
        </p:nvSpPr>
        <p:spPr>
          <a:xfrm rot="5400000">
            <a:off x="5987511" y="2490868"/>
            <a:ext cx="297574" cy="6592013"/>
          </a:xfrm>
          <a:prstGeom prst="rightBrace">
            <a:avLst>
              <a:gd name="adj1" fmla="val 135678"/>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Tree>
    <p:extLst>
      <p:ext uri="{BB962C8B-B14F-4D97-AF65-F5344CB8AC3E}">
        <p14:creationId xmlns:p14="http://schemas.microsoft.com/office/powerpoint/2010/main" val="19894744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4160837" y="4762"/>
            <a:ext cx="7723121" cy="3617267"/>
          </a:xfrm>
          <a:prstGeom prst="rect">
            <a:avLst/>
          </a:prstGeom>
          <a:solidFill>
            <a:srgbClr val="000000">
              <a:alpha val="77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630" fontAlgn="base">
              <a:spcBef>
                <a:spcPct val="0"/>
              </a:spcBef>
              <a:spcAft>
                <a:spcPct val="0"/>
              </a:spcAft>
            </a:pPr>
            <a:endParaRPr lang="en-US" sz="1912"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 name="Title 5"/>
          <p:cNvSpPr>
            <a:spLocks noGrp="1"/>
          </p:cNvSpPr>
          <p:nvPr>
            <p:ph type="title"/>
          </p:nvPr>
        </p:nvSpPr>
        <p:spPr>
          <a:xfrm>
            <a:off x="198437" y="242450"/>
            <a:ext cx="12039600" cy="994320"/>
          </a:xfrm>
        </p:spPr>
        <p:txBody>
          <a:bodyPr>
            <a:noAutofit/>
          </a:bodyPr>
          <a:lstStyle/>
          <a:p>
            <a:pPr algn="ctr"/>
            <a:r>
              <a:rPr lang="en-US" sz="6000" spc="-287"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Programmable Data Consistency</a:t>
            </a:r>
          </a:p>
        </p:txBody>
      </p:sp>
      <p:sp>
        <p:nvSpPr>
          <p:cNvPr id="2" name="Content Placeholder 1"/>
          <p:cNvSpPr>
            <a:spLocks noGrp="1"/>
          </p:cNvSpPr>
          <p:nvPr>
            <p:ph idx="1"/>
          </p:nvPr>
        </p:nvSpPr>
        <p:spPr>
          <a:xfrm>
            <a:off x="503238" y="1474457"/>
            <a:ext cx="11380720" cy="5119853"/>
          </a:xfrm>
          <a:noFill/>
        </p:spPr>
        <p:txBody>
          <a:bodyPr>
            <a:normAutofit fontScale="77500" lnSpcReduction="20000"/>
          </a:bodyPr>
          <a:lstStyle/>
          <a:p>
            <a:pPr lvl="0"/>
            <a:r>
              <a:rPr lang="en-US" sz="4400" dirty="0">
                <a:solidFill>
                  <a:schemeClr val="bg1"/>
                </a:solidFill>
                <a:latin typeface="Segoe UI Light" panose="020B0502040204020203" pitchFamily="34" charset="0"/>
                <a:cs typeface="Segoe UI Light" panose="020B0502040204020203" pitchFamily="34" charset="0"/>
              </a:rPr>
              <a:t>Databases are divided into </a:t>
            </a:r>
            <a:r>
              <a:rPr lang="en-US" sz="4400" dirty="0">
                <a:solidFill>
                  <a:srgbClr val="00B0F0"/>
                </a:solidFill>
                <a:latin typeface="Segoe UI Light" panose="020B0502040204020203" pitchFamily="34" charset="0"/>
                <a:cs typeface="Segoe UI Light" panose="020B0502040204020203" pitchFamily="34" charset="0"/>
              </a:rPr>
              <a:t>two categories</a:t>
            </a:r>
          </a:p>
          <a:p>
            <a:pPr lvl="0"/>
            <a:endParaRPr lang="en-US" sz="4400" dirty="0">
              <a:solidFill>
                <a:srgbClr val="00B0F0"/>
              </a:solidFill>
              <a:latin typeface="Segoe UI Light" panose="020B0502040204020203" pitchFamily="34" charset="0"/>
              <a:cs typeface="Segoe UI Light" panose="020B0502040204020203" pitchFamily="34" charset="0"/>
            </a:endParaRPr>
          </a:p>
          <a:p>
            <a:pPr lvl="1"/>
            <a:r>
              <a:rPr lang="en-US" sz="3600" dirty="0">
                <a:solidFill>
                  <a:schemeClr val="bg1"/>
                </a:solidFill>
                <a:latin typeface="Segoe UI Light" panose="020B0502040204020203" pitchFamily="34" charset="0"/>
                <a:cs typeface="Segoe UI Light" panose="020B0502040204020203" pitchFamily="34" charset="0"/>
              </a:rPr>
              <a:t>Provide </a:t>
            </a:r>
            <a:r>
              <a:rPr lang="en-US" sz="3600" dirty="0">
                <a:solidFill>
                  <a:srgbClr val="00B0F0"/>
                </a:solidFill>
                <a:latin typeface="Segoe UI Light" panose="020B0502040204020203" pitchFamily="34" charset="0"/>
                <a:cs typeface="Segoe UI Light" panose="020B0502040204020203" pitchFamily="34" charset="0"/>
              </a:rPr>
              <a:t>extreme choices </a:t>
            </a:r>
            <a:r>
              <a:rPr lang="en-US" sz="3600" dirty="0">
                <a:solidFill>
                  <a:schemeClr val="bg1"/>
                </a:solidFill>
                <a:latin typeface="Segoe UI Light" panose="020B0502040204020203" pitchFamily="34" charset="0"/>
                <a:cs typeface="Segoe UI Light" panose="020B0502040204020203" pitchFamily="34" charset="0"/>
              </a:rPr>
              <a:t>– strong vs. eventual consistency (e.g., DynamoDB)</a:t>
            </a:r>
          </a:p>
          <a:p>
            <a:pPr lvl="1"/>
            <a:endParaRPr lang="en-US" sz="3600" dirty="0">
              <a:solidFill>
                <a:schemeClr val="bg1"/>
              </a:solidFill>
              <a:latin typeface="Segoe UI Light" panose="020B0502040204020203" pitchFamily="34" charset="0"/>
              <a:cs typeface="Segoe UI Light" panose="020B0502040204020203" pitchFamily="34" charset="0"/>
            </a:endParaRPr>
          </a:p>
          <a:p>
            <a:pPr lvl="1"/>
            <a:r>
              <a:rPr lang="en-US" sz="3600" dirty="0">
                <a:solidFill>
                  <a:schemeClr val="bg1"/>
                </a:solidFill>
                <a:latin typeface="Segoe UI Light" panose="020B0502040204020203" pitchFamily="34" charset="0"/>
                <a:cs typeface="Segoe UI Light" panose="020B0502040204020203" pitchFamily="34" charset="0"/>
              </a:rPr>
              <a:t>Leave </a:t>
            </a:r>
            <a:r>
              <a:rPr lang="en-US" sz="3600" dirty="0">
                <a:solidFill>
                  <a:srgbClr val="00B0F0"/>
                </a:solidFill>
                <a:latin typeface="Segoe UI Light" panose="020B0502040204020203" pitchFamily="34" charset="0"/>
                <a:cs typeface="Segoe UI Light" panose="020B0502040204020203" pitchFamily="34" charset="0"/>
              </a:rPr>
              <a:t>everything for developers </a:t>
            </a:r>
            <a:r>
              <a:rPr lang="en-US" sz="3600" dirty="0">
                <a:solidFill>
                  <a:schemeClr val="bg1"/>
                </a:solidFill>
                <a:latin typeface="Segoe UI Light" panose="020B0502040204020203" pitchFamily="34" charset="0"/>
                <a:cs typeface="Segoe UI Light" panose="020B0502040204020203" pitchFamily="34" charset="0"/>
              </a:rPr>
              <a:t>to configure (e.g., Cassandra)</a:t>
            </a:r>
          </a:p>
          <a:p>
            <a:pPr lvl="2"/>
            <a:r>
              <a:rPr lang="en-US" sz="3200" dirty="0">
                <a:solidFill>
                  <a:schemeClr val="bg1"/>
                </a:solidFill>
                <a:latin typeface="Segoe UI Light" panose="020B0502040204020203" pitchFamily="34" charset="0"/>
                <a:cs typeface="Segoe UI Light" panose="020B0502040204020203" pitchFamily="34" charset="0"/>
              </a:rPr>
              <a:t>Read repair, Hinted handoff, quorum sizes, replication topologies </a:t>
            </a:r>
            <a:r>
              <a:rPr lang="en-US" sz="3200" dirty="0" err="1">
                <a:solidFill>
                  <a:schemeClr val="bg1"/>
                </a:solidFill>
                <a:latin typeface="Segoe UI Light" panose="020B0502040204020203" pitchFamily="34" charset="0"/>
                <a:cs typeface="Segoe UI Light" panose="020B0502040204020203" pitchFamily="34" charset="0"/>
              </a:rPr>
              <a:t>etc</a:t>
            </a:r>
            <a:endParaRPr lang="en-US" sz="3200" dirty="0">
              <a:solidFill>
                <a:schemeClr val="bg1"/>
              </a:solidFill>
              <a:latin typeface="Segoe UI Light" panose="020B0502040204020203" pitchFamily="34" charset="0"/>
              <a:cs typeface="Segoe UI Light" panose="020B0502040204020203" pitchFamily="34" charset="0"/>
            </a:endParaRPr>
          </a:p>
          <a:p>
            <a:pPr marL="1165770" lvl="2" indent="0">
              <a:buNone/>
            </a:pPr>
            <a:endParaRPr lang="en-US" sz="3200" dirty="0">
              <a:solidFill>
                <a:schemeClr val="bg1"/>
              </a:solidFill>
              <a:latin typeface="Segoe UI Light" panose="020B0502040204020203" pitchFamily="34" charset="0"/>
              <a:cs typeface="Segoe UI Light" panose="020B0502040204020203" pitchFamily="34" charset="0"/>
            </a:endParaRPr>
          </a:p>
          <a:p>
            <a:pPr lvl="2"/>
            <a:r>
              <a:rPr lang="en-US" sz="3200" dirty="0">
                <a:solidFill>
                  <a:srgbClr val="00B0F0"/>
                </a:solidFill>
                <a:latin typeface="Segoe UI Light" panose="020B0502040204020203" pitchFamily="34" charset="0"/>
                <a:cs typeface="Segoe UI Light" panose="020B0502040204020203" pitchFamily="34" charset="0"/>
              </a:rPr>
              <a:t>Developers have to make </a:t>
            </a:r>
            <a:r>
              <a:rPr lang="en-US" sz="3200" u="sng" dirty="0">
                <a:solidFill>
                  <a:srgbClr val="00B0F0"/>
                </a:solidFill>
                <a:latin typeface="Segoe UI Light" panose="020B0502040204020203" pitchFamily="34" charset="0"/>
                <a:cs typeface="Segoe UI Light" panose="020B0502040204020203" pitchFamily="34" charset="0"/>
              </a:rPr>
              <a:t>precise</a:t>
            </a:r>
            <a:r>
              <a:rPr lang="en-US" sz="3200" dirty="0">
                <a:solidFill>
                  <a:srgbClr val="00B0F0"/>
                </a:solidFill>
                <a:latin typeface="Segoe UI Light" panose="020B0502040204020203" pitchFamily="34" charset="0"/>
                <a:cs typeface="Segoe UI Light" panose="020B0502040204020203" pitchFamily="34" charset="0"/>
              </a:rPr>
              <a:t> tradeoffs </a:t>
            </a:r>
            <a:r>
              <a:rPr lang="en-US" sz="3200" dirty="0">
                <a:solidFill>
                  <a:schemeClr val="bg1"/>
                </a:solidFill>
                <a:latin typeface="Segoe UI Light" panose="020B0502040204020203" pitchFamily="34" charset="0"/>
                <a:cs typeface="Segoe UI Light" panose="020B0502040204020203" pitchFamily="34" charset="0"/>
              </a:rPr>
              <a:t>between</a:t>
            </a:r>
          </a:p>
          <a:p>
            <a:pPr lvl="3"/>
            <a:r>
              <a:rPr lang="en-US" sz="2800" dirty="0">
                <a:solidFill>
                  <a:schemeClr val="bg1"/>
                </a:solidFill>
                <a:latin typeface="Segoe UI Light" panose="020B0502040204020203" pitchFamily="34" charset="0"/>
                <a:cs typeface="Segoe UI Light" panose="020B0502040204020203" pitchFamily="34" charset="0"/>
              </a:rPr>
              <a:t>Consistency and availability (</a:t>
            </a:r>
            <a:r>
              <a:rPr lang="en-US" sz="2800" dirty="0">
                <a:solidFill>
                  <a:srgbClr val="92D050"/>
                </a:solidFill>
                <a:latin typeface="Segoe UI Light" panose="020B0502040204020203" pitchFamily="34" charset="0"/>
                <a:cs typeface="Segoe UI Light" panose="020B0502040204020203" pitchFamily="34" charset="0"/>
              </a:rPr>
              <a:t>during failures</a:t>
            </a:r>
            <a:r>
              <a:rPr lang="en-US" sz="2800" dirty="0">
                <a:solidFill>
                  <a:schemeClr val="bg1"/>
                </a:solidFill>
                <a:latin typeface="Segoe UI Light" panose="020B0502040204020203" pitchFamily="34" charset="0"/>
                <a:cs typeface="Segoe UI Light" panose="020B0502040204020203" pitchFamily="34" charset="0"/>
              </a:rPr>
              <a:t>)</a:t>
            </a:r>
          </a:p>
          <a:p>
            <a:pPr lvl="3"/>
            <a:r>
              <a:rPr lang="en-US" sz="2800" dirty="0">
                <a:solidFill>
                  <a:schemeClr val="bg1"/>
                </a:solidFill>
                <a:latin typeface="Segoe UI Light" panose="020B0502040204020203" pitchFamily="34" charset="0"/>
                <a:cs typeface="Segoe UI Light" panose="020B0502040204020203" pitchFamily="34" charset="0"/>
              </a:rPr>
              <a:t>Consistency and latency (</a:t>
            </a:r>
            <a:r>
              <a:rPr lang="en-US" sz="2800" dirty="0">
                <a:solidFill>
                  <a:srgbClr val="92D050"/>
                </a:solidFill>
                <a:latin typeface="Segoe UI Light" panose="020B0502040204020203" pitchFamily="34" charset="0"/>
                <a:cs typeface="Segoe UI Light" panose="020B0502040204020203" pitchFamily="34" charset="0"/>
              </a:rPr>
              <a:t>during steady state</a:t>
            </a:r>
            <a:r>
              <a:rPr lang="en-US" sz="2800" dirty="0">
                <a:solidFill>
                  <a:schemeClr val="bg1"/>
                </a:solidFill>
                <a:latin typeface="Segoe UI Light" panose="020B0502040204020203" pitchFamily="34" charset="0"/>
                <a:cs typeface="Segoe UI Light" panose="020B0502040204020203" pitchFamily="34" charset="0"/>
              </a:rPr>
              <a:t>)</a:t>
            </a:r>
          </a:p>
          <a:p>
            <a:pPr lvl="3"/>
            <a:r>
              <a:rPr lang="en-US" sz="2800" dirty="0">
                <a:solidFill>
                  <a:schemeClr val="bg1"/>
                </a:solidFill>
                <a:latin typeface="Segoe UI Light" panose="020B0502040204020203" pitchFamily="34" charset="0"/>
                <a:cs typeface="Segoe UI Light" panose="020B0502040204020203" pitchFamily="34" charset="0"/>
              </a:rPr>
              <a:t>Consistency and throughput (this is </a:t>
            </a:r>
            <a:r>
              <a:rPr lang="en-US" sz="2800" dirty="0">
                <a:solidFill>
                  <a:srgbClr val="92D050"/>
                </a:solidFill>
                <a:latin typeface="Segoe UI Light" panose="020B0502040204020203" pitchFamily="34" charset="0"/>
                <a:cs typeface="Segoe UI Light" panose="020B0502040204020203" pitchFamily="34" charset="0"/>
              </a:rPr>
              <a:t>important for TCO </a:t>
            </a:r>
            <a:r>
              <a:rPr lang="en-US" sz="2800" dirty="0">
                <a:solidFill>
                  <a:schemeClr val="bg1"/>
                </a:solidFill>
                <a:latin typeface="Segoe UI Light" panose="020B0502040204020203" pitchFamily="34" charset="0"/>
                <a:cs typeface="Segoe UI Light" panose="020B0502040204020203" pitchFamily="34" charset="0"/>
              </a:rPr>
              <a:t>reasons)</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629308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342385" y="601662"/>
            <a:ext cx="11876182" cy="935842"/>
          </a:xfrm>
        </p:spPr>
        <p:txBody>
          <a:bodyPr>
            <a:noAutofit/>
          </a:bodyPr>
          <a:lstStyle/>
          <a:p>
            <a:pPr algn="ctr"/>
            <a:r>
              <a:rPr lang="en-US" sz="6000" dirty="0">
                <a:solidFill>
                  <a:schemeClr val="bg1"/>
                </a:solidFill>
                <a:latin typeface="Segoe UI Light" panose="020B0502040204020203" pitchFamily="34" charset="0"/>
                <a:cs typeface="Segoe UI Light" panose="020B0502040204020203" pitchFamily="34" charset="0"/>
              </a:rPr>
              <a:t>Choices of Consistency</a:t>
            </a:r>
            <a:br>
              <a:rPr lang="en-US" sz="6000" dirty="0">
                <a:solidFill>
                  <a:schemeClr val="bg1"/>
                </a:solidFill>
                <a:latin typeface="Segoe UI Light" panose="020B0502040204020203" pitchFamily="34" charset="0"/>
                <a:cs typeface="Segoe UI Light" panose="020B0502040204020203" pitchFamily="34" charset="0"/>
              </a:rPr>
            </a:br>
            <a:endParaRPr lang="en-US" sz="6000" dirty="0">
              <a:solidFill>
                <a:schemeClr val="bg1"/>
              </a:solidFill>
              <a:latin typeface="Segoe UI Light" panose="020B0502040204020203" pitchFamily="34" charset="0"/>
              <a:cs typeface="Segoe UI Light" panose="020B0502040204020203" pitchFamily="34" charset="0"/>
            </a:endParaRPr>
          </a:p>
        </p:txBody>
      </p:sp>
      <p:sp>
        <p:nvSpPr>
          <p:cNvPr id="30" name="TextBox 29"/>
          <p:cNvSpPr txBox="1"/>
          <p:nvPr/>
        </p:nvSpPr>
        <p:spPr>
          <a:xfrm>
            <a:off x="489275" y="5405799"/>
            <a:ext cx="11729292" cy="477054"/>
          </a:xfrm>
          <a:prstGeom prst="rect">
            <a:avLst/>
          </a:prstGeom>
          <a:noFill/>
        </p:spPr>
        <p:txBody>
          <a:bodyPr wrap="square" rtlCol="0">
            <a:spAutoFit/>
          </a:bodyPr>
          <a:lstStyle/>
          <a:p>
            <a:pPr algn="ctr" defTabSz="932597"/>
            <a:r>
              <a:rPr lang="en-US" sz="2500" b="1" kern="0" dirty="0">
                <a:solidFill>
                  <a:schemeClr val="accent3"/>
                </a:solidFill>
                <a:latin typeface="Segoe UI Light" panose="020B0502040204020203" pitchFamily="34" charset="0"/>
                <a:ea typeface="Segoe UI Semibold" charset="0"/>
                <a:cs typeface="Segoe UI Light" panose="020B0502040204020203" pitchFamily="34" charset="0"/>
              </a:rPr>
              <a:t>5 well-defined consistency levels for low latency and high availability</a:t>
            </a:r>
          </a:p>
        </p:txBody>
      </p:sp>
      <p:sp>
        <p:nvSpPr>
          <p:cNvPr id="32" name="Rectangle 31"/>
          <p:cNvSpPr/>
          <p:nvPr/>
        </p:nvSpPr>
        <p:spPr>
          <a:xfrm>
            <a:off x="3243678" y="3497262"/>
            <a:ext cx="631180" cy="631180"/>
          </a:xfrm>
          <a:prstGeom prst="rect">
            <a:avLst/>
          </a:prstGeom>
          <a:solidFill>
            <a:srgbClr val="3999C6"/>
          </a:solidFill>
          <a:ln w="19050" cap="flat" cmpd="sng" algn="ctr">
            <a:solidFill>
              <a:schemeClr val="bg1"/>
            </a:solidFill>
            <a:prstDash val="solid"/>
            <a:miter lim="800000"/>
          </a:ln>
          <a:effectLst/>
        </p:spPr>
        <p:txBody>
          <a:bodyPr rtlCol="0" anchor="ctr"/>
          <a:lstStyle/>
          <a:p>
            <a:pPr algn="ctr" defTabSz="932597">
              <a:defRPr/>
            </a:pPr>
            <a:endParaRPr lang="en-US" sz="1836" kern="0" dirty="0">
              <a:solidFill>
                <a:schemeClr val="bg1"/>
              </a:solidFill>
              <a:latin typeface="Calibri" panose="020F0502020204030204"/>
              <a:ea typeface=""/>
              <a:cs typeface=""/>
            </a:endParaRPr>
          </a:p>
        </p:txBody>
      </p:sp>
      <p:sp>
        <p:nvSpPr>
          <p:cNvPr id="36" name="Oval 35"/>
          <p:cNvSpPr/>
          <p:nvPr/>
        </p:nvSpPr>
        <p:spPr>
          <a:xfrm>
            <a:off x="8561619" y="3497262"/>
            <a:ext cx="631180" cy="631180"/>
          </a:xfrm>
          <a:prstGeom prst="ellipse">
            <a:avLst/>
          </a:prstGeom>
          <a:solidFill>
            <a:srgbClr val="D7EDF7"/>
          </a:solidFill>
          <a:ln w="19050" cap="flat" cmpd="sng" algn="ctr">
            <a:solidFill>
              <a:schemeClr val="bg1"/>
            </a:solidFill>
            <a:prstDash val="solid"/>
            <a:miter lim="800000"/>
          </a:ln>
          <a:effectLst/>
        </p:spPr>
        <p:txBody>
          <a:bodyPr rtlCol="0" anchor="ctr"/>
          <a:lstStyle/>
          <a:p>
            <a:pPr algn="ctr" defTabSz="932597">
              <a:defRPr/>
            </a:pPr>
            <a:endParaRPr lang="en-US" sz="1836" kern="0" dirty="0">
              <a:solidFill>
                <a:schemeClr val="bg1"/>
              </a:solidFill>
              <a:latin typeface="Calibri" panose="020F0502020204030204"/>
              <a:ea typeface=""/>
              <a:cs typeface=""/>
            </a:endParaRPr>
          </a:p>
        </p:txBody>
      </p:sp>
      <p:sp>
        <p:nvSpPr>
          <p:cNvPr id="37" name="TextBox 36"/>
          <p:cNvSpPr txBox="1"/>
          <p:nvPr/>
        </p:nvSpPr>
        <p:spPr>
          <a:xfrm>
            <a:off x="3323022" y="4179663"/>
            <a:ext cx="472490" cy="286306"/>
          </a:xfrm>
          <a:prstGeom prst="rect">
            <a:avLst/>
          </a:prstGeom>
          <a:noFill/>
        </p:spPr>
        <p:txBody>
          <a:bodyPr wrap="none" lIns="0" rIns="0" rtlCol="0">
            <a:spAutoFit/>
          </a:bodyPr>
          <a:lstStyle/>
          <a:p>
            <a:pPr algn="ctr" defTabSz="932597"/>
            <a:r>
              <a:rPr lang="en-US" sz="1224" kern="0" dirty="0">
                <a:solidFill>
                  <a:schemeClr val="bg1"/>
                </a:solidFill>
                <a:latin typeface="Segoe UI" charset="0"/>
                <a:ea typeface="Segoe UI" charset="0"/>
                <a:cs typeface="Segoe UI" charset="0"/>
              </a:rPr>
              <a:t>Strong</a:t>
            </a:r>
          </a:p>
        </p:txBody>
      </p:sp>
      <p:grpSp>
        <p:nvGrpSpPr>
          <p:cNvPr id="3" name="Group 2"/>
          <p:cNvGrpSpPr/>
          <p:nvPr/>
        </p:nvGrpSpPr>
        <p:grpSpPr>
          <a:xfrm>
            <a:off x="4237239" y="3497262"/>
            <a:ext cx="3901506" cy="968608"/>
            <a:chOff x="4237239" y="3497262"/>
            <a:chExt cx="3901506" cy="968608"/>
          </a:xfrm>
        </p:grpSpPr>
        <p:sp>
          <p:nvSpPr>
            <p:cNvPr id="33" name="Rectangle: Rounded Corners 94"/>
            <p:cNvSpPr/>
            <p:nvPr/>
          </p:nvSpPr>
          <p:spPr>
            <a:xfrm>
              <a:off x="4573163" y="3497262"/>
              <a:ext cx="631180" cy="631180"/>
            </a:xfrm>
            <a:prstGeom prst="roundRect">
              <a:avLst/>
            </a:prstGeom>
            <a:solidFill>
              <a:srgbClr val="3999C6">
                <a:alpha val="75000"/>
              </a:srgbClr>
            </a:solidFill>
            <a:ln w="19050" cap="flat" cmpd="sng" algn="ctr">
              <a:solidFill>
                <a:schemeClr val="bg1"/>
              </a:solidFill>
              <a:prstDash val="solid"/>
              <a:miter lim="800000"/>
            </a:ln>
            <a:effectLst/>
          </p:spPr>
          <p:txBody>
            <a:bodyPr rtlCol="0" anchor="ctr"/>
            <a:lstStyle/>
            <a:p>
              <a:pPr algn="ctr" defTabSz="932597">
                <a:defRPr/>
              </a:pPr>
              <a:endParaRPr lang="en-US" sz="1836" kern="0" dirty="0">
                <a:solidFill>
                  <a:schemeClr val="bg1"/>
                </a:solidFill>
                <a:latin typeface="Calibri" panose="020F0502020204030204"/>
                <a:ea typeface=""/>
                <a:cs typeface=""/>
              </a:endParaRPr>
            </a:p>
          </p:txBody>
        </p:sp>
        <p:sp>
          <p:nvSpPr>
            <p:cNvPr id="34" name="Rectangle: Rounded Corners 95"/>
            <p:cNvSpPr/>
            <p:nvPr/>
          </p:nvSpPr>
          <p:spPr>
            <a:xfrm>
              <a:off x="5902648" y="3497262"/>
              <a:ext cx="631180" cy="631180"/>
            </a:xfrm>
            <a:prstGeom prst="roundRect">
              <a:avLst>
                <a:gd name="adj" fmla="val 32189"/>
              </a:avLst>
            </a:prstGeom>
            <a:solidFill>
              <a:srgbClr val="3999C6">
                <a:alpha val="50000"/>
              </a:srgbClr>
            </a:solidFill>
            <a:ln w="19050" cap="flat" cmpd="sng" algn="ctr">
              <a:solidFill>
                <a:schemeClr val="bg1"/>
              </a:solidFill>
              <a:prstDash val="solid"/>
              <a:miter lim="800000"/>
            </a:ln>
            <a:effectLst/>
          </p:spPr>
          <p:txBody>
            <a:bodyPr rtlCol="0" anchor="ctr"/>
            <a:lstStyle/>
            <a:p>
              <a:pPr algn="ctr" defTabSz="932597">
                <a:defRPr/>
              </a:pPr>
              <a:endParaRPr lang="en-US" sz="1836" kern="0" dirty="0">
                <a:solidFill>
                  <a:schemeClr val="bg1"/>
                </a:solidFill>
                <a:latin typeface="Calibri" panose="020F0502020204030204"/>
                <a:ea typeface=""/>
                <a:cs typeface=""/>
              </a:endParaRPr>
            </a:p>
          </p:txBody>
        </p:sp>
        <p:sp>
          <p:nvSpPr>
            <p:cNvPr id="35" name="Rectangle: Rounded Corners 96"/>
            <p:cNvSpPr/>
            <p:nvPr/>
          </p:nvSpPr>
          <p:spPr>
            <a:xfrm>
              <a:off x="7232133" y="3497262"/>
              <a:ext cx="631180" cy="631180"/>
            </a:xfrm>
            <a:prstGeom prst="roundRect">
              <a:avLst>
                <a:gd name="adj" fmla="val 42704"/>
              </a:avLst>
            </a:prstGeom>
            <a:solidFill>
              <a:srgbClr val="3999C6">
                <a:alpha val="25000"/>
              </a:srgbClr>
            </a:solidFill>
            <a:ln w="19050" cap="flat" cmpd="sng" algn="ctr">
              <a:solidFill>
                <a:schemeClr val="bg1"/>
              </a:solidFill>
              <a:prstDash val="solid"/>
              <a:miter lim="800000"/>
            </a:ln>
            <a:effectLst/>
          </p:spPr>
          <p:txBody>
            <a:bodyPr rtlCol="0" anchor="ctr"/>
            <a:lstStyle/>
            <a:p>
              <a:pPr algn="ctr" defTabSz="932597">
                <a:defRPr/>
              </a:pPr>
              <a:endParaRPr lang="en-US" sz="1836" kern="0" dirty="0">
                <a:solidFill>
                  <a:schemeClr val="bg1"/>
                </a:solidFill>
                <a:latin typeface="Calibri" panose="020F0502020204030204"/>
                <a:ea typeface=""/>
                <a:cs typeface=""/>
              </a:endParaRPr>
            </a:p>
          </p:txBody>
        </p:sp>
        <p:sp>
          <p:nvSpPr>
            <p:cNvPr id="38" name="TextBox 37"/>
            <p:cNvSpPr txBox="1"/>
            <p:nvPr/>
          </p:nvSpPr>
          <p:spPr>
            <a:xfrm>
              <a:off x="4237239" y="4174583"/>
              <a:ext cx="1303028" cy="286306"/>
            </a:xfrm>
            <a:prstGeom prst="rect">
              <a:avLst/>
            </a:prstGeom>
            <a:noFill/>
          </p:spPr>
          <p:txBody>
            <a:bodyPr wrap="none" lIns="0" rIns="0" rtlCol="0">
              <a:spAutoFit/>
            </a:bodyPr>
            <a:lstStyle/>
            <a:p>
              <a:pPr algn="ctr" defTabSz="932597"/>
              <a:r>
                <a:rPr lang="en-US" sz="1224" kern="0" dirty="0">
                  <a:solidFill>
                    <a:schemeClr val="bg1"/>
                  </a:solidFill>
                  <a:latin typeface="Segoe UI" charset="0"/>
                  <a:ea typeface="Segoe UI" charset="0"/>
                  <a:cs typeface="Segoe UI" charset="0"/>
                </a:rPr>
                <a:t>Bounded-stateless</a:t>
              </a:r>
            </a:p>
          </p:txBody>
        </p:sp>
        <p:sp>
          <p:nvSpPr>
            <p:cNvPr id="39" name="TextBox 38"/>
            <p:cNvSpPr txBox="1"/>
            <p:nvPr/>
          </p:nvSpPr>
          <p:spPr>
            <a:xfrm>
              <a:off x="5954199" y="4163508"/>
              <a:ext cx="528077" cy="286306"/>
            </a:xfrm>
            <a:prstGeom prst="rect">
              <a:avLst/>
            </a:prstGeom>
            <a:noFill/>
          </p:spPr>
          <p:txBody>
            <a:bodyPr wrap="none" lIns="0" rIns="0" rtlCol="0">
              <a:spAutoFit/>
            </a:bodyPr>
            <a:lstStyle/>
            <a:p>
              <a:pPr algn="ctr" defTabSz="932597"/>
              <a:r>
                <a:rPr lang="en-US" sz="1224" kern="0" dirty="0">
                  <a:solidFill>
                    <a:schemeClr val="bg1"/>
                  </a:solidFill>
                  <a:latin typeface="Segoe UI" charset="0"/>
                  <a:ea typeface="Segoe UI" charset="0"/>
                  <a:cs typeface="Segoe UI" charset="0"/>
                </a:rPr>
                <a:t>Session</a:t>
              </a:r>
            </a:p>
          </p:txBody>
        </p:sp>
        <p:sp>
          <p:nvSpPr>
            <p:cNvPr id="40" name="TextBox 39"/>
            <p:cNvSpPr txBox="1"/>
            <p:nvPr/>
          </p:nvSpPr>
          <p:spPr>
            <a:xfrm>
              <a:off x="6956701" y="4179564"/>
              <a:ext cx="1182044" cy="286306"/>
            </a:xfrm>
            <a:prstGeom prst="rect">
              <a:avLst/>
            </a:prstGeom>
            <a:noFill/>
          </p:spPr>
          <p:txBody>
            <a:bodyPr wrap="none" lIns="0" rIns="0" rtlCol="0">
              <a:spAutoFit/>
            </a:bodyPr>
            <a:lstStyle/>
            <a:p>
              <a:pPr algn="ctr" defTabSz="932597"/>
              <a:r>
                <a:rPr lang="en-US" sz="1224" kern="0" dirty="0">
                  <a:solidFill>
                    <a:schemeClr val="bg1"/>
                  </a:solidFill>
                  <a:latin typeface="Segoe UI" charset="0"/>
                  <a:ea typeface="Segoe UI" charset="0"/>
                  <a:cs typeface="Segoe UI" charset="0"/>
                </a:rPr>
                <a:t>Consistent prefix</a:t>
              </a:r>
            </a:p>
          </p:txBody>
        </p:sp>
      </p:grpSp>
      <p:sp>
        <p:nvSpPr>
          <p:cNvPr id="41" name="TextBox 40"/>
          <p:cNvSpPr txBox="1"/>
          <p:nvPr/>
        </p:nvSpPr>
        <p:spPr>
          <a:xfrm>
            <a:off x="8578837" y="4174583"/>
            <a:ext cx="596745" cy="286306"/>
          </a:xfrm>
          <a:prstGeom prst="rect">
            <a:avLst/>
          </a:prstGeom>
          <a:noFill/>
        </p:spPr>
        <p:txBody>
          <a:bodyPr wrap="none" lIns="0" rIns="0" rtlCol="0">
            <a:spAutoFit/>
          </a:bodyPr>
          <a:lstStyle/>
          <a:p>
            <a:pPr algn="ctr" defTabSz="932597"/>
            <a:r>
              <a:rPr lang="en-US" sz="1224" kern="0" dirty="0">
                <a:solidFill>
                  <a:schemeClr val="bg1"/>
                </a:solidFill>
                <a:latin typeface="Segoe UI" charset="0"/>
                <a:ea typeface="Segoe UI" charset="0"/>
                <a:cs typeface="Segoe UI" charset="0"/>
              </a:rPr>
              <a:t>Eventual</a:t>
            </a:r>
          </a:p>
        </p:txBody>
      </p:sp>
      <p:grpSp>
        <p:nvGrpSpPr>
          <p:cNvPr id="7" name="Group 6"/>
          <p:cNvGrpSpPr/>
          <p:nvPr/>
        </p:nvGrpSpPr>
        <p:grpSpPr>
          <a:xfrm>
            <a:off x="3243677" y="4577235"/>
            <a:ext cx="5949122" cy="271365"/>
            <a:chOff x="5630520" y="4762806"/>
            <a:chExt cx="5833002" cy="266068"/>
          </a:xfrm>
        </p:grpSpPr>
        <p:sp>
          <p:nvSpPr>
            <p:cNvPr id="31" name="Rectangle 30"/>
            <p:cNvSpPr/>
            <p:nvPr/>
          </p:nvSpPr>
          <p:spPr>
            <a:xfrm rot="10800000" flipV="1">
              <a:off x="5630520" y="4869455"/>
              <a:ext cx="5833002" cy="52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chemeClr val="bg1"/>
                </a:solidFill>
              </a:endParaRPr>
            </a:p>
          </p:txBody>
        </p:sp>
        <p:sp>
          <p:nvSpPr>
            <p:cNvPr id="42" name="Rectangle: Rounded Corners 95"/>
            <p:cNvSpPr/>
            <p:nvPr/>
          </p:nvSpPr>
          <p:spPr>
            <a:xfrm>
              <a:off x="8413987" y="4762806"/>
              <a:ext cx="266068" cy="266068"/>
            </a:xfrm>
            <a:prstGeom prst="roundRect">
              <a:avLst>
                <a:gd name="adj" fmla="val 32189"/>
              </a:avLst>
            </a:prstGeom>
            <a:solidFill>
              <a:schemeClr val="accent2"/>
            </a:solidFill>
            <a:ln w="19050" cap="flat" cmpd="sng" algn="ctr">
              <a:solidFill>
                <a:schemeClr val="bg1"/>
              </a:solidFill>
              <a:prstDash val="solid"/>
              <a:miter lim="800000"/>
            </a:ln>
            <a:effectLst/>
          </p:spPr>
          <p:txBody>
            <a:bodyPr rtlCol="0" anchor="ctr"/>
            <a:lstStyle/>
            <a:p>
              <a:pPr algn="ctr" defTabSz="932597">
                <a:defRPr/>
              </a:pPr>
              <a:endParaRPr lang="en-US" sz="1836" kern="0" dirty="0">
                <a:solidFill>
                  <a:schemeClr val="bg1"/>
                </a:solidFill>
                <a:latin typeface="Calibri" panose="020F0502020204030204"/>
                <a:ea typeface=""/>
                <a:cs typeface=""/>
              </a:endParaRPr>
            </a:p>
          </p:txBody>
        </p:sp>
      </p:grpSp>
      <p:pic>
        <p:nvPicPr>
          <p:cNvPr id="22" name="Picture 2" descr="http://counterinception.com/sites/default/files/pictures/MatrixBluePillRedPill.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865"/>
          <a:stretch/>
        </p:blipFill>
        <p:spPr bwMode="auto">
          <a:xfrm>
            <a:off x="8072677" y="2863903"/>
            <a:ext cx="1609064" cy="1897898"/>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23" name="Picture 2" descr="http://counterinception.com/sites/default/files/pictures/MatrixBluePillRedPill.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49135"/>
          <a:stretch/>
        </p:blipFill>
        <p:spPr bwMode="auto">
          <a:xfrm>
            <a:off x="2623888" y="3040062"/>
            <a:ext cx="1621673" cy="1908537"/>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2103437" y="2131581"/>
            <a:ext cx="9067800" cy="1208954"/>
            <a:chOff x="2103437" y="2131581"/>
            <a:chExt cx="9067800" cy="1208954"/>
          </a:xfrm>
        </p:grpSpPr>
        <p:sp>
          <p:nvSpPr>
            <p:cNvPr id="24" name="Right Brace 23"/>
            <p:cNvSpPr/>
            <p:nvPr/>
          </p:nvSpPr>
          <p:spPr>
            <a:xfrm rot="16200000">
              <a:off x="5941517" y="1090353"/>
              <a:ext cx="435205" cy="4065159"/>
            </a:xfrm>
            <a:prstGeom prst="rightBrace">
              <a:avLst>
                <a:gd name="adj1" fmla="val 135678"/>
                <a:gd name="adj2" fmla="val 50000"/>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
          <p:nvSpPr>
            <p:cNvPr id="25" name="TextBox 24">
              <a:extLst/>
            </p:cNvPr>
            <p:cNvSpPr txBox="1"/>
            <p:nvPr/>
          </p:nvSpPr>
          <p:spPr>
            <a:xfrm>
              <a:off x="2103437" y="2131581"/>
              <a:ext cx="9067800" cy="627864"/>
            </a:xfrm>
            <a:prstGeom prst="rect">
              <a:avLst/>
            </a:prstGeom>
            <a:noFill/>
          </p:spPr>
          <p:txBody>
            <a:bodyPr wrap="square" lIns="182880" tIns="146304" rIns="182880" bIns="146304" rtlCol="0">
              <a:spAutoFit/>
            </a:bodyPr>
            <a:lstStyle/>
            <a:p>
              <a:pPr>
                <a:lnSpc>
                  <a:spcPct val="90000"/>
                </a:lnSpc>
                <a:spcAft>
                  <a:spcPts val="600"/>
                </a:spcAft>
              </a:pPr>
              <a:r>
                <a:rPr lang="en-US" sz="2400" u="sng" dirty="0">
                  <a:solidFill>
                    <a:schemeClr val="bg1"/>
                  </a:solidFill>
                  <a:latin typeface="Segoe UI Light" panose="020B0502040204020203" pitchFamily="34" charset="0"/>
                  <a:cs typeface="Segoe UI Light" panose="020B0502040204020203" pitchFamily="34" charset="0"/>
                </a:rPr>
                <a:t>Most</a:t>
              </a:r>
              <a:r>
                <a:rPr lang="en-US" sz="2400" dirty="0">
                  <a:solidFill>
                    <a:schemeClr val="bg1"/>
                  </a:solidFill>
                  <a:latin typeface="Segoe UI Light" panose="020B0502040204020203" pitchFamily="34" charset="0"/>
                  <a:cs typeface="Segoe UI Light" panose="020B0502040204020203" pitchFamily="34" charset="0"/>
                </a:rPr>
                <a:t> real-life applications do </a:t>
              </a:r>
              <a:r>
                <a:rPr lang="en-US" sz="2400" u="sng" dirty="0">
                  <a:solidFill>
                    <a:schemeClr val="bg1"/>
                  </a:solidFill>
                  <a:latin typeface="Segoe UI Light" panose="020B0502040204020203" pitchFamily="34" charset="0"/>
                  <a:cs typeface="Segoe UI Light" panose="020B0502040204020203" pitchFamily="34" charset="0"/>
                </a:rPr>
                <a:t>not</a:t>
              </a:r>
              <a:r>
                <a:rPr lang="en-US" sz="2400" dirty="0">
                  <a:solidFill>
                    <a:schemeClr val="bg1"/>
                  </a:solidFill>
                  <a:latin typeface="Segoe UI Light" panose="020B0502040204020203" pitchFamily="34" charset="0"/>
                  <a:cs typeface="Segoe UI Light" panose="020B0502040204020203" pitchFamily="34" charset="0"/>
                </a:rPr>
                <a:t> fall into these two extremes</a:t>
              </a:r>
            </a:p>
          </p:txBody>
        </p:sp>
      </p:grpSp>
    </p:spTree>
    <p:extLst>
      <p:ext uri="{BB962C8B-B14F-4D97-AF65-F5344CB8AC3E}">
        <p14:creationId xmlns:p14="http://schemas.microsoft.com/office/powerpoint/2010/main" val="1643432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xit" presetSubtype="0" fill="hold" nodeType="withEffect">
                                  <p:stCondLst>
                                    <p:cond delay="0"/>
                                  </p:stCondLst>
                                  <p:childTnLst>
                                    <p:animEffect transition="out" filter="fade">
                                      <p:cBhvr>
                                        <p:cTn id="9" dur="500"/>
                                        <p:tgtEl>
                                          <p:spTgt spid="23"/>
                                        </p:tgtEl>
                                      </p:cBhvr>
                                    </p:animEffect>
                                    <p:set>
                                      <p:cBhvr>
                                        <p:cTn id="10" dur="1" fill="hold">
                                          <p:stCondLst>
                                            <p:cond delay="499"/>
                                          </p:stCondLst>
                                        </p:cTn>
                                        <p:tgtEl>
                                          <p:spTgt spid="23"/>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2"/>
                                        </p:tgtEl>
                                      </p:cBhvr>
                                    </p:animEffect>
                                    <p:set>
                                      <p:cBhvr>
                                        <p:cTn id="13" dur="1" fill="hold">
                                          <p:stCondLst>
                                            <p:cond delay="499"/>
                                          </p:stCondLst>
                                        </p:cTn>
                                        <p:tgtEl>
                                          <p:spTgt spid="22"/>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xit" presetSubtype="0" fill="hold" nodeType="withEffect">
                                  <p:stCondLst>
                                    <p:cond delay="0"/>
                                  </p:stCondLst>
                                  <p:childTnLst>
                                    <p:animEffect transition="out" filter="fade">
                                      <p:cBhvr>
                                        <p:cTn id="18" dur="500"/>
                                        <p:tgtEl>
                                          <p:spTgt spid="2"/>
                                        </p:tgtEl>
                                      </p:cBhvr>
                                    </p:animEffect>
                                    <p:set>
                                      <p:cBhvr>
                                        <p:cTn id="19"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2"/>
          <p:cNvSpPr>
            <a:spLocks noChangeArrowheads="1"/>
          </p:cNvSpPr>
          <p:nvPr/>
        </p:nvSpPr>
        <p:spPr bwMode="auto">
          <a:xfrm>
            <a:off x="3652324" y="259090"/>
            <a:ext cx="4642296" cy="735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defTabSz="1165770" fontAlgn="base">
              <a:spcBef>
                <a:spcPct val="0"/>
              </a:spcBef>
              <a:spcAft>
                <a:spcPct val="0"/>
              </a:spcAft>
            </a:pPr>
            <a:r>
              <a:rPr lang="en-US" sz="4781" kern="0" dirty="0">
                <a:solidFill>
                  <a:schemeClr val="bg1"/>
                </a:solidFill>
                <a:latin typeface="Segoe UI Light" panose="020B0502040204020203" pitchFamily="34" charset="0"/>
                <a:cs typeface="Segoe UI Light" panose="020B0502040204020203" pitchFamily="34" charset="0"/>
              </a:rPr>
              <a:t>Azure Cosmos DB</a:t>
            </a:r>
          </a:p>
        </p:txBody>
      </p:sp>
      <p:grpSp>
        <p:nvGrpSpPr>
          <p:cNvPr id="230" name="Group 229"/>
          <p:cNvGrpSpPr/>
          <p:nvPr/>
        </p:nvGrpSpPr>
        <p:grpSpPr>
          <a:xfrm>
            <a:off x="984019" y="5164272"/>
            <a:ext cx="3945915" cy="4028389"/>
            <a:chOff x="1290527" y="2543661"/>
            <a:chExt cx="3219898" cy="3209030"/>
          </a:xfrm>
        </p:grpSpPr>
        <p:grpSp>
          <p:nvGrpSpPr>
            <p:cNvPr id="231" name="Group 230"/>
            <p:cNvGrpSpPr/>
            <p:nvPr/>
          </p:nvGrpSpPr>
          <p:grpSpPr>
            <a:xfrm>
              <a:off x="1290527" y="2543661"/>
              <a:ext cx="3219898" cy="3209030"/>
              <a:chOff x="1826012" y="1903236"/>
              <a:chExt cx="2474234" cy="2477382"/>
            </a:xfrm>
          </p:grpSpPr>
          <p:sp>
            <p:nvSpPr>
              <p:cNvPr id="242" name="Oval 178"/>
              <p:cNvSpPr>
                <a:spLocks noChangeArrowheads="1"/>
              </p:cNvSpPr>
              <p:nvPr/>
            </p:nvSpPr>
            <p:spPr bwMode="auto">
              <a:xfrm>
                <a:off x="1826012" y="1903236"/>
                <a:ext cx="2474234" cy="2477382"/>
              </a:xfrm>
              <a:prstGeom prst="ellipse">
                <a:avLst/>
              </a:pr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grpSp>
            <p:nvGrpSpPr>
              <p:cNvPr id="243" name="Group 242"/>
              <p:cNvGrpSpPr/>
              <p:nvPr/>
            </p:nvGrpSpPr>
            <p:grpSpPr>
              <a:xfrm>
                <a:off x="1826012" y="1992951"/>
                <a:ext cx="2469512" cy="2088618"/>
                <a:chOff x="1954023" y="1951038"/>
                <a:chExt cx="2490787" cy="2106612"/>
              </a:xfrm>
              <a:solidFill>
                <a:schemeClr val="accent2"/>
              </a:solidFill>
            </p:grpSpPr>
            <p:sp>
              <p:nvSpPr>
                <p:cNvPr id="244" name="Freeform 179"/>
                <p:cNvSpPr>
                  <a:spLocks/>
                </p:cNvSpPr>
                <p:nvPr/>
              </p:nvSpPr>
              <p:spPr bwMode="auto">
                <a:xfrm>
                  <a:off x="2998598" y="2182813"/>
                  <a:ext cx="109538" cy="150813"/>
                </a:xfrm>
                <a:custGeom>
                  <a:avLst/>
                  <a:gdLst>
                    <a:gd name="T0" fmla="*/ 5 w 69"/>
                    <a:gd name="T1" fmla="*/ 0 h 95"/>
                    <a:gd name="T2" fmla="*/ 5 w 69"/>
                    <a:gd name="T3" fmla="*/ 19 h 95"/>
                    <a:gd name="T4" fmla="*/ 5 w 69"/>
                    <a:gd name="T5" fmla="*/ 45 h 95"/>
                    <a:gd name="T6" fmla="*/ 17 w 69"/>
                    <a:gd name="T7" fmla="*/ 64 h 95"/>
                    <a:gd name="T8" fmla="*/ 2 w 69"/>
                    <a:gd name="T9" fmla="*/ 93 h 95"/>
                    <a:gd name="T10" fmla="*/ 0 w 69"/>
                    <a:gd name="T11" fmla="*/ 95 h 95"/>
                    <a:gd name="T12" fmla="*/ 52 w 69"/>
                    <a:gd name="T13" fmla="*/ 95 h 95"/>
                    <a:gd name="T14" fmla="*/ 69 w 69"/>
                    <a:gd name="T15" fmla="*/ 74 h 95"/>
                    <a:gd name="T16" fmla="*/ 33 w 69"/>
                    <a:gd name="T17" fmla="*/ 55 h 95"/>
                    <a:gd name="T18" fmla="*/ 33 w 69"/>
                    <a:gd name="T19" fmla="*/ 31 h 95"/>
                    <a:gd name="T20" fmla="*/ 21 w 69"/>
                    <a:gd name="T21" fmla="*/ 17 h 95"/>
                    <a:gd name="T22" fmla="*/ 36 w 69"/>
                    <a:gd name="T23" fmla="*/ 0 h 95"/>
                    <a:gd name="T24" fmla="*/ 5 w 69"/>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95">
                      <a:moveTo>
                        <a:pt x="5" y="0"/>
                      </a:moveTo>
                      <a:lnTo>
                        <a:pt x="5" y="19"/>
                      </a:lnTo>
                      <a:lnTo>
                        <a:pt x="5" y="45"/>
                      </a:lnTo>
                      <a:lnTo>
                        <a:pt x="17" y="64"/>
                      </a:lnTo>
                      <a:lnTo>
                        <a:pt x="2" y="93"/>
                      </a:lnTo>
                      <a:lnTo>
                        <a:pt x="0" y="95"/>
                      </a:lnTo>
                      <a:lnTo>
                        <a:pt x="52" y="95"/>
                      </a:lnTo>
                      <a:lnTo>
                        <a:pt x="69" y="74"/>
                      </a:lnTo>
                      <a:lnTo>
                        <a:pt x="33" y="55"/>
                      </a:lnTo>
                      <a:lnTo>
                        <a:pt x="33" y="31"/>
                      </a:lnTo>
                      <a:lnTo>
                        <a:pt x="21" y="17"/>
                      </a:lnTo>
                      <a:lnTo>
                        <a:pt x="36" y="0"/>
                      </a:lnTo>
                      <a:lnTo>
                        <a:pt x="5" y="0"/>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245" name="Freeform 180"/>
                <p:cNvSpPr>
                  <a:spLocks/>
                </p:cNvSpPr>
                <p:nvPr/>
              </p:nvSpPr>
              <p:spPr bwMode="auto">
                <a:xfrm>
                  <a:off x="2874773" y="2243138"/>
                  <a:ext cx="85725" cy="90488"/>
                </a:xfrm>
                <a:custGeom>
                  <a:avLst/>
                  <a:gdLst>
                    <a:gd name="T0" fmla="*/ 17 w 23"/>
                    <a:gd name="T1" fmla="*/ 3 h 24"/>
                    <a:gd name="T2" fmla="*/ 22 w 23"/>
                    <a:gd name="T3" fmla="*/ 3 h 24"/>
                    <a:gd name="T4" fmla="*/ 22 w 23"/>
                    <a:gd name="T5" fmla="*/ 13 h 24"/>
                    <a:gd name="T6" fmla="*/ 9 w 23"/>
                    <a:gd name="T7" fmla="*/ 24 h 24"/>
                    <a:gd name="T8" fmla="*/ 0 w 23"/>
                    <a:gd name="T9" fmla="*/ 19 h 24"/>
                    <a:gd name="T10" fmla="*/ 3 w 23"/>
                    <a:gd name="T11" fmla="*/ 13 h 24"/>
                    <a:gd name="T12" fmla="*/ 17 w 23"/>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23" h="24">
                      <a:moveTo>
                        <a:pt x="17" y="3"/>
                      </a:moveTo>
                      <a:cubicBezTo>
                        <a:pt x="17" y="3"/>
                        <a:pt x="21" y="0"/>
                        <a:pt x="22" y="3"/>
                      </a:cubicBezTo>
                      <a:cubicBezTo>
                        <a:pt x="23" y="7"/>
                        <a:pt x="22" y="13"/>
                        <a:pt x="22" y="13"/>
                      </a:cubicBezTo>
                      <a:cubicBezTo>
                        <a:pt x="9" y="24"/>
                        <a:pt x="9" y="24"/>
                        <a:pt x="9" y="24"/>
                      </a:cubicBezTo>
                      <a:cubicBezTo>
                        <a:pt x="0" y="19"/>
                        <a:pt x="0" y="19"/>
                        <a:pt x="0" y="19"/>
                      </a:cubicBezTo>
                      <a:cubicBezTo>
                        <a:pt x="0" y="19"/>
                        <a:pt x="0" y="18"/>
                        <a:pt x="3" y="13"/>
                      </a:cubicBezTo>
                      <a:cubicBezTo>
                        <a:pt x="7" y="7"/>
                        <a:pt x="17" y="3"/>
                        <a:pt x="17" y="3"/>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246" name="Freeform 181"/>
                <p:cNvSpPr>
                  <a:spLocks/>
                </p:cNvSpPr>
                <p:nvPr/>
              </p:nvSpPr>
              <p:spPr bwMode="auto">
                <a:xfrm>
                  <a:off x="2984310" y="2390775"/>
                  <a:ext cx="6350" cy="6350"/>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1" y="2"/>
                        <a:pt x="0" y="2"/>
                        <a:pt x="0" y="1"/>
                      </a:cubicBezTo>
                      <a:cubicBezTo>
                        <a:pt x="0" y="0"/>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247" name="Freeform 182"/>
                <p:cNvSpPr>
                  <a:spLocks/>
                </p:cNvSpPr>
                <p:nvPr/>
              </p:nvSpPr>
              <p:spPr bwMode="auto">
                <a:xfrm>
                  <a:off x="2704910" y="1987550"/>
                  <a:ext cx="1739900" cy="2070100"/>
                </a:xfrm>
                <a:custGeom>
                  <a:avLst/>
                  <a:gdLst>
                    <a:gd name="T0" fmla="*/ 447 w 463"/>
                    <a:gd name="T1" fmla="*/ 298 h 551"/>
                    <a:gd name="T2" fmla="*/ 430 w 463"/>
                    <a:gd name="T3" fmla="*/ 275 h 551"/>
                    <a:gd name="T4" fmla="*/ 394 w 463"/>
                    <a:gd name="T5" fmla="*/ 252 h 551"/>
                    <a:gd name="T6" fmla="*/ 367 w 463"/>
                    <a:gd name="T7" fmla="*/ 255 h 551"/>
                    <a:gd name="T8" fmla="*/ 371 w 463"/>
                    <a:gd name="T9" fmla="*/ 289 h 551"/>
                    <a:gd name="T10" fmla="*/ 317 w 463"/>
                    <a:gd name="T11" fmla="*/ 278 h 551"/>
                    <a:gd name="T12" fmla="*/ 285 w 463"/>
                    <a:gd name="T13" fmla="*/ 251 h 551"/>
                    <a:gd name="T14" fmla="*/ 328 w 463"/>
                    <a:gd name="T15" fmla="*/ 324 h 551"/>
                    <a:gd name="T16" fmla="*/ 301 w 463"/>
                    <a:gd name="T17" fmla="*/ 398 h 551"/>
                    <a:gd name="T18" fmla="*/ 274 w 463"/>
                    <a:gd name="T19" fmla="*/ 480 h 551"/>
                    <a:gd name="T20" fmla="*/ 232 w 463"/>
                    <a:gd name="T21" fmla="*/ 541 h 551"/>
                    <a:gd name="T22" fmla="*/ 172 w 463"/>
                    <a:gd name="T23" fmla="*/ 501 h 551"/>
                    <a:gd name="T24" fmla="*/ 163 w 463"/>
                    <a:gd name="T25" fmla="*/ 427 h 551"/>
                    <a:gd name="T26" fmla="*/ 145 w 463"/>
                    <a:gd name="T27" fmla="*/ 360 h 551"/>
                    <a:gd name="T28" fmla="*/ 35 w 463"/>
                    <a:gd name="T29" fmla="*/ 359 h 551"/>
                    <a:gd name="T30" fmla="*/ 17 w 463"/>
                    <a:gd name="T31" fmla="*/ 243 h 551"/>
                    <a:gd name="T32" fmla="*/ 40 w 463"/>
                    <a:gd name="T33" fmla="*/ 216 h 551"/>
                    <a:gd name="T34" fmla="*/ 85 w 463"/>
                    <a:gd name="T35" fmla="*/ 190 h 551"/>
                    <a:gd name="T36" fmla="*/ 159 w 463"/>
                    <a:gd name="T37" fmla="*/ 180 h 551"/>
                    <a:gd name="T38" fmla="*/ 203 w 463"/>
                    <a:gd name="T39" fmla="*/ 216 h 551"/>
                    <a:gd name="T40" fmla="*/ 224 w 463"/>
                    <a:gd name="T41" fmla="*/ 208 h 551"/>
                    <a:gd name="T42" fmla="*/ 262 w 463"/>
                    <a:gd name="T43" fmla="*/ 210 h 551"/>
                    <a:gd name="T44" fmla="*/ 283 w 463"/>
                    <a:gd name="T45" fmla="*/ 212 h 551"/>
                    <a:gd name="T46" fmla="*/ 257 w 463"/>
                    <a:gd name="T47" fmla="*/ 184 h 551"/>
                    <a:gd name="T48" fmla="*/ 247 w 463"/>
                    <a:gd name="T49" fmla="*/ 164 h 551"/>
                    <a:gd name="T50" fmla="*/ 282 w 463"/>
                    <a:gd name="T51" fmla="*/ 152 h 551"/>
                    <a:gd name="T52" fmla="*/ 308 w 463"/>
                    <a:gd name="T53" fmla="*/ 154 h 551"/>
                    <a:gd name="T54" fmla="*/ 287 w 463"/>
                    <a:gd name="T55" fmla="*/ 128 h 551"/>
                    <a:gd name="T56" fmla="*/ 245 w 463"/>
                    <a:gd name="T57" fmla="*/ 134 h 551"/>
                    <a:gd name="T58" fmla="*/ 223 w 463"/>
                    <a:gd name="T59" fmla="*/ 152 h 551"/>
                    <a:gd name="T60" fmla="*/ 210 w 463"/>
                    <a:gd name="T61" fmla="*/ 166 h 551"/>
                    <a:gd name="T62" fmla="*/ 169 w 463"/>
                    <a:gd name="T63" fmla="*/ 128 h 551"/>
                    <a:gd name="T64" fmla="*/ 194 w 463"/>
                    <a:gd name="T65" fmla="*/ 158 h 551"/>
                    <a:gd name="T66" fmla="*/ 184 w 463"/>
                    <a:gd name="T67" fmla="*/ 169 h 551"/>
                    <a:gd name="T68" fmla="*/ 156 w 463"/>
                    <a:gd name="T69" fmla="*/ 145 h 551"/>
                    <a:gd name="T70" fmla="*/ 115 w 463"/>
                    <a:gd name="T71" fmla="*/ 140 h 551"/>
                    <a:gd name="T72" fmla="*/ 96 w 463"/>
                    <a:gd name="T73" fmla="*/ 169 h 551"/>
                    <a:gd name="T74" fmla="*/ 46 w 463"/>
                    <a:gd name="T75" fmla="*/ 166 h 551"/>
                    <a:gd name="T76" fmla="*/ 92 w 463"/>
                    <a:gd name="T77" fmla="*/ 126 h 551"/>
                    <a:gd name="T78" fmla="*/ 89 w 463"/>
                    <a:gd name="T79" fmla="*/ 102 h 551"/>
                    <a:gd name="T80" fmla="*/ 127 w 463"/>
                    <a:gd name="T81" fmla="*/ 80 h 551"/>
                    <a:gd name="T82" fmla="*/ 147 w 463"/>
                    <a:gd name="T83" fmla="*/ 60 h 551"/>
                    <a:gd name="T84" fmla="*/ 186 w 463"/>
                    <a:gd name="T85" fmla="*/ 77 h 551"/>
                    <a:gd name="T86" fmla="*/ 204 w 463"/>
                    <a:gd name="T87" fmla="*/ 64 h 551"/>
                    <a:gd name="T88" fmla="*/ 228 w 463"/>
                    <a:gd name="T89" fmla="*/ 60 h 551"/>
                    <a:gd name="T90" fmla="*/ 204 w 463"/>
                    <a:gd name="T91" fmla="*/ 42 h 551"/>
                    <a:gd name="T92" fmla="*/ 200 w 463"/>
                    <a:gd name="T93" fmla="*/ 18 h 551"/>
                    <a:gd name="T94" fmla="*/ 184 w 463"/>
                    <a:gd name="T95" fmla="*/ 42 h 551"/>
                    <a:gd name="T96" fmla="*/ 180 w 463"/>
                    <a:gd name="T97" fmla="*/ 60 h 551"/>
                    <a:gd name="T98" fmla="*/ 158 w 463"/>
                    <a:gd name="T99" fmla="*/ 59 h 551"/>
                    <a:gd name="T100" fmla="*/ 126 w 463"/>
                    <a:gd name="T101" fmla="*/ 52 h 551"/>
                    <a:gd name="T102" fmla="*/ 142 w 463"/>
                    <a:gd name="T103" fmla="*/ 29 h 551"/>
                    <a:gd name="T104" fmla="*/ 177 w 463"/>
                    <a:gd name="T105" fmla="*/ 6 h 551"/>
                    <a:gd name="T106" fmla="*/ 240 w 463"/>
                    <a:gd name="T107" fmla="*/ 10 h 551"/>
                    <a:gd name="T108" fmla="*/ 264 w 463"/>
                    <a:gd name="T109" fmla="*/ 27 h 551"/>
                    <a:gd name="T110" fmla="*/ 265 w 463"/>
                    <a:gd name="T111" fmla="*/ 38 h 551"/>
                    <a:gd name="T112" fmla="*/ 302 w 463"/>
                    <a:gd name="T113" fmla="*/ 26 h 551"/>
                    <a:gd name="T114" fmla="*/ 336 w 463"/>
                    <a:gd name="T115" fmla="*/ 39 h 551"/>
                    <a:gd name="T116" fmla="*/ 463 w 463"/>
                    <a:gd name="T117" fmla="*/ 27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3" h="551">
                      <a:moveTo>
                        <a:pt x="463" y="270"/>
                      </a:moveTo>
                      <a:cubicBezTo>
                        <a:pt x="456" y="277"/>
                        <a:pt x="456" y="277"/>
                        <a:pt x="456" y="277"/>
                      </a:cubicBezTo>
                      <a:cubicBezTo>
                        <a:pt x="447" y="298"/>
                        <a:pt x="447" y="298"/>
                        <a:pt x="447" y="298"/>
                      </a:cubicBezTo>
                      <a:cubicBezTo>
                        <a:pt x="436" y="329"/>
                        <a:pt x="436" y="329"/>
                        <a:pt x="436" y="329"/>
                      </a:cubicBezTo>
                      <a:cubicBezTo>
                        <a:pt x="436" y="329"/>
                        <a:pt x="436" y="315"/>
                        <a:pt x="436" y="311"/>
                      </a:cubicBezTo>
                      <a:cubicBezTo>
                        <a:pt x="436" y="308"/>
                        <a:pt x="430" y="275"/>
                        <a:pt x="430" y="275"/>
                      </a:cubicBezTo>
                      <a:cubicBezTo>
                        <a:pt x="418" y="269"/>
                        <a:pt x="418" y="269"/>
                        <a:pt x="418" y="269"/>
                      </a:cubicBezTo>
                      <a:cubicBezTo>
                        <a:pt x="411" y="254"/>
                        <a:pt x="411" y="254"/>
                        <a:pt x="411" y="254"/>
                      </a:cubicBezTo>
                      <a:cubicBezTo>
                        <a:pt x="394" y="252"/>
                        <a:pt x="394" y="252"/>
                        <a:pt x="394" y="252"/>
                      </a:cubicBezTo>
                      <a:cubicBezTo>
                        <a:pt x="345" y="224"/>
                        <a:pt x="345" y="224"/>
                        <a:pt x="345" y="224"/>
                      </a:cubicBezTo>
                      <a:cubicBezTo>
                        <a:pt x="349" y="241"/>
                        <a:pt x="349" y="241"/>
                        <a:pt x="349" y="241"/>
                      </a:cubicBezTo>
                      <a:cubicBezTo>
                        <a:pt x="367" y="255"/>
                        <a:pt x="367" y="255"/>
                        <a:pt x="367" y="255"/>
                      </a:cubicBezTo>
                      <a:cubicBezTo>
                        <a:pt x="380" y="254"/>
                        <a:pt x="380" y="254"/>
                        <a:pt x="380" y="254"/>
                      </a:cubicBezTo>
                      <a:cubicBezTo>
                        <a:pt x="384" y="272"/>
                        <a:pt x="384" y="272"/>
                        <a:pt x="384" y="272"/>
                      </a:cubicBezTo>
                      <a:cubicBezTo>
                        <a:pt x="371" y="289"/>
                        <a:pt x="371" y="289"/>
                        <a:pt x="371" y="289"/>
                      </a:cubicBezTo>
                      <a:cubicBezTo>
                        <a:pt x="335" y="314"/>
                        <a:pt x="335" y="314"/>
                        <a:pt x="335" y="314"/>
                      </a:cubicBezTo>
                      <a:cubicBezTo>
                        <a:pt x="335" y="314"/>
                        <a:pt x="327" y="308"/>
                        <a:pt x="327" y="301"/>
                      </a:cubicBezTo>
                      <a:cubicBezTo>
                        <a:pt x="327" y="294"/>
                        <a:pt x="318" y="282"/>
                        <a:pt x="317" y="278"/>
                      </a:cubicBezTo>
                      <a:cubicBezTo>
                        <a:pt x="316" y="273"/>
                        <a:pt x="293" y="243"/>
                        <a:pt x="293" y="243"/>
                      </a:cubicBezTo>
                      <a:cubicBezTo>
                        <a:pt x="275" y="226"/>
                        <a:pt x="275" y="226"/>
                        <a:pt x="275" y="226"/>
                      </a:cubicBezTo>
                      <a:cubicBezTo>
                        <a:pt x="285" y="251"/>
                        <a:pt x="285" y="251"/>
                        <a:pt x="285" y="251"/>
                      </a:cubicBezTo>
                      <a:cubicBezTo>
                        <a:pt x="292" y="277"/>
                        <a:pt x="292" y="277"/>
                        <a:pt x="292" y="277"/>
                      </a:cubicBezTo>
                      <a:cubicBezTo>
                        <a:pt x="307" y="298"/>
                        <a:pt x="307" y="298"/>
                        <a:pt x="307" y="298"/>
                      </a:cubicBezTo>
                      <a:cubicBezTo>
                        <a:pt x="328" y="324"/>
                        <a:pt x="328" y="324"/>
                        <a:pt x="328" y="324"/>
                      </a:cubicBezTo>
                      <a:cubicBezTo>
                        <a:pt x="356" y="327"/>
                        <a:pt x="356" y="327"/>
                        <a:pt x="356" y="327"/>
                      </a:cubicBezTo>
                      <a:cubicBezTo>
                        <a:pt x="335" y="363"/>
                        <a:pt x="335" y="363"/>
                        <a:pt x="335" y="363"/>
                      </a:cubicBezTo>
                      <a:cubicBezTo>
                        <a:pt x="301" y="398"/>
                        <a:pt x="301" y="398"/>
                        <a:pt x="301" y="398"/>
                      </a:cubicBezTo>
                      <a:cubicBezTo>
                        <a:pt x="303" y="415"/>
                        <a:pt x="303" y="415"/>
                        <a:pt x="303" y="415"/>
                      </a:cubicBezTo>
                      <a:cubicBezTo>
                        <a:pt x="299" y="456"/>
                        <a:pt x="299" y="456"/>
                        <a:pt x="299" y="456"/>
                      </a:cubicBezTo>
                      <a:cubicBezTo>
                        <a:pt x="274" y="480"/>
                        <a:pt x="274" y="480"/>
                        <a:pt x="274" y="480"/>
                      </a:cubicBezTo>
                      <a:cubicBezTo>
                        <a:pt x="264" y="502"/>
                        <a:pt x="264" y="502"/>
                        <a:pt x="264" y="502"/>
                      </a:cubicBezTo>
                      <a:cubicBezTo>
                        <a:pt x="259" y="521"/>
                        <a:pt x="259" y="521"/>
                        <a:pt x="259" y="521"/>
                      </a:cubicBezTo>
                      <a:cubicBezTo>
                        <a:pt x="232" y="541"/>
                        <a:pt x="232" y="541"/>
                        <a:pt x="232" y="541"/>
                      </a:cubicBezTo>
                      <a:cubicBezTo>
                        <a:pt x="195" y="551"/>
                        <a:pt x="195" y="551"/>
                        <a:pt x="195" y="551"/>
                      </a:cubicBezTo>
                      <a:cubicBezTo>
                        <a:pt x="182" y="527"/>
                        <a:pt x="182" y="527"/>
                        <a:pt x="182" y="527"/>
                      </a:cubicBezTo>
                      <a:cubicBezTo>
                        <a:pt x="172" y="501"/>
                        <a:pt x="172" y="501"/>
                        <a:pt x="172" y="501"/>
                      </a:cubicBezTo>
                      <a:cubicBezTo>
                        <a:pt x="172" y="501"/>
                        <a:pt x="161" y="478"/>
                        <a:pt x="161" y="474"/>
                      </a:cubicBezTo>
                      <a:cubicBezTo>
                        <a:pt x="161" y="471"/>
                        <a:pt x="172" y="451"/>
                        <a:pt x="172" y="451"/>
                      </a:cubicBezTo>
                      <a:cubicBezTo>
                        <a:pt x="172" y="451"/>
                        <a:pt x="165" y="430"/>
                        <a:pt x="163" y="427"/>
                      </a:cubicBezTo>
                      <a:cubicBezTo>
                        <a:pt x="161" y="424"/>
                        <a:pt x="146" y="395"/>
                        <a:pt x="146" y="395"/>
                      </a:cubicBezTo>
                      <a:cubicBezTo>
                        <a:pt x="155" y="371"/>
                        <a:pt x="155" y="371"/>
                        <a:pt x="155" y="371"/>
                      </a:cubicBezTo>
                      <a:cubicBezTo>
                        <a:pt x="145" y="360"/>
                        <a:pt x="145" y="360"/>
                        <a:pt x="145" y="360"/>
                      </a:cubicBezTo>
                      <a:cubicBezTo>
                        <a:pt x="121" y="360"/>
                        <a:pt x="121" y="360"/>
                        <a:pt x="121" y="360"/>
                      </a:cubicBezTo>
                      <a:cubicBezTo>
                        <a:pt x="75" y="371"/>
                        <a:pt x="75" y="371"/>
                        <a:pt x="75" y="371"/>
                      </a:cubicBezTo>
                      <a:cubicBezTo>
                        <a:pt x="75" y="371"/>
                        <a:pt x="39" y="364"/>
                        <a:pt x="35" y="359"/>
                      </a:cubicBezTo>
                      <a:cubicBezTo>
                        <a:pt x="30" y="353"/>
                        <a:pt x="4" y="323"/>
                        <a:pt x="2" y="319"/>
                      </a:cubicBezTo>
                      <a:cubicBezTo>
                        <a:pt x="0" y="316"/>
                        <a:pt x="2" y="297"/>
                        <a:pt x="2" y="294"/>
                      </a:cubicBezTo>
                      <a:cubicBezTo>
                        <a:pt x="2" y="290"/>
                        <a:pt x="16" y="246"/>
                        <a:pt x="17" y="243"/>
                      </a:cubicBezTo>
                      <a:cubicBezTo>
                        <a:pt x="18" y="240"/>
                        <a:pt x="28" y="233"/>
                        <a:pt x="28" y="233"/>
                      </a:cubicBezTo>
                      <a:cubicBezTo>
                        <a:pt x="40" y="223"/>
                        <a:pt x="40" y="223"/>
                        <a:pt x="40" y="223"/>
                      </a:cubicBezTo>
                      <a:cubicBezTo>
                        <a:pt x="40" y="216"/>
                        <a:pt x="40" y="216"/>
                        <a:pt x="40" y="216"/>
                      </a:cubicBezTo>
                      <a:cubicBezTo>
                        <a:pt x="40" y="216"/>
                        <a:pt x="50" y="205"/>
                        <a:pt x="51" y="201"/>
                      </a:cubicBezTo>
                      <a:cubicBezTo>
                        <a:pt x="52" y="198"/>
                        <a:pt x="64" y="191"/>
                        <a:pt x="64" y="191"/>
                      </a:cubicBezTo>
                      <a:cubicBezTo>
                        <a:pt x="85" y="190"/>
                        <a:pt x="85" y="190"/>
                        <a:pt x="85" y="190"/>
                      </a:cubicBezTo>
                      <a:cubicBezTo>
                        <a:pt x="108" y="180"/>
                        <a:pt x="108" y="180"/>
                        <a:pt x="108" y="180"/>
                      </a:cubicBezTo>
                      <a:cubicBezTo>
                        <a:pt x="150" y="171"/>
                        <a:pt x="150" y="171"/>
                        <a:pt x="150" y="171"/>
                      </a:cubicBezTo>
                      <a:cubicBezTo>
                        <a:pt x="159" y="180"/>
                        <a:pt x="159" y="180"/>
                        <a:pt x="159" y="180"/>
                      </a:cubicBezTo>
                      <a:cubicBezTo>
                        <a:pt x="153" y="195"/>
                        <a:pt x="153" y="195"/>
                        <a:pt x="153" y="195"/>
                      </a:cubicBezTo>
                      <a:cubicBezTo>
                        <a:pt x="191" y="216"/>
                        <a:pt x="191" y="216"/>
                        <a:pt x="191" y="216"/>
                      </a:cubicBezTo>
                      <a:cubicBezTo>
                        <a:pt x="203" y="216"/>
                        <a:pt x="203" y="216"/>
                        <a:pt x="203" y="216"/>
                      </a:cubicBezTo>
                      <a:cubicBezTo>
                        <a:pt x="204" y="206"/>
                        <a:pt x="204" y="206"/>
                        <a:pt x="204" y="206"/>
                      </a:cubicBezTo>
                      <a:cubicBezTo>
                        <a:pt x="215" y="201"/>
                        <a:pt x="215" y="201"/>
                        <a:pt x="215" y="201"/>
                      </a:cubicBezTo>
                      <a:cubicBezTo>
                        <a:pt x="224" y="208"/>
                        <a:pt x="224" y="208"/>
                        <a:pt x="224" y="208"/>
                      </a:cubicBezTo>
                      <a:cubicBezTo>
                        <a:pt x="236" y="209"/>
                        <a:pt x="236" y="209"/>
                        <a:pt x="236" y="209"/>
                      </a:cubicBezTo>
                      <a:cubicBezTo>
                        <a:pt x="253" y="216"/>
                        <a:pt x="253" y="216"/>
                        <a:pt x="253" y="216"/>
                      </a:cubicBezTo>
                      <a:cubicBezTo>
                        <a:pt x="262" y="210"/>
                        <a:pt x="262" y="210"/>
                        <a:pt x="262" y="210"/>
                      </a:cubicBezTo>
                      <a:cubicBezTo>
                        <a:pt x="270" y="217"/>
                        <a:pt x="270" y="217"/>
                        <a:pt x="270" y="217"/>
                      </a:cubicBezTo>
                      <a:cubicBezTo>
                        <a:pt x="279" y="212"/>
                        <a:pt x="279" y="212"/>
                        <a:pt x="279" y="212"/>
                      </a:cubicBezTo>
                      <a:cubicBezTo>
                        <a:pt x="283" y="212"/>
                        <a:pt x="283" y="212"/>
                        <a:pt x="283" y="212"/>
                      </a:cubicBezTo>
                      <a:cubicBezTo>
                        <a:pt x="286" y="203"/>
                        <a:pt x="286" y="203"/>
                        <a:pt x="286" y="203"/>
                      </a:cubicBezTo>
                      <a:cubicBezTo>
                        <a:pt x="284" y="184"/>
                        <a:pt x="284" y="184"/>
                        <a:pt x="284" y="184"/>
                      </a:cubicBezTo>
                      <a:cubicBezTo>
                        <a:pt x="257" y="184"/>
                        <a:pt x="257" y="184"/>
                        <a:pt x="257" y="184"/>
                      </a:cubicBezTo>
                      <a:cubicBezTo>
                        <a:pt x="244" y="174"/>
                        <a:pt x="244" y="174"/>
                        <a:pt x="244" y="174"/>
                      </a:cubicBezTo>
                      <a:cubicBezTo>
                        <a:pt x="238" y="164"/>
                        <a:pt x="238" y="164"/>
                        <a:pt x="238" y="164"/>
                      </a:cubicBezTo>
                      <a:cubicBezTo>
                        <a:pt x="247" y="164"/>
                        <a:pt x="247" y="164"/>
                        <a:pt x="247" y="164"/>
                      </a:cubicBezTo>
                      <a:cubicBezTo>
                        <a:pt x="253" y="159"/>
                        <a:pt x="253" y="159"/>
                        <a:pt x="253" y="159"/>
                      </a:cubicBezTo>
                      <a:cubicBezTo>
                        <a:pt x="270" y="152"/>
                        <a:pt x="270" y="152"/>
                        <a:pt x="270" y="152"/>
                      </a:cubicBezTo>
                      <a:cubicBezTo>
                        <a:pt x="282" y="152"/>
                        <a:pt x="282" y="152"/>
                        <a:pt x="282" y="152"/>
                      </a:cubicBezTo>
                      <a:cubicBezTo>
                        <a:pt x="295" y="163"/>
                        <a:pt x="295" y="163"/>
                        <a:pt x="295" y="163"/>
                      </a:cubicBezTo>
                      <a:cubicBezTo>
                        <a:pt x="308" y="161"/>
                        <a:pt x="308" y="161"/>
                        <a:pt x="308" y="161"/>
                      </a:cubicBezTo>
                      <a:cubicBezTo>
                        <a:pt x="308" y="154"/>
                        <a:pt x="308" y="154"/>
                        <a:pt x="308" y="154"/>
                      </a:cubicBezTo>
                      <a:cubicBezTo>
                        <a:pt x="308" y="154"/>
                        <a:pt x="296" y="138"/>
                        <a:pt x="290" y="134"/>
                      </a:cubicBezTo>
                      <a:cubicBezTo>
                        <a:pt x="285" y="129"/>
                        <a:pt x="296" y="127"/>
                        <a:pt x="296" y="127"/>
                      </a:cubicBezTo>
                      <a:cubicBezTo>
                        <a:pt x="296" y="127"/>
                        <a:pt x="292" y="124"/>
                        <a:pt x="287" y="128"/>
                      </a:cubicBezTo>
                      <a:cubicBezTo>
                        <a:pt x="283" y="131"/>
                        <a:pt x="262" y="128"/>
                        <a:pt x="262" y="128"/>
                      </a:cubicBezTo>
                      <a:cubicBezTo>
                        <a:pt x="254" y="128"/>
                        <a:pt x="254" y="128"/>
                        <a:pt x="254" y="128"/>
                      </a:cubicBezTo>
                      <a:cubicBezTo>
                        <a:pt x="254" y="128"/>
                        <a:pt x="248" y="132"/>
                        <a:pt x="245" y="134"/>
                      </a:cubicBezTo>
                      <a:cubicBezTo>
                        <a:pt x="241" y="137"/>
                        <a:pt x="241" y="142"/>
                        <a:pt x="241" y="142"/>
                      </a:cubicBezTo>
                      <a:cubicBezTo>
                        <a:pt x="250" y="152"/>
                        <a:pt x="250" y="152"/>
                        <a:pt x="250" y="152"/>
                      </a:cubicBezTo>
                      <a:cubicBezTo>
                        <a:pt x="223" y="152"/>
                        <a:pt x="223" y="152"/>
                        <a:pt x="223" y="152"/>
                      </a:cubicBezTo>
                      <a:cubicBezTo>
                        <a:pt x="220" y="163"/>
                        <a:pt x="220" y="163"/>
                        <a:pt x="220" y="163"/>
                      </a:cubicBezTo>
                      <a:cubicBezTo>
                        <a:pt x="220" y="163"/>
                        <a:pt x="225" y="170"/>
                        <a:pt x="222" y="167"/>
                      </a:cubicBezTo>
                      <a:cubicBezTo>
                        <a:pt x="220" y="164"/>
                        <a:pt x="210" y="166"/>
                        <a:pt x="210" y="166"/>
                      </a:cubicBezTo>
                      <a:cubicBezTo>
                        <a:pt x="200" y="154"/>
                        <a:pt x="200" y="154"/>
                        <a:pt x="200" y="154"/>
                      </a:cubicBezTo>
                      <a:cubicBezTo>
                        <a:pt x="200" y="148"/>
                        <a:pt x="200" y="148"/>
                        <a:pt x="200" y="148"/>
                      </a:cubicBezTo>
                      <a:cubicBezTo>
                        <a:pt x="169" y="128"/>
                        <a:pt x="169" y="128"/>
                        <a:pt x="169" y="128"/>
                      </a:cubicBezTo>
                      <a:cubicBezTo>
                        <a:pt x="163" y="128"/>
                        <a:pt x="163" y="128"/>
                        <a:pt x="163" y="128"/>
                      </a:cubicBezTo>
                      <a:cubicBezTo>
                        <a:pt x="168" y="134"/>
                        <a:pt x="168" y="134"/>
                        <a:pt x="168" y="134"/>
                      </a:cubicBezTo>
                      <a:cubicBezTo>
                        <a:pt x="194" y="158"/>
                        <a:pt x="194" y="158"/>
                        <a:pt x="194" y="158"/>
                      </a:cubicBezTo>
                      <a:cubicBezTo>
                        <a:pt x="188" y="157"/>
                        <a:pt x="188" y="157"/>
                        <a:pt x="188" y="157"/>
                      </a:cubicBezTo>
                      <a:cubicBezTo>
                        <a:pt x="188" y="166"/>
                        <a:pt x="188" y="166"/>
                        <a:pt x="188" y="166"/>
                      </a:cubicBezTo>
                      <a:cubicBezTo>
                        <a:pt x="184" y="169"/>
                        <a:pt x="184" y="169"/>
                        <a:pt x="184" y="169"/>
                      </a:cubicBezTo>
                      <a:cubicBezTo>
                        <a:pt x="184" y="158"/>
                        <a:pt x="184" y="158"/>
                        <a:pt x="184" y="158"/>
                      </a:cubicBezTo>
                      <a:cubicBezTo>
                        <a:pt x="172" y="152"/>
                        <a:pt x="172" y="152"/>
                        <a:pt x="172" y="152"/>
                      </a:cubicBezTo>
                      <a:cubicBezTo>
                        <a:pt x="156" y="145"/>
                        <a:pt x="156" y="145"/>
                        <a:pt x="156" y="145"/>
                      </a:cubicBezTo>
                      <a:cubicBezTo>
                        <a:pt x="146" y="134"/>
                        <a:pt x="146" y="134"/>
                        <a:pt x="146" y="134"/>
                      </a:cubicBezTo>
                      <a:cubicBezTo>
                        <a:pt x="129" y="140"/>
                        <a:pt x="129" y="140"/>
                        <a:pt x="129" y="140"/>
                      </a:cubicBezTo>
                      <a:cubicBezTo>
                        <a:pt x="115" y="140"/>
                        <a:pt x="115" y="140"/>
                        <a:pt x="115" y="140"/>
                      </a:cubicBezTo>
                      <a:cubicBezTo>
                        <a:pt x="109" y="149"/>
                        <a:pt x="109" y="149"/>
                        <a:pt x="109" y="149"/>
                      </a:cubicBezTo>
                      <a:cubicBezTo>
                        <a:pt x="96" y="161"/>
                        <a:pt x="96" y="161"/>
                        <a:pt x="96" y="161"/>
                      </a:cubicBezTo>
                      <a:cubicBezTo>
                        <a:pt x="96" y="169"/>
                        <a:pt x="96" y="169"/>
                        <a:pt x="96" y="169"/>
                      </a:cubicBezTo>
                      <a:cubicBezTo>
                        <a:pt x="66" y="182"/>
                        <a:pt x="66" y="182"/>
                        <a:pt x="66" y="182"/>
                      </a:cubicBezTo>
                      <a:cubicBezTo>
                        <a:pt x="51" y="172"/>
                        <a:pt x="51" y="172"/>
                        <a:pt x="51" y="172"/>
                      </a:cubicBezTo>
                      <a:cubicBezTo>
                        <a:pt x="46" y="166"/>
                        <a:pt x="46" y="166"/>
                        <a:pt x="46" y="166"/>
                      </a:cubicBezTo>
                      <a:cubicBezTo>
                        <a:pt x="51" y="140"/>
                        <a:pt x="51" y="140"/>
                        <a:pt x="51" y="140"/>
                      </a:cubicBezTo>
                      <a:cubicBezTo>
                        <a:pt x="86" y="140"/>
                        <a:pt x="86" y="140"/>
                        <a:pt x="86" y="140"/>
                      </a:cubicBezTo>
                      <a:cubicBezTo>
                        <a:pt x="92" y="126"/>
                        <a:pt x="92" y="126"/>
                        <a:pt x="92" y="126"/>
                      </a:cubicBezTo>
                      <a:cubicBezTo>
                        <a:pt x="86" y="118"/>
                        <a:pt x="86" y="118"/>
                        <a:pt x="86" y="118"/>
                      </a:cubicBezTo>
                      <a:cubicBezTo>
                        <a:pt x="86" y="118"/>
                        <a:pt x="79" y="110"/>
                        <a:pt x="76" y="108"/>
                      </a:cubicBezTo>
                      <a:cubicBezTo>
                        <a:pt x="79" y="106"/>
                        <a:pt x="86" y="100"/>
                        <a:pt x="89" y="102"/>
                      </a:cubicBezTo>
                      <a:cubicBezTo>
                        <a:pt x="92" y="106"/>
                        <a:pt x="103" y="102"/>
                        <a:pt x="103" y="102"/>
                      </a:cubicBezTo>
                      <a:cubicBezTo>
                        <a:pt x="115" y="90"/>
                        <a:pt x="115" y="90"/>
                        <a:pt x="115" y="90"/>
                      </a:cubicBezTo>
                      <a:cubicBezTo>
                        <a:pt x="127" y="80"/>
                        <a:pt x="127" y="80"/>
                        <a:pt x="127" y="80"/>
                      </a:cubicBezTo>
                      <a:cubicBezTo>
                        <a:pt x="144" y="80"/>
                        <a:pt x="144" y="80"/>
                        <a:pt x="144" y="80"/>
                      </a:cubicBezTo>
                      <a:cubicBezTo>
                        <a:pt x="141" y="67"/>
                        <a:pt x="141" y="67"/>
                        <a:pt x="141" y="67"/>
                      </a:cubicBezTo>
                      <a:cubicBezTo>
                        <a:pt x="147" y="60"/>
                        <a:pt x="147" y="60"/>
                        <a:pt x="147" y="60"/>
                      </a:cubicBezTo>
                      <a:cubicBezTo>
                        <a:pt x="147" y="60"/>
                        <a:pt x="147" y="69"/>
                        <a:pt x="149" y="72"/>
                      </a:cubicBezTo>
                      <a:cubicBezTo>
                        <a:pt x="152" y="76"/>
                        <a:pt x="171" y="82"/>
                        <a:pt x="171" y="82"/>
                      </a:cubicBezTo>
                      <a:cubicBezTo>
                        <a:pt x="186" y="77"/>
                        <a:pt x="186" y="77"/>
                        <a:pt x="186" y="77"/>
                      </a:cubicBezTo>
                      <a:cubicBezTo>
                        <a:pt x="194" y="79"/>
                        <a:pt x="194" y="79"/>
                        <a:pt x="194" y="79"/>
                      </a:cubicBezTo>
                      <a:cubicBezTo>
                        <a:pt x="204" y="73"/>
                        <a:pt x="204" y="73"/>
                        <a:pt x="204" y="73"/>
                      </a:cubicBezTo>
                      <a:cubicBezTo>
                        <a:pt x="204" y="64"/>
                        <a:pt x="204" y="64"/>
                        <a:pt x="204" y="64"/>
                      </a:cubicBezTo>
                      <a:cubicBezTo>
                        <a:pt x="213" y="64"/>
                        <a:pt x="213" y="64"/>
                        <a:pt x="213" y="64"/>
                      </a:cubicBezTo>
                      <a:cubicBezTo>
                        <a:pt x="213" y="60"/>
                        <a:pt x="213" y="60"/>
                        <a:pt x="213" y="60"/>
                      </a:cubicBezTo>
                      <a:cubicBezTo>
                        <a:pt x="228" y="60"/>
                        <a:pt x="228" y="60"/>
                        <a:pt x="228" y="60"/>
                      </a:cubicBezTo>
                      <a:cubicBezTo>
                        <a:pt x="240" y="48"/>
                        <a:pt x="240" y="48"/>
                        <a:pt x="240" y="48"/>
                      </a:cubicBezTo>
                      <a:cubicBezTo>
                        <a:pt x="209" y="48"/>
                        <a:pt x="209" y="48"/>
                        <a:pt x="209" y="48"/>
                      </a:cubicBezTo>
                      <a:cubicBezTo>
                        <a:pt x="204" y="42"/>
                        <a:pt x="204" y="42"/>
                        <a:pt x="204" y="42"/>
                      </a:cubicBezTo>
                      <a:cubicBezTo>
                        <a:pt x="204" y="34"/>
                        <a:pt x="204" y="34"/>
                        <a:pt x="204" y="34"/>
                      </a:cubicBezTo>
                      <a:cubicBezTo>
                        <a:pt x="215" y="24"/>
                        <a:pt x="215" y="24"/>
                        <a:pt x="215" y="24"/>
                      </a:cubicBezTo>
                      <a:cubicBezTo>
                        <a:pt x="200" y="18"/>
                        <a:pt x="200" y="18"/>
                        <a:pt x="200" y="18"/>
                      </a:cubicBezTo>
                      <a:cubicBezTo>
                        <a:pt x="197" y="25"/>
                        <a:pt x="197" y="25"/>
                        <a:pt x="197" y="25"/>
                      </a:cubicBezTo>
                      <a:cubicBezTo>
                        <a:pt x="182" y="35"/>
                        <a:pt x="182" y="35"/>
                        <a:pt x="182" y="35"/>
                      </a:cubicBezTo>
                      <a:cubicBezTo>
                        <a:pt x="184" y="42"/>
                        <a:pt x="184" y="42"/>
                        <a:pt x="184" y="42"/>
                      </a:cubicBezTo>
                      <a:cubicBezTo>
                        <a:pt x="184" y="42"/>
                        <a:pt x="192" y="41"/>
                        <a:pt x="190" y="44"/>
                      </a:cubicBezTo>
                      <a:cubicBezTo>
                        <a:pt x="188" y="47"/>
                        <a:pt x="182" y="52"/>
                        <a:pt x="182" y="52"/>
                      </a:cubicBezTo>
                      <a:cubicBezTo>
                        <a:pt x="180" y="60"/>
                        <a:pt x="180" y="60"/>
                        <a:pt x="180" y="60"/>
                      </a:cubicBezTo>
                      <a:cubicBezTo>
                        <a:pt x="170" y="65"/>
                        <a:pt x="170" y="65"/>
                        <a:pt x="170" y="65"/>
                      </a:cubicBezTo>
                      <a:cubicBezTo>
                        <a:pt x="164" y="66"/>
                        <a:pt x="164" y="66"/>
                        <a:pt x="164" y="66"/>
                      </a:cubicBezTo>
                      <a:cubicBezTo>
                        <a:pt x="158" y="59"/>
                        <a:pt x="158" y="59"/>
                        <a:pt x="158" y="59"/>
                      </a:cubicBezTo>
                      <a:cubicBezTo>
                        <a:pt x="152" y="48"/>
                        <a:pt x="152" y="48"/>
                        <a:pt x="152" y="48"/>
                      </a:cubicBezTo>
                      <a:cubicBezTo>
                        <a:pt x="132" y="55"/>
                        <a:pt x="132" y="55"/>
                        <a:pt x="132" y="55"/>
                      </a:cubicBezTo>
                      <a:cubicBezTo>
                        <a:pt x="126" y="52"/>
                        <a:pt x="126" y="52"/>
                        <a:pt x="126" y="52"/>
                      </a:cubicBezTo>
                      <a:cubicBezTo>
                        <a:pt x="124" y="42"/>
                        <a:pt x="124" y="42"/>
                        <a:pt x="124" y="42"/>
                      </a:cubicBezTo>
                      <a:cubicBezTo>
                        <a:pt x="124" y="42"/>
                        <a:pt x="120" y="33"/>
                        <a:pt x="124" y="33"/>
                      </a:cubicBezTo>
                      <a:cubicBezTo>
                        <a:pt x="128" y="33"/>
                        <a:pt x="142" y="29"/>
                        <a:pt x="142" y="29"/>
                      </a:cubicBezTo>
                      <a:cubicBezTo>
                        <a:pt x="148" y="18"/>
                        <a:pt x="148" y="18"/>
                        <a:pt x="148" y="18"/>
                      </a:cubicBezTo>
                      <a:cubicBezTo>
                        <a:pt x="161" y="13"/>
                        <a:pt x="161" y="13"/>
                        <a:pt x="161" y="13"/>
                      </a:cubicBezTo>
                      <a:cubicBezTo>
                        <a:pt x="177" y="6"/>
                        <a:pt x="177" y="6"/>
                        <a:pt x="177" y="6"/>
                      </a:cubicBezTo>
                      <a:cubicBezTo>
                        <a:pt x="195" y="0"/>
                        <a:pt x="195" y="0"/>
                        <a:pt x="195" y="0"/>
                      </a:cubicBezTo>
                      <a:cubicBezTo>
                        <a:pt x="223" y="0"/>
                        <a:pt x="223" y="0"/>
                        <a:pt x="223" y="0"/>
                      </a:cubicBezTo>
                      <a:cubicBezTo>
                        <a:pt x="223" y="0"/>
                        <a:pt x="237" y="8"/>
                        <a:pt x="240" y="10"/>
                      </a:cubicBezTo>
                      <a:cubicBezTo>
                        <a:pt x="244" y="12"/>
                        <a:pt x="253" y="13"/>
                        <a:pt x="257" y="16"/>
                      </a:cubicBezTo>
                      <a:cubicBezTo>
                        <a:pt x="262" y="18"/>
                        <a:pt x="273" y="20"/>
                        <a:pt x="273" y="20"/>
                      </a:cubicBezTo>
                      <a:cubicBezTo>
                        <a:pt x="264" y="27"/>
                        <a:pt x="264" y="27"/>
                        <a:pt x="264" y="27"/>
                      </a:cubicBezTo>
                      <a:cubicBezTo>
                        <a:pt x="250" y="24"/>
                        <a:pt x="250" y="24"/>
                        <a:pt x="250" y="24"/>
                      </a:cubicBezTo>
                      <a:cubicBezTo>
                        <a:pt x="254" y="32"/>
                        <a:pt x="254" y="32"/>
                        <a:pt x="254" y="32"/>
                      </a:cubicBezTo>
                      <a:cubicBezTo>
                        <a:pt x="265" y="38"/>
                        <a:pt x="265" y="38"/>
                        <a:pt x="265" y="38"/>
                      </a:cubicBezTo>
                      <a:cubicBezTo>
                        <a:pt x="265" y="38"/>
                        <a:pt x="274" y="35"/>
                        <a:pt x="277" y="35"/>
                      </a:cubicBezTo>
                      <a:cubicBezTo>
                        <a:pt x="281" y="35"/>
                        <a:pt x="285" y="27"/>
                        <a:pt x="289" y="29"/>
                      </a:cubicBezTo>
                      <a:cubicBezTo>
                        <a:pt x="289" y="29"/>
                        <a:pt x="300" y="23"/>
                        <a:pt x="302" y="26"/>
                      </a:cubicBezTo>
                      <a:cubicBezTo>
                        <a:pt x="304" y="29"/>
                        <a:pt x="304" y="29"/>
                        <a:pt x="304" y="29"/>
                      </a:cubicBezTo>
                      <a:cubicBezTo>
                        <a:pt x="304" y="29"/>
                        <a:pt x="315" y="33"/>
                        <a:pt x="320" y="35"/>
                      </a:cubicBezTo>
                      <a:cubicBezTo>
                        <a:pt x="326" y="37"/>
                        <a:pt x="336" y="39"/>
                        <a:pt x="336" y="39"/>
                      </a:cubicBezTo>
                      <a:cubicBezTo>
                        <a:pt x="336" y="39"/>
                        <a:pt x="338" y="40"/>
                        <a:pt x="342" y="41"/>
                      </a:cubicBezTo>
                      <a:cubicBezTo>
                        <a:pt x="342" y="41"/>
                        <a:pt x="342" y="41"/>
                        <a:pt x="342" y="41"/>
                      </a:cubicBezTo>
                      <a:cubicBezTo>
                        <a:pt x="410" y="96"/>
                        <a:pt x="455" y="178"/>
                        <a:pt x="463" y="270"/>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248" name="Freeform 183"/>
                <p:cNvSpPr>
                  <a:spLocks/>
                </p:cNvSpPr>
                <p:nvPr/>
              </p:nvSpPr>
              <p:spPr bwMode="auto">
                <a:xfrm>
                  <a:off x="2371535" y="1951038"/>
                  <a:ext cx="442913" cy="315913"/>
                </a:xfrm>
                <a:custGeom>
                  <a:avLst/>
                  <a:gdLst>
                    <a:gd name="T0" fmla="*/ 118 w 118"/>
                    <a:gd name="T1" fmla="*/ 6 h 84"/>
                    <a:gd name="T2" fmla="*/ 107 w 118"/>
                    <a:gd name="T3" fmla="*/ 12 h 84"/>
                    <a:gd name="T4" fmla="*/ 89 w 118"/>
                    <a:gd name="T5" fmla="*/ 25 h 84"/>
                    <a:gd name="T6" fmla="*/ 80 w 118"/>
                    <a:gd name="T7" fmla="*/ 31 h 84"/>
                    <a:gd name="T8" fmla="*/ 68 w 118"/>
                    <a:gd name="T9" fmla="*/ 45 h 84"/>
                    <a:gd name="T10" fmla="*/ 52 w 118"/>
                    <a:gd name="T11" fmla="*/ 51 h 84"/>
                    <a:gd name="T12" fmla="*/ 38 w 118"/>
                    <a:gd name="T13" fmla="*/ 80 h 84"/>
                    <a:gd name="T14" fmla="*/ 34 w 118"/>
                    <a:gd name="T15" fmla="*/ 82 h 84"/>
                    <a:gd name="T16" fmla="*/ 16 w 118"/>
                    <a:gd name="T17" fmla="*/ 82 h 84"/>
                    <a:gd name="T18" fmla="*/ 1 w 118"/>
                    <a:gd name="T19" fmla="*/ 81 h 84"/>
                    <a:gd name="T20" fmla="*/ 1 w 118"/>
                    <a:gd name="T21" fmla="*/ 69 h 84"/>
                    <a:gd name="T22" fmla="*/ 14 w 118"/>
                    <a:gd name="T23" fmla="*/ 54 h 84"/>
                    <a:gd name="T24" fmla="*/ 12 w 118"/>
                    <a:gd name="T25" fmla="*/ 50 h 84"/>
                    <a:gd name="T26" fmla="*/ 97 w 118"/>
                    <a:gd name="T27" fmla="*/ 0 h 84"/>
                    <a:gd name="T28" fmla="*/ 112 w 118"/>
                    <a:gd name="T29" fmla="*/ 6 h 84"/>
                    <a:gd name="T30" fmla="*/ 118 w 118"/>
                    <a:gd name="T31"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84">
                      <a:moveTo>
                        <a:pt x="118" y="6"/>
                      </a:moveTo>
                      <a:cubicBezTo>
                        <a:pt x="107" y="12"/>
                        <a:pt x="107" y="12"/>
                        <a:pt x="107" y="12"/>
                      </a:cubicBezTo>
                      <a:cubicBezTo>
                        <a:pt x="89" y="25"/>
                        <a:pt x="89" y="25"/>
                        <a:pt x="89" y="25"/>
                      </a:cubicBezTo>
                      <a:cubicBezTo>
                        <a:pt x="80" y="31"/>
                        <a:pt x="80" y="31"/>
                        <a:pt x="80" y="31"/>
                      </a:cubicBezTo>
                      <a:cubicBezTo>
                        <a:pt x="68" y="45"/>
                        <a:pt x="68" y="45"/>
                        <a:pt x="68" y="45"/>
                      </a:cubicBezTo>
                      <a:cubicBezTo>
                        <a:pt x="52" y="51"/>
                        <a:pt x="52" y="51"/>
                        <a:pt x="52" y="51"/>
                      </a:cubicBezTo>
                      <a:cubicBezTo>
                        <a:pt x="38" y="80"/>
                        <a:pt x="38" y="80"/>
                        <a:pt x="38" y="80"/>
                      </a:cubicBezTo>
                      <a:cubicBezTo>
                        <a:pt x="34" y="82"/>
                        <a:pt x="34" y="82"/>
                        <a:pt x="34" y="82"/>
                      </a:cubicBezTo>
                      <a:cubicBezTo>
                        <a:pt x="34" y="82"/>
                        <a:pt x="19" y="81"/>
                        <a:pt x="16" y="82"/>
                      </a:cubicBezTo>
                      <a:cubicBezTo>
                        <a:pt x="13" y="82"/>
                        <a:pt x="2" y="84"/>
                        <a:pt x="1" y="81"/>
                      </a:cubicBezTo>
                      <a:cubicBezTo>
                        <a:pt x="0" y="79"/>
                        <a:pt x="1" y="69"/>
                        <a:pt x="1" y="69"/>
                      </a:cubicBezTo>
                      <a:cubicBezTo>
                        <a:pt x="14" y="54"/>
                        <a:pt x="14" y="54"/>
                        <a:pt x="14" y="54"/>
                      </a:cubicBezTo>
                      <a:cubicBezTo>
                        <a:pt x="12" y="50"/>
                        <a:pt x="12" y="50"/>
                        <a:pt x="12" y="50"/>
                      </a:cubicBezTo>
                      <a:cubicBezTo>
                        <a:pt x="37" y="29"/>
                        <a:pt x="66" y="12"/>
                        <a:pt x="97" y="0"/>
                      </a:cubicBezTo>
                      <a:cubicBezTo>
                        <a:pt x="112" y="6"/>
                        <a:pt x="112" y="6"/>
                        <a:pt x="112" y="6"/>
                      </a:cubicBezTo>
                      <a:lnTo>
                        <a:pt x="118" y="6"/>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249" name="Line 184"/>
                <p:cNvSpPr>
                  <a:spLocks noChangeShapeType="1"/>
                </p:cNvSpPr>
                <p:nvPr/>
              </p:nvSpPr>
              <p:spPr bwMode="auto">
                <a:xfrm>
                  <a:off x="2006410" y="3062288"/>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250" name="Line 185"/>
                <p:cNvSpPr>
                  <a:spLocks noChangeShapeType="1"/>
                </p:cNvSpPr>
                <p:nvPr/>
              </p:nvSpPr>
              <p:spPr bwMode="auto">
                <a:xfrm>
                  <a:off x="2006410" y="3062288"/>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251" name="Freeform 186"/>
                <p:cNvSpPr>
                  <a:spLocks/>
                </p:cNvSpPr>
                <p:nvPr/>
              </p:nvSpPr>
              <p:spPr bwMode="auto">
                <a:xfrm>
                  <a:off x="1954023" y="2401888"/>
                  <a:ext cx="341313" cy="660400"/>
                </a:xfrm>
                <a:custGeom>
                  <a:avLst/>
                  <a:gdLst>
                    <a:gd name="T0" fmla="*/ 52 w 91"/>
                    <a:gd name="T1" fmla="*/ 62 h 176"/>
                    <a:gd name="T2" fmla="*/ 52 w 91"/>
                    <a:gd name="T3" fmla="*/ 74 h 176"/>
                    <a:gd name="T4" fmla="*/ 64 w 91"/>
                    <a:gd name="T5" fmla="*/ 74 h 176"/>
                    <a:gd name="T6" fmla="*/ 45 w 91"/>
                    <a:gd name="T7" fmla="*/ 85 h 176"/>
                    <a:gd name="T8" fmla="*/ 37 w 91"/>
                    <a:gd name="T9" fmla="*/ 99 h 176"/>
                    <a:gd name="T10" fmla="*/ 27 w 91"/>
                    <a:gd name="T11" fmla="*/ 107 h 176"/>
                    <a:gd name="T12" fmla="*/ 20 w 91"/>
                    <a:gd name="T13" fmla="*/ 131 h 176"/>
                    <a:gd name="T14" fmla="*/ 12 w 91"/>
                    <a:gd name="T15" fmla="*/ 150 h 176"/>
                    <a:gd name="T16" fmla="*/ 12 w 91"/>
                    <a:gd name="T17" fmla="*/ 154 h 176"/>
                    <a:gd name="T18" fmla="*/ 11 w 91"/>
                    <a:gd name="T19" fmla="*/ 159 h 176"/>
                    <a:gd name="T20" fmla="*/ 12 w 91"/>
                    <a:gd name="T21" fmla="*/ 171 h 176"/>
                    <a:gd name="T22" fmla="*/ 14 w 91"/>
                    <a:gd name="T23" fmla="*/ 176 h 176"/>
                    <a:gd name="T24" fmla="*/ 13 w 91"/>
                    <a:gd name="T25" fmla="*/ 176 h 176"/>
                    <a:gd name="T26" fmla="*/ 0 w 91"/>
                    <a:gd name="T27" fmla="*/ 166 h 176"/>
                    <a:gd name="T28" fmla="*/ 0 w 91"/>
                    <a:gd name="T29" fmla="*/ 166 h 176"/>
                    <a:gd name="T30" fmla="*/ 29 w 91"/>
                    <a:gd name="T31" fmla="*/ 50 h 176"/>
                    <a:gd name="T32" fmla="*/ 31 w 91"/>
                    <a:gd name="T33" fmla="*/ 54 h 176"/>
                    <a:gd name="T34" fmla="*/ 36 w 91"/>
                    <a:gd name="T35" fmla="*/ 49 h 176"/>
                    <a:gd name="T36" fmla="*/ 41 w 91"/>
                    <a:gd name="T37" fmla="*/ 38 h 176"/>
                    <a:gd name="T38" fmla="*/ 50 w 91"/>
                    <a:gd name="T39" fmla="*/ 32 h 176"/>
                    <a:gd name="T40" fmla="*/ 53 w 91"/>
                    <a:gd name="T41" fmla="*/ 7 h 176"/>
                    <a:gd name="T42" fmla="*/ 54 w 91"/>
                    <a:gd name="T43" fmla="*/ 6 h 176"/>
                    <a:gd name="T44" fmla="*/ 55 w 91"/>
                    <a:gd name="T45" fmla="*/ 5 h 176"/>
                    <a:gd name="T46" fmla="*/ 63 w 91"/>
                    <a:gd name="T47" fmla="*/ 6 h 176"/>
                    <a:gd name="T48" fmla="*/ 62 w 91"/>
                    <a:gd name="T49" fmla="*/ 14 h 176"/>
                    <a:gd name="T50" fmla="*/ 73 w 91"/>
                    <a:gd name="T51" fmla="*/ 8 h 176"/>
                    <a:gd name="T52" fmla="*/ 90 w 91"/>
                    <a:gd name="T53" fmla="*/ 19 h 176"/>
                    <a:gd name="T54" fmla="*/ 90 w 91"/>
                    <a:gd name="T55" fmla="*/ 38 h 176"/>
                    <a:gd name="T56" fmla="*/ 59 w 91"/>
                    <a:gd name="T57" fmla="*/ 50 h 176"/>
                    <a:gd name="T58" fmla="*/ 52 w 91"/>
                    <a:gd name="T59" fmla="*/ 6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1" h="176">
                      <a:moveTo>
                        <a:pt x="52" y="62"/>
                      </a:moveTo>
                      <a:cubicBezTo>
                        <a:pt x="52" y="74"/>
                        <a:pt x="52" y="74"/>
                        <a:pt x="52" y="74"/>
                      </a:cubicBezTo>
                      <a:cubicBezTo>
                        <a:pt x="64" y="74"/>
                        <a:pt x="64" y="74"/>
                        <a:pt x="64" y="74"/>
                      </a:cubicBezTo>
                      <a:cubicBezTo>
                        <a:pt x="45" y="85"/>
                        <a:pt x="45" y="85"/>
                        <a:pt x="45" y="85"/>
                      </a:cubicBezTo>
                      <a:cubicBezTo>
                        <a:pt x="37" y="99"/>
                        <a:pt x="37" y="99"/>
                        <a:pt x="37" y="99"/>
                      </a:cubicBezTo>
                      <a:cubicBezTo>
                        <a:pt x="27" y="107"/>
                        <a:pt x="27" y="107"/>
                        <a:pt x="27" y="107"/>
                      </a:cubicBezTo>
                      <a:cubicBezTo>
                        <a:pt x="27" y="107"/>
                        <a:pt x="20" y="126"/>
                        <a:pt x="20" y="131"/>
                      </a:cubicBezTo>
                      <a:cubicBezTo>
                        <a:pt x="20" y="135"/>
                        <a:pt x="12" y="150"/>
                        <a:pt x="12" y="150"/>
                      </a:cubicBezTo>
                      <a:cubicBezTo>
                        <a:pt x="12" y="154"/>
                        <a:pt x="12" y="154"/>
                        <a:pt x="12" y="154"/>
                      </a:cubicBezTo>
                      <a:cubicBezTo>
                        <a:pt x="12" y="154"/>
                        <a:pt x="12" y="156"/>
                        <a:pt x="11" y="159"/>
                      </a:cubicBezTo>
                      <a:cubicBezTo>
                        <a:pt x="11" y="163"/>
                        <a:pt x="11" y="168"/>
                        <a:pt x="12" y="171"/>
                      </a:cubicBezTo>
                      <a:cubicBezTo>
                        <a:pt x="13" y="173"/>
                        <a:pt x="13" y="175"/>
                        <a:pt x="14" y="176"/>
                      </a:cubicBezTo>
                      <a:cubicBezTo>
                        <a:pt x="13" y="176"/>
                        <a:pt x="13" y="176"/>
                        <a:pt x="13" y="176"/>
                      </a:cubicBezTo>
                      <a:cubicBezTo>
                        <a:pt x="12" y="172"/>
                        <a:pt x="4" y="168"/>
                        <a:pt x="0" y="166"/>
                      </a:cubicBezTo>
                      <a:cubicBezTo>
                        <a:pt x="0" y="166"/>
                        <a:pt x="0" y="166"/>
                        <a:pt x="0" y="166"/>
                      </a:cubicBezTo>
                      <a:cubicBezTo>
                        <a:pt x="4" y="125"/>
                        <a:pt x="13" y="86"/>
                        <a:pt x="29" y="50"/>
                      </a:cubicBezTo>
                      <a:cubicBezTo>
                        <a:pt x="30" y="53"/>
                        <a:pt x="31" y="54"/>
                        <a:pt x="31" y="54"/>
                      </a:cubicBezTo>
                      <a:cubicBezTo>
                        <a:pt x="36" y="49"/>
                        <a:pt x="36" y="49"/>
                        <a:pt x="36" y="49"/>
                      </a:cubicBezTo>
                      <a:cubicBezTo>
                        <a:pt x="41" y="38"/>
                        <a:pt x="41" y="38"/>
                        <a:pt x="41" y="38"/>
                      </a:cubicBezTo>
                      <a:cubicBezTo>
                        <a:pt x="50" y="32"/>
                        <a:pt x="50" y="32"/>
                        <a:pt x="50" y="32"/>
                      </a:cubicBezTo>
                      <a:cubicBezTo>
                        <a:pt x="53" y="7"/>
                        <a:pt x="53" y="7"/>
                        <a:pt x="53" y="7"/>
                      </a:cubicBezTo>
                      <a:cubicBezTo>
                        <a:pt x="54" y="6"/>
                        <a:pt x="54" y="6"/>
                        <a:pt x="54" y="6"/>
                      </a:cubicBezTo>
                      <a:cubicBezTo>
                        <a:pt x="54" y="6"/>
                        <a:pt x="54" y="6"/>
                        <a:pt x="55" y="5"/>
                      </a:cubicBezTo>
                      <a:cubicBezTo>
                        <a:pt x="57" y="3"/>
                        <a:pt x="64" y="0"/>
                        <a:pt x="63" y="6"/>
                      </a:cubicBezTo>
                      <a:cubicBezTo>
                        <a:pt x="62" y="13"/>
                        <a:pt x="62" y="14"/>
                        <a:pt x="62" y="14"/>
                      </a:cubicBezTo>
                      <a:cubicBezTo>
                        <a:pt x="62" y="14"/>
                        <a:pt x="70" y="8"/>
                        <a:pt x="73" y="8"/>
                      </a:cubicBezTo>
                      <a:cubicBezTo>
                        <a:pt x="76" y="8"/>
                        <a:pt x="89" y="16"/>
                        <a:pt x="90" y="19"/>
                      </a:cubicBezTo>
                      <a:cubicBezTo>
                        <a:pt x="91" y="23"/>
                        <a:pt x="90" y="38"/>
                        <a:pt x="90" y="38"/>
                      </a:cubicBezTo>
                      <a:cubicBezTo>
                        <a:pt x="59" y="50"/>
                        <a:pt x="59" y="50"/>
                        <a:pt x="59" y="50"/>
                      </a:cubicBezTo>
                      <a:lnTo>
                        <a:pt x="52" y="62"/>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252" name="Freeform 187"/>
                <p:cNvSpPr>
                  <a:spLocks/>
                </p:cNvSpPr>
                <p:nvPr/>
              </p:nvSpPr>
              <p:spPr bwMode="auto">
                <a:xfrm>
                  <a:off x="1954023" y="3114675"/>
                  <a:ext cx="555625" cy="931863"/>
                </a:xfrm>
                <a:custGeom>
                  <a:avLst/>
                  <a:gdLst>
                    <a:gd name="T0" fmla="*/ 143 w 148"/>
                    <a:gd name="T1" fmla="*/ 187 h 248"/>
                    <a:gd name="T2" fmla="*/ 135 w 148"/>
                    <a:gd name="T3" fmla="*/ 207 h 248"/>
                    <a:gd name="T4" fmla="*/ 135 w 148"/>
                    <a:gd name="T5" fmla="*/ 228 h 248"/>
                    <a:gd name="T6" fmla="*/ 126 w 148"/>
                    <a:gd name="T7" fmla="*/ 228 h 248"/>
                    <a:gd name="T8" fmla="*/ 112 w 148"/>
                    <a:gd name="T9" fmla="*/ 230 h 248"/>
                    <a:gd name="T10" fmla="*/ 112 w 148"/>
                    <a:gd name="T11" fmla="*/ 248 h 248"/>
                    <a:gd name="T12" fmla="*/ 26 w 148"/>
                    <a:gd name="T13" fmla="*/ 127 h 248"/>
                    <a:gd name="T14" fmla="*/ 25 w 148"/>
                    <a:gd name="T15" fmla="*/ 125 h 248"/>
                    <a:gd name="T16" fmla="*/ 19 w 148"/>
                    <a:gd name="T17" fmla="*/ 95 h 248"/>
                    <a:gd name="T18" fmla="*/ 21 w 148"/>
                    <a:gd name="T19" fmla="*/ 81 h 248"/>
                    <a:gd name="T20" fmla="*/ 16 w 148"/>
                    <a:gd name="T21" fmla="*/ 73 h 248"/>
                    <a:gd name="T22" fmla="*/ 10 w 148"/>
                    <a:gd name="T23" fmla="*/ 58 h 248"/>
                    <a:gd name="T24" fmla="*/ 4 w 148"/>
                    <a:gd name="T25" fmla="*/ 46 h 248"/>
                    <a:gd name="T26" fmla="*/ 4 w 148"/>
                    <a:gd name="T27" fmla="*/ 45 h 248"/>
                    <a:gd name="T28" fmla="*/ 4 w 148"/>
                    <a:gd name="T29" fmla="*/ 45 h 248"/>
                    <a:gd name="T30" fmla="*/ 3 w 148"/>
                    <a:gd name="T31" fmla="*/ 45 h 248"/>
                    <a:gd name="T32" fmla="*/ 3 w 148"/>
                    <a:gd name="T33" fmla="*/ 39 h 248"/>
                    <a:gd name="T34" fmla="*/ 0 w 148"/>
                    <a:gd name="T35" fmla="*/ 0 h 248"/>
                    <a:gd name="T36" fmla="*/ 6 w 148"/>
                    <a:gd name="T37" fmla="*/ 9 h 248"/>
                    <a:gd name="T38" fmla="*/ 6 w 148"/>
                    <a:gd name="T39" fmla="*/ 28 h 248"/>
                    <a:gd name="T40" fmla="*/ 7 w 148"/>
                    <a:gd name="T41" fmla="*/ 29 h 248"/>
                    <a:gd name="T42" fmla="*/ 9 w 148"/>
                    <a:gd name="T43" fmla="*/ 32 h 248"/>
                    <a:gd name="T44" fmla="*/ 16 w 148"/>
                    <a:gd name="T45" fmla="*/ 58 h 248"/>
                    <a:gd name="T46" fmla="*/ 16 w 148"/>
                    <a:gd name="T47" fmla="*/ 66 h 248"/>
                    <a:gd name="T48" fmla="*/ 35 w 148"/>
                    <a:gd name="T49" fmla="*/ 74 h 248"/>
                    <a:gd name="T50" fmla="*/ 49 w 148"/>
                    <a:gd name="T51" fmla="*/ 87 h 248"/>
                    <a:gd name="T52" fmla="*/ 68 w 148"/>
                    <a:gd name="T53" fmla="*/ 109 h 248"/>
                    <a:gd name="T54" fmla="*/ 79 w 148"/>
                    <a:gd name="T55" fmla="*/ 119 h 248"/>
                    <a:gd name="T56" fmla="*/ 79 w 148"/>
                    <a:gd name="T57" fmla="*/ 135 h 248"/>
                    <a:gd name="T58" fmla="*/ 90 w 148"/>
                    <a:gd name="T59" fmla="*/ 144 h 248"/>
                    <a:gd name="T60" fmla="*/ 98 w 148"/>
                    <a:gd name="T61" fmla="*/ 144 h 248"/>
                    <a:gd name="T62" fmla="*/ 112 w 148"/>
                    <a:gd name="T63" fmla="*/ 150 h 248"/>
                    <a:gd name="T64" fmla="*/ 125 w 148"/>
                    <a:gd name="T65" fmla="*/ 157 h 248"/>
                    <a:gd name="T66" fmla="*/ 141 w 148"/>
                    <a:gd name="T67" fmla="*/ 166 h 248"/>
                    <a:gd name="T68" fmla="*/ 148 w 148"/>
                    <a:gd name="T69" fmla="*/ 177 h 248"/>
                    <a:gd name="T70" fmla="*/ 143 w 148"/>
                    <a:gd name="T71" fmla="*/ 18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8" h="248">
                      <a:moveTo>
                        <a:pt x="143" y="187"/>
                      </a:moveTo>
                      <a:cubicBezTo>
                        <a:pt x="143" y="187"/>
                        <a:pt x="134" y="201"/>
                        <a:pt x="135" y="207"/>
                      </a:cubicBezTo>
                      <a:cubicBezTo>
                        <a:pt x="136" y="212"/>
                        <a:pt x="135" y="228"/>
                        <a:pt x="135" y="228"/>
                      </a:cubicBezTo>
                      <a:cubicBezTo>
                        <a:pt x="126" y="228"/>
                        <a:pt x="126" y="228"/>
                        <a:pt x="126" y="228"/>
                      </a:cubicBezTo>
                      <a:cubicBezTo>
                        <a:pt x="112" y="230"/>
                        <a:pt x="112" y="230"/>
                        <a:pt x="112" y="230"/>
                      </a:cubicBezTo>
                      <a:cubicBezTo>
                        <a:pt x="112" y="248"/>
                        <a:pt x="112" y="248"/>
                        <a:pt x="112" y="248"/>
                      </a:cubicBezTo>
                      <a:cubicBezTo>
                        <a:pt x="75" y="215"/>
                        <a:pt x="45" y="174"/>
                        <a:pt x="26" y="127"/>
                      </a:cubicBezTo>
                      <a:cubicBezTo>
                        <a:pt x="26" y="126"/>
                        <a:pt x="25" y="126"/>
                        <a:pt x="25" y="125"/>
                      </a:cubicBezTo>
                      <a:cubicBezTo>
                        <a:pt x="19" y="95"/>
                        <a:pt x="19" y="95"/>
                        <a:pt x="19" y="95"/>
                      </a:cubicBezTo>
                      <a:cubicBezTo>
                        <a:pt x="21" y="81"/>
                        <a:pt x="21" y="81"/>
                        <a:pt x="21" y="81"/>
                      </a:cubicBezTo>
                      <a:cubicBezTo>
                        <a:pt x="16" y="73"/>
                        <a:pt x="16" y="73"/>
                        <a:pt x="16" y="73"/>
                      </a:cubicBezTo>
                      <a:cubicBezTo>
                        <a:pt x="10" y="58"/>
                        <a:pt x="10" y="58"/>
                        <a:pt x="10" y="58"/>
                      </a:cubicBezTo>
                      <a:cubicBezTo>
                        <a:pt x="4" y="46"/>
                        <a:pt x="4" y="46"/>
                        <a:pt x="4" y="46"/>
                      </a:cubicBezTo>
                      <a:cubicBezTo>
                        <a:pt x="4" y="45"/>
                        <a:pt x="4" y="45"/>
                        <a:pt x="4" y="45"/>
                      </a:cubicBezTo>
                      <a:cubicBezTo>
                        <a:pt x="4" y="45"/>
                        <a:pt x="4" y="45"/>
                        <a:pt x="4" y="45"/>
                      </a:cubicBezTo>
                      <a:cubicBezTo>
                        <a:pt x="3" y="45"/>
                        <a:pt x="3" y="45"/>
                        <a:pt x="3" y="45"/>
                      </a:cubicBezTo>
                      <a:cubicBezTo>
                        <a:pt x="3" y="43"/>
                        <a:pt x="3" y="41"/>
                        <a:pt x="3" y="39"/>
                      </a:cubicBezTo>
                      <a:cubicBezTo>
                        <a:pt x="1" y="26"/>
                        <a:pt x="0" y="13"/>
                        <a:pt x="0" y="0"/>
                      </a:cubicBezTo>
                      <a:cubicBezTo>
                        <a:pt x="3" y="4"/>
                        <a:pt x="6" y="8"/>
                        <a:pt x="6" y="9"/>
                      </a:cubicBezTo>
                      <a:cubicBezTo>
                        <a:pt x="6" y="13"/>
                        <a:pt x="2" y="25"/>
                        <a:pt x="6" y="28"/>
                      </a:cubicBezTo>
                      <a:cubicBezTo>
                        <a:pt x="7" y="30"/>
                        <a:pt x="7" y="29"/>
                        <a:pt x="7" y="29"/>
                      </a:cubicBezTo>
                      <a:cubicBezTo>
                        <a:pt x="7" y="29"/>
                        <a:pt x="7" y="30"/>
                        <a:pt x="9" y="32"/>
                      </a:cubicBezTo>
                      <a:cubicBezTo>
                        <a:pt x="13" y="37"/>
                        <a:pt x="15" y="57"/>
                        <a:pt x="16" y="58"/>
                      </a:cubicBezTo>
                      <a:cubicBezTo>
                        <a:pt x="17" y="59"/>
                        <a:pt x="16" y="66"/>
                        <a:pt x="16" y="66"/>
                      </a:cubicBezTo>
                      <a:cubicBezTo>
                        <a:pt x="35" y="74"/>
                        <a:pt x="35" y="74"/>
                        <a:pt x="35" y="74"/>
                      </a:cubicBezTo>
                      <a:cubicBezTo>
                        <a:pt x="35" y="74"/>
                        <a:pt x="48" y="82"/>
                        <a:pt x="49" y="87"/>
                      </a:cubicBezTo>
                      <a:cubicBezTo>
                        <a:pt x="50" y="91"/>
                        <a:pt x="64" y="106"/>
                        <a:pt x="68" y="109"/>
                      </a:cubicBezTo>
                      <a:cubicBezTo>
                        <a:pt x="73" y="113"/>
                        <a:pt x="76" y="116"/>
                        <a:pt x="79" y="119"/>
                      </a:cubicBezTo>
                      <a:cubicBezTo>
                        <a:pt x="81" y="123"/>
                        <a:pt x="79" y="135"/>
                        <a:pt x="79" y="135"/>
                      </a:cubicBezTo>
                      <a:cubicBezTo>
                        <a:pt x="90" y="144"/>
                        <a:pt x="90" y="144"/>
                        <a:pt x="90" y="144"/>
                      </a:cubicBezTo>
                      <a:cubicBezTo>
                        <a:pt x="98" y="144"/>
                        <a:pt x="98" y="144"/>
                        <a:pt x="98" y="144"/>
                      </a:cubicBezTo>
                      <a:cubicBezTo>
                        <a:pt x="112" y="150"/>
                        <a:pt x="112" y="150"/>
                        <a:pt x="112" y="150"/>
                      </a:cubicBezTo>
                      <a:cubicBezTo>
                        <a:pt x="112" y="150"/>
                        <a:pt x="121" y="153"/>
                        <a:pt x="125" y="157"/>
                      </a:cubicBezTo>
                      <a:cubicBezTo>
                        <a:pt x="128" y="160"/>
                        <a:pt x="141" y="166"/>
                        <a:pt x="141" y="166"/>
                      </a:cubicBezTo>
                      <a:cubicBezTo>
                        <a:pt x="148" y="177"/>
                        <a:pt x="148" y="177"/>
                        <a:pt x="148" y="177"/>
                      </a:cubicBezTo>
                      <a:lnTo>
                        <a:pt x="143" y="187"/>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253" name="Freeform 188"/>
                <p:cNvSpPr>
                  <a:spLocks/>
                </p:cNvSpPr>
                <p:nvPr/>
              </p:nvSpPr>
              <p:spPr bwMode="auto">
                <a:xfrm>
                  <a:off x="3870135" y="3625850"/>
                  <a:ext cx="142875" cy="244475"/>
                </a:xfrm>
                <a:custGeom>
                  <a:avLst/>
                  <a:gdLst>
                    <a:gd name="T0" fmla="*/ 33 w 38"/>
                    <a:gd name="T1" fmla="*/ 5 h 65"/>
                    <a:gd name="T2" fmla="*/ 23 w 38"/>
                    <a:gd name="T3" fmla="*/ 19 h 65"/>
                    <a:gd name="T4" fmla="*/ 6 w 38"/>
                    <a:gd name="T5" fmla="*/ 30 h 65"/>
                    <a:gd name="T6" fmla="*/ 6 w 38"/>
                    <a:gd name="T7" fmla="*/ 44 h 65"/>
                    <a:gd name="T8" fmla="*/ 5 w 38"/>
                    <a:gd name="T9" fmla="*/ 52 h 65"/>
                    <a:gd name="T10" fmla="*/ 5 w 38"/>
                    <a:gd name="T11" fmla="*/ 63 h 65"/>
                    <a:gd name="T12" fmla="*/ 18 w 38"/>
                    <a:gd name="T13" fmla="*/ 63 h 65"/>
                    <a:gd name="T14" fmla="*/ 18 w 38"/>
                    <a:gd name="T15" fmla="*/ 45 h 65"/>
                    <a:gd name="T16" fmla="*/ 27 w 38"/>
                    <a:gd name="T17" fmla="*/ 35 h 65"/>
                    <a:gd name="T18" fmla="*/ 34 w 38"/>
                    <a:gd name="T19" fmla="*/ 20 h 65"/>
                    <a:gd name="T20" fmla="*/ 38 w 38"/>
                    <a:gd name="T21" fmla="*/ 12 h 65"/>
                    <a:gd name="T22" fmla="*/ 38 w 38"/>
                    <a:gd name="T23" fmla="*/ 0 h 65"/>
                    <a:gd name="T24" fmla="*/ 33 w 38"/>
                    <a:gd name="T25" fmla="*/ 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65">
                      <a:moveTo>
                        <a:pt x="33" y="5"/>
                      </a:moveTo>
                      <a:cubicBezTo>
                        <a:pt x="33" y="5"/>
                        <a:pt x="25" y="16"/>
                        <a:pt x="23" y="19"/>
                      </a:cubicBezTo>
                      <a:cubicBezTo>
                        <a:pt x="22" y="22"/>
                        <a:pt x="6" y="30"/>
                        <a:pt x="6" y="30"/>
                      </a:cubicBezTo>
                      <a:cubicBezTo>
                        <a:pt x="6" y="30"/>
                        <a:pt x="4" y="40"/>
                        <a:pt x="6" y="44"/>
                      </a:cubicBezTo>
                      <a:cubicBezTo>
                        <a:pt x="7" y="47"/>
                        <a:pt x="10" y="48"/>
                        <a:pt x="5" y="52"/>
                      </a:cubicBezTo>
                      <a:cubicBezTo>
                        <a:pt x="0" y="55"/>
                        <a:pt x="2" y="61"/>
                        <a:pt x="5" y="63"/>
                      </a:cubicBezTo>
                      <a:cubicBezTo>
                        <a:pt x="8" y="65"/>
                        <a:pt x="18" y="63"/>
                        <a:pt x="18" y="63"/>
                      </a:cubicBezTo>
                      <a:cubicBezTo>
                        <a:pt x="18" y="45"/>
                        <a:pt x="18" y="45"/>
                        <a:pt x="18" y="45"/>
                      </a:cubicBezTo>
                      <a:cubicBezTo>
                        <a:pt x="27" y="35"/>
                        <a:pt x="27" y="35"/>
                        <a:pt x="27" y="35"/>
                      </a:cubicBezTo>
                      <a:cubicBezTo>
                        <a:pt x="34" y="20"/>
                        <a:pt x="34" y="20"/>
                        <a:pt x="34" y="20"/>
                      </a:cubicBezTo>
                      <a:cubicBezTo>
                        <a:pt x="38" y="12"/>
                        <a:pt x="38" y="12"/>
                        <a:pt x="38" y="12"/>
                      </a:cubicBezTo>
                      <a:cubicBezTo>
                        <a:pt x="38" y="0"/>
                        <a:pt x="38" y="0"/>
                        <a:pt x="38" y="0"/>
                      </a:cubicBezTo>
                      <a:lnTo>
                        <a:pt x="33" y="5"/>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grpSp>
        </p:grpSp>
        <p:sp>
          <p:nvSpPr>
            <p:cNvPr id="232" name="Oval 231"/>
            <p:cNvSpPr/>
            <p:nvPr/>
          </p:nvSpPr>
          <p:spPr>
            <a:xfrm>
              <a:off x="2806499" y="3198965"/>
              <a:ext cx="112628" cy="1084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4349"/>
              <a:endParaRPr lang="en-US" sz="1721" kern="0">
                <a:solidFill>
                  <a:sysClr val="windowText" lastClr="000000"/>
                </a:solidFill>
              </a:endParaRPr>
            </a:p>
          </p:txBody>
        </p:sp>
        <p:sp>
          <p:nvSpPr>
            <p:cNvPr id="233" name="Oval 232"/>
            <p:cNvSpPr/>
            <p:nvPr/>
          </p:nvSpPr>
          <p:spPr>
            <a:xfrm>
              <a:off x="2681390" y="3178550"/>
              <a:ext cx="112628" cy="1084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4349"/>
              <a:endParaRPr lang="en-US" sz="1721" kern="0">
                <a:solidFill>
                  <a:sysClr val="windowText" lastClr="000000"/>
                </a:solidFill>
              </a:endParaRPr>
            </a:p>
          </p:txBody>
        </p:sp>
        <p:sp>
          <p:nvSpPr>
            <p:cNvPr id="234" name="Oval 233"/>
            <p:cNvSpPr/>
            <p:nvPr/>
          </p:nvSpPr>
          <p:spPr>
            <a:xfrm>
              <a:off x="2739116" y="3279657"/>
              <a:ext cx="112628" cy="1084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4349"/>
              <a:endParaRPr lang="en-US" sz="1721" kern="0">
                <a:solidFill>
                  <a:sysClr val="windowText" lastClr="000000"/>
                </a:solidFill>
              </a:endParaRPr>
            </a:p>
          </p:txBody>
        </p:sp>
        <p:sp>
          <p:nvSpPr>
            <p:cNvPr id="235" name="Oval 234"/>
            <p:cNvSpPr/>
            <p:nvPr/>
          </p:nvSpPr>
          <p:spPr>
            <a:xfrm>
              <a:off x="2605124" y="3054375"/>
              <a:ext cx="112628" cy="1084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4349"/>
              <a:endParaRPr lang="en-US" sz="1721" kern="0">
                <a:solidFill>
                  <a:sysClr val="windowText" lastClr="000000"/>
                </a:solidFill>
              </a:endParaRPr>
            </a:p>
          </p:txBody>
        </p:sp>
        <p:sp>
          <p:nvSpPr>
            <p:cNvPr id="236" name="Oval 235"/>
            <p:cNvSpPr/>
            <p:nvPr/>
          </p:nvSpPr>
          <p:spPr>
            <a:xfrm>
              <a:off x="1416373" y="3525137"/>
              <a:ext cx="112628" cy="1084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4349"/>
              <a:endParaRPr lang="en-US" sz="1721" kern="0">
                <a:solidFill>
                  <a:sysClr val="windowText" lastClr="000000"/>
                </a:solidFill>
              </a:endParaRPr>
            </a:p>
          </p:txBody>
        </p:sp>
        <p:sp>
          <p:nvSpPr>
            <p:cNvPr id="237" name="Oval 236"/>
            <p:cNvSpPr/>
            <p:nvPr/>
          </p:nvSpPr>
          <p:spPr>
            <a:xfrm>
              <a:off x="1406145" y="3656470"/>
              <a:ext cx="112628" cy="1084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4349"/>
              <a:endParaRPr lang="en-US" sz="1721" kern="0">
                <a:solidFill>
                  <a:sysClr val="windowText" lastClr="000000"/>
                </a:solidFill>
              </a:endParaRPr>
            </a:p>
          </p:txBody>
        </p:sp>
        <p:sp>
          <p:nvSpPr>
            <p:cNvPr id="238" name="Oval 237"/>
            <p:cNvSpPr/>
            <p:nvPr/>
          </p:nvSpPr>
          <p:spPr>
            <a:xfrm>
              <a:off x="1314978" y="3740409"/>
              <a:ext cx="112628" cy="1084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4349"/>
              <a:endParaRPr lang="en-US" sz="1721" kern="0">
                <a:solidFill>
                  <a:sysClr val="windowText" lastClr="000000"/>
                </a:solidFill>
              </a:endParaRPr>
            </a:p>
          </p:txBody>
        </p:sp>
        <p:sp>
          <p:nvSpPr>
            <p:cNvPr id="239" name="Oval 238"/>
            <p:cNvSpPr/>
            <p:nvPr/>
          </p:nvSpPr>
          <p:spPr>
            <a:xfrm>
              <a:off x="1606003" y="4819579"/>
              <a:ext cx="112628" cy="1084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4349"/>
              <a:endParaRPr lang="en-US" sz="1721" kern="0">
                <a:solidFill>
                  <a:sysClr val="windowText" lastClr="000000"/>
                </a:solidFill>
              </a:endParaRPr>
            </a:p>
          </p:txBody>
        </p:sp>
        <p:sp>
          <p:nvSpPr>
            <p:cNvPr id="240" name="Oval 239"/>
            <p:cNvSpPr/>
            <p:nvPr/>
          </p:nvSpPr>
          <p:spPr>
            <a:xfrm>
              <a:off x="4392535" y="3989292"/>
              <a:ext cx="112628" cy="1084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4349"/>
              <a:endParaRPr lang="en-US" sz="1721" kern="0">
                <a:solidFill>
                  <a:sysClr val="windowText" lastClr="000000"/>
                </a:solidFill>
              </a:endParaRPr>
            </a:p>
          </p:txBody>
        </p:sp>
        <p:sp>
          <p:nvSpPr>
            <p:cNvPr id="241" name="Oval 240"/>
            <p:cNvSpPr/>
            <p:nvPr/>
          </p:nvSpPr>
          <p:spPr>
            <a:xfrm>
              <a:off x="4282123" y="3896024"/>
              <a:ext cx="112628" cy="1084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4349"/>
              <a:endParaRPr lang="en-US" sz="1721" kern="0">
                <a:solidFill>
                  <a:sysClr val="windowText" lastClr="000000"/>
                </a:solidFill>
              </a:endParaRPr>
            </a:p>
          </p:txBody>
        </p:sp>
      </p:grpSp>
      <p:grpSp>
        <p:nvGrpSpPr>
          <p:cNvPr id="261" name="Group 260"/>
          <p:cNvGrpSpPr/>
          <p:nvPr/>
        </p:nvGrpSpPr>
        <p:grpSpPr>
          <a:xfrm>
            <a:off x="118698" y="1726849"/>
            <a:ext cx="5664317" cy="5267676"/>
            <a:chOff x="640084" y="1806019"/>
            <a:chExt cx="5924006" cy="5509181"/>
          </a:xfrm>
        </p:grpSpPr>
        <p:sp>
          <p:nvSpPr>
            <p:cNvPr id="129" name="Freeform 5"/>
            <p:cNvSpPr>
              <a:spLocks/>
            </p:cNvSpPr>
            <p:nvPr/>
          </p:nvSpPr>
          <p:spPr bwMode="auto">
            <a:xfrm>
              <a:off x="640084" y="4573898"/>
              <a:ext cx="5924006" cy="2741302"/>
            </a:xfrm>
            <a:custGeom>
              <a:avLst/>
              <a:gdLst>
                <a:gd name="T0" fmla="*/ 0 w 2675"/>
                <a:gd name="T1" fmla="*/ 1110 h 1110"/>
                <a:gd name="T2" fmla="*/ 326 w 2675"/>
                <a:gd name="T3" fmla="*/ 573 h 1110"/>
                <a:gd name="T4" fmla="*/ 2321 w 2675"/>
                <a:gd name="T5" fmla="*/ 541 h 1110"/>
                <a:gd name="T6" fmla="*/ 2675 w 2675"/>
                <a:gd name="T7" fmla="*/ 1101 h 1110"/>
              </a:gdLst>
              <a:ahLst/>
              <a:cxnLst>
                <a:cxn ang="0">
                  <a:pos x="T0" y="T1"/>
                </a:cxn>
                <a:cxn ang="0">
                  <a:pos x="T2" y="T3"/>
                </a:cxn>
                <a:cxn ang="0">
                  <a:pos x="T4" y="T5"/>
                </a:cxn>
                <a:cxn ang="0">
                  <a:pos x="T6" y="T7"/>
                </a:cxn>
              </a:cxnLst>
              <a:rect l="0" t="0" r="r" b="b"/>
              <a:pathLst>
                <a:path w="2675" h="1110">
                  <a:moveTo>
                    <a:pt x="0" y="1110"/>
                  </a:moveTo>
                  <a:cubicBezTo>
                    <a:pt x="64" y="915"/>
                    <a:pt x="173" y="731"/>
                    <a:pt x="326" y="573"/>
                  </a:cubicBezTo>
                  <a:cubicBezTo>
                    <a:pt x="868" y="14"/>
                    <a:pt x="1761" y="0"/>
                    <a:pt x="2321" y="541"/>
                  </a:cubicBezTo>
                  <a:cubicBezTo>
                    <a:pt x="2487" y="703"/>
                    <a:pt x="2606" y="895"/>
                    <a:pt x="2675" y="1101"/>
                  </a:cubicBezTo>
                </a:path>
              </a:pathLst>
            </a:custGeom>
            <a:noFill/>
            <a:ln w="55563"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132" name="Oval 7"/>
            <p:cNvSpPr>
              <a:spLocks noChangeArrowheads="1"/>
            </p:cNvSpPr>
            <p:nvPr/>
          </p:nvSpPr>
          <p:spPr bwMode="auto">
            <a:xfrm>
              <a:off x="5335803" y="5471653"/>
              <a:ext cx="567215" cy="567215"/>
            </a:xfrm>
            <a:prstGeom prst="ellipse">
              <a:avLst/>
            </a:prstGeom>
            <a:solidFill>
              <a:schemeClr val="accent5"/>
            </a:solidFill>
            <a:ln>
              <a:solidFill>
                <a:schemeClr val="tx2"/>
              </a:solidFill>
            </a:ln>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133" name="Oval 11"/>
            <p:cNvSpPr>
              <a:spLocks noChangeArrowheads="1"/>
            </p:cNvSpPr>
            <p:nvPr/>
          </p:nvSpPr>
          <p:spPr bwMode="auto">
            <a:xfrm>
              <a:off x="4411572" y="4792119"/>
              <a:ext cx="567215" cy="567215"/>
            </a:xfrm>
            <a:prstGeom prst="ellipse">
              <a:avLst/>
            </a:prstGeom>
            <a:solidFill>
              <a:schemeClr val="accent4"/>
            </a:solidFill>
            <a:ln>
              <a:solidFill>
                <a:schemeClr val="tx2"/>
              </a:solidFill>
            </a:ln>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134" name="Oval 15"/>
            <p:cNvSpPr>
              <a:spLocks noChangeArrowheads="1"/>
            </p:cNvSpPr>
            <p:nvPr/>
          </p:nvSpPr>
          <p:spPr bwMode="auto">
            <a:xfrm>
              <a:off x="3324478" y="4565073"/>
              <a:ext cx="567215" cy="567215"/>
            </a:xfrm>
            <a:prstGeom prst="ellipse">
              <a:avLst/>
            </a:prstGeom>
            <a:solidFill>
              <a:schemeClr val="accent3"/>
            </a:solidFill>
            <a:ln>
              <a:solidFill>
                <a:schemeClr val="tx2"/>
              </a:solidFill>
            </a:ln>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135" name="Oval 19"/>
            <p:cNvSpPr>
              <a:spLocks noChangeArrowheads="1"/>
            </p:cNvSpPr>
            <p:nvPr/>
          </p:nvSpPr>
          <p:spPr bwMode="auto">
            <a:xfrm>
              <a:off x="2238185" y="4792119"/>
              <a:ext cx="567215" cy="567215"/>
            </a:xfrm>
            <a:prstGeom prst="ellipse">
              <a:avLst/>
            </a:prstGeom>
            <a:solidFill>
              <a:schemeClr val="accent2"/>
            </a:solidFill>
            <a:ln>
              <a:solidFill>
                <a:schemeClr val="tx2"/>
              </a:solidFill>
            </a:ln>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136" name="Oval 23"/>
            <p:cNvSpPr>
              <a:spLocks noChangeArrowheads="1"/>
            </p:cNvSpPr>
            <p:nvPr/>
          </p:nvSpPr>
          <p:spPr bwMode="auto">
            <a:xfrm>
              <a:off x="1313955" y="5471653"/>
              <a:ext cx="567215" cy="567215"/>
            </a:xfrm>
            <a:prstGeom prst="ellipse">
              <a:avLst/>
            </a:prstGeom>
            <a:solidFill>
              <a:schemeClr val="accent1"/>
            </a:solidFill>
            <a:ln>
              <a:solidFill>
                <a:schemeClr val="tx2"/>
              </a:solidFill>
            </a:ln>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grpSp>
          <p:nvGrpSpPr>
            <p:cNvPr id="137" name="Group 136"/>
            <p:cNvGrpSpPr/>
            <p:nvPr/>
          </p:nvGrpSpPr>
          <p:grpSpPr>
            <a:xfrm>
              <a:off x="1793720" y="1806019"/>
              <a:ext cx="1453738" cy="3270910"/>
              <a:chOff x="1793720" y="1806019"/>
              <a:chExt cx="1453738" cy="3270910"/>
            </a:xfrm>
          </p:grpSpPr>
          <p:sp>
            <p:nvSpPr>
              <p:cNvPr id="138" name="Rectangle 30"/>
              <p:cNvSpPr>
                <a:spLocks noChangeArrowheads="1"/>
              </p:cNvSpPr>
              <p:nvPr/>
            </p:nvSpPr>
            <p:spPr bwMode="auto">
              <a:xfrm>
                <a:off x="2488498" y="2426184"/>
                <a:ext cx="36576" cy="2650745"/>
              </a:xfrm>
              <a:prstGeom prst="rect">
                <a:avLst/>
              </a:prstGeom>
              <a:solidFill>
                <a:schemeClr val="tx2">
                  <a:lumMod val="20000"/>
                  <a:lumOff val="80000"/>
                </a:schemeClr>
              </a:solidFill>
              <a:ln>
                <a:noFill/>
              </a:ln>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139" name="Oval 37"/>
              <p:cNvSpPr>
                <a:spLocks noChangeArrowheads="1"/>
              </p:cNvSpPr>
              <p:nvPr/>
            </p:nvSpPr>
            <p:spPr bwMode="auto">
              <a:xfrm>
                <a:off x="1793720" y="1806019"/>
                <a:ext cx="1453738" cy="1242738"/>
              </a:xfrm>
              <a:prstGeom prst="ellipse">
                <a:avLst/>
              </a:prstGeom>
              <a:solidFill>
                <a:schemeClr val="accent2"/>
              </a:solidFill>
              <a:ln>
                <a:noFill/>
              </a:ln>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140" name="Freeform 56"/>
              <p:cNvSpPr>
                <a:spLocks/>
              </p:cNvSpPr>
              <p:nvPr/>
            </p:nvSpPr>
            <p:spPr bwMode="auto">
              <a:xfrm>
                <a:off x="2142713" y="1806019"/>
                <a:ext cx="757356" cy="540739"/>
              </a:xfrm>
              <a:custGeom>
                <a:avLst/>
                <a:gdLst>
                  <a:gd name="T0" fmla="*/ 199 w 399"/>
                  <a:gd name="T1" fmla="*/ 0 h 285"/>
                  <a:gd name="T2" fmla="*/ 399 w 399"/>
                  <a:gd name="T3" fmla="*/ 48 h 285"/>
                  <a:gd name="T4" fmla="*/ 199 w 399"/>
                  <a:gd name="T5" fmla="*/ 285 h 285"/>
                  <a:gd name="T6" fmla="*/ 0 w 399"/>
                  <a:gd name="T7" fmla="*/ 48 h 285"/>
                  <a:gd name="T8" fmla="*/ 199 w 399"/>
                  <a:gd name="T9" fmla="*/ 0 h 285"/>
                </a:gdLst>
                <a:ahLst/>
                <a:cxnLst>
                  <a:cxn ang="0">
                    <a:pos x="T0" y="T1"/>
                  </a:cxn>
                  <a:cxn ang="0">
                    <a:pos x="T2" y="T3"/>
                  </a:cxn>
                  <a:cxn ang="0">
                    <a:pos x="T4" y="T5"/>
                  </a:cxn>
                  <a:cxn ang="0">
                    <a:pos x="T6" y="T7"/>
                  </a:cxn>
                  <a:cxn ang="0">
                    <a:pos x="T8" y="T9"/>
                  </a:cxn>
                </a:cxnLst>
                <a:rect l="0" t="0" r="r" b="b"/>
                <a:pathLst>
                  <a:path w="399" h="285">
                    <a:moveTo>
                      <a:pt x="199" y="0"/>
                    </a:moveTo>
                    <a:cubicBezTo>
                      <a:pt x="272" y="0"/>
                      <a:pt x="341" y="17"/>
                      <a:pt x="399" y="48"/>
                    </a:cubicBezTo>
                    <a:cubicBezTo>
                      <a:pt x="383" y="183"/>
                      <a:pt x="299" y="285"/>
                      <a:pt x="199" y="285"/>
                    </a:cubicBezTo>
                    <a:cubicBezTo>
                      <a:pt x="99" y="285"/>
                      <a:pt x="16" y="183"/>
                      <a:pt x="0" y="48"/>
                    </a:cubicBezTo>
                    <a:cubicBezTo>
                      <a:pt x="58" y="17"/>
                      <a:pt x="126" y="0"/>
                      <a:pt x="199" y="0"/>
                    </a:cubicBezTo>
                    <a:close/>
                  </a:path>
                </a:pathLst>
              </a:custGeom>
              <a:solidFill>
                <a:schemeClr val="tx2"/>
              </a:solidFill>
              <a:ln w="88900" cap="flat">
                <a:solidFill>
                  <a:srgbClr val="FFFFFF"/>
                </a:solidFill>
                <a:prstDash val="solid"/>
                <a:miter lim="800000"/>
                <a:headEnd/>
                <a:tailEnd/>
              </a:ln>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141" name="Freeform 57"/>
              <p:cNvSpPr>
                <a:spLocks/>
              </p:cNvSpPr>
              <p:nvPr/>
            </p:nvSpPr>
            <p:spPr bwMode="auto">
              <a:xfrm>
                <a:off x="2142713" y="1806019"/>
                <a:ext cx="757356" cy="540739"/>
              </a:xfrm>
              <a:custGeom>
                <a:avLst/>
                <a:gdLst>
                  <a:gd name="T0" fmla="*/ 199 w 399"/>
                  <a:gd name="T1" fmla="*/ 0 h 285"/>
                  <a:gd name="T2" fmla="*/ 399 w 399"/>
                  <a:gd name="T3" fmla="*/ 48 h 285"/>
                  <a:gd name="T4" fmla="*/ 199 w 399"/>
                  <a:gd name="T5" fmla="*/ 285 h 285"/>
                  <a:gd name="T6" fmla="*/ 0 w 399"/>
                  <a:gd name="T7" fmla="*/ 48 h 285"/>
                  <a:gd name="T8" fmla="*/ 199 w 399"/>
                  <a:gd name="T9" fmla="*/ 0 h 285"/>
                </a:gdLst>
                <a:ahLst/>
                <a:cxnLst>
                  <a:cxn ang="0">
                    <a:pos x="T0" y="T1"/>
                  </a:cxn>
                  <a:cxn ang="0">
                    <a:pos x="T2" y="T3"/>
                  </a:cxn>
                  <a:cxn ang="0">
                    <a:pos x="T4" y="T5"/>
                  </a:cxn>
                  <a:cxn ang="0">
                    <a:pos x="T6" y="T7"/>
                  </a:cxn>
                  <a:cxn ang="0">
                    <a:pos x="T8" y="T9"/>
                  </a:cxn>
                </a:cxnLst>
                <a:rect l="0" t="0" r="r" b="b"/>
                <a:pathLst>
                  <a:path w="399" h="285">
                    <a:moveTo>
                      <a:pt x="199" y="0"/>
                    </a:moveTo>
                    <a:cubicBezTo>
                      <a:pt x="272" y="0"/>
                      <a:pt x="341" y="17"/>
                      <a:pt x="399" y="48"/>
                    </a:cubicBezTo>
                    <a:cubicBezTo>
                      <a:pt x="383" y="183"/>
                      <a:pt x="299" y="285"/>
                      <a:pt x="199" y="285"/>
                    </a:cubicBezTo>
                    <a:cubicBezTo>
                      <a:pt x="99" y="285"/>
                      <a:pt x="16" y="183"/>
                      <a:pt x="0" y="48"/>
                    </a:cubicBezTo>
                    <a:cubicBezTo>
                      <a:pt x="58" y="17"/>
                      <a:pt x="126" y="0"/>
                      <a:pt x="199" y="0"/>
                    </a:cubicBezTo>
                    <a:close/>
                  </a:path>
                </a:pathLst>
              </a:custGeom>
              <a:solidFill>
                <a:schemeClr val="accent2">
                  <a:lumMod val="75000"/>
                </a:schemeClr>
              </a:solidFill>
              <a:ln>
                <a:noFill/>
              </a:ln>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142" name="Freeform 75"/>
              <p:cNvSpPr>
                <a:spLocks noEditPoints="1"/>
              </p:cNvSpPr>
              <p:nvPr/>
            </p:nvSpPr>
            <p:spPr bwMode="auto">
              <a:xfrm>
                <a:off x="2370562" y="1990544"/>
                <a:ext cx="162864" cy="246301"/>
              </a:xfrm>
              <a:custGeom>
                <a:avLst/>
                <a:gdLst>
                  <a:gd name="T0" fmla="*/ 42 w 86"/>
                  <a:gd name="T1" fmla="*/ 130 h 130"/>
                  <a:gd name="T2" fmla="*/ 0 w 86"/>
                  <a:gd name="T3" fmla="*/ 65 h 130"/>
                  <a:gd name="T4" fmla="*/ 44 w 86"/>
                  <a:gd name="T5" fmla="*/ 0 h 130"/>
                  <a:gd name="T6" fmla="*/ 86 w 86"/>
                  <a:gd name="T7" fmla="*/ 64 h 130"/>
                  <a:gd name="T8" fmla="*/ 42 w 86"/>
                  <a:gd name="T9" fmla="*/ 130 h 130"/>
                  <a:gd name="T10" fmla="*/ 43 w 86"/>
                  <a:gd name="T11" fmla="*/ 117 h 130"/>
                  <a:gd name="T12" fmla="*/ 68 w 86"/>
                  <a:gd name="T13" fmla="*/ 64 h 130"/>
                  <a:gd name="T14" fmla="*/ 43 w 86"/>
                  <a:gd name="T15" fmla="*/ 13 h 130"/>
                  <a:gd name="T16" fmla="*/ 17 w 86"/>
                  <a:gd name="T17" fmla="*/ 64 h 130"/>
                  <a:gd name="T18" fmla="*/ 43 w 86"/>
                  <a:gd name="T19" fmla="*/ 11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30">
                    <a:moveTo>
                      <a:pt x="42" y="130"/>
                    </a:moveTo>
                    <a:cubicBezTo>
                      <a:pt x="17" y="130"/>
                      <a:pt x="1" y="107"/>
                      <a:pt x="0" y="65"/>
                    </a:cubicBezTo>
                    <a:cubicBezTo>
                      <a:pt x="0" y="23"/>
                      <a:pt x="19" y="0"/>
                      <a:pt x="44" y="0"/>
                    </a:cubicBezTo>
                    <a:cubicBezTo>
                      <a:pt x="70" y="0"/>
                      <a:pt x="86" y="24"/>
                      <a:pt x="86" y="64"/>
                    </a:cubicBezTo>
                    <a:cubicBezTo>
                      <a:pt x="86" y="106"/>
                      <a:pt x="70" y="130"/>
                      <a:pt x="42" y="130"/>
                    </a:cubicBezTo>
                    <a:close/>
                    <a:moveTo>
                      <a:pt x="43" y="117"/>
                    </a:moveTo>
                    <a:cubicBezTo>
                      <a:pt x="60" y="117"/>
                      <a:pt x="68" y="96"/>
                      <a:pt x="68" y="64"/>
                    </a:cubicBezTo>
                    <a:cubicBezTo>
                      <a:pt x="68" y="34"/>
                      <a:pt x="60" y="13"/>
                      <a:pt x="43" y="13"/>
                    </a:cubicBezTo>
                    <a:cubicBezTo>
                      <a:pt x="27" y="13"/>
                      <a:pt x="17" y="33"/>
                      <a:pt x="17" y="64"/>
                    </a:cubicBezTo>
                    <a:cubicBezTo>
                      <a:pt x="17" y="97"/>
                      <a:pt x="27" y="117"/>
                      <a:pt x="43" y="1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143" name="Freeform 76"/>
              <p:cNvSpPr>
                <a:spLocks/>
              </p:cNvSpPr>
              <p:nvPr/>
            </p:nvSpPr>
            <p:spPr bwMode="auto">
              <a:xfrm>
                <a:off x="2562308" y="1990544"/>
                <a:ext cx="151632" cy="242290"/>
              </a:xfrm>
              <a:custGeom>
                <a:avLst/>
                <a:gdLst>
                  <a:gd name="T0" fmla="*/ 0 w 80"/>
                  <a:gd name="T1" fmla="*/ 128 h 128"/>
                  <a:gd name="T2" fmla="*/ 0 w 80"/>
                  <a:gd name="T3" fmla="*/ 117 h 128"/>
                  <a:gd name="T4" fmla="*/ 13 w 80"/>
                  <a:gd name="T5" fmla="*/ 104 h 128"/>
                  <a:gd name="T6" fmla="*/ 60 w 80"/>
                  <a:gd name="T7" fmla="*/ 39 h 128"/>
                  <a:gd name="T8" fmla="*/ 35 w 80"/>
                  <a:gd name="T9" fmla="*/ 14 h 128"/>
                  <a:gd name="T10" fmla="*/ 9 w 80"/>
                  <a:gd name="T11" fmla="*/ 25 h 128"/>
                  <a:gd name="T12" fmla="*/ 3 w 80"/>
                  <a:gd name="T13" fmla="*/ 13 h 128"/>
                  <a:gd name="T14" fmla="*/ 39 w 80"/>
                  <a:gd name="T15" fmla="*/ 0 h 128"/>
                  <a:gd name="T16" fmla="*/ 77 w 80"/>
                  <a:gd name="T17" fmla="*/ 37 h 128"/>
                  <a:gd name="T18" fmla="*/ 34 w 80"/>
                  <a:gd name="T19" fmla="*/ 104 h 128"/>
                  <a:gd name="T20" fmla="*/ 24 w 80"/>
                  <a:gd name="T21" fmla="*/ 113 h 128"/>
                  <a:gd name="T22" fmla="*/ 24 w 80"/>
                  <a:gd name="T23" fmla="*/ 114 h 128"/>
                  <a:gd name="T24" fmla="*/ 80 w 80"/>
                  <a:gd name="T25" fmla="*/ 114 h 128"/>
                  <a:gd name="T26" fmla="*/ 80 w 80"/>
                  <a:gd name="T27" fmla="*/ 128 h 128"/>
                  <a:gd name="T28" fmla="*/ 0 w 80"/>
                  <a:gd name="T29"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128">
                    <a:moveTo>
                      <a:pt x="0" y="128"/>
                    </a:moveTo>
                    <a:cubicBezTo>
                      <a:pt x="0" y="117"/>
                      <a:pt x="0" y="117"/>
                      <a:pt x="0" y="117"/>
                    </a:cubicBezTo>
                    <a:cubicBezTo>
                      <a:pt x="13" y="104"/>
                      <a:pt x="13" y="104"/>
                      <a:pt x="13" y="104"/>
                    </a:cubicBezTo>
                    <a:cubicBezTo>
                      <a:pt x="45" y="74"/>
                      <a:pt x="60" y="58"/>
                      <a:pt x="60" y="39"/>
                    </a:cubicBezTo>
                    <a:cubicBezTo>
                      <a:pt x="60" y="26"/>
                      <a:pt x="54" y="14"/>
                      <a:pt x="35" y="14"/>
                    </a:cubicBezTo>
                    <a:cubicBezTo>
                      <a:pt x="24" y="14"/>
                      <a:pt x="14" y="20"/>
                      <a:pt x="9" y="25"/>
                    </a:cubicBezTo>
                    <a:cubicBezTo>
                      <a:pt x="3" y="13"/>
                      <a:pt x="3" y="13"/>
                      <a:pt x="3" y="13"/>
                    </a:cubicBezTo>
                    <a:cubicBezTo>
                      <a:pt x="12" y="6"/>
                      <a:pt x="24" y="0"/>
                      <a:pt x="39" y="0"/>
                    </a:cubicBezTo>
                    <a:cubicBezTo>
                      <a:pt x="66" y="0"/>
                      <a:pt x="77" y="19"/>
                      <a:pt x="77" y="37"/>
                    </a:cubicBezTo>
                    <a:cubicBezTo>
                      <a:pt x="77" y="60"/>
                      <a:pt x="60" y="78"/>
                      <a:pt x="34" y="104"/>
                    </a:cubicBezTo>
                    <a:cubicBezTo>
                      <a:pt x="24" y="113"/>
                      <a:pt x="24" y="113"/>
                      <a:pt x="24" y="113"/>
                    </a:cubicBezTo>
                    <a:cubicBezTo>
                      <a:pt x="24" y="114"/>
                      <a:pt x="24" y="114"/>
                      <a:pt x="24" y="114"/>
                    </a:cubicBezTo>
                    <a:cubicBezTo>
                      <a:pt x="80" y="114"/>
                      <a:pt x="80" y="114"/>
                      <a:pt x="80" y="114"/>
                    </a:cubicBezTo>
                    <a:cubicBezTo>
                      <a:pt x="80" y="128"/>
                      <a:pt x="80" y="128"/>
                      <a:pt x="80" y="128"/>
                    </a:cubicBezTo>
                    <a:lnTo>
                      <a:pt x="0" y="1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grpSp>
        <p:grpSp>
          <p:nvGrpSpPr>
            <p:cNvPr id="144" name="Group 143"/>
            <p:cNvGrpSpPr/>
            <p:nvPr/>
          </p:nvGrpSpPr>
          <p:grpSpPr>
            <a:xfrm>
              <a:off x="2883222" y="2966923"/>
              <a:ext cx="1452936" cy="1882158"/>
              <a:chOff x="2883222" y="2966923"/>
              <a:chExt cx="1452936" cy="1882158"/>
            </a:xfrm>
          </p:grpSpPr>
          <p:sp>
            <p:nvSpPr>
              <p:cNvPr id="145" name="Rectangle 29"/>
              <p:cNvSpPr>
                <a:spLocks noChangeArrowheads="1"/>
              </p:cNvSpPr>
              <p:nvPr/>
            </p:nvSpPr>
            <p:spPr bwMode="auto">
              <a:xfrm>
                <a:off x="3575592" y="3587891"/>
                <a:ext cx="36576" cy="1261190"/>
              </a:xfrm>
              <a:prstGeom prst="rect">
                <a:avLst/>
              </a:prstGeom>
              <a:solidFill>
                <a:schemeClr val="tx2">
                  <a:lumMod val="20000"/>
                  <a:lumOff val="80000"/>
                </a:schemeClr>
              </a:solidFill>
              <a:ln>
                <a:noFill/>
              </a:ln>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146" name="Oval 33"/>
              <p:cNvSpPr>
                <a:spLocks noChangeArrowheads="1"/>
              </p:cNvSpPr>
              <p:nvPr/>
            </p:nvSpPr>
            <p:spPr bwMode="auto">
              <a:xfrm>
                <a:off x="2883222" y="2966923"/>
                <a:ext cx="1452936" cy="1242738"/>
              </a:xfrm>
              <a:prstGeom prst="ellipse">
                <a:avLst/>
              </a:prstGeom>
              <a:solidFill>
                <a:schemeClr val="accent3"/>
              </a:solidFill>
              <a:ln>
                <a:noFill/>
              </a:ln>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147" name="Freeform 54"/>
              <p:cNvSpPr>
                <a:spLocks/>
              </p:cNvSpPr>
              <p:nvPr/>
            </p:nvSpPr>
            <p:spPr bwMode="auto">
              <a:xfrm>
                <a:off x="3229808" y="2966923"/>
                <a:ext cx="757356" cy="543146"/>
              </a:xfrm>
              <a:custGeom>
                <a:avLst/>
                <a:gdLst>
                  <a:gd name="T0" fmla="*/ 200 w 399"/>
                  <a:gd name="T1" fmla="*/ 0 h 286"/>
                  <a:gd name="T2" fmla="*/ 399 w 399"/>
                  <a:gd name="T3" fmla="*/ 48 h 286"/>
                  <a:gd name="T4" fmla="*/ 200 w 399"/>
                  <a:gd name="T5" fmla="*/ 286 h 286"/>
                  <a:gd name="T6" fmla="*/ 0 w 399"/>
                  <a:gd name="T7" fmla="*/ 48 h 286"/>
                  <a:gd name="T8" fmla="*/ 200 w 399"/>
                  <a:gd name="T9" fmla="*/ 0 h 286"/>
                </a:gdLst>
                <a:ahLst/>
                <a:cxnLst>
                  <a:cxn ang="0">
                    <a:pos x="T0" y="T1"/>
                  </a:cxn>
                  <a:cxn ang="0">
                    <a:pos x="T2" y="T3"/>
                  </a:cxn>
                  <a:cxn ang="0">
                    <a:pos x="T4" y="T5"/>
                  </a:cxn>
                  <a:cxn ang="0">
                    <a:pos x="T6" y="T7"/>
                  </a:cxn>
                  <a:cxn ang="0">
                    <a:pos x="T8" y="T9"/>
                  </a:cxn>
                </a:cxnLst>
                <a:rect l="0" t="0" r="r" b="b"/>
                <a:pathLst>
                  <a:path w="399" h="286">
                    <a:moveTo>
                      <a:pt x="200" y="0"/>
                    </a:moveTo>
                    <a:cubicBezTo>
                      <a:pt x="273" y="0"/>
                      <a:pt x="341" y="18"/>
                      <a:pt x="399" y="48"/>
                    </a:cubicBezTo>
                    <a:cubicBezTo>
                      <a:pt x="383" y="183"/>
                      <a:pt x="300" y="286"/>
                      <a:pt x="200" y="286"/>
                    </a:cubicBezTo>
                    <a:cubicBezTo>
                      <a:pt x="99" y="286"/>
                      <a:pt x="16" y="183"/>
                      <a:pt x="0" y="48"/>
                    </a:cubicBezTo>
                    <a:cubicBezTo>
                      <a:pt x="58" y="18"/>
                      <a:pt x="126" y="0"/>
                      <a:pt x="200" y="0"/>
                    </a:cubicBezTo>
                    <a:close/>
                  </a:path>
                </a:pathLst>
              </a:custGeom>
              <a:solidFill>
                <a:schemeClr val="tx2"/>
              </a:solidFill>
              <a:ln w="88900" cap="flat">
                <a:solidFill>
                  <a:srgbClr val="FFFFFF"/>
                </a:solidFill>
                <a:prstDash val="solid"/>
                <a:miter lim="800000"/>
                <a:headEnd/>
                <a:tailEnd/>
              </a:ln>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148" name="Freeform 55"/>
              <p:cNvSpPr>
                <a:spLocks/>
              </p:cNvSpPr>
              <p:nvPr/>
            </p:nvSpPr>
            <p:spPr bwMode="auto">
              <a:xfrm>
                <a:off x="3229808" y="2966923"/>
                <a:ext cx="757356" cy="543146"/>
              </a:xfrm>
              <a:custGeom>
                <a:avLst/>
                <a:gdLst>
                  <a:gd name="T0" fmla="*/ 200 w 399"/>
                  <a:gd name="T1" fmla="*/ 0 h 286"/>
                  <a:gd name="T2" fmla="*/ 399 w 399"/>
                  <a:gd name="T3" fmla="*/ 48 h 286"/>
                  <a:gd name="T4" fmla="*/ 200 w 399"/>
                  <a:gd name="T5" fmla="*/ 286 h 286"/>
                  <a:gd name="T6" fmla="*/ 0 w 399"/>
                  <a:gd name="T7" fmla="*/ 48 h 286"/>
                  <a:gd name="T8" fmla="*/ 200 w 399"/>
                  <a:gd name="T9" fmla="*/ 0 h 286"/>
                </a:gdLst>
                <a:ahLst/>
                <a:cxnLst>
                  <a:cxn ang="0">
                    <a:pos x="T0" y="T1"/>
                  </a:cxn>
                  <a:cxn ang="0">
                    <a:pos x="T2" y="T3"/>
                  </a:cxn>
                  <a:cxn ang="0">
                    <a:pos x="T4" y="T5"/>
                  </a:cxn>
                  <a:cxn ang="0">
                    <a:pos x="T6" y="T7"/>
                  </a:cxn>
                  <a:cxn ang="0">
                    <a:pos x="T8" y="T9"/>
                  </a:cxn>
                </a:cxnLst>
                <a:rect l="0" t="0" r="r" b="b"/>
                <a:pathLst>
                  <a:path w="399" h="286">
                    <a:moveTo>
                      <a:pt x="200" y="0"/>
                    </a:moveTo>
                    <a:cubicBezTo>
                      <a:pt x="273" y="0"/>
                      <a:pt x="341" y="18"/>
                      <a:pt x="399" y="48"/>
                    </a:cubicBezTo>
                    <a:cubicBezTo>
                      <a:pt x="383" y="183"/>
                      <a:pt x="300" y="286"/>
                      <a:pt x="200" y="286"/>
                    </a:cubicBezTo>
                    <a:cubicBezTo>
                      <a:pt x="99" y="286"/>
                      <a:pt x="16" y="183"/>
                      <a:pt x="0" y="48"/>
                    </a:cubicBezTo>
                    <a:cubicBezTo>
                      <a:pt x="58" y="18"/>
                      <a:pt x="126" y="0"/>
                      <a:pt x="200" y="0"/>
                    </a:cubicBezTo>
                    <a:close/>
                  </a:path>
                </a:pathLst>
              </a:custGeom>
              <a:solidFill>
                <a:schemeClr val="accent3">
                  <a:lumMod val="75000"/>
                </a:schemeClr>
              </a:solidFill>
              <a:ln>
                <a:noFill/>
              </a:ln>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149" name="Freeform 77"/>
              <p:cNvSpPr>
                <a:spLocks noEditPoints="1"/>
              </p:cNvSpPr>
              <p:nvPr/>
            </p:nvSpPr>
            <p:spPr bwMode="auto">
              <a:xfrm>
                <a:off x="3457657" y="3158670"/>
                <a:ext cx="161259" cy="247103"/>
              </a:xfrm>
              <a:custGeom>
                <a:avLst/>
                <a:gdLst>
                  <a:gd name="T0" fmla="*/ 42 w 85"/>
                  <a:gd name="T1" fmla="*/ 130 h 130"/>
                  <a:gd name="T2" fmla="*/ 0 w 85"/>
                  <a:gd name="T3" fmla="*/ 65 h 130"/>
                  <a:gd name="T4" fmla="*/ 44 w 85"/>
                  <a:gd name="T5" fmla="*/ 0 h 130"/>
                  <a:gd name="T6" fmla="*/ 85 w 85"/>
                  <a:gd name="T7" fmla="*/ 64 h 130"/>
                  <a:gd name="T8" fmla="*/ 42 w 85"/>
                  <a:gd name="T9" fmla="*/ 130 h 130"/>
                  <a:gd name="T10" fmla="*/ 43 w 85"/>
                  <a:gd name="T11" fmla="*/ 117 h 130"/>
                  <a:gd name="T12" fmla="*/ 68 w 85"/>
                  <a:gd name="T13" fmla="*/ 64 h 130"/>
                  <a:gd name="T14" fmla="*/ 43 w 85"/>
                  <a:gd name="T15" fmla="*/ 13 h 130"/>
                  <a:gd name="T16" fmla="*/ 17 w 85"/>
                  <a:gd name="T17" fmla="*/ 64 h 130"/>
                  <a:gd name="T18" fmla="*/ 42 w 85"/>
                  <a:gd name="T19" fmla="*/ 117 h 130"/>
                  <a:gd name="T20" fmla="*/ 43 w 85"/>
                  <a:gd name="T21" fmla="*/ 11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130">
                    <a:moveTo>
                      <a:pt x="42" y="130"/>
                    </a:moveTo>
                    <a:cubicBezTo>
                      <a:pt x="17" y="130"/>
                      <a:pt x="0" y="107"/>
                      <a:pt x="0" y="65"/>
                    </a:cubicBezTo>
                    <a:cubicBezTo>
                      <a:pt x="0" y="23"/>
                      <a:pt x="18" y="0"/>
                      <a:pt x="44" y="0"/>
                    </a:cubicBezTo>
                    <a:cubicBezTo>
                      <a:pt x="70" y="0"/>
                      <a:pt x="85" y="24"/>
                      <a:pt x="85" y="64"/>
                    </a:cubicBezTo>
                    <a:cubicBezTo>
                      <a:pt x="85" y="106"/>
                      <a:pt x="69" y="130"/>
                      <a:pt x="42" y="130"/>
                    </a:cubicBezTo>
                    <a:close/>
                    <a:moveTo>
                      <a:pt x="43" y="117"/>
                    </a:moveTo>
                    <a:cubicBezTo>
                      <a:pt x="60" y="117"/>
                      <a:pt x="68" y="96"/>
                      <a:pt x="68" y="64"/>
                    </a:cubicBezTo>
                    <a:cubicBezTo>
                      <a:pt x="68" y="33"/>
                      <a:pt x="60" y="13"/>
                      <a:pt x="43" y="13"/>
                    </a:cubicBezTo>
                    <a:cubicBezTo>
                      <a:pt x="27" y="13"/>
                      <a:pt x="17" y="33"/>
                      <a:pt x="17" y="64"/>
                    </a:cubicBezTo>
                    <a:cubicBezTo>
                      <a:pt x="17" y="97"/>
                      <a:pt x="27" y="117"/>
                      <a:pt x="42" y="117"/>
                    </a:cubicBezTo>
                    <a:lnTo>
                      <a:pt x="43"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150" name="Freeform 78"/>
              <p:cNvSpPr>
                <a:spLocks/>
              </p:cNvSpPr>
              <p:nvPr/>
            </p:nvSpPr>
            <p:spPr bwMode="auto">
              <a:xfrm>
                <a:off x="3646996" y="3158670"/>
                <a:ext cx="150027" cy="247103"/>
              </a:xfrm>
              <a:custGeom>
                <a:avLst/>
                <a:gdLst>
                  <a:gd name="T0" fmla="*/ 5 w 79"/>
                  <a:gd name="T1" fmla="*/ 108 h 130"/>
                  <a:gd name="T2" fmla="*/ 33 w 79"/>
                  <a:gd name="T3" fmla="*/ 116 h 130"/>
                  <a:gd name="T4" fmla="*/ 61 w 79"/>
                  <a:gd name="T5" fmla="*/ 92 h 130"/>
                  <a:gd name="T6" fmla="*/ 29 w 79"/>
                  <a:gd name="T7" fmla="*/ 67 h 130"/>
                  <a:gd name="T8" fmla="*/ 19 w 79"/>
                  <a:gd name="T9" fmla="*/ 67 h 130"/>
                  <a:gd name="T10" fmla="*/ 19 w 79"/>
                  <a:gd name="T11" fmla="*/ 54 h 130"/>
                  <a:gd name="T12" fmla="*/ 29 w 79"/>
                  <a:gd name="T13" fmla="*/ 54 h 130"/>
                  <a:gd name="T14" fmla="*/ 57 w 79"/>
                  <a:gd name="T15" fmla="*/ 33 h 130"/>
                  <a:gd name="T16" fmla="*/ 35 w 79"/>
                  <a:gd name="T17" fmla="*/ 14 h 130"/>
                  <a:gd name="T18" fmla="*/ 9 w 79"/>
                  <a:gd name="T19" fmla="*/ 22 h 130"/>
                  <a:gd name="T20" fmla="*/ 5 w 79"/>
                  <a:gd name="T21" fmla="*/ 10 h 130"/>
                  <a:gd name="T22" fmla="*/ 38 w 79"/>
                  <a:gd name="T23" fmla="*/ 0 h 130"/>
                  <a:gd name="T24" fmla="*/ 74 w 79"/>
                  <a:gd name="T25" fmla="*/ 30 h 130"/>
                  <a:gd name="T26" fmla="*/ 51 w 79"/>
                  <a:gd name="T27" fmla="*/ 60 h 130"/>
                  <a:gd name="T28" fmla="*/ 51 w 79"/>
                  <a:gd name="T29" fmla="*/ 60 h 130"/>
                  <a:gd name="T30" fmla="*/ 79 w 79"/>
                  <a:gd name="T31" fmla="*/ 92 h 130"/>
                  <a:gd name="T32" fmla="*/ 33 w 79"/>
                  <a:gd name="T33" fmla="*/ 130 h 130"/>
                  <a:gd name="T34" fmla="*/ 0 w 79"/>
                  <a:gd name="T35" fmla="*/ 121 h 130"/>
                  <a:gd name="T36" fmla="*/ 5 w 79"/>
                  <a:gd name="T37" fmla="*/ 108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 h="130">
                    <a:moveTo>
                      <a:pt x="5" y="108"/>
                    </a:moveTo>
                    <a:cubicBezTo>
                      <a:pt x="10" y="111"/>
                      <a:pt x="21" y="116"/>
                      <a:pt x="33" y="116"/>
                    </a:cubicBezTo>
                    <a:cubicBezTo>
                      <a:pt x="54" y="116"/>
                      <a:pt x="61" y="102"/>
                      <a:pt x="61" y="92"/>
                    </a:cubicBezTo>
                    <a:cubicBezTo>
                      <a:pt x="61" y="74"/>
                      <a:pt x="45" y="67"/>
                      <a:pt x="29" y="67"/>
                    </a:cubicBezTo>
                    <a:cubicBezTo>
                      <a:pt x="19" y="67"/>
                      <a:pt x="19" y="67"/>
                      <a:pt x="19" y="67"/>
                    </a:cubicBezTo>
                    <a:cubicBezTo>
                      <a:pt x="19" y="54"/>
                      <a:pt x="19" y="54"/>
                      <a:pt x="19" y="54"/>
                    </a:cubicBezTo>
                    <a:cubicBezTo>
                      <a:pt x="29" y="54"/>
                      <a:pt x="29" y="54"/>
                      <a:pt x="29" y="54"/>
                    </a:cubicBezTo>
                    <a:cubicBezTo>
                      <a:pt x="41" y="54"/>
                      <a:pt x="57" y="48"/>
                      <a:pt x="57" y="33"/>
                    </a:cubicBezTo>
                    <a:cubicBezTo>
                      <a:pt x="57" y="23"/>
                      <a:pt x="50" y="14"/>
                      <a:pt x="35" y="14"/>
                    </a:cubicBezTo>
                    <a:cubicBezTo>
                      <a:pt x="25" y="14"/>
                      <a:pt x="15" y="18"/>
                      <a:pt x="9" y="22"/>
                    </a:cubicBezTo>
                    <a:cubicBezTo>
                      <a:pt x="5" y="10"/>
                      <a:pt x="5" y="10"/>
                      <a:pt x="5" y="10"/>
                    </a:cubicBezTo>
                    <a:cubicBezTo>
                      <a:pt x="12" y="5"/>
                      <a:pt x="24" y="0"/>
                      <a:pt x="38" y="0"/>
                    </a:cubicBezTo>
                    <a:cubicBezTo>
                      <a:pt x="63" y="0"/>
                      <a:pt x="74" y="15"/>
                      <a:pt x="74" y="30"/>
                    </a:cubicBezTo>
                    <a:cubicBezTo>
                      <a:pt x="74" y="43"/>
                      <a:pt x="66" y="54"/>
                      <a:pt x="51" y="60"/>
                    </a:cubicBezTo>
                    <a:cubicBezTo>
                      <a:pt x="51" y="60"/>
                      <a:pt x="51" y="60"/>
                      <a:pt x="51" y="60"/>
                    </a:cubicBezTo>
                    <a:cubicBezTo>
                      <a:pt x="66" y="63"/>
                      <a:pt x="79" y="75"/>
                      <a:pt x="79" y="92"/>
                    </a:cubicBezTo>
                    <a:cubicBezTo>
                      <a:pt x="79" y="112"/>
                      <a:pt x="63" y="130"/>
                      <a:pt x="33" y="130"/>
                    </a:cubicBezTo>
                    <a:cubicBezTo>
                      <a:pt x="19" y="130"/>
                      <a:pt x="6" y="125"/>
                      <a:pt x="0" y="121"/>
                    </a:cubicBezTo>
                    <a:lnTo>
                      <a:pt x="5" y="1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grpSp>
        <p:grpSp>
          <p:nvGrpSpPr>
            <p:cNvPr id="151" name="Group 150"/>
            <p:cNvGrpSpPr/>
            <p:nvPr/>
          </p:nvGrpSpPr>
          <p:grpSpPr>
            <a:xfrm>
              <a:off x="3969514" y="1806019"/>
              <a:ext cx="1453738" cy="3270910"/>
              <a:chOff x="3969514" y="1806019"/>
              <a:chExt cx="1453738" cy="3270910"/>
            </a:xfrm>
          </p:grpSpPr>
          <p:sp>
            <p:nvSpPr>
              <p:cNvPr id="152" name="Rectangle 28"/>
              <p:cNvSpPr>
                <a:spLocks noChangeArrowheads="1"/>
              </p:cNvSpPr>
              <p:nvPr/>
            </p:nvSpPr>
            <p:spPr bwMode="auto">
              <a:xfrm>
                <a:off x="4661884" y="2426184"/>
                <a:ext cx="36576" cy="2650745"/>
              </a:xfrm>
              <a:prstGeom prst="rect">
                <a:avLst/>
              </a:prstGeom>
              <a:solidFill>
                <a:schemeClr val="tx2">
                  <a:lumMod val="20000"/>
                  <a:lumOff val="80000"/>
                </a:schemeClr>
              </a:solidFill>
              <a:ln>
                <a:noFill/>
              </a:ln>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153" name="Oval 35"/>
              <p:cNvSpPr>
                <a:spLocks noChangeArrowheads="1"/>
              </p:cNvSpPr>
              <p:nvPr/>
            </p:nvSpPr>
            <p:spPr bwMode="auto">
              <a:xfrm>
                <a:off x="3969514" y="1806019"/>
                <a:ext cx="1453738" cy="1242738"/>
              </a:xfrm>
              <a:prstGeom prst="ellipse">
                <a:avLst/>
              </a:prstGeom>
              <a:solidFill>
                <a:schemeClr val="accent4"/>
              </a:solidFill>
              <a:ln>
                <a:noFill/>
              </a:ln>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154" name="Freeform 50"/>
              <p:cNvSpPr>
                <a:spLocks/>
              </p:cNvSpPr>
              <p:nvPr/>
            </p:nvSpPr>
            <p:spPr bwMode="auto">
              <a:xfrm>
                <a:off x="4316902" y="1806019"/>
                <a:ext cx="758960" cy="540739"/>
              </a:xfrm>
              <a:custGeom>
                <a:avLst/>
                <a:gdLst>
                  <a:gd name="T0" fmla="*/ 200 w 400"/>
                  <a:gd name="T1" fmla="*/ 0 h 285"/>
                  <a:gd name="T2" fmla="*/ 400 w 400"/>
                  <a:gd name="T3" fmla="*/ 48 h 285"/>
                  <a:gd name="T4" fmla="*/ 200 w 400"/>
                  <a:gd name="T5" fmla="*/ 285 h 285"/>
                  <a:gd name="T6" fmla="*/ 0 w 400"/>
                  <a:gd name="T7" fmla="*/ 48 h 285"/>
                  <a:gd name="T8" fmla="*/ 200 w 400"/>
                  <a:gd name="T9" fmla="*/ 0 h 285"/>
                </a:gdLst>
                <a:ahLst/>
                <a:cxnLst>
                  <a:cxn ang="0">
                    <a:pos x="T0" y="T1"/>
                  </a:cxn>
                  <a:cxn ang="0">
                    <a:pos x="T2" y="T3"/>
                  </a:cxn>
                  <a:cxn ang="0">
                    <a:pos x="T4" y="T5"/>
                  </a:cxn>
                  <a:cxn ang="0">
                    <a:pos x="T6" y="T7"/>
                  </a:cxn>
                  <a:cxn ang="0">
                    <a:pos x="T8" y="T9"/>
                  </a:cxn>
                </a:cxnLst>
                <a:rect l="0" t="0" r="r" b="b"/>
                <a:pathLst>
                  <a:path w="400" h="285">
                    <a:moveTo>
                      <a:pt x="200" y="0"/>
                    </a:moveTo>
                    <a:cubicBezTo>
                      <a:pt x="273" y="0"/>
                      <a:pt x="341" y="17"/>
                      <a:pt x="400" y="48"/>
                    </a:cubicBezTo>
                    <a:cubicBezTo>
                      <a:pt x="383" y="183"/>
                      <a:pt x="300" y="285"/>
                      <a:pt x="200" y="285"/>
                    </a:cubicBezTo>
                    <a:cubicBezTo>
                      <a:pt x="100" y="285"/>
                      <a:pt x="16" y="183"/>
                      <a:pt x="0" y="48"/>
                    </a:cubicBezTo>
                    <a:cubicBezTo>
                      <a:pt x="58" y="17"/>
                      <a:pt x="127" y="0"/>
                      <a:pt x="200" y="0"/>
                    </a:cubicBezTo>
                    <a:close/>
                  </a:path>
                </a:pathLst>
              </a:custGeom>
              <a:solidFill>
                <a:schemeClr val="tx2"/>
              </a:solidFill>
              <a:ln w="88900" cap="flat">
                <a:solidFill>
                  <a:srgbClr val="FFFFFF"/>
                </a:solidFill>
                <a:prstDash val="solid"/>
                <a:miter lim="800000"/>
                <a:headEnd/>
                <a:tailEnd/>
              </a:ln>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155" name="Freeform 51"/>
              <p:cNvSpPr>
                <a:spLocks/>
              </p:cNvSpPr>
              <p:nvPr/>
            </p:nvSpPr>
            <p:spPr bwMode="auto">
              <a:xfrm>
                <a:off x="4316902" y="1806019"/>
                <a:ext cx="758960" cy="540739"/>
              </a:xfrm>
              <a:custGeom>
                <a:avLst/>
                <a:gdLst>
                  <a:gd name="T0" fmla="*/ 200 w 400"/>
                  <a:gd name="T1" fmla="*/ 0 h 285"/>
                  <a:gd name="T2" fmla="*/ 400 w 400"/>
                  <a:gd name="T3" fmla="*/ 48 h 285"/>
                  <a:gd name="T4" fmla="*/ 200 w 400"/>
                  <a:gd name="T5" fmla="*/ 285 h 285"/>
                  <a:gd name="T6" fmla="*/ 0 w 400"/>
                  <a:gd name="T7" fmla="*/ 48 h 285"/>
                  <a:gd name="T8" fmla="*/ 200 w 400"/>
                  <a:gd name="T9" fmla="*/ 0 h 285"/>
                </a:gdLst>
                <a:ahLst/>
                <a:cxnLst>
                  <a:cxn ang="0">
                    <a:pos x="T0" y="T1"/>
                  </a:cxn>
                  <a:cxn ang="0">
                    <a:pos x="T2" y="T3"/>
                  </a:cxn>
                  <a:cxn ang="0">
                    <a:pos x="T4" y="T5"/>
                  </a:cxn>
                  <a:cxn ang="0">
                    <a:pos x="T6" y="T7"/>
                  </a:cxn>
                  <a:cxn ang="0">
                    <a:pos x="T8" y="T9"/>
                  </a:cxn>
                </a:cxnLst>
                <a:rect l="0" t="0" r="r" b="b"/>
                <a:pathLst>
                  <a:path w="400" h="285">
                    <a:moveTo>
                      <a:pt x="200" y="0"/>
                    </a:moveTo>
                    <a:cubicBezTo>
                      <a:pt x="273" y="0"/>
                      <a:pt x="341" y="17"/>
                      <a:pt x="400" y="48"/>
                    </a:cubicBezTo>
                    <a:cubicBezTo>
                      <a:pt x="383" y="183"/>
                      <a:pt x="300" y="285"/>
                      <a:pt x="200" y="285"/>
                    </a:cubicBezTo>
                    <a:cubicBezTo>
                      <a:pt x="100" y="285"/>
                      <a:pt x="16" y="183"/>
                      <a:pt x="0" y="48"/>
                    </a:cubicBezTo>
                    <a:cubicBezTo>
                      <a:pt x="58" y="17"/>
                      <a:pt x="127" y="0"/>
                      <a:pt x="200" y="0"/>
                    </a:cubicBezTo>
                    <a:close/>
                  </a:path>
                </a:pathLst>
              </a:custGeom>
              <a:solidFill>
                <a:schemeClr val="accent4">
                  <a:lumMod val="75000"/>
                </a:schemeClr>
              </a:solidFill>
              <a:ln>
                <a:noFill/>
              </a:ln>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156" name="Freeform 79"/>
              <p:cNvSpPr>
                <a:spLocks noEditPoints="1"/>
              </p:cNvSpPr>
              <p:nvPr/>
            </p:nvSpPr>
            <p:spPr bwMode="auto">
              <a:xfrm>
                <a:off x="4543146" y="1990544"/>
                <a:ext cx="161259" cy="244697"/>
              </a:xfrm>
              <a:custGeom>
                <a:avLst/>
                <a:gdLst>
                  <a:gd name="T0" fmla="*/ 42 w 85"/>
                  <a:gd name="T1" fmla="*/ 129 h 129"/>
                  <a:gd name="T2" fmla="*/ 0 w 85"/>
                  <a:gd name="T3" fmla="*/ 65 h 129"/>
                  <a:gd name="T4" fmla="*/ 44 w 85"/>
                  <a:gd name="T5" fmla="*/ 0 h 129"/>
                  <a:gd name="T6" fmla="*/ 85 w 85"/>
                  <a:gd name="T7" fmla="*/ 63 h 129"/>
                  <a:gd name="T8" fmla="*/ 42 w 85"/>
                  <a:gd name="T9" fmla="*/ 129 h 129"/>
                  <a:gd name="T10" fmla="*/ 42 w 85"/>
                  <a:gd name="T11" fmla="*/ 116 h 129"/>
                  <a:gd name="T12" fmla="*/ 68 w 85"/>
                  <a:gd name="T13" fmla="*/ 64 h 129"/>
                  <a:gd name="T14" fmla="*/ 42 w 85"/>
                  <a:gd name="T15" fmla="*/ 13 h 129"/>
                  <a:gd name="T16" fmla="*/ 17 w 85"/>
                  <a:gd name="T17" fmla="*/ 64 h 129"/>
                  <a:gd name="T18" fmla="*/ 42 w 85"/>
                  <a:gd name="T19" fmla="*/ 11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9">
                    <a:moveTo>
                      <a:pt x="42" y="129"/>
                    </a:moveTo>
                    <a:cubicBezTo>
                      <a:pt x="17" y="129"/>
                      <a:pt x="0" y="106"/>
                      <a:pt x="0" y="65"/>
                    </a:cubicBezTo>
                    <a:cubicBezTo>
                      <a:pt x="0" y="22"/>
                      <a:pt x="18" y="0"/>
                      <a:pt x="44" y="0"/>
                    </a:cubicBezTo>
                    <a:cubicBezTo>
                      <a:pt x="70" y="0"/>
                      <a:pt x="85" y="23"/>
                      <a:pt x="85" y="63"/>
                    </a:cubicBezTo>
                    <a:cubicBezTo>
                      <a:pt x="85" y="106"/>
                      <a:pt x="69" y="129"/>
                      <a:pt x="42" y="129"/>
                    </a:cubicBezTo>
                    <a:close/>
                    <a:moveTo>
                      <a:pt x="42" y="116"/>
                    </a:moveTo>
                    <a:cubicBezTo>
                      <a:pt x="60" y="116"/>
                      <a:pt x="68" y="96"/>
                      <a:pt x="68" y="64"/>
                    </a:cubicBezTo>
                    <a:cubicBezTo>
                      <a:pt x="68" y="33"/>
                      <a:pt x="60" y="13"/>
                      <a:pt x="42" y="13"/>
                    </a:cubicBezTo>
                    <a:cubicBezTo>
                      <a:pt x="27" y="13"/>
                      <a:pt x="17" y="32"/>
                      <a:pt x="17" y="64"/>
                    </a:cubicBezTo>
                    <a:cubicBezTo>
                      <a:pt x="17" y="96"/>
                      <a:pt x="27" y="116"/>
                      <a:pt x="42" y="1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157" name="Freeform 80"/>
              <p:cNvSpPr>
                <a:spLocks noEditPoints="1"/>
              </p:cNvSpPr>
              <p:nvPr/>
            </p:nvSpPr>
            <p:spPr bwMode="auto">
              <a:xfrm>
                <a:off x="4722858" y="1993753"/>
                <a:ext cx="174898" cy="237476"/>
              </a:xfrm>
              <a:custGeom>
                <a:avLst/>
                <a:gdLst>
                  <a:gd name="T0" fmla="*/ 58 w 92"/>
                  <a:gd name="T1" fmla="*/ 125 h 125"/>
                  <a:gd name="T2" fmla="*/ 58 w 92"/>
                  <a:gd name="T3" fmla="*/ 91 h 125"/>
                  <a:gd name="T4" fmla="*/ 0 w 92"/>
                  <a:gd name="T5" fmla="*/ 91 h 125"/>
                  <a:gd name="T6" fmla="*/ 0 w 92"/>
                  <a:gd name="T7" fmla="*/ 80 h 125"/>
                  <a:gd name="T8" fmla="*/ 56 w 92"/>
                  <a:gd name="T9" fmla="*/ 0 h 125"/>
                  <a:gd name="T10" fmla="*/ 74 w 92"/>
                  <a:gd name="T11" fmla="*/ 0 h 125"/>
                  <a:gd name="T12" fmla="*/ 74 w 92"/>
                  <a:gd name="T13" fmla="*/ 78 h 125"/>
                  <a:gd name="T14" fmla="*/ 92 w 92"/>
                  <a:gd name="T15" fmla="*/ 78 h 125"/>
                  <a:gd name="T16" fmla="*/ 92 w 92"/>
                  <a:gd name="T17" fmla="*/ 91 h 125"/>
                  <a:gd name="T18" fmla="*/ 74 w 92"/>
                  <a:gd name="T19" fmla="*/ 91 h 125"/>
                  <a:gd name="T20" fmla="*/ 74 w 92"/>
                  <a:gd name="T21" fmla="*/ 125 h 125"/>
                  <a:gd name="T22" fmla="*/ 58 w 92"/>
                  <a:gd name="T23" fmla="*/ 125 h 125"/>
                  <a:gd name="T24" fmla="*/ 58 w 92"/>
                  <a:gd name="T25" fmla="*/ 78 h 125"/>
                  <a:gd name="T26" fmla="*/ 58 w 92"/>
                  <a:gd name="T27" fmla="*/ 36 h 125"/>
                  <a:gd name="T28" fmla="*/ 59 w 92"/>
                  <a:gd name="T29" fmla="*/ 16 h 125"/>
                  <a:gd name="T30" fmla="*/ 58 w 92"/>
                  <a:gd name="T31" fmla="*/ 16 h 125"/>
                  <a:gd name="T32" fmla="*/ 48 w 92"/>
                  <a:gd name="T33" fmla="*/ 35 h 125"/>
                  <a:gd name="T34" fmla="*/ 17 w 92"/>
                  <a:gd name="T35" fmla="*/ 77 h 125"/>
                  <a:gd name="T36" fmla="*/ 17 w 92"/>
                  <a:gd name="T37" fmla="*/ 78 h 125"/>
                  <a:gd name="T38" fmla="*/ 58 w 92"/>
                  <a:gd name="T39" fmla="*/ 7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2" h="125">
                    <a:moveTo>
                      <a:pt x="58" y="125"/>
                    </a:moveTo>
                    <a:cubicBezTo>
                      <a:pt x="58" y="91"/>
                      <a:pt x="58" y="91"/>
                      <a:pt x="58" y="91"/>
                    </a:cubicBezTo>
                    <a:cubicBezTo>
                      <a:pt x="0" y="91"/>
                      <a:pt x="0" y="91"/>
                      <a:pt x="0" y="91"/>
                    </a:cubicBezTo>
                    <a:cubicBezTo>
                      <a:pt x="0" y="80"/>
                      <a:pt x="0" y="80"/>
                      <a:pt x="0" y="80"/>
                    </a:cubicBezTo>
                    <a:cubicBezTo>
                      <a:pt x="56" y="0"/>
                      <a:pt x="56" y="0"/>
                      <a:pt x="56" y="0"/>
                    </a:cubicBezTo>
                    <a:cubicBezTo>
                      <a:pt x="74" y="0"/>
                      <a:pt x="74" y="0"/>
                      <a:pt x="74" y="0"/>
                    </a:cubicBezTo>
                    <a:cubicBezTo>
                      <a:pt x="74" y="78"/>
                      <a:pt x="74" y="78"/>
                      <a:pt x="74" y="78"/>
                    </a:cubicBezTo>
                    <a:cubicBezTo>
                      <a:pt x="92" y="78"/>
                      <a:pt x="92" y="78"/>
                      <a:pt x="92" y="78"/>
                    </a:cubicBezTo>
                    <a:cubicBezTo>
                      <a:pt x="92" y="91"/>
                      <a:pt x="92" y="91"/>
                      <a:pt x="92" y="91"/>
                    </a:cubicBezTo>
                    <a:cubicBezTo>
                      <a:pt x="74" y="91"/>
                      <a:pt x="74" y="91"/>
                      <a:pt x="74" y="91"/>
                    </a:cubicBezTo>
                    <a:cubicBezTo>
                      <a:pt x="74" y="125"/>
                      <a:pt x="74" y="125"/>
                      <a:pt x="74" y="125"/>
                    </a:cubicBezTo>
                    <a:lnTo>
                      <a:pt x="58" y="125"/>
                    </a:lnTo>
                    <a:close/>
                    <a:moveTo>
                      <a:pt x="58" y="78"/>
                    </a:moveTo>
                    <a:cubicBezTo>
                      <a:pt x="58" y="36"/>
                      <a:pt x="58" y="36"/>
                      <a:pt x="58" y="36"/>
                    </a:cubicBezTo>
                    <a:cubicBezTo>
                      <a:pt x="58" y="29"/>
                      <a:pt x="58" y="23"/>
                      <a:pt x="59" y="16"/>
                    </a:cubicBezTo>
                    <a:cubicBezTo>
                      <a:pt x="58" y="16"/>
                      <a:pt x="58" y="16"/>
                      <a:pt x="58" y="16"/>
                    </a:cubicBezTo>
                    <a:cubicBezTo>
                      <a:pt x="54" y="23"/>
                      <a:pt x="51" y="29"/>
                      <a:pt x="48" y="35"/>
                    </a:cubicBezTo>
                    <a:cubicBezTo>
                      <a:pt x="17" y="77"/>
                      <a:pt x="17" y="77"/>
                      <a:pt x="17" y="77"/>
                    </a:cubicBezTo>
                    <a:cubicBezTo>
                      <a:pt x="17" y="78"/>
                      <a:pt x="17" y="78"/>
                      <a:pt x="17" y="78"/>
                    </a:cubicBezTo>
                    <a:lnTo>
                      <a:pt x="5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grpSp>
        <p:grpSp>
          <p:nvGrpSpPr>
            <p:cNvPr id="158" name="Group 157"/>
            <p:cNvGrpSpPr/>
            <p:nvPr/>
          </p:nvGrpSpPr>
          <p:grpSpPr>
            <a:xfrm>
              <a:off x="4893745" y="3674538"/>
              <a:ext cx="1452936" cy="2079519"/>
              <a:chOff x="4893745" y="3674538"/>
              <a:chExt cx="1452936" cy="2079519"/>
            </a:xfrm>
          </p:grpSpPr>
          <p:sp>
            <p:nvSpPr>
              <p:cNvPr id="159" name="Rectangle 27"/>
              <p:cNvSpPr>
                <a:spLocks noChangeArrowheads="1"/>
              </p:cNvSpPr>
              <p:nvPr/>
            </p:nvSpPr>
            <p:spPr bwMode="auto">
              <a:xfrm>
                <a:off x="5586115" y="4494472"/>
                <a:ext cx="36576" cy="1259585"/>
              </a:xfrm>
              <a:prstGeom prst="rect">
                <a:avLst/>
              </a:prstGeom>
              <a:solidFill>
                <a:schemeClr val="tx2">
                  <a:lumMod val="20000"/>
                  <a:lumOff val="80000"/>
                </a:schemeClr>
              </a:solidFill>
              <a:ln>
                <a:noFill/>
              </a:ln>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160" name="Oval 39"/>
              <p:cNvSpPr>
                <a:spLocks noChangeArrowheads="1"/>
              </p:cNvSpPr>
              <p:nvPr/>
            </p:nvSpPr>
            <p:spPr bwMode="auto">
              <a:xfrm>
                <a:off x="4893745" y="3674538"/>
                <a:ext cx="1452936" cy="1242738"/>
              </a:xfrm>
              <a:prstGeom prst="ellipse">
                <a:avLst/>
              </a:prstGeom>
              <a:solidFill>
                <a:schemeClr val="accent5"/>
              </a:solidFill>
              <a:ln>
                <a:noFill/>
              </a:ln>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161" name="Freeform 52"/>
              <p:cNvSpPr>
                <a:spLocks/>
              </p:cNvSpPr>
              <p:nvPr/>
            </p:nvSpPr>
            <p:spPr bwMode="auto">
              <a:xfrm>
                <a:off x="5241133" y="3674538"/>
                <a:ext cx="758158" cy="543146"/>
              </a:xfrm>
              <a:custGeom>
                <a:avLst/>
                <a:gdLst>
                  <a:gd name="T0" fmla="*/ 200 w 400"/>
                  <a:gd name="T1" fmla="*/ 0 h 286"/>
                  <a:gd name="T2" fmla="*/ 400 w 400"/>
                  <a:gd name="T3" fmla="*/ 48 h 286"/>
                  <a:gd name="T4" fmla="*/ 200 w 400"/>
                  <a:gd name="T5" fmla="*/ 286 h 286"/>
                  <a:gd name="T6" fmla="*/ 0 w 400"/>
                  <a:gd name="T7" fmla="*/ 48 h 286"/>
                  <a:gd name="T8" fmla="*/ 200 w 400"/>
                  <a:gd name="T9" fmla="*/ 0 h 286"/>
                </a:gdLst>
                <a:ahLst/>
                <a:cxnLst>
                  <a:cxn ang="0">
                    <a:pos x="T0" y="T1"/>
                  </a:cxn>
                  <a:cxn ang="0">
                    <a:pos x="T2" y="T3"/>
                  </a:cxn>
                  <a:cxn ang="0">
                    <a:pos x="T4" y="T5"/>
                  </a:cxn>
                  <a:cxn ang="0">
                    <a:pos x="T6" y="T7"/>
                  </a:cxn>
                  <a:cxn ang="0">
                    <a:pos x="T8" y="T9"/>
                  </a:cxn>
                </a:cxnLst>
                <a:rect l="0" t="0" r="r" b="b"/>
                <a:pathLst>
                  <a:path w="400" h="286">
                    <a:moveTo>
                      <a:pt x="200" y="0"/>
                    </a:moveTo>
                    <a:cubicBezTo>
                      <a:pt x="273" y="0"/>
                      <a:pt x="341" y="18"/>
                      <a:pt x="400" y="48"/>
                    </a:cubicBezTo>
                    <a:cubicBezTo>
                      <a:pt x="383" y="183"/>
                      <a:pt x="300" y="286"/>
                      <a:pt x="200" y="286"/>
                    </a:cubicBezTo>
                    <a:cubicBezTo>
                      <a:pt x="100" y="286"/>
                      <a:pt x="16" y="183"/>
                      <a:pt x="0" y="48"/>
                    </a:cubicBezTo>
                    <a:cubicBezTo>
                      <a:pt x="58" y="18"/>
                      <a:pt x="127" y="0"/>
                      <a:pt x="200" y="0"/>
                    </a:cubicBezTo>
                    <a:close/>
                  </a:path>
                </a:pathLst>
              </a:custGeom>
              <a:solidFill>
                <a:schemeClr val="tx2"/>
              </a:solidFill>
              <a:ln w="88900" cap="flat">
                <a:solidFill>
                  <a:srgbClr val="FFFFFF"/>
                </a:solidFill>
                <a:prstDash val="solid"/>
                <a:miter lim="800000"/>
                <a:headEnd/>
                <a:tailEnd/>
              </a:ln>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162" name="Freeform 53"/>
              <p:cNvSpPr>
                <a:spLocks/>
              </p:cNvSpPr>
              <p:nvPr/>
            </p:nvSpPr>
            <p:spPr bwMode="auto">
              <a:xfrm>
                <a:off x="5241133" y="3674538"/>
                <a:ext cx="758158" cy="543146"/>
              </a:xfrm>
              <a:custGeom>
                <a:avLst/>
                <a:gdLst>
                  <a:gd name="T0" fmla="*/ 200 w 400"/>
                  <a:gd name="T1" fmla="*/ 0 h 286"/>
                  <a:gd name="T2" fmla="*/ 400 w 400"/>
                  <a:gd name="T3" fmla="*/ 48 h 286"/>
                  <a:gd name="T4" fmla="*/ 200 w 400"/>
                  <a:gd name="T5" fmla="*/ 286 h 286"/>
                  <a:gd name="T6" fmla="*/ 0 w 400"/>
                  <a:gd name="T7" fmla="*/ 48 h 286"/>
                  <a:gd name="T8" fmla="*/ 200 w 400"/>
                  <a:gd name="T9" fmla="*/ 0 h 286"/>
                </a:gdLst>
                <a:ahLst/>
                <a:cxnLst>
                  <a:cxn ang="0">
                    <a:pos x="T0" y="T1"/>
                  </a:cxn>
                  <a:cxn ang="0">
                    <a:pos x="T2" y="T3"/>
                  </a:cxn>
                  <a:cxn ang="0">
                    <a:pos x="T4" y="T5"/>
                  </a:cxn>
                  <a:cxn ang="0">
                    <a:pos x="T6" y="T7"/>
                  </a:cxn>
                  <a:cxn ang="0">
                    <a:pos x="T8" y="T9"/>
                  </a:cxn>
                </a:cxnLst>
                <a:rect l="0" t="0" r="r" b="b"/>
                <a:pathLst>
                  <a:path w="400" h="286">
                    <a:moveTo>
                      <a:pt x="200" y="0"/>
                    </a:moveTo>
                    <a:cubicBezTo>
                      <a:pt x="273" y="0"/>
                      <a:pt x="341" y="18"/>
                      <a:pt x="400" y="48"/>
                    </a:cubicBezTo>
                    <a:cubicBezTo>
                      <a:pt x="383" y="183"/>
                      <a:pt x="300" y="286"/>
                      <a:pt x="200" y="286"/>
                    </a:cubicBezTo>
                    <a:cubicBezTo>
                      <a:pt x="100" y="286"/>
                      <a:pt x="16" y="183"/>
                      <a:pt x="0" y="48"/>
                    </a:cubicBezTo>
                    <a:cubicBezTo>
                      <a:pt x="58" y="18"/>
                      <a:pt x="127" y="0"/>
                      <a:pt x="200" y="0"/>
                    </a:cubicBezTo>
                    <a:close/>
                  </a:path>
                </a:pathLst>
              </a:custGeom>
              <a:solidFill>
                <a:schemeClr val="accent5">
                  <a:lumMod val="75000"/>
                </a:schemeClr>
              </a:solidFill>
              <a:ln>
                <a:noFill/>
              </a:ln>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163" name="Freeform 81"/>
              <p:cNvSpPr>
                <a:spLocks noEditPoints="1"/>
              </p:cNvSpPr>
              <p:nvPr/>
            </p:nvSpPr>
            <p:spPr bwMode="auto">
              <a:xfrm>
                <a:off x="5472191" y="3859063"/>
                <a:ext cx="161259" cy="246301"/>
              </a:xfrm>
              <a:custGeom>
                <a:avLst/>
                <a:gdLst>
                  <a:gd name="T0" fmla="*/ 42 w 85"/>
                  <a:gd name="T1" fmla="*/ 130 h 130"/>
                  <a:gd name="T2" fmla="*/ 0 w 85"/>
                  <a:gd name="T3" fmla="*/ 65 h 130"/>
                  <a:gd name="T4" fmla="*/ 44 w 85"/>
                  <a:gd name="T5" fmla="*/ 0 h 130"/>
                  <a:gd name="T6" fmla="*/ 85 w 85"/>
                  <a:gd name="T7" fmla="*/ 63 h 130"/>
                  <a:gd name="T8" fmla="*/ 42 w 85"/>
                  <a:gd name="T9" fmla="*/ 130 h 130"/>
                  <a:gd name="T10" fmla="*/ 43 w 85"/>
                  <a:gd name="T11" fmla="*/ 116 h 130"/>
                  <a:gd name="T12" fmla="*/ 68 w 85"/>
                  <a:gd name="T13" fmla="*/ 64 h 130"/>
                  <a:gd name="T14" fmla="*/ 43 w 85"/>
                  <a:gd name="T15" fmla="*/ 13 h 130"/>
                  <a:gd name="T16" fmla="*/ 17 w 85"/>
                  <a:gd name="T17" fmla="*/ 64 h 130"/>
                  <a:gd name="T18" fmla="*/ 42 w 85"/>
                  <a:gd name="T19" fmla="*/ 116 h 130"/>
                  <a:gd name="T20" fmla="*/ 43 w 85"/>
                  <a:gd name="T21" fmla="*/ 11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130">
                    <a:moveTo>
                      <a:pt x="42" y="130"/>
                    </a:moveTo>
                    <a:cubicBezTo>
                      <a:pt x="17" y="130"/>
                      <a:pt x="1" y="107"/>
                      <a:pt x="0" y="65"/>
                    </a:cubicBezTo>
                    <a:cubicBezTo>
                      <a:pt x="0" y="23"/>
                      <a:pt x="19" y="0"/>
                      <a:pt x="44" y="0"/>
                    </a:cubicBezTo>
                    <a:cubicBezTo>
                      <a:pt x="70" y="0"/>
                      <a:pt x="85" y="23"/>
                      <a:pt x="85" y="63"/>
                    </a:cubicBezTo>
                    <a:cubicBezTo>
                      <a:pt x="85" y="106"/>
                      <a:pt x="69" y="130"/>
                      <a:pt x="42" y="130"/>
                    </a:cubicBezTo>
                    <a:close/>
                    <a:moveTo>
                      <a:pt x="43" y="116"/>
                    </a:moveTo>
                    <a:cubicBezTo>
                      <a:pt x="60" y="116"/>
                      <a:pt x="68" y="96"/>
                      <a:pt x="68" y="64"/>
                    </a:cubicBezTo>
                    <a:cubicBezTo>
                      <a:pt x="68" y="33"/>
                      <a:pt x="60" y="13"/>
                      <a:pt x="43" y="13"/>
                    </a:cubicBezTo>
                    <a:cubicBezTo>
                      <a:pt x="27" y="13"/>
                      <a:pt x="17" y="33"/>
                      <a:pt x="17" y="64"/>
                    </a:cubicBezTo>
                    <a:cubicBezTo>
                      <a:pt x="17" y="97"/>
                      <a:pt x="27" y="116"/>
                      <a:pt x="42" y="116"/>
                    </a:cubicBezTo>
                    <a:lnTo>
                      <a:pt x="43" y="1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164" name="Freeform 82"/>
              <p:cNvSpPr>
                <a:spLocks/>
              </p:cNvSpPr>
              <p:nvPr/>
            </p:nvSpPr>
            <p:spPr bwMode="auto">
              <a:xfrm>
                <a:off x="5662332" y="3863075"/>
                <a:ext cx="147620" cy="242290"/>
              </a:xfrm>
              <a:custGeom>
                <a:avLst/>
                <a:gdLst>
                  <a:gd name="T0" fmla="*/ 76 w 78"/>
                  <a:gd name="T1" fmla="*/ 14 h 128"/>
                  <a:gd name="T2" fmla="*/ 28 w 78"/>
                  <a:gd name="T3" fmla="*/ 14 h 128"/>
                  <a:gd name="T4" fmla="*/ 23 w 78"/>
                  <a:gd name="T5" fmla="*/ 46 h 128"/>
                  <a:gd name="T6" fmla="*/ 33 w 78"/>
                  <a:gd name="T7" fmla="*/ 45 h 128"/>
                  <a:gd name="T8" fmla="*/ 60 w 78"/>
                  <a:gd name="T9" fmla="*/ 52 h 128"/>
                  <a:gd name="T10" fmla="*/ 78 w 78"/>
                  <a:gd name="T11" fmla="*/ 85 h 128"/>
                  <a:gd name="T12" fmla="*/ 32 w 78"/>
                  <a:gd name="T13" fmla="*/ 128 h 128"/>
                  <a:gd name="T14" fmla="*/ 0 w 78"/>
                  <a:gd name="T15" fmla="*/ 120 h 128"/>
                  <a:gd name="T16" fmla="*/ 5 w 78"/>
                  <a:gd name="T17" fmla="*/ 107 h 128"/>
                  <a:gd name="T18" fmla="*/ 32 w 78"/>
                  <a:gd name="T19" fmla="*/ 114 h 128"/>
                  <a:gd name="T20" fmla="*/ 61 w 78"/>
                  <a:gd name="T21" fmla="*/ 86 h 128"/>
                  <a:gd name="T22" fmla="*/ 25 w 78"/>
                  <a:gd name="T23" fmla="*/ 58 h 128"/>
                  <a:gd name="T24" fmla="*/ 8 w 78"/>
                  <a:gd name="T25" fmla="*/ 60 h 128"/>
                  <a:gd name="T26" fmla="*/ 16 w 78"/>
                  <a:gd name="T27" fmla="*/ 0 h 128"/>
                  <a:gd name="T28" fmla="*/ 76 w 78"/>
                  <a:gd name="T29" fmla="*/ 0 h 128"/>
                  <a:gd name="T30" fmla="*/ 76 w 78"/>
                  <a:gd name="T31" fmla="*/ 1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128">
                    <a:moveTo>
                      <a:pt x="76" y="14"/>
                    </a:moveTo>
                    <a:cubicBezTo>
                      <a:pt x="28" y="14"/>
                      <a:pt x="28" y="14"/>
                      <a:pt x="28" y="14"/>
                    </a:cubicBezTo>
                    <a:cubicBezTo>
                      <a:pt x="23" y="46"/>
                      <a:pt x="23" y="46"/>
                      <a:pt x="23" y="46"/>
                    </a:cubicBezTo>
                    <a:cubicBezTo>
                      <a:pt x="26" y="46"/>
                      <a:pt x="29" y="45"/>
                      <a:pt x="33" y="45"/>
                    </a:cubicBezTo>
                    <a:cubicBezTo>
                      <a:pt x="43" y="45"/>
                      <a:pt x="53" y="48"/>
                      <a:pt x="60" y="52"/>
                    </a:cubicBezTo>
                    <a:cubicBezTo>
                      <a:pt x="70" y="58"/>
                      <a:pt x="78" y="69"/>
                      <a:pt x="78" y="85"/>
                    </a:cubicBezTo>
                    <a:cubicBezTo>
                      <a:pt x="78" y="109"/>
                      <a:pt x="59" y="128"/>
                      <a:pt x="32" y="128"/>
                    </a:cubicBezTo>
                    <a:cubicBezTo>
                      <a:pt x="18" y="128"/>
                      <a:pt x="6" y="124"/>
                      <a:pt x="0" y="120"/>
                    </a:cubicBezTo>
                    <a:cubicBezTo>
                      <a:pt x="5" y="107"/>
                      <a:pt x="5" y="107"/>
                      <a:pt x="5" y="107"/>
                    </a:cubicBezTo>
                    <a:cubicBezTo>
                      <a:pt x="10" y="110"/>
                      <a:pt x="20" y="114"/>
                      <a:pt x="32" y="114"/>
                    </a:cubicBezTo>
                    <a:cubicBezTo>
                      <a:pt x="47" y="114"/>
                      <a:pt x="61" y="103"/>
                      <a:pt x="61" y="86"/>
                    </a:cubicBezTo>
                    <a:cubicBezTo>
                      <a:pt x="61" y="70"/>
                      <a:pt x="50" y="58"/>
                      <a:pt x="25" y="58"/>
                    </a:cubicBezTo>
                    <a:cubicBezTo>
                      <a:pt x="18" y="58"/>
                      <a:pt x="12" y="59"/>
                      <a:pt x="8" y="60"/>
                    </a:cubicBezTo>
                    <a:cubicBezTo>
                      <a:pt x="16" y="0"/>
                      <a:pt x="16" y="0"/>
                      <a:pt x="16" y="0"/>
                    </a:cubicBezTo>
                    <a:cubicBezTo>
                      <a:pt x="76" y="0"/>
                      <a:pt x="76" y="0"/>
                      <a:pt x="76" y="0"/>
                    </a:cubicBezTo>
                    <a:lnTo>
                      <a:pt x="76"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grpSp>
        <p:grpSp>
          <p:nvGrpSpPr>
            <p:cNvPr id="165" name="Group 164"/>
            <p:cNvGrpSpPr/>
            <p:nvPr/>
          </p:nvGrpSpPr>
          <p:grpSpPr>
            <a:xfrm>
              <a:off x="2366551" y="4922891"/>
              <a:ext cx="307275" cy="308077"/>
              <a:chOff x="2366551" y="4922891"/>
              <a:chExt cx="307275" cy="308077"/>
            </a:xfrm>
          </p:grpSpPr>
          <p:sp>
            <p:nvSpPr>
              <p:cNvPr id="166" name="Oval 22"/>
              <p:cNvSpPr>
                <a:spLocks noChangeArrowheads="1"/>
              </p:cNvSpPr>
              <p:nvPr/>
            </p:nvSpPr>
            <p:spPr bwMode="auto">
              <a:xfrm>
                <a:off x="2366551" y="4922891"/>
                <a:ext cx="307275" cy="30807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167" name="Freeform 46"/>
              <p:cNvSpPr>
                <a:spLocks/>
              </p:cNvSpPr>
              <p:nvPr/>
            </p:nvSpPr>
            <p:spPr bwMode="auto">
              <a:xfrm>
                <a:off x="2438756" y="5008736"/>
                <a:ext cx="176502" cy="130772"/>
              </a:xfrm>
              <a:custGeom>
                <a:avLst/>
                <a:gdLst>
                  <a:gd name="T0" fmla="*/ 69 w 220"/>
                  <a:gd name="T1" fmla="*/ 0 h 163"/>
                  <a:gd name="T2" fmla="*/ 220 w 220"/>
                  <a:gd name="T3" fmla="*/ 26 h 163"/>
                  <a:gd name="T4" fmla="*/ 154 w 220"/>
                  <a:gd name="T5" fmla="*/ 163 h 163"/>
                  <a:gd name="T6" fmla="*/ 128 w 220"/>
                  <a:gd name="T7" fmla="*/ 113 h 163"/>
                  <a:gd name="T8" fmla="*/ 33 w 220"/>
                  <a:gd name="T9" fmla="*/ 161 h 163"/>
                  <a:gd name="T10" fmla="*/ 0 w 220"/>
                  <a:gd name="T11" fmla="*/ 99 h 163"/>
                  <a:gd name="T12" fmla="*/ 95 w 220"/>
                  <a:gd name="T13" fmla="*/ 50 h 163"/>
                  <a:gd name="T14" fmla="*/ 69 w 220"/>
                  <a:gd name="T15" fmla="*/ 0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 h="163">
                    <a:moveTo>
                      <a:pt x="69" y="0"/>
                    </a:moveTo>
                    <a:lnTo>
                      <a:pt x="220" y="26"/>
                    </a:lnTo>
                    <a:lnTo>
                      <a:pt x="154" y="163"/>
                    </a:lnTo>
                    <a:lnTo>
                      <a:pt x="128" y="113"/>
                    </a:lnTo>
                    <a:lnTo>
                      <a:pt x="33" y="161"/>
                    </a:lnTo>
                    <a:lnTo>
                      <a:pt x="0" y="99"/>
                    </a:lnTo>
                    <a:lnTo>
                      <a:pt x="95" y="50"/>
                    </a:lnTo>
                    <a:lnTo>
                      <a:pt x="69" y="0"/>
                    </a:lnTo>
                    <a:close/>
                  </a:path>
                </a:pathLst>
              </a:custGeom>
              <a:solidFill>
                <a:schemeClr val="accent2"/>
              </a:solidFill>
              <a:ln>
                <a:noFill/>
              </a:ln>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grpSp>
        <p:grpSp>
          <p:nvGrpSpPr>
            <p:cNvPr id="168" name="Group 167"/>
            <p:cNvGrpSpPr/>
            <p:nvPr/>
          </p:nvGrpSpPr>
          <p:grpSpPr>
            <a:xfrm>
              <a:off x="3456052" y="4695845"/>
              <a:ext cx="304868" cy="304868"/>
              <a:chOff x="3456052" y="4695845"/>
              <a:chExt cx="304868" cy="304868"/>
            </a:xfrm>
          </p:grpSpPr>
          <p:sp>
            <p:nvSpPr>
              <p:cNvPr id="169" name="Oval 18"/>
              <p:cNvSpPr>
                <a:spLocks noChangeArrowheads="1"/>
              </p:cNvSpPr>
              <p:nvPr/>
            </p:nvSpPr>
            <p:spPr bwMode="auto">
              <a:xfrm>
                <a:off x="3456052" y="4695845"/>
                <a:ext cx="304868" cy="30486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170" name="Freeform 47"/>
              <p:cNvSpPr>
                <a:spLocks/>
              </p:cNvSpPr>
              <p:nvPr/>
            </p:nvSpPr>
            <p:spPr bwMode="auto">
              <a:xfrm>
                <a:off x="3524246" y="4775271"/>
                <a:ext cx="183723" cy="146016"/>
              </a:xfrm>
              <a:custGeom>
                <a:avLst/>
                <a:gdLst>
                  <a:gd name="T0" fmla="*/ 106 w 229"/>
                  <a:gd name="T1" fmla="*/ 0 h 182"/>
                  <a:gd name="T2" fmla="*/ 229 w 229"/>
                  <a:gd name="T3" fmla="*/ 92 h 182"/>
                  <a:gd name="T4" fmla="*/ 106 w 229"/>
                  <a:gd name="T5" fmla="*/ 182 h 182"/>
                  <a:gd name="T6" fmla="*/ 106 w 229"/>
                  <a:gd name="T7" fmla="*/ 128 h 182"/>
                  <a:gd name="T8" fmla="*/ 0 w 229"/>
                  <a:gd name="T9" fmla="*/ 128 h 182"/>
                  <a:gd name="T10" fmla="*/ 0 w 229"/>
                  <a:gd name="T11" fmla="*/ 54 h 182"/>
                  <a:gd name="T12" fmla="*/ 106 w 229"/>
                  <a:gd name="T13" fmla="*/ 57 h 182"/>
                  <a:gd name="T14" fmla="*/ 106 w 229"/>
                  <a:gd name="T15" fmla="*/ 0 h 1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9" h="182">
                    <a:moveTo>
                      <a:pt x="106" y="0"/>
                    </a:moveTo>
                    <a:lnTo>
                      <a:pt x="229" y="92"/>
                    </a:lnTo>
                    <a:lnTo>
                      <a:pt x="106" y="182"/>
                    </a:lnTo>
                    <a:lnTo>
                      <a:pt x="106" y="128"/>
                    </a:lnTo>
                    <a:lnTo>
                      <a:pt x="0" y="128"/>
                    </a:lnTo>
                    <a:lnTo>
                      <a:pt x="0" y="54"/>
                    </a:lnTo>
                    <a:lnTo>
                      <a:pt x="106" y="57"/>
                    </a:lnTo>
                    <a:lnTo>
                      <a:pt x="106" y="0"/>
                    </a:lnTo>
                    <a:close/>
                  </a:path>
                </a:pathLst>
              </a:custGeom>
              <a:solidFill>
                <a:schemeClr val="accent3"/>
              </a:solidFill>
              <a:ln>
                <a:noFill/>
              </a:ln>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grpSp>
        <p:grpSp>
          <p:nvGrpSpPr>
            <p:cNvPr id="171" name="Group 170"/>
            <p:cNvGrpSpPr/>
            <p:nvPr/>
          </p:nvGrpSpPr>
          <p:grpSpPr>
            <a:xfrm>
              <a:off x="4543146" y="4922891"/>
              <a:ext cx="307275" cy="308077"/>
              <a:chOff x="4543146" y="4922891"/>
              <a:chExt cx="307275" cy="308077"/>
            </a:xfrm>
          </p:grpSpPr>
          <p:sp>
            <p:nvSpPr>
              <p:cNvPr id="172" name="Oval 14"/>
              <p:cNvSpPr>
                <a:spLocks noChangeArrowheads="1"/>
              </p:cNvSpPr>
              <p:nvPr/>
            </p:nvSpPr>
            <p:spPr bwMode="auto">
              <a:xfrm>
                <a:off x="4543146" y="4922891"/>
                <a:ext cx="307275" cy="30807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173" name="Freeform 48"/>
              <p:cNvSpPr>
                <a:spLocks/>
              </p:cNvSpPr>
              <p:nvPr/>
            </p:nvSpPr>
            <p:spPr bwMode="auto">
              <a:xfrm>
                <a:off x="4607329" y="5006329"/>
                <a:ext cx="180514" cy="137191"/>
              </a:xfrm>
              <a:custGeom>
                <a:avLst/>
                <a:gdLst>
                  <a:gd name="T0" fmla="*/ 147 w 225"/>
                  <a:gd name="T1" fmla="*/ 0 h 171"/>
                  <a:gd name="T2" fmla="*/ 225 w 225"/>
                  <a:gd name="T3" fmla="*/ 133 h 171"/>
                  <a:gd name="T4" fmla="*/ 76 w 225"/>
                  <a:gd name="T5" fmla="*/ 171 h 171"/>
                  <a:gd name="T6" fmla="*/ 97 w 225"/>
                  <a:gd name="T7" fmla="*/ 119 h 171"/>
                  <a:gd name="T8" fmla="*/ 0 w 225"/>
                  <a:gd name="T9" fmla="*/ 76 h 171"/>
                  <a:gd name="T10" fmla="*/ 28 w 225"/>
                  <a:gd name="T11" fmla="*/ 12 h 171"/>
                  <a:gd name="T12" fmla="*/ 125 w 225"/>
                  <a:gd name="T13" fmla="*/ 53 h 171"/>
                  <a:gd name="T14" fmla="*/ 147 w 225"/>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5" h="171">
                    <a:moveTo>
                      <a:pt x="147" y="0"/>
                    </a:moveTo>
                    <a:lnTo>
                      <a:pt x="225" y="133"/>
                    </a:lnTo>
                    <a:lnTo>
                      <a:pt x="76" y="171"/>
                    </a:lnTo>
                    <a:lnTo>
                      <a:pt x="97" y="119"/>
                    </a:lnTo>
                    <a:lnTo>
                      <a:pt x="0" y="76"/>
                    </a:lnTo>
                    <a:lnTo>
                      <a:pt x="28" y="12"/>
                    </a:lnTo>
                    <a:lnTo>
                      <a:pt x="125" y="53"/>
                    </a:lnTo>
                    <a:lnTo>
                      <a:pt x="147" y="0"/>
                    </a:lnTo>
                    <a:close/>
                  </a:path>
                </a:pathLst>
              </a:custGeom>
              <a:solidFill>
                <a:schemeClr val="accent4"/>
              </a:solidFill>
              <a:ln>
                <a:noFill/>
              </a:ln>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grpSp>
        <p:grpSp>
          <p:nvGrpSpPr>
            <p:cNvPr id="177" name="Group 176"/>
            <p:cNvGrpSpPr/>
            <p:nvPr/>
          </p:nvGrpSpPr>
          <p:grpSpPr>
            <a:xfrm>
              <a:off x="5466575" y="5602426"/>
              <a:ext cx="307275" cy="305670"/>
              <a:chOff x="5466575" y="5602426"/>
              <a:chExt cx="307275" cy="305670"/>
            </a:xfrm>
          </p:grpSpPr>
          <p:sp>
            <p:nvSpPr>
              <p:cNvPr id="178" name="Oval 10"/>
              <p:cNvSpPr>
                <a:spLocks noChangeArrowheads="1"/>
              </p:cNvSpPr>
              <p:nvPr/>
            </p:nvSpPr>
            <p:spPr bwMode="auto">
              <a:xfrm>
                <a:off x="5466575" y="5602426"/>
                <a:ext cx="307275" cy="30567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179" name="Freeform 49"/>
              <p:cNvSpPr>
                <a:spLocks/>
              </p:cNvSpPr>
              <p:nvPr/>
            </p:nvSpPr>
            <p:spPr bwMode="auto">
              <a:xfrm>
                <a:off x="5546001" y="5678642"/>
                <a:ext cx="146016" cy="153236"/>
              </a:xfrm>
              <a:custGeom>
                <a:avLst/>
                <a:gdLst>
                  <a:gd name="T0" fmla="*/ 166 w 182"/>
                  <a:gd name="T1" fmla="*/ 37 h 191"/>
                  <a:gd name="T2" fmla="*/ 182 w 182"/>
                  <a:gd name="T3" fmla="*/ 191 h 191"/>
                  <a:gd name="T4" fmla="*/ 31 w 182"/>
                  <a:gd name="T5" fmla="*/ 163 h 191"/>
                  <a:gd name="T6" fmla="*/ 71 w 182"/>
                  <a:gd name="T7" fmla="*/ 125 h 191"/>
                  <a:gd name="T8" fmla="*/ 0 w 182"/>
                  <a:gd name="T9" fmla="*/ 47 h 191"/>
                  <a:gd name="T10" fmla="*/ 52 w 182"/>
                  <a:gd name="T11" fmla="*/ 0 h 191"/>
                  <a:gd name="T12" fmla="*/ 123 w 182"/>
                  <a:gd name="T13" fmla="*/ 78 h 191"/>
                  <a:gd name="T14" fmla="*/ 166 w 182"/>
                  <a:gd name="T15" fmla="*/ 37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191">
                    <a:moveTo>
                      <a:pt x="166" y="37"/>
                    </a:moveTo>
                    <a:lnTo>
                      <a:pt x="182" y="191"/>
                    </a:lnTo>
                    <a:lnTo>
                      <a:pt x="31" y="163"/>
                    </a:lnTo>
                    <a:lnTo>
                      <a:pt x="71" y="125"/>
                    </a:lnTo>
                    <a:lnTo>
                      <a:pt x="0" y="47"/>
                    </a:lnTo>
                    <a:lnTo>
                      <a:pt x="52" y="0"/>
                    </a:lnTo>
                    <a:lnTo>
                      <a:pt x="123" y="78"/>
                    </a:lnTo>
                    <a:lnTo>
                      <a:pt x="166" y="37"/>
                    </a:lnTo>
                    <a:close/>
                  </a:path>
                </a:pathLst>
              </a:custGeom>
              <a:solidFill>
                <a:schemeClr val="accent5"/>
              </a:solidFill>
              <a:ln>
                <a:noFill/>
              </a:ln>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grpSp>
        <p:grpSp>
          <p:nvGrpSpPr>
            <p:cNvPr id="199" name="Group 198"/>
            <p:cNvGrpSpPr/>
            <p:nvPr/>
          </p:nvGrpSpPr>
          <p:grpSpPr>
            <a:xfrm>
              <a:off x="870291" y="3656599"/>
              <a:ext cx="1452936" cy="2097458"/>
              <a:chOff x="870291" y="3656599"/>
              <a:chExt cx="1452936" cy="2097458"/>
            </a:xfrm>
          </p:grpSpPr>
          <p:sp>
            <p:nvSpPr>
              <p:cNvPr id="200" name="Rectangle 31"/>
              <p:cNvSpPr>
                <a:spLocks noChangeArrowheads="1"/>
              </p:cNvSpPr>
              <p:nvPr/>
            </p:nvSpPr>
            <p:spPr bwMode="auto">
              <a:xfrm>
                <a:off x="1564267" y="4494472"/>
                <a:ext cx="36576" cy="1259585"/>
              </a:xfrm>
              <a:prstGeom prst="rect">
                <a:avLst/>
              </a:prstGeom>
              <a:solidFill>
                <a:schemeClr val="tx2">
                  <a:lumMod val="20000"/>
                  <a:lumOff val="80000"/>
                </a:schemeClr>
              </a:solidFill>
              <a:ln>
                <a:noFill/>
              </a:ln>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201" name="Oval 41"/>
              <p:cNvSpPr>
                <a:spLocks noChangeArrowheads="1"/>
              </p:cNvSpPr>
              <p:nvPr/>
            </p:nvSpPr>
            <p:spPr bwMode="auto">
              <a:xfrm>
                <a:off x="870291" y="3674538"/>
                <a:ext cx="1452936" cy="1242738"/>
              </a:xfrm>
              <a:prstGeom prst="ellipse">
                <a:avLst/>
              </a:prstGeom>
              <a:solidFill>
                <a:schemeClr val="accent1"/>
              </a:solidFill>
              <a:ln>
                <a:noFill/>
              </a:ln>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202" name="Freeform 58"/>
              <p:cNvSpPr>
                <a:spLocks/>
              </p:cNvSpPr>
              <p:nvPr/>
            </p:nvSpPr>
            <p:spPr bwMode="auto">
              <a:xfrm>
                <a:off x="1219285" y="3674538"/>
                <a:ext cx="756554" cy="543146"/>
              </a:xfrm>
              <a:custGeom>
                <a:avLst/>
                <a:gdLst>
                  <a:gd name="T0" fmla="*/ 199 w 399"/>
                  <a:gd name="T1" fmla="*/ 0 h 286"/>
                  <a:gd name="T2" fmla="*/ 399 w 399"/>
                  <a:gd name="T3" fmla="*/ 48 h 286"/>
                  <a:gd name="T4" fmla="*/ 199 w 399"/>
                  <a:gd name="T5" fmla="*/ 286 h 286"/>
                  <a:gd name="T6" fmla="*/ 0 w 399"/>
                  <a:gd name="T7" fmla="*/ 48 h 286"/>
                  <a:gd name="T8" fmla="*/ 199 w 399"/>
                  <a:gd name="T9" fmla="*/ 0 h 286"/>
                </a:gdLst>
                <a:ahLst/>
                <a:cxnLst>
                  <a:cxn ang="0">
                    <a:pos x="T0" y="T1"/>
                  </a:cxn>
                  <a:cxn ang="0">
                    <a:pos x="T2" y="T3"/>
                  </a:cxn>
                  <a:cxn ang="0">
                    <a:pos x="T4" y="T5"/>
                  </a:cxn>
                  <a:cxn ang="0">
                    <a:pos x="T6" y="T7"/>
                  </a:cxn>
                  <a:cxn ang="0">
                    <a:pos x="T8" y="T9"/>
                  </a:cxn>
                </a:cxnLst>
                <a:rect l="0" t="0" r="r" b="b"/>
                <a:pathLst>
                  <a:path w="399" h="286">
                    <a:moveTo>
                      <a:pt x="199" y="0"/>
                    </a:moveTo>
                    <a:cubicBezTo>
                      <a:pt x="272" y="0"/>
                      <a:pt x="341" y="18"/>
                      <a:pt x="399" y="48"/>
                    </a:cubicBezTo>
                    <a:cubicBezTo>
                      <a:pt x="383" y="183"/>
                      <a:pt x="299" y="286"/>
                      <a:pt x="199" y="286"/>
                    </a:cubicBezTo>
                    <a:cubicBezTo>
                      <a:pt x="99" y="286"/>
                      <a:pt x="16" y="183"/>
                      <a:pt x="0" y="48"/>
                    </a:cubicBezTo>
                    <a:cubicBezTo>
                      <a:pt x="58" y="18"/>
                      <a:pt x="126" y="0"/>
                      <a:pt x="199" y="0"/>
                    </a:cubicBezTo>
                    <a:close/>
                  </a:path>
                </a:pathLst>
              </a:custGeom>
              <a:solidFill>
                <a:schemeClr val="tx2"/>
              </a:solidFill>
              <a:ln w="88900" cap="flat">
                <a:solidFill>
                  <a:srgbClr val="FFFFFF"/>
                </a:solidFill>
                <a:prstDash val="solid"/>
                <a:miter lim="800000"/>
                <a:headEnd/>
                <a:tailEnd/>
              </a:ln>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203" name="Freeform 59"/>
              <p:cNvSpPr>
                <a:spLocks/>
              </p:cNvSpPr>
              <p:nvPr/>
            </p:nvSpPr>
            <p:spPr bwMode="auto">
              <a:xfrm>
                <a:off x="1219285" y="3674538"/>
                <a:ext cx="756554" cy="543146"/>
              </a:xfrm>
              <a:custGeom>
                <a:avLst/>
                <a:gdLst>
                  <a:gd name="T0" fmla="*/ 199 w 399"/>
                  <a:gd name="T1" fmla="*/ 0 h 286"/>
                  <a:gd name="T2" fmla="*/ 399 w 399"/>
                  <a:gd name="T3" fmla="*/ 48 h 286"/>
                  <a:gd name="T4" fmla="*/ 199 w 399"/>
                  <a:gd name="T5" fmla="*/ 286 h 286"/>
                  <a:gd name="T6" fmla="*/ 0 w 399"/>
                  <a:gd name="T7" fmla="*/ 48 h 286"/>
                  <a:gd name="T8" fmla="*/ 199 w 399"/>
                  <a:gd name="T9" fmla="*/ 0 h 286"/>
                </a:gdLst>
                <a:ahLst/>
                <a:cxnLst>
                  <a:cxn ang="0">
                    <a:pos x="T0" y="T1"/>
                  </a:cxn>
                  <a:cxn ang="0">
                    <a:pos x="T2" y="T3"/>
                  </a:cxn>
                  <a:cxn ang="0">
                    <a:pos x="T4" y="T5"/>
                  </a:cxn>
                  <a:cxn ang="0">
                    <a:pos x="T6" y="T7"/>
                  </a:cxn>
                  <a:cxn ang="0">
                    <a:pos x="T8" y="T9"/>
                  </a:cxn>
                </a:cxnLst>
                <a:rect l="0" t="0" r="r" b="b"/>
                <a:pathLst>
                  <a:path w="399" h="286">
                    <a:moveTo>
                      <a:pt x="199" y="0"/>
                    </a:moveTo>
                    <a:cubicBezTo>
                      <a:pt x="272" y="0"/>
                      <a:pt x="341" y="18"/>
                      <a:pt x="399" y="48"/>
                    </a:cubicBezTo>
                    <a:cubicBezTo>
                      <a:pt x="383" y="183"/>
                      <a:pt x="299" y="286"/>
                      <a:pt x="199" y="286"/>
                    </a:cubicBezTo>
                    <a:cubicBezTo>
                      <a:pt x="99" y="286"/>
                      <a:pt x="16" y="183"/>
                      <a:pt x="0" y="48"/>
                    </a:cubicBezTo>
                    <a:cubicBezTo>
                      <a:pt x="58" y="18"/>
                      <a:pt x="126" y="0"/>
                      <a:pt x="199" y="0"/>
                    </a:cubicBezTo>
                    <a:close/>
                  </a:path>
                </a:pathLst>
              </a:custGeom>
              <a:solidFill>
                <a:schemeClr val="accent1">
                  <a:lumMod val="75000"/>
                </a:schemeClr>
              </a:solidFill>
              <a:ln>
                <a:noFill/>
              </a:ln>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204" name="TextBox 203"/>
              <p:cNvSpPr txBox="1"/>
              <p:nvPr/>
            </p:nvSpPr>
            <p:spPr>
              <a:xfrm>
                <a:off x="1328317" y="3656599"/>
                <a:ext cx="538491" cy="512136"/>
              </a:xfrm>
              <a:prstGeom prst="rect">
                <a:avLst/>
              </a:prstGeom>
              <a:noFill/>
            </p:spPr>
            <p:txBody>
              <a:bodyPr wrap="none" rtlCol="0">
                <a:spAutoFit/>
              </a:bodyPr>
              <a:lstStyle/>
              <a:p>
                <a:pPr algn="ctr" defTabSz="874349"/>
                <a:r>
                  <a:rPr lang="en-US" sz="2582" b="1" kern="0" dirty="0">
                    <a:solidFill>
                      <a:schemeClr val="bg1"/>
                    </a:solidFill>
                    <a:latin typeface="+mj-lt"/>
                  </a:rPr>
                  <a:t>01</a:t>
                </a:r>
              </a:p>
            </p:txBody>
          </p:sp>
        </p:grpSp>
        <p:grpSp>
          <p:nvGrpSpPr>
            <p:cNvPr id="226" name="Group 225"/>
            <p:cNvGrpSpPr/>
            <p:nvPr/>
          </p:nvGrpSpPr>
          <p:grpSpPr>
            <a:xfrm>
              <a:off x="1443122" y="5602426"/>
              <a:ext cx="307275" cy="305670"/>
              <a:chOff x="1443122" y="5602426"/>
              <a:chExt cx="307275" cy="305670"/>
            </a:xfrm>
          </p:grpSpPr>
          <p:sp>
            <p:nvSpPr>
              <p:cNvPr id="227" name="Oval 26"/>
              <p:cNvSpPr>
                <a:spLocks noChangeArrowheads="1"/>
              </p:cNvSpPr>
              <p:nvPr/>
            </p:nvSpPr>
            <p:spPr bwMode="auto">
              <a:xfrm>
                <a:off x="1443122" y="5602426"/>
                <a:ext cx="307275" cy="30567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228" name="Freeform 45"/>
              <p:cNvSpPr>
                <a:spLocks/>
              </p:cNvSpPr>
              <p:nvPr/>
            </p:nvSpPr>
            <p:spPr bwMode="auto">
              <a:xfrm>
                <a:off x="1520944" y="5676236"/>
                <a:ext cx="146016" cy="154038"/>
              </a:xfrm>
              <a:custGeom>
                <a:avLst/>
                <a:gdLst>
                  <a:gd name="T0" fmla="*/ 31 w 182"/>
                  <a:gd name="T1" fmla="*/ 26 h 192"/>
                  <a:gd name="T2" fmla="*/ 182 w 182"/>
                  <a:gd name="T3" fmla="*/ 0 h 192"/>
                  <a:gd name="T4" fmla="*/ 165 w 182"/>
                  <a:gd name="T5" fmla="*/ 152 h 192"/>
                  <a:gd name="T6" fmla="*/ 125 w 182"/>
                  <a:gd name="T7" fmla="*/ 114 h 192"/>
                  <a:gd name="T8" fmla="*/ 52 w 182"/>
                  <a:gd name="T9" fmla="*/ 192 h 192"/>
                  <a:gd name="T10" fmla="*/ 0 w 182"/>
                  <a:gd name="T11" fmla="*/ 144 h 192"/>
                  <a:gd name="T12" fmla="*/ 73 w 182"/>
                  <a:gd name="T13" fmla="*/ 66 h 192"/>
                  <a:gd name="T14" fmla="*/ 31 w 182"/>
                  <a:gd name="T15" fmla="*/ 26 h 1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192">
                    <a:moveTo>
                      <a:pt x="31" y="26"/>
                    </a:moveTo>
                    <a:lnTo>
                      <a:pt x="182" y="0"/>
                    </a:lnTo>
                    <a:lnTo>
                      <a:pt x="165" y="152"/>
                    </a:lnTo>
                    <a:lnTo>
                      <a:pt x="125" y="114"/>
                    </a:lnTo>
                    <a:lnTo>
                      <a:pt x="52" y="192"/>
                    </a:lnTo>
                    <a:lnTo>
                      <a:pt x="0" y="144"/>
                    </a:lnTo>
                    <a:lnTo>
                      <a:pt x="73" y="66"/>
                    </a:lnTo>
                    <a:lnTo>
                      <a:pt x="31" y="26"/>
                    </a:lnTo>
                    <a:close/>
                  </a:path>
                </a:pathLst>
              </a:custGeom>
              <a:solidFill>
                <a:schemeClr val="accent1"/>
              </a:solidFill>
              <a:ln>
                <a:noFill/>
              </a:ln>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grpSp>
        <p:sp>
          <p:nvSpPr>
            <p:cNvPr id="256" name="TextBox 255"/>
            <p:cNvSpPr txBox="1"/>
            <p:nvPr/>
          </p:nvSpPr>
          <p:spPr>
            <a:xfrm>
              <a:off x="1118593" y="4240556"/>
              <a:ext cx="907320" cy="404304"/>
            </a:xfrm>
            <a:prstGeom prst="rect">
              <a:avLst/>
            </a:prstGeom>
            <a:noFill/>
          </p:spPr>
          <p:txBody>
            <a:bodyPr wrap="none" rtlCol="0">
              <a:spAutoFit/>
            </a:bodyPr>
            <a:lstStyle/>
            <a:p>
              <a:pPr algn="ctr" defTabSz="874349"/>
              <a:r>
                <a:rPr lang="en-US" sz="1912" b="1" kern="0" dirty="0">
                  <a:solidFill>
                    <a:schemeClr val="bg1"/>
                  </a:solidFill>
                  <a:latin typeface="Segoe UI Light" panose="020B0502040204020203" pitchFamily="34" charset="0"/>
                  <a:cs typeface="Segoe UI Light" panose="020B0502040204020203" pitchFamily="34" charset="0"/>
                </a:rPr>
                <a:t>Strong</a:t>
              </a:r>
            </a:p>
          </p:txBody>
        </p:sp>
        <p:sp>
          <p:nvSpPr>
            <p:cNvPr id="257" name="TextBox 256"/>
            <p:cNvSpPr txBox="1"/>
            <p:nvPr/>
          </p:nvSpPr>
          <p:spPr>
            <a:xfrm>
              <a:off x="1560876" y="2276885"/>
              <a:ext cx="1886173" cy="707886"/>
            </a:xfrm>
            <a:prstGeom prst="rect">
              <a:avLst/>
            </a:prstGeom>
            <a:noFill/>
          </p:spPr>
          <p:txBody>
            <a:bodyPr wrap="square" rtlCol="0">
              <a:spAutoFit/>
            </a:bodyPr>
            <a:lstStyle/>
            <a:p>
              <a:pPr algn="ctr" defTabSz="874349"/>
              <a:r>
                <a:rPr lang="en-US" sz="1912" b="1" kern="0" dirty="0">
                  <a:solidFill>
                    <a:schemeClr val="bg1"/>
                  </a:solidFill>
                  <a:latin typeface="Segoe UI Light" panose="020B0502040204020203" pitchFamily="34" charset="0"/>
                  <a:cs typeface="Segoe UI Light" panose="020B0502040204020203" pitchFamily="34" charset="0"/>
                </a:rPr>
                <a:t>Bounded Staleness</a:t>
              </a:r>
            </a:p>
          </p:txBody>
        </p:sp>
        <p:sp>
          <p:nvSpPr>
            <p:cNvPr id="258" name="TextBox 257"/>
            <p:cNvSpPr txBox="1"/>
            <p:nvPr/>
          </p:nvSpPr>
          <p:spPr>
            <a:xfrm>
              <a:off x="2673020" y="3575334"/>
              <a:ext cx="1886173" cy="404304"/>
            </a:xfrm>
            <a:prstGeom prst="rect">
              <a:avLst/>
            </a:prstGeom>
            <a:noFill/>
          </p:spPr>
          <p:txBody>
            <a:bodyPr wrap="square" rtlCol="0">
              <a:spAutoFit/>
            </a:bodyPr>
            <a:lstStyle/>
            <a:p>
              <a:pPr algn="ctr" defTabSz="874349"/>
              <a:r>
                <a:rPr lang="en-US" sz="1912" b="1" kern="0" dirty="0">
                  <a:solidFill>
                    <a:sysClr val="windowText" lastClr="000000"/>
                  </a:solidFill>
                  <a:latin typeface="Segoe UI Light" panose="020B0502040204020203" pitchFamily="34" charset="0"/>
                  <a:cs typeface="Segoe UI Light" panose="020B0502040204020203" pitchFamily="34" charset="0"/>
                </a:rPr>
                <a:t>Session</a:t>
              </a:r>
            </a:p>
          </p:txBody>
        </p:sp>
        <p:sp>
          <p:nvSpPr>
            <p:cNvPr id="259" name="TextBox 258"/>
            <p:cNvSpPr txBox="1"/>
            <p:nvPr/>
          </p:nvSpPr>
          <p:spPr>
            <a:xfrm>
              <a:off x="3851997" y="2263378"/>
              <a:ext cx="1661493" cy="707886"/>
            </a:xfrm>
            <a:prstGeom prst="rect">
              <a:avLst/>
            </a:prstGeom>
            <a:noFill/>
          </p:spPr>
          <p:txBody>
            <a:bodyPr wrap="square" rtlCol="0">
              <a:spAutoFit/>
            </a:bodyPr>
            <a:lstStyle/>
            <a:p>
              <a:pPr algn="ctr" defTabSz="874349"/>
              <a:r>
                <a:rPr lang="en-US" sz="1912" b="1" kern="0" dirty="0">
                  <a:solidFill>
                    <a:sysClr val="windowText" lastClr="000000"/>
                  </a:solidFill>
                  <a:latin typeface="Segoe UI Light" panose="020B0502040204020203" pitchFamily="34" charset="0"/>
                  <a:cs typeface="Segoe UI Light" panose="020B0502040204020203" pitchFamily="34" charset="0"/>
                </a:rPr>
                <a:t>Consistent Prefix</a:t>
              </a:r>
            </a:p>
          </p:txBody>
        </p:sp>
        <p:sp>
          <p:nvSpPr>
            <p:cNvPr id="260" name="TextBox 259"/>
            <p:cNvSpPr txBox="1"/>
            <p:nvPr/>
          </p:nvSpPr>
          <p:spPr>
            <a:xfrm>
              <a:off x="5057120" y="4268154"/>
              <a:ext cx="1096764" cy="404304"/>
            </a:xfrm>
            <a:prstGeom prst="rect">
              <a:avLst/>
            </a:prstGeom>
            <a:noFill/>
          </p:spPr>
          <p:txBody>
            <a:bodyPr wrap="none" rtlCol="0">
              <a:spAutoFit/>
            </a:bodyPr>
            <a:lstStyle/>
            <a:p>
              <a:pPr algn="ctr" defTabSz="874349"/>
              <a:r>
                <a:rPr lang="en-US" sz="1912" b="1" kern="0" dirty="0">
                  <a:solidFill>
                    <a:schemeClr val="bg1"/>
                  </a:solidFill>
                  <a:latin typeface="Segoe UI Light" panose="020B0502040204020203" pitchFamily="34" charset="0"/>
                  <a:cs typeface="Segoe UI Light" panose="020B0502040204020203" pitchFamily="34" charset="0"/>
                </a:rPr>
                <a:t>Eventual</a:t>
              </a:r>
            </a:p>
          </p:txBody>
        </p:sp>
      </p:grpSp>
      <p:grpSp>
        <p:nvGrpSpPr>
          <p:cNvPr id="322" name="Group 321"/>
          <p:cNvGrpSpPr/>
          <p:nvPr/>
        </p:nvGrpSpPr>
        <p:grpSpPr>
          <a:xfrm>
            <a:off x="5323718" y="6360816"/>
            <a:ext cx="600323" cy="595050"/>
            <a:chOff x="5575730" y="3375041"/>
            <a:chExt cx="1037541" cy="1036042"/>
          </a:xfrm>
          <a:solidFill>
            <a:schemeClr val="accent1"/>
          </a:solidFill>
        </p:grpSpPr>
        <p:sp>
          <p:nvSpPr>
            <p:cNvPr id="323" name="Freeform 26"/>
            <p:cNvSpPr>
              <a:spLocks noEditPoints="1"/>
            </p:cNvSpPr>
            <p:nvPr/>
          </p:nvSpPr>
          <p:spPr bwMode="auto">
            <a:xfrm>
              <a:off x="5575730" y="3375041"/>
              <a:ext cx="1037541" cy="1036042"/>
            </a:xfrm>
            <a:custGeom>
              <a:avLst/>
              <a:gdLst>
                <a:gd name="T0" fmla="*/ 146 w 292"/>
                <a:gd name="T1" fmla="*/ 276 h 292"/>
                <a:gd name="T2" fmla="*/ 64 w 292"/>
                <a:gd name="T3" fmla="*/ 247 h 292"/>
                <a:gd name="T4" fmla="*/ 18 w 292"/>
                <a:gd name="T5" fmla="*/ 171 h 292"/>
                <a:gd name="T6" fmla="*/ 16 w 292"/>
                <a:gd name="T7" fmla="*/ 146 h 292"/>
                <a:gd name="T8" fmla="*/ 45 w 292"/>
                <a:gd name="T9" fmla="*/ 64 h 292"/>
                <a:gd name="T10" fmla="*/ 121 w 292"/>
                <a:gd name="T11" fmla="*/ 19 h 292"/>
                <a:gd name="T12" fmla="*/ 146 w 292"/>
                <a:gd name="T13" fmla="*/ 16 h 292"/>
                <a:gd name="T14" fmla="*/ 146 w 292"/>
                <a:gd name="T15" fmla="*/ 16 h 292"/>
                <a:gd name="T16" fmla="*/ 228 w 292"/>
                <a:gd name="T17" fmla="*/ 46 h 292"/>
                <a:gd name="T18" fmla="*/ 274 w 292"/>
                <a:gd name="T19" fmla="*/ 121 h 292"/>
                <a:gd name="T20" fmla="*/ 281 w 292"/>
                <a:gd name="T21" fmla="*/ 120 h 292"/>
                <a:gd name="T22" fmla="*/ 274 w 292"/>
                <a:gd name="T23" fmla="*/ 121 h 292"/>
                <a:gd name="T24" fmla="*/ 276 w 292"/>
                <a:gd name="T25" fmla="*/ 146 h 292"/>
                <a:gd name="T26" fmla="*/ 247 w 292"/>
                <a:gd name="T27" fmla="*/ 228 h 292"/>
                <a:gd name="T28" fmla="*/ 171 w 292"/>
                <a:gd name="T29" fmla="*/ 274 h 292"/>
                <a:gd name="T30" fmla="*/ 146 w 292"/>
                <a:gd name="T31" fmla="*/ 276 h 292"/>
                <a:gd name="T32" fmla="*/ 146 w 292"/>
                <a:gd name="T33" fmla="*/ 276 h 292"/>
                <a:gd name="T34" fmla="*/ 146 w 292"/>
                <a:gd name="T35" fmla="*/ 0 h 292"/>
                <a:gd name="T36" fmla="*/ 118 w 292"/>
                <a:gd name="T37" fmla="*/ 3 h 292"/>
                <a:gd name="T38" fmla="*/ 33 w 292"/>
                <a:gd name="T39" fmla="*/ 54 h 292"/>
                <a:gd name="T40" fmla="*/ 0 w 292"/>
                <a:gd name="T41" fmla="*/ 146 h 292"/>
                <a:gd name="T42" fmla="*/ 3 w 292"/>
                <a:gd name="T43" fmla="*/ 174 h 292"/>
                <a:gd name="T44" fmla="*/ 54 w 292"/>
                <a:gd name="T45" fmla="*/ 259 h 292"/>
                <a:gd name="T46" fmla="*/ 146 w 292"/>
                <a:gd name="T47" fmla="*/ 292 h 292"/>
                <a:gd name="T48" fmla="*/ 174 w 292"/>
                <a:gd name="T49" fmla="*/ 289 h 292"/>
                <a:gd name="T50" fmla="*/ 259 w 292"/>
                <a:gd name="T51" fmla="*/ 238 h 292"/>
                <a:gd name="T52" fmla="*/ 292 w 292"/>
                <a:gd name="T53" fmla="*/ 146 h 292"/>
                <a:gd name="T54" fmla="*/ 289 w 292"/>
                <a:gd name="T55" fmla="*/ 118 h 292"/>
                <a:gd name="T56" fmla="*/ 289 w 292"/>
                <a:gd name="T57" fmla="*/ 118 h 292"/>
                <a:gd name="T58" fmla="*/ 238 w 292"/>
                <a:gd name="T59" fmla="*/ 33 h 292"/>
                <a:gd name="T60" fmla="*/ 146 w 292"/>
                <a:gd name="T61"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292">
                  <a:moveTo>
                    <a:pt x="146" y="276"/>
                  </a:moveTo>
                  <a:cubicBezTo>
                    <a:pt x="115" y="276"/>
                    <a:pt x="87" y="265"/>
                    <a:pt x="64" y="247"/>
                  </a:cubicBezTo>
                  <a:cubicBezTo>
                    <a:pt x="41" y="228"/>
                    <a:pt x="24" y="202"/>
                    <a:pt x="18" y="171"/>
                  </a:cubicBezTo>
                  <a:cubicBezTo>
                    <a:pt x="17" y="162"/>
                    <a:pt x="16" y="154"/>
                    <a:pt x="16" y="146"/>
                  </a:cubicBezTo>
                  <a:cubicBezTo>
                    <a:pt x="16" y="115"/>
                    <a:pt x="27" y="87"/>
                    <a:pt x="45" y="64"/>
                  </a:cubicBezTo>
                  <a:cubicBezTo>
                    <a:pt x="64" y="41"/>
                    <a:pt x="90" y="25"/>
                    <a:pt x="121" y="19"/>
                  </a:cubicBezTo>
                  <a:cubicBezTo>
                    <a:pt x="130" y="17"/>
                    <a:pt x="138" y="16"/>
                    <a:pt x="146" y="16"/>
                  </a:cubicBezTo>
                  <a:cubicBezTo>
                    <a:pt x="146" y="16"/>
                    <a:pt x="146" y="16"/>
                    <a:pt x="146" y="16"/>
                  </a:cubicBezTo>
                  <a:cubicBezTo>
                    <a:pt x="177" y="16"/>
                    <a:pt x="205" y="27"/>
                    <a:pt x="228" y="46"/>
                  </a:cubicBezTo>
                  <a:cubicBezTo>
                    <a:pt x="251" y="64"/>
                    <a:pt x="268" y="90"/>
                    <a:pt x="274" y="121"/>
                  </a:cubicBezTo>
                  <a:cubicBezTo>
                    <a:pt x="281" y="120"/>
                    <a:pt x="281" y="120"/>
                    <a:pt x="281" y="120"/>
                  </a:cubicBezTo>
                  <a:cubicBezTo>
                    <a:pt x="274" y="121"/>
                    <a:pt x="274" y="121"/>
                    <a:pt x="274" y="121"/>
                  </a:cubicBezTo>
                  <a:cubicBezTo>
                    <a:pt x="275" y="130"/>
                    <a:pt x="276" y="138"/>
                    <a:pt x="276" y="146"/>
                  </a:cubicBezTo>
                  <a:cubicBezTo>
                    <a:pt x="276" y="177"/>
                    <a:pt x="265" y="206"/>
                    <a:pt x="247" y="228"/>
                  </a:cubicBezTo>
                  <a:cubicBezTo>
                    <a:pt x="228" y="251"/>
                    <a:pt x="202" y="268"/>
                    <a:pt x="171" y="274"/>
                  </a:cubicBezTo>
                  <a:cubicBezTo>
                    <a:pt x="162" y="275"/>
                    <a:pt x="154" y="276"/>
                    <a:pt x="146" y="276"/>
                  </a:cubicBezTo>
                  <a:cubicBezTo>
                    <a:pt x="146" y="276"/>
                    <a:pt x="146" y="276"/>
                    <a:pt x="146" y="276"/>
                  </a:cubicBezTo>
                  <a:moveTo>
                    <a:pt x="146" y="0"/>
                  </a:moveTo>
                  <a:cubicBezTo>
                    <a:pt x="137" y="0"/>
                    <a:pt x="128" y="1"/>
                    <a:pt x="118" y="3"/>
                  </a:cubicBezTo>
                  <a:cubicBezTo>
                    <a:pt x="83" y="9"/>
                    <a:pt x="54" y="28"/>
                    <a:pt x="33" y="54"/>
                  </a:cubicBezTo>
                  <a:cubicBezTo>
                    <a:pt x="12" y="79"/>
                    <a:pt x="0" y="112"/>
                    <a:pt x="0" y="146"/>
                  </a:cubicBezTo>
                  <a:cubicBezTo>
                    <a:pt x="0" y="155"/>
                    <a:pt x="1" y="164"/>
                    <a:pt x="3" y="174"/>
                  </a:cubicBezTo>
                  <a:cubicBezTo>
                    <a:pt x="9" y="209"/>
                    <a:pt x="28" y="238"/>
                    <a:pt x="54" y="259"/>
                  </a:cubicBezTo>
                  <a:cubicBezTo>
                    <a:pt x="79" y="280"/>
                    <a:pt x="112" y="292"/>
                    <a:pt x="146" y="292"/>
                  </a:cubicBezTo>
                  <a:cubicBezTo>
                    <a:pt x="155" y="292"/>
                    <a:pt x="164" y="291"/>
                    <a:pt x="174" y="289"/>
                  </a:cubicBezTo>
                  <a:cubicBezTo>
                    <a:pt x="209" y="283"/>
                    <a:pt x="238" y="264"/>
                    <a:pt x="259" y="238"/>
                  </a:cubicBezTo>
                  <a:cubicBezTo>
                    <a:pt x="280" y="213"/>
                    <a:pt x="292" y="181"/>
                    <a:pt x="292" y="146"/>
                  </a:cubicBezTo>
                  <a:cubicBezTo>
                    <a:pt x="292" y="137"/>
                    <a:pt x="291" y="128"/>
                    <a:pt x="289" y="118"/>
                  </a:cubicBezTo>
                  <a:cubicBezTo>
                    <a:pt x="289" y="118"/>
                    <a:pt x="289" y="118"/>
                    <a:pt x="289" y="118"/>
                  </a:cubicBezTo>
                  <a:cubicBezTo>
                    <a:pt x="283" y="84"/>
                    <a:pt x="264" y="54"/>
                    <a:pt x="238" y="33"/>
                  </a:cubicBezTo>
                  <a:cubicBezTo>
                    <a:pt x="213" y="12"/>
                    <a:pt x="180" y="0"/>
                    <a:pt x="146" y="0"/>
                  </a:cubicBezTo>
                </a:path>
              </a:pathLst>
            </a:custGeom>
            <a:grpFill/>
            <a:ln>
              <a:noFill/>
            </a:ln>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324" name="Freeform 27"/>
            <p:cNvSpPr>
              <a:spLocks/>
            </p:cNvSpPr>
            <p:nvPr/>
          </p:nvSpPr>
          <p:spPr bwMode="auto">
            <a:xfrm>
              <a:off x="5799130" y="3658415"/>
              <a:ext cx="284874" cy="238395"/>
            </a:xfrm>
            <a:custGeom>
              <a:avLst/>
              <a:gdLst>
                <a:gd name="T0" fmla="*/ 7 w 80"/>
                <a:gd name="T1" fmla="*/ 0 h 67"/>
                <a:gd name="T2" fmla="*/ 2 w 80"/>
                <a:gd name="T3" fmla="*/ 2 h 67"/>
                <a:gd name="T4" fmla="*/ 3 w 80"/>
                <a:gd name="T5" fmla="*/ 11 h 67"/>
                <a:gd name="T6" fmla="*/ 73 w 80"/>
                <a:gd name="T7" fmla="*/ 67 h 67"/>
                <a:gd name="T8" fmla="*/ 73 w 80"/>
                <a:gd name="T9" fmla="*/ 66 h 67"/>
                <a:gd name="T10" fmla="*/ 80 w 80"/>
                <a:gd name="T11" fmla="*/ 56 h 67"/>
                <a:gd name="T12" fmla="*/ 11 w 80"/>
                <a:gd name="T13" fmla="*/ 1 h 67"/>
                <a:gd name="T14" fmla="*/ 7 w 80"/>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67">
                  <a:moveTo>
                    <a:pt x="7" y="0"/>
                  </a:moveTo>
                  <a:cubicBezTo>
                    <a:pt x="5" y="0"/>
                    <a:pt x="3" y="0"/>
                    <a:pt x="2" y="2"/>
                  </a:cubicBezTo>
                  <a:cubicBezTo>
                    <a:pt x="0" y="5"/>
                    <a:pt x="0" y="9"/>
                    <a:pt x="3" y="11"/>
                  </a:cubicBezTo>
                  <a:cubicBezTo>
                    <a:pt x="73" y="67"/>
                    <a:pt x="73" y="67"/>
                    <a:pt x="73" y="67"/>
                  </a:cubicBezTo>
                  <a:cubicBezTo>
                    <a:pt x="73" y="67"/>
                    <a:pt x="73" y="66"/>
                    <a:pt x="73" y="66"/>
                  </a:cubicBezTo>
                  <a:cubicBezTo>
                    <a:pt x="73" y="61"/>
                    <a:pt x="76" y="58"/>
                    <a:pt x="80" y="56"/>
                  </a:cubicBezTo>
                  <a:cubicBezTo>
                    <a:pt x="11" y="1"/>
                    <a:pt x="11" y="1"/>
                    <a:pt x="11" y="1"/>
                  </a:cubicBezTo>
                  <a:cubicBezTo>
                    <a:pt x="10" y="0"/>
                    <a:pt x="9" y="0"/>
                    <a:pt x="7" y="0"/>
                  </a:cubicBezTo>
                </a:path>
              </a:pathLst>
            </a:custGeom>
            <a:grpFill/>
            <a:ln>
              <a:noFill/>
            </a:ln>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325" name="Freeform 28"/>
            <p:cNvSpPr>
              <a:spLocks/>
            </p:cNvSpPr>
            <p:nvPr/>
          </p:nvSpPr>
          <p:spPr bwMode="auto">
            <a:xfrm>
              <a:off x="6104995" y="3736380"/>
              <a:ext cx="244392" cy="163428"/>
            </a:xfrm>
            <a:custGeom>
              <a:avLst/>
              <a:gdLst>
                <a:gd name="T0" fmla="*/ 61 w 69"/>
                <a:gd name="T1" fmla="*/ 0 h 46"/>
                <a:gd name="T2" fmla="*/ 58 w 69"/>
                <a:gd name="T3" fmla="*/ 1 h 46"/>
                <a:gd name="T4" fmla="*/ 0 w 69"/>
                <a:gd name="T5" fmla="*/ 35 h 46"/>
                <a:gd name="T6" fmla="*/ 7 w 69"/>
                <a:gd name="T7" fmla="*/ 44 h 46"/>
                <a:gd name="T8" fmla="*/ 7 w 69"/>
                <a:gd name="T9" fmla="*/ 46 h 46"/>
                <a:gd name="T10" fmla="*/ 64 w 69"/>
                <a:gd name="T11" fmla="*/ 12 h 46"/>
                <a:gd name="T12" fmla="*/ 67 w 69"/>
                <a:gd name="T13" fmla="*/ 3 h 46"/>
                <a:gd name="T14" fmla="*/ 61 w 69"/>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46">
                  <a:moveTo>
                    <a:pt x="61" y="0"/>
                  </a:moveTo>
                  <a:cubicBezTo>
                    <a:pt x="60" y="0"/>
                    <a:pt x="59" y="1"/>
                    <a:pt x="58" y="1"/>
                  </a:cubicBezTo>
                  <a:cubicBezTo>
                    <a:pt x="0" y="35"/>
                    <a:pt x="0" y="35"/>
                    <a:pt x="0" y="35"/>
                  </a:cubicBezTo>
                  <a:cubicBezTo>
                    <a:pt x="4" y="36"/>
                    <a:pt x="7" y="40"/>
                    <a:pt x="7" y="44"/>
                  </a:cubicBezTo>
                  <a:cubicBezTo>
                    <a:pt x="7" y="45"/>
                    <a:pt x="7" y="45"/>
                    <a:pt x="7" y="46"/>
                  </a:cubicBezTo>
                  <a:cubicBezTo>
                    <a:pt x="64" y="12"/>
                    <a:pt x="64" y="12"/>
                    <a:pt x="64" y="12"/>
                  </a:cubicBezTo>
                  <a:cubicBezTo>
                    <a:pt x="68" y="10"/>
                    <a:pt x="69" y="7"/>
                    <a:pt x="67" y="3"/>
                  </a:cubicBezTo>
                  <a:cubicBezTo>
                    <a:pt x="66" y="1"/>
                    <a:pt x="63" y="0"/>
                    <a:pt x="61" y="0"/>
                  </a:cubicBezTo>
                </a:path>
              </a:pathLst>
            </a:custGeom>
            <a:grpFill/>
            <a:ln>
              <a:noFill/>
            </a:ln>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326" name="Freeform 29"/>
            <p:cNvSpPr>
              <a:spLocks/>
            </p:cNvSpPr>
            <p:nvPr/>
          </p:nvSpPr>
          <p:spPr bwMode="auto">
            <a:xfrm>
              <a:off x="6058516" y="3857827"/>
              <a:ext cx="70469" cy="70469"/>
            </a:xfrm>
            <a:custGeom>
              <a:avLst/>
              <a:gdLst>
                <a:gd name="T0" fmla="*/ 10 w 20"/>
                <a:gd name="T1" fmla="*/ 0 h 20"/>
                <a:gd name="T2" fmla="*/ 7 w 20"/>
                <a:gd name="T3" fmla="*/ 0 h 20"/>
                <a:gd name="T4" fmla="*/ 0 w 20"/>
                <a:gd name="T5" fmla="*/ 10 h 20"/>
                <a:gd name="T6" fmla="*/ 0 w 20"/>
                <a:gd name="T7" fmla="*/ 11 h 20"/>
                <a:gd name="T8" fmla="*/ 10 w 20"/>
                <a:gd name="T9" fmla="*/ 20 h 20"/>
                <a:gd name="T10" fmla="*/ 20 w 20"/>
                <a:gd name="T11" fmla="*/ 12 h 20"/>
                <a:gd name="T12" fmla="*/ 20 w 20"/>
                <a:gd name="T13" fmla="*/ 10 h 20"/>
                <a:gd name="T14" fmla="*/ 13 w 20"/>
                <a:gd name="T15" fmla="*/ 1 h 20"/>
                <a:gd name="T16" fmla="*/ 10 w 20"/>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0">
                  <a:moveTo>
                    <a:pt x="10" y="0"/>
                  </a:moveTo>
                  <a:cubicBezTo>
                    <a:pt x="9" y="0"/>
                    <a:pt x="8" y="0"/>
                    <a:pt x="7" y="0"/>
                  </a:cubicBezTo>
                  <a:cubicBezTo>
                    <a:pt x="3" y="2"/>
                    <a:pt x="0" y="5"/>
                    <a:pt x="0" y="10"/>
                  </a:cubicBezTo>
                  <a:cubicBezTo>
                    <a:pt x="0" y="10"/>
                    <a:pt x="0" y="11"/>
                    <a:pt x="0" y="11"/>
                  </a:cubicBezTo>
                  <a:cubicBezTo>
                    <a:pt x="1" y="16"/>
                    <a:pt x="5" y="20"/>
                    <a:pt x="10" y="20"/>
                  </a:cubicBezTo>
                  <a:cubicBezTo>
                    <a:pt x="15" y="20"/>
                    <a:pt x="19" y="16"/>
                    <a:pt x="20" y="12"/>
                  </a:cubicBezTo>
                  <a:cubicBezTo>
                    <a:pt x="20" y="11"/>
                    <a:pt x="20" y="11"/>
                    <a:pt x="20" y="10"/>
                  </a:cubicBezTo>
                  <a:cubicBezTo>
                    <a:pt x="20" y="6"/>
                    <a:pt x="17" y="2"/>
                    <a:pt x="13" y="1"/>
                  </a:cubicBezTo>
                  <a:cubicBezTo>
                    <a:pt x="12" y="0"/>
                    <a:pt x="11" y="0"/>
                    <a:pt x="10" y="0"/>
                  </a:cubicBezTo>
                </a:path>
              </a:pathLst>
            </a:custGeom>
            <a:grpFill/>
            <a:ln>
              <a:noFill/>
            </a:ln>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327" name="Freeform 30"/>
            <p:cNvSpPr>
              <a:spLocks/>
            </p:cNvSpPr>
            <p:nvPr/>
          </p:nvSpPr>
          <p:spPr bwMode="auto">
            <a:xfrm>
              <a:off x="6073509" y="3478494"/>
              <a:ext cx="41981" cy="137939"/>
            </a:xfrm>
            <a:custGeom>
              <a:avLst/>
              <a:gdLst>
                <a:gd name="T0" fmla="*/ 6 w 12"/>
                <a:gd name="T1" fmla="*/ 0 h 39"/>
                <a:gd name="T2" fmla="*/ 0 w 12"/>
                <a:gd name="T3" fmla="*/ 6 h 39"/>
                <a:gd name="T4" fmla="*/ 0 w 12"/>
                <a:gd name="T5" fmla="*/ 33 h 39"/>
                <a:gd name="T6" fmla="*/ 6 w 12"/>
                <a:gd name="T7" fmla="*/ 39 h 39"/>
                <a:gd name="T8" fmla="*/ 12 w 12"/>
                <a:gd name="T9" fmla="*/ 33 h 39"/>
                <a:gd name="T10" fmla="*/ 12 w 12"/>
                <a:gd name="T11" fmla="*/ 6 h 39"/>
                <a:gd name="T12" fmla="*/ 6 w 12"/>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2" h="39">
                  <a:moveTo>
                    <a:pt x="6" y="0"/>
                  </a:moveTo>
                  <a:cubicBezTo>
                    <a:pt x="2" y="0"/>
                    <a:pt x="0" y="2"/>
                    <a:pt x="0" y="6"/>
                  </a:cubicBezTo>
                  <a:cubicBezTo>
                    <a:pt x="0" y="33"/>
                    <a:pt x="0" y="33"/>
                    <a:pt x="0" y="33"/>
                  </a:cubicBezTo>
                  <a:cubicBezTo>
                    <a:pt x="0" y="36"/>
                    <a:pt x="2" y="39"/>
                    <a:pt x="6" y="39"/>
                  </a:cubicBezTo>
                  <a:cubicBezTo>
                    <a:pt x="10" y="39"/>
                    <a:pt x="12" y="36"/>
                    <a:pt x="12" y="33"/>
                  </a:cubicBezTo>
                  <a:cubicBezTo>
                    <a:pt x="12" y="6"/>
                    <a:pt x="12" y="6"/>
                    <a:pt x="12" y="6"/>
                  </a:cubicBezTo>
                  <a:cubicBezTo>
                    <a:pt x="12" y="2"/>
                    <a:pt x="10" y="0"/>
                    <a:pt x="6" y="0"/>
                  </a:cubicBezTo>
                </a:path>
              </a:pathLst>
            </a:custGeom>
            <a:grpFill/>
            <a:ln>
              <a:noFill/>
            </a:ln>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328" name="Freeform 31"/>
            <p:cNvSpPr>
              <a:spLocks/>
            </p:cNvSpPr>
            <p:nvPr/>
          </p:nvSpPr>
          <p:spPr bwMode="auto">
            <a:xfrm>
              <a:off x="6073509" y="4172688"/>
              <a:ext cx="41981" cy="142437"/>
            </a:xfrm>
            <a:custGeom>
              <a:avLst/>
              <a:gdLst>
                <a:gd name="T0" fmla="*/ 6 w 12"/>
                <a:gd name="T1" fmla="*/ 0 h 40"/>
                <a:gd name="T2" fmla="*/ 0 w 12"/>
                <a:gd name="T3" fmla="*/ 6 h 40"/>
                <a:gd name="T4" fmla="*/ 0 w 12"/>
                <a:gd name="T5" fmla="*/ 33 h 40"/>
                <a:gd name="T6" fmla="*/ 6 w 12"/>
                <a:gd name="T7" fmla="*/ 40 h 40"/>
                <a:gd name="T8" fmla="*/ 12 w 12"/>
                <a:gd name="T9" fmla="*/ 33 h 40"/>
                <a:gd name="T10" fmla="*/ 12 w 12"/>
                <a:gd name="T11" fmla="*/ 6 h 40"/>
                <a:gd name="T12" fmla="*/ 6 w 12"/>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12" h="40">
                  <a:moveTo>
                    <a:pt x="6" y="0"/>
                  </a:moveTo>
                  <a:cubicBezTo>
                    <a:pt x="2" y="0"/>
                    <a:pt x="0" y="3"/>
                    <a:pt x="0" y="6"/>
                  </a:cubicBezTo>
                  <a:cubicBezTo>
                    <a:pt x="0" y="33"/>
                    <a:pt x="0" y="33"/>
                    <a:pt x="0" y="33"/>
                  </a:cubicBezTo>
                  <a:cubicBezTo>
                    <a:pt x="0" y="37"/>
                    <a:pt x="2" y="40"/>
                    <a:pt x="6" y="40"/>
                  </a:cubicBezTo>
                  <a:cubicBezTo>
                    <a:pt x="10" y="40"/>
                    <a:pt x="12" y="37"/>
                    <a:pt x="12" y="33"/>
                  </a:cubicBezTo>
                  <a:cubicBezTo>
                    <a:pt x="12" y="6"/>
                    <a:pt x="12" y="6"/>
                    <a:pt x="12" y="6"/>
                  </a:cubicBezTo>
                  <a:cubicBezTo>
                    <a:pt x="12" y="3"/>
                    <a:pt x="10" y="0"/>
                    <a:pt x="6" y="0"/>
                  </a:cubicBezTo>
                </a:path>
              </a:pathLst>
            </a:custGeom>
            <a:grpFill/>
            <a:ln>
              <a:noFill/>
            </a:ln>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329" name="Freeform 32"/>
            <p:cNvSpPr>
              <a:spLocks/>
            </p:cNvSpPr>
            <p:nvPr/>
          </p:nvSpPr>
          <p:spPr bwMode="auto">
            <a:xfrm>
              <a:off x="6371877" y="3871321"/>
              <a:ext cx="140938" cy="46480"/>
            </a:xfrm>
            <a:custGeom>
              <a:avLst/>
              <a:gdLst>
                <a:gd name="T0" fmla="*/ 34 w 40"/>
                <a:gd name="T1" fmla="*/ 0 h 13"/>
                <a:gd name="T2" fmla="*/ 7 w 40"/>
                <a:gd name="T3" fmla="*/ 0 h 13"/>
                <a:gd name="T4" fmla="*/ 0 w 40"/>
                <a:gd name="T5" fmla="*/ 7 h 13"/>
                <a:gd name="T6" fmla="*/ 7 w 40"/>
                <a:gd name="T7" fmla="*/ 13 h 13"/>
                <a:gd name="T8" fmla="*/ 34 w 40"/>
                <a:gd name="T9" fmla="*/ 13 h 13"/>
                <a:gd name="T10" fmla="*/ 40 w 40"/>
                <a:gd name="T11" fmla="*/ 7 h 13"/>
                <a:gd name="T12" fmla="*/ 34 w 40"/>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40" h="13">
                  <a:moveTo>
                    <a:pt x="34" y="0"/>
                  </a:moveTo>
                  <a:cubicBezTo>
                    <a:pt x="7" y="0"/>
                    <a:pt x="7" y="0"/>
                    <a:pt x="7" y="0"/>
                  </a:cubicBezTo>
                  <a:cubicBezTo>
                    <a:pt x="3" y="0"/>
                    <a:pt x="0" y="3"/>
                    <a:pt x="0" y="7"/>
                  </a:cubicBezTo>
                  <a:cubicBezTo>
                    <a:pt x="0" y="10"/>
                    <a:pt x="3" y="13"/>
                    <a:pt x="7" y="13"/>
                  </a:cubicBezTo>
                  <a:cubicBezTo>
                    <a:pt x="34" y="13"/>
                    <a:pt x="34" y="13"/>
                    <a:pt x="34" y="13"/>
                  </a:cubicBezTo>
                  <a:cubicBezTo>
                    <a:pt x="37" y="13"/>
                    <a:pt x="40" y="10"/>
                    <a:pt x="40" y="7"/>
                  </a:cubicBezTo>
                  <a:cubicBezTo>
                    <a:pt x="40" y="3"/>
                    <a:pt x="37" y="0"/>
                    <a:pt x="34" y="0"/>
                  </a:cubicBezTo>
                </a:path>
              </a:pathLst>
            </a:custGeom>
            <a:grpFill/>
            <a:ln>
              <a:noFill/>
            </a:ln>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330" name="Freeform 33"/>
            <p:cNvSpPr>
              <a:spLocks/>
            </p:cNvSpPr>
            <p:nvPr/>
          </p:nvSpPr>
          <p:spPr bwMode="auto">
            <a:xfrm>
              <a:off x="5674686" y="3871321"/>
              <a:ext cx="142437" cy="46480"/>
            </a:xfrm>
            <a:custGeom>
              <a:avLst/>
              <a:gdLst>
                <a:gd name="T0" fmla="*/ 33 w 40"/>
                <a:gd name="T1" fmla="*/ 0 h 13"/>
                <a:gd name="T2" fmla="*/ 6 w 40"/>
                <a:gd name="T3" fmla="*/ 0 h 13"/>
                <a:gd name="T4" fmla="*/ 0 w 40"/>
                <a:gd name="T5" fmla="*/ 7 h 13"/>
                <a:gd name="T6" fmla="*/ 6 w 40"/>
                <a:gd name="T7" fmla="*/ 13 h 13"/>
                <a:gd name="T8" fmla="*/ 33 w 40"/>
                <a:gd name="T9" fmla="*/ 13 h 13"/>
                <a:gd name="T10" fmla="*/ 40 w 40"/>
                <a:gd name="T11" fmla="*/ 7 h 13"/>
                <a:gd name="T12" fmla="*/ 33 w 40"/>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40" h="13">
                  <a:moveTo>
                    <a:pt x="33" y="0"/>
                  </a:moveTo>
                  <a:cubicBezTo>
                    <a:pt x="6" y="0"/>
                    <a:pt x="6" y="0"/>
                    <a:pt x="6" y="0"/>
                  </a:cubicBezTo>
                  <a:cubicBezTo>
                    <a:pt x="3" y="0"/>
                    <a:pt x="0" y="3"/>
                    <a:pt x="0" y="7"/>
                  </a:cubicBezTo>
                  <a:cubicBezTo>
                    <a:pt x="0" y="10"/>
                    <a:pt x="3" y="13"/>
                    <a:pt x="6" y="13"/>
                  </a:cubicBezTo>
                  <a:cubicBezTo>
                    <a:pt x="33" y="13"/>
                    <a:pt x="33" y="13"/>
                    <a:pt x="33" y="13"/>
                  </a:cubicBezTo>
                  <a:cubicBezTo>
                    <a:pt x="37" y="13"/>
                    <a:pt x="40" y="10"/>
                    <a:pt x="40" y="7"/>
                  </a:cubicBezTo>
                  <a:cubicBezTo>
                    <a:pt x="40" y="3"/>
                    <a:pt x="37" y="0"/>
                    <a:pt x="33" y="0"/>
                  </a:cubicBezTo>
                </a:path>
              </a:pathLst>
            </a:custGeom>
            <a:grpFill/>
            <a:ln>
              <a:noFill/>
            </a:ln>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grpSp>
      <p:sp>
        <p:nvSpPr>
          <p:cNvPr id="121" name="Title 1">
            <a:extLst/>
          </p:cNvPr>
          <p:cNvSpPr txBox="1">
            <a:spLocks/>
          </p:cNvSpPr>
          <p:nvPr/>
        </p:nvSpPr>
        <p:spPr>
          <a:xfrm>
            <a:off x="2950857" y="874751"/>
            <a:ext cx="6499135" cy="536603"/>
          </a:xfrm>
          <a:prstGeom prst="rect">
            <a:avLst/>
          </a:prstGeom>
          <a:solidFill>
            <a:schemeClr val="tx1"/>
          </a:solidFill>
        </p:spPr>
        <p:txBody>
          <a:bodyPr wrap="square" tIns="85712" bIns="8571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891888">
              <a:defRPr/>
            </a:pPr>
            <a:r>
              <a:rPr lang="en-US" sz="2625" spc="0" dirty="0">
                <a:solidFill>
                  <a:srgbClr val="0078D7">
                    <a:lumMod val="20000"/>
                    <a:lumOff val="80000"/>
                  </a:srgbClr>
                </a:solidFill>
                <a:latin typeface="Segoe UI" panose="020B0502040204020203" pitchFamily="34" charset="0"/>
              </a:rPr>
              <a:t>5 well-defined consistency models</a:t>
            </a:r>
            <a:endParaRPr lang="en-US" sz="3749" spc="0" dirty="0">
              <a:solidFill>
                <a:srgbClr val="0078D7">
                  <a:lumMod val="20000"/>
                  <a:lumOff val="80000"/>
                </a:srgbClr>
              </a:solidFill>
              <a:latin typeface="Segoe UI" panose="020B0502040204020203" pitchFamily="34" charset="0"/>
            </a:endParaRPr>
          </a:p>
        </p:txBody>
      </p:sp>
      <p:grpSp>
        <p:nvGrpSpPr>
          <p:cNvPr id="344" name="Group 343"/>
          <p:cNvGrpSpPr/>
          <p:nvPr/>
        </p:nvGrpSpPr>
        <p:grpSpPr>
          <a:xfrm>
            <a:off x="90955" y="6304576"/>
            <a:ext cx="675596" cy="660328"/>
            <a:chOff x="1942629" y="6183229"/>
            <a:chExt cx="792492" cy="792095"/>
          </a:xfrm>
        </p:grpSpPr>
        <p:sp>
          <p:nvSpPr>
            <p:cNvPr id="342" name="Freeform 13"/>
            <p:cNvSpPr>
              <a:spLocks noEditPoints="1"/>
            </p:cNvSpPr>
            <p:nvPr/>
          </p:nvSpPr>
          <p:spPr bwMode="auto">
            <a:xfrm>
              <a:off x="2200318" y="6440521"/>
              <a:ext cx="277114" cy="277511"/>
            </a:xfrm>
            <a:custGeom>
              <a:avLst/>
              <a:gdLst>
                <a:gd name="T0" fmla="*/ 269 w 537"/>
                <a:gd name="T1" fmla="*/ 538 h 538"/>
                <a:gd name="T2" fmla="*/ 0 w 537"/>
                <a:gd name="T3" fmla="*/ 269 h 538"/>
                <a:gd name="T4" fmla="*/ 269 w 537"/>
                <a:gd name="T5" fmla="*/ 0 h 538"/>
                <a:gd name="T6" fmla="*/ 537 w 537"/>
                <a:gd name="T7" fmla="*/ 269 h 538"/>
                <a:gd name="T8" fmla="*/ 269 w 537"/>
                <a:gd name="T9" fmla="*/ 538 h 538"/>
                <a:gd name="T10" fmla="*/ 269 w 537"/>
                <a:gd name="T11" fmla="*/ 244 h 538"/>
                <a:gd name="T12" fmla="*/ 244 w 537"/>
                <a:gd name="T13" fmla="*/ 269 h 538"/>
                <a:gd name="T14" fmla="*/ 269 w 537"/>
                <a:gd name="T15" fmla="*/ 293 h 538"/>
                <a:gd name="T16" fmla="*/ 293 w 537"/>
                <a:gd name="T17" fmla="*/ 269 h 538"/>
                <a:gd name="T18" fmla="*/ 269 w 537"/>
                <a:gd name="T19" fmla="*/ 244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7" h="538">
                  <a:moveTo>
                    <a:pt x="269" y="538"/>
                  </a:moveTo>
                  <a:cubicBezTo>
                    <a:pt x="121" y="538"/>
                    <a:pt x="0" y="417"/>
                    <a:pt x="0" y="269"/>
                  </a:cubicBezTo>
                  <a:cubicBezTo>
                    <a:pt x="0" y="121"/>
                    <a:pt x="121" y="0"/>
                    <a:pt x="269" y="0"/>
                  </a:cubicBezTo>
                  <a:cubicBezTo>
                    <a:pt x="417" y="0"/>
                    <a:pt x="537" y="121"/>
                    <a:pt x="537" y="269"/>
                  </a:cubicBezTo>
                  <a:cubicBezTo>
                    <a:pt x="537" y="417"/>
                    <a:pt x="417" y="538"/>
                    <a:pt x="269" y="538"/>
                  </a:cubicBezTo>
                  <a:moveTo>
                    <a:pt x="269" y="244"/>
                  </a:moveTo>
                  <a:cubicBezTo>
                    <a:pt x="255" y="244"/>
                    <a:pt x="244" y="255"/>
                    <a:pt x="244" y="269"/>
                  </a:cubicBezTo>
                  <a:cubicBezTo>
                    <a:pt x="244" y="282"/>
                    <a:pt x="255" y="293"/>
                    <a:pt x="269" y="293"/>
                  </a:cubicBezTo>
                  <a:cubicBezTo>
                    <a:pt x="282" y="293"/>
                    <a:pt x="293" y="282"/>
                    <a:pt x="293" y="269"/>
                  </a:cubicBezTo>
                  <a:cubicBezTo>
                    <a:pt x="293" y="255"/>
                    <a:pt x="282" y="244"/>
                    <a:pt x="269" y="244"/>
                  </a:cubicBezTo>
                </a:path>
              </a:pathLst>
            </a:custGeom>
            <a:solidFill>
              <a:schemeClr val="accent2"/>
            </a:solidFill>
            <a:ln>
              <a:noFill/>
            </a:ln>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343" name="Freeform 14"/>
            <p:cNvSpPr>
              <a:spLocks noEditPoints="1"/>
            </p:cNvSpPr>
            <p:nvPr/>
          </p:nvSpPr>
          <p:spPr bwMode="auto">
            <a:xfrm>
              <a:off x="1942629" y="6183229"/>
              <a:ext cx="792492" cy="792095"/>
            </a:xfrm>
            <a:custGeom>
              <a:avLst/>
              <a:gdLst>
                <a:gd name="T0" fmla="*/ 768 w 1535"/>
                <a:gd name="T1" fmla="*/ 1534 h 1534"/>
                <a:gd name="T2" fmla="*/ 0 w 1535"/>
                <a:gd name="T3" fmla="*/ 767 h 1534"/>
                <a:gd name="T4" fmla="*/ 768 w 1535"/>
                <a:gd name="T5" fmla="*/ 0 h 1534"/>
                <a:gd name="T6" fmla="*/ 1535 w 1535"/>
                <a:gd name="T7" fmla="*/ 767 h 1534"/>
                <a:gd name="T8" fmla="*/ 768 w 1535"/>
                <a:gd name="T9" fmla="*/ 1534 h 1534"/>
                <a:gd name="T10" fmla="*/ 768 w 1535"/>
                <a:gd name="T11" fmla="*/ 244 h 1534"/>
                <a:gd name="T12" fmla="*/ 245 w 1535"/>
                <a:gd name="T13" fmla="*/ 767 h 1534"/>
                <a:gd name="T14" fmla="*/ 768 w 1535"/>
                <a:gd name="T15" fmla="*/ 1290 h 1534"/>
                <a:gd name="T16" fmla="*/ 1291 w 1535"/>
                <a:gd name="T17" fmla="*/ 767 h 1534"/>
                <a:gd name="T18" fmla="*/ 768 w 1535"/>
                <a:gd name="T19" fmla="*/ 244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1534">
                  <a:moveTo>
                    <a:pt x="768" y="1534"/>
                  </a:moveTo>
                  <a:cubicBezTo>
                    <a:pt x="345" y="1534"/>
                    <a:pt x="0" y="1190"/>
                    <a:pt x="0" y="767"/>
                  </a:cubicBezTo>
                  <a:cubicBezTo>
                    <a:pt x="0" y="344"/>
                    <a:pt x="345" y="0"/>
                    <a:pt x="768" y="0"/>
                  </a:cubicBezTo>
                  <a:cubicBezTo>
                    <a:pt x="1191" y="0"/>
                    <a:pt x="1535" y="344"/>
                    <a:pt x="1535" y="767"/>
                  </a:cubicBezTo>
                  <a:cubicBezTo>
                    <a:pt x="1535" y="1190"/>
                    <a:pt x="1191" y="1534"/>
                    <a:pt x="768" y="1534"/>
                  </a:cubicBezTo>
                  <a:moveTo>
                    <a:pt x="768" y="244"/>
                  </a:moveTo>
                  <a:cubicBezTo>
                    <a:pt x="479" y="244"/>
                    <a:pt x="245" y="478"/>
                    <a:pt x="245" y="767"/>
                  </a:cubicBezTo>
                  <a:cubicBezTo>
                    <a:pt x="245" y="1055"/>
                    <a:pt x="479" y="1290"/>
                    <a:pt x="768" y="1290"/>
                  </a:cubicBezTo>
                  <a:cubicBezTo>
                    <a:pt x="1056" y="1290"/>
                    <a:pt x="1291" y="1055"/>
                    <a:pt x="1291" y="767"/>
                  </a:cubicBezTo>
                  <a:cubicBezTo>
                    <a:pt x="1291" y="478"/>
                    <a:pt x="1056" y="244"/>
                    <a:pt x="768" y="244"/>
                  </a:cubicBezTo>
                </a:path>
              </a:pathLst>
            </a:custGeom>
            <a:solidFill>
              <a:schemeClr val="accent2"/>
            </a:solidFill>
            <a:ln>
              <a:noFill/>
            </a:ln>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grpSp>
      <p:grpSp>
        <p:nvGrpSpPr>
          <p:cNvPr id="124" name="Group 123">
            <a:extLst/>
          </p:cNvPr>
          <p:cNvGrpSpPr/>
          <p:nvPr/>
        </p:nvGrpSpPr>
        <p:grpSpPr>
          <a:xfrm>
            <a:off x="5952809" y="4554212"/>
            <a:ext cx="6792203" cy="2899423"/>
            <a:chOff x="4084637" y="3428158"/>
            <a:chExt cx="9017707" cy="3966541"/>
          </a:xfrm>
        </p:grpSpPr>
        <p:pic>
          <p:nvPicPr>
            <p:cNvPr id="125" name="Picture 124">
              <a:extLst/>
            </p:cNvPr>
            <p:cNvPicPr>
              <a:picLocks noChangeAspect="1"/>
            </p:cNvPicPr>
            <p:nvPr/>
          </p:nvPicPr>
          <p:blipFill>
            <a:blip r:embed="rId3"/>
            <a:stretch>
              <a:fillRect/>
            </a:stretch>
          </p:blipFill>
          <p:spPr>
            <a:xfrm>
              <a:off x="5125102" y="3696582"/>
              <a:ext cx="6917962" cy="3698117"/>
            </a:xfrm>
            <a:prstGeom prst="rect">
              <a:avLst/>
            </a:prstGeom>
          </p:spPr>
        </p:pic>
        <p:pic>
          <p:nvPicPr>
            <p:cNvPr id="126" name="Picture 125">
              <a:extLst/>
            </p:cNvPr>
            <p:cNvPicPr>
              <a:picLocks noChangeAspect="1"/>
            </p:cNvPicPr>
            <p:nvPr/>
          </p:nvPicPr>
          <p:blipFill rotWithShape="1">
            <a:blip r:embed="rId4"/>
            <a:srcRect b="35324"/>
            <a:stretch/>
          </p:blipFill>
          <p:spPr>
            <a:xfrm>
              <a:off x="4084637" y="3428158"/>
              <a:ext cx="9017707" cy="3354853"/>
            </a:xfrm>
            <a:prstGeom prst="rect">
              <a:avLst/>
            </a:prstGeom>
          </p:spPr>
        </p:pic>
      </p:grpSp>
      <p:sp>
        <p:nvSpPr>
          <p:cNvPr id="4" name="Equals 3"/>
          <p:cNvSpPr/>
          <p:nvPr/>
        </p:nvSpPr>
        <p:spPr>
          <a:xfrm>
            <a:off x="5607300" y="5190353"/>
            <a:ext cx="665032" cy="519545"/>
          </a:xfrm>
          <a:prstGeom prst="mathEqual">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8067662" y="1903285"/>
            <a:ext cx="2764660" cy="2108269"/>
          </a:xfrm>
          <a:prstGeom prst="rect">
            <a:avLst/>
          </a:prstGeom>
        </p:spPr>
        <p:txBody>
          <a:bodyPr wrap="square">
            <a:spAutoFit/>
          </a:bodyPr>
          <a:lstStyle/>
          <a:p>
            <a:pPr>
              <a:spcAft>
                <a:spcPts val="600"/>
              </a:spcAft>
            </a:pPr>
            <a:r>
              <a:rPr lang="en-US" sz="3200" dirty="0">
                <a:solidFill>
                  <a:schemeClr val="bg1"/>
                </a:solidFill>
                <a:latin typeface="Segoe UI Light" panose="020B0502040204020203" pitchFamily="34" charset="0"/>
                <a:cs typeface="Segoe UI Light" panose="020B0502040204020203" pitchFamily="34" charset="0"/>
              </a:rPr>
              <a:t>Clear Tradeoffs</a:t>
            </a:r>
          </a:p>
          <a:p>
            <a:pPr marL="285750" indent="-285750">
              <a:lnSpc>
                <a:spcPct val="100000"/>
              </a:lnSpc>
              <a:spcBef>
                <a:spcPts val="0"/>
              </a:spcBef>
              <a:spcAft>
                <a:spcPts val="600"/>
              </a:spcAft>
              <a:buFont typeface="Arial" panose="020B0604020202020204" pitchFamily="34" charset="0"/>
              <a:buChar char="•"/>
            </a:pPr>
            <a:r>
              <a:rPr lang="en-US" sz="2800" dirty="0">
                <a:solidFill>
                  <a:schemeClr val="bg1"/>
                </a:solidFill>
                <a:latin typeface="Segoe UI Light" panose="020B0502040204020203" pitchFamily="34" charset="0"/>
                <a:cs typeface="Segoe UI Light" panose="020B0502040204020203" pitchFamily="34" charset="0"/>
              </a:rPr>
              <a:t>Latency </a:t>
            </a:r>
          </a:p>
          <a:p>
            <a:pPr marL="285750" indent="-285750">
              <a:lnSpc>
                <a:spcPct val="100000"/>
              </a:lnSpc>
              <a:spcBef>
                <a:spcPts val="0"/>
              </a:spcBef>
              <a:spcAft>
                <a:spcPts val="600"/>
              </a:spcAft>
              <a:buFont typeface="Arial" panose="020B0604020202020204" pitchFamily="34" charset="0"/>
              <a:buChar char="•"/>
            </a:pPr>
            <a:r>
              <a:rPr lang="en-US" sz="2800" dirty="0">
                <a:solidFill>
                  <a:schemeClr val="bg1"/>
                </a:solidFill>
                <a:latin typeface="Segoe UI Light" panose="020B0502040204020203" pitchFamily="34" charset="0"/>
                <a:cs typeface="Segoe UI Light" panose="020B0502040204020203" pitchFamily="34" charset="0"/>
              </a:rPr>
              <a:t>Availability </a:t>
            </a:r>
          </a:p>
          <a:p>
            <a:pPr marL="285750" indent="-285750">
              <a:lnSpc>
                <a:spcPct val="100000"/>
              </a:lnSpc>
              <a:spcBef>
                <a:spcPts val="0"/>
              </a:spcBef>
              <a:spcAft>
                <a:spcPts val="600"/>
              </a:spcAft>
              <a:buFont typeface="Arial" panose="020B0604020202020204" pitchFamily="34" charset="0"/>
              <a:buChar char="•"/>
            </a:pPr>
            <a:r>
              <a:rPr lang="en-US" sz="2800" dirty="0">
                <a:solidFill>
                  <a:schemeClr val="bg1"/>
                </a:solidFill>
                <a:latin typeface="Segoe UI Light" panose="020B0502040204020203" pitchFamily="34" charset="0"/>
                <a:cs typeface="Segoe UI Light" panose="020B0502040204020203" pitchFamily="34" charset="0"/>
              </a:rPr>
              <a:t>Throughput</a:t>
            </a:r>
            <a:endParaRPr lang="en-US" sz="2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140253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7" name="Group 176"/>
          <p:cNvGrpSpPr/>
          <p:nvPr/>
        </p:nvGrpSpPr>
        <p:grpSpPr>
          <a:xfrm>
            <a:off x="-153857" y="5853658"/>
            <a:ext cx="12596389" cy="3466346"/>
            <a:chOff x="1290527" y="2543661"/>
            <a:chExt cx="3219898" cy="3209030"/>
          </a:xfrm>
        </p:grpSpPr>
        <p:grpSp>
          <p:nvGrpSpPr>
            <p:cNvPr id="180" name="Group 179"/>
            <p:cNvGrpSpPr/>
            <p:nvPr/>
          </p:nvGrpSpPr>
          <p:grpSpPr>
            <a:xfrm>
              <a:off x="1290527" y="2543661"/>
              <a:ext cx="3219898" cy="3209030"/>
              <a:chOff x="1826012" y="1903236"/>
              <a:chExt cx="2474234" cy="2477382"/>
            </a:xfrm>
          </p:grpSpPr>
          <p:sp>
            <p:nvSpPr>
              <p:cNvPr id="193" name="Oval 178"/>
              <p:cNvSpPr>
                <a:spLocks noChangeArrowheads="1"/>
              </p:cNvSpPr>
              <p:nvPr/>
            </p:nvSpPr>
            <p:spPr bwMode="auto">
              <a:xfrm>
                <a:off x="1826012" y="1903236"/>
                <a:ext cx="2474234" cy="2477382"/>
              </a:xfrm>
              <a:prstGeom prst="ellipse">
                <a:avLst/>
              </a:pr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grpSp>
            <p:nvGrpSpPr>
              <p:cNvPr id="194" name="Group 193"/>
              <p:cNvGrpSpPr/>
              <p:nvPr/>
            </p:nvGrpSpPr>
            <p:grpSpPr>
              <a:xfrm>
                <a:off x="1826012" y="1992951"/>
                <a:ext cx="2469512" cy="2088618"/>
                <a:chOff x="1954023" y="1951038"/>
                <a:chExt cx="2490787" cy="2106612"/>
              </a:xfrm>
              <a:solidFill>
                <a:schemeClr val="accent2"/>
              </a:solidFill>
            </p:grpSpPr>
            <p:sp>
              <p:nvSpPr>
                <p:cNvPr id="196" name="Freeform 179"/>
                <p:cNvSpPr>
                  <a:spLocks/>
                </p:cNvSpPr>
                <p:nvPr/>
              </p:nvSpPr>
              <p:spPr bwMode="auto">
                <a:xfrm>
                  <a:off x="2998598" y="2182813"/>
                  <a:ext cx="109538" cy="150813"/>
                </a:xfrm>
                <a:custGeom>
                  <a:avLst/>
                  <a:gdLst>
                    <a:gd name="T0" fmla="*/ 5 w 69"/>
                    <a:gd name="T1" fmla="*/ 0 h 95"/>
                    <a:gd name="T2" fmla="*/ 5 w 69"/>
                    <a:gd name="T3" fmla="*/ 19 h 95"/>
                    <a:gd name="T4" fmla="*/ 5 w 69"/>
                    <a:gd name="T5" fmla="*/ 45 h 95"/>
                    <a:gd name="T6" fmla="*/ 17 w 69"/>
                    <a:gd name="T7" fmla="*/ 64 h 95"/>
                    <a:gd name="T8" fmla="*/ 2 w 69"/>
                    <a:gd name="T9" fmla="*/ 93 h 95"/>
                    <a:gd name="T10" fmla="*/ 0 w 69"/>
                    <a:gd name="T11" fmla="*/ 95 h 95"/>
                    <a:gd name="T12" fmla="*/ 52 w 69"/>
                    <a:gd name="T13" fmla="*/ 95 h 95"/>
                    <a:gd name="T14" fmla="*/ 69 w 69"/>
                    <a:gd name="T15" fmla="*/ 74 h 95"/>
                    <a:gd name="T16" fmla="*/ 33 w 69"/>
                    <a:gd name="T17" fmla="*/ 55 h 95"/>
                    <a:gd name="T18" fmla="*/ 33 w 69"/>
                    <a:gd name="T19" fmla="*/ 31 h 95"/>
                    <a:gd name="T20" fmla="*/ 21 w 69"/>
                    <a:gd name="T21" fmla="*/ 17 h 95"/>
                    <a:gd name="T22" fmla="*/ 36 w 69"/>
                    <a:gd name="T23" fmla="*/ 0 h 95"/>
                    <a:gd name="T24" fmla="*/ 5 w 69"/>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95">
                      <a:moveTo>
                        <a:pt x="5" y="0"/>
                      </a:moveTo>
                      <a:lnTo>
                        <a:pt x="5" y="19"/>
                      </a:lnTo>
                      <a:lnTo>
                        <a:pt x="5" y="45"/>
                      </a:lnTo>
                      <a:lnTo>
                        <a:pt x="17" y="64"/>
                      </a:lnTo>
                      <a:lnTo>
                        <a:pt x="2" y="93"/>
                      </a:lnTo>
                      <a:lnTo>
                        <a:pt x="0" y="95"/>
                      </a:lnTo>
                      <a:lnTo>
                        <a:pt x="52" y="95"/>
                      </a:lnTo>
                      <a:lnTo>
                        <a:pt x="69" y="74"/>
                      </a:lnTo>
                      <a:lnTo>
                        <a:pt x="33" y="55"/>
                      </a:lnTo>
                      <a:lnTo>
                        <a:pt x="33" y="31"/>
                      </a:lnTo>
                      <a:lnTo>
                        <a:pt x="21" y="17"/>
                      </a:lnTo>
                      <a:lnTo>
                        <a:pt x="36" y="0"/>
                      </a:lnTo>
                      <a:lnTo>
                        <a:pt x="5" y="0"/>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197" name="Freeform 180"/>
                <p:cNvSpPr>
                  <a:spLocks/>
                </p:cNvSpPr>
                <p:nvPr/>
              </p:nvSpPr>
              <p:spPr bwMode="auto">
                <a:xfrm>
                  <a:off x="2874773" y="2243138"/>
                  <a:ext cx="85725" cy="90488"/>
                </a:xfrm>
                <a:custGeom>
                  <a:avLst/>
                  <a:gdLst>
                    <a:gd name="T0" fmla="*/ 17 w 23"/>
                    <a:gd name="T1" fmla="*/ 3 h 24"/>
                    <a:gd name="T2" fmla="*/ 22 w 23"/>
                    <a:gd name="T3" fmla="*/ 3 h 24"/>
                    <a:gd name="T4" fmla="*/ 22 w 23"/>
                    <a:gd name="T5" fmla="*/ 13 h 24"/>
                    <a:gd name="T6" fmla="*/ 9 w 23"/>
                    <a:gd name="T7" fmla="*/ 24 h 24"/>
                    <a:gd name="T8" fmla="*/ 0 w 23"/>
                    <a:gd name="T9" fmla="*/ 19 h 24"/>
                    <a:gd name="T10" fmla="*/ 3 w 23"/>
                    <a:gd name="T11" fmla="*/ 13 h 24"/>
                    <a:gd name="T12" fmla="*/ 17 w 23"/>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23" h="24">
                      <a:moveTo>
                        <a:pt x="17" y="3"/>
                      </a:moveTo>
                      <a:cubicBezTo>
                        <a:pt x="17" y="3"/>
                        <a:pt x="21" y="0"/>
                        <a:pt x="22" y="3"/>
                      </a:cubicBezTo>
                      <a:cubicBezTo>
                        <a:pt x="23" y="7"/>
                        <a:pt x="22" y="13"/>
                        <a:pt x="22" y="13"/>
                      </a:cubicBezTo>
                      <a:cubicBezTo>
                        <a:pt x="9" y="24"/>
                        <a:pt x="9" y="24"/>
                        <a:pt x="9" y="24"/>
                      </a:cubicBezTo>
                      <a:cubicBezTo>
                        <a:pt x="0" y="19"/>
                        <a:pt x="0" y="19"/>
                        <a:pt x="0" y="19"/>
                      </a:cubicBezTo>
                      <a:cubicBezTo>
                        <a:pt x="0" y="19"/>
                        <a:pt x="0" y="18"/>
                        <a:pt x="3" y="13"/>
                      </a:cubicBezTo>
                      <a:cubicBezTo>
                        <a:pt x="7" y="7"/>
                        <a:pt x="17" y="3"/>
                        <a:pt x="17" y="3"/>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198" name="Freeform 181"/>
                <p:cNvSpPr>
                  <a:spLocks/>
                </p:cNvSpPr>
                <p:nvPr/>
              </p:nvSpPr>
              <p:spPr bwMode="auto">
                <a:xfrm>
                  <a:off x="2984310" y="2390775"/>
                  <a:ext cx="6350" cy="6350"/>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1" y="2"/>
                        <a:pt x="0" y="2"/>
                        <a:pt x="0" y="1"/>
                      </a:cubicBezTo>
                      <a:cubicBezTo>
                        <a:pt x="0" y="0"/>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200" name="Freeform 182"/>
                <p:cNvSpPr>
                  <a:spLocks/>
                </p:cNvSpPr>
                <p:nvPr/>
              </p:nvSpPr>
              <p:spPr bwMode="auto">
                <a:xfrm>
                  <a:off x="2704910" y="1987550"/>
                  <a:ext cx="1739900" cy="2070100"/>
                </a:xfrm>
                <a:custGeom>
                  <a:avLst/>
                  <a:gdLst>
                    <a:gd name="T0" fmla="*/ 447 w 463"/>
                    <a:gd name="T1" fmla="*/ 298 h 551"/>
                    <a:gd name="T2" fmla="*/ 430 w 463"/>
                    <a:gd name="T3" fmla="*/ 275 h 551"/>
                    <a:gd name="T4" fmla="*/ 394 w 463"/>
                    <a:gd name="T5" fmla="*/ 252 h 551"/>
                    <a:gd name="T6" fmla="*/ 367 w 463"/>
                    <a:gd name="T7" fmla="*/ 255 h 551"/>
                    <a:gd name="T8" fmla="*/ 371 w 463"/>
                    <a:gd name="T9" fmla="*/ 289 h 551"/>
                    <a:gd name="T10" fmla="*/ 317 w 463"/>
                    <a:gd name="T11" fmla="*/ 278 h 551"/>
                    <a:gd name="T12" fmla="*/ 285 w 463"/>
                    <a:gd name="T13" fmla="*/ 251 h 551"/>
                    <a:gd name="T14" fmla="*/ 328 w 463"/>
                    <a:gd name="T15" fmla="*/ 324 h 551"/>
                    <a:gd name="T16" fmla="*/ 301 w 463"/>
                    <a:gd name="T17" fmla="*/ 398 h 551"/>
                    <a:gd name="T18" fmla="*/ 274 w 463"/>
                    <a:gd name="T19" fmla="*/ 480 h 551"/>
                    <a:gd name="T20" fmla="*/ 232 w 463"/>
                    <a:gd name="T21" fmla="*/ 541 h 551"/>
                    <a:gd name="T22" fmla="*/ 172 w 463"/>
                    <a:gd name="T23" fmla="*/ 501 h 551"/>
                    <a:gd name="T24" fmla="*/ 163 w 463"/>
                    <a:gd name="T25" fmla="*/ 427 h 551"/>
                    <a:gd name="T26" fmla="*/ 145 w 463"/>
                    <a:gd name="T27" fmla="*/ 360 h 551"/>
                    <a:gd name="T28" fmla="*/ 35 w 463"/>
                    <a:gd name="T29" fmla="*/ 359 h 551"/>
                    <a:gd name="T30" fmla="*/ 17 w 463"/>
                    <a:gd name="T31" fmla="*/ 243 h 551"/>
                    <a:gd name="T32" fmla="*/ 40 w 463"/>
                    <a:gd name="T33" fmla="*/ 216 h 551"/>
                    <a:gd name="T34" fmla="*/ 85 w 463"/>
                    <a:gd name="T35" fmla="*/ 190 h 551"/>
                    <a:gd name="T36" fmla="*/ 159 w 463"/>
                    <a:gd name="T37" fmla="*/ 180 h 551"/>
                    <a:gd name="T38" fmla="*/ 203 w 463"/>
                    <a:gd name="T39" fmla="*/ 216 h 551"/>
                    <a:gd name="T40" fmla="*/ 224 w 463"/>
                    <a:gd name="T41" fmla="*/ 208 h 551"/>
                    <a:gd name="T42" fmla="*/ 262 w 463"/>
                    <a:gd name="T43" fmla="*/ 210 h 551"/>
                    <a:gd name="T44" fmla="*/ 283 w 463"/>
                    <a:gd name="T45" fmla="*/ 212 h 551"/>
                    <a:gd name="T46" fmla="*/ 257 w 463"/>
                    <a:gd name="T47" fmla="*/ 184 h 551"/>
                    <a:gd name="T48" fmla="*/ 247 w 463"/>
                    <a:gd name="T49" fmla="*/ 164 h 551"/>
                    <a:gd name="T50" fmla="*/ 282 w 463"/>
                    <a:gd name="T51" fmla="*/ 152 h 551"/>
                    <a:gd name="T52" fmla="*/ 308 w 463"/>
                    <a:gd name="T53" fmla="*/ 154 h 551"/>
                    <a:gd name="T54" fmla="*/ 287 w 463"/>
                    <a:gd name="T55" fmla="*/ 128 h 551"/>
                    <a:gd name="T56" fmla="*/ 245 w 463"/>
                    <a:gd name="T57" fmla="*/ 134 h 551"/>
                    <a:gd name="T58" fmla="*/ 223 w 463"/>
                    <a:gd name="T59" fmla="*/ 152 h 551"/>
                    <a:gd name="T60" fmla="*/ 210 w 463"/>
                    <a:gd name="T61" fmla="*/ 166 h 551"/>
                    <a:gd name="T62" fmla="*/ 169 w 463"/>
                    <a:gd name="T63" fmla="*/ 128 h 551"/>
                    <a:gd name="T64" fmla="*/ 194 w 463"/>
                    <a:gd name="T65" fmla="*/ 158 h 551"/>
                    <a:gd name="T66" fmla="*/ 184 w 463"/>
                    <a:gd name="T67" fmla="*/ 169 h 551"/>
                    <a:gd name="T68" fmla="*/ 156 w 463"/>
                    <a:gd name="T69" fmla="*/ 145 h 551"/>
                    <a:gd name="T70" fmla="*/ 115 w 463"/>
                    <a:gd name="T71" fmla="*/ 140 h 551"/>
                    <a:gd name="T72" fmla="*/ 96 w 463"/>
                    <a:gd name="T73" fmla="*/ 169 h 551"/>
                    <a:gd name="T74" fmla="*/ 46 w 463"/>
                    <a:gd name="T75" fmla="*/ 166 h 551"/>
                    <a:gd name="T76" fmla="*/ 92 w 463"/>
                    <a:gd name="T77" fmla="*/ 126 h 551"/>
                    <a:gd name="T78" fmla="*/ 89 w 463"/>
                    <a:gd name="T79" fmla="*/ 102 h 551"/>
                    <a:gd name="T80" fmla="*/ 127 w 463"/>
                    <a:gd name="T81" fmla="*/ 80 h 551"/>
                    <a:gd name="T82" fmla="*/ 147 w 463"/>
                    <a:gd name="T83" fmla="*/ 60 h 551"/>
                    <a:gd name="T84" fmla="*/ 186 w 463"/>
                    <a:gd name="T85" fmla="*/ 77 h 551"/>
                    <a:gd name="T86" fmla="*/ 204 w 463"/>
                    <a:gd name="T87" fmla="*/ 64 h 551"/>
                    <a:gd name="T88" fmla="*/ 228 w 463"/>
                    <a:gd name="T89" fmla="*/ 60 h 551"/>
                    <a:gd name="T90" fmla="*/ 204 w 463"/>
                    <a:gd name="T91" fmla="*/ 42 h 551"/>
                    <a:gd name="T92" fmla="*/ 200 w 463"/>
                    <a:gd name="T93" fmla="*/ 18 h 551"/>
                    <a:gd name="T94" fmla="*/ 184 w 463"/>
                    <a:gd name="T95" fmla="*/ 42 h 551"/>
                    <a:gd name="T96" fmla="*/ 180 w 463"/>
                    <a:gd name="T97" fmla="*/ 60 h 551"/>
                    <a:gd name="T98" fmla="*/ 158 w 463"/>
                    <a:gd name="T99" fmla="*/ 59 h 551"/>
                    <a:gd name="T100" fmla="*/ 126 w 463"/>
                    <a:gd name="T101" fmla="*/ 52 h 551"/>
                    <a:gd name="T102" fmla="*/ 142 w 463"/>
                    <a:gd name="T103" fmla="*/ 29 h 551"/>
                    <a:gd name="T104" fmla="*/ 177 w 463"/>
                    <a:gd name="T105" fmla="*/ 6 h 551"/>
                    <a:gd name="T106" fmla="*/ 240 w 463"/>
                    <a:gd name="T107" fmla="*/ 10 h 551"/>
                    <a:gd name="T108" fmla="*/ 264 w 463"/>
                    <a:gd name="T109" fmla="*/ 27 h 551"/>
                    <a:gd name="T110" fmla="*/ 265 w 463"/>
                    <a:gd name="T111" fmla="*/ 38 h 551"/>
                    <a:gd name="T112" fmla="*/ 302 w 463"/>
                    <a:gd name="T113" fmla="*/ 26 h 551"/>
                    <a:gd name="T114" fmla="*/ 336 w 463"/>
                    <a:gd name="T115" fmla="*/ 39 h 551"/>
                    <a:gd name="T116" fmla="*/ 463 w 463"/>
                    <a:gd name="T117" fmla="*/ 27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3" h="551">
                      <a:moveTo>
                        <a:pt x="463" y="270"/>
                      </a:moveTo>
                      <a:cubicBezTo>
                        <a:pt x="456" y="277"/>
                        <a:pt x="456" y="277"/>
                        <a:pt x="456" y="277"/>
                      </a:cubicBezTo>
                      <a:cubicBezTo>
                        <a:pt x="447" y="298"/>
                        <a:pt x="447" y="298"/>
                        <a:pt x="447" y="298"/>
                      </a:cubicBezTo>
                      <a:cubicBezTo>
                        <a:pt x="436" y="329"/>
                        <a:pt x="436" y="329"/>
                        <a:pt x="436" y="329"/>
                      </a:cubicBezTo>
                      <a:cubicBezTo>
                        <a:pt x="436" y="329"/>
                        <a:pt x="436" y="315"/>
                        <a:pt x="436" y="311"/>
                      </a:cubicBezTo>
                      <a:cubicBezTo>
                        <a:pt x="436" y="308"/>
                        <a:pt x="430" y="275"/>
                        <a:pt x="430" y="275"/>
                      </a:cubicBezTo>
                      <a:cubicBezTo>
                        <a:pt x="418" y="269"/>
                        <a:pt x="418" y="269"/>
                        <a:pt x="418" y="269"/>
                      </a:cubicBezTo>
                      <a:cubicBezTo>
                        <a:pt x="411" y="254"/>
                        <a:pt x="411" y="254"/>
                        <a:pt x="411" y="254"/>
                      </a:cubicBezTo>
                      <a:cubicBezTo>
                        <a:pt x="394" y="252"/>
                        <a:pt x="394" y="252"/>
                        <a:pt x="394" y="252"/>
                      </a:cubicBezTo>
                      <a:cubicBezTo>
                        <a:pt x="345" y="224"/>
                        <a:pt x="345" y="224"/>
                        <a:pt x="345" y="224"/>
                      </a:cubicBezTo>
                      <a:cubicBezTo>
                        <a:pt x="349" y="241"/>
                        <a:pt x="349" y="241"/>
                        <a:pt x="349" y="241"/>
                      </a:cubicBezTo>
                      <a:cubicBezTo>
                        <a:pt x="367" y="255"/>
                        <a:pt x="367" y="255"/>
                        <a:pt x="367" y="255"/>
                      </a:cubicBezTo>
                      <a:cubicBezTo>
                        <a:pt x="380" y="254"/>
                        <a:pt x="380" y="254"/>
                        <a:pt x="380" y="254"/>
                      </a:cubicBezTo>
                      <a:cubicBezTo>
                        <a:pt x="384" y="272"/>
                        <a:pt x="384" y="272"/>
                        <a:pt x="384" y="272"/>
                      </a:cubicBezTo>
                      <a:cubicBezTo>
                        <a:pt x="371" y="289"/>
                        <a:pt x="371" y="289"/>
                        <a:pt x="371" y="289"/>
                      </a:cubicBezTo>
                      <a:cubicBezTo>
                        <a:pt x="335" y="314"/>
                        <a:pt x="335" y="314"/>
                        <a:pt x="335" y="314"/>
                      </a:cubicBezTo>
                      <a:cubicBezTo>
                        <a:pt x="335" y="314"/>
                        <a:pt x="327" y="308"/>
                        <a:pt x="327" y="301"/>
                      </a:cubicBezTo>
                      <a:cubicBezTo>
                        <a:pt x="327" y="294"/>
                        <a:pt x="318" y="282"/>
                        <a:pt x="317" y="278"/>
                      </a:cubicBezTo>
                      <a:cubicBezTo>
                        <a:pt x="316" y="273"/>
                        <a:pt x="293" y="243"/>
                        <a:pt x="293" y="243"/>
                      </a:cubicBezTo>
                      <a:cubicBezTo>
                        <a:pt x="275" y="226"/>
                        <a:pt x="275" y="226"/>
                        <a:pt x="275" y="226"/>
                      </a:cubicBezTo>
                      <a:cubicBezTo>
                        <a:pt x="285" y="251"/>
                        <a:pt x="285" y="251"/>
                        <a:pt x="285" y="251"/>
                      </a:cubicBezTo>
                      <a:cubicBezTo>
                        <a:pt x="292" y="277"/>
                        <a:pt x="292" y="277"/>
                        <a:pt x="292" y="277"/>
                      </a:cubicBezTo>
                      <a:cubicBezTo>
                        <a:pt x="307" y="298"/>
                        <a:pt x="307" y="298"/>
                        <a:pt x="307" y="298"/>
                      </a:cubicBezTo>
                      <a:cubicBezTo>
                        <a:pt x="328" y="324"/>
                        <a:pt x="328" y="324"/>
                        <a:pt x="328" y="324"/>
                      </a:cubicBezTo>
                      <a:cubicBezTo>
                        <a:pt x="356" y="327"/>
                        <a:pt x="356" y="327"/>
                        <a:pt x="356" y="327"/>
                      </a:cubicBezTo>
                      <a:cubicBezTo>
                        <a:pt x="335" y="363"/>
                        <a:pt x="335" y="363"/>
                        <a:pt x="335" y="363"/>
                      </a:cubicBezTo>
                      <a:cubicBezTo>
                        <a:pt x="301" y="398"/>
                        <a:pt x="301" y="398"/>
                        <a:pt x="301" y="398"/>
                      </a:cubicBezTo>
                      <a:cubicBezTo>
                        <a:pt x="303" y="415"/>
                        <a:pt x="303" y="415"/>
                        <a:pt x="303" y="415"/>
                      </a:cubicBezTo>
                      <a:cubicBezTo>
                        <a:pt x="299" y="456"/>
                        <a:pt x="299" y="456"/>
                        <a:pt x="299" y="456"/>
                      </a:cubicBezTo>
                      <a:cubicBezTo>
                        <a:pt x="274" y="480"/>
                        <a:pt x="274" y="480"/>
                        <a:pt x="274" y="480"/>
                      </a:cubicBezTo>
                      <a:cubicBezTo>
                        <a:pt x="264" y="502"/>
                        <a:pt x="264" y="502"/>
                        <a:pt x="264" y="502"/>
                      </a:cubicBezTo>
                      <a:cubicBezTo>
                        <a:pt x="259" y="521"/>
                        <a:pt x="259" y="521"/>
                        <a:pt x="259" y="521"/>
                      </a:cubicBezTo>
                      <a:cubicBezTo>
                        <a:pt x="232" y="541"/>
                        <a:pt x="232" y="541"/>
                        <a:pt x="232" y="541"/>
                      </a:cubicBezTo>
                      <a:cubicBezTo>
                        <a:pt x="195" y="551"/>
                        <a:pt x="195" y="551"/>
                        <a:pt x="195" y="551"/>
                      </a:cubicBezTo>
                      <a:cubicBezTo>
                        <a:pt x="182" y="527"/>
                        <a:pt x="182" y="527"/>
                        <a:pt x="182" y="527"/>
                      </a:cubicBezTo>
                      <a:cubicBezTo>
                        <a:pt x="172" y="501"/>
                        <a:pt x="172" y="501"/>
                        <a:pt x="172" y="501"/>
                      </a:cubicBezTo>
                      <a:cubicBezTo>
                        <a:pt x="172" y="501"/>
                        <a:pt x="161" y="478"/>
                        <a:pt x="161" y="474"/>
                      </a:cubicBezTo>
                      <a:cubicBezTo>
                        <a:pt x="161" y="471"/>
                        <a:pt x="172" y="451"/>
                        <a:pt x="172" y="451"/>
                      </a:cubicBezTo>
                      <a:cubicBezTo>
                        <a:pt x="172" y="451"/>
                        <a:pt x="165" y="430"/>
                        <a:pt x="163" y="427"/>
                      </a:cubicBezTo>
                      <a:cubicBezTo>
                        <a:pt x="161" y="424"/>
                        <a:pt x="146" y="395"/>
                        <a:pt x="146" y="395"/>
                      </a:cubicBezTo>
                      <a:cubicBezTo>
                        <a:pt x="155" y="371"/>
                        <a:pt x="155" y="371"/>
                        <a:pt x="155" y="371"/>
                      </a:cubicBezTo>
                      <a:cubicBezTo>
                        <a:pt x="145" y="360"/>
                        <a:pt x="145" y="360"/>
                        <a:pt x="145" y="360"/>
                      </a:cubicBezTo>
                      <a:cubicBezTo>
                        <a:pt x="121" y="360"/>
                        <a:pt x="121" y="360"/>
                        <a:pt x="121" y="360"/>
                      </a:cubicBezTo>
                      <a:cubicBezTo>
                        <a:pt x="75" y="371"/>
                        <a:pt x="75" y="371"/>
                        <a:pt x="75" y="371"/>
                      </a:cubicBezTo>
                      <a:cubicBezTo>
                        <a:pt x="75" y="371"/>
                        <a:pt x="39" y="364"/>
                        <a:pt x="35" y="359"/>
                      </a:cubicBezTo>
                      <a:cubicBezTo>
                        <a:pt x="30" y="353"/>
                        <a:pt x="4" y="323"/>
                        <a:pt x="2" y="319"/>
                      </a:cubicBezTo>
                      <a:cubicBezTo>
                        <a:pt x="0" y="316"/>
                        <a:pt x="2" y="297"/>
                        <a:pt x="2" y="294"/>
                      </a:cubicBezTo>
                      <a:cubicBezTo>
                        <a:pt x="2" y="290"/>
                        <a:pt x="16" y="246"/>
                        <a:pt x="17" y="243"/>
                      </a:cubicBezTo>
                      <a:cubicBezTo>
                        <a:pt x="18" y="240"/>
                        <a:pt x="28" y="233"/>
                        <a:pt x="28" y="233"/>
                      </a:cubicBezTo>
                      <a:cubicBezTo>
                        <a:pt x="40" y="223"/>
                        <a:pt x="40" y="223"/>
                        <a:pt x="40" y="223"/>
                      </a:cubicBezTo>
                      <a:cubicBezTo>
                        <a:pt x="40" y="216"/>
                        <a:pt x="40" y="216"/>
                        <a:pt x="40" y="216"/>
                      </a:cubicBezTo>
                      <a:cubicBezTo>
                        <a:pt x="40" y="216"/>
                        <a:pt x="50" y="205"/>
                        <a:pt x="51" y="201"/>
                      </a:cubicBezTo>
                      <a:cubicBezTo>
                        <a:pt x="52" y="198"/>
                        <a:pt x="64" y="191"/>
                        <a:pt x="64" y="191"/>
                      </a:cubicBezTo>
                      <a:cubicBezTo>
                        <a:pt x="85" y="190"/>
                        <a:pt x="85" y="190"/>
                        <a:pt x="85" y="190"/>
                      </a:cubicBezTo>
                      <a:cubicBezTo>
                        <a:pt x="108" y="180"/>
                        <a:pt x="108" y="180"/>
                        <a:pt x="108" y="180"/>
                      </a:cubicBezTo>
                      <a:cubicBezTo>
                        <a:pt x="150" y="171"/>
                        <a:pt x="150" y="171"/>
                        <a:pt x="150" y="171"/>
                      </a:cubicBezTo>
                      <a:cubicBezTo>
                        <a:pt x="159" y="180"/>
                        <a:pt x="159" y="180"/>
                        <a:pt x="159" y="180"/>
                      </a:cubicBezTo>
                      <a:cubicBezTo>
                        <a:pt x="153" y="195"/>
                        <a:pt x="153" y="195"/>
                        <a:pt x="153" y="195"/>
                      </a:cubicBezTo>
                      <a:cubicBezTo>
                        <a:pt x="191" y="216"/>
                        <a:pt x="191" y="216"/>
                        <a:pt x="191" y="216"/>
                      </a:cubicBezTo>
                      <a:cubicBezTo>
                        <a:pt x="203" y="216"/>
                        <a:pt x="203" y="216"/>
                        <a:pt x="203" y="216"/>
                      </a:cubicBezTo>
                      <a:cubicBezTo>
                        <a:pt x="204" y="206"/>
                        <a:pt x="204" y="206"/>
                        <a:pt x="204" y="206"/>
                      </a:cubicBezTo>
                      <a:cubicBezTo>
                        <a:pt x="215" y="201"/>
                        <a:pt x="215" y="201"/>
                        <a:pt x="215" y="201"/>
                      </a:cubicBezTo>
                      <a:cubicBezTo>
                        <a:pt x="224" y="208"/>
                        <a:pt x="224" y="208"/>
                        <a:pt x="224" y="208"/>
                      </a:cubicBezTo>
                      <a:cubicBezTo>
                        <a:pt x="236" y="209"/>
                        <a:pt x="236" y="209"/>
                        <a:pt x="236" y="209"/>
                      </a:cubicBezTo>
                      <a:cubicBezTo>
                        <a:pt x="253" y="216"/>
                        <a:pt x="253" y="216"/>
                        <a:pt x="253" y="216"/>
                      </a:cubicBezTo>
                      <a:cubicBezTo>
                        <a:pt x="262" y="210"/>
                        <a:pt x="262" y="210"/>
                        <a:pt x="262" y="210"/>
                      </a:cubicBezTo>
                      <a:cubicBezTo>
                        <a:pt x="270" y="217"/>
                        <a:pt x="270" y="217"/>
                        <a:pt x="270" y="217"/>
                      </a:cubicBezTo>
                      <a:cubicBezTo>
                        <a:pt x="279" y="212"/>
                        <a:pt x="279" y="212"/>
                        <a:pt x="279" y="212"/>
                      </a:cubicBezTo>
                      <a:cubicBezTo>
                        <a:pt x="283" y="212"/>
                        <a:pt x="283" y="212"/>
                        <a:pt x="283" y="212"/>
                      </a:cubicBezTo>
                      <a:cubicBezTo>
                        <a:pt x="286" y="203"/>
                        <a:pt x="286" y="203"/>
                        <a:pt x="286" y="203"/>
                      </a:cubicBezTo>
                      <a:cubicBezTo>
                        <a:pt x="284" y="184"/>
                        <a:pt x="284" y="184"/>
                        <a:pt x="284" y="184"/>
                      </a:cubicBezTo>
                      <a:cubicBezTo>
                        <a:pt x="257" y="184"/>
                        <a:pt x="257" y="184"/>
                        <a:pt x="257" y="184"/>
                      </a:cubicBezTo>
                      <a:cubicBezTo>
                        <a:pt x="244" y="174"/>
                        <a:pt x="244" y="174"/>
                        <a:pt x="244" y="174"/>
                      </a:cubicBezTo>
                      <a:cubicBezTo>
                        <a:pt x="238" y="164"/>
                        <a:pt x="238" y="164"/>
                        <a:pt x="238" y="164"/>
                      </a:cubicBezTo>
                      <a:cubicBezTo>
                        <a:pt x="247" y="164"/>
                        <a:pt x="247" y="164"/>
                        <a:pt x="247" y="164"/>
                      </a:cubicBezTo>
                      <a:cubicBezTo>
                        <a:pt x="253" y="159"/>
                        <a:pt x="253" y="159"/>
                        <a:pt x="253" y="159"/>
                      </a:cubicBezTo>
                      <a:cubicBezTo>
                        <a:pt x="270" y="152"/>
                        <a:pt x="270" y="152"/>
                        <a:pt x="270" y="152"/>
                      </a:cubicBezTo>
                      <a:cubicBezTo>
                        <a:pt x="282" y="152"/>
                        <a:pt x="282" y="152"/>
                        <a:pt x="282" y="152"/>
                      </a:cubicBezTo>
                      <a:cubicBezTo>
                        <a:pt x="295" y="163"/>
                        <a:pt x="295" y="163"/>
                        <a:pt x="295" y="163"/>
                      </a:cubicBezTo>
                      <a:cubicBezTo>
                        <a:pt x="308" y="161"/>
                        <a:pt x="308" y="161"/>
                        <a:pt x="308" y="161"/>
                      </a:cubicBezTo>
                      <a:cubicBezTo>
                        <a:pt x="308" y="154"/>
                        <a:pt x="308" y="154"/>
                        <a:pt x="308" y="154"/>
                      </a:cubicBezTo>
                      <a:cubicBezTo>
                        <a:pt x="308" y="154"/>
                        <a:pt x="296" y="138"/>
                        <a:pt x="290" y="134"/>
                      </a:cubicBezTo>
                      <a:cubicBezTo>
                        <a:pt x="285" y="129"/>
                        <a:pt x="296" y="127"/>
                        <a:pt x="296" y="127"/>
                      </a:cubicBezTo>
                      <a:cubicBezTo>
                        <a:pt x="296" y="127"/>
                        <a:pt x="292" y="124"/>
                        <a:pt x="287" y="128"/>
                      </a:cubicBezTo>
                      <a:cubicBezTo>
                        <a:pt x="283" y="131"/>
                        <a:pt x="262" y="128"/>
                        <a:pt x="262" y="128"/>
                      </a:cubicBezTo>
                      <a:cubicBezTo>
                        <a:pt x="254" y="128"/>
                        <a:pt x="254" y="128"/>
                        <a:pt x="254" y="128"/>
                      </a:cubicBezTo>
                      <a:cubicBezTo>
                        <a:pt x="254" y="128"/>
                        <a:pt x="248" y="132"/>
                        <a:pt x="245" y="134"/>
                      </a:cubicBezTo>
                      <a:cubicBezTo>
                        <a:pt x="241" y="137"/>
                        <a:pt x="241" y="142"/>
                        <a:pt x="241" y="142"/>
                      </a:cubicBezTo>
                      <a:cubicBezTo>
                        <a:pt x="250" y="152"/>
                        <a:pt x="250" y="152"/>
                        <a:pt x="250" y="152"/>
                      </a:cubicBezTo>
                      <a:cubicBezTo>
                        <a:pt x="223" y="152"/>
                        <a:pt x="223" y="152"/>
                        <a:pt x="223" y="152"/>
                      </a:cubicBezTo>
                      <a:cubicBezTo>
                        <a:pt x="220" y="163"/>
                        <a:pt x="220" y="163"/>
                        <a:pt x="220" y="163"/>
                      </a:cubicBezTo>
                      <a:cubicBezTo>
                        <a:pt x="220" y="163"/>
                        <a:pt x="225" y="170"/>
                        <a:pt x="222" y="167"/>
                      </a:cubicBezTo>
                      <a:cubicBezTo>
                        <a:pt x="220" y="164"/>
                        <a:pt x="210" y="166"/>
                        <a:pt x="210" y="166"/>
                      </a:cubicBezTo>
                      <a:cubicBezTo>
                        <a:pt x="200" y="154"/>
                        <a:pt x="200" y="154"/>
                        <a:pt x="200" y="154"/>
                      </a:cubicBezTo>
                      <a:cubicBezTo>
                        <a:pt x="200" y="148"/>
                        <a:pt x="200" y="148"/>
                        <a:pt x="200" y="148"/>
                      </a:cubicBezTo>
                      <a:cubicBezTo>
                        <a:pt x="169" y="128"/>
                        <a:pt x="169" y="128"/>
                        <a:pt x="169" y="128"/>
                      </a:cubicBezTo>
                      <a:cubicBezTo>
                        <a:pt x="163" y="128"/>
                        <a:pt x="163" y="128"/>
                        <a:pt x="163" y="128"/>
                      </a:cubicBezTo>
                      <a:cubicBezTo>
                        <a:pt x="168" y="134"/>
                        <a:pt x="168" y="134"/>
                        <a:pt x="168" y="134"/>
                      </a:cubicBezTo>
                      <a:cubicBezTo>
                        <a:pt x="194" y="158"/>
                        <a:pt x="194" y="158"/>
                        <a:pt x="194" y="158"/>
                      </a:cubicBezTo>
                      <a:cubicBezTo>
                        <a:pt x="188" y="157"/>
                        <a:pt x="188" y="157"/>
                        <a:pt x="188" y="157"/>
                      </a:cubicBezTo>
                      <a:cubicBezTo>
                        <a:pt x="188" y="166"/>
                        <a:pt x="188" y="166"/>
                        <a:pt x="188" y="166"/>
                      </a:cubicBezTo>
                      <a:cubicBezTo>
                        <a:pt x="184" y="169"/>
                        <a:pt x="184" y="169"/>
                        <a:pt x="184" y="169"/>
                      </a:cubicBezTo>
                      <a:cubicBezTo>
                        <a:pt x="184" y="158"/>
                        <a:pt x="184" y="158"/>
                        <a:pt x="184" y="158"/>
                      </a:cubicBezTo>
                      <a:cubicBezTo>
                        <a:pt x="172" y="152"/>
                        <a:pt x="172" y="152"/>
                        <a:pt x="172" y="152"/>
                      </a:cubicBezTo>
                      <a:cubicBezTo>
                        <a:pt x="156" y="145"/>
                        <a:pt x="156" y="145"/>
                        <a:pt x="156" y="145"/>
                      </a:cubicBezTo>
                      <a:cubicBezTo>
                        <a:pt x="146" y="134"/>
                        <a:pt x="146" y="134"/>
                        <a:pt x="146" y="134"/>
                      </a:cubicBezTo>
                      <a:cubicBezTo>
                        <a:pt x="129" y="140"/>
                        <a:pt x="129" y="140"/>
                        <a:pt x="129" y="140"/>
                      </a:cubicBezTo>
                      <a:cubicBezTo>
                        <a:pt x="115" y="140"/>
                        <a:pt x="115" y="140"/>
                        <a:pt x="115" y="140"/>
                      </a:cubicBezTo>
                      <a:cubicBezTo>
                        <a:pt x="109" y="149"/>
                        <a:pt x="109" y="149"/>
                        <a:pt x="109" y="149"/>
                      </a:cubicBezTo>
                      <a:cubicBezTo>
                        <a:pt x="96" y="161"/>
                        <a:pt x="96" y="161"/>
                        <a:pt x="96" y="161"/>
                      </a:cubicBezTo>
                      <a:cubicBezTo>
                        <a:pt x="96" y="169"/>
                        <a:pt x="96" y="169"/>
                        <a:pt x="96" y="169"/>
                      </a:cubicBezTo>
                      <a:cubicBezTo>
                        <a:pt x="66" y="182"/>
                        <a:pt x="66" y="182"/>
                        <a:pt x="66" y="182"/>
                      </a:cubicBezTo>
                      <a:cubicBezTo>
                        <a:pt x="51" y="172"/>
                        <a:pt x="51" y="172"/>
                        <a:pt x="51" y="172"/>
                      </a:cubicBezTo>
                      <a:cubicBezTo>
                        <a:pt x="46" y="166"/>
                        <a:pt x="46" y="166"/>
                        <a:pt x="46" y="166"/>
                      </a:cubicBezTo>
                      <a:cubicBezTo>
                        <a:pt x="51" y="140"/>
                        <a:pt x="51" y="140"/>
                        <a:pt x="51" y="140"/>
                      </a:cubicBezTo>
                      <a:cubicBezTo>
                        <a:pt x="86" y="140"/>
                        <a:pt x="86" y="140"/>
                        <a:pt x="86" y="140"/>
                      </a:cubicBezTo>
                      <a:cubicBezTo>
                        <a:pt x="92" y="126"/>
                        <a:pt x="92" y="126"/>
                        <a:pt x="92" y="126"/>
                      </a:cubicBezTo>
                      <a:cubicBezTo>
                        <a:pt x="86" y="118"/>
                        <a:pt x="86" y="118"/>
                        <a:pt x="86" y="118"/>
                      </a:cubicBezTo>
                      <a:cubicBezTo>
                        <a:pt x="86" y="118"/>
                        <a:pt x="79" y="110"/>
                        <a:pt x="76" y="108"/>
                      </a:cubicBezTo>
                      <a:cubicBezTo>
                        <a:pt x="79" y="106"/>
                        <a:pt x="86" y="100"/>
                        <a:pt x="89" y="102"/>
                      </a:cubicBezTo>
                      <a:cubicBezTo>
                        <a:pt x="92" y="106"/>
                        <a:pt x="103" y="102"/>
                        <a:pt x="103" y="102"/>
                      </a:cubicBezTo>
                      <a:cubicBezTo>
                        <a:pt x="115" y="90"/>
                        <a:pt x="115" y="90"/>
                        <a:pt x="115" y="90"/>
                      </a:cubicBezTo>
                      <a:cubicBezTo>
                        <a:pt x="127" y="80"/>
                        <a:pt x="127" y="80"/>
                        <a:pt x="127" y="80"/>
                      </a:cubicBezTo>
                      <a:cubicBezTo>
                        <a:pt x="144" y="80"/>
                        <a:pt x="144" y="80"/>
                        <a:pt x="144" y="80"/>
                      </a:cubicBezTo>
                      <a:cubicBezTo>
                        <a:pt x="141" y="67"/>
                        <a:pt x="141" y="67"/>
                        <a:pt x="141" y="67"/>
                      </a:cubicBezTo>
                      <a:cubicBezTo>
                        <a:pt x="147" y="60"/>
                        <a:pt x="147" y="60"/>
                        <a:pt x="147" y="60"/>
                      </a:cubicBezTo>
                      <a:cubicBezTo>
                        <a:pt x="147" y="60"/>
                        <a:pt x="147" y="69"/>
                        <a:pt x="149" y="72"/>
                      </a:cubicBezTo>
                      <a:cubicBezTo>
                        <a:pt x="152" y="76"/>
                        <a:pt x="171" y="82"/>
                        <a:pt x="171" y="82"/>
                      </a:cubicBezTo>
                      <a:cubicBezTo>
                        <a:pt x="186" y="77"/>
                        <a:pt x="186" y="77"/>
                        <a:pt x="186" y="77"/>
                      </a:cubicBezTo>
                      <a:cubicBezTo>
                        <a:pt x="194" y="79"/>
                        <a:pt x="194" y="79"/>
                        <a:pt x="194" y="79"/>
                      </a:cubicBezTo>
                      <a:cubicBezTo>
                        <a:pt x="204" y="73"/>
                        <a:pt x="204" y="73"/>
                        <a:pt x="204" y="73"/>
                      </a:cubicBezTo>
                      <a:cubicBezTo>
                        <a:pt x="204" y="64"/>
                        <a:pt x="204" y="64"/>
                        <a:pt x="204" y="64"/>
                      </a:cubicBezTo>
                      <a:cubicBezTo>
                        <a:pt x="213" y="64"/>
                        <a:pt x="213" y="64"/>
                        <a:pt x="213" y="64"/>
                      </a:cubicBezTo>
                      <a:cubicBezTo>
                        <a:pt x="213" y="60"/>
                        <a:pt x="213" y="60"/>
                        <a:pt x="213" y="60"/>
                      </a:cubicBezTo>
                      <a:cubicBezTo>
                        <a:pt x="228" y="60"/>
                        <a:pt x="228" y="60"/>
                        <a:pt x="228" y="60"/>
                      </a:cubicBezTo>
                      <a:cubicBezTo>
                        <a:pt x="240" y="48"/>
                        <a:pt x="240" y="48"/>
                        <a:pt x="240" y="48"/>
                      </a:cubicBezTo>
                      <a:cubicBezTo>
                        <a:pt x="209" y="48"/>
                        <a:pt x="209" y="48"/>
                        <a:pt x="209" y="48"/>
                      </a:cubicBezTo>
                      <a:cubicBezTo>
                        <a:pt x="204" y="42"/>
                        <a:pt x="204" y="42"/>
                        <a:pt x="204" y="42"/>
                      </a:cubicBezTo>
                      <a:cubicBezTo>
                        <a:pt x="204" y="34"/>
                        <a:pt x="204" y="34"/>
                        <a:pt x="204" y="34"/>
                      </a:cubicBezTo>
                      <a:cubicBezTo>
                        <a:pt x="215" y="24"/>
                        <a:pt x="215" y="24"/>
                        <a:pt x="215" y="24"/>
                      </a:cubicBezTo>
                      <a:cubicBezTo>
                        <a:pt x="200" y="18"/>
                        <a:pt x="200" y="18"/>
                        <a:pt x="200" y="18"/>
                      </a:cubicBezTo>
                      <a:cubicBezTo>
                        <a:pt x="197" y="25"/>
                        <a:pt x="197" y="25"/>
                        <a:pt x="197" y="25"/>
                      </a:cubicBezTo>
                      <a:cubicBezTo>
                        <a:pt x="182" y="35"/>
                        <a:pt x="182" y="35"/>
                        <a:pt x="182" y="35"/>
                      </a:cubicBezTo>
                      <a:cubicBezTo>
                        <a:pt x="184" y="42"/>
                        <a:pt x="184" y="42"/>
                        <a:pt x="184" y="42"/>
                      </a:cubicBezTo>
                      <a:cubicBezTo>
                        <a:pt x="184" y="42"/>
                        <a:pt x="192" y="41"/>
                        <a:pt x="190" y="44"/>
                      </a:cubicBezTo>
                      <a:cubicBezTo>
                        <a:pt x="188" y="47"/>
                        <a:pt x="182" y="52"/>
                        <a:pt x="182" y="52"/>
                      </a:cubicBezTo>
                      <a:cubicBezTo>
                        <a:pt x="180" y="60"/>
                        <a:pt x="180" y="60"/>
                        <a:pt x="180" y="60"/>
                      </a:cubicBezTo>
                      <a:cubicBezTo>
                        <a:pt x="170" y="65"/>
                        <a:pt x="170" y="65"/>
                        <a:pt x="170" y="65"/>
                      </a:cubicBezTo>
                      <a:cubicBezTo>
                        <a:pt x="164" y="66"/>
                        <a:pt x="164" y="66"/>
                        <a:pt x="164" y="66"/>
                      </a:cubicBezTo>
                      <a:cubicBezTo>
                        <a:pt x="158" y="59"/>
                        <a:pt x="158" y="59"/>
                        <a:pt x="158" y="59"/>
                      </a:cubicBezTo>
                      <a:cubicBezTo>
                        <a:pt x="152" y="48"/>
                        <a:pt x="152" y="48"/>
                        <a:pt x="152" y="48"/>
                      </a:cubicBezTo>
                      <a:cubicBezTo>
                        <a:pt x="132" y="55"/>
                        <a:pt x="132" y="55"/>
                        <a:pt x="132" y="55"/>
                      </a:cubicBezTo>
                      <a:cubicBezTo>
                        <a:pt x="126" y="52"/>
                        <a:pt x="126" y="52"/>
                        <a:pt x="126" y="52"/>
                      </a:cubicBezTo>
                      <a:cubicBezTo>
                        <a:pt x="124" y="42"/>
                        <a:pt x="124" y="42"/>
                        <a:pt x="124" y="42"/>
                      </a:cubicBezTo>
                      <a:cubicBezTo>
                        <a:pt x="124" y="42"/>
                        <a:pt x="120" y="33"/>
                        <a:pt x="124" y="33"/>
                      </a:cubicBezTo>
                      <a:cubicBezTo>
                        <a:pt x="128" y="33"/>
                        <a:pt x="142" y="29"/>
                        <a:pt x="142" y="29"/>
                      </a:cubicBezTo>
                      <a:cubicBezTo>
                        <a:pt x="148" y="18"/>
                        <a:pt x="148" y="18"/>
                        <a:pt x="148" y="18"/>
                      </a:cubicBezTo>
                      <a:cubicBezTo>
                        <a:pt x="161" y="13"/>
                        <a:pt x="161" y="13"/>
                        <a:pt x="161" y="13"/>
                      </a:cubicBezTo>
                      <a:cubicBezTo>
                        <a:pt x="177" y="6"/>
                        <a:pt x="177" y="6"/>
                        <a:pt x="177" y="6"/>
                      </a:cubicBezTo>
                      <a:cubicBezTo>
                        <a:pt x="195" y="0"/>
                        <a:pt x="195" y="0"/>
                        <a:pt x="195" y="0"/>
                      </a:cubicBezTo>
                      <a:cubicBezTo>
                        <a:pt x="223" y="0"/>
                        <a:pt x="223" y="0"/>
                        <a:pt x="223" y="0"/>
                      </a:cubicBezTo>
                      <a:cubicBezTo>
                        <a:pt x="223" y="0"/>
                        <a:pt x="237" y="8"/>
                        <a:pt x="240" y="10"/>
                      </a:cubicBezTo>
                      <a:cubicBezTo>
                        <a:pt x="244" y="12"/>
                        <a:pt x="253" y="13"/>
                        <a:pt x="257" y="16"/>
                      </a:cubicBezTo>
                      <a:cubicBezTo>
                        <a:pt x="262" y="18"/>
                        <a:pt x="273" y="20"/>
                        <a:pt x="273" y="20"/>
                      </a:cubicBezTo>
                      <a:cubicBezTo>
                        <a:pt x="264" y="27"/>
                        <a:pt x="264" y="27"/>
                        <a:pt x="264" y="27"/>
                      </a:cubicBezTo>
                      <a:cubicBezTo>
                        <a:pt x="250" y="24"/>
                        <a:pt x="250" y="24"/>
                        <a:pt x="250" y="24"/>
                      </a:cubicBezTo>
                      <a:cubicBezTo>
                        <a:pt x="254" y="32"/>
                        <a:pt x="254" y="32"/>
                        <a:pt x="254" y="32"/>
                      </a:cubicBezTo>
                      <a:cubicBezTo>
                        <a:pt x="265" y="38"/>
                        <a:pt x="265" y="38"/>
                        <a:pt x="265" y="38"/>
                      </a:cubicBezTo>
                      <a:cubicBezTo>
                        <a:pt x="265" y="38"/>
                        <a:pt x="274" y="35"/>
                        <a:pt x="277" y="35"/>
                      </a:cubicBezTo>
                      <a:cubicBezTo>
                        <a:pt x="281" y="35"/>
                        <a:pt x="285" y="27"/>
                        <a:pt x="289" y="29"/>
                      </a:cubicBezTo>
                      <a:cubicBezTo>
                        <a:pt x="289" y="29"/>
                        <a:pt x="300" y="23"/>
                        <a:pt x="302" y="26"/>
                      </a:cubicBezTo>
                      <a:cubicBezTo>
                        <a:pt x="304" y="29"/>
                        <a:pt x="304" y="29"/>
                        <a:pt x="304" y="29"/>
                      </a:cubicBezTo>
                      <a:cubicBezTo>
                        <a:pt x="304" y="29"/>
                        <a:pt x="315" y="33"/>
                        <a:pt x="320" y="35"/>
                      </a:cubicBezTo>
                      <a:cubicBezTo>
                        <a:pt x="326" y="37"/>
                        <a:pt x="336" y="39"/>
                        <a:pt x="336" y="39"/>
                      </a:cubicBezTo>
                      <a:cubicBezTo>
                        <a:pt x="336" y="39"/>
                        <a:pt x="338" y="40"/>
                        <a:pt x="342" y="41"/>
                      </a:cubicBezTo>
                      <a:cubicBezTo>
                        <a:pt x="342" y="41"/>
                        <a:pt x="342" y="41"/>
                        <a:pt x="342" y="41"/>
                      </a:cubicBezTo>
                      <a:cubicBezTo>
                        <a:pt x="410" y="96"/>
                        <a:pt x="455" y="178"/>
                        <a:pt x="463" y="270"/>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201" name="Freeform 183"/>
                <p:cNvSpPr>
                  <a:spLocks/>
                </p:cNvSpPr>
                <p:nvPr/>
              </p:nvSpPr>
              <p:spPr bwMode="auto">
                <a:xfrm>
                  <a:off x="2371535" y="1951038"/>
                  <a:ext cx="442913" cy="315913"/>
                </a:xfrm>
                <a:custGeom>
                  <a:avLst/>
                  <a:gdLst>
                    <a:gd name="T0" fmla="*/ 118 w 118"/>
                    <a:gd name="T1" fmla="*/ 6 h 84"/>
                    <a:gd name="T2" fmla="*/ 107 w 118"/>
                    <a:gd name="T3" fmla="*/ 12 h 84"/>
                    <a:gd name="T4" fmla="*/ 89 w 118"/>
                    <a:gd name="T5" fmla="*/ 25 h 84"/>
                    <a:gd name="T6" fmla="*/ 80 w 118"/>
                    <a:gd name="T7" fmla="*/ 31 h 84"/>
                    <a:gd name="T8" fmla="*/ 68 w 118"/>
                    <a:gd name="T9" fmla="*/ 45 h 84"/>
                    <a:gd name="T10" fmla="*/ 52 w 118"/>
                    <a:gd name="T11" fmla="*/ 51 h 84"/>
                    <a:gd name="T12" fmla="*/ 38 w 118"/>
                    <a:gd name="T13" fmla="*/ 80 h 84"/>
                    <a:gd name="T14" fmla="*/ 34 w 118"/>
                    <a:gd name="T15" fmla="*/ 82 h 84"/>
                    <a:gd name="T16" fmla="*/ 16 w 118"/>
                    <a:gd name="T17" fmla="*/ 82 h 84"/>
                    <a:gd name="T18" fmla="*/ 1 w 118"/>
                    <a:gd name="T19" fmla="*/ 81 h 84"/>
                    <a:gd name="T20" fmla="*/ 1 w 118"/>
                    <a:gd name="T21" fmla="*/ 69 h 84"/>
                    <a:gd name="T22" fmla="*/ 14 w 118"/>
                    <a:gd name="T23" fmla="*/ 54 h 84"/>
                    <a:gd name="T24" fmla="*/ 12 w 118"/>
                    <a:gd name="T25" fmla="*/ 50 h 84"/>
                    <a:gd name="T26" fmla="*/ 97 w 118"/>
                    <a:gd name="T27" fmla="*/ 0 h 84"/>
                    <a:gd name="T28" fmla="*/ 112 w 118"/>
                    <a:gd name="T29" fmla="*/ 6 h 84"/>
                    <a:gd name="T30" fmla="*/ 118 w 118"/>
                    <a:gd name="T31"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84">
                      <a:moveTo>
                        <a:pt x="118" y="6"/>
                      </a:moveTo>
                      <a:cubicBezTo>
                        <a:pt x="107" y="12"/>
                        <a:pt x="107" y="12"/>
                        <a:pt x="107" y="12"/>
                      </a:cubicBezTo>
                      <a:cubicBezTo>
                        <a:pt x="89" y="25"/>
                        <a:pt x="89" y="25"/>
                        <a:pt x="89" y="25"/>
                      </a:cubicBezTo>
                      <a:cubicBezTo>
                        <a:pt x="80" y="31"/>
                        <a:pt x="80" y="31"/>
                        <a:pt x="80" y="31"/>
                      </a:cubicBezTo>
                      <a:cubicBezTo>
                        <a:pt x="68" y="45"/>
                        <a:pt x="68" y="45"/>
                        <a:pt x="68" y="45"/>
                      </a:cubicBezTo>
                      <a:cubicBezTo>
                        <a:pt x="52" y="51"/>
                        <a:pt x="52" y="51"/>
                        <a:pt x="52" y="51"/>
                      </a:cubicBezTo>
                      <a:cubicBezTo>
                        <a:pt x="38" y="80"/>
                        <a:pt x="38" y="80"/>
                        <a:pt x="38" y="80"/>
                      </a:cubicBezTo>
                      <a:cubicBezTo>
                        <a:pt x="34" y="82"/>
                        <a:pt x="34" y="82"/>
                        <a:pt x="34" y="82"/>
                      </a:cubicBezTo>
                      <a:cubicBezTo>
                        <a:pt x="34" y="82"/>
                        <a:pt x="19" y="81"/>
                        <a:pt x="16" y="82"/>
                      </a:cubicBezTo>
                      <a:cubicBezTo>
                        <a:pt x="13" y="82"/>
                        <a:pt x="2" y="84"/>
                        <a:pt x="1" y="81"/>
                      </a:cubicBezTo>
                      <a:cubicBezTo>
                        <a:pt x="0" y="79"/>
                        <a:pt x="1" y="69"/>
                        <a:pt x="1" y="69"/>
                      </a:cubicBezTo>
                      <a:cubicBezTo>
                        <a:pt x="14" y="54"/>
                        <a:pt x="14" y="54"/>
                        <a:pt x="14" y="54"/>
                      </a:cubicBezTo>
                      <a:cubicBezTo>
                        <a:pt x="12" y="50"/>
                        <a:pt x="12" y="50"/>
                        <a:pt x="12" y="50"/>
                      </a:cubicBezTo>
                      <a:cubicBezTo>
                        <a:pt x="37" y="29"/>
                        <a:pt x="66" y="12"/>
                        <a:pt x="97" y="0"/>
                      </a:cubicBezTo>
                      <a:cubicBezTo>
                        <a:pt x="112" y="6"/>
                        <a:pt x="112" y="6"/>
                        <a:pt x="112" y="6"/>
                      </a:cubicBezTo>
                      <a:lnTo>
                        <a:pt x="118" y="6"/>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202" name="Line 184"/>
                <p:cNvSpPr>
                  <a:spLocks noChangeShapeType="1"/>
                </p:cNvSpPr>
                <p:nvPr/>
              </p:nvSpPr>
              <p:spPr bwMode="auto">
                <a:xfrm>
                  <a:off x="2006410" y="3062288"/>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206" name="Line 185"/>
                <p:cNvSpPr>
                  <a:spLocks noChangeShapeType="1"/>
                </p:cNvSpPr>
                <p:nvPr/>
              </p:nvSpPr>
              <p:spPr bwMode="auto">
                <a:xfrm>
                  <a:off x="2006410" y="3062288"/>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207" name="Freeform 186"/>
                <p:cNvSpPr>
                  <a:spLocks/>
                </p:cNvSpPr>
                <p:nvPr/>
              </p:nvSpPr>
              <p:spPr bwMode="auto">
                <a:xfrm>
                  <a:off x="1954023" y="2401888"/>
                  <a:ext cx="341313" cy="660400"/>
                </a:xfrm>
                <a:custGeom>
                  <a:avLst/>
                  <a:gdLst>
                    <a:gd name="T0" fmla="*/ 52 w 91"/>
                    <a:gd name="T1" fmla="*/ 62 h 176"/>
                    <a:gd name="T2" fmla="*/ 52 w 91"/>
                    <a:gd name="T3" fmla="*/ 74 h 176"/>
                    <a:gd name="T4" fmla="*/ 64 w 91"/>
                    <a:gd name="T5" fmla="*/ 74 h 176"/>
                    <a:gd name="T6" fmla="*/ 45 w 91"/>
                    <a:gd name="T7" fmla="*/ 85 h 176"/>
                    <a:gd name="T8" fmla="*/ 37 w 91"/>
                    <a:gd name="T9" fmla="*/ 99 h 176"/>
                    <a:gd name="T10" fmla="*/ 27 w 91"/>
                    <a:gd name="T11" fmla="*/ 107 h 176"/>
                    <a:gd name="T12" fmla="*/ 20 w 91"/>
                    <a:gd name="T13" fmla="*/ 131 h 176"/>
                    <a:gd name="T14" fmla="*/ 12 w 91"/>
                    <a:gd name="T15" fmla="*/ 150 h 176"/>
                    <a:gd name="T16" fmla="*/ 12 w 91"/>
                    <a:gd name="T17" fmla="*/ 154 h 176"/>
                    <a:gd name="T18" fmla="*/ 11 w 91"/>
                    <a:gd name="T19" fmla="*/ 159 h 176"/>
                    <a:gd name="T20" fmla="*/ 12 w 91"/>
                    <a:gd name="T21" fmla="*/ 171 h 176"/>
                    <a:gd name="T22" fmla="*/ 14 w 91"/>
                    <a:gd name="T23" fmla="*/ 176 h 176"/>
                    <a:gd name="T24" fmla="*/ 13 w 91"/>
                    <a:gd name="T25" fmla="*/ 176 h 176"/>
                    <a:gd name="T26" fmla="*/ 0 w 91"/>
                    <a:gd name="T27" fmla="*/ 166 h 176"/>
                    <a:gd name="T28" fmla="*/ 0 w 91"/>
                    <a:gd name="T29" fmla="*/ 166 h 176"/>
                    <a:gd name="T30" fmla="*/ 29 w 91"/>
                    <a:gd name="T31" fmla="*/ 50 h 176"/>
                    <a:gd name="T32" fmla="*/ 31 w 91"/>
                    <a:gd name="T33" fmla="*/ 54 h 176"/>
                    <a:gd name="T34" fmla="*/ 36 w 91"/>
                    <a:gd name="T35" fmla="*/ 49 h 176"/>
                    <a:gd name="T36" fmla="*/ 41 w 91"/>
                    <a:gd name="T37" fmla="*/ 38 h 176"/>
                    <a:gd name="T38" fmla="*/ 50 w 91"/>
                    <a:gd name="T39" fmla="*/ 32 h 176"/>
                    <a:gd name="T40" fmla="*/ 53 w 91"/>
                    <a:gd name="T41" fmla="*/ 7 h 176"/>
                    <a:gd name="T42" fmla="*/ 54 w 91"/>
                    <a:gd name="T43" fmla="*/ 6 h 176"/>
                    <a:gd name="T44" fmla="*/ 55 w 91"/>
                    <a:gd name="T45" fmla="*/ 5 h 176"/>
                    <a:gd name="T46" fmla="*/ 63 w 91"/>
                    <a:gd name="T47" fmla="*/ 6 h 176"/>
                    <a:gd name="T48" fmla="*/ 62 w 91"/>
                    <a:gd name="T49" fmla="*/ 14 h 176"/>
                    <a:gd name="T50" fmla="*/ 73 w 91"/>
                    <a:gd name="T51" fmla="*/ 8 h 176"/>
                    <a:gd name="T52" fmla="*/ 90 w 91"/>
                    <a:gd name="T53" fmla="*/ 19 h 176"/>
                    <a:gd name="T54" fmla="*/ 90 w 91"/>
                    <a:gd name="T55" fmla="*/ 38 h 176"/>
                    <a:gd name="T56" fmla="*/ 59 w 91"/>
                    <a:gd name="T57" fmla="*/ 50 h 176"/>
                    <a:gd name="T58" fmla="*/ 52 w 91"/>
                    <a:gd name="T59" fmla="*/ 6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1" h="176">
                      <a:moveTo>
                        <a:pt x="52" y="62"/>
                      </a:moveTo>
                      <a:cubicBezTo>
                        <a:pt x="52" y="74"/>
                        <a:pt x="52" y="74"/>
                        <a:pt x="52" y="74"/>
                      </a:cubicBezTo>
                      <a:cubicBezTo>
                        <a:pt x="64" y="74"/>
                        <a:pt x="64" y="74"/>
                        <a:pt x="64" y="74"/>
                      </a:cubicBezTo>
                      <a:cubicBezTo>
                        <a:pt x="45" y="85"/>
                        <a:pt x="45" y="85"/>
                        <a:pt x="45" y="85"/>
                      </a:cubicBezTo>
                      <a:cubicBezTo>
                        <a:pt x="37" y="99"/>
                        <a:pt x="37" y="99"/>
                        <a:pt x="37" y="99"/>
                      </a:cubicBezTo>
                      <a:cubicBezTo>
                        <a:pt x="27" y="107"/>
                        <a:pt x="27" y="107"/>
                        <a:pt x="27" y="107"/>
                      </a:cubicBezTo>
                      <a:cubicBezTo>
                        <a:pt x="27" y="107"/>
                        <a:pt x="20" y="126"/>
                        <a:pt x="20" y="131"/>
                      </a:cubicBezTo>
                      <a:cubicBezTo>
                        <a:pt x="20" y="135"/>
                        <a:pt x="12" y="150"/>
                        <a:pt x="12" y="150"/>
                      </a:cubicBezTo>
                      <a:cubicBezTo>
                        <a:pt x="12" y="154"/>
                        <a:pt x="12" y="154"/>
                        <a:pt x="12" y="154"/>
                      </a:cubicBezTo>
                      <a:cubicBezTo>
                        <a:pt x="12" y="154"/>
                        <a:pt x="12" y="156"/>
                        <a:pt x="11" y="159"/>
                      </a:cubicBezTo>
                      <a:cubicBezTo>
                        <a:pt x="11" y="163"/>
                        <a:pt x="11" y="168"/>
                        <a:pt x="12" y="171"/>
                      </a:cubicBezTo>
                      <a:cubicBezTo>
                        <a:pt x="13" y="173"/>
                        <a:pt x="13" y="175"/>
                        <a:pt x="14" y="176"/>
                      </a:cubicBezTo>
                      <a:cubicBezTo>
                        <a:pt x="13" y="176"/>
                        <a:pt x="13" y="176"/>
                        <a:pt x="13" y="176"/>
                      </a:cubicBezTo>
                      <a:cubicBezTo>
                        <a:pt x="12" y="172"/>
                        <a:pt x="4" y="168"/>
                        <a:pt x="0" y="166"/>
                      </a:cubicBezTo>
                      <a:cubicBezTo>
                        <a:pt x="0" y="166"/>
                        <a:pt x="0" y="166"/>
                        <a:pt x="0" y="166"/>
                      </a:cubicBezTo>
                      <a:cubicBezTo>
                        <a:pt x="4" y="125"/>
                        <a:pt x="13" y="86"/>
                        <a:pt x="29" y="50"/>
                      </a:cubicBezTo>
                      <a:cubicBezTo>
                        <a:pt x="30" y="53"/>
                        <a:pt x="31" y="54"/>
                        <a:pt x="31" y="54"/>
                      </a:cubicBezTo>
                      <a:cubicBezTo>
                        <a:pt x="36" y="49"/>
                        <a:pt x="36" y="49"/>
                        <a:pt x="36" y="49"/>
                      </a:cubicBezTo>
                      <a:cubicBezTo>
                        <a:pt x="41" y="38"/>
                        <a:pt x="41" y="38"/>
                        <a:pt x="41" y="38"/>
                      </a:cubicBezTo>
                      <a:cubicBezTo>
                        <a:pt x="50" y="32"/>
                        <a:pt x="50" y="32"/>
                        <a:pt x="50" y="32"/>
                      </a:cubicBezTo>
                      <a:cubicBezTo>
                        <a:pt x="53" y="7"/>
                        <a:pt x="53" y="7"/>
                        <a:pt x="53" y="7"/>
                      </a:cubicBezTo>
                      <a:cubicBezTo>
                        <a:pt x="54" y="6"/>
                        <a:pt x="54" y="6"/>
                        <a:pt x="54" y="6"/>
                      </a:cubicBezTo>
                      <a:cubicBezTo>
                        <a:pt x="54" y="6"/>
                        <a:pt x="54" y="6"/>
                        <a:pt x="55" y="5"/>
                      </a:cubicBezTo>
                      <a:cubicBezTo>
                        <a:pt x="57" y="3"/>
                        <a:pt x="64" y="0"/>
                        <a:pt x="63" y="6"/>
                      </a:cubicBezTo>
                      <a:cubicBezTo>
                        <a:pt x="62" y="13"/>
                        <a:pt x="62" y="14"/>
                        <a:pt x="62" y="14"/>
                      </a:cubicBezTo>
                      <a:cubicBezTo>
                        <a:pt x="62" y="14"/>
                        <a:pt x="70" y="8"/>
                        <a:pt x="73" y="8"/>
                      </a:cubicBezTo>
                      <a:cubicBezTo>
                        <a:pt x="76" y="8"/>
                        <a:pt x="89" y="16"/>
                        <a:pt x="90" y="19"/>
                      </a:cubicBezTo>
                      <a:cubicBezTo>
                        <a:pt x="91" y="23"/>
                        <a:pt x="90" y="38"/>
                        <a:pt x="90" y="38"/>
                      </a:cubicBezTo>
                      <a:cubicBezTo>
                        <a:pt x="59" y="50"/>
                        <a:pt x="59" y="50"/>
                        <a:pt x="59" y="50"/>
                      </a:cubicBezTo>
                      <a:lnTo>
                        <a:pt x="52" y="62"/>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208" name="Freeform 187"/>
                <p:cNvSpPr>
                  <a:spLocks/>
                </p:cNvSpPr>
                <p:nvPr/>
              </p:nvSpPr>
              <p:spPr bwMode="auto">
                <a:xfrm>
                  <a:off x="1954023" y="3114675"/>
                  <a:ext cx="555625" cy="931863"/>
                </a:xfrm>
                <a:custGeom>
                  <a:avLst/>
                  <a:gdLst>
                    <a:gd name="T0" fmla="*/ 143 w 148"/>
                    <a:gd name="T1" fmla="*/ 187 h 248"/>
                    <a:gd name="T2" fmla="*/ 135 w 148"/>
                    <a:gd name="T3" fmla="*/ 207 h 248"/>
                    <a:gd name="T4" fmla="*/ 135 w 148"/>
                    <a:gd name="T5" fmla="*/ 228 h 248"/>
                    <a:gd name="T6" fmla="*/ 126 w 148"/>
                    <a:gd name="T7" fmla="*/ 228 h 248"/>
                    <a:gd name="T8" fmla="*/ 112 w 148"/>
                    <a:gd name="T9" fmla="*/ 230 h 248"/>
                    <a:gd name="T10" fmla="*/ 112 w 148"/>
                    <a:gd name="T11" fmla="*/ 248 h 248"/>
                    <a:gd name="T12" fmla="*/ 26 w 148"/>
                    <a:gd name="T13" fmla="*/ 127 h 248"/>
                    <a:gd name="T14" fmla="*/ 25 w 148"/>
                    <a:gd name="T15" fmla="*/ 125 h 248"/>
                    <a:gd name="T16" fmla="*/ 19 w 148"/>
                    <a:gd name="T17" fmla="*/ 95 h 248"/>
                    <a:gd name="T18" fmla="*/ 21 w 148"/>
                    <a:gd name="T19" fmla="*/ 81 h 248"/>
                    <a:gd name="T20" fmla="*/ 16 w 148"/>
                    <a:gd name="T21" fmla="*/ 73 h 248"/>
                    <a:gd name="T22" fmla="*/ 10 w 148"/>
                    <a:gd name="T23" fmla="*/ 58 h 248"/>
                    <a:gd name="T24" fmla="*/ 4 w 148"/>
                    <a:gd name="T25" fmla="*/ 46 h 248"/>
                    <a:gd name="T26" fmla="*/ 4 w 148"/>
                    <a:gd name="T27" fmla="*/ 45 h 248"/>
                    <a:gd name="T28" fmla="*/ 4 w 148"/>
                    <a:gd name="T29" fmla="*/ 45 h 248"/>
                    <a:gd name="T30" fmla="*/ 3 w 148"/>
                    <a:gd name="T31" fmla="*/ 45 h 248"/>
                    <a:gd name="T32" fmla="*/ 3 w 148"/>
                    <a:gd name="T33" fmla="*/ 39 h 248"/>
                    <a:gd name="T34" fmla="*/ 0 w 148"/>
                    <a:gd name="T35" fmla="*/ 0 h 248"/>
                    <a:gd name="T36" fmla="*/ 6 w 148"/>
                    <a:gd name="T37" fmla="*/ 9 h 248"/>
                    <a:gd name="T38" fmla="*/ 6 w 148"/>
                    <a:gd name="T39" fmla="*/ 28 h 248"/>
                    <a:gd name="T40" fmla="*/ 7 w 148"/>
                    <a:gd name="T41" fmla="*/ 29 h 248"/>
                    <a:gd name="T42" fmla="*/ 9 w 148"/>
                    <a:gd name="T43" fmla="*/ 32 h 248"/>
                    <a:gd name="T44" fmla="*/ 16 w 148"/>
                    <a:gd name="T45" fmla="*/ 58 h 248"/>
                    <a:gd name="T46" fmla="*/ 16 w 148"/>
                    <a:gd name="T47" fmla="*/ 66 h 248"/>
                    <a:gd name="T48" fmla="*/ 35 w 148"/>
                    <a:gd name="T49" fmla="*/ 74 h 248"/>
                    <a:gd name="T50" fmla="*/ 49 w 148"/>
                    <a:gd name="T51" fmla="*/ 87 h 248"/>
                    <a:gd name="T52" fmla="*/ 68 w 148"/>
                    <a:gd name="T53" fmla="*/ 109 h 248"/>
                    <a:gd name="T54" fmla="*/ 79 w 148"/>
                    <a:gd name="T55" fmla="*/ 119 h 248"/>
                    <a:gd name="T56" fmla="*/ 79 w 148"/>
                    <a:gd name="T57" fmla="*/ 135 h 248"/>
                    <a:gd name="T58" fmla="*/ 90 w 148"/>
                    <a:gd name="T59" fmla="*/ 144 h 248"/>
                    <a:gd name="T60" fmla="*/ 98 w 148"/>
                    <a:gd name="T61" fmla="*/ 144 h 248"/>
                    <a:gd name="T62" fmla="*/ 112 w 148"/>
                    <a:gd name="T63" fmla="*/ 150 h 248"/>
                    <a:gd name="T64" fmla="*/ 125 w 148"/>
                    <a:gd name="T65" fmla="*/ 157 h 248"/>
                    <a:gd name="T66" fmla="*/ 141 w 148"/>
                    <a:gd name="T67" fmla="*/ 166 h 248"/>
                    <a:gd name="T68" fmla="*/ 148 w 148"/>
                    <a:gd name="T69" fmla="*/ 177 h 248"/>
                    <a:gd name="T70" fmla="*/ 143 w 148"/>
                    <a:gd name="T71" fmla="*/ 18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8" h="248">
                      <a:moveTo>
                        <a:pt x="143" y="187"/>
                      </a:moveTo>
                      <a:cubicBezTo>
                        <a:pt x="143" y="187"/>
                        <a:pt x="134" y="201"/>
                        <a:pt x="135" y="207"/>
                      </a:cubicBezTo>
                      <a:cubicBezTo>
                        <a:pt x="136" y="212"/>
                        <a:pt x="135" y="228"/>
                        <a:pt x="135" y="228"/>
                      </a:cubicBezTo>
                      <a:cubicBezTo>
                        <a:pt x="126" y="228"/>
                        <a:pt x="126" y="228"/>
                        <a:pt x="126" y="228"/>
                      </a:cubicBezTo>
                      <a:cubicBezTo>
                        <a:pt x="112" y="230"/>
                        <a:pt x="112" y="230"/>
                        <a:pt x="112" y="230"/>
                      </a:cubicBezTo>
                      <a:cubicBezTo>
                        <a:pt x="112" y="248"/>
                        <a:pt x="112" y="248"/>
                        <a:pt x="112" y="248"/>
                      </a:cubicBezTo>
                      <a:cubicBezTo>
                        <a:pt x="75" y="215"/>
                        <a:pt x="45" y="174"/>
                        <a:pt x="26" y="127"/>
                      </a:cubicBezTo>
                      <a:cubicBezTo>
                        <a:pt x="26" y="126"/>
                        <a:pt x="25" y="126"/>
                        <a:pt x="25" y="125"/>
                      </a:cubicBezTo>
                      <a:cubicBezTo>
                        <a:pt x="19" y="95"/>
                        <a:pt x="19" y="95"/>
                        <a:pt x="19" y="95"/>
                      </a:cubicBezTo>
                      <a:cubicBezTo>
                        <a:pt x="21" y="81"/>
                        <a:pt x="21" y="81"/>
                        <a:pt x="21" y="81"/>
                      </a:cubicBezTo>
                      <a:cubicBezTo>
                        <a:pt x="16" y="73"/>
                        <a:pt x="16" y="73"/>
                        <a:pt x="16" y="73"/>
                      </a:cubicBezTo>
                      <a:cubicBezTo>
                        <a:pt x="10" y="58"/>
                        <a:pt x="10" y="58"/>
                        <a:pt x="10" y="58"/>
                      </a:cubicBezTo>
                      <a:cubicBezTo>
                        <a:pt x="4" y="46"/>
                        <a:pt x="4" y="46"/>
                        <a:pt x="4" y="46"/>
                      </a:cubicBezTo>
                      <a:cubicBezTo>
                        <a:pt x="4" y="45"/>
                        <a:pt x="4" y="45"/>
                        <a:pt x="4" y="45"/>
                      </a:cubicBezTo>
                      <a:cubicBezTo>
                        <a:pt x="4" y="45"/>
                        <a:pt x="4" y="45"/>
                        <a:pt x="4" y="45"/>
                      </a:cubicBezTo>
                      <a:cubicBezTo>
                        <a:pt x="3" y="45"/>
                        <a:pt x="3" y="45"/>
                        <a:pt x="3" y="45"/>
                      </a:cubicBezTo>
                      <a:cubicBezTo>
                        <a:pt x="3" y="43"/>
                        <a:pt x="3" y="41"/>
                        <a:pt x="3" y="39"/>
                      </a:cubicBezTo>
                      <a:cubicBezTo>
                        <a:pt x="1" y="26"/>
                        <a:pt x="0" y="13"/>
                        <a:pt x="0" y="0"/>
                      </a:cubicBezTo>
                      <a:cubicBezTo>
                        <a:pt x="3" y="4"/>
                        <a:pt x="6" y="8"/>
                        <a:pt x="6" y="9"/>
                      </a:cubicBezTo>
                      <a:cubicBezTo>
                        <a:pt x="6" y="13"/>
                        <a:pt x="2" y="25"/>
                        <a:pt x="6" y="28"/>
                      </a:cubicBezTo>
                      <a:cubicBezTo>
                        <a:pt x="7" y="30"/>
                        <a:pt x="7" y="29"/>
                        <a:pt x="7" y="29"/>
                      </a:cubicBezTo>
                      <a:cubicBezTo>
                        <a:pt x="7" y="29"/>
                        <a:pt x="7" y="30"/>
                        <a:pt x="9" y="32"/>
                      </a:cubicBezTo>
                      <a:cubicBezTo>
                        <a:pt x="13" y="37"/>
                        <a:pt x="15" y="57"/>
                        <a:pt x="16" y="58"/>
                      </a:cubicBezTo>
                      <a:cubicBezTo>
                        <a:pt x="17" y="59"/>
                        <a:pt x="16" y="66"/>
                        <a:pt x="16" y="66"/>
                      </a:cubicBezTo>
                      <a:cubicBezTo>
                        <a:pt x="35" y="74"/>
                        <a:pt x="35" y="74"/>
                        <a:pt x="35" y="74"/>
                      </a:cubicBezTo>
                      <a:cubicBezTo>
                        <a:pt x="35" y="74"/>
                        <a:pt x="48" y="82"/>
                        <a:pt x="49" y="87"/>
                      </a:cubicBezTo>
                      <a:cubicBezTo>
                        <a:pt x="50" y="91"/>
                        <a:pt x="64" y="106"/>
                        <a:pt x="68" y="109"/>
                      </a:cubicBezTo>
                      <a:cubicBezTo>
                        <a:pt x="73" y="113"/>
                        <a:pt x="76" y="116"/>
                        <a:pt x="79" y="119"/>
                      </a:cubicBezTo>
                      <a:cubicBezTo>
                        <a:pt x="81" y="123"/>
                        <a:pt x="79" y="135"/>
                        <a:pt x="79" y="135"/>
                      </a:cubicBezTo>
                      <a:cubicBezTo>
                        <a:pt x="90" y="144"/>
                        <a:pt x="90" y="144"/>
                        <a:pt x="90" y="144"/>
                      </a:cubicBezTo>
                      <a:cubicBezTo>
                        <a:pt x="98" y="144"/>
                        <a:pt x="98" y="144"/>
                        <a:pt x="98" y="144"/>
                      </a:cubicBezTo>
                      <a:cubicBezTo>
                        <a:pt x="112" y="150"/>
                        <a:pt x="112" y="150"/>
                        <a:pt x="112" y="150"/>
                      </a:cubicBezTo>
                      <a:cubicBezTo>
                        <a:pt x="112" y="150"/>
                        <a:pt x="121" y="153"/>
                        <a:pt x="125" y="157"/>
                      </a:cubicBezTo>
                      <a:cubicBezTo>
                        <a:pt x="128" y="160"/>
                        <a:pt x="141" y="166"/>
                        <a:pt x="141" y="166"/>
                      </a:cubicBezTo>
                      <a:cubicBezTo>
                        <a:pt x="148" y="177"/>
                        <a:pt x="148" y="177"/>
                        <a:pt x="148" y="177"/>
                      </a:cubicBezTo>
                      <a:lnTo>
                        <a:pt x="143" y="187"/>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209" name="Freeform 188"/>
                <p:cNvSpPr>
                  <a:spLocks/>
                </p:cNvSpPr>
                <p:nvPr/>
              </p:nvSpPr>
              <p:spPr bwMode="auto">
                <a:xfrm>
                  <a:off x="3870135" y="3625850"/>
                  <a:ext cx="142875" cy="244475"/>
                </a:xfrm>
                <a:custGeom>
                  <a:avLst/>
                  <a:gdLst>
                    <a:gd name="T0" fmla="*/ 33 w 38"/>
                    <a:gd name="T1" fmla="*/ 5 h 65"/>
                    <a:gd name="T2" fmla="*/ 23 w 38"/>
                    <a:gd name="T3" fmla="*/ 19 h 65"/>
                    <a:gd name="T4" fmla="*/ 6 w 38"/>
                    <a:gd name="T5" fmla="*/ 30 h 65"/>
                    <a:gd name="T6" fmla="*/ 6 w 38"/>
                    <a:gd name="T7" fmla="*/ 44 h 65"/>
                    <a:gd name="T8" fmla="*/ 5 w 38"/>
                    <a:gd name="T9" fmla="*/ 52 h 65"/>
                    <a:gd name="T10" fmla="*/ 5 w 38"/>
                    <a:gd name="T11" fmla="*/ 63 h 65"/>
                    <a:gd name="T12" fmla="*/ 18 w 38"/>
                    <a:gd name="T13" fmla="*/ 63 h 65"/>
                    <a:gd name="T14" fmla="*/ 18 w 38"/>
                    <a:gd name="T15" fmla="*/ 45 h 65"/>
                    <a:gd name="T16" fmla="*/ 27 w 38"/>
                    <a:gd name="T17" fmla="*/ 35 h 65"/>
                    <a:gd name="T18" fmla="*/ 34 w 38"/>
                    <a:gd name="T19" fmla="*/ 20 h 65"/>
                    <a:gd name="T20" fmla="*/ 38 w 38"/>
                    <a:gd name="T21" fmla="*/ 12 h 65"/>
                    <a:gd name="T22" fmla="*/ 38 w 38"/>
                    <a:gd name="T23" fmla="*/ 0 h 65"/>
                    <a:gd name="T24" fmla="*/ 33 w 38"/>
                    <a:gd name="T25" fmla="*/ 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65">
                      <a:moveTo>
                        <a:pt x="33" y="5"/>
                      </a:moveTo>
                      <a:cubicBezTo>
                        <a:pt x="33" y="5"/>
                        <a:pt x="25" y="16"/>
                        <a:pt x="23" y="19"/>
                      </a:cubicBezTo>
                      <a:cubicBezTo>
                        <a:pt x="22" y="22"/>
                        <a:pt x="6" y="30"/>
                        <a:pt x="6" y="30"/>
                      </a:cubicBezTo>
                      <a:cubicBezTo>
                        <a:pt x="6" y="30"/>
                        <a:pt x="4" y="40"/>
                        <a:pt x="6" y="44"/>
                      </a:cubicBezTo>
                      <a:cubicBezTo>
                        <a:pt x="7" y="47"/>
                        <a:pt x="10" y="48"/>
                        <a:pt x="5" y="52"/>
                      </a:cubicBezTo>
                      <a:cubicBezTo>
                        <a:pt x="0" y="55"/>
                        <a:pt x="2" y="61"/>
                        <a:pt x="5" y="63"/>
                      </a:cubicBezTo>
                      <a:cubicBezTo>
                        <a:pt x="8" y="65"/>
                        <a:pt x="18" y="63"/>
                        <a:pt x="18" y="63"/>
                      </a:cubicBezTo>
                      <a:cubicBezTo>
                        <a:pt x="18" y="45"/>
                        <a:pt x="18" y="45"/>
                        <a:pt x="18" y="45"/>
                      </a:cubicBezTo>
                      <a:cubicBezTo>
                        <a:pt x="27" y="35"/>
                        <a:pt x="27" y="35"/>
                        <a:pt x="27" y="35"/>
                      </a:cubicBezTo>
                      <a:cubicBezTo>
                        <a:pt x="34" y="20"/>
                        <a:pt x="34" y="20"/>
                        <a:pt x="34" y="20"/>
                      </a:cubicBezTo>
                      <a:cubicBezTo>
                        <a:pt x="38" y="12"/>
                        <a:pt x="38" y="12"/>
                        <a:pt x="38" y="12"/>
                      </a:cubicBezTo>
                      <a:cubicBezTo>
                        <a:pt x="38" y="0"/>
                        <a:pt x="38" y="0"/>
                        <a:pt x="38" y="0"/>
                      </a:cubicBezTo>
                      <a:lnTo>
                        <a:pt x="33" y="5"/>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grpSp>
        </p:grpSp>
        <p:sp>
          <p:nvSpPr>
            <p:cNvPr id="190" name="Oval 189"/>
            <p:cNvSpPr/>
            <p:nvPr/>
          </p:nvSpPr>
          <p:spPr>
            <a:xfrm>
              <a:off x="1606003" y="4819579"/>
              <a:ext cx="112628" cy="1084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4349"/>
              <a:endParaRPr lang="en-US" sz="1721" kern="0">
                <a:solidFill>
                  <a:sysClr val="windowText" lastClr="000000"/>
                </a:solidFill>
              </a:endParaRPr>
            </a:p>
          </p:txBody>
        </p:sp>
      </p:grpSp>
      <p:grpSp>
        <p:nvGrpSpPr>
          <p:cNvPr id="4" name="Group 3"/>
          <p:cNvGrpSpPr/>
          <p:nvPr/>
        </p:nvGrpSpPr>
        <p:grpSpPr>
          <a:xfrm>
            <a:off x="3699635" y="3941243"/>
            <a:ext cx="4986489" cy="2956086"/>
            <a:chOff x="3461929" y="3893336"/>
            <a:chExt cx="5215102" cy="3091612"/>
          </a:xfrm>
        </p:grpSpPr>
        <p:sp>
          <p:nvSpPr>
            <p:cNvPr id="8" name="Freeform 6"/>
            <p:cNvSpPr>
              <a:spLocks/>
            </p:cNvSpPr>
            <p:nvPr/>
          </p:nvSpPr>
          <p:spPr bwMode="auto">
            <a:xfrm>
              <a:off x="5794027" y="5808121"/>
              <a:ext cx="1402959" cy="1162438"/>
            </a:xfrm>
            <a:custGeom>
              <a:avLst/>
              <a:gdLst>
                <a:gd name="T0" fmla="*/ 555 w 577"/>
                <a:gd name="T1" fmla="*/ 428 h 478"/>
                <a:gd name="T2" fmla="*/ 301 w 577"/>
                <a:gd name="T3" fmla="*/ 318 h 478"/>
                <a:gd name="T4" fmla="*/ 301 w 577"/>
                <a:gd name="T5" fmla="*/ 339 h 478"/>
                <a:gd name="T6" fmla="*/ 301 w 577"/>
                <a:gd name="T7" fmla="*/ 0 h 478"/>
                <a:gd name="T8" fmla="*/ 245 w 577"/>
                <a:gd name="T9" fmla="*/ 0 h 478"/>
                <a:gd name="T10" fmla="*/ 245 w 577"/>
                <a:gd name="T11" fmla="*/ 318 h 478"/>
                <a:gd name="T12" fmla="*/ 22 w 577"/>
                <a:gd name="T13" fmla="*/ 428 h 478"/>
                <a:gd name="T14" fmla="*/ 0 w 577"/>
                <a:gd name="T15" fmla="*/ 453 h 478"/>
                <a:gd name="T16" fmla="*/ 25 w 577"/>
                <a:gd name="T17" fmla="*/ 478 h 478"/>
                <a:gd name="T18" fmla="*/ 50 w 577"/>
                <a:gd name="T19" fmla="*/ 453 h 478"/>
                <a:gd name="T20" fmla="*/ 42 w 577"/>
                <a:gd name="T21" fmla="*/ 434 h 478"/>
                <a:gd name="T22" fmla="*/ 245 w 577"/>
                <a:gd name="T23" fmla="*/ 354 h 478"/>
                <a:gd name="T24" fmla="*/ 245 w 577"/>
                <a:gd name="T25" fmla="*/ 419 h 478"/>
                <a:gd name="T26" fmla="*/ 301 w 577"/>
                <a:gd name="T27" fmla="*/ 419 h 478"/>
                <a:gd name="T28" fmla="*/ 301 w 577"/>
                <a:gd name="T29" fmla="*/ 358 h 478"/>
                <a:gd name="T30" fmla="*/ 535 w 577"/>
                <a:gd name="T31" fmla="*/ 434 h 478"/>
                <a:gd name="T32" fmla="*/ 527 w 577"/>
                <a:gd name="T33" fmla="*/ 453 h 478"/>
                <a:gd name="T34" fmla="*/ 552 w 577"/>
                <a:gd name="T35" fmla="*/ 478 h 478"/>
                <a:gd name="T36" fmla="*/ 577 w 577"/>
                <a:gd name="T37" fmla="*/ 453 h 478"/>
                <a:gd name="T38" fmla="*/ 555 w 577"/>
                <a:gd name="T39" fmla="*/ 428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7" h="478">
                  <a:moveTo>
                    <a:pt x="555" y="428"/>
                  </a:moveTo>
                  <a:cubicBezTo>
                    <a:pt x="510" y="303"/>
                    <a:pt x="301" y="318"/>
                    <a:pt x="301" y="318"/>
                  </a:cubicBezTo>
                  <a:cubicBezTo>
                    <a:pt x="301" y="339"/>
                    <a:pt x="301" y="339"/>
                    <a:pt x="301" y="339"/>
                  </a:cubicBezTo>
                  <a:cubicBezTo>
                    <a:pt x="301" y="0"/>
                    <a:pt x="301" y="0"/>
                    <a:pt x="301" y="0"/>
                  </a:cubicBezTo>
                  <a:cubicBezTo>
                    <a:pt x="245" y="0"/>
                    <a:pt x="245" y="0"/>
                    <a:pt x="245" y="0"/>
                  </a:cubicBezTo>
                  <a:cubicBezTo>
                    <a:pt x="245" y="318"/>
                    <a:pt x="245" y="318"/>
                    <a:pt x="245" y="318"/>
                  </a:cubicBezTo>
                  <a:cubicBezTo>
                    <a:pt x="185" y="319"/>
                    <a:pt x="57" y="333"/>
                    <a:pt x="22" y="428"/>
                  </a:cubicBezTo>
                  <a:cubicBezTo>
                    <a:pt x="10" y="430"/>
                    <a:pt x="0" y="440"/>
                    <a:pt x="0" y="453"/>
                  </a:cubicBezTo>
                  <a:cubicBezTo>
                    <a:pt x="0" y="467"/>
                    <a:pt x="12" y="478"/>
                    <a:pt x="25" y="478"/>
                  </a:cubicBezTo>
                  <a:cubicBezTo>
                    <a:pt x="39" y="478"/>
                    <a:pt x="50" y="467"/>
                    <a:pt x="50" y="453"/>
                  </a:cubicBezTo>
                  <a:cubicBezTo>
                    <a:pt x="50" y="446"/>
                    <a:pt x="47" y="439"/>
                    <a:pt x="42" y="434"/>
                  </a:cubicBezTo>
                  <a:cubicBezTo>
                    <a:pt x="58" y="414"/>
                    <a:pt x="123" y="343"/>
                    <a:pt x="245" y="354"/>
                  </a:cubicBezTo>
                  <a:cubicBezTo>
                    <a:pt x="245" y="419"/>
                    <a:pt x="245" y="419"/>
                    <a:pt x="245" y="419"/>
                  </a:cubicBezTo>
                  <a:cubicBezTo>
                    <a:pt x="301" y="419"/>
                    <a:pt x="301" y="419"/>
                    <a:pt x="301" y="419"/>
                  </a:cubicBezTo>
                  <a:cubicBezTo>
                    <a:pt x="301" y="358"/>
                    <a:pt x="301" y="358"/>
                    <a:pt x="301" y="358"/>
                  </a:cubicBezTo>
                  <a:cubicBezTo>
                    <a:pt x="444" y="331"/>
                    <a:pt x="518" y="412"/>
                    <a:pt x="535" y="434"/>
                  </a:cubicBezTo>
                  <a:cubicBezTo>
                    <a:pt x="530" y="439"/>
                    <a:pt x="527" y="446"/>
                    <a:pt x="527" y="453"/>
                  </a:cubicBezTo>
                  <a:cubicBezTo>
                    <a:pt x="527" y="467"/>
                    <a:pt x="539" y="478"/>
                    <a:pt x="552" y="478"/>
                  </a:cubicBezTo>
                  <a:cubicBezTo>
                    <a:pt x="566" y="478"/>
                    <a:pt x="577" y="467"/>
                    <a:pt x="577" y="453"/>
                  </a:cubicBezTo>
                  <a:cubicBezTo>
                    <a:pt x="577" y="440"/>
                    <a:pt x="568" y="430"/>
                    <a:pt x="555" y="428"/>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9" name="Freeform 7"/>
            <p:cNvSpPr>
              <a:spLocks/>
            </p:cNvSpPr>
            <p:nvPr/>
          </p:nvSpPr>
          <p:spPr bwMode="auto">
            <a:xfrm>
              <a:off x="6090036" y="4927299"/>
              <a:ext cx="738995" cy="880822"/>
            </a:xfrm>
            <a:custGeom>
              <a:avLst/>
              <a:gdLst>
                <a:gd name="T0" fmla="*/ 304 w 304"/>
                <a:gd name="T1" fmla="*/ 276 h 362"/>
                <a:gd name="T2" fmla="*/ 218 w 304"/>
                <a:gd name="T3" fmla="*/ 362 h 362"/>
                <a:gd name="T4" fmla="*/ 86 w 304"/>
                <a:gd name="T5" fmla="*/ 362 h 362"/>
                <a:gd name="T6" fmla="*/ 0 w 304"/>
                <a:gd name="T7" fmla="*/ 276 h 362"/>
                <a:gd name="T8" fmla="*/ 0 w 304"/>
                <a:gd name="T9" fmla="*/ 87 h 362"/>
                <a:gd name="T10" fmla="*/ 86 w 304"/>
                <a:gd name="T11" fmla="*/ 0 h 362"/>
                <a:gd name="T12" fmla="*/ 218 w 304"/>
                <a:gd name="T13" fmla="*/ 0 h 362"/>
                <a:gd name="T14" fmla="*/ 304 w 304"/>
                <a:gd name="T15" fmla="*/ 87 h 362"/>
                <a:gd name="T16" fmla="*/ 304 w 304"/>
                <a:gd name="T17" fmla="*/ 276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62">
                  <a:moveTo>
                    <a:pt x="304" y="276"/>
                  </a:moveTo>
                  <a:cubicBezTo>
                    <a:pt x="304" y="324"/>
                    <a:pt x="266" y="362"/>
                    <a:pt x="218" y="362"/>
                  </a:cubicBezTo>
                  <a:cubicBezTo>
                    <a:pt x="86" y="362"/>
                    <a:pt x="86" y="362"/>
                    <a:pt x="86" y="362"/>
                  </a:cubicBezTo>
                  <a:cubicBezTo>
                    <a:pt x="38" y="362"/>
                    <a:pt x="0" y="324"/>
                    <a:pt x="0" y="276"/>
                  </a:cubicBezTo>
                  <a:cubicBezTo>
                    <a:pt x="0" y="87"/>
                    <a:pt x="0" y="87"/>
                    <a:pt x="0" y="87"/>
                  </a:cubicBezTo>
                  <a:cubicBezTo>
                    <a:pt x="0" y="39"/>
                    <a:pt x="38" y="0"/>
                    <a:pt x="86" y="0"/>
                  </a:cubicBezTo>
                  <a:cubicBezTo>
                    <a:pt x="218" y="0"/>
                    <a:pt x="218" y="0"/>
                    <a:pt x="218" y="0"/>
                  </a:cubicBezTo>
                  <a:cubicBezTo>
                    <a:pt x="266" y="0"/>
                    <a:pt x="304" y="39"/>
                    <a:pt x="304" y="87"/>
                  </a:cubicBezTo>
                  <a:lnTo>
                    <a:pt x="304" y="276"/>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10" name="Freeform 8"/>
            <p:cNvSpPr>
              <a:spLocks/>
            </p:cNvSpPr>
            <p:nvPr/>
          </p:nvSpPr>
          <p:spPr bwMode="auto">
            <a:xfrm>
              <a:off x="6068452" y="5660118"/>
              <a:ext cx="785246" cy="213782"/>
            </a:xfrm>
            <a:custGeom>
              <a:avLst/>
              <a:gdLst>
                <a:gd name="T0" fmla="*/ 323 w 323"/>
                <a:gd name="T1" fmla="*/ 44 h 88"/>
                <a:gd name="T2" fmla="*/ 279 w 323"/>
                <a:gd name="T3" fmla="*/ 88 h 88"/>
                <a:gd name="T4" fmla="*/ 44 w 323"/>
                <a:gd name="T5" fmla="*/ 88 h 88"/>
                <a:gd name="T6" fmla="*/ 0 w 323"/>
                <a:gd name="T7" fmla="*/ 44 h 88"/>
                <a:gd name="T8" fmla="*/ 44 w 323"/>
                <a:gd name="T9" fmla="*/ 0 h 88"/>
                <a:gd name="T10" fmla="*/ 279 w 323"/>
                <a:gd name="T11" fmla="*/ 0 h 88"/>
                <a:gd name="T12" fmla="*/ 323 w 323"/>
                <a:gd name="T13" fmla="*/ 44 h 88"/>
              </a:gdLst>
              <a:ahLst/>
              <a:cxnLst>
                <a:cxn ang="0">
                  <a:pos x="T0" y="T1"/>
                </a:cxn>
                <a:cxn ang="0">
                  <a:pos x="T2" y="T3"/>
                </a:cxn>
                <a:cxn ang="0">
                  <a:pos x="T4" y="T5"/>
                </a:cxn>
                <a:cxn ang="0">
                  <a:pos x="T6" y="T7"/>
                </a:cxn>
                <a:cxn ang="0">
                  <a:pos x="T8" y="T9"/>
                </a:cxn>
                <a:cxn ang="0">
                  <a:pos x="T10" y="T11"/>
                </a:cxn>
                <a:cxn ang="0">
                  <a:pos x="T12" y="T13"/>
                </a:cxn>
              </a:cxnLst>
              <a:rect l="0" t="0" r="r" b="b"/>
              <a:pathLst>
                <a:path w="323" h="88">
                  <a:moveTo>
                    <a:pt x="323" y="44"/>
                  </a:moveTo>
                  <a:cubicBezTo>
                    <a:pt x="323" y="68"/>
                    <a:pt x="304" y="88"/>
                    <a:pt x="279" y="88"/>
                  </a:cubicBezTo>
                  <a:cubicBezTo>
                    <a:pt x="44" y="88"/>
                    <a:pt x="44" y="88"/>
                    <a:pt x="44" y="88"/>
                  </a:cubicBezTo>
                  <a:cubicBezTo>
                    <a:pt x="20" y="88"/>
                    <a:pt x="0" y="68"/>
                    <a:pt x="0" y="44"/>
                  </a:cubicBezTo>
                  <a:cubicBezTo>
                    <a:pt x="0" y="20"/>
                    <a:pt x="20" y="0"/>
                    <a:pt x="44" y="0"/>
                  </a:cubicBezTo>
                  <a:cubicBezTo>
                    <a:pt x="279" y="0"/>
                    <a:pt x="279" y="0"/>
                    <a:pt x="279" y="0"/>
                  </a:cubicBezTo>
                  <a:cubicBezTo>
                    <a:pt x="304" y="0"/>
                    <a:pt x="323" y="20"/>
                    <a:pt x="323" y="44"/>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11" name="Freeform 9"/>
            <p:cNvSpPr>
              <a:spLocks/>
            </p:cNvSpPr>
            <p:nvPr/>
          </p:nvSpPr>
          <p:spPr bwMode="auto">
            <a:xfrm>
              <a:off x="6054063" y="4971495"/>
              <a:ext cx="220979" cy="277505"/>
            </a:xfrm>
            <a:custGeom>
              <a:avLst/>
              <a:gdLst>
                <a:gd name="T0" fmla="*/ 91 w 91"/>
                <a:gd name="T1" fmla="*/ 0 h 114"/>
                <a:gd name="T2" fmla="*/ 3 w 91"/>
                <a:gd name="T3" fmla="*/ 114 h 114"/>
                <a:gd name="T4" fmla="*/ 71 w 91"/>
                <a:gd name="T5" fmla="*/ 114 h 114"/>
                <a:gd name="T6" fmla="*/ 91 w 91"/>
                <a:gd name="T7" fmla="*/ 6 h 114"/>
              </a:gdLst>
              <a:ahLst/>
              <a:cxnLst>
                <a:cxn ang="0">
                  <a:pos x="T0" y="T1"/>
                </a:cxn>
                <a:cxn ang="0">
                  <a:pos x="T2" y="T3"/>
                </a:cxn>
                <a:cxn ang="0">
                  <a:pos x="T4" y="T5"/>
                </a:cxn>
                <a:cxn ang="0">
                  <a:pos x="T6" y="T7"/>
                </a:cxn>
              </a:cxnLst>
              <a:rect l="0" t="0" r="r" b="b"/>
              <a:pathLst>
                <a:path w="91" h="114">
                  <a:moveTo>
                    <a:pt x="91" y="0"/>
                  </a:moveTo>
                  <a:cubicBezTo>
                    <a:pt x="91" y="0"/>
                    <a:pt x="0" y="31"/>
                    <a:pt x="3" y="114"/>
                  </a:cubicBezTo>
                  <a:cubicBezTo>
                    <a:pt x="71" y="114"/>
                    <a:pt x="71" y="114"/>
                    <a:pt x="71" y="114"/>
                  </a:cubicBezTo>
                  <a:cubicBezTo>
                    <a:pt x="91" y="6"/>
                    <a:pt x="91" y="6"/>
                    <a:pt x="91" y="6"/>
                  </a:cubicBezTo>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12" name="Freeform 10"/>
            <p:cNvSpPr>
              <a:spLocks/>
            </p:cNvSpPr>
            <p:nvPr/>
          </p:nvSpPr>
          <p:spPr bwMode="auto">
            <a:xfrm>
              <a:off x="6634775" y="4971495"/>
              <a:ext cx="220979" cy="277505"/>
            </a:xfrm>
            <a:custGeom>
              <a:avLst/>
              <a:gdLst>
                <a:gd name="T0" fmla="*/ 0 w 91"/>
                <a:gd name="T1" fmla="*/ 0 h 114"/>
                <a:gd name="T2" fmla="*/ 88 w 91"/>
                <a:gd name="T3" fmla="*/ 114 h 114"/>
                <a:gd name="T4" fmla="*/ 20 w 91"/>
                <a:gd name="T5" fmla="*/ 114 h 114"/>
                <a:gd name="T6" fmla="*/ 0 w 91"/>
                <a:gd name="T7" fmla="*/ 6 h 114"/>
              </a:gdLst>
              <a:ahLst/>
              <a:cxnLst>
                <a:cxn ang="0">
                  <a:pos x="T0" y="T1"/>
                </a:cxn>
                <a:cxn ang="0">
                  <a:pos x="T2" y="T3"/>
                </a:cxn>
                <a:cxn ang="0">
                  <a:pos x="T4" y="T5"/>
                </a:cxn>
                <a:cxn ang="0">
                  <a:pos x="T6" y="T7"/>
                </a:cxn>
              </a:cxnLst>
              <a:rect l="0" t="0" r="r" b="b"/>
              <a:pathLst>
                <a:path w="91" h="114">
                  <a:moveTo>
                    <a:pt x="0" y="0"/>
                  </a:moveTo>
                  <a:cubicBezTo>
                    <a:pt x="0" y="0"/>
                    <a:pt x="91" y="31"/>
                    <a:pt x="88" y="114"/>
                  </a:cubicBezTo>
                  <a:cubicBezTo>
                    <a:pt x="20" y="114"/>
                    <a:pt x="20" y="114"/>
                    <a:pt x="20" y="114"/>
                  </a:cubicBezTo>
                  <a:cubicBezTo>
                    <a:pt x="0" y="6"/>
                    <a:pt x="0" y="6"/>
                    <a:pt x="0" y="6"/>
                  </a:cubicBezTo>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13" name="Freeform 11"/>
            <p:cNvSpPr>
              <a:spLocks/>
            </p:cNvSpPr>
            <p:nvPr/>
          </p:nvSpPr>
          <p:spPr bwMode="auto">
            <a:xfrm>
              <a:off x="6189734" y="4927299"/>
              <a:ext cx="542683" cy="923989"/>
            </a:xfrm>
            <a:custGeom>
              <a:avLst/>
              <a:gdLst>
                <a:gd name="T0" fmla="*/ 223 w 223"/>
                <a:gd name="T1" fmla="*/ 294 h 380"/>
                <a:gd name="T2" fmla="*/ 137 w 223"/>
                <a:gd name="T3" fmla="*/ 380 h 380"/>
                <a:gd name="T4" fmla="*/ 86 w 223"/>
                <a:gd name="T5" fmla="*/ 380 h 380"/>
                <a:gd name="T6" fmla="*/ 0 w 223"/>
                <a:gd name="T7" fmla="*/ 294 h 380"/>
                <a:gd name="T8" fmla="*/ 0 w 223"/>
                <a:gd name="T9" fmla="*/ 87 h 380"/>
                <a:gd name="T10" fmla="*/ 86 w 223"/>
                <a:gd name="T11" fmla="*/ 0 h 380"/>
                <a:gd name="T12" fmla="*/ 137 w 223"/>
                <a:gd name="T13" fmla="*/ 0 h 380"/>
                <a:gd name="T14" fmla="*/ 223 w 223"/>
                <a:gd name="T15" fmla="*/ 87 h 380"/>
                <a:gd name="T16" fmla="*/ 223 w 223"/>
                <a:gd name="T17" fmla="*/ 294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380">
                  <a:moveTo>
                    <a:pt x="223" y="294"/>
                  </a:moveTo>
                  <a:cubicBezTo>
                    <a:pt x="223" y="342"/>
                    <a:pt x="184" y="380"/>
                    <a:pt x="137" y="380"/>
                  </a:cubicBezTo>
                  <a:cubicBezTo>
                    <a:pt x="86" y="380"/>
                    <a:pt x="86" y="380"/>
                    <a:pt x="86" y="380"/>
                  </a:cubicBezTo>
                  <a:cubicBezTo>
                    <a:pt x="39" y="380"/>
                    <a:pt x="0" y="342"/>
                    <a:pt x="0" y="294"/>
                  </a:cubicBezTo>
                  <a:cubicBezTo>
                    <a:pt x="0" y="87"/>
                    <a:pt x="0" y="87"/>
                    <a:pt x="0" y="87"/>
                  </a:cubicBezTo>
                  <a:cubicBezTo>
                    <a:pt x="0" y="39"/>
                    <a:pt x="39" y="0"/>
                    <a:pt x="86" y="0"/>
                  </a:cubicBezTo>
                  <a:cubicBezTo>
                    <a:pt x="137" y="0"/>
                    <a:pt x="137" y="0"/>
                    <a:pt x="137" y="0"/>
                  </a:cubicBezTo>
                  <a:cubicBezTo>
                    <a:pt x="184" y="0"/>
                    <a:pt x="223" y="39"/>
                    <a:pt x="223" y="87"/>
                  </a:cubicBezTo>
                  <a:lnTo>
                    <a:pt x="223" y="294"/>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14" name="Rectangle 12"/>
            <p:cNvSpPr>
              <a:spLocks noChangeArrowheads="1"/>
            </p:cNvSpPr>
            <p:nvPr/>
          </p:nvSpPr>
          <p:spPr bwMode="auto">
            <a:xfrm>
              <a:off x="6160955" y="5610784"/>
              <a:ext cx="598185" cy="263116"/>
            </a:xfrm>
            <a:prstGeom prst="rect">
              <a:avLst/>
            </a:prstGeom>
            <a:solidFill>
              <a:srgbClr val="4D3F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15" name="Freeform 13"/>
            <p:cNvSpPr>
              <a:spLocks/>
            </p:cNvSpPr>
            <p:nvPr/>
          </p:nvSpPr>
          <p:spPr bwMode="auto">
            <a:xfrm>
              <a:off x="6389129" y="4827603"/>
              <a:ext cx="143893" cy="185003"/>
            </a:xfrm>
            <a:custGeom>
              <a:avLst/>
              <a:gdLst>
                <a:gd name="T0" fmla="*/ 9 w 59"/>
                <a:gd name="T1" fmla="*/ 0 h 76"/>
                <a:gd name="T2" fmla="*/ 50 w 59"/>
                <a:gd name="T3" fmla="*/ 0 h 76"/>
                <a:gd name="T4" fmla="*/ 59 w 59"/>
                <a:gd name="T5" fmla="*/ 55 h 76"/>
                <a:gd name="T6" fmla="*/ 0 w 59"/>
                <a:gd name="T7" fmla="*/ 57 h 76"/>
                <a:gd name="T8" fmla="*/ 9 w 59"/>
                <a:gd name="T9" fmla="*/ 0 h 76"/>
              </a:gdLst>
              <a:ahLst/>
              <a:cxnLst>
                <a:cxn ang="0">
                  <a:pos x="T0" y="T1"/>
                </a:cxn>
                <a:cxn ang="0">
                  <a:pos x="T2" y="T3"/>
                </a:cxn>
                <a:cxn ang="0">
                  <a:pos x="T4" y="T5"/>
                </a:cxn>
                <a:cxn ang="0">
                  <a:pos x="T6" y="T7"/>
                </a:cxn>
                <a:cxn ang="0">
                  <a:pos x="T8" y="T9"/>
                </a:cxn>
              </a:cxnLst>
              <a:rect l="0" t="0" r="r" b="b"/>
              <a:pathLst>
                <a:path w="59" h="76">
                  <a:moveTo>
                    <a:pt x="9" y="0"/>
                  </a:moveTo>
                  <a:cubicBezTo>
                    <a:pt x="50" y="0"/>
                    <a:pt x="50" y="0"/>
                    <a:pt x="50" y="0"/>
                  </a:cubicBezTo>
                  <a:cubicBezTo>
                    <a:pt x="50" y="0"/>
                    <a:pt x="51" y="45"/>
                    <a:pt x="59" y="55"/>
                  </a:cubicBezTo>
                  <a:cubicBezTo>
                    <a:pt x="59" y="55"/>
                    <a:pt x="40" y="76"/>
                    <a:pt x="0" y="57"/>
                  </a:cubicBezTo>
                  <a:cubicBezTo>
                    <a:pt x="0" y="57"/>
                    <a:pt x="12" y="29"/>
                    <a:pt x="9" y="0"/>
                  </a:cubicBezTo>
                </a:path>
              </a:pathLst>
            </a:custGeom>
            <a:solidFill>
              <a:srgbClr val="F4C5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16" name="Freeform 14"/>
            <p:cNvSpPr>
              <a:spLocks noEditPoints="1"/>
            </p:cNvSpPr>
            <p:nvPr/>
          </p:nvSpPr>
          <p:spPr bwMode="auto">
            <a:xfrm>
              <a:off x="6408657" y="4827603"/>
              <a:ext cx="102781" cy="67835"/>
            </a:xfrm>
            <a:custGeom>
              <a:avLst/>
              <a:gdLst>
                <a:gd name="T0" fmla="*/ 0 w 42"/>
                <a:gd name="T1" fmla="*/ 28 h 28"/>
                <a:gd name="T2" fmla="*/ 0 w 42"/>
                <a:gd name="T3" fmla="*/ 28 h 28"/>
                <a:gd name="T4" fmla="*/ 0 w 42"/>
                <a:gd name="T5" fmla="*/ 28 h 28"/>
                <a:gd name="T6" fmla="*/ 0 w 42"/>
                <a:gd name="T7" fmla="*/ 28 h 28"/>
                <a:gd name="T8" fmla="*/ 1 w 42"/>
                <a:gd name="T9" fmla="*/ 0 h 28"/>
                <a:gd name="T10" fmla="*/ 0 w 42"/>
                <a:gd name="T11" fmla="*/ 26 h 28"/>
                <a:gd name="T12" fmla="*/ 1 w 42"/>
                <a:gd name="T13" fmla="*/ 0 h 28"/>
                <a:gd name="T14" fmla="*/ 42 w 42"/>
                <a:gd name="T15" fmla="*/ 0 h 28"/>
                <a:gd name="T16" fmla="*/ 1 w 42"/>
                <a:gd name="T17" fmla="*/ 0 h 28"/>
                <a:gd name="T18" fmla="*/ 1 w 42"/>
                <a:gd name="T19" fmla="*/ 0 h 28"/>
                <a:gd name="T20" fmla="*/ 42 w 42"/>
                <a:gd name="T21" fmla="*/ 0 h 28"/>
                <a:gd name="T22" fmla="*/ 42 w 42"/>
                <a:gd name="T23" fmla="*/ 4 h 28"/>
                <a:gd name="T24" fmla="*/ 42 w 42"/>
                <a:gd name="T25" fmla="*/ 4 h 28"/>
                <a:gd name="T26" fmla="*/ 42 w 42"/>
                <a:gd name="T2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8">
                  <a:moveTo>
                    <a:pt x="0" y="28"/>
                  </a:moveTo>
                  <a:cubicBezTo>
                    <a:pt x="0" y="28"/>
                    <a:pt x="0" y="28"/>
                    <a:pt x="0" y="28"/>
                  </a:cubicBezTo>
                  <a:cubicBezTo>
                    <a:pt x="0" y="28"/>
                    <a:pt x="0" y="28"/>
                    <a:pt x="0" y="28"/>
                  </a:cubicBezTo>
                  <a:cubicBezTo>
                    <a:pt x="0" y="28"/>
                    <a:pt x="0" y="28"/>
                    <a:pt x="0" y="28"/>
                  </a:cubicBezTo>
                  <a:moveTo>
                    <a:pt x="1" y="0"/>
                  </a:moveTo>
                  <a:cubicBezTo>
                    <a:pt x="1" y="13"/>
                    <a:pt x="0" y="23"/>
                    <a:pt x="0" y="26"/>
                  </a:cubicBezTo>
                  <a:cubicBezTo>
                    <a:pt x="1" y="18"/>
                    <a:pt x="2" y="9"/>
                    <a:pt x="1" y="0"/>
                  </a:cubicBezTo>
                  <a:moveTo>
                    <a:pt x="42" y="0"/>
                  </a:moveTo>
                  <a:cubicBezTo>
                    <a:pt x="1" y="0"/>
                    <a:pt x="1" y="0"/>
                    <a:pt x="1" y="0"/>
                  </a:cubicBezTo>
                  <a:cubicBezTo>
                    <a:pt x="1" y="0"/>
                    <a:pt x="1" y="0"/>
                    <a:pt x="1" y="0"/>
                  </a:cubicBezTo>
                  <a:cubicBezTo>
                    <a:pt x="42" y="0"/>
                    <a:pt x="42" y="0"/>
                    <a:pt x="42" y="0"/>
                  </a:cubicBezTo>
                  <a:cubicBezTo>
                    <a:pt x="42" y="0"/>
                    <a:pt x="42" y="1"/>
                    <a:pt x="42" y="4"/>
                  </a:cubicBezTo>
                  <a:cubicBezTo>
                    <a:pt x="42" y="4"/>
                    <a:pt x="42" y="4"/>
                    <a:pt x="42" y="4"/>
                  </a:cubicBezTo>
                  <a:cubicBezTo>
                    <a:pt x="42" y="0"/>
                    <a:pt x="42" y="0"/>
                    <a:pt x="42" y="0"/>
                  </a:cubicBezTo>
                </a:path>
              </a:pathLst>
            </a:custGeom>
            <a:solidFill>
              <a:srgbClr val="F4C5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17" name="Freeform 15"/>
            <p:cNvSpPr>
              <a:spLocks/>
            </p:cNvSpPr>
            <p:nvPr/>
          </p:nvSpPr>
          <p:spPr bwMode="auto">
            <a:xfrm>
              <a:off x="6408657" y="4827603"/>
              <a:ext cx="102781" cy="67835"/>
            </a:xfrm>
            <a:custGeom>
              <a:avLst/>
              <a:gdLst>
                <a:gd name="T0" fmla="*/ 42 w 42"/>
                <a:gd name="T1" fmla="*/ 0 h 28"/>
                <a:gd name="T2" fmla="*/ 1 w 42"/>
                <a:gd name="T3" fmla="*/ 0 h 28"/>
                <a:gd name="T4" fmla="*/ 1 w 42"/>
                <a:gd name="T5" fmla="*/ 0 h 28"/>
                <a:gd name="T6" fmla="*/ 0 w 42"/>
                <a:gd name="T7" fmla="*/ 26 h 28"/>
                <a:gd name="T8" fmla="*/ 0 w 42"/>
                <a:gd name="T9" fmla="*/ 28 h 28"/>
                <a:gd name="T10" fmla="*/ 0 w 42"/>
                <a:gd name="T11" fmla="*/ 28 h 28"/>
                <a:gd name="T12" fmla="*/ 42 w 42"/>
                <a:gd name="T13" fmla="*/ 4 h 28"/>
                <a:gd name="T14" fmla="*/ 42 w 42"/>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42" y="0"/>
                  </a:moveTo>
                  <a:cubicBezTo>
                    <a:pt x="1" y="0"/>
                    <a:pt x="1" y="0"/>
                    <a:pt x="1" y="0"/>
                  </a:cubicBezTo>
                  <a:cubicBezTo>
                    <a:pt x="1" y="0"/>
                    <a:pt x="1" y="0"/>
                    <a:pt x="1" y="0"/>
                  </a:cubicBezTo>
                  <a:cubicBezTo>
                    <a:pt x="2" y="9"/>
                    <a:pt x="1" y="18"/>
                    <a:pt x="0" y="26"/>
                  </a:cubicBezTo>
                  <a:cubicBezTo>
                    <a:pt x="0" y="27"/>
                    <a:pt x="0" y="27"/>
                    <a:pt x="0" y="28"/>
                  </a:cubicBezTo>
                  <a:cubicBezTo>
                    <a:pt x="0" y="28"/>
                    <a:pt x="0" y="28"/>
                    <a:pt x="0" y="28"/>
                  </a:cubicBezTo>
                  <a:cubicBezTo>
                    <a:pt x="2" y="25"/>
                    <a:pt x="42" y="4"/>
                    <a:pt x="42" y="4"/>
                  </a:cubicBezTo>
                  <a:cubicBezTo>
                    <a:pt x="42" y="1"/>
                    <a:pt x="42" y="0"/>
                    <a:pt x="42" y="0"/>
                  </a:cubicBezTo>
                </a:path>
              </a:pathLst>
            </a:custGeom>
            <a:solidFill>
              <a:srgbClr val="E998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18" name="Freeform 16"/>
            <p:cNvSpPr>
              <a:spLocks/>
            </p:cNvSpPr>
            <p:nvPr/>
          </p:nvSpPr>
          <p:spPr bwMode="auto">
            <a:xfrm>
              <a:off x="6054063" y="4115340"/>
              <a:ext cx="814025" cy="722541"/>
            </a:xfrm>
            <a:custGeom>
              <a:avLst/>
              <a:gdLst>
                <a:gd name="T0" fmla="*/ 311 w 335"/>
                <a:gd name="T1" fmla="*/ 133 h 297"/>
                <a:gd name="T2" fmla="*/ 294 w 335"/>
                <a:gd name="T3" fmla="*/ 133 h 297"/>
                <a:gd name="T4" fmla="*/ 297 w 335"/>
                <a:gd name="T5" fmla="*/ 86 h 297"/>
                <a:gd name="T6" fmla="*/ 210 w 335"/>
                <a:gd name="T7" fmla="*/ 0 h 297"/>
                <a:gd name="T8" fmla="*/ 129 w 335"/>
                <a:gd name="T9" fmla="*/ 0 h 297"/>
                <a:gd name="T10" fmla="*/ 42 w 335"/>
                <a:gd name="T11" fmla="*/ 86 h 297"/>
                <a:gd name="T12" fmla="*/ 45 w 335"/>
                <a:gd name="T13" fmla="*/ 129 h 297"/>
                <a:gd name="T14" fmla="*/ 24 w 335"/>
                <a:gd name="T15" fmla="*/ 127 h 297"/>
                <a:gd name="T16" fmla="*/ 4 w 335"/>
                <a:gd name="T17" fmla="*/ 158 h 297"/>
                <a:gd name="T18" fmla="*/ 44 w 335"/>
                <a:gd name="T19" fmla="*/ 194 h 297"/>
                <a:gd name="T20" fmla="*/ 49 w 335"/>
                <a:gd name="T21" fmla="*/ 191 h 297"/>
                <a:gd name="T22" fmla="*/ 50 w 335"/>
                <a:gd name="T23" fmla="*/ 210 h 297"/>
                <a:gd name="T24" fmla="*/ 137 w 335"/>
                <a:gd name="T25" fmla="*/ 297 h 297"/>
                <a:gd name="T26" fmla="*/ 202 w 335"/>
                <a:gd name="T27" fmla="*/ 297 h 297"/>
                <a:gd name="T28" fmla="*/ 289 w 335"/>
                <a:gd name="T29" fmla="*/ 210 h 297"/>
                <a:gd name="T30" fmla="*/ 290 w 335"/>
                <a:gd name="T31" fmla="*/ 199 h 297"/>
                <a:gd name="T32" fmla="*/ 291 w 335"/>
                <a:gd name="T33" fmla="*/ 200 h 297"/>
                <a:gd name="T34" fmla="*/ 331 w 335"/>
                <a:gd name="T35" fmla="*/ 164 h 297"/>
                <a:gd name="T36" fmla="*/ 311 w 335"/>
                <a:gd name="T37" fmla="*/ 13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5" h="297">
                  <a:moveTo>
                    <a:pt x="311" y="133"/>
                  </a:moveTo>
                  <a:cubicBezTo>
                    <a:pt x="305" y="131"/>
                    <a:pt x="299" y="131"/>
                    <a:pt x="294" y="133"/>
                  </a:cubicBezTo>
                  <a:cubicBezTo>
                    <a:pt x="297" y="86"/>
                    <a:pt x="297" y="86"/>
                    <a:pt x="297" y="86"/>
                  </a:cubicBezTo>
                  <a:cubicBezTo>
                    <a:pt x="297" y="38"/>
                    <a:pt x="258" y="0"/>
                    <a:pt x="210" y="0"/>
                  </a:cubicBezTo>
                  <a:cubicBezTo>
                    <a:pt x="129" y="0"/>
                    <a:pt x="129" y="0"/>
                    <a:pt x="129" y="0"/>
                  </a:cubicBezTo>
                  <a:cubicBezTo>
                    <a:pt x="81" y="0"/>
                    <a:pt x="42" y="38"/>
                    <a:pt x="42" y="86"/>
                  </a:cubicBezTo>
                  <a:cubicBezTo>
                    <a:pt x="45" y="129"/>
                    <a:pt x="45" y="129"/>
                    <a:pt x="45" y="129"/>
                  </a:cubicBezTo>
                  <a:cubicBezTo>
                    <a:pt x="39" y="126"/>
                    <a:pt x="32" y="125"/>
                    <a:pt x="24" y="127"/>
                  </a:cubicBezTo>
                  <a:cubicBezTo>
                    <a:pt x="9" y="131"/>
                    <a:pt x="0" y="144"/>
                    <a:pt x="4" y="158"/>
                  </a:cubicBezTo>
                  <a:cubicBezTo>
                    <a:pt x="8" y="173"/>
                    <a:pt x="30" y="198"/>
                    <a:pt x="44" y="194"/>
                  </a:cubicBezTo>
                  <a:cubicBezTo>
                    <a:pt x="46" y="193"/>
                    <a:pt x="48" y="193"/>
                    <a:pt x="49" y="191"/>
                  </a:cubicBezTo>
                  <a:cubicBezTo>
                    <a:pt x="50" y="210"/>
                    <a:pt x="50" y="210"/>
                    <a:pt x="50" y="210"/>
                  </a:cubicBezTo>
                  <a:cubicBezTo>
                    <a:pt x="50" y="258"/>
                    <a:pt x="89" y="297"/>
                    <a:pt x="137" y="297"/>
                  </a:cubicBezTo>
                  <a:cubicBezTo>
                    <a:pt x="202" y="297"/>
                    <a:pt x="202" y="297"/>
                    <a:pt x="202" y="297"/>
                  </a:cubicBezTo>
                  <a:cubicBezTo>
                    <a:pt x="250" y="297"/>
                    <a:pt x="289" y="258"/>
                    <a:pt x="289" y="210"/>
                  </a:cubicBezTo>
                  <a:cubicBezTo>
                    <a:pt x="290" y="199"/>
                    <a:pt x="290" y="199"/>
                    <a:pt x="290" y="199"/>
                  </a:cubicBezTo>
                  <a:cubicBezTo>
                    <a:pt x="290" y="199"/>
                    <a:pt x="290" y="200"/>
                    <a:pt x="291" y="200"/>
                  </a:cubicBezTo>
                  <a:cubicBezTo>
                    <a:pt x="305" y="204"/>
                    <a:pt x="327" y="178"/>
                    <a:pt x="331" y="164"/>
                  </a:cubicBezTo>
                  <a:cubicBezTo>
                    <a:pt x="335" y="149"/>
                    <a:pt x="326" y="137"/>
                    <a:pt x="311" y="133"/>
                  </a:cubicBezTo>
                  <a:close/>
                </a:path>
              </a:pathLst>
            </a:custGeom>
            <a:solidFill>
              <a:srgbClr val="F4C5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19" name="Freeform 17"/>
            <p:cNvSpPr>
              <a:spLocks/>
            </p:cNvSpPr>
            <p:nvPr/>
          </p:nvSpPr>
          <p:spPr bwMode="auto">
            <a:xfrm>
              <a:off x="6020145" y="3893336"/>
              <a:ext cx="824303" cy="526232"/>
            </a:xfrm>
            <a:custGeom>
              <a:avLst/>
              <a:gdLst>
                <a:gd name="T0" fmla="*/ 59 w 339"/>
                <a:gd name="T1" fmla="*/ 211 h 216"/>
                <a:gd name="T2" fmla="*/ 86 w 339"/>
                <a:gd name="T3" fmla="*/ 140 h 216"/>
                <a:gd name="T4" fmla="*/ 277 w 339"/>
                <a:gd name="T5" fmla="*/ 140 h 216"/>
                <a:gd name="T6" fmla="*/ 308 w 339"/>
                <a:gd name="T7" fmla="*/ 216 h 216"/>
                <a:gd name="T8" fmla="*/ 318 w 339"/>
                <a:gd name="T9" fmla="*/ 130 h 216"/>
                <a:gd name="T10" fmla="*/ 188 w 339"/>
                <a:gd name="T11" fmla="*/ 15 h 216"/>
                <a:gd name="T12" fmla="*/ 196 w 339"/>
                <a:gd name="T13" fmla="*/ 52 h 216"/>
                <a:gd name="T14" fmla="*/ 173 w 339"/>
                <a:gd name="T15" fmla="*/ 0 h 216"/>
                <a:gd name="T16" fmla="*/ 59 w 339"/>
                <a:gd name="T17" fmla="*/ 21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9" h="216">
                  <a:moveTo>
                    <a:pt x="59" y="211"/>
                  </a:moveTo>
                  <a:cubicBezTo>
                    <a:pt x="86" y="140"/>
                    <a:pt x="86" y="140"/>
                    <a:pt x="86" y="140"/>
                  </a:cubicBezTo>
                  <a:cubicBezTo>
                    <a:pt x="86" y="140"/>
                    <a:pt x="170" y="161"/>
                    <a:pt x="277" y="140"/>
                  </a:cubicBezTo>
                  <a:cubicBezTo>
                    <a:pt x="308" y="216"/>
                    <a:pt x="308" y="216"/>
                    <a:pt x="308" y="216"/>
                  </a:cubicBezTo>
                  <a:cubicBezTo>
                    <a:pt x="308" y="216"/>
                    <a:pt x="339" y="180"/>
                    <a:pt x="318" y="130"/>
                  </a:cubicBezTo>
                  <a:cubicBezTo>
                    <a:pt x="297" y="79"/>
                    <a:pt x="194" y="34"/>
                    <a:pt x="188" y="15"/>
                  </a:cubicBezTo>
                  <a:cubicBezTo>
                    <a:pt x="196" y="52"/>
                    <a:pt x="196" y="52"/>
                    <a:pt x="196" y="52"/>
                  </a:cubicBezTo>
                  <a:cubicBezTo>
                    <a:pt x="196" y="52"/>
                    <a:pt x="168" y="30"/>
                    <a:pt x="173" y="0"/>
                  </a:cubicBezTo>
                  <a:cubicBezTo>
                    <a:pt x="173" y="0"/>
                    <a:pt x="0" y="109"/>
                    <a:pt x="59" y="211"/>
                  </a:cubicBezTo>
                  <a:close/>
                </a:path>
              </a:pathLst>
            </a:cu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20" name="Freeform 18"/>
            <p:cNvSpPr>
              <a:spLocks/>
            </p:cNvSpPr>
            <p:nvPr/>
          </p:nvSpPr>
          <p:spPr bwMode="auto">
            <a:xfrm>
              <a:off x="6420991" y="4433957"/>
              <a:ext cx="90447" cy="192198"/>
            </a:xfrm>
            <a:custGeom>
              <a:avLst/>
              <a:gdLst>
                <a:gd name="T0" fmla="*/ 8 w 37"/>
                <a:gd name="T1" fmla="*/ 1 h 79"/>
                <a:gd name="T2" fmla="*/ 4 w 37"/>
                <a:gd name="T3" fmla="*/ 25 h 79"/>
                <a:gd name="T4" fmla="*/ 0 w 37"/>
                <a:gd name="T5" fmla="*/ 64 h 79"/>
                <a:gd name="T6" fmla="*/ 1 w 37"/>
                <a:gd name="T7" fmla="*/ 71 h 79"/>
                <a:gd name="T8" fmla="*/ 3 w 37"/>
                <a:gd name="T9" fmla="*/ 76 h 79"/>
                <a:gd name="T10" fmla="*/ 10 w 37"/>
                <a:gd name="T11" fmla="*/ 79 h 79"/>
                <a:gd name="T12" fmla="*/ 27 w 37"/>
                <a:gd name="T13" fmla="*/ 75 h 79"/>
                <a:gd name="T14" fmla="*/ 36 w 37"/>
                <a:gd name="T15" fmla="*/ 70 h 79"/>
                <a:gd name="T16" fmla="*/ 36 w 37"/>
                <a:gd name="T17" fmla="*/ 67 h 79"/>
                <a:gd name="T18" fmla="*/ 34 w 37"/>
                <a:gd name="T19" fmla="*/ 67 h 79"/>
                <a:gd name="T20" fmla="*/ 33 w 37"/>
                <a:gd name="T21" fmla="*/ 67 h 79"/>
                <a:gd name="T22" fmla="*/ 23 w 37"/>
                <a:gd name="T23" fmla="*/ 72 h 79"/>
                <a:gd name="T24" fmla="*/ 10 w 37"/>
                <a:gd name="T25" fmla="*/ 75 h 79"/>
                <a:gd name="T26" fmla="*/ 5 w 37"/>
                <a:gd name="T27" fmla="*/ 74 h 79"/>
                <a:gd name="T28" fmla="*/ 5 w 37"/>
                <a:gd name="T29" fmla="*/ 71 h 79"/>
                <a:gd name="T30" fmla="*/ 4 w 37"/>
                <a:gd name="T31" fmla="*/ 64 h 79"/>
                <a:gd name="T32" fmla="*/ 8 w 37"/>
                <a:gd name="T33" fmla="*/ 25 h 79"/>
                <a:gd name="T34" fmla="*/ 11 w 37"/>
                <a:gd name="T35" fmla="*/ 9 h 79"/>
                <a:gd name="T36" fmla="*/ 12 w 37"/>
                <a:gd name="T37" fmla="*/ 2 h 79"/>
                <a:gd name="T38" fmla="*/ 10 w 37"/>
                <a:gd name="T39" fmla="*/ 0 h 79"/>
                <a:gd name="T40" fmla="*/ 8 w 37"/>
                <a:gd name="T41" fmla="*/ 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79">
                  <a:moveTo>
                    <a:pt x="8" y="1"/>
                  </a:moveTo>
                  <a:cubicBezTo>
                    <a:pt x="8" y="1"/>
                    <a:pt x="6" y="12"/>
                    <a:pt x="4" y="25"/>
                  </a:cubicBezTo>
                  <a:cubicBezTo>
                    <a:pt x="2" y="38"/>
                    <a:pt x="0" y="54"/>
                    <a:pt x="0" y="64"/>
                  </a:cubicBezTo>
                  <a:cubicBezTo>
                    <a:pt x="0" y="67"/>
                    <a:pt x="0" y="69"/>
                    <a:pt x="1" y="71"/>
                  </a:cubicBezTo>
                  <a:cubicBezTo>
                    <a:pt x="1" y="74"/>
                    <a:pt x="1" y="75"/>
                    <a:pt x="3" y="76"/>
                  </a:cubicBezTo>
                  <a:cubicBezTo>
                    <a:pt x="5" y="78"/>
                    <a:pt x="7" y="79"/>
                    <a:pt x="10" y="79"/>
                  </a:cubicBezTo>
                  <a:cubicBezTo>
                    <a:pt x="15" y="79"/>
                    <a:pt x="21" y="77"/>
                    <a:pt x="27" y="75"/>
                  </a:cubicBezTo>
                  <a:cubicBezTo>
                    <a:pt x="32" y="72"/>
                    <a:pt x="36" y="70"/>
                    <a:pt x="36" y="70"/>
                  </a:cubicBezTo>
                  <a:cubicBezTo>
                    <a:pt x="37" y="70"/>
                    <a:pt x="37" y="68"/>
                    <a:pt x="36" y="67"/>
                  </a:cubicBezTo>
                  <a:cubicBezTo>
                    <a:pt x="36" y="66"/>
                    <a:pt x="35" y="66"/>
                    <a:pt x="34" y="67"/>
                  </a:cubicBezTo>
                  <a:cubicBezTo>
                    <a:pt x="34" y="67"/>
                    <a:pt x="33" y="67"/>
                    <a:pt x="33" y="67"/>
                  </a:cubicBezTo>
                  <a:cubicBezTo>
                    <a:pt x="32" y="68"/>
                    <a:pt x="28" y="70"/>
                    <a:pt x="23" y="72"/>
                  </a:cubicBezTo>
                  <a:cubicBezTo>
                    <a:pt x="19" y="73"/>
                    <a:pt x="13" y="75"/>
                    <a:pt x="10" y="75"/>
                  </a:cubicBezTo>
                  <a:cubicBezTo>
                    <a:pt x="8" y="75"/>
                    <a:pt x="6" y="74"/>
                    <a:pt x="5" y="74"/>
                  </a:cubicBezTo>
                  <a:cubicBezTo>
                    <a:pt x="5" y="74"/>
                    <a:pt x="5" y="73"/>
                    <a:pt x="5" y="71"/>
                  </a:cubicBezTo>
                  <a:cubicBezTo>
                    <a:pt x="4" y="69"/>
                    <a:pt x="4" y="67"/>
                    <a:pt x="4" y="64"/>
                  </a:cubicBezTo>
                  <a:cubicBezTo>
                    <a:pt x="4" y="54"/>
                    <a:pt x="6" y="38"/>
                    <a:pt x="8" y="25"/>
                  </a:cubicBezTo>
                  <a:cubicBezTo>
                    <a:pt x="9" y="19"/>
                    <a:pt x="10" y="13"/>
                    <a:pt x="11" y="9"/>
                  </a:cubicBezTo>
                  <a:cubicBezTo>
                    <a:pt x="11" y="5"/>
                    <a:pt x="12" y="2"/>
                    <a:pt x="12" y="2"/>
                  </a:cubicBezTo>
                  <a:cubicBezTo>
                    <a:pt x="12" y="1"/>
                    <a:pt x="11" y="0"/>
                    <a:pt x="10" y="0"/>
                  </a:cubicBezTo>
                  <a:cubicBezTo>
                    <a:pt x="9" y="0"/>
                    <a:pt x="8" y="0"/>
                    <a:pt x="8" y="1"/>
                  </a:cubicBezTo>
                  <a:close/>
                </a:path>
              </a:pathLst>
            </a:custGeom>
            <a:solidFill>
              <a:srgbClr val="B997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21" name="Oval 19"/>
            <p:cNvSpPr>
              <a:spLocks noChangeArrowheads="1"/>
            </p:cNvSpPr>
            <p:nvPr/>
          </p:nvSpPr>
          <p:spPr bwMode="auto">
            <a:xfrm>
              <a:off x="6287375" y="4414429"/>
              <a:ext cx="72974" cy="75029"/>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22" name="Oval 20"/>
            <p:cNvSpPr>
              <a:spLocks noChangeArrowheads="1"/>
            </p:cNvSpPr>
            <p:nvPr/>
          </p:nvSpPr>
          <p:spPr bwMode="auto">
            <a:xfrm>
              <a:off x="6323349" y="4428818"/>
              <a:ext cx="24667" cy="2466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23" name="Oval 21"/>
            <p:cNvSpPr>
              <a:spLocks noChangeArrowheads="1"/>
            </p:cNvSpPr>
            <p:nvPr/>
          </p:nvSpPr>
          <p:spPr bwMode="auto">
            <a:xfrm>
              <a:off x="6556661" y="4414429"/>
              <a:ext cx="76058" cy="75029"/>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24" name="Oval 22"/>
            <p:cNvSpPr>
              <a:spLocks noChangeArrowheads="1"/>
            </p:cNvSpPr>
            <p:nvPr/>
          </p:nvSpPr>
          <p:spPr bwMode="auto">
            <a:xfrm>
              <a:off x="6593663" y="4428818"/>
              <a:ext cx="24667" cy="2466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25" name="Freeform 23"/>
            <p:cNvSpPr>
              <a:spLocks/>
            </p:cNvSpPr>
            <p:nvPr/>
          </p:nvSpPr>
          <p:spPr bwMode="auto">
            <a:xfrm>
              <a:off x="6440519" y="4603543"/>
              <a:ext cx="170616" cy="92502"/>
            </a:xfrm>
            <a:custGeom>
              <a:avLst/>
              <a:gdLst>
                <a:gd name="T0" fmla="*/ 2 w 70"/>
                <a:gd name="T1" fmla="*/ 38 h 38"/>
                <a:gd name="T2" fmla="*/ 4 w 70"/>
                <a:gd name="T3" fmla="*/ 38 h 38"/>
                <a:gd name="T4" fmla="*/ 35 w 70"/>
                <a:gd name="T5" fmla="*/ 33 h 38"/>
                <a:gd name="T6" fmla="*/ 70 w 70"/>
                <a:gd name="T7" fmla="*/ 3 h 38"/>
                <a:gd name="T8" fmla="*/ 68 w 70"/>
                <a:gd name="T9" fmla="*/ 1 h 38"/>
                <a:gd name="T10" fmla="*/ 66 w 70"/>
                <a:gd name="T11" fmla="*/ 2 h 38"/>
                <a:gd name="T12" fmla="*/ 34 w 70"/>
                <a:gd name="T13" fmla="*/ 30 h 38"/>
                <a:gd name="T14" fmla="*/ 4 w 70"/>
                <a:gd name="T15" fmla="*/ 34 h 38"/>
                <a:gd name="T16" fmla="*/ 3 w 70"/>
                <a:gd name="T17" fmla="*/ 34 h 38"/>
                <a:gd name="T18" fmla="*/ 2 w 70"/>
                <a:gd name="T19" fmla="*/ 34 h 38"/>
                <a:gd name="T20" fmla="*/ 0 w 70"/>
                <a:gd name="T21" fmla="*/ 36 h 38"/>
                <a:gd name="T22" fmla="*/ 2 w 70"/>
                <a:gd name="T23"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38">
                  <a:moveTo>
                    <a:pt x="2" y="38"/>
                  </a:moveTo>
                  <a:cubicBezTo>
                    <a:pt x="2" y="38"/>
                    <a:pt x="3" y="38"/>
                    <a:pt x="4" y="38"/>
                  </a:cubicBezTo>
                  <a:cubicBezTo>
                    <a:pt x="9" y="38"/>
                    <a:pt x="22" y="38"/>
                    <a:pt x="35" y="33"/>
                  </a:cubicBezTo>
                  <a:cubicBezTo>
                    <a:pt x="49" y="29"/>
                    <a:pt x="63" y="20"/>
                    <a:pt x="70" y="3"/>
                  </a:cubicBezTo>
                  <a:cubicBezTo>
                    <a:pt x="70" y="2"/>
                    <a:pt x="69" y="1"/>
                    <a:pt x="68" y="1"/>
                  </a:cubicBezTo>
                  <a:cubicBezTo>
                    <a:pt x="67" y="0"/>
                    <a:pt x="66" y="1"/>
                    <a:pt x="66" y="2"/>
                  </a:cubicBezTo>
                  <a:cubicBezTo>
                    <a:pt x="60" y="17"/>
                    <a:pt x="47" y="25"/>
                    <a:pt x="34" y="30"/>
                  </a:cubicBezTo>
                  <a:cubicBezTo>
                    <a:pt x="21" y="34"/>
                    <a:pt x="9" y="34"/>
                    <a:pt x="4" y="34"/>
                  </a:cubicBezTo>
                  <a:cubicBezTo>
                    <a:pt x="3" y="34"/>
                    <a:pt x="3" y="34"/>
                    <a:pt x="3" y="34"/>
                  </a:cubicBezTo>
                  <a:cubicBezTo>
                    <a:pt x="2" y="34"/>
                    <a:pt x="2" y="34"/>
                    <a:pt x="2" y="34"/>
                  </a:cubicBezTo>
                  <a:cubicBezTo>
                    <a:pt x="1" y="34"/>
                    <a:pt x="0" y="35"/>
                    <a:pt x="0" y="36"/>
                  </a:cubicBezTo>
                  <a:cubicBezTo>
                    <a:pt x="0" y="37"/>
                    <a:pt x="1" y="38"/>
                    <a:pt x="2" y="38"/>
                  </a:cubicBezTo>
                  <a:close/>
                </a:path>
              </a:pathLst>
            </a:custGeom>
            <a:solidFill>
              <a:srgbClr val="EA8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26" name="Freeform 24"/>
            <p:cNvSpPr>
              <a:spLocks/>
            </p:cNvSpPr>
            <p:nvPr/>
          </p:nvSpPr>
          <p:spPr bwMode="auto">
            <a:xfrm>
              <a:off x="6588523" y="4589154"/>
              <a:ext cx="44196" cy="41112"/>
            </a:xfrm>
            <a:custGeom>
              <a:avLst/>
              <a:gdLst>
                <a:gd name="T0" fmla="*/ 1 w 18"/>
                <a:gd name="T1" fmla="*/ 3 h 17"/>
                <a:gd name="T2" fmla="*/ 5 w 18"/>
                <a:gd name="T3" fmla="*/ 8 h 17"/>
                <a:gd name="T4" fmla="*/ 15 w 18"/>
                <a:gd name="T5" fmla="*/ 17 h 17"/>
                <a:gd name="T6" fmla="*/ 18 w 18"/>
                <a:gd name="T7" fmla="*/ 16 h 17"/>
                <a:gd name="T8" fmla="*/ 17 w 18"/>
                <a:gd name="T9" fmla="*/ 13 h 17"/>
                <a:gd name="T10" fmla="*/ 8 w 18"/>
                <a:gd name="T11" fmla="*/ 6 h 17"/>
                <a:gd name="T12" fmla="*/ 5 w 18"/>
                <a:gd name="T13" fmla="*/ 3 h 17"/>
                <a:gd name="T14" fmla="*/ 4 w 18"/>
                <a:gd name="T15" fmla="*/ 2 h 17"/>
                <a:gd name="T16" fmla="*/ 4 w 18"/>
                <a:gd name="T17" fmla="*/ 1 h 17"/>
                <a:gd name="T18" fmla="*/ 4 w 18"/>
                <a:gd name="T19" fmla="*/ 1 h 17"/>
                <a:gd name="T20" fmla="*/ 2 w 18"/>
                <a:gd name="T21" fmla="*/ 0 h 17"/>
                <a:gd name="T22" fmla="*/ 1 w 18"/>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17">
                  <a:moveTo>
                    <a:pt x="1" y="3"/>
                  </a:moveTo>
                  <a:cubicBezTo>
                    <a:pt x="1" y="3"/>
                    <a:pt x="2" y="6"/>
                    <a:pt x="5" y="8"/>
                  </a:cubicBezTo>
                  <a:cubicBezTo>
                    <a:pt x="7" y="11"/>
                    <a:pt x="11" y="15"/>
                    <a:pt x="15" y="17"/>
                  </a:cubicBezTo>
                  <a:cubicBezTo>
                    <a:pt x="16" y="17"/>
                    <a:pt x="18" y="17"/>
                    <a:pt x="18" y="16"/>
                  </a:cubicBezTo>
                  <a:cubicBezTo>
                    <a:pt x="18" y="15"/>
                    <a:pt x="18" y="13"/>
                    <a:pt x="17" y="13"/>
                  </a:cubicBezTo>
                  <a:cubicBezTo>
                    <a:pt x="13" y="11"/>
                    <a:pt x="10" y="9"/>
                    <a:pt x="8" y="6"/>
                  </a:cubicBezTo>
                  <a:cubicBezTo>
                    <a:pt x="7" y="5"/>
                    <a:pt x="6" y="3"/>
                    <a:pt x="5" y="3"/>
                  </a:cubicBezTo>
                  <a:cubicBezTo>
                    <a:pt x="5" y="2"/>
                    <a:pt x="5" y="2"/>
                    <a:pt x="4" y="2"/>
                  </a:cubicBezTo>
                  <a:cubicBezTo>
                    <a:pt x="4" y="1"/>
                    <a:pt x="4" y="1"/>
                    <a:pt x="4" y="1"/>
                  </a:cubicBezTo>
                  <a:cubicBezTo>
                    <a:pt x="4" y="1"/>
                    <a:pt x="4" y="1"/>
                    <a:pt x="4" y="1"/>
                  </a:cubicBezTo>
                  <a:cubicBezTo>
                    <a:pt x="4" y="0"/>
                    <a:pt x="3" y="0"/>
                    <a:pt x="2" y="0"/>
                  </a:cubicBezTo>
                  <a:cubicBezTo>
                    <a:pt x="1" y="1"/>
                    <a:pt x="0" y="2"/>
                    <a:pt x="1" y="3"/>
                  </a:cubicBezTo>
                  <a:close/>
                </a:path>
              </a:pathLst>
            </a:custGeom>
            <a:solidFill>
              <a:srgbClr val="EA8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27" name="Freeform 25"/>
            <p:cNvSpPr>
              <a:spLocks/>
            </p:cNvSpPr>
            <p:nvPr/>
          </p:nvSpPr>
          <p:spPr bwMode="auto">
            <a:xfrm>
              <a:off x="6233929" y="4300343"/>
              <a:ext cx="121281" cy="106891"/>
            </a:xfrm>
            <a:custGeom>
              <a:avLst/>
              <a:gdLst>
                <a:gd name="T0" fmla="*/ 44 w 50"/>
                <a:gd name="T1" fmla="*/ 0 h 44"/>
                <a:gd name="T2" fmla="*/ 50 w 50"/>
                <a:gd name="T3" fmla="*/ 13 h 44"/>
                <a:gd name="T4" fmla="*/ 0 w 50"/>
                <a:gd name="T5" fmla="*/ 44 h 44"/>
                <a:gd name="T6" fmla="*/ 44 w 50"/>
                <a:gd name="T7" fmla="*/ 0 h 44"/>
              </a:gdLst>
              <a:ahLst/>
              <a:cxnLst>
                <a:cxn ang="0">
                  <a:pos x="T0" y="T1"/>
                </a:cxn>
                <a:cxn ang="0">
                  <a:pos x="T2" y="T3"/>
                </a:cxn>
                <a:cxn ang="0">
                  <a:pos x="T4" y="T5"/>
                </a:cxn>
                <a:cxn ang="0">
                  <a:pos x="T6" y="T7"/>
                </a:cxn>
              </a:cxnLst>
              <a:rect l="0" t="0" r="r" b="b"/>
              <a:pathLst>
                <a:path w="50" h="44">
                  <a:moveTo>
                    <a:pt x="44" y="0"/>
                  </a:moveTo>
                  <a:cubicBezTo>
                    <a:pt x="50" y="13"/>
                    <a:pt x="50" y="13"/>
                    <a:pt x="50" y="13"/>
                  </a:cubicBezTo>
                  <a:cubicBezTo>
                    <a:pt x="50" y="13"/>
                    <a:pt x="29" y="12"/>
                    <a:pt x="0" y="44"/>
                  </a:cubicBezTo>
                  <a:cubicBezTo>
                    <a:pt x="0" y="44"/>
                    <a:pt x="4" y="10"/>
                    <a:pt x="44" y="0"/>
                  </a:cubicBezTo>
                  <a:close/>
                </a:path>
              </a:pathLst>
            </a:cu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28" name="Freeform 26"/>
            <p:cNvSpPr>
              <a:spLocks/>
            </p:cNvSpPr>
            <p:nvPr/>
          </p:nvSpPr>
          <p:spPr bwMode="auto">
            <a:xfrm>
              <a:off x="6583384" y="4311649"/>
              <a:ext cx="115115" cy="117169"/>
            </a:xfrm>
            <a:custGeom>
              <a:avLst/>
              <a:gdLst>
                <a:gd name="T0" fmla="*/ 7 w 47"/>
                <a:gd name="T1" fmla="*/ 0 h 48"/>
                <a:gd name="T2" fmla="*/ 0 w 47"/>
                <a:gd name="T3" fmla="*/ 13 h 48"/>
                <a:gd name="T4" fmla="*/ 47 w 47"/>
                <a:gd name="T5" fmla="*/ 48 h 48"/>
                <a:gd name="T6" fmla="*/ 7 w 47"/>
                <a:gd name="T7" fmla="*/ 0 h 48"/>
              </a:gdLst>
              <a:ahLst/>
              <a:cxnLst>
                <a:cxn ang="0">
                  <a:pos x="T0" y="T1"/>
                </a:cxn>
                <a:cxn ang="0">
                  <a:pos x="T2" y="T3"/>
                </a:cxn>
                <a:cxn ang="0">
                  <a:pos x="T4" y="T5"/>
                </a:cxn>
                <a:cxn ang="0">
                  <a:pos x="T6" y="T7"/>
                </a:cxn>
              </a:cxnLst>
              <a:rect l="0" t="0" r="r" b="b"/>
              <a:pathLst>
                <a:path w="47" h="48">
                  <a:moveTo>
                    <a:pt x="7" y="0"/>
                  </a:moveTo>
                  <a:cubicBezTo>
                    <a:pt x="0" y="13"/>
                    <a:pt x="0" y="13"/>
                    <a:pt x="0" y="13"/>
                  </a:cubicBezTo>
                  <a:cubicBezTo>
                    <a:pt x="0" y="13"/>
                    <a:pt x="20" y="13"/>
                    <a:pt x="47" y="48"/>
                  </a:cubicBezTo>
                  <a:cubicBezTo>
                    <a:pt x="47" y="48"/>
                    <a:pt x="45" y="13"/>
                    <a:pt x="7" y="0"/>
                  </a:cubicBezTo>
                  <a:close/>
                </a:path>
              </a:pathLst>
            </a:cu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29" name="Oval 27"/>
            <p:cNvSpPr>
              <a:spLocks noChangeArrowheads="1"/>
            </p:cNvSpPr>
            <p:nvPr/>
          </p:nvSpPr>
          <p:spPr bwMode="auto">
            <a:xfrm>
              <a:off x="6226735" y="4523375"/>
              <a:ext cx="133615" cy="58584"/>
            </a:xfrm>
            <a:prstGeom prst="ellipse">
              <a:avLst/>
            </a:prstGeom>
            <a:solidFill>
              <a:srgbClr val="F0A7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30" name="Oval 28"/>
            <p:cNvSpPr>
              <a:spLocks noChangeArrowheads="1"/>
            </p:cNvSpPr>
            <p:nvPr/>
          </p:nvSpPr>
          <p:spPr bwMode="auto">
            <a:xfrm>
              <a:off x="6540216" y="4519264"/>
              <a:ext cx="133615" cy="57557"/>
            </a:xfrm>
            <a:prstGeom prst="ellipse">
              <a:avLst/>
            </a:prstGeom>
            <a:solidFill>
              <a:srgbClr val="F0A7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31" name="Freeform 29"/>
            <p:cNvSpPr>
              <a:spLocks/>
            </p:cNvSpPr>
            <p:nvPr/>
          </p:nvSpPr>
          <p:spPr bwMode="auto">
            <a:xfrm>
              <a:off x="6194873" y="4396956"/>
              <a:ext cx="204534" cy="114085"/>
            </a:xfrm>
            <a:custGeom>
              <a:avLst/>
              <a:gdLst>
                <a:gd name="T0" fmla="*/ 80 w 84"/>
                <a:gd name="T1" fmla="*/ 24 h 47"/>
                <a:gd name="T2" fmla="*/ 76 w 84"/>
                <a:gd name="T3" fmla="*/ 24 h 47"/>
                <a:gd name="T4" fmla="*/ 72 w 84"/>
                <a:gd name="T5" fmla="*/ 35 h 47"/>
                <a:gd name="T6" fmla="*/ 62 w 84"/>
                <a:gd name="T7" fmla="*/ 39 h 47"/>
                <a:gd name="T8" fmla="*/ 21 w 84"/>
                <a:gd name="T9" fmla="*/ 39 h 47"/>
                <a:gd name="T10" fmla="*/ 12 w 84"/>
                <a:gd name="T11" fmla="*/ 35 h 47"/>
                <a:gd name="T12" fmla="*/ 8 w 84"/>
                <a:gd name="T13" fmla="*/ 24 h 47"/>
                <a:gd name="T14" fmla="*/ 12 w 84"/>
                <a:gd name="T15" fmla="*/ 13 h 47"/>
                <a:gd name="T16" fmla="*/ 21 w 84"/>
                <a:gd name="T17" fmla="*/ 8 h 47"/>
                <a:gd name="T18" fmla="*/ 62 w 84"/>
                <a:gd name="T19" fmla="*/ 8 h 47"/>
                <a:gd name="T20" fmla="*/ 72 w 84"/>
                <a:gd name="T21" fmla="*/ 13 h 47"/>
                <a:gd name="T22" fmla="*/ 76 w 84"/>
                <a:gd name="T23" fmla="*/ 24 h 47"/>
                <a:gd name="T24" fmla="*/ 80 w 84"/>
                <a:gd name="T25" fmla="*/ 24 h 47"/>
                <a:gd name="T26" fmla="*/ 84 w 84"/>
                <a:gd name="T27" fmla="*/ 24 h 47"/>
                <a:gd name="T28" fmla="*/ 78 w 84"/>
                <a:gd name="T29" fmla="*/ 7 h 47"/>
                <a:gd name="T30" fmla="*/ 62 w 84"/>
                <a:gd name="T31" fmla="*/ 0 h 47"/>
                <a:gd name="T32" fmla="*/ 21 w 84"/>
                <a:gd name="T33" fmla="*/ 0 h 47"/>
                <a:gd name="T34" fmla="*/ 6 w 84"/>
                <a:gd name="T35" fmla="*/ 7 h 47"/>
                <a:gd name="T36" fmla="*/ 0 w 84"/>
                <a:gd name="T37" fmla="*/ 24 h 47"/>
                <a:gd name="T38" fmla="*/ 6 w 84"/>
                <a:gd name="T39" fmla="*/ 40 h 47"/>
                <a:gd name="T40" fmla="*/ 21 w 84"/>
                <a:gd name="T41" fmla="*/ 47 h 47"/>
                <a:gd name="T42" fmla="*/ 62 w 84"/>
                <a:gd name="T43" fmla="*/ 47 h 47"/>
                <a:gd name="T44" fmla="*/ 78 w 84"/>
                <a:gd name="T45" fmla="*/ 40 h 47"/>
                <a:gd name="T46" fmla="*/ 84 w 84"/>
                <a:gd name="T47" fmla="*/ 24 h 47"/>
                <a:gd name="T48" fmla="*/ 80 w 84"/>
                <a:gd name="T49"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4" h="47">
                  <a:moveTo>
                    <a:pt x="80" y="24"/>
                  </a:moveTo>
                  <a:cubicBezTo>
                    <a:pt x="76" y="24"/>
                    <a:pt x="76" y="24"/>
                    <a:pt x="76" y="24"/>
                  </a:cubicBezTo>
                  <a:cubicBezTo>
                    <a:pt x="76" y="28"/>
                    <a:pt x="74" y="32"/>
                    <a:pt x="72" y="35"/>
                  </a:cubicBezTo>
                  <a:cubicBezTo>
                    <a:pt x="69" y="38"/>
                    <a:pt x="66" y="39"/>
                    <a:pt x="62" y="39"/>
                  </a:cubicBezTo>
                  <a:cubicBezTo>
                    <a:pt x="21" y="39"/>
                    <a:pt x="21" y="39"/>
                    <a:pt x="21" y="39"/>
                  </a:cubicBezTo>
                  <a:cubicBezTo>
                    <a:pt x="18" y="39"/>
                    <a:pt x="14" y="38"/>
                    <a:pt x="12" y="35"/>
                  </a:cubicBezTo>
                  <a:cubicBezTo>
                    <a:pt x="9" y="32"/>
                    <a:pt x="8" y="28"/>
                    <a:pt x="8" y="24"/>
                  </a:cubicBezTo>
                  <a:cubicBezTo>
                    <a:pt x="8" y="19"/>
                    <a:pt x="9" y="15"/>
                    <a:pt x="12" y="13"/>
                  </a:cubicBezTo>
                  <a:cubicBezTo>
                    <a:pt x="14" y="10"/>
                    <a:pt x="18" y="8"/>
                    <a:pt x="21" y="8"/>
                  </a:cubicBezTo>
                  <a:cubicBezTo>
                    <a:pt x="62" y="8"/>
                    <a:pt x="62" y="8"/>
                    <a:pt x="62" y="8"/>
                  </a:cubicBezTo>
                  <a:cubicBezTo>
                    <a:pt x="66" y="8"/>
                    <a:pt x="69" y="10"/>
                    <a:pt x="72" y="13"/>
                  </a:cubicBezTo>
                  <a:cubicBezTo>
                    <a:pt x="74" y="15"/>
                    <a:pt x="76" y="19"/>
                    <a:pt x="76" y="24"/>
                  </a:cubicBezTo>
                  <a:cubicBezTo>
                    <a:pt x="80" y="24"/>
                    <a:pt x="80" y="24"/>
                    <a:pt x="80" y="24"/>
                  </a:cubicBezTo>
                  <a:cubicBezTo>
                    <a:pt x="84" y="24"/>
                    <a:pt x="84" y="24"/>
                    <a:pt x="84" y="24"/>
                  </a:cubicBezTo>
                  <a:cubicBezTo>
                    <a:pt x="84" y="17"/>
                    <a:pt x="82" y="12"/>
                    <a:pt x="78" y="7"/>
                  </a:cubicBezTo>
                  <a:cubicBezTo>
                    <a:pt x="74" y="3"/>
                    <a:pt x="68" y="0"/>
                    <a:pt x="62" y="0"/>
                  </a:cubicBezTo>
                  <a:cubicBezTo>
                    <a:pt x="21" y="0"/>
                    <a:pt x="21" y="0"/>
                    <a:pt x="21" y="0"/>
                  </a:cubicBezTo>
                  <a:cubicBezTo>
                    <a:pt x="15" y="0"/>
                    <a:pt x="10" y="3"/>
                    <a:pt x="6" y="7"/>
                  </a:cubicBezTo>
                  <a:cubicBezTo>
                    <a:pt x="2" y="12"/>
                    <a:pt x="0" y="17"/>
                    <a:pt x="0" y="24"/>
                  </a:cubicBezTo>
                  <a:cubicBezTo>
                    <a:pt x="0" y="30"/>
                    <a:pt x="2" y="36"/>
                    <a:pt x="6" y="40"/>
                  </a:cubicBezTo>
                  <a:cubicBezTo>
                    <a:pt x="10" y="45"/>
                    <a:pt x="15" y="47"/>
                    <a:pt x="21" y="47"/>
                  </a:cubicBezTo>
                  <a:cubicBezTo>
                    <a:pt x="62" y="47"/>
                    <a:pt x="62" y="47"/>
                    <a:pt x="62" y="47"/>
                  </a:cubicBezTo>
                  <a:cubicBezTo>
                    <a:pt x="68" y="47"/>
                    <a:pt x="74" y="45"/>
                    <a:pt x="78" y="40"/>
                  </a:cubicBezTo>
                  <a:cubicBezTo>
                    <a:pt x="82" y="36"/>
                    <a:pt x="84" y="30"/>
                    <a:pt x="84" y="24"/>
                  </a:cubicBezTo>
                  <a:lnTo>
                    <a:pt x="80" y="24"/>
                  </a:lnTo>
                  <a:close/>
                </a:path>
              </a:pathLst>
            </a:custGeom>
            <a:solidFill>
              <a:srgbClr val="EE40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32" name="Freeform 30"/>
            <p:cNvSpPr>
              <a:spLocks/>
            </p:cNvSpPr>
            <p:nvPr/>
          </p:nvSpPr>
          <p:spPr bwMode="auto">
            <a:xfrm>
              <a:off x="6503215" y="4396956"/>
              <a:ext cx="204534" cy="114085"/>
            </a:xfrm>
            <a:custGeom>
              <a:avLst/>
              <a:gdLst>
                <a:gd name="T0" fmla="*/ 80 w 84"/>
                <a:gd name="T1" fmla="*/ 24 h 47"/>
                <a:gd name="T2" fmla="*/ 76 w 84"/>
                <a:gd name="T3" fmla="*/ 24 h 47"/>
                <a:gd name="T4" fmla="*/ 72 w 84"/>
                <a:gd name="T5" fmla="*/ 35 h 47"/>
                <a:gd name="T6" fmla="*/ 63 w 84"/>
                <a:gd name="T7" fmla="*/ 39 h 47"/>
                <a:gd name="T8" fmla="*/ 22 w 84"/>
                <a:gd name="T9" fmla="*/ 39 h 47"/>
                <a:gd name="T10" fmla="*/ 12 w 84"/>
                <a:gd name="T11" fmla="*/ 35 h 47"/>
                <a:gd name="T12" fmla="*/ 8 w 84"/>
                <a:gd name="T13" fmla="*/ 24 h 47"/>
                <a:gd name="T14" fmla="*/ 12 w 84"/>
                <a:gd name="T15" fmla="*/ 13 h 47"/>
                <a:gd name="T16" fmla="*/ 22 w 84"/>
                <a:gd name="T17" fmla="*/ 8 h 47"/>
                <a:gd name="T18" fmla="*/ 63 w 84"/>
                <a:gd name="T19" fmla="*/ 8 h 47"/>
                <a:gd name="T20" fmla="*/ 72 w 84"/>
                <a:gd name="T21" fmla="*/ 13 h 47"/>
                <a:gd name="T22" fmla="*/ 76 w 84"/>
                <a:gd name="T23" fmla="*/ 24 h 47"/>
                <a:gd name="T24" fmla="*/ 80 w 84"/>
                <a:gd name="T25" fmla="*/ 24 h 47"/>
                <a:gd name="T26" fmla="*/ 84 w 84"/>
                <a:gd name="T27" fmla="*/ 24 h 47"/>
                <a:gd name="T28" fmla="*/ 78 w 84"/>
                <a:gd name="T29" fmla="*/ 7 h 47"/>
                <a:gd name="T30" fmla="*/ 63 w 84"/>
                <a:gd name="T31" fmla="*/ 0 h 47"/>
                <a:gd name="T32" fmla="*/ 22 w 84"/>
                <a:gd name="T33" fmla="*/ 0 h 47"/>
                <a:gd name="T34" fmla="*/ 6 w 84"/>
                <a:gd name="T35" fmla="*/ 7 h 47"/>
                <a:gd name="T36" fmla="*/ 0 w 84"/>
                <a:gd name="T37" fmla="*/ 24 h 47"/>
                <a:gd name="T38" fmla="*/ 6 w 84"/>
                <a:gd name="T39" fmla="*/ 40 h 47"/>
                <a:gd name="T40" fmla="*/ 22 w 84"/>
                <a:gd name="T41" fmla="*/ 47 h 47"/>
                <a:gd name="T42" fmla="*/ 63 w 84"/>
                <a:gd name="T43" fmla="*/ 47 h 47"/>
                <a:gd name="T44" fmla="*/ 78 w 84"/>
                <a:gd name="T45" fmla="*/ 40 h 47"/>
                <a:gd name="T46" fmla="*/ 84 w 84"/>
                <a:gd name="T47" fmla="*/ 24 h 47"/>
                <a:gd name="T48" fmla="*/ 80 w 84"/>
                <a:gd name="T49"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4" h="47">
                  <a:moveTo>
                    <a:pt x="80" y="24"/>
                  </a:moveTo>
                  <a:cubicBezTo>
                    <a:pt x="76" y="24"/>
                    <a:pt x="76" y="24"/>
                    <a:pt x="76" y="24"/>
                  </a:cubicBezTo>
                  <a:cubicBezTo>
                    <a:pt x="76" y="28"/>
                    <a:pt x="75" y="32"/>
                    <a:pt x="72" y="35"/>
                  </a:cubicBezTo>
                  <a:cubicBezTo>
                    <a:pt x="70" y="38"/>
                    <a:pt x="66" y="39"/>
                    <a:pt x="63" y="39"/>
                  </a:cubicBezTo>
                  <a:cubicBezTo>
                    <a:pt x="22" y="39"/>
                    <a:pt x="22" y="39"/>
                    <a:pt x="22" y="39"/>
                  </a:cubicBezTo>
                  <a:cubicBezTo>
                    <a:pt x="18" y="39"/>
                    <a:pt x="15" y="38"/>
                    <a:pt x="12" y="35"/>
                  </a:cubicBezTo>
                  <a:cubicBezTo>
                    <a:pt x="10" y="32"/>
                    <a:pt x="8" y="28"/>
                    <a:pt x="8" y="24"/>
                  </a:cubicBezTo>
                  <a:cubicBezTo>
                    <a:pt x="8" y="19"/>
                    <a:pt x="10" y="15"/>
                    <a:pt x="12" y="13"/>
                  </a:cubicBezTo>
                  <a:cubicBezTo>
                    <a:pt x="15" y="10"/>
                    <a:pt x="18" y="8"/>
                    <a:pt x="22" y="8"/>
                  </a:cubicBezTo>
                  <a:cubicBezTo>
                    <a:pt x="63" y="8"/>
                    <a:pt x="63" y="8"/>
                    <a:pt x="63" y="8"/>
                  </a:cubicBezTo>
                  <a:cubicBezTo>
                    <a:pt x="66" y="8"/>
                    <a:pt x="70" y="10"/>
                    <a:pt x="72" y="13"/>
                  </a:cubicBezTo>
                  <a:cubicBezTo>
                    <a:pt x="75" y="15"/>
                    <a:pt x="76" y="19"/>
                    <a:pt x="76" y="24"/>
                  </a:cubicBezTo>
                  <a:cubicBezTo>
                    <a:pt x="80" y="24"/>
                    <a:pt x="80" y="24"/>
                    <a:pt x="80" y="24"/>
                  </a:cubicBezTo>
                  <a:cubicBezTo>
                    <a:pt x="84" y="24"/>
                    <a:pt x="84" y="24"/>
                    <a:pt x="84" y="24"/>
                  </a:cubicBezTo>
                  <a:cubicBezTo>
                    <a:pt x="84" y="17"/>
                    <a:pt x="82" y="12"/>
                    <a:pt x="78" y="7"/>
                  </a:cubicBezTo>
                  <a:cubicBezTo>
                    <a:pt x="74" y="3"/>
                    <a:pt x="69" y="0"/>
                    <a:pt x="63" y="0"/>
                  </a:cubicBezTo>
                  <a:cubicBezTo>
                    <a:pt x="22" y="0"/>
                    <a:pt x="22" y="0"/>
                    <a:pt x="22" y="0"/>
                  </a:cubicBezTo>
                  <a:cubicBezTo>
                    <a:pt x="16" y="0"/>
                    <a:pt x="10" y="3"/>
                    <a:pt x="6" y="7"/>
                  </a:cubicBezTo>
                  <a:cubicBezTo>
                    <a:pt x="2" y="12"/>
                    <a:pt x="0" y="17"/>
                    <a:pt x="0" y="24"/>
                  </a:cubicBezTo>
                  <a:cubicBezTo>
                    <a:pt x="0" y="30"/>
                    <a:pt x="2" y="36"/>
                    <a:pt x="6" y="40"/>
                  </a:cubicBezTo>
                  <a:cubicBezTo>
                    <a:pt x="10" y="45"/>
                    <a:pt x="16" y="47"/>
                    <a:pt x="22" y="47"/>
                  </a:cubicBezTo>
                  <a:cubicBezTo>
                    <a:pt x="63" y="47"/>
                    <a:pt x="63" y="47"/>
                    <a:pt x="63" y="47"/>
                  </a:cubicBezTo>
                  <a:cubicBezTo>
                    <a:pt x="69" y="47"/>
                    <a:pt x="74" y="45"/>
                    <a:pt x="78" y="40"/>
                  </a:cubicBezTo>
                  <a:cubicBezTo>
                    <a:pt x="82" y="36"/>
                    <a:pt x="84" y="30"/>
                    <a:pt x="84" y="24"/>
                  </a:cubicBezTo>
                  <a:lnTo>
                    <a:pt x="80" y="24"/>
                  </a:lnTo>
                  <a:close/>
                </a:path>
              </a:pathLst>
            </a:custGeom>
            <a:solidFill>
              <a:srgbClr val="EE40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33" name="Freeform 31"/>
            <p:cNvSpPr>
              <a:spLocks/>
            </p:cNvSpPr>
            <p:nvPr/>
          </p:nvSpPr>
          <p:spPr bwMode="auto">
            <a:xfrm>
              <a:off x="6153760" y="4416484"/>
              <a:ext cx="62696" cy="31862"/>
            </a:xfrm>
            <a:custGeom>
              <a:avLst/>
              <a:gdLst>
                <a:gd name="T0" fmla="*/ 23 w 26"/>
                <a:gd name="T1" fmla="*/ 5 h 13"/>
                <a:gd name="T2" fmla="*/ 5 w 26"/>
                <a:gd name="T3" fmla="*/ 1 h 13"/>
                <a:gd name="T4" fmla="*/ 0 w 26"/>
                <a:gd name="T5" fmla="*/ 4 h 13"/>
                <a:gd name="T6" fmla="*/ 3 w 26"/>
                <a:gd name="T7" fmla="*/ 8 h 13"/>
                <a:gd name="T8" fmla="*/ 21 w 26"/>
                <a:gd name="T9" fmla="*/ 13 h 13"/>
                <a:gd name="T10" fmla="*/ 26 w 26"/>
                <a:gd name="T11" fmla="*/ 10 h 13"/>
                <a:gd name="T12" fmla="*/ 23 w 26"/>
                <a:gd name="T13" fmla="*/ 5 h 13"/>
              </a:gdLst>
              <a:ahLst/>
              <a:cxnLst>
                <a:cxn ang="0">
                  <a:pos x="T0" y="T1"/>
                </a:cxn>
                <a:cxn ang="0">
                  <a:pos x="T2" y="T3"/>
                </a:cxn>
                <a:cxn ang="0">
                  <a:pos x="T4" y="T5"/>
                </a:cxn>
                <a:cxn ang="0">
                  <a:pos x="T6" y="T7"/>
                </a:cxn>
                <a:cxn ang="0">
                  <a:pos x="T8" y="T9"/>
                </a:cxn>
                <a:cxn ang="0">
                  <a:pos x="T10" y="T11"/>
                </a:cxn>
                <a:cxn ang="0">
                  <a:pos x="T12" y="T13"/>
                </a:cxn>
              </a:cxnLst>
              <a:rect l="0" t="0" r="r" b="b"/>
              <a:pathLst>
                <a:path w="26" h="13">
                  <a:moveTo>
                    <a:pt x="23" y="5"/>
                  </a:moveTo>
                  <a:cubicBezTo>
                    <a:pt x="5" y="1"/>
                    <a:pt x="5" y="1"/>
                    <a:pt x="5" y="1"/>
                  </a:cubicBezTo>
                  <a:cubicBezTo>
                    <a:pt x="3" y="0"/>
                    <a:pt x="1" y="1"/>
                    <a:pt x="0" y="4"/>
                  </a:cubicBezTo>
                  <a:cubicBezTo>
                    <a:pt x="0" y="6"/>
                    <a:pt x="1" y="8"/>
                    <a:pt x="3" y="8"/>
                  </a:cubicBezTo>
                  <a:cubicBezTo>
                    <a:pt x="21" y="13"/>
                    <a:pt x="21" y="13"/>
                    <a:pt x="21" y="13"/>
                  </a:cubicBezTo>
                  <a:cubicBezTo>
                    <a:pt x="23" y="13"/>
                    <a:pt x="25" y="12"/>
                    <a:pt x="26" y="10"/>
                  </a:cubicBezTo>
                  <a:cubicBezTo>
                    <a:pt x="26" y="7"/>
                    <a:pt x="25" y="5"/>
                    <a:pt x="23" y="5"/>
                  </a:cubicBezTo>
                </a:path>
              </a:pathLst>
            </a:custGeom>
            <a:solidFill>
              <a:srgbClr val="EE40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34" name="Freeform 32"/>
            <p:cNvSpPr>
              <a:spLocks/>
            </p:cNvSpPr>
            <p:nvPr/>
          </p:nvSpPr>
          <p:spPr bwMode="auto">
            <a:xfrm>
              <a:off x="6688221" y="4426762"/>
              <a:ext cx="90447" cy="35973"/>
            </a:xfrm>
            <a:custGeom>
              <a:avLst/>
              <a:gdLst>
                <a:gd name="T0" fmla="*/ 5 w 37"/>
                <a:gd name="T1" fmla="*/ 15 h 15"/>
                <a:gd name="T2" fmla="*/ 34 w 37"/>
                <a:gd name="T3" fmla="*/ 9 h 15"/>
                <a:gd name="T4" fmla="*/ 37 w 37"/>
                <a:gd name="T5" fmla="*/ 4 h 15"/>
                <a:gd name="T6" fmla="*/ 32 w 37"/>
                <a:gd name="T7" fmla="*/ 1 h 15"/>
                <a:gd name="T8" fmla="*/ 3 w 37"/>
                <a:gd name="T9" fmla="*/ 7 h 15"/>
                <a:gd name="T10" fmla="*/ 0 w 37"/>
                <a:gd name="T11" fmla="*/ 12 h 15"/>
                <a:gd name="T12" fmla="*/ 5 w 37"/>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37" h="15">
                  <a:moveTo>
                    <a:pt x="5" y="15"/>
                  </a:moveTo>
                  <a:cubicBezTo>
                    <a:pt x="34" y="9"/>
                    <a:pt x="34" y="9"/>
                    <a:pt x="34" y="9"/>
                  </a:cubicBezTo>
                  <a:cubicBezTo>
                    <a:pt x="36" y="8"/>
                    <a:pt x="37" y="6"/>
                    <a:pt x="37" y="4"/>
                  </a:cubicBezTo>
                  <a:cubicBezTo>
                    <a:pt x="36" y="2"/>
                    <a:pt x="34" y="0"/>
                    <a:pt x="32" y="1"/>
                  </a:cubicBezTo>
                  <a:cubicBezTo>
                    <a:pt x="3" y="7"/>
                    <a:pt x="3" y="7"/>
                    <a:pt x="3" y="7"/>
                  </a:cubicBezTo>
                  <a:cubicBezTo>
                    <a:pt x="1" y="7"/>
                    <a:pt x="0" y="9"/>
                    <a:pt x="0" y="12"/>
                  </a:cubicBezTo>
                  <a:cubicBezTo>
                    <a:pt x="1" y="14"/>
                    <a:pt x="3" y="15"/>
                    <a:pt x="5" y="15"/>
                  </a:cubicBezTo>
                </a:path>
              </a:pathLst>
            </a:custGeom>
            <a:solidFill>
              <a:srgbClr val="EE40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35" name="Freeform 33"/>
            <p:cNvSpPr>
              <a:spLocks/>
            </p:cNvSpPr>
            <p:nvPr/>
          </p:nvSpPr>
          <p:spPr bwMode="auto">
            <a:xfrm>
              <a:off x="6376795" y="4430874"/>
              <a:ext cx="145949" cy="19528"/>
            </a:xfrm>
            <a:custGeom>
              <a:avLst/>
              <a:gdLst>
                <a:gd name="T0" fmla="*/ 4 w 60"/>
                <a:gd name="T1" fmla="*/ 8 h 8"/>
                <a:gd name="T2" fmla="*/ 56 w 60"/>
                <a:gd name="T3" fmla="*/ 8 h 8"/>
                <a:gd name="T4" fmla="*/ 60 w 60"/>
                <a:gd name="T5" fmla="*/ 4 h 8"/>
                <a:gd name="T6" fmla="*/ 56 w 60"/>
                <a:gd name="T7" fmla="*/ 0 h 8"/>
                <a:gd name="T8" fmla="*/ 4 w 60"/>
                <a:gd name="T9" fmla="*/ 0 h 8"/>
                <a:gd name="T10" fmla="*/ 0 w 60"/>
                <a:gd name="T11" fmla="*/ 4 h 8"/>
                <a:gd name="T12" fmla="*/ 4 w 60"/>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60" h="8">
                  <a:moveTo>
                    <a:pt x="4" y="8"/>
                  </a:moveTo>
                  <a:cubicBezTo>
                    <a:pt x="56" y="8"/>
                    <a:pt x="56" y="8"/>
                    <a:pt x="56" y="8"/>
                  </a:cubicBezTo>
                  <a:cubicBezTo>
                    <a:pt x="58" y="8"/>
                    <a:pt x="60" y="6"/>
                    <a:pt x="60" y="4"/>
                  </a:cubicBezTo>
                  <a:cubicBezTo>
                    <a:pt x="60" y="2"/>
                    <a:pt x="58" y="0"/>
                    <a:pt x="56" y="0"/>
                  </a:cubicBezTo>
                  <a:cubicBezTo>
                    <a:pt x="4" y="0"/>
                    <a:pt x="4" y="0"/>
                    <a:pt x="4" y="0"/>
                  </a:cubicBezTo>
                  <a:cubicBezTo>
                    <a:pt x="2" y="0"/>
                    <a:pt x="0" y="2"/>
                    <a:pt x="0" y="4"/>
                  </a:cubicBezTo>
                  <a:cubicBezTo>
                    <a:pt x="0" y="6"/>
                    <a:pt x="2" y="8"/>
                    <a:pt x="4" y="8"/>
                  </a:cubicBezTo>
                </a:path>
              </a:pathLst>
            </a:custGeom>
            <a:solidFill>
              <a:srgbClr val="EE40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36" name="Freeform 34"/>
            <p:cNvSpPr>
              <a:spLocks/>
            </p:cNvSpPr>
            <p:nvPr/>
          </p:nvSpPr>
          <p:spPr bwMode="auto">
            <a:xfrm>
              <a:off x="6556661" y="4024894"/>
              <a:ext cx="185006" cy="153142"/>
            </a:xfrm>
            <a:custGeom>
              <a:avLst/>
              <a:gdLst>
                <a:gd name="T0" fmla="*/ 0 w 76"/>
                <a:gd name="T1" fmla="*/ 0 h 63"/>
                <a:gd name="T2" fmla="*/ 76 w 76"/>
                <a:gd name="T3" fmla="*/ 63 h 63"/>
                <a:gd name="T4" fmla="*/ 0 w 76"/>
                <a:gd name="T5" fmla="*/ 0 h 63"/>
              </a:gdLst>
              <a:ahLst/>
              <a:cxnLst>
                <a:cxn ang="0">
                  <a:pos x="T0" y="T1"/>
                </a:cxn>
                <a:cxn ang="0">
                  <a:pos x="T2" y="T3"/>
                </a:cxn>
                <a:cxn ang="0">
                  <a:pos x="T4" y="T5"/>
                </a:cxn>
              </a:cxnLst>
              <a:rect l="0" t="0" r="r" b="b"/>
              <a:pathLst>
                <a:path w="76" h="63">
                  <a:moveTo>
                    <a:pt x="0" y="0"/>
                  </a:moveTo>
                  <a:cubicBezTo>
                    <a:pt x="0" y="0"/>
                    <a:pt x="50" y="32"/>
                    <a:pt x="76" y="63"/>
                  </a:cubicBezTo>
                  <a:cubicBezTo>
                    <a:pt x="76" y="63"/>
                    <a:pt x="25" y="46"/>
                    <a:pt x="0" y="0"/>
                  </a:cubicBezTo>
                  <a:close/>
                </a:path>
              </a:pathLst>
            </a:custGeom>
            <a:solidFill>
              <a:srgbClr val="754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37" name="Freeform 35"/>
            <p:cNvSpPr>
              <a:spLocks/>
            </p:cNvSpPr>
            <p:nvPr/>
          </p:nvSpPr>
          <p:spPr bwMode="auto">
            <a:xfrm>
              <a:off x="6233929" y="3983782"/>
              <a:ext cx="192200" cy="155197"/>
            </a:xfrm>
            <a:custGeom>
              <a:avLst/>
              <a:gdLst>
                <a:gd name="T0" fmla="*/ 79 w 79"/>
                <a:gd name="T1" fmla="*/ 0 h 64"/>
                <a:gd name="T2" fmla="*/ 0 w 79"/>
                <a:gd name="T3" fmla="*/ 64 h 64"/>
                <a:gd name="T4" fmla="*/ 79 w 79"/>
                <a:gd name="T5" fmla="*/ 0 h 64"/>
              </a:gdLst>
              <a:ahLst/>
              <a:cxnLst>
                <a:cxn ang="0">
                  <a:pos x="T0" y="T1"/>
                </a:cxn>
                <a:cxn ang="0">
                  <a:pos x="T2" y="T3"/>
                </a:cxn>
                <a:cxn ang="0">
                  <a:pos x="T4" y="T5"/>
                </a:cxn>
              </a:cxnLst>
              <a:rect l="0" t="0" r="r" b="b"/>
              <a:pathLst>
                <a:path w="79" h="64">
                  <a:moveTo>
                    <a:pt x="79" y="0"/>
                  </a:moveTo>
                  <a:cubicBezTo>
                    <a:pt x="79" y="0"/>
                    <a:pt x="35" y="3"/>
                    <a:pt x="0" y="64"/>
                  </a:cubicBezTo>
                  <a:cubicBezTo>
                    <a:pt x="0" y="64"/>
                    <a:pt x="52" y="14"/>
                    <a:pt x="79" y="0"/>
                  </a:cubicBezTo>
                  <a:close/>
                </a:path>
              </a:pathLst>
            </a:custGeom>
            <a:solidFill>
              <a:srgbClr val="754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38" name="Freeform 36"/>
            <p:cNvSpPr>
              <a:spLocks/>
            </p:cNvSpPr>
            <p:nvPr/>
          </p:nvSpPr>
          <p:spPr bwMode="auto">
            <a:xfrm>
              <a:off x="6163011" y="5654979"/>
              <a:ext cx="297037" cy="1191216"/>
            </a:xfrm>
            <a:custGeom>
              <a:avLst/>
              <a:gdLst>
                <a:gd name="T0" fmla="*/ 119 w 122"/>
                <a:gd name="T1" fmla="*/ 419 h 490"/>
                <a:gd name="T2" fmla="*/ 89 w 122"/>
                <a:gd name="T3" fmla="*/ 488 h 490"/>
                <a:gd name="T4" fmla="*/ 45 w 122"/>
                <a:gd name="T5" fmla="*/ 427 h 490"/>
                <a:gd name="T6" fmla="*/ 3 w 122"/>
                <a:gd name="T7" fmla="*/ 71 h 490"/>
                <a:gd name="T8" fmla="*/ 49 w 122"/>
                <a:gd name="T9" fmla="*/ 2 h 490"/>
                <a:gd name="T10" fmla="*/ 105 w 122"/>
                <a:gd name="T11" fmla="*/ 63 h 490"/>
                <a:gd name="T12" fmla="*/ 119 w 122"/>
                <a:gd name="T13" fmla="*/ 419 h 490"/>
              </a:gdLst>
              <a:ahLst/>
              <a:cxnLst>
                <a:cxn ang="0">
                  <a:pos x="T0" y="T1"/>
                </a:cxn>
                <a:cxn ang="0">
                  <a:pos x="T2" y="T3"/>
                </a:cxn>
                <a:cxn ang="0">
                  <a:pos x="T4" y="T5"/>
                </a:cxn>
                <a:cxn ang="0">
                  <a:pos x="T6" y="T7"/>
                </a:cxn>
                <a:cxn ang="0">
                  <a:pos x="T8" y="T9"/>
                </a:cxn>
                <a:cxn ang="0">
                  <a:pos x="T10" y="T11"/>
                </a:cxn>
                <a:cxn ang="0">
                  <a:pos x="T12" y="T13"/>
                </a:cxn>
              </a:cxnLst>
              <a:rect l="0" t="0" r="r" b="b"/>
              <a:pathLst>
                <a:path w="122" h="490">
                  <a:moveTo>
                    <a:pt x="119" y="419"/>
                  </a:moveTo>
                  <a:cubicBezTo>
                    <a:pt x="122" y="455"/>
                    <a:pt x="117" y="486"/>
                    <a:pt x="89" y="488"/>
                  </a:cubicBezTo>
                  <a:cubicBezTo>
                    <a:pt x="61" y="490"/>
                    <a:pt x="48" y="463"/>
                    <a:pt x="45" y="427"/>
                  </a:cubicBezTo>
                  <a:cubicBezTo>
                    <a:pt x="3" y="71"/>
                    <a:pt x="3" y="71"/>
                    <a:pt x="3" y="71"/>
                  </a:cubicBezTo>
                  <a:cubicBezTo>
                    <a:pt x="0" y="35"/>
                    <a:pt x="21" y="4"/>
                    <a:pt x="49" y="2"/>
                  </a:cubicBezTo>
                  <a:cubicBezTo>
                    <a:pt x="77" y="0"/>
                    <a:pt x="102" y="27"/>
                    <a:pt x="105" y="63"/>
                  </a:cubicBezTo>
                  <a:lnTo>
                    <a:pt x="119" y="419"/>
                  </a:lnTo>
                  <a:close/>
                </a:path>
              </a:pathLst>
            </a:custGeom>
            <a:solidFill>
              <a:srgbClr val="5A4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39" name="Freeform 37"/>
            <p:cNvSpPr>
              <a:spLocks/>
            </p:cNvSpPr>
            <p:nvPr/>
          </p:nvSpPr>
          <p:spPr bwMode="auto">
            <a:xfrm>
              <a:off x="6488826" y="5649840"/>
              <a:ext cx="257980" cy="1196355"/>
            </a:xfrm>
            <a:custGeom>
              <a:avLst/>
              <a:gdLst>
                <a:gd name="T0" fmla="*/ 2 w 106"/>
                <a:gd name="T1" fmla="*/ 418 h 492"/>
                <a:gd name="T2" fmla="*/ 34 w 106"/>
                <a:gd name="T3" fmla="*/ 488 h 492"/>
                <a:gd name="T4" fmla="*/ 76 w 106"/>
                <a:gd name="T5" fmla="*/ 429 h 492"/>
                <a:gd name="T6" fmla="*/ 105 w 106"/>
                <a:gd name="T7" fmla="*/ 74 h 492"/>
                <a:gd name="T8" fmla="*/ 57 w 106"/>
                <a:gd name="T9" fmla="*/ 4 h 492"/>
                <a:gd name="T10" fmla="*/ 3 w 106"/>
                <a:gd name="T11" fmla="*/ 62 h 492"/>
                <a:gd name="T12" fmla="*/ 2 w 106"/>
                <a:gd name="T13" fmla="*/ 418 h 492"/>
              </a:gdLst>
              <a:ahLst/>
              <a:cxnLst>
                <a:cxn ang="0">
                  <a:pos x="T0" y="T1"/>
                </a:cxn>
                <a:cxn ang="0">
                  <a:pos x="T2" y="T3"/>
                </a:cxn>
                <a:cxn ang="0">
                  <a:pos x="T4" y="T5"/>
                </a:cxn>
                <a:cxn ang="0">
                  <a:pos x="T6" y="T7"/>
                </a:cxn>
                <a:cxn ang="0">
                  <a:pos x="T8" y="T9"/>
                </a:cxn>
                <a:cxn ang="0">
                  <a:pos x="T10" y="T11"/>
                </a:cxn>
                <a:cxn ang="0">
                  <a:pos x="T12" y="T13"/>
                </a:cxn>
              </a:cxnLst>
              <a:rect l="0" t="0" r="r" b="b"/>
              <a:pathLst>
                <a:path w="106" h="492">
                  <a:moveTo>
                    <a:pt x="2" y="418"/>
                  </a:moveTo>
                  <a:cubicBezTo>
                    <a:pt x="0" y="454"/>
                    <a:pt x="6" y="485"/>
                    <a:pt x="34" y="488"/>
                  </a:cubicBezTo>
                  <a:cubicBezTo>
                    <a:pt x="62" y="492"/>
                    <a:pt x="74" y="465"/>
                    <a:pt x="76" y="429"/>
                  </a:cubicBezTo>
                  <a:cubicBezTo>
                    <a:pt x="105" y="74"/>
                    <a:pt x="105" y="74"/>
                    <a:pt x="105" y="74"/>
                  </a:cubicBezTo>
                  <a:cubicBezTo>
                    <a:pt x="106" y="38"/>
                    <a:pt x="85" y="7"/>
                    <a:pt x="57" y="4"/>
                  </a:cubicBezTo>
                  <a:cubicBezTo>
                    <a:pt x="29" y="0"/>
                    <a:pt x="5" y="27"/>
                    <a:pt x="3" y="62"/>
                  </a:cubicBezTo>
                  <a:lnTo>
                    <a:pt x="2" y="418"/>
                  </a:lnTo>
                  <a:close/>
                </a:path>
              </a:pathLst>
            </a:custGeom>
            <a:solidFill>
              <a:srgbClr val="5A4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40" name="Freeform 38"/>
            <p:cNvSpPr>
              <a:spLocks/>
            </p:cNvSpPr>
            <p:nvPr/>
          </p:nvSpPr>
          <p:spPr bwMode="auto">
            <a:xfrm>
              <a:off x="6216457" y="6653998"/>
              <a:ext cx="284703" cy="330950"/>
            </a:xfrm>
            <a:custGeom>
              <a:avLst/>
              <a:gdLst>
                <a:gd name="T0" fmla="*/ 23 w 117"/>
                <a:gd name="T1" fmla="*/ 52 h 136"/>
                <a:gd name="T2" fmla="*/ 14 w 117"/>
                <a:gd name="T3" fmla="*/ 14 h 136"/>
                <a:gd name="T4" fmla="*/ 104 w 117"/>
                <a:gd name="T5" fmla="*/ 10 h 136"/>
                <a:gd name="T6" fmla="*/ 101 w 117"/>
                <a:gd name="T7" fmla="*/ 52 h 136"/>
                <a:gd name="T8" fmla="*/ 117 w 117"/>
                <a:gd name="T9" fmla="*/ 114 h 136"/>
                <a:gd name="T10" fmla="*/ 65 w 117"/>
                <a:gd name="T11" fmla="*/ 135 h 136"/>
                <a:gd name="T12" fmla="*/ 0 w 117"/>
                <a:gd name="T13" fmla="*/ 105 h 136"/>
                <a:gd name="T14" fmla="*/ 23 w 117"/>
                <a:gd name="T15" fmla="*/ 52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36">
                  <a:moveTo>
                    <a:pt x="23" y="52"/>
                  </a:moveTo>
                  <a:cubicBezTo>
                    <a:pt x="23" y="52"/>
                    <a:pt x="6" y="19"/>
                    <a:pt x="14" y="14"/>
                  </a:cubicBezTo>
                  <a:cubicBezTo>
                    <a:pt x="23" y="10"/>
                    <a:pt x="97" y="0"/>
                    <a:pt x="104" y="10"/>
                  </a:cubicBezTo>
                  <a:cubicBezTo>
                    <a:pt x="110" y="20"/>
                    <a:pt x="101" y="52"/>
                    <a:pt x="101" y="52"/>
                  </a:cubicBezTo>
                  <a:cubicBezTo>
                    <a:pt x="101" y="52"/>
                    <a:pt x="116" y="87"/>
                    <a:pt x="117" y="114"/>
                  </a:cubicBezTo>
                  <a:cubicBezTo>
                    <a:pt x="65" y="135"/>
                    <a:pt x="65" y="135"/>
                    <a:pt x="65" y="135"/>
                  </a:cubicBezTo>
                  <a:cubicBezTo>
                    <a:pt x="65" y="135"/>
                    <a:pt x="5" y="136"/>
                    <a:pt x="0" y="105"/>
                  </a:cubicBezTo>
                  <a:lnTo>
                    <a:pt x="23" y="52"/>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41" name="Freeform 39"/>
            <p:cNvSpPr>
              <a:spLocks/>
            </p:cNvSpPr>
            <p:nvPr/>
          </p:nvSpPr>
          <p:spPr bwMode="auto">
            <a:xfrm>
              <a:off x="6445658" y="6653998"/>
              <a:ext cx="286759" cy="330950"/>
            </a:xfrm>
            <a:custGeom>
              <a:avLst/>
              <a:gdLst>
                <a:gd name="T0" fmla="*/ 95 w 118"/>
                <a:gd name="T1" fmla="*/ 52 h 136"/>
                <a:gd name="T2" fmla="*/ 103 w 118"/>
                <a:gd name="T3" fmla="*/ 14 h 136"/>
                <a:gd name="T4" fmla="*/ 14 w 118"/>
                <a:gd name="T5" fmla="*/ 10 h 136"/>
                <a:gd name="T6" fmla="*/ 17 w 118"/>
                <a:gd name="T7" fmla="*/ 52 h 136"/>
                <a:gd name="T8" fmla="*/ 0 w 118"/>
                <a:gd name="T9" fmla="*/ 114 h 136"/>
                <a:gd name="T10" fmla="*/ 53 w 118"/>
                <a:gd name="T11" fmla="*/ 135 h 136"/>
                <a:gd name="T12" fmla="*/ 118 w 118"/>
                <a:gd name="T13" fmla="*/ 105 h 136"/>
                <a:gd name="T14" fmla="*/ 95 w 118"/>
                <a:gd name="T15" fmla="*/ 52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36">
                  <a:moveTo>
                    <a:pt x="95" y="52"/>
                  </a:moveTo>
                  <a:cubicBezTo>
                    <a:pt x="95" y="52"/>
                    <a:pt x="112" y="19"/>
                    <a:pt x="103" y="14"/>
                  </a:cubicBezTo>
                  <a:cubicBezTo>
                    <a:pt x="95" y="10"/>
                    <a:pt x="21" y="0"/>
                    <a:pt x="14" y="10"/>
                  </a:cubicBezTo>
                  <a:cubicBezTo>
                    <a:pt x="7" y="20"/>
                    <a:pt x="17" y="52"/>
                    <a:pt x="17" y="52"/>
                  </a:cubicBezTo>
                  <a:cubicBezTo>
                    <a:pt x="17" y="52"/>
                    <a:pt x="2" y="87"/>
                    <a:pt x="0" y="114"/>
                  </a:cubicBezTo>
                  <a:cubicBezTo>
                    <a:pt x="53" y="135"/>
                    <a:pt x="53" y="135"/>
                    <a:pt x="53" y="135"/>
                  </a:cubicBezTo>
                  <a:cubicBezTo>
                    <a:pt x="53" y="135"/>
                    <a:pt x="112" y="136"/>
                    <a:pt x="118" y="105"/>
                  </a:cubicBezTo>
                  <a:lnTo>
                    <a:pt x="95" y="52"/>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42" name="Freeform 40"/>
            <p:cNvSpPr>
              <a:spLocks/>
            </p:cNvSpPr>
            <p:nvPr/>
          </p:nvSpPr>
          <p:spPr bwMode="auto">
            <a:xfrm>
              <a:off x="6061258" y="5249000"/>
              <a:ext cx="787302" cy="140808"/>
            </a:xfrm>
            <a:custGeom>
              <a:avLst/>
              <a:gdLst>
                <a:gd name="T0" fmla="*/ 276 w 324"/>
                <a:gd name="T1" fmla="*/ 0 h 58"/>
                <a:gd name="T2" fmla="*/ 276 w 324"/>
                <a:gd name="T3" fmla="*/ 38 h 58"/>
                <a:gd name="T4" fmla="*/ 160 w 324"/>
                <a:gd name="T5" fmla="*/ 18 h 58"/>
                <a:gd name="T6" fmla="*/ 53 w 324"/>
                <a:gd name="T7" fmla="*/ 37 h 58"/>
                <a:gd name="T8" fmla="*/ 53 w 324"/>
                <a:gd name="T9" fmla="*/ 0 h 58"/>
                <a:gd name="T10" fmla="*/ 0 w 324"/>
                <a:gd name="T11" fmla="*/ 0 h 58"/>
                <a:gd name="T12" fmla="*/ 0 w 324"/>
                <a:gd name="T13" fmla="*/ 58 h 58"/>
                <a:gd name="T14" fmla="*/ 53 w 324"/>
                <a:gd name="T15" fmla="*/ 58 h 58"/>
                <a:gd name="T16" fmla="*/ 276 w 324"/>
                <a:gd name="T17" fmla="*/ 58 h 58"/>
                <a:gd name="T18" fmla="*/ 324 w 324"/>
                <a:gd name="T19" fmla="*/ 58 h 58"/>
                <a:gd name="T20" fmla="*/ 324 w 324"/>
                <a:gd name="T21" fmla="*/ 0 h 58"/>
                <a:gd name="T22" fmla="*/ 276 w 324"/>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4" h="58">
                  <a:moveTo>
                    <a:pt x="276" y="0"/>
                  </a:moveTo>
                  <a:cubicBezTo>
                    <a:pt x="276" y="38"/>
                    <a:pt x="276" y="38"/>
                    <a:pt x="276" y="38"/>
                  </a:cubicBezTo>
                  <a:cubicBezTo>
                    <a:pt x="246" y="28"/>
                    <a:pt x="205" y="17"/>
                    <a:pt x="160" y="18"/>
                  </a:cubicBezTo>
                  <a:cubicBezTo>
                    <a:pt x="119" y="19"/>
                    <a:pt x="82" y="28"/>
                    <a:pt x="53" y="37"/>
                  </a:cubicBezTo>
                  <a:cubicBezTo>
                    <a:pt x="53" y="0"/>
                    <a:pt x="53" y="0"/>
                    <a:pt x="53" y="0"/>
                  </a:cubicBezTo>
                  <a:cubicBezTo>
                    <a:pt x="0" y="0"/>
                    <a:pt x="0" y="0"/>
                    <a:pt x="0" y="0"/>
                  </a:cubicBezTo>
                  <a:cubicBezTo>
                    <a:pt x="0" y="58"/>
                    <a:pt x="0" y="58"/>
                    <a:pt x="0" y="58"/>
                  </a:cubicBezTo>
                  <a:cubicBezTo>
                    <a:pt x="53" y="58"/>
                    <a:pt x="53" y="58"/>
                    <a:pt x="53" y="58"/>
                  </a:cubicBezTo>
                  <a:cubicBezTo>
                    <a:pt x="276" y="58"/>
                    <a:pt x="276" y="58"/>
                    <a:pt x="276" y="58"/>
                  </a:cubicBezTo>
                  <a:cubicBezTo>
                    <a:pt x="324" y="58"/>
                    <a:pt x="324" y="58"/>
                    <a:pt x="324" y="58"/>
                  </a:cubicBezTo>
                  <a:cubicBezTo>
                    <a:pt x="324" y="0"/>
                    <a:pt x="324" y="0"/>
                    <a:pt x="324" y="0"/>
                  </a:cubicBezTo>
                  <a:lnTo>
                    <a:pt x="276" y="0"/>
                  </a:lnTo>
                  <a:close/>
                </a:path>
              </a:pathLst>
            </a:custGeom>
            <a:solidFill>
              <a:srgbClr val="F4C5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43" name="Rectangle 41"/>
            <p:cNvSpPr>
              <a:spLocks noChangeArrowheads="1"/>
            </p:cNvSpPr>
            <p:nvPr/>
          </p:nvSpPr>
          <p:spPr bwMode="auto">
            <a:xfrm>
              <a:off x="3744576" y="5448392"/>
              <a:ext cx="4689892" cy="194254"/>
            </a:xfrm>
            <a:prstGeom prst="rect">
              <a:avLst/>
            </a:prstGeom>
            <a:solidFill>
              <a:srgbClr val="7165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44" name="Rectangle 42"/>
            <p:cNvSpPr>
              <a:spLocks noChangeArrowheads="1"/>
            </p:cNvSpPr>
            <p:nvPr/>
          </p:nvSpPr>
          <p:spPr bwMode="auto">
            <a:xfrm>
              <a:off x="3461929" y="5389808"/>
              <a:ext cx="5215102" cy="116141"/>
            </a:xfrm>
            <a:prstGeom prst="rect">
              <a:avLst/>
            </a:prstGeom>
            <a:solidFill>
              <a:srgbClr val="9A847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45" name="Rectangle 43"/>
            <p:cNvSpPr>
              <a:spLocks noChangeArrowheads="1"/>
            </p:cNvSpPr>
            <p:nvPr/>
          </p:nvSpPr>
          <p:spPr bwMode="auto">
            <a:xfrm>
              <a:off x="3607878" y="5448392"/>
              <a:ext cx="136699" cy="1466666"/>
            </a:xfrm>
            <a:prstGeom prst="rect">
              <a:avLst/>
            </a:prstGeom>
            <a:solidFill>
              <a:srgbClr val="9A847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46" name="Rectangle 44"/>
            <p:cNvSpPr>
              <a:spLocks noChangeArrowheads="1"/>
            </p:cNvSpPr>
            <p:nvPr/>
          </p:nvSpPr>
          <p:spPr bwMode="auto">
            <a:xfrm>
              <a:off x="8365605" y="5448392"/>
              <a:ext cx="136699" cy="1466666"/>
            </a:xfrm>
            <a:prstGeom prst="rect">
              <a:avLst/>
            </a:prstGeom>
            <a:solidFill>
              <a:srgbClr val="9A847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47" name="Freeform 45"/>
            <p:cNvSpPr>
              <a:spLocks/>
            </p:cNvSpPr>
            <p:nvPr/>
          </p:nvSpPr>
          <p:spPr bwMode="auto">
            <a:xfrm>
              <a:off x="6611135" y="5279834"/>
              <a:ext cx="198367" cy="109974"/>
            </a:xfrm>
            <a:custGeom>
              <a:avLst/>
              <a:gdLst>
                <a:gd name="T0" fmla="*/ 82 w 82"/>
                <a:gd name="T1" fmla="*/ 45 h 45"/>
                <a:gd name="T2" fmla="*/ 82 w 82"/>
                <a:gd name="T3" fmla="*/ 39 h 45"/>
                <a:gd name="T4" fmla="*/ 43 w 82"/>
                <a:gd name="T5" fmla="*/ 0 h 45"/>
                <a:gd name="T6" fmla="*/ 39 w 82"/>
                <a:gd name="T7" fmla="*/ 0 h 45"/>
                <a:gd name="T8" fmla="*/ 0 w 82"/>
                <a:gd name="T9" fmla="*/ 39 h 45"/>
                <a:gd name="T10" fmla="*/ 1 w 82"/>
                <a:gd name="T11" fmla="*/ 45 h 45"/>
                <a:gd name="T12" fmla="*/ 82 w 82"/>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82" h="45">
                  <a:moveTo>
                    <a:pt x="82" y="45"/>
                  </a:moveTo>
                  <a:cubicBezTo>
                    <a:pt x="82" y="43"/>
                    <a:pt x="82" y="41"/>
                    <a:pt x="82" y="39"/>
                  </a:cubicBezTo>
                  <a:cubicBezTo>
                    <a:pt x="82" y="18"/>
                    <a:pt x="65" y="0"/>
                    <a:pt x="43" y="0"/>
                  </a:cubicBezTo>
                  <a:cubicBezTo>
                    <a:pt x="39" y="0"/>
                    <a:pt x="39" y="0"/>
                    <a:pt x="39" y="0"/>
                  </a:cubicBezTo>
                  <a:cubicBezTo>
                    <a:pt x="18" y="0"/>
                    <a:pt x="0" y="18"/>
                    <a:pt x="0" y="39"/>
                  </a:cubicBezTo>
                  <a:cubicBezTo>
                    <a:pt x="0" y="41"/>
                    <a:pt x="0" y="43"/>
                    <a:pt x="1" y="45"/>
                  </a:cubicBezTo>
                  <a:lnTo>
                    <a:pt x="82" y="45"/>
                  </a:lnTo>
                  <a:close/>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48" name="Oval 46"/>
            <p:cNvSpPr>
              <a:spLocks noChangeArrowheads="1"/>
            </p:cNvSpPr>
            <p:nvPr/>
          </p:nvSpPr>
          <p:spPr bwMode="auto">
            <a:xfrm>
              <a:off x="4257453" y="5032135"/>
              <a:ext cx="215840" cy="216865"/>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49" name="Freeform 47"/>
            <p:cNvSpPr>
              <a:spLocks/>
            </p:cNvSpPr>
            <p:nvPr/>
          </p:nvSpPr>
          <p:spPr bwMode="auto">
            <a:xfrm>
              <a:off x="4357150" y="5078385"/>
              <a:ext cx="19528" cy="26723"/>
            </a:xfrm>
            <a:custGeom>
              <a:avLst/>
              <a:gdLst>
                <a:gd name="T0" fmla="*/ 7 w 8"/>
                <a:gd name="T1" fmla="*/ 5 h 11"/>
                <a:gd name="T2" fmla="*/ 5 w 8"/>
                <a:gd name="T3" fmla="*/ 10 h 11"/>
                <a:gd name="T4" fmla="*/ 1 w 8"/>
                <a:gd name="T5" fmla="*/ 8 h 11"/>
                <a:gd name="T6" fmla="*/ 2 w 8"/>
                <a:gd name="T7" fmla="*/ 1 h 11"/>
                <a:gd name="T8" fmla="*/ 7 w 8"/>
                <a:gd name="T9" fmla="*/ 5 h 11"/>
              </a:gdLst>
              <a:ahLst/>
              <a:cxnLst>
                <a:cxn ang="0">
                  <a:pos x="T0" y="T1"/>
                </a:cxn>
                <a:cxn ang="0">
                  <a:pos x="T2" y="T3"/>
                </a:cxn>
                <a:cxn ang="0">
                  <a:pos x="T4" y="T5"/>
                </a:cxn>
                <a:cxn ang="0">
                  <a:pos x="T6" y="T7"/>
                </a:cxn>
                <a:cxn ang="0">
                  <a:pos x="T8" y="T9"/>
                </a:cxn>
              </a:cxnLst>
              <a:rect l="0" t="0" r="r" b="b"/>
              <a:pathLst>
                <a:path w="8" h="11">
                  <a:moveTo>
                    <a:pt x="7" y="5"/>
                  </a:moveTo>
                  <a:cubicBezTo>
                    <a:pt x="8" y="7"/>
                    <a:pt x="7" y="9"/>
                    <a:pt x="5" y="10"/>
                  </a:cubicBezTo>
                  <a:cubicBezTo>
                    <a:pt x="4" y="11"/>
                    <a:pt x="1" y="10"/>
                    <a:pt x="1" y="8"/>
                  </a:cubicBezTo>
                  <a:cubicBezTo>
                    <a:pt x="0" y="6"/>
                    <a:pt x="0" y="1"/>
                    <a:pt x="2" y="1"/>
                  </a:cubicBezTo>
                  <a:cubicBezTo>
                    <a:pt x="4" y="0"/>
                    <a:pt x="7" y="3"/>
                    <a:pt x="7" y="5"/>
                  </a:cubicBezTo>
                  <a:close/>
                </a:path>
              </a:pathLst>
            </a:cu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50" name="Freeform 48"/>
            <p:cNvSpPr>
              <a:spLocks/>
            </p:cNvSpPr>
            <p:nvPr/>
          </p:nvSpPr>
          <p:spPr bwMode="auto">
            <a:xfrm>
              <a:off x="4271842" y="5060913"/>
              <a:ext cx="19528" cy="24667"/>
            </a:xfrm>
            <a:custGeom>
              <a:avLst/>
              <a:gdLst>
                <a:gd name="T0" fmla="*/ 7 w 8"/>
                <a:gd name="T1" fmla="*/ 5 h 10"/>
                <a:gd name="T2" fmla="*/ 5 w 8"/>
                <a:gd name="T3" fmla="*/ 9 h 10"/>
                <a:gd name="T4" fmla="*/ 1 w 8"/>
                <a:gd name="T5" fmla="*/ 7 h 10"/>
                <a:gd name="T6" fmla="*/ 2 w 8"/>
                <a:gd name="T7" fmla="*/ 0 h 10"/>
                <a:gd name="T8" fmla="*/ 7 w 8"/>
                <a:gd name="T9" fmla="*/ 5 h 10"/>
              </a:gdLst>
              <a:ahLst/>
              <a:cxnLst>
                <a:cxn ang="0">
                  <a:pos x="T0" y="T1"/>
                </a:cxn>
                <a:cxn ang="0">
                  <a:pos x="T2" y="T3"/>
                </a:cxn>
                <a:cxn ang="0">
                  <a:pos x="T4" y="T5"/>
                </a:cxn>
                <a:cxn ang="0">
                  <a:pos x="T6" y="T7"/>
                </a:cxn>
                <a:cxn ang="0">
                  <a:pos x="T8" y="T9"/>
                </a:cxn>
              </a:cxnLst>
              <a:rect l="0" t="0" r="r" b="b"/>
              <a:pathLst>
                <a:path w="8" h="10">
                  <a:moveTo>
                    <a:pt x="7" y="5"/>
                  </a:moveTo>
                  <a:cubicBezTo>
                    <a:pt x="8" y="7"/>
                    <a:pt x="7" y="9"/>
                    <a:pt x="5" y="9"/>
                  </a:cubicBezTo>
                  <a:cubicBezTo>
                    <a:pt x="3" y="10"/>
                    <a:pt x="1" y="9"/>
                    <a:pt x="1" y="7"/>
                  </a:cubicBezTo>
                  <a:cubicBezTo>
                    <a:pt x="0" y="6"/>
                    <a:pt x="0" y="1"/>
                    <a:pt x="2" y="0"/>
                  </a:cubicBezTo>
                  <a:cubicBezTo>
                    <a:pt x="3" y="0"/>
                    <a:pt x="6" y="3"/>
                    <a:pt x="7" y="5"/>
                  </a:cubicBezTo>
                  <a:close/>
                </a:path>
              </a:pathLst>
            </a:cu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51" name="Freeform 49"/>
            <p:cNvSpPr>
              <a:spLocks/>
            </p:cNvSpPr>
            <p:nvPr/>
          </p:nvSpPr>
          <p:spPr bwMode="auto">
            <a:xfrm>
              <a:off x="4405458" y="5032135"/>
              <a:ext cx="21584" cy="24667"/>
            </a:xfrm>
            <a:custGeom>
              <a:avLst/>
              <a:gdLst>
                <a:gd name="T0" fmla="*/ 7 w 9"/>
                <a:gd name="T1" fmla="*/ 8 h 10"/>
                <a:gd name="T2" fmla="*/ 3 w 9"/>
                <a:gd name="T3" fmla="*/ 10 h 10"/>
                <a:gd name="T4" fmla="*/ 1 w 9"/>
                <a:gd name="T5" fmla="*/ 5 h 10"/>
                <a:gd name="T6" fmla="*/ 7 w 9"/>
                <a:gd name="T7" fmla="*/ 1 h 10"/>
                <a:gd name="T8" fmla="*/ 7 w 9"/>
                <a:gd name="T9" fmla="*/ 8 h 10"/>
              </a:gdLst>
              <a:ahLst/>
              <a:cxnLst>
                <a:cxn ang="0">
                  <a:pos x="T0" y="T1"/>
                </a:cxn>
                <a:cxn ang="0">
                  <a:pos x="T2" y="T3"/>
                </a:cxn>
                <a:cxn ang="0">
                  <a:pos x="T4" y="T5"/>
                </a:cxn>
                <a:cxn ang="0">
                  <a:pos x="T6" y="T7"/>
                </a:cxn>
                <a:cxn ang="0">
                  <a:pos x="T8" y="T9"/>
                </a:cxn>
              </a:cxnLst>
              <a:rect l="0" t="0" r="r" b="b"/>
              <a:pathLst>
                <a:path w="9" h="10">
                  <a:moveTo>
                    <a:pt x="7" y="8"/>
                  </a:moveTo>
                  <a:cubicBezTo>
                    <a:pt x="7" y="10"/>
                    <a:pt x="4" y="10"/>
                    <a:pt x="3" y="10"/>
                  </a:cubicBezTo>
                  <a:cubicBezTo>
                    <a:pt x="1" y="9"/>
                    <a:pt x="0" y="7"/>
                    <a:pt x="1" y="5"/>
                  </a:cubicBezTo>
                  <a:cubicBezTo>
                    <a:pt x="2" y="3"/>
                    <a:pt x="5" y="0"/>
                    <a:pt x="7" y="1"/>
                  </a:cubicBezTo>
                  <a:cubicBezTo>
                    <a:pt x="9" y="2"/>
                    <a:pt x="8" y="6"/>
                    <a:pt x="7" y="8"/>
                  </a:cubicBezTo>
                  <a:close/>
                </a:path>
              </a:pathLst>
            </a:cu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52" name="Freeform 50"/>
            <p:cNvSpPr>
              <a:spLocks/>
            </p:cNvSpPr>
            <p:nvPr/>
          </p:nvSpPr>
          <p:spPr bwMode="auto">
            <a:xfrm>
              <a:off x="4453765" y="5090719"/>
              <a:ext cx="26723" cy="23639"/>
            </a:xfrm>
            <a:custGeom>
              <a:avLst/>
              <a:gdLst>
                <a:gd name="T0" fmla="*/ 7 w 11"/>
                <a:gd name="T1" fmla="*/ 9 h 10"/>
                <a:gd name="T2" fmla="*/ 1 w 11"/>
                <a:gd name="T3" fmla="*/ 8 h 10"/>
                <a:gd name="T4" fmla="*/ 2 w 11"/>
                <a:gd name="T5" fmla="*/ 3 h 10"/>
                <a:gd name="T6" fmla="*/ 9 w 11"/>
                <a:gd name="T7" fmla="*/ 2 h 10"/>
                <a:gd name="T8" fmla="*/ 7 w 11"/>
                <a:gd name="T9" fmla="*/ 9 h 10"/>
              </a:gdLst>
              <a:ahLst/>
              <a:cxnLst>
                <a:cxn ang="0">
                  <a:pos x="T0" y="T1"/>
                </a:cxn>
                <a:cxn ang="0">
                  <a:pos x="T2" y="T3"/>
                </a:cxn>
                <a:cxn ang="0">
                  <a:pos x="T4" y="T5"/>
                </a:cxn>
                <a:cxn ang="0">
                  <a:pos x="T6" y="T7"/>
                </a:cxn>
                <a:cxn ang="0">
                  <a:pos x="T8" y="T9"/>
                </a:cxn>
              </a:cxnLst>
              <a:rect l="0" t="0" r="r" b="b"/>
              <a:pathLst>
                <a:path w="11" h="10">
                  <a:moveTo>
                    <a:pt x="7" y="9"/>
                  </a:moveTo>
                  <a:cubicBezTo>
                    <a:pt x="5" y="10"/>
                    <a:pt x="3" y="9"/>
                    <a:pt x="1" y="8"/>
                  </a:cubicBezTo>
                  <a:cubicBezTo>
                    <a:pt x="0" y="6"/>
                    <a:pt x="1" y="4"/>
                    <a:pt x="2" y="3"/>
                  </a:cubicBezTo>
                  <a:cubicBezTo>
                    <a:pt x="4" y="1"/>
                    <a:pt x="8" y="0"/>
                    <a:pt x="9" y="2"/>
                  </a:cubicBezTo>
                  <a:cubicBezTo>
                    <a:pt x="11" y="4"/>
                    <a:pt x="8" y="7"/>
                    <a:pt x="7" y="9"/>
                  </a:cubicBezTo>
                  <a:close/>
                </a:path>
              </a:pathLst>
            </a:cu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53" name="Freeform 51"/>
            <p:cNvSpPr>
              <a:spLocks/>
            </p:cNvSpPr>
            <p:nvPr/>
          </p:nvSpPr>
          <p:spPr bwMode="auto">
            <a:xfrm>
              <a:off x="4417791" y="5080441"/>
              <a:ext cx="23640" cy="22612"/>
            </a:xfrm>
            <a:custGeom>
              <a:avLst/>
              <a:gdLst>
                <a:gd name="T0" fmla="*/ 6 w 10"/>
                <a:gd name="T1" fmla="*/ 8 h 9"/>
                <a:gd name="T2" fmla="*/ 1 w 10"/>
                <a:gd name="T3" fmla="*/ 7 h 9"/>
                <a:gd name="T4" fmla="*/ 2 w 10"/>
                <a:gd name="T5" fmla="*/ 2 h 9"/>
                <a:gd name="T6" fmla="*/ 9 w 10"/>
                <a:gd name="T7" fmla="*/ 1 h 9"/>
                <a:gd name="T8" fmla="*/ 6 w 10"/>
                <a:gd name="T9" fmla="*/ 8 h 9"/>
              </a:gdLst>
              <a:ahLst/>
              <a:cxnLst>
                <a:cxn ang="0">
                  <a:pos x="T0" y="T1"/>
                </a:cxn>
                <a:cxn ang="0">
                  <a:pos x="T2" y="T3"/>
                </a:cxn>
                <a:cxn ang="0">
                  <a:pos x="T4" y="T5"/>
                </a:cxn>
                <a:cxn ang="0">
                  <a:pos x="T6" y="T7"/>
                </a:cxn>
                <a:cxn ang="0">
                  <a:pos x="T8" y="T9"/>
                </a:cxn>
              </a:cxnLst>
              <a:rect l="0" t="0" r="r" b="b"/>
              <a:pathLst>
                <a:path w="10" h="9">
                  <a:moveTo>
                    <a:pt x="6" y="8"/>
                  </a:moveTo>
                  <a:cubicBezTo>
                    <a:pt x="4" y="9"/>
                    <a:pt x="2" y="8"/>
                    <a:pt x="1" y="7"/>
                  </a:cubicBezTo>
                  <a:cubicBezTo>
                    <a:pt x="0" y="5"/>
                    <a:pt x="0" y="3"/>
                    <a:pt x="2" y="2"/>
                  </a:cubicBezTo>
                  <a:cubicBezTo>
                    <a:pt x="3" y="1"/>
                    <a:pt x="8" y="0"/>
                    <a:pt x="9" y="1"/>
                  </a:cubicBezTo>
                  <a:cubicBezTo>
                    <a:pt x="10" y="3"/>
                    <a:pt x="8" y="6"/>
                    <a:pt x="6" y="8"/>
                  </a:cubicBezTo>
                  <a:close/>
                </a:path>
              </a:pathLst>
            </a:cu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54" name="Freeform 52"/>
            <p:cNvSpPr>
              <a:spLocks/>
            </p:cNvSpPr>
            <p:nvPr/>
          </p:nvSpPr>
          <p:spPr bwMode="auto">
            <a:xfrm>
              <a:off x="4300621" y="5097914"/>
              <a:ext cx="24667" cy="24667"/>
            </a:xfrm>
            <a:custGeom>
              <a:avLst/>
              <a:gdLst>
                <a:gd name="T0" fmla="*/ 8 w 10"/>
                <a:gd name="T1" fmla="*/ 3 h 10"/>
                <a:gd name="T2" fmla="*/ 9 w 10"/>
                <a:gd name="T3" fmla="*/ 8 h 10"/>
                <a:gd name="T4" fmla="*/ 4 w 10"/>
                <a:gd name="T5" fmla="*/ 9 h 10"/>
                <a:gd name="T6" fmla="*/ 1 w 10"/>
                <a:gd name="T7" fmla="*/ 2 h 10"/>
                <a:gd name="T8" fmla="*/ 8 w 10"/>
                <a:gd name="T9" fmla="*/ 3 h 10"/>
              </a:gdLst>
              <a:ahLst/>
              <a:cxnLst>
                <a:cxn ang="0">
                  <a:pos x="T0" y="T1"/>
                </a:cxn>
                <a:cxn ang="0">
                  <a:pos x="T2" y="T3"/>
                </a:cxn>
                <a:cxn ang="0">
                  <a:pos x="T4" y="T5"/>
                </a:cxn>
                <a:cxn ang="0">
                  <a:pos x="T6" y="T7"/>
                </a:cxn>
                <a:cxn ang="0">
                  <a:pos x="T8" y="T9"/>
                </a:cxn>
              </a:cxnLst>
              <a:rect l="0" t="0" r="r" b="b"/>
              <a:pathLst>
                <a:path w="10" h="10">
                  <a:moveTo>
                    <a:pt x="8" y="3"/>
                  </a:moveTo>
                  <a:cubicBezTo>
                    <a:pt x="10" y="4"/>
                    <a:pt x="10" y="7"/>
                    <a:pt x="9" y="8"/>
                  </a:cubicBezTo>
                  <a:cubicBezTo>
                    <a:pt x="8" y="10"/>
                    <a:pt x="5" y="10"/>
                    <a:pt x="4" y="9"/>
                  </a:cubicBezTo>
                  <a:cubicBezTo>
                    <a:pt x="2" y="7"/>
                    <a:pt x="0" y="3"/>
                    <a:pt x="1" y="2"/>
                  </a:cubicBezTo>
                  <a:cubicBezTo>
                    <a:pt x="3" y="0"/>
                    <a:pt x="7" y="2"/>
                    <a:pt x="8" y="3"/>
                  </a:cubicBezTo>
                  <a:close/>
                </a:path>
              </a:pathLst>
            </a:cu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55" name="Freeform 53"/>
            <p:cNvSpPr>
              <a:spLocks/>
            </p:cNvSpPr>
            <p:nvPr/>
          </p:nvSpPr>
          <p:spPr bwMode="auto">
            <a:xfrm>
              <a:off x="4323233" y="5026996"/>
              <a:ext cx="18501" cy="26723"/>
            </a:xfrm>
            <a:custGeom>
              <a:avLst/>
              <a:gdLst>
                <a:gd name="T0" fmla="*/ 8 w 8"/>
                <a:gd name="T1" fmla="*/ 5 h 11"/>
                <a:gd name="T2" fmla="*/ 6 w 8"/>
                <a:gd name="T3" fmla="*/ 10 h 11"/>
                <a:gd name="T4" fmla="*/ 1 w 8"/>
                <a:gd name="T5" fmla="*/ 8 h 11"/>
                <a:gd name="T6" fmla="*/ 2 w 8"/>
                <a:gd name="T7" fmla="*/ 1 h 11"/>
                <a:gd name="T8" fmla="*/ 8 w 8"/>
                <a:gd name="T9" fmla="*/ 5 h 11"/>
              </a:gdLst>
              <a:ahLst/>
              <a:cxnLst>
                <a:cxn ang="0">
                  <a:pos x="T0" y="T1"/>
                </a:cxn>
                <a:cxn ang="0">
                  <a:pos x="T2" y="T3"/>
                </a:cxn>
                <a:cxn ang="0">
                  <a:pos x="T4" y="T5"/>
                </a:cxn>
                <a:cxn ang="0">
                  <a:pos x="T6" y="T7"/>
                </a:cxn>
                <a:cxn ang="0">
                  <a:pos x="T8" y="T9"/>
                </a:cxn>
              </a:cxnLst>
              <a:rect l="0" t="0" r="r" b="b"/>
              <a:pathLst>
                <a:path w="8" h="11">
                  <a:moveTo>
                    <a:pt x="8" y="5"/>
                  </a:moveTo>
                  <a:cubicBezTo>
                    <a:pt x="8" y="7"/>
                    <a:pt x="8" y="9"/>
                    <a:pt x="6" y="10"/>
                  </a:cubicBezTo>
                  <a:cubicBezTo>
                    <a:pt x="4" y="11"/>
                    <a:pt x="2" y="10"/>
                    <a:pt x="1" y="8"/>
                  </a:cubicBezTo>
                  <a:cubicBezTo>
                    <a:pt x="0" y="6"/>
                    <a:pt x="0" y="2"/>
                    <a:pt x="2" y="1"/>
                  </a:cubicBezTo>
                  <a:cubicBezTo>
                    <a:pt x="4" y="0"/>
                    <a:pt x="7" y="3"/>
                    <a:pt x="8" y="5"/>
                  </a:cubicBezTo>
                  <a:close/>
                </a:path>
              </a:pathLst>
            </a:cu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56" name="Freeform 54"/>
            <p:cNvSpPr>
              <a:spLocks/>
            </p:cNvSpPr>
            <p:nvPr/>
          </p:nvSpPr>
          <p:spPr bwMode="auto">
            <a:xfrm>
              <a:off x="4250258" y="5110247"/>
              <a:ext cx="23640" cy="21584"/>
            </a:xfrm>
            <a:custGeom>
              <a:avLst/>
              <a:gdLst>
                <a:gd name="T0" fmla="*/ 8 w 10"/>
                <a:gd name="T1" fmla="*/ 2 h 9"/>
                <a:gd name="T2" fmla="*/ 9 w 10"/>
                <a:gd name="T3" fmla="*/ 7 h 9"/>
                <a:gd name="T4" fmla="*/ 4 w 10"/>
                <a:gd name="T5" fmla="*/ 8 h 9"/>
                <a:gd name="T6" fmla="*/ 1 w 10"/>
                <a:gd name="T7" fmla="*/ 1 h 9"/>
                <a:gd name="T8" fmla="*/ 8 w 10"/>
                <a:gd name="T9" fmla="*/ 2 h 9"/>
              </a:gdLst>
              <a:ahLst/>
              <a:cxnLst>
                <a:cxn ang="0">
                  <a:pos x="T0" y="T1"/>
                </a:cxn>
                <a:cxn ang="0">
                  <a:pos x="T2" y="T3"/>
                </a:cxn>
                <a:cxn ang="0">
                  <a:pos x="T4" y="T5"/>
                </a:cxn>
                <a:cxn ang="0">
                  <a:pos x="T6" y="T7"/>
                </a:cxn>
                <a:cxn ang="0">
                  <a:pos x="T8" y="T9"/>
                </a:cxn>
              </a:cxnLst>
              <a:rect l="0" t="0" r="r" b="b"/>
              <a:pathLst>
                <a:path w="10" h="9">
                  <a:moveTo>
                    <a:pt x="8" y="2"/>
                  </a:moveTo>
                  <a:cubicBezTo>
                    <a:pt x="10" y="3"/>
                    <a:pt x="10" y="5"/>
                    <a:pt x="9" y="7"/>
                  </a:cubicBezTo>
                  <a:cubicBezTo>
                    <a:pt x="8" y="8"/>
                    <a:pt x="6" y="9"/>
                    <a:pt x="4" y="8"/>
                  </a:cubicBezTo>
                  <a:cubicBezTo>
                    <a:pt x="2" y="7"/>
                    <a:pt x="0" y="3"/>
                    <a:pt x="1" y="1"/>
                  </a:cubicBezTo>
                  <a:cubicBezTo>
                    <a:pt x="2" y="0"/>
                    <a:pt x="6" y="1"/>
                    <a:pt x="8" y="2"/>
                  </a:cubicBezTo>
                  <a:close/>
                </a:path>
              </a:pathLst>
            </a:cu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57" name="Freeform 55"/>
            <p:cNvSpPr>
              <a:spLocks/>
            </p:cNvSpPr>
            <p:nvPr/>
          </p:nvSpPr>
          <p:spPr bwMode="auto">
            <a:xfrm>
              <a:off x="4396207" y="5105108"/>
              <a:ext cx="21584" cy="26723"/>
            </a:xfrm>
            <a:custGeom>
              <a:avLst/>
              <a:gdLst>
                <a:gd name="T0" fmla="*/ 7 w 9"/>
                <a:gd name="T1" fmla="*/ 9 h 11"/>
                <a:gd name="T2" fmla="*/ 2 w 9"/>
                <a:gd name="T3" fmla="*/ 9 h 11"/>
                <a:gd name="T4" fmla="*/ 1 w 9"/>
                <a:gd name="T5" fmla="*/ 4 h 11"/>
                <a:gd name="T6" fmla="*/ 7 w 9"/>
                <a:gd name="T7" fmla="*/ 1 h 11"/>
                <a:gd name="T8" fmla="*/ 7 w 9"/>
                <a:gd name="T9" fmla="*/ 9 h 11"/>
              </a:gdLst>
              <a:ahLst/>
              <a:cxnLst>
                <a:cxn ang="0">
                  <a:pos x="T0" y="T1"/>
                </a:cxn>
                <a:cxn ang="0">
                  <a:pos x="T2" y="T3"/>
                </a:cxn>
                <a:cxn ang="0">
                  <a:pos x="T4" y="T5"/>
                </a:cxn>
                <a:cxn ang="0">
                  <a:pos x="T6" y="T7"/>
                </a:cxn>
                <a:cxn ang="0">
                  <a:pos x="T8" y="T9"/>
                </a:cxn>
              </a:cxnLst>
              <a:rect l="0" t="0" r="r" b="b"/>
              <a:pathLst>
                <a:path w="9" h="11">
                  <a:moveTo>
                    <a:pt x="7" y="9"/>
                  </a:moveTo>
                  <a:cubicBezTo>
                    <a:pt x="5" y="10"/>
                    <a:pt x="3" y="11"/>
                    <a:pt x="2" y="9"/>
                  </a:cubicBezTo>
                  <a:cubicBezTo>
                    <a:pt x="0" y="8"/>
                    <a:pt x="0" y="6"/>
                    <a:pt x="1" y="4"/>
                  </a:cubicBezTo>
                  <a:cubicBezTo>
                    <a:pt x="2" y="3"/>
                    <a:pt x="6" y="0"/>
                    <a:pt x="7" y="1"/>
                  </a:cubicBezTo>
                  <a:cubicBezTo>
                    <a:pt x="9" y="3"/>
                    <a:pt x="8" y="7"/>
                    <a:pt x="7" y="9"/>
                  </a:cubicBezTo>
                  <a:close/>
                </a:path>
              </a:pathLst>
            </a:cu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58" name="Freeform 56"/>
            <p:cNvSpPr>
              <a:spLocks/>
            </p:cNvSpPr>
            <p:nvPr/>
          </p:nvSpPr>
          <p:spPr bwMode="auto">
            <a:xfrm>
              <a:off x="4227647" y="5136970"/>
              <a:ext cx="270314" cy="252838"/>
            </a:xfrm>
            <a:custGeom>
              <a:avLst/>
              <a:gdLst>
                <a:gd name="T0" fmla="*/ 263 w 263"/>
                <a:gd name="T1" fmla="*/ 0 h 246"/>
                <a:gd name="T2" fmla="*/ 0 w 263"/>
                <a:gd name="T3" fmla="*/ 0 h 246"/>
                <a:gd name="T4" fmla="*/ 0 w 263"/>
                <a:gd name="T5" fmla="*/ 30 h 246"/>
                <a:gd name="T6" fmla="*/ 17 w 263"/>
                <a:gd name="T7" fmla="*/ 30 h 246"/>
                <a:gd name="T8" fmla="*/ 33 w 263"/>
                <a:gd name="T9" fmla="*/ 246 h 246"/>
                <a:gd name="T10" fmla="*/ 234 w 263"/>
                <a:gd name="T11" fmla="*/ 246 h 246"/>
                <a:gd name="T12" fmla="*/ 251 w 263"/>
                <a:gd name="T13" fmla="*/ 30 h 246"/>
                <a:gd name="T14" fmla="*/ 263 w 263"/>
                <a:gd name="T15" fmla="*/ 30 h 246"/>
                <a:gd name="T16" fmla="*/ 263 w 263"/>
                <a:gd name="T17"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246">
                  <a:moveTo>
                    <a:pt x="263" y="0"/>
                  </a:moveTo>
                  <a:lnTo>
                    <a:pt x="0" y="0"/>
                  </a:lnTo>
                  <a:lnTo>
                    <a:pt x="0" y="30"/>
                  </a:lnTo>
                  <a:lnTo>
                    <a:pt x="17" y="30"/>
                  </a:lnTo>
                  <a:lnTo>
                    <a:pt x="33" y="246"/>
                  </a:lnTo>
                  <a:lnTo>
                    <a:pt x="234" y="246"/>
                  </a:lnTo>
                  <a:lnTo>
                    <a:pt x="251" y="30"/>
                  </a:lnTo>
                  <a:lnTo>
                    <a:pt x="263" y="30"/>
                  </a:lnTo>
                  <a:lnTo>
                    <a:pt x="263" y="0"/>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59" name="Freeform 57"/>
            <p:cNvSpPr>
              <a:spLocks/>
            </p:cNvSpPr>
            <p:nvPr/>
          </p:nvSpPr>
          <p:spPr bwMode="auto">
            <a:xfrm>
              <a:off x="8037734" y="5206860"/>
              <a:ext cx="542683" cy="182948"/>
            </a:xfrm>
            <a:custGeom>
              <a:avLst/>
              <a:gdLst>
                <a:gd name="T0" fmla="*/ 186 w 223"/>
                <a:gd name="T1" fmla="*/ 0 h 75"/>
                <a:gd name="T2" fmla="*/ 2 w 223"/>
                <a:gd name="T3" fmla="*/ 0 h 75"/>
                <a:gd name="T4" fmla="*/ 0 w 223"/>
                <a:gd name="T5" fmla="*/ 0 h 75"/>
                <a:gd name="T6" fmla="*/ 0 w 223"/>
                <a:gd name="T7" fmla="*/ 10 h 75"/>
                <a:gd name="T8" fmla="*/ 22 w 223"/>
                <a:gd name="T9" fmla="*/ 38 h 75"/>
                <a:gd name="T10" fmla="*/ 0 w 223"/>
                <a:gd name="T11" fmla="*/ 66 h 75"/>
                <a:gd name="T12" fmla="*/ 0 w 223"/>
                <a:gd name="T13" fmla="*/ 75 h 75"/>
                <a:gd name="T14" fmla="*/ 2 w 223"/>
                <a:gd name="T15" fmla="*/ 75 h 75"/>
                <a:gd name="T16" fmla="*/ 186 w 223"/>
                <a:gd name="T17" fmla="*/ 75 h 75"/>
                <a:gd name="T18" fmla="*/ 223 w 223"/>
                <a:gd name="T19" fmla="*/ 38 h 75"/>
                <a:gd name="T20" fmla="*/ 186 w 22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3" h="75">
                  <a:moveTo>
                    <a:pt x="186" y="0"/>
                  </a:moveTo>
                  <a:cubicBezTo>
                    <a:pt x="2" y="0"/>
                    <a:pt x="2" y="0"/>
                    <a:pt x="2" y="0"/>
                  </a:cubicBezTo>
                  <a:cubicBezTo>
                    <a:pt x="1" y="0"/>
                    <a:pt x="0" y="0"/>
                    <a:pt x="0" y="0"/>
                  </a:cubicBezTo>
                  <a:cubicBezTo>
                    <a:pt x="0" y="10"/>
                    <a:pt x="0" y="10"/>
                    <a:pt x="0" y="10"/>
                  </a:cubicBezTo>
                  <a:cubicBezTo>
                    <a:pt x="29" y="10"/>
                    <a:pt x="22" y="24"/>
                    <a:pt x="22" y="38"/>
                  </a:cubicBezTo>
                  <a:cubicBezTo>
                    <a:pt x="22" y="52"/>
                    <a:pt x="28" y="67"/>
                    <a:pt x="0" y="66"/>
                  </a:cubicBezTo>
                  <a:cubicBezTo>
                    <a:pt x="0" y="75"/>
                    <a:pt x="0" y="75"/>
                    <a:pt x="0" y="75"/>
                  </a:cubicBezTo>
                  <a:cubicBezTo>
                    <a:pt x="0" y="75"/>
                    <a:pt x="1" y="75"/>
                    <a:pt x="2" y="75"/>
                  </a:cubicBezTo>
                  <a:cubicBezTo>
                    <a:pt x="186" y="75"/>
                    <a:pt x="186" y="75"/>
                    <a:pt x="186" y="75"/>
                  </a:cubicBezTo>
                  <a:cubicBezTo>
                    <a:pt x="207" y="75"/>
                    <a:pt x="223" y="59"/>
                    <a:pt x="223" y="38"/>
                  </a:cubicBezTo>
                  <a:cubicBezTo>
                    <a:pt x="223" y="17"/>
                    <a:pt x="207" y="0"/>
                    <a:pt x="186" y="0"/>
                  </a:cubicBezTo>
                  <a:close/>
                </a:path>
              </a:pathLst>
            </a:custGeom>
            <a:solidFill>
              <a:schemeClr val="accent5">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60" name="Freeform 58"/>
            <p:cNvSpPr>
              <a:spLocks/>
            </p:cNvSpPr>
            <p:nvPr/>
          </p:nvSpPr>
          <p:spPr bwMode="auto">
            <a:xfrm>
              <a:off x="8028484" y="5229472"/>
              <a:ext cx="532405" cy="140808"/>
            </a:xfrm>
            <a:custGeom>
              <a:avLst/>
              <a:gdLst>
                <a:gd name="T0" fmla="*/ 16 w 219"/>
                <a:gd name="T1" fmla="*/ 58 h 58"/>
                <a:gd name="T2" fmla="*/ 16 w 219"/>
                <a:gd name="T3" fmla="*/ 0 h 58"/>
                <a:gd name="T4" fmla="*/ 190 w 219"/>
                <a:gd name="T5" fmla="*/ 0 h 58"/>
                <a:gd name="T6" fmla="*/ 219 w 219"/>
                <a:gd name="T7" fmla="*/ 29 h 58"/>
                <a:gd name="T8" fmla="*/ 190 w 219"/>
                <a:gd name="T9" fmla="*/ 58 h 58"/>
                <a:gd name="T10" fmla="*/ 16 w 219"/>
                <a:gd name="T11" fmla="*/ 58 h 58"/>
              </a:gdLst>
              <a:ahLst/>
              <a:cxnLst>
                <a:cxn ang="0">
                  <a:pos x="T0" y="T1"/>
                </a:cxn>
                <a:cxn ang="0">
                  <a:pos x="T2" y="T3"/>
                </a:cxn>
                <a:cxn ang="0">
                  <a:pos x="T4" y="T5"/>
                </a:cxn>
                <a:cxn ang="0">
                  <a:pos x="T6" y="T7"/>
                </a:cxn>
                <a:cxn ang="0">
                  <a:pos x="T8" y="T9"/>
                </a:cxn>
                <a:cxn ang="0">
                  <a:pos x="T10" y="T11"/>
                </a:cxn>
              </a:cxnLst>
              <a:rect l="0" t="0" r="r" b="b"/>
              <a:pathLst>
                <a:path w="219" h="58">
                  <a:moveTo>
                    <a:pt x="16" y="58"/>
                  </a:moveTo>
                  <a:cubicBezTo>
                    <a:pt x="0" y="58"/>
                    <a:pt x="0" y="0"/>
                    <a:pt x="16" y="0"/>
                  </a:cubicBezTo>
                  <a:cubicBezTo>
                    <a:pt x="190" y="0"/>
                    <a:pt x="190" y="0"/>
                    <a:pt x="190" y="0"/>
                  </a:cubicBezTo>
                  <a:cubicBezTo>
                    <a:pt x="206" y="0"/>
                    <a:pt x="219" y="13"/>
                    <a:pt x="219" y="29"/>
                  </a:cubicBezTo>
                  <a:cubicBezTo>
                    <a:pt x="219" y="45"/>
                    <a:pt x="206" y="58"/>
                    <a:pt x="190" y="58"/>
                  </a:cubicBezTo>
                  <a:lnTo>
                    <a:pt x="16"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61" name="Rectangle 59"/>
            <p:cNvSpPr>
              <a:spLocks noChangeArrowheads="1"/>
            </p:cNvSpPr>
            <p:nvPr/>
          </p:nvSpPr>
          <p:spPr bwMode="auto">
            <a:xfrm>
              <a:off x="8044929" y="5263389"/>
              <a:ext cx="473820" cy="9250"/>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62" name="Freeform 60"/>
            <p:cNvSpPr>
              <a:spLocks/>
            </p:cNvSpPr>
            <p:nvPr/>
          </p:nvSpPr>
          <p:spPr bwMode="auto">
            <a:xfrm>
              <a:off x="8044929" y="5263389"/>
              <a:ext cx="473820" cy="9250"/>
            </a:xfrm>
            <a:custGeom>
              <a:avLst/>
              <a:gdLst>
                <a:gd name="T0" fmla="*/ 0 w 461"/>
                <a:gd name="T1" fmla="*/ 9 h 9"/>
                <a:gd name="T2" fmla="*/ 461 w 461"/>
                <a:gd name="T3" fmla="*/ 9 h 9"/>
                <a:gd name="T4" fmla="*/ 461 w 461"/>
                <a:gd name="T5" fmla="*/ 0 h 9"/>
                <a:gd name="T6" fmla="*/ 0 w 461"/>
                <a:gd name="T7" fmla="*/ 0 h 9"/>
              </a:gdLst>
              <a:ahLst/>
              <a:cxnLst>
                <a:cxn ang="0">
                  <a:pos x="T0" y="T1"/>
                </a:cxn>
                <a:cxn ang="0">
                  <a:pos x="T2" y="T3"/>
                </a:cxn>
                <a:cxn ang="0">
                  <a:pos x="T4" y="T5"/>
                </a:cxn>
                <a:cxn ang="0">
                  <a:pos x="T6" y="T7"/>
                </a:cxn>
              </a:cxnLst>
              <a:rect l="0" t="0" r="r" b="b"/>
              <a:pathLst>
                <a:path w="461" h="9">
                  <a:moveTo>
                    <a:pt x="0" y="9"/>
                  </a:moveTo>
                  <a:lnTo>
                    <a:pt x="461" y="9"/>
                  </a:lnTo>
                  <a:lnTo>
                    <a:pt x="46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63" name="Rectangle 61"/>
            <p:cNvSpPr>
              <a:spLocks noChangeArrowheads="1"/>
            </p:cNvSpPr>
            <p:nvPr/>
          </p:nvSpPr>
          <p:spPr bwMode="auto">
            <a:xfrm>
              <a:off x="8044929" y="5297306"/>
              <a:ext cx="473820" cy="9250"/>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64" name="Freeform 62"/>
            <p:cNvSpPr>
              <a:spLocks/>
            </p:cNvSpPr>
            <p:nvPr/>
          </p:nvSpPr>
          <p:spPr bwMode="auto">
            <a:xfrm>
              <a:off x="8044929" y="5297306"/>
              <a:ext cx="473820" cy="9250"/>
            </a:xfrm>
            <a:custGeom>
              <a:avLst/>
              <a:gdLst>
                <a:gd name="T0" fmla="*/ 0 w 461"/>
                <a:gd name="T1" fmla="*/ 9 h 9"/>
                <a:gd name="T2" fmla="*/ 461 w 461"/>
                <a:gd name="T3" fmla="*/ 9 h 9"/>
                <a:gd name="T4" fmla="*/ 461 w 461"/>
                <a:gd name="T5" fmla="*/ 0 h 9"/>
                <a:gd name="T6" fmla="*/ 0 w 461"/>
                <a:gd name="T7" fmla="*/ 0 h 9"/>
              </a:gdLst>
              <a:ahLst/>
              <a:cxnLst>
                <a:cxn ang="0">
                  <a:pos x="T0" y="T1"/>
                </a:cxn>
                <a:cxn ang="0">
                  <a:pos x="T2" y="T3"/>
                </a:cxn>
                <a:cxn ang="0">
                  <a:pos x="T4" y="T5"/>
                </a:cxn>
                <a:cxn ang="0">
                  <a:pos x="T6" y="T7"/>
                </a:cxn>
              </a:cxnLst>
              <a:rect l="0" t="0" r="r" b="b"/>
              <a:pathLst>
                <a:path w="461" h="9">
                  <a:moveTo>
                    <a:pt x="0" y="9"/>
                  </a:moveTo>
                  <a:lnTo>
                    <a:pt x="461" y="9"/>
                  </a:lnTo>
                  <a:lnTo>
                    <a:pt x="46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65" name="Rectangle 63"/>
            <p:cNvSpPr>
              <a:spLocks noChangeArrowheads="1"/>
            </p:cNvSpPr>
            <p:nvPr/>
          </p:nvSpPr>
          <p:spPr bwMode="auto">
            <a:xfrm>
              <a:off x="8044929" y="5331223"/>
              <a:ext cx="473820" cy="9250"/>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66" name="Freeform 64"/>
            <p:cNvSpPr>
              <a:spLocks/>
            </p:cNvSpPr>
            <p:nvPr/>
          </p:nvSpPr>
          <p:spPr bwMode="auto">
            <a:xfrm>
              <a:off x="8044929" y="5331223"/>
              <a:ext cx="473820" cy="9250"/>
            </a:xfrm>
            <a:custGeom>
              <a:avLst/>
              <a:gdLst>
                <a:gd name="T0" fmla="*/ 0 w 461"/>
                <a:gd name="T1" fmla="*/ 9 h 9"/>
                <a:gd name="T2" fmla="*/ 461 w 461"/>
                <a:gd name="T3" fmla="*/ 9 h 9"/>
                <a:gd name="T4" fmla="*/ 461 w 461"/>
                <a:gd name="T5" fmla="*/ 0 h 9"/>
                <a:gd name="T6" fmla="*/ 0 w 461"/>
                <a:gd name="T7" fmla="*/ 0 h 9"/>
              </a:gdLst>
              <a:ahLst/>
              <a:cxnLst>
                <a:cxn ang="0">
                  <a:pos x="T0" y="T1"/>
                </a:cxn>
                <a:cxn ang="0">
                  <a:pos x="T2" y="T3"/>
                </a:cxn>
                <a:cxn ang="0">
                  <a:pos x="T4" y="T5"/>
                </a:cxn>
                <a:cxn ang="0">
                  <a:pos x="T6" y="T7"/>
                </a:cxn>
              </a:cxnLst>
              <a:rect l="0" t="0" r="r" b="b"/>
              <a:pathLst>
                <a:path w="461" h="9">
                  <a:moveTo>
                    <a:pt x="0" y="9"/>
                  </a:moveTo>
                  <a:lnTo>
                    <a:pt x="461" y="9"/>
                  </a:lnTo>
                  <a:lnTo>
                    <a:pt x="46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67" name="Freeform 65"/>
            <p:cNvSpPr>
              <a:spLocks/>
            </p:cNvSpPr>
            <p:nvPr/>
          </p:nvSpPr>
          <p:spPr bwMode="auto">
            <a:xfrm>
              <a:off x="8037734" y="5024940"/>
              <a:ext cx="542683" cy="181920"/>
            </a:xfrm>
            <a:custGeom>
              <a:avLst/>
              <a:gdLst>
                <a:gd name="T0" fmla="*/ 186 w 223"/>
                <a:gd name="T1" fmla="*/ 0 h 75"/>
                <a:gd name="T2" fmla="*/ 2 w 223"/>
                <a:gd name="T3" fmla="*/ 0 h 75"/>
                <a:gd name="T4" fmla="*/ 0 w 223"/>
                <a:gd name="T5" fmla="*/ 0 h 75"/>
                <a:gd name="T6" fmla="*/ 0 w 223"/>
                <a:gd name="T7" fmla="*/ 10 h 75"/>
                <a:gd name="T8" fmla="*/ 22 w 223"/>
                <a:gd name="T9" fmla="*/ 38 h 75"/>
                <a:gd name="T10" fmla="*/ 0 w 223"/>
                <a:gd name="T11" fmla="*/ 66 h 75"/>
                <a:gd name="T12" fmla="*/ 0 w 223"/>
                <a:gd name="T13" fmla="*/ 75 h 75"/>
                <a:gd name="T14" fmla="*/ 2 w 223"/>
                <a:gd name="T15" fmla="*/ 75 h 75"/>
                <a:gd name="T16" fmla="*/ 186 w 223"/>
                <a:gd name="T17" fmla="*/ 75 h 75"/>
                <a:gd name="T18" fmla="*/ 223 w 223"/>
                <a:gd name="T19" fmla="*/ 38 h 75"/>
                <a:gd name="T20" fmla="*/ 186 w 22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3" h="75">
                  <a:moveTo>
                    <a:pt x="186" y="0"/>
                  </a:moveTo>
                  <a:cubicBezTo>
                    <a:pt x="2" y="0"/>
                    <a:pt x="2" y="0"/>
                    <a:pt x="2" y="0"/>
                  </a:cubicBezTo>
                  <a:cubicBezTo>
                    <a:pt x="1" y="0"/>
                    <a:pt x="0" y="0"/>
                    <a:pt x="0" y="0"/>
                  </a:cubicBezTo>
                  <a:cubicBezTo>
                    <a:pt x="0" y="10"/>
                    <a:pt x="0" y="10"/>
                    <a:pt x="0" y="10"/>
                  </a:cubicBezTo>
                  <a:cubicBezTo>
                    <a:pt x="29" y="10"/>
                    <a:pt x="22" y="24"/>
                    <a:pt x="22" y="38"/>
                  </a:cubicBezTo>
                  <a:cubicBezTo>
                    <a:pt x="22" y="52"/>
                    <a:pt x="28" y="67"/>
                    <a:pt x="0" y="66"/>
                  </a:cubicBezTo>
                  <a:cubicBezTo>
                    <a:pt x="0" y="75"/>
                    <a:pt x="0" y="75"/>
                    <a:pt x="0" y="75"/>
                  </a:cubicBezTo>
                  <a:cubicBezTo>
                    <a:pt x="0" y="75"/>
                    <a:pt x="1" y="75"/>
                    <a:pt x="2" y="75"/>
                  </a:cubicBezTo>
                  <a:cubicBezTo>
                    <a:pt x="186" y="75"/>
                    <a:pt x="186" y="75"/>
                    <a:pt x="186" y="75"/>
                  </a:cubicBezTo>
                  <a:cubicBezTo>
                    <a:pt x="207" y="75"/>
                    <a:pt x="223" y="59"/>
                    <a:pt x="223" y="38"/>
                  </a:cubicBezTo>
                  <a:cubicBezTo>
                    <a:pt x="223" y="17"/>
                    <a:pt x="207" y="0"/>
                    <a:pt x="186"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68" name="Freeform 66"/>
            <p:cNvSpPr>
              <a:spLocks/>
            </p:cNvSpPr>
            <p:nvPr/>
          </p:nvSpPr>
          <p:spPr bwMode="auto">
            <a:xfrm>
              <a:off x="8028484" y="5046524"/>
              <a:ext cx="532405" cy="140808"/>
            </a:xfrm>
            <a:custGeom>
              <a:avLst/>
              <a:gdLst>
                <a:gd name="T0" fmla="*/ 16 w 219"/>
                <a:gd name="T1" fmla="*/ 58 h 58"/>
                <a:gd name="T2" fmla="*/ 16 w 219"/>
                <a:gd name="T3" fmla="*/ 0 h 58"/>
                <a:gd name="T4" fmla="*/ 190 w 219"/>
                <a:gd name="T5" fmla="*/ 0 h 58"/>
                <a:gd name="T6" fmla="*/ 219 w 219"/>
                <a:gd name="T7" fmla="*/ 29 h 58"/>
                <a:gd name="T8" fmla="*/ 190 w 219"/>
                <a:gd name="T9" fmla="*/ 58 h 58"/>
                <a:gd name="T10" fmla="*/ 16 w 219"/>
                <a:gd name="T11" fmla="*/ 58 h 58"/>
              </a:gdLst>
              <a:ahLst/>
              <a:cxnLst>
                <a:cxn ang="0">
                  <a:pos x="T0" y="T1"/>
                </a:cxn>
                <a:cxn ang="0">
                  <a:pos x="T2" y="T3"/>
                </a:cxn>
                <a:cxn ang="0">
                  <a:pos x="T4" y="T5"/>
                </a:cxn>
                <a:cxn ang="0">
                  <a:pos x="T6" y="T7"/>
                </a:cxn>
                <a:cxn ang="0">
                  <a:pos x="T8" y="T9"/>
                </a:cxn>
                <a:cxn ang="0">
                  <a:pos x="T10" y="T11"/>
                </a:cxn>
              </a:cxnLst>
              <a:rect l="0" t="0" r="r" b="b"/>
              <a:pathLst>
                <a:path w="219" h="58">
                  <a:moveTo>
                    <a:pt x="16" y="58"/>
                  </a:moveTo>
                  <a:cubicBezTo>
                    <a:pt x="0" y="58"/>
                    <a:pt x="0" y="0"/>
                    <a:pt x="16" y="0"/>
                  </a:cubicBezTo>
                  <a:cubicBezTo>
                    <a:pt x="190" y="0"/>
                    <a:pt x="190" y="0"/>
                    <a:pt x="190" y="0"/>
                  </a:cubicBezTo>
                  <a:cubicBezTo>
                    <a:pt x="206" y="0"/>
                    <a:pt x="219" y="13"/>
                    <a:pt x="219" y="29"/>
                  </a:cubicBezTo>
                  <a:cubicBezTo>
                    <a:pt x="219" y="45"/>
                    <a:pt x="206" y="58"/>
                    <a:pt x="190" y="58"/>
                  </a:cubicBezTo>
                  <a:lnTo>
                    <a:pt x="16"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69" name="Rectangle 67"/>
            <p:cNvSpPr>
              <a:spLocks noChangeArrowheads="1"/>
            </p:cNvSpPr>
            <p:nvPr/>
          </p:nvSpPr>
          <p:spPr bwMode="auto">
            <a:xfrm>
              <a:off x="8044929" y="5080441"/>
              <a:ext cx="473820" cy="10278"/>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70" name="Freeform 68"/>
            <p:cNvSpPr>
              <a:spLocks/>
            </p:cNvSpPr>
            <p:nvPr/>
          </p:nvSpPr>
          <p:spPr bwMode="auto">
            <a:xfrm>
              <a:off x="8044929" y="5080441"/>
              <a:ext cx="473820" cy="10278"/>
            </a:xfrm>
            <a:custGeom>
              <a:avLst/>
              <a:gdLst>
                <a:gd name="T0" fmla="*/ 0 w 461"/>
                <a:gd name="T1" fmla="*/ 10 h 10"/>
                <a:gd name="T2" fmla="*/ 461 w 461"/>
                <a:gd name="T3" fmla="*/ 10 h 10"/>
                <a:gd name="T4" fmla="*/ 461 w 461"/>
                <a:gd name="T5" fmla="*/ 0 h 10"/>
                <a:gd name="T6" fmla="*/ 0 w 461"/>
                <a:gd name="T7" fmla="*/ 0 h 10"/>
              </a:gdLst>
              <a:ahLst/>
              <a:cxnLst>
                <a:cxn ang="0">
                  <a:pos x="T0" y="T1"/>
                </a:cxn>
                <a:cxn ang="0">
                  <a:pos x="T2" y="T3"/>
                </a:cxn>
                <a:cxn ang="0">
                  <a:pos x="T4" y="T5"/>
                </a:cxn>
                <a:cxn ang="0">
                  <a:pos x="T6" y="T7"/>
                </a:cxn>
              </a:cxnLst>
              <a:rect l="0" t="0" r="r" b="b"/>
              <a:pathLst>
                <a:path w="461" h="10">
                  <a:moveTo>
                    <a:pt x="0" y="10"/>
                  </a:moveTo>
                  <a:lnTo>
                    <a:pt x="461" y="10"/>
                  </a:lnTo>
                  <a:lnTo>
                    <a:pt x="46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71" name="Rectangle 69"/>
            <p:cNvSpPr>
              <a:spLocks noChangeArrowheads="1"/>
            </p:cNvSpPr>
            <p:nvPr/>
          </p:nvSpPr>
          <p:spPr bwMode="auto">
            <a:xfrm>
              <a:off x="8044929" y="5114358"/>
              <a:ext cx="473820" cy="10278"/>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72" name="Freeform 70"/>
            <p:cNvSpPr>
              <a:spLocks/>
            </p:cNvSpPr>
            <p:nvPr/>
          </p:nvSpPr>
          <p:spPr bwMode="auto">
            <a:xfrm>
              <a:off x="8044929" y="5114358"/>
              <a:ext cx="473820" cy="10278"/>
            </a:xfrm>
            <a:custGeom>
              <a:avLst/>
              <a:gdLst>
                <a:gd name="T0" fmla="*/ 0 w 461"/>
                <a:gd name="T1" fmla="*/ 10 h 10"/>
                <a:gd name="T2" fmla="*/ 461 w 461"/>
                <a:gd name="T3" fmla="*/ 10 h 10"/>
                <a:gd name="T4" fmla="*/ 461 w 461"/>
                <a:gd name="T5" fmla="*/ 0 h 10"/>
                <a:gd name="T6" fmla="*/ 0 w 461"/>
                <a:gd name="T7" fmla="*/ 0 h 10"/>
              </a:gdLst>
              <a:ahLst/>
              <a:cxnLst>
                <a:cxn ang="0">
                  <a:pos x="T0" y="T1"/>
                </a:cxn>
                <a:cxn ang="0">
                  <a:pos x="T2" y="T3"/>
                </a:cxn>
                <a:cxn ang="0">
                  <a:pos x="T4" y="T5"/>
                </a:cxn>
                <a:cxn ang="0">
                  <a:pos x="T6" y="T7"/>
                </a:cxn>
              </a:cxnLst>
              <a:rect l="0" t="0" r="r" b="b"/>
              <a:pathLst>
                <a:path w="461" h="10">
                  <a:moveTo>
                    <a:pt x="0" y="10"/>
                  </a:moveTo>
                  <a:lnTo>
                    <a:pt x="461" y="10"/>
                  </a:lnTo>
                  <a:lnTo>
                    <a:pt x="46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73" name="Rectangle 71"/>
            <p:cNvSpPr>
              <a:spLocks noChangeArrowheads="1"/>
            </p:cNvSpPr>
            <p:nvPr/>
          </p:nvSpPr>
          <p:spPr bwMode="auto">
            <a:xfrm>
              <a:off x="8044929" y="5149303"/>
              <a:ext cx="473820" cy="9250"/>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74" name="Freeform 72"/>
            <p:cNvSpPr>
              <a:spLocks/>
            </p:cNvSpPr>
            <p:nvPr/>
          </p:nvSpPr>
          <p:spPr bwMode="auto">
            <a:xfrm>
              <a:off x="8044929" y="5149303"/>
              <a:ext cx="473820" cy="9250"/>
            </a:xfrm>
            <a:custGeom>
              <a:avLst/>
              <a:gdLst>
                <a:gd name="T0" fmla="*/ 0 w 461"/>
                <a:gd name="T1" fmla="*/ 9 h 9"/>
                <a:gd name="T2" fmla="*/ 461 w 461"/>
                <a:gd name="T3" fmla="*/ 9 h 9"/>
                <a:gd name="T4" fmla="*/ 461 w 461"/>
                <a:gd name="T5" fmla="*/ 0 h 9"/>
                <a:gd name="T6" fmla="*/ 0 w 461"/>
                <a:gd name="T7" fmla="*/ 0 h 9"/>
              </a:gdLst>
              <a:ahLst/>
              <a:cxnLst>
                <a:cxn ang="0">
                  <a:pos x="T0" y="T1"/>
                </a:cxn>
                <a:cxn ang="0">
                  <a:pos x="T2" y="T3"/>
                </a:cxn>
                <a:cxn ang="0">
                  <a:pos x="T4" y="T5"/>
                </a:cxn>
                <a:cxn ang="0">
                  <a:pos x="T6" y="T7"/>
                </a:cxn>
              </a:cxnLst>
              <a:rect l="0" t="0" r="r" b="b"/>
              <a:pathLst>
                <a:path w="461" h="9">
                  <a:moveTo>
                    <a:pt x="0" y="9"/>
                  </a:moveTo>
                  <a:lnTo>
                    <a:pt x="461" y="9"/>
                  </a:lnTo>
                  <a:lnTo>
                    <a:pt x="46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75" name="Freeform 73"/>
            <p:cNvSpPr>
              <a:spLocks/>
            </p:cNvSpPr>
            <p:nvPr/>
          </p:nvSpPr>
          <p:spPr bwMode="auto">
            <a:xfrm>
              <a:off x="4040585" y="4881048"/>
              <a:ext cx="170616" cy="304228"/>
            </a:xfrm>
            <a:custGeom>
              <a:avLst/>
              <a:gdLst>
                <a:gd name="T0" fmla="*/ 18 w 70"/>
                <a:gd name="T1" fmla="*/ 119 h 125"/>
                <a:gd name="T2" fmla="*/ 6 w 70"/>
                <a:gd name="T3" fmla="*/ 123 h 125"/>
                <a:gd name="T4" fmla="*/ 2 w 70"/>
                <a:gd name="T5" fmla="*/ 111 h 125"/>
                <a:gd name="T6" fmla="*/ 52 w 70"/>
                <a:gd name="T7" fmla="*/ 6 h 125"/>
                <a:gd name="T8" fmla="*/ 64 w 70"/>
                <a:gd name="T9" fmla="*/ 2 h 125"/>
                <a:gd name="T10" fmla="*/ 68 w 70"/>
                <a:gd name="T11" fmla="*/ 14 h 125"/>
                <a:gd name="T12" fmla="*/ 18 w 70"/>
                <a:gd name="T13" fmla="*/ 119 h 125"/>
              </a:gdLst>
              <a:ahLst/>
              <a:cxnLst>
                <a:cxn ang="0">
                  <a:pos x="T0" y="T1"/>
                </a:cxn>
                <a:cxn ang="0">
                  <a:pos x="T2" y="T3"/>
                </a:cxn>
                <a:cxn ang="0">
                  <a:pos x="T4" y="T5"/>
                </a:cxn>
                <a:cxn ang="0">
                  <a:pos x="T6" y="T7"/>
                </a:cxn>
                <a:cxn ang="0">
                  <a:pos x="T8" y="T9"/>
                </a:cxn>
                <a:cxn ang="0">
                  <a:pos x="T10" y="T11"/>
                </a:cxn>
                <a:cxn ang="0">
                  <a:pos x="T12" y="T13"/>
                </a:cxn>
              </a:cxnLst>
              <a:rect l="0" t="0" r="r" b="b"/>
              <a:pathLst>
                <a:path w="70" h="125">
                  <a:moveTo>
                    <a:pt x="18" y="119"/>
                  </a:moveTo>
                  <a:cubicBezTo>
                    <a:pt x="16" y="123"/>
                    <a:pt x="11" y="125"/>
                    <a:pt x="6" y="123"/>
                  </a:cubicBezTo>
                  <a:cubicBezTo>
                    <a:pt x="2" y="121"/>
                    <a:pt x="0" y="116"/>
                    <a:pt x="2" y="111"/>
                  </a:cubicBezTo>
                  <a:cubicBezTo>
                    <a:pt x="52" y="6"/>
                    <a:pt x="52" y="6"/>
                    <a:pt x="52" y="6"/>
                  </a:cubicBezTo>
                  <a:cubicBezTo>
                    <a:pt x="54" y="2"/>
                    <a:pt x="60" y="0"/>
                    <a:pt x="64" y="2"/>
                  </a:cubicBezTo>
                  <a:cubicBezTo>
                    <a:pt x="69" y="4"/>
                    <a:pt x="70" y="9"/>
                    <a:pt x="68" y="14"/>
                  </a:cubicBezTo>
                  <a:lnTo>
                    <a:pt x="18" y="11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76" name="Freeform 74"/>
            <p:cNvSpPr>
              <a:spLocks/>
            </p:cNvSpPr>
            <p:nvPr/>
          </p:nvSpPr>
          <p:spPr bwMode="auto">
            <a:xfrm>
              <a:off x="4024140" y="4822464"/>
              <a:ext cx="123337" cy="326839"/>
            </a:xfrm>
            <a:custGeom>
              <a:avLst/>
              <a:gdLst>
                <a:gd name="T0" fmla="*/ 32 w 51"/>
                <a:gd name="T1" fmla="*/ 1 h 134"/>
                <a:gd name="T2" fmla="*/ 31 w 51"/>
                <a:gd name="T3" fmla="*/ 1 h 134"/>
                <a:gd name="T4" fmla="*/ 21 w 51"/>
                <a:gd name="T5" fmla="*/ 8 h 134"/>
                <a:gd name="T6" fmla="*/ 1 w 51"/>
                <a:gd name="T7" fmla="*/ 123 h 134"/>
                <a:gd name="T8" fmla="*/ 8 w 51"/>
                <a:gd name="T9" fmla="*/ 133 h 134"/>
                <a:gd name="T10" fmla="*/ 19 w 51"/>
                <a:gd name="T11" fmla="*/ 126 h 134"/>
                <a:gd name="T12" fmla="*/ 38 w 51"/>
                <a:gd name="T13" fmla="*/ 11 h 134"/>
                <a:gd name="T14" fmla="*/ 38 w 51"/>
                <a:gd name="T15" fmla="*/ 7 h 134"/>
                <a:gd name="T16" fmla="*/ 46 w 51"/>
                <a:gd name="T17" fmla="*/ 8 h 134"/>
                <a:gd name="T18" fmla="*/ 39 w 51"/>
                <a:gd name="T19" fmla="*/ 43 h 134"/>
                <a:gd name="T20" fmla="*/ 43 w 51"/>
                <a:gd name="T21" fmla="*/ 43 h 134"/>
                <a:gd name="T22" fmla="*/ 51 w 51"/>
                <a:gd name="T23" fmla="*/ 5 h 134"/>
                <a:gd name="T24" fmla="*/ 32 w 51"/>
                <a:gd name="T25" fmla="*/ 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134">
                  <a:moveTo>
                    <a:pt x="32" y="1"/>
                  </a:moveTo>
                  <a:cubicBezTo>
                    <a:pt x="32" y="1"/>
                    <a:pt x="31" y="1"/>
                    <a:pt x="31" y="1"/>
                  </a:cubicBezTo>
                  <a:cubicBezTo>
                    <a:pt x="26" y="0"/>
                    <a:pt x="22" y="4"/>
                    <a:pt x="21" y="8"/>
                  </a:cubicBezTo>
                  <a:cubicBezTo>
                    <a:pt x="1" y="123"/>
                    <a:pt x="1" y="123"/>
                    <a:pt x="1" y="123"/>
                  </a:cubicBezTo>
                  <a:cubicBezTo>
                    <a:pt x="0" y="128"/>
                    <a:pt x="4" y="133"/>
                    <a:pt x="8" y="133"/>
                  </a:cubicBezTo>
                  <a:cubicBezTo>
                    <a:pt x="13" y="134"/>
                    <a:pt x="18" y="131"/>
                    <a:pt x="19" y="126"/>
                  </a:cubicBezTo>
                  <a:cubicBezTo>
                    <a:pt x="38" y="11"/>
                    <a:pt x="38" y="11"/>
                    <a:pt x="38" y="11"/>
                  </a:cubicBezTo>
                  <a:cubicBezTo>
                    <a:pt x="39" y="10"/>
                    <a:pt x="38" y="8"/>
                    <a:pt x="38" y="7"/>
                  </a:cubicBezTo>
                  <a:cubicBezTo>
                    <a:pt x="46" y="8"/>
                    <a:pt x="46" y="8"/>
                    <a:pt x="46" y="8"/>
                  </a:cubicBezTo>
                  <a:cubicBezTo>
                    <a:pt x="39" y="43"/>
                    <a:pt x="39" y="43"/>
                    <a:pt x="39" y="43"/>
                  </a:cubicBezTo>
                  <a:cubicBezTo>
                    <a:pt x="43" y="43"/>
                    <a:pt x="43" y="43"/>
                    <a:pt x="43" y="43"/>
                  </a:cubicBezTo>
                  <a:cubicBezTo>
                    <a:pt x="51" y="5"/>
                    <a:pt x="51" y="5"/>
                    <a:pt x="51" y="5"/>
                  </a:cubicBezTo>
                  <a:lnTo>
                    <a:pt x="32"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77" name="Rectangle 75"/>
            <p:cNvSpPr>
              <a:spLocks noChangeArrowheads="1"/>
            </p:cNvSpPr>
            <p:nvPr/>
          </p:nvSpPr>
          <p:spPr bwMode="auto">
            <a:xfrm>
              <a:off x="3909026" y="5010551"/>
              <a:ext cx="255924" cy="3792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78" name="Freeform 76"/>
            <p:cNvSpPr>
              <a:spLocks/>
            </p:cNvSpPr>
            <p:nvPr/>
          </p:nvSpPr>
          <p:spPr bwMode="auto">
            <a:xfrm>
              <a:off x="6121898" y="4538792"/>
              <a:ext cx="1036031" cy="851016"/>
            </a:xfrm>
            <a:custGeom>
              <a:avLst/>
              <a:gdLst>
                <a:gd name="T0" fmla="*/ 418 w 426"/>
                <a:gd name="T1" fmla="*/ 334 h 350"/>
                <a:gd name="T2" fmla="*/ 338 w 426"/>
                <a:gd name="T3" fmla="*/ 334 h 350"/>
                <a:gd name="T4" fmla="*/ 330 w 426"/>
                <a:gd name="T5" fmla="*/ 341 h 350"/>
                <a:gd name="T6" fmla="*/ 305 w 426"/>
                <a:gd name="T7" fmla="*/ 327 h 350"/>
                <a:gd name="T8" fmla="*/ 304 w 426"/>
                <a:gd name="T9" fmla="*/ 303 h 350"/>
                <a:gd name="T10" fmla="*/ 287 w 426"/>
                <a:gd name="T11" fmla="*/ 238 h 350"/>
                <a:gd name="T12" fmla="*/ 230 w 426"/>
                <a:gd name="T13" fmla="*/ 198 h 350"/>
                <a:gd name="T14" fmla="*/ 162 w 426"/>
                <a:gd name="T15" fmla="*/ 128 h 350"/>
                <a:gd name="T16" fmla="*/ 165 w 426"/>
                <a:gd name="T17" fmla="*/ 125 h 350"/>
                <a:gd name="T18" fmla="*/ 165 w 426"/>
                <a:gd name="T19" fmla="*/ 124 h 350"/>
                <a:gd name="T20" fmla="*/ 239 w 426"/>
                <a:gd name="T21" fmla="*/ 110 h 350"/>
                <a:gd name="T22" fmla="*/ 276 w 426"/>
                <a:gd name="T23" fmla="*/ 29 h 350"/>
                <a:gd name="T24" fmla="*/ 283 w 426"/>
                <a:gd name="T25" fmla="*/ 21 h 350"/>
                <a:gd name="T26" fmla="*/ 283 w 426"/>
                <a:gd name="T27" fmla="*/ 15 h 350"/>
                <a:gd name="T28" fmla="*/ 275 w 426"/>
                <a:gd name="T29" fmla="*/ 6 h 350"/>
                <a:gd name="T30" fmla="*/ 266 w 426"/>
                <a:gd name="T31" fmla="*/ 15 h 350"/>
                <a:gd name="T32" fmla="*/ 266 w 426"/>
                <a:gd name="T33" fmla="*/ 21 h 350"/>
                <a:gd name="T34" fmla="*/ 274 w 426"/>
                <a:gd name="T35" fmla="*/ 29 h 350"/>
                <a:gd name="T36" fmla="*/ 237 w 426"/>
                <a:gd name="T37" fmla="*/ 109 h 350"/>
                <a:gd name="T38" fmla="*/ 165 w 426"/>
                <a:gd name="T39" fmla="*/ 122 h 350"/>
                <a:gd name="T40" fmla="*/ 162 w 426"/>
                <a:gd name="T41" fmla="*/ 120 h 350"/>
                <a:gd name="T42" fmla="*/ 159 w 426"/>
                <a:gd name="T43" fmla="*/ 122 h 350"/>
                <a:gd name="T44" fmla="*/ 50 w 426"/>
                <a:gd name="T45" fmla="*/ 111 h 350"/>
                <a:gd name="T46" fmla="*/ 6 w 426"/>
                <a:gd name="T47" fmla="*/ 23 h 350"/>
                <a:gd name="T48" fmla="*/ 8 w 426"/>
                <a:gd name="T49" fmla="*/ 23 h 350"/>
                <a:gd name="T50" fmla="*/ 17 w 426"/>
                <a:gd name="T51" fmla="*/ 14 h 350"/>
                <a:gd name="T52" fmla="*/ 17 w 426"/>
                <a:gd name="T53" fmla="*/ 9 h 350"/>
                <a:gd name="T54" fmla="*/ 8 w 426"/>
                <a:gd name="T55" fmla="*/ 0 h 350"/>
                <a:gd name="T56" fmla="*/ 0 w 426"/>
                <a:gd name="T57" fmla="*/ 9 h 350"/>
                <a:gd name="T58" fmla="*/ 0 w 426"/>
                <a:gd name="T59" fmla="*/ 14 h 350"/>
                <a:gd name="T60" fmla="*/ 4 w 426"/>
                <a:gd name="T61" fmla="*/ 22 h 350"/>
                <a:gd name="T62" fmla="*/ 49 w 426"/>
                <a:gd name="T63" fmla="*/ 113 h 350"/>
                <a:gd name="T64" fmla="*/ 113 w 426"/>
                <a:gd name="T65" fmla="*/ 130 h 350"/>
                <a:gd name="T66" fmla="*/ 159 w 426"/>
                <a:gd name="T67" fmla="*/ 124 h 350"/>
                <a:gd name="T68" fmla="*/ 159 w 426"/>
                <a:gd name="T69" fmla="*/ 125 h 350"/>
                <a:gd name="T70" fmla="*/ 160 w 426"/>
                <a:gd name="T71" fmla="*/ 128 h 350"/>
                <a:gd name="T72" fmla="*/ 229 w 426"/>
                <a:gd name="T73" fmla="*/ 200 h 350"/>
                <a:gd name="T74" fmla="*/ 285 w 426"/>
                <a:gd name="T75" fmla="*/ 239 h 350"/>
                <a:gd name="T76" fmla="*/ 302 w 426"/>
                <a:gd name="T77" fmla="*/ 303 h 350"/>
                <a:gd name="T78" fmla="*/ 303 w 426"/>
                <a:gd name="T79" fmla="*/ 328 h 350"/>
                <a:gd name="T80" fmla="*/ 330 w 426"/>
                <a:gd name="T81" fmla="*/ 343 h 350"/>
                <a:gd name="T82" fmla="*/ 330 w 426"/>
                <a:gd name="T83" fmla="*/ 343 h 350"/>
                <a:gd name="T84" fmla="*/ 338 w 426"/>
                <a:gd name="T85" fmla="*/ 350 h 350"/>
                <a:gd name="T86" fmla="*/ 418 w 426"/>
                <a:gd name="T87" fmla="*/ 350 h 350"/>
                <a:gd name="T88" fmla="*/ 426 w 426"/>
                <a:gd name="T89" fmla="*/ 342 h 350"/>
                <a:gd name="T90" fmla="*/ 418 w 426"/>
                <a:gd name="T91" fmla="*/ 33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6" h="350">
                  <a:moveTo>
                    <a:pt x="418" y="334"/>
                  </a:moveTo>
                  <a:cubicBezTo>
                    <a:pt x="338" y="334"/>
                    <a:pt x="338" y="334"/>
                    <a:pt x="338" y="334"/>
                  </a:cubicBezTo>
                  <a:cubicBezTo>
                    <a:pt x="334" y="334"/>
                    <a:pt x="331" y="337"/>
                    <a:pt x="330" y="341"/>
                  </a:cubicBezTo>
                  <a:cubicBezTo>
                    <a:pt x="325" y="341"/>
                    <a:pt x="314" y="340"/>
                    <a:pt x="305" y="327"/>
                  </a:cubicBezTo>
                  <a:cubicBezTo>
                    <a:pt x="300" y="321"/>
                    <a:pt x="302" y="313"/>
                    <a:pt x="304" y="303"/>
                  </a:cubicBezTo>
                  <a:cubicBezTo>
                    <a:pt x="308" y="286"/>
                    <a:pt x="312" y="265"/>
                    <a:pt x="287" y="238"/>
                  </a:cubicBezTo>
                  <a:cubicBezTo>
                    <a:pt x="272" y="222"/>
                    <a:pt x="251" y="210"/>
                    <a:pt x="230" y="198"/>
                  </a:cubicBezTo>
                  <a:cubicBezTo>
                    <a:pt x="197" y="178"/>
                    <a:pt x="165" y="159"/>
                    <a:pt x="162" y="128"/>
                  </a:cubicBezTo>
                  <a:cubicBezTo>
                    <a:pt x="164" y="128"/>
                    <a:pt x="165" y="127"/>
                    <a:pt x="165" y="125"/>
                  </a:cubicBezTo>
                  <a:cubicBezTo>
                    <a:pt x="165" y="124"/>
                    <a:pt x="165" y="124"/>
                    <a:pt x="165" y="124"/>
                  </a:cubicBezTo>
                  <a:cubicBezTo>
                    <a:pt x="177" y="126"/>
                    <a:pt x="211" y="130"/>
                    <a:pt x="239" y="110"/>
                  </a:cubicBezTo>
                  <a:cubicBezTo>
                    <a:pt x="260" y="94"/>
                    <a:pt x="273" y="67"/>
                    <a:pt x="276" y="29"/>
                  </a:cubicBezTo>
                  <a:cubicBezTo>
                    <a:pt x="280" y="28"/>
                    <a:pt x="283" y="25"/>
                    <a:pt x="283" y="21"/>
                  </a:cubicBezTo>
                  <a:cubicBezTo>
                    <a:pt x="283" y="15"/>
                    <a:pt x="283" y="15"/>
                    <a:pt x="283" y="15"/>
                  </a:cubicBezTo>
                  <a:cubicBezTo>
                    <a:pt x="283" y="10"/>
                    <a:pt x="279" y="6"/>
                    <a:pt x="275" y="6"/>
                  </a:cubicBezTo>
                  <a:cubicBezTo>
                    <a:pt x="270" y="6"/>
                    <a:pt x="266" y="10"/>
                    <a:pt x="266" y="15"/>
                  </a:cubicBezTo>
                  <a:cubicBezTo>
                    <a:pt x="266" y="21"/>
                    <a:pt x="266" y="21"/>
                    <a:pt x="266" y="21"/>
                  </a:cubicBezTo>
                  <a:cubicBezTo>
                    <a:pt x="266" y="26"/>
                    <a:pt x="270" y="29"/>
                    <a:pt x="274" y="29"/>
                  </a:cubicBezTo>
                  <a:cubicBezTo>
                    <a:pt x="271" y="66"/>
                    <a:pt x="259" y="93"/>
                    <a:pt x="237" y="109"/>
                  </a:cubicBezTo>
                  <a:cubicBezTo>
                    <a:pt x="210" y="128"/>
                    <a:pt x="176" y="124"/>
                    <a:pt x="165" y="122"/>
                  </a:cubicBezTo>
                  <a:cubicBezTo>
                    <a:pt x="165" y="121"/>
                    <a:pt x="163" y="120"/>
                    <a:pt x="162" y="120"/>
                  </a:cubicBezTo>
                  <a:cubicBezTo>
                    <a:pt x="160" y="120"/>
                    <a:pt x="159" y="121"/>
                    <a:pt x="159" y="122"/>
                  </a:cubicBezTo>
                  <a:cubicBezTo>
                    <a:pt x="147" y="125"/>
                    <a:pt x="91" y="139"/>
                    <a:pt x="50" y="111"/>
                  </a:cubicBezTo>
                  <a:cubicBezTo>
                    <a:pt x="25" y="94"/>
                    <a:pt x="10" y="64"/>
                    <a:pt x="6" y="23"/>
                  </a:cubicBezTo>
                  <a:cubicBezTo>
                    <a:pt x="7" y="23"/>
                    <a:pt x="8" y="23"/>
                    <a:pt x="8" y="23"/>
                  </a:cubicBezTo>
                  <a:cubicBezTo>
                    <a:pt x="13" y="23"/>
                    <a:pt x="17" y="19"/>
                    <a:pt x="17" y="14"/>
                  </a:cubicBezTo>
                  <a:cubicBezTo>
                    <a:pt x="17" y="9"/>
                    <a:pt x="17" y="9"/>
                    <a:pt x="17" y="9"/>
                  </a:cubicBezTo>
                  <a:cubicBezTo>
                    <a:pt x="17" y="4"/>
                    <a:pt x="13" y="0"/>
                    <a:pt x="8" y="0"/>
                  </a:cubicBezTo>
                  <a:cubicBezTo>
                    <a:pt x="4" y="0"/>
                    <a:pt x="0" y="4"/>
                    <a:pt x="0" y="9"/>
                  </a:cubicBezTo>
                  <a:cubicBezTo>
                    <a:pt x="0" y="14"/>
                    <a:pt x="0" y="14"/>
                    <a:pt x="0" y="14"/>
                  </a:cubicBezTo>
                  <a:cubicBezTo>
                    <a:pt x="0" y="18"/>
                    <a:pt x="1" y="20"/>
                    <a:pt x="4" y="22"/>
                  </a:cubicBezTo>
                  <a:cubicBezTo>
                    <a:pt x="8" y="65"/>
                    <a:pt x="23" y="95"/>
                    <a:pt x="49" y="113"/>
                  </a:cubicBezTo>
                  <a:cubicBezTo>
                    <a:pt x="69" y="127"/>
                    <a:pt x="93" y="130"/>
                    <a:pt x="113" y="130"/>
                  </a:cubicBezTo>
                  <a:cubicBezTo>
                    <a:pt x="134" y="130"/>
                    <a:pt x="152" y="126"/>
                    <a:pt x="159" y="124"/>
                  </a:cubicBezTo>
                  <a:cubicBezTo>
                    <a:pt x="159" y="125"/>
                    <a:pt x="159" y="125"/>
                    <a:pt x="159" y="125"/>
                  </a:cubicBezTo>
                  <a:cubicBezTo>
                    <a:pt x="159" y="126"/>
                    <a:pt x="159" y="127"/>
                    <a:pt x="160" y="128"/>
                  </a:cubicBezTo>
                  <a:cubicBezTo>
                    <a:pt x="162" y="160"/>
                    <a:pt x="195" y="179"/>
                    <a:pt x="229" y="200"/>
                  </a:cubicBezTo>
                  <a:cubicBezTo>
                    <a:pt x="250" y="211"/>
                    <a:pt x="271" y="224"/>
                    <a:pt x="285" y="239"/>
                  </a:cubicBezTo>
                  <a:cubicBezTo>
                    <a:pt x="310" y="266"/>
                    <a:pt x="306" y="286"/>
                    <a:pt x="302" y="303"/>
                  </a:cubicBezTo>
                  <a:cubicBezTo>
                    <a:pt x="300" y="312"/>
                    <a:pt x="298" y="321"/>
                    <a:pt x="303" y="328"/>
                  </a:cubicBezTo>
                  <a:cubicBezTo>
                    <a:pt x="312" y="341"/>
                    <a:pt x="323" y="343"/>
                    <a:pt x="330" y="343"/>
                  </a:cubicBezTo>
                  <a:cubicBezTo>
                    <a:pt x="330" y="343"/>
                    <a:pt x="330" y="343"/>
                    <a:pt x="330" y="343"/>
                  </a:cubicBezTo>
                  <a:cubicBezTo>
                    <a:pt x="331" y="347"/>
                    <a:pt x="334" y="350"/>
                    <a:pt x="338" y="350"/>
                  </a:cubicBezTo>
                  <a:cubicBezTo>
                    <a:pt x="418" y="350"/>
                    <a:pt x="418" y="350"/>
                    <a:pt x="418" y="350"/>
                  </a:cubicBezTo>
                  <a:cubicBezTo>
                    <a:pt x="423" y="350"/>
                    <a:pt x="426" y="347"/>
                    <a:pt x="426" y="342"/>
                  </a:cubicBezTo>
                  <a:cubicBezTo>
                    <a:pt x="426" y="338"/>
                    <a:pt x="423" y="334"/>
                    <a:pt x="418" y="3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79" name="Freeform 77"/>
            <p:cNvSpPr>
              <a:spLocks/>
            </p:cNvSpPr>
            <p:nvPr/>
          </p:nvSpPr>
          <p:spPr bwMode="auto">
            <a:xfrm>
              <a:off x="4656243" y="3925198"/>
              <a:ext cx="1506768" cy="1189161"/>
            </a:xfrm>
            <a:custGeom>
              <a:avLst/>
              <a:gdLst>
                <a:gd name="T0" fmla="*/ 620 w 620"/>
                <a:gd name="T1" fmla="*/ 476 h 489"/>
                <a:gd name="T2" fmla="*/ 607 w 620"/>
                <a:gd name="T3" fmla="*/ 489 h 489"/>
                <a:gd name="T4" fmla="*/ 13 w 620"/>
                <a:gd name="T5" fmla="*/ 489 h 489"/>
                <a:gd name="T6" fmla="*/ 0 w 620"/>
                <a:gd name="T7" fmla="*/ 476 h 489"/>
                <a:gd name="T8" fmla="*/ 0 w 620"/>
                <a:gd name="T9" fmla="*/ 13 h 489"/>
                <a:gd name="T10" fmla="*/ 13 w 620"/>
                <a:gd name="T11" fmla="*/ 0 h 489"/>
                <a:gd name="T12" fmla="*/ 607 w 620"/>
                <a:gd name="T13" fmla="*/ 0 h 489"/>
                <a:gd name="T14" fmla="*/ 620 w 620"/>
                <a:gd name="T15" fmla="*/ 13 h 489"/>
                <a:gd name="T16" fmla="*/ 620 w 620"/>
                <a:gd name="T17" fmla="*/ 476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0" h="489">
                  <a:moveTo>
                    <a:pt x="620" y="476"/>
                  </a:moveTo>
                  <a:cubicBezTo>
                    <a:pt x="620" y="483"/>
                    <a:pt x="614" y="489"/>
                    <a:pt x="607" y="489"/>
                  </a:cubicBezTo>
                  <a:cubicBezTo>
                    <a:pt x="13" y="489"/>
                    <a:pt x="13" y="489"/>
                    <a:pt x="13" y="489"/>
                  </a:cubicBezTo>
                  <a:cubicBezTo>
                    <a:pt x="6" y="489"/>
                    <a:pt x="0" y="483"/>
                    <a:pt x="0" y="476"/>
                  </a:cubicBezTo>
                  <a:cubicBezTo>
                    <a:pt x="0" y="13"/>
                    <a:pt x="0" y="13"/>
                    <a:pt x="0" y="13"/>
                  </a:cubicBezTo>
                  <a:cubicBezTo>
                    <a:pt x="0" y="6"/>
                    <a:pt x="6" y="0"/>
                    <a:pt x="13" y="0"/>
                  </a:cubicBezTo>
                  <a:cubicBezTo>
                    <a:pt x="607" y="0"/>
                    <a:pt x="607" y="0"/>
                    <a:pt x="607" y="0"/>
                  </a:cubicBezTo>
                  <a:cubicBezTo>
                    <a:pt x="614" y="0"/>
                    <a:pt x="620" y="6"/>
                    <a:pt x="620" y="13"/>
                  </a:cubicBezTo>
                  <a:lnTo>
                    <a:pt x="620" y="476"/>
                  </a:lnTo>
                  <a:close/>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80" name="Freeform 78"/>
            <p:cNvSpPr>
              <a:spLocks/>
            </p:cNvSpPr>
            <p:nvPr/>
          </p:nvSpPr>
          <p:spPr bwMode="auto">
            <a:xfrm>
              <a:off x="5151647" y="4499736"/>
              <a:ext cx="515960" cy="897266"/>
            </a:xfrm>
            <a:custGeom>
              <a:avLst/>
              <a:gdLst>
                <a:gd name="T0" fmla="*/ 426 w 502"/>
                <a:gd name="T1" fmla="*/ 833 h 873"/>
                <a:gd name="T2" fmla="*/ 426 w 502"/>
                <a:gd name="T3" fmla="*/ 0 h 873"/>
                <a:gd name="T4" fmla="*/ 78 w 502"/>
                <a:gd name="T5" fmla="*/ 0 h 873"/>
                <a:gd name="T6" fmla="*/ 78 w 502"/>
                <a:gd name="T7" fmla="*/ 833 h 873"/>
                <a:gd name="T8" fmla="*/ 0 w 502"/>
                <a:gd name="T9" fmla="*/ 833 h 873"/>
                <a:gd name="T10" fmla="*/ 0 w 502"/>
                <a:gd name="T11" fmla="*/ 873 h 873"/>
                <a:gd name="T12" fmla="*/ 502 w 502"/>
                <a:gd name="T13" fmla="*/ 873 h 873"/>
                <a:gd name="T14" fmla="*/ 502 w 502"/>
                <a:gd name="T15" fmla="*/ 833 h 873"/>
                <a:gd name="T16" fmla="*/ 426 w 502"/>
                <a:gd name="T17" fmla="*/ 833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2" h="873">
                  <a:moveTo>
                    <a:pt x="426" y="833"/>
                  </a:moveTo>
                  <a:lnTo>
                    <a:pt x="426" y="0"/>
                  </a:lnTo>
                  <a:lnTo>
                    <a:pt x="78" y="0"/>
                  </a:lnTo>
                  <a:lnTo>
                    <a:pt x="78" y="833"/>
                  </a:lnTo>
                  <a:lnTo>
                    <a:pt x="0" y="833"/>
                  </a:lnTo>
                  <a:lnTo>
                    <a:pt x="0" y="873"/>
                  </a:lnTo>
                  <a:lnTo>
                    <a:pt x="502" y="873"/>
                  </a:lnTo>
                  <a:lnTo>
                    <a:pt x="502" y="833"/>
                  </a:lnTo>
                  <a:lnTo>
                    <a:pt x="426" y="833"/>
                  </a:ln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81" name="Oval 79"/>
            <p:cNvSpPr>
              <a:spLocks noChangeArrowheads="1"/>
            </p:cNvSpPr>
            <p:nvPr/>
          </p:nvSpPr>
          <p:spPr bwMode="auto">
            <a:xfrm>
              <a:off x="5995478" y="4976634"/>
              <a:ext cx="78113" cy="77085"/>
            </a:xfrm>
            <a:prstGeom prst="ellipse">
              <a:avLst/>
            </a:pr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82" name="Rectangle 80"/>
            <p:cNvSpPr>
              <a:spLocks noChangeArrowheads="1"/>
            </p:cNvSpPr>
            <p:nvPr/>
          </p:nvSpPr>
          <p:spPr bwMode="auto">
            <a:xfrm>
              <a:off x="5949226" y="4976634"/>
              <a:ext cx="19528" cy="77085"/>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83" name="Rectangle 81"/>
            <p:cNvSpPr>
              <a:spLocks noChangeArrowheads="1"/>
            </p:cNvSpPr>
            <p:nvPr/>
          </p:nvSpPr>
          <p:spPr bwMode="auto">
            <a:xfrm>
              <a:off x="5910170" y="4976634"/>
              <a:ext cx="19528" cy="77085"/>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84" name="Rectangle 82"/>
            <p:cNvSpPr>
              <a:spLocks noChangeArrowheads="1"/>
            </p:cNvSpPr>
            <p:nvPr/>
          </p:nvSpPr>
          <p:spPr bwMode="auto">
            <a:xfrm>
              <a:off x="5871113" y="4976634"/>
              <a:ext cx="19528" cy="77085"/>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85" name="Rectangle 83"/>
            <p:cNvSpPr>
              <a:spLocks noChangeArrowheads="1"/>
            </p:cNvSpPr>
            <p:nvPr/>
          </p:nvSpPr>
          <p:spPr bwMode="auto">
            <a:xfrm>
              <a:off x="5833084" y="4976634"/>
              <a:ext cx="18501" cy="77085"/>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86" name="Rectangle 84"/>
            <p:cNvSpPr>
              <a:spLocks noChangeArrowheads="1"/>
            </p:cNvSpPr>
            <p:nvPr/>
          </p:nvSpPr>
          <p:spPr bwMode="auto">
            <a:xfrm>
              <a:off x="7223709" y="4820408"/>
              <a:ext cx="67835" cy="2559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87" name="Freeform 85"/>
            <p:cNvSpPr>
              <a:spLocks noEditPoints="1"/>
            </p:cNvSpPr>
            <p:nvPr/>
          </p:nvSpPr>
          <p:spPr bwMode="auto">
            <a:xfrm>
              <a:off x="7288461" y="4735101"/>
              <a:ext cx="65780" cy="252838"/>
            </a:xfrm>
            <a:custGeom>
              <a:avLst/>
              <a:gdLst>
                <a:gd name="T0" fmla="*/ 13 w 27"/>
                <a:gd name="T1" fmla="*/ 104 h 104"/>
                <a:gd name="T2" fmla="*/ 13 w 27"/>
                <a:gd name="T3" fmla="*/ 104 h 104"/>
                <a:gd name="T4" fmla="*/ 13 w 27"/>
                <a:gd name="T5" fmla="*/ 104 h 104"/>
                <a:gd name="T6" fmla="*/ 13 w 27"/>
                <a:gd name="T7" fmla="*/ 0 h 104"/>
                <a:gd name="T8" fmla="*/ 9 w 27"/>
                <a:gd name="T9" fmla="*/ 3 h 104"/>
                <a:gd name="T10" fmla="*/ 6 w 27"/>
                <a:gd name="T11" fmla="*/ 8 h 104"/>
                <a:gd name="T12" fmla="*/ 2 w 27"/>
                <a:gd name="T13" fmla="*/ 15 h 104"/>
                <a:gd name="T14" fmla="*/ 0 w 27"/>
                <a:gd name="T15" fmla="*/ 24 h 104"/>
                <a:gd name="T16" fmla="*/ 0 w 27"/>
                <a:gd name="T17" fmla="*/ 29 h 104"/>
                <a:gd name="T18" fmla="*/ 1 w 27"/>
                <a:gd name="T19" fmla="*/ 35 h 104"/>
                <a:gd name="T20" fmla="*/ 3 w 27"/>
                <a:gd name="T21" fmla="*/ 45 h 104"/>
                <a:gd name="T22" fmla="*/ 5 w 27"/>
                <a:gd name="T23" fmla="*/ 51 h 104"/>
                <a:gd name="T24" fmla="*/ 7 w 27"/>
                <a:gd name="T25" fmla="*/ 55 h 104"/>
                <a:gd name="T26" fmla="*/ 10 w 27"/>
                <a:gd name="T27" fmla="*/ 64 h 104"/>
                <a:gd name="T28" fmla="*/ 12 w 27"/>
                <a:gd name="T29" fmla="*/ 68 h 104"/>
                <a:gd name="T30" fmla="*/ 13 w 27"/>
                <a:gd name="T31" fmla="*/ 72 h 104"/>
                <a:gd name="T32" fmla="*/ 15 w 27"/>
                <a:gd name="T33" fmla="*/ 88 h 104"/>
                <a:gd name="T34" fmla="*/ 15 w 27"/>
                <a:gd name="T35" fmla="*/ 91 h 104"/>
                <a:gd name="T36" fmla="*/ 15 w 27"/>
                <a:gd name="T37" fmla="*/ 95 h 104"/>
                <a:gd name="T38" fmla="*/ 14 w 27"/>
                <a:gd name="T39" fmla="*/ 100 h 104"/>
                <a:gd name="T40" fmla="*/ 14 w 27"/>
                <a:gd name="T41" fmla="*/ 103 h 104"/>
                <a:gd name="T42" fmla="*/ 13 w 27"/>
                <a:gd name="T43" fmla="*/ 104 h 104"/>
                <a:gd name="T44" fmla="*/ 14 w 27"/>
                <a:gd name="T45" fmla="*/ 104 h 104"/>
                <a:gd name="T46" fmla="*/ 17 w 27"/>
                <a:gd name="T47" fmla="*/ 101 h 104"/>
                <a:gd name="T48" fmla="*/ 21 w 27"/>
                <a:gd name="T49" fmla="*/ 97 h 104"/>
                <a:gd name="T50" fmla="*/ 24 w 27"/>
                <a:gd name="T51" fmla="*/ 90 h 104"/>
                <a:gd name="T52" fmla="*/ 27 w 27"/>
                <a:gd name="T53" fmla="*/ 70 h 104"/>
                <a:gd name="T54" fmla="*/ 25 w 27"/>
                <a:gd name="T55" fmla="*/ 59 h 104"/>
                <a:gd name="T56" fmla="*/ 22 w 27"/>
                <a:gd name="T57" fmla="*/ 49 h 104"/>
                <a:gd name="T58" fmla="*/ 17 w 27"/>
                <a:gd name="T59" fmla="*/ 40 h 104"/>
                <a:gd name="T60" fmla="*/ 16 w 27"/>
                <a:gd name="T61" fmla="*/ 36 h 104"/>
                <a:gd name="T62" fmla="*/ 14 w 27"/>
                <a:gd name="T63" fmla="*/ 32 h 104"/>
                <a:gd name="T64" fmla="*/ 13 w 27"/>
                <a:gd name="T65" fmla="*/ 28 h 104"/>
                <a:gd name="T66" fmla="*/ 12 w 27"/>
                <a:gd name="T67" fmla="*/ 24 h 104"/>
                <a:gd name="T68" fmla="*/ 12 w 27"/>
                <a:gd name="T69" fmla="*/ 17 h 104"/>
                <a:gd name="T70" fmla="*/ 12 w 27"/>
                <a:gd name="T71" fmla="*/ 10 h 104"/>
                <a:gd name="T72" fmla="*/ 12 w 27"/>
                <a:gd name="T73" fmla="*/ 5 h 104"/>
                <a:gd name="T74" fmla="*/ 13 w 27"/>
                <a:gd name="T75"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 h="104">
                  <a:moveTo>
                    <a:pt x="13" y="104"/>
                  </a:moveTo>
                  <a:cubicBezTo>
                    <a:pt x="13" y="104"/>
                    <a:pt x="13" y="104"/>
                    <a:pt x="13" y="104"/>
                  </a:cubicBezTo>
                  <a:cubicBezTo>
                    <a:pt x="13" y="104"/>
                    <a:pt x="13" y="104"/>
                    <a:pt x="13" y="104"/>
                  </a:cubicBezTo>
                  <a:moveTo>
                    <a:pt x="13" y="0"/>
                  </a:moveTo>
                  <a:cubicBezTo>
                    <a:pt x="13" y="0"/>
                    <a:pt x="11" y="1"/>
                    <a:pt x="9" y="3"/>
                  </a:cubicBezTo>
                  <a:cubicBezTo>
                    <a:pt x="8" y="4"/>
                    <a:pt x="7" y="6"/>
                    <a:pt x="6" y="8"/>
                  </a:cubicBezTo>
                  <a:cubicBezTo>
                    <a:pt x="5" y="10"/>
                    <a:pt x="3" y="12"/>
                    <a:pt x="2" y="15"/>
                  </a:cubicBezTo>
                  <a:cubicBezTo>
                    <a:pt x="1" y="18"/>
                    <a:pt x="1" y="21"/>
                    <a:pt x="0" y="24"/>
                  </a:cubicBezTo>
                  <a:cubicBezTo>
                    <a:pt x="0" y="26"/>
                    <a:pt x="0" y="28"/>
                    <a:pt x="0" y="29"/>
                  </a:cubicBezTo>
                  <a:cubicBezTo>
                    <a:pt x="0" y="31"/>
                    <a:pt x="0" y="33"/>
                    <a:pt x="1" y="35"/>
                  </a:cubicBezTo>
                  <a:cubicBezTo>
                    <a:pt x="1" y="38"/>
                    <a:pt x="2" y="42"/>
                    <a:pt x="3" y="45"/>
                  </a:cubicBezTo>
                  <a:cubicBezTo>
                    <a:pt x="3" y="47"/>
                    <a:pt x="4" y="49"/>
                    <a:pt x="5" y="51"/>
                  </a:cubicBezTo>
                  <a:cubicBezTo>
                    <a:pt x="7" y="55"/>
                    <a:pt x="7" y="55"/>
                    <a:pt x="7" y="55"/>
                  </a:cubicBezTo>
                  <a:cubicBezTo>
                    <a:pt x="9" y="59"/>
                    <a:pt x="9" y="61"/>
                    <a:pt x="10" y="64"/>
                  </a:cubicBezTo>
                  <a:cubicBezTo>
                    <a:pt x="11" y="65"/>
                    <a:pt x="11" y="67"/>
                    <a:pt x="12" y="68"/>
                  </a:cubicBezTo>
                  <a:cubicBezTo>
                    <a:pt x="12" y="70"/>
                    <a:pt x="13" y="71"/>
                    <a:pt x="13" y="72"/>
                  </a:cubicBezTo>
                  <a:cubicBezTo>
                    <a:pt x="14" y="78"/>
                    <a:pt x="15" y="83"/>
                    <a:pt x="15" y="88"/>
                  </a:cubicBezTo>
                  <a:cubicBezTo>
                    <a:pt x="15" y="89"/>
                    <a:pt x="15" y="90"/>
                    <a:pt x="15" y="91"/>
                  </a:cubicBezTo>
                  <a:cubicBezTo>
                    <a:pt x="15" y="93"/>
                    <a:pt x="15" y="94"/>
                    <a:pt x="15" y="95"/>
                  </a:cubicBezTo>
                  <a:cubicBezTo>
                    <a:pt x="15" y="97"/>
                    <a:pt x="15" y="98"/>
                    <a:pt x="14" y="100"/>
                  </a:cubicBezTo>
                  <a:cubicBezTo>
                    <a:pt x="14" y="101"/>
                    <a:pt x="14" y="102"/>
                    <a:pt x="14" y="103"/>
                  </a:cubicBezTo>
                  <a:cubicBezTo>
                    <a:pt x="13" y="104"/>
                    <a:pt x="13" y="104"/>
                    <a:pt x="13" y="104"/>
                  </a:cubicBezTo>
                  <a:cubicBezTo>
                    <a:pt x="13" y="104"/>
                    <a:pt x="14" y="104"/>
                    <a:pt x="14" y="104"/>
                  </a:cubicBezTo>
                  <a:cubicBezTo>
                    <a:pt x="15" y="103"/>
                    <a:pt x="16" y="103"/>
                    <a:pt x="17" y="101"/>
                  </a:cubicBezTo>
                  <a:cubicBezTo>
                    <a:pt x="18" y="100"/>
                    <a:pt x="20" y="99"/>
                    <a:pt x="21" y="97"/>
                  </a:cubicBezTo>
                  <a:cubicBezTo>
                    <a:pt x="22" y="95"/>
                    <a:pt x="23" y="92"/>
                    <a:pt x="24" y="90"/>
                  </a:cubicBezTo>
                  <a:cubicBezTo>
                    <a:pt x="26" y="84"/>
                    <a:pt x="27" y="78"/>
                    <a:pt x="27" y="70"/>
                  </a:cubicBezTo>
                  <a:cubicBezTo>
                    <a:pt x="27" y="67"/>
                    <a:pt x="26" y="63"/>
                    <a:pt x="25" y="59"/>
                  </a:cubicBezTo>
                  <a:cubicBezTo>
                    <a:pt x="24" y="56"/>
                    <a:pt x="23" y="52"/>
                    <a:pt x="22" y="49"/>
                  </a:cubicBezTo>
                  <a:cubicBezTo>
                    <a:pt x="20" y="46"/>
                    <a:pt x="19" y="43"/>
                    <a:pt x="17" y="40"/>
                  </a:cubicBezTo>
                  <a:cubicBezTo>
                    <a:pt x="17" y="39"/>
                    <a:pt x="16" y="37"/>
                    <a:pt x="16" y="36"/>
                  </a:cubicBezTo>
                  <a:cubicBezTo>
                    <a:pt x="15" y="35"/>
                    <a:pt x="15" y="33"/>
                    <a:pt x="14" y="32"/>
                  </a:cubicBezTo>
                  <a:cubicBezTo>
                    <a:pt x="14" y="30"/>
                    <a:pt x="14" y="29"/>
                    <a:pt x="13" y="28"/>
                  </a:cubicBezTo>
                  <a:cubicBezTo>
                    <a:pt x="13" y="27"/>
                    <a:pt x="13" y="25"/>
                    <a:pt x="12" y="24"/>
                  </a:cubicBezTo>
                  <a:cubicBezTo>
                    <a:pt x="12" y="21"/>
                    <a:pt x="12" y="19"/>
                    <a:pt x="12" y="17"/>
                  </a:cubicBezTo>
                  <a:cubicBezTo>
                    <a:pt x="11" y="14"/>
                    <a:pt x="11" y="12"/>
                    <a:pt x="12" y="10"/>
                  </a:cubicBezTo>
                  <a:cubicBezTo>
                    <a:pt x="12" y="8"/>
                    <a:pt x="12" y="6"/>
                    <a:pt x="12" y="5"/>
                  </a:cubicBezTo>
                  <a:cubicBezTo>
                    <a:pt x="13" y="2"/>
                    <a:pt x="13" y="0"/>
                    <a:pt x="1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88" name="Freeform 86"/>
            <p:cNvSpPr>
              <a:spLocks noEditPoints="1"/>
            </p:cNvSpPr>
            <p:nvPr/>
          </p:nvSpPr>
          <p:spPr bwMode="auto">
            <a:xfrm>
              <a:off x="7157930" y="5024940"/>
              <a:ext cx="356650" cy="364868"/>
            </a:xfrm>
            <a:custGeom>
              <a:avLst/>
              <a:gdLst>
                <a:gd name="T0" fmla="*/ 115 w 147"/>
                <a:gd name="T1" fmla="*/ 17 h 150"/>
                <a:gd name="T2" fmla="*/ 108 w 147"/>
                <a:gd name="T3" fmla="*/ 18 h 150"/>
                <a:gd name="T4" fmla="*/ 108 w 147"/>
                <a:gd name="T5" fmla="*/ 6 h 150"/>
                <a:gd name="T6" fmla="*/ 108 w 147"/>
                <a:gd name="T7" fmla="*/ 0 h 150"/>
                <a:gd name="T8" fmla="*/ 0 w 147"/>
                <a:gd name="T9" fmla="*/ 0 h 150"/>
                <a:gd name="T10" fmla="*/ 0 w 147"/>
                <a:gd name="T11" fmla="*/ 6 h 150"/>
                <a:gd name="T12" fmla="*/ 0 w 147"/>
                <a:gd name="T13" fmla="*/ 96 h 150"/>
                <a:gd name="T14" fmla="*/ 54 w 147"/>
                <a:gd name="T15" fmla="*/ 150 h 150"/>
                <a:gd name="T16" fmla="*/ 108 w 147"/>
                <a:gd name="T17" fmla="*/ 96 h 150"/>
                <a:gd name="T18" fmla="*/ 108 w 147"/>
                <a:gd name="T19" fmla="*/ 80 h 150"/>
                <a:gd name="T20" fmla="*/ 115 w 147"/>
                <a:gd name="T21" fmla="*/ 80 h 150"/>
                <a:gd name="T22" fmla="*/ 147 w 147"/>
                <a:gd name="T23" fmla="*/ 49 h 150"/>
                <a:gd name="T24" fmla="*/ 115 w 147"/>
                <a:gd name="T25" fmla="*/ 17 h 150"/>
                <a:gd name="T26" fmla="*/ 115 w 147"/>
                <a:gd name="T27" fmla="*/ 64 h 150"/>
                <a:gd name="T28" fmla="*/ 108 w 147"/>
                <a:gd name="T29" fmla="*/ 62 h 150"/>
                <a:gd name="T30" fmla="*/ 108 w 147"/>
                <a:gd name="T31" fmla="*/ 35 h 150"/>
                <a:gd name="T32" fmla="*/ 115 w 147"/>
                <a:gd name="T33" fmla="*/ 33 h 150"/>
                <a:gd name="T34" fmla="*/ 130 w 147"/>
                <a:gd name="T35" fmla="*/ 49 h 150"/>
                <a:gd name="T36" fmla="*/ 115 w 147"/>
                <a:gd name="T37" fmla="*/ 6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7" h="150">
                  <a:moveTo>
                    <a:pt x="115" y="17"/>
                  </a:moveTo>
                  <a:cubicBezTo>
                    <a:pt x="113" y="17"/>
                    <a:pt x="111" y="17"/>
                    <a:pt x="108" y="18"/>
                  </a:cubicBezTo>
                  <a:cubicBezTo>
                    <a:pt x="108" y="6"/>
                    <a:pt x="108" y="6"/>
                    <a:pt x="108" y="6"/>
                  </a:cubicBezTo>
                  <a:cubicBezTo>
                    <a:pt x="108" y="4"/>
                    <a:pt x="108" y="2"/>
                    <a:pt x="108" y="0"/>
                  </a:cubicBezTo>
                  <a:cubicBezTo>
                    <a:pt x="0" y="0"/>
                    <a:pt x="0" y="0"/>
                    <a:pt x="0" y="0"/>
                  </a:cubicBezTo>
                  <a:cubicBezTo>
                    <a:pt x="0" y="2"/>
                    <a:pt x="0" y="4"/>
                    <a:pt x="0" y="6"/>
                  </a:cubicBezTo>
                  <a:cubicBezTo>
                    <a:pt x="0" y="96"/>
                    <a:pt x="0" y="96"/>
                    <a:pt x="0" y="96"/>
                  </a:cubicBezTo>
                  <a:cubicBezTo>
                    <a:pt x="0" y="126"/>
                    <a:pt x="24" y="150"/>
                    <a:pt x="54" y="150"/>
                  </a:cubicBezTo>
                  <a:cubicBezTo>
                    <a:pt x="84" y="150"/>
                    <a:pt x="108" y="126"/>
                    <a:pt x="108" y="96"/>
                  </a:cubicBezTo>
                  <a:cubicBezTo>
                    <a:pt x="108" y="80"/>
                    <a:pt x="108" y="80"/>
                    <a:pt x="108" y="80"/>
                  </a:cubicBezTo>
                  <a:cubicBezTo>
                    <a:pt x="111" y="80"/>
                    <a:pt x="113" y="80"/>
                    <a:pt x="115" y="80"/>
                  </a:cubicBezTo>
                  <a:cubicBezTo>
                    <a:pt x="133" y="80"/>
                    <a:pt x="147" y="66"/>
                    <a:pt x="147" y="49"/>
                  </a:cubicBezTo>
                  <a:cubicBezTo>
                    <a:pt x="147" y="31"/>
                    <a:pt x="133" y="17"/>
                    <a:pt x="115" y="17"/>
                  </a:cubicBezTo>
                  <a:close/>
                  <a:moveTo>
                    <a:pt x="115" y="64"/>
                  </a:moveTo>
                  <a:cubicBezTo>
                    <a:pt x="113" y="64"/>
                    <a:pt x="110" y="63"/>
                    <a:pt x="108" y="62"/>
                  </a:cubicBezTo>
                  <a:cubicBezTo>
                    <a:pt x="108" y="35"/>
                    <a:pt x="108" y="35"/>
                    <a:pt x="108" y="35"/>
                  </a:cubicBezTo>
                  <a:cubicBezTo>
                    <a:pt x="110" y="34"/>
                    <a:pt x="113" y="33"/>
                    <a:pt x="115" y="33"/>
                  </a:cubicBezTo>
                  <a:cubicBezTo>
                    <a:pt x="124" y="33"/>
                    <a:pt x="130" y="40"/>
                    <a:pt x="130" y="49"/>
                  </a:cubicBezTo>
                  <a:cubicBezTo>
                    <a:pt x="130" y="57"/>
                    <a:pt x="124" y="64"/>
                    <a:pt x="115" y="64"/>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112" name="Freeform 110"/>
            <p:cNvSpPr>
              <a:spLocks/>
            </p:cNvSpPr>
            <p:nvPr/>
          </p:nvSpPr>
          <p:spPr bwMode="auto">
            <a:xfrm>
              <a:off x="7432355" y="4178036"/>
              <a:ext cx="26723" cy="26723"/>
            </a:xfrm>
            <a:custGeom>
              <a:avLst/>
              <a:gdLst>
                <a:gd name="T0" fmla="*/ 10 w 11"/>
                <a:gd name="T1" fmla="*/ 1 h 11"/>
                <a:gd name="T2" fmla="*/ 6 w 11"/>
                <a:gd name="T3" fmla="*/ 1 h 11"/>
                <a:gd name="T4" fmla="*/ 1 w 11"/>
                <a:gd name="T5" fmla="*/ 5 h 11"/>
                <a:gd name="T6" fmla="*/ 1 w 11"/>
                <a:gd name="T7" fmla="*/ 10 h 11"/>
                <a:gd name="T8" fmla="*/ 6 w 11"/>
                <a:gd name="T9" fmla="*/ 10 h 11"/>
                <a:gd name="T10" fmla="*/ 10 w 11"/>
                <a:gd name="T11" fmla="*/ 5 h 11"/>
                <a:gd name="T12" fmla="*/ 10 w 11"/>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10" y="1"/>
                  </a:moveTo>
                  <a:cubicBezTo>
                    <a:pt x="9" y="0"/>
                    <a:pt x="7" y="0"/>
                    <a:pt x="6" y="1"/>
                  </a:cubicBezTo>
                  <a:cubicBezTo>
                    <a:pt x="1" y="5"/>
                    <a:pt x="1" y="5"/>
                    <a:pt x="1" y="5"/>
                  </a:cubicBezTo>
                  <a:cubicBezTo>
                    <a:pt x="0" y="6"/>
                    <a:pt x="0" y="8"/>
                    <a:pt x="1" y="10"/>
                  </a:cubicBezTo>
                  <a:cubicBezTo>
                    <a:pt x="3" y="11"/>
                    <a:pt x="4" y="11"/>
                    <a:pt x="6" y="10"/>
                  </a:cubicBezTo>
                  <a:cubicBezTo>
                    <a:pt x="10" y="5"/>
                    <a:pt x="10" y="5"/>
                    <a:pt x="10" y="5"/>
                  </a:cubicBezTo>
                  <a:cubicBezTo>
                    <a:pt x="11" y="4"/>
                    <a:pt x="11" y="2"/>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124" name="Rectangle 122"/>
            <p:cNvSpPr>
              <a:spLocks noChangeArrowheads="1"/>
            </p:cNvSpPr>
            <p:nvPr/>
          </p:nvSpPr>
          <p:spPr bwMode="auto">
            <a:xfrm>
              <a:off x="5778610" y="5344585"/>
              <a:ext cx="51390" cy="14389"/>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125" name="Rectangle 123"/>
            <p:cNvSpPr>
              <a:spLocks noChangeArrowheads="1"/>
            </p:cNvSpPr>
            <p:nvPr/>
          </p:nvSpPr>
          <p:spPr bwMode="auto">
            <a:xfrm>
              <a:off x="5840279" y="5344585"/>
              <a:ext cx="50363" cy="14389"/>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126" name="Rectangle 124"/>
            <p:cNvSpPr>
              <a:spLocks noChangeArrowheads="1"/>
            </p:cNvSpPr>
            <p:nvPr/>
          </p:nvSpPr>
          <p:spPr bwMode="auto">
            <a:xfrm>
              <a:off x="5900919" y="5344585"/>
              <a:ext cx="50363" cy="14389"/>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127" name="Rectangle 125"/>
            <p:cNvSpPr>
              <a:spLocks noChangeArrowheads="1"/>
            </p:cNvSpPr>
            <p:nvPr/>
          </p:nvSpPr>
          <p:spPr bwMode="auto">
            <a:xfrm>
              <a:off x="5961560" y="5344585"/>
              <a:ext cx="51390" cy="14389"/>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128" name="Rectangle 126"/>
            <p:cNvSpPr>
              <a:spLocks noChangeArrowheads="1"/>
            </p:cNvSpPr>
            <p:nvPr/>
          </p:nvSpPr>
          <p:spPr bwMode="auto">
            <a:xfrm>
              <a:off x="6022201" y="5344585"/>
              <a:ext cx="51390" cy="14389"/>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129" name="Rectangle 127"/>
            <p:cNvSpPr>
              <a:spLocks noChangeArrowheads="1"/>
            </p:cNvSpPr>
            <p:nvPr/>
          </p:nvSpPr>
          <p:spPr bwMode="auto">
            <a:xfrm>
              <a:off x="6082842" y="5344585"/>
              <a:ext cx="51390" cy="14389"/>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130" name="Rectangle 128"/>
            <p:cNvSpPr>
              <a:spLocks noChangeArrowheads="1"/>
            </p:cNvSpPr>
            <p:nvPr/>
          </p:nvSpPr>
          <p:spPr bwMode="auto">
            <a:xfrm>
              <a:off x="6143482" y="5344585"/>
              <a:ext cx="51390" cy="14389"/>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131" name="Rectangle 129"/>
            <p:cNvSpPr>
              <a:spLocks noChangeArrowheads="1"/>
            </p:cNvSpPr>
            <p:nvPr/>
          </p:nvSpPr>
          <p:spPr bwMode="auto">
            <a:xfrm>
              <a:off x="6204123" y="5344585"/>
              <a:ext cx="49335" cy="14389"/>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132" name="Rectangle 130"/>
            <p:cNvSpPr>
              <a:spLocks noChangeArrowheads="1"/>
            </p:cNvSpPr>
            <p:nvPr/>
          </p:nvSpPr>
          <p:spPr bwMode="auto">
            <a:xfrm>
              <a:off x="6262708" y="5344585"/>
              <a:ext cx="51390" cy="14389"/>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133" name="Rectangle 131"/>
            <p:cNvSpPr>
              <a:spLocks noChangeArrowheads="1"/>
            </p:cNvSpPr>
            <p:nvPr/>
          </p:nvSpPr>
          <p:spPr bwMode="auto">
            <a:xfrm>
              <a:off x="6323349" y="5344585"/>
              <a:ext cx="51390" cy="14389"/>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134" name="Rectangle 132"/>
            <p:cNvSpPr>
              <a:spLocks noChangeArrowheads="1"/>
            </p:cNvSpPr>
            <p:nvPr/>
          </p:nvSpPr>
          <p:spPr bwMode="auto">
            <a:xfrm>
              <a:off x="6385017" y="5344585"/>
              <a:ext cx="50363" cy="14389"/>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sp>
          <p:nvSpPr>
            <p:cNvPr id="135" name="Rectangle 133"/>
            <p:cNvSpPr>
              <a:spLocks noChangeArrowheads="1"/>
            </p:cNvSpPr>
            <p:nvPr/>
          </p:nvSpPr>
          <p:spPr bwMode="auto">
            <a:xfrm>
              <a:off x="5751887" y="5353835"/>
              <a:ext cx="715355" cy="4625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432" tIns="43716" rIns="87432" bIns="43716" numCol="1" anchor="t" anchorCtr="0" compatLnSpc="1">
              <a:prstTxWarp prst="textNoShape">
                <a:avLst/>
              </a:prstTxWarp>
            </a:bodyPr>
            <a:lstStyle/>
            <a:p>
              <a:pPr defTabSz="874349"/>
              <a:endParaRPr lang="en-US" sz="1721" kern="0">
                <a:solidFill>
                  <a:sysClr val="windowText" lastClr="000000"/>
                </a:solidFill>
              </a:endParaRPr>
            </a:p>
          </p:txBody>
        </p:sp>
      </p:grpSp>
      <p:sp>
        <p:nvSpPr>
          <p:cNvPr id="7" name="TextBox 6"/>
          <p:cNvSpPr txBox="1"/>
          <p:nvPr/>
        </p:nvSpPr>
        <p:spPr>
          <a:xfrm>
            <a:off x="1844459" y="4214133"/>
            <a:ext cx="2685223" cy="707886"/>
          </a:xfrm>
          <a:prstGeom prst="rect">
            <a:avLst/>
          </a:prstGeom>
          <a:noFill/>
        </p:spPr>
        <p:txBody>
          <a:bodyPr wrap="square" rtlCol="0">
            <a:spAutoFit/>
          </a:bodyPr>
          <a:lstStyle/>
          <a:p>
            <a:pPr defTabSz="874349"/>
            <a:r>
              <a:rPr lang="en-US" sz="2000" kern="0" dirty="0">
                <a:solidFill>
                  <a:schemeClr val="accent1"/>
                </a:solidFill>
                <a:latin typeface="Segoe UI Light" panose="020B0502040204020203" pitchFamily="34" charset="0"/>
                <a:cs typeface="Segoe UI Light" panose="020B0502040204020203" pitchFamily="34" charset="0"/>
              </a:rPr>
              <a:t>Latency @ 99</a:t>
            </a:r>
            <a:r>
              <a:rPr lang="en-US" sz="2000" kern="0" baseline="30000" dirty="0">
                <a:solidFill>
                  <a:schemeClr val="accent1"/>
                </a:solidFill>
                <a:latin typeface="Segoe UI Light" panose="020B0502040204020203" pitchFamily="34" charset="0"/>
                <a:cs typeface="Segoe UI Light" panose="020B0502040204020203" pitchFamily="34" charset="0"/>
              </a:rPr>
              <a:t>th</a:t>
            </a:r>
            <a:r>
              <a:rPr lang="en-US" sz="2000" kern="0" dirty="0">
                <a:solidFill>
                  <a:schemeClr val="accent1"/>
                </a:solidFill>
                <a:latin typeface="Segoe UI Light" panose="020B0502040204020203" pitchFamily="34" charset="0"/>
                <a:cs typeface="Segoe UI Light" panose="020B0502040204020203" pitchFamily="34" charset="0"/>
              </a:rPr>
              <a:t> percentile SLA</a:t>
            </a:r>
          </a:p>
        </p:txBody>
      </p:sp>
      <p:sp>
        <p:nvSpPr>
          <p:cNvPr id="139" name="TextBox 138"/>
          <p:cNvSpPr txBox="1"/>
          <p:nvPr/>
        </p:nvSpPr>
        <p:spPr>
          <a:xfrm>
            <a:off x="1461431" y="2896101"/>
            <a:ext cx="1939955" cy="400110"/>
          </a:xfrm>
          <a:prstGeom prst="rect">
            <a:avLst/>
          </a:prstGeom>
          <a:noFill/>
        </p:spPr>
        <p:txBody>
          <a:bodyPr wrap="none" rtlCol="0">
            <a:spAutoFit/>
          </a:bodyPr>
          <a:lstStyle/>
          <a:p>
            <a:pPr defTabSz="874349"/>
            <a:r>
              <a:rPr lang="en-US" sz="2000" kern="0" dirty="0">
                <a:solidFill>
                  <a:schemeClr val="accent2"/>
                </a:solidFill>
                <a:latin typeface="Segoe UI Light" panose="020B0502040204020203" pitchFamily="34" charset="0"/>
                <a:cs typeface="Segoe UI Light" panose="020B0502040204020203" pitchFamily="34" charset="0"/>
              </a:rPr>
              <a:t>Throughput SLA</a:t>
            </a:r>
          </a:p>
        </p:txBody>
      </p:sp>
      <p:sp>
        <p:nvSpPr>
          <p:cNvPr id="141" name="TextBox 140"/>
          <p:cNvSpPr txBox="1"/>
          <p:nvPr/>
        </p:nvSpPr>
        <p:spPr>
          <a:xfrm>
            <a:off x="2510495" y="2007564"/>
            <a:ext cx="1930337" cy="400110"/>
          </a:xfrm>
          <a:prstGeom prst="rect">
            <a:avLst/>
          </a:prstGeom>
          <a:noFill/>
        </p:spPr>
        <p:txBody>
          <a:bodyPr wrap="none" rtlCol="0">
            <a:spAutoFit/>
          </a:bodyPr>
          <a:lstStyle/>
          <a:p>
            <a:pPr algn="ctr" defTabSz="874349"/>
            <a:r>
              <a:rPr lang="en-US" sz="2000" kern="0" dirty="0">
                <a:solidFill>
                  <a:schemeClr val="accent3"/>
                </a:solidFill>
                <a:latin typeface="Segoe UI Light" panose="020B0502040204020203" pitchFamily="34" charset="0"/>
                <a:cs typeface="Segoe UI Light" panose="020B0502040204020203" pitchFamily="34" charset="0"/>
              </a:rPr>
              <a:t>Consistency SLA</a:t>
            </a:r>
          </a:p>
        </p:txBody>
      </p:sp>
      <p:cxnSp>
        <p:nvCxnSpPr>
          <p:cNvPr id="151" name="Straight Connector 150"/>
          <p:cNvCxnSpPr/>
          <p:nvPr/>
        </p:nvCxnSpPr>
        <p:spPr>
          <a:xfrm flipH="1" flipV="1">
            <a:off x="4064548" y="3101917"/>
            <a:ext cx="552006" cy="918602"/>
          </a:xfrm>
          <a:prstGeom prst="line">
            <a:avLst/>
          </a:prstGeom>
          <a:ln>
            <a:solidFill>
              <a:schemeClr val="bg1">
                <a:lumMod val="75000"/>
              </a:schemeClr>
            </a:solidFill>
            <a:prstDash val="sysDot"/>
            <a:headEnd type="ova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flipH="1">
            <a:off x="3531386" y="3101916"/>
            <a:ext cx="533163" cy="0"/>
          </a:xfrm>
          <a:prstGeom prst="line">
            <a:avLst/>
          </a:prstGeom>
          <a:ln>
            <a:solidFill>
              <a:schemeClr val="bg1">
                <a:lumMod val="75000"/>
              </a:schemeClr>
            </a:solidFill>
            <a:prstDash val="sysDot"/>
            <a:tailEnd type="oval"/>
          </a:ln>
        </p:spPr>
        <p:style>
          <a:lnRef idx="1">
            <a:schemeClr val="accent1"/>
          </a:lnRef>
          <a:fillRef idx="0">
            <a:schemeClr val="accent1"/>
          </a:fillRef>
          <a:effectRef idx="0">
            <a:schemeClr val="accent1"/>
          </a:effectRef>
          <a:fontRef idx="minor">
            <a:schemeClr val="tx1"/>
          </a:fontRef>
        </p:style>
      </p:cxnSp>
      <p:sp>
        <p:nvSpPr>
          <p:cNvPr id="175" name="TextBox 174"/>
          <p:cNvSpPr txBox="1"/>
          <p:nvPr/>
        </p:nvSpPr>
        <p:spPr>
          <a:xfrm flipH="1">
            <a:off x="6735455" y="2522916"/>
            <a:ext cx="1718739" cy="400110"/>
          </a:xfrm>
          <a:prstGeom prst="rect">
            <a:avLst/>
          </a:prstGeom>
          <a:noFill/>
        </p:spPr>
        <p:txBody>
          <a:bodyPr wrap="none" rtlCol="0">
            <a:spAutoFit/>
          </a:bodyPr>
          <a:lstStyle/>
          <a:p>
            <a:pPr algn="r" defTabSz="874349"/>
            <a:r>
              <a:rPr lang="en-US" sz="2000" kern="0" dirty="0">
                <a:solidFill>
                  <a:schemeClr val="accent4"/>
                </a:solidFill>
                <a:latin typeface="+mj-lt"/>
              </a:rPr>
              <a:t>Availability SLA</a:t>
            </a:r>
          </a:p>
        </p:txBody>
      </p:sp>
      <p:sp>
        <p:nvSpPr>
          <p:cNvPr id="182" name="Oval 181"/>
          <p:cNvSpPr/>
          <p:nvPr/>
        </p:nvSpPr>
        <p:spPr>
          <a:xfrm>
            <a:off x="3911555" y="2995674"/>
            <a:ext cx="222730" cy="222730"/>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4349"/>
            <a:r>
              <a:rPr lang="en-US" sz="1004" b="1" kern="0">
                <a:solidFill>
                  <a:sysClr val="windowText" lastClr="000000"/>
                </a:solidFill>
                <a:latin typeface="+mj-lt"/>
              </a:rPr>
              <a:t>2</a:t>
            </a:r>
          </a:p>
        </p:txBody>
      </p:sp>
      <p:grpSp>
        <p:nvGrpSpPr>
          <p:cNvPr id="2" name="Group 1"/>
          <p:cNvGrpSpPr/>
          <p:nvPr/>
        </p:nvGrpSpPr>
        <p:grpSpPr>
          <a:xfrm>
            <a:off x="5578545" y="2588934"/>
            <a:ext cx="1085171" cy="1024845"/>
            <a:chOff x="7639345" y="2360464"/>
            <a:chExt cx="1134922" cy="1071831"/>
          </a:xfrm>
        </p:grpSpPr>
        <p:cxnSp>
          <p:nvCxnSpPr>
            <p:cNvPr id="178" name="Straight Connector 177"/>
            <p:cNvCxnSpPr/>
            <p:nvPr/>
          </p:nvCxnSpPr>
          <p:spPr>
            <a:xfrm flipV="1">
              <a:off x="7639345" y="2471578"/>
              <a:ext cx="577314" cy="960717"/>
            </a:xfrm>
            <a:prstGeom prst="line">
              <a:avLst/>
            </a:prstGeom>
            <a:ln>
              <a:solidFill>
                <a:schemeClr val="bg1">
                  <a:lumMod val="75000"/>
                </a:schemeClr>
              </a:solidFill>
              <a:prstDash val="sysDot"/>
              <a:headEnd type="ova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8216660" y="2471577"/>
              <a:ext cx="557607" cy="0"/>
            </a:xfrm>
            <a:prstGeom prst="line">
              <a:avLst/>
            </a:prstGeom>
            <a:ln>
              <a:solidFill>
                <a:schemeClr val="bg1">
                  <a:lumMod val="75000"/>
                </a:schemeClr>
              </a:solidFill>
              <a:prstDash val="sysDot"/>
              <a:tailEnd type="oval"/>
            </a:ln>
          </p:spPr>
          <p:style>
            <a:lnRef idx="1">
              <a:schemeClr val="accent1"/>
            </a:lnRef>
            <a:fillRef idx="0">
              <a:schemeClr val="accent1"/>
            </a:fillRef>
            <a:effectRef idx="0">
              <a:schemeClr val="accent1"/>
            </a:effectRef>
            <a:fontRef idx="minor">
              <a:schemeClr val="tx1"/>
            </a:fontRef>
          </p:style>
        </p:cxnSp>
        <p:sp>
          <p:nvSpPr>
            <p:cNvPr id="184" name="Oval 183"/>
            <p:cNvSpPr/>
            <p:nvPr/>
          </p:nvSpPr>
          <p:spPr>
            <a:xfrm>
              <a:off x="8141633" y="2360464"/>
              <a:ext cx="232941" cy="232941"/>
            </a:xfrm>
            <a:prstGeom prst="ellipse">
              <a:avLst/>
            </a:prstGeom>
            <a:solidFill>
              <a:schemeClr val="accent4">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4349"/>
              <a:r>
                <a:rPr lang="en-US" sz="1004" b="1" kern="0">
                  <a:solidFill>
                    <a:sysClr val="windowText" lastClr="000000"/>
                  </a:solidFill>
                  <a:latin typeface="+mj-lt"/>
                </a:rPr>
                <a:t>4</a:t>
              </a:r>
            </a:p>
          </p:txBody>
        </p:sp>
      </p:grpSp>
      <p:cxnSp>
        <p:nvCxnSpPr>
          <p:cNvPr id="1029" name="Straight Connector 1028"/>
          <p:cNvCxnSpPr/>
          <p:nvPr/>
        </p:nvCxnSpPr>
        <p:spPr>
          <a:xfrm flipH="1" flipV="1">
            <a:off x="4666664" y="2233797"/>
            <a:ext cx="443618" cy="1473789"/>
          </a:xfrm>
          <a:prstGeom prst="line">
            <a:avLst/>
          </a:prstGeom>
          <a:ln>
            <a:solidFill>
              <a:schemeClr val="bg1">
                <a:lumMod val="75000"/>
              </a:schemeClr>
            </a:solidFill>
            <a:prstDash val="sysDot"/>
            <a:headEnd type="oval"/>
          </a:ln>
        </p:spPr>
        <p:style>
          <a:lnRef idx="1">
            <a:schemeClr val="accent1"/>
          </a:lnRef>
          <a:fillRef idx="0">
            <a:schemeClr val="accent1"/>
          </a:fillRef>
          <a:effectRef idx="0">
            <a:schemeClr val="accent1"/>
          </a:effectRef>
          <a:fontRef idx="minor">
            <a:schemeClr val="tx1"/>
          </a:fontRef>
        </p:style>
      </p:cxnSp>
      <p:sp>
        <p:nvSpPr>
          <p:cNvPr id="195" name="Oval 194"/>
          <p:cNvSpPr/>
          <p:nvPr/>
        </p:nvSpPr>
        <p:spPr>
          <a:xfrm>
            <a:off x="4544456" y="2092315"/>
            <a:ext cx="222730" cy="222730"/>
          </a:xfrm>
          <a:prstGeom prst="ellipse">
            <a:avLst/>
          </a:prstGeom>
          <a:solidFill>
            <a:schemeClr val="accent3"/>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4349"/>
            <a:r>
              <a:rPr lang="en-US" sz="1004" b="1" kern="0" dirty="0">
                <a:solidFill>
                  <a:sysClr val="windowText" lastClr="000000"/>
                </a:solidFill>
                <a:latin typeface="+mj-lt"/>
              </a:rPr>
              <a:t>3</a:t>
            </a:r>
          </a:p>
        </p:txBody>
      </p:sp>
      <p:cxnSp>
        <p:nvCxnSpPr>
          <p:cNvPr id="199" name="Straight Connector 198"/>
          <p:cNvCxnSpPr/>
          <p:nvPr/>
        </p:nvCxnSpPr>
        <p:spPr>
          <a:xfrm flipH="1">
            <a:off x="3580544" y="4548225"/>
            <a:ext cx="327666" cy="0"/>
          </a:xfrm>
          <a:prstGeom prst="line">
            <a:avLst/>
          </a:prstGeom>
          <a:ln>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a:xfrm flipH="1">
            <a:off x="3908209" y="4548225"/>
            <a:ext cx="629852" cy="0"/>
          </a:xfrm>
          <a:prstGeom prst="line">
            <a:avLst/>
          </a:prstGeom>
          <a:ln>
            <a:solidFill>
              <a:schemeClr val="bg1">
                <a:lumMod val="75000"/>
              </a:schemeClr>
            </a:solidFill>
            <a:prstDash val="sysDot"/>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Oval 89"/>
          <p:cNvSpPr/>
          <p:nvPr/>
        </p:nvSpPr>
        <p:spPr>
          <a:xfrm>
            <a:off x="3953617" y="4436862"/>
            <a:ext cx="222730" cy="222730"/>
          </a:xfrm>
          <a:prstGeom prst="ellipse">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4349"/>
            <a:r>
              <a:rPr lang="en-US" sz="1004" b="1" kern="0" dirty="0">
                <a:solidFill>
                  <a:sysClr val="windowText" lastClr="000000"/>
                </a:solidFill>
                <a:latin typeface="+mj-lt"/>
              </a:rPr>
              <a:t>1</a:t>
            </a:r>
          </a:p>
        </p:txBody>
      </p:sp>
      <p:pic>
        <p:nvPicPr>
          <p:cNvPr id="168" name="Picture 1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09358" y="4000567"/>
            <a:ext cx="442612" cy="442612"/>
          </a:xfrm>
          <a:prstGeom prst="rect">
            <a:avLst/>
          </a:prstGeom>
        </p:spPr>
      </p:pic>
      <p:sp>
        <p:nvSpPr>
          <p:cNvPr id="136" name="Title 1">
            <a:extLst/>
          </p:cNvPr>
          <p:cNvSpPr txBox="1">
            <a:spLocks/>
          </p:cNvSpPr>
          <p:nvPr/>
        </p:nvSpPr>
        <p:spPr>
          <a:xfrm>
            <a:off x="1923389" y="658172"/>
            <a:ext cx="10218207" cy="837895"/>
          </a:xfrm>
          <a:prstGeom prst="rect">
            <a:avLst/>
          </a:prstGeom>
          <a:solidFill>
            <a:schemeClr val="tx1"/>
          </a:solidFill>
        </p:spPr>
        <p:txBody>
          <a:bodyPr wrap="square" tIns="85712" bIns="8571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891888">
              <a:defRPr/>
            </a:pPr>
            <a:r>
              <a:rPr lang="en-US" sz="4800" spc="0" dirty="0">
                <a:solidFill>
                  <a:schemeClr val="bg1"/>
                </a:solidFill>
                <a:latin typeface="Segoe UI Light" panose="020B0502040204020203" pitchFamily="34" charset="0"/>
                <a:cs typeface="Segoe UI Light" panose="020B0502040204020203" pitchFamily="34" charset="0"/>
              </a:rPr>
              <a:t>Industry-Leading, Comprehensive SLAs</a:t>
            </a:r>
          </a:p>
        </p:txBody>
      </p:sp>
      <p:grpSp>
        <p:nvGrpSpPr>
          <p:cNvPr id="137" name="Group 136"/>
          <p:cNvGrpSpPr/>
          <p:nvPr/>
        </p:nvGrpSpPr>
        <p:grpSpPr>
          <a:xfrm>
            <a:off x="338143" y="472790"/>
            <a:ext cx="1484313" cy="1144587"/>
            <a:chOff x="1039811" y="3152773"/>
            <a:chExt cx="1484313" cy="1144587"/>
          </a:xfrm>
          <a:solidFill>
            <a:srgbClr val="00B0F0"/>
          </a:solidFill>
        </p:grpSpPr>
        <p:sp>
          <p:nvSpPr>
            <p:cNvPr id="138" name="Freeform 284"/>
            <p:cNvSpPr>
              <a:spLocks/>
            </p:cNvSpPr>
            <p:nvPr/>
          </p:nvSpPr>
          <p:spPr bwMode="auto">
            <a:xfrm>
              <a:off x="1039811" y="3152773"/>
              <a:ext cx="1484313" cy="1144587"/>
            </a:xfrm>
            <a:custGeom>
              <a:avLst/>
              <a:gdLst>
                <a:gd name="T0" fmla="*/ 377 w 435"/>
                <a:gd name="T1" fmla="*/ 95 h 277"/>
                <a:gd name="T2" fmla="*/ 374 w 435"/>
                <a:gd name="T3" fmla="*/ 95 h 277"/>
                <a:gd name="T4" fmla="*/ 265 w 435"/>
                <a:gd name="T5" fmla="*/ 17 h 277"/>
                <a:gd name="T6" fmla="*/ 240 w 435"/>
                <a:gd name="T7" fmla="*/ 20 h 277"/>
                <a:gd name="T8" fmla="*/ 173 w 435"/>
                <a:gd name="T9" fmla="*/ 0 h 277"/>
                <a:gd name="T10" fmla="*/ 61 w 435"/>
                <a:gd name="T11" fmla="*/ 95 h 277"/>
                <a:gd name="T12" fmla="*/ 58 w 435"/>
                <a:gd name="T13" fmla="*/ 95 h 277"/>
                <a:gd name="T14" fmla="*/ 0 w 435"/>
                <a:gd name="T15" fmla="*/ 148 h 277"/>
                <a:gd name="T16" fmla="*/ 58 w 435"/>
                <a:gd name="T17" fmla="*/ 200 h 277"/>
                <a:gd name="T18" fmla="*/ 58 w 435"/>
                <a:gd name="T19" fmla="*/ 200 h 277"/>
                <a:gd name="T20" fmla="*/ 154 w 435"/>
                <a:gd name="T21" fmla="*/ 277 h 277"/>
                <a:gd name="T22" fmla="*/ 214 w 435"/>
                <a:gd name="T23" fmla="*/ 258 h 277"/>
                <a:gd name="T24" fmla="*/ 274 w 435"/>
                <a:gd name="T25" fmla="*/ 277 h 277"/>
                <a:gd name="T26" fmla="*/ 370 w 435"/>
                <a:gd name="T27" fmla="*/ 200 h 277"/>
                <a:gd name="T28" fmla="*/ 377 w 435"/>
                <a:gd name="T29" fmla="*/ 200 h 277"/>
                <a:gd name="T30" fmla="*/ 435 w 435"/>
                <a:gd name="T31" fmla="*/ 148 h 277"/>
                <a:gd name="T32" fmla="*/ 377 w 435"/>
                <a:gd name="T33" fmla="*/ 9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277">
                  <a:moveTo>
                    <a:pt x="377" y="95"/>
                  </a:moveTo>
                  <a:cubicBezTo>
                    <a:pt x="376" y="95"/>
                    <a:pt x="375" y="95"/>
                    <a:pt x="374" y="95"/>
                  </a:cubicBezTo>
                  <a:cubicBezTo>
                    <a:pt x="363" y="50"/>
                    <a:pt x="318" y="17"/>
                    <a:pt x="265" y="17"/>
                  </a:cubicBezTo>
                  <a:cubicBezTo>
                    <a:pt x="256" y="17"/>
                    <a:pt x="248" y="18"/>
                    <a:pt x="240" y="20"/>
                  </a:cubicBezTo>
                  <a:cubicBezTo>
                    <a:pt x="221" y="7"/>
                    <a:pt x="198" y="0"/>
                    <a:pt x="173" y="0"/>
                  </a:cubicBezTo>
                  <a:cubicBezTo>
                    <a:pt x="114" y="0"/>
                    <a:pt x="65" y="42"/>
                    <a:pt x="61" y="95"/>
                  </a:cubicBezTo>
                  <a:cubicBezTo>
                    <a:pt x="60" y="95"/>
                    <a:pt x="59" y="95"/>
                    <a:pt x="58" y="95"/>
                  </a:cubicBezTo>
                  <a:cubicBezTo>
                    <a:pt x="26" y="95"/>
                    <a:pt x="0" y="119"/>
                    <a:pt x="0" y="148"/>
                  </a:cubicBezTo>
                  <a:cubicBezTo>
                    <a:pt x="0" y="177"/>
                    <a:pt x="26" y="200"/>
                    <a:pt x="58" y="200"/>
                  </a:cubicBezTo>
                  <a:cubicBezTo>
                    <a:pt x="58" y="200"/>
                    <a:pt x="58" y="200"/>
                    <a:pt x="58" y="200"/>
                  </a:cubicBezTo>
                  <a:cubicBezTo>
                    <a:pt x="64" y="243"/>
                    <a:pt x="105" y="277"/>
                    <a:pt x="154" y="277"/>
                  </a:cubicBezTo>
                  <a:cubicBezTo>
                    <a:pt x="177" y="277"/>
                    <a:pt x="198" y="270"/>
                    <a:pt x="214" y="258"/>
                  </a:cubicBezTo>
                  <a:cubicBezTo>
                    <a:pt x="231" y="270"/>
                    <a:pt x="251" y="277"/>
                    <a:pt x="274" y="277"/>
                  </a:cubicBezTo>
                  <a:cubicBezTo>
                    <a:pt x="324" y="277"/>
                    <a:pt x="364" y="243"/>
                    <a:pt x="370" y="200"/>
                  </a:cubicBezTo>
                  <a:cubicBezTo>
                    <a:pt x="372" y="200"/>
                    <a:pt x="375" y="200"/>
                    <a:pt x="377" y="200"/>
                  </a:cubicBezTo>
                  <a:cubicBezTo>
                    <a:pt x="409" y="200"/>
                    <a:pt x="435" y="177"/>
                    <a:pt x="435" y="148"/>
                  </a:cubicBezTo>
                  <a:cubicBezTo>
                    <a:pt x="435" y="119"/>
                    <a:pt x="409" y="95"/>
                    <a:pt x="377"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0" name="TextBox 139"/>
            <p:cNvSpPr txBox="1"/>
            <p:nvPr/>
          </p:nvSpPr>
          <p:spPr>
            <a:xfrm>
              <a:off x="1434571" y="3344862"/>
              <a:ext cx="629018" cy="849463"/>
            </a:xfrm>
            <a:prstGeom prst="rect">
              <a:avLst/>
            </a:prstGeom>
            <a:grpFill/>
          </p:spPr>
          <p:txBody>
            <a:bodyPr wrap="none" lIns="182880" tIns="146304" rIns="182880" bIns="146304" rtlCol="0">
              <a:spAutoFit/>
            </a:bodyPr>
            <a:lstStyle/>
            <a:p>
              <a:pPr>
                <a:lnSpc>
                  <a:spcPct val="90000"/>
                </a:lnSpc>
                <a:spcAft>
                  <a:spcPts val="600"/>
                </a:spcAft>
              </a:pPr>
              <a:r>
                <a:rPr lang="en-US" sz="4000" b="1" dirty="0">
                  <a:solidFill>
                    <a:srgbClr val="000000"/>
                  </a:solidFill>
                </a:rPr>
                <a:t>6</a:t>
              </a:r>
            </a:p>
          </p:txBody>
        </p:sp>
      </p:grpSp>
    </p:spTree>
    <p:extLst>
      <p:ext uri="{BB962C8B-B14F-4D97-AF65-F5344CB8AC3E}">
        <p14:creationId xmlns:p14="http://schemas.microsoft.com/office/powerpoint/2010/main" val="40595420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960437" y="68262"/>
            <a:ext cx="8534400" cy="994320"/>
          </a:xfrm>
        </p:spPr>
        <p:txBody>
          <a:bodyPr>
            <a:noAutofit/>
          </a:bodyPr>
          <a:lstStyle/>
          <a:p>
            <a:pPr algn="ctr"/>
            <a:r>
              <a:rPr lang="en-US" sz="6000" spc="-287"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Comprehensive SLAs</a:t>
            </a:r>
          </a:p>
        </p:txBody>
      </p:sp>
      <p:sp>
        <p:nvSpPr>
          <p:cNvPr id="2" name="Content Placeholder 1"/>
          <p:cNvSpPr>
            <a:spLocks noGrp="1"/>
          </p:cNvSpPr>
          <p:nvPr>
            <p:ph idx="1"/>
          </p:nvPr>
        </p:nvSpPr>
        <p:spPr>
          <a:xfrm>
            <a:off x="92190" y="1513597"/>
            <a:ext cx="4191000" cy="5336465"/>
          </a:xfrm>
          <a:noFill/>
        </p:spPr>
        <p:txBody>
          <a:bodyPr>
            <a:normAutofit fontScale="47500" lnSpcReduction="20000"/>
          </a:bodyPr>
          <a:lstStyle/>
          <a:p>
            <a:pPr marL="0" indent="0">
              <a:buNone/>
            </a:pPr>
            <a:r>
              <a:rPr lang="en-US" dirty="0">
                <a:solidFill>
                  <a:schemeClr val="bg1"/>
                </a:solidFill>
                <a:latin typeface="Segoe UI Light" panose="020B0502040204020203" pitchFamily="34" charset="0"/>
                <a:cs typeface="Segoe UI Light" panose="020B0502040204020203" pitchFamily="34" charset="0"/>
              </a:rPr>
              <a:t>Globally distributed database needs to tackle </a:t>
            </a:r>
          </a:p>
          <a:p>
            <a:pPr marL="815811" indent="-742950">
              <a:buFont typeface="+mj-lt"/>
              <a:buAutoNum type="arabicPeriod"/>
            </a:pPr>
            <a:r>
              <a:rPr lang="en-US" dirty="0">
                <a:solidFill>
                  <a:srgbClr val="92D050"/>
                </a:solidFill>
                <a:latin typeface="Segoe UI Light" panose="020B0502040204020203" pitchFamily="34" charset="0"/>
                <a:cs typeface="Segoe UI Light" panose="020B0502040204020203" pitchFamily="34" charset="0"/>
              </a:rPr>
              <a:t>latency vs. consistency </a:t>
            </a:r>
            <a:r>
              <a:rPr lang="en-US" dirty="0">
                <a:solidFill>
                  <a:schemeClr val="bg1"/>
                </a:solidFill>
                <a:latin typeface="Segoe UI Light" panose="020B0502040204020203" pitchFamily="34" charset="0"/>
                <a:cs typeface="Segoe UI Light" panose="020B0502040204020203" pitchFamily="34" charset="0"/>
              </a:rPr>
              <a:t>tradeoffs (in steady state)</a:t>
            </a:r>
          </a:p>
          <a:p>
            <a:pPr marL="815811" indent="-742950">
              <a:buFont typeface="+mj-lt"/>
              <a:buAutoNum type="arabicPeriod"/>
            </a:pPr>
            <a:r>
              <a:rPr lang="en-US" dirty="0">
                <a:solidFill>
                  <a:srgbClr val="92D050"/>
                </a:solidFill>
                <a:latin typeface="Segoe UI Light" panose="020B0502040204020203" pitchFamily="34" charset="0"/>
                <a:cs typeface="Segoe UI Light" panose="020B0502040204020203" pitchFamily="34" charset="0"/>
              </a:rPr>
              <a:t>availability vs. consistency </a:t>
            </a:r>
            <a:r>
              <a:rPr lang="en-US" dirty="0">
                <a:solidFill>
                  <a:schemeClr val="bg1"/>
                </a:solidFill>
                <a:latin typeface="Segoe UI Light" panose="020B0502040204020203" pitchFamily="34" charset="0"/>
                <a:cs typeface="Segoe UI Light" panose="020B0502040204020203" pitchFamily="34" charset="0"/>
              </a:rPr>
              <a:t>tradeoff (during failures)</a:t>
            </a:r>
          </a:p>
          <a:p>
            <a:pPr marL="815811" indent="-742950">
              <a:buFont typeface="+mj-lt"/>
              <a:buAutoNum type="arabicPeriod"/>
            </a:pPr>
            <a:r>
              <a:rPr lang="en-US" dirty="0">
                <a:solidFill>
                  <a:srgbClr val="92D050"/>
                </a:solidFill>
                <a:latin typeface="Segoe UI Light" panose="020B0502040204020203" pitchFamily="34" charset="0"/>
                <a:cs typeface="Segoe UI Light" panose="020B0502040204020203" pitchFamily="34" charset="0"/>
              </a:rPr>
              <a:t>throughput vs. consistency </a:t>
            </a:r>
            <a:r>
              <a:rPr lang="en-US" dirty="0">
                <a:solidFill>
                  <a:schemeClr val="bg1"/>
                </a:solidFill>
                <a:latin typeface="Segoe UI Light" panose="020B0502040204020203" pitchFamily="34" charset="0"/>
                <a:cs typeface="Segoe UI Light" panose="020B0502040204020203" pitchFamily="34" charset="0"/>
              </a:rPr>
              <a:t>tradeoffs during all times</a:t>
            </a:r>
          </a:p>
          <a:p>
            <a:pPr marL="815811" indent="-742950">
              <a:buFont typeface="+mj-lt"/>
              <a:buAutoNum type="arabicPeriod"/>
            </a:pPr>
            <a:r>
              <a:rPr lang="en-US" dirty="0">
                <a:solidFill>
                  <a:srgbClr val="92D050"/>
                </a:solidFill>
                <a:latin typeface="Segoe UI Light" panose="020B0502040204020203" pitchFamily="34" charset="0"/>
                <a:cs typeface="Segoe UI Light" panose="020B0502040204020203" pitchFamily="34" charset="0"/>
              </a:rPr>
              <a:t>throughput vs. latency tradeoffs </a:t>
            </a:r>
            <a:r>
              <a:rPr lang="en-US" dirty="0">
                <a:solidFill>
                  <a:schemeClr val="bg1"/>
                </a:solidFill>
                <a:latin typeface="Segoe UI Light" panose="020B0502040204020203" pitchFamily="34" charset="0"/>
                <a:cs typeface="Segoe UI Light" panose="020B0502040204020203" pitchFamily="34" charset="0"/>
              </a:rPr>
              <a:t>during all times</a:t>
            </a:r>
          </a:p>
          <a:p>
            <a:pPr marL="0" indent="0">
              <a:buNone/>
            </a:pPr>
            <a:endParaRPr lang="en-US" dirty="0">
              <a:solidFill>
                <a:schemeClr val="bg1"/>
              </a:solidFill>
              <a:latin typeface="Segoe UI Light" panose="020B0502040204020203" pitchFamily="34" charset="0"/>
              <a:cs typeface="Segoe UI Light" panose="020B0502040204020203" pitchFamily="34" charset="0"/>
            </a:endParaRPr>
          </a:p>
          <a:p>
            <a:pPr marL="0" indent="0">
              <a:buNone/>
            </a:pPr>
            <a:r>
              <a:rPr lang="en-US" dirty="0">
                <a:solidFill>
                  <a:schemeClr val="bg1"/>
                </a:solidFill>
                <a:latin typeface="Segoe UI Light" panose="020B0502040204020203" pitchFamily="34" charset="0"/>
                <a:cs typeface="Segoe UI Light" panose="020B0502040204020203" pitchFamily="34" charset="0"/>
              </a:rPr>
              <a:t>Simply offering high availability SLAs are not sufficient!</a:t>
            </a:r>
          </a:p>
          <a:p>
            <a:endParaRPr lang="en-US" dirty="0">
              <a:solidFill>
                <a:schemeClr val="bg1"/>
              </a:solidFill>
              <a:latin typeface="Segoe UI Light" panose="020B0502040204020203" pitchFamily="34" charset="0"/>
              <a:cs typeface="Segoe UI Light" panose="020B0502040204020203" pitchFamily="34" charset="0"/>
            </a:endParaRPr>
          </a:p>
          <a:p>
            <a:pPr marL="0" indent="0">
              <a:buNone/>
            </a:pPr>
            <a:r>
              <a:rPr lang="en-US" dirty="0">
                <a:solidFill>
                  <a:srgbClr val="00B0F0"/>
                </a:solidFill>
                <a:latin typeface="Segoe UI Light" panose="020B0502040204020203" pitchFamily="34" charset="0"/>
                <a:cs typeface="Segoe UI Light" panose="020B0502040204020203" pitchFamily="34" charset="0"/>
              </a:rPr>
              <a:t>Cosmos DB: </a:t>
            </a:r>
          </a:p>
          <a:p>
            <a:pPr lvl="1"/>
            <a:r>
              <a:rPr lang="en-US" dirty="0">
                <a:solidFill>
                  <a:schemeClr val="bg1"/>
                </a:solidFill>
                <a:latin typeface="Segoe UI Light" panose="020B0502040204020203" pitchFamily="34" charset="0"/>
                <a:cs typeface="Segoe UI Light" panose="020B0502040204020203" pitchFamily="34" charset="0"/>
              </a:rPr>
              <a:t>99.99% HA within a single region </a:t>
            </a:r>
          </a:p>
          <a:p>
            <a:pPr lvl="1"/>
            <a:r>
              <a:rPr lang="en-US" dirty="0">
                <a:solidFill>
                  <a:schemeClr val="bg1"/>
                </a:solidFill>
                <a:latin typeface="Segoe UI Light" panose="020B0502040204020203" pitchFamily="34" charset="0"/>
                <a:cs typeface="Segoe UI Light" panose="020B0502040204020203" pitchFamily="34" charset="0"/>
              </a:rPr>
              <a:t>99.999% across regions</a:t>
            </a:r>
          </a:p>
          <a:p>
            <a:pPr lvl="1"/>
            <a:r>
              <a:rPr lang="en-US" dirty="0">
                <a:solidFill>
                  <a:schemeClr val="bg1"/>
                </a:solidFill>
                <a:latin typeface="Segoe UI Light" panose="020B0502040204020203" pitchFamily="34" charset="0"/>
                <a:cs typeface="Segoe UI Light" panose="020B0502040204020203" pitchFamily="34" charset="0"/>
              </a:rPr>
              <a:t>99.99 SLA throughput, latency, consistency </a:t>
            </a:r>
            <a:r>
              <a:rPr lang="en-US" u="sng" dirty="0">
                <a:solidFill>
                  <a:srgbClr val="92D050"/>
                </a:solidFill>
                <a:latin typeface="Segoe UI Light" panose="020B0502040204020203" pitchFamily="34" charset="0"/>
                <a:cs typeface="Segoe UI Light" panose="020B0502040204020203" pitchFamily="34" charset="0"/>
              </a:rPr>
              <a:t>all at the 99</a:t>
            </a:r>
            <a:r>
              <a:rPr lang="en-US" u="sng" baseline="30000" dirty="0">
                <a:solidFill>
                  <a:srgbClr val="92D050"/>
                </a:solidFill>
                <a:latin typeface="Segoe UI Light" panose="020B0502040204020203" pitchFamily="34" charset="0"/>
                <a:cs typeface="Segoe UI Light" panose="020B0502040204020203" pitchFamily="34" charset="0"/>
              </a:rPr>
              <a:t>th</a:t>
            </a:r>
            <a:r>
              <a:rPr lang="en-US" u="sng" dirty="0">
                <a:solidFill>
                  <a:srgbClr val="92D050"/>
                </a:solidFill>
                <a:latin typeface="Segoe UI Light" panose="020B0502040204020203" pitchFamily="34" charset="0"/>
                <a:cs typeface="Segoe UI Light" panose="020B0502040204020203" pitchFamily="34" charset="0"/>
              </a:rPr>
              <a:t> percentile</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3"/>
          <a:stretch>
            <a:fillRect/>
          </a:stretch>
        </p:blipFill>
        <p:spPr>
          <a:xfrm>
            <a:off x="4478569" y="1147762"/>
            <a:ext cx="7957906" cy="5851525"/>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8146950" y="3428450"/>
              <a:ext cx="3888540" cy="223380"/>
            </p14:xfrm>
          </p:contentPart>
        </mc:Choice>
        <mc:Fallback xmlns="">
          <p:pic>
            <p:nvPicPr>
              <p:cNvPr id="5" name="Ink 4"/>
              <p:cNvPicPr/>
              <p:nvPr/>
            </p:nvPicPr>
            <p:blipFill>
              <a:blip r:embed="rId5"/>
              <a:stretch>
                <a:fillRect/>
              </a:stretch>
            </p:blipFill>
            <p:spPr>
              <a:xfrm>
                <a:off x="8128951" y="3392479"/>
                <a:ext cx="3924538" cy="29532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p14:cNvContentPartPr/>
              <p14:nvPr/>
            </p14:nvContentPartPr>
            <p14:xfrm>
              <a:off x="8178630" y="3581270"/>
              <a:ext cx="524340" cy="19440"/>
            </p14:xfrm>
          </p:contentPart>
        </mc:Choice>
        <mc:Fallback xmlns="">
          <p:pic>
            <p:nvPicPr>
              <p:cNvPr id="7" name="Ink 6"/>
              <p:cNvPicPr/>
              <p:nvPr/>
            </p:nvPicPr>
            <p:blipFill>
              <a:blip r:embed="rId7"/>
              <a:stretch>
                <a:fillRect/>
              </a:stretch>
            </p:blipFill>
            <p:spPr>
              <a:xfrm>
                <a:off x="8160636" y="3545270"/>
                <a:ext cx="560328"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p14:cNvContentPartPr/>
              <p14:nvPr/>
            </p14:nvContentPartPr>
            <p14:xfrm>
              <a:off x="8172330" y="3517010"/>
              <a:ext cx="1144080" cy="147420"/>
            </p14:xfrm>
          </p:contentPart>
        </mc:Choice>
        <mc:Fallback xmlns="">
          <p:pic>
            <p:nvPicPr>
              <p:cNvPr id="8" name="Ink 7"/>
              <p:cNvPicPr/>
              <p:nvPr/>
            </p:nvPicPr>
            <p:blipFill>
              <a:blip r:embed="rId9"/>
              <a:stretch>
                <a:fillRect/>
              </a:stretch>
            </p:blipFill>
            <p:spPr>
              <a:xfrm>
                <a:off x="8154336" y="3481054"/>
                <a:ext cx="1180069" cy="219332"/>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p14:cNvContentPartPr/>
              <p14:nvPr/>
            </p14:nvContentPartPr>
            <p14:xfrm>
              <a:off x="9163050" y="3559850"/>
              <a:ext cx="581580" cy="21780"/>
            </p14:xfrm>
          </p:contentPart>
        </mc:Choice>
        <mc:Fallback xmlns="">
          <p:pic>
            <p:nvPicPr>
              <p:cNvPr id="9" name="Ink 8"/>
              <p:cNvPicPr/>
              <p:nvPr/>
            </p:nvPicPr>
            <p:blipFill>
              <a:blip r:embed="rId11"/>
              <a:stretch>
                <a:fillRect/>
              </a:stretch>
            </p:blipFill>
            <p:spPr>
              <a:xfrm>
                <a:off x="9145056" y="3524145"/>
                <a:ext cx="617569" cy="9319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p14:cNvContentPartPr/>
              <p14:nvPr/>
            </p14:nvContentPartPr>
            <p14:xfrm>
              <a:off x="4478550" y="3707810"/>
              <a:ext cx="685260" cy="128520"/>
            </p14:xfrm>
          </p:contentPart>
        </mc:Choice>
        <mc:Fallback xmlns="">
          <p:pic>
            <p:nvPicPr>
              <p:cNvPr id="10" name="Ink 9"/>
              <p:cNvPicPr/>
              <p:nvPr/>
            </p:nvPicPr>
            <p:blipFill>
              <a:blip r:embed="rId13"/>
              <a:stretch>
                <a:fillRect/>
              </a:stretch>
            </p:blipFill>
            <p:spPr>
              <a:xfrm>
                <a:off x="4460555" y="3671911"/>
                <a:ext cx="721251" cy="200319"/>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p14:cNvContentPartPr/>
              <p14:nvPr/>
            </p14:nvContentPartPr>
            <p14:xfrm>
              <a:off x="13868250" y="5175170"/>
              <a:ext cx="5220" cy="180"/>
            </p14:xfrm>
          </p:contentPart>
        </mc:Choice>
        <mc:Fallback xmlns="">
          <p:pic>
            <p:nvPicPr>
              <p:cNvPr id="11" name="Ink 10"/>
              <p:cNvPicPr/>
              <p:nvPr/>
            </p:nvPicPr>
            <p:blipFill>
              <a:blip r:embed="rId15"/>
              <a:stretch>
                <a:fillRect/>
              </a:stretch>
            </p:blipFill>
            <p:spPr>
              <a:xfrm>
                <a:off x="13859250" y="5157170"/>
                <a:ext cx="23220" cy="36180"/>
              </a:xfrm>
              <a:prstGeom prst="rect">
                <a:avLst/>
              </a:prstGeom>
            </p:spPr>
          </p:pic>
        </mc:Fallback>
      </mc:AlternateContent>
    </p:spTree>
    <p:extLst>
      <p:ext uri="{BB962C8B-B14F-4D97-AF65-F5344CB8AC3E}">
        <p14:creationId xmlns:p14="http://schemas.microsoft.com/office/powerpoint/2010/main" val="3520002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18D1CC9B-C810-4CCE-8F36-F7EC751C5718}"/>
              </a:ext>
            </a:extLst>
          </p:cNvPr>
          <p:cNvSpPr txBox="1"/>
          <p:nvPr/>
        </p:nvSpPr>
        <p:spPr>
          <a:xfrm>
            <a:off x="350837" y="3095443"/>
            <a:ext cx="3429000" cy="2757678"/>
          </a:xfrm>
          <a:prstGeom prst="rect">
            <a:avLst/>
          </a:prstGeom>
          <a:noFill/>
        </p:spPr>
        <p:txBody>
          <a:bodyPr wrap="square" lIns="182880" tIns="146304" rIns="182880" bIns="146304" rtlCol="0">
            <a:spAutoFit/>
          </a:bodyPr>
          <a:lstStyle/>
          <a:p>
            <a:pPr lvl="0" defTabSz="932201">
              <a:spcAft>
                <a:spcPts val="1800"/>
              </a:spcAft>
              <a:defRPr/>
            </a:pPr>
            <a:r>
              <a:rPr lang="en-US" sz="2000" kern="0" dirty="0">
                <a:latin typeface="Segoe UI Semibold" panose="020B0702040204020203" pitchFamily="34" charset="0"/>
                <a:cs typeface="Segoe UI Semibold" panose="020B0702040204020203" pitchFamily="34" charset="0"/>
              </a:rPr>
              <a:t>High Availability</a:t>
            </a:r>
          </a:p>
          <a:p>
            <a:pPr lvl="0" defTabSz="932201">
              <a:spcAft>
                <a:spcPts val="1800"/>
              </a:spcAft>
              <a:defRPr/>
            </a:pPr>
            <a:r>
              <a:rPr lang="en-US" sz="2000" kern="0" dirty="0">
                <a:latin typeface="Segoe UI Semibold" panose="020B0702040204020203" pitchFamily="34" charset="0"/>
                <a:cs typeface="Segoe UI Semibold" panose="020B0702040204020203" pitchFamily="34" charset="0"/>
              </a:rPr>
              <a:t>Performance Latency</a:t>
            </a:r>
          </a:p>
          <a:p>
            <a:pPr lvl="0" defTabSz="932201">
              <a:spcAft>
                <a:spcPts val="1800"/>
              </a:spcAft>
              <a:defRPr/>
            </a:pPr>
            <a:r>
              <a:rPr lang="en-US" sz="2000" kern="0" dirty="0">
                <a:latin typeface="Segoe UI Semibold" panose="020B0702040204020203" pitchFamily="34" charset="0"/>
                <a:cs typeface="Segoe UI Semibold" panose="020B0702040204020203" pitchFamily="34" charset="0"/>
              </a:rPr>
              <a:t>Performance Throughput</a:t>
            </a:r>
          </a:p>
          <a:p>
            <a:pPr lvl="0" defTabSz="932201">
              <a:spcAft>
                <a:spcPts val="1800"/>
              </a:spcAft>
              <a:defRPr/>
            </a:pPr>
            <a:r>
              <a:rPr lang="en-US" sz="2000" kern="0" dirty="0">
                <a:latin typeface="Segoe UI Semibold" panose="020B0702040204020203" pitchFamily="34" charset="0"/>
                <a:cs typeface="Segoe UI Semibold" panose="020B0702040204020203" pitchFamily="34" charset="0"/>
              </a:rPr>
              <a:t>Data Consistency</a:t>
            </a:r>
          </a:p>
          <a:p>
            <a:pPr lvl="0" defTabSz="932201">
              <a:spcAft>
                <a:spcPts val="1800"/>
              </a:spcAft>
              <a:defRPr/>
            </a:pPr>
            <a:endParaRPr lang="en-US" sz="2000" kern="0" dirty="0">
              <a:latin typeface="Segoe UI Semibold" panose="020B0702040204020203" pitchFamily="34" charset="0"/>
              <a:cs typeface="Segoe UI Semibold" panose="020B0702040204020203" pitchFamily="34" charset="0"/>
            </a:endParaRPr>
          </a:p>
        </p:txBody>
      </p:sp>
      <p:sp>
        <p:nvSpPr>
          <p:cNvPr id="27" name="Title 1">
            <a:extLst>
              <a:ext uri="{FF2B5EF4-FFF2-40B4-BE49-F238E27FC236}">
                <a16:creationId xmlns:a16="http://schemas.microsoft.com/office/drawing/2014/main" id="{F40A6514-276B-4EF0-8E53-52D1C9049A3D}"/>
              </a:ext>
            </a:extLst>
          </p:cNvPr>
          <p:cNvSpPr txBox="1">
            <a:spLocks/>
          </p:cNvSpPr>
          <p:nvPr/>
        </p:nvSpPr>
        <p:spPr>
          <a:xfrm>
            <a:off x="198438" y="238225"/>
            <a:ext cx="12055476" cy="932563"/>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0" normalizeH="0" baseline="0" noProof="0" dirty="0">
                <a:ln w="3175">
                  <a:noFill/>
                </a:ln>
                <a:gradFill>
                  <a:gsLst>
                    <a:gs pos="0">
                      <a:srgbClr val="FFFFFF"/>
                    </a:gs>
                    <a:gs pos="100000">
                      <a:srgbClr val="FFFFFF"/>
                    </a:gs>
                  </a:gsLst>
                  <a:lin ang="5400000" scaled="0"/>
                </a:gradFill>
                <a:effectLst/>
                <a:uLnTx/>
                <a:uFillTx/>
                <a:latin typeface="Segoe UI Light"/>
                <a:ea typeface="+mn-ea"/>
                <a:cs typeface="Segoe UI" pitchFamily="34" charset="0"/>
              </a:rPr>
              <a:t>Azure Cosmos DB</a:t>
            </a:r>
          </a:p>
        </p:txBody>
      </p:sp>
      <p:sp>
        <p:nvSpPr>
          <p:cNvPr id="28" name="Title 1">
            <a:extLst>
              <a:ext uri="{FF2B5EF4-FFF2-40B4-BE49-F238E27FC236}">
                <a16:creationId xmlns:a16="http://schemas.microsoft.com/office/drawing/2014/main" id="{0EB7F75B-04EE-4901-B2E5-8CA1F5B12564}"/>
              </a:ext>
            </a:extLst>
          </p:cNvPr>
          <p:cNvSpPr txBox="1">
            <a:spLocks/>
          </p:cNvSpPr>
          <p:nvPr/>
        </p:nvSpPr>
        <p:spPr>
          <a:xfrm>
            <a:off x="198438" y="1044129"/>
            <a:ext cx="12055476" cy="572464"/>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w="3175">
                  <a:noFill/>
                </a:ln>
                <a:solidFill>
                  <a:schemeClr val="bg2">
                    <a:lumMod val="20000"/>
                    <a:lumOff val="80000"/>
                  </a:schemeClr>
                </a:solidFill>
                <a:effectLst/>
                <a:uLnTx/>
                <a:uFillTx/>
                <a:latin typeface="Segoe UI" panose="020B0502040204020203" pitchFamily="34" charset="0"/>
              </a:rPr>
              <a:t>Only database with comprehensive SLAs across 4 dimensions</a:t>
            </a:r>
            <a:endParaRPr kumimoji="0" lang="en-US" sz="4000" b="0" i="0" u="none" strike="noStrike" kern="1200" cap="none" spc="0" normalizeH="0" baseline="0" noProof="0" dirty="0">
              <a:ln w="3175">
                <a:noFill/>
              </a:ln>
              <a:solidFill>
                <a:schemeClr val="bg2">
                  <a:lumMod val="20000"/>
                  <a:lumOff val="80000"/>
                </a:schemeClr>
              </a:solidFill>
              <a:effectLst/>
              <a:uLnTx/>
              <a:uFillTx/>
              <a:latin typeface="Segoe UI" panose="020B0502040204020203" pitchFamily="34" charset="0"/>
            </a:endParaRPr>
          </a:p>
        </p:txBody>
      </p:sp>
      <p:grpSp>
        <p:nvGrpSpPr>
          <p:cNvPr id="2" name="Group 1">
            <a:extLst>
              <a:ext uri="{FF2B5EF4-FFF2-40B4-BE49-F238E27FC236}">
                <a16:creationId xmlns:a16="http://schemas.microsoft.com/office/drawing/2014/main" id="{285F750B-FBD8-4BB6-A48C-6359330544F0}"/>
              </a:ext>
            </a:extLst>
          </p:cNvPr>
          <p:cNvGrpSpPr/>
          <p:nvPr/>
        </p:nvGrpSpPr>
        <p:grpSpPr>
          <a:xfrm>
            <a:off x="4128136" y="1820863"/>
            <a:ext cx="8308339" cy="5207158"/>
            <a:chOff x="3929698" y="1754757"/>
            <a:chExt cx="8506778" cy="5331527"/>
          </a:xfrm>
        </p:grpSpPr>
        <p:grpSp>
          <p:nvGrpSpPr>
            <p:cNvPr id="13" name="Group 12">
              <a:extLst>
                <a:ext uri="{FF2B5EF4-FFF2-40B4-BE49-F238E27FC236}">
                  <a16:creationId xmlns:a16="http://schemas.microsoft.com/office/drawing/2014/main" id="{16C6988C-FFF5-4A52-BC2B-C5B851B43C70}"/>
                </a:ext>
              </a:extLst>
            </p:cNvPr>
            <p:cNvGrpSpPr/>
            <p:nvPr/>
          </p:nvGrpSpPr>
          <p:grpSpPr>
            <a:xfrm>
              <a:off x="3929698" y="2135757"/>
              <a:ext cx="8506778" cy="4950527"/>
              <a:chOff x="0" y="8731"/>
              <a:chExt cx="12410551" cy="7222331"/>
            </a:xfrm>
          </p:grpSpPr>
          <p:pic>
            <p:nvPicPr>
              <p:cNvPr id="14" name="Picture 13" descr="A picture containing screenshot, computer, laptop, indoor&#10;&#10;Description generated with very high confidence">
                <a:extLst>
                  <a:ext uri="{FF2B5EF4-FFF2-40B4-BE49-F238E27FC236}">
                    <a16:creationId xmlns:a16="http://schemas.microsoft.com/office/drawing/2014/main" id="{4C86B2B7-8C53-46CA-AF4F-B3139B0A83E7}"/>
                  </a:ext>
                </a:extLst>
              </p:cNvPr>
              <p:cNvPicPr>
                <a:picLocks noChangeAspect="1"/>
              </p:cNvPicPr>
              <p:nvPr/>
            </p:nvPicPr>
            <p:blipFill>
              <a:blip r:embed="rId3"/>
              <a:stretch>
                <a:fillRect/>
              </a:stretch>
            </p:blipFill>
            <p:spPr>
              <a:xfrm>
                <a:off x="0" y="8731"/>
                <a:ext cx="12410551" cy="7222331"/>
              </a:xfrm>
              <a:prstGeom prst="rect">
                <a:avLst/>
              </a:prstGeom>
            </p:spPr>
          </p:pic>
          <p:pic>
            <p:nvPicPr>
              <p:cNvPr id="15" name="Picture 14">
                <a:extLst>
                  <a:ext uri="{FF2B5EF4-FFF2-40B4-BE49-F238E27FC236}">
                    <a16:creationId xmlns:a16="http://schemas.microsoft.com/office/drawing/2014/main" id="{C8BB30E7-1C30-4BDA-9EFA-CB18EFD46F02}"/>
                  </a:ext>
                </a:extLst>
              </p:cNvPr>
              <p:cNvPicPr>
                <a:picLocks noChangeAspect="1"/>
              </p:cNvPicPr>
              <p:nvPr/>
            </p:nvPicPr>
            <p:blipFill>
              <a:blip r:embed="rId4"/>
              <a:stretch>
                <a:fillRect/>
              </a:stretch>
            </p:blipFill>
            <p:spPr>
              <a:xfrm>
                <a:off x="7666038" y="1423031"/>
                <a:ext cx="4350188" cy="2668415"/>
              </a:xfrm>
              <a:prstGeom prst="rect">
                <a:avLst/>
              </a:prstGeom>
            </p:spPr>
          </p:pic>
        </p:grpSp>
        <p:sp>
          <p:nvSpPr>
            <p:cNvPr id="16" name="Rectangle 15">
              <a:extLst>
                <a:ext uri="{FF2B5EF4-FFF2-40B4-BE49-F238E27FC236}">
                  <a16:creationId xmlns:a16="http://schemas.microsoft.com/office/drawing/2014/main" id="{8EC58171-5D50-4E74-92B2-AB563F2402A8}"/>
                </a:ext>
              </a:extLst>
            </p:cNvPr>
            <p:cNvSpPr/>
            <p:nvPr/>
          </p:nvSpPr>
          <p:spPr bwMode="auto">
            <a:xfrm>
              <a:off x="3932237" y="1754757"/>
              <a:ext cx="8504238" cy="38100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accent1">
                      <a:lumMod val="60000"/>
                      <a:lumOff val="40000"/>
                    </a:schemeClr>
                  </a:solidFill>
                  <a:latin typeface="Segoe UI Semilight" panose="020B0402040204020203" pitchFamily="34" charset="0"/>
                  <a:ea typeface="Segoe UI" pitchFamily="34" charset="0"/>
                  <a:cs typeface="Segoe UI Semilight" panose="020B0402040204020203" pitchFamily="34" charset="0"/>
                </a:rPr>
                <a:t>Microsoft Azure</a:t>
              </a:r>
            </a:p>
          </p:txBody>
        </p:sp>
      </p:grpSp>
      <p:sp>
        <p:nvSpPr>
          <p:cNvPr id="18" name="Rectangle 17">
            <a:extLst>
              <a:ext uri="{FF2B5EF4-FFF2-40B4-BE49-F238E27FC236}">
                <a16:creationId xmlns:a16="http://schemas.microsoft.com/office/drawing/2014/main" id="{611780EB-57E8-4994-9B08-CE59613C37E7}"/>
              </a:ext>
            </a:extLst>
          </p:cNvPr>
          <p:cNvSpPr/>
          <p:nvPr/>
        </p:nvSpPr>
        <p:spPr bwMode="auto">
          <a:xfrm>
            <a:off x="3866632" y="1820863"/>
            <a:ext cx="263597" cy="5173662"/>
          </a:xfrm>
          <a:prstGeom prst="rect">
            <a:avLst/>
          </a:prstGeom>
          <a:gradFill flip="none" rotWithShape="1">
            <a:gsLst>
              <a:gs pos="0">
                <a:schemeClr val="accent1">
                  <a:lumMod val="67000"/>
                </a:schemeClr>
              </a:gs>
              <a:gs pos="100000">
                <a:schemeClr val="bg2"/>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268973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437" y="2201862"/>
            <a:ext cx="10210800" cy="1898468"/>
          </a:xfrm>
        </p:spPr>
        <p:txBody>
          <a:bodyPr/>
          <a:lstStyle/>
          <a:p>
            <a:r>
              <a:rPr lang="en-US" dirty="0">
                <a:solidFill>
                  <a:schemeClr val="bg1"/>
                </a:solidFill>
              </a:rPr>
              <a:t>Schema-agnostic, automatic indexing</a:t>
            </a:r>
          </a:p>
        </p:txBody>
      </p:sp>
      <p:grpSp>
        <p:nvGrpSpPr>
          <p:cNvPr id="3" name="Group 2"/>
          <p:cNvGrpSpPr/>
          <p:nvPr/>
        </p:nvGrpSpPr>
        <p:grpSpPr>
          <a:xfrm>
            <a:off x="588961" y="2430462"/>
            <a:ext cx="1484313" cy="1144587"/>
            <a:chOff x="1039811" y="3152773"/>
            <a:chExt cx="1484313" cy="1144587"/>
          </a:xfrm>
          <a:solidFill>
            <a:srgbClr val="00B0F0"/>
          </a:solidFill>
        </p:grpSpPr>
        <p:sp>
          <p:nvSpPr>
            <p:cNvPr id="4" name="Freeform 284"/>
            <p:cNvSpPr>
              <a:spLocks/>
            </p:cNvSpPr>
            <p:nvPr/>
          </p:nvSpPr>
          <p:spPr bwMode="auto">
            <a:xfrm>
              <a:off x="1039811" y="3152773"/>
              <a:ext cx="1484313" cy="1144587"/>
            </a:xfrm>
            <a:custGeom>
              <a:avLst/>
              <a:gdLst>
                <a:gd name="T0" fmla="*/ 377 w 435"/>
                <a:gd name="T1" fmla="*/ 95 h 277"/>
                <a:gd name="T2" fmla="*/ 374 w 435"/>
                <a:gd name="T3" fmla="*/ 95 h 277"/>
                <a:gd name="T4" fmla="*/ 265 w 435"/>
                <a:gd name="T5" fmla="*/ 17 h 277"/>
                <a:gd name="T6" fmla="*/ 240 w 435"/>
                <a:gd name="T7" fmla="*/ 20 h 277"/>
                <a:gd name="T8" fmla="*/ 173 w 435"/>
                <a:gd name="T9" fmla="*/ 0 h 277"/>
                <a:gd name="T10" fmla="*/ 61 w 435"/>
                <a:gd name="T11" fmla="*/ 95 h 277"/>
                <a:gd name="T12" fmla="*/ 58 w 435"/>
                <a:gd name="T13" fmla="*/ 95 h 277"/>
                <a:gd name="T14" fmla="*/ 0 w 435"/>
                <a:gd name="T15" fmla="*/ 148 h 277"/>
                <a:gd name="T16" fmla="*/ 58 w 435"/>
                <a:gd name="T17" fmla="*/ 200 h 277"/>
                <a:gd name="T18" fmla="*/ 58 w 435"/>
                <a:gd name="T19" fmla="*/ 200 h 277"/>
                <a:gd name="T20" fmla="*/ 154 w 435"/>
                <a:gd name="T21" fmla="*/ 277 h 277"/>
                <a:gd name="T22" fmla="*/ 214 w 435"/>
                <a:gd name="T23" fmla="*/ 258 h 277"/>
                <a:gd name="T24" fmla="*/ 274 w 435"/>
                <a:gd name="T25" fmla="*/ 277 h 277"/>
                <a:gd name="T26" fmla="*/ 370 w 435"/>
                <a:gd name="T27" fmla="*/ 200 h 277"/>
                <a:gd name="T28" fmla="*/ 377 w 435"/>
                <a:gd name="T29" fmla="*/ 200 h 277"/>
                <a:gd name="T30" fmla="*/ 435 w 435"/>
                <a:gd name="T31" fmla="*/ 148 h 277"/>
                <a:gd name="T32" fmla="*/ 377 w 435"/>
                <a:gd name="T33" fmla="*/ 9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277">
                  <a:moveTo>
                    <a:pt x="377" y="95"/>
                  </a:moveTo>
                  <a:cubicBezTo>
                    <a:pt x="376" y="95"/>
                    <a:pt x="375" y="95"/>
                    <a:pt x="374" y="95"/>
                  </a:cubicBezTo>
                  <a:cubicBezTo>
                    <a:pt x="363" y="50"/>
                    <a:pt x="318" y="17"/>
                    <a:pt x="265" y="17"/>
                  </a:cubicBezTo>
                  <a:cubicBezTo>
                    <a:pt x="256" y="17"/>
                    <a:pt x="248" y="18"/>
                    <a:pt x="240" y="20"/>
                  </a:cubicBezTo>
                  <a:cubicBezTo>
                    <a:pt x="221" y="7"/>
                    <a:pt x="198" y="0"/>
                    <a:pt x="173" y="0"/>
                  </a:cubicBezTo>
                  <a:cubicBezTo>
                    <a:pt x="114" y="0"/>
                    <a:pt x="65" y="42"/>
                    <a:pt x="61" y="95"/>
                  </a:cubicBezTo>
                  <a:cubicBezTo>
                    <a:pt x="60" y="95"/>
                    <a:pt x="59" y="95"/>
                    <a:pt x="58" y="95"/>
                  </a:cubicBezTo>
                  <a:cubicBezTo>
                    <a:pt x="26" y="95"/>
                    <a:pt x="0" y="119"/>
                    <a:pt x="0" y="148"/>
                  </a:cubicBezTo>
                  <a:cubicBezTo>
                    <a:pt x="0" y="177"/>
                    <a:pt x="26" y="200"/>
                    <a:pt x="58" y="200"/>
                  </a:cubicBezTo>
                  <a:cubicBezTo>
                    <a:pt x="58" y="200"/>
                    <a:pt x="58" y="200"/>
                    <a:pt x="58" y="200"/>
                  </a:cubicBezTo>
                  <a:cubicBezTo>
                    <a:pt x="64" y="243"/>
                    <a:pt x="105" y="277"/>
                    <a:pt x="154" y="277"/>
                  </a:cubicBezTo>
                  <a:cubicBezTo>
                    <a:pt x="177" y="277"/>
                    <a:pt x="198" y="270"/>
                    <a:pt x="214" y="258"/>
                  </a:cubicBezTo>
                  <a:cubicBezTo>
                    <a:pt x="231" y="270"/>
                    <a:pt x="251" y="277"/>
                    <a:pt x="274" y="277"/>
                  </a:cubicBezTo>
                  <a:cubicBezTo>
                    <a:pt x="324" y="277"/>
                    <a:pt x="364" y="243"/>
                    <a:pt x="370" y="200"/>
                  </a:cubicBezTo>
                  <a:cubicBezTo>
                    <a:pt x="372" y="200"/>
                    <a:pt x="375" y="200"/>
                    <a:pt x="377" y="200"/>
                  </a:cubicBezTo>
                  <a:cubicBezTo>
                    <a:pt x="409" y="200"/>
                    <a:pt x="435" y="177"/>
                    <a:pt x="435" y="148"/>
                  </a:cubicBezTo>
                  <a:cubicBezTo>
                    <a:pt x="435" y="119"/>
                    <a:pt x="409" y="95"/>
                    <a:pt x="377"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 name="TextBox 4"/>
            <p:cNvSpPr txBox="1"/>
            <p:nvPr/>
          </p:nvSpPr>
          <p:spPr>
            <a:xfrm>
              <a:off x="1434571" y="3344862"/>
              <a:ext cx="664284" cy="849463"/>
            </a:xfrm>
            <a:prstGeom prst="rect">
              <a:avLst/>
            </a:prstGeom>
            <a:grpFill/>
          </p:spPr>
          <p:txBody>
            <a:bodyPr wrap="none" lIns="182880" tIns="146304" rIns="182880" bIns="146304" rtlCol="0">
              <a:spAutoFit/>
            </a:bodyPr>
            <a:lstStyle/>
            <a:p>
              <a:pPr>
                <a:lnSpc>
                  <a:spcPct val="90000"/>
                </a:lnSpc>
                <a:spcAft>
                  <a:spcPts val="600"/>
                </a:spcAft>
              </a:pPr>
              <a:r>
                <a:rPr lang="en-US" sz="4000" b="1" dirty="0">
                  <a:solidFill>
                    <a:srgbClr val="000000"/>
                  </a:solidFill>
                </a:rPr>
                <a:t>7</a:t>
              </a:r>
            </a:p>
          </p:txBody>
        </p:sp>
      </p:grpSp>
    </p:spTree>
    <p:extLst>
      <p:ext uri="{BB962C8B-B14F-4D97-AF65-F5344CB8AC3E}">
        <p14:creationId xmlns:p14="http://schemas.microsoft.com/office/powerpoint/2010/main" val="2093449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4160837" y="4762"/>
            <a:ext cx="7723121" cy="3617267"/>
          </a:xfrm>
          <a:prstGeom prst="rect">
            <a:avLst/>
          </a:prstGeom>
          <a:solidFill>
            <a:srgbClr val="000000">
              <a:alpha val="77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630" fontAlgn="base">
              <a:spcBef>
                <a:spcPct val="0"/>
              </a:spcBef>
              <a:spcAft>
                <a:spcPct val="0"/>
              </a:spcAft>
            </a:pPr>
            <a:endParaRPr lang="en-US" sz="1912"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 name="Title 5"/>
          <p:cNvSpPr>
            <a:spLocks noGrp="1"/>
          </p:cNvSpPr>
          <p:nvPr>
            <p:ph type="title"/>
          </p:nvPr>
        </p:nvSpPr>
        <p:spPr>
          <a:xfrm>
            <a:off x="198437" y="242450"/>
            <a:ext cx="12039600" cy="994320"/>
          </a:xfrm>
        </p:spPr>
        <p:txBody>
          <a:bodyPr>
            <a:noAutofit/>
          </a:bodyPr>
          <a:lstStyle/>
          <a:p>
            <a:pPr algn="ctr"/>
            <a:r>
              <a:rPr lang="en-US" sz="6000" spc="-287"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Schema-agnostic, automatic indexing</a:t>
            </a:r>
          </a:p>
        </p:txBody>
      </p:sp>
      <p:sp>
        <p:nvSpPr>
          <p:cNvPr id="2" name="Content Placeholder 1"/>
          <p:cNvSpPr>
            <a:spLocks noGrp="1"/>
          </p:cNvSpPr>
          <p:nvPr>
            <p:ph idx="1"/>
          </p:nvPr>
        </p:nvSpPr>
        <p:spPr>
          <a:xfrm>
            <a:off x="962294" y="1474457"/>
            <a:ext cx="10824061" cy="5119853"/>
          </a:xfrm>
          <a:noFill/>
        </p:spPr>
        <p:txBody>
          <a:bodyPr>
            <a:normAutofit fontScale="55000" lnSpcReduction="20000"/>
          </a:bodyPr>
          <a:lstStyle/>
          <a:p>
            <a:pPr lvl="0"/>
            <a:r>
              <a:rPr lang="en-US" sz="4400" dirty="0">
                <a:solidFill>
                  <a:schemeClr val="bg1"/>
                </a:solidFill>
                <a:latin typeface="Segoe UI Light" panose="020B0502040204020203" pitchFamily="34" charset="0"/>
                <a:cs typeface="Segoe UI Light" panose="020B0502040204020203" pitchFamily="34" charset="0"/>
              </a:rPr>
              <a:t>At </a:t>
            </a:r>
            <a:r>
              <a:rPr lang="en-US" sz="4400" u="sng" dirty="0">
                <a:solidFill>
                  <a:schemeClr val="bg1"/>
                </a:solidFill>
                <a:latin typeface="Segoe UI Light" panose="020B0502040204020203" pitchFamily="34" charset="0"/>
                <a:cs typeface="Segoe UI Light" panose="020B0502040204020203" pitchFamily="34" charset="0"/>
              </a:rPr>
              <a:t>global scale</a:t>
            </a:r>
            <a:r>
              <a:rPr lang="en-US" sz="4400" dirty="0">
                <a:solidFill>
                  <a:schemeClr val="bg1"/>
                </a:solidFill>
                <a:latin typeface="Segoe UI Light" panose="020B0502040204020203" pitchFamily="34" charset="0"/>
                <a:cs typeface="Segoe UI Light" panose="020B0502040204020203" pitchFamily="34" charset="0"/>
              </a:rPr>
              <a:t>, </a:t>
            </a:r>
            <a:r>
              <a:rPr lang="en-US" sz="4400" dirty="0">
                <a:solidFill>
                  <a:srgbClr val="00B050"/>
                </a:solidFill>
                <a:latin typeface="Segoe UI Light" panose="020B0502040204020203" pitchFamily="34" charset="0"/>
                <a:cs typeface="Segoe UI Light" panose="020B0502040204020203" pitchFamily="34" charset="0"/>
              </a:rPr>
              <a:t>schema/index management is hard</a:t>
            </a:r>
          </a:p>
          <a:p>
            <a:pPr lvl="0"/>
            <a:endParaRPr lang="en-US" sz="4400" dirty="0">
              <a:solidFill>
                <a:schemeClr val="bg1"/>
              </a:solidFill>
              <a:latin typeface="Segoe UI Light" panose="020B0502040204020203" pitchFamily="34" charset="0"/>
              <a:cs typeface="Segoe UI Light" panose="020B0502040204020203" pitchFamily="34" charset="0"/>
            </a:endParaRPr>
          </a:p>
          <a:p>
            <a:pPr lvl="0"/>
            <a:r>
              <a:rPr lang="en-US" sz="4400" dirty="0">
                <a:solidFill>
                  <a:schemeClr val="bg1"/>
                </a:solidFill>
                <a:latin typeface="Segoe UI Light" panose="020B0502040204020203" pitchFamily="34" charset="0"/>
                <a:cs typeface="Segoe UI Light" panose="020B0502040204020203" pitchFamily="34" charset="0"/>
              </a:rPr>
              <a:t>Automatic and synchronous indexing of all ingested content - hash, range, geo-spatial, and columnar</a:t>
            </a:r>
          </a:p>
          <a:p>
            <a:pPr lvl="1"/>
            <a:r>
              <a:rPr lang="en-US" sz="3600" dirty="0">
                <a:solidFill>
                  <a:schemeClr val="bg1"/>
                </a:solidFill>
                <a:latin typeface="Segoe UI Light" panose="020B0502040204020203" pitchFamily="34" charset="0"/>
                <a:cs typeface="Segoe UI Light" panose="020B0502040204020203" pitchFamily="34" charset="0"/>
              </a:rPr>
              <a:t>No schemas or secondary indices ever needed</a:t>
            </a:r>
          </a:p>
          <a:p>
            <a:pPr lvl="0"/>
            <a:endParaRPr lang="en-US" sz="4400" dirty="0">
              <a:solidFill>
                <a:schemeClr val="bg1"/>
              </a:solidFill>
              <a:latin typeface="Segoe UI Light" panose="020B0502040204020203" pitchFamily="34" charset="0"/>
              <a:cs typeface="Segoe UI Light" panose="020B0502040204020203" pitchFamily="34" charset="0"/>
            </a:endParaRPr>
          </a:p>
          <a:p>
            <a:pPr lvl="0"/>
            <a:r>
              <a:rPr lang="en-US" sz="4400" dirty="0">
                <a:solidFill>
                  <a:schemeClr val="bg1"/>
                </a:solidFill>
                <a:latin typeface="Segoe UI Light" panose="020B0502040204020203" pitchFamily="34" charset="0"/>
                <a:cs typeface="Segoe UI Light" panose="020B0502040204020203" pitchFamily="34" charset="0"/>
              </a:rPr>
              <a:t>Resource governed, write optimized database engine with latch free and log structured techniques</a:t>
            </a:r>
          </a:p>
          <a:p>
            <a:pPr lvl="0"/>
            <a:endParaRPr lang="en-US" sz="4400" dirty="0">
              <a:solidFill>
                <a:schemeClr val="bg1"/>
              </a:solidFill>
              <a:latin typeface="Segoe UI Light" panose="020B0502040204020203" pitchFamily="34" charset="0"/>
              <a:cs typeface="Segoe UI Light" panose="020B0502040204020203" pitchFamily="34" charset="0"/>
            </a:endParaRPr>
          </a:p>
          <a:p>
            <a:pPr lvl="0"/>
            <a:r>
              <a:rPr lang="en-US" sz="4400" dirty="0">
                <a:solidFill>
                  <a:schemeClr val="bg1"/>
                </a:solidFill>
                <a:latin typeface="Segoe UI Light" panose="020B0502040204020203" pitchFamily="34" charset="0"/>
                <a:cs typeface="Segoe UI Light" panose="020B0502040204020203" pitchFamily="34" charset="0"/>
              </a:rPr>
              <a:t>Online and in-situ index transformations </a:t>
            </a:r>
          </a:p>
          <a:p>
            <a:pPr lvl="0"/>
            <a:endParaRPr lang="en-US" sz="4400" dirty="0">
              <a:solidFill>
                <a:schemeClr val="bg1"/>
              </a:solidFill>
              <a:latin typeface="Segoe UI Light" panose="020B0502040204020203" pitchFamily="34" charset="0"/>
              <a:cs typeface="Segoe UI Light" panose="020B0502040204020203" pitchFamily="34" charset="0"/>
            </a:endParaRPr>
          </a:p>
          <a:p>
            <a:pPr lvl="0"/>
            <a:r>
              <a:rPr lang="en-US" sz="4400" dirty="0">
                <a:solidFill>
                  <a:schemeClr val="bg1"/>
                </a:solidFill>
                <a:latin typeface="Segoe UI Light" panose="020B0502040204020203" pitchFamily="34" charset="0"/>
                <a:cs typeface="Segoe UI Light" panose="020B0502040204020203" pitchFamily="34" charset="0"/>
              </a:rPr>
              <a:t>While the database is fully schema-agnostic, schema-extraction is built in</a:t>
            </a:r>
          </a:p>
          <a:p>
            <a:pPr lvl="1"/>
            <a:r>
              <a:rPr lang="en-US" sz="3889" dirty="0">
                <a:solidFill>
                  <a:schemeClr val="bg1"/>
                </a:solidFill>
                <a:latin typeface="Segoe UI Light" panose="020B0502040204020203" pitchFamily="34" charset="0"/>
                <a:cs typeface="Segoe UI Light" panose="020B0502040204020203" pitchFamily="34" charset="0"/>
              </a:rPr>
              <a:t>Customers can get Avro schemas from the database </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86876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75" name="Group 74"/>
          <p:cNvGrpSpPr/>
          <p:nvPr/>
        </p:nvGrpSpPr>
        <p:grpSpPr>
          <a:xfrm>
            <a:off x="-258763" y="3188771"/>
            <a:ext cx="12877800" cy="4345678"/>
            <a:chOff x="-608435" y="4060268"/>
            <a:chExt cx="11949156" cy="4345678"/>
          </a:xfrm>
        </p:grpSpPr>
        <p:sp>
          <p:nvSpPr>
            <p:cNvPr id="76" name="Freeform 611"/>
            <p:cNvSpPr>
              <a:spLocks/>
            </p:cNvSpPr>
            <p:nvPr/>
          </p:nvSpPr>
          <p:spPr bwMode="auto">
            <a:xfrm>
              <a:off x="-353974" y="4060268"/>
              <a:ext cx="11694695" cy="3876444"/>
            </a:xfrm>
            <a:custGeom>
              <a:avLst/>
              <a:gdLst>
                <a:gd name="T0" fmla="*/ 0 w 4239"/>
                <a:gd name="T1" fmla="*/ 587 h 1404"/>
                <a:gd name="T2" fmla="*/ 4228 w 4239"/>
                <a:gd name="T3" fmla="*/ 1374 h 1404"/>
                <a:gd name="T4" fmla="*/ 4239 w 4239"/>
                <a:gd name="T5" fmla="*/ 1404 h 1404"/>
                <a:gd name="T6" fmla="*/ 3673 w 4239"/>
                <a:gd name="T7" fmla="*/ 1381 h 1404"/>
                <a:gd name="T8" fmla="*/ 4 w 4239"/>
                <a:gd name="T9" fmla="*/ 1389 h 1404"/>
                <a:gd name="T10" fmla="*/ 0 w 4239"/>
                <a:gd name="T11" fmla="*/ 587 h 1404"/>
              </a:gdLst>
              <a:ahLst/>
              <a:cxnLst>
                <a:cxn ang="0">
                  <a:pos x="T0" y="T1"/>
                </a:cxn>
                <a:cxn ang="0">
                  <a:pos x="T2" y="T3"/>
                </a:cxn>
                <a:cxn ang="0">
                  <a:pos x="T4" y="T5"/>
                </a:cxn>
                <a:cxn ang="0">
                  <a:pos x="T6" y="T7"/>
                </a:cxn>
                <a:cxn ang="0">
                  <a:pos x="T8" y="T9"/>
                </a:cxn>
                <a:cxn ang="0">
                  <a:pos x="T10" y="T11"/>
                </a:cxn>
              </a:cxnLst>
              <a:rect l="0" t="0" r="r" b="b"/>
              <a:pathLst>
                <a:path w="4239" h="1404">
                  <a:moveTo>
                    <a:pt x="0" y="587"/>
                  </a:moveTo>
                  <a:cubicBezTo>
                    <a:pt x="0" y="587"/>
                    <a:pt x="2987" y="0"/>
                    <a:pt x="4228" y="1374"/>
                  </a:cubicBezTo>
                  <a:cubicBezTo>
                    <a:pt x="4228" y="1374"/>
                    <a:pt x="4236" y="1341"/>
                    <a:pt x="4239" y="1404"/>
                  </a:cubicBezTo>
                  <a:cubicBezTo>
                    <a:pt x="4032" y="1382"/>
                    <a:pt x="3673" y="1381"/>
                    <a:pt x="3673" y="1381"/>
                  </a:cubicBezTo>
                  <a:cubicBezTo>
                    <a:pt x="4" y="1389"/>
                    <a:pt x="4" y="1389"/>
                    <a:pt x="4" y="1389"/>
                  </a:cubicBezTo>
                  <a:cubicBezTo>
                    <a:pt x="0" y="587"/>
                    <a:pt x="0" y="587"/>
                    <a:pt x="0" y="587"/>
                  </a:cubicBezTo>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614"/>
            <p:cNvSpPr>
              <a:spLocks noEditPoints="1"/>
            </p:cNvSpPr>
            <p:nvPr/>
          </p:nvSpPr>
          <p:spPr bwMode="auto">
            <a:xfrm>
              <a:off x="1000038" y="5471475"/>
              <a:ext cx="5905127" cy="2368353"/>
            </a:xfrm>
            <a:custGeom>
              <a:avLst/>
              <a:gdLst>
                <a:gd name="T0" fmla="*/ 16 w 2140"/>
                <a:gd name="T1" fmla="*/ 7 h 858"/>
                <a:gd name="T2" fmla="*/ 82 w 2140"/>
                <a:gd name="T3" fmla="*/ 4 h 858"/>
                <a:gd name="T4" fmla="*/ 113 w 2140"/>
                <a:gd name="T5" fmla="*/ 3 h 858"/>
                <a:gd name="T6" fmla="*/ 148 w 2140"/>
                <a:gd name="T7" fmla="*/ 0 h 858"/>
                <a:gd name="T8" fmla="*/ 214 w 2140"/>
                <a:gd name="T9" fmla="*/ 9 h 858"/>
                <a:gd name="T10" fmla="*/ 178 w 2140"/>
                <a:gd name="T11" fmla="*/ 4 h 858"/>
                <a:gd name="T12" fmla="*/ 284 w 2140"/>
                <a:gd name="T13" fmla="*/ 8 h 858"/>
                <a:gd name="T14" fmla="*/ 312 w 2140"/>
                <a:gd name="T15" fmla="*/ 15 h 858"/>
                <a:gd name="T16" fmla="*/ 313 w 2140"/>
                <a:gd name="T17" fmla="*/ 6 h 858"/>
                <a:gd name="T18" fmla="*/ 410 w 2140"/>
                <a:gd name="T19" fmla="*/ 26 h 858"/>
                <a:gd name="T20" fmla="*/ 437 w 2140"/>
                <a:gd name="T21" fmla="*/ 23 h 858"/>
                <a:gd name="T22" fmla="*/ 477 w 2140"/>
                <a:gd name="T23" fmla="*/ 22 h 858"/>
                <a:gd name="T24" fmla="*/ 540 w 2140"/>
                <a:gd name="T25" fmla="*/ 45 h 858"/>
                <a:gd name="T26" fmla="*/ 502 w 2140"/>
                <a:gd name="T27" fmla="*/ 32 h 858"/>
                <a:gd name="T28" fmla="*/ 613 w 2140"/>
                <a:gd name="T29" fmla="*/ 50 h 858"/>
                <a:gd name="T30" fmla="*/ 637 w 2140"/>
                <a:gd name="T31" fmla="*/ 63 h 858"/>
                <a:gd name="T32" fmla="*/ 640 w 2140"/>
                <a:gd name="T33" fmla="*/ 48 h 858"/>
                <a:gd name="T34" fmla="*/ 733 w 2140"/>
                <a:gd name="T35" fmla="*/ 84 h 858"/>
                <a:gd name="T36" fmla="*/ 759 w 2140"/>
                <a:gd name="T37" fmla="*/ 81 h 858"/>
                <a:gd name="T38" fmla="*/ 801 w 2140"/>
                <a:gd name="T39" fmla="*/ 83 h 858"/>
                <a:gd name="T40" fmla="*/ 860 w 2140"/>
                <a:gd name="T41" fmla="*/ 117 h 858"/>
                <a:gd name="T42" fmla="*/ 822 w 2140"/>
                <a:gd name="T43" fmla="*/ 97 h 858"/>
                <a:gd name="T44" fmla="*/ 935 w 2140"/>
                <a:gd name="T45" fmla="*/ 129 h 858"/>
                <a:gd name="T46" fmla="*/ 954 w 2140"/>
                <a:gd name="T47" fmla="*/ 145 h 858"/>
                <a:gd name="T48" fmla="*/ 960 w 2140"/>
                <a:gd name="T49" fmla="*/ 127 h 858"/>
                <a:gd name="T50" fmla="*/ 1048 w 2140"/>
                <a:gd name="T51" fmla="*/ 176 h 858"/>
                <a:gd name="T52" fmla="*/ 1073 w 2140"/>
                <a:gd name="T53" fmla="*/ 175 h 858"/>
                <a:gd name="T54" fmla="*/ 1116 w 2140"/>
                <a:gd name="T55" fmla="*/ 181 h 858"/>
                <a:gd name="T56" fmla="*/ 1170 w 2140"/>
                <a:gd name="T57" fmla="*/ 222 h 858"/>
                <a:gd name="T58" fmla="*/ 1135 w 2140"/>
                <a:gd name="T59" fmla="*/ 198 h 858"/>
                <a:gd name="T60" fmla="*/ 1243 w 2140"/>
                <a:gd name="T61" fmla="*/ 243 h 858"/>
                <a:gd name="T62" fmla="*/ 1256 w 2140"/>
                <a:gd name="T63" fmla="*/ 249 h 858"/>
                <a:gd name="T64" fmla="*/ 1269 w 2140"/>
                <a:gd name="T65" fmla="*/ 244 h 858"/>
                <a:gd name="T66" fmla="*/ 1350 w 2140"/>
                <a:gd name="T67" fmla="*/ 302 h 858"/>
                <a:gd name="T68" fmla="*/ 1388 w 2140"/>
                <a:gd name="T69" fmla="*/ 301 h 858"/>
                <a:gd name="T70" fmla="*/ 1417 w 2140"/>
                <a:gd name="T71" fmla="*/ 316 h 858"/>
                <a:gd name="T72" fmla="*/ 1438 w 2140"/>
                <a:gd name="T73" fmla="*/ 347 h 858"/>
                <a:gd name="T74" fmla="*/ 1447 w 2140"/>
                <a:gd name="T75" fmla="*/ 331 h 858"/>
                <a:gd name="T76" fmla="*/ 1536 w 2140"/>
                <a:gd name="T77" fmla="*/ 391 h 858"/>
                <a:gd name="T78" fmla="*/ 1550 w 2140"/>
                <a:gd name="T79" fmla="*/ 399 h 858"/>
                <a:gd name="T80" fmla="*/ 1562 w 2140"/>
                <a:gd name="T81" fmla="*/ 396 h 858"/>
                <a:gd name="T82" fmla="*/ 1637 w 2140"/>
                <a:gd name="T83" fmla="*/ 461 h 858"/>
                <a:gd name="T84" fmla="*/ 1673 w 2140"/>
                <a:gd name="T85" fmla="*/ 466 h 858"/>
                <a:gd name="T86" fmla="*/ 1701 w 2140"/>
                <a:gd name="T87" fmla="*/ 485 h 858"/>
                <a:gd name="T88" fmla="*/ 1720 w 2140"/>
                <a:gd name="T89" fmla="*/ 515 h 858"/>
                <a:gd name="T90" fmla="*/ 1728 w 2140"/>
                <a:gd name="T91" fmla="*/ 504 h 858"/>
                <a:gd name="T92" fmla="*/ 1809 w 2140"/>
                <a:gd name="T93" fmla="*/ 570 h 858"/>
                <a:gd name="T94" fmla="*/ 1826 w 2140"/>
                <a:gd name="T95" fmla="*/ 583 h 858"/>
                <a:gd name="T96" fmla="*/ 1834 w 2140"/>
                <a:gd name="T97" fmla="*/ 582 h 858"/>
                <a:gd name="T98" fmla="*/ 1905 w 2140"/>
                <a:gd name="T99" fmla="*/ 651 h 858"/>
                <a:gd name="T100" fmla="*/ 1937 w 2140"/>
                <a:gd name="T101" fmla="*/ 665 h 858"/>
                <a:gd name="T102" fmla="*/ 1962 w 2140"/>
                <a:gd name="T103" fmla="*/ 687 h 858"/>
                <a:gd name="T104" fmla="*/ 1982 w 2140"/>
                <a:gd name="T105" fmla="*/ 714 h 858"/>
                <a:gd name="T106" fmla="*/ 1986 w 2140"/>
                <a:gd name="T107" fmla="*/ 708 h 858"/>
                <a:gd name="T108" fmla="*/ 2059 w 2140"/>
                <a:gd name="T109" fmla="*/ 778 h 858"/>
                <a:gd name="T110" fmla="*/ 2080 w 2140"/>
                <a:gd name="T111" fmla="*/ 799 h 858"/>
                <a:gd name="T112" fmla="*/ 2082 w 2140"/>
                <a:gd name="T113" fmla="*/ 799 h 858"/>
                <a:gd name="T114" fmla="*/ 2140 w 2140"/>
                <a:gd name="T115" fmla="*/ 858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40" h="858">
                  <a:moveTo>
                    <a:pt x="0" y="7"/>
                  </a:moveTo>
                  <a:cubicBezTo>
                    <a:pt x="16" y="6"/>
                    <a:pt x="16" y="6"/>
                    <a:pt x="16" y="6"/>
                  </a:cubicBezTo>
                  <a:cubicBezTo>
                    <a:pt x="17" y="6"/>
                    <a:pt x="17" y="6"/>
                    <a:pt x="17" y="6"/>
                  </a:cubicBezTo>
                  <a:cubicBezTo>
                    <a:pt x="16" y="7"/>
                    <a:pt x="16" y="7"/>
                    <a:pt x="16" y="7"/>
                  </a:cubicBezTo>
                  <a:cubicBezTo>
                    <a:pt x="16" y="7"/>
                    <a:pt x="16" y="7"/>
                    <a:pt x="16" y="7"/>
                  </a:cubicBezTo>
                  <a:cubicBezTo>
                    <a:pt x="0" y="7"/>
                    <a:pt x="0" y="7"/>
                    <a:pt x="0" y="7"/>
                  </a:cubicBezTo>
                  <a:moveTo>
                    <a:pt x="48" y="4"/>
                  </a:moveTo>
                  <a:cubicBezTo>
                    <a:pt x="48" y="4"/>
                    <a:pt x="49" y="5"/>
                    <a:pt x="49" y="5"/>
                  </a:cubicBezTo>
                  <a:cubicBezTo>
                    <a:pt x="82" y="4"/>
                    <a:pt x="82" y="4"/>
                    <a:pt x="82" y="4"/>
                  </a:cubicBezTo>
                  <a:cubicBezTo>
                    <a:pt x="82" y="4"/>
                    <a:pt x="82" y="4"/>
                    <a:pt x="82" y="4"/>
                  </a:cubicBezTo>
                  <a:cubicBezTo>
                    <a:pt x="83" y="4"/>
                    <a:pt x="84" y="3"/>
                    <a:pt x="84" y="3"/>
                  </a:cubicBezTo>
                  <a:cubicBezTo>
                    <a:pt x="84" y="2"/>
                    <a:pt x="83" y="1"/>
                    <a:pt x="82" y="1"/>
                  </a:cubicBezTo>
                  <a:cubicBezTo>
                    <a:pt x="49" y="3"/>
                    <a:pt x="49" y="3"/>
                    <a:pt x="49" y="3"/>
                  </a:cubicBezTo>
                  <a:cubicBezTo>
                    <a:pt x="49" y="3"/>
                    <a:pt x="48" y="3"/>
                    <a:pt x="48" y="4"/>
                  </a:cubicBezTo>
                  <a:moveTo>
                    <a:pt x="113" y="3"/>
                  </a:moveTo>
                  <a:cubicBezTo>
                    <a:pt x="113" y="4"/>
                    <a:pt x="114" y="5"/>
                    <a:pt x="115" y="5"/>
                  </a:cubicBezTo>
                  <a:cubicBezTo>
                    <a:pt x="148" y="7"/>
                    <a:pt x="148" y="7"/>
                    <a:pt x="148" y="7"/>
                  </a:cubicBezTo>
                  <a:cubicBezTo>
                    <a:pt x="148" y="7"/>
                    <a:pt x="148" y="7"/>
                    <a:pt x="148" y="7"/>
                  </a:cubicBezTo>
                  <a:cubicBezTo>
                    <a:pt x="149" y="7"/>
                    <a:pt x="151" y="5"/>
                    <a:pt x="150" y="3"/>
                  </a:cubicBezTo>
                  <a:cubicBezTo>
                    <a:pt x="150" y="2"/>
                    <a:pt x="149" y="0"/>
                    <a:pt x="148" y="0"/>
                  </a:cubicBezTo>
                  <a:cubicBezTo>
                    <a:pt x="115" y="1"/>
                    <a:pt x="115" y="1"/>
                    <a:pt x="115" y="1"/>
                  </a:cubicBezTo>
                  <a:cubicBezTo>
                    <a:pt x="114" y="1"/>
                    <a:pt x="113" y="2"/>
                    <a:pt x="113" y="3"/>
                  </a:cubicBezTo>
                  <a:moveTo>
                    <a:pt x="178" y="4"/>
                  </a:moveTo>
                  <a:cubicBezTo>
                    <a:pt x="178" y="5"/>
                    <a:pt x="179" y="7"/>
                    <a:pt x="181" y="7"/>
                  </a:cubicBezTo>
                  <a:cubicBezTo>
                    <a:pt x="214" y="9"/>
                    <a:pt x="214" y="9"/>
                    <a:pt x="214" y="9"/>
                  </a:cubicBezTo>
                  <a:cubicBezTo>
                    <a:pt x="214" y="9"/>
                    <a:pt x="214" y="9"/>
                    <a:pt x="214" y="9"/>
                  </a:cubicBezTo>
                  <a:cubicBezTo>
                    <a:pt x="216" y="9"/>
                    <a:pt x="217" y="7"/>
                    <a:pt x="217" y="5"/>
                  </a:cubicBezTo>
                  <a:cubicBezTo>
                    <a:pt x="217" y="3"/>
                    <a:pt x="216" y="1"/>
                    <a:pt x="214" y="1"/>
                  </a:cubicBezTo>
                  <a:cubicBezTo>
                    <a:pt x="181" y="0"/>
                    <a:pt x="181" y="0"/>
                    <a:pt x="181" y="0"/>
                  </a:cubicBezTo>
                  <a:cubicBezTo>
                    <a:pt x="179" y="0"/>
                    <a:pt x="178" y="2"/>
                    <a:pt x="178" y="4"/>
                  </a:cubicBezTo>
                  <a:moveTo>
                    <a:pt x="243" y="6"/>
                  </a:moveTo>
                  <a:cubicBezTo>
                    <a:pt x="243" y="8"/>
                    <a:pt x="244" y="10"/>
                    <a:pt x="246" y="10"/>
                  </a:cubicBezTo>
                  <a:cubicBezTo>
                    <a:pt x="279" y="12"/>
                    <a:pt x="279" y="12"/>
                    <a:pt x="279" y="12"/>
                  </a:cubicBezTo>
                  <a:cubicBezTo>
                    <a:pt x="279" y="12"/>
                    <a:pt x="279" y="12"/>
                    <a:pt x="279" y="12"/>
                  </a:cubicBezTo>
                  <a:cubicBezTo>
                    <a:pt x="282" y="13"/>
                    <a:pt x="284" y="11"/>
                    <a:pt x="284" y="8"/>
                  </a:cubicBezTo>
                  <a:cubicBezTo>
                    <a:pt x="284" y="6"/>
                    <a:pt x="282" y="4"/>
                    <a:pt x="280" y="4"/>
                  </a:cubicBezTo>
                  <a:cubicBezTo>
                    <a:pt x="247" y="2"/>
                    <a:pt x="247" y="2"/>
                    <a:pt x="247" y="2"/>
                  </a:cubicBezTo>
                  <a:cubicBezTo>
                    <a:pt x="245" y="2"/>
                    <a:pt x="243" y="4"/>
                    <a:pt x="243" y="6"/>
                  </a:cubicBezTo>
                  <a:moveTo>
                    <a:pt x="308" y="10"/>
                  </a:moveTo>
                  <a:cubicBezTo>
                    <a:pt x="307" y="13"/>
                    <a:pt x="309" y="15"/>
                    <a:pt x="312" y="15"/>
                  </a:cubicBezTo>
                  <a:cubicBezTo>
                    <a:pt x="345" y="18"/>
                    <a:pt x="345" y="18"/>
                    <a:pt x="345" y="18"/>
                  </a:cubicBezTo>
                  <a:cubicBezTo>
                    <a:pt x="345" y="18"/>
                    <a:pt x="345" y="18"/>
                    <a:pt x="345" y="18"/>
                  </a:cubicBezTo>
                  <a:cubicBezTo>
                    <a:pt x="348" y="19"/>
                    <a:pt x="350" y="16"/>
                    <a:pt x="350" y="14"/>
                  </a:cubicBezTo>
                  <a:cubicBezTo>
                    <a:pt x="351" y="11"/>
                    <a:pt x="348" y="8"/>
                    <a:pt x="346" y="8"/>
                  </a:cubicBezTo>
                  <a:cubicBezTo>
                    <a:pt x="313" y="6"/>
                    <a:pt x="313" y="6"/>
                    <a:pt x="313" y="6"/>
                  </a:cubicBezTo>
                  <a:cubicBezTo>
                    <a:pt x="310" y="5"/>
                    <a:pt x="308" y="7"/>
                    <a:pt x="308" y="10"/>
                  </a:cubicBezTo>
                  <a:moveTo>
                    <a:pt x="372" y="16"/>
                  </a:moveTo>
                  <a:cubicBezTo>
                    <a:pt x="372" y="19"/>
                    <a:pt x="374" y="22"/>
                    <a:pt x="377" y="22"/>
                  </a:cubicBezTo>
                  <a:cubicBezTo>
                    <a:pt x="410" y="26"/>
                    <a:pt x="410" y="26"/>
                    <a:pt x="410" y="26"/>
                  </a:cubicBezTo>
                  <a:cubicBezTo>
                    <a:pt x="410" y="26"/>
                    <a:pt x="410" y="26"/>
                    <a:pt x="410" y="26"/>
                  </a:cubicBezTo>
                  <a:cubicBezTo>
                    <a:pt x="413" y="26"/>
                    <a:pt x="416" y="24"/>
                    <a:pt x="417" y="20"/>
                  </a:cubicBezTo>
                  <a:cubicBezTo>
                    <a:pt x="417" y="17"/>
                    <a:pt x="414" y="14"/>
                    <a:pt x="411" y="14"/>
                  </a:cubicBezTo>
                  <a:cubicBezTo>
                    <a:pt x="378" y="11"/>
                    <a:pt x="378" y="11"/>
                    <a:pt x="378" y="11"/>
                  </a:cubicBezTo>
                  <a:cubicBezTo>
                    <a:pt x="375" y="11"/>
                    <a:pt x="373" y="13"/>
                    <a:pt x="372" y="16"/>
                  </a:cubicBezTo>
                  <a:moveTo>
                    <a:pt x="437" y="23"/>
                  </a:moveTo>
                  <a:cubicBezTo>
                    <a:pt x="437" y="26"/>
                    <a:pt x="439" y="30"/>
                    <a:pt x="442" y="30"/>
                  </a:cubicBezTo>
                  <a:cubicBezTo>
                    <a:pt x="475" y="35"/>
                    <a:pt x="475" y="35"/>
                    <a:pt x="475" y="35"/>
                  </a:cubicBezTo>
                  <a:cubicBezTo>
                    <a:pt x="475" y="35"/>
                    <a:pt x="475" y="35"/>
                    <a:pt x="475" y="35"/>
                  </a:cubicBezTo>
                  <a:cubicBezTo>
                    <a:pt x="479" y="35"/>
                    <a:pt x="482" y="33"/>
                    <a:pt x="483" y="29"/>
                  </a:cubicBezTo>
                  <a:cubicBezTo>
                    <a:pt x="483" y="25"/>
                    <a:pt x="480" y="22"/>
                    <a:pt x="477" y="22"/>
                  </a:cubicBezTo>
                  <a:cubicBezTo>
                    <a:pt x="444" y="18"/>
                    <a:pt x="444" y="18"/>
                    <a:pt x="444" y="18"/>
                  </a:cubicBezTo>
                  <a:cubicBezTo>
                    <a:pt x="441" y="17"/>
                    <a:pt x="438" y="20"/>
                    <a:pt x="437" y="23"/>
                  </a:cubicBezTo>
                  <a:moveTo>
                    <a:pt x="502" y="32"/>
                  </a:moveTo>
                  <a:cubicBezTo>
                    <a:pt x="501" y="35"/>
                    <a:pt x="504" y="39"/>
                    <a:pt x="507" y="40"/>
                  </a:cubicBezTo>
                  <a:cubicBezTo>
                    <a:pt x="540" y="45"/>
                    <a:pt x="540" y="45"/>
                    <a:pt x="540" y="45"/>
                  </a:cubicBezTo>
                  <a:cubicBezTo>
                    <a:pt x="540" y="45"/>
                    <a:pt x="540" y="45"/>
                    <a:pt x="540" y="45"/>
                  </a:cubicBezTo>
                  <a:cubicBezTo>
                    <a:pt x="544" y="45"/>
                    <a:pt x="548" y="43"/>
                    <a:pt x="548" y="39"/>
                  </a:cubicBezTo>
                  <a:cubicBezTo>
                    <a:pt x="549" y="35"/>
                    <a:pt x="546" y="31"/>
                    <a:pt x="542" y="31"/>
                  </a:cubicBezTo>
                  <a:cubicBezTo>
                    <a:pt x="510" y="26"/>
                    <a:pt x="510" y="26"/>
                    <a:pt x="510" y="26"/>
                  </a:cubicBezTo>
                  <a:cubicBezTo>
                    <a:pt x="506" y="26"/>
                    <a:pt x="502" y="28"/>
                    <a:pt x="502" y="32"/>
                  </a:cubicBezTo>
                  <a:moveTo>
                    <a:pt x="566" y="42"/>
                  </a:moveTo>
                  <a:cubicBezTo>
                    <a:pt x="566" y="46"/>
                    <a:pt x="568" y="50"/>
                    <a:pt x="572" y="50"/>
                  </a:cubicBezTo>
                  <a:cubicBezTo>
                    <a:pt x="605" y="56"/>
                    <a:pt x="605" y="56"/>
                    <a:pt x="605" y="56"/>
                  </a:cubicBezTo>
                  <a:cubicBezTo>
                    <a:pt x="605" y="56"/>
                    <a:pt x="605" y="56"/>
                    <a:pt x="605" y="56"/>
                  </a:cubicBezTo>
                  <a:cubicBezTo>
                    <a:pt x="609" y="57"/>
                    <a:pt x="613" y="54"/>
                    <a:pt x="613" y="50"/>
                  </a:cubicBezTo>
                  <a:cubicBezTo>
                    <a:pt x="614" y="46"/>
                    <a:pt x="611" y="42"/>
                    <a:pt x="607" y="42"/>
                  </a:cubicBezTo>
                  <a:cubicBezTo>
                    <a:pt x="575" y="36"/>
                    <a:pt x="575" y="36"/>
                    <a:pt x="575" y="36"/>
                  </a:cubicBezTo>
                  <a:cubicBezTo>
                    <a:pt x="571" y="35"/>
                    <a:pt x="567" y="38"/>
                    <a:pt x="566" y="42"/>
                  </a:cubicBezTo>
                  <a:moveTo>
                    <a:pt x="631" y="54"/>
                  </a:moveTo>
                  <a:cubicBezTo>
                    <a:pt x="630" y="58"/>
                    <a:pt x="633" y="62"/>
                    <a:pt x="637" y="63"/>
                  </a:cubicBezTo>
                  <a:cubicBezTo>
                    <a:pt x="669" y="70"/>
                    <a:pt x="669" y="70"/>
                    <a:pt x="669" y="70"/>
                  </a:cubicBezTo>
                  <a:cubicBezTo>
                    <a:pt x="669" y="70"/>
                    <a:pt x="669" y="70"/>
                    <a:pt x="669" y="70"/>
                  </a:cubicBezTo>
                  <a:cubicBezTo>
                    <a:pt x="673" y="70"/>
                    <a:pt x="678" y="68"/>
                    <a:pt x="678" y="63"/>
                  </a:cubicBezTo>
                  <a:cubicBezTo>
                    <a:pt x="679" y="59"/>
                    <a:pt x="676" y="55"/>
                    <a:pt x="672" y="54"/>
                  </a:cubicBezTo>
                  <a:cubicBezTo>
                    <a:pt x="640" y="48"/>
                    <a:pt x="640" y="48"/>
                    <a:pt x="640" y="48"/>
                  </a:cubicBezTo>
                  <a:cubicBezTo>
                    <a:pt x="636" y="47"/>
                    <a:pt x="632" y="49"/>
                    <a:pt x="631" y="54"/>
                  </a:cubicBezTo>
                  <a:moveTo>
                    <a:pt x="695" y="67"/>
                  </a:moveTo>
                  <a:cubicBezTo>
                    <a:pt x="694" y="71"/>
                    <a:pt x="697" y="76"/>
                    <a:pt x="701" y="77"/>
                  </a:cubicBezTo>
                  <a:cubicBezTo>
                    <a:pt x="733" y="84"/>
                    <a:pt x="733" y="84"/>
                    <a:pt x="733" y="84"/>
                  </a:cubicBezTo>
                  <a:cubicBezTo>
                    <a:pt x="733" y="84"/>
                    <a:pt x="733" y="84"/>
                    <a:pt x="733" y="84"/>
                  </a:cubicBezTo>
                  <a:cubicBezTo>
                    <a:pt x="738" y="85"/>
                    <a:pt x="742" y="82"/>
                    <a:pt x="743" y="78"/>
                  </a:cubicBezTo>
                  <a:cubicBezTo>
                    <a:pt x="744" y="73"/>
                    <a:pt x="741" y="69"/>
                    <a:pt x="737" y="68"/>
                  </a:cubicBezTo>
                  <a:cubicBezTo>
                    <a:pt x="705" y="61"/>
                    <a:pt x="705" y="61"/>
                    <a:pt x="705" y="61"/>
                  </a:cubicBezTo>
                  <a:cubicBezTo>
                    <a:pt x="700" y="60"/>
                    <a:pt x="696" y="62"/>
                    <a:pt x="695" y="67"/>
                  </a:cubicBezTo>
                  <a:moveTo>
                    <a:pt x="759" y="81"/>
                  </a:moveTo>
                  <a:cubicBezTo>
                    <a:pt x="758" y="86"/>
                    <a:pt x="760" y="90"/>
                    <a:pt x="765" y="92"/>
                  </a:cubicBezTo>
                  <a:cubicBezTo>
                    <a:pt x="797" y="100"/>
                    <a:pt x="797" y="100"/>
                    <a:pt x="797" y="100"/>
                  </a:cubicBezTo>
                  <a:cubicBezTo>
                    <a:pt x="797" y="100"/>
                    <a:pt x="797" y="100"/>
                    <a:pt x="797" y="100"/>
                  </a:cubicBezTo>
                  <a:cubicBezTo>
                    <a:pt x="801" y="101"/>
                    <a:pt x="806" y="98"/>
                    <a:pt x="807" y="93"/>
                  </a:cubicBezTo>
                  <a:cubicBezTo>
                    <a:pt x="808" y="89"/>
                    <a:pt x="806" y="84"/>
                    <a:pt x="801" y="83"/>
                  </a:cubicBezTo>
                  <a:cubicBezTo>
                    <a:pt x="769" y="75"/>
                    <a:pt x="769" y="75"/>
                    <a:pt x="769" y="75"/>
                  </a:cubicBezTo>
                  <a:cubicBezTo>
                    <a:pt x="764" y="74"/>
                    <a:pt x="760" y="77"/>
                    <a:pt x="759" y="81"/>
                  </a:cubicBezTo>
                  <a:moveTo>
                    <a:pt x="822" y="97"/>
                  </a:moveTo>
                  <a:cubicBezTo>
                    <a:pt x="821" y="102"/>
                    <a:pt x="824" y="107"/>
                    <a:pt x="828" y="108"/>
                  </a:cubicBezTo>
                  <a:cubicBezTo>
                    <a:pt x="860" y="117"/>
                    <a:pt x="860" y="117"/>
                    <a:pt x="860" y="117"/>
                  </a:cubicBezTo>
                  <a:cubicBezTo>
                    <a:pt x="860" y="117"/>
                    <a:pt x="860" y="117"/>
                    <a:pt x="860" y="117"/>
                  </a:cubicBezTo>
                  <a:cubicBezTo>
                    <a:pt x="865" y="118"/>
                    <a:pt x="870" y="115"/>
                    <a:pt x="871" y="110"/>
                  </a:cubicBezTo>
                  <a:cubicBezTo>
                    <a:pt x="872" y="106"/>
                    <a:pt x="870" y="101"/>
                    <a:pt x="865" y="100"/>
                  </a:cubicBezTo>
                  <a:cubicBezTo>
                    <a:pt x="833" y="91"/>
                    <a:pt x="833" y="91"/>
                    <a:pt x="833" y="91"/>
                  </a:cubicBezTo>
                  <a:cubicBezTo>
                    <a:pt x="828" y="90"/>
                    <a:pt x="824" y="93"/>
                    <a:pt x="822" y="97"/>
                  </a:cubicBezTo>
                  <a:moveTo>
                    <a:pt x="885" y="115"/>
                  </a:moveTo>
                  <a:cubicBezTo>
                    <a:pt x="884" y="119"/>
                    <a:pt x="887" y="124"/>
                    <a:pt x="892" y="126"/>
                  </a:cubicBezTo>
                  <a:cubicBezTo>
                    <a:pt x="923" y="135"/>
                    <a:pt x="923" y="135"/>
                    <a:pt x="923" y="135"/>
                  </a:cubicBezTo>
                  <a:cubicBezTo>
                    <a:pt x="923" y="135"/>
                    <a:pt x="923" y="135"/>
                    <a:pt x="923" y="135"/>
                  </a:cubicBezTo>
                  <a:cubicBezTo>
                    <a:pt x="928" y="137"/>
                    <a:pt x="933" y="134"/>
                    <a:pt x="935" y="129"/>
                  </a:cubicBezTo>
                  <a:cubicBezTo>
                    <a:pt x="936" y="124"/>
                    <a:pt x="933" y="119"/>
                    <a:pt x="928" y="118"/>
                  </a:cubicBezTo>
                  <a:cubicBezTo>
                    <a:pt x="897" y="108"/>
                    <a:pt x="897" y="108"/>
                    <a:pt x="897" y="108"/>
                  </a:cubicBezTo>
                  <a:cubicBezTo>
                    <a:pt x="892" y="107"/>
                    <a:pt x="887" y="110"/>
                    <a:pt x="885" y="115"/>
                  </a:cubicBezTo>
                  <a:moveTo>
                    <a:pt x="948" y="133"/>
                  </a:moveTo>
                  <a:cubicBezTo>
                    <a:pt x="947" y="138"/>
                    <a:pt x="949" y="143"/>
                    <a:pt x="954" y="145"/>
                  </a:cubicBezTo>
                  <a:cubicBezTo>
                    <a:pt x="986" y="155"/>
                    <a:pt x="986" y="155"/>
                    <a:pt x="986" y="155"/>
                  </a:cubicBezTo>
                  <a:cubicBezTo>
                    <a:pt x="986" y="155"/>
                    <a:pt x="986" y="155"/>
                    <a:pt x="986" y="155"/>
                  </a:cubicBezTo>
                  <a:cubicBezTo>
                    <a:pt x="991" y="157"/>
                    <a:pt x="996" y="154"/>
                    <a:pt x="997" y="149"/>
                  </a:cubicBezTo>
                  <a:cubicBezTo>
                    <a:pt x="999" y="144"/>
                    <a:pt x="996" y="139"/>
                    <a:pt x="991" y="137"/>
                  </a:cubicBezTo>
                  <a:cubicBezTo>
                    <a:pt x="960" y="127"/>
                    <a:pt x="960" y="127"/>
                    <a:pt x="960" y="127"/>
                  </a:cubicBezTo>
                  <a:cubicBezTo>
                    <a:pt x="955" y="126"/>
                    <a:pt x="950" y="129"/>
                    <a:pt x="948" y="133"/>
                  </a:cubicBezTo>
                  <a:moveTo>
                    <a:pt x="1011" y="154"/>
                  </a:moveTo>
                  <a:cubicBezTo>
                    <a:pt x="1009" y="158"/>
                    <a:pt x="1012" y="164"/>
                    <a:pt x="1017" y="165"/>
                  </a:cubicBezTo>
                  <a:cubicBezTo>
                    <a:pt x="1048" y="176"/>
                    <a:pt x="1048" y="176"/>
                    <a:pt x="1048" y="176"/>
                  </a:cubicBezTo>
                  <a:cubicBezTo>
                    <a:pt x="1048" y="176"/>
                    <a:pt x="1048" y="176"/>
                    <a:pt x="1048" y="176"/>
                  </a:cubicBezTo>
                  <a:cubicBezTo>
                    <a:pt x="1053" y="178"/>
                    <a:pt x="1058" y="175"/>
                    <a:pt x="1060" y="171"/>
                  </a:cubicBezTo>
                  <a:cubicBezTo>
                    <a:pt x="1061" y="166"/>
                    <a:pt x="1059" y="160"/>
                    <a:pt x="1054" y="159"/>
                  </a:cubicBezTo>
                  <a:cubicBezTo>
                    <a:pt x="1023" y="148"/>
                    <a:pt x="1023" y="148"/>
                    <a:pt x="1023" y="148"/>
                  </a:cubicBezTo>
                  <a:cubicBezTo>
                    <a:pt x="1018" y="146"/>
                    <a:pt x="1013" y="149"/>
                    <a:pt x="1011" y="154"/>
                  </a:cubicBezTo>
                  <a:moveTo>
                    <a:pt x="1073" y="175"/>
                  </a:moveTo>
                  <a:cubicBezTo>
                    <a:pt x="1071" y="180"/>
                    <a:pt x="1074" y="186"/>
                    <a:pt x="1079" y="187"/>
                  </a:cubicBezTo>
                  <a:cubicBezTo>
                    <a:pt x="1109" y="199"/>
                    <a:pt x="1109" y="199"/>
                    <a:pt x="1109" y="199"/>
                  </a:cubicBezTo>
                  <a:cubicBezTo>
                    <a:pt x="1109" y="199"/>
                    <a:pt x="1109" y="199"/>
                    <a:pt x="1109" y="199"/>
                  </a:cubicBezTo>
                  <a:cubicBezTo>
                    <a:pt x="1114" y="201"/>
                    <a:pt x="1120" y="198"/>
                    <a:pt x="1122" y="193"/>
                  </a:cubicBezTo>
                  <a:cubicBezTo>
                    <a:pt x="1123" y="188"/>
                    <a:pt x="1121" y="183"/>
                    <a:pt x="1116" y="181"/>
                  </a:cubicBezTo>
                  <a:cubicBezTo>
                    <a:pt x="1085" y="170"/>
                    <a:pt x="1085" y="170"/>
                    <a:pt x="1085" y="170"/>
                  </a:cubicBezTo>
                  <a:cubicBezTo>
                    <a:pt x="1080" y="168"/>
                    <a:pt x="1075" y="170"/>
                    <a:pt x="1073" y="175"/>
                  </a:cubicBezTo>
                  <a:moveTo>
                    <a:pt x="1135" y="198"/>
                  </a:moveTo>
                  <a:cubicBezTo>
                    <a:pt x="1133" y="203"/>
                    <a:pt x="1135" y="208"/>
                    <a:pt x="1140" y="210"/>
                  </a:cubicBezTo>
                  <a:cubicBezTo>
                    <a:pt x="1170" y="222"/>
                    <a:pt x="1170" y="222"/>
                    <a:pt x="1170" y="222"/>
                  </a:cubicBezTo>
                  <a:cubicBezTo>
                    <a:pt x="1171" y="222"/>
                    <a:pt x="1171" y="222"/>
                    <a:pt x="1171" y="222"/>
                  </a:cubicBezTo>
                  <a:cubicBezTo>
                    <a:pt x="1175" y="225"/>
                    <a:pt x="1181" y="222"/>
                    <a:pt x="1183" y="217"/>
                  </a:cubicBezTo>
                  <a:cubicBezTo>
                    <a:pt x="1185" y="212"/>
                    <a:pt x="1182" y="207"/>
                    <a:pt x="1178" y="205"/>
                  </a:cubicBezTo>
                  <a:cubicBezTo>
                    <a:pt x="1147" y="193"/>
                    <a:pt x="1147" y="193"/>
                    <a:pt x="1147" y="193"/>
                  </a:cubicBezTo>
                  <a:cubicBezTo>
                    <a:pt x="1142" y="191"/>
                    <a:pt x="1137" y="193"/>
                    <a:pt x="1135" y="198"/>
                  </a:cubicBezTo>
                  <a:moveTo>
                    <a:pt x="1208" y="218"/>
                  </a:moveTo>
                  <a:cubicBezTo>
                    <a:pt x="1203" y="216"/>
                    <a:pt x="1198" y="218"/>
                    <a:pt x="1196" y="223"/>
                  </a:cubicBezTo>
                  <a:cubicBezTo>
                    <a:pt x="1194" y="228"/>
                    <a:pt x="1196" y="233"/>
                    <a:pt x="1201" y="235"/>
                  </a:cubicBezTo>
                  <a:cubicBezTo>
                    <a:pt x="1231" y="248"/>
                    <a:pt x="1231" y="248"/>
                    <a:pt x="1231" y="248"/>
                  </a:cubicBezTo>
                  <a:cubicBezTo>
                    <a:pt x="1236" y="250"/>
                    <a:pt x="1241" y="248"/>
                    <a:pt x="1243" y="243"/>
                  </a:cubicBezTo>
                  <a:cubicBezTo>
                    <a:pt x="1245" y="238"/>
                    <a:pt x="1243" y="233"/>
                    <a:pt x="1238" y="231"/>
                  </a:cubicBezTo>
                  <a:cubicBezTo>
                    <a:pt x="1208" y="218"/>
                    <a:pt x="1208" y="218"/>
                    <a:pt x="1208" y="218"/>
                  </a:cubicBezTo>
                  <a:cubicBezTo>
                    <a:pt x="1208" y="218"/>
                    <a:pt x="1208" y="218"/>
                    <a:pt x="1208" y="218"/>
                  </a:cubicBezTo>
                  <a:moveTo>
                    <a:pt x="1269" y="244"/>
                  </a:moveTo>
                  <a:cubicBezTo>
                    <a:pt x="1264" y="242"/>
                    <a:pt x="1258" y="244"/>
                    <a:pt x="1256" y="249"/>
                  </a:cubicBezTo>
                  <a:cubicBezTo>
                    <a:pt x="1254" y="253"/>
                    <a:pt x="1256" y="259"/>
                    <a:pt x="1261" y="261"/>
                  </a:cubicBezTo>
                  <a:cubicBezTo>
                    <a:pt x="1291" y="275"/>
                    <a:pt x="1291" y="275"/>
                    <a:pt x="1291" y="275"/>
                  </a:cubicBezTo>
                  <a:cubicBezTo>
                    <a:pt x="1296" y="277"/>
                    <a:pt x="1301" y="275"/>
                    <a:pt x="1303" y="270"/>
                  </a:cubicBezTo>
                  <a:cubicBezTo>
                    <a:pt x="1306" y="265"/>
                    <a:pt x="1303" y="260"/>
                    <a:pt x="1299" y="258"/>
                  </a:cubicBezTo>
                  <a:cubicBezTo>
                    <a:pt x="1269" y="244"/>
                    <a:pt x="1269" y="244"/>
                    <a:pt x="1269" y="244"/>
                  </a:cubicBezTo>
                  <a:cubicBezTo>
                    <a:pt x="1269" y="244"/>
                    <a:pt x="1269" y="244"/>
                    <a:pt x="1269" y="244"/>
                  </a:cubicBezTo>
                  <a:moveTo>
                    <a:pt x="1329" y="272"/>
                  </a:moveTo>
                  <a:cubicBezTo>
                    <a:pt x="1324" y="269"/>
                    <a:pt x="1319" y="271"/>
                    <a:pt x="1316" y="276"/>
                  </a:cubicBezTo>
                  <a:cubicBezTo>
                    <a:pt x="1314" y="281"/>
                    <a:pt x="1316" y="286"/>
                    <a:pt x="1321" y="288"/>
                  </a:cubicBezTo>
                  <a:cubicBezTo>
                    <a:pt x="1350" y="302"/>
                    <a:pt x="1350" y="302"/>
                    <a:pt x="1350" y="302"/>
                  </a:cubicBezTo>
                  <a:cubicBezTo>
                    <a:pt x="1355" y="305"/>
                    <a:pt x="1361" y="303"/>
                    <a:pt x="1363" y="298"/>
                  </a:cubicBezTo>
                  <a:cubicBezTo>
                    <a:pt x="1365" y="294"/>
                    <a:pt x="1363" y="288"/>
                    <a:pt x="1358" y="286"/>
                  </a:cubicBezTo>
                  <a:cubicBezTo>
                    <a:pt x="1329" y="272"/>
                    <a:pt x="1329" y="272"/>
                    <a:pt x="1329" y="272"/>
                  </a:cubicBezTo>
                  <a:cubicBezTo>
                    <a:pt x="1329" y="272"/>
                    <a:pt x="1329" y="272"/>
                    <a:pt x="1329" y="272"/>
                  </a:cubicBezTo>
                  <a:moveTo>
                    <a:pt x="1388" y="301"/>
                  </a:moveTo>
                  <a:cubicBezTo>
                    <a:pt x="1384" y="298"/>
                    <a:pt x="1378" y="300"/>
                    <a:pt x="1376" y="305"/>
                  </a:cubicBezTo>
                  <a:cubicBezTo>
                    <a:pt x="1374" y="309"/>
                    <a:pt x="1375" y="315"/>
                    <a:pt x="1380" y="317"/>
                  </a:cubicBezTo>
                  <a:cubicBezTo>
                    <a:pt x="1409" y="332"/>
                    <a:pt x="1409" y="332"/>
                    <a:pt x="1409" y="332"/>
                  </a:cubicBezTo>
                  <a:cubicBezTo>
                    <a:pt x="1414" y="334"/>
                    <a:pt x="1419" y="332"/>
                    <a:pt x="1421" y="328"/>
                  </a:cubicBezTo>
                  <a:cubicBezTo>
                    <a:pt x="1424" y="323"/>
                    <a:pt x="1422" y="318"/>
                    <a:pt x="1417" y="316"/>
                  </a:cubicBezTo>
                  <a:cubicBezTo>
                    <a:pt x="1388" y="301"/>
                    <a:pt x="1388" y="301"/>
                    <a:pt x="1388" y="301"/>
                  </a:cubicBezTo>
                  <a:cubicBezTo>
                    <a:pt x="1388" y="301"/>
                    <a:pt x="1388" y="301"/>
                    <a:pt x="1388" y="301"/>
                  </a:cubicBezTo>
                  <a:moveTo>
                    <a:pt x="1447" y="331"/>
                  </a:moveTo>
                  <a:cubicBezTo>
                    <a:pt x="1442" y="329"/>
                    <a:pt x="1437" y="330"/>
                    <a:pt x="1435" y="335"/>
                  </a:cubicBezTo>
                  <a:cubicBezTo>
                    <a:pt x="1432" y="339"/>
                    <a:pt x="1434" y="344"/>
                    <a:pt x="1438" y="347"/>
                  </a:cubicBezTo>
                  <a:cubicBezTo>
                    <a:pt x="1467" y="362"/>
                    <a:pt x="1467" y="362"/>
                    <a:pt x="1467" y="362"/>
                  </a:cubicBezTo>
                  <a:cubicBezTo>
                    <a:pt x="1472" y="364"/>
                    <a:pt x="1477" y="363"/>
                    <a:pt x="1479" y="359"/>
                  </a:cubicBezTo>
                  <a:cubicBezTo>
                    <a:pt x="1482" y="354"/>
                    <a:pt x="1480" y="349"/>
                    <a:pt x="1476" y="347"/>
                  </a:cubicBezTo>
                  <a:cubicBezTo>
                    <a:pt x="1447" y="331"/>
                    <a:pt x="1447" y="331"/>
                    <a:pt x="1447" y="331"/>
                  </a:cubicBezTo>
                  <a:cubicBezTo>
                    <a:pt x="1447" y="331"/>
                    <a:pt x="1447" y="331"/>
                    <a:pt x="1447" y="331"/>
                  </a:cubicBezTo>
                  <a:moveTo>
                    <a:pt x="1505" y="363"/>
                  </a:moveTo>
                  <a:cubicBezTo>
                    <a:pt x="1500" y="360"/>
                    <a:pt x="1495" y="362"/>
                    <a:pt x="1493" y="366"/>
                  </a:cubicBezTo>
                  <a:cubicBezTo>
                    <a:pt x="1490" y="370"/>
                    <a:pt x="1492" y="376"/>
                    <a:pt x="1496" y="378"/>
                  </a:cubicBezTo>
                  <a:cubicBezTo>
                    <a:pt x="1525" y="394"/>
                    <a:pt x="1525" y="394"/>
                    <a:pt x="1525" y="394"/>
                  </a:cubicBezTo>
                  <a:cubicBezTo>
                    <a:pt x="1529" y="396"/>
                    <a:pt x="1534" y="395"/>
                    <a:pt x="1536" y="391"/>
                  </a:cubicBezTo>
                  <a:cubicBezTo>
                    <a:pt x="1539" y="387"/>
                    <a:pt x="1537" y="382"/>
                    <a:pt x="1533" y="379"/>
                  </a:cubicBezTo>
                  <a:cubicBezTo>
                    <a:pt x="1505" y="363"/>
                    <a:pt x="1505" y="363"/>
                    <a:pt x="1505" y="363"/>
                  </a:cubicBezTo>
                  <a:cubicBezTo>
                    <a:pt x="1505" y="363"/>
                    <a:pt x="1505" y="363"/>
                    <a:pt x="1505" y="363"/>
                  </a:cubicBezTo>
                  <a:moveTo>
                    <a:pt x="1562" y="396"/>
                  </a:moveTo>
                  <a:cubicBezTo>
                    <a:pt x="1558" y="394"/>
                    <a:pt x="1553" y="395"/>
                    <a:pt x="1550" y="399"/>
                  </a:cubicBezTo>
                  <a:cubicBezTo>
                    <a:pt x="1548" y="403"/>
                    <a:pt x="1549" y="408"/>
                    <a:pt x="1553" y="410"/>
                  </a:cubicBezTo>
                  <a:cubicBezTo>
                    <a:pt x="1582" y="427"/>
                    <a:pt x="1582" y="427"/>
                    <a:pt x="1582" y="427"/>
                  </a:cubicBezTo>
                  <a:cubicBezTo>
                    <a:pt x="1585" y="429"/>
                    <a:pt x="1590" y="428"/>
                    <a:pt x="1593" y="424"/>
                  </a:cubicBezTo>
                  <a:cubicBezTo>
                    <a:pt x="1595" y="420"/>
                    <a:pt x="1594" y="415"/>
                    <a:pt x="1590" y="413"/>
                  </a:cubicBezTo>
                  <a:cubicBezTo>
                    <a:pt x="1562" y="396"/>
                    <a:pt x="1562" y="396"/>
                    <a:pt x="1562" y="396"/>
                  </a:cubicBezTo>
                  <a:cubicBezTo>
                    <a:pt x="1562" y="396"/>
                    <a:pt x="1562" y="396"/>
                    <a:pt x="1562" y="396"/>
                  </a:cubicBezTo>
                  <a:moveTo>
                    <a:pt x="1618" y="430"/>
                  </a:moveTo>
                  <a:cubicBezTo>
                    <a:pt x="1614" y="428"/>
                    <a:pt x="1609" y="429"/>
                    <a:pt x="1607" y="433"/>
                  </a:cubicBezTo>
                  <a:cubicBezTo>
                    <a:pt x="1605" y="437"/>
                    <a:pt x="1606" y="442"/>
                    <a:pt x="1609" y="444"/>
                  </a:cubicBezTo>
                  <a:cubicBezTo>
                    <a:pt x="1637" y="461"/>
                    <a:pt x="1637" y="461"/>
                    <a:pt x="1637" y="461"/>
                  </a:cubicBezTo>
                  <a:cubicBezTo>
                    <a:pt x="1641" y="464"/>
                    <a:pt x="1646" y="463"/>
                    <a:pt x="1648" y="459"/>
                  </a:cubicBezTo>
                  <a:cubicBezTo>
                    <a:pt x="1650" y="455"/>
                    <a:pt x="1649" y="451"/>
                    <a:pt x="1646" y="448"/>
                  </a:cubicBezTo>
                  <a:cubicBezTo>
                    <a:pt x="1618" y="430"/>
                    <a:pt x="1618" y="430"/>
                    <a:pt x="1618" y="430"/>
                  </a:cubicBezTo>
                  <a:cubicBezTo>
                    <a:pt x="1618" y="430"/>
                    <a:pt x="1618" y="430"/>
                    <a:pt x="1618" y="430"/>
                  </a:cubicBezTo>
                  <a:moveTo>
                    <a:pt x="1673" y="466"/>
                  </a:moveTo>
                  <a:cubicBezTo>
                    <a:pt x="1670" y="464"/>
                    <a:pt x="1665" y="465"/>
                    <a:pt x="1663" y="469"/>
                  </a:cubicBezTo>
                  <a:cubicBezTo>
                    <a:pt x="1661" y="472"/>
                    <a:pt x="1662" y="477"/>
                    <a:pt x="1665" y="479"/>
                  </a:cubicBezTo>
                  <a:cubicBezTo>
                    <a:pt x="1693" y="497"/>
                    <a:pt x="1693" y="497"/>
                    <a:pt x="1693" y="497"/>
                  </a:cubicBezTo>
                  <a:cubicBezTo>
                    <a:pt x="1696" y="499"/>
                    <a:pt x="1701" y="498"/>
                    <a:pt x="1703" y="495"/>
                  </a:cubicBezTo>
                  <a:cubicBezTo>
                    <a:pt x="1705" y="492"/>
                    <a:pt x="1704" y="487"/>
                    <a:pt x="1701" y="485"/>
                  </a:cubicBezTo>
                  <a:cubicBezTo>
                    <a:pt x="1673" y="466"/>
                    <a:pt x="1673" y="466"/>
                    <a:pt x="1673" y="466"/>
                  </a:cubicBezTo>
                  <a:cubicBezTo>
                    <a:pt x="1673" y="466"/>
                    <a:pt x="1673" y="466"/>
                    <a:pt x="1673" y="466"/>
                  </a:cubicBezTo>
                  <a:moveTo>
                    <a:pt x="1728" y="504"/>
                  </a:moveTo>
                  <a:cubicBezTo>
                    <a:pt x="1725" y="501"/>
                    <a:pt x="1720" y="502"/>
                    <a:pt x="1718" y="505"/>
                  </a:cubicBezTo>
                  <a:cubicBezTo>
                    <a:pt x="1716" y="509"/>
                    <a:pt x="1717" y="513"/>
                    <a:pt x="1720" y="515"/>
                  </a:cubicBezTo>
                  <a:cubicBezTo>
                    <a:pt x="1747" y="534"/>
                    <a:pt x="1747" y="534"/>
                    <a:pt x="1747" y="534"/>
                  </a:cubicBezTo>
                  <a:cubicBezTo>
                    <a:pt x="1750" y="536"/>
                    <a:pt x="1754" y="535"/>
                    <a:pt x="1757" y="532"/>
                  </a:cubicBezTo>
                  <a:cubicBezTo>
                    <a:pt x="1759" y="529"/>
                    <a:pt x="1758" y="525"/>
                    <a:pt x="1755" y="523"/>
                  </a:cubicBezTo>
                  <a:cubicBezTo>
                    <a:pt x="1728" y="504"/>
                    <a:pt x="1728" y="504"/>
                    <a:pt x="1728" y="504"/>
                  </a:cubicBezTo>
                  <a:cubicBezTo>
                    <a:pt x="1728" y="504"/>
                    <a:pt x="1728" y="504"/>
                    <a:pt x="1728" y="504"/>
                  </a:cubicBezTo>
                  <a:moveTo>
                    <a:pt x="1782" y="542"/>
                  </a:moveTo>
                  <a:cubicBezTo>
                    <a:pt x="1779" y="540"/>
                    <a:pt x="1774" y="540"/>
                    <a:pt x="1772" y="543"/>
                  </a:cubicBezTo>
                  <a:cubicBezTo>
                    <a:pt x="1770" y="546"/>
                    <a:pt x="1771" y="551"/>
                    <a:pt x="1774" y="553"/>
                  </a:cubicBezTo>
                  <a:cubicBezTo>
                    <a:pt x="1801" y="572"/>
                    <a:pt x="1801" y="572"/>
                    <a:pt x="1801" y="572"/>
                  </a:cubicBezTo>
                  <a:cubicBezTo>
                    <a:pt x="1803" y="574"/>
                    <a:pt x="1807" y="573"/>
                    <a:pt x="1809" y="570"/>
                  </a:cubicBezTo>
                  <a:cubicBezTo>
                    <a:pt x="1811" y="568"/>
                    <a:pt x="1811" y="564"/>
                    <a:pt x="1808" y="562"/>
                  </a:cubicBezTo>
                  <a:cubicBezTo>
                    <a:pt x="1782" y="542"/>
                    <a:pt x="1782" y="542"/>
                    <a:pt x="1782" y="542"/>
                  </a:cubicBezTo>
                  <a:cubicBezTo>
                    <a:pt x="1782" y="542"/>
                    <a:pt x="1782" y="542"/>
                    <a:pt x="1782" y="542"/>
                  </a:cubicBezTo>
                  <a:moveTo>
                    <a:pt x="1834" y="582"/>
                  </a:moveTo>
                  <a:cubicBezTo>
                    <a:pt x="1832" y="580"/>
                    <a:pt x="1828" y="580"/>
                    <a:pt x="1826" y="583"/>
                  </a:cubicBezTo>
                  <a:cubicBezTo>
                    <a:pt x="1824" y="585"/>
                    <a:pt x="1825" y="589"/>
                    <a:pt x="1827" y="591"/>
                  </a:cubicBezTo>
                  <a:cubicBezTo>
                    <a:pt x="1853" y="611"/>
                    <a:pt x="1853" y="611"/>
                    <a:pt x="1853" y="611"/>
                  </a:cubicBezTo>
                  <a:cubicBezTo>
                    <a:pt x="1856" y="613"/>
                    <a:pt x="1859" y="612"/>
                    <a:pt x="1861" y="610"/>
                  </a:cubicBezTo>
                  <a:cubicBezTo>
                    <a:pt x="1863" y="607"/>
                    <a:pt x="1863" y="604"/>
                    <a:pt x="1860" y="602"/>
                  </a:cubicBezTo>
                  <a:cubicBezTo>
                    <a:pt x="1834" y="582"/>
                    <a:pt x="1834" y="582"/>
                    <a:pt x="1834" y="582"/>
                  </a:cubicBezTo>
                  <a:cubicBezTo>
                    <a:pt x="1834" y="582"/>
                    <a:pt x="1834" y="582"/>
                    <a:pt x="1834" y="582"/>
                  </a:cubicBezTo>
                  <a:moveTo>
                    <a:pt x="1886" y="623"/>
                  </a:moveTo>
                  <a:cubicBezTo>
                    <a:pt x="1884" y="621"/>
                    <a:pt x="1880" y="621"/>
                    <a:pt x="1879" y="624"/>
                  </a:cubicBezTo>
                  <a:cubicBezTo>
                    <a:pt x="1877" y="626"/>
                    <a:pt x="1877" y="629"/>
                    <a:pt x="1879" y="631"/>
                  </a:cubicBezTo>
                  <a:cubicBezTo>
                    <a:pt x="1905" y="651"/>
                    <a:pt x="1905" y="651"/>
                    <a:pt x="1905" y="651"/>
                  </a:cubicBezTo>
                  <a:cubicBezTo>
                    <a:pt x="1907" y="653"/>
                    <a:pt x="1910" y="653"/>
                    <a:pt x="1912" y="651"/>
                  </a:cubicBezTo>
                  <a:cubicBezTo>
                    <a:pt x="1914" y="648"/>
                    <a:pt x="1914" y="645"/>
                    <a:pt x="1911" y="644"/>
                  </a:cubicBezTo>
                  <a:cubicBezTo>
                    <a:pt x="1886" y="623"/>
                    <a:pt x="1886" y="623"/>
                    <a:pt x="1886" y="623"/>
                  </a:cubicBezTo>
                  <a:cubicBezTo>
                    <a:pt x="1886" y="623"/>
                    <a:pt x="1886" y="623"/>
                    <a:pt x="1886" y="623"/>
                  </a:cubicBezTo>
                  <a:moveTo>
                    <a:pt x="1937" y="665"/>
                  </a:moveTo>
                  <a:cubicBezTo>
                    <a:pt x="1935" y="663"/>
                    <a:pt x="1932" y="664"/>
                    <a:pt x="1930" y="666"/>
                  </a:cubicBezTo>
                  <a:cubicBezTo>
                    <a:pt x="1929" y="667"/>
                    <a:pt x="1929" y="670"/>
                    <a:pt x="1931" y="672"/>
                  </a:cubicBezTo>
                  <a:cubicBezTo>
                    <a:pt x="1956" y="693"/>
                    <a:pt x="1956" y="693"/>
                    <a:pt x="1956" y="693"/>
                  </a:cubicBezTo>
                  <a:cubicBezTo>
                    <a:pt x="1958" y="694"/>
                    <a:pt x="1961" y="694"/>
                    <a:pt x="1962" y="692"/>
                  </a:cubicBezTo>
                  <a:cubicBezTo>
                    <a:pt x="1963" y="690"/>
                    <a:pt x="1963" y="688"/>
                    <a:pt x="1962" y="687"/>
                  </a:cubicBezTo>
                  <a:cubicBezTo>
                    <a:pt x="1937" y="665"/>
                    <a:pt x="1937" y="665"/>
                    <a:pt x="1937" y="665"/>
                  </a:cubicBezTo>
                  <a:cubicBezTo>
                    <a:pt x="1937" y="665"/>
                    <a:pt x="1937" y="665"/>
                    <a:pt x="1937" y="665"/>
                  </a:cubicBezTo>
                  <a:moveTo>
                    <a:pt x="1986" y="708"/>
                  </a:moveTo>
                  <a:cubicBezTo>
                    <a:pt x="1985" y="707"/>
                    <a:pt x="1983" y="707"/>
                    <a:pt x="1981" y="709"/>
                  </a:cubicBezTo>
                  <a:cubicBezTo>
                    <a:pt x="1980" y="710"/>
                    <a:pt x="1980" y="712"/>
                    <a:pt x="1982" y="714"/>
                  </a:cubicBezTo>
                  <a:cubicBezTo>
                    <a:pt x="2007" y="735"/>
                    <a:pt x="2007" y="735"/>
                    <a:pt x="2007" y="735"/>
                  </a:cubicBezTo>
                  <a:cubicBezTo>
                    <a:pt x="2008" y="736"/>
                    <a:pt x="2010" y="736"/>
                    <a:pt x="2011" y="735"/>
                  </a:cubicBezTo>
                  <a:cubicBezTo>
                    <a:pt x="2012" y="734"/>
                    <a:pt x="2012" y="732"/>
                    <a:pt x="2011" y="731"/>
                  </a:cubicBezTo>
                  <a:cubicBezTo>
                    <a:pt x="1986" y="708"/>
                    <a:pt x="1986" y="708"/>
                    <a:pt x="1986" y="708"/>
                  </a:cubicBezTo>
                  <a:cubicBezTo>
                    <a:pt x="1986" y="708"/>
                    <a:pt x="1986" y="708"/>
                    <a:pt x="1986" y="708"/>
                  </a:cubicBezTo>
                  <a:moveTo>
                    <a:pt x="2035" y="753"/>
                  </a:moveTo>
                  <a:cubicBezTo>
                    <a:pt x="2034" y="752"/>
                    <a:pt x="2032" y="752"/>
                    <a:pt x="2031" y="753"/>
                  </a:cubicBezTo>
                  <a:cubicBezTo>
                    <a:pt x="2030" y="754"/>
                    <a:pt x="2030" y="756"/>
                    <a:pt x="2031" y="757"/>
                  </a:cubicBezTo>
                  <a:cubicBezTo>
                    <a:pt x="2056" y="779"/>
                    <a:pt x="2056" y="779"/>
                    <a:pt x="2056" y="779"/>
                  </a:cubicBezTo>
                  <a:cubicBezTo>
                    <a:pt x="2057" y="779"/>
                    <a:pt x="2058" y="779"/>
                    <a:pt x="2059" y="778"/>
                  </a:cubicBezTo>
                  <a:cubicBezTo>
                    <a:pt x="2060" y="778"/>
                    <a:pt x="2060" y="776"/>
                    <a:pt x="2059" y="776"/>
                  </a:cubicBezTo>
                  <a:cubicBezTo>
                    <a:pt x="2035" y="753"/>
                    <a:pt x="2035" y="753"/>
                    <a:pt x="2035" y="753"/>
                  </a:cubicBezTo>
                  <a:cubicBezTo>
                    <a:pt x="2035" y="753"/>
                    <a:pt x="2035" y="753"/>
                    <a:pt x="2035" y="753"/>
                  </a:cubicBezTo>
                  <a:moveTo>
                    <a:pt x="2082" y="798"/>
                  </a:moveTo>
                  <a:cubicBezTo>
                    <a:pt x="2082" y="798"/>
                    <a:pt x="2081" y="798"/>
                    <a:pt x="2080" y="799"/>
                  </a:cubicBezTo>
                  <a:cubicBezTo>
                    <a:pt x="2080" y="799"/>
                    <a:pt x="2080" y="800"/>
                    <a:pt x="2080" y="801"/>
                  </a:cubicBezTo>
                  <a:cubicBezTo>
                    <a:pt x="2104" y="823"/>
                    <a:pt x="2104" y="823"/>
                    <a:pt x="2104" y="823"/>
                  </a:cubicBezTo>
                  <a:cubicBezTo>
                    <a:pt x="2105" y="824"/>
                    <a:pt x="2105" y="824"/>
                    <a:pt x="2106" y="823"/>
                  </a:cubicBezTo>
                  <a:cubicBezTo>
                    <a:pt x="2106" y="823"/>
                    <a:pt x="2106" y="822"/>
                    <a:pt x="2106" y="822"/>
                  </a:cubicBezTo>
                  <a:cubicBezTo>
                    <a:pt x="2082" y="799"/>
                    <a:pt x="2082" y="799"/>
                    <a:pt x="2082" y="799"/>
                  </a:cubicBezTo>
                  <a:cubicBezTo>
                    <a:pt x="2082" y="798"/>
                    <a:pt x="2082" y="798"/>
                    <a:pt x="2082" y="798"/>
                  </a:cubicBezTo>
                  <a:moveTo>
                    <a:pt x="2129" y="846"/>
                  </a:moveTo>
                  <a:cubicBezTo>
                    <a:pt x="2129" y="846"/>
                    <a:pt x="2129" y="846"/>
                    <a:pt x="2129" y="846"/>
                  </a:cubicBezTo>
                  <a:cubicBezTo>
                    <a:pt x="2129" y="846"/>
                    <a:pt x="2129" y="846"/>
                    <a:pt x="2129" y="846"/>
                  </a:cubicBezTo>
                  <a:cubicBezTo>
                    <a:pt x="2140" y="858"/>
                    <a:pt x="2140" y="858"/>
                    <a:pt x="2140" y="858"/>
                  </a:cubicBezTo>
                  <a:cubicBezTo>
                    <a:pt x="2129" y="846"/>
                    <a:pt x="2129" y="846"/>
                    <a:pt x="2129" y="846"/>
                  </a:cubicBezTo>
                  <a:cubicBezTo>
                    <a:pt x="2129" y="846"/>
                    <a:pt x="2129" y="846"/>
                    <a:pt x="2129" y="846"/>
                  </a:cubicBezTo>
                </a:path>
              </a:pathLst>
            </a:custGeom>
            <a:solidFill>
              <a:srgbClr val="FFFFFF">
                <a:alpha val="84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616"/>
            <p:cNvSpPr>
              <a:spLocks noEditPoints="1"/>
            </p:cNvSpPr>
            <p:nvPr/>
          </p:nvSpPr>
          <p:spPr bwMode="auto">
            <a:xfrm>
              <a:off x="6874815" y="5833323"/>
              <a:ext cx="4099388" cy="1840756"/>
            </a:xfrm>
            <a:custGeom>
              <a:avLst/>
              <a:gdLst>
                <a:gd name="T0" fmla="*/ 552 w 1486"/>
                <a:gd name="T1" fmla="*/ 119 h 667"/>
                <a:gd name="T2" fmla="*/ 552 w 1486"/>
                <a:gd name="T3" fmla="*/ 118 h 667"/>
                <a:gd name="T4" fmla="*/ 568 w 1486"/>
                <a:gd name="T5" fmla="*/ 121 h 667"/>
                <a:gd name="T6" fmla="*/ 519 w 1486"/>
                <a:gd name="T7" fmla="*/ 116 h 667"/>
                <a:gd name="T8" fmla="*/ 485 w 1486"/>
                <a:gd name="T9" fmla="*/ 110 h 667"/>
                <a:gd name="T10" fmla="*/ 487 w 1486"/>
                <a:gd name="T11" fmla="*/ 109 h 667"/>
                <a:gd name="T12" fmla="*/ 519 w 1486"/>
                <a:gd name="T13" fmla="*/ 113 h 667"/>
                <a:gd name="T14" fmla="*/ 519 w 1486"/>
                <a:gd name="T15" fmla="*/ 116 h 667"/>
                <a:gd name="T16" fmla="*/ 455 w 1486"/>
                <a:gd name="T17" fmla="*/ 109 h 667"/>
                <a:gd name="T18" fmla="*/ 420 w 1486"/>
                <a:gd name="T19" fmla="*/ 103 h 667"/>
                <a:gd name="T20" fmla="*/ 423 w 1486"/>
                <a:gd name="T21" fmla="*/ 100 h 667"/>
                <a:gd name="T22" fmla="*/ 455 w 1486"/>
                <a:gd name="T23" fmla="*/ 104 h 667"/>
                <a:gd name="T24" fmla="*/ 455 w 1486"/>
                <a:gd name="T25" fmla="*/ 109 h 667"/>
                <a:gd name="T26" fmla="*/ 390 w 1486"/>
                <a:gd name="T27" fmla="*/ 103 h 667"/>
                <a:gd name="T28" fmla="*/ 355 w 1486"/>
                <a:gd name="T29" fmla="*/ 96 h 667"/>
                <a:gd name="T30" fmla="*/ 359 w 1486"/>
                <a:gd name="T31" fmla="*/ 93 h 667"/>
                <a:gd name="T32" fmla="*/ 391 w 1486"/>
                <a:gd name="T33" fmla="*/ 96 h 667"/>
                <a:gd name="T34" fmla="*/ 391 w 1486"/>
                <a:gd name="T35" fmla="*/ 103 h 667"/>
                <a:gd name="T36" fmla="*/ 326 w 1486"/>
                <a:gd name="T37" fmla="*/ 99 h 667"/>
                <a:gd name="T38" fmla="*/ 289 w 1486"/>
                <a:gd name="T39" fmla="*/ 91 h 667"/>
                <a:gd name="T40" fmla="*/ 294 w 1486"/>
                <a:gd name="T41" fmla="*/ 87 h 667"/>
                <a:gd name="T42" fmla="*/ 327 w 1486"/>
                <a:gd name="T43" fmla="*/ 90 h 667"/>
                <a:gd name="T44" fmla="*/ 326 w 1486"/>
                <a:gd name="T45" fmla="*/ 99 h 667"/>
                <a:gd name="T46" fmla="*/ 262 w 1486"/>
                <a:gd name="T47" fmla="*/ 95 h 667"/>
                <a:gd name="T48" fmla="*/ 224 w 1486"/>
                <a:gd name="T49" fmla="*/ 88 h 667"/>
                <a:gd name="T50" fmla="*/ 230 w 1486"/>
                <a:gd name="T51" fmla="*/ 82 h 667"/>
                <a:gd name="T52" fmla="*/ 262 w 1486"/>
                <a:gd name="T53" fmla="*/ 84 h 667"/>
                <a:gd name="T54" fmla="*/ 262 w 1486"/>
                <a:gd name="T55" fmla="*/ 95 h 667"/>
                <a:gd name="T56" fmla="*/ 197 w 1486"/>
                <a:gd name="T57" fmla="*/ 93 h 667"/>
                <a:gd name="T58" fmla="*/ 158 w 1486"/>
                <a:gd name="T59" fmla="*/ 85 h 667"/>
                <a:gd name="T60" fmla="*/ 165 w 1486"/>
                <a:gd name="T61" fmla="*/ 79 h 667"/>
                <a:gd name="T62" fmla="*/ 197 w 1486"/>
                <a:gd name="T63" fmla="*/ 80 h 667"/>
                <a:gd name="T64" fmla="*/ 197 w 1486"/>
                <a:gd name="T65" fmla="*/ 93 h 667"/>
                <a:gd name="T66" fmla="*/ 133 w 1486"/>
                <a:gd name="T67" fmla="*/ 91 h 667"/>
                <a:gd name="T68" fmla="*/ 93 w 1486"/>
                <a:gd name="T69" fmla="*/ 84 h 667"/>
                <a:gd name="T70" fmla="*/ 100 w 1486"/>
                <a:gd name="T71" fmla="*/ 77 h 667"/>
                <a:gd name="T72" fmla="*/ 139 w 1486"/>
                <a:gd name="T73" fmla="*/ 85 h 667"/>
                <a:gd name="T74" fmla="*/ 36 w 1486"/>
                <a:gd name="T75" fmla="*/ 92 h 667"/>
                <a:gd name="T76" fmla="*/ 35 w 1486"/>
                <a:gd name="T77" fmla="*/ 77 h 667"/>
                <a:gd name="T78" fmla="*/ 68 w 1486"/>
                <a:gd name="T79" fmla="*/ 77 h 667"/>
                <a:gd name="T80" fmla="*/ 68 w 1486"/>
                <a:gd name="T81" fmla="*/ 91 h 667"/>
                <a:gd name="T82" fmla="*/ 36 w 1486"/>
                <a:gd name="T83" fmla="*/ 92 h 667"/>
                <a:gd name="T84" fmla="*/ 295 w 1486"/>
                <a:gd name="T85" fmla="*/ 19 h 667"/>
                <a:gd name="T86" fmla="*/ 701 w 1486"/>
                <a:gd name="T87" fmla="*/ 582 h 667"/>
                <a:gd name="T88" fmla="*/ 1450 w 1486"/>
                <a:gd name="T89" fmla="*/ 596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86" h="667">
                  <a:moveTo>
                    <a:pt x="568" y="121"/>
                  </a:moveTo>
                  <a:cubicBezTo>
                    <a:pt x="552" y="119"/>
                    <a:pt x="552" y="119"/>
                    <a:pt x="552" y="119"/>
                  </a:cubicBezTo>
                  <a:cubicBezTo>
                    <a:pt x="551" y="119"/>
                    <a:pt x="551" y="119"/>
                    <a:pt x="551" y="119"/>
                  </a:cubicBezTo>
                  <a:cubicBezTo>
                    <a:pt x="552" y="118"/>
                    <a:pt x="552" y="118"/>
                    <a:pt x="552" y="118"/>
                  </a:cubicBezTo>
                  <a:cubicBezTo>
                    <a:pt x="552" y="118"/>
                    <a:pt x="552" y="118"/>
                    <a:pt x="552" y="118"/>
                  </a:cubicBezTo>
                  <a:cubicBezTo>
                    <a:pt x="568" y="121"/>
                    <a:pt x="568" y="121"/>
                    <a:pt x="568" y="121"/>
                  </a:cubicBezTo>
                  <a:moveTo>
                    <a:pt x="519" y="116"/>
                  </a:moveTo>
                  <a:cubicBezTo>
                    <a:pt x="519" y="116"/>
                    <a:pt x="519" y="116"/>
                    <a:pt x="519" y="116"/>
                  </a:cubicBezTo>
                  <a:cubicBezTo>
                    <a:pt x="487" y="112"/>
                    <a:pt x="487" y="112"/>
                    <a:pt x="487" y="112"/>
                  </a:cubicBezTo>
                  <a:cubicBezTo>
                    <a:pt x="486" y="112"/>
                    <a:pt x="485" y="111"/>
                    <a:pt x="485" y="110"/>
                  </a:cubicBezTo>
                  <a:cubicBezTo>
                    <a:pt x="485" y="109"/>
                    <a:pt x="486" y="109"/>
                    <a:pt x="487" y="109"/>
                  </a:cubicBezTo>
                  <a:cubicBezTo>
                    <a:pt x="487" y="109"/>
                    <a:pt x="487" y="109"/>
                    <a:pt x="487" y="109"/>
                  </a:cubicBezTo>
                  <a:cubicBezTo>
                    <a:pt x="487" y="109"/>
                    <a:pt x="487" y="109"/>
                    <a:pt x="487" y="109"/>
                  </a:cubicBezTo>
                  <a:cubicBezTo>
                    <a:pt x="519" y="113"/>
                    <a:pt x="519" y="113"/>
                    <a:pt x="519" y="113"/>
                  </a:cubicBezTo>
                  <a:cubicBezTo>
                    <a:pt x="520" y="114"/>
                    <a:pt x="520" y="114"/>
                    <a:pt x="520" y="115"/>
                  </a:cubicBezTo>
                  <a:cubicBezTo>
                    <a:pt x="520" y="115"/>
                    <a:pt x="520" y="116"/>
                    <a:pt x="519" y="116"/>
                  </a:cubicBezTo>
                  <a:moveTo>
                    <a:pt x="455" y="109"/>
                  </a:moveTo>
                  <a:cubicBezTo>
                    <a:pt x="455" y="109"/>
                    <a:pt x="455" y="109"/>
                    <a:pt x="455" y="109"/>
                  </a:cubicBezTo>
                  <a:cubicBezTo>
                    <a:pt x="423" y="106"/>
                    <a:pt x="423" y="106"/>
                    <a:pt x="423" y="106"/>
                  </a:cubicBezTo>
                  <a:cubicBezTo>
                    <a:pt x="421" y="106"/>
                    <a:pt x="420" y="104"/>
                    <a:pt x="420" y="103"/>
                  </a:cubicBezTo>
                  <a:cubicBezTo>
                    <a:pt x="420" y="101"/>
                    <a:pt x="421" y="100"/>
                    <a:pt x="423" y="100"/>
                  </a:cubicBezTo>
                  <a:cubicBezTo>
                    <a:pt x="423" y="100"/>
                    <a:pt x="423" y="100"/>
                    <a:pt x="423" y="100"/>
                  </a:cubicBezTo>
                  <a:cubicBezTo>
                    <a:pt x="423" y="100"/>
                    <a:pt x="423" y="100"/>
                    <a:pt x="423" y="100"/>
                  </a:cubicBezTo>
                  <a:cubicBezTo>
                    <a:pt x="455" y="104"/>
                    <a:pt x="455" y="104"/>
                    <a:pt x="455" y="104"/>
                  </a:cubicBezTo>
                  <a:cubicBezTo>
                    <a:pt x="457" y="104"/>
                    <a:pt x="457" y="106"/>
                    <a:pt x="457" y="107"/>
                  </a:cubicBezTo>
                  <a:cubicBezTo>
                    <a:pt x="457" y="108"/>
                    <a:pt x="456" y="109"/>
                    <a:pt x="455" y="109"/>
                  </a:cubicBezTo>
                  <a:moveTo>
                    <a:pt x="391" y="103"/>
                  </a:moveTo>
                  <a:cubicBezTo>
                    <a:pt x="391" y="103"/>
                    <a:pt x="391" y="103"/>
                    <a:pt x="390" y="103"/>
                  </a:cubicBezTo>
                  <a:cubicBezTo>
                    <a:pt x="358" y="101"/>
                    <a:pt x="358" y="101"/>
                    <a:pt x="358" y="101"/>
                  </a:cubicBezTo>
                  <a:cubicBezTo>
                    <a:pt x="356" y="100"/>
                    <a:pt x="354" y="99"/>
                    <a:pt x="355" y="96"/>
                  </a:cubicBezTo>
                  <a:cubicBezTo>
                    <a:pt x="355" y="94"/>
                    <a:pt x="356" y="93"/>
                    <a:pt x="358" y="93"/>
                  </a:cubicBezTo>
                  <a:cubicBezTo>
                    <a:pt x="359" y="93"/>
                    <a:pt x="359" y="93"/>
                    <a:pt x="359" y="93"/>
                  </a:cubicBezTo>
                  <a:cubicBezTo>
                    <a:pt x="359" y="93"/>
                    <a:pt x="359" y="93"/>
                    <a:pt x="359" y="93"/>
                  </a:cubicBezTo>
                  <a:cubicBezTo>
                    <a:pt x="391" y="96"/>
                    <a:pt x="391" y="96"/>
                    <a:pt x="391" y="96"/>
                  </a:cubicBezTo>
                  <a:cubicBezTo>
                    <a:pt x="393" y="97"/>
                    <a:pt x="394" y="98"/>
                    <a:pt x="394" y="100"/>
                  </a:cubicBezTo>
                  <a:cubicBezTo>
                    <a:pt x="394" y="102"/>
                    <a:pt x="392" y="103"/>
                    <a:pt x="391" y="103"/>
                  </a:cubicBezTo>
                  <a:moveTo>
                    <a:pt x="326" y="99"/>
                  </a:moveTo>
                  <a:cubicBezTo>
                    <a:pt x="326" y="99"/>
                    <a:pt x="326" y="99"/>
                    <a:pt x="326" y="99"/>
                  </a:cubicBezTo>
                  <a:cubicBezTo>
                    <a:pt x="294" y="97"/>
                    <a:pt x="294" y="97"/>
                    <a:pt x="294" y="97"/>
                  </a:cubicBezTo>
                  <a:cubicBezTo>
                    <a:pt x="291" y="96"/>
                    <a:pt x="289" y="94"/>
                    <a:pt x="289" y="91"/>
                  </a:cubicBezTo>
                  <a:cubicBezTo>
                    <a:pt x="289" y="89"/>
                    <a:pt x="291" y="87"/>
                    <a:pt x="294" y="87"/>
                  </a:cubicBezTo>
                  <a:cubicBezTo>
                    <a:pt x="294" y="87"/>
                    <a:pt x="294" y="87"/>
                    <a:pt x="294" y="87"/>
                  </a:cubicBezTo>
                  <a:cubicBezTo>
                    <a:pt x="294" y="87"/>
                    <a:pt x="294" y="87"/>
                    <a:pt x="294" y="87"/>
                  </a:cubicBezTo>
                  <a:cubicBezTo>
                    <a:pt x="327" y="90"/>
                    <a:pt x="327" y="90"/>
                    <a:pt x="327" y="90"/>
                  </a:cubicBezTo>
                  <a:cubicBezTo>
                    <a:pt x="329" y="90"/>
                    <a:pt x="331" y="92"/>
                    <a:pt x="331" y="94"/>
                  </a:cubicBezTo>
                  <a:cubicBezTo>
                    <a:pt x="330" y="97"/>
                    <a:pt x="329" y="99"/>
                    <a:pt x="326" y="99"/>
                  </a:cubicBezTo>
                  <a:moveTo>
                    <a:pt x="262" y="95"/>
                  </a:moveTo>
                  <a:cubicBezTo>
                    <a:pt x="262" y="95"/>
                    <a:pt x="262" y="95"/>
                    <a:pt x="262" y="95"/>
                  </a:cubicBezTo>
                  <a:cubicBezTo>
                    <a:pt x="229" y="94"/>
                    <a:pt x="229" y="94"/>
                    <a:pt x="229" y="94"/>
                  </a:cubicBezTo>
                  <a:cubicBezTo>
                    <a:pt x="226" y="93"/>
                    <a:pt x="224" y="91"/>
                    <a:pt x="224" y="88"/>
                  </a:cubicBezTo>
                  <a:cubicBezTo>
                    <a:pt x="224" y="85"/>
                    <a:pt x="226" y="82"/>
                    <a:pt x="229" y="82"/>
                  </a:cubicBezTo>
                  <a:cubicBezTo>
                    <a:pt x="230" y="82"/>
                    <a:pt x="230" y="82"/>
                    <a:pt x="230" y="82"/>
                  </a:cubicBezTo>
                  <a:cubicBezTo>
                    <a:pt x="230" y="82"/>
                    <a:pt x="230" y="82"/>
                    <a:pt x="230" y="82"/>
                  </a:cubicBezTo>
                  <a:cubicBezTo>
                    <a:pt x="262" y="84"/>
                    <a:pt x="262" y="84"/>
                    <a:pt x="262" y="84"/>
                  </a:cubicBezTo>
                  <a:cubicBezTo>
                    <a:pt x="265" y="85"/>
                    <a:pt x="267" y="87"/>
                    <a:pt x="267" y="90"/>
                  </a:cubicBezTo>
                  <a:cubicBezTo>
                    <a:pt x="267" y="93"/>
                    <a:pt x="265" y="95"/>
                    <a:pt x="262" y="95"/>
                  </a:cubicBezTo>
                  <a:moveTo>
                    <a:pt x="197" y="93"/>
                  </a:moveTo>
                  <a:cubicBezTo>
                    <a:pt x="197" y="93"/>
                    <a:pt x="197" y="93"/>
                    <a:pt x="197" y="93"/>
                  </a:cubicBezTo>
                  <a:cubicBezTo>
                    <a:pt x="165" y="92"/>
                    <a:pt x="165" y="92"/>
                    <a:pt x="165" y="92"/>
                  </a:cubicBezTo>
                  <a:cubicBezTo>
                    <a:pt x="161" y="92"/>
                    <a:pt x="158" y="89"/>
                    <a:pt x="158" y="85"/>
                  </a:cubicBezTo>
                  <a:cubicBezTo>
                    <a:pt x="158" y="82"/>
                    <a:pt x="161" y="79"/>
                    <a:pt x="165" y="79"/>
                  </a:cubicBezTo>
                  <a:cubicBezTo>
                    <a:pt x="165" y="79"/>
                    <a:pt x="165" y="79"/>
                    <a:pt x="165" y="79"/>
                  </a:cubicBezTo>
                  <a:cubicBezTo>
                    <a:pt x="165" y="79"/>
                    <a:pt x="165" y="79"/>
                    <a:pt x="165" y="79"/>
                  </a:cubicBezTo>
                  <a:cubicBezTo>
                    <a:pt x="197" y="80"/>
                    <a:pt x="197" y="80"/>
                    <a:pt x="197" y="80"/>
                  </a:cubicBezTo>
                  <a:cubicBezTo>
                    <a:pt x="201" y="81"/>
                    <a:pt x="203" y="83"/>
                    <a:pt x="203" y="87"/>
                  </a:cubicBezTo>
                  <a:cubicBezTo>
                    <a:pt x="203" y="90"/>
                    <a:pt x="200" y="93"/>
                    <a:pt x="197" y="93"/>
                  </a:cubicBezTo>
                  <a:moveTo>
                    <a:pt x="133" y="91"/>
                  </a:moveTo>
                  <a:cubicBezTo>
                    <a:pt x="133" y="91"/>
                    <a:pt x="133" y="91"/>
                    <a:pt x="133" y="91"/>
                  </a:cubicBezTo>
                  <a:cubicBezTo>
                    <a:pt x="100" y="91"/>
                    <a:pt x="100" y="91"/>
                    <a:pt x="100" y="91"/>
                  </a:cubicBezTo>
                  <a:cubicBezTo>
                    <a:pt x="96" y="91"/>
                    <a:pt x="93" y="88"/>
                    <a:pt x="93" y="84"/>
                  </a:cubicBezTo>
                  <a:cubicBezTo>
                    <a:pt x="93" y="80"/>
                    <a:pt x="96" y="77"/>
                    <a:pt x="100" y="77"/>
                  </a:cubicBezTo>
                  <a:cubicBezTo>
                    <a:pt x="100" y="77"/>
                    <a:pt x="100" y="77"/>
                    <a:pt x="100" y="77"/>
                  </a:cubicBezTo>
                  <a:cubicBezTo>
                    <a:pt x="133" y="78"/>
                    <a:pt x="133" y="78"/>
                    <a:pt x="133" y="78"/>
                  </a:cubicBezTo>
                  <a:cubicBezTo>
                    <a:pt x="136" y="78"/>
                    <a:pt x="139" y="81"/>
                    <a:pt x="139" y="85"/>
                  </a:cubicBezTo>
                  <a:cubicBezTo>
                    <a:pt x="139" y="89"/>
                    <a:pt x="136" y="91"/>
                    <a:pt x="133" y="91"/>
                  </a:cubicBezTo>
                  <a:moveTo>
                    <a:pt x="36" y="92"/>
                  </a:moveTo>
                  <a:cubicBezTo>
                    <a:pt x="31" y="92"/>
                    <a:pt x="28" y="89"/>
                    <a:pt x="28" y="85"/>
                  </a:cubicBezTo>
                  <a:cubicBezTo>
                    <a:pt x="28" y="81"/>
                    <a:pt x="31" y="77"/>
                    <a:pt x="35" y="77"/>
                  </a:cubicBezTo>
                  <a:cubicBezTo>
                    <a:pt x="36" y="77"/>
                    <a:pt x="36" y="77"/>
                    <a:pt x="36" y="77"/>
                  </a:cubicBezTo>
                  <a:cubicBezTo>
                    <a:pt x="68" y="77"/>
                    <a:pt x="68" y="77"/>
                    <a:pt x="68" y="77"/>
                  </a:cubicBezTo>
                  <a:cubicBezTo>
                    <a:pt x="72" y="77"/>
                    <a:pt x="75" y="80"/>
                    <a:pt x="75" y="84"/>
                  </a:cubicBezTo>
                  <a:cubicBezTo>
                    <a:pt x="75" y="88"/>
                    <a:pt x="72" y="91"/>
                    <a:pt x="68" y="91"/>
                  </a:cubicBezTo>
                  <a:cubicBezTo>
                    <a:pt x="36" y="92"/>
                    <a:pt x="36" y="92"/>
                    <a:pt x="36" y="92"/>
                  </a:cubicBezTo>
                  <a:cubicBezTo>
                    <a:pt x="36" y="92"/>
                    <a:pt x="36" y="92"/>
                    <a:pt x="36" y="92"/>
                  </a:cubicBezTo>
                  <a:moveTo>
                    <a:pt x="299" y="19"/>
                  </a:moveTo>
                  <a:cubicBezTo>
                    <a:pt x="298" y="19"/>
                    <a:pt x="296" y="19"/>
                    <a:pt x="295" y="19"/>
                  </a:cubicBezTo>
                  <a:cubicBezTo>
                    <a:pt x="143" y="33"/>
                    <a:pt x="31" y="0"/>
                    <a:pt x="20" y="88"/>
                  </a:cubicBezTo>
                  <a:cubicBezTo>
                    <a:pt x="0" y="235"/>
                    <a:pt x="382" y="507"/>
                    <a:pt x="701" y="582"/>
                  </a:cubicBezTo>
                  <a:cubicBezTo>
                    <a:pt x="890" y="626"/>
                    <a:pt x="1148" y="667"/>
                    <a:pt x="1309" y="667"/>
                  </a:cubicBezTo>
                  <a:cubicBezTo>
                    <a:pt x="1420" y="667"/>
                    <a:pt x="1486" y="647"/>
                    <a:pt x="1450" y="596"/>
                  </a:cubicBezTo>
                  <a:cubicBezTo>
                    <a:pt x="1304" y="385"/>
                    <a:pt x="416" y="19"/>
                    <a:pt x="299" y="19"/>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617"/>
            <p:cNvSpPr>
              <a:spLocks noEditPoints="1"/>
            </p:cNvSpPr>
            <p:nvPr/>
          </p:nvSpPr>
          <p:spPr bwMode="auto">
            <a:xfrm>
              <a:off x="3138444" y="5338409"/>
              <a:ext cx="6911297" cy="2528267"/>
            </a:xfrm>
            <a:custGeom>
              <a:avLst/>
              <a:gdLst>
                <a:gd name="T0" fmla="*/ 0 w 2505"/>
                <a:gd name="T1" fmla="*/ 3 h 916"/>
                <a:gd name="T2" fmla="*/ 81 w 2505"/>
                <a:gd name="T3" fmla="*/ 0 h 916"/>
                <a:gd name="T4" fmla="*/ 146 w 2505"/>
                <a:gd name="T5" fmla="*/ 6 h 916"/>
                <a:gd name="T6" fmla="*/ 178 w 2505"/>
                <a:gd name="T7" fmla="*/ 6 h 916"/>
                <a:gd name="T8" fmla="*/ 176 w 2505"/>
                <a:gd name="T9" fmla="*/ 3 h 916"/>
                <a:gd name="T10" fmla="*/ 276 w 2505"/>
                <a:gd name="T11" fmla="*/ 5 h 916"/>
                <a:gd name="T12" fmla="*/ 340 w 2505"/>
                <a:gd name="T13" fmla="*/ 18 h 916"/>
                <a:gd name="T14" fmla="*/ 372 w 2505"/>
                <a:gd name="T15" fmla="*/ 21 h 916"/>
                <a:gd name="T16" fmla="*/ 368 w 2505"/>
                <a:gd name="T17" fmla="*/ 15 h 916"/>
                <a:gd name="T18" fmla="*/ 470 w 2505"/>
                <a:gd name="T19" fmla="*/ 20 h 916"/>
                <a:gd name="T20" fmla="*/ 534 w 2505"/>
                <a:gd name="T21" fmla="*/ 40 h 916"/>
                <a:gd name="T22" fmla="*/ 565 w 2505"/>
                <a:gd name="T23" fmla="*/ 45 h 916"/>
                <a:gd name="T24" fmla="*/ 560 w 2505"/>
                <a:gd name="T25" fmla="*/ 37 h 916"/>
                <a:gd name="T26" fmla="*/ 664 w 2505"/>
                <a:gd name="T27" fmla="*/ 46 h 916"/>
                <a:gd name="T28" fmla="*/ 726 w 2505"/>
                <a:gd name="T29" fmla="*/ 71 h 916"/>
                <a:gd name="T30" fmla="*/ 757 w 2505"/>
                <a:gd name="T31" fmla="*/ 78 h 916"/>
                <a:gd name="T32" fmla="*/ 751 w 2505"/>
                <a:gd name="T33" fmla="*/ 68 h 916"/>
                <a:gd name="T34" fmla="*/ 856 w 2505"/>
                <a:gd name="T35" fmla="*/ 81 h 916"/>
                <a:gd name="T36" fmla="*/ 916 w 2505"/>
                <a:gd name="T37" fmla="*/ 111 h 916"/>
                <a:gd name="T38" fmla="*/ 947 w 2505"/>
                <a:gd name="T39" fmla="*/ 119 h 916"/>
                <a:gd name="T40" fmla="*/ 941 w 2505"/>
                <a:gd name="T41" fmla="*/ 108 h 916"/>
                <a:gd name="T42" fmla="*/ 1046 w 2505"/>
                <a:gd name="T43" fmla="*/ 125 h 916"/>
                <a:gd name="T44" fmla="*/ 1104 w 2505"/>
                <a:gd name="T45" fmla="*/ 160 h 916"/>
                <a:gd name="T46" fmla="*/ 1135 w 2505"/>
                <a:gd name="T47" fmla="*/ 169 h 916"/>
                <a:gd name="T48" fmla="*/ 1129 w 2505"/>
                <a:gd name="T49" fmla="*/ 158 h 916"/>
                <a:gd name="T50" fmla="*/ 1234 w 2505"/>
                <a:gd name="T51" fmla="*/ 180 h 916"/>
                <a:gd name="T52" fmla="*/ 1290 w 2505"/>
                <a:gd name="T53" fmla="*/ 218 h 916"/>
                <a:gd name="T54" fmla="*/ 1320 w 2505"/>
                <a:gd name="T55" fmla="*/ 229 h 916"/>
                <a:gd name="T56" fmla="*/ 1314 w 2505"/>
                <a:gd name="T57" fmla="*/ 217 h 916"/>
                <a:gd name="T58" fmla="*/ 1418 w 2505"/>
                <a:gd name="T59" fmla="*/ 244 h 916"/>
                <a:gd name="T60" fmla="*/ 1484 w 2505"/>
                <a:gd name="T61" fmla="*/ 280 h 916"/>
                <a:gd name="T62" fmla="*/ 1532 w 2505"/>
                <a:gd name="T63" fmla="*/ 310 h 916"/>
                <a:gd name="T64" fmla="*/ 1562 w 2505"/>
                <a:gd name="T65" fmla="*/ 322 h 916"/>
                <a:gd name="T66" fmla="*/ 1617 w 2505"/>
                <a:gd name="T67" fmla="*/ 336 h 916"/>
                <a:gd name="T68" fmla="*/ 1688 w 2505"/>
                <a:gd name="T69" fmla="*/ 359 h 916"/>
                <a:gd name="T70" fmla="*/ 1688 w 2505"/>
                <a:gd name="T71" fmla="*/ 359 h 916"/>
                <a:gd name="T72" fmla="*/ 1776 w 2505"/>
                <a:gd name="T73" fmla="*/ 402 h 916"/>
                <a:gd name="T74" fmla="*/ 1837 w 2505"/>
                <a:gd name="T75" fmla="*/ 444 h 916"/>
                <a:gd name="T76" fmla="*/ 1883 w 2505"/>
                <a:gd name="T77" fmla="*/ 478 h 916"/>
                <a:gd name="T78" fmla="*/ 1911 w 2505"/>
                <a:gd name="T79" fmla="*/ 494 h 916"/>
                <a:gd name="T80" fmla="*/ 1965 w 2505"/>
                <a:gd name="T81" fmla="*/ 516 h 916"/>
                <a:gd name="T82" fmla="*/ 2030 w 2505"/>
                <a:gd name="T83" fmla="*/ 547 h 916"/>
                <a:gd name="T84" fmla="*/ 2030 w 2505"/>
                <a:gd name="T85" fmla="*/ 547 h 916"/>
                <a:gd name="T86" fmla="*/ 2112 w 2505"/>
                <a:gd name="T87" fmla="*/ 601 h 916"/>
                <a:gd name="T88" fmla="*/ 2167 w 2505"/>
                <a:gd name="T89" fmla="*/ 646 h 916"/>
                <a:gd name="T90" fmla="*/ 2213 w 2505"/>
                <a:gd name="T91" fmla="*/ 684 h 916"/>
                <a:gd name="T92" fmla="*/ 2239 w 2505"/>
                <a:gd name="T93" fmla="*/ 703 h 916"/>
                <a:gd name="T94" fmla="*/ 2296 w 2505"/>
                <a:gd name="T95" fmla="*/ 735 h 916"/>
                <a:gd name="T96" fmla="*/ 2296 w 2505"/>
                <a:gd name="T97" fmla="*/ 735 h 916"/>
                <a:gd name="T98" fmla="*/ 2372 w 2505"/>
                <a:gd name="T99" fmla="*/ 797 h 916"/>
                <a:gd name="T100" fmla="*/ 2421 w 2505"/>
                <a:gd name="T101" fmla="*/ 842 h 916"/>
                <a:gd name="T102" fmla="*/ 2468 w 2505"/>
                <a:gd name="T103" fmla="*/ 884 h 916"/>
                <a:gd name="T104" fmla="*/ 2493 w 2505"/>
                <a:gd name="T105" fmla="*/ 906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05" h="916">
                  <a:moveTo>
                    <a:pt x="0" y="3"/>
                  </a:moveTo>
                  <a:cubicBezTo>
                    <a:pt x="16" y="2"/>
                    <a:pt x="16" y="2"/>
                    <a:pt x="16" y="2"/>
                  </a:cubicBezTo>
                  <a:cubicBezTo>
                    <a:pt x="16" y="3"/>
                    <a:pt x="16" y="3"/>
                    <a:pt x="16" y="3"/>
                  </a:cubicBezTo>
                  <a:cubicBezTo>
                    <a:pt x="16" y="3"/>
                    <a:pt x="16" y="3"/>
                    <a:pt x="16" y="3"/>
                  </a:cubicBezTo>
                  <a:cubicBezTo>
                    <a:pt x="16" y="3"/>
                    <a:pt x="16" y="3"/>
                    <a:pt x="16" y="3"/>
                  </a:cubicBezTo>
                  <a:lnTo>
                    <a:pt x="0" y="3"/>
                  </a:lnTo>
                  <a:close/>
                  <a:moveTo>
                    <a:pt x="48" y="2"/>
                  </a:moveTo>
                  <a:cubicBezTo>
                    <a:pt x="48" y="2"/>
                    <a:pt x="48" y="3"/>
                    <a:pt x="48" y="3"/>
                  </a:cubicBezTo>
                  <a:cubicBezTo>
                    <a:pt x="81" y="3"/>
                    <a:pt x="81" y="3"/>
                    <a:pt x="81" y="3"/>
                  </a:cubicBezTo>
                  <a:cubicBezTo>
                    <a:pt x="81" y="3"/>
                    <a:pt x="81" y="3"/>
                    <a:pt x="81" y="3"/>
                  </a:cubicBezTo>
                  <a:cubicBezTo>
                    <a:pt x="82" y="3"/>
                    <a:pt x="82" y="2"/>
                    <a:pt x="82" y="2"/>
                  </a:cubicBezTo>
                  <a:cubicBezTo>
                    <a:pt x="82" y="1"/>
                    <a:pt x="82" y="0"/>
                    <a:pt x="81" y="0"/>
                  </a:cubicBezTo>
                  <a:cubicBezTo>
                    <a:pt x="48" y="1"/>
                    <a:pt x="48" y="1"/>
                    <a:pt x="48" y="1"/>
                  </a:cubicBezTo>
                  <a:cubicBezTo>
                    <a:pt x="48" y="1"/>
                    <a:pt x="48" y="1"/>
                    <a:pt x="48" y="2"/>
                  </a:cubicBezTo>
                  <a:close/>
                  <a:moveTo>
                    <a:pt x="112" y="2"/>
                  </a:moveTo>
                  <a:cubicBezTo>
                    <a:pt x="111" y="3"/>
                    <a:pt x="112" y="4"/>
                    <a:pt x="113" y="4"/>
                  </a:cubicBezTo>
                  <a:cubicBezTo>
                    <a:pt x="146" y="6"/>
                    <a:pt x="146" y="6"/>
                    <a:pt x="146" y="6"/>
                  </a:cubicBezTo>
                  <a:cubicBezTo>
                    <a:pt x="146" y="6"/>
                    <a:pt x="146" y="6"/>
                    <a:pt x="146" y="6"/>
                  </a:cubicBezTo>
                  <a:cubicBezTo>
                    <a:pt x="147" y="6"/>
                    <a:pt x="148" y="4"/>
                    <a:pt x="148" y="3"/>
                  </a:cubicBezTo>
                  <a:cubicBezTo>
                    <a:pt x="148" y="2"/>
                    <a:pt x="147" y="0"/>
                    <a:pt x="146" y="0"/>
                  </a:cubicBezTo>
                  <a:cubicBezTo>
                    <a:pt x="113" y="0"/>
                    <a:pt x="113" y="0"/>
                    <a:pt x="113" y="0"/>
                  </a:cubicBezTo>
                  <a:cubicBezTo>
                    <a:pt x="112" y="0"/>
                    <a:pt x="112" y="1"/>
                    <a:pt x="112" y="2"/>
                  </a:cubicBezTo>
                  <a:close/>
                  <a:moveTo>
                    <a:pt x="176" y="3"/>
                  </a:moveTo>
                  <a:cubicBezTo>
                    <a:pt x="176" y="5"/>
                    <a:pt x="177" y="6"/>
                    <a:pt x="178" y="6"/>
                  </a:cubicBezTo>
                  <a:cubicBezTo>
                    <a:pt x="211" y="8"/>
                    <a:pt x="211" y="8"/>
                    <a:pt x="211" y="8"/>
                  </a:cubicBezTo>
                  <a:cubicBezTo>
                    <a:pt x="211" y="8"/>
                    <a:pt x="211" y="8"/>
                    <a:pt x="211" y="8"/>
                  </a:cubicBezTo>
                  <a:cubicBezTo>
                    <a:pt x="212" y="8"/>
                    <a:pt x="214" y="7"/>
                    <a:pt x="214" y="5"/>
                  </a:cubicBezTo>
                  <a:cubicBezTo>
                    <a:pt x="214" y="3"/>
                    <a:pt x="213" y="2"/>
                    <a:pt x="211" y="2"/>
                  </a:cubicBezTo>
                  <a:cubicBezTo>
                    <a:pt x="178" y="1"/>
                    <a:pt x="178" y="1"/>
                    <a:pt x="178" y="1"/>
                  </a:cubicBezTo>
                  <a:cubicBezTo>
                    <a:pt x="177" y="1"/>
                    <a:pt x="176" y="2"/>
                    <a:pt x="176" y="3"/>
                  </a:cubicBezTo>
                  <a:close/>
                  <a:moveTo>
                    <a:pt x="240" y="6"/>
                  </a:moveTo>
                  <a:cubicBezTo>
                    <a:pt x="240" y="8"/>
                    <a:pt x="241" y="10"/>
                    <a:pt x="243" y="10"/>
                  </a:cubicBezTo>
                  <a:cubicBezTo>
                    <a:pt x="275" y="12"/>
                    <a:pt x="275" y="12"/>
                    <a:pt x="275" y="12"/>
                  </a:cubicBezTo>
                  <a:cubicBezTo>
                    <a:pt x="275" y="12"/>
                    <a:pt x="275" y="12"/>
                    <a:pt x="275" y="12"/>
                  </a:cubicBezTo>
                  <a:cubicBezTo>
                    <a:pt x="278" y="12"/>
                    <a:pt x="279" y="11"/>
                    <a:pt x="279" y="9"/>
                  </a:cubicBezTo>
                  <a:cubicBezTo>
                    <a:pt x="280" y="6"/>
                    <a:pt x="278" y="5"/>
                    <a:pt x="276" y="5"/>
                  </a:cubicBezTo>
                  <a:cubicBezTo>
                    <a:pt x="243" y="3"/>
                    <a:pt x="243" y="3"/>
                    <a:pt x="243" y="3"/>
                  </a:cubicBezTo>
                  <a:cubicBezTo>
                    <a:pt x="242" y="3"/>
                    <a:pt x="240" y="4"/>
                    <a:pt x="240" y="6"/>
                  </a:cubicBezTo>
                  <a:close/>
                  <a:moveTo>
                    <a:pt x="304" y="10"/>
                  </a:moveTo>
                  <a:cubicBezTo>
                    <a:pt x="304" y="13"/>
                    <a:pt x="305" y="15"/>
                    <a:pt x="308" y="15"/>
                  </a:cubicBezTo>
                  <a:cubicBezTo>
                    <a:pt x="340" y="18"/>
                    <a:pt x="340" y="18"/>
                    <a:pt x="340" y="18"/>
                  </a:cubicBezTo>
                  <a:cubicBezTo>
                    <a:pt x="340" y="18"/>
                    <a:pt x="340" y="18"/>
                    <a:pt x="340" y="18"/>
                  </a:cubicBezTo>
                  <a:cubicBezTo>
                    <a:pt x="343" y="18"/>
                    <a:pt x="345" y="16"/>
                    <a:pt x="345" y="13"/>
                  </a:cubicBezTo>
                  <a:cubicBezTo>
                    <a:pt x="345" y="11"/>
                    <a:pt x="343" y="9"/>
                    <a:pt x="341" y="8"/>
                  </a:cubicBezTo>
                  <a:cubicBezTo>
                    <a:pt x="308" y="6"/>
                    <a:pt x="308" y="6"/>
                    <a:pt x="308" y="6"/>
                  </a:cubicBezTo>
                  <a:cubicBezTo>
                    <a:pt x="306" y="6"/>
                    <a:pt x="304" y="8"/>
                    <a:pt x="304" y="10"/>
                  </a:cubicBezTo>
                  <a:close/>
                  <a:moveTo>
                    <a:pt x="368" y="15"/>
                  </a:moveTo>
                  <a:cubicBezTo>
                    <a:pt x="368" y="18"/>
                    <a:pt x="370" y="21"/>
                    <a:pt x="372" y="21"/>
                  </a:cubicBezTo>
                  <a:cubicBezTo>
                    <a:pt x="405" y="24"/>
                    <a:pt x="405" y="24"/>
                    <a:pt x="405" y="24"/>
                  </a:cubicBezTo>
                  <a:cubicBezTo>
                    <a:pt x="405" y="24"/>
                    <a:pt x="405" y="24"/>
                    <a:pt x="405" y="24"/>
                  </a:cubicBezTo>
                  <a:cubicBezTo>
                    <a:pt x="408" y="24"/>
                    <a:pt x="410" y="22"/>
                    <a:pt x="410" y="19"/>
                  </a:cubicBezTo>
                  <a:cubicBezTo>
                    <a:pt x="411" y="16"/>
                    <a:pt x="409" y="14"/>
                    <a:pt x="406" y="14"/>
                  </a:cubicBezTo>
                  <a:cubicBezTo>
                    <a:pt x="373" y="11"/>
                    <a:pt x="373" y="11"/>
                    <a:pt x="373" y="11"/>
                  </a:cubicBezTo>
                  <a:cubicBezTo>
                    <a:pt x="371" y="11"/>
                    <a:pt x="368" y="13"/>
                    <a:pt x="368" y="15"/>
                  </a:cubicBezTo>
                  <a:close/>
                  <a:moveTo>
                    <a:pt x="432" y="22"/>
                  </a:moveTo>
                  <a:cubicBezTo>
                    <a:pt x="432" y="25"/>
                    <a:pt x="434" y="27"/>
                    <a:pt x="437" y="28"/>
                  </a:cubicBezTo>
                  <a:cubicBezTo>
                    <a:pt x="469" y="32"/>
                    <a:pt x="469" y="32"/>
                    <a:pt x="469" y="32"/>
                  </a:cubicBezTo>
                  <a:cubicBezTo>
                    <a:pt x="469" y="32"/>
                    <a:pt x="469" y="32"/>
                    <a:pt x="469" y="32"/>
                  </a:cubicBezTo>
                  <a:cubicBezTo>
                    <a:pt x="472" y="32"/>
                    <a:pt x="475" y="30"/>
                    <a:pt x="476" y="26"/>
                  </a:cubicBezTo>
                  <a:cubicBezTo>
                    <a:pt x="476" y="23"/>
                    <a:pt x="474" y="20"/>
                    <a:pt x="470" y="20"/>
                  </a:cubicBezTo>
                  <a:cubicBezTo>
                    <a:pt x="438" y="17"/>
                    <a:pt x="438" y="17"/>
                    <a:pt x="438" y="17"/>
                  </a:cubicBezTo>
                  <a:cubicBezTo>
                    <a:pt x="435" y="16"/>
                    <a:pt x="432" y="19"/>
                    <a:pt x="432" y="22"/>
                  </a:cubicBezTo>
                  <a:close/>
                  <a:moveTo>
                    <a:pt x="496" y="29"/>
                  </a:moveTo>
                  <a:cubicBezTo>
                    <a:pt x="495" y="32"/>
                    <a:pt x="498" y="35"/>
                    <a:pt x="501" y="36"/>
                  </a:cubicBezTo>
                  <a:cubicBezTo>
                    <a:pt x="533" y="40"/>
                    <a:pt x="533" y="40"/>
                    <a:pt x="533" y="40"/>
                  </a:cubicBezTo>
                  <a:cubicBezTo>
                    <a:pt x="534" y="40"/>
                    <a:pt x="534" y="40"/>
                    <a:pt x="534" y="40"/>
                  </a:cubicBezTo>
                  <a:cubicBezTo>
                    <a:pt x="537" y="41"/>
                    <a:pt x="540" y="38"/>
                    <a:pt x="541" y="35"/>
                  </a:cubicBezTo>
                  <a:cubicBezTo>
                    <a:pt x="541" y="31"/>
                    <a:pt x="539" y="28"/>
                    <a:pt x="535" y="27"/>
                  </a:cubicBezTo>
                  <a:cubicBezTo>
                    <a:pt x="503" y="24"/>
                    <a:pt x="503" y="24"/>
                    <a:pt x="503" y="24"/>
                  </a:cubicBezTo>
                  <a:cubicBezTo>
                    <a:pt x="499" y="23"/>
                    <a:pt x="496" y="25"/>
                    <a:pt x="496" y="29"/>
                  </a:cubicBezTo>
                  <a:close/>
                  <a:moveTo>
                    <a:pt x="560" y="37"/>
                  </a:moveTo>
                  <a:cubicBezTo>
                    <a:pt x="559" y="41"/>
                    <a:pt x="562" y="44"/>
                    <a:pt x="565" y="45"/>
                  </a:cubicBezTo>
                  <a:cubicBezTo>
                    <a:pt x="598" y="50"/>
                    <a:pt x="598" y="50"/>
                    <a:pt x="598" y="50"/>
                  </a:cubicBezTo>
                  <a:cubicBezTo>
                    <a:pt x="598" y="50"/>
                    <a:pt x="598" y="50"/>
                    <a:pt x="598" y="50"/>
                  </a:cubicBezTo>
                  <a:cubicBezTo>
                    <a:pt x="601" y="50"/>
                    <a:pt x="605" y="47"/>
                    <a:pt x="605" y="44"/>
                  </a:cubicBezTo>
                  <a:cubicBezTo>
                    <a:pt x="606" y="40"/>
                    <a:pt x="603" y="36"/>
                    <a:pt x="600" y="36"/>
                  </a:cubicBezTo>
                  <a:cubicBezTo>
                    <a:pt x="567" y="32"/>
                    <a:pt x="567" y="32"/>
                    <a:pt x="567" y="32"/>
                  </a:cubicBezTo>
                  <a:cubicBezTo>
                    <a:pt x="564" y="31"/>
                    <a:pt x="560" y="34"/>
                    <a:pt x="560" y="37"/>
                  </a:cubicBezTo>
                  <a:close/>
                  <a:moveTo>
                    <a:pt x="624" y="46"/>
                  </a:moveTo>
                  <a:cubicBezTo>
                    <a:pt x="623" y="50"/>
                    <a:pt x="626" y="54"/>
                    <a:pt x="630" y="55"/>
                  </a:cubicBezTo>
                  <a:cubicBezTo>
                    <a:pt x="662" y="60"/>
                    <a:pt x="662" y="60"/>
                    <a:pt x="662" y="60"/>
                  </a:cubicBezTo>
                  <a:cubicBezTo>
                    <a:pt x="662" y="60"/>
                    <a:pt x="662" y="60"/>
                    <a:pt x="662" y="60"/>
                  </a:cubicBezTo>
                  <a:cubicBezTo>
                    <a:pt x="666" y="61"/>
                    <a:pt x="669" y="58"/>
                    <a:pt x="670" y="54"/>
                  </a:cubicBezTo>
                  <a:cubicBezTo>
                    <a:pt x="671" y="50"/>
                    <a:pt x="668" y="46"/>
                    <a:pt x="664" y="46"/>
                  </a:cubicBezTo>
                  <a:cubicBezTo>
                    <a:pt x="632" y="41"/>
                    <a:pt x="632" y="41"/>
                    <a:pt x="632" y="41"/>
                  </a:cubicBezTo>
                  <a:cubicBezTo>
                    <a:pt x="628" y="40"/>
                    <a:pt x="624" y="43"/>
                    <a:pt x="624" y="46"/>
                  </a:cubicBezTo>
                  <a:close/>
                  <a:moveTo>
                    <a:pt x="687" y="57"/>
                  </a:moveTo>
                  <a:cubicBezTo>
                    <a:pt x="687" y="61"/>
                    <a:pt x="689" y="65"/>
                    <a:pt x="693" y="66"/>
                  </a:cubicBezTo>
                  <a:cubicBezTo>
                    <a:pt x="725" y="71"/>
                    <a:pt x="725" y="71"/>
                    <a:pt x="725" y="71"/>
                  </a:cubicBezTo>
                  <a:cubicBezTo>
                    <a:pt x="726" y="71"/>
                    <a:pt x="726" y="71"/>
                    <a:pt x="726" y="71"/>
                  </a:cubicBezTo>
                  <a:cubicBezTo>
                    <a:pt x="730" y="72"/>
                    <a:pt x="734" y="69"/>
                    <a:pt x="734" y="65"/>
                  </a:cubicBezTo>
                  <a:cubicBezTo>
                    <a:pt x="735" y="61"/>
                    <a:pt x="732" y="57"/>
                    <a:pt x="728" y="56"/>
                  </a:cubicBezTo>
                  <a:cubicBezTo>
                    <a:pt x="696" y="51"/>
                    <a:pt x="696" y="51"/>
                    <a:pt x="696" y="51"/>
                  </a:cubicBezTo>
                  <a:cubicBezTo>
                    <a:pt x="692" y="50"/>
                    <a:pt x="688" y="53"/>
                    <a:pt x="687" y="57"/>
                  </a:cubicBezTo>
                  <a:close/>
                  <a:moveTo>
                    <a:pt x="751" y="68"/>
                  </a:moveTo>
                  <a:cubicBezTo>
                    <a:pt x="750" y="72"/>
                    <a:pt x="753" y="77"/>
                    <a:pt x="757" y="78"/>
                  </a:cubicBezTo>
                  <a:cubicBezTo>
                    <a:pt x="789" y="84"/>
                    <a:pt x="789" y="84"/>
                    <a:pt x="789" y="84"/>
                  </a:cubicBezTo>
                  <a:cubicBezTo>
                    <a:pt x="789" y="84"/>
                    <a:pt x="789" y="84"/>
                    <a:pt x="789" y="84"/>
                  </a:cubicBezTo>
                  <a:cubicBezTo>
                    <a:pt x="794" y="85"/>
                    <a:pt x="798" y="82"/>
                    <a:pt x="799" y="77"/>
                  </a:cubicBezTo>
                  <a:cubicBezTo>
                    <a:pt x="799" y="73"/>
                    <a:pt x="797" y="69"/>
                    <a:pt x="792" y="68"/>
                  </a:cubicBezTo>
                  <a:cubicBezTo>
                    <a:pt x="760" y="62"/>
                    <a:pt x="760" y="62"/>
                    <a:pt x="760" y="62"/>
                  </a:cubicBezTo>
                  <a:cubicBezTo>
                    <a:pt x="756" y="61"/>
                    <a:pt x="752" y="64"/>
                    <a:pt x="751" y="68"/>
                  </a:cubicBezTo>
                  <a:close/>
                  <a:moveTo>
                    <a:pt x="814" y="81"/>
                  </a:moveTo>
                  <a:cubicBezTo>
                    <a:pt x="814" y="85"/>
                    <a:pt x="816" y="89"/>
                    <a:pt x="821" y="90"/>
                  </a:cubicBezTo>
                  <a:cubicBezTo>
                    <a:pt x="853" y="97"/>
                    <a:pt x="853" y="97"/>
                    <a:pt x="853" y="97"/>
                  </a:cubicBezTo>
                  <a:cubicBezTo>
                    <a:pt x="853" y="97"/>
                    <a:pt x="853" y="97"/>
                    <a:pt x="853" y="97"/>
                  </a:cubicBezTo>
                  <a:cubicBezTo>
                    <a:pt x="857" y="98"/>
                    <a:pt x="862" y="95"/>
                    <a:pt x="863" y="91"/>
                  </a:cubicBezTo>
                  <a:cubicBezTo>
                    <a:pt x="863" y="86"/>
                    <a:pt x="861" y="82"/>
                    <a:pt x="856" y="81"/>
                  </a:cubicBezTo>
                  <a:cubicBezTo>
                    <a:pt x="824" y="74"/>
                    <a:pt x="824" y="74"/>
                    <a:pt x="824" y="74"/>
                  </a:cubicBezTo>
                  <a:cubicBezTo>
                    <a:pt x="820" y="73"/>
                    <a:pt x="815" y="76"/>
                    <a:pt x="814" y="81"/>
                  </a:cubicBezTo>
                  <a:close/>
                  <a:moveTo>
                    <a:pt x="878" y="94"/>
                  </a:moveTo>
                  <a:cubicBezTo>
                    <a:pt x="877" y="99"/>
                    <a:pt x="880" y="103"/>
                    <a:pt x="884" y="104"/>
                  </a:cubicBezTo>
                  <a:cubicBezTo>
                    <a:pt x="916" y="111"/>
                    <a:pt x="916" y="111"/>
                    <a:pt x="916" y="111"/>
                  </a:cubicBezTo>
                  <a:cubicBezTo>
                    <a:pt x="916" y="111"/>
                    <a:pt x="916" y="111"/>
                    <a:pt x="916" y="111"/>
                  </a:cubicBezTo>
                  <a:cubicBezTo>
                    <a:pt x="921" y="113"/>
                    <a:pt x="925" y="110"/>
                    <a:pt x="926" y="105"/>
                  </a:cubicBezTo>
                  <a:cubicBezTo>
                    <a:pt x="927" y="100"/>
                    <a:pt x="924" y="96"/>
                    <a:pt x="920" y="95"/>
                  </a:cubicBezTo>
                  <a:cubicBezTo>
                    <a:pt x="888" y="88"/>
                    <a:pt x="888" y="88"/>
                    <a:pt x="888" y="88"/>
                  </a:cubicBezTo>
                  <a:cubicBezTo>
                    <a:pt x="883" y="87"/>
                    <a:pt x="879" y="89"/>
                    <a:pt x="878" y="94"/>
                  </a:cubicBezTo>
                  <a:close/>
                  <a:moveTo>
                    <a:pt x="941" y="108"/>
                  </a:moveTo>
                  <a:cubicBezTo>
                    <a:pt x="940" y="113"/>
                    <a:pt x="943" y="118"/>
                    <a:pt x="947" y="119"/>
                  </a:cubicBezTo>
                  <a:cubicBezTo>
                    <a:pt x="979" y="127"/>
                    <a:pt x="979" y="127"/>
                    <a:pt x="979" y="127"/>
                  </a:cubicBezTo>
                  <a:cubicBezTo>
                    <a:pt x="979" y="127"/>
                    <a:pt x="979" y="127"/>
                    <a:pt x="979" y="127"/>
                  </a:cubicBezTo>
                  <a:cubicBezTo>
                    <a:pt x="984" y="128"/>
                    <a:pt x="988" y="125"/>
                    <a:pt x="990" y="120"/>
                  </a:cubicBezTo>
                  <a:cubicBezTo>
                    <a:pt x="991" y="115"/>
                    <a:pt x="988" y="111"/>
                    <a:pt x="983" y="110"/>
                  </a:cubicBezTo>
                  <a:cubicBezTo>
                    <a:pt x="951" y="102"/>
                    <a:pt x="951" y="102"/>
                    <a:pt x="951" y="102"/>
                  </a:cubicBezTo>
                  <a:cubicBezTo>
                    <a:pt x="947" y="101"/>
                    <a:pt x="942" y="104"/>
                    <a:pt x="941" y="108"/>
                  </a:cubicBezTo>
                  <a:close/>
                  <a:moveTo>
                    <a:pt x="1004" y="124"/>
                  </a:moveTo>
                  <a:cubicBezTo>
                    <a:pt x="1002" y="129"/>
                    <a:pt x="1005" y="134"/>
                    <a:pt x="1010" y="135"/>
                  </a:cubicBezTo>
                  <a:cubicBezTo>
                    <a:pt x="1042" y="143"/>
                    <a:pt x="1042" y="143"/>
                    <a:pt x="1042" y="143"/>
                  </a:cubicBezTo>
                  <a:cubicBezTo>
                    <a:pt x="1042" y="143"/>
                    <a:pt x="1042" y="143"/>
                    <a:pt x="1042" y="143"/>
                  </a:cubicBezTo>
                  <a:cubicBezTo>
                    <a:pt x="1047" y="144"/>
                    <a:pt x="1051" y="142"/>
                    <a:pt x="1053" y="137"/>
                  </a:cubicBezTo>
                  <a:cubicBezTo>
                    <a:pt x="1054" y="132"/>
                    <a:pt x="1051" y="127"/>
                    <a:pt x="1046" y="125"/>
                  </a:cubicBezTo>
                  <a:cubicBezTo>
                    <a:pt x="1015" y="117"/>
                    <a:pt x="1015" y="117"/>
                    <a:pt x="1015" y="117"/>
                  </a:cubicBezTo>
                  <a:cubicBezTo>
                    <a:pt x="1010" y="116"/>
                    <a:pt x="1005" y="119"/>
                    <a:pt x="1004" y="124"/>
                  </a:cubicBezTo>
                  <a:close/>
                  <a:moveTo>
                    <a:pt x="1066" y="140"/>
                  </a:moveTo>
                  <a:cubicBezTo>
                    <a:pt x="1065" y="145"/>
                    <a:pt x="1068" y="150"/>
                    <a:pt x="1073" y="152"/>
                  </a:cubicBezTo>
                  <a:cubicBezTo>
                    <a:pt x="1104" y="160"/>
                    <a:pt x="1104" y="160"/>
                    <a:pt x="1104" y="160"/>
                  </a:cubicBezTo>
                  <a:cubicBezTo>
                    <a:pt x="1104" y="160"/>
                    <a:pt x="1104" y="160"/>
                    <a:pt x="1104" y="160"/>
                  </a:cubicBezTo>
                  <a:cubicBezTo>
                    <a:pt x="1109" y="162"/>
                    <a:pt x="1114" y="159"/>
                    <a:pt x="1115" y="154"/>
                  </a:cubicBezTo>
                  <a:cubicBezTo>
                    <a:pt x="1117" y="149"/>
                    <a:pt x="1114" y="144"/>
                    <a:pt x="1109" y="143"/>
                  </a:cubicBezTo>
                  <a:cubicBezTo>
                    <a:pt x="1078" y="134"/>
                    <a:pt x="1078" y="134"/>
                    <a:pt x="1078" y="134"/>
                  </a:cubicBezTo>
                  <a:cubicBezTo>
                    <a:pt x="1073" y="133"/>
                    <a:pt x="1068" y="135"/>
                    <a:pt x="1066" y="140"/>
                  </a:cubicBezTo>
                  <a:close/>
                  <a:moveTo>
                    <a:pt x="1129" y="158"/>
                  </a:moveTo>
                  <a:cubicBezTo>
                    <a:pt x="1127" y="163"/>
                    <a:pt x="1130" y="168"/>
                    <a:pt x="1135" y="169"/>
                  </a:cubicBezTo>
                  <a:cubicBezTo>
                    <a:pt x="1166" y="179"/>
                    <a:pt x="1166" y="179"/>
                    <a:pt x="1166" y="179"/>
                  </a:cubicBezTo>
                  <a:cubicBezTo>
                    <a:pt x="1166" y="179"/>
                    <a:pt x="1166" y="179"/>
                    <a:pt x="1166" y="179"/>
                  </a:cubicBezTo>
                  <a:cubicBezTo>
                    <a:pt x="1171" y="180"/>
                    <a:pt x="1176" y="177"/>
                    <a:pt x="1178" y="172"/>
                  </a:cubicBezTo>
                  <a:cubicBezTo>
                    <a:pt x="1179" y="167"/>
                    <a:pt x="1176" y="162"/>
                    <a:pt x="1172" y="161"/>
                  </a:cubicBezTo>
                  <a:cubicBezTo>
                    <a:pt x="1140" y="152"/>
                    <a:pt x="1140" y="152"/>
                    <a:pt x="1140" y="152"/>
                  </a:cubicBezTo>
                  <a:cubicBezTo>
                    <a:pt x="1135" y="150"/>
                    <a:pt x="1130" y="153"/>
                    <a:pt x="1129" y="158"/>
                  </a:cubicBezTo>
                  <a:close/>
                  <a:moveTo>
                    <a:pt x="1191" y="176"/>
                  </a:moveTo>
                  <a:cubicBezTo>
                    <a:pt x="1190" y="181"/>
                    <a:pt x="1192" y="187"/>
                    <a:pt x="1197" y="188"/>
                  </a:cubicBezTo>
                  <a:cubicBezTo>
                    <a:pt x="1228" y="198"/>
                    <a:pt x="1228" y="198"/>
                    <a:pt x="1228" y="198"/>
                  </a:cubicBezTo>
                  <a:cubicBezTo>
                    <a:pt x="1228" y="198"/>
                    <a:pt x="1228" y="198"/>
                    <a:pt x="1228" y="198"/>
                  </a:cubicBezTo>
                  <a:cubicBezTo>
                    <a:pt x="1233" y="199"/>
                    <a:pt x="1238" y="197"/>
                    <a:pt x="1240" y="192"/>
                  </a:cubicBezTo>
                  <a:cubicBezTo>
                    <a:pt x="1241" y="187"/>
                    <a:pt x="1239" y="182"/>
                    <a:pt x="1234" y="180"/>
                  </a:cubicBezTo>
                  <a:cubicBezTo>
                    <a:pt x="1203" y="170"/>
                    <a:pt x="1203" y="170"/>
                    <a:pt x="1203" y="170"/>
                  </a:cubicBezTo>
                  <a:cubicBezTo>
                    <a:pt x="1198" y="169"/>
                    <a:pt x="1193" y="171"/>
                    <a:pt x="1191" y="176"/>
                  </a:cubicBezTo>
                  <a:close/>
                  <a:moveTo>
                    <a:pt x="1253" y="196"/>
                  </a:moveTo>
                  <a:cubicBezTo>
                    <a:pt x="1251" y="201"/>
                    <a:pt x="1254" y="206"/>
                    <a:pt x="1259" y="208"/>
                  </a:cubicBezTo>
                  <a:cubicBezTo>
                    <a:pt x="1290" y="218"/>
                    <a:pt x="1290" y="218"/>
                    <a:pt x="1290" y="218"/>
                  </a:cubicBezTo>
                  <a:cubicBezTo>
                    <a:pt x="1290" y="218"/>
                    <a:pt x="1290" y="218"/>
                    <a:pt x="1290" y="218"/>
                  </a:cubicBezTo>
                  <a:cubicBezTo>
                    <a:pt x="1295" y="220"/>
                    <a:pt x="1300" y="217"/>
                    <a:pt x="1302" y="212"/>
                  </a:cubicBezTo>
                  <a:cubicBezTo>
                    <a:pt x="1303" y="207"/>
                    <a:pt x="1301" y="202"/>
                    <a:pt x="1296" y="200"/>
                  </a:cubicBezTo>
                  <a:cubicBezTo>
                    <a:pt x="1265" y="190"/>
                    <a:pt x="1265" y="190"/>
                    <a:pt x="1265" y="190"/>
                  </a:cubicBezTo>
                  <a:cubicBezTo>
                    <a:pt x="1260" y="188"/>
                    <a:pt x="1255" y="191"/>
                    <a:pt x="1253" y="196"/>
                  </a:cubicBezTo>
                  <a:close/>
                  <a:moveTo>
                    <a:pt x="1314" y="217"/>
                  </a:moveTo>
                  <a:cubicBezTo>
                    <a:pt x="1313" y="222"/>
                    <a:pt x="1315" y="227"/>
                    <a:pt x="1320" y="229"/>
                  </a:cubicBezTo>
                  <a:cubicBezTo>
                    <a:pt x="1351" y="240"/>
                    <a:pt x="1351" y="240"/>
                    <a:pt x="1351" y="240"/>
                  </a:cubicBezTo>
                  <a:cubicBezTo>
                    <a:pt x="1351" y="240"/>
                    <a:pt x="1351" y="240"/>
                    <a:pt x="1351" y="240"/>
                  </a:cubicBezTo>
                  <a:cubicBezTo>
                    <a:pt x="1356" y="240"/>
                    <a:pt x="1361" y="239"/>
                    <a:pt x="1363" y="234"/>
                  </a:cubicBezTo>
                  <a:cubicBezTo>
                    <a:pt x="1365" y="229"/>
                    <a:pt x="1362" y="223"/>
                    <a:pt x="1357" y="222"/>
                  </a:cubicBezTo>
                  <a:cubicBezTo>
                    <a:pt x="1327" y="211"/>
                    <a:pt x="1327" y="211"/>
                    <a:pt x="1327" y="211"/>
                  </a:cubicBezTo>
                  <a:cubicBezTo>
                    <a:pt x="1322" y="209"/>
                    <a:pt x="1316" y="212"/>
                    <a:pt x="1314" y="217"/>
                  </a:cubicBezTo>
                  <a:close/>
                  <a:moveTo>
                    <a:pt x="1388" y="233"/>
                  </a:moveTo>
                  <a:cubicBezTo>
                    <a:pt x="1383" y="231"/>
                    <a:pt x="1378" y="233"/>
                    <a:pt x="1376" y="238"/>
                  </a:cubicBezTo>
                  <a:cubicBezTo>
                    <a:pt x="1374" y="243"/>
                    <a:pt x="1376" y="249"/>
                    <a:pt x="1381" y="251"/>
                  </a:cubicBezTo>
                  <a:cubicBezTo>
                    <a:pt x="1412" y="262"/>
                    <a:pt x="1412" y="262"/>
                    <a:pt x="1412" y="262"/>
                  </a:cubicBezTo>
                  <a:cubicBezTo>
                    <a:pt x="1417" y="264"/>
                    <a:pt x="1422" y="261"/>
                    <a:pt x="1424" y="256"/>
                  </a:cubicBezTo>
                  <a:cubicBezTo>
                    <a:pt x="1426" y="251"/>
                    <a:pt x="1423" y="246"/>
                    <a:pt x="1418" y="244"/>
                  </a:cubicBezTo>
                  <a:cubicBezTo>
                    <a:pt x="1388" y="233"/>
                    <a:pt x="1388" y="233"/>
                    <a:pt x="1388" y="233"/>
                  </a:cubicBezTo>
                  <a:close/>
                  <a:moveTo>
                    <a:pt x="1449" y="256"/>
                  </a:moveTo>
                  <a:cubicBezTo>
                    <a:pt x="1444" y="254"/>
                    <a:pt x="1439" y="256"/>
                    <a:pt x="1437" y="261"/>
                  </a:cubicBezTo>
                  <a:cubicBezTo>
                    <a:pt x="1435" y="266"/>
                    <a:pt x="1437" y="271"/>
                    <a:pt x="1442" y="273"/>
                  </a:cubicBezTo>
                  <a:cubicBezTo>
                    <a:pt x="1472" y="285"/>
                    <a:pt x="1472" y="285"/>
                    <a:pt x="1472" y="285"/>
                  </a:cubicBezTo>
                  <a:cubicBezTo>
                    <a:pt x="1477" y="287"/>
                    <a:pt x="1482" y="285"/>
                    <a:pt x="1484" y="280"/>
                  </a:cubicBezTo>
                  <a:cubicBezTo>
                    <a:pt x="1486" y="275"/>
                    <a:pt x="1484" y="270"/>
                    <a:pt x="1479" y="268"/>
                  </a:cubicBezTo>
                  <a:cubicBezTo>
                    <a:pt x="1449" y="256"/>
                    <a:pt x="1449" y="256"/>
                    <a:pt x="1449" y="256"/>
                  </a:cubicBezTo>
                  <a:close/>
                  <a:moveTo>
                    <a:pt x="1509" y="280"/>
                  </a:moveTo>
                  <a:cubicBezTo>
                    <a:pt x="1505" y="278"/>
                    <a:pt x="1499" y="280"/>
                    <a:pt x="1497" y="285"/>
                  </a:cubicBezTo>
                  <a:cubicBezTo>
                    <a:pt x="1495" y="290"/>
                    <a:pt x="1497" y="295"/>
                    <a:pt x="1502" y="297"/>
                  </a:cubicBezTo>
                  <a:cubicBezTo>
                    <a:pt x="1532" y="310"/>
                    <a:pt x="1532" y="310"/>
                    <a:pt x="1532" y="310"/>
                  </a:cubicBezTo>
                  <a:cubicBezTo>
                    <a:pt x="1537" y="312"/>
                    <a:pt x="1542" y="309"/>
                    <a:pt x="1544" y="305"/>
                  </a:cubicBezTo>
                  <a:cubicBezTo>
                    <a:pt x="1546" y="300"/>
                    <a:pt x="1544" y="294"/>
                    <a:pt x="1539" y="292"/>
                  </a:cubicBezTo>
                  <a:cubicBezTo>
                    <a:pt x="1509" y="280"/>
                    <a:pt x="1509" y="280"/>
                    <a:pt x="1509" y="280"/>
                  </a:cubicBezTo>
                  <a:close/>
                  <a:moveTo>
                    <a:pt x="1569" y="305"/>
                  </a:moveTo>
                  <a:cubicBezTo>
                    <a:pt x="1565" y="303"/>
                    <a:pt x="1559" y="305"/>
                    <a:pt x="1557" y="310"/>
                  </a:cubicBezTo>
                  <a:cubicBezTo>
                    <a:pt x="1555" y="315"/>
                    <a:pt x="1557" y="320"/>
                    <a:pt x="1562" y="322"/>
                  </a:cubicBezTo>
                  <a:cubicBezTo>
                    <a:pt x="1592" y="335"/>
                    <a:pt x="1592" y="335"/>
                    <a:pt x="1592" y="335"/>
                  </a:cubicBezTo>
                  <a:cubicBezTo>
                    <a:pt x="1597" y="337"/>
                    <a:pt x="1602" y="335"/>
                    <a:pt x="1604" y="330"/>
                  </a:cubicBezTo>
                  <a:cubicBezTo>
                    <a:pt x="1606" y="326"/>
                    <a:pt x="1604" y="320"/>
                    <a:pt x="1599" y="318"/>
                  </a:cubicBezTo>
                  <a:cubicBezTo>
                    <a:pt x="1569" y="305"/>
                    <a:pt x="1569" y="305"/>
                    <a:pt x="1569" y="305"/>
                  </a:cubicBezTo>
                  <a:close/>
                  <a:moveTo>
                    <a:pt x="1629" y="332"/>
                  </a:moveTo>
                  <a:cubicBezTo>
                    <a:pt x="1624" y="329"/>
                    <a:pt x="1619" y="331"/>
                    <a:pt x="1617" y="336"/>
                  </a:cubicBezTo>
                  <a:cubicBezTo>
                    <a:pt x="1615" y="341"/>
                    <a:pt x="1617" y="346"/>
                    <a:pt x="1621" y="348"/>
                  </a:cubicBezTo>
                  <a:cubicBezTo>
                    <a:pt x="1651" y="362"/>
                    <a:pt x="1651" y="362"/>
                    <a:pt x="1651" y="362"/>
                  </a:cubicBezTo>
                  <a:cubicBezTo>
                    <a:pt x="1656" y="364"/>
                    <a:pt x="1661" y="362"/>
                    <a:pt x="1663" y="357"/>
                  </a:cubicBezTo>
                  <a:cubicBezTo>
                    <a:pt x="1665" y="353"/>
                    <a:pt x="1663" y="347"/>
                    <a:pt x="1659" y="345"/>
                  </a:cubicBezTo>
                  <a:cubicBezTo>
                    <a:pt x="1629" y="332"/>
                    <a:pt x="1629" y="332"/>
                    <a:pt x="1629" y="332"/>
                  </a:cubicBezTo>
                  <a:close/>
                  <a:moveTo>
                    <a:pt x="1688" y="359"/>
                  </a:moveTo>
                  <a:cubicBezTo>
                    <a:pt x="1684" y="357"/>
                    <a:pt x="1678" y="359"/>
                    <a:pt x="1676" y="363"/>
                  </a:cubicBezTo>
                  <a:cubicBezTo>
                    <a:pt x="1674" y="368"/>
                    <a:pt x="1676" y="373"/>
                    <a:pt x="1680" y="375"/>
                  </a:cubicBezTo>
                  <a:cubicBezTo>
                    <a:pt x="1710" y="389"/>
                    <a:pt x="1710" y="389"/>
                    <a:pt x="1710" y="389"/>
                  </a:cubicBezTo>
                  <a:cubicBezTo>
                    <a:pt x="1714" y="391"/>
                    <a:pt x="1719" y="389"/>
                    <a:pt x="1721" y="385"/>
                  </a:cubicBezTo>
                  <a:cubicBezTo>
                    <a:pt x="1724" y="381"/>
                    <a:pt x="1722" y="375"/>
                    <a:pt x="1717" y="373"/>
                  </a:cubicBezTo>
                  <a:cubicBezTo>
                    <a:pt x="1688" y="359"/>
                    <a:pt x="1688" y="359"/>
                    <a:pt x="1688" y="359"/>
                  </a:cubicBezTo>
                  <a:close/>
                  <a:moveTo>
                    <a:pt x="1747" y="388"/>
                  </a:moveTo>
                  <a:cubicBezTo>
                    <a:pt x="1742" y="386"/>
                    <a:pt x="1737" y="387"/>
                    <a:pt x="1735" y="392"/>
                  </a:cubicBezTo>
                  <a:cubicBezTo>
                    <a:pt x="1733" y="396"/>
                    <a:pt x="1735" y="401"/>
                    <a:pt x="1739" y="403"/>
                  </a:cubicBezTo>
                  <a:cubicBezTo>
                    <a:pt x="1768" y="418"/>
                    <a:pt x="1768" y="418"/>
                    <a:pt x="1768" y="418"/>
                  </a:cubicBezTo>
                  <a:cubicBezTo>
                    <a:pt x="1772" y="420"/>
                    <a:pt x="1777" y="418"/>
                    <a:pt x="1779" y="414"/>
                  </a:cubicBezTo>
                  <a:cubicBezTo>
                    <a:pt x="1781" y="410"/>
                    <a:pt x="1780" y="404"/>
                    <a:pt x="1776" y="402"/>
                  </a:cubicBezTo>
                  <a:cubicBezTo>
                    <a:pt x="1747" y="388"/>
                    <a:pt x="1747" y="388"/>
                    <a:pt x="1747" y="388"/>
                  </a:cubicBezTo>
                  <a:close/>
                  <a:moveTo>
                    <a:pt x="1805" y="417"/>
                  </a:moveTo>
                  <a:cubicBezTo>
                    <a:pt x="1800" y="415"/>
                    <a:pt x="1795" y="417"/>
                    <a:pt x="1793" y="421"/>
                  </a:cubicBezTo>
                  <a:cubicBezTo>
                    <a:pt x="1791" y="425"/>
                    <a:pt x="1793" y="430"/>
                    <a:pt x="1797" y="432"/>
                  </a:cubicBezTo>
                  <a:cubicBezTo>
                    <a:pt x="1826" y="447"/>
                    <a:pt x="1826" y="447"/>
                    <a:pt x="1826" y="447"/>
                  </a:cubicBezTo>
                  <a:cubicBezTo>
                    <a:pt x="1830" y="449"/>
                    <a:pt x="1835" y="448"/>
                    <a:pt x="1837" y="444"/>
                  </a:cubicBezTo>
                  <a:cubicBezTo>
                    <a:pt x="1839" y="440"/>
                    <a:pt x="1837" y="435"/>
                    <a:pt x="1833" y="433"/>
                  </a:cubicBezTo>
                  <a:cubicBezTo>
                    <a:pt x="1805" y="417"/>
                    <a:pt x="1805" y="417"/>
                    <a:pt x="1805" y="417"/>
                  </a:cubicBezTo>
                  <a:close/>
                  <a:moveTo>
                    <a:pt x="1862" y="448"/>
                  </a:moveTo>
                  <a:cubicBezTo>
                    <a:pt x="1858" y="446"/>
                    <a:pt x="1853" y="447"/>
                    <a:pt x="1851" y="451"/>
                  </a:cubicBezTo>
                  <a:cubicBezTo>
                    <a:pt x="1849" y="455"/>
                    <a:pt x="1850" y="460"/>
                    <a:pt x="1854" y="462"/>
                  </a:cubicBezTo>
                  <a:cubicBezTo>
                    <a:pt x="1883" y="478"/>
                    <a:pt x="1883" y="478"/>
                    <a:pt x="1883" y="478"/>
                  </a:cubicBezTo>
                  <a:cubicBezTo>
                    <a:pt x="1887" y="480"/>
                    <a:pt x="1891" y="479"/>
                    <a:pt x="1893" y="475"/>
                  </a:cubicBezTo>
                  <a:cubicBezTo>
                    <a:pt x="1896" y="471"/>
                    <a:pt x="1894" y="466"/>
                    <a:pt x="1890" y="464"/>
                  </a:cubicBezTo>
                  <a:cubicBezTo>
                    <a:pt x="1862" y="448"/>
                    <a:pt x="1862" y="448"/>
                    <a:pt x="1862" y="448"/>
                  </a:cubicBezTo>
                  <a:close/>
                  <a:moveTo>
                    <a:pt x="1919" y="480"/>
                  </a:moveTo>
                  <a:cubicBezTo>
                    <a:pt x="1915" y="478"/>
                    <a:pt x="1910" y="479"/>
                    <a:pt x="1908" y="483"/>
                  </a:cubicBezTo>
                  <a:cubicBezTo>
                    <a:pt x="1906" y="487"/>
                    <a:pt x="1907" y="491"/>
                    <a:pt x="1911" y="494"/>
                  </a:cubicBezTo>
                  <a:cubicBezTo>
                    <a:pt x="1939" y="510"/>
                    <a:pt x="1939" y="510"/>
                    <a:pt x="1939" y="510"/>
                  </a:cubicBezTo>
                  <a:cubicBezTo>
                    <a:pt x="1943" y="512"/>
                    <a:pt x="1947" y="510"/>
                    <a:pt x="1950" y="507"/>
                  </a:cubicBezTo>
                  <a:cubicBezTo>
                    <a:pt x="1952" y="503"/>
                    <a:pt x="1950" y="499"/>
                    <a:pt x="1947" y="497"/>
                  </a:cubicBezTo>
                  <a:cubicBezTo>
                    <a:pt x="1919" y="480"/>
                    <a:pt x="1919" y="480"/>
                    <a:pt x="1919" y="480"/>
                  </a:cubicBezTo>
                  <a:close/>
                  <a:moveTo>
                    <a:pt x="1975" y="513"/>
                  </a:moveTo>
                  <a:cubicBezTo>
                    <a:pt x="1971" y="511"/>
                    <a:pt x="1967" y="512"/>
                    <a:pt x="1965" y="516"/>
                  </a:cubicBezTo>
                  <a:cubicBezTo>
                    <a:pt x="1963" y="519"/>
                    <a:pt x="1964" y="524"/>
                    <a:pt x="1967" y="526"/>
                  </a:cubicBezTo>
                  <a:cubicBezTo>
                    <a:pt x="1995" y="542"/>
                    <a:pt x="1995" y="542"/>
                    <a:pt x="1995" y="542"/>
                  </a:cubicBezTo>
                  <a:cubicBezTo>
                    <a:pt x="1999" y="544"/>
                    <a:pt x="2003" y="543"/>
                    <a:pt x="2005" y="540"/>
                  </a:cubicBezTo>
                  <a:cubicBezTo>
                    <a:pt x="2007" y="537"/>
                    <a:pt x="2006" y="532"/>
                    <a:pt x="2003" y="530"/>
                  </a:cubicBezTo>
                  <a:cubicBezTo>
                    <a:pt x="1975" y="513"/>
                    <a:pt x="1975" y="513"/>
                    <a:pt x="1975" y="513"/>
                  </a:cubicBezTo>
                  <a:close/>
                  <a:moveTo>
                    <a:pt x="2030" y="547"/>
                  </a:moveTo>
                  <a:cubicBezTo>
                    <a:pt x="2027" y="545"/>
                    <a:pt x="2023" y="546"/>
                    <a:pt x="2021" y="550"/>
                  </a:cubicBezTo>
                  <a:cubicBezTo>
                    <a:pt x="2019" y="553"/>
                    <a:pt x="2020" y="557"/>
                    <a:pt x="2023" y="559"/>
                  </a:cubicBezTo>
                  <a:cubicBezTo>
                    <a:pt x="2051" y="576"/>
                    <a:pt x="2051" y="576"/>
                    <a:pt x="2051" y="576"/>
                  </a:cubicBezTo>
                  <a:cubicBezTo>
                    <a:pt x="2054" y="578"/>
                    <a:pt x="2058" y="577"/>
                    <a:pt x="2060" y="574"/>
                  </a:cubicBezTo>
                  <a:cubicBezTo>
                    <a:pt x="2062" y="571"/>
                    <a:pt x="2061" y="567"/>
                    <a:pt x="2058" y="565"/>
                  </a:cubicBezTo>
                  <a:cubicBezTo>
                    <a:pt x="2030" y="547"/>
                    <a:pt x="2030" y="547"/>
                    <a:pt x="2030" y="547"/>
                  </a:cubicBezTo>
                  <a:close/>
                  <a:moveTo>
                    <a:pt x="2085" y="583"/>
                  </a:moveTo>
                  <a:cubicBezTo>
                    <a:pt x="2082" y="581"/>
                    <a:pt x="2078" y="582"/>
                    <a:pt x="2076" y="585"/>
                  </a:cubicBezTo>
                  <a:cubicBezTo>
                    <a:pt x="2074" y="588"/>
                    <a:pt x="2075" y="592"/>
                    <a:pt x="2078" y="594"/>
                  </a:cubicBezTo>
                  <a:cubicBezTo>
                    <a:pt x="2105" y="611"/>
                    <a:pt x="2105" y="611"/>
                    <a:pt x="2105" y="611"/>
                  </a:cubicBezTo>
                  <a:cubicBezTo>
                    <a:pt x="2108" y="613"/>
                    <a:pt x="2112" y="612"/>
                    <a:pt x="2114" y="609"/>
                  </a:cubicBezTo>
                  <a:cubicBezTo>
                    <a:pt x="2116" y="607"/>
                    <a:pt x="2115" y="603"/>
                    <a:pt x="2112" y="601"/>
                  </a:cubicBezTo>
                  <a:cubicBezTo>
                    <a:pt x="2085" y="583"/>
                    <a:pt x="2085" y="583"/>
                    <a:pt x="2085" y="583"/>
                  </a:cubicBezTo>
                  <a:close/>
                  <a:moveTo>
                    <a:pt x="2139" y="619"/>
                  </a:moveTo>
                  <a:cubicBezTo>
                    <a:pt x="2136" y="617"/>
                    <a:pt x="2132" y="618"/>
                    <a:pt x="2131" y="621"/>
                  </a:cubicBezTo>
                  <a:cubicBezTo>
                    <a:pt x="2129" y="623"/>
                    <a:pt x="2130" y="627"/>
                    <a:pt x="2132" y="629"/>
                  </a:cubicBezTo>
                  <a:cubicBezTo>
                    <a:pt x="2159" y="647"/>
                    <a:pt x="2159" y="647"/>
                    <a:pt x="2159" y="647"/>
                  </a:cubicBezTo>
                  <a:cubicBezTo>
                    <a:pt x="2162" y="649"/>
                    <a:pt x="2165" y="648"/>
                    <a:pt x="2167" y="646"/>
                  </a:cubicBezTo>
                  <a:cubicBezTo>
                    <a:pt x="2169" y="643"/>
                    <a:pt x="2168" y="640"/>
                    <a:pt x="2166" y="638"/>
                  </a:cubicBezTo>
                  <a:cubicBezTo>
                    <a:pt x="2139" y="619"/>
                    <a:pt x="2139" y="619"/>
                    <a:pt x="2139" y="619"/>
                  </a:cubicBezTo>
                  <a:close/>
                  <a:moveTo>
                    <a:pt x="2192" y="657"/>
                  </a:moveTo>
                  <a:cubicBezTo>
                    <a:pt x="2190" y="655"/>
                    <a:pt x="2186" y="656"/>
                    <a:pt x="2185" y="658"/>
                  </a:cubicBezTo>
                  <a:cubicBezTo>
                    <a:pt x="2183" y="660"/>
                    <a:pt x="2184" y="664"/>
                    <a:pt x="2186" y="665"/>
                  </a:cubicBezTo>
                  <a:cubicBezTo>
                    <a:pt x="2213" y="684"/>
                    <a:pt x="2213" y="684"/>
                    <a:pt x="2213" y="684"/>
                  </a:cubicBezTo>
                  <a:cubicBezTo>
                    <a:pt x="2215" y="686"/>
                    <a:pt x="2218" y="685"/>
                    <a:pt x="2219" y="683"/>
                  </a:cubicBezTo>
                  <a:cubicBezTo>
                    <a:pt x="2221" y="681"/>
                    <a:pt x="2221" y="677"/>
                    <a:pt x="2218" y="676"/>
                  </a:cubicBezTo>
                  <a:cubicBezTo>
                    <a:pt x="2192" y="657"/>
                    <a:pt x="2192" y="657"/>
                    <a:pt x="2192" y="657"/>
                  </a:cubicBezTo>
                  <a:close/>
                  <a:moveTo>
                    <a:pt x="2244" y="695"/>
                  </a:moveTo>
                  <a:cubicBezTo>
                    <a:pt x="2242" y="694"/>
                    <a:pt x="2239" y="694"/>
                    <a:pt x="2238" y="696"/>
                  </a:cubicBezTo>
                  <a:cubicBezTo>
                    <a:pt x="2236" y="698"/>
                    <a:pt x="2237" y="701"/>
                    <a:pt x="2239" y="703"/>
                  </a:cubicBezTo>
                  <a:cubicBezTo>
                    <a:pt x="2265" y="722"/>
                    <a:pt x="2265" y="722"/>
                    <a:pt x="2265" y="722"/>
                  </a:cubicBezTo>
                  <a:cubicBezTo>
                    <a:pt x="2267" y="723"/>
                    <a:pt x="2270" y="723"/>
                    <a:pt x="2271" y="721"/>
                  </a:cubicBezTo>
                  <a:cubicBezTo>
                    <a:pt x="2273" y="719"/>
                    <a:pt x="2272" y="717"/>
                    <a:pt x="2270" y="715"/>
                  </a:cubicBezTo>
                  <a:cubicBezTo>
                    <a:pt x="2245" y="695"/>
                    <a:pt x="2245" y="695"/>
                    <a:pt x="2245" y="695"/>
                  </a:cubicBezTo>
                  <a:lnTo>
                    <a:pt x="2244" y="695"/>
                  </a:lnTo>
                  <a:close/>
                  <a:moveTo>
                    <a:pt x="2296" y="735"/>
                  </a:moveTo>
                  <a:cubicBezTo>
                    <a:pt x="2294" y="734"/>
                    <a:pt x="2292" y="734"/>
                    <a:pt x="2290" y="736"/>
                  </a:cubicBezTo>
                  <a:cubicBezTo>
                    <a:pt x="2289" y="738"/>
                    <a:pt x="2290" y="740"/>
                    <a:pt x="2291" y="741"/>
                  </a:cubicBezTo>
                  <a:cubicBezTo>
                    <a:pt x="2317" y="761"/>
                    <a:pt x="2317" y="761"/>
                    <a:pt x="2317" y="761"/>
                  </a:cubicBezTo>
                  <a:cubicBezTo>
                    <a:pt x="2319" y="762"/>
                    <a:pt x="2321" y="762"/>
                    <a:pt x="2322" y="760"/>
                  </a:cubicBezTo>
                  <a:cubicBezTo>
                    <a:pt x="2323" y="759"/>
                    <a:pt x="2323" y="757"/>
                    <a:pt x="2321" y="755"/>
                  </a:cubicBezTo>
                  <a:cubicBezTo>
                    <a:pt x="2296" y="735"/>
                    <a:pt x="2296" y="735"/>
                    <a:pt x="2296" y="735"/>
                  </a:cubicBezTo>
                  <a:close/>
                  <a:moveTo>
                    <a:pt x="2347" y="776"/>
                  </a:moveTo>
                  <a:cubicBezTo>
                    <a:pt x="2345" y="775"/>
                    <a:pt x="2343" y="775"/>
                    <a:pt x="2342" y="776"/>
                  </a:cubicBezTo>
                  <a:cubicBezTo>
                    <a:pt x="2341" y="778"/>
                    <a:pt x="2341" y="780"/>
                    <a:pt x="2343" y="781"/>
                  </a:cubicBezTo>
                  <a:cubicBezTo>
                    <a:pt x="2368" y="801"/>
                    <a:pt x="2368" y="801"/>
                    <a:pt x="2368" y="801"/>
                  </a:cubicBezTo>
                  <a:cubicBezTo>
                    <a:pt x="2369" y="802"/>
                    <a:pt x="2371" y="802"/>
                    <a:pt x="2372" y="800"/>
                  </a:cubicBezTo>
                  <a:cubicBezTo>
                    <a:pt x="2373" y="799"/>
                    <a:pt x="2373" y="798"/>
                    <a:pt x="2372" y="797"/>
                  </a:cubicBezTo>
                  <a:cubicBezTo>
                    <a:pt x="2347" y="776"/>
                    <a:pt x="2347" y="776"/>
                    <a:pt x="2347" y="776"/>
                  </a:cubicBezTo>
                  <a:close/>
                  <a:moveTo>
                    <a:pt x="2396" y="818"/>
                  </a:moveTo>
                  <a:cubicBezTo>
                    <a:pt x="2395" y="817"/>
                    <a:pt x="2394" y="817"/>
                    <a:pt x="2393" y="818"/>
                  </a:cubicBezTo>
                  <a:cubicBezTo>
                    <a:pt x="2392" y="819"/>
                    <a:pt x="2393" y="820"/>
                    <a:pt x="2394" y="821"/>
                  </a:cubicBezTo>
                  <a:cubicBezTo>
                    <a:pt x="2419" y="842"/>
                    <a:pt x="2419" y="842"/>
                    <a:pt x="2419" y="842"/>
                  </a:cubicBezTo>
                  <a:cubicBezTo>
                    <a:pt x="2419" y="843"/>
                    <a:pt x="2420" y="842"/>
                    <a:pt x="2421" y="842"/>
                  </a:cubicBezTo>
                  <a:cubicBezTo>
                    <a:pt x="2422" y="841"/>
                    <a:pt x="2422" y="840"/>
                    <a:pt x="2421" y="839"/>
                  </a:cubicBezTo>
                  <a:cubicBezTo>
                    <a:pt x="2396" y="818"/>
                    <a:pt x="2396" y="818"/>
                    <a:pt x="2396" y="818"/>
                  </a:cubicBezTo>
                  <a:close/>
                  <a:moveTo>
                    <a:pt x="2445" y="861"/>
                  </a:moveTo>
                  <a:cubicBezTo>
                    <a:pt x="2445" y="860"/>
                    <a:pt x="2444" y="860"/>
                    <a:pt x="2443" y="861"/>
                  </a:cubicBezTo>
                  <a:cubicBezTo>
                    <a:pt x="2443" y="861"/>
                    <a:pt x="2443" y="862"/>
                    <a:pt x="2443" y="863"/>
                  </a:cubicBezTo>
                  <a:cubicBezTo>
                    <a:pt x="2468" y="884"/>
                    <a:pt x="2468" y="884"/>
                    <a:pt x="2468" y="884"/>
                  </a:cubicBezTo>
                  <a:cubicBezTo>
                    <a:pt x="2469" y="884"/>
                    <a:pt x="2469" y="884"/>
                    <a:pt x="2469" y="884"/>
                  </a:cubicBezTo>
                  <a:cubicBezTo>
                    <a:pt x="2469" y="883"/>
                    <a:pt x="2469" y="883"/>
                    <a:pt x="2469" y="883"/>
                  </a:cubicBezTo>
                  <a:cubicBezTo>
                    <a:pt x="2445" y="861"/>
                    <a:pt x="2445" y="861"/>
                    <a:pt x="2445" y="861"/>
                  </a:cubicBezTo>
                  <a:close/>
                  <a:moveTo>
                    <a:pt x="2493" y="905"/>
                  </a:moveTo>
                  <a:cubicBezTo>
                    <a:pt x="2493" y="905"/>
                    <a:pt x="2493" y="905"/>
                    <a:pt x="2493" y="905"/>
                  </a:cubicBezTo>
                  <a:cubicBezTo>
                    <a:pt x="2493" y="906"/>
                    <a:pt x="2493" y="906"/>
                    <a:pt x="2493" y="906"/>
                  </a:cubicBezTo>
                  <a:cubicBezTo>
                    <a:pt x="2505" y="916"/>
                    <a:pt x="2505" y="916"/>
                    <a:pt x="2505" y="916"/>
                  </a:cubicBezTo>
                  <a:cubicBezTo>
                    <a:pt x="2493" y="905"/>
                    <a:pt x="2493" y="905"/>
                    <a:pt x="2493" y="905"/>
                  </a:cubicBez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618"/>
            <p:cNvSpPr>
              <a:spLocks noEditPoints="1"/>
            </p:cNvSpPr>
            <p:nvPr/>
          </p:nvSpPr>
          <p:spPr bwMode="auto">
            <a:xfrm>
              <a:off x="3008878" y="6045763"/>
              <a:ext cx="5432390" cy="1280476"/>
            </a:xfrm>
            <a:custGeom>
              <a:avLst/>
              <a:gdLst>
                <a:gd name="T0" fmla="*/ 12 w 1969"/>
                <a:gd name="T1" fmla="*/ 454 h 464"/>
                <a:gd name="T2" fmla="*/ 64 w 1969"/>
                <a:gd name="T3" fmla="*/ 415 h 464"/>
                <a:gd name="T4" fmla="*/ 87 w 1969"/>
                <a:gd name="T5" fmla="*/ 396 h 464"/>
                <a:gd name="T6" fmla="*/ 114 w 1969"/>
                <a:gd name="T7" fmla="*/ 374 h 464"/>
                <a:gd name="T8" fmla="*/ 172 w 1969"/>
                <a:gd name="T9" fmla="*/ 344 h 464"/>
                <a:gd name="T10" fmla="*/ 140 w 1969"/>
                <a:gd name="T11" fmla="*/ 360 h 464"/>
                <a:gd name="T12" fmla="*/ 230 w 1969"/>
                <a:gd name="T13" fmla="*/ 306 h 464"/>
                <a:gd name="T14" fmla="*/ 257 w 1969"/>
                <a:gd name="T15" fmla="*/ 297 h 464"/>
                <a:gd name="T16" fmla="*/ 252 w 1969"/>
                <a:gd name="T17" fmla="*/ 288 h 464"/>
                <a:gd name="T18" fmla="*/ 343 w 1969"/>
                <a:gd name="T19" fmla="*/ 254 h 464"/>
                <a:gd name="T20" fmla="*/ 364 w 1969"/>
                <a:gd name="T21" fmla="*/ 237 h 464"/>
                <a:gd name="T22" fmla="*/ 396 w 1969"/>
                <a:gd name="T23" fmla="*/ 215 h 464"/>
                <a:gd name="T24" fmla="*/ 461 w 1969"/>
                <a:gd name="T25" fmla="*/ 203 h 464"/>
                <a:gd name="T26" fmla="*/ 422 w 1969"/>
                <a:gd name="T27" fmla="*/ 211 h 464"/>
                <a:gd name="T28" fmla="*/ 526 w 1969"/>
                <a:gd name="T29" fmla="*/ 169 h 464"/>
                <a:gd name="T30" fmla="*/ 552 w 1969"/>
                <a:gd name="T31" fmla="*/ 168 h 464"/>
                <a:gd name="T32" fmla="*/ 546 w 1969"/>
                <a:gd name="T33" fmla="*/ 153 h 464"/>
                <a:gd name="T34" fmla="*/ 643 w 1969"/>
                <a:gd name="T35" fmla="*/ 138 h 464"/>
                <a:gd name="T36" fmla="*/ 663 w 1969"/>
                <a:gd name="T37" fmla="*/ 122 h 464"/>
                <a:gd name="T38" fmla="*/ 700 w 1969"/>
                <a:gd name="T39" fmla="*/ 102 h 464"/>
                <a:gd name="T40" fmla="*/ 767 w 1969"/>
                <a:gd name="T41" fmla="*/ 103 h 464"/>
                <a:gd name="T42" fmla="*/ 725 w 1969"/>
                <a:gd name="T43" fmla="*/ 104 h 464"/>
                <a:gd name="T44" fmla="*/ 837 w 1969"/>
                <a:gd name="T45" fmla="*/ 76 h 464"/>
                <a:gd name="T46" fmla="*/ 861 w 1969"/>
                <a:gd name="T47" fmla="*/ 80 h 464"/>
                <a:gd name="T48" fmla="*/ 857 w 1969"/>
                <a:gd name="T49" fmla="*/ 62 h 464"/>
                <a:gd name="T50" fmla="*/ 956 w 1969"/>
                <a:gd name="T51" fmla="*/ 60 h 464"/>
                <a:gd name="T52" fmla="*/ 985 w 1969"/>
                <a:gd name="T53" fmla="*/ 37 h 464"/>
                <a:gd name="T54" fmla="*/ 1017 w 1969"/>
                <a:gd name="T55" fmla="*/ 32 h 464"/>
                <a:gd name="T56" fmla="*/ 1051 w 1969"/>
                <a:gd name="T57" fmla="*/ 46 h 464"/>
                <a:gd name="T58" fmla="*/ 1049 w 1969"/>
                <a:gd name="T59" fmla="*/ 27 h 464"/>
                <a:gd name="T60" fmla="*/ 1155 w 1969"/>
                <a:gd name="T61" fmla="*/ 23 h 464"/>
                <a:gd name="T62" fmla="*/ 1169 w 1969"/>
                <a:gd name="T63" fmla="*/ 22 h 464"/>
                <a:gd name="T64" fmla="*/ 1178 w 1969"/>
                <a:gd name="T65" fmla="*/ 12 h 464"/>
                <a:gd name="T66" fmla="*/ 1276 w 1969"/>
                <a:gd name="T67" fmla="*/ 22 h 464"/>
                <a:gd name="T68" fmla="*/ 1307 w 1969"/>
                <a:gd name="T69" fmla="*/ 3 h 464"/>
                <a:gd name="T70" fmla="*/ 1339 w 1969"/>
                <a:gd name="T71" fmla="*/ 1 h 464"/>
                <a:gd name="T72" fmla="*/ 1372 w 1969"/>
                <a:gd name="T73" fmla="*/ 17 h 464"/>
                <a:gd name="T74" fmla="*/ 1372 w 1969"/>
                <a:gd name="T75" fmla="*/ 0 h 464"/>
                <a:gd name="T76" fmla="*/ 1476 w 1969"/>
                <a:gd name="T77" fmla="*/ 7 h 464"/>
                <a:gd name="T78" fmla="*/ 1494 w 1969"/>
                <a:gd name="T79" fmla="*/ 7 h 464"/>
                <a:gd name="T80" fmla="*/ 1501 w 1969"/>
                <a:gd name="T81" fmla="*/ 0 h 464"/>
                <a:gd name="T82" fmla="*/ 1598 w 1969"/>
                <a:gd name="T83" fmla="*/ 16 h 464"/>
                <a:gd name="T84" fmla="*/ 1631 w 1969"/>
                <a:gd name="T85" fmla="*/ 5 h 464"/>
                <a:gd name="T86" fmla="*/ 1663 w 1969"/>
                <a:gd name="T87" fmla="*/ 7 h 464"/>
                <a:gd name="T88" fmla="*/ 1695 w 1969"/>
                <a:gd name="T89" fmla="*/ 20 h 464"/>
                <a:gd name="T90" fmla="*/ 1695 w 1969"/>
                <a:gd name="T91" fmla="*/ 10 h 464"/>
                <a:gd name="T92" fmla="*/ 1795 w 1969"/>
                <a:gd name="T93" fmla="*/ 23 h 464"/>
                <a:gd name="T94" fmla="*/ 1821 w 1969"/>
                <a:gd name="T95" fmla="*/ 26 h 464"/>
                <a:gd name="T96" fmla="*/ 1824 w 1969"/>
                <a:gd name="T97" fmla="*/ 23 h 464"/>
                <a:gd name="T98" fmla="*/ 1920 w 1969"/>
                <a:gd name="T99" fmla="*/ 39 h 464"/>
                <a:gd name="T100" fmla="*/ 1953 w 1969"/>
                <a:gd name="T101" fmla="*/ 41 h 464"/>
                <a:gd name="T102" fmla="*/ 1953 w 1969"/>
                <a:gd name="T103" fmla="*/ 41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69" h="464">
                  <a:moveTo>
                    <a:pt x="0" y="464"/>
                  </a:moveTo>
                  <a:cubicBezTo>
                    <a:pt x="12" y="453"/>
                    <a:pt x="12" y="453"/>
                    <a:pt x="12" y="453"/>
                  </a:cubicBezTo>
                  <a:cubicBezTo>
                    <a:pt x="12" y="453"/>
                    <a:pt x="12" y="453"/>
                    <a:pt x="12" y="453"/>
                  </a:cubicBezTo>
                  <a:cubicBezTo>
                    <a:pt x="12" y="454"/>
                    <a:pt x="12" y="454"/>
                    <a:pt x="12" y="454"/>
                  </a:cubicBezTo>
                  <a:cubicBezTo>
                    <a:pt x="12" y="454"/>
                    <a:pt x="12" y="454"/>
                    <a:pt x="12" y="454"/>
                  </a:cubicBezTo>
                  <a:cubicBezTo>
                    <a:pt x="0" y="464"/>
                    <a:pt x="0" y="464"/>
                    <a:pt x="0" y="464"/>
                  </a:cubicBezTo>
                  <a:moveTo>
                    <a:pt x="36" y="434"/>
                  </a:moveTo>
                  <a:cubicBezTo>
                    <a:pt x="37" y="434"/>
                    <a:pt x="37" y="434"/>
                    <a:pt x="38" y="434"/>
                  </a:cubicBezTo>
                  <a:cubicBezTo>
                    <a:pt x="64" y="415"/>
                    <a:pt x="64" y="415"/>
                    <a:pt x="64" y="415"/>
                  </a:cubicBezTo>
                  <a:cubicBezTo>
                    <a:pt x="64" y="415"/>
                    <a:pt x="64" y="415"/>
                    <a:pt x="64" y="415"/>
                  </a:cubicBezTo>
                  <a:cubicBezTo>
                    <a:pt x="65" y="414"/>
                    <a:pt x="65" y="413"/>
                    <a:pt x="64" y="412"/>
                  </a:cubicBezTo>
                  <a:cubicBezTo>
                    <a:pt x="64" y="412"/>
                    <a:pt x="63" y="411"/>
                    <a:pt x="62" y="412"/>
                  </a:cubicBezTo>
                  <a:cubicBezTo>
                    <a:pt x="37" y="432"/>
                    <a:pt x="37" y="432"/>
                    <a:pt x="37" y="432"/>
                  </a:cubicBezTo>
                  <a:cubicBezTo>
                    <a:pt x="36" y="432"/>
                    <a:pt x="36" y="433"/>
                    <a:pt x="36" y="434"/>
                  </a:cubicBezTo>
                  <a:moveTo>
                    <a:pt x="87" y="396"/>
                  </a:moveTo>
                  <a:cubicBezTo>
                    <a:pt x="88" y="397"/>
                    <a:pt x="89" y="397"/>
                    <a:pt x="90" y="396"/>
                  </a:cubicBezTo>
                  <a:cubicBezTo>
                    <a:pt x="117" y="378"/>
                    <a:pt x="117" y="378"/>
                    <a:pt x="117" y="378"/>
                  </a:cubicBezTo>
                  <a:cubicBezTo>
                    <a:pt x="117" y="378"/>
                    <a:pt x="117" y="378"/>
                    <a:pt x="117" y="378"/>
                  </a:cubicBezTo>
                  <a:cubicBezTo>
                    <a:pt x="119" y="378"/>
                    <a:pt x="119" y="376"/>
                    <a:pt x="118" y="375"/>
                  </a:cubicBezTo>
                  <a:cubicBezTo>
                    <a:pt x="117" y="373"/>
                    <a:pt x="116" y="373"/>
                    <a:pt x="114" y="374"/>
                  </a:cubicBezTo>
                  <a:cubicBezTo>
                    <a:pt x="88" y="393"/>
                    <a:pt x="88" y="393"/>
                    <a:pt x="88" y="393"/>
                  </a:cubicBezTo>
                  <a:cubicBezTo>
                    <a:pt x="87" y="393"/>
                    <a:pt x="87" y="395"/>
                    <a:pt x="87" y="396"/>
                  </a:cubicBezTo>
                  <a:moveTo>
                    <a:pt x="140" y="360"/>
                  </a:moveTo>
                  <a:cubicBezTo>
                    <a:pt x="141" y="362"/>
                    <a:pt x="143" y="362"/>
                    <a:pt x="145" y="361"/>
                  </a:cubicBezTo>
                  <a:cubicBezTo>
                    <a:pt x="172" y="344"/>
                    <a:pt x="172" y="344"/>
                    <a:pt x="172" y="344"/>
                  </a:cubicBezTo>
                  <a:cubicBezTo>
                    <a:pt x="172" y="344"/>
                    <a:pt x="172" y="344"/>
                    <a:pt x="172" y="344"/>
                  </a:cubicBezTo>
                  <a:cubicBezTo>
                    <a:pt x="174" y="343"/>
                    <a:pt x="175" y="341"/>
                    <a:pt x="174" y="339"/>
                  </a:cubicBezTo>
                  <a:cubicBezTo>
                    <a:pt x="172" y="337"/>
                    <a:pt x="170" y="337"/>
                    <a:pt x="168" y="338"/>
                  </a:cubicBezTo>
                  <a:cubicBezTo>
                    <a:pt x="141" y="356"/>
                    <a:pt x="141" y="356"/>
                    <a:pt x="141" y="356"/>
                  </a:cubicBezTo>
                  <a:cubicBezTo>
                    <a:pt x="140" y="357"/>
                    <a:pt x="139" y="359"/>
                    <a:pt x="140" y="360"/>
                  </a:cubicBezTo>
                  <a:moveTo>
                    <a:pt x="194" y="327"/>
                  </a:moveTo>
                  <a:cubicBezTo>
                    <a:pt x="195" y="329"/>
                    <a:pt x="198" y="330"/>
                    <a:pt x="200" y="328"/>
                  </a:cubicBezTo>
                  <a:cubicBezTo>
                    <a:pt x="228" y="313"/>
                    <a:pt x="228" y="313"/>
                    <a:pt x="228" y="313"/>
                  </a:cubicBezTo>
                  <a:cubicBezTo>
                    <a:pt x="228" y="313"/>
                    <a:pt x="228" y="313"/>
                    <a:pt x="228" y="313"/>
                  </a:cubicBezTo>
                  <a:cubicBezTo>
                    <a:pt x="231" y="311"/>
                    <a:pt x="232" y="308"/>
                    <a:pt x="230" y="306"/>
                  </a:cubicBezTo>
                  <a:cubicBezTo>
                    <a:pt x="229" y="304"/>
                    <a:pt x="226" y="303"/>
                    <a:pt x="223" y="304"/>
                  </a:cubicBezTo>
                  <a:cubicBezTo>
                    <a:pt x="196" y="321"/>
                    <a:pt x="196" y="321"/>
                    <a:pt x="196" y="321"/>
                  </a:cubicBezTo>
                  <a:cubicBezTo>
                    <a:pt x="194" y="322"/>
                    <a:pt x="193" y="325"/>
                    <a:pt x="194" y="327"/>
                  </a:cubicBezTo>
                  <a:moveTo>
                    <a:pt x="250" y="295"/>
                  </a:moveTo>
                  <a:cubicBezTo>
                    <a:pt x="251" y="298"/>
                    <a:pt x="254" y="299"/>
                    <a:pt x="257" y="297"/>
                  </a:cubicBezTo>
                  <a:cubicBezTo>
                    <a:pt x="285" y="282"/>
                    <a:pt x="285" y="282"/>
                    <a:pt x="285" y="282"/>
                  </a:cubicBezTo>
                  <a:cubicBezTo>
                    <a:pt x="285" y="282"/>
                    <a:pt x="285" y="282"/>
                    <a:pt x="285" y="282"/>
                  </a:cubicBezTo>
                  <a:cubicBezTo>
                    <a:pt x="288" y="281"/>
                    <a:pt x="289" y="277"/>
                    <a:pt x="288" y="275"/>
                  </a:cubicBezTo>
                  <a:cubicBezTo>
                    <a:pt x="286" y="272"/>
                    <a:pt x="283" y="271"/>
                    <a:pt x="280" y="272"/>
                  </a:cubicBezTo>
                  <a:cubicBezTo>
                    <a:pt x="252" y="288"/>
                    <a:pt x="252" y="288"/>
                    <a:pt x="252" y="288"/>
                  </a:cubicBezTo>
                  <a:cubicBezTo>
                    <a:pt x="249" y="289"/>
                    <a:pt x="248" y="293"/>
                    <a:pt x="250" y="295"/>
                  </a:cubicBezTo>
                  <a:moveTo>
                    <a:pt x="306" y="265"/>
                  </a:moveTo>
                  <a:cubicBezTo>
                    <a:pt x="307" y="268"/>
                    <a:pt x="311" y="270"/>
                    <a:pt x="314" y="268"/>
                  </a:cubicBezTo>
                  <a:cubicBezTo>
                    <a:pt x="343" y="254"/>
                    <a:pt x="343" y="254"/>
                    <a:pt x="343" y="254"/>
                  </a:cubicBezTo>
                  <a:cubicBezTo>
                    <a:pt x="343" y="254"/>
                    <a:pt x="343" y="254"/>
                    <a:pt x="343" y="254"/>
                  </a:cubicBezTo>
                  <a:cubicBezTo>
                    <a:pt x="347" y="252"/>
                    <a:pt x="348" y="249"/>
                    <a:pt x="346" y="245"/>
                  </a:cubicBezTo>
                  <a:cubicBezTo>
                    <a:pt x="345" y="242"/>
                    <a:pt x="341" y="241"/>
                    <a:pt x="338" y="243"/>
                  </a:cubicBezTo>
                  <a:cubicBezTo>
                    <a:pt x="309" y="257"/>
                    <a:pt x="309" y="257"/>
                    <a:pt x="309" y="257"/>
                  </a:cubicBezTo>
                  <a:cubicBezTo>
                    <a:pt x="306" y="259"/>
                    <a:pt x="305" y="262"/>
                    <a:pt x="306" y="265"/>
                  </a:cubicBezTo>
                  <a:moveTo>
                    <a:pt x="364" y="237"/>
                  </a:moveTo>
                  <a:cubicBezTo>
                    <a:pt x="365" y="241"/>
                    <a:pt x="369" y="242"/>
                    <a:pt x="372" y="241"/>
                  </a:cubicBezTo>
                  <a:cubicBezTo>
                    <a:pt x="402" y="227"/>
                    <a:pt x="402" y="227"/>
                    <a:pt x="402" y="227"/>
                  </a:cubicBezTo>
                  <a:cubicBezTo>
                    <a:pt x="402" y="227"/>
                    <a:pt x="402" y="227"/>
                    <a:pt x="402" y="227"/>
                  </a:cubicBezTo>
                  <a:cubicBezTo>
                    <a:pt x="406" y="226"/>
                    <a:pt x="407" y="222"/>
                    <a:pt x="405" y="218"/>
                  </a:cubicBezTo>
                  <a:cubicBezTo>
                    <a:pt x="404" y="215"/>
                    <a:pt x="400" y="213"/>
                    <a:pt x="396" y="215"/>
                  </a:cubicBezTo>
                  <a:cubicBezTo>
                    <a:pt x="367" y="228"/>
                    <a:pt x="367" y="228"/>
                    <a:pt x="367" y="228"/>
                  </a:cubicBezTo>
                  <a:cubicBezTo>
                    <a:pt x="364" y="230"/>
                    <a:pt x="362" y="234"/>
                    <a:pt x="364" y="237"/>
                  </a:cubicBezTo>
                  <a:moveTo>
                    <a:pt x="422" y="211"/>
                  </a:moveTo>
                  <a:cubicBezTo>
                    <a:pt x="423" y="215"/>
                    <a:pt x="428" y="216"/>
                    <a:pt x="431" y="215"/>
                  </a:cubicBezTo>
                  <a:cubicBezTo>
                    <a:pt x="461" y="203"/>
                    <a:pt x="461" y="203"/>
                    <a:pt x="461" y="203"/>
                  </a:cubicBezTo>
                  <a:cubicBezTo>
                    <a:pt x="461" y="203"/>
                    <a:pt x="461" y="203"/>
                    <a:pt x="461" y="203"/>
                  </a:cubicBezTo>
                  <a:cubicBezTo>
                    <a:pt x="465" y="201"/>
                    <a:pt x="467" y="196"/>
                    <a:pt x="465" y="193"/>
                  </a:cubicBezTo>
                  <a:cubicBezTo>
                    <a:pt x="464" y="189"/>
                    <a:pt x="459" y="187"/>
                    <a:pt x="456" y="189"/>
                  </a:cubicBezTo>
                  <a:cubicBezTo>
                    <a:pt x="426" y="201"/>
                    <a:pt x="426" y="201"/>
                    <a:pt x="426" y="201"/>
                  </a:cubicBezTo>
                  <a:cubicBezTo>
                    <a:pt x="422" y="203"/>
                    <a:pt x="420" y="207"/>
                    <a:pt x="422" y="211"/>
                  </a:cubicBezTo>
                  <a:moveTo>
                    <a:pt x="481" y="186"/>
                  </a:moveTo>
                  <a:cubicBezTo>
                    <a:pt x="483" y="190"/>
                    <a:pt x="487" y="192"/>
                    <a:pt x="491" y="191"/>
                  </a:cubicBezTo>
                  <a:cubicBezTo>
                    <a:pt x="521" y="179"/>
                    <a:pt x="521" y="179"/>
                    <a:pt x="521" y="179"/>
                  </a:cubicBezTo>
                  <a:cubicBezTo>
                    <a:pt x="522" y="179"/>
                    <a:pt x="522" y="179"/>
                    <a:pt x="522" y="179"/>
                  </a:cubicBezTo>
                  <a:cubicBezTo>
                    <a:pt x="526" y="178"/>
                    <a:pt x="528" y="173"/>
                    <a:pt x="526" y="169"/>
                  </a:cubicBezTo>
                  <a:cubicBezTo>
                    <a:pt x="525" y="165"/>
                    <a:pt x="520" y="163"/>
                    <a:pt x="516" y="164"/>
                  </a:cubicBezTo>
                  <a:cubicBezTo>
                    <a:pt x="486" y="176"/>
                    <a:pt x="486" y="176"/>
                    <a:pt x="486" y="176"/>
                  </a:cubicBezTo>
                  <a:cubicBezTo>
                    <a:pt x="482" y="178"/>
                    <a:pt x="480" y="182"/>
                    <a:pt x="481" y="186"/>
                  </a:cubicBezTo>
                  <a:moveTo>
                    <a:pt x="541" y="163"/>
                  </a:moveTo>
                  <a:cubicBezTo>
                    <a:pt x="543" y="168"/>
                    <a:pt x="547" y="170"/>
                    <a:pt x="552" y="168"/>
                  </a:cubicBezTo>
                  <a:cubicBezTo>
                    <a:pt x="582" y="158"/>
                    <a:pt x="582" y="158"/>
                    <a:pt x="582" y="158"/>
                  </a:cubicBezTo>
                  <a:cubicBezTo>
                    <a:pt x="582" y="158"/>
                    <a:pt x="582" y="158"/>
                    <a:pt x="582" y="158"/>
                  </a:cubicBezTo>
                  <a:cubicBezTo>
                    <a:pt x="587" y="156"/>
                    <a:pt x="589" y="151"/>
                    <a:pt x="587" y="147"/>
                  </a:cubicBezTo>
                  <a:cubicBezTo>
                    <a:pt x="586" y="143"/>
                    <a:pt x="581" y="140"/>
                    <a:pt x="577" y="142"/>
                  </a:cubicBezTo>
                  <a:cubicBezTo>
                    <a:pt x="546" y="153"/>
                    <a:pt x="546" y="153"/>
                    <a:pt x="546" y="153"/>
                  </a:cubicBezTo>
                  <a:cubicBezTo>
                    <a:pt x="542" y="154"/>
                    <a:pt x="540" y="159"/>
                    <a:pt x="541" y="163"/>
                  </a:cubicBezTo>
                  <a:moveTo>
                    <a:pt x="602" y="142"/>
                  </a:moveTo>
                  <a:cubicBezTo>
                    <a:pt x="603" y="147"/>
                    <a:pt x="608" y="149"/>
                    <a:pt x="613" y="148"/>
                  </a:cubicBezTo>
                  <a:cubicBezTo>
                    <a:pt x="643" y="138"/>
                    <a:pt x="643" y="138"/>
                    <a:pt x="643" y="138"/>
                  </a:cubicBezTo>
                  <a:cubicBezTo>
                    <a:pt x="643" y="138"/>
                    <a:pt x="643" y="138"/>
                    <a:pt x="643" y="138"/>
                  </a:cubicBezTo>
                  <a:cubicBezTo>
                    <a:pt x="648" y="136"/>
                    <a:pt x="651" y="131"/>
                    <a:pt x="649" y="127"/>
                  </a:cubicBezTo>
                  <a:cubicBezTo>
                    <a:pt x="648" y="122"/>
                    <a:pt x="643" y="120"/>
                    <a:pt x="638" y="121"/>
                  </a:cubicBezTo>
                  <a:cubicBezTo>
                    <a:pt x="607" y="131"/>
                    <a:pt x="607" y="131"/>
                    <a:pt x="607" y="131"/>
                  </a:cubicBezTo>
                  <a:cubicBezTo>
                    <a:pt x="603" y="133"/>
                    <a:pt x="600" y="138"/>
                    <a:pt x="602" y="142"/>
                  </a:cubicBezTo>
                  <a:moveTo>
                    <a:pt x="663" y="122"/>
                  </a:moveTo>
                  <a:cubicBezTo>
                    <a:pt x="664" y="127"/>
                    <a:pt x="669" y="130"/>
                    <a:pt x="674" y="128"/>
                  </a:cubicBezTo>
                  <a:cubicBezTo>
                    <a:pt x="705" y="119"/>
                    <a:pt x="705" y="119"/>
                    <a:pt x="705" y="119"/>
                  </a:cubicBezTo>
                  <a:cubicBezTo>
                    <a:pt x="705" y="119"/>
                    <a:pt x="705" y="119"/>
                    <a:pt x="705" y="119"/>
                  </a:cubicBezTo>
                  <a:cubicBezTo>
                    <a:pt x="710" y="118"/>
                    <a:pt x="713" y="113"/>
                    <a:pt x="711" y="108"/>
                  </a:cubicBezTo>
                  <a:cubicBezTo>
                    <a:pt x="710" y="103"/>
                    <a:pt x="705" y="101"/>
                    <a:pt x="700" y="102"/>
                  </a:cubicBezTo>
                  <a:cubicBezTo>
                    <a:pt x="669" y="111"/>
                    <a:pt x="669" y="111"/>
                    <a:pt x="669" y="111"/>
                  </a:cubicBezTo>
                  <a:cubicBezTo>
                    <a:pt x="664" y="113"/>
                    <a:pt x="662" y="118"/>
                    <a:pt x="663" y="122"/>
                  </a:cubicBezTo>
                  <a:moveTo>
                    <a:pt x="725" y="104"/>
                  </a:moveTo>
                  <a:cubicBezTo>
                    <a:pt x="726" y="109"/>
                    <a:pt x="731" y="112"/>
                    <a:pt x="736" y="111"/>
                  </a:cubicBezTo>
                  <a:cubicBezTo>
                    <a:pt x="767" y="103"/>
                    <a:pt x="767" y="103"/>
                    <a:pt x="767" y="103"/>
                  </a:cubicBezTo>
                  <a:cubicBezTo>
                    <a:pt x="767" y="103"/>
                    <a:pt x="767" y="103"/>
                    <a:pt x="767" y="103"/>
                  </a:cubicBezTo>
                  <a:cubicBezTo>
                    <a:pt x="772" y="101"/>
                    <a:pt x="775" y="96"/>
                    <a:pt x="774" y="91"/>
                  </a:cubicBezTo>
                  <a:cubicBezTo>
                    <a:pt x="773" y="86"/>
                    <a:pt x="767" y="83"/>
                    <a:pt x="763" y="85"/>
                  </a:cubicBezTo>
                  <a:cubicBezTo>
                    <a:pt x="731" y="93"/>
                    <a:pt x="731" y="93"/>
                    <a:pt x="731" y="93"/>
                  </a:cubicBezTo>
                  <a:cubicBezTo>
                    <a:pt x="726" y="94"/>
                    <a:pt x="724" y="99"/>
                    <a:pt x="725" y="104"/>
                  </a:cubicBezTo>
                  <a:moveTo>
                    <a:pt x="787" y="88"/>
                  </a:moveTo>
                  <a:cubicBezTo>
                    <a:pt x="788" y="93"/>
                    <a:pt x="793" y="96"/>
                    <a:pt x="798" y="95"/>
                  </a:cubicBezTo>
                  <a:cubicBezTo>
                    <a:pt x="830" y="87"/>
                    <a:pt x="830" y="87"/>
                    <a:pt x="830" y="87"/>
                  </a:cubicBezTo>
                  <a:cubicBezTo>
                    <a:pt x="830" y="87"/>
                    <a:pt x="830" y="87"/>
                    <a:pt x="830" y="87"/>
                  </a:cubicBezTo>
                  <a:cubicBezTo>
                    <a:pt x="835" y="86"/>
                    <a:pt x="838" y="81"/>
                    <a:pt x="837" y="76"/>
                  </a:cubicBezTo>
                  <a:cubicBezTo>
                    <a:pt x="836" y="71"/>
                    <a:pt x="831" y="68"/>
                    <a:pt x="826" y="69"/>
                  </a:cubicBezTo>
                  <a:cubicBezTo>
                    <a:pt x="794" y="77"/>
                    <a:pt x="794" y="77"/>
                    <a:pt x="794" y="77"/>
                  </a:cubicBezTo>
                  <a:cubicBezTo>
                    <a:pt x="789" y="78"/>
                    <a:pt x="786" y="83"/>
                    <a:pt x="787" y="88"/>
                  </a:cubicBezTo>
                  <a:moveTo>
                    <a:pt x="850" y="73"/>
                  </a:moveTo>
                  <a:cubicBezTo>
                    <a:pt x="851" y="78"/>
                    <a:pt x="856" y="81"/>
                    <a:pt x="861" y="80"/>
                  </a:cubicBezTo>
                  <a:cubicBezTo>
                    <a:pt x="893" y="74"/>
                    <a:pt x="893" y="74"/>
                    <a:pt x="893" y="74"/>
                  </a:cubicBezTo>
                  <a:cubicBezTo>
                    <a:pt x="893" y="74"/>
                    <a:pt x="893" y="74"/>
                    <a:pt x="893" y="74"/>
                  </a:cubicBezTo>
                  <a:cubicBezTo>
                    <a:pt x="898" y="72"/>
                    <a:pt x="901" y="67"/>
                    <a:pt x="900" y="62"/>
                  </a:cubicBezTo>
                  <a:cubicBezTo>
                    <a:pt x="899" y="57"/>
                    <a:pt x="894" y="54"/>
                    <a:pt x="889" y="55"/>
                  </a:cubicBezTo>
                  <a:cubicBezTo>
                    <a:pt x="857" y="62"/>
                    <a:pt x="857" y="62"/>
                    <a:pt x="857" y="62"/>
                  </a:cubicBezTo>
                  <a:cubicBezTo>
                    <a:pt x="852" y="63"/>
                    <a:pt x="849" y="68"/>
                    <a:pt x="850" y="73"/>
                  </a:cubicBezTo>
                  <a:moveTo>
                    <a:pt x="913" y="60"/>
                  </a:moveTo>
                  <a:cubicBezTo>
                    <a:pt x="914" y="65"/>
                    <a:pt x="919" y="68"/>
                    <a:pt x="924" y="67"/>
                  </a:cubicBezTo>
                  <a:cubicBezTo>
                    <a:pt x="956" y="60"/>
                    <a:pt x="956" y="60"/>
                    <a:pt x="956" y="60"/>
                  </a:cubicBezTo>
                  <a:cubicBezTo>
                    <a:pt x="956" y="60"/>
                    <a:pt x="956" y="60"/>
                    <a:pt x="956" y="60"/>
                  </a:cubicBezTo>
                  <a:cubicBezTo>
                    <a:pt x="961" y="60"/>
                    <a:pt x="965" y="55"/>
                    <a:pt x="964" y="50"/>
                  </a:cubicBezTo>
                  <a:cubicBezTo>
                    <a:pt x="963" y="45"/>
                    <a:pt x="958" y="42"/>
                    <a:pt x="953" y="43"/>
                  </a:cubicBezTo>
                  <a:cubicBezTo>
                    <a:pt x="921" y="49"/>
                    <a:pt x="921" y="49"/>
                    <a:pt x="921" y="49"/>
                  </a:cubicBezTo>
                  <a:cubicBezTo>
                    <a:pt x="916" y="50"/>
                    <a:pt x="912" y="54"/>
                    <a:pt x="913" y="60"/>
                  </a:cubicBezTo>
                  <a:moveTo>
                    <a:pt x="985" y="37"/>
                  </a:moveTo>
                  <a:cubicBezTo>
                    <a:pt x="979" y="38"/>
                    <a:pt x="976" y="43"/>
                    <a:pt x="977" y="48"/>
                  </a:cubicBezTo>
                  <a:cubicBezTo>
                    <a:pt x="978" y="53"/>
                    <a:pt x="983" y="57"/>
                    <a:pt x="988" y="56"/>
                  </a:cubicBezTo>
                  <a:cubicBezTo>
                    <a:pt x="1020" y="51"/>
                    <a:pt x="1020" y="51"/>
                    <a:pt x="1020" y="51"/>
                  </a:cubicBezTo>
                  <a:cubicBezTo>
                    <a:pt x="1025" y="50"/>
                    <a:pt x="1028" y="45"/>
                    <a:pt x="1027" y="40"/>
                  </a:cubicBezTo>
                  <a:cubicBezTo>
                    <a:pt x="1027" y="35"/>
                    <a:pt x="1022" y="31"/>
                    <a:pt x="1017" y="32"/>
                  </a:cubicBezTo>
                  <a:cubicBezTo>
                    <a:pt x="985" y="37"/>
                    <a:pt x="985" y="37"/>
                    <a:pt x="985" y="37"/>
                  </a:cubicBezTo>
                  <a:cubicBezTo>
                    <a:pt x="985" y="37"/>
                    <a:pt x="985" y="37"/>
                    <a:pt x="985" y="37"/>
                  </a:cubicBezTo>
                  <a:moveTo>
                    <a:pt x="1049" y="27"/>
                  </a:moveTo>
                  <a:cubicBezTo>
                    <a:pt x="1044" y="28"/>
                    <a:pt x="1040" y="33"/>
                    <a:pt x="1041" y="38"/>
                  </a:cubicBezTo>
                  <a:cubicBezTo>
                    <a:pt x="1042" y="43"/>
                    <a:pt x="1046" y="46"/>
                    <a:pt x="1051" y="46"/>
                  </a:cubicBezTo>
                  <a:cubicBezTo>
                    <a:pt x="1083" y="41"/>
                    <a:pt x="1083" y="41"/>
                    <a:pt x="1083" y="41"/>
                  </a:cubicBezTo>
                  <a:cubicBezTo>
                    <a:pt x="1088" y="41"/>
                    <a:pt x="1092" y="36"/>
                    <a:pt x="1091" y="31"/>
                  </a:cubicBezTo>
                  <a:cubicBezTo>
                    <a:pt x="1091" y="26"/>
                    <a:pt x="1086" y="22"/>
                    <a:pt x="1081" y="23"/>
                  </a:cubicBezTo>
                  <a:cubicBezTo>
                    <a:pt x="1049" y="27"/>
                    <a:pt x="1049" y="27"/>
                    <a:pt x="1049" y="27"/>
                  </a:cubicBezTo>
                  <a:cubicBezTo>
                    <a:pt x="1049" y="27"/>
                    <a:pt x="1049" y="27"/>
                    <a:pt x="1049" y="27"/>
                  </a:cubicBezTo>
                  <a:moveTo>
                    <a:pt x="1113" y="19"/>
                  </a:moveTo>
                  <a:cubicBezTo>
                    <a:pt x="1108" y="19"/>
                    <a:pt x="1104" y="24"/>
                    <a:pt x="1105" y="29"/>
                  </a:cubicBezTo>
                  <a:cubicBezTo>
                    <a:pt x="1106" y="34"/>
                    <a:pt x="1110" y="38"/>
                    <a:pt x="1115" y="37"/>
                  </a:cubicBezTo>
                  <a:cubicBezTo>
                    <a:pt x="1147" y="33"/>
                    <a:pt x="1147" y="33"/>
                    <a:pt x="1147" y="33"/>
                  </a:cubicBezTo>
                  <a:cubicBezTo>
                    <a:pt x="1152" y="33"/>
                    <a:pt x="1156" y="28"/>
                    <a:pt x="1155" y="23"/>
                  </a:cubicBezTo>
                  <a:cubicBezTo>
                    <a:pt x="1155" y="18"/>
                    <a:pt x="1150" y="15"/>
                    <a:pt x="1145" y="15"/>
                  </a:cubicBezTo>
                  <a:cubicBezTo>
                    <a:pt x="1113" y="19"/>
                    <a:pt x="1113" y="19"/>
                    <a:pt x="1113" y="19"/>
                  </a:cubicBezTo>
                  <a:cubicBezTo>
                    <a:pt x="1113" y="19"/>
                    <a:pt x="1113" y="19"/>
                    <a:pt x="1113" y="19"/>
                  </a:cubicBezTo>
                  <a:moveTo>
                    <a:pt x="1178" y="12"/>
                  </a:moveTo>
                  <a:cubicBezTo>
                    <a:pt x="1172" y="12"/>
                    <a:pt x="1169" y="17"/>
                    <a:pt x="1169" y="22"/>
                  </a:cubicBezTo>
                  <a:cubicBezTo>
                    <a:pt x="1170" y="27"/>
                    <a:pt x="1174" y="31"/>
                    <a:pt x="1179" y="30"/>
                  </a:cubicBezTo>
                  <a:cubicBezTo>
                    <a:pt x="1211" y="27"/>
                    <a:pt x="1211" y="27"/>
                    <a:pt x="1211" y="27"/>
                  </a:cubicBezTo>
                  <a:cubicBezTo>
                    <a:pt x="1216" y="26"/>
                    <a:pt x="1220" y="22"/>
                    <a:pt x="1220" y="17"/>
                  </a:cubicBezTo>
                  <a:cubicBezTo>
                    <a:pt x="1219" y="12"/>
                    <a:pt x="1215" y="9"/>
                    <a:pt x="1210" y="9"/>
                  </a:cubicBezTo>
                  <a:cubicBezTo>
                    <a:pt x="1178" y="12"/>
                    <a:pt x="1178" y="12"/>
                    <a:pt x="1178" y="12"/>
                  </a:cubicBezTo>
                  <a:cubicBezTo>
                    <a:pt x="1178" y="12"/>
                    <a:pt x="1178" y="12"/>
                    <a:pt x="1178" y="12"/>
                  </a:cubicBezTo>
                  <a:moveTo>
                    <a:pt x="1242" y="7"/>
                  </a:moveTo>
                  <a:cubicBezTo>
                    <a:pt x="1237" y="7"/>
                    <a:pt x="1234" y="11"/>
                    <a:pt x="1234" y="16"/>
                  </a:cubicBezTo>
                  <a:cubicBezTo>
                    <a:pt x="1234" y="21"/>
                    <a:pt x="1239" y="25"/>
                    <a:pt x="1243" y="24"/>
                  </a:cubicBezTo>
                  <a:cubicBezTo>
                    <a:pt x="1276" y="22"/>
                    <a:pt x="1276" y="22"/>
                    <a:pt x="1276" y="22"/>
                  </a:cubicBezTo>
                  <a:cubicBezTo>
                    <a:pt x="1280" y="21"/>
                    <a:pt x="1284" y="17"/>
                    <a:pt x="1284" y="13"/>
                  </a:cubicBezTo>
                  <a:cubicBezTo>
                    <a:pt x="1283" y="8"/>
                    <a:pt x="1279" y="4"/>
                    <a:pt x="1275" y="5"/>
                  </a:cubicBezTo>
                  <a:cubicBezTo>
                    <a:pt x="1242" y="7"/>
                    <a:pt x="1242" y="7"/>
                    <a:pt x="1242" y="7"/>
                  </a:cubicBezTo>
                  <a:cubicBezTo>
                    <a:pt x="1242" y="7"/>
                    <a:pt x="1242" y="7"/>
                    <a:pt x="1242" y="7"/>
                  </a:cubicBezTo>
                  <a:moveTo>
                    <a:pt x="1307" y="3"/>
                  </a:moveTo>
                  <a:cubicBezTo>
                    <a:pt x="1302" y="3"/>
                    <a:pt x="1299" y="7"/>
                    <a:pt x="1299" y="12"/>
                  </a:cubicBezTo>
                  <a:cubicBezTo>
                    <a:pt x="1299" y="16"/>
                    <a:pt x="1303" y="20"/>
                    <a:pt x="1308" y="20"/>
                  </a:cubicBezTo>
                  <a:cubicBezTo>
                    <a:pt x="1340" y="18"/>
                    <a:pt x="1340" y="18"/>
                    <a:pt x="1340" y="18"/>
                  </a:cubicBezTo>
                  <a:cubicBezTo>
                    <a:pt x="1345" y="18"/>
                    <a:pt x="1348" y="14"/>
                    <a:pt x="1348" y="9"/>
                  </a:cubicBezTo>
                  <a:cubicBezTo>
                    <a:pt x="1348" y="5"/>
                    <a:pt x="1344" y="1"/>
                    <a:pt x="1339" y="1"/>
                  </a:cubicBezTo>
                  <a:cubicBezTo>
                    <a:pt x="1307" y="3"/>
                    <a:pt x="1307" y="3"/>
                    <a:pt x="1307" y="3"/>
                  </a:cubicBezTo>
                  <a:cubicBezTo>
                    <a:pt x="1307" y="3"/>
                    <a:pt x="1307" y="3"/>
                    <a:pt x="1307" y="3"/>
                  </a:cubicBezTo>
                  <a:moveTo>
                    <a:pt x="1372" y="0"/>
                  </a:moveTo>
                  <a:cubicBezTo>
                    <a:pt x="1367" y="0"/>
                    <a:pt x="1364" y="4"/>
                    <a:pt x="1364" y="9"/>
                  </a:cubicBezTo>
                  <a:cubicBezTo>
                    <a:pt x="1364" y="13"/>
                    <a:pt x="1368" y="17"/>
                    <a:pt x="1372" y="17"/>
                  </a:cubicBezTo>
                  <a:cubicBezTo>
                    <a:pt x="1405" y="16"/>
                    <a:pt x="1405" y="16"/>
                    <a:pt x="1405" y="16"/>
                  </a:cubicBezTo>
                  <a:cubicBezTo>
                    <a:pt x="1409" y="15"/>
                    <a:pt x="1412" y="12"/>
                    <a:pt x="1412" y="8"/>
                  </a:cubicBezTo>
                  <a:cubicBezTo>
                    <a:pt x="1412" y="3"/>
                    <a:pt x="1408" y="0"/>
                    <a:pt x="1404" y="0"/>
                  </a:cubicBezTo>
                  <a:cubicBezTo>
                    <a:pt x="1372" y="0"/>
                    <a:pt x="1372" y="0"/>
                    <a:pt x="1372" y="0"/>
                  </a:cubicBezTo>
                  <a:cubicBezTo>
                    <a:pt x="1372" y="0"/>
                    <a:pt x="1372" y="0"/>
                    <a:pt x="1372" y="0"/>
                  </a:cubicBezTo>
                  <a:moveTo>
                    <a:pt x="1436" y="0"/>
                  </a:moveTo>
                  <a:cubicBezTo>
                    <a:pt x="1432" y="0"/>
                    <a:pt x="1429" y="4"/>
                    <a:pt x="1429" y="8"/>
                  </a:cubicBezTo>
                  <a:cubicBezTo>
                    <a:pt x="1429" y="12"/>
                    <a:pt x="1432" y="15"/>
                    <a:pt x="1437" y="15"/>
                  </a:cubicBezTo>
                  <a:cubicBezTo>
                    <a:pt x="1469" y="14"/>
                    <a:pt x="1469" y="14"/>
                    <a:pt x="1469" y="14"/>
                  </a:cubicBezTo>
                  <a:cubicBezTo>
                    <a:pt x="1473" y="14"/>
                    <a:pt x="1476" y="11"/>
                    <a:pt x="1476" y="7"/>
                  </a:cubicBezTo>
                  <a:cubicBezTo>
                    <a:pt x="1476" y="3"/>
                    <a:pt x="1473" y="0"/>
                    <a:pt x="1469" y="0"/>
                  </a:cubicBezTo>
                  <a:cubicBezTo>
                    <a:pt x="1437" y="0"/>
                    <a:pt x="1437" y="0"/>
                    <a:pt x="1437" y="0"/>
                  </a:cubicBezTo>
                  <a:cubicBezTo>
                    <a:pt x="1436" y="0"/>
                    <a:pt x="1436" y="0"/>
                    <a:pt x="1436" y="0"/>
                  </a:cubicBezTo>
                  <a:moveTo>
                    <a:pt x="1501" y="0"/>
                  </a:moveTo>
                  <a:cubicBezTo>
                    <a:pt x="1497" y="0"/>
                    <a:pt x="1494" y="3"/>
                    <a:pt x="1494" y="7"/>
                  </a:cubicBezTo>
                  <a:cubicBezTo>
                    <a:pt x="1494" y="11"/>
                    <a:pt x="1497" y="14"/>
                    <a:pt x="1501" y="14"/>
                  </a:cubicBezTo>
                  <a:cubicBezTo>
                    <a:pt x="1534" y="14"/>
                    <a:pt x="1534" y="14"/>
                    <a:pt x="1534" y="14"/>
                  </a:cubicBezTo>
                  <a:cubicBezTo>
                    <a:pt x="1537" y="14"/>
                    <a:pt x="1540" y="12"/>
                    <a:pt x="1540" y="8"/>
                  </a:cubicBezTo>
                  <a:cubicBezTo>
                    <a:pt x="1540" y="4"/>
                    <a:pt x="1537" y="1"/>
                    <a:pt x="1534" y="1"/>
                  </a:cubicBezTo>
                  <a:cubicBezTo>
                    <a:pt x="1501" y="0"/>
                    <a:pt x="1501" y="0"/>
                    <a:pt x="1501" y="0"/>
                  </a:cubicBezTo>
                  <a:cubicBezTo>
                    <a:pt x="1501" y="0"/>
                    <a:pt x="1501" y="0"/>
                    <a:pt x="1501" y="0"/>
                  </a:cubicBezTo>
                  <a:moveTo>
                    <a:pt x="1566" y="2"/>
                  </a:moveTo>
                  <a:cubicBezTo>
                    <a:pt x="1562" y="2"/>
                    <a:pt x="1559" y="5"/>
                    <a:pt x="1559" y="8"/>
                  </a:cubicBezTo>
                  <a:cubicBezTo>
                    <a:pt x="1559" y="12"/>
                    <a:pt x="1562" y="15"/>
                    <a:pt x="1566" y="15"/>
                  </a:cubicBezTo>
                  <a:cubicBezTo>
                    <a:pt x="1598" y="16"/>
                    <a:pt x="1598" y="16"/>
                    <a:pt x="1598" y="16"/>
                  </a:cubicBezTo>
                  <a:cubicBezTo>
                    <a:pt x="1601" y="16"/>
                    <a:pt x="1604" y="13"/>
                    <a:pt x="1604" y="10"/>
                  </a:cubicBezTo>
                  <a:cubicBezTo>
                    <a:pt x="1604" y="6"/>
                    <a:pt x="1602" y="4"/>
                    <a:pt x="1598" y="3"/>
                  </a:cubicBezTo>
                  <a:cubicBezTo>
                    <a:pt x="1566" y="2"/>
                    <a:pt x="1566" y="2"/>
                    <a:pt x="1566" y="2"/>
                  </a:cubicBezTo>
                  <a:cubicBezTo>
                    <a:pt x="1566" y="2"/>
                    <a:pt x="1566" y="2"/>
                    <a:pt x="1566" y="2"/>
                  </a:cubicBezTo>
                  <a:moveTo>
                    <a:pt x="1631" y="5"/>
                  </a:moveTo>
                  <a:cubicBezTo>
                    <a:pt x="1628" y="5"/>
                    <a:pt x="1625" y="8"/>
                    <a:pt x="1625" y="11"/>
                  </a:cubicBezTo>
                  <a:cubicBezTo>
                    <a:pt x="1625" y="14"/>
                    <a:pt x="1627" y="16"/>
                    <a:pt x="1630" y="17"/>
                  </a:cubicBezTo>
                  <a:cubicBezTo>
                    <a:pt x="1663" y="18"/>
                    <a:pt x="1663" y="18"/>
                    <a:pt x="1663" y="18"/>
                  </a:cubicBezTo>
                  <a:cubicBezTo>
                    <a:pt x="1665" y="18"/>
                    <a:pt x="1668" y="16"/>
                    <a:pt x="1668" y="13"/>
                  </a:cubicBezTo>
                  <a:cubicBezTo>
                    <a:pt x="1668" y="10"/>
                    <a:pt x="1666" y="8"/>
                    <a:pt x="1663" y="7"/>
                  </a:cubicBezTo>
                  <a:cubicBezTo>
                    <a:pt x="1631" y="5"/>
                    <a:pt x="1631" y="5"/>
                    <a:pt x="1631" y="5"/>
                  </a:cubicBezTo>
                  <a:cubicBezTo>
                    <a:pt x="1631" y="5"/>
                    <a:pt x="1631" y="5"/>
                    <a:pt x="1631" y="5"/>
                  </a:cubicBezTo>
                  <a:moveTo>
                    <a:pt x="1695" y="10"/>
                  </a:moveTo>
                  <a:cubicBezTo>
                    <a:pt x="1693" y="10"/>
                    <a:pt x="1690" y="12"/>
                    <a:pt x="1690" y="14"/>
                  </a:cubicBezTo>
                  <a:cubicBezTo>
                    <a:pt x="1690" y="17"/>
                    <a:pt x="1692" y="19"/>
                    <a:pt x="1695" y="20"/>
                  </a:cubicBezTo>
                  <a:cubicBezTo>
                    <a:pt x="1727" y="22"/>
                    <a:pt x="1727" y="22"/>
                    <a:pt x="1727" y="22"/>
                  </a:cubicBezTo>
                  <a:cubicBezTo>
                    <a:pt x="1729" y="22"/>
                    <a:pt x="1731" y="20"/>
                    <a:pt x="1732" y="17"/>
                  </a:cubicBezTo>
                  <a:cubicBezTo>
                    <a:pt x="1732" y="15"/>
                    <a:pt x="1730" y="13"/>
                    <a:pt x="1728" y="13"/>
                  </a:cubicBezTo>
                  <a:cubicBezTo>
                    <a:pt x="1695" y="10"/>
                    <a:pt x="1695" y="10"/>
                    <a:pt x="1695" y="10"/>
                  </a:cubicBezTo>
                  <a:cubicBezTo>
                    <a:pt x="1695" y="10"/>
                    <a:pt x="1695" y="10"/>
                    <a:pt x="1695" y="10"/>
                  </a:cubicBezTo>
                  <a:moveTo>
                    <a:pt x="1760" y="16"/>
                  </a:moveTo>
                  <a:cubicBezTo>
                    <a:pt x="1758" y="16"/>
                    <a:pt x="1756" y="17"/>
                    <a:pt x="1756" y="19"/>
                  </a:cubicBezTo>
                  <a:cubicBezTo>
                    <a:pt x="1755" y="22"/>
                    <a:pt x="1757" y="23"/>
                    <a:pt x="1759" y="24"/>
                  </a:cubicBezTo>
                  <a:cubicBezTo>
                    <a:pt x="1791" y="26"/>
                    <a:pt x="1791" y="26"/>
                    <a:pt x="1791" y="26"/>
                  </a:cubicBezTo>
                  <a:cubicBezTo>
                    <a:pt x="1793" y="26"/>
                    <a:pt x="1795" y="25"/>
                    <a:pt x="1795" y="23"/>
                  </a:cubicBezTo>
                  <a:cubicBezTo>
                    <a:pt x="1795" y="21"/>
                    <a:pt x="1794" y="20"/>
                    <a:pt x="1792" y="19"/>
                  </a:cubicBezTo>
                  <a:cubicBezTo>
                    <a:pt x="1760" y="16"/>
                    <a:pt x="1760" y="16"/>
                    <a:pt x="1760" y="16"/>
                  </a:cubicBezTo>
                  <a:cubicBezTo>
                    <a:pt x="1760" y="16"/>
                    <a:pt x="1760" y="16"/>
                    <a:pt x="1760" y="16"/>
                  </a:cubicBezTo>
                  <a:moveTo>
                    <a:pt x="1824" y="23"/>
                  </a:moveTo>
                  <a:cubicBezTo>
                    <a:pt x="1823" y="23"/>
                    <a:pt x="1821" y="24"/>
                    <a:pt x="1821" y="26"/>
                  </a:cubicBezTo>
                  <a:cubicBezTo>
                    <a:pt x="1821" y="27"/>
                    <a:pt x="1822" y="29"/>
                    <a:pt x="1824" y="29"/>
                  </a:cubicBezTo>
                  <a:cubicBezTo>
                    <a:pt x="1856" y="32"/>
                    <a:pt x="1856" y="32"/>
                    <a:pt x="1856" y="32"/>
                  </a:cubicBezTo>
                  <a:cubicBezTo>
                    <a:pt x="1857" y="32"/>
                    <a:pt x="1858" y="31"/>
                    <a:pt x="1858" y="30"/>
                  </a:cubicBezTo>
                  <a:cubicBezTo>
                    <a:pt x="1858" y="29"/>
                    <a:pt x="1858" y="27"/>
                    <a:pt x="1856" y="27"/>
                  </a:cubicBezTo>
                  <a:cubicBezTo>
                    <a:pt x="1824" y="23"/>
                    <a:pt x="1824" y="23"/>
                    <a:pt x="1824" y="23"/>
                  </a:cubicBezTo>
                  <a:cubicBezTo>
                    <a:pt x="1824" y="23"/>
                    <a:pt x="1824" y="23"/>
                    <a:pt x="1824" y="23"/>
                  </a:cubicBezTo>
                  <a:moveTo>
                    <a:pt x="1888" y="32"/>
                  </a:moveTo>
                  <a:cubicBezTo>
                    <a:pt x="1887" y="32"/>
                    <a:pt x="1886" y="32"/>
                    <a:pt x="1886" y="33"/>
                  </a:cubicBezTo>
                  <a:cubicBezTo>
                    <a:pt x="1886" y="34"/>
                    <a:pt x="1887" y="35"/>
                    <a:pt x="1888" y="35"/>
                  </a:cubicBezTo>
                  <a:cubicBezTo>
                    <a:pt x="1920" y="39"/>
                    <a:pt x="1920" y="39"/>
                    <a:pt x="1920" y="39"/>
                  </a:cubicBezTo>
                  <a:cubicBezTo>
                    <a:pt x="1921" y="39"/>
                    <a:pt x="1921" y="38"/>
                    <a:pt x="1921" y="38"/>
                  </a:cubicBezTo>
                  <a:cubicBezTo>
                    <a:pt x="1921" y="37"/>
                    <a:pt x="1921" y="37"/>
                    <a:pt x="1920" y="36"/>
                  </a:cubicBezTo>
                  <a:cubicBezTo>
                    <a:pt x="1888" y="32"/>
                    <a:pt x="1888" y="32"/>
                    <a:pt x="1888" y="32"/>
                  </a:cubicBezTo>
                  <a:cubicBezTo>
                    <a:pt x="1888" y="32"/>
                    <a:pt x="1888" y="32"/>
                    <a:pt x="1888" y="32"/>
                  </a:cubicBezTo>
                  <a:moveTo>
                    <a:pt x="1953" y="41"/>
                  </a:moveTo>
                  <a:cubicBezTo>
                    <a:pt x="1952" y="42"/>
                    <a:pt x="1952" y="42"/>
                    <a:pt x="1952" y="42"/>
                  </a:cubicBezTo>
                  <a:cubicBezTo>
                    <a:pt x="1953" y="42"/>
                    <a:pt x="1953" y="42"/>
                    <a:pt x="1953" y="42"/>
                  </a:cubicBezTo>
                  <a:cubicBezTo>
                    <a:pt x="1969" y="44"/>
                    <a:pt x="1969" y="44"/>
                    <a:pt x="1969" y="44"/>
                  </a:cubicBezTo>
                  <a:cubicBezTo>
                    <a:pt x="1953" y="41"/>
                    <a:pt x="1953" y="41"/>
                    <a:pt x="1953" y="41"/>
                  </a:cubicBezTo>
                  <a:cubicBezTo>
                    <a:pt x="1953" y="41"/>
                    <a:pt x="1953" y="41"/>
                    <a:pt x="1953" y="41"/>
                  </a:cubicBezTo>
                </a:path>
              </a:pathLst>
            </a:custGeom>
            <a:solidFill>
              <a:schemeClr val="accent4">
                <a:lumMod val="60000"/>
                <a:lumOff val="40000"/>
                <a:alpha val="32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619"/>
            <p:cNvSpPr>
              <a:spLocks noEditPoints="1"/>
            </p:cNvSpPr>
            <p:nvPr/>
          </p:nvSpPr>
          <p:spPr bwMode="auto">
            <a:xfrm>
              <a:off x="164286" y="5319733"/>
              <a:ext cx="3633654" cy="3086213"/>
            </a:xfrm>
            <a:custGeom>
              <a:avLst/>
              <a:gdLst>
                <a:gd name="T0" fmla="*/ 1 w 1317"/>
                <a:gd name="T1" fmla="*/ 1108 h 1118"/>
                <a:gd name="T2" fmla="*/ 4 w 1317"/>
                <a:gd name="T3" fmla="*/ 1085 h 1118"/>
                <a:gd name="T4" fmla="*/ 5 w 1317"/>
                <a:gd name="T5" fmla="*/ 1086 h 1118"/>
                <a:gd name="T6" fmla="*/ 0 w 1317"/>
                <a:gd name="T7" fmla="*/ 1113 h 1118"/>
                <a:gd name="T8" fmla="*/ 17 w 1317"/>
                <a:gd name="T9" fmla="*/ 1033 h 1118"/>
                <a:gd name="T10" fmla="*/ 24 w 1317"/>
                <a:gd name="T11" fmla="*/ 997 h 1118"/>
                <a:gd name="T12" fmla="*/ 14 w 1317"/>
                <a:gd name="T13" fmla="*/ 1035 h 1118"/>
                <a:gd name="T14" fmla="*/ 53 w 1317"/>
                <a:gd name="T15" fmla="*/ 918 h 1118"/>
                <a:gd name="T16" fmla="*/ 43 w 1317"/>
                <a:gd name="T17" fmla="*/ 915 h 1118"/>
                <a:gd name="T18" fmla="*/ 64 w 1317"/>
                <a:gd name="T19" fmla="*/ 871 h 1118"/>
                <a:gd name="T20" fmla="*/ 85 w 1317"/>
                <a:gd name="T21" fmla="*/ 838 h 1118"/>
                <a:gd name="T22" fmla="*/ 60 w 1317"/>
                <a:gd name="T23" fmla="*/ 863 h 1118"/>
                <a:gd name="T24" fmla="*/ 108 w 1317"/>
                <a:gd name="T25" fmla="*/ 789 h 1118"/>
                <a:gd name="T26" fmla="*/ 119 w 1317"/>
                <a:gd name="T27" fmla="*/ 748 h 1118"/>
                <a:gd name="T28" fmla="*/ 97 w 1317"/>
                <a:gd name="T29" fmla="*/ 792 h 1118"/>
                <a:gd name="T30" fmla="*/ 165 w 1317"/>
                <a:gd name="T31" fmla="*/ 684 h 1118"/>
                <a:gd name="T32" fmla="*/ 148 w 1317"/>
                <a:gd name="T33" fmla="*/ 674 h 1118"/>
                <a:gd name="T34" fmla="*/ 179 w 1317"/>
                <a:gd name="T35" fmla="*/ 641 h 1118"/>
                <a:gd name="T36" fmla="*/ 212 w 1317"/>
                <a:gd name="T37" fmla="*/ 611 h 1118"/>
                <a:gd name="T38" fmla="*/ 176 w 1317"/>
                <a:gd name="T39" fmla="*/ 627 h 1118"/>
                <a:gd name="T40" fmla="*/ 243 w 1317"/>
                <a:gd name="T41" fmla="*/ 568 h 1118"/>
                <a:gd name="T42" fmla="*/ 261 w 1317"/>
                <a:gd name="T43" fmla="*/ 526 h 1118"/>
                <a:gd name="T44" fmla="*/ 228 w 1317"/>
                <a:gd name="T45" fmla="*/ 570 h 1118"/>
                <a:gd name="T46" fmla="*/ 320 w 1317"/>
                <a:gd name="T47" fmla="*/ 476 h 1118"/>
                <a:gd name="T48" fmla="*/ 302 w 1317"/>
                <a:gd name="T49" fmla="*/ 461 h 1118"/>
                <a:gd name="T50" fmla="*/ 340 w 1317"/>
                <a:gd name="T51" fmla="*/ 437 h 1118"/>
                <a:gd name="T52" fmla="*/ 380 w 1317"/>
                <a:gd name="T53" fmla="*/ 414 h 1118"/>
                <a:gd name="T54" fmla="*/ 340 w 1317"/>
                <a:gd name="T55" fmla="*/ 420 h 1118"/>
                <a:gd name="T56" fmla="*/ 420 w 1317"/>
                <a:gd name="T57" fmla="*/ 378 h 1118"/>
                <a:gd name="T58" fmla="*/ 446 w 1317"/>
                <a:gd name="T59" fmla="*/ 339 h 1118"/>
                <a:gd name="T60" fmla="*/ 403 w 1317"/>
                <a:gd name="T61" fmla="*/ 377 h 1118"/>
                <a:gd name="T62" fmla="*/ 486 w 1317"/>
                <a:gd name="T63" fmla="*/ 323 h 1118"/>
                <a:gd name="T64" fmla="*/ 498 w 1317"/>
                <a:gd name="T65" fmla="*/ 284 h 1118"/>
                <a:gd name="T66" fmla="*/ 540 w 1317"/>
                <a:gd name="T67" fmla="*/ 269 h 1118"/>
                <a:gd name="T68" fmla="*/ 587 w 1317"/>
                <a:gd name="T69" fmla="*/ 238 h 1118"/>
                <a:gd name="T70" fmla="*/ 618 w 1317"/>
                <a:gd name="T71" fmla="*/ 206 h 1118"/>
                <a:gd name="T72" fmla="*/ 658 w 1317"/>
                <a:gd name="T73" fmla="*/ 210 h 1118"/>
                <a:gd name="T74" fmla="*/ 618 w 1317"/>
                <a:gd name="T75" fmla="*/ 206 h 1118"/>
                <a:gd name="T76" fmla="*/ 705 w 1317"/>
                <a:gd name="T77" fmla="*/ 185 h 1118"/>
                <a:gd name="T78" fmla="*/ 725 w 1317"/>
                <a:gd name="T79" fmla="*/ 150 h 1118"/>
                <a:gd name="T80" fmla="*/ 775 w 1317"/>
                <a:gd name="T81" fmla="*/ 128 h 1118"/>
                <a:gd name="T82" fmla="*/ 814 w 1317"/>
                <a:gd name="T83" fmla="*/ 134 h 1118"/>
                <a:gd name="T84" fmla="*/ 775 w 1317"/>
                <a:gd name="T85" fmla="*/ 128 h 1118"/>
                <a:gd name="T86" fmla="*/ 864 w 1317"/>
                <a:gd name="T87" fmla="*/ 114 h 1118"/>
                <a:gd name="T88" fmla="*/ 888 w 1317"/>
                <a:gd name="T89" fmla="*/ 85 h 1118"/>
                <a:gd name="T90" fmla="*/ 935 w 1317"/>
                <a:gd name="T91" fmla="*/ 80 h 1118"/>
                <a:gd name="T92" fmla="*/ 982 w 1317"/>
                <a:gd name="T93" fmla="*/ 65 h 1118"/>
                <a:gd name="T94" fmla="*/ 940 w 1317"/>
                <a:gd name="T95" fmla="*/ 69 h 1118"/>
                <a:gd name="T96" fmla="*/ 1029 w 1317"/>
                <a:gd name="T97" fmla="*/ 60 h 1118"/>
                <a:gd name="T98" fmla="*/ 1057 w 1317"/>
                <a:gd name="T99" fmla="*/ 39 h 1118"/>
                <a:gd name="T100" fmla="*/ 1106 w 1317"/>
                <a:gd name="T101" fmla="*/ 34 h 1118"/>
                <a:gd name="T102" fmla="*/ 1149 w 1317"/>
                <a:gd name="T103" fmla="*/ 26 h 1118"/>
                <a:gd name="T104" fmla="*/ 1111 w 1317"/>
                <a:gd name="T105" fmla="*/ 28 h 1118"/>
                <a:gd name="T106" fmla="*/ 1198 w 1317"/>
                <a:gd name="T107" fmla="*/ 20 h 1118"/>
                <a:gd name="T108" fmla="*/ 1230 w 1317"/>
                <a:gd name="T109" fmla="*/ 9 h 1118"/>
                <a:gd name="T110" fmla="*/ 1283 w 1317"/>
                <a:gd name="T111" fmla="*/ 4 h 1118"/>
                <a:gd name="T112" fmla="*/ 1317 w 1317"/>
                <a:gd name="T113" fmla="*/ 0 h 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17" h="1118">
                  <a:moveTo>
                    <a:pt x="0" y="1118"/>
                  </a:moveTo>
                  <a:cubicBezTo>
                    <a:pt x="0" y="1118"/>
                    <a:pt x="0" y="1116"/>
                    <a:pt x="0" y="1113"/>
                  </a:cubicBezTo>
                  <a:cubicBezTo>
                    <a:pt x="0" y="1111"/>
                    <a:pt x="0" y="1110"/>
                    <a:pt x="1" y="1108"/>
                  </a:cubicBezTo>
                  <a:cubicBezTo>
                    <a:pt x="1" y="1106"/>
                    <a:pt x="1" y="1104"/>
                    <a:pt x="1" y="1102"/>
                  </a:cubicBezTo>
                  <a:cubicBezTo>
                    <a:pt x="2" y="1094"/>
                    <a:pt x="3" y="1085"/>
                    <a:pt x="3" y="1085"/>
                  </a:cubicBezTo>
                  <a:cubicBezTo>
                    <a:pt x="3" y="1085"/>
                    <a:pt x="4" y="1084"/>
                    <a:pt x="4" y="1085"/>
                  </a:cubicBezTo>
                  <a:cubicBezTo>
                    <a:pt x="5" y="1085"/>
                    <a:pt x="5" y="1085"/>
                    <a:pt x="5" y="1086"/>
                  </a:cubicBezTo>
                  <a:cubicBezTo>
                    <a:pt x="5" y="1086"/>
                    <a:pt x="5" y="1086"/>
                    <a:pt x="5" y="1086"/>
                  </a:cubicBezTo>
                  <a:cubicBezTo>
                    <a:pt x="5" y="1086"/>
                    <a:pt x="5" y="1086"/>
                    <a:pt x="5" y="1086"/>
                  </a:cubicBezTo>
                  <a:cubicBezTo>
                    <a:pt x="5" y="1086"/>
                    <a:pt x="4" y="1094"/>
                    <a:pt x="2" y="1102"/>
                  </a:cubicBezTo>
                  <a:cubicBezTo>
                    <a:pt x="2" y="1104"/>
                    <a:pt x="2" y="1106"/>
                    <a:pt x="1" y="1108"/>
                  </a:cubicBezTo>
                  <a:cubicBezTo>
                    <a:pt x="1" y="1110"/>
                    <a:pt x="1" y="1111"/>
                    <a:pt x="0" y="1113"/>
                  </a:cubicBezTo>
                  <a:cubicBezTo>
                    <a:pt x="0" y="1116"/>
                    <a:pt x="0" y="1118"/>
                    <a:pt x="0" y="1118"/>
                  </a:cubicBezTo>
                  <a:close/>
                  <a:moveTo>
                    <a:pt x="14" y="1035"/>
                  </a:moveTo>
                  <a:cubicBezTo>
                    <a:pt x="16" y="1035"/>
                    <a:pt x="17" y="1034"/>
                    <a:pt x="17" y="1033"/>
                  </a:cubicBezTo>
                  <a:cubicBezTo>
                    <a:pt x="26" y="1001"/>
                    <a:pt x="26" y="1001"/>
                    <a:pt x="26" y="1001"/>
                  </a:cubicBezTo>
                  <a:cubicBezTo>
                    <a:pt x="26" y="1001"/>
                    <a:pt x="26" y="1001"/>
                    <a:pt x="26" y="1001"/>
                  </a:cubicBezTo>
                  <a:cubicBezTo>
                    <a:pt x="27" y="999"/>
                    <a:pt x="25" y="997"/>
                    <a:pt x="24" y="997"/>
                  </a:cubicBezTo>
                  <a:cubicBezTo>
                    <a:pt x="22" y="996"/>
                    <a:pt x="20" y="998"/>
                    <a:pt x="19" y="1000"/>
                  </a:cubicBezTo>
                  <a:cubicBezTo>
                    <a:pt x="12" y="1031"/>
                    <a:pt x="12" y="1031"/>
                    <a:pt x="12" y="1031"/>
                  </a:cubicBezTo>
                  <a:cubicBezTo>
                    <a:pt x="12" y="1033"/>
                    <a:pt x="13" y="1034"/>
                    <a:pt x="14" y="1035"/>
                  </a:cubicBezTo>
                  <a:close/>
                  <a:moveTo>
                    <a:pt x="36" y="952"/>
                  </a:moveTo>
                  <a:cubicBezTo>
                    <a:pt x="39" y="953"/>
                    <a:pt x="41" y="952"/>
                    <a:pt x="42" y="949"/>
                  </a:cubicBezTo>
                  <a:cubicBezTo>
                    <a:pt x="53" y="918"/>
                    <a:pt x="53" y="918"/>
                    <a:pt x="53" y="918"/>
                  </a:cubicBezTo>
                  <a:cubicBezTo>
                    <a:pt x="53" y="918"/>
                    <a:pt x="53" y="918"/>
                    <a:pt x="53" y="918"/>
                  </a:cubicBezTo>
                  <a:cubicBezTo>
                    <a:pt x="54" y="915"/>
                    <a:pt x="52" y="912"/>
                    <a:pt x="49" y="912"/>
                  </a:cubicBezTo>
                  <a:cubicBezTo>
                    <a:pt x="47" y="911"/>
                    <a:pt x="44" y="912"/>
                    <a:pt x="43" y="915"/>
                  </a:cubicBezTo>
                  <a:cubicBezTo>
                    <a:pt x="33" y="946"/>
                    <a:pt x="33" y="946"/>
                    <a:pt x="33" y="946"/>
                  </a:cubicBezTo>
                  <a:cubicBezTo>
                    <a:pt x="33" y="949"/>
                    <a:pt x="34" y="951"/>
                    <a:pt x="36" y="952"/>
                  </a:cubicBezTo>
                  <a:close/>
                  <a:moveTo>
                    <a:pt x="64" y="871"/>
                  </a:moveTo>
                  <a:cubicBezTo>
                    <a:pt x="67" y="873"/>
                    <a:pt x="71" y="871"/>
                    <a:pt x="72" y="868"/>
                  </a:cubicBezTo>
                  <a:cubicBezTo>
                    <a:pt x="85" y="838"/>
                    <a:pt x="85" y="838"/>
                    <a:pt x="85" y="838"/>
                  </a:cubicBezTo>
                  <a:cubicBezTo>
                    <a:pt x="85" y="838"/>
                    <a:pt x="85" y="838"/>
                    <a:pt x="85" y="838"/>
                  </a:cubicBezTo>
                  <a:cubicBezTo>
                    <a:pt x="87" y="834"/>
                    <a:pt x="85" y="830"/>
                    <a:pt x="81" y="828"/>
                  </a:cubicBezTo>
                  <a:cubicBezTo>
                    <a:pt x="78" y="827"/>
                    <a:pt x="74" y="829"/>
                    <a:pt x="72" y="833"/>
                  </a:cubicBezTo>
                  <a:cubicBezTo>
                    <a:pt x="60" y="863"/>
                    <a:pt x="60" y="863"/>
                    <a:pt x="60" y="863"/>
                  </a:cubicBezTo>
                  <a:cubicBezTo>
                    <a:pt x="59" y="866"/>
                    <a:pt x="61" y="870"/>
                    <a:pt x="64" y="871"/>
                  </a:cubicBezTo>
                  <a:close/>
                  <a:moveTo>
                    <a:pt x="97" y="792"/>
                  </a:moveTo>
                  <a:cubicBezTo>
                    <a:pt x="101" y="794"/>
                    <a:pt x="106" y="793"/>
                    <a:pt x="108" y="789"/>
                  </a:cubicBezTo>
                  <a:cubicBezTo>
                    <a:pt x="123" y="760"/>
                    <a:pt x="123" y="760"/>
                    <a:pt x="123" y="760"/>
                  </a:cubicBezTo>
                  <a:cubicBezTo>
                    <a:pt x="123" y="759"/>
                    <a:pt x="123" y="759"/>
                    <a:pt x="123" y="759"/>
                  </a:cubicBezTo>
                  <a:cubicBezTo>
                    <a:pt x="125" y="755"/>
                    <a:pt x="123" y="750"/>
                    <a:pt x="119" y="748"/>
                  </a:cubicBezTo>
                  <a:cubicBezTo>
                    <a:pt x="114" y="746"/>
                    <a:pt x="109" y="748"/>
                    <a:pt x="107" y="752"/>
                  </a:cubicBezTo>
                  <a:cubicBezTo>
                    <a:pt x="94" y="782"/>
                    <a:pt x="94" y="782"/>
                    <a:pt x="94" y="782"/>
                  </a:cubicBezTo>
                  <a:cubicBezTo>
                    <a:pt x="92" y="786"/>
                    <a:pt x="93" y="790"/>
                    <a:pt x="97" y="792"/>
                  </a:cubicBezTo>
                  <a:close/>
                  <a:moveTo>
                    <a:pt x="136" y="715"/>
                  </a:moveTo>
                  <a:cubicBezTo>
                    <a:pt x="140" y="718"/>
                    <a:pt x="146" y="716"/>
                    <a:pt x="148" y="712"/>
                  </a:cubicBezTo>
                  <a:cubicBezTo>
                    <a:pt x="165" y="684"/>
                    <a:pt x="165" y="684"/>
                    <a:pt x="165" y="684"/>
                  </a:cubicBezTo>
                  <a:cubicBezTo>
                    <a:pt x="165" y="684"/>
                    <a:pt x="165" y="684"/>
                    <a:pt x="165" y="684"/>
                  </a:cubicBezTo>
                  <a:cubicBezTo>
                    <a:pt x="167" y="679"/>
                    <a:pt x="166" y="673"/>
                    <a:pt x="161" y="671"/>
                  </a:cubicBezTo>
                  <a:cubicBezTo>
                    <a:pt x="157" y="668"/>
                    <a:pt x="151" y="670"/>
                    <a:pt x="148" y="674"/>
                  </a:cubicBezTo>
                  <a:cubicBezTo>
                    <a:pt x="132" y="703"/>
                    <a:pt x="132" y="703"/>
                    <a:pt x="132" y="703"/>
                  </a:cubicBezTo>
                  <a:cubicBezTo>
                    <a:pt x="130" y="707"/>
                    <a:pt x="131" y="713"/>
                    <a:pt x="136" y="715"/>
                  </a:cubicBezTo>
                  <a:close/>
                  <a:moveTo>
                    <a:pt x="179" y="641"/>
                  </a:moveTo>
                  <a:cubicBezTo>
                    <a:pt x="184" y="644"/>
                    <a:pt x="190" y="643"/>
                    <a:pt x="194" y="638"/>
                  </a:cubicBezTo>
                  <a:cubicBezTo>
                    <a:pt x="212" y="611"/>
                    <a:pt x="212" y="611"/>
                    <a:pt x="212" y="611"/>
                  </a:cubicBezTo>
                  <a:cubicBezTo>
                    <a:pt x="212" y="611"/>
                    <a:pt x="212" y="611"/>
                    <a:pt x="212" y="611"/>
                  </a:cubicBezTo>
                  <a:cubicBezTo>
                    <a:pt x="215" y="606"/>
                    <a:pt x="214" y="600"/>
                    <a:pt x="209" y="596"/>
                  </a:cubicBezTo>
                  <a:cubicBezTo>
                    <a:pt x="204" y="593"/>
                    <a:pt x="197" y="595"/>
                    <a:pt x="194" y="600"/>
                  </a:cubicBezTo>
                  <a:cubicBezTo>
                    <a:pt x="176" y="627"/>
                    <a:pt x="176" y="627"/>
                    <a:pt x="176" y="627"/>
                  </a:cubicBezTo>
                  <a:cubicBezTo>
                    <a:pt x="173" y="632"/>
                    <a:pt x="175" y="638"/>
                    <a:pt x="179" y="641"/>
                  </a:cubicBezTo>
                  <a:close/>
                  <a:moveTo>
                    <a:pt x="228" y="570"/>
                  </a:moveTo>
                  <a:cubicBezTo>
                    <a:pt x="233" y="573"/>
                    <a:pt x="240" y="572"/>
                    <a:pt x="243" y="568"/>
                  </a:cubicBezTo>
                  <a:cubicBezTo>
                    <a:pt x="263" y="542"/>
                    <a:pt x="263" y="542"/>
                    <a:pt x="263" y="542"/>
                  </a:cubicBezTo>
                  <a:cubicBezTo>
                    <a:pt x="264" y="542"/>
                    <a:pt x="264" y="542"/>
                    <a:pt x="264" y="542"/>
                  </a:cubicBezTo>
                  <a:cubicBezTo>
                    <a:pt x="267" y="537"/>
                    <a:pt x="266" y="530"/>
                    <a:pt x="261" y="526"/>
                  </a:cubicBezTo>
                  <a:cubicBezTo>
                    <a:pt x="256" y="522"/>
                    <a:pt x="249" y="523"/>
                    <a:pt x="246" y="528"/>
                  </a:cubicBezTo>
                  <a:cubicBezTo>
                    <a:pt x="226" y="554"/>
                    <a:pt x="226" y="554"/>
                    <a:pt x="226" y="554"/>
                  </a:cubicBezTo>
                  <a:cubicBezTo>
                    <a:pt x="222" y="559"/>
                    <a:pt x="223" y="566"/>
                    <a:pt x="228" y="570"/>
                  </a:cubicBezTo>
                  <a:close/>
                  <a:moveTo>
                    <a:pt x="282" y="501"/>
                  </a:moveTo>
                  <a:cubicBezTo>
                    <a:pt x="286" y="506"/>
                    <a:pt x="294" y="505"/>
                    <a:pt x="298" y="501"/>
                  </a:cubicBezTo>
                  <a:cubicBezTo>
                    <a:pt x="320" y="476"/>
                    <a:pt x="320" y="476"/>
                    <a:pt x="320" y="476"/>
                  </a:cubicBezTo>
                  <a:cubicBezTo>
                    <a:pt x="320" y="476"/>
                    <a:pt x="320" y="476"/>
                    <a:pt x="320" y="476"/>
                  </a:cubicBezTo>
                  <a:cubicBezTo>
                    <a:pt x="324" y="471"/>
                    <a:pt x="324" y="464"/>
                    <a:pt x="319" y="459"/>
                  </a:cubicBezTo>
                  <a:cubicBezTo>
                    <a:pt x="314" y="455"/>
                    <a:pt x="306" y="456"/>
                    <a:pt x="302" y="461"/>
                  </a:cubicBezTo>
                  <a:cubicBezTo>
                    <a:pt x="281" y="485"/>
                    <a:pt x="281" y="485"/>
                    <a:pt x="281" y="485"/>
                  </a:cubicBezTo>
                  <a:cubicBezTo>
                    <a:pt x="276" y="490"/>
                    <a:pt x="277" y="497"/>
                    <a:pt x="282" y="501"/>
                  </a:cubicBezTo>
                  <a:close/>
                  <a:moveTo>
                    <a:pt x="340" y="437"/>
                  </a:moveTo>
                  <a:cubicBezTo>
                    <a:pt x="344" y="442"/>
                    <a:pt x="352" y="442"/>
                    <a:pt x="357" y="437"/>
                  </a:cubicBezTo>
                  <a:cubicBezTo>
                    <a:pt x="380" y="414"/>
                    <a:pt x="380" y="414"/>
                    <a:pt x="380" y="414"/>
                  </a:cubicBezTo>
                  <a:cubicBezTo>
                    <a:pt x="380" y="414"/>
                    <a:pt x="380" y="414"/>
                    <a:pt x="380" y="414"/>
                  </a:cubicBezTo>
                  <a:cubicBezTo>
                    <a:pt x="385" y="410"/>
                    <a:pt x="385" y="402"/>
                    <a:pt x="380" y="397"/>
                  </a:cubicBezTo>
                  <a:cubicBezTo>
                    <a:pt x="375" y="393"/>
                    <a:pt x="368" y="393"/>
                    <a:pt x="363" y="397"/>
                  </a:cubicBezTo>
                  <a:cubicBezTo>
                    <a:pt x="340" y="420"/>
                    <a:pt x="340" y="420"/>
                    <a:pt x="340" y="420"/>
                  </a:cubicBezTo>
                  <a:cubicBezTo>
                    <a:pt x="335" y="425"/>
                    <a:pt x="335" y="432"/>
                    <a:pt x="340" y="437"/>
                  </a:cubicBezTo>
                  <a:close/>
                  <a:moveTo>
                    <a:pt x="403" y="377"/>
                  </a:moveTo>
                  <a:cubicBezTo>
                    <a:pt x="407" y="382"/>
                    <a:pt x="415" y="382"/>
                    <a:pt x="420" y="378"/>
                  </a:cubicBezTo>
                  <a:cubicBezTo>
                    <a:pt x="444" y="357"/>
                    <a:pt x="444" y="357"/>
                    <a:pt x="444" y="357"/>
                  </a:cubicBezTo>
                  <a:cubicBezTo>
                    <a:pt x="445" y="357"/>
                    <a:pt x="445" y="357"/>
                    <a:pt x="445" y="357"/>
                  </a:cubicBezTo>
                  <a:cubicBezTo>
                    <a:pt x="450" y="352"/>
                    <a:pt x="450" y="344"/>
                    <a:pt x="446" y="339"/>
                  </a:cubicBezTo>
                  <a:cubicBezTo>
                    <a:pt x="441" y="334"/>
                    <a:pt x="434" y="334"/>
                    <a:pt x="429" y="338"/>
                  </a:cubicBezTo>
                  <a:cubicBezTo>
                    <a:pt x="404" y="360"/>
                    <a:pt x="404" y="360"/>
                    <a:pt x="404" y="360"/>
                  </a:cubicBezTo>
                  <a:cubicBezTo>
                    <a:pt x="399" y="364"/>
                    <a:pt x="398" y="372"/>
                    <a:pt x="403" y="377"/>
                  </a:cubicBezTo>
                  <a:close/>
                  <a:moveTo>
                    <a:pt x="472" y="303"/>
                  </a:moveTo>
                  <a:cubicBezTo>
                    <a:pt x="466" y="308"/>
                    <a:pt x="465" y="315"/>
                    <a:pt x="469" y="321"/>
                  </a:cubicBezTo>
                  <a:cubicBezTo>
                    <a:pt x="473" y="326"/>
                    <a:pt x="481" y="327"/>
                    <a:pt x="486" y="323"/>
                  </a:cubicBezTo>
                  <a:cubicBezTo>
                    <a:pt x="512" y="303"/>
                    <a:pt x="512" y="303"/>
                    <a:pt x="512" y="303"/>
                  </a:cubicBezTo>
                  <a:cubicBezTo>
                    <a:pt x="518" y="299"/>
                    <a:pt x="519" y="292"/>
                    <a:pt x="515" y="286"/>
                  </a:cubicBezTo>
                  <a:cubicBezTo>
                    <a:pt x="511" y="281"/>
                    <a:pt x="503" y="280"/>
                    <a:pt x="498" y="284"/>
                  </a:cubicBezTo>
                  <a:cubicBezTo>
                    <a:pt x="472" y="303"/>
                    <a:pt x="472" y="303"/>
                    <a:pt x="472" y="303"/>
                  </a:cubicBezTo>
                  <a:close/>
                  <a:moveTo>
                    <a:pt x="543" y="252"/>
                  </a:moveTo>
                  <a:cubicBezTo>
                    <a:pt x="538" y="256"/>
                    <a:pt x="536" y="263"/>
                    <a:pt x="540" y="269"/>
                  </a:cubicBezTo>
                  <a:cubicBezTo>
                    <a:pt x="543" y="274"/>
                    <a:pt x="551" y="276"/>
                    <a:pt x="556" y="272"/>
                  </a:cubicBezTo>
                  <a:cubicBezTo>
                    <a:pt x="584" y="254"/>
                    <a:pt x="584" y="254"/>
                    <a:pt x="584" y="254"/>
                  </a:cubicBezTo>
                  <a:cubicBezTo>
                    <a:pt x="589" y="251"/>
                    <a:pt x="591" y="243"/>
                    <a:pt x="587" y="238"/>
                  </a:cubicBezTo>
                  <a:cubicBezTo>
                    <a:pt x="584" y="232"/>
                    <a:pt x="576" y="231"/>
                    <a:pt x="571" y="234"/>
                  </a:cubicBezTo>
                  <a:cubicBezTo>
                    <a:pt x="543" y="252"/>
                    <a:pt x="543" y="252"/>
                    <a:pt x="543" y="252"/>
                  </a:cubicBezTo>
                  <a:close/>
                  <a:moveTo>
                    <a:pt x="618" y="206"/>
                  </a:moveTo>
                  <a:cubicBezTo>
                    <a:pt x="612" y="209"/>
                    <a:pt x="610" y="216"/>
                    <a:pt x="614" y="222"/>
                  </a:cubicBezTo>
                  <a:cubicBezTo>
                    <a:pt x="617" y="228"/>
                    <a:pt x="624" y="230"/>
                    <a:pt x="630" y="226"/>
                  </a:cubicBezTo>
                  <a:cubicBezTo>
                    <a:pt x="658" y="210"/>
                    <a:pt x="658" y="210"/>
                    <a:pt x="658" y="210"/>
                  </a:cubicBezTo>
                  <a:cubicBezTo>
                    <a:pt x="664" y="207"/>
                    <a:pt x="666" y="200"/>
                    <a:pt x="662" y="194"/>
                  </a:cubicBezTo>
                  <a:cubicBezTo>
                    <a:pt x="659" y="189"/>
                    <a:pt x="652" y="187"/>
                    <a:pt x="647" y="190"/>
                  </a:cubicBezTo>
                  <a:cubicBezTo>
                    <a:pt x="618" y="206"/>
                    <a:pt x="618" y="206"/>
                    <a:pt x="618" y="206"/>
                  </a:cubicBezTo>
                  <a:close/>
                  <a:moveTo>
                    <a:pt x="695" y="164"/>
                  </a:moveTo>
                  <a:cubicBezTo>
                    <a:pt x="690" y="167"/>
                    <a:pt x="688" y="174"/>
                    <a:pt x="690" y="180"/>
                  </a:cubicBezTo>
                  <a:cubicBezTo>
                    <a:pt x="693" y="185"/>
                    <a:pt x="700" y="187"/>
                    <a:pt x="705" y="185"/>
                  </a:cubicBezTo>
                  <a:cubicBezTo>
                    <a:pt x="735" y="170"/>
                    <a:pt x="735" y="170"/>
                    <a:pt x="735" y="170"/>
                  </a:cubicBezTo>
                  <a:cubicBezTo>
                    <a:pt x="740" y="167"/>
                    <a:pt x="742" y="161"/>
                    <a:pt x="740" y="155"/>
                  </a:cubicBezTo>
                  <a:cubicBezTo>
                    <a:pt x="737" y="150"/>
                    <a:pt x="731" y="148"/>
                    <a:pt x="725" y="150"/>
                  </a:cubicBezTo>
                  <a:cubicBezTo>
                    <a:pt x="696" y="164"/>
                    <a:pt x="696" y="164"/>
                    <a:pt x="696" y="164"/>
                  </a:cubicBezTo>
                  <a:lnTo>
                    <a:pt x="695" y="164"/>
                  </a:lnTo>
                  <a:close/>
                  <a:moveTo>
                    <a:pt x="775" y="128"/>
                  </a:moveTo>
                  <a:cubicBezTo>
                    <a:pt x="770" y="130"/>
                    <a:pt x="767" y="136"/>
                    <a:pt x="770" y="142"/>
                  </a:cubicBezTo>
                  <a:cubicBezTo>
                    <a:pt x="772" y="147"/>
                    <a:pt x="778" y="150"/>
                    <a:pt x="784" y="147"/>
                  </a:cubicBezTo>
                  <a:cubicBezTo>
                    <a:pt x="814" y="134"/>
                    <a:pt x="814" y="134"/>
                    <a:pt x="814" y="134"/>
                  </a:cubicBezTo>
                  <a:cubicBezTo>
                    <a:pt x="819" y="132"/>
                    <a:pt x="821" y="126"/>
                    <a:pt x="819" y="121"/>
                  </a:cubicBezTo>
                  <a:cubicBezTo>
                    <a:pt x="817" y="116"/>
                    <a:pt x="811" y="113"/>
                    <a:pt x="806" y="115"/>
                  </a:cubicBezTo>
                  <a:cubicBezTo>
                    <a:pt x="775" y="128"/>
                    <a:pt x="775" y="128"/>
                    <a:pt x="775" y="128"/>
                  </a:cubicBezTo>
                  <a:close/>
                  <a:moveTo>
                    <a:pt x="857" y="96"/>
                  </a:moveTo>
                  <a:cubicBezTo>
                    <a:pt x="852" y="98"/>
                    <a:pt x="849" y="103"/>
                    <a:pt x="851" y="108"/>
                  </a:cubicBezTo>
                  <a:cubicBezTo>
                    <a:pt x="853" y="114"/>
                    <a:pt x="859" y="116"/>
                    <a:pt x="864" y="114"/>
                  </a:cubicBezTo>
                  <a:cubicBezTo>
                    <a:pt x="894" y="103"/>
                    <a:pt x="894" y="103"/>
                    <a:pt x="894" y="103"/>
                  </a:cubicBezTo>
                  <a:cubicBezTo>
                    <a:pt x="899" y="101"/>
                    <a:pt x="902" y="96"/>
                    <a:pt x="900" y="91"/>
                  </a:cubicBezTo>
                  <a:cubicBezTo>
                    <a:pt x="898" y="86"/>
                    <a:pt x="893" y="84"/>
                    <a:pt x="888" y="85"/>
                  </a:cubicBezTo>
                  <a:cubicBezTo>
                    <a:pt x="857" y="96"/>
                    <a:pt x="857" y="96"/>
                    <a:pt x="857" y="96"/>
                  </a:cubicBezTo>
                  <a:close/>
                  <a:moveTo>
                    <a:pt x="940" y="69"/>
                  </a:moveTo>
                  <a:cubicBezTo>
                    <a:pt x="936" y="70"/>
                    <a:pt x="933" y="75"/>
                    <a:pt x="935" y="80"/>
                  </a:cubicBezTo>
                  <a:cubicBezTo>
                    <a:pt x="936" y="84"/>
                    <a:pt x="941" y="87"/>
                    <a:pt x="946" y="85"/>
                  </a:cubicBezTo>
                  <a:cubicBezTo>
                    <a:pt x="977" y="75"/>
                    <a:pt x="977" y="75"/>
                    <a:pt x="977" y="75"/>
                  </a:cubicBezTo>
                  <a:cubicBezTo>
                    <a:pt x="981" y="74"/>
                    <a:pt x="983" y="70"/>
                    <a:pt x="982" y="65"/>
                  </a:cubicBezTo>
                  <a:cubicBezTo>
                    <a:pt x="981" y="61"/>
                    <a:pt x="976" y="58"/>
                    <a:pt x="972" y="60"/>
                  </a:cubicBezTo>
                  <a:cubicBezTo>
                    <a:pt x="941" y="69"/>
                    <a:pt x="941" y="69"/>
                    <a:pt x="941" y="69"/>
                  </a:cubicBezTo>
                  <a:lnTo>
                    <a:pt x="940" y="69"/>
                  </a:lnTo>
                  <a:close/>
                  <a:moveTo>
                    <a:pt x="1025" y="46"/>
                  </a:moveTo>
                  <a:cubicBezTo>
                    <a:pt x="1021" y="47"/>
                    <a:pt x="1019" y="51"/>
                    <a:pt x="1020" y="55"/>
                  </a:cubicBezTo>
                  <a:cubicBezTo>
                    <a:pt x="1021" y="59"/>
                    <a:pt x="1025" y="61"/>
                    <a:pt x="1029" y="60"/>
                  </a:cubicBezTo>
                  <a:cubicBezTo>
                    <a:pt x="1060" y="52"/>
                    <a:pt x="1060" y="52"/>
                    <a:pt x="1060" y="52"/>
                  </a:cubicBezTo>
                  <a:cubicBezTo>
                    <a:pt x="1064" y="51"/>
                    <a:pt x="1066" y="47"/>
                    <a:pt x="1065" y="44"/>
                  </a:cubicBezTo>
                  <a:cubicBezTo>
                    <a:pt x="1064" y="40"/>
                    <a:pt x="1061" y="38"/>
                    <a:pt x="1057" y="39"/>
                  </a:cubicBezTo>
                  <a:cubicBezTo>
                    <a:pt x="1025" y="46"/>
                    <a:pt x="1025" y="46"/>
                    <a:pt x="1025" y="46"/>
                  </a:cubicBezTo>
                  <a:close/>
                  <a:moveTo>
                    <a:pt x="1111" y="28"/>
                  </a:moveTo>
                  <a:cubicBezTo>
                    <a:pt x="1108" y="28"/>
                    <a:pt x="1106" y="31"/>
                    <a:pt x="1106" y="34"/>
                  </a:cubicBezTo>
                  <a:cubicBezTo>
                    <a:pt x="1107" y="37"/>
                    <a:pt x="1110" y="39"/>
                    <a:pt x="1113" y="39"/>
                  </a:cubicBezTo>
                  <a:cubicBezTo>
                    <a:pt x="1145" y="31"/>
                    <a:pt x="1145" y="31"/>
                    <a:pt x="1145" y="31"/>
                  </a:cubicBezTo>
                  <a:cubicBezTo>
                    <a:pt x="1148" y="31"/>
                    <a:pt x="1149" y="28"/>
                    <a:pt x="1149" y="26"/>
                  </a:cubicBezTo>
                  <a:cubicBezTo>
                    <a:pt x="1148" y="23"/>
                    <a:pt x="1146" y="21"/>
                    <a:pt x="1143" y="22"/>
                  </a:cubicBezTo>
                  <a:cubicBezTo>
                    <a:pt x="1111" y="27"/>
                    <a:pt x="1111" y="27"/>
                    <a:pt x="1111" y="27"/>
                  </a:cubicBezTo>
                  <a:lnTo>
                    <a:pt x="1111" y="28"/>
                  </a:lnTo>
                  <a:close/>
                  <a:moveTo>
                    <a:pt x="1197" y="13"/>
                  </a:moveTo>
                  <a:cubicBezTo>
                    <a:pt x="1195" y="13"/>
                    <a:pt x="1194" y="15"/>
                    <a:pt x="1194" y="17"/>
                  </a:cubicBezTo>
                  <a:cubicBezTo>
                    <a:pt x="1194" y="19"/>
                    <a:pt x="1196" y="21"/>
                    <a:pt x="1198" y="20"/>
                  </a:cubicBezTo>
                  <a:cubicBezTo>
                    <a:pt x="1230" y="14"/>
                    <a:pt x="1230" y="14"/>
                    <a:pt x="1230" y="14"/>
                  </a:cubicBezTo>
                  <a:cubicBezTo>
                    <a:pt x="1232" y="14"/>
                    <a:pt x="1233" y="13"/>
                    <a:pt x="1233" y="11"/>
                  </a:cubicBezTo>
                  <a:cubicBezTo>
                    <a:pt x="1233" y="10"/>
                    <a:pt x="1231" y="8"/>
                    <a:pt x="1230" y="9"/>
                  </a:cubicBezTo>
                  <a:cubicBezTo>
                    <a:pt x="1197" y="13"/>
                    <a:pt x="1197" y="13"/>
                    <a:pt x="1197" y="13"/>
                  </a:cubicBezTo>
                  <a:close/>
                  <a:moveTo>
                    <a:pt x="1284" y="3"/>
                  </a:moveTo>
                  <a:cubicBezTo>
                    <a:pt x="1283" y="3"/>
                    <a:pt x="1283" y="3"/>
                    <a:pt x="1283" y="4"/>
                  </a:cubicBezTo>
                  <a:cubicBezTo>
                    <a:pt x="1283" y="5"/>
                    <a:pt x="1283" y="5"/>
                    <a:pt x="1284" y="5"/>
                  </a:cubicBezTo>
                  <a:cubicBezTo>
                    <a:pt x="1317" y="0"/>
                    <a:pt x="1317" y="0"/>
                    <a:pt x="1317" y="0"/>
                  </a:cubicBezTo>
                  <a:cubicBezTo>
                    <a:pt x="1317" y="0"/>
                    <a:pt x="1317" y="0"/>
                    <a:pt x="1317" y="0"/>
                  </a:cubicBezTo>
                  <a:cubicBezTo>
                    <a:pt x="1316" y="0"/>
                    <a:pt x="1316" y="0"/>
                    <a:pt x="1316" y="0"/>
                  </a:cubicBezTo>
                  <a:cubicBezTo>
                    <a:pt x="1284" y="3"/>
                    <a:pt x="1284" y="3"/>
                    <a:pt x="1284" y="3"/>
                  </a:cubicBez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623"/>
            <p:cNvSpPr>
              <a:spLocks noEditPoints="1"/>
            </p:cNvSpPr>
            <p:nvPr/>
          </p:nvSpPr>
          <p:spPr bwMode="auto">
            <a:xfrm>
              <a:off x="834288" y="5382764"/>
              <a:ext cx="3556615" cy="1027182"/>
            </a:xfrm>
            <a:custGeom>
              <a:avLst/>
              <a:gdLst>
                <a:gd name="T0" fmla="*/ 1288 w 1289"/>
                <a:gd name="T1" fmla="*/ 194 h 372"/>
                <a:gd name="T2" fmla="*/ 1285 w 1289"/>
                <a:gd name="T3" fmla="*/ 210 h 372"/>
                <a:gd name="T4" fmla="*/ 1282 w 1289"/>
                <a:gd name="T5" fmla="*/ 217 h 372"/>
                <a:gd name="T6" fmla="*/ 1217 w 1289"/>
                <a:gd name="T7" fmla="*/ 275 h 372"/>
                <a:gd name="T8" fmla="*/ 999 w 1289"/>
                <a:gd name="T9" fmla="*/ 323 h 372"/>
                <a:gd name="T10" fmla="*/ 954 w 1289"/>
                <a:gd name="T11" fmla="*/ 328 h 372"/>
                <a:gd name="T12" fmla="*/ 918 w 1289"/>
                <a:gd name="T13" fmla="*/ 332 h 372"/>
                <a:gd name="T14" fmla="*/ 906 w 1289"/>
                <a:gd name="T15" fmla="*/ 335 h 372"/>
                <a:gd name="T16" fmla="*/ 833 w 1289"/>
                <a:gd name="T17" fmla="*/ 357 h 372"/>
                <a:gd name="T18" fmla="*/ 753 w 1289"/>
                <a:gd name="T19" fmla="*/ 361 h 372"/>
                <a:gd name="T20" fmla="*/ 739 w 1289"/>
                <a:gd name="T21" fmla="*/ 363 h 372"/>
                <a:gd name="T22" fmla="*/ 697 w 1289"/>
                <a:gd name="T23" fmla="*/ 370 h 372"/>
                <a:gd name="T24" fmla="*/ 581 w 1289"/>
                <a:gd name="T25" fmla="*/ 371 h 372"/>
                <a:gd name="T26" fmla="*/ 336 w 1289"/>
                <a:gd name="T27" fmla="*/ 349 h 372"/>
                <a:gd name="T28" fmla="*/ 87 w 1289"/>
                <a:gd name="T29" fmla="*/ 279 h 372"/>
                <a:gd name="T30" fmla="*/ 10 w 1289"/>
                <a:gd name="T31" fmla="*/ 219 h 372"/>
                <a:gd name="T32" fmla="*/ 9 w 1289"/>
                <a:gd name="T33" fmla="*/ 155 h 372"/>
                <a:gd name="T34" fmla="*/ 19 w 1289"/>
                <a:gd name="T35" fmla="*/ 142 h 372"/>
                <a:gd name="T36" fmla="*/ 85 w 1289"/>
                <a:gd name="T37" fmla="*/ 94 h 372"/>
                <a:gd name="T38" fmla="*/ 334 w 1289"/>
                <a:gd name="T39" fmla="*/ 24 h 372"/>
                <a:gd name="T40" fmla="*/ 695 w 1289"/>
                <a:gd name="T41" fmla="*/ 2 h 372"/>
                <a:gd name="T42" fmla="*/ 1083 w 1289"/>
                <a:gd name="T43" fmla="*/ 51 h 372"/>
                <a:gd name="T44" fmla="*/ 1255 w 1289"/>
                <a:gd name="T45" fmla="*/ 128 h 372"/>
                <a:gd name="T46" fmla="*/ 1288 w 1289"/>
                <a:gd name="T47" fmla="*/ 178 h 372"/>
                <a:gd name="T48" fmla="*/ 1289 w 1289"/>
                <a:gd name="T49" fmla="*/ 184 h 372"/>
                <a:gd name="T50" fmla="*/ 1288 w 1289"/>
                <a:gd name="T51" fmla="*/ 186 h 372"/>
                <a:gd name="T52" fmla="*/ 1288 w 1289"/>
                <a:gd name="T53" fmla="*/ 182 h 372"/>
                <a:gd name="T54" fmla="*/ 1280 w 1289"/>
                <a:gd name="T55" fmla="*/ 156 h 372"/>
                <a:gd name="T56" fmla="*/ 1213 w 1289"/>
                <a:gd name="T57" fmla="*/ 100 h 372"/>
                <a:gd name="T58" fmla="*/ 907 w 1289"/>
                <a:gd name="T59" fmla="*/ 18 h 372"/>
                <a:gd name="T60" fmla="*/ 458 w 1289"/>
                <a:gd name="T61" fmla="*/ 11 h 372"/>
                <a:gd name="T62" fmla="*/ 208 w 1289"/>
                <a:gd name="T63" fmla="*/ 52 h 372"/>
                <a:gd name="T64" fmla="*/ 32 w 1289"/>
                <a:gd name="T65" fmla="*/ 132 h 372"/>
                <a:gd name="T66" fmla="*/ 15 w 1289"/>
                <a:gd name="T67" fmla="*/ 150 h 372"/>
                <a:gd name="T68" fmla="*/ 3 w 1289"/>
                <a:gd name="T69" fmla="*/ 187 h 372"/>
                <a:gd name="T70" fmla="*/ 33 w 1289"/>
                <a:gd name="T71" fmla="*/ 242 h 372"/>
                <a:gd name="T72" fmla="*/ 211 w 1289"/>
                <a:gd name="T73" fmla="*/ 321 h 372"/>
                <a:gd name="T74" fmla="*/ 461 w 1289"/>
                <a:gd name="T75" fmla="*/ 361 h 372"/>
                <a:gd name="T76" fmla="*/ 640 w 1289"/>
                <a:gd name="T77" fmla="*/ 369 h 372"/>
                <a:gd name="T78" fmla="*/ 725 w 1289"/>
                <a:gd name="T79" fmla="*/ 364 h 372"/>
                <a:gd name="T80" fmla="*/ 745 w 1289"/>
                <a:gd name="T81" fmla="*/ 360 h 372"/>
                <a:gd name="T82" fmla="*/ 806 w 1289"/>
                <a:gd name="T83" fmla="*/ 357 h 372"/>
                <a:gd name="T84" fmla="*/ 857 w 1289"/>
                <a:gd name="T85" fmla="*/ 348 h 372"/>
                <a:gd name="T86" fmla="*/ 912 w 1289"/>
                <a:gd name="T87" fmla="*/ 332 h 372"/>
                <a:gd name="T88" fmla="*/ 930 w 1289"/>
                <a:gd name="T89" fmla="*/ 329 h 372"/>
                <a:gd name="T90" fmla="*/ 977 w 1289"/>
                <a:gd name="T91" fmla="*/ 324 h 372"/>
                <a:gd name="T92" fmla="*/ 1084 w 1289"/>
                <a:gd name="T93" fmla="*/ 313 h 372"/>
                <a:gd name="T94" fmla="*/ 1259 w 1289"/>
                <a:gd name="T95" fmla="*/ 246 h 372"/>
                <a:gd name="T96" fmla="*/ 1283 w 1289"/>
                <a:gd name="T97" fmla="*/ 213 h 372"/>
                <a:gd name="T98" fmla="*/ 1286 w 1289"/>
                <a:gd name="T99" fmla="*/ 204 h 372"/>
                <a:gd name="T100" fmla="*/ 1288 w 1289"/>
                <a:gd name="T101" fmla="*/ 18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89" h="372">
                  <a:moveTo>
                    <a:pt x="1289" y="186"/>
                  </a:moveTo>
                  <a:cubicBezTo>
                    <a:pt x="1289" y="186"/>
                    <a:pt x="1288" y="189"/>
                    <a:pt x="1288" y="194"/>
                  </a:cubicBezTo>
                  <a:cubicBezTo>
                    <a:pt x="1288" y="197"/>
                    <a:pt x="1287" y="200"/>
                    <a:pt x="1286" y="204"/>
                  </a:cubicBezTo>
                  <a:cubicBezTo>
                    <a:pt x="1286" y="206"/>
                    <a:pt x="1285" y="208"/>
                    <a:pt x="1285" y="210"/>
                  </a:cubicBezTo>
                  <a:cubicBezTo>
                    <a:pt x="1284" y="211"/>
                    <a:pt x="1284" y="212"/>
                    <a:pt x="1283" y="213"/>
                  </a:cubicBezTo>
                  <a:cubicBezTo>
                    <a:pt x="1283" y="214"/>
                    <a:pt x="1282" y="216"/>
                    <a:pt x="1282" y="217"/>
                  </a:cubicBezTo>
                  <a:cubicBezTo>
                    <a:pt x="1278" y="226"/>
                    <a:pt x="1270" y="237"/>
                    <a:pt x="1259" y="247"/>
                  </a:cubicBezTo>
                  <a:cubicBezTo>
                    <a:pt x="1248" y="257"/>
                    <a:pt x="1234" y="267"/>
                    <a:pt x="1217" y="275"/>
                  </a:cubicBezTo>
                  <a:cubicBezTo>
                    <a:pt x="1182" y="292"/>
                    <a:pt x="1137" y="306"/>
                    <a:pt x="1084" y="314"/>
                  </a:cubicBezTo>
                  <a:cubicBezTo>
                    <a:pt x="1058" y="319"/>
                    <a:pt x="1029" y="320"/>
                    <a:pt x="999" y="323"/>
                  </a:cubicBezTo>
                  <a:cubicBezTo>
                    <a:pt x="992" y="324"/>
                    <a:pt x="984" y="324"/>
                    <a:pt x="977" y="325"/>
                  </a:cubicBezTo>
                  <a:cubicBezTo>
                    <a:pt x="969" y="326"/>
                    <a:pt x="961" y="327"/>
                    <a:pt x="954" y="328"/>
                  </a:cubicBezTo>
                  <a:cubicBezTo>
                    <a:pt x="946" y="329"/>
                    <a:pt x="938" y="330"/>
                    <a:pt x="930" y="331"/>
                  </a:cubicBezTo>
                  <a:cubicBezTo>
                    <a:pt x="926" y="331"/>
                    <a:pt x="922" y="332"/>
                    <a:pt x="918" y="332"/>
                  </a:cubicBezTo>
                  <a:cubicBezTo>
                    <a:pt x="916" y="333"/>
                    <a:pt x="914" y="333"/>
                    <a:pt x="912" y="334"/>
                  </a:cubicBezTo>
                  <a:cubicBezTo>
                    <a:pt x="910" y="334"/>
                    <a:pt x="908" y="335"/>
                    <a:pt x="906" y="335"/>
                  </a:cubicBezTo>
                  <a:cubicBezTo>
                    <a:pt x="890" y="339"/>
                    <a:pt x="874" y="345"/>
                    <a:pt x="858" y="350"/>
                  </a:cubicBezTo>
                  <a:cubicBezTo>
                    <a:pt x="850" y="353"/>
                    <a:pt x="841" y="355"/>
                    <a:pt x="833" y="357"/>
                  </a:cubicBezTo>
                  <a:cubicBezTo>
                    <a:pt x="824" y="358"/>
                    <a:pt x="815" y="359"/>
                    <a:pt x="806" y="359"/>
                  </a:cubicBezTo>
                  <a:cubicBezTo>
                    <a:pt x="789" y="360"/>
                    <a:pt x="771" y="359"/>
                    <a:pt x="753" y="361"/>
                  </a:cubicBezTo>
                  <a:cubicBezTo>
                    <a:pt x="750" y="361"/>
                    <a:pt x="748" y="362"/>
                    <a:pt x="746" y="362"/>
                  </a:cubicBezTo>
                  <a:cubicBezTo>
                    <a:pt x="743" y="363"/>
                    <a:pt x="741" y="363"/>
                    <a:pt x="739" y="363"/>
                  </a:cubicBezTo>
                  <a:cubicBezTo>
                    <a:pt x="734" y="364"/>
                    <a:pt x="730" y="365"/>
                    <a:pt x="725" y="366"/>
                  </a:cubicBezTo>
                  <a:cubicBezTo>
                    <a:pt x="716" y="368"/>
                    <a:pt x="707" y="369"/>
                    <a:pt x="697" y="370"/>
                  </a:cubicBezTo>
                  <a:cubicBezTo>
                    <a:pt x="679" y="372"/>
                    <a:pt x="659" y="372"/>
                    <a:pt x="640" y="372"/>
                  </a:cubicBezTo>
                  <a:cubicBezTo>
                    <a:pt x="621" y="372"/>
                    <a:pt x="601" y="371"/>
                    <a:pt x="581" y="371"/>
                  </a:cubicBezTo>
                  <a:cubicBezTo>
                    <a:pt x="542" y="370"/>
                    <a:pt x="501" y="367"/>
                    <a:pt x="460" y="364"/>
                  </a:cubicBezTo>
                  <a:cubicBezTo>
                    <a:pt x="419" y="360"/>
                    <a:pt x="378" y="355"/>
                    <a:pt x="336" y="349"/>
                  </a:cubicBezTo>
                  <a:cubicBezTo>
                    <a:pt x="294" y="342"/>
                    <a:pt x="252" y="334"/>
                    <a:pt x="210" y="323"/>
                  </a:cubicBezTo>
                  <a:cubicBezTo>
                    <a:pt x="168" y="312"/>
                    <a:pt x="127" y="299"/>
                    <a:pt x="87" y="279"/>
                  </a:cubicBezTo>
                  <a:cubicBezTo>
                    <a:pt x="68" y="270"/>
                    <a:pt x="49" y="258"/>
                    <a:pt x="32" y="244"/>
                  </a:cubicBezTo>
                  <a:cubicBezTo>
                    <a:pt x="24" y="237"/>
                    <a:pt x="16" y="228"/>
                    <a:pt x="10" y="219"/>
                  </a:cubicBezTo>
                  <a:cubicBezTo>
                    <a:pt x="5" y="209"/>
                    <a:pt x="0" y="199"/>
                    <a:pt x="0" y="187"/>
                  </a:cubicBezTo>
                  <a:cubicBezTo>
                    <a:pt x="0" y="176"/>
                    <a:pt x="3" y="165"/>
                    <a:pt x="9" y="155"/>
                  </a:cubicBezTo>
                  <a:cubicBezTo>
                    <a:pt x="10" y="153"/>
                    <a:pt x="12" y="151"/>
                    <a:pt x="14" y="148"/>
                  </a:cubicBezTo>
                  <a:cubicBezTo>
                    <a:pt x="15" y="146"/>
                    <a:pt x="17" y="144"/>
                    <a:pt x="19" y="142"/>
                  </a:cubicBezTo>
                  <a:cubicBezTo>
                    <a:pt x="22" y="138"/>
                    <a:pt x="26" y="134"/>
                    <a:pt x="30" y="130"/>
                  </a:cubicBezTo>
                  <a:cubicBezTo>
                    <a:pt x="47" y="115"/>
                    <a:pt x="66" y="104"/>
                    <a:pt x="85" y="94"/>
                  </a:cubicBezTo>
                  <a:cubicBezTo>
                    <a:pt x="125" y="75"/>
                    <a:pt x="166" y="61"/>
                    <a:pt x="208" y="50"/>
                  </a:cubicBezTo>
                  <a:cubicBezTo>
                    <a:pt x="250" y="39"/>
                    <a:pt x="292" y="31"/>
                    <a:pt x="334" y="24"/>
                  </a:cubicBezTo>
                  <a:cubicBezTo>
                    <a:pt x="376" y="18"/>
                    <a:pt x="417" y="13"/>
                    <a:pt x="458" y="9"/>
                  </a:cubicBezTo>
                  <a:cubicBezTo>
                    <a:pt x="540" y="2"/>
                    <a:pt x="620" y="0"/>
                    <a:pt x="695" y="2"/>
                  </a:cubicBezTo>
                  <a:cubicBezTo>
                    <a:pt x="770" y="4"/>
                    <a:pt x="842" y="9"/>
                    <a:pt x="907" y="18"/>
                  </a:cubicBezTo>
                  <a:cubicBezTo>
                    <a:pt x="972" y="26"/>
                    <a:pt x="1032" y="37"/>
                    <a:pt x="1083" y="51"/>
                  </a:cubicBezTo>
                  <a:cubicBezTo>
                    <a:pt x="1135" y="65"/>
                    <a:pt x="1179" y="81"/>
                    <a:pt x="1213" y="99"/>
                  </a:cubicBezTo>
                  <a:cubicBezTo>
                    <a:pt x="1230" y="108"/>
                    <a:pt x="1244" y="118"/>
                    <a:pt x="1255" y="128"/>
                  </a:cubicBezTo>
                  <a:cubicBezTo>
                    <a:pt x="1267" y="137"/>
                    <a:pt x="1275" y="147"/>
                    <a:pt x="1280" y="156"/>
                  </a:cubicBezTo>
                  <a:cubicBezTo>
                    <a:pt x="1285" y="165"/>
                    <a:pt x="1287" y="173"/>
                    <a:pt x="1288" y="178"/>
                  </a:cubicBezTo>
                  <a:cubicBezTo>
                    <a:pt x="1288" y="179"/>
                    <a:pt x="1288" y="181"/>
                    <a:pt x="1288" y="182"/>
                  </a:cubicBezTo>
                  <a:cubicBezTo>
                    <a:pt x="1288" y="183"/>
                    <a:pt x="1289" y="183"/>
                    <a:pt x="1289" y="184"/>
                  </a:cubicBezTo>
                  <a:cubicBezTo>
                    <a:pt x="1289" y="185"/>
                    <a:pt x="1289" y="186"/>
                    <a:pt x="1289" y="186"/>
                  </a:cubicBezTo>
                  <a:close/>
                  <a:moveTo>
                    <a:pt x="1288" y="186"/>
                  </a:moveTo>
                  <a:cubicBezTo>
                    <a:pt x="1288" y="186"/>
                    <a:pt x="1288" y="185"/>
                    <a:pt x="1288" y="184"/>
                  </a:cubicBezTo>
                  <a:cubicBezTo>
                    <a:pt x="1288" y="183"/>
                    <a:pt x="1288" y="183"/>
                    <a:pt x="1288" y="182"/>
                  </a:cubicBezTo>
                  <a:cubicBezTo>
                    <a:pt x="1288" y="181"/>
                    <a:pt x="1288" y="179"/>
                    <a:pt x="1288" y="178"/>
                  </a:cubicBezTo>
                  <a:cubicBezTo>
                    <a:pt x="1287" y="173"/>
                    <a:pt x="1285" y="165"/>
                    <a:pt x="1280" y="156"/>
                  </a:cubicBezTo>
                  <a:cubicBezTo>
                    <a:pt x="1275" y="147"/>
                    <a:pt x="1267" y="137"/>
                    <a:pt x="1255" y="128"/>
                  </a:cubicBezTo>
                  <a:cubicBezTo>
                    <a:pt x="1244" y="118"/>
                    <a:pt x="1230" y="109"/>
                    <a:pt x="1213" y="100"/>
                  </a:cubicBezTo>
                  <a:cubicBezTo>
                    <a:pt x="1179" y="82"/>
                    <a:pt x="1135" y="65"/>
                    <a:pt x="1083" y="52"/>
                  </a:cubicBezTo>
                  <a:cubicBezTo>
                    <a:pt x="1031" y="38"/>
                    <a:pt x="972" y="27"/>
                    <a:pt x="907" y="18"/>
                  </a:cubicBezTo>
                  <a:cubicBezTo>
                    <a:pt x="842" y="10"/>
                    <a:pt x="770" y="5"/>
                    <a:pt x="695" y="3"/>
                  </a:cubicBezTo>
                  <a:cubicBezTo>
                    <a:pt x="620" y="2"/>
                    <a:pt x="540" y="4"/>
                    <a:pt x="458" y="11"/>
                  </a:cubicBezTo>
                  <a:cubicBezTo>
                    <a:pt x="417" y="14"/>
                    <a:pt x="376" y="19"/>
                    <a:pt x="334" y="26"/>
                  </a:cubicBezTo>
                  <a:cubicBezTo>
                    <a:pt x="292" y="32"/>
                    <a:pt x="250" y="41"/>
                    <a:pt x="208" y="52"/>
                  </a:cubicBezTo>
                  <a:cubicBezTo>
                    <a:pt x="167" y="63"/>
                    <a:pt x="125" y="77"/>
                    <a:pt x="86" y="96"/>
                  </a:cubicBezTo>
                  <a:cubicBezTo>
                    <a:pt x="67" y="106"/>
                    <a:pt x="48" y="117"/>
                    <a:pt x="32" y="132"/>
                  </a:cubicBezTo>
                  <a:cubicBezTo>
                    <a:pt x="28" y="135"/>
                    <a:pt x="24" y="139"/>
                    <a:pt x="20" y="143"/>
                  </a:cubicBezTo>
                  <a:cubicBezTo>
                    <a:pt x="19" y="145"/>
                    <a:pt x="17" y="148"/>
                    <a:pt x="15" y="150"/>
                  </a:cubicBezTo>
                  <a:cubicBezTo>
                    <a:pt x="14" y="152"/>
                    <a:pt x="12" y="154"/>
                    <a:pt x="11" y="157"/>
                  </a:cubicBezTo>
                  <a:cubicBezTo>
                    <a:pt x="5" y="166"/>
                    <a:pt x="2" y="176"/>
                    <a:pt x="3" y="187"/>
                  </a:cubicBezTo>
                  <a:cubicBezTo>
                    <a:pt x="3" y="198"/>
                    <a:pt x="7" y="209"/>
                    <a:pt x="12" y="218"/>
                  </a:cubicBezTo>
                  <a:cubicBezTo>
                    <a:pt x="18" y="227"/>
                    <a:pt x="25" y="235"/>
                    <a:pt x="33" y="242"/>
                  </a:cubicBezTo>
                  <a:cubicBezTo>
                    <a:pt x="50" y="257"/>
                    <a:pt x="69" y="268"/>
                    <a:pt x="88" y="277"/>
                  </a:cubicBezTo>
                  <a:cubicBezTo>
                    <a:pt x="128" y="296"/>
                    <a:pt x="169" y="310"/>
                    <a:pt x="211" y="321"/>
                  </a:cubicBezTo>
                  <a:cubicBezTo>
                    <a:pt x="253" y="332"/>
                    <a:pt x="295" y="340"/>
                    <a:pt x="336" y="346"/>
                  </a:cubicBezTo>
                  <a:cubicBezTo>
                    <a:pt x="378" y="353"/>
                    <a:pt x="420" y="358"/>
                    <a:pt x="461" y="361"/>
                  </a:cubicBezTo>
                  <a:cubicBezTo>
                    <a:pt x="502" y="365"/>
                    <a:pt x="542" y="367"/>
                    <a:pt x="581" y="368"/>
                  </a:cubicBezTo>
                  <a:cubicBezTo>
                    <a:pt x="601" y="369"/>
                    <a:pt x="621" y="369"/>
                    <a:pt x="640" y="369"/>
                  </a:cubicBezTo>
                  <a:cubicBezTo>
                    <a:pt x="659" y="369"/>
                    <a:pt x="679" y="369"/>
                    <a:pt x="697" y="368"/>
                  </a:cubicBezTo>
                  <a:cubicBezTo>
                    <a:pt x="707" y="367"/>
                    <a:pt x="716" y="366"/>
                    <a:pt x="725" y="364"/>
                  </a:cubicBezTo>
                  <a:cubicBezTo>
                    <a:pt x="729" y="363"/>
                    <a:pt x="734" y="362"/>
                    <a:pt x="739" y="361"/>
                  </a:cubicBezTo>
                  <a:cubicBezTo>
                    <a:pt x="741" y="360"/>
                    <a:pt x="743" y="360"/>
                    <a:pt x="745" y="360"/>
                  </a:cubicBezTo>
                  <a:cubicBezTo>
                    <a:pt x="748" y="360"/>
                    <a:pt x="750" y="359"/>
                    <a:pt x="752" y="359"/>
                  </a:cubicBezTo>
                  <a:cubicBezTo>
                    <a:pt x="771" y="357"/>
                    <a:pt x="789" y="358"/>
                    <a:pt x="806" y="357"/>
                  </a:cubicBezTo>
                  <a:cubicBezTo>
                    <a:pt x="815" y="357"/>
                    <a:pt x="824" y="356"/>
                    <a:pt x="832" y="355"/>
                  </a:cubicBezTo>
                  <a:cubicBezTo>
                    <a:pt x="841" y="353"/>
                    <a:pt x="849" y="351"/>
                    <a:pt x="857" y="348"/>
                  </a:cubicBezTo>
                  <a:cubicBezTo>
                    <a:pt x="874" y="343"/>
                    <a:pt x="889" y="337"/>
                    <a:pt x="906" y="333"/>
                  </a:cubicBezTo>
                  <a:cubicBezTo>
                    <a:pt x="908" y="333"/>
                    <a:pt x="910" y="332"/>
                    <a:pt x="912" y="332"/>
                  </a:cubicBezTo>
                  <a:cubicBezTo>
                    <a:pt x="914" y="332"/>
                    <a:pt x="916" y="331"/>
                    <a:pt x="918" y="331"/>
                  </a:cubicBezTo>
                  <a:cubicBezTo>
                    <a:pt x="922" y="330"/>
                    <a:pt x="926" y="330"/>
                    <a:pt x="930" y="329"/>
                  </a:cubicBezTo>
                  <a:cubicBezTo>
                    <a:pt x="938" y="328"/>
                    <a:pt x="946" y="327"/>
                    <a:pt x="953" y="326"/>
                  </a:cubicBezTo>
                  <a:cubicBezTo>
                    <a:pt x="961" y="326"/>
                    <a:pt x="969" y="325"/>
                    <a:pt x="977" y="324"/>
                  </a:cubicBezTo>
                  <a:cubicBezTo>
                    <a:pt x="984" y="323"/>
                    <a:pt x="992" y="322"/>
                    <a:pt x="999" y="322"/>
                  </a:cubicBezTo>
                  <a:cubicBezTo>
                    <a:pt x="1029" y="319"/>
                    <a:pt x="1058" y="317"/>
                    <a:pt x="1084" y="313"/>
                  </a:cubicBezTo>
                  <a:cubicBezTo>
                    <a:pt x="1137" y="305"/>
                    <a:pt x="1182" y="292"/>
                    <a:pt x="1216" y="275"/>
                  </a:cubicBezTo>
                  <a:cubicBezTo>
                    <a:pt x="1233" y="266"/>
                    <a:pt x="1248" y="256"/>
                    <a:pt x="1259" y="246"/>
                  </a:cubicBezTo>
                  <a:cubicBezTo>
                    <a:pt x="1270" y="236"/>
                    <a:pt x="1277" y="226"/>
                    <a:pt x="1281" y="217"/>
                  </a:cubicBezTo>
                  <a:cubicBezTo>
                    <a:pt x="1282" y="215"/>
                    <a:pt x="1283" y="214"/>
                    <a:pt x="1283" y="213"/>
                  </a:cubicBezTo>
                  <a:cubicBezTo>
                    <a:pt x="1284" y="212"/>
                    <a:pt x="1284" y="211"/>
                    <a:pt x="1284" y="210"/>
                  </a:cubicBezTo>
                  <a:cubicBezTo>
                    <a:pt x="1285" y="208"/>
                    <a:pt x="1286" y="206"/>
                    <a:pt x="1286" y="204"/>
                  </a:cubicBezTo>
                  <a:cubicBezTo>
                    <a:pt x="1287" y="200"/>
                    <a:pt x="1288" y="197"/>
                    <a:pt x="1288" y="194"/>
                  </a:cubicBezTo>
                  <a:cubicBezTo>
                    <a:pt x="1288" y="189"/>
                    <a:pt x="1288" y="186"/>
                    <a:pt x="1288" y="186"/>
                  </a:cubicBez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691"/>
            <p:cNvSpPr>
              <a:spLocks noEditPoints="1"/>
            </p:cNvSpPr>
            <p:nvPr/>
          </p:nvSpPr>
          <p:spPr bwMode="auto">
            <a:xfrm>
              <a:off x="-608435" y="6786968"/>
              <a:ext cx="1313158" cy="151742"/>
            </a:xfrm>
            <a:custGeom>
              <a:avLst/>
              <a:gdLst>
                <a:gd name="T0" fmla="*/ 239 w 476"/>
                <a:gd name="T1" fmla="*/ 22 h 55"/>
                <a:gd name="T2" fmla="*/ 206 w 476"/>
                <a:gd name="T3" fmla="*/ 27 h 55"/>
                <a:gd name="T4" fmla="*/ 183 w 476"/>
                <a:gd name="T5" fmla="*/ 9 h 55"/>
                <a:gd name="T6" fmla="*/ 216 w 476"/>
                <a:gd name="T7" fmla="*/ 4 h 55"/>
                <a:gd name="T8" fmla="*/ 239 w 476"/>
                <a:gd name="T9" fmla="*/ 22 h 55"/>
                <a:gd name="T10" fmla="*/ 284 w 476"/>
                <a:gd name="T11" fmla="*/ 9 h 55"/>
                <a:gd name="T12" fmla="*/ 255 w 476"/>
                <a:gd name="T13" fmla="*/ 14 h 55"/>
                <a:gd name="T14" fmla="*/ 275 w 476"/>
                <a:gd name="T15" fmla="*/ 30 h 55"/>
                <a:gd name="T16" fmla="*/ 305 w 476"/>
                <a:gd name="T17" fmla="*/ 25 h 55"/>
                <a:gd name="T18" fmla="*/ 284 w 476"/>
                <a:gd name="T19" fmla="*/ 9 h 55"/>
                <a:gd name="T20" fmla="*/ 144 w 476"/>
                <a:gd name="T21" fmla="*/ 3 h 55"/>
                <a:gd name="T22" fmla="*/ 115 w 476"/>
                <a:gd name="T23" fmla="*/ 10 h 55"/>
                <a:gd name="T24" fmla="*/ 137 w 476"/>
                <a:gd name="T25" fmla="*/ 24 h 55"/>
                <a:gd name="T26" fmla="*/ 166 w 476"/>
                <a:gd name="T27" fmla="*/ 18 h 55"/>
                <a:gd name="T28" fmla="*/ 144 w 476"/>
                <a:gd name="T29" fmla="*/ 3 h 55"/>
                <a:gd name="T30" fmla="*/ 348 w 476"/>
                <a:gd name="T31" fmla="*/ 17 h 55"/>
                <a:gd name="T32" fmla="*/ 321 w 476"/>
                <a:gd name="T33" fmla="*/ 22 h 55"/>
                <a:gd name="T34" fmla="*/ 340 w 476"/>
                <a:gd name="T35" fmla="*/ 37 h 55"/>
                <a:gd name="T36" fmla="*/ 367 w 476"/>
                <a:gd name="T37" fmla="*/ 32 h 55"/>
                <a:gd name="T38" fmla="*/ 348 w 476"/>
                <a:gd name="T39" fmla="*/ 17 h 55"/>
                <a:gd name="T40" fmla="*/ 84 w 476"/>
                <a:gd name="T41" fmla="*/ 9 h 55"/>
                <a:gd name="T42" fmla="*/ 57 w 476"/>
                <a:gd name="T43" fmla="*/ 14 h 55"/>
                <a:gd name="T44" fmla="*/ 76 w 476"/>
                <a:gd name="T45" fmla="*/ 29 h 55"/>
                <a:gd name="T46" fmla="*/ 103 w 476"/>
                <a:gd name="T47" fmla="*/ 24 h 55"/>
                <a:gd name="T48" fmla="*/ 84 w 476"/>
                <a:gd name="T49" fmla="*/ 9 h 55"/>
                <a:gd name="T50" fmla="*/ 407 w 476"/>
                <a:gd name="T51" fmla="*/ 28 h 55"/>
                <a:gd name="T52" fmla="*/ 383 w 476"/>
                <a:gd name="T53" fmla="*/ 32 h 55"/>
                <a:gd name="T54" fmla="*/ 400 w 476"/>
                <a:gd name="T55" fmla="*/ 45 h 55"/>
                <a:gd name="T56" fmla="*/ 423 w 476"/>
                <a:gd name="T57" fmla="*/ 40 h 55"/>
                <a:gd name="T58" fmla="*/ 407 w 476"/>
                <a:gd name="T59" fmla="*/ 28 h 55"/>
                <a:gd name="T60" fmla="*/ 461 w 476"/>
                <a:gd name="T61" fmla="*/ 40 h 55"/>
                <a:gd name="T62" fmla="*/ 442 w 476"/>
                <a:gd name="T63" fmla="*/ 43 h 55"/>
                <a:gd name="T64" fmla="*/ 455 w 476"/>
                <a:gd name="T65" fmla="*/ 53 h 55"/>
                <a:gd name="T66" fmla="*/ 474 w 476"/>
                <a:gd name="T67" fmla="*/ 50 h 55"/>
                <a:gd name="T68" fmla="*/ 461 w 476"/>
                <a:gd name="T69" fmla="*/ 40 h 55"/>
                <a:gd name="T70" fmla="*/ 26 w 476"/>
                <a:gd name="T71" fmla="*/ 20 h 55"/>
                <a:gd name="T72" fmla="*/ 2 w 476"/>
                <a:gd name="T73" fmla="*/ 24 h 55"/>
                <a:gd name="T74" fmla="*/ 19 w 476"/>
                <a:gd name="T75" fmla="*/ 37 h 55"/>
                <a:gd name="T76" fmla="*/ 43 w 476"/>
                <a:gd name="T77" fmla="*/ 33 h 55"/>
                <a:gd name="T78" fmla="*/ 26 w 476"/>
                <a:gd name="T79" fmla="*/ 2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76" h="55">
                  <a:moveTo>
                    <a:pt x="239" y="22"/>
                  </a:moveTo>
                  <a:cubicBezTo>
                    <a:pt x="236" y="28"/>
                    <a:pt x="221" y="31"/>
                    <a:pt x="206" y="27"/>
                  </a:cubicBezTo>
                  <a:cubicBezTo>
                    <a:pt x="191" y="24"/>
                    <a:pt x="180" y="16"/>
                    <a:pt x="183" y="9"/>
                  </a:cubicBezTo>
                  <a:cubicBezTo>
                    <a:pt x="186" y="3"/>
                    <a:pt x="201" y="0"/>
                    <a:pt x="216" y="4"/>
                  </a:cubicBezTo>
                  <a:cubicBezTo>
                    <a:pt x="231" y="7"/>
                    <a:pt x="242" y="15"/>
                    <a:pt x="239" y="22"/>
                  </a:cubicBezTo>
                  <a:close/>
                  <a:moveTo>
                    <a:pt x="284" y="9"/>
                  </a:moveTo>
                  <a:cubicBezTo>
                    <a:pt x="270" y="6"/>
                    <a:pt x="257" y="8"/>
                    <a:pt x="255" y="14"/>
                  </a:cubicBezTo>
                  <a:cubicBezTo>
                    <a:pt x="252" y="20"/>
                    <a:pt x="261" y="27"/>
                    <a:pt x="275" y="30"/>
                  </a:cubicBezTo>
                  <a:cubicBezTo>
                    <a:pt x="289" y="33"/>
                    <a:pt x="302" y="31"/>
                    <a:pt x="305" y="25"/>
                  </a:cubicBezTo>
                  <a:cubicBezTo>
                    <a:pt x="307" y="19"/>
                    <a:pt x="298" y="12"/>
                    <a:pt x="284" y="9"/>
                  </a:cubicBezTo>
                  <a:close/>
                  <a:moveTo>
                    <a:pt x="144" y="3"/>
                  </a:moveTo>
                  <a:cubicBezTo>
                    <a:pt x="130" y="1"/>
                    <a:pt x="117" y="4"/>
                    <a:pt x="115" y="10"/>
                  </a:cubicBezTo>
                  <a:cubicBezTo>
                    <a:pt x="113" y="15"/>
                    <a:pt x="123" y="22"/>
                    <a:pt x="137" y="24"/>
                  </a:cubicBezTo>
                  <a:cubicBezTo>
                    <a:pt x="151" y="27"/>
                    <a:pt x="164" y="24"/>
                    <a:pt x="166" y="18"/>
                  </a:cubicBezTo>
                  <a:cubicBezTo>
                    <a:pt x="168" y="12"/>
                    <a:pt x="158" y="6"/>
                    <a:pt x="144" y="3"/>
                  </a:cubicBezTo>
                  <a:close/>
                  <a:moveTo>
                    <a:pt x="348" y="17"/>
                  </a:moveTo>
                  <a:cubicBezTo>
                    <a:pt x="336" y="15"/>
                    <a:pt x="323" y="17"/>
                    <a:pt x="321" y="22"/>
                  </a:cubicBezTo>
                  <a:cubicBezTo>
                    <a:pt x="319" y="27"/>
                    <a:pt x="327" y="34"/>
                    <a:pt x="340" y="37"/>
                  </a:cubicBezTo>
                  <a:cubicBezTo>
                    <a:pt x="353" y="40"/>
                    <a:pt x="365" y="38"/>
                    <a:pt x="367" y="32"/>
                  </a:cubicBezTo>
                  <a:cubicBezTo>
                    <a:pt x="370" y="27"/>
                    <a:pt x="361" y="20"/>
                    <a:pt x="348" y="17"/>
                  </a:cubicBezTo>
                  <a:close/>
                  <a:moveTo>
                    <a:pt x="84" y="9"/>
                  </a:moveTo>
                  <a:cubicBezTo>
                    <a:pt x="71" y="7"/>
                    <a:pt x="59" y="9"/>
                    <a:pt x="57" y="14"/>
                  </a:cubicBezTo>
                  <a:cubicBezTo>
                    <a:pt x="55" y="19"/>
                    <a:pt x="63" y="26"/>
                    <a:pt x="76" y="29"/>
                  </a:cubicBezTo>
                  <a:cubicBezTo>
                    <a:pt x="89" y="32"/>
                    <a:pt x="101" y="30"/>
                    <a:pt x="103" y="24"/>
                  </a:cubicBezTo>
                  <a:cubicBezTo>
                    <a:pt x="105" y="19"/>
                    <a:pt x="97" y="12"/>
                    <a:pt x="84" y="9"/>
                  </a:cubicBezTo>
                  <a:close/>
                  <a:moveTo>
                    <a:pt x="407" y="28"/>
                  </a:moveTo>
                  <a:cubicBezTo>
                    <a:pt x="396" y="25"/>
                    <a:pt x="385" y="27"/>
                    <a:pt x="383" y="32"/>
                  </a:cubicBezTo>
                  <a:cubicBezTo>
                    <a:pt x="381" y="36"/>
                    <a:pt x="388" y="42"/>
                    <a:pt x="400" y="45"/>
                  </a:cubicBezTo>
                  <a:cubicBezTo>
                    <a:pt x="411" y="47"/>
                    <a:pt x="421" y="45"/>
                    <a:pt x="423" y="40"/>
                  </a:cubicBezTo>
                  <a:cubicBezTo>
                    <a:pt x="425" y="36"/>
                    <a:pt x="418" y="30"/>
                    <a:pt x="407" y="28"/>
                  </a:cubicBezTo>
                  <a:close/>
                  <a:moveTo>
                    <a:pt x="461" y="40"/>
                  </a:moveTo>
                  <a:cubicBezTo>
                    <a:pt x="452" y="38"/>
                    <a:pt x="444" y="39"/>
                    <a:pt x="442" y="43"/>
                  </a:cubicBezTo>
                  <a:cubicBezTo>
                    <a:pt x="440" y="47"/>
                    <a:pt x="446" y="51"/>
                    <a:pt x="455" y="53"/>
                  </a:cubicBezTo>
                  <a:cubicBezTo>
                    <a:pt x="464" y="55"/>
                    <a:pt x="473" y="54"/>
                    <a:pt x="474" y="50"/>
                  </a:cubicBezTo>
                  <a:cubicBezTo>
                    <a:pt x="476" y="46"/>
                    <a:pt x="470" y="42"/>
                    <a:pt x="461" y="40"/>
                  </a:cubicBezTo>
                  <a:close/>
                  <a:moveTo>
                    <a:pt x="26" y="20"/>
                  </a:moveTo>
                  <a:cubicBezTo>
                    <a:pt x="15" y="18"/>
                    <a:pt x="4" y="20"/>
                    <a:pt x="2" y="24"/>
                  </a:cubicBezTo>
                  <a:cubicBezTo>
                    <a:pt x="0" y="29"/>
                    <a:pt x="8" y="35"/>
                    <a:pt x="19" y="37"/>
                  </a:cubicBezTo>
                  <a:cubicBezTo>
                    <a:pt x="30" y="40"/>
                    <a:pt x="41" y="38"/>
                    <a:pt x="43" y="33"/>
                  </a:cubicBezTo>
                  <a:cubicBezTo>
                    <a:pt x="45" y="29"/>
                    <a:pt x="37" y="23"/>
                    <a:pt x="26" y="20"/>
                  </a:cubicBezTo>
                  <a:close/>
                </a:path>
              </a:pathLst>
            </a:custGeom>
            <a:solidFill>
              <a:srgbClr val="FFFFFF">
                <a:alpha val="84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695"/>
            <p:cNvSpPr>
              <a:spLocks noEditPoints="1"/>
            </p:cNvSpPr>
            <p:nvPr/>
          </p:nvSpPr>
          <p:spPr bwMode="auto">
            <a:xfrm>
              <a:off x="4747061" y="5846230"/>
              <a:ext cx="520594" cy="190262"/>
            </a:xfrm>
            <a:custGeom>
              <a:avLst/>
              <a:gdLst>
                <a:gd name="T0" fmla="*/ 55 w 189"/>
                <a:gd name="T1" fmla="*/ 45 h 69"/>
                <a:gd name="T2" fmla="*/ 108 w 189"/>
                <a:gd name="T3" fmla="*/ 46 h 69"/>
                <a:gd name="T4" fmla="*/ 60 w 189"/>
                <a:gd name="T5" fmla="*/ 43 h 69"/>
                <a:gd name="T6" fmla="*/ 120 w 189"/>
                <a:gd name="T7" fmla="*/ 31 h 69"/>
                <a:gd name="T8" fmla="*/ 153 w 189"/>
                <a:gd name="T9" fmla="*/ 31 h 69"/>
                <a:gd name="T10" fmla="*/ 118 w 189"/>
                <a:gd name="T11" fmla="*/ 35 h 69"/>
                <a:gd name="T12" fmla="*/ 119 w 189"/>
                <a:gd name="T13" fmla="*/ 61 h 69"/>
                <a:gd name="T14" fmla="*/ 149 w 189"/>
                <a:gd name="T15" fmla="*/ 62 h 69"/>
                <a:gd name="T16" fmla="*/ 122 w 189"/>
                <a:gd name="T17" fmla="*/ 61 h 69"/>
                <a:gd name="T18" fmla="*/ 33 w 189"/>
                <a:gd name="T19" fmla="*/ 17 h 69"/>
                <a:gd name="T20" fmla="*/ 49 w 189"/>
                <a:gd name="T21" fmla="*/ 19 h 69"/>
                <a:gd name="T22" fmla="*/ 66 w 189"/>
                <a:gd name="T23" fmla="*/ 13 h 69"/>
                <a:gd name="T24" fmla="*/ 28 w 189"/>
                <a:gd name="T25" fmla="*/ 15 h 69"/>
                <a:gd name="T26" fmla="*/ 155 w 189"/>
                <a:gd name="T27" fmla="*/ 47 h 69"/>
                <a:gd name="T28" fmla="*/ 170 w 189"/>
                <a:gd name="T29" fmla="*/ 51 h 69"/>
                <a:gd name="T30" fmla="*/ 189 w 189"/>
                <a:gd name="T31" fmla="*/ 49 h 69"/>
                <a:gd name="T32" fmla="*/ 157 w 189"/>
                <a:gd name="T33" fmla="*/ 46 h 69"/>
                <a:gd name="T34" fmla="*/ 0 w 189"/>
                <a:gd name="T35" fmla="*/ 37 h 69"/>
                <a:gd name="T36" fmla="*/ 13 w 189"/>
                <a:gd name="T37" fmla="*/ 40 h 69"/>
                <a:gd name="T38" fmla="*/ 26 w 189"/>
                <a:gd name="T39" fmla="*/ 36 h 69"/>
                <a:gd name="T40" fmla="*/ 2 w 189"/>
                <a:gd name="T41" fmla="*/ 36 h 69"/>
                <a:gd name="T42" fmla="*/ 79 w 189"/>
                <a:gd name="T43" fmla="*/ 66 h 69"/>
                <a:gd name="T44" fmla="*/ 91 w 189"/>
                <a:gd name="T45" fmla="*/ 68 h 69"/>
                <a:gd name="T46" fmla="*/ 103 w 189"/>
                <a:gd name="T47" fmla="*/ 67 h 69"/>
                <a:gd name="T48" fmla="*/ 81 w 189"/>
                <a:gd name="T49" fmla="*/ 6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9" h="69">
                  <a:moveTo>
                    <a:pt x="55" y="45"/>
                  </a:moveTo>
                  <a:cubicBezTo>
                    <a:pt x="70" y="32"/>
                    <a:pt x="94" y="21"/>
                    <a:pt x="108" y="46"/>
                  </a:cubicBezTo>
                  <a:cubicBezTo>
                    <a:pt x="92" y="48"/>
                    <a:pt x="75" y="51"/>
                    <a:pt x="60" y="43"/>
                  </a:cubicBezTo>
                  <a:moveTo>
                    <a:pt x="120" y="31"/>
                  </a:moveTo>
                  <a:cubicBezTo>
                    <a:pt x="126" y="38"/>
                    <a:pt x="143" y="35"/>
                    <a:pt x="153" y="31"/>
                  </a:cubicBezTo>
                  <a:cubicBezTo>
                    <a:pt x="147" y="15"/>
                    <a:pt x="122" y="22"/>
                    <a:pt x="118" y="35"/>
                  </a:cubicBezTo>
                  <a:moveTo>
                    <a:pt x="119" y="61"/>
                  </a:moveTo>
                  <a:cubicBezTo>
                    <a:pt x="130" y="64"/>
                    <a:pt x="137" y="66"/>
                    <a:pt x="149" y="62"/>
                  </a:cubicBezTo>
                  <a:cubicBezTo>
                    <a:pt x="145" y="51"/>
                    <a:pt x="127" y="52"/>
                    <a:pt x="122" y="61"/>
                  </a:cubicBezTo>
                  <a:moveTo>
                    <a:pt x="33" y="17"/>
                  </a:moveTo>
                  <a:cubicBezTo>
                    <a:pt x="40" y="14"/>
                    <a:pt x="43" y="19"/>
                    <a:pt x="49" y="19"/>
                  </a:cubicBezTo>
                  <a:cubicBezTo>
                    <a:pt x="56" y="19"/>
                    <a:pt x="60" y="16"/>
                    <a:pt x="66" y="13"/>
                  </a:cubicBezTo>
                  <a:cubicBezTo>
                    <a:pt x="53" y="0"/>
                    <a:pt x="40" y="20"/>
                    <a:pt x="28" y="15"/>
                  </a:cubicBezTo>
                  <a:moveTo>
                    <a:pt x="155" y="47"/>
                  </a:moveTo>
                  <a:cubicBezTo>
                    <a:pt x="159" y="46"/>
                    <a:pt x="165" y="51"/>
                    <a:pt x="170" y="51"/>
                  </a:cubicBezTo>
                  <a:cubicBezTo>
                    <a:pt x="177" y="52"/>
                    <a:pt x="183" y="50"/>
                    <a:pt x="189" y="49"/>
                  </a:cubicBezTo>
                  <a:cubicBezTo>
                    <a:pt x="181" y="37"/>
                    <a:pt x="167" y="46"/>
                    <a:pt x="157" y="46"/>
                  </a:cubicBezTo>
                  <a:moveTo>
                    <a:pt x="0" y="37"/>
                  </a:moveTo>
                  <a:cubicBezTo>
                    <a:pt x="4" y="36"/>
                    <a:pt x="9" y="40"/>
                    <a:pt x="13" y="40"/>
                  </a:cubicBezTo>
                  <a:cubicBezTo>
                    <a:pt x="18" y="40"/>
                    <a:pt x="23" y="38"/>
                    <a:pt x="26" y="36"/>
                  </a:cubicBezTo>
                  <a:cubicBezTo>
                    <a:pt x="18" y="30"/>
                    <a:pt x="11" y="30"/>
                    <a:pt x="2" y="36"/>
                  </a:cubicBezTo>
                  <a:moveTo>
                    <a:pt x="79" y="66"/>
                  </a:moveTo>
                  <a:cubicBezTo>
                    <a:pt x="83" y="63"/>
                    <a:pt x="87" y="68"/>
                    <a:pt x="91" y="68"/>
                  </a:cubicBezTo>
                  <a:cubicBezTo>
                    <a:pt x="95" y="69"/>
                    <a:pt x="99" y="69"/>
                    <a:pt x="103" y="67"/>
                  </a:cubicBezTo>
                  <a:cubicBezTo>
                    <a:pt x="95" y="56"/>
                    <a:pt x="92" y="64"/>
                    <a:pt x="81" y="65"/>
                  </a:cubicBezTo>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p:nvPr/>
        </p:nvGrpSpPr>
        <p:grpSpPr>
          <a:xfrm>
            <a:off x="755467" y="3242731"/>
            <a:ext cx="5310370" cy="3213753"/>
            <a:chOff x="246786" y="3179437"/>
            <a:chExt cx="5206718" cy="3151024"/>
          </a:xfrm>
        </p:grpSpPr>
        <p:sp>
          <p:nvSpPr>
            <p:cNvPr id="7" name="Freeform 5"/>
            <p:cNvSpPr>
              <a:spLocks/>
            </p:cNvSpPr>
            <p:nvPr/>
          </p:nvSpPr>
          <p:spPr bwMode="auto">
            <a:xfrm>
              <a:off x="246786" y="3179437"/>
              <a:ext cx="5206718" cy="2488288"/>
            </a:xfrm>
            <a:custGeom>
              <a:avLst/>
              <a:gdLst>
                <a:gd name="T0" fmla="*/ 1504 w 3009"/>
                <a:gd name="T1" fmla="*/ 0 h 1438"/>
                <a:gd name="T2" fmla="*/ 3009 w 3009"/>
                <a:gd name="T3" fmla="*/ 717 h 1438"/>
                <a:gd name="T4" fmla="*/ 1504 w 3009"/>
                <a:gd name="T5" fmla="*/ 1438 h 1438"/>
                <a:gd name="T6" fmla="*/ 0 w 3009"/>
                <a:gd name="T7" fmla="*/ 717 h 1438"/>
                <a:gd name="T8" fmla="*/ 1504 w 3009"/>
                <a:gd name="T9" fmla="*/ 0 h 1438"/>
              </a:gdLst>
              <a:ahLst/>
              <a:cxnLst>
                <a:cxn ang="0">
                  <a:pos x="T0" y="T1"/>
                </a:cxn>
                <a:cxn ang="0">
                  <a:pos x="T2" y="T3"/>
                </a:cxn>
                <a:cxn ang="0">
                  <a:pos x="T4" y="T5"/>
                </a:cxn>
                <a:cxn ang="0">
                  <a:pos x="T6" y="T7"/>
                </a:cxn>
                <a:cxn ang="0">
                  <a:pos x="T8" y="T9"/>
                </a:cxn>
              </a:cxnLst>
              <a:rect l="0" t="0" r="r" b="b"/>
              <a:pathLst>
                <a:path w="3009" h="1438">
                  <a:moveTo>
                    <a:pt x="1504" y="0"/>
                  </a:moveTo>
                  <a:lnTo>
                    <a:pt x="3009" y="717"/>
                  </a:lnTo>
                  <a:lnTo>
                    <a:pt x="1504" y="1438"/>
                  </a:lnTo>
                  <a:lnTo>
                    <a:pt x="0" y="717"/>
                  </a:lnTo>
                  <a:lnTo>
                    <a:pt x="1504"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 name="Freeform 6"/>
            <p:cNvSpPr>
              <a:spLocks/>
            </p:cNvSpPr>
            <p:nvPr/>
          </p:nvSpPr>
          <p:spPr bwMode="auto">
            <a:xfrm>
              <a:off x="2849280" y="4420120"/>
              <a:ext cx="2604224" cy="1910341"/>
            </a:xfrm>
            <a:custGeom>
              <a:avLst/>
              <a:gdLst>
                <a:gd name="T0" fmla="*/ 0 w 1505"/>
                <a:gd name="T1" fmla="*/ 1104 h 1104"/>
                <a:gd name="T2" fmla="*/ 1505 w 1505"/>
                <a:gd name="T3" fmla="*/ 387 h 1104"/>
                <a:gd name="T4" fmla="*/ 1505 w 1505"/>
                <a:gd name="T5" fmla="*/ 0 h 1104"/>
                <a:gd name="T6" fmla="*/ 0 w 1505"/>
                <a:gd name="T7" fmla="*/ 721 h 1104"/>
                <a:gd name="T8" fmla="*/ 0 w 1505"/>
                <a:gd name="T9" fmla="*/ 1104 h 1104"/>
              </a:gdLst>
              <a:ahLst/>
              <a:cxnLst>
                <a:cxn ang="0">
                  <a:pos x="T0" y="T1"/>
                </a:cxn>
                <a:cxn ang="0">
                  <a:pos x="T2" y="T3"/>
                </a:cxn>
                <a:cxn ang="0">
                  <a:pos x="T4" y="T5"/>
                </a:cxn>
                <a:cxn ang="0">
                  <a:pos x="T6" y="T7"/>
                </a:cxn>
                <a:cxn ang="0">
                  <a:pos x="T8" y="T9"/>
                </a:cxn>
              </a:cxnLst>
              <a:rect l="0" t="0" r="r" b="b"/>
              <a:pathLst>
                <a:path w="1505" h="1104">
                  <a:moveTo>
                    <a:pt x="0" y="1104"/>
                  </a:moveTo>
                  <a:lnTo>
                    <a:pt x="1505" y="387"/>
                  </a:lnTo>
                  <a:lnTo>
                    <a:pt x="1505" y="0"/>
                  </a:lnTo>
                  <a:lnTo>
                    <a:pt x="0" y="721"/>
                  </a:lnTo>
                  <a:lnTo>
                    <a:pt x="0" y="110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9" name="Freeform 7"/>
            <p:cNvSpPr>
              <a:spLocks/>
            </p:cNvSpPr>
            <p:nvPr/>
          </p:nvSpPr>
          <p:spPr bwMode="auto">
            <a:xfrm>
              <a:off x="246786" y="4420120"/>
              <a:ext cx="2602494" cy="1910341"/>
            </a:xfrm>
            <a:custGeom>
              <a:avLst/>
              <a:gdLst>
                <a:gd name="T0" fmla="*/ 1504 w 1504"/>
                <a:gd name="T1" fmla="*/ 1104 h 1104"/>
                <a:gd name="T2" fmla="*/ 0 w 1504"/>
                <a:gd name="T3" fmla="*/ 387 h 1104"/>
                <a:gd name="T4" fmla="*/ 0 w 1504"/>
                <a:gd name="T5" fmla="*/ 0 h 1104"/>
                <a:gd name="T6" fmla="*/ 1504 w 1504"/>
                <a:gd name="T7" fmla="*/ 721 h 1104"/>
                <a:gd name="T8" fmla="*/ 1504 w 1504"/>
                <a:gd name="T9" fmla="*/ 1104 h 1104"/>
              </a:gdLst>
              <a:ahLst/>
              <a:cxnLst>
                <a:cxn ang="0">
                  <a:pos x="T0" y="T1"/>
                </a:cxn>
                <a:cxn ang="0">
                  <a:pos x="T2" y="T3"/>
                </a:cxn>
                <a:cxn ang="0">
                  <a:pos x="T4" y="T5"/>
                </a:cxn>
                <a:cxn ang="0">
                  <a:pos x="T6" y="T7"/>
                </a:cxn>
                <a:cxn ang="0">
                  <a:pos x="T8" y="T9"/>
                </a:cxn>
              </a:cxnLst>
              <a:rect l="0" t="0" r="r" b="b"/>
              <a:pathLst>
                <a:path w="1504" h="1104">
                  <a:moveTo>
                    <a:pt x="1504" y="1104"/>
                  </a:moveTo>
                  <a:lnTo>
                    <a:pt x="0" y="387"/>
                  </a:lnTo>
                  <a:lnTo>
                    <a:pt x="0" y="0"/>
                  </a:lnTo>
                  <a:lnTo>
                    <a:pt x="1504" y="721"/>
                  </a:lnTo>
                  <a:lnTo>
                    <a:pt x="1504" y="1104"/>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grpSp>
      <p:grpSp>
        <p:nvGrpSpPr>
          <p:cNvPr id="12" name="Group 11"/>
          <p:cNvGrpSpPr/>
          <p:nvPr/>
        </p:nvGrpSpPr>
        <p:grpSpPr>
          <a:xfrm>
            <a:off x="1267268" y="2875646"/>
            <a:ext cx="4293829" cy="2726661"/>
            <a:chOff x="748597" y="2819517"/>
            <a:chExt cx="4210018" cy="2673440"/>
          </a:xfrm>
        </p:grpSpPr>
        <p:sp>
          <p:nvSpPr>
            <p:cNvPr id="10" name="Freeform 8"/>
            <p:cNvSpPr>
              <a:spLocks/>
            </p:cNvSpPr>
            <p:nvPr/>
          </p:nvSpPr>
          <p:spPr bwMode="auto">
            <a:xfrm>
              <a:off x="748597" y="2819517"/>
              <a:ext cx="4210018" cy="2010703"/>
            </a:xfrm>
            <a:custGeom>
              <a:avLst/>
              <a:gdLst>
                <a:gd name="T0" fmla="*/ 1214 w 2433"/>
                <a:gd name="T1" fmla="*/ 0 h 1162"/>
                <a:gd name="T2" fmla="*/ 2433 w 2433"/>
                <a:gd name="T3" fmla="*/ 581 h 1162"/>
                <a:gd name="T4" fmla="*/ 1214 w 2433"/>
                <a:gd name="T5" fmla="*/ 1162 h 1162"/>
                <a:gd name="T6" fmla="*/ 0 w 2433"/>
                <a:gd name="T7" fmla="*/ 581 h 1162"/>
                <a:gd name="T8" fmla="*/ 1214 w 2433"/>
                <a:gd name="T9" fmla="*/ 0 h 1162"/>
              </a:gdLst>
              <a:ahLst/>
              <a:cxnLst>
                <a:cxn ang="0">
                  <a:pos x="T0" y="T1"/>
                </a:cxn>
                <a:cxn ang="0">
                  <a:pos x="T2" y="T3"/>
                </a:cxn>
                <a:cxn ang="0">
                  <a:pos x="T4" y="T5"/>
                </a:cxn>
                <a:cxn ang="0">
                  <a:pos x="T6" y="T7"/>
                </a:cxn>
                <a:cxn ang="0">
                  <a:pos x="T8" y="T9"/>
                </a:cxn>
              </a:cxnLst>
              <a:rect l="0" t="0" r="r" b="b"/>
              <a:pathLst>
                <a:path w="2433" h="1162">
                  <a:moveTo>
                    <a:pt x="1214" y="0"/>
                  </a:moveTo>
                  <a:lnTo>
                    <a:pt x="2433" y="581"/>
                  </a:lnTo>
                  <a:lnTo>
                    <a:pt x="1214" y="1162"/>
                  </a:lnTo>
                  <a:lnTo>
                    <a:pt x="0" y="581"/>
                  </a:lnTo>
                  <a:lnTo>
                    <a:pt x="1214" y="0"/>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1" name="Freeform 9"/>
            <p:cNvSpPr>
              <a:spLocks/>
            </p:cNvSpPr>
            <p:nvPr/>
          </p:nvSpPr>
          <p:spPr bwMode="auto">
            <a:xfrm>
              <a:off x="2849280" y="3824869"/>
              <a:ext cx="2109335" cy="1668088"/>
            </a:xfrm>
            <a:custGeom>
              <a:avLst/>
              <a:gdLst>
                <a:gd name="T0" fmla="*/ 0 w 1219"/>
                <a:gd name="T1" fmla="*/ 964 h 964"/>
                <a:gd name="T2" fmla="*/ 1219 w 1219"/>
                <a:gd name="T3" fmla="*/ 382 h 964"/>
                <a:gd name="T4" fmla="*/ 1219 w 1219"/>
                <a:gd name="T5" fmla="*/ 0 h 964"/>
                <a:gd name="T6" fmla="*/ 0 w 1219"/>
                <a:gd name="T7" fmla="*/ 581 h 964"/>
                <a:gd name="T8" fmla="*/ 0 w 1219"/>
                <a:gd name="T9" fmla="*/ 964 h 964"/>
              </a:gdLst>
              <a:ahLst/>
              <a:cxnLst>
                <a:cxn ang="0">
                  <a:pos x="T0" y="T1"/>
                </a:cxn>
                <a:cxn ang="0">
                  <a:pos x="T2" y="T3"/>
                </a:cxn>
                <a:cxn ang="0">
                  <a:pos x="T4" y="T5"/>
                </a:cxn>
                <a:cxn ang="0">
                  <a:pos x="T6" y="T7"/>
                </a:cxn>
                <a:cxn ang="0">
                  <a:pos x="T8" y="T9"/>
                </a:cxn>
              </a:cxnLst>
              <a:rect l="0" t="0" r="r" b="b"/>
              <a:pathLst>
                <a:path w="1219" h="964">
                  <a:moveTo>
                    <a:pt x="0" y="964"/>
                  </a:moveTo>
                  <a:lnTo>
                    <a:pt x="1219" y="382"/>
                  </a:lnTo>
                  <a:lnTo>
                    <a:pt x="1219" y="0"/>
                  </a:lnTo>
                  <a:lnTo>
                    <a:pt x="0" y="581"/>
                  </a:lnTo>
                  <a:lnTo>
                    <a:pt x="0" y="96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3" name="Freeform 10"/>
            <p:cNvSpPr>
              <a:spLocks/>
            </p:cNvSpPr>
            <p:nvPr/>
          </p:nvSpPr>
          <p:spPr bwMode="auto">
            <a:xfrm>
              <a:off x="748597" y="3824869"/>
              <a:ext cx="2100683" cy="1668088"/>
            </a:xfrm>
            <a:custGeom>
              <a:avLst/>
              <a:gdLst>
                <a:gd name="T0" fmla="*/ 1214 w 1214"/>
                <a:gd name="T1" fmla="*/ 964 h 964"/>
                <a:gd name="T2" fmla="*/ 0 w 1214"/>
                <a:gd name="T3" fmla="*/ 382 h 964"/>
                <a:gd name="T4" fmla="*/ 0 w 1214"/>
                <a:gd name="T5" fmla="*/ 0 h 964"/>
                <a:gd name="T6" fmla="*/ 1214 w 1214"/>
                <a:gd name="T7" fmla="*/ 581 h 964"/>
                <a:gd name="T8" fmla="*/ 1214 w 1214"/>
                <a:gd name="T9" fmla="*/ 964 h 964"/>
              </a:gdLst>
              <a:ahLst/>
              <a:cxnLst>
                <a:cxn ang="0">
                  <a:pos x="T0" y="T1"/>
                </a:cxn>
                <a:cxn ang="0">
                  <a:pos x="T2" y="T3"/>
                </a:cxn>
                <a:cxn ang="0">
                  <a:pos x="T4" y="T5"/>
                </a:cxn>
                <a:cxn ang="0">
                  <a:pos x="T6" y="T7"/>
                </a:cxn>
                <a:cxn ang="0">
                  <a:pos x="T8" y="T9"/>
                </a:cxn>
              </a:cxnLst>
              <a:rect l="0" t="0" r="r" b="b"/>
              <a:pathLst>
                <a:path w="1214" h="964">
                  <a:moveTo>
                    <a:pt x="1214" y="964"/>
                  </a:moveTo>
                  <a:lnTo>
                    <a:pt x="0" y="382"/>
                  </a:lnTo>
                  <a:lnTo>
                    <a:pt x="0" y="0"/>
                  </a:lnTo>
                  <a:lnTo>
                    <a:pt x="1214" y="581"/>
                  </a:lnTo>
                  <a:lnTo>
                    <a:pt x="1214" y="96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grpSp>
      <p:grpSp>
        <p:nvGrpSpPr>
          <p:cNvPr id="14" name="Group 13"/>
          <p:cNvGrpSpPr/>
          <p:nvPr/>
        </p:nvGrpSpPr>
        <p:grpSpPr>
          <a:xfrm>
            <a:off x="1890253" y="2713282"/>
            <a:ext cx="3039035" cy="2033083"/>
            <a:chOff x="1359421" y="2660322"/>
            <a:chExt cx="2979717" cy="1993400"/>
          </a:xfrm>
        </p:grpSpPr>
        <p:sp>
          <p:nvSpPr>
            <p:cNvPr id="22" name="Freeform 11"/>
            <p:cNvSpPr>
              <a:spLocks/>
            </p:cNvSpPr>
            <p:nvPr/>
          </p:nvSpPr>
          <p:spPr bwMode="auto">
            <a:xfrm>
              <a:off x="1359421" y="2660322"/>
              <a:ext cx="2979717" cy="1424104"/>
            </a:xfrm>
            <a:custGeom>
              <a:avLst/>
              <a:gdLst>
                <a:gd name="T0" fmla="*/ 861 w 1722"/>
                <a:gd name="T1" fmla="*/ 0 h 823"/>
                <a:gd name="T2" fmla="*/ 1722 w 1722"/>
                <a:gd name="T3" fmla="*/ 411 h 823"/>
                <a:gd name="T4" fmla="*/ 861 w 1722"/>
                <a:gd name="T5" fmla="*/ 823 h 823"/>
                <a:gd name="T6" fmla="*/ 0 w 1722"/>
                <a:gd name="T7" fmla="*/ 411 h 823"/>
                <a:gd name="T8" fmla="*/ 861 w 1722"/>
                <a:gd name="T9" fmla="*/ 0 h 823"/>
              </a:gdLst>
              <a:ahLst/>
              <a:cxnLst>
                <a:cxn ang="0">
                  <a:pos x="T0" y="T1"/>
                </a:cxn>
                <a:cxn ang="0">
                  <a:pos x="T2" y="T3"/>
                </a:cxn>
                <a:cxn ang="0">
                  <a:pos x="T4" y="T5"/>
                </a:cxn>
                <a:cxn ang="0">
                  <a:pos x="T6" y="T7"/>
                </a:cxn>
                <a:cxn ang="0">
                  <a:pos x="T8" y="T9"/>
                </a:cxn>
              </a:cxnLst>
              <a:rect l="0" t="0" r="r" b="b"/>
              <a:pathLst>
                <a:path w="1722" h="823">
                  <a:moveTo>
                    <a:pt x="861" y="0"/>
                  </a:moveTo>
                  <a:lnTo>
                    <a:pt x="1722" y="411"/>
                  </a:lnTo>
                  <a:lnTo>
                    <a:pt x="861" y="823"/>
                  </a:lnTo>
                  <a:lnTo>
                    <a:pt x="0" y="411"/>
                  </a:lnTo>
                  <a:lnTo>
                    <a:pt x="861" y="0"/>
                  </a:lnTo>
                  <a:close/>
                </a:path>
              </a:pathLst>
            </a:cu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23" name="Freeform 12"/>
            <p:cNvSpPr>
              <a:spLocks/>
            </p:cNvSpPr>
            <p:nvPr/>
          </p:nvSpPr>
          <p:spPr bwMode="auto">
            <a:xfrm>
              <a:off x="2849280" y="3371509"/>
              <a:ext cx="1489858" cy="1282213"/>
            </a:xfrm>
            <a:custGeom>
              <a:avLst/>
              <a:gdLst>
                <a:gd name="T0" fmla="*/ 0 w 861"/>
                <a:gd name="T1" fmla="*/ 741 h 741"/>
                <a:gd name="T2" fmla="*/ 861 w 861"/>
                <a:gd name="T3" fmla="*/ 330 h 741"/>
                <a:gd name="T4" fmla="*/ 861 w 861"/>
                <a:gd name="T5" fmla="*/ 0 h 741"/>
                <a:gd name="T6" fmla="*/ 0 w 861"/>
                <a:gd name="T7" fmla="*/ 412 h 741"/>
                <a:gd name="T8" fmla="*/ 0 w 861"/>
                <a:gd name="T9" fmla="*/ 741 h 741"/>
              </a:gdLst>
              <a:ahLst/>
              <a:cxnLst>
                <a:cxn ang="0">
                  <a:pos x="T0" y="T1"/>
                </a:cxn>
                <a:cxn ang="0">
                  <a:pos x="T2" y="T3"/>
                </a:cxn>
                <a:cxn ang="0">
                  <a:pos x="T4" y="T5"/>
                </a:cxn>
                <a:cxn ang="0">
                  <a:pos x="T6" y="T7"/>
                </a:cxn>
                <a:cxn ang="0">
                  <a:pos x="T8" y="T9"/>
                </a:cxn>
              </a:cxnLst>
              <a:rect l="0" t="0" r="r" b="b"/>
              <a:pathLst>
                <a:path w="861" h="741">
                  <a:moveTo>
                    <a:pt x="0" y="741"/>
                  </a:moveTo>
                  <a:lnTo>
                    <a:pt x="861" y="330"/>
                  </a:lnTo>
                  <a:lnTo>
                    <a:pt x="861" y="0"/>
                  </a:lnTo>
                  <a:lnTo>
                    <a:pt x="0" y="412"/>
                  </a:lnTo>
                  <a:lnTo>
                    <a:pt x="0" y="741"/>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24" name="Freeform 13"/>
            <p:cNvSpPr>
              <a:spLocks/>
            </p:cNvSpPr>
            <p:nvPr/>
          </p:nvSpPr>
          <p:spPr bwMode="auto">
            <a:xfrm>
              <a:off x="1359421" y="3371509"/>
              <a:ext cx="1489858" cy="1282213"/>
            </a:xfrm>
            <a:custGeom>
              <a:avLst/>
              <a:gdLst>
                <a:gd name="T0" fmla="*/ 861 w 861"/>
                <a:gd name="T1" fmla="*/ 741 h 741"/>
                <a:gd name="T2" fmla="*/ 0 w 861"/>
                <a:gd name="T3" fmla="*/ 330 h 741"/>
                <a:gd name="T4" fmla="*/ 0 w 861"/>
                <a:gd name="T5" fmla="*/ 0 h 741"/>
                <a:gd name="T6" fmla="*/ 861 w 861"/>
                <a:gd name="T7" fmla="*/ 412 h 741"/>
                <a:gd name="T8" fmla="*/ 861 w 861"/>
                <a:gd name="T9" fmla="*/ 741 h 741"/>
              </a:gdLst>
              <a:ahLst/>
              <a:cxnLst>
                <a:cxn ang="0">
                  <a:pos x="T0" y="T1"/>
                </a:cxn>
                <a:cxn ang="0">
                  <a:pos x="T2" y="T3"/>
                </a:cxn>
                <a:cxn ang="0">
                  <a:pos x="T4" y="T5"/>
                </a:cxn>
                <a:cxn ang="0">
                  <a:pos x="T6" y="T7"/>
                </a:cxn>
                <a:cxn ang="0">
                  <a:pos x="T8" y="T9"/>
                </a:cxn>
              </a:cxnLst>
              <a:rect l="0" t="0" r="r" b="b"/>
              <a:pathLst>
                <a:path w="861" h="741">
                  <a:moveTo>
                    <a:pt x="861" y="741"/>
                  </a:moveTo>
                  <a:lnTo>
                    <a:pt x="0" y="330"/>
                  </a:lnTo>
                  <a:lnTo>
                    <a:pt x="0" y="0"/>
                  </a:lnTo>
                  <a:lnTo>
                    <a:pt x="861" y="412"/>
                  </a:lnTo>
                  <a:lnTo>
                    <a:pt x="861" y="741"/>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grpSp>
      <p:grpSp>
        <p:nvGrpSpPr>
          <p:cNvPr id="15" name="Group 14"/>
          <p:cNvGrpSpPr/>
          <p:nvPr/>
        </p:nvGrpSpPr>
        <p:grpSpPr>
          <a:xfrm>
            <a:off x="2343813" y="2379729"/>
            <a:ext cx="2142503" cy="1581287"/>
            <a:chOff x="1804129" y="2333280"/>
            <a:chExt cx="2100684" cy="1550422"/>
          </a:xfrm>
        </p:grpSpPr>
        <p:sp>
          <p:nvSpPr>
            <p:cNvPr id="25" name="Freeform 14"/>
            <p:cNvSpPr>
              <a:spLocks/>
            </p:cNvSpPr>
            <p:nvPr/>
          </p:nvSpPr>
          <p:spPr bwMode="auto">
            <a:xfrm>
              <a:off x="1804129" y="2333280"/>
              <a:ext cx="2100683" cy="1005352"/>
            </a:xfrm>
            <a:custGeom>
              <a:avLst/>
              <a:gdLst>
                <a:gd name="T0" fmla="*/ 604 w 1214"/>
                <a:gd name="T1" fmla="*/ 0 h 581"/>
                <a:gd name="T2" fmla="*/ 1214 w 1214"/>
                <a:gd name="T3" fmla="*/ 290 h 581"/>
                <a:gd name="T4" fmla="*/ 604 w 1214"/>
                <a:gd name="T5" fmla="*/ 581 h 581"/>
                <a:gd name="T6" fmla="*/ 0 w 1214"/>
                <a:gd name="T7" fmla="*/ 290 h 581"/>
                <a:gd name="T8" fmla="*/ 604 w 1214"/>
                <a:gd name="T9" fmla="*/ 0 h 581"/>
              </a:gdLst>
              <a:ahLst/>
              <a:cxnLst>
                <a:cxn ang="0">
                  <a:pos x="T0" y="T1"/>
                </a:cxn>
                <a:cxn ang="0">
                  <a:pos x="T2" y="T3"/>
                </a:cxn>
                <a:cxn ang="0">
                  <a:pos x="T4" y="T5"/>
                </a:cxn>
                <a:cxn ang="0">
                  <a:pos x="T6" y="T7"/>
                </a:cxn>
                <a:cxn ang="0">
                  <a:pos x="T8" y="T9"/>
                </a:cxn>
              </a:cxnLst>
              <a:rect l="0" t="0" r="r" b="b"/>
              <a:pathLst>
                <a:path w="1214" h="581">
                  <a:moveTo>
                    <a:pt x="604" y="0"/>
                  </a:moveTo>
                  <a:lnTo>
                    <a:pt x="1214" y="290"/>
                  </a:lnTo>
                  <a:lnTo>
                    <a:pt x="604" y="581"/>
                  </a:lnTo>
                  <a:lnTo>
                    <a:pt x="0" y="290"/>
                  </a:lnTo>
                  <a:lnTo>
                    <a:pt x="604" y="0"/>
                  </a:ln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26" name="Freeform 15"/>
            <p:cNvSpPr>
              <a:spLocks/>
            </p:cNvSpPr>
            <p:nvPr/>
          </p:nvSpPr>
          <p:spPr bwMode="auto">
            <a:xfrm>
              <a:off x="2849280" y="2835091"/>
              <a:ext cx="1055533" cy="1048611"/>
            </a:xfrm>
            <a:custGeom>
              <a:avLst/>
              <a:gdLst>
                <a:gd name="T0" fmla="*/ 0 w 610"/>
                <a:gd name="T1" fmla="*/ 606 h 606"/>
                <a:gd name="T2" fmla="*/ 610 w 610"/>
                <a:gd name="T3" fmla="*/ 315 h 606"/>
                <a:gd name="T4" fmla="*/ 610 w 610"/>
                <a:gd name="T5" fmla="*/ 0 h 606"/>
                <a:gd name="T6" fmla="*/ 0 w 610"/>
                <a:gd name="T7" fmla="*/ 291 h 606"/>
                <a:gd name="T8" fmla="*/ 0 w 610"/>
                <a:gd name="T9" fmla="*/ 606 h 606"/>
              </a:gdLst>
              <a:ahLst/>
              <a:cxnLst>
                <a:cxn ang="0">
                  <a:pos x="T0" y="T1"/>
                </a:cxn>
                <a:cxn ang="0">
                  <a:pos x="T2" y="T3"/>
                </a:cxn>
                <a:cxn ang="0">
                  <a:pos x="T4" y="T5"/>
                </a:cxn>
                <a:cxn ang="0">
                  <a:pos x="T6" y="T7"/>
                </a:cxn>
                <a:cxn ang="0">
                  <a:pos x="T8" y="T9"/>
                </a:cxn>
              </a:cxnLst>
              <a:rect l="0" t="0" r="r" b="b"/>
              <a:pathLst>
                <a:path w="610" h="606">
                  <a:moveTo>
                    <a:pt x="0" y="606"/>
                  </a:moveTo>
                  <a:lnTo>
                    <a:pt x="610" y="315"/>
                  </a:lnTo>
                  <a:lnTo>
                    <a:pt x="610" y="0"/>
                  </a:lnTo>
                  <a:lnTo>
                    <a:pt x="0" y="291"/>
                  </a:lnTo>
                  <a:lnTo>
                    <a:pt x="0" y="606"/>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27" name="Freeform 16"/>
            <p:cNvSpPr>
              <a:spLocks/>
            </p:cNvSpPr>
            <p:nvPr/>
          </p:nvSpPr>
          <p:spPr bwMode="auto">
            <a:xfrm>
              <a:off x="1804129" y="2835091"/>
              <a:ext cx="1045150" cy="1048611"/>
            </a:xfrm>
            <a:custGeom>
              <a:avLst/>
              <a:gdLst>
                <a:gd name="T0" fmla="*/ 604 w 604"/>
                <a:gd name="T1" fmla="*/ 606 h 606"/>
                <a:gd name="T2" fmla="*/ 0 w 604"/>
                <a:gd name="T3" fmla="*/ 315 h 606"/>
                <a:gd name="T4" fmla="*/ 0 w 604"/>
                <a:gd name="T5" fmla="*/ 0 h 606"/>
                <a:gd name="T6" fmla="*/ 604 w 604"/>
                <a:gd name="T7" fmla="*/ 291 h 606"/>
                <a:gd name="T8" fmla="*/ 604 w 604"/>
                <a:gd name="T9" fmla="*/ 606 h 606"/>
              </a:gdLst>
              <a:ahLst/>
              <a:cxnLst>
                <a:cxn ang="0">
                  <a:pos x="T0" y="T1"/>
                </a:cxn>
                <a:cxn ang="0">
                  <a:pos x="T2" y="T3"/>
                </a:cxn>
                <a:cxn ang="0">
                  <a:pos x="T4" y="T5"/>
                </a:cxn>
                <a:cxn ang="0">
                  <a:pos x="T6" y="T7"/>
                </a:cxn>
                <a:cxn ang="0">
                  <a:pos x="T8" y="T9"/>
                </a:cxn>
              </a:cxnLst>
              <a:rect l="0" t="0" r="r" b="b"/>
              <a:pathLst>
                <a:path w="604" h="606">
                  <a:moveTo>
                    <a:pt x="604" y="606"/>
                  </a:moveTo>
                  <a:lnTo>
                    <a:pt x="0" y="315"/>
                  </a:lnTo>
                  <a:lnTo>
                    <a:pt x="0" y="0"/>
                  </a:lnTo>
                  <a:lnTo>
                    <a:pt x="604" y="291"/>
                  </a:lnTo>
                  <a:lnTo>
                    <a:pt x="604" y="606"/>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grpSp>
      <p:grpSp>
        <p:nvGrpSpPr>
          <p:cNvPr id="4" name="Group 3"/>
          <p:cNvGrpSpPr/>
          <p:nvPr/>
        </p:nvGrpSpPr>
        <p:grpSpPr>
          <a:xfrm>
            <a:off x="2548534" y="2055001"/>
            <a:ext cx="1724238" cy="1196554"/>
            <a:chOff x="2004854" y="2014890"/>
            <a:chExt cx="1690583" cy="1173199"/>
          </a:xfrm>
        </p:grpSpPr>
        <p:sp>
          <p:nvSpPr>
            <p:cNvPr id="28" name="Freeform 17"/>
            <p:cNvSpPr>
              <a:spLocks/>
            </p:cNvSpPr>
            <p:nvPr/>
          </p:nvSpPr>
          <p:spPr bwMode="auto">
            <a:xfrm>
              <a:off x="2004854" y="2014890"/>
              <a:ext cx="1690583" cy="1173199"/>
            </a:xfrm>
            <a:custGeom>
              <a:avLst/>
              <a:gdLst>
                <a:gd name="T0" fmla="*/ 488 w 977"/>
                <a:gd name="T1" fmla="*/ 0 h 678"/>
                <a:gd name="T2" fmla="*/ 977 w 977"/>
                <a:gd name="T3" fmla="*/ 445 h 678"/>
                <a:gd name="T4" fmla="*/ 488 w 977"/>
                <a:gd name="T5" fmla="*/ 678 h 678"/>
                <a:gd name="T6" fmla="*/ 0 w 977"/>
                <a:gd name="T7" fmla="*/ 445 h 678"/>
                <a:gd name="T8" fmla="*/ 488 w 977"/>
                <a:gd name="T9" fmla="*/ 0 h 678"/>
              </a:gdLst>
              <a:ahLst/>
              <a:cxnLst>
                <a:cxn ang="0">
                  <a:pos x="T0" y="T1"/>
                </a:cxn>
                <a:cxn ang="0">
                  <a:pos x="T2" y="T3"/>
                </a:cxn>
                <a:cxn ang="0">
                  <a:pos x="T4" y="T5"/>
                </a:cxn>
                <a:cxn ang="0">
                  <a:pos x="T6" y="T7"/>
                </a:cxn>
                <a:cxn ang="0">
                  <a:pos x="T8" y="T9"/>
                </a:cxn>
              </a:cxnLst>
              <a:rect l="0" t="0" r="r" b="b"/>
              <a:pathLst>
                <a:path w="977" h="678">
                  <a:moveTo>
                    <a:pt x="488" y="0"/>
                  </a:moveTo>
                  <a:lnTo>
                    <a:pt x="977" y="445"/>
                  </a:lnTo>
                  <a:lnTo>
                    <a:pt x="488" y="678"/>
                  </a:lnTo>
                  <a:lnTo>
                    <a:pt x="0" y="445"/>
                  </a:lnTo>
                  <a:lnTo>
                    <a:pt x="488"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29" name="Freeform 18"/>
            <p:cNvSpPr>
              <a:spLocks/>
            </p:cNvSpPr>
            <p:nvPr/>
          </p:nvSpPr>
          <p:spPr bwMode="auto">
            <a:xfrm>
              <a:off x="2004854" y="2014890"/>
              <a:ext cx="844426" cy="1173199"/>
            </a:xfrm>
            <a:custGeom>
              <a:avLst/>
              <a:gdLst>
                <a:gd name="T0" fmla="*/ 488 w 488"/>
                <a:gd name="T1" fmla="*/ 0 h 678"/>
                <a:gd name="T2" fmla="*/ 488 w 488"/>
                <a:gd name="T3" fmla="*/ 678 h 678"/>
                <a:gd name="T4" fmla="*/ 0 w 488"/>
                <a:gd name="T5" fmla="*/ 445 h 678"/>
                <a:gd name="T6" fmla="*/ 488 w 488"/>
                <a:gd name="T7" fmla="*/ 0 h 678"/>
              </a:gdLst>
              <a:ahLst/>
              <a:cxnLst>
                <a:cxn ang="0">
                  <a:pos x="T0" y="T1"/>
                </a:cxn>
                <a:cxn ang="0">
                  <a:pos x="T2" y="T3"/>
                </a:cxn>
                <a:cxn ang="0">
                  <a:pos x="T4" y="T5"/>
                </a:cxn>
                <a:cxn ang="0">
                  <a:pos x="T6" y="T7"/>
                </a:cxn>
              </a:cxnLst>
              <a:rect l="0" t="0" r="r" b="b"/>
              <a:pathLst>
                <a:path w="488" h="678">
                  <a:moveTo>
                    <a:pt x="488" y="0"/>
                  </a:moveTo>
                  <a:lnTo>
                    <a:pt x="488" y="678"/>
                  </a:lnTo>
                  <a:lnTo>
                    <a:pt x="0" y="445"/>
                  </a:lnTo>
                  <a:lnTo>
                    <a:pt x="488" y="0"/>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grpSp>
      <p:sp>
        <p:nvSpPr>
          <p:cNvPr id="18" name="TextBox 17"/>
          <p:cNvSpPr txBox="1"/>
          <p:nvPr/>
        </p:nvSpPr>
        <p:spPr>
          <a:xfrm rot="20077867">
            <a:off x="3562646" y="5310552"/>
            <a:ext cx="2350323" cy="343492"/>
          </a:xfrm>
          <a:prstGeom prst="rect">
            <a:avLst/>
          </a:prstGeom>
          <a:noFill/>
        </p:spPr>
        <p:txBody>
          <a:bodyPr wrap="none" rtlCol="0">
            <a:spAutoFit/>
          </a:bodyPr>
          <a:lstStyle/>
          <a:p>
            <a:pPr defTabSz="932597"/>
            <a:r>
              <a:rPr lang="en-US" sz="1632" b="1" kern="0" dirty="0">
                <a:solidFill>
                  <a:schemeClr val="bg1"/>
                </a:solidFill>
                <a:latin typeface="+mj-lt"/>
              </a:rPr>
              <a:t>Commodity Hardware</a:t>
            </a:r>
          </a:p>
        </p:txBody>
      </p:sp>
      <p:sp>
        <p:nvSpPr>
          <p:cNvPr id="53" name="TextBox 52"/>
          <p:cNvSpPr txBox="1"/>
          <p:nvPr/>
        </p:nvSpPr>
        <p:spPr>
          <a:xfrm rot="20077867">
            <a:off x="3759916" y="4587768"/>
            <a:ext cx="1451038" cy="327782"/>
          </a:xfrm>
          <a:prstGeom prst="rect">
            <a:avLst/>
          </a:prstGeom>
          <a:noFill/>
        </p:spPr>
        <p:txBody>
          <a:bodyPr wrap="none" rtlCol="0">
            <a:spAutoFit/>
          </a:bodyPr>
          <a:lstStyle/>
          <a:p>
            <a:pPr defTabSz="932597"/>
            <a:r>
              <a:rPr lang="en-US" sz="1530" b="1" kern="0" dirty="0">
                <a:solidFill>
                  <a:schemeClr val="bg1"/>
                </a:solidFill>
                <a:latin typeface="+mj-lt"/>
              </a:rPr>
              <a:t>Multi-tenancy</a:t>
            </a:r>
          </a:p>
        </p:txBody>
      </p:sp>
      <p:sp>
        <p:nvSpPr>
          <p:cNvPr id="54" name="TextBox 53"/>
          <p:cNvSpPr txBox="1"/>
          <p:nvPr/>
        </p:nvSpPr>
        <p:spPr>
          <a:xfrm rot="20077867">
            <a:off x="3561029" y="3826589"/>
            <a:ext cx="1217000" cy="531812"/>
          </a:xfrm>
          <a:prstGeom prst="rect">
            <a:avLst/>
          </a:prstGeom>
          <a:noFill/>
        </p:spPr>
        <p:txBody>
          <a:bodyPr wrap="none" rtlCol="0">
            <a:spAutoFit/>
          </a:bodyPr>
          <a:lstStyle/>
          <a:p>
            <a:pPr algn="ctr" defTabSz="932597"/>
            <a:r>
              <a:rPr lang="en-US" sz="1428" b="1" kern="0" dirty="0">
                <a:solidFill>
                  <a:schemeClr val="bg1"/>
                </a:solidFill>
                <a:latin typeface="+mj-lt"/>
              </a:rPr>
              <a:t>Resource</a:t>
            </a:r>
          </a:p>
          <a:p>
            <a:pPr algn="ctr" defTabSz="932597"/>
            <a:r>
              <a:rPr lang="en-US" sz="1428" b="1" kern="0" dirty="0">
                <a:solidFill>
                  <a:schemeClr val="bg1"/>
                </a:solidFill>
                <a:latin typeface="+mj-lt"/>
              </a:rPr>
              <a:t>governance</a:t>
            </a:r>
          </a:p>
        </p:txBody>
      </p:sp>
      <p:sp>
        <p:nvSpPr>
          <p:cNvPr id="55" name="TextBox 54"/>
          <p:cNvSpPr txBox="1"/>
          <p:nvPr/>
        </p:nvSpPr>
        <p:spPr>
          <a:xfrm rot="20077867">
            <a:off x="3047072" y="3147402"/>
            <a:ext cx="1707072" cy="500393"/>
          </a:xfrm>
          <a:prstGeom prst="rect">
            <a:avLst/>
          </a:prstGeom>
          <a:noFill/>
        </p:spPr>
        <p:txBody>
          <a:bodyPr wrap="square" rtlCol="0">
            <a:spAutoFit/>
          </a:bodyPr>
          <a:lstStyle/>
          <a:p>
            <a:pPr algn="ctr" defTabSz="932597"/>
            <a:r>
              <a:rPr lang="en-US" sz="1326" b="1" kern="0" dirty="0">
                <a:solidFill>
                  <a:schemeClr val="bg1"/>
                </a:solidFill>
                <a:latin typeface="+mj-lt"/>
              </a:rPr>
              <a:t>Optimal utilization of resources</a:t>
            </a:r>
          </a:p>
        </p:txBody>
      </p:sp>
      <p:sp>
        <p:nvSpPr>
          <p:cNvPr id="56" name="TextBox 55"/>
          <p:cNvSpPr txBox="1"/>
          <p:nvPr/>
        </p:nvSpPr>
        <p:spPr>
          <a:xfrm>
            <a:off x="2414731" y="1472099"/>
            <a:ext cx="2323072" cy="523220"/>
          </a:xfrm>
          <a:prstGeom prst="rect">
            <a:avLst/>
          </a:prstGeom>
          <a:noFill/>
        </p:spPr>
        <p:txBody>
          <a:bodyPr wrap="none" rtlCol="0">
            <a:spAutoFit/>
          </a:bodyPr>
          <a:lstStyle/>
          <a:p>
            <a:pPr defTabSz="932597"/>
            <a:r>
              <a:rPr lang="en-US" sz="2800" b="1" kern="0" dirty="0">
                <a:solidFill>
                  <a:schemeClr val="accent5"/>
                </a:solidFill>
                <a:latin typeface="+mj-lt"/>
              </a:rPr>
              <a:t>Lowest Cost</a:t>
            </a:r>
          </a:p>
        </p:txBody>
      </p:sp>
      <p:sp>
        <p:nvSpPr>
          <p:cNvPr id="57" name="Title 1"/>
          <p:cNvSpPr txBox="1">
            <a:spLocks/>
          </p:cNvSpPr>
          <p:nvPr/>
        </p:nvSpPr>
        <p:spPr>
          <a:xfrm>
            <a:off x="274638" y="250234"/>
            <a:ext cx="11990827" cy="917575"/>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r>
              <a:rPr lang="en-US" sz="5400" dirty="0">
                <a:solidFill>
                  <a:srgbClr val="00B0F0"/>
                </a:solidFill>
                <a:latin typeface="Segoe UI Light" panose="020B0502040204020203" pitchFamily="34" charset="0"/>
                <a:cs typeface="Segoe UI Light" panose="020B0502040204020203" pitchFamily="34" charset="0"/>
              </a:rPr>
              <a:t>Cosmos DB: </a:t>
            </a:r>
          </a:p>
          <a:p>
            <a:pPr algn="ctr"/>
            <a:r>
              <a:rPr lang="en-US" sz="3400" dirty="0">
                <a:solidFill>
                  <a:schemeClr val="bg2"/>
                </a:solidFill>
                <a:latin typeface="Segoe UI Light" panose="020B0502040204020203" pitchFamily="34" charset="0"/>
                <a:cs typeface="Segoe UI Light" panose="020B0502040204020203" pitchFamily="34" charset="0"/>
              </a:rPr>
              <a:t>Deeply Exploits</a:t>
            </a:r>
            <a:r>
              <a:rPr lang="en-US" sz="3400" dirty="0">
                <a:solidFill>
                  <a:srgbClr val="00B0F0"/>
                </a:solidFill>
                <a:latin typeface="Segoe UI Light" panose="020B0502040204020203" pitchFamily="34" charset="0"/>
                <a:cs typeface="Segoe UI Light" panose="020B0502040204020203" pitchFamily="34" charset="0"/>
              </a:rPr>
              <a:t> </a:t>
            </a:r>
            <a:r>
              <a:rPr lang="en-US" sz="3400" dirty="0">
                <a:solidFill>
                  <a:schemeClr val="bg1"/>
                </a:solidFill>
                <a:latin typeface="Segoe UI Light" panose="020B0502040204020203" pitchFamily="34" charset="0"/>
                <a:cs typeface="Segoe UI Light" panose="020B0502040204020203" pitchFamily="34" charset="0"/>
                <a:sym typeface="Wingdings" panose="05000000000000000000" pitchFamily="2" charset="2"/>
              </a:rPr>
              <a:t>Cloud Core Properties and Economies of Scale</a:t>
            </a:r>
            <a:endParaRPr lang="en-US" sz="3400" dirty="0">
              <a:latin typeface="Segoe UI Light" panose="020B0502040204020203" pitchFamily="34" charset="0"/>
              <a:cs typeface="Segoe UI Light" panose="020B0502040204020203" pitchFamily="34" charset="0"/>
            </a:endParaRPr>
          </a:p>
        </p:txBody>
      </p:sp>
      <p:sp>
        <p:nvSpPr>
          <p:cNvPr id="58" name="Text Placeholder 2"/>
          <p:cNvSpPr txBox="1">
            <a:spLocks/>
          </p:cNvSpPr>
          <p:nvPr/>
        </p:nvSpPr>
        <p:spPr>
          <a:xfrm>
            <a:off x="3685832" y="5478399"/>
            <a:ext cx="11888787" cy="4259115"/>
          </a:xfrm>
          <a:prstGeom prst="rect">
            <a:avLst/>
          </a:prstGeom>
        </p:spPr>
        <p:txBody>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endParaRPr lang="en-US" dirty="0">
              <a:solidFill>
                <a:schemeClr val="bg1"/>
              </a:solidFill>
            </a:endParaRPr>
          </a:p>
        </p:txBody>
      </p:sp>
      <p:grpSp>
        <p:nvGrpSpPr>
          <p:cNvPr id="63" name="Group 62"/>
          <p:cNvGrpSpPr/>
          <p:nvPr/>
        </p:nvGrpSpPr>
        <p:grpSpPr>
          <a:xfrm>
            <a:off x="122237" y="2379729"/>
            <a:ext cx="2819719" cy="4243053"/>
            <a:chOff x="122237" y="2379729"/>
            <a:chExt cx="2819719" cy="4243053"/>
          </a:xfrm>
        </p:grpSpPr>
        <p:sp>
          <p:nvSpPr>
            <p:cNvPr id="16" name="Left Brace 15"/>
            <p:cNvSpPr/>
            <p:nvPr/>
          </p:nvSpPr>
          <p:spPr>
            <a:xfrm>
              <a:off x="336206" y="2379729"/>
              <a:ext cx="450080" cy="3099982"/>
            </a:xfrm>
            <a:prstGeom prst="leftBrace">
              <a:avLst>
                <a:gd name="adj1" fmla="val 39060"/>
                <a:gd name="adj2" fmla="val 500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p:cNvSpPr/>
            <p:nvPr/>
          </p:nvSpPr>
          <p:spPr>
            <a:xfrm>
              <a:off x="122237" y="5976451"/>
              <a:ext cx="2819719" cy="646331"/>
            </a:xfrm>
            <a:prstGeom prst="rect">
              <a:avLst/>
            </a:prstGeom>
          </p:spPr>
          <p:txBody>
            <a:bodyPr wrap="square">
              <a:spAutoFit/>
            </a:bodyPr>
            <a:lstStyle/>
            <a:p>
              <a:r>
                <a:rPr lang="en-US" dirty="0">
                  <a:solidFill>
                    <a:schemeClr val="bg2"/>
                  </a:solidFill>
                  <a:latin typeface="Segoe UI Light" panose="020B0502040204020203" pitchFamily="34" charset="0"/>
                  <a:cs typeface="Segoe UI Light" panose="020B0502040204020203" pitchFamily="34" charset="0"/>
                </a:rPr>
                <a:t>IaaS hosted managed offerings cannot beat this</a:t>
              </a:r>
            </a:p>
          </p:txBody>
        </p:sp>
        <p:cxnSp>
          <p:nvCxnSpPr>
            <p:cNvPr id="59" name="Straight Arrow Connector 58"/>
            <p:cNvCxnSpPr/>
            <p:nvPr/>
          </p:nvCxnSpPr>
          <p:spPr>
            <a:xfrm flipV="1">
              <a:off x="287653" y="4068685"/>
              <a:ext cx="0" cy="1533622"/>
            </a:xfrm>
            <a:prstGeom prst="straightConnector1">
              <a:avLst/>
            </a:prstGeom>
            <a:ln w="12700">
              <a:solidFill>
                <a:schemeClr val="tx2"/>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6595833" y="1905684"/>
            <a:ext cx="5809990" cy="1526945"/>
            <a:chOff x="6043756" y="2024042"/>
            <a:chExt cx="5809990" cy="1526945"/>
          </a:xfrm>
        </p:grpSpPr>
        <p:grpSp>
          <p:nvGrpSpPr>
            <p:cNvPr id="2" name="Group 1"/>
            <p:cNvGrpSpPr/>
            <p:nvPr/>
          </p:nvGrpSpPr>
          <p:grpSpPr>
            <a:xfrm>
              <a:off x="6061219" y="2024042"/>
              <a:ext cx="5792527" cy="1165859"/>
              <a:chOff x="217749" y="3540341"/>
              <a:chExt cx="11617287" cy="2333227"/>
            </a:xfrm>
          </p:grpSpPr>
          <p:grpSp>
            <p:nvGrpSpPr>
              <p:cNvPr id="48" name="Group 47">
                <a:extLst/>
              </p:cNvPr>
              <p:cNvGrpSpPr/>
              <p:nvPr/>
            </p:nvGrpSpPr>
            <p:grpSpPr>
              <a:xfrm>
                <a:off x="1189037" y="4389201"/>
                <a:ext cx="9620232" cy="1484367"/>
                <a:chOff x="2652196" y="4246496"/>
                <a:chExt cx="10263036" cy="1583549"/>
              </a:xfrm>
            </p:grpSpPr>
            <p:sp>
              <p:nvSpPr>
                <p:cNvPr id="50" name="Rectangle 49">
                  <a:extLst/>
                </p:cNvPr>
                <p:cNvSpPr/>
                <p:nvPr/>
              </p:nvSpPr>
              <p:spPr bwMode="auto">
                <a:xfrm>
                  <a:off x="2652196" y="4280080"/>
                  <a:ext cx="9265683" cy="84056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1426" tIns="137141" rIns="171426" bIns="137141" numCol="1" spcCol="0" rtlCol="0" fromWordArt="0" anchor="t" anchorCtr="0" forceAA="0" compatLnSpc="1">
                  <a:prstTxWarp prst="textNoShape">
                    <a:avLst/>
                  </a:prstTxWarp>
                  <a:noAutofit/>
                </a:bodyPr>
                <a:lstStyle/>
                <a:p>
                  <a:pPr algn="ctr" defTabSz="874064" fontAlgn="base">
                    <a:lnSpc>
                      <a:spcPct val="90000"/>
                    </a:lnSpc>
                    <a:spcBef>
                      <a:spcPct val="0"/>
                    </a:spcBef>
                    <a:spcAft>
                      <a:spcPct val="0"/>
                    </a:spcAft>
                  </a:pPr>
                  <a:endParaRPr lang="en-US" sz="1400" kern="0"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52" name="TextBox 51">
                  <a:extLst/>
                </p:cNvPr>
                <p:cNvSpPr txBox="1"/>
                <p:nvPr/>
              </p:nvSpPr>
              <p:spPr>
                <a:xfrm>
                  <a:off x="7617771" y="4246496"/>
                  <a:ext cx="5297461" cy="1583549"/>
                </a:xfrm>
                <a:prstGeom prst="rect">
                  <a:avLst/>
                </a:prstGeom>
                <a:noFill/>
              </p:spPr>
              <p:txBody>
                <a:bodyPr wrap="square" lIns="171426" tIns="137141" rIns="171426" bIns="137141" rtlCol="0">
                  <a:spAutoFit/>
                </a:bodyPr>
                <a:lstStyle/>
                <a:p>
                  <a:pPr defTabSz="874349">
                    <a:lnSpc>
                      <a:spcPct val="90000"/>
                    </a:lnSpc>
                    <a:spcAft>
                      <a:spcPts val="562"/>
                    </a:spcAft>
                  </a:pPr>
                  <a:r>
                    <a:rPr lang="en-US" sz="1400" kern="0" dirty="0">
                      <a:latin typeface="Segoe UI Light" panose="020B0502040204020203" pitchFamily="34" charset="0"/>
                      <a:cs typeface="Segoe UI Light" panose="020B0502040204020203" pitchFamily="34" charset="0"/>
                    </a:rPr>
                    <a:t>Millions of trans/sec</a:t>
                  </a:r>
                </a:p>
                <a:p>
                  <a:pPr defTabSz="874349">
                    <a:lnSpc>
                      <a:spcPct val="90000"/>
                    </a:lnSpc>
                    <a:spcAft>
                      <a:spcPts val="562"/>
                    </a:spcAft>
                  </a:pPr>
                  <a:endParaRPr lang="en-US" sz="1400" kern="0" dirty="0">
                    <a:latin typeface="Segoe UI Light" panose="020B0502040204020203" pitchFamily="34" charset="0"/>
                    <a:cs typeface="Segoe UI Light" panose="020B0502040204020203" pitchFamily="34" charset="0"/>
                  </a:endParaRPr>
                </a:p>
              </p:txBody>
            </p:sp>
          </p:grpSp>
          <p:grpSp>
            <p:nvGrpSpPr>
              <p:cNvPr id="60" name="Group 59">
                <a:extLst/>
              </p:cNvPr>
              <p:cNvGrpSpPr/>
              <p:nvPr/>
            </p:nvGrpSpPr>
            <p:grpSpPr>
              <a:xfrm>
                <a:off x="1189037" y="3562532"/>
                <a:ext cx="9116362" cy="942330"/>
                <a:chOff x="2652196" y="3364589"/>
                <a:chExt cx="9725499" cy="1005295"/>
              </a:xfrm>
            </p:grpSpPr>
            <p:sp>
              <p:nvSpPr>
                <p:cNvPr id="61" name="Rectangle 60">
                  <a:extLst/>
                </p:cNvPr>
                <p:cNvSpPr/>
                <p:nvPr/>
              </p:nvSpPr>
              <p:spPr bwMode="auto">
                <a:xfrm>
                  <a:off x="2652196" y="3407883"/>
                  <a:ext cx="9265683" cy="84056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1426" tIns="137141" rIns="171426" bIns="137141" numCol="1" spcCol="0" rtlCol="0" fromWordArt="0" anchor="t" anchorCtr="0" forceAA="0" compatLnSpc="1">
                  <a:prstTxWarp prst="textNoShape">
                    <a:avLst/>
                  </a:prstTxWarp>
                  <a:noAutofit/>
                </a:bodyPr>
                <a:lstStyle/>
                <a:p>
                  <a:pPr algn="ctr" defTabSz="874064" fontAlgn="base">
                    <a:lnSpc>
                      <a:spcPct val="90000"/>
                    </a:lnSpc>
                    <a:spcBef>
                      <a:spcPct val="0"/>
                    </a:spcBef>
                    <a:spcAft>
                      <a:spcPct val="0"/>
                    </a:spcAft>
                  </a:pPr>
                  <a:endParaRPr lang="en-US" sz="1400" kern="0"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62" name="TextBox 61">
                  <a:extLst/>
                </p:cNvPr>
                <p:cNvSpPr txBox="1"/>
                <p:nvPr/>
              </p:nvSpPr>
              <p:spPr>
                <a:xfrm>
                  <a:off x="7670546" y="3364589"/>
                  <a:ext cx="4707149" cy="1005295"/>
                </a:xfrm>
                <a:prstGeom prst="rect">
                  <a:avLst/>
                </a:prstGeom>
                <a:noFill/>
              </p:spPr>
              <p:txBody>
                <a:bodyPr wrap="square" lIns="171426" tIns="137141" rIns="171426" bIns="137141" rtlCol="0">
                  <a:spAutoFit/>
                </a:bodyPr>
                <a:lstStyle/>
                <a:p>
                  <a:pPr defTabSz="874349">
                    <a:lnSpc>
                      <a:spcPct val="90000"/>
                    </a:lnSpc>
                    <a:spcAft>
                      <a:spcPts val="562"/>
                    </a:spcAft>
                  </a:pPr>
                  <a:r>
                    <a:rPr lang="en-US" sz="1400" kern="0" dirty="0">
                      <a:latin typeface="Segoe UI Light" panose="020B0502040204020203" pitchFamily="34" charset="0"/>
                      <a:cs typeface="Segoe UI Light" panose="020B0502040204020203" pitchFamily="34" charset="0"/>
                    </a:rPr>
                    <a:t>Petabytes of data</a:t>
                  </a:r>
                </a:p>
              </p:txBody>
            </p:sp>
          </p:grpSp>
          <p:grpSp>
            <p:nvGrpSpPr>
              <p:cNvPr id="64" name="Group 63">
                <a:extLst/>
              </p:cNvPr>
              <p:cNvGrpSpPr/>
              <p:nvPr/>
            </p:nvGrpSpPr>
            <p:grpSpPr>
              <a:xfrm>
                <a:off x="1036637" y="4343475"/>
                <a:ext cx="5684931" cy="942330"/>
                <a:chOff x="2652196" y="4197707"/>
                <a:chExt cx="5695746" cy="1005294"/>
              </a:xfrm>
            </p:grpSpPr>
            <p:sp>
              <p:nvSpPr>
                <p:cNvPr id="65" name="Arrow: Pentagon 64">
                  <a:extLst/>
                </p:cNvPr>
                <p:cNvSpPr/>
                <p:nvPr/>
              </p:nvSpPr>
              <p:spPr bwMode="auto">
                <a:xfrm>
                  <a:off x="2652196" y="4280078"/>
                  <a:ext cx="4861441" cy="840561"/>
                </a:xfrm>
                <a:prstGeom prst="homePlat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1426" tIns="137141" rIns="171426" bIns="137141" numCol="1" spcCol="0" rtlCol="0" fromWordArt="0" anchor="t" anchorCtr="0" forceAA="0" compatLnSpc="1">
                  <a:prstTxWarp prst="textNoShape">
                    <a:avLst/>
                  </a:prstTxWarp>
                  <a:noAutofit/>
                </a:bodyPr>
                <a:lstStyle/>
                <a:p>
                  <a:pPr algn="ctr" defTabSz="874064" fontAlgn="base">
                    <a:lnSpc>
                      <a:spcPct val="90000"/>
                    </a:lnSpc>
                    <a:spcBef>
                      <a:spcPct val="0"/>
                    </a:spcBef>
                    <a:spcAft>
                      <a:spcPct val="0"/>
                    </a:spcAft>
                  </a:pPr>
                  <a:endParaRPr lang="en-US" sz="1400" kern="0"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66" name="TextBox 65">
                  <a:extLst/>
                </p:cNvPr>
                <p:cNvSpPr txBox="1"/>
                <p:nvPr/>
              </p:nvSpPr>
              <p:spPr>
                <a:xfrm>
                  <a:off x="2787116" y="4197707"/>
                  <a:ext cx="5560826" cy="1005294"/>
                </a:xfrm>
                <a:prstGeom prst="rect">
                  <a:avLst/>
                </a:prstGeom>
                <a:noFill/>
              </p:spPr>
              <p:txBody>
                <a:bodyPr wrap="square" lIns="171426" tIns="137141" rIns="171426" bIns="137141" rtlCol="0">
                  <a:spAutoFit/>
                </a:bodyPr>
                <a:lstStyle/>
                <a:p>
                  <a:pPr defTabSz="874349">
                    <a:lnSpc>
                      <a:spcPct val="90000"/>
                    </a:lnSpc>
                    <a:spcAft>
                      <a:spcPts val="562"/>
                    </a:spcAft>
                  </a:pPr>
                  <a:r>
                    <a:rPr lang="en-US" sz="1400" kern="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Hundreds transactions / sec</a:t>
                  </a:r>
                </a:p>
              </p:txBody>
            </p:sp>
          </p:grpSp>
          <p:grpSp>
            <p:nvGrpSpPr>
              <p:cNvPr id="67" name="Group 66">
                <a:extLst/>
              </p:cNvPr>
              <p:cNvGrpSpPr/>
              <p:nvPr/>
            </p:nvGrpSpPr>
            <p:grpSpPr>
              <a:xfrm>
                <a:off x="1036637" y="3562146"/>
                <a:ext cx="4852210" cy="942330"/>
                <a:chOff x="2652196" y="3364175"/>
                <a:chExt cx="4861441" cy="1005295"/>
              </a:xfrm>
            </p:grpSpPr>
            <p:sp>
              <p:nvSpPr>
                <p:cNvPr id="68" name="Arrow: Pentagon 67">
                  <a:extLst/>
                </p:cNvPr>
                <p:cNvSpPr/>
                <p:nvPr/>
              </p:nvSpPr>
              <p:spPr bwMode="auto">
                <a:xfrm>
                  <a:off x="2652196" y="3407881"/>
                  <a:ext cx="4861441" cy="840561"/>
                </a:xfrm>
                <a:prstGeom prst="homePlat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1426" tIns="137141" rIns="171426" bIns="137141" numCol="1" spcCol="0" rtlCol="0" fromWordArt="0" anchor="t" anchorCtr="0" forceAA="0" compatLnSpc="1">
                  <a:prstTxWarp prst="textNoShape">
                    <a:avLst/>
                  </a:prstTxWarp>
                  <a:noAutofit/>
                </a:bodyPr>
                <a:lstStyle/>
                <a:p>
                  <a:pPr algn="ctr" defTabSz="874064" fontAlgn="base">
                    <a:lnSpc>
                      <a:spcPct val="90000"/>
                    </a:lnSpc>
                    <a:spcBef>
                      <a:spcPct val="0"/>
                    </a:spcBef>
                    <a:spcAft>
                      <a:spcPct val="0"/>
                    </a:spcAft>
                  </a:pPr>
                  <a:endParaRPr lang="en-US" sz="1400" kern="0"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69" name="TextBox 68">
                  <a:extLst/>
                </p:cNvPr>
                <p:cNvSpPr txBox="1"/>
                <p:nvPr/>
              </p:nvSpPr>
              <p:spPr>
                <a:xfrm>
                  <a:off x="2869247" y="3364175"/>
                  <a:ext cx="4026913" cy="1005295"/>
                </a:xfrm>
                <a:prstGeom prst="rect">
                  <a:avLst/>
                </a:prstGeom>
                <a:noFill/>
              </p:spPr>
              <p:txBody>
                <a:bodyPr wrap="square" lIns="171426" tIns="137141" rIns="171426" bIns="137141" rtlCol="0">
                  <a:spAutoFit/>
                </a:bodyPr>
                <a:lstStyle/>
                <a:p>
                  <a:pPr defTabSz="874349">
                    <a:lnSpc>
                      <a:spcPct val="90000"/>
                    </a:lnSpc>
                    <a:spcAft>
                      <a:spcPts val="562"/>
                    </a:spcAft>
                  </a:pPr>
                  <a:r>
                    <a:rPr lang="en-US" sz="1400" kern="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Gigabytes of data</a:t>
                  </a:r>
                </a:p>
              </p:txBody>
            </p:sp>
          </p:grpSp>
          <p:sp>
            <p:nvSpPr>
              <p:cNvPr id="70" name="Rectangle 69">
                <a:extLst/>
              </p:cNvPr>
              <p:cNvSpPr/>
              <p:nvPr/>
            </p:nvSpPr>
            <p:spPr bwMode="auto">
              <a:xfrm>
                <a:off x="1189037" y="3603115"/>
                <a:ext cx="557019" cy="787914"/>
              </a:xfrm>
              <a:prstGeom prst="rect">
                <a:avLst/>
              </a:prstGeom>
              <a:gradFill>
                <a:gsLst>
                  <a:gs pos="0">
                    <a:schemeClr val="bg1">
                      <a:lumMod val="50000"/>
                      <a:alpha val="0"/>
                    </a:schemeClr>
                  </a:gs>
                  <a:gs pos="100000">
                    <a:schemeClr val="bg1">
                      <a:lumMod val="50000"/>
                      <a:alpha val="3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1426" tIns="137141" rIns="171426" bIns="137141" numCol="1" spcCol="0" rtlCol="0" fromWordArt="0" anchor="t" anchorCtr="0" forceAA="0" compatLnSpc="1">
                <a:prstTxWarp prst="textNoShape">
                  <a:avLst/>
                </a:prstTxWarp>
                <a:noAutofit/>
              </a:bodyPr>
              <a:lstStyle/>
              <a:p>
                <a:pPr algn="ctr" defTabSz="874064" fontAlgn="base">
                  <a:lnSpc>
                    <a:spcPct val="90000"/>
                  </a:lnSpc>
                  <a:spcBef>
                    <a:spcPct val="0"/>
                  </a:spcBef>
                  <a:spcAft>
                    <a:spcPct val="0"/>
                  </a:spcAft>
                </a:pPr>
                <a:endParaRPr lang="en-US" sz="1400" kern="0"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71" name="Rectangle 70">
                <a:extLst/>
              </p:cNvPr>
              <p:cNvSpPr/>
              <p:nvPr/>
            </p:nvSpPr>
            <p:spPr bwMode="auto">
              <a:xfrm>
                <a:off x="1189037" y="4426296"/>
                <a:ext cx="557020" cy="787914"/>
              </a:xfrm>
              <a:prstGeom prst="rect">
                <a:avLst/>
              </a:prstGeom>
              <a:gradFill>
                <a:gsLst>
                  <a:gs pos="0">
                    <a:schemeClr val="bg1">
                      <a:lumMod val="50000"/>
                      <a:alpha val="0"/>
                    </a:schemeClr>
                  </a:gs>
                  <a:gs pos="100000">
                    <a:schemeClr val="bg1">
                      <a:lumMod val="50000"/>
                      <a:alpha val="3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1426" tIns="137141" rIns="171426" bIns="137141" numCol="1" spcCol="0" rtlCol="0" fromWordArt="0" anchor="t" anchorCtr="0" forceAA="0" compatLnSpc="1">
                <a:prstTxWarp prst="textNoShape">
                  <a:avLst/>
                </a:prstTxWarp>
                <a:noAutofit/>
              </a:bodyPr>
              <a:lstStyle/>
              <a:p>
                <a:pPr algn="ctr" defTabSz="874064" fontAlgn="base">
                  <a:lnSpc>
                    <a:spcPct val="90000"/>
                  </a:lnSpc>
                  <a:spcBef>
                    <a:spcPct val="0"/>
                  </a:spcBef>
                  <a:spcAft>
                    <a:spcPct val="0"/>
                  </a:spcAft>
                </a:pPr>
                <a:endParaRPr lang="en-US" sz="1400" kern="0"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pic>
            <p:nvPicPr>
              <p:cNvPr id="72" name="Picture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7749" y="4096777"/>
                <a:ext cx="588505" cy="588505"/>
              </a:xfrm>
              <a:prstGeom prst="rect">
                <a:avLst/>
              </a:prstGeom>
            </p:spPr>
          </p:pic>
          <p:pic>
            <p:nvPicPr>
              <p:cNvPr id="73" name="Picture 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35028" y="3540341"/>
                <a:ext cx="1900008" cy="1900007"/>
              </a:xfrm>
              <a:prstGeom prst="rect">
                <a:avLst/>
              </a:prstGeom>
            </p:spPr>
          </p:pic>
        </p:grpSp>
        <p:sp>
          <p:nvSpPr>
            <p:cNvPr id="74" name="Title 1"/>
            <p:cNvSpPr txBox="1">
              <a:spLocks/>
            </p:cNvSpPr>
            <p:nvPr/>
          </p:nvSpPr>
          <p:spPr>
            <a:xfrm>
              <a:off x="6043756" y="2941571"/>
              <a:ext cx="5486398" cy="609416"/>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r>
                <a:rPr lang="en-US" sz="3600" dirty="0">
                  <a:solidFill>
                    <a:schemeClr val="bg1"/>
                  </a:solidFill>
                  <a:latin typeface="Segoe UI Light" panose="020B0502040204020203" pitchFamily="34" charset="0"/>
                  <a:cs typeface="Segoe UI Light" panose="020B0502040204020203" pitchFamily="34" charset="0"/>
                </a:rPr>
                <a:t>Scale-out Architecture</a:t>
              </a:r>
            </a:p>
          </p:txBody>
        </p:sp>
      </p:grpSp>
      <p:sp>
        <p:nvSpPr>
          <p:cNvPr id="85" name="Title 1"/>
          <p:cNvSpPr txBox="1">
            <a:spLocks/>
          </p:cNvSpPr>
          <p:nvPr/>
        </p:nvSpPr>
        <p:spPr>
          <a:xfrm>
            <a:off x="5992149" y="5762505"/>
            <a:ext cx="5486398" cy="609416"/>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r>
              <a:rPr lang="en-US" sz="3600" dirty="0">
                <a:solidFill>
                  <a:schemeClr val="bg1"/>
                </a:solidFill>
                <a:latin typeface="Segoe UI Light" panose="020B0502040204020203" pitchFamily="34" charset="0"/>
                <a:cs typeface="Segoe UI Light" panose="020B0502040204020203" pitchFamily="34" charset="0"/>
              </a:rPr>
              <a:t>Global Distribution from the Ground Up</a:t>
            </a:r>
          </a:p>
        </p:txBody>
      </p:sp>
      <p:sp>
        <p:nvSpPr>
          <p:cNvPr id="86" name="Text Placeholder 2"/>
          <p:cNvSpPr txBox="1">
            <a:spLocks/>
          </p:cNvSpPr>
          <p:nvPr/>
        </p:nvSpPr>
        <p:spPr>
          <a:xfrm>
            <a:off x="7932245" y="3709023"/>
            <a:ext cx="4652079" cy="1727109"/>
          </a:xfrm>
          <a:prstGeom prst="rect">
            <a:avLst/>
          </a:prstGeom>
        </p:spPr>
        <p:txBody>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buNone/>
            </a:pPr>
            <a:endParaRPr lang="en-US" sz="1800" dirty="0">
              <a:solidFill>
                <a:schemeClr val="bg1"/>
              </a:solidFill>
              <a:latin typeface="Segoe UI Light" panose="020B0502040204020203" pitchFamily="34" charset="0"/>
              <a:cs typeface="Segoe UI Light" panose="020B0502040204020203" pitchFamily="34" charset="0"/>
            </a:endParaRPr>
          </a:p>
        </p:txBody>
      </p:sp>
      <p:grpSp>
        <p:nvGrpSpPr>
          <p:cNvPr id="21" name="Group 20"/>
          <p:cNvGrpSpPr/>
          <p:nvPr/>
        </p:nvGrpSpPr>
        <p:grpSpPr>
          <a:xfrm>
            <a:off x="6095701" y="2280318"/>
            <a:ext cx="5757708" cy="3099982"/>
            <a:chOff x="6095701" y="2280318"/>
            <a:chExt cx="5757708" cy="3099982"/>
          </a:xfrm>
        </p:grpSpPr>
        <p:sp>
          <p:nvSpPr>
            <p:cNvPr id="87" name="Title 1"/>
            <p:cNvSpPr txBox="1">
              <a:spLocks/>
            </p:cNvSpPr>
            <p:nvPr/>
          </p:nvSpPr>
          <p:spPr>
            <a:xfrm>
              <a:off x="6367011" y="3959876"/>
              <a:ext cx="5486398" cy="609416"/>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r>
                <a:rPr lang="en-US" sz="3600" dirty="0">
                  <a:solidFill>
                    <a:schemeClr val="bg1"/>
                  </a:solidFill>
                  <a:latin typeface="Segoe UI Light" panose="020B0502040204020203" pitchFamily="34" charset="0"/>
                  <a:cs typeface="Segoe UI Light" panose="020B0502040204020203" pitchFamily="34" charset="0"/>
                </a:rPr>
                <a:t>Fully-managed and Secure</a:t>
              </a:r>
            </a:p>
          </p:txBody>
        </p:sp>
        <p:grpSp>
          <p:nvGrpSpPr>
            <p:cNvPr id="20" name="Group 19"/>
            <p:cNvGrpSpPr/>
            <p:nvPr/>
          </p:nvGrpSpPr>
          <p:grpSpPr>
            <a:xfrm>
              <a:off x="9852630" y="4547758"/>
              <a:ext cx="1727594" cy="803606"/>
              <a:chOff x="7766655" y="4445310"/>
              <a:chExt cx="2400671" cy="1244793"/>
            </a:xfrm>
          </p:grpSpPr>
          <p:grpSp>
            <p:nvGrpSpPr>
              <p:cNvPr id="88" name="Group 87"/>
              <p:cNvGrpSpPr/>
              <p:nvPr/>
            </p:nvGrpSpPr>
            <p:grpSpPr>
              <a:xfrm>
                <a:off x="8359876" y="4445310"/>
                <a:ext cx="1250349" cy="1244793"/>
                <a:chOff x="1749729" y="3638263"/>
                <a:chExt cx="1250349" cy="1244793"/>
              </a:xfrm>
            </p:grpSpPr>
            <p:sp>
              <p:nvSpPr>
                <p:cNvPr id="89" name="Freeform 763"/>
                <p:cNvSpPr>
                  <a:spLocks/>
                </p:cNvSpPr>
                <p:nvPr/>
              </p:nvSpPr>
              <p:spPr bwMode="auto">
                <a:xfrm>
                  <a:off x="1749729" y="3638263"/>
                  <a:ext cx="1250349" cy="1244793"/>
                </a:xfrm>
                <a:custGeom>
                  <a:avLst/>
                  <a:gdLst>
                    <a:gd name="T0" fmla="*/ 558 w 609"/>
                    <a:gd name="T1" fmla="*/ 80 h 607"/>
                    <a:gd name="T2" fmla="*/ 305 w 609"/>
                    <a:gd name="T3" fmla="*/ 0 h 607"/>
                    <a:gd name="T4" fmla="*/ 51 w 609"/>
                    <a:gd name="T5" fmla="*/ 80 h 607"/>
                    <a:gd name="T6" fmla="*/ 305 w 609"/>
                    <a:gd name="T7" fmla="*/ 607 h 607"/>
                    <a:gd name="T8" fmla="*/ 558 w 609"/>
                    <a:gd name="T9" fmla="*/ 80 h 607"/>
                  </a:gdLst>
                  <a:ahLst/>
                  <a:cxnLst>
                    <a:cxn ang="0">
                      <a:pos x="T0" y="T1"/>
                    </a:cxn>
                    <a:cxn ang="0">
                      <a:pos x="T2" y="T3"/>
                    </a:cxn>
                    <a:cxn ang="0">
                      <a:pos x="T4" y="T5"/>
                    </a:cxn>
                    <a:cxn ang="0">
                      <a:pos x="T6" y="T7"/>
                    </a:cxn>
                    <a:cxn ang="0">
                      <a:pos x="T8" y="T9"/>
                    </a:cxn>
                  </a:cxnLst>
                  <a:rect l="0" t="0" r="r" b="b"/>
                  <a:pathLst>
                    <a:path w="609" h="607">
                      <a:moveTo>
                        <a:pt x="558" y="80"/>
                      </a:moveTo>
                      <a:cubicBezTo>
                        <a:pt x="397" y="93"/>
                        <a:pt x="305" y="0"/>
                        <a:pt x="305" y="0"/>
                      </a:cubicBezTo>
                      <a:cubicBezTo>
                        <a:pt x="305" y="0"/>
                        <a:pt x="213" y="93"/>
                        <a:pt x="51" y="80"/>
                      </a:cubicBezTo>
                      <a:cubicBezTo>
                        <a:pt x="51" y="80"/>
                        <a:pt x="0" y="511"/>
                        <a:pt x="305" y="607"/>
                      </a:cubicBezTo>
                      <a:cubicBezTo>
                        <a:pt x="609" y="511"/>
                        <a:pt x="558" y="80"/>
                        <a:pt x="558" y="80"/>
                      </a:cubicBezTo>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764"/>
                <p:cNvSpPr>
                  <a:spLocks/>
                </p:cNvSpPr>
                <p:nvPr/>
              </p:nvSpPr>
              <p:spPr bwMode="auto">
                <a:xfrm>
                  <a:off x="1908107" y="3767466"/>
                  <a:ext cx="933594" cy="1010005"/>
                </a:xfrm>
                <a:custGeom>
                  <a:avLst/>
                  <a:gdLst>
                    <a:gd name="T0" fmla="*/ 440 w 455"/>
                    <a:gd name="T1" fmla="*/ 67 h 493"/>
                    <a:gd name="T2" fmla="*/ 228 w 455"/>
                    <a:gd name="T3" fmla="*/ 0 h 493"/>
                    <a:gd name="T4" fmla="*/ 16 w 455"/>
                    <a:gd name="T5" fmla="*/ 67 h 493"/>
                    <a:gd name="T6" fmla="*/ 228 w 455"/>
                    <a:gd name="T7" fmla="*/ 493 h 493"/>
                    <a:gd name="T8" fmla="*/ 440 w 455"/>
                    <a:gd name="T9" fmla="*/ 67 h 493"/>
                  </a:gdLst>
                  <a:ahLst/>
                  <a:cxnLst>
                    <a:cxn ang="0">
                      <a:pos x="T0" y="T1"/>
                    </a:cxn>
                    <a:cxn ang="0">
                      <a:pos x="T2" y="T3"/>
                    </a:cxn>
                    <a:cxn ang="0">
                      <a:pos x="T4" y="T5"/>
                    </a:cxn>
                    <a:cxn ang="0">
                      <a:pos x="T6" y="T7"/>
                    </a:cxn>
                    <a:cxn ang="0">
                      <a:pos x="T8" y="T9"/>
                    </a:cxn>
                  </a:cxnLst>
                  <a:rect l="0" t="0" r="r" b="b"/>
                  <a:pathLst>
                    <a:path w="455" h="493">
                      <a:moveTo>
                        <a:pt x="440" y="67"/>
                      </a:moveTo>
                      <a:cubicBezTo>
                        <a:pt x="324" y="67"/>
                        <a:pt x="228" y="0"/>
                        <a:pt x="228" y="0"/>
                      </a:cubicBezTo>
                      <a:cubicBezTo>
                        <a:pt x="228" y="0"/>
                        <a:pt x="131" y="67"/>
                        <a:pt x="16" y="67"/>
                      </a:cubicBezTo>
                      <a:cubicBezTo>
                        <a:pt x="16" y="67"/>
                        <a:pt x="0" y="414"/>
                        <a:pt x="228" y="493"/>
                      </a:cubicBezTo>
                      <a:cubicBezTo>
                        <a:pt x="455" y="414"/>
                        <a:pt x="440" y="67"/>
                        <a:pt x="440" y="67"/>
                      </a:cubicBezTo>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765"/>
                <p:cNvSpPr>
                  <a:spLocks/>
                </p:cNvSpPr>
                <p:nvPr/>
              </p:nvSpPr>
              <p:spPr bwMode="auto">
                <a:xfrm>
                  <a:off x="1933114" y="3792473"/>
                  <a:ext cx="883580" cy="958601"/>
                </a:xfrm>
                <a:custGeom>
                  <a:avLst/>
                  <a:gdLst>
                    <a:gd name="T0" fmla="*/ 417 w 431"/>
                    <a:gd name="T1" fmla="*/ 64 h 468"/>
                    <a:gd name="T2" fmla="*/ 216 w 431"/>
                    <a:gd name="T3" fmla="*/ 0 h 468"/>
                    <a:gd name="T4" fmla="*/ 15 w 431"/>
                    <a:gd name="T5" fmla="*/ 64 h 468"/>
                    <a:gd name="T6" fmla="*/ 216 w 431"/>
                    <a:gd name="T7" fmla="*/ 468 h 468"/>
                    <a:gd name="T8" fmla="*/ 417 w 431"/>
                    <a:gd name="T9" fmla="*/ 64 h 468"/>
                  </a:gdLst>
                  <a:ahLst/>
                  <a:cxnLst>
                    <a:cxn ang="0">
                      <a:pos x="T0" y="T1"/>
                    </a:cxn>
                    <a:cxn ang="0">
                      <a:pos x="T2" y="T3"/>
                    </a:cxn>
                    <a:cxn ang="0">
                      <a:pos x="T4" y="T5"/>
                    </a:cxn>
                    <a:cxn ang="0">
                      <a:pos x="T6" y="T7"/>
                    </a:cxn>
                    <a:cxn ang="0">
                      <a:pos x="T8" y="T9"/>
                    </a:cxn>
                  </a:cxnLst>
                  <a:rect l="0" t="0" r="r" b="b"/>
                  <a:pathLst>
                    <a:path w="431" h="468">
                      <a:moveTo>
                        <a:pt x="417" y="64"/>
                      </a:moveTo>
                      <a:cubicBezTo>
                        <a:pt x="307" y="64"/>
                        <a:pt x="216" y="0"/>
                        <a:pt x="216" y="0"/>
                      </a:cubicBezTo>
                      <a:cubicBezTo>
                        <a:pt x="216" y="0"/>
                        <a:pt x="124" y="64"/>
                        <a:pt x="15" y="64"/>
                      </a:cubicBezTo>
                      <a:cubicBezTo>
                        <a:pt x="15" y="64"/>
                        <a:pt x="0" y="393"/>
                        <a:pt x="216" y="468"/>
                      </a:cubicBezTo>
                      <a:cubicBezTo>
                        <a:pt x="431" y="393"/>
                        <a:pt x="417" y="64"/>
                        <a:pt x="417" y="64"/>
                      </a:cubicBezTo>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766"/>
                <p:cNvSpPr>
                  <a:spLocks/>
                </p:cNvSpPr>
                <p:nvPr/>
              </p:nvSpPr>
              <p:spPr bwMode="auto">
                <a:xfrm>
                  <a:off x="1977571" y="4259270"/>
                  <a:ext cx="398723" cy="518200"/>
                </a:xfrm>
                <a:custGeom>
                  <a:avLst/>
                  <a:gdLst>
                    <a:gd name="T0" fmla="*/ 10 w 194"/>
                    <a:gd name="T1" fmla="*/ 0 h 253"/>
                    <a:gd name="T2" fmla="*/ 0 w 194"/>
                    <a:gd name="T3" fmla="*/ 0 h 253"/>
                    <a:gd name="T4" fmla="*/ 194 w 194"/>
                    <a:gd name="T5" fmla="*/ 253 h 253"/>
                    <a:gd name="T6" fmla="*/ 194 w 194"/>
                    <a:gd name="T7" fmla="*/ 253 h 253"/>
                    <a:gd name="T8" fmla="*/ 194 w 194"/>
                    <a:gd name="T9" fmla="*/ 240 h 253"/>
                    <a:gd name="T10" fmla="*/ 194 w 194"/>
                    <a:gd name="T11" fmla="*/ 240 h 253"/>
                    <a:gd name="T12" fmla="*/ 10 w 194"/>
                    <a:gd name="T13" fmla="*/ 0 h 253"/>
                  </a:gdLst>
                  <a:ahLst/>
                  <a:cxnLst>
                    <a:cxn ang="0">
                      <a:pos x="T0" y="T1"/>
                    </a:cxn>
                    <a:cxn ang="0">
                      <a:pos x="T2" y="T3"/>
                    </a:cxn>
                    <a:cxn ang="0">
                      <a:pos x="T4" y="T5"/>
                    </a:cxn>
                    <a:cxn ang="0">
                      <a:pos x="T6" y="T7"/>
                    </a:cxn>
                    <a:cxn ang="0">
                      <a:pos x="T8" y="T9"/>
                    </a:cxn>
                    <a:cxn ang="0">
                      <a:pos x="T10" y="T11"/>
                    </a:cxn>
                    <a:cxn ang="0">
                      <a:pos x="T12" y="T13"/>
                    </a:cxn>
                  </a:cxnLst>
                  <a:rect l="0" t="0" r="r" b="b"/>
                  <a:pathLst>
                    <a:path w="194" h="253">
                      <a:moveTo>
                        <a:pt x="10" y="0"/>
                      </a:moveTo>
                      <a:cubicBezTo>
                        <a:pt x="0" y="0"/>
                        <a:pt x="0" y="0"/>
                        <a:pt x="0" y="0"/>
                      </a:cubicBezTo>
                      <a:cubicBezTo>
                        <a:pt x="23" y="99"/>
                        <a:pt x="76" y="212"/>
                        <a:pt x="194" y="253"/>
                      </a:cubicBezTo>
                      <a:cubicBezTo>
                        <a:pt x="194" y="253"/>
                        <a:pt x="194" y="253"/>
                        <a:pt x="194" y="253"/>
                      </a:cubicBezTo>
                      <a:cubicBezTo>
                        <a:pt x="194" y="240"/>
                        <a:pt x="194" y="240"/>
                        <a:pt x="194" y="240"/>
                      </a:cubicBezTo>
                      <a:cubicBezTo>
                        <a:pt x="194" y="240"/>
                        <a:pt x="194" y="240"/>
                        <a:pt x="194" y="240"/>
                      </a:cubicBezTo>
                      <a:cubicBezTo>
                        <a:pt x="82" y="201"/>
                        <a:pt x="32" y="94"/>
                        <a:pt x="10" y="0"/>
                      </a:cubicBezTo>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767"/>
                <p:cNvSpPr>
                  <a:spLocks/>
                </p:cNvSpPr>
                <p:nvPr/>
              </p:nvSpPr>
              <p:spPr bwMode="auto">
                <a:xfrm>
                  <a:off x="1998410" y="4259270"/>
                  <a:ext cx="377883" cy="491804"/>
                </a:xfrm>
                <a:custGeom>
                  <a:avLst/>
                  <a:gdLst>
                    <a:gd name="T0" fmla="*/ 184 w 184"/>
                    <a:gd name="T1" fmla="*/ 0 h 240"/>
                    <a:gd name="T2" fmla="*/ 0 w 184"/>
                    <a:gd name="T3" fmla="*/ 0 h 240"/>
                    <a:gd name="T4" fmla="*/ 184 w 184"/>
                    <a:gd name="T5" fmla="*/ 240 h 240"/>
                    <a:gd name="T6" fmla="*/ 184 w 184"/>
                    <a:gd name="T7" fmla="*/ 240 h 240"/>
                    <a:gd name="T8" fmla="*/ 184 w 184"/>
                    <a:gd name="T9" fmla="*/ 0 h 240"/>
                  </a:gdLst>
                  <a:ahLst/>
                  <a:cxnLst>
                    <a:cxn ang="0">
                      <a:pos x="T0" y="T1"/>
                    </a:cxn>
                    <a:cxn ang="0">
                      <a:pos x="T2" y="T3"/>
                    </a:cxn>
                    <a:cxn ang="0">
                      <a:pos x="T4" y="T5"/>
                    </a:cxn>
                    <a:cxn ang="0">
                      <a:pos x="T6" y="T7"/>
                    </a:cxn>
                    <a:cxn ang="0">
                      <a:pos x="T8" y="T9"/>
                    </a:cxn>
                  </a:cxnLst>
                  <a:rect l="0" t="0" r="r" b="b"/>
                  <a:pathLst>
                    <a:path w="184" h="240">
                      <a:moveTo>
                        <a:pt x="184" y="0"/>
                      </a:moveTo>
                      <a:cubicBezTo>
                        <a:pt x="0" y="0"/>
                        <a:pt x="0" y="0"/>
                        <a:pt x="0" y="0"/>
                      </a:cubicBezTo>
                      <a:cubicBezTo>
                        <a:pt x="22" y="94"/>
                        <a:pt x="72" y="201"/>
                        <a:pt x="184" y="240"/>
                      </a:cubicBezTo>
                      <a:cubicBezTo>
                        <a:pt x="184" y="240"/>
                        <a:pt x="184" y="240"/>
                        <a:pt x="184" y="240"/>
                      </a:cubicBezTo>
                      <a:cubicBezTo>
                        <a:pt x="184" y="0"/>
                        <a:pt x="184" y="0"/>
                        <a:pt x="184" y="0"/>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768"/>
                <p:cNvSpPr>
                  <a:spLocks noEditPoints="1"/>
                </p:cNvSpPr>
                <p:nvPr/>
              </p:nvSpPr>
              <p:spPr bwMode="auto">
                <a:xfrm>
                  <a:off x="2376293" y="3767466"/>
                  <a:ext cx="434844" cy="137538"/>
                </a:xfrm>
                <a:custGeom>
                  <a:avLst/>
                  <a:gdLst>
                    <a:gd name="T0" fmla="*/ 212 w 212"/>
                    <a:gd name="T1" fmla="*/ 67 h 67"/>
                    <a:gd name="T2" fmla="*/ 212 w 212"/>
                    <a:gd name="T3" fmla="*/ 67 h 67"/>
                    <a:gd name="T4" fmla="*/ 212 w 212"/>
                    <a:gd name="T5" fmla="*/ 67 h 67"/>
                    <a:gd name="T6" fmla="*/ 212 w 212"/>
                    <a:gd name="T7" fmla="*/ 67 h 67"/>
                    <a:gd name="T8" fmla="*/ 212 w 212"/>
                    <a:gd name="T9" fmla="*/ 67 h 67"/>
                    <a:gd name="T10" fmla="*/ 212 w 212"/>
                    <a:gd name="T11" fmla="*/ 67 h 67"/>
                    <a:gd name="T12" fmla="*/ 0 w 212"/>
                    <a:gd name="T13" fmla="*/ 0 h 67"/>
                    <a:gd name="T14" fmla="*/ 0 w 212"/>
                    <a:gd name="T15" fmla="*/ 0 h 67"/>
                    <a:gd name="T16" fmla="*/ 76 w 212"/>
                    <a:gd name="T17" fmla="*/ 39 h 67"/>
                    <a:gd name="T18" fmla="*/ 0 w 212"/>
                    <a:gd name="T1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67">
                      <a:moveTo>
                        <a:pt x="212" y="67"/>
                      </a:moveTo>
                      <a:cubicBezTo>
                        <a:pt x="212" y="67"/>
                        <a:pt x="212" y="67"/>
                        <a:pt x="212" y="67"/>
                      </a:cubicBezTo>
                      <a:cubicBezTo>
                        <a:pt x="212" y="67"/>
                        <a:pt x="212" y="67"/>
                        <a:pt x="212" y="67"/>
                      </a:cubicBezTo>
                      <a:moveTo>
                        <a:pt x="212" y="67"/>
                      </a:moveTo>
                      <a:cubicBezTo>
                        <a:pt x="212" y="67"/>
                        <a:pt x="212" y="67"/>
                        <a:pt x="212" y="67"/>
                      </a:cubicBezTo>
                      <a:cubicBezTo>
                        <a:pt x="212" y="67"/>
                        <a:pt x="212" y="67"/>
                        <a:pt x="212" y="67"/>
                      </a:cubicBezTo>
                      <a:moveTo>
                        <a:pt x="0" y="0"/>
                      </a:moveTo>
                      <a:cubicBezTo>
                        <a:pt x="0" y="0"/>
                        <a:pt x="0" y="0"/>
                        <a:pt x="0" y="0"/>
                      </a:cubicBezTo>
                      <a:cubicBezTo>
                        <a:pt x="0" y="0"/>
                        <a:pt x="30" y="21"/>
                        <a:pt x="76" y="39"/>
                      </a:cubicBezTo>
                      <a:cubicBezTo>
                        <a:pt x="30" y="21"/>
                        <a:pt x="0" y="0"/>
                        <a:pt x="0" y="0"/>
                      </a:cubicBezTo>
                    </a:path>
                  </a:pathLst>
                </a:custGeom>
                <a:solidFill>
                  <a:srgbClr val="E67A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769"/>
                <p:cNvSpPr>
                  <a:spLocks/>
                </p:cNvSpPr>
                <p:nvPr/>
              </p:nvSpPr>
              <p:spPr bwMode="auto">
                <a:xfrm>
                  <a:off x="2376293" y="3767466"/>
                  <a:ext cx="440401" cy="491804"/>
                </a:xfrm>
                <a:custGeom>
                  <a:avLst/>
                  <a:gdLst>
                    <a:gd name="T0" fmla="*/ 0 w 215"/>
                    <a:gd name="T1" fmla="*/ 0 h 240"/>
                    <a:gd name="T2" fmla="*/ 0 w 215"/>
                    <a:gd name="T3" fmla="*/ 12 h 240"/>
                    <a:gd name="T4" fmla="*/ 201 w 215"/>
                    <a:gd name="T5" fmla="*/ 76 h 240"/>
                    <a:gd name="T6" fmla="*/ 183 w 215"/>
                    <a:gd name="T7" fmla="*/ 240 h 240"/>
                    <a:gd name="T8" fmla="*/ 193 w 215"/>
                    <a:gd name="T9" fmla="*/ 240 h 240"/>
                    <a:gd name="T10" fmla="*/ 212 w 215"/>
                    <a:gd name="T11" fmla="*/ 67 h 240"/>
                    <a:gd name="T12" fmla="*/ 212 w 215"/>
                    <a:gd name="T13" fmla="*/ 67 h 240"/>
                    <a:gd name="T14" fmla="*/ 212 w 215"/>
                    <a:gd name="T15" fmla="*/ 67 h 240"/>
                    <a:gd name="T16" fmla="*/ 212 w 215"/>
                    <a:gd name="T17" fmla="*/ 67 h 240"/>
                    <a:gd name="T18" fmla="*/ 212 w 215"/>
                    <a:gd name="T19" fmla="*/ 67 h 240"/>
                    <a:gd name="T20" fmla="*/ 212 w 215"/>
                    <a:gd name="T21" fmla="*/ 67 h 240"/>
                    <a:gd name="T22" fmla="*/ 212 w 215"/>
                    <a:gd name="T23" fmla="*/ 67 h 240"/>
                    <a:gd name="T24" fmla="*/ 76 w 215"/>
                    <a:gd name="T25" fmla="*/ 39 h 240"/>
                    <a:gd name="T26" fmla="*/ 0 w 215"/>
                    <a:gd name="T2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5" h="240">
                      <a:moveTo>
                        <a:pt x="0" y="0"/>
                      </a:moveTo>
                      <a:cubicBezTo>
                        <a:pt x="0" y="12"/>
                        <a:pt x="0" y="12"/>
                        <a:pt x="0" y="12"/>
                      </a:cubicBezTo>
                      <a:cubicBezTo>
                        <a:pt x="0" y="13"/>
                        <a:pt x="91" y="76"/>
                        <a:pt x="201" y="76"/>
                      </a:cubicBezTo>
                      <a:cubicBezTo>
                        <a:pt x="201" y="76"/>
                        <a:pt x="204" y="153"/>
                        <a:pt x="183" y="240"/>
                      </a:cubicBezTo>
                      <a:cubicBezTo>
                        <a:pt x="193" y="240"/>
                        <a:pt x="193" y="240"/>
                        <a:pt x="193" y="240"/>
                      </a:cubicBezTo>
                      <a:cubicBezTo>
                        <a:pt x="215" y="149"/>
                        <a:pt x="212" y="68"/>
                        <a:pt x="212" y="67"/>
                      </a:cubicBezTo>
                      <a:cubicBezTo>
                        <a:pt x="212" y="67"/>
                        <a:pt x="212" y="67"/>
                        <a:pt x="212" y="67"/>
                      </a:cubicBezTo>
                      <a:cubicBezTo>
                        <a:pt x="212" y="67"/>
                        <a:pt x="212" y="67"/>
                        <a:pt x="212" y="67"/>
                      </a:cubicBezTo>
                      <a:cubicBezTo>
                        <a:pt x="212" y="67"/>
                        <a:pt x="212" y="67"/>
                        <a:pt x="212" y="67"/>
                      </a:cubicBezTo>
                      <a:cubicBezTo>
                        <a:pt x="212" y="67"/>
                        <a:pt x="212" y="67"/>
                        <a:pt x="212" y="67"/>
                      </a:cubicBezTo>
                      <a:cubicBezTo>
                        <a:pt x="212" y="67"/>
                        <a:pt x="212" y="67"/>
                        <a:pt x="212" y="67"/>
                      </a:cubicBezTo>
                      <a:cubicBezTo>
                        <a:pt x="212" y="67"/>
                        <a:pt x="212" y="67"/>
                        <a:pt x="212" y="67"/>
                      </a:cubicBezTo>
                      <a:cubicBezTo>
                        <a:pt x="160" y="67"/>
                        <a:pt x="113" y="54"/>
                        <a:pt x="76" y="39"/>
                      </a:cubicBezTo>
                      <a:cubicBezTo>
                        <a:pt x="30" y="21"/>
                        <a:pt x="0" y="0"/>
                        <a:pt x="0" y="0"/>
                      </a:cubicBezTo>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770"/>
                <p:cNvSpPr>
                  <a:spLocks/>
                </p:cNvSpPr>
                <p:nvPr/>
              </p:nvSpPr>
              <p:spPr bwMode="auto">
                <a:xfrm>
                  <a:off x="2376293" y="3792473"/>
                  <a:ext cx="418172" cy="466797"/>
                </a:xfrm>
                <a:custGeom>
                  <a:avLst/>
                  <a:gdLst>
                    <a:gd name="T0" fmla="*/ 0 w 204"/>
                    <a:gd name="T1" fmla="*/ 0 h 228"/>
                    <a:gd name="T2" fmla="*/ 0 w 204"/>
                    <a:gd name="T3" fmla="*/ 228 h 228"/>
                    <a:gd name="T4" fmla="*/ 183 w 204"/>
                    <a:gd name="T5" fmla="*/ 228 h 228"/>
                    <a:gd name="T6" fmla="*/ 201 w 204"/>
                    <a:gd name="T7" fmla="*/ 64 h 228"/>
                    <a:gd name="T8" fmla="*/ 0 w 204"/>
                    <a:gd name="T9" fmla="*/ 0 h 228"/>
                  </a:gdLst>
                  <a:ahLst/>
                  <a:cxnLst>
                    <a:cxn ang="0">
                      <a:pos x="T0" y="T1"/>
                    </a:cxn>
                    <a:cxn ang="0">
                      <a:pos x="T2" y="T3"/>
                    </a:cxn>
                    <a:cxn ang="0">
                      <a:pos x="T4" y="T5"/>
                    </a:cxn>
                    <a:cxn ang="0">
                      <a:pos x="T6" y="T7"/>
                    </a:cxn>
                    <a:cxn ang="0">
                      <a:pos x="T8" y="T9"/>
                    </a:cxn>
                  </a:cxnLst>
                  <a:rect l="0" t="0" r="r" b="b"/>
                  <a:pathLst>
                    <a:path w="204" h="228">
                      <a:moveTo>
                        <a:pt x="0" y="0"/>
                      </a:moveTo>
                      <a:cubicBezTo>
                        <a:pt x="0" y="228"/>
                        <a:pt x="0" y="228"/>
                        <a:pt x="0" y="228"/>
                      </a:cubicBezTo>
                      <a:cubicBezTo>
                        <a:pt x="183" y="228"/>
                        <a:pt x="183" y="228"/>
                        <a:pt x="183" y="228"/>
                      </a:cubicBezTo>
                      <a:cubicBezTo>
                        <a:pt x="204" y="141"/>
                        <a:pt x="201" y="64"/>
                        <a:pt x="201" y="64"/>
                      </a:cubicBezTo>
                      <a:cubicBezTo>
                        <a:pt x="91" y="64"/>
                        <a:pt x="0" y="1"/>
                        <a:pt x="0" y="0"/>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771"/>
                <p:cNvSpPr>
                  <a:spLocks/>
                </p:cNvSpPr>
                <p:nvPr/>
              </p:nvSpPr>
              <p:spPr bwMode="auto">
                <a:xfrm>
                  <a:off x="2209580" y="4141181"/>
                  <a:ext cx="332037" cy="325091"/>
                </a:xfrm>
                <a:custGeom>
                  <a:avLst/>
                  <a:gdLst>
                    <a:gd name="T0" fmla="*/ 162 w 162"/>
                    <a:gd name="T1" fmla="*/ 147 h 159"/>
                    <a:gd name="T2" fmla="*/ 150 w 162"/>
                    <a:gd name="T3" fmla="*/ 159 h 159"/>
                    <a:gd name="T4" fmla="*/ 12 w 162"/>
                    <a:gd name="T5" fmla="*/ 159 h 159"/>
                    <a:gd name="T6" fmla="*/ 0 w 162"/>
                    <a:gd name="T7" fmla="*/ 147 h 159"/>
                    <a:gd name="T8" fmla="*/ 0 w 162"/>
                    <a:gd name="T9" fmla="*/ 12 h 159"/>
                    <a:gd name="T10" fmla="*/ 12 w 162"/>
                    <a:gd name="T11" fmla="*/ 0 h 159"/>
                    <a:gd name="T12" fmla="*/ 150 w 162"/>
                    <a:gd name="T13" fmla="*/ 0 h 159"/>
                    <a:gd name="T14" fmla="*/ 162 w 162"/>
                    <a:gd name="T15" fmla="*/ 12 h 159"/>
                    <a:gd name="T16" fmla="*/ 162 w 162"/>
                    <a:gd name="T17" fmla="*/ 14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159">
                      <a:moveTo>
                        <a:pt x="162" y="147"/>
                      </a:moveTo>
                      <a:cubicBezTo>
                        <a:pt x="162" y="154"/>
                        <a:pt x="156" y="159"/>
                        <a:pt x="150" y="159"/>
                      </a:cubicBezTo>
                      <a:cubicBezTo>
                        <a:pt x="12" y="159"/>
                        <a:pt x="12" y="159"/>
                        <a:pt x="12" y="159"/>
                      </a:cubicBezTo>
                      <a:cubicBezTo>
                        <a:pt x="5" y="159"/>
                        <a:pt x="0" y="154"/>
                        <a:pt x="0" y="147"/>
                      </a:cubicBezTo>
                      <a:cubicBezTo>
                        <a:pt x="0" y="12"/>
                        <a:pt x="0" y="12"/>
                        <a:pt x="0" y="12"/>
                      </a:cubicBezTo>
                      <a:cubicBezTo>
                        <a:pt x="0" y="5"/>
                        <a:pt x="5" y="0"/>
                        <a:pt x="12" y="0"/>
                      </a:cubicBezTo>
                      <a:cubicBezTo>
                        <a:pt x="150" y="0"/>
                        <a:pt x="150" y="0"/>
                        <a:pt x="150" y="0"/>
                      </a:cubicBezTo>
                      <a:cubicBezTo>
                        <a:pt x="156" y="0"/>
                        <a:pt x="162" y="5"/>
                        <a:pt x="162" y="12"/>
                      </a:cubicBezTo>
                      <a:lnTo>
                        <a:pt x="162" y="1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772"/>
                <p:cNvSpPr>
                  <a:spLocks noEditPoints="1"/>
                </p:cNvSpPr>
                <p:nvPr/>
              </p:nvSpPr>
              <p:spPr bwMode="auto">
                <a:xfrm>
                  <a:off x="2266540" y="3970300"/>
                  <a:ext cx="216727" cy="240345"/>
                </a:xfrm>
                <a:custGeom>
                  <a:avLst/>
                  <a:gdLst>
                    <a:gd name="T0" fmla="*/ 105 w 105"/>
                    <a:gd name="T1" fmla="*/ 117 h 117"/>
                    <a:gd name="T2" fmla="*/ 0 w 105"/>
                    <a:gd name="T3" fmla="*/ 117 h 117"/>
                    <a:gd name="T4" fmla="*/ 0 w 105"/>
                    <a:gd name="T5" fmla="*/ 53 h 117"/>
                    <a:gd name="T6" fmla="*/ 53 w 105"/>
                    <a:gd name="T7" fmla="*/ 0 h 117"/>
                    <a:gd name="T8" fmla="*/ 105 w 105"/>
                    <a:gd name="T9" fmla="*/ 53 h 117"/>
                    <a:gd name="T10" fmla="*/ 105 w 105"/>
                    <a:gd name="T11" fmla="*/ 117 h 117"/>
                    <a:gd name="T12" fmla="*/ 23 w 105"/>
                    <a:gd name="T13" fmla="*/ 94 h 117"/>
                    <a:gd name="T14" fmla="*/ 82 w 105"/>
                    <a:gd name="T15" fmla="*/ 94 h 117"/>
                    <a:gd name="T16" fmla="*/ 82 w 105"/>
                    <a:gd name="T17" fmla="*/ 53 h 117"/>
                    <a:gd name="T18" fmla="*/ 53 w 105"/>
                    <a:gd name="T19" fmla="*/ 23 h 117"/>
                    <a:gd name="T20" fmla="*/ 23 w 105"/>
                    <a:gd name="T21" fmla="*/ 53 h 117"/>
                    <a:gd name="T22" fmla="*/ 23 w 105"/>
                    <a:gd name="T23" fmla="*/ 9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17">
                      <a:moveTo>
                        <a:pt x="105" y="117"/>
                      </a:moveTo>
                      <a:cubicBezTo>
                        <a:pt x="0" y="117"/>
                        <a:pt x="0" y="117"/>
                        <a:pt x="0" y="117"/>
                      </a:cubicBezTo>
                      <a:cubicBezTo>
                        <a:pt x="0" y="53"/>
                        <a:pt x="0" y="53"/>
                        <a:pt x="0" y="53"/>
                      </a:cubicBezTo>
                      <a:cubicBezTo>
                        <a:pt x="0" y="24"/>
                        <a:pt x="24" y="0"/>
                        <a:pt x="53" y="0"/>
                      </a:cubicBezTo>
                      <a:cubicBezTo>
                        <a:pt x="81" y="0"/>
                        <a:pt x="105" y="24"/>
                        <a:pt x="105" y="53"/>
                      </a:cubicBezTo>
                      <a:lnTo>
                        <a:pt x="105" y="117"/>
                      </a:lnTo>
                      <a:close/>
                      <a:moveTo>
                        <a:pt x="23" y="94"/>
                      </a:moveTo>
                      <a:cubicBezTo>
                        <a:pt x="82" y="94"/>
                        <a:pt x="82" y="94"/>
                        <a:pt x="82" y="94"/>
                      </a:cubicBezTo>
                      <a:cubicBezTo>
                        <a:pt x="82" y="53"/>
                        <a:pt x="82" y="53"/>
                        <a:pt x="82" y="53"/>
                      </a:cubicBezTo>
                      <a:cubicBezTo>
                        <a:pt x="82" y="37"/>
                        <a:pt x="69" y="23"/>
                        <a:pt x="53" y="23"/>
                      </a:cubicBezTo>
                      <a:cubicBezTo>
                        <a:pt x="37" y="23"/>
                        <a:pt x="23" y="37"/>
                        <a:pt x="23" y="53"/>
                      </a:cubicBezTo>
                      <a:lnTo>
                        <a:pt x="23" y="9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787"/>
                <p:cNvSpPr>
                  <a:spLocks noChangeArrowheads="1"/>
                </p:cNvSpPr>
                <p:nvPr/>
              </p:nvSpPr>
              <p:spPr bwMode="auto">
                <a:xfrm>
                  <a:off x="2329058" y="4223149"/>
                  <a:ext cx="91692" cy="166713"/>
                </a:xfrm>
                <a:custGeom>
                  <a:avLst/>
                  <a:gdLst>
                    <a:gd name="connsiteX0" fmla="*/ 45846 w 91692"/>
                    <a:gd name="connsiteY0" fmla="*/ 0 h 166713"/>
                    <a:gd name="connsiteX1" fmla="*/ 91692 w 91692"/>
                    <a:gd name="connsiteY1" fmla="*/ 46541 h 166713"/>
                    <a:gd name="connsiteX2" fmla="*/ 78264 w 91692"/>
                    <a:gd name="connsiteY2" fmla="*/ 79451 h 166713"/>
                    <a:gd name="connsiteX3" fmla="*/ 68618 w 91692"/>
                    <a:gd name="connsiteY3" fmla="*/ 83507 h 166713"/>
                    <a:gd name="connsiteX4" fmla="*/ 86135 w 91692"/>
                    <a:gd name="connsiteY4" fmla="*/ 166713 h 166713"/>
                    <a:gd name="connsiteX5" fmla="*/ 47235 w 91692"/>
                    <a:gd name="connsiteY5" fmla="*/ 166713 h 166713"/>
                    <a:gd name="connsiteX6" fmla="*/ 5557 w 91692"/>
                    <a:gd name="connsiteY6" fmla="*/ 166713 h 166713"/>
                    <a:gd name="connsiteX7" fmla="*/ 23074 w 91692"/>
                    <a:gd name="connsiteY7" fmla="*/ 83507 h 166713"/>
                    <a:gd name="connsiteX8" fmla="*/ 13428 w 91692"/>
                    <a:gd name="connsiteY8" fmla="*/ 79451 h 166713"/>
                    <a:gd name="connsiteX9" fmla="*/ 0 w 91692"/>
                    <a:gd name="connsiteY9" fmla="*/ 46541 h 166713"/>
                    <a:gd name="connsiteX10" fmla="*/ 45846 w 91692"/>
                    <a:gd name="connsiteY10" fmla="*/ 0 h 16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692" h="166713">
                      <a:moveTo>
                        <a:pt x="45846" y="0"/>
                      </a:moveTo>
                      <a:cubicBezTo>
                        <a:pt x="71166" y="0"/>
                        <a:pt x="91692" y="20837"/>
                        <a:pt x="91692" y="46541"/>
                      </a:cubicBezTo>
                      <a:cubicBezTo>
                        <a:pt x="91692" y="59393"/>
                        <a:pt x="86561" y="71029"/>
                        <a:pt x="78264" y="79451"/>
                      </a:cubicBezTo>
                      <a:lnTo>
                        <a:pt x="68618" y="83507"/>
                      </a:lnTo>
                      <a:lnTo>
                        <a:pt x="86135" y="166713"/>
                      </a:lnTo>
                      <a:lnTo>
                        <a:pt x="47235" y="166713"/>
                      </a:lnTo>
                      <a:lnTo>
                        <a:pt x="5557" y="166713"/>
                      </a:lnTo>
                      <a:lnTo>
                        <a:pt x="23074" y="83507"/>
                      </a:lnTo>
                      <a:lnTo>
                        <a:pt x="13428" y="79451"/>
                      </a:lnTo>
                      <a:cubicBezTo>
                        <a:pt x="5132" y="71029"/>
                        <a:pt x="0" y="59393"/>
                        <a:pt x="0" y="46541"/>
                      </a:cubicBezTo>
                      <a:cubicBezTo>
                        <a:pt x="0" y="20837"/>
                        <a:pt x="20526" y="0"/>
                        <a:pt x="45846" y="0"/>
                      </a:cubicBez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100" name="Group 99"/>
              <p:cNvGrpSpPr/>
              <p:nvPr/>
            </p:nvGrpSpPr>
            <p:grpSpPr>
              <a:xfrm>
                <a:off x="7766655" y="5035753"/>
                <a:ext cx="614060" cy="111142"/>
                <a:chOff x="1114304" y="4228706"/>
                <a:chExt cx="614060" cy="111142"/>
              </a:xfrm>
              <a:solidFill>
                <a:schemeClr val="tx2">
                  <a:lumMod val="20000"/>
                  <a:lumOff val="80000"/>
                </a:schemeClr>
              </a:solidFill>
            </p:grpSpPr>
            <p:sp>
              <p:nvSpPr>
                <p:cNvPr id="101" name="Oval 775"/>
                <p:cNvSpPr>
                  <a:spLocks noChangeArrowheads="1"/>
                </p:cNvSpPr>
                <p:nvPr/>
              </p:nvSpPr>
              <p:spPr bwMode="auto">
                <a:xfrm>
                  <a:off x="1114304" y="4228706"/>
                  <a:ext cx="106974" cy="111142"/>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776"/>
                <p:cNvSpPr>
                  <a:spLocks noChangeArrowheads="1"/>
                </p:cNvSpPr>
                <p:nvPr/>
              </p:nvSpPr>
              <p:spPr bwMode="auto">
                <a:xfrm>
                  <a:off x="1283796" y="4228706"/>
                  <a:ext cx="108364" cy="111142"/>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3" name="Oval 777"/>
                <p:cNvSpPr>
                  <a:spLocks noChangeArrowheads="1"/>
                </p:cNvSpPr>
                <p:nvPr/>
              </p:nvSpPr>
              <p:spPr bwMode="auto">
                <a:xfrm>
                  <a:off x="1451898" y="4228706"/>
                  <a:ext cx="108364" cy="111142"/>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4" name="Oval 778"/>
                <p:cNvSpPr>
                  <a:spLocks noChangeArrowheads="1"/>
                </p:cNvSpPr>
                <p:nvPr/>
              </p:nvSpPr>
              <p:spPr bwMode="auto">
                <a:xfrm>
                  <a:off x="1621390" y="4228706"/>
                  <a:ext cx="106974" cy="111142"/>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05" name="Group 104"/>
              <p:cNvGrpSpPr/>
              <p:nvPr/>
            </p:nvGrpSpPr>
            <p:grpSpPr>
              <a:xfrm>
                <a:off x="9554655" y="5035753"/>
                <a:ext cx="612671" cy="111142"/>
                <a:chOff x="2902304" y="4228706"/>
                <a:chExt cx="612671" cy="111142"/>
              </a:xfrm>
              <a:solidFill>
                <a:schemeClr val="tx2">
                  <a:lumMod val="20000"/>
                  <a:lumOff val="80000"/>
                </a:schemeClr>
              </a:solidFill>
            </p:grpSpPr>
            <p:sp>
              <p:nvSpPr>
                <p:cNvPr id="106" name="Oval 779"/>
                <p:cNvSpPr>
                  <a:spLocks noChangeArrowheads="1"/>
                </p:cNvSpPr>
                <p:nvPr/>
              </p:nvSpPr>
              <p:spPr bwMode="auto">
                <a:xfrm>
                  <a:off x="3406611" y="4228706"/>
                  <a:ext cx="108364" cy="111142"/>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7" name="Oval 780"/>
                <p:cNvSpPr>
                  <a:spLocks noChangeArrowheads="1"/>
                </p:cNvSpPr>
                <p:nvPr/>
              </p:nvSpPr>
              <p:spPr bwMode="auto">
                <a:xfrm>
                  <a:off x="3238509" y="4228706"/>
                  <a:ext cx="106974" cy="111142"/>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8" name="Oval 781"/>
                <p:cNvSpPr>
                  <a:spLocks noChangeArrowheads="1"/>
                </p:cNvSpPr>
                <p:nvPr/>
              </p:nvSpPr>
              <p:spPr bwMode="auto">
                <a:xfrm>
                  <a:off x="3070406" y="4228706"/>
                  <a:ext cx="106974" cy="111142"/>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9" name="Oval 782"/>
                <p:cNvSpPr>
                  <a:spLocks noChangeArrowheads="1"/>
                </p:cNvSpPr>
                <p:nvPr/>
              </p:nvSpPr>
              <p:spPr bwMode="auto">
                <a:xfrm>
                  <a:off x="2902304" y="4228706"/>
                  <a:ext cx="106974" cy="111142"/>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110" name="Left Brace 109"/>
            <p:cNvSpPr/>
            <p:nvPr/>
          </p:nvSpPr>
          <p:spPr>
            <a:xfrm rot="10800000">
              <a:off x="6095701" y="2280318"/>
              <a:ext cx="450080" cy="3099982"/>
            </a:xfrm>
            <a:prstGeom prst="leftBrace">
              <a:avLst>
                <a:gd name="adj1" fmla="val 39060"/>
                <a:gd name="adj2" fmla="val 500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0949837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14:presetBounceEnd="5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1000" fill="hold"/>
                                            <p:tgtEl>
                                              <p:spTgt spid="5"/>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50000">
                                      <p:stCondLst>
                                        <p:cond delay="250"/>
                                      </p:stCondLst>
                                      <p:childTnLst>
                                        <p:set>
                                          <p:cBhvr>
                                            <p:cTn id="10" dur="1" fill="hold">
                                              <p:stCondLst>
                                                <p:cond delay="0"/>
                                              </p:stCondLst>
                                            </p:cTn>
                                            <p:tgtEl>
                                              <p:spTgt spid="12"/>
                                            </p:tgtEl>
                                            <p:attrNameLst>
                                              <p:attrName>style.visibility</p:attrName>
                                            </p:attrNameLst>
                                          </p:cBhvr>
                                          <p:to>
                                            <p:strVal val="visible"/>
                                          </p:to>
                                        </p:set>
                                        <p:anim calcmode="lin" valueType="num" p14:bounceEnd="50000">
                                          <p:cBhvr additive="base">
                                            <p:cTn id="11" dur="1000" fill="hold"/>
                                            <p:tgtEl>
                                              <p:spTgt spid="12"/>
                                            </p:tgtEl>
                                            <p:attrNameLst>
                                              <p:attrName>ppt_x</p:attrName>
                                            </p:attrNameLst>
                                          </p:cBhvr>
                                          <p:tavLst>
                                            <p:tav tm="0">
                                              <p:val>
                                                <p:strVal val="#ppt_x"/>
                                              </p:val>
                                            </p:tav>
                                            <p:tav tm="100000">
                                              <p:val>
                                                <p:strVal val="#ppt_x"/>
                                              </p:val>
                                            </p:tav>
                                          </p:tavLst>
                                        </p:anim>
                                        <p:anim calcmode="lin" valueType="num" p14:bounceEnd="50000">
                                          <p:cBhvr additive="base">
                                            <p:cTn id="12" dur="10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14:presetBounceEnd="50000">
                                      <p:stCondLst>
                                        <p:cond delay="500"/>
                                      </p:stCondLst>
                                      <p:childTnLst>
                                        <p:set>
                                          <p:cBhvr>
                                            <p:cTn id="14" dur="1" fill="hold">
                                              <p:stCondLst>
                                                <p:cond delay="0"/>
                                              </p:stCondLst>
                                            </p:cTn>
                                            <p:tgtEl>
                                              <p:spTgt spid="14"/>
                                            </p:tgtEl>
                                            <p:attrNameLst>
                                              <p:attrName>style.visibility</p:attrName>
                                            </p:attrNameLst>
                                          </p:cBhvr>
                                          <p:to>
                                            <p:strVal val="visible"/>
                                          </p:to>
                                        </p:set>
                                        <p:anim calcmode="lin" valueType="num" p14:bounceEnd="50000">
                                          <p:cBhvr additive="base">
                                            <p:cTn id="15" dur="1000" fill="hold"/>
                                            <p:tgtEl>
                                              <p:spTgt spid="14"/>
                                            </p:tgtEl>
                                            <p:attrNameLst>
                                              <p:attrName>ppt_x</p:attrName>
                                            </p:attrNameLst>
                                          </p:cBhvr>
                                          <p:tavLst>
                                            <p:tav tm="0">
                                              <p:val>
                                                <p:strVal val="#ppt_x"/>
                                              </p:val>
                                            </p:tav>
                                            <p:tav tm="100000">
                                              <p:val>
                                                <p:strVal val="#ppt_x"/>
                                              </p:val>
                                            </p:tav>
                                          </p:tavLst>
                                        </p:anim>
                                        <p:anim calcmode="lin" valueType="num" p14:bounceEnd="50000">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14:presetBounceEnd="50000">
                                      <p:stCondLst>
                                        <p:cond delay="750"/>
                                      </p:stCondLst>
                                      <p:childTnLst>
                                        <p:set>
                                          <p:cBhvr>
                                            <p:cTn id="18" dur="1" fill="hold">
                                              <p:stCondLst>
                                                <p:cond delay="0"/>
                                              </p:stCondLst>
                                            </p:cTn>
                                            <p:tgtEl>
                                              <p:spTgt spid="15"/>
                                            </p:tgtEl>
                                            <p:attrNameLst>
                                              <p:attrName>style.visibility</p:attrName>
                                            </p:attrNameLst>
                                          </p:cBhvr>
                                          <p:to>
                                            <p:strVal val="visible"/>
                                          </p:to>
                                        </p:set>
                                        <p:anim calcmode="lin" valueType="num" p14:bounceEnd="50000">
                                          <p:cBhvr additive="base">
                                            <p:cTn id="19" dur="1000" fill="hold"/>
                                            <p:tgtEl>
                                              <p:spTgt spid="15"/>
                                            </p:tgtEl>
                                            <p:attrNameLst>
                                              <p:attrName>ppt_x</p:attrName>
                                            </p:attrNameLst>
                                          </p:cBhvr>
                                          <p:tavLst>
                                            <p:tav tm="0">
                                              <p:val>
                                                <p:strVal val="#ppt_x"/>
                                              </p:val>
                                            </p:tav>
                                            <p:tav tm="100000">
                                              <p:val>
                                                <p:strVal val="#ppt_x"/>
                                              </p:val>
                                            </p:tav>
                                          </p:tavLst>
                                        </p:anim>
                                        <p:anim calcmode="lin" valueType="num" p14:bounceEnd="50000">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14:presetBounceEnd="50000">
                                      <p:stCondLst>
                                        <p:cond delay="1000"/>
                                      </p:stCondLst>
                                      <p:childTnLst>
                                        <p:set>
                                          <p:cBhvr>
                                            <p:cTn id="22" dur="1" fill="hold">
                                              <p:stCondLst>
                                                <p:cond delay="0"/>
                                              </p:stCondLst>
                                            </p:cTn>
                                            <p:tgtEl>
                                              <p:spTgt spid="4"/>
                                            </p:tgtEl>
                                            <p:attrNameLst>
                                              <p:attrName>style.visibility</p:attrName>
                                            </p:attrNameLst>
                                          </p:cBhvr>
                                          <p:to>
                                            <p:strVal val="visible"/>
                                          </p:to>
                                        </p:set>
                                        <p:anim calcmode="lin" valueType="num" p14:bounceEnd="50000">
                                          <p:cBhvr additive="base">
                                            <p:cTn id="23" dur="1000" fill="hold"/>
                                            <p:tgtEl>
                                              <p:spTgt spid="4"/>
                                            </p:tgtEl>
                                            <p:attrNameLst>
                                              <p:attrName>ppt_x</p:attrName>
                                            </p:attrNameLst>
                                          </p:cBhvr>
                                          <p:tavLst>
                                            <p:tav tm="0">
                                              <p:val>
                                                <p:strVal val="#ppt_x"/>
                                              </p:val>
                                            </p:tav>
                                            <p:tav tm="100000">
                                              <p:val>
                                                <p:strVal val="#ppt_x"/>
                                              </p:val>
                                            </p:tav>
                                          </p:tavLst>
                                        </p:anim>
                                        <p:anim calcmode="lin" valueType="num" p14:bounceEnd="50000">
                                          <p:cBhvr additive="base">
                                            <p:cTn id="24" dur="1000" fill="hold"/>
                                            <p:tgtEl>
                                              <p:spTgt spid="4"/>
                                            </p:tgtEl>
                                            <p:attrNameLst>
                                              <p:attrName>ppt_y</p:attrName>
                                            </p:attrNameLst>
                                          </p:cBhvr>
                                          <p:tavLst>
                                            <p:tav tm="0">
                                              <p:val>
                                                <p:strVal val="0-#ppt_h/2"/>
                                              </p:val>
                                            </p:tav>
                                            <p:tav tm="100000">
                                              <p:val>
                                                <p:strVal val="#ppt_y"/>
                                              </p:val>
                                            </p:tav>
                                          </p:tavLst>
                                        </p:anim>
                                      </p:childTnLst>
                                    </p:cTn>
                                  </p:par>
                                </p:childTnLst>
                              </p:cTn>
                            </p:par>
                            <p:par>
                              <p:cTn id="25" fill="hold">
                                <p:stCondLst>
                                  <p:cond delay="2000"/>
                                </p:stCondLst>
                                <p:childTnLst>
                                  <p:par>
                                    <p:cTn id="26" presetID="16" presetClass="entr" presetSubtype="37"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barn(outVertical)">
                                          <p:cBhvr>
                                            <p:cTn id="28" dur="500"/>
                                            <p:tgtEl>
                                              <p:spTgt spid="18"/>
                                            </p:tgtEl>
                                          </p:cBhvr>
                                        </p:animEffect>
                                      </p:childTnLst>
                                    </p:cTn>
                                  </p:par>
                                  <p:par>
                                    <p:cTn id="29" presetID="16" presetClass="entr" presetSubtype="37" fill="hold" grpId="0" nodeType="withEffect">
                                      <p:stCondLst>
                                        <p:cond delay="250"/>
                                      </p:stCondLst>
                                      <p:childTnLst>
                                        <p:set>
                                          <p:cBhvr>
                                            <p:cTn id="30" dur="1" fill="hold">
                                              <p:stCondLst>
                                                <p:cond delay="0"/>
                                              </p:stCondLst>
                                            </p:cTn>
                                            <p:tgtEl>
                                              <p:spTgt spid="53"/>
                                            </p:tgtEl>
                                            <p:attrNameLst>
                                              <p:attrName>style.visibility</p:attrName>
                                            </p:attrNameLst>
                                          </p:cBhvr>
                                          <p:to>
                                            <p:strVal val="visible"/>
                                          </p:to>
                                        </p:set>
                                        <p:animEffect transition="in" filter="barn(outVertical)">
                                          <p:cBhvr>
                                            <p:cTn id="31" dur="500"/>
                                            <p:tgtEl>
                                              <p:spTgt spid="53"/>
                                            </p:tgtEl>
                                          </p:cBhvr>
                                        </p:animEffect>
                                      </p:childTnLst>
                                    </p:cTn>
                                  </p:par>
                                  <p:par>
                                    <p:cTn id="32" presetID="16" presetClass="entr" presetSubtype="37" fill="hold" grpId="0" nodeType="withEffect">
                                      <p:stCondLst>
                                        <p:cond delay="250"/>
                                      </p:stCondLst>
                                      <p:childTnLst>
                                        <p:set>
                                          <p:cBhvr>
                                            <p:cTn id="33" dur="1" fill="hold">
                                              <p:stCondLst>
                                                <p:cond delay="0"/>
                                              </p:stCondLst>
                                            </p:cTn>
                                            <p:tgtEl>
                                              <p:spTgt spid="54"/>
                                            </p:tgtEl>
                                            <p:attrNameLst>
                                              <p:attrName>style.visibility</p:attrName>
                                            </p:attrNameLst>
                                          </p:cBhvr>
                                          <p:to>
                                            <p:strVal val="visible"/>
                                          </p:to>
                                        </p:set>
                                        <p:animEffect transition="in" filter="barn(outVertical)">
                                          <p:cBhvr>
                                            <p:cTn id="34" dur="500"/>
                                            <p:tgtEl>
                                              <p:spTgt spid="54"/>
                                            </p:tgtEl>
                                          </p:cBhvr>
                                        </p:animEffect>
                                      </p:childTnLst>
                                    </p:cTn>
                                  </p:par>
                                  <p:par>
                                    <p:cTn id="35" presetID="16" presetClass="entr" presetSubtype="37" fill="hold" grpId="0" nodeType="withEffect">
                                      <p:stCondLst>
                                        <p:cond delay="250"/>
                                      </p:stCondLst>
                                      <p:childTnLst>
                                        <p:set>
                                          <p:cBhvr>
                                            <p:cTn id="36" dur="1" fill="hold">
                                              <p:stCondLst>
                                                <p:cond delay="0"/>
                                              </p:stCondLst>
                                            </p:cTn>
                                            <p:tgtEl>
                                              <p:spTgt spid="55"/>
                                            </p:tgtEl>
                                            <p:attrNameLst>
                                              <p:attrName>style.visibility</p:attrName>
                                            </p:attrNameLst>
                                          </p:cBhvr>
                                          <p:to>
                                            <p:strVal val="visible"/>
                                          </p:to>
                                        </p:set>
                                        <p:animEffect transition="in" filter="barn(outVertical)">
                                          <p:cBhvr>
                                            <p:cTn id="37" dur="500"/>
                                            <p:tgtEl>
                                              <p:spTgt spid="55"/>
                                            </p:tgtEl>
                                          </p:cBhvr>
                                        </p:animEffect>
                                      </p:childTnLst>
                                    </p:cTn>
                                  </p:par>
                                  <p:par>
                                    <p:cTn id="38" presetID="16" presetClass="entr" presetSubtype="37" fill="hold" grpId="0" nodeType="withEffect">
                                      <p:stCondLst>
                                        <p:cond delay="250"/>
                                      </p:stCondLst>
                                      <p:childTnLst>
                                        <p:set>
                                          <p:cBhvr>
                                            <p:cTn id="39" dur="1" fill="hold">
                                              <p:stCondLst>
                                                <p:cond delay="0"/>
                                              </p:stCondLst>
                                            </p:cTn>
                                            <p:tgtEl>
                                              <p:spTgt spid="56"/>
                                            </p:tgtEl>
                                            <p:attrNameLst>
                                              <p:attrName>style.visibility</p:attrName>
                                            </p:attrNameLst>
                                          </p:cBhvr>
                                          <p:to>
                                            <p:strVal val="visible"/>
                                          </p:to>
                                        </p:set>
                                        <p:animEffect transition="in" filter="barn(outVertical)">
                                          <p:cBhvr>
                                            <p:cTn id="40" dur="500"/>
                                            <p:tgtEl>
                                              <p:spTgt spid="5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63"/>
                                            </p:tgtEl>
                                            <p:attrNameLst>
                                              <p:attrName>style.visibility</p:attrName>
                                            </p:attrNameLst>
                                          </p:cBhvr>
                                          <p:to>
                                            <p:strVal val="visible"/>
                                          </p:to>
                                        </p:set>
                                        <p:animEffect transition="in" filter="fade">
                                          <p:cBhvr>
                                            <p:cTn id="45" dur="500"/>
                                            <p:tgtEl>
                                              <p:spTgt spid="6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wipe(left)">
                                          <p:cBhvr>
                                            <p:cTn id="50" dur="500"/>
                                            <p:tgtEl>
                                              <p:spTgt spid="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75"/>
                                            </p:tgtEl>
                                            <p:attrNameLst>
                                              <p:attrName>style.visibility</p:attrName>
                                            </p:attrNameLst>
                                          </p:cBhvr>
                                          <p:to>
                                            <p:strVal val="visible"/>
                                          </p:to>
                                        </p:set>
                                        <p:animEffect transition="in" filter="fade">
                                          <p:cBhvr>
                                            <p:cTn id="55" dur="500"/>
                                            <p:tgtEl>
                                              <p:spTgt spid="7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85"/>
                                            </p:tgtEl>
                                            <p:attrNameLst>
                                              <p:attrName>style.visibility</p:attrName>
                                            </p:attrNameLst>
                                          </p:cBhvr>
                                          <p:to>
                                            <p:strVal val="visible"/>
                                          </p:to>
                                        </p:set>
                                        <p:animEffect transition="in" filter="fade">
                                          <p:cBhvr>
                                            <p:cTn id="58" dur="500"/>
                                            <p:tgtEl>
                                              <p:spTgt spid="8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fade">
                                          <p:cBhvr>
                                            <p:cTn id="6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53" grpId="0"/>
          <p:bldP spid="54" grpId="0"/>
          <p:bldP spid="55" grpId="0"/>
          <p:bldP spid="56" grpId="0"/>
          <p:bldP spid="8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25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5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75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100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1000" fill="hold"/>
                                            <p:tgtEl>
                                              <p:spTgt spid="4"/>
                                            </p:tgtEl>
                                            <p:attrNameLst>
                                              <p:attrName>ppt_x</p:attrName>
                                            </p:attrNameLst>
                                          </p:cBhvr>
                                          <p:tavLst>
                                            <p:tav tm="0">
                                              <p:val>
                                                <p:strVal val="#ppt_x"/>
                                              </p:val>
                                            </p:tav>
                                            <p:tav tm="100000">
                                              <p:val>
                                                <p:strVal val="#ppt_x"/>
                                              </p:val>
                                            </p:tav>
                                          </p:tavLst>
                                        </p:anim>
                                        <p:anim calcmode="lin" valueType="num">
                                          <p:cBhvr additive="base">
                                            <p:cTn id="24" dur="1000" fill="hold"/>
                                            <p:tgtEl>
                                              <p:spTgt spid="4"/>
                                            </p:tgtEl>
                                            <p:attrNameLst>
                                              <p:attrName>ppt_y</p:attrName>
                                            </p:attrNameLst>
                                          </p:cBhvr>
                                          <p:tavLst>
                                            <p:tav tm="0">
                                              <p:val>
                                                <p:strVal val="0-#ppt_h/2"/>
                                              </p:val>
                                            </p:tav>
                                            <p:tav tm="100000">
                                              <p:val>
                                                <p:strVal val="#ppt_y"/>
                                              </p:val>
                                            </p:tav>
                                          </p:tavLst>
                                        </p:anim>
                                      </p:childTnLst>
                                    </p:cTn>
                                  </p:par>
                                </p:childTnLst>
                              </p:cTn>
                            </p:par>
                            <p:par>
                              <p:cTn id="25" fill="hold">
                                <p:stCondLst>
                                  <p:cond delay="2000"/>
                                </p:stCondLst>
                                <p:childTnLst>
                                  <p:par>
                                    <p:cTn id="26" presetID="16" presetClass="entr" presetSubtype="37"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barn(outVertical)">
                                          <p:cBhvr>
                                            <p:cTn id="28" dur="500"/>
                                            <p:tgtEl>
                                              <p:spTgt spid="18"/>
                                            </p:tgtEl>
                                          </p:cBhvr>
                                        </p:animEffect>
                                      </p:childTnLst>
                                    </p:cTn>
                                  </p:par>
                                  <p:par>
                                    <p:cTn id="29" presetID="16" presetClass="entr" presetSubtype="37" fill="hold" grpId="0" nodeType="withEffect">
                                      <p:stCondLst>
                                        <p:cond delay="250"/>
                                      </p:stCondLst>
                                      <p:childTnLst>
                                        <p:set>
                                          <p:cBhvr>
                                            <p:cTn id="30" dur="1" fill="hold">
                                              <p:stCondLst>
                                                <p:cond delay="0"/>
                                              </p:stCondLst>
                                            </p:cTn>
                                            <p:tgtEl>
                                              <p:spTgt spid="53"/>
                                            </p:tgtEl>
                                            <p:attrNameLst>
                                              <p:attrName>style.visibility</p:attrName>
                                            </p:attrNameLst>
                                          </p:cBhvr>
                                          <p:to>
                                            <p:strVal val="visible"/>
                                          </p:to>
                                        </p:set>
                                        <p:animEffect transition="in" filter="barn(outVertical)">
                                          <p:cBhvr>
                                            <p:cTn id="31" dur="500"/>
                                            <p:tgtEl>
                                              <p:spTgt spid="53"/>
                                            </p:tgtEl>
                                          </p:cBhvr>
                                        </p:animEffect>
                                      </p:childTnLst>
                                    </p:cTn>
                                  </p:par>
                                  <p:par>
                                    <p:cTn id="32" presetID="16" presetClass="entr" presetSubtype="37" fill="hold" grpId="0" nodeType="withEffect">
                                      <p:stCondLst>
                                        <p:cond delay="250"/>
                                      </p:stCondLst>
                                      <p:childTnLst>
                                        <p:set>
                                          <p:cBhvr>
                                            <p:cTn id="33" dur="1" fill="hold">
                                              <p:stCondLst>
                                                <p:cond delay="0"/>
                                              </p:stCondLst>
                                            </p:cTn>
                                            <p:tgtEl>
                                              <p:spTgt spid="54"/>
                                            </p:tgtEl>
                                            <p:attrNameLst>
                                              <p:attrName>style.visibility</p:attrName>
                                            </p:attrNameLst>
                                          </p:cBhvr>
                                          <p:to>
                                            <p:strVal val="visible"/>
                                          </p:to>
                                        </p:set>
                                        <p:animEffect transition="in" filter="barn(outVertical)">
                                          <p:cBhvr>
                                            <p:cTn id="34" dur="500"/>
                                            <p:tgtEl>
                                              <p:spTgt spid="54"/>
                                            </p:tgtEl>
                                          </p:cBhvr>
                                        </p:animEffect>
                                      </p:childTnLst>
                                    </p:cTn>
                                  </p:par>
                                  <p:par>
                                    <p:cTn id="35" presetID="16" presetClass="entr" presetSubtype="37" fill="hold" grpId="0" nodeType="withEffect">
                                      <p:stCondLst>
                                        <p:cond delay="250"/>
                                      </p:stCondLst>
                                      <p:childTnLst>
                                        <p:set>
                                          <p:cBhvr>
                                            <p:cTn id="36" dur="1" fill="hold">
                                              <p:stCondLst>
                                                <p:cond delay="0"/>
                                              </p:stCondLst>
                                            </p:cTn>
                                            <p:tgtEl>
                                              <p:spTgt spid="55"/>
                                            </p:tgtEl>
                                            <p:attrNameLst>
                                              <p:attrName>style.visibility</p:attrName>
                                            </p:attrNameLst>
                                          </p:cBhvr>
                                          <p:to>
                                            <p:strVal val="visible"/>
                                          </p:to>
                                        </p:set>
                                        <p:animEffect transition="in" filter="barn(outVertical)">
                                          <p:cBhvr>
                                            <p:cTn id="37" dur="500"/>
                                            <p:tgtEl>
                                              <p:spTgt spid="55"/>
                                            </p:tgtEl>
                                          </p:cBhvr>
                                        </p:animEffect>
                                      </p:childTnLst>
                                    </p:cTn>
                                  </p:par>
                                  <p:par>
                                    <p:cTn id="38" presetID="16" presetClass="entr" presetSubtype="37" fill="hold" grpId="0" nodeType="withEffect">
                                      <p:stCondLst>
                                        <p:cond delay="250"/>
                                      </p:stCondLst>
                                      <p:childTnLst>
                                        <p:set>
                                          <p:cBhvr>
                                            <p:cTn id="39" dur="1" fill="hold">
                                              <p:stCondLst>
                                                <p:cond delay="0"/>
                                              </p:stCondLst>
                                            </p:cTn>
                                            <p:tgtEl>
                                              <p:spTgt spid="56"/>
                                            </p:tgtEl>
                                            <p:attrNameLst>
                                              <p:attrName>style.visibility</p:attrName>
                                            </p:attrNameLst>
                                          </p:cBhvr>
                                          <p:to>
                                            <p:strVal val="visible"/>
                                          </p:to>
                                        </p:set>
                                        <p:animEffect transition="in" filter="barn(outVertical)">
                                          <p:cBhvr>
                                            <p:cTn id="40" dur="500"/>
                                            <p:tgtEl>
                                              <p:spTgt spid="5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63"/>
                                            </p:tgtEl>
                                            <p:attrNameLst>
                                              <p:attrName>style.visibility</p:attrName>
                                            </p:attrNameLst>
                                          </p:cBhvr>
                                          <p:to>
                                            <p:strVal val="visible"/>
                                          </p:to>
                                        </p:set>
                                        <p:animEffect transition="in" filter="fade">
                                          <p:cBhvr>
                                            <p:cTn id="45" dur="500"/>
                                            <p:tgtEl>
                                              <p:spTgt spid="6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wipe(left)">
                                          <p:cBhvr>
                                            <p:cTn id="50" dur="500"/>
                                            <p:tgtEl>
                                              <p:spTgt spid="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75"/>
                                            </p:tgtEl>
                                            <p:attrNameLst>
                                              <p:attrName>style.visibility</p:attrName>
                                            </p:attrNameLst>
                                          </p:cBhvr>
                                          <p:to>
                                            <p:strVal val="visible"/>
                                          </p:to>
                                        </p:set>
                                        <p:animEffect transition="in" filter="fade">
                                          <p:cBhvr>
                                            <p:cTn id="55" dur="500"/>
                                            <p:tgtEl>
                                              <p:spTgt spid="7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85"/>
                                            </p:tgtEl>
                                            <p:attrNameLst>
                                              <p:attrName>style.visibility</p:attrName>
                                            </p:attrNameLst>
                                          </p:cBhvr>
                                          <p:to>
                                            <p:strVal val="visible"/>
                                          </p:to>
                                        </p:set>
                                        <p:animEffect transition="in" filter="fade">
                                          <p:cBhvr>
                                            <p:cTn id="58" dur="500"/>
                                            <p:tgtEl>
                                              <p:spTgt spid="8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fade">
                                          <p:cBhvr>
                                            <p:cTn id="6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53" grpId="0"/>
          <p:bldP spid="54" grpId="0"/>
          <p:bldP spid="55" grpId="0"/>
          <p:bldP spid="56" grpId="0"/>
          <p:bldP spid="85"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18D1CC9B-C810-4CCE-8F36-F7EC751C5718}"/>
              </a:ext>
            </a:extLst>
          </p:cNvPr>
          <p:cNvSpPr txBox="1"/>
          <p:nvPr/>
        </p:nvSpPr>
        <p:spPr>
          <a:xfrm>
            <a:off x="9266237" y="2582862"/>
            <a:ext cx="3429000" cy="3619452"/>
          </a:xfrm>
          <a:prstGeom prst="rect">
            <a:avLst/>
          </a:prstGeom>
          <a:noFill/>
        </p:spPr>
        <p:txBody>
          <a:bodyPr wrap="square" lIns="182880" tIns="146304" rIns="182880" bIns="146304" rtlCol="0">
            <a:spAutoFit/>
          </a:bodyPr>
          <a:lstStyle/>
          <a:p>
            <a:pPr lvl="0" defTabSz="932201">
              <a:lnSpc>
                <a:spcPct val="150000"/>
              </a:lnSpc>
              <a:defRPr/>
            </a:pPr>
            <a:r>
              <a:rPr lang="en-US" sz="2400" kern="0" dirty="0">
                <a:latin typeface="Segoe UI Semilight" panose="020B0402040204020203" pitchFamily="34" charset="0"/>
                <a:cs typeface="Segoe UI Semilight" panose="020B0402040204020203" pitchFamily="34" charset="0"/>
              </a:rPr>
              <a:t>SQL (DocumentDB)</a:t>
            </a:r>
          </a:p>
          <a:p>
            <a:pPr lvl="0" defTabSz="932201">
              <a:lnSpc>
                <a:spcPct val="150000"/>
              </a:lnSpc>
              <a:defRPr/>
            </a:pPr>
            <a:r>
              <a:rPr lang="en-US" sz="2400" kern="0" dirty="0">
                <a:latin typeface="Segoe UI Semilight" panose="020B0402040204020203" pitchFamily="34" charset="0"/>
                <a:cs typeface="Segoe UI Semilight" panose="020B0402040204020203" pitchFamily="34" charset="0"/>
              </a:rPr>
              <a:t>MongoDB</a:t>
            </a:r>
          </a:p>
          <a:p>
            <a:pPr lvl="0" defTabSz="932201">
              <a:lnSpc>
                <a:spcPct val="150000"/>
              </a:lnSpc>
              <a:defRPr/>
            </a:pPr>
            <a:r>
              <a:rPr lang="en-US" sz="2400" kern="0" dirty="0">
                <a:latin typeface="Segoe UI Semilight" panose="020B0402040204020203" pitchFamily="34" charset="0"/>
                <a:cs typeface="Segoe UI Semilight" panose="020B0402040204020203" pitchFamily="34" charset="0"/>
              </a:rPr>
              <a:t>Tables</a:t>
            </a:r>
          </a:p>
          <a:p>
            <a:pPr lvl="0" defTabSz="932201">
              <a:lnSpc>
                <a:spcPct val="150000"/>
              </a:lnSpc>
              <a:defRPr/>
            </a:pPr>
            <a:r>
              <a:rPr lang="en-US" sz="2400" kern="0" dirty="0">
                <a:latin typeface="Segoe UI Semilight" panose="020B0402040204020203" pitchFamily="34" charset="0"/>
                <a:cs typeface="Segoe UI Semilight" panose="020B0402040204020203" pitchFamily="34" charset="0"/>
              </a:rPr>
              <a:t>Gremlin Graph</a:t>
            </a:r>
          </a:p>
          <a:p>
            <a:pPr lvl="0" defTabSz="932201">
              <a:lnSpc>
                <a:spcPct val="150000"/>
              </a:lnSpc>
              <a:defRPr/>
            </a:pPr>
            <a:r>
              <a:rPr lang="en-US" sz="2400" kern="0" dirty="0">
                <a:latin typeface="Segoe UI Semilight" panose="020B0402040204020203" pitchFamily="34" charset="0"/>
                <a:cs typeface="Segoe UI Semilight" panose="020B0402040204020203" pitchFamily="34" charset="0"/>
              </a:rPr>
              <a:t>..</a:t>
            </a:r>
          </a:p>
          <a:p>
            <a:pPr lvl="0" defTabSz="932201">
              <a:lnSpc>
                <a:spcPct val="150000"/>
              </a:lnSpc>
              <a:defRPr/>
            </a:pPr>
            <a:endParaRPr lang="en-US" sz="2400" kern="0" dirty="0">
              <a:latin typeface="Segoe UI Semilight" panose="020B0402040204020203" pitchFamily="34" charset="0"/>
              <a:cs typeface="Segoe UI Semilight" panose="020B0402040204020203" pitchFamily="34" charset="0"/>
            </a:endParaRPr>
          </a:p>
        </p:txBody>
      </p:sp>
      <p:sp>
        <p:nvSpPr>
          <p:cNvPr id="21" name="Title 1">
            <a:extLst>
              <a:ext uri="{FF2B5EF4-FFF2-40B4-BE49-F238E27FC236}">
                <a16:creationId xmlns:a16="http://schemas.microsoft.com/office/drawing/2014/main" id="{70B62771-B37E-40BE-8FBA-CEC548E2381E}"/>
              </a:ext>
            </a:extLst>
          </p:cNvPr>
          <p:cNvSpPr txBox="1">
            <a:spLocks/>
          </p:cNvSpPr>
          <p:nvPr/>
        </p:nvSpPr>
        <p:spPr>
          <a:xfrm>
            <a:off x="198438" y="539869"/>
            <a:ext cx="12055476" cy="932563"/>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0" normalizeH="0" baseline="0" noProof="0" dirty="0">
                <a:ln w="3175">
                  <a:noFill/>
                </a:ln>
                <a:gradFill>
                  <a:gsLst>
                    <a:gs pos="0">
                      <a:srgbClr val="FFFFFF"/>
                    </a:gs>
                    <a:gs pos="100000">
                      <a:srgbClr val="FFFFFF"/>
                    </a:gs>
                  </a:gsLst>
                  <a:lin ang="5400000" scaled="0"/>
                </a:gradFill>
                <a:effectLst/>
                <a:uLnTx/>
                <a:uFillTx/>
                <a:latin typeface="Segoe UI Light"/>
                <a:ea typeface="+mn-ea"/>
                <a:cs typeface="Segoe UI" pitchFamily="34" charset="0"/>
              </a:rPr>
              <a:t>Azure Cosmos DB</a:t>
            </a:r>
          </a:p>
        </p:txBody>
      </p:sp>
      <p:sp>
        <p:nvSpPr>
          <p:cNvPr id="22" name="Title 1">
            <a:extLst>
              <a:ext uri="{FF2B5EF4-FFF2-40B4-BE49-F238E27FC236}">
                <a16:creationId xmlns:a16="http://schemas.microsoft.com/office/drawing/2014/main" id="{6C4D9E90-37CD-45AB-82BA-323C3548AFA6}"/>
              </a:ext>
            </a:extLst>
          </p:cNvPr>
          <p:cNvSpPr txBox="1">
            <a:spLocks/>
          </p:cNvSpPr>
          <p:nvPr/>
        </p:nvSpPr>
        <p:spPr>
          <a:xfrm>
            <a:off x="198438" y="1345773"/>
            <a:ext cx="12055476" cy="572464"/>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w="3175">
                  <a:noFill/>
                </a:ln>
                <a:solidFill>
                  <a:schemeClr val="bg2">
                    <a:lumMod val="20000"/>
                    <a:lumOff val="80000"/>
                  </a:schemeClr>
                </a:solidFill>
                <a:effectLst/>
                <a:uLnTx/>
                <a:uFillTx/>
                <a:latin typeface="Segoe UI" panose="020B0502040204020203" pitchFamily="34" charset="0"/>
              </a:rPr>
              <a:t>Multi-model and multi-API</a:t>
            </a:r>
            <a:endParaRPr kumimoji="0" lang="en-US" sz="4000" b="0" i="0" u="none" strike="noStrike" kern="1200" cap="none" spc="0" normalizeH="0" baseline="0" noProof="0" dirty="0">
              <a:ln w="3175">
                <a:noFill/>
              </a:ln>
              <a:solidFill>
                <a:schemeClr val="bg2">
                  <a:lumMod val="20000"/>
                  <a:lumOff val="80000"/>
                </a:schemeClr>
              </a:solidFill>
              <a:effectLst/>
              <a:uLnTx/>
              <a:uFillTx/>
              <a:latin typeface="Segoe UI" panose="020B0502040204020203" pitchFamily="34" charset="0"/>
            </a:endParaRPr>
          </a:p>
        </p:txBody>
      </p:sp>
      <p:pic>
        <p:nvPicPr>
          <p:cNvPr id="4" name="Graphic 3">
            <a:extLst>
              <a:ext uri="{FF2B5EF4-FFF2-40B4-BE49-F238E27FC236}">
                <a16:creationId xmlns:a16="http://schemas.microsoft.com/office/drawing/2014/main" id="{9921940C-9D63-44B2-ABDD-C0D0904232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2163" y="1926897"/>
            <a:ext cx="6096000" cy="6073778"/>
          </a:xfrm>
          <a:prstGeom prst="rect">
            <a:avLst/>
          </a:prstGeom>
        </p:spPr>
      </p:pic>
      <p:sp>
        <p:nvSpPr>
          <p:cNvPr id="7" name="TextBox 6">
            <a:extLst>
              <a:ext uri="{FF2B5EF4-FFF2-40B4-BE49-F238E27FC236}">
                <a16:creationId xmlns:a16="http://schemas.microsoft.com/office/drawing/2014/main" id="{82FD98DD-B64A-435E-912F-8386C6ADA235}"/>
              </a:ext>
            </a:extLst>
          </p:cNvPr>
          <p:cNvSpPr txBox="1"/>
          <p:nvPr/>
        </p:nvSpPr>
        <p:spPr>
          <a:xfrm>
            <a:off x="5855469" y="2582862"/>
            <a:ext cx="3429000" cy="3619452"/>
          </a:xfrm>
          <a:prstGeom prst="rect">
            <a:avLst/>
          </a:prstGeom>
          <a:noFill/>
        </p:spPr>
        <p:txBody>
          <a:bodyPr wrap="square" lIns="182880" tIns="146304" rIns="182880" bIns="146304" rtlCol="0">
            <a:spAutoFit/>
          </a:bodyPr>
          <a:lstStyle/>
          <a:p>
            <a:pPr lvl="0" defTabSz="932201">
              <a:lnSpc>
                <a:spcPct val="150000"/>
              </a:lnSpc>
              <a:defRPr/>
            </a:pPr>
            <a:r>
              <a:rPr lang="en-US" sz="2400" kern="0" dirty="0">
                <a:latin typeface="Segoe UI Semilight" panose="020B0402040204020203" pitchFamily="34" charset="0"/>
                <a:cs typeface="Segoe UI Semilight" panose="020B0402040204020203" pitchFamily="34" charset="0"/>
              </a:rPr>
              <a:t>Key-value</a:t>
            </a:r>
          </a:p>
          <a:p>
            <a:pPr lvl="0" defTabSz="932201">
              <a:lnSpc>
                <a:spcPct val="150000"/>
              </a:lnSpc>
              <a:defRPr/>
            </a:pPr>
            <a:r>
              <a:rPr lang="en-US" sz="2400" kern="0" dirty="0">
                <a:latin typeface="Segoe UI Semilight" panose="020B0402040204020203" pitchFamily="34" charset="0"/>
                <a:cs typeface="Segoe UI Semilight" panose="020B0402040204020203" pitchFamily="34" charset="0"/>
              </a:rPr>
              <a:t>Document</a:t>
            </a:r>
          </a:p>
          <a:p>
            <a:pPr lvl="0" defTabSz="932201">
              <a:lnSpc>
                <a:spcPct val="150000"/>
              </a:lnSpc>
              <a:defRPr/>
            </a:pPr>
            <a:r>
              <a:rPr lang="en-US" sz="2400" kern="0" dirty="0">
                <a:latin typeface="Segoe UI Semilight" panose="020B0402040204020203" pitchFamily="34" charset="0"/>
                <a:cs typeface="Segoe UI Semilight" panose="020B0402040204020203" pitchFamily="34" charset="0"/>
              </a:rPr>
              <a:t>Graph</a:t>
            </a:r>
          </a:p>
          <a:p>
            <a:pPr lvl="0" defTabSz="932201">
              <a:lnSpc>
                <a:spcPct val="150000"/>
              </a:lnSpc>
              <a:defRPr/>
            </a:pPr>
            <a:r>
              <a:rPr lang="en-US" sz="2400" kern="0" dirty="0">
                <a:latin typeface="Segoe UI Semilight" panose="020B0402040204020203" pitchFamily="34" charset="0"/>
                <a:cs typeface="Segoe UI Semilight" panose="020B0402040204020203" pitchFamily="34" charset="0"/>
              </a:rPr>
              <a:t>…</a:t>
            </a:r>
          </a:p>
          <a:p>
            <a:pPr lvl="0" defTabSz="932201">
              <a:lnSpc>
                <a:spcPct val="150000"/>
              </a:lnSpc>
              <a:defRPr/>
            </a:pPr>
            <a:endParaRPr lang="en-US" sz="2400" kern="0" dirty="0">
              <a:latin typeface="Segoe UI Semilight" panose="020B0402040204020203" pitchFamily="34" charset="0"/>
              <a:cs typeface="Segoe UI Semilight" panose="020B0402040204020203" pitchFamily="34" charset="0"/>
            </a:endParaRPr>
          </a:p>
          <a:p>
            <a:pPr lvl="0" defTabSz="932201">
              <a:lnSpc>
                <a:spcPct val="150000"/>
              </a:lnSpc>
              <a:defRPr/>
            </a:pPr>
            <a:endParaRPr lang="en-US" sz="2400" kern="0" dirty="0">
              <a:latin typeface="Segoe UI Semilight" panose="020B0402040204020203" pitchFamily="34" charset="0"/>
              <a:cs typeface="Segoe UI Semilight" panose="020B0402040204020203" pitchFamily="34" charset="0"/>
            </a:endParaRPr>
          </a:p>
        </p:txBody>
      </p:sp>
      <p:sp>
        <p:nvSpPr>
          <p:cNvPr id="3" name="TextBox 2">
            <a:extLst>
              <a:ext uri="{FF2B5EF4-FFF2-40B4-BE49-F238E27FC236}">
                <a16:creationId xmlns:a16="http://schemas.microsoft.com/office/drawing/2014/main" id="{291408A6-2C1B-4345-9C12-591740933128}"/>
              </a:ext>
            </a:extLst>
          </p:cNvPr>
          <p:cNvSpPr txBox="1"/>
          <p:nvPr/>
        </p:nvSpPr>
        <p:spPr>
          <a:xfrm>
            <a:off x="9266237" y="2125662"/>
            <a:ext cx="1371600"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bg2">
                    <a:lumMod val="20000"/>
                    <a:lumOff val="80000"/>
                  </a:schemeClr>
                </a:solidFill>
                <a:latin typeface="Segoe UI Semilight" panose="020B0402040204020203" pitchFamily="34" charset="0"/>
                <a:cs typeface="Segoe UI Semilight" panose="020B0402040204020203" pitchFamily="34" charset="0"/>
              </a:rPr>
              <a:t>APIs</a:t>
            </a:r>
          </a:p>
        </p:txBody>
      </p:sp>
      <p:sp>
        <p:nvSpPr>
          <p:cNvPr id="9" name="TextBox 8">
            <a:extLst>
              <a:ext uri="{FF2B5EF4-FFF2-40B4-BE49-F238E27FC236}">
                <a16:creationId xmlns:a16="http://schemas.microsoft.com/office/drawing/2014/main" id="{B0BF5736-BC5A-45DE-A188-965714704CBD}"/>
              </a:ext>
            </a:extLst>
          </p:cNvPr>
          <p:cNvSpPr txBox="1"/>
          <p:nvPr/>
        </p:nvSpPr>
        <p:spPr>
          <a:xfrm>
            <a:off x="5866689" y="2125662"/>
            <a:ext cx="2637548"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bg2">
                    <a:lumMod val="20000"/>
                    <a:lumOff val="80000"/>
                  </a:schemeClr>
                </a:solidFill>
                <a:latin typeface="Segoe UI Semilight" panose="020B0402040204020203" pitchFamily="34" charset="0"/>
                <a:cs typeface="Segoe UI Semilight" panose="020B0402040204020203" pitchFamily="34" charset="0"/>
              </a:rPr>
              <a:t>DATA MODEL</a:t>
            </a:r>
          </a:p>
        </p:txBody>
      </p:sp>
    </p:spTree>
    <p:extLst>
      <p:ext uri="{BB962C8B-B14F-4D97-AF65-F5344CB8AC3E}">
        <p14:creationId xmlns:p14="http://schemas.microsoft.com/office/powerpoint/2010/main" val="54367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2037" y="2506662"/>
            <a:ext cx="9220200" cy="1041567"/>
          </a:xfrm>
        </p:spPr>
        <p:txBody>
          <a:bodyPr/>
          <a:lstStyle/>
          <a:p>
            <a:r>
              <a:rPr lang="en-US" dirty="0">
                <a:solidFill>
                  <a:schemeClr val="bg1"/>
                </a:solidFill>
              </a:rPr>
              <a:t>Native Multi-Model</a:t>
            </a:r>
          </a:p>
        </p:txBody>
      </p:sp>
      <p:grpSp>
        <p:nvGrpSpPr>
          <p:cNvPr id="3" name="Group 2"/>
          <p:cNvGrpSpPr/>
          <p:nvPr/>
        </p:nvGrpSpPr>
        <p:grpSpPr>
          <a:xfrm>
            <a:off x="847724" y="2455151"/>
            <a:ext cx="1484313" cy="1144587"/>
            <a:chOff x="1039811" y="3152773"/>
            <a:chExt cx="1484313" cy="1144587"/>
          </a:xfrm>
          <a:solidFill>
            <a:srgbClr val="00B0F0"/>
          </a:solidFill>
        </p:grpSpPr>
        <p:sp>
          <p:nvSpPr>
            <p:cNvPr id="4" name="Freeform 284"/>
            <p:cNvSpPr>
              <a:spLocks/>
            </p:cNvSpPr>
            <p:nvPr/>
          </p:nvSpPr>
          <p:spPr bwMode="auto">
            <a:xfrm>
              <a:off x="1039811" y="3152773"/>
              <a:ext cx="1484313" cy="1144587"/>
            </a:xfrm>
            <a:custGeom>
              <a:avLst/>
              <a:gdLst>
                <a:gd name="T0" fmla="*/ 377 w 435"/>
                <a:gd name="T1" fmla="*/ 95 h 277"/>
                <a:gd name="T2" fmla="*/ 374 w 435"/>
                <a:gd name="T3" fmla="*/ 95 h 277"/>
                <a:gd name="T4" fmla="*/ 265 w 435"/>
                <a:gd name="T5" fmla="*/ 17 h 277"/>
                <a:gd name="T6" fmla="*/ 240 w 435"/>
                <a:gd name="T7" fmla="*/ 20 h 277"/>
                <a:gd name="T8" fmla="*/ 173 w 435"/>
                <a:gd name="T9" fmla="*/ 0 h 277"/>
                <a:gd name="T10" fmla="*/ 61 w 435"/>
                <a:gd name="T11" fmla="*/ 95 h 277"/>
                <a:gd name="T12" fmla="*/ 58 w 435"/>
                <a:gd name="T13" fmla="*/ 95 h 277"/>
                <a:gd name="T14" fmla="*/ 0 w 435"/>
                <a:gd name="T15" fmla="*/ 148 h 277"/>
                <a:gd name="T16" fmla="*/ 58 w 435"/>
                <a:gd name="T17" fmla="*/ 200 h 277"/>
                <a:gd name="T18" fmla="*/ 58 w 435"/>
                <a:gd name="T19" fmla="*/ 200 h 277"/>
                <a:gd name="T20" fmla="*/ 154 w 435"/>
                <a:gd name="T21" fmla="*/ 277 h 277"/>
                <a:gd name="T22" fmla="*/ 214 w 435"/>
                <a:gd name="T23" fmla="*/ 258 h 277"/>
                <a:gd name="T24" fmla="*/ 274 w 435"/>
                <a:gd name="T25" fmla="*/ 277 h 277"/>
                <a:gd name="T26" fmla="*/ 370 w 435"/>
                <a:gd name="T27" fmla="*/ 200 h 277"/>
                <a:gd name="T28" fmla="*/ 377 w 435"/>
                <a:gd name="T29" fmla="*/ 200 h 277"/>
                <a:gd name="T30" fmla="*/ 435 w 435"/>
                <a:gd name="T31" fmla="*/ 148 h 277"/>
                <a:gd name="T32" fmla="*/ 377 w 435"/>
                <a:gd name="T33" fmla="*/ 9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277">
                  <a:moveTo>
                    <a:pt x="377" y="95"/>
                  </a:moveTo>
                  <a:cubicBezTo>
                    <a:pt x="376" y="95"/>
                    <a:pt x="375" y="95"/>
                    <a:pt x="374" y="95"/>
                  </a:cubicBezTo>
                  <a:cubicBezTo>
                    <a:pt x="363" y="50"/>
                    <a:pt x="318" y="17"/>
                    <a:pt x="265" y="17"/>
                  </a:cubicBezTo>
                  <a:cubicBezTo>
                    <a:pt x="256" y="17"/>
                    <a:pt x="248" y="18"/>
                    <a:pt x="240" y="20"/>
                  </a:cubicBezTo>
                  <a:cubicBezTo>
                    <a:pt x="221" y="7"/>
                    <a:pt x="198" y="0"/>
                    <a:pt x="173" y="0"/>
                  </a:cubicBezTo>
                  <a:cubicBezTo>
                    <a:pt x="114" y="0"/>
                    <a:pt x="65" y="42"/>
                    <a:pt x="61" y="95"/>
                  </a:cubicBezTo>
                  <a:cubicBezTo>
                    <a:pt x="60" y="95"/>
                    <a:pt x="59" y="95"/>
                    <a:pt x="58" y="95"/>
                  </a:cubicBezTo>
                  <a:cubicBezTo>
                    <a:pt x="26" y="95"/>
                    <a:pt x="0" y="119"/>
                    <a:pt x="0" y="148"/>
                  </a:cubicBezTo>
                  <a:cubicBezTo>
                    <a:pt x="0" y="177"/>
                    <a:pt x="26" y="200"/>
                    <a:pt x="58" y="200"/>
                  </a:cubicBezTo>
                  <a:cubicBezTo>
                    <a:pt x="58" y="200"/>
                    <a:pt x="58" y="200"/>
                    <a:pt x="58" y="200"/>
                  </a:cubicBezTo>
                  <a:cubicBezTo>
                    <a:pt x="64" y="243"/>
                    <a:pt x="105" y="277"/>
                    <a:pt x="154" y="277"/>
                  </a:cubicBezTo>
                  <a:cubicBezTo>
                    <a:pt x="177" y="277"/>
                    <a:pt x="198" y="270"/>
                    <a:pt x="214" y="258"/>
                  </a:cubicBezTo>
                  <a:cubicBezTo>
                    <a:pt x="231" y="270"/>
                    <a:pt x="251" y="277"/>
                    <a:pt x="274" y="277"/>
                  </a:cubicBezTo>
                  <a:cubicBezTo>
                    <a:pt x="324" y="277"/>
                    <a:pt x="364" y="243"/>
                    <a:pt x="370" y="200"/>
                  </a:cubicBezTo>
                  <a:cubicBezTo>
                    <a:pt x="372" y="200"/>
                    <a:pt x="375" y="200"/>
                    <a:pt x="377" y="200"/>
                  </a:cubicBezTo>
                  <a:cubicBezTo>
                    <a:pt x="409" y="200"/>
                    <a:pt x="435" y="177"/>
                    <a:pt x="435" y="148"/>
                  </a:cubicBezTo>
                  <a:cubicBezTo>
                    <a:pt x="435" y="119"/>
                    <a:pt x="409" y="95"/>
                    <a:pt x="377"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 name="TextBox 4"/>
            <p:cNvSpPr txBox="1"/>
            <p:nvPr/>
          </p:nvSpPr>
          <p:spPr>
            <a:xfrm>
              <a:off x="1434571" y="3344862"/>
              <a:ext cx="664284" cy="849463"/>
            </a:xfrm>
            <a:prstGeom prst="rect">
              <a:avLst/>
            </a:prstGeom>
            <a:grpFill/>
          </p:spPr>
          <p:txBody>
            <a:bodyPr wrap="none" lIns="182880" tIns="146304" rIns="182880" bIns="146304" rtlCol="0">
              <a:spAutoFit/>
            </a:bodyPr>
            <a:lstStyle/>
            <a:p>
              <a:pPr>
                <a:lnSpc>
                  <a:spcPct val="90000"/>
                </a:lnSpc>
                <a:spcAft>
                  <a:spcPts val="600"/>
                </a:spcAft>
              </a:pPr>
              <a:r>
                <a:rPr lang="en-US" sz="4000" b="1" dirty="0">
                  <a:solidFill>
                    <a:srgbClr val="000000"/>
                  </a:solidFill>
                </a:rPr>
                <a:t>8</a:t>
              </a:r>
            </a:p>
          </p:txBody>
        </p:sp>
      </p:grpSp>
    </p:spTree>
    <p:extLst>
      <p:ext uri="{BB962C8B-B14F-4D97-AF65-F5344CB8AC3E}">
        <p14:creationId xmlns:p14="http://schemas.microsoft.com/office/powerpoint/2010/main" val="19450566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p:cNvSpPr>
            <a:spLocks noGrp="1"/>
          </p:cNvSpPr>
          <p:nvPr>
            <p:ph type="title"/>
          </p:nvPr>
        </p:nvSpPr>
        <p:spPr>
          <a:xfrm>
            <a:off x="3094037" y="3344862"/>
            <a:ext cx="6934200" cy="994320"/>
          </a:xfrm>
        </p:spPr>
        <p:txBody>
          <a:bodyPr>
            <a:noAutofit/>
          </a:bodyPr>
          <a:lstStyle/>
          <a:p>
            <a:pPr algn="ctr"/>
            <a:r>
              <a:rPr lang="en-US" sz="6000" spc="-287" dirty="0">
                <a:solidFill>
                  <a:schemeClr val="tx1"/>
                </a:solidFill>
                <a:latin typeface="Segoe UI Light" panose="020B0502040204020203" pitchFamily="34" charset="0"/>
                <a:ea typeface="Segoe UI Black" panose="020B0A02040204020203" pitchFamily="34" charset="0"/>
                <a:cs typeface="Segoe UI Light" panose="020B0502040204020203" pitchFamily="34" charset="0"/>
              </a:rPr>
              <a:t>Why Multi-Model? </a:t>
            </a:r>
          </a:p>
        </p:txBody>
      </p:sp>
    </p:spTree>
    <p:extLst>
      <p:ext uri="{BB962C8B-B14F-4D97-AF65-F5344CB8AC3E}">
        <p14:creationId xmlns:p14="http://schemas.microsoft.com/office/powerpoint/2010/main" val="24950179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16744"/>
          <a:stretch/>
        </p:blipFill>
        <p:spPr>
          <a:xfrm>
            <a:off x="882" y="1171175"/>
            <a:ext cx="12434711" cy="5823349"/>
          </a:xfrm>
          <a:prstGeom prst="rect">
            <a:avLst/>
          </a:prstGeom>
        </p:spPr>
      </p:pic>
      <p:sp>
        <p:nvSpPr>
          <p:cNvPr id="3" name="TextBox 2"/>
          <p:cNvSpPr txBox="1"/>
          <p:nvPr/>
        </p:nvSpPr>
        <p:spPr>
          <a:xfrm>
            <a:off x="882" y="0"/>
            <a:ext cx="12434711" cy="1063095"/>
          </a:xfrm>
          <a:prstGeom prst="rect">
            <a:avLst/>
          </a:prstGeom>
          <a:noFill/>
        </p:spPr>
        <p:txBody>
          <a:bodyPr wrap="square" lIns="186521" tIns="149217" rIns="186521" bIns="149217" rtlCol="0">
            <a:spAutoFit/>
          </a:bodyPr>
          <a:lstStyle/>
          <a:p>
            <a:pPr algn="ctr">
              <a:lnSpc>
                <a:spcPct val="90000"/>
              </a:lnSpc>
              <a:spcAft>
                <a:spcPts val="612"/>
              </a:spcAft>
            </a:pPr>
            <a:r>
              <a:rPr lang="en-US" sz="5500" dirty="0">
                <a:solidFill>
                  <a:schemeClr val="bg1"/>
                </a:solidFill>
                <a:latin typeface="+mj-lt"/>
              </a:rPr>
              <a:t>Who Wants to Store Their Data Like This?</a:t>
            </a:r>
          </a:p>
        </p:txBody>
      </p:sp>
    </p:spTree>
    <p:extLst>
      <p:ext uri="{BB962C8B-B14F-4D97-AF65-F5344CB8AC3E}">
        <p14:creationId xmlns:p14="http://schemas.microsoft.com/office/powerpoint/2010/main" val="12112606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921009" y="134316"/>
            <a:ext cx="7002771" cy="994320"/>
          </a:xfrm>
        </p:spPr>
        <p:txBody>
          <a:bodyPr>
            <a:noAutofit/>
          </a:bodyPr>
          <a:lstStyle/>
          <a:p>
            <a:pPr algn="ctr"/>
            <a:r>
              <a:rPr lang="en-US" sz="6000" spc="-287" dirty="0">
                <a:solidFill>
                  <a:schemeClr val="tx1"/>
                </a:solidFill>
                <a:latin typeface="Segoe UI Light" panose="020B0502040204020203" pitchFamily="34" charset="0"/>
                <a:ea typeface="Segoe UI Black" panose="020B0A02040204020203" pitchFamily="34" charset="0"/>
                <a:cs typeface="Segoe UI Light" panose="020B0502040204020203" pitchFamily="34" charset="0"/>
              </a:rPr>
              <a:t>Why Multi-Model?</a:t>
            </a:r>
          </a:p>
        </p:txBody>
      </p:sp>
      <p:grpSp>
        <p:nvGrpSpPr>
          <p:cNvPr id="49" name="Group 48"/>
          <p:cNvGrpSpPr/>
          <p:nvPr/>
        </p:nvGrpSpPr>
        <p:grpSpPr>
          <a:xfrm>
            <a:off x="6523037" y="1668462"/>
            <a:ext cx="5257800" cy="3657600"/>
            <a:chOff x="2623232" y="2223105"/>
            <a:chExt cx="6062303" cy="4403402"/>
          </a:xfrm>
        </p:grpSpPr>
        <p:sp>
          <p:nvSpPr>
            <p:cNvPr id="50" name="Rectangle 49"/>
            <p:cNvSpPr/>
            <p:nvPr/>
          </p:nvSpPr>
          <p:spPr>
            <a:xfrm>
              <a:off x="3062270" y="2683443"/>
              <a:ext cx="4718784" cy="3471581"/>
            </a:xfrm>
            <a:prstGeom prst="rect">
              <a:avLst/>
            </a:prstGeom>
            <a:solidFill>
              <a:srgbClr val="59B4D9"/>
            </a:solidFill>
            <a:ln w="12700" cap="flat" cmpd="sng" algn="ctr">
              <a:solidFill>
                <a:srgbClr val="59B4D9">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1" name="Rectangle 50"/>
            <p:cNvSpPr/>
            <p:nvPr/>
          </p:nvSpPr>
          <p:spPr>
            <a:xfrm>
              <a:off x="3055990" y="4072432"/>
              <a:ext cx="2590800" cy="2082592"/>
            </a:xfrm>
            <a:prstGeom prst="rect">
              <a:avLst/>
            </a:prstGeom>
            <a:solidFill>
              <a:srgbClr val="59B4D9">
                <a:lumMod val="40000"/>
                <a:lumOff val="60000"/>
              </a:srgbClr>
            </a:solidFill>
            <a:ln w="12700" cap="flat" cmpd="sng" algn="ctr">
              <a:solidFill>
                <a:srgbClr val="59B4D9">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2" name="Rectangle 51"/>
            <p:cNvSpPr/>
            <p:nvPr/>
          </p:nvSpPr>
          <p:spPr>
            <a:xfrm>
              <a:off x="3055990" y="5088225"/>
              <a:ext cx="1295400" cy="1066800"/>
            </a:xfrm>
            <a:prstGeom prst="rect">
              <a:avLst/>
            </a:prstGeom>
            <a:solidFill>
              <a:srgbClr val="59B4D9">
                <a:lumMod val="20000"/>
                <a:lumOff val="80000"/>
              </a:srgbClr>
            </a:solidFill>
            <a:ln w="12700" cap="flat" cmpd="sng" algn="ctr">
              <a:solidFill>
                <a:srgbClr val="59B4D9">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cxnSp>
          <p:nvCxnSpPr>
            <p:cNvPr id="53" name="Straight Arrow Connector 52"/>
            <p:cNvCxnSpPr/>
            <p:nvPr/>
          </p:nvCxnSpPr>
          <p:spPr>
            <a:xfrm flipV="1">
              <a:off x="3055990" y="2223105"/>
              <a:ext cx="0" cy="3931920"/>
            </a:xfrm>
            <a:prstGeom prst="straightConnector1">
              <a:avLst/>
            </a:prstGeom>
            <a:noFill/>
            <a:ln w="38100" cap="flat" cmpd="sng" algn="ctr">
              <a:solidFill>
                <a:srgbClr val="FFC000"/>
              </a:solidFill>
              <a:prstDash val="solid"/>
              <a:miter lim="800000"/>
              <a:tailEnd type="triangle"/>
            </a:ln>
            <a:effectLst/>
          </p:spPr>
        </p:cxnSp>
        <p:cxnSp>
          <p:nvCxnSpPr>
            <p:cNvPr id="54" name="Straight Arrow Connector 53"/>
            <p:cNvCxnSpPr/>
            <p:nvPr/>
          </p:nvCxnSpPr>
          <p:spPr>
            <a:xfrm>
              <a:off x="3055990" y="6155025"/>
              <a:ext cx="5486400" cy="0"/>
            </a:xfrm>
            <a:prstGeom prst="straightConnector1">
              <a:avLst/>
            </a:prstGeom>
            <a:noFill/>
            <a:ln w="38100" cap="flat" cmpd="sng" algn="ctr">
              <a:solidFill>
                <a:srgbClr val="FFC000"/>
              </a:solidFill>
              <a:prstDash val="solid"/>
              <a:miter lim="800000"/>
              <a:tailEnd type="triangle"/>
            </a:ln>
            <a:effectLst/>
          </p:spPr>
        </p:cxnSp>
        <p:sp>
          <p:nvSpPr>
            <p:cNvPr id="55" name="Freeform: Shape 54"/>
            <p:cNvSpPr/>
            <p:nvPr/>
          </p:nvSpPr>
          <p:spPr>
            <a:xfrm>
              <a:off x="3523475" y="2237006"/>
              <a:ext cx="4717774" cy="3670853"/>
            </a:xfrm>
            <a:custGeom>
              <a:avLst/>
              <a:gdLst>
                <a:gd name="connsiteX0" fmla="*/ 0 w 4717774"/>
                <a:gd name="connsiteY0" fmla="*/ 3670853 h 3670853"/>
                <a:gd name="connsiteX1" fmla="*/ 304800 w 4717774"/>
                <a:gd name="connsiteY1" fmla="*/ 3611218 h 3670853"/>
                <a:gd name="connsiteX2" fmla="*/ 834887 w 4717774"/>
                <a:gd name="connsiteY2" fmla="*/ 3366053 h 3670853"/>
                <a:gd name="connsiteX3" fmla="*/ 1550504 w 4717774"/>
                <a:gd name="connsiteY3" fmla="*/ 2802835 h 3670853"/>
                <a:gd name="connsiteX4" fmla="*/ 2716695 w 4717774"/>
                <a:gd name="connsiteY4" fmla="*/ 1802296 h 3670853"/>
                <a:gd name="connsiteX5" fmla="*/ 4717774 w 4717774"/>
                <a:gd name="connsiteY5" fmla="*/ 0 h 36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17774" h="3670853">
                  <a:moveTo>
                    <a:pt x="0" y="3670853"/>
                  </a:moveTo>
                  <a:cubicBezTo>
                    <a:pt x="82826" y="3666435"/>
                    <a:pt x="165652" y="3662018"/>
                    <a:pt x="304800" y="3611218"/>
                  </a:cubicBezTo>
                  <a:cubicBezTo>
                    <a:pt x="443948" y="3560418"/>
                    <a:pt x="627270" y="3500783"/>
                    <a:pt x="834887" y="3366053"/>
                  </a:cubicBezTo>
                  <a:cubicBezTo>
                    <a:pt x="1042504" y="3231322"/>
                    <a:pt x="1236869" y="3063461"/>
                    <a:pt x="1550504" y="2802835"/>
                  </a:cubicBezTo>
                  <a:cubicBezTo>
                    <a:pt x="1864139" y="2542209"/>
                    <a:pt x="2188817" y="2269435"/>
                    <a:pt x="2716695" y="1802296"/>
                  </a:cubicBezTo>
                  <a:cubicBezTo>
                    <a:pt x="3244573" y="1335157"/>
                    <a:pt x="3981173" y="667578"/>
                    <a:pt x="4717774" y="0"/>
                  </a:cubicBezTo>
                </a:path>
              </a:pathLst>
            </a:custGeom>
            <a:noFill/>
            <a:ln w="57150" cap="flat" cmpd="sng" algn="ctr">
              <a:solidFill>
                <a:srgbClr val="0070C0"/>
              </a:solidFill>
              <a:prstDash val="solid"/>
              <a:miter lim="800000"/>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6" name="TextBox 55"/>
            <p:cNvSpPr txBox="1"/>
            <p:nvPr/>
          </p:nvSpPr>
          <p:spPr>
            <a:xfrm>
              <a:off x="3095190" y="5088224"/>
              <a:ext cx="1205073"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rPr>
                <a:t>Transaction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rPr>
                <a:t>data</a:t>
              </a:r>
            </a:p>
          </p:txBody>
        </p:sp>
        <p:sp>
          <p:nvSpPr>
            <p:cNvPr id="57" name="TextBox 56"/>
            <p:cNvSpPr txBox="1"/>
            <p:nvPr/>
          </p:nvSpPr>
          <p:spPr>
            <a:xfrm>
              <a:off x="3286791" y="4058867"/>
              <a:ext cx="1724446"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rPr>
                <a:t>Web/content data</a:t>
              </a:r>
            </a:p>
          </p:txBody>
        </p:sp>
        <p:sp>
          <p:nvSpPr>
            <p:cNvPr id="58" name="TextBox 57"/>
            <p:cNvSpPr txBox="1"/>
            <p:nvPr/>
          </p:nvSpPr>
          <p:spPr>
            <a:xfrm>
              <a:off x="3265891" y="2772955"/>
              <a:ext cx="3260123"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rPr>
                <a:t>Social data/Machine-generated data</a:t>
              </a:r>
            </a:p>
          </p:txBody>
        </p:sp>
        <p:sp>
          <p:nvSpPr>
            <p:cNvPr id="59" name="TextBox 58"/>
            <p:cNvSpPr txBox="1"/>
            <p:nvPr/>
          </p:nvSpPr>
          <p:spPr>
            <a:xfrm>
              <a:off x="3100781" y="5729345"/>
              <a:ext cx="417102"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rPr>
                <a:t>KB</a:t>
              </a:r>
            </a:p>
          </p:txBody>
        </p:sp>
        <p:sp>
          <p:nvSpPr>
            <p:cNvPr id="60" name="TextBox 59"/>
            <p:cNvSpPr txBox="1"/>
            <p:nvPr/>
          </p:nvSpPr>
          <p:spPr>
            <a:xfrm rot="19736087">
              <a:off x="4095610" y="5228548"/>
              <a:ext cx="471604"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rPr>
                <a:t>MB</a:t>
              </a:r>
            </a:p>
          </p:txBody>
        </p:sp>
        <p:sp>
          <p:nvSpPr>
            <p:cNvPr id="61" name="TextBox 60"/>
            <p:cNvSpPr txBox="1"/>
            <p:nvPr/>
          </p:nvSpPr>
          <p:spPr>
            <a:xfrm rot="19736087">
              <a:off x="4944647" y="4505352"/>
              <a:ext cx="428322"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rPr>
                <a:t>GB</a:t>
              </a:r>
            </a:p>
          </p:txBody>
        </p:sp>
        <p:sp>
          <p:nvSpPr>
            <p:cNvPr id="62" name="TextBox 61"/>
            <p:cNvSpPr txBox="1"/>
            <p:nvPr/>
          </p:nvSpPr>
          <p:spPr>
            <a:xfrm rot="19147365">
              <a:off x="6028560" y="3642716"/>
              <a:ext cx="405880"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rPr>
                <a:t>TB</a:t>
              </a:r>
            </a:p>
          </p:txBody>
        </p:sp>
        <p:sp>
          <p:nvSpPr>
            <p:cNvPr id="63" name="TextBox 62"/>
            <p:cNvSpPr txBox="1"/>
            <p:nvPr/>
          </p:nvSpPr>
          <p:spPr>
            <a:xfrm rot="19147365">
              <a:off x="6976790" y="2772956"/>
              <a:ext cx="410690"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rPr>
                <a:t>PB</a:t>
              </a:r>
            </a:p>
          </p:txBody>
        </p:sp>
        <p:cxnSp>
          <p:nvCxnSpPr>
            <p:cNvPr id="64" name="Straight Arrow Connector 63"/>
            <p:cNvCxnSpPr/>
            <p:nvPr/>
          </p:nvCxnSpPr>
          <p:spPr>
            <a:xfrm flipV="1">
              <a:off x="8542390" y="2926844"/>
              <a:ext cx="0" cy="1393633"/>
            </a:xfrm>
            <a:prstGeom prst="straightConnector1">
              <a:avLst/>
            </a:prstGeom>
            <a:noFill/>
            <a:ln w="6350" cap="flat" cmpd="sng" algn="ctr">
              <a:solidFill>
                <a:srgbClr val="FFC000"/>
              </a:solidFill>
              <a:prstDash val="solid"/>
              <a:miter lim="800000"/>
              <a:tailEnd type="triangle"/>
            </a:ln>
            <a:effectLst/>
          </p:spPr>
        </p:cxnSp>
        <p:sp>
          <p:nvSpPr>
            <p:cNvPr id="65" name="TextBox 64"/>
            <p:cNvSpPr txBox="1"/>
            <p:nvPr/>
          </p:nvSpPr>
          <p:spPr>
            <a:xfrm>
              <a:off x="4670414" y="6318730"/>
              <a:ext cx="2056910"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rPr>
                <a:t>Data variety/complexity</a:t>
              </a:r>
            </a:p>
          </p:txBody>
        </p:sp>
        <p:sp>
          <p:nvSpPr>
            <p:cNvPr id="66" name="TextBox 65"/>
            <p:cNvSpPr txBox="1"/>
            <p:nvPr/>
          </p:nvSpPr>
          <p:spPr>
            <a:xfrm rot="16200000">
              <a:off x="2182759" y="4166588"/>
              <a:ext cx="1188723"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rPr>
                <a:t>Data volume</a:t>
              </a:r>
            </a:p>
          </p:txBody>
        </p:sp>
        <p:sp>
          <p:nvSpPr>
            <p:cNvPr id="67" name="TextBox 66"/>
            <p:cNvSpPr txBox="1"/>
            <p:nvPr/>
          </p:nvSpPr>
          <p:spPr>
            <a:xfrm rot="16200000">
              <a:off x="7950397" y="4717542"/>
              <a:ext cx="1162498"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rPr>
                <a:t>Log 10 scale</a:t>
              </a:r>
            </a:p>
          </p:txBody>
        </p:sp>
        <p:sp>
          <p:nvSpPr>
            <p:cNvPr id="68" name="TextBox 67"/>
            <p:cNvSpPr txBox="1"/>
            <p:nvPr/>
          </p:nvSpPr>
          <p:spPr>
            <a:xfrm rot="16200000">
              <a:off x="8391224" y="5753970"/>
              <a:ext cx="280846"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rPr>
                <a:t>1</a:t>
              </a:r>
            </a:p>
          </p:txBody>
        </p:sp>
        <p:sp>
          <p:nvSpPr>
            <p:cNvPr id="69" name="TextBox 68"/>
            <p:cNvSpPr txBox="1"/>
            <p:nvPr/>
          </p:nvSpPr>
          <p:spPr>
            <a:xfrm rot="16200000">
              <a:off x="8343133" y="2529554"/>
              <a:ext cx="377026"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rPr>
                <a:t>15</a:t>
              </a:r>
            </a:p>
          </p:txBody>
        </p:sp>
      </p:grpSp>
      <p:grpSp>
        <p:nvGrpSpPr>
          <p:cNvPr id="70" name="Group 69"/>
          <p:cNvGrpSpPr/>
          <p:nvPr/>
        </p:nvGrpSpPr>
        <p:grpSpPr>
          <a:xfrm>
            <a:off x="947079" y="2558207"/>
            <a:ext cx="1059685" cy="1654461"/>
            <a:chOff x="7589838" y="4344403"/>
            <a:chExt cx="533400" cy="829260"/>
          </a:xfrm>
        </p:grpSpPr>
        <p:grpSp>
          <p:nvGrpSpPr>
            <p:cNvPr id="71" name="Group 70"/>
            <p:cNvGrpSpPr/>
            <p:nvPr/>
          </p:nvGrpSpPr>
          <p:grpSpPr>
            <a:xfrm>
              <a:off x="7589838" y="4344403"/>
              <a:ext cx="533400" cy="829260"/>
              <a:chOff x="5529713" y="3032425"/>
              <a:chExt cx="1056938" cy="2012187"/>
            </a:xfrm>
          </p:grpSpPr>
          <p:sp>
            <p:nvSpPr>
              <p:cNvPr id="73" name="Rectangle 17"/>
              <p:cNvSpPr>
                <a:spLocks noChangeArrowheads="1"/>
              </p:cNvSpPr>
              <p:nvPr/>
            </p:nvSpPr>
            <p:spPr bwMode="auto">
              <a:xfrm>
                <a:off x="5619964" y="3195764"/>
                <a:ext cx="876439" cy="1588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432" tIns="43716" rIns="87432" bIns="43716" numCol="1" anchor="t" anchorCtr="0" compatLnSpc="1">
                <a:prstTxWarp prst="textNoShape">
                  <a:avLst/>
                </a:prstTxWarp>
              </a:bodyPr>
              <a:lstStyle/>
              <a:p>
                <a:pPr marL="0" marR="0" lvl="0" indent="0" defTabSz="874349" eaLnBrk="1" fontAlgn="auto" latinLnBrk="0" hangingPunct="1">
                  <a:lnSpc>
                    <a:spcPct val="100000"/>
                  </a:lnSpc>
                  <a:spcBef>
                    <a:spcPts val="0"/>
                  </a:spcBef>
                  <a:spcAft>
                    <a:spcPts val="0"/>
                  </a:spcAft>
                  <a:buClrTx/>
                  <a:buSzTx/>
                  <a:buFontTx/>
                  <a:buNone/>
                  <a:tabLst/>
                  <a:defRPr/>
                </a:pPr>
                <a:endParaRPr kumimoji="0" lang="en-US" sz="1721" b="0" i="0" u="none" strike="noStrike" kern="0" cap="none" spc="0" normalizeH="0" baseline="0" noProof="0">
                  <a:ln>
                    <a:noFill/>
                  </a:ln>
                  <a:solidFill>
                    <a:sysClr val="windowText" lastClr="000000"/>
                  </a:solidFill>
                  <a:effectLst/>
                  <a:uLnTx/>
                  <a:uFillTx/>
                  <a:latin typeface="Calibri" panose="020F0502020204030204"/>
                </a:endParaRPr>
              </a:p>
            </p:txBody>
          </p:sp>
          <p:sp>
            <p:nvSpPr>
              <p:cNvPr id="74" name="Freeform 19"/>
              <p:cNvSpPr>
                <a:spLocks/>
              </p:cNvSpPr>
              <p:nvPr/>
            </p:nvSpPr>
            <p:spPr bwMode="auto">
              <a:xfrm>
                <a:off x="5619964" y="3195764"/>
                <a:ext cx="876439" cy="1588903"/>
              </a:xfrm>
              <a:custGeom>
                <a:avLst/>
                <a:gdLst>
                  <a:gd name="T0" fmla="*/ 1379 w 1379"/>
                  <a:gd name="T1" fmla="*/ 2500 h 2500"/>
                  <a:gd name="T2" fmla="*/ 0 w 1379"/>
                  <a:gd name="T3" fmla="*/ 2500 h 2500"/>
                  <a:gd name="T4" fmla="*/ 1379 w 1379"/>
                  <a:gd name="T5" fmla="*/ 0 h 2500"/>
                  <a:gd name="T6" fmla="*/ 1379 w 1379"/>
                  <a:gd name="T7" fmla="*/ 2500 h 2500"/>
                </a:gdLst>
                <a:ahLst/>
                <a:cxnLst>
                  <a:cxn ang="0">
                    <a:pos x="T0" y="T1"/>
                  </a:cxn>
                  <a:cxn ang="0">
                    <a:pos x="T2" y="T3"/>
                  </a:cxn>
                  <a:cxn ang="0">
                    <a:pos x="T4" y="T5"/>
                  </a:cxn>
                  <a:cxn ang="0">
                    <a:pos x="T6" y="T7"/>
                  </a:cxn>
                </a:cxnLst>
                <a:rect l="0" t="0" r="r" b="b"/>
                <a:pathLst>
                  <a:path w="1379" h="2500">
                    <a:moveTo>
                      <a:pt x="1379" y="2500"/>
                    </a:moveTo>
                    <a:lnTo>
                      <a:pt x="0" y="2500"/>
                    </a:lnTo>
                    <a:lnTo>
                      <a:pt x="1379" y="0"/>
                    </a:lnTo>
                    <a:lnTo>
                      <a:pt x="1379" y="25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marL="0" marR="0" lvl="0" indent="0" defTabSz="874349" eaLnBrk="1" fontAlgn="auto" latinLnBrk="0" hangingPunct="1">
                  <a:lnSpc>
                    <a:spcPct val="100000"/>
                  </a:lnSpc>
                  <a:spcBef>
                    <a:spcPts val="0"/>
                  </a:spcBef>
                  <a:spcAft>
                    <a:spcPts val="0"/>
                  </a:spcAft>
                  <a:buClrTx/>
                  <a:buSzTx/>
                  <a:buFontTx/>
                  <a:buNone/>
                  <a:tabLst/>
                  <a:defRPr/>
                </a:pPr>
                <a:endParaRPr kumimoji="0" lang="en-US" sz="1721" b="0" i="0" u="none" strike="noStrike" kern="0" cap="none" spc="0" normalizeH="0" baseline="0" noProof="0">
                  <a:ln>
                    <a:noFill/>
                  </a:ln>
                  <a:solidFill>
                    <a:sysClr val="windowText" lastClr="000000"/>
                  </a:solidFill>
                  <a:effectLst/>
                  <a:uLnTx/>
                  <a:uFillTx/>
                  <a:latin typeface="Calibri" panose="020F0502020204030204"/>
                </a:endParaRPr>
              </a:p>
            </p:txBody>
          </p:sp>
          <p:grpSp>
            <p:nvGrpSpPr>
              <p:cNvPr id="75" name="Group 74"/>
              <p:cNvGrpSpPr/>
              <p:nvPr/>
            </p:nvGrpSpPr>
            <p:grpSpPr>
              <a:xfrm>
                <a:off x="5529713" y="3032425"/>
                <a:ext cx="1056938" cy="2012187"/>
                <a:chOff x="5529713" y="3032425"/>
                <a:chExt cx="1056938" cy="2012187"/>
              </a:xfrm>
            </p:grpSpPr>
            <p:sp>
              <p:nvSpPr>
                <p:cNvPr id="76" name="Freeform 10"/>
                <p:cNvSpPr>
                  <a:spLocks/>
                </p:cNvSpPr>
                <p:nvPr/>
              </p:nvSpPr>
              <p:spPr bwMode="auto">
                <a:xfrm>
                  <a:off x="5529713" y="3032425"/>
                  <a:ext cx="1056938" cy="2012187"/>
                </a:xfrm>
                <a:custGeom>
                  <a:avLst/>
                  <a:gdLst>
                    <a:gd name="T0" fmla="*/ 629 w 703"/>
                    <a:gd name="T1" fmla="*/ 0 h 1339"/>
                    <a:gd name="T2" fmla="*/ 74 w 703"/>
                    <a:gd name="T3" fmla="*/ 0 h 1339"/>
                    <a:gd name="T4" fmla="*/ 0 w 703"/>
                    <a:gd name="T5" fmla="*/ 82 h 1339"/>
                    <a:gd name="T6" fmla="*/ 0 w 703"/>
                    <a:gd name="T7" fmla="*/ 1258 h 1339"/>
                    <a:gd name="T8" fmla="*/ 74 w 703"/>
                    <a:gd name="T9" fmla="*/ 1339 h 1339"/>
                    <a:gd name="T10" fmla="*/ 629 w 703"/>
                    <a:gd name="T11" fmla="*/ 1339 h 1339"/>
                    <a:gd name="T12" fmla="*/ 703 w 703"/>
                    <a:gd name="T13" fmla="*/ 1258 h 1339"/>
                    <a:gd name="T14" fmla="*/ 703 w 703"/>
                    <a:gd name="T15" fmla="*/ 82 h 1339"/>
                    <a:gd name="T16" fmla="*/ 629 w 703"/>
                    <a:gd name="T17" fmla="*/ 0 h 1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3" h="1339">
                      <a:moveTo>
                        <a:pt x="629" y="0"/>
                      </a:moveTo>
                      <a:cubicBezTo>
                        <a:pt x="74" y="0"/>
                        <a:pt x="74" y="0"/>
                        <a:pt x="74" y="0"/>
                      </a:cubicBezTo>
                      <a:cubicBezTo>
                        <a:pt x="33" y="0"/>
                        <a:pt x="0" y="37"/>
                        <a:pt x="0" y="82"/>
                      </a:cubicBezTo>
                      <a:cubicBezTo>
                        <a:pt x="0" y="1258"/>
                        <a:pt x="0" y="1258"/>
                        <a:pt x="0" y="1258"/>
                      </a:cubicBezTo>
                      <a:cubicBezTo>
                        <a:pt x="0" y="1303"/>
                        <a:pt x="33" y="1339"/>
                        <a:pt x="74" y="1339"/>
                      </a:cubicBezTo>
                      <a:cubicBezTo>
                        <a:pt x="629" y="1339"/>
                        <a:pt x="629" y="1339"/>
                        <a:pt x="629" y="1339"/>
                      </a:cubicBezTo>
                      <a:cubicBezTo>
                        <a:pt x="670" y="1339"/>
                        <a:pt x="703" y="1303"/>
                        <a:pt x="703" y="1258"/>
                      </a:cubicBezTo>
                      <a:cubicBezTo>
                        <a:pt x="703" y="82"/>
                        <a:pt x="703" y="82"/>
                        <a:pt x="703" y="82"/>
                      </a:cubicBezTo>
                      <a:cubicBezTo>
                        <a:pt x="703" y="37"/>
                        <a:pt x="670" y="0"/>
                        <a:pt x="629" y="0"/>
                      </a:cubicBezTo>
                    </a:path>
                  </a:pathLst>
                </a:custGeom>
                <a:solidFill>
                  <a:srgbClr val="4454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marL="0" marR="0" lvl="0" indent="0" defTabSz="874349" eaLnBrk="1" fontAlgn="auto" latinLnBrk="0" hangingPunct="1">
                    <a:lnSpc>
                      <a:spcPct val="100000"/>
                    </a:lnSpc>
                    <a:spcBef>
                      <a:spcPts val="0"/>
                    </a:spcBef>
                    <a:spcAft>
                      <a:spcPts val="0"/>
                    </a:spcAft>
                    <a:buClrTx/>
                    <a:buSzTx/>
                    <a:buFontTx/>
                    <a:buNone/>
                    <a:tabLst/>
                    <a:defRPr/>
                  </a:pPr>
                  <a:endParaRPr kumimoji="0" lang="en-US" sz="1721" b="0" i="0" u="none" strike="noStrike" kern="0" cap="none" spc="0" normalizeH="0" baseline="0" noProof="0">
                    <a:ln>
                      <a:noFill/>
                    </a:ln>
                    <a:solidFill>
                      <a:sysClr val="windowText" lastClr="000000"/>
                    </a:solidFill>
                    <a:effectLst/>
                    <a:uLnTx/>
                    <a:uFillTx/>
                    <a:latin typeface="Calibri" panose="020F0502020204030204"/>
                  </a:endParaRPr>
                </a:p>
              </p:txBody>
            </p:sp>
            <p:sp>
              <p:nvSpPr>
                <p:cNvPr id="77" name="Oval 11"/>
                <p:cNvSpPr>
                  <a:spLocks noChangeArrowheads="1"/>
                </p:cNvSpPr>
                <p:nvPr/>
              </p:nvSpPr>
              <p:spPr bwMode="auto">
                <a:xfrm>
                  <a:off x="6348953" y="3071194"/>
                  <a:ext cx="66098" cy="68005"/>
                </a:xfrm>
                <a:prstGeom prst="ellipse">
                  <a:avLst/>
                </a:prstGeom>
                <a:solidFill>
                  <a:srgbClr val="44546A">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marL="0" marR="0" lvl="0" indent="0" defTabSz="874349" eaLnBrk="1" fontAlgn="auto" latinLnBrk="0" hangingPunct="1">
                    <a:lnSpc>
                      <a:spcPct val="100000"/>
                    </a:lnSpc>
                    <a:spcBef>
                      <a:spcPts val="0"/>
                    </a:spcBef>
                    <a:spcAft>
                      <a:spcPts val="0"/>
                    </a:spcAft>
                    <a:buClrTx/>
                    <a:buSzTx/>
                    <a:buFontTx/>
                    <a:buNone/>
                    <a:tabLst/>
                    <a:defRPr/>
                  </a:pPr>
                  <a:endParaRPr kumimoji="0" lang="en-US" sz="1721" b="0" i="0" u="none" strike="noStrike" kern="0" cap="none" spc="0" normalizeH="0" baseline="0" noProof="0">
                    <a:ln>
                      <a:noFill/>
                    </a:ln>
                    <a:solidFill>
                      <a:sysClr val="windowText" lastClr="000000"/>
                    </a:solidFill>
                    <a:effectLst/>
                    <a:uLnTx/>
                    <a:uFillTx/>
                    <a:latin typeface="Calibri" panose="020F0502020204030204"/>
                  </a:endParaRPr>
                </a:p>
              </p:txBody>
            </p:sp>
            <p:sp>
              <p:nvSpPr>
                <p:cNvPr id="78" name="Freeform 12"/>
                <p:cNvSpPr>
                  <a:spLocks noEditPoints="1"/>
                </p:cNvSpPr>
                <p:nvPr/>
              </p:nvSpPr>
              <p:spPr bwMode="auto">
                <a:xfrm>
                  <a:off x="6344504" y="3066745"/>
                  <a:ext cx="74996" cy="74996"/>
                </a:xfrm>
                <a:custGeom>
                  <a:avLst/>
                  <a:gdLst>
                    <a:gd name="T0" fmla="*/ 25 w 50"/>
                    <a:gd name="T1" fmla="*/ 50 h 50"/>
                    <a:gd name="T2" fmla="*/ 0 w 50"/>
                    <a:gd name="T3" fmla="*/ 25 h 50"/>
                    <a:gd name="T4" fmla="*/ 25 w 50"/>
                    <a:gd name="T5" fmla="*/ 0 h 50"/>
                    <a:gd name="T6" fmla="*/ 50 w 50"/>
                    <a:gd name="T7" fmla="*/ 25 h 50"/>
                    <a:gd name="T8" fmla="*/ 25 w 50"/>
                    <a:gd name="T9" fmla="*/ 50 h 50"/>
                    <a:gd name="T10" fmla="*/ 25 w 50"/>
                    <a:gd name="T11" fmla="*/ 6 h 50"/>
                    <a:gd name="T12" fmla="*/ 5 w 50"/>
                    <a:gd name="T13" fmla="*/ 25 h 50"/>
                    <a:gd name="T14" fmla="*/ 25 w 50"/>
                    <a:gd name="T15" fmla="*/ 45 h 50"/>
                    <a:gd name="T16" fmla="*/ 45 w 50"/>
                    <a:gd name="T17" fmla="*/ 25 h 50"/>
                    <a:gd name="T18" fmla="*/ 25 w 50"/>
                    <a:gd name="T19"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25" y="50"/>
                      </a:moveTo>
                      <a:cubicBezTo>
                        <a:pt x="11" y="50"/>
                        <a:pt x="0" y="39"/>
                        <a:pt x="0" y="25"/>
                      </a:cubicBezTo>
                      <a:cubicBezTo>
                        <a:pt x="0" y="11"/>
                        <a:pt x="11" y="0"/>
                        <a:pt x="25" y="0"/>
                      </a:cubicBezTo>
                      <a:cubicBezTo>
                        <a:pt x="39" y="0"/>
                        <a:pt x="50" y="11"/>
                        <a:pt x="50" y="25"/>
                      </a:cubicBezTo>
                      <a:cubicBezTo>
                        <a:pt x="50" y="39"/>
                        <a:pt x="39" y="50"/>
                        <a:pt x="25" y="50"/>
                      </a:cubicBezTo>
                      <a:close/>
                      <a:moveTo>
                        <a:pt x="25" y="6"/>
                      </a:moveTo>
                      <a:cubicBezTo>
                        <a:pt x="14" y="6"/>
                        <a:pt x="5" y="14"/>
                        <a:pt x="5" y="25"/>
                      </a:cubicBezTo>
                      <a:cubicBezTo>
                        <a:pt x="5" y="36"/>
                        <a:pt x="14" y="45"/>
                        <a:pt x="25" y="45"/>
                      </a:cubicBezTo>
                      <a:cubicBezTo>
                        <a:pt x="36" y="45"/>
                        <a:pt x="45" y="36"/>
                        <a:pt x="45" y="25"/>
                      </a:cubicBezTo>
                      <a:cubicBezTo>
                        <a:pt x="45" y="14"/>
                        <a:pt x="36" y="6"/>
                        <a:pt x="25" y="6"/>
                      </a:cubicBezTo>
                      <a:close/>
                    </a:path>
                  </a:pathLst>
                </a:custGeom>
                <a:solidFill>
                  <a:srgbClr val="44546A">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marL="0" marR="0" lvl="0" indent="0" defTabSz="874349" eaLnBrk="1" fontAlgn="auto" latinLnBrk="0" hangingPunct="1">
                    <a:lnSpc>
                      <a:spcPct val="100000"/>
                    </a:lnSpc>
                    <a:spcBef>
                      <a:spcPts val="0"/>
                    </a:spcBef>
                    <a:spcAft>
                      <a:spcPts val="0"/>
                    </a:spcAft>
                    <a:buClrTx/>
                    <a:buSzTx/>
                    <a:buFontTx/>
                    <a:buNone/>
                    <a:tabLst/>
                    <a:defRPr/>
                  </a:pPr>
                  <a:endParaRPr kumimoji="0" lang="en-US" sz="1721" b="0" i="0" u="none" strike="noStrike" kern="0" cap="none" spc="0" normalizeH="0" baseline="0" noProof="0">
                    <a:ln>
                      <a:noFill/>
                    </a:ln>
                    <a:solidFill>
                      <a:sysClr val="windowText" lastClr="000000"/>
                    </a:solidFill>
                    <a:effectLst/>
                    <a:uLnTx/>
                    <a:uFillTx/>
                    <a:latin typeface="Calibri" panose="020F0502020204030204"/>
                  </a:endParaRPr>
                </a:p>
              </p:txBody>
            </p:sp>
            <p:sp>
              <p:nvSpPr>
                <p:cNvPr id="79" name="Freeform 13"/>
                <p:cNvSpPr>
                  <a:spLocks/>
                </p:cNvSpPr>
                <p:nvPr/>
              </p:nvSpPr>
              <p:spPr bwMode="auto">
                <a:xfrm>
                  <a:off x="5914865" y="3089625"/>
                  <a:ext cx="277740" cy="29871"/>
                </a:xfrm>
                <a:custGeom>
                  <a:avLst/>
                  <a:gdLst>
                    <a:gd name="T0" fmla="*/ 185 w 185"/>
                    <a:gd name="T1" fmla="*/ 10 h 20"/>
                    <a:gd name="T2" fmla="*/ 175 w 185"/>
                    <a:gd name="T3" fmla="*/ 20 h 20"/>
                    <a:gd name="T4" fmla="*/ 10 w 185"/>
                    <a:gd name="T5" fmla="*/ 20 h 20"/>
                    <a:gd name="T6" fmla="*/ 0 w 185"/>
                    <a:gd name="T7" fmla="*/ 10 h 20"/>
                    <a:gd name="T8" fmla="*/ 10 w 185"/>
                    <a:gd name="T9" fmla="*/ 0 h 20"/>
                    <a:gd name="T10" fmla="*/ 175 w 185"/>
                    <a:gd name="T11" fmla="*/ 0 h 20"/>
                    <a:gd name="T12" fmla="*/ 185 w 185"/>
                    <a:gd name="T13" fmla="*/ 10 h 20"/>
                  </a:gdLst>
                  <a:ahLst/>
                  <a:cxnLst>
                    <a:cxn ang="0">
                      <a:pos x="T0" y="T1"/>
                    </a:cxn>
                    <a:cxn ang="0">
                      <a:pos x="T2" y="T3"/>
                    </a:cxn>
                    <a:cxn ang="0">
                      <a:pos x="T4" y="T5"/>
                    </a:cxn>
                    <a:cxn ang="0">
                      <a:pos x="T6" y="T7"/>
                    </a:cxn>
                    <a:cxn ang="0">
                      <a:pos x="T8" y="T9"/>
                    </a:cxn>
                    <a:cxn ang="0">
                      <a:pos x="T10" y="T11"/>
                    </a:cxn>
                    <a:cxn ang="0">
                      <a:pos x="T12" y="T13"/>
                    </a:cxn>
                  </a:cxnLst>
                  <a:rect l="0" t="0" r="r" b="b"/>
                  <a:pathLst>
                    <a:path w="185" h="20">
                      <a:moveTo>
                        <a:pt x="185" y="10"/>
                      </a:moveTo>
                      <a:cubicBezTo>
                        <a:pt x="185" y="16"/>
                        <a:pt x="181" y="20"/>
                        <a:pt x="175" y="20"/>
                      </a:cubicBezTo>
                      <a:cubicBezTo>
                        <a:pt x="10" y="20"/>
                        <a:pt x="10" y="20"/>
                        <a:pt x="10" y="20"/>
                      </a:cubicBezTo>
                      <a:cubicBezTo>
                        <a:pt x="4" y="20"/>
                        <a:pt x="0" y="16"/>
                        <a:pt x="0" y="10"/>
                      </a:cubicBezTo>
                      <a:cubicBezTo>
                        <a:pt x="0" y="5"/>
                        <a:pt x="4" y="0"/>
                        <a:pt x="10" y="0"/>
                      </a:cubicBezTo>
                      <a:cubicBezTo>
                        <a:pt x="175" y="0"/>
                        <a:pt x="175" y="0"/>
                        <a:pt x="175" y="0"/>
                      </a:cubicBezTo>
                      <a:cubicBezTo>
                        <a:pt x="181" y="0"/>
                        <a:pt x="185" y="5"/>
                        <a:pt x="185" y="10"/>
                      </a:cubicBezTo>
                      <a:close/>
                    </a:path>
                  </a:pathLst>
                </a:custGeom>
                <a:solidFill>
                  <a:srgbClr val="44546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marL="0" marR="0" lvl="0" indent="0" defTabSz="874349" eaLnBrk="1" fontAlgn="auto" latinLnBrk="0" hangingPunct="1">
                    <a:lnSpc>
                      <a:spcPct val="100000"/>
                    </a:lnSpc>
                    <a:spcBef>
                      <a:spcPts val="0"/>
                    </a:spcBef>
                    <a:spcAft>
                      <a:spcPts val="0"/>
                    </a:spcAft>
                    <a:buClrTx/>
                    <a:buSzTx/>
                    <a:buFontTx/>
                    <a:buNone/>
                    <a:tabLst/>
                    <a:defRPr/>
                  </a:pPr>
                  <a:endParaRPr kumimoji="0" lang="en-US" sz="1721" b="0" i="0" u="none" strike="noStrike" kern="0" cap="none" spc="0" normalizeH="0" baseline="0" noProof="0">
                    <a:ln>
                      <a:noFill/>
                    </a:ln>
                    <a:solidFill>
                      <a:sysClr val="windowText" lastClr="000000"/>
                    </a:solidFill>
                    <a:effectLst/>
                    <a:uLnTx/>
                    <a:uFillTx/>
                    <a:latin typeface="Calibri" panose="020F0502020204030204"/>
                  </a:endParaRPr>
                </a:p>
              </p:txBody>
            </p:sp>
            <p:sp>
              <p:nvSpPr>
                <p:cNvPr id="80" name="Freeform 14"/>
                <p:cNvSpPr>
                  <a:spLocks noEditPoints="1"/>
                </p:cNvSpPr>
                <p:nvPr/>
              </p:nvSpPr>
              <p:spPr bwMode="auto">
                <a:xfrm>
                  <a:off x="5910416" y="3086447"/>
                  <a:ext cx="286638" cy="37498"/>
                </a:xfrm>
                <a:custGeom>
                  <a:avLst/>
                  <a:gdLst>
                    <a:gd name="T0" fmla="*/ 178 w 191"/>
                    <a:gd name="T1" fmla="*/ 25 h 25"/>
                    <a:gd name="T2" fmla="*/ 13 w 191"/>
                    <a:gd name="T3" fmla="*/ 25 h 25"/>
                    <a:gd name="T4" fmla="*/ 0 w 191"/>
                    <a:gd name="T5" fmla="*/ 12 h 25"/>
                    <a:gd name="T6" fmla="*/ 13 w 191"/>
                    <a:gd name="T7" fmla="*/ 0 h 25"/>
                    <a:gd name="T8" fmla="*/ 178 w 191"/>
                    <a:gd name="T9" fmla="*/ 0 h 25"/>
                    <a:gd name="T10" fmla="*/ 191 w 191"/>
                    <a:gd name="T11" fmla="*/ 12 h 25"/>
                    <a:gd name="T12" fmla="*/ 178 w 191"/>
                    <a:gd name="T13" fmla="*/ 25 h 25"/>
                    <a:gd name="T14" fmla="*/ 13 w 191"/>
                    <a:gd name="T15" fmla="*/ 5 h 25"/>
                    <a:gd name="T16" fmla="*/ 6 w 191"/>
                    <a:gd name="T17" fmla="*/ 12 h 25"/>
                    <a:gd name="T18" fmla="*/ 13 w 191"/>
                    <a:gd name="T19" fmla="*/ 19 h 25"/>
                    <a:gd name="T20" fmla="*/ 178 w 191"/>
                    <a:gd name="T21" fmla="*/ 19 h 25"/>
                    <a:gd name="T22" fmla="*/ 185 w 191"/>
                    <a:gd name="T23" fmla="*/ 12 h 25"/>
                    <a:gd name="T24" fmla="*/ 178 w 191"/>
                    <a:gd name="T25" fmla="*/ 5 h 25"/>
                    <a:gd name="T26" fmla="*/ 13 w 191"/>
                    <a:gd name="T27"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1" h="25">
                      <a:moveTo>
                        <a:pt x="178" y="25"/>
                      </a:moveTo>
                      <a:cubicBezTo>
                        <a:pt x="13" y="25"/>
                        <a:pt x="13" y="25"/>
                        <a:pt x="13" y="25"/>
                      </a:cubicBezTo>
                      <a:cubicBezTo>
                        <a:pt x="6" y="25"/>
                        <a:pt x="0" y="19"/>
                        <a:pt x="0" y="12"/>
                      </a:cubicBezTo>
                      <a:cubicBezTo>
                        <a:pt x="0" y="5"/>
                        <a:pt x="6" y="0"/>
                        <a:pt x="13" y="0"/>
                      </a:cubicBezTo>
                      <a:cubicBezTo>
                        <a:pt x="178" y="0"/>
                        <a:pt x="178" y="0"/>
                        <a:pt x="178" y="0"/>
                      </a:cubicBezTo>
                      <a:cubicBezTo>
                        <a:pt x="185" y="0"/>
                        <a:pt x="191" y="5"/>
                        <a:pt x="191" y="12"/>
                      </a:cubicBezTo>
                      <a:cubicBezTo>
                        <a:pt x="191" y="19"/>
                        <a:pt x="185" y="25"/>
                        <a:pt x="178" y="25"/>
                      </a:cubicBezTo>
                      <a:close/>
                      <a:moveTo>
                        <a:pt x="13" y="5"/>
                      </a:moveTo>
                      <a:cubicBezTo>
                        <a:pt x="9" y="5"/>
                        <a:pt x="6" y="8"/>
                        <a:pt x="6" y="12"/>
                      </a:cubicBezTo>
                      <a:cubicBezTo>
                        <a:pt x="6" y="16"/>
                        <a:pt x="9" y="19"/>
                        <a:pt x="13" y="19"/>
                      </a:cubicBezTo>
                      <a:cubicBezTo>
                        <a:pt x="178" y="19"/>
                        <a:pt x="178" y="19"/>
                        <a:pt x="178" y="19"/>
                      </a:cubicBezTo>
                      <a:cubicBezTo>
                        <a:pt x="182" y="19"/>
                        <a:pt x="185" y="16"/>
                        <a:pt x="185" y="12"/>
                      </a:cubicBezTo>
                      <a:cubicBezTo>
                        <a:pt x="185" y="8"/>
                        <a:pt x="182" y="5"/>
                        <a:pt x="178" y="5"/>
                      </a:cubicBezTo>
                      <a:lnTo>
                        <a:pt x="13" y="5"/>
                      </a:lnTo>
                      <a:close/>
                    </a:path>
                  </a:pathLst>
                </a:custGeom>
                <a:solidFill>
                  <a:srgbClr val="44546A">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marL="0" marR="0" lvl="0" indent="0" defTabSz="874349" eaLnBrk="1" fontAlgn="auto" latinLnBrk="0" hangingPunct="1">
                    <a:lnSpc>
                      <a:spcPct val="100000"/>
                    </a:lnSpc>
                    <a:spcBef>
                      <a:spcPts val="0"/>
                    </a:spcBef>
                    <a:spcAft>
                      <a:spcPts val="0"/>
                    </a:spcAft>
                    <a:buClrTx/>
                    <a:buSzTx/>
                    <a:buFontTx/>
                    <a:buNone/>
                    <a:tabLst/>
                    <a:defRPr/>
                  </a:pPr>
                  <a:endParaRPr kumimoji="0" lang="en-US" sz="1721" b="0" i="0" u="none" strike="noStrike" kern="0" cap="none" spc="0" normalizeH="0" baseline="0" noProof="0">
                    <a:ln>
                      <a:noFill/>
                    </a:ln>
                    <a:solidFill>
                      <a:sysClr val="windowText" lastClr="000000"/>
                    </a:solidFill>
                    <a:effectLst/>
                    <a:uLnTx/>
                    <a:uFillTx/>
                    <a:latin typeface="Calibri" panose="020F0502020204030204"/>
                  </a:endParaRPr>
                </a:p>
              </p:txBody>
            </p:sp>
            <p:sp>
              <p:nvSpPr>
                <p:cNvPr id="81" name="Oval 15"/>
                <p:cNvSpPr>
                  <a:spLocks noChangeArrowheads="1"/>
                </p:cNvSpPr>
                <p:nvPr/>
              </p:nvSpPr>
              <p:spPr bwMode="auto">
                <a:xfrm>
                  <a:off x="6362935" y="3084541"/>
                  <a:ext cx="38769" cy="39405"/>
                </a:xfrm>
                <a:prstGeom prst="ellipse">
                  <a:avLst/>
                </a:prstGeom>
                <a:solidFill>
                  <a:srgbClr val="44546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marL="0" marR="0" lvl="0" indent="0" defTabSz="874349" eaLnBrk="1" fontAlgn="auto" latinLnBrk="0" hangingPunct="1">
                    <a:lnSpc>
                      <a:spcPct val="100000"/>
                    </a:lnSpc>
                    <a:spcBef>
                      <a:spcPts val="0"/>
                    </a:spcBef>
                    <a:spcAft>
                      <a:spcPts val="0"/>
                    </a:spcAft>
                    <a:buClrTx/>
                    <a:buSzTx/>
                    <a:buFontTx/>
                    <a:buNone/>
                    <a:tabLst/>
                    <a:defRPr/>
                  </a:pPr>
                  <a:endParaRPr kumimoji="0" lang="en-US" sz="1721" b="0" i="0" u="none" strike="noStrike" kern="0" cap="none" spc="0" normalizeH="0" baseline="0" noProof="0">
                    <a:ln>
                      <a:noFill/>
                    </a:ln>
                    <a:solidFill>
                      <a:sysClr val="windowText" lastClr="000000"/>
                    </a:solidFill>
                    <a:effectLst/>
                    <a:uLnTx/>
                    <a:uFillTx/>
                    <a:latin typeface="Calibri" panose="020F0502020204030204"/>
                  </a:endParaRPr>
                </a:p>
              </p:txBody>
            </p:sp>
            <p:sp>
              <p:nvSpPr>
                <p:cNvPr id="82" name="Rectangle 16"/>
                <p:cNvSpPr>
                  <a:spLocks noChangeArrowheads="1"/>
                </p:cNvSpPr>
                <p:nvPr/>
              </p:nvSpPr>
              <p:spPr bwMode="auto">
                <a:xfrm>
                  <a:off x="5619964" y="3195764"/>
                  <a:ext cx="876439" cy="1588903"/>
                </a:xfrm>
                <a:prstGeom prst="rect">
                  <a:avLst/>
                </a:prstGeom>
                <a:solidFill>
                  <a:srgbClr val="44546A">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432" tIns="43716" rIns="87432" bIns="43716" numCol="1" anchor="t" anchorCtr="0" compatLnSpc="1">
                  <a:prstTxWarp prst="textNoShape">
                    <a:avLst/>
                  </a:prstTxWarp>
                </a:bodyPr>
                <a:lstStyle/>
                <a:p>
                  <a:pPr marL="0" marR="0" lvl="0" indent="0" defTabSz="874349" eaLnBrk="1" fontAlgn="auto" latinLnBrk="0" hangingPunct="1">
                    <a:lnSpc>
                      <a:spcPct val="100000"/>
                    </a:lnSpc>
                    <a:spcBef>
                      <a:spcPts val="0"/>
                    </a:spcBef>
                    <a:spcAft>
                      <a:spcPts val="0"/>
                    </a:spcAft>
                    <a:buClrTx/>
                    <a:buSzTx/>
                    <a:buFontTx/>
                    <a:buNone/>
                    <a:tabLst/>
                    <a:defRPr/>
                  </a:pPr>
                  <a:endParaRPr kumimoji="0" lang="en-US" sz="1721" b="0" i="0" u="none" strike="noStrike" kern="0" cap="none" spc="0" normalizeH="0" baseline="0" noProof="0">
                    <a:ln>
                      <a:noFill/>
                    </a:ln>
                    <a:solidFill>
                      <a:sysClr val="windowText" lastClr="000000"/>
                    </a:solidFill>
                    <a:effectLst/>
                    <a:uLnTx/>
                    <a:uFillTx/>
                    <a:latin typeface="Calibri" panose="020F0502020204030204"/>
                  </a:endParaRPr>
                </a:p>
              </p:txBody>
            </p:sp>
            <p:sp>
              <p:nvSpPr>
                <p:cNvPr id="83" name="Freeform 18"/>
                <p:cNvSpPr>
                  <a:spLocks/>
                </p:cNvSpPr>
                <p:nvPr/>
              </p:nvSpPr>
              <p:spPr bwMode="auto">
                <a:xfrm>
                  <a:off x="5619964" y="3195764"/>
                  <a:ext cx="876439" cy="1588903"/>
                </a:xfrm>
                <a:custGeom>
                  <a:avLst/>
                  <a:gdLst>
                    <a:gd name="T0" fmla="*/ 1379 w 1379"/>
                    <a:gd name="T1" fmla="*/ 2500 h 2500"/>
                    <a:gd name="T2" fmla="*/ 0 w 1379"/>
                    <a:gd name="T3" fmla="*/ 2500 h 2500"/>
                    <a:gd name="T4" fmla="*/ 1379 w 1379"/>
                    <a:gd name="T5" fmla="*/ 0 h 2500"/>
                    <a:gd name="T6" fmla="*/ 1379 w 1379"/>
                    <a:gd name="T7" fmla="*/ 2500 h 2500"/>
                  </a:gdLst>
                  <a:ahLst/>
                  <a:cxnLst>
                    <a:cxn ang="0">
                      <a:pos x="T0" y="T1"/>
                    </a:cxn>
                    <a:cxn ang="0">
                      <a:pos x="T2" y="T3"/>
                    </a:cxn>
                    <a:cxn ang="0">
                      <a:pos x="T4" y="T5"/>
                    </a:cxn>
                    <a:cxn ang="0">
                      <a:pos x="T6" y="T7"/>
                    </a:cxn>
                  </a:cxnLst>
                  <a:rect l="0" t="0" r="r" b="b"/>
                  <a:pathLst>
                    <a:path w="1379" h="2500">
                      <a:moveTo>
                        <a:pt x="1379" y="2500"/>
                      </a:moveTo>
                      <a:lnTo>
                        <a:pt x="0" y="2500"/>
                      </a:lnTo>
                      <a:lnTo>
                        <a:pt x="1379" y="0"/>
                      </a:lnTo>
                      <a:lnTo>
                        <a:pt x="1379" y="2500"/>
                      </a:lnTo>
                      <a:close/>
                    </a:path>
                  </a:pathLst>
                </a:custGeom>
                <a:solidFill>
                  <a:srgbClr val="44546A">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marL="0" marR="0" lvl="0" indent="0" defTabSz="874349" eaLnBrk="1" fontAlgn="auto" latinLnBrk="0" hangingPunct="1">
                    <a:lnSpc>
                      <a:spcPct val="100000"/>
                    </a:lnSpc>
                    <a:spcBef>
                      <a:spcPts val="0"/>
                    </a:spcBef>
                    <a:spcAft>
                      <a:spcPts val="0"/>
                    </a:spcAft>
                    <a:buClrTx/>
                    <a:buSzTx/>
                    <a:buFontTx/>
                    <a:buNone/>
                    <a:tabLst/>
                    <a:defRPr/>
                  </a:pPr>
                  <a:endParaRPr kumimoji="0" lang="en-US" sz="1721" b="0" i="0" u="none" strike="noStrike" kern="0" cap="none" spc="0" normalizeH="0" baseline="0" noProof="0">
                    <a:ln>
                      <a:noFill/>
                    </a:ln>
                    <a:solidFill>
                      <a:sysClr val="windowText" lastClr="000000"/>
                    </a:solidFill>
                    <a:effectLst/>
                    <a:uLnTx/>
                    <a:uFillTx/>
                    <a:latin typeface="Calibri" panose="020F0502020204030204"/>
                  </a:endParaRPr>
                </a:p>
              </p:txBody>
            </p:sp>
            <p:sp>
              <p:nvSpPr>
                <p:cNvPr id="84" name="Freeform 20"/>
                <p:cNvSpPr>
                  <a:spLocks noEditPoints="1"/>
                </p:cNvSpPr>
                <p:nvPr/>
              </p:nvSpPr>
              <p:spPr bwMode="auto">
                <a:xfrm>
                  <a:off x="5976514" y="4829792"/>
                  <a:ext cx="162068" cy="162068"/>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5 h 108"/>
                    <a:gd name="T12" fmla="*/ 6 w 108"/>
                    <a:gd name="T13" fmla="*/ 54 h 108"/>
                    <a:gd name="T14" fmla="*/ 54 w 108"/>
                    <a:gd name="T15" fmla="*/ 103 h 108"/>
                    <a:gd name="T16" fmla="*/ 103 w 108"/>
                    <a:gd name="T17" fmla="*/ 54 h 108"/>
                    <a:gd name="T18" fmla="*/ 54 w 108"/>
                    <a:gd name="T19" fmla="*/ 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5" y="108"/>
                        <a:pt x="0" y="84"/>
                        <a:pt x="0" y="54"/>
                      </a:cubicBezTo>
                      <a:cubicBezTo>
                        <a:pt x="0" y="24"/>
                        <a:pt x="25" y="0"/>
                        <a:pt x="54" y="0"/>
                      </a:cubicBezTo>
                      <a:cubicBezTo>
                        <a:pt x="84" y="0"/>
                        <a:pt x="108" y="24"/>
                        <a:pt x="108" y="54"/>
                      </a:cubicBezTo>
                      <a:cubicBezTo>
                        <a:pt x="108" y="84"/>
                        <a:pt x="84" y="108"/>
                        <a:pt x="54" y="108"/>
                      </a:cubicBezTo>
                      <a:close/>
                      <a:moveTo>
                        <a:pt x="54" y="5"/>
                      </a:moveTo>
                      <a:cubicBezTo>
                        <a:pt x="28" y="5"/>
                        <a:pt x="6" y="27"/>
                        <a:pt x="6" y="54"/>
                      </a:cubicBezTo>
                      <a:cubicBezTo>
                        <a:pt x="6" y="81"/>
                        <a:pt x="28" y="103"/>
                        <a:pt x="54" y="103"/>
                      </a:cubicBezTo>
                      <a:cubicBezTo>
                        <a:pt x="81" y="103"/>
                        <a:pt x="103" y="81"/>
                        <a:pt x="103" y="54"/>
                      </a:cubicBezTo>
                      <a:cubicBezTo>
                        <a:pt x="103" y="27"/>
                        <a:pt x="81" y="5"/>
                        <a:pt x="54" y="5"/>
                      </a:cubicBezTo>
                      <a:close/>
                    </a:path>
                  </a:pathLst>
                </a:custGeom>
                <a:solidFill>
                  <a:srgbClr val="44546A">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432" tIns="43716" rIns="87432" bIns="43716" numCol="1" anchor="t" anchorCtr="0" compatLnSpc="1">
                  <a:prstTxWarp prst="textNoShape">
                    <a:avLst/>
                  </a:prstTxWarp>
                </a:bodyPr>
                <a:lstStyle/>
                <a:p>
                  <a:pPr marL="0" marR="0" lvl="0" indent="0" defTabSz="874349" eaLnBrk="1" fontAlgn="auto" latinLnBrk="0" hangingPunct="1">
                    <a:lnSpc>
                      <a:spcPct val="100000"/>
                    </a:lnSpc>
                    <a:spcBef>
                      <a:spcPts val="0"/>
                    </a:spcBef>
                    <a:spcAft>
                      <a:spcPts val="0"/>
                    </a:spcAft>
                    <a:buClrTx/>
                    <a:buSzTx/>
                    <a:buFontTx/>
                    <a:buNone/>
                    <a:tabLst/>
                    <a:defRPr/>
                  </a:pPr>
                  <a:endParaRPr kumimoji="0" lang="en-US" sz="1721" b="0" i="0" u="none" strike="noStrike" kern="0" cap="none" spc="0" normalizeH="0" baseline="0" noProof="0">
                    <a:ln>
                      <a:noFill/>
                    </a:ln>
                    <a:solidFill>
                      <a:sysClr val="windowText" lastClr="000000"/>
                    </a:solidFill>
                    <a:effectLst/>
                    <a:uLnTx/>
                    <a:uFillTx/>
                    <a:latin typeface="Calibri" panose="020F0502020204030204"/>
                  </a:endParaRPr>
                </a:p>
              </p:txBody>
            </p:sp>
            <p:sp>
              <p:nvSpPr>
                <p:cNvPr id="85" name="Rectangle 21"/>
                <p:cNvSpPr>
                  <a:spLocks noChangeArrowheads="1"/>
                </p:cNvSpPr>
                <p:nvPr/>
              </p:nvSpPr>
              <p:spPr bwMode="auto">
                <a:xfrm>
                  <a:off x="5619964" y="4656919"/>
                  <a:ext cx="291723" cy="127748"/>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432" tIns="43716" rIns="87432" bIns="43716" numCol="1" anchor="t" anchorCtr="0" compatLnSpc="1">
                  <a:prstTxWarp prst="textNoShape">
                    <a:avLst/>
                  </a:prstTxWarp>
                </a:bodyPr>
                <a:lstStyle/>
                <a:p>
                  <a:pPr marL="0" marR="0" lvl="0" indent="0" defTabSz="874349" eaLnBrk="1" fontAlgn="auto" latinLnBrk="0" hangingPunct="1">
                    <a:lnSpc>
                      <a:spcPct val="100000"/>
                    </a:lnSpc>
                    <a:spcBef>
                      <a:spcPts val="0"/>
                    </a:spcBef>
                    <a:spcAft>
                      <a:spcPts val="0"/>
                    </a:spcAft>
                    <a:buClrTx/>
                    <a:buSzTx/>
                    <a:buFontTx/>
                    <a:buNone/>
                    <a:tabLst/>
                    <a:defRPr/>
                  </a:pPr>
                  <a:endParaRPr kumimoji="0" lang="en-US" sz="1721" b="0" i="0" u="none" strike="noStrike" kern="0" cap="none" spc="0" normalizeH="0" baseline="0" noProof="0">
                    <a:ln>
                      <a:noFill/>
                    </a:ln>
                    <a:solidFill>
                      <a:sysClr val="windowText" lastClr="000000"/>
                    </a:solidFill>
                    <a:effectLst/>
                    <a:uLnTx/>
                    <a:uFillTx/>
                    <a:latin typeface="Calibri" panose="020F0502020204030204"/>
                  </a:endParaRPr>
                </a:p>
              </p:txBody>
            </p:sp>
            <p:sp>
              <p:nvSpPr>
                <p:cNvPr id="86" name="Rectangle 22"/>
                <p:cNvSpPr>
                  <a:spLocks noChangeArrowheads="1"/>
                </p:cNvSpPr>
                <p:nvPr/>
              </p:nvSpPr>
              <p:spPr bwMode="auto">
                <a:xfrm>
                  <a:off x="5911687" y="4656919"/>
                  <a:ext cx="292994" cy="127748"/>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432" tIns="43716" rIns="87432" bIns="43716" numCol="1" anchor="t" anchorCtr="0" compatLnSpc="1">
                  <a:prstTxWarp prst="textNoShape">
                    <a:avLst/>
                  </a:prstTxWarp>
                </a:bodyPr>
                <a:lstStyle/>
                <a:p>
                  <a:pPr marL="0" marR="0" lvl="0" indent="0" defTabSz="874349" eaLnBrk="1" fontAlgn="auto" latinLnBrk="0" hangingPunct="1">
                    <a:lnSpc>
                      <a:spcPct val="100000"/>
                    </a:lnSpc>
                    <a:spcBef>
                      <a:spcPts val="0"/>
                    </a:spcBef>
                    <a:spcAft>
                      <a:spcPts val="0"/>
                    </a:spcAft>
                    <a:buClrTx/>
                    <a:buSzTx/>
                    <a:buFontTx/>
                    <a:buNone/>
                    <a:tabLst/>
                    <a:defRPr/>
                  </a:pPr>
                  <a:endParaRPr kumimoji="0" lang="en-US" sz="1721" b="0" i="0" u="none" strike="noStrike" kern="0" cap="none" spc="0" normalizeH="0" baseline="0" noProof="0">
                    <a:ln>
                      <a:noFill/>
                    </a:ln>
                    <a:solidFill>
                      <a:sysClr val="windowText" lastClr="000000"/>
                    </a:solidFill>
                    <a:effectLst/>
                    <a:uLnTx/>
                    <a:uFillTx/>
                    <a:latin typeface="Calibri" panose="020F0502020204030204"/>
                  </a:endParaRPr>
                </a:p>
              </p:txBody>
            </p:sp>
            <p:sp>
              <p:nvSpPr>
                <p:cNvPr id="87" name="Rectangle 23"/>
                <p:cNvSpPr>
                  <a:spLocks noChangeArrowheads="1"/>
                </p:cNvSpPr>
                <p:nvPr/>
              </p:nvSpPr>
              <p:spPr bwMode="auto">
                <a:xfrm>
                  <a:off x="5911687" y="4656919"/>
                  <a:ext cx="292994" cy="127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432" tIns="43716" rIns="87432" bIns="43716" numCol="1" anchor="t" anchorCtr="0" compatLnSpc="1">
                  <a:prstTxWarp prst="textNoShape">
                    <a:avLst/>
                  </a:prstTxWarp>
                </a:bodyPr>
                <a:lstStyle/>
                <a:p>
                  <a:pPr marL="0" marR="0" lvl="0" indent="0" defTabSz="874349" eaLnBrk="1" fontAlgn="auto" latinLnBrk="0" hangingPunct="1">
                    <a:lnSpc>
                      <a:spcPct val="100000"/>
                    </a:lnSpc>
                    <a:spcBef>
                      <a:spcPts val="0"/>
                    </a:spcBef>
                    <a:spcAft>
                      <a:spcPts val="0"/>
                    </a:spcAft>
                    <a:buClrTx/>
                    <a:buSzTx/>
                    <a:buFontTx/>
                    <a:buNone/>
                    <a:tabLst/>
                    <a:defRPr/>
                  </a:pPr>
                  <a:endParaRPr kumimoji="0" lang="en-US" sz="1721" b="0" i="0" u="none" strike="noStrike" kern="0" cap="none" spc="0" normalizeH="0" baseline="0" noProof="0">
                    <a:ln>
                      <a:noFill/>
                    </a:ln>
                    <a:solidFill>
                      <a:sysClr val="windowText" lastClr="000000"/>
                    </a:solidFill>
                    <a:effectLst/>
                    <a:uLnTx/>
                    <a:uFillTx/>
                    <a:latin typeface="Calibri" panose="020F0502020204030204"/>
                  </a:endParaRPr>
                </a:p>
              </p:txBody>
            </p:sp>
            <p:sp>
              <p:nvSpPr>
                <p:cNvPr id="88" name="Rectangle 24"/>
                <p:cNvSpPr>
                  <a:spLocks noChangeArrowheads="1"/>
                </p:cNvSpPr>
                <p:nvPr/>
              </p:nvSpPr>
              <p:spPr bwMode="auto">
                <a:xfrm>
                  <a:off x="6204680" y="4656919"/>
                  <a:ext cx="291723" cy="127748"/>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432" tIns="43716" rIns="87432" bIns="43716" numCol="1" anchor="t" anchorCtr="0" compatLnSpc="1">
                  <a:prstTxWarp prst="textNoShape">
                    <a:avLst/>
                  </a:prstTxWarp>
                </a:bodyPr>
                <a:lstStyle/>
                <a:p>
                  <a:pPr marL="0" marR="0" lvl="0" indent="0" defTabSz="874349" eaLnBrk="1" fontAlgn="auto" latinLnBrk="0" hangingPunct="1">
                    <a:lnSpc>
                      <a:spcPct val="100000"/>
                    </a:lnSpc>
                    <a:spcBef>
                      <a:spcPts val="0"/>
                    </a:spcBef>
                    <a:spcAft>
                      <a:spcPts val="0"/>
                    </a:spcAft>
                    <a:buClrTx/>
                    <a:buSzTx/>
                    <a:buFontTx/>
                    <a:buNone/>
                    <a:tabLst/>
                    <a:defRPr/>
                  </a:pPr>
                  <a:endParaRPr kumimoji="0" lang="en-US" sz="1721" b="0" i="0" u="none" strike="noStrike" kern="0" cap="none" spc="0" normalizeH="0" baseline="0" noProof="0">
                    <a:ln>
                      <a:noFill/>
                    </a:ln>
                    <a:solidFill>
                      <a:sysClr val="windowText" lastClr="000000"/>
                    </a:solidFill>
                    <a:effectLst/>
                    <a:uLnTx/>
                    <a:uFillTx/>
                    <a:latin typeface="Calibri" panose="020F0502020204030204"/>
                  </a:endParaRPr>
                </a:p>
              </p:txBody>
            </p:sp>
            <p:sp>
              <p:nvSpPr>
                <p:cNvPr id="89" name="Rectangle 25"/>
                <p:cNvSpPr>
                  <a:spLocks noChangeArrowheads="1"/>
                </p:cNvSpPr>
                <p:nvPr/>
              </p:nvSpPr>
              <p:spPr bwMode="auto">
                <a:xfrm>
                  <a:off x="6204680" y="4656919"/>
                  <a:ext cx="291723" cy="127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432" tIns="43716" rIns="87432" bIns="43716" numCol="1" anchor="t" anchorCtr="0" compatLnSpc="1">
                  <a:prstTxWarp prst="textNoShape">
                    <a:avLst/>
                  </a:prstTxWarp>
                </a:bodyPr>
                <a:lstStyle/>
                <a:p>
                  <a:pPr marL="0" marR="0" lvl="0" indent="0" defTabSz="874349" eaLnBrk="1" fontAlgn="auto" latinLnBrk="0" hangingPunct="1">
                    <a:lnSpc>
                      <a:spcPct val="100000"/>
                    </a:lnSpc>
                    <a:spcBef>
                      <a:spcPts val="0"/>
                    </a:spcBef>
                    <a:spcAft>
                      <a:spcPts val="0"/>
                    </a:spcAft>
                    <a:buClrTx/>
                    <a:buSzTx/>
                    <a:buFontTx/>
                    <a:buNone/>
                    <a:tabLst/>
                    <a:defRPr/>
                  </a:pPr>
                  <a:endParaRPr kumimoji="0" lang="en-US" sz="1721" b="0" i="0" u="none" strike="noStrike" kern="0" cap="none" spc="0" normalizeH="0" baseline="0" noProof="0">
                    <a:ln>
                      <a:noFill/>
                    </a:ln>
                    <a:solidFill>
                      <a:sysClr val="windowText" lastClr="000000"/>
                    </a:solidFill>
                    <a:effectLst/>
                    <a:uLnTx/>
                    <a:uFillTx/>
                    <a:latin typeface="Calibri" panose="020F0502020204030204"/>
                  </a:endParaRPr>
                </a:p>
              </p:txBody>
            </p:sp>
          </p:grpSp>
        </p:grpSp>
        <p:pic>
          <p:nvPicPr>
            <p:cNvPr id="72" name="Picture 2" descr="Image result for walmart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6037" y="4610536"/>
              <a:ext cx="431686" cy="10794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1" name="Straight Arrow Connector 90"/>
          <p:cNvCxnSpPr/>
          <p:nvPr/>
        </p:nvCxnSpPr>
        <p:spPr>
          <a:xfrm flipV="1">
            <a:off x="4648222" y="2692508"/>
            <a:ext cx="2531442" cy="30377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4662457" y="3459977"/>
            <a:ext cx="2688072" cy="269362"/>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a:off x="4465637" y="3855529"/>
            <a:ext cx="2614774" cy="668436"/>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97" name="Picture 9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74969" y="2726054"/>
            <a:ext cx="1369095" cy="1369095"/>
          </a:xfrm>
          <a:prstGeom prst="rect">
            <a:avLst/>
          </a:prstGeom>
        </p:spPr>
      </p:pic>
      <p:cxnSp>
        <p:nvCxnSpPr>
          <p:cNvPr id="111" name="Straight Arrow Connector 110"/>
          <p:cNvCxnSpPr/>
          <p:nvPr/>
        </p:nvCxnSpPr>
        <p:spPr>
          <a:xfrm>
            <a:off x="2138329" y="3403090"/>
            <a:ext cx="879508" cy="7511"/>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35101" y="5856631"/>
            <a:ext cx="12434711" cy="855346"/>
          </a:xfrm>
          <a:prstGeom prst="rect">
            <a:avLst/>
          </a:prstGeom>
          <a:noFill/>
        </p:spPr>
        <p:txBody>
          <a:bodyPr wrap="square" lIns="186521" tIns="149217" rIns="186521" bIns="149217" rtlCol="0">
            <a:spAutoFit/>
          </a:bodyPr>
          <a:lstStyle/>
          <a:p>
            <a:pPr algn="ctr">
              <a:lnSpc>
                <a:spcPct val="90000"/>
              </a:lnSpc>
              <a:spcAft>
                <a:spcPts val="612"/>
              </a:spcAft>
            </a:pPr>
            <a:r>
              <a:rPr lang="en-US" sz="4000" dirty="0">
                <a:latin typeface="+mj-lt"/>
              </a:rPr>
              <a:t>Who Wants to Have 3-5 Different Backend Databases?</a:t>
            </a:r>
          </a:p>
        </p:txBody>
      </p:sp>
    </p:spTree>
    <p:extLst>
      <p:ext uri="{BB962C8B-B14F-4D97-AF65-F5344CB8AC3E}">
        <p14:creationId xmlns:p14="http://schemas.microsoft.com/office/powerpoint/2010/main" val="36327289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4160837" y="4762"/>
            <a:ext cx="7723121" cy="3617267"/>
          </a:xfrm>
          <a:prstGeom prst="rect">
            <a:avLst/>
          </a:prstGeom>
          <a:solidFill>
            <a:srgbClr val="000000">
              <a:alpha val="77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630" fontAlgn="base">
              <a:spcBef>
                <a:spcPct val="0"/>
              </a:spcBef>
              <a:spcAft>
                <a:spcPct val="0"/>
              </a:spcAft>
            </a:pPr>
            <a:endParaRPr lang="en-US" sz="1912"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 name="Title 5"/>
          <p:cNvSpPr>
            <a:spLocks noGrp="1"/>
          </p:cNvSpPr>
          <p:nvPr>
            <p:ph type="title"/>
          </p:nvPr>
        </p:nvSpPr>
        <p:spPr>
          <a:xfrm>
            <a:off x="198437" y="242450"/>
            <a:ext cx="12039600" cy="994320"/>
          </a:xfrm>
        </p:spPr>
        <p:txBody>
          <a:bodyPr>
            <a:noAutofit/>
          </a:bodyPr>
          <a:lstStyle/>
          <a:p>
            <a:pPr algn="ctr"/>
            <a:r>
              <a:rPr lang="en-US" sz="6000" spc="-287"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Native Support for Multiple Data Models</a:t>
            </a:r>
          </a:p>
        </p:txBody>
      </p:sp>
      <p:sp>
        <p:nvSpPr>
          <p:cNvPr id="2" name="Content Placeholder 1"/>
          <p:cNvSpPr>
            <a:spLocks noGrp="1"/>
          </p:cNvSpPr>
          <p:nvPr>
            <p:ph idx="1"/>
          </p:nvPr>
        </p:nvSpPr>
        <p:spPr>
          <a:xfrm>
            <a:off x="960437" y="1622062"/>
            <a:ext cx="10742343" cy="2385260"/>
          </a:xfrm>
          <a:noFill/>
        </p:spPr>
        <p:txBody>
          <a:bodyPr>
            <a:normAutofit fontScale="55000" lnSpcReduction="20000"/>
          </a:bodyPr>
          <a:lstStyle/>
          <a:p>
            <a:pPr lvl="0"/>
            <a:r>
              <a:rPr lang="en-US" sz="4400" dirty="0">
                <a:solidFill>
                  <a:schemeClr val="bg1"/>
                </a:solidFill>
                <a:latin typeface="Segoe UI Light" panose="020B0502040204020203" pitchFamily="34" charset="0"/>
                <a:cs typeface="Segoe UI Light" panose="020B0502040204020203" pitchFamily="34" charset="0"/>
              </a:rPr>
              <a:t>Database engine operates on </a:t>
            </a:r>
            <a:r>
              <a:rPr lang="en-US" sz="4400" dirty="0">
                <a:solidFill>
                  <a:srgbClr val="92D050"/>
                </a:solidFill>
                <a:latin typeface="Segoe UI Light" panose="020B0502040204020203" pitchFamily="34" charset="0"/>
                <a:cs typeface="Segoe UI Light" panose="020B0502040204020203" pitchFamily="34" charset="0"/>
              </a:rPr>
              <a:t>atom-record-sequence (ARS)</a:t>
            </a:r>
            <a:r>
              <a:rPr lang="en-US" sz="4400" dirty="0">
                <a:solidFill>
                  <a:schemeClr val="bg1"/>
                </a:solidFill>
                <a:latin typeface="Segoe UI Light" panose="020B0502040204020203" pitchFamily="34" charset="0"/>
                <a:cs typeface="Segoe UI Light" panose="020B0502040204020203" pitchFamily="34" charset="0"/>
              </a:rPr>
              <a:t> based type system</a:t>
            </a:r>
          </a:p>
          <a:p>
            <a:pPr lvl="1"/>
            <a:r>
              <a:rPr lang="en-US" sz="3600" dirty="0">
                <a:solidFill>
                  <a:schemeClr val="bg1"/>
                </a:solidFill>
                <a:latin typeface="Segoe UI Light" panose="020B0502040204020203" pitchFamily="34" charset="0"/>
                <a:cs typeface="Segoe UI Light" panose="020B0502040204020203" pitchFamily="34" charset="0"/>
              </a:rPr>
              <a:t>All data models are </a:t>
            </a:r>
            <a:r>
              <a:rPr lang="en-US" sz="3600" b="1" dirty="0">
                <a:solidFill>
                  <a:schemeClr val="bg1"/>
                </a:solidFill>
                <a:latin typeface="Segoe UI Light" panose="020B0502040204020203" pitchFamily="34" charset="0"/>
                <a:cs typeface="Segoe UI Light" panose="020B0502040204020203" pitchFamily="34" charset="0"/>
              </a:rPr>
              <a:t>efficiently</a:t>
            </a:r>
            <a:r>
              <a:rPr lang="en-US" sz="3600" dirty="0">
                <a:solidFill>
                  <a:schemeClr val="bg1"/>
                </a:solidFill>
                <a:latin typeface="Segoe UI Light" panose="020B0502040204020203" pitchFamily="34" charset="0"/>
                <a:cs typeface="Segoe UI Light" panose="020B0502040204020203" pitchFamily="34" charset="0"/>
              </a:rPr>
              <a:t> translated to ARS</a:t>
            </a:r>
          </a:p>
          <a:p>
            <a:pPr lvl="0"/>
            <a:r>
              <a:rPr lang="en-US" sz="4400" dirty="0">
                <a:solidFill>
                  <a:srgbClr val="92D050"/>
                </a:solidFill>
                <a:latin typeface="Segoe UI Light" panose="020B0502040204020203" pitchFamily="34" charset="0"/>
                <a:cs typeface="Segoe UI Light" panose="020B0502040204020203" pitchFamily="34" charset="0"/>
              </a:rPr>
              <a:t>API</a:t>
            </a:r>
            <a:r>
              <a:rPr lang="en-US" sz="4400" dirty="0">
                <a:solidFill>
                  <a:schemeClr val="bg1"/>
                </a:solidFill>
                <a:latin typeface="Segoe UI Light" panose="020B0502040204020203" pitchFamily="34" charset="0"/>
                <a:cs typeface="Segoe UI Light" panose="020B0502040204020203" pitchFamily="34" charset="0"/>
              </a:rPr>
              <a:t> and </a:t>
            </a:r>
            <a:r>
              <a:rPr lang="en-US" sz="4400" dirty="0">
                <a:solidFill>
                  <a:srgbClr val="92D050"/>
                </a:solidFill>
                <a:latin typeface="Segoe UI Light" panose="020B0502040204020203" pitchFamily="34" charset="0"/>
                <a:cs typeface="Segoe UI Light" panose="020B0502040204020203" pitchFamily="34" charset="0"/>
              </a:rPr>
              <a:t>wire protocols </a:t>
            </a:r>
            <a:r>
              <a:rPr lang="en-US" sz="4400" dirty="0">
                <a:solidFill>
                  <a:schemeClr val="bg1"/>
                </a:solidFill>
                <a:latin typeface="Segoe UI Light" panose="020B0502040204020203" pitchFamily="34" charset="0"/>
                <a:cs typeface="Segoe UI Light" panose="020B0502040204020203" pitchFamily="34" charset="0"/>
              </a:rPr>
              <a:t>are supported via extensible modules</a:t>
            </a:r>
          </a:p>
          <a:p>
            <a:pPr lvl="0"/>
            <a:r>
              <a:rPr lang="en-US" sz="4400" dirty="0">
                <a:solidFill>
                  <a:schemeClr val="bg1"/>
                </a:solidFill>
                <a:latin typeface="Segoe UI Light" panose="020B0502040204020203" pitchFamily="34" charset="0"/>
                <a:cs typeface="Segoe UI Light" panose="020B0502040204020203" pitchFamily="34" charset="0"/>
              </a:rPr>
              <a:t>Instance of a given data model can be materialized as </a:t>
            </a:r>
            <a:r>
              <a:rPr lang="en-US" sz="4400" dirty="0">
                <a:solidFill>
                  <a:srgbClr val="92D050"/>
                </a:solidFill>
                <a:latin typeface="Segoe UI Light" panose="020B0502040204020203" pitchFamily="34" charset="0"/>
                <a:cs typeface="Segoe UI Light" panose="020B0502040204020203" pitchFamily="34" charset="0"/>
              </a:rPr>
              <a:t>trees</a:t>
            </a:r>
          </a:p>
          <a:p>
            <a:pPr lvl="0"/>
            <a:r>
              <a:rPr lang="en-US" sz="4400" dirty="0">
                <a:solidFill>
                  <a:schemeClr val="bg1"/>
                </a:solidFill>
                <a:latin typeface="Segoe UI Light" panose="020B0502040204020203" pitchFamily="34" charset="0"/>
                <a:cs typeface="Segoe UI Light" panose="020B0502040204020203" pitchFamily="34" charset="0"/>
              </a:rPr>
              <a:t>Graph, documents, key-value, column-family, … </a:t>
            </a:r>
            <a:r>
              <a:rPr lang="en-US" sz="4400" i="1" dirty="0">
                <a:solidFill>
                  <a:srgbClr val="92D050"/>
                </a:solidFill>
                <a:latin typeface="Segoe UI Light" panose="020B0502040204020203" pitchFamily="34" charset="0"/>
                <a:cs typeface="Segoe UI Light" panose="020B0502040204020203" pitchFamily="34" charset="0"/>
              </a:rPr>
              <a:t>more to come</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p:txBody>
      </p:sp>
      <p:grpSp>
        <p:nvGrpSpPr>
          <p:cNvPr id="5" name="Group 4"/>
          <p:cNvGrpSpPr/>
          <p:nvPr/>
        </p:nvGrpSpPr>
        <p:grpSpPr>
          <a:xfrm>
            <a:off x="1885369" y="4545897"/>
            <a:ext cx="1448397" cy="1356434"/>
            <a:chOff x="6320820" y="3015862"/>
            <a:chExt cx="1420126" cy="1329958"/>
          </a:xfrm>
        </p:grpSpPr>
        <p:cxnSp>
          <p:nvCxnSpPr>
            <p:cNvPr id="7" name="Straight Connector 6"/>
            <p:cNvCxnSpPr>
              <a:cxnSpLocks/>
            </p:cNvCxnSpPr>
            <p:nvPr/>
          </p:nvCxnSpPr>
          <p:spPr>
            <a:xfrm>
              <a:off x="6572187" y="3141543"/>
              <a:ext cx="928793" cy="0"/>
            </a:xfrm>
            <a:prstGeom prst="line">
              <a:avLst/>
            </a:prstGeom>
            <a:noFill/>
            <a:ln w="38100" cap="flat" cmpd="sng" algn="ctr">
              <a:solidFill>
                <a:srgbClr val="59B4D9"/>
              </a:solidFill>
              <a:prstDash val="sysDot"/>
              <a:miter lim="800000"/>
              <a:headEnd type="none"/>
              <a:tailEnd type="none"/>
            </a:ln>
            <a:effectLst/>
          </p:spPr>
        </p:cxnSp>
        <p:sp>
          <p:nvSpPr>
            <p:cNvPr id="8" name="Oval 7"/>
            <p:cNvSpPr/>
            <p:nvPr/>
          </p:nvSpPr>
          <p:spPr bwMode="auto">
            <a:xfrm>
              <a:off x="6320820" y="3015863"/>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9" name="Circle: Hollow 67"/>
            <p:cNvSpPr/>
            <p:nvPr/>
          </p:nvSpPr>
          <p:spPr bwMode="auto">
            <a:xfrm>
              <a:off x="7489581" y="3015862"/>
              <a:ext cx="251365" cy="251365"/>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cxnSp>
          <p:nvCxnSpPr>
            <p:cNvPr id="10" name="Straight Connector 9"/>
            <p:cNvCxnSpPr>
              <a:cxnSpLocks/>
            </p:cNvCxnSpPr>
            <p:nvPr/>
          </p:nvCxnSpPr>
          <p:spPr>
            <a:xfrm>
              <a:off x="6572187" y="3474055"/>
              <a:ext cx="928793" cy="0"/>
            </a:xfrm>
            <a:prstGeom prst="line">
              <a:avLst/>
            </a:prstGeom>
            <a:noFill/>
            <a:ln w="38100" cap="flat" cmpd="sng" algn="ctr">
              <a:solidFill>
                <a:srgbClr val="59B4D9"/>
              </a:solidFill>
              <a:prstDash val="sysDot"/>
              <a:miter lim="800000"/>
              <a:headEnd type="none"/>
              <a:tailEnd type="none"/>
            </a:ln>
            <a:effectLst/>
          </p:spPr>
        </p:cxnSp>
        <p:sp>
          <p:nvSpPr>
            <p:cNvPr id="11" name="Oval 10"/>
            <p:cNvSpPr/>
            <p:nvPr/>
          </p:nvSpPr>
          <p:spPr bwMode="auto">
            <a:xfrm>
              <a:off x="6320820" y="3348374"/>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12" name="Circle: Hollow 70"/>
            <p:cNvSpPr/>
            <p:nvPr/>
          </p:nvSpPr>
          <p:spPr bwMode="auto">
            <a:xfrm>
              <a:off x="7489581" y="3348373"/>
              <a:ext cx="251365" cy="251365"/>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cxnSp>
          <p:nvCxnSpPr>
            <p:cNvPr id="13" name="Straight Connector 12"/>
            <p:cNvCxnSpPr>
              <a:cxnSpLocks/>
            </p:cNvCxnSpPr>
            <p:nvPr/>
          </p:nvCxnSpPr>
          <p:spPr>
            <a:xfrm>
              <a:off x="6572187" y="3816580"/>
              <a:ext cx="928793" cy="0"/>
            </a:xfrm>
            <a:prstGeom prst="line">
              <a:avLst/>
            </a:prstGeom>
            <a:noFill/>
            <a:ln w="38100" cap="flat" cmpd="sng" algn="ctr">
              <a:solidFill>
                <a:srgbClr val="59B4D9"/>
              </a:solidFill>
              <a:prstDash val="sysDot"/>
              <a:miter lim="800000"/>
              <a:headEnd type="none"/>
              <a:tailEnd type="none"/>
            </a:ln>
            <a:effectLst/>
          </p:spPr>
        </p:cxnSp>
        <p:sp>
          <p:nvSpPr>
            <p:cNvPr id="14" name="Oval 13"/>
            <p:cNvSpPr/>
            <p:nvPr/>
          </p:nvSpPr>
          <p:spPr bwMode="auto">
            <a:xfrm>
              <a:off x="6320820" y="3690898"/>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15" name="Circle: Hollow 73"/>
            <p:cNvSpPr/>
            <p:nvPr/>
          </p:nvSpPr>
          <p:spPr bwMode="auto">
            <a:xfrm>
              <a:off x="7489581" y="3690898"/>
              <a:ext cx="251365" cy="251365"/>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16" name="TextBox 15"/>
            <p:cNvSpPr txBox="1"/>
            <p:nvPr/>
          </p:nvSpPr>
          <p:spPr>
            <a:xfrm>
              <a:off x="6320820" y="4002328"/>
              <a:ext cx="1131079" cy="343492"/>
            </a:xfrm>
            <a:prstGeom prst="rect">
              <a:avLst/>
            </a:prstGeom>
            <a:noFill/>
          </p:spPr>
          <p:txBody>
            <a:bodyPr wrap="none" lIns="0" rtlCol="0">
              <a:spAutoFit/>
            </a:bodyPr>
            <a:lstStyle/>
            <a:p>
              <a:pPr defTabSz="932597"/>
              <a:r>
                <a:rPr lang="en-US" sz="1632" kern="0" dirty="0">
                  <a:solidFill>
                    <a:srgbClr val="59B4D9"/>
                  </a:solidFill>
                  <a:latin typeface="Segoe UI" charset="0"/>
                  <a:ea typeface="Segoe UI" charset="0"/>
                  <a:cs typeface="Segoe UI" charset="0"/>
                </a:rPr>
                <a:t>KEY-VALUE</a:t>
              </a:r>
            </a:p>
          </p:txBody>
        </p:sp>
      </p:grpSp>
      <p:grpSp>
        <p:nvGrpSpPr>
          <p:cNvPr id="17" name="Group 16"/>
          <p:cNvGrpSpPr/>
          <p:nvPr/>
        </p:nvGrpSpPr>
        <p:grpSpPr>
          <a:xfrm>
            <a:off x="4389437" y="4868862"/>
            <a:ext cx="1778133" cy="1033469"/>
            <a:chOff x="9255136" y="3332523"/>
            <a:chExt cx="1743426" cy="1013297"/>
          </a:xfrm>
        </p:grpSpPr>
        <p:cxnSp>
          <p:nvCxnSpPr>
            <p:cNvPr id="18" name="Straight Connector 17"/>
            <p:cNvCxnSpPr>
              <a:cxnSpLocks/>
            </p:cNvCxnSpPr>
            <p:nvPr/>
          </p:nvCxnSpPr>
          <p:spPr>
            <a:xfrm>
              <a:off x="9541821" y="3458204"/>
              <a:ext cx="377347" cy="0"/>
            </a:xfrm>
            <a:prstGeom prst="line">
              <a:avLst/>
            </a:prstGeom>
            <a:noFill/>
            <a:ln w="38100" cap="flat" cmpd="sng" algn="ctr">
              <a:solidFill>
                <a:srgbClr val="59B4D9"/>
              </a:solidFill>
              <a:prstDash val="sysDot"/>
              <a:miter lim="800000"/>
              <a:headEnd type="none"/>
              <a:tailEnd type="none"/>
            </a:ln>
            <a:effectLst/>
          </p:spPr>
        </p:cxnSp>
        <p:sp>
          <p:nvSpPr>
            <p:cNvPr id="19" name="Oval 18"/>
            <p:cNvSpPr/>
            <p:nvPr/>
          </p:nvSpPr>
          <p:spPr bwMode="auto">
            <a:xfrm>
              <a:off x="9255136" y="3332523"/>
              <a:ext cx="251367" cy="251363"/>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20" name="Circle: Hollow 61"/>
            <p:cNvSpPr/>
            <p:nvPr/>
          </p:nvSpPr>
          <p:spPr bwMode="auto">
            <a:xfrm>
              <a:off x="9907772" y="3332523"/>
              <a:ext cx="251365" cy="251363"/>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21" name="Circle: Hollow 62"/>
            <p:cNvSpPr/>
            <p:nvPr/>
          </p:nvSpPr>
          <p:spPr bwMode="auto">
            <a:xfrm>
              <a:off x="10178270" y="3332523"/>
              <a:ext cx="251365" cy="251363"/>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22" name="Circle: Hollow 63"/>
            <p:cNvSpPr/>
            <p:nvPr/>
          </p:nvSpPr>
          <p:spPr bwMode="auto">
            <a:xfrm>
              <a:off x="10448770" y="3332523"/>
              <a:ext cx="251365" cy="251363"/>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23" name="TextBox 22"/>
            <p:cNvSpPr txBox="1"/>
            <p:nvPr/>
          </p:nvSpPr>
          <p:spPr>
            <a:xfrm>
              <a:off x="9255136" y="4002328"/>
              <a:ext cx="1743426" cy="343492"/>
            </a:xfrm>
            <a:prstGeom prst="rect">
              <a:avLst/>
            </a:prstGeom>
            <a:noFill/>
          </p:spPr>
          <p:txBody>
            <a:bodyPr wrap="none" lIns="0" rtlCol="0">
              <a:spAutoFit/>
            </a:bodyPr>
            <a:lstStyle/>
            <a:p>
              <a:pPr defTabSz="932597"/>
              <a:r>
                <a:rPr lang="en-US" sz="1632" kern="0" dirty="0">
                  <a:solidFill>
                    <a:srgbClr val="59B4D9"/>
                  </a:solidFill>
                  <a:latin typeface="Segoe UI" charset="0"/>
                  <a:ea typeface="Segoe UI" charset="0"/>
                  <a:cs typeface="Segoe UI" charset="0"/>
                </a:rPr>
                <a:t>COLUMN-FAMILY</a:t>
              </a:r>
            </a:p>
          </p:txBody>
        </p:sp>
      </p:grpSp>
      <p:grpSp>
        <p:nvGrpSpPr>
          <p:cNvPr id="24" name="Group 23"/>
          <p:cNvGrpSpPr/>
          <p:nvPr/>
        </p:nvGrpSpPr>
        <p:grpSpPr>
          <a:xfrm>
            <a:off x="7223241" y="4391018"/>
            <a:ext cx="1254960" cy="1511313"/>
            <a:chOff x="6320820" y="4918446"/>
            <a:chExt cx="1230465" cy="1481814"/>
          </a:xfrm>
        </p:grpSpPr>
        <p:cxnSp>
          <p:nvCxnSpPr>
            <p:cNvPr id="25" name="Straight Connector 24"/>
            <p:cNvCxnSpPr>
              <a:cxnSpLocks/>
            </p:cNvCxnSpPr>
            <p:nvPr/>
          </p:nvCxnSpPr>
          <p:spPr>
            <a:xfrm>
              <a:off x="6320820" y="5455959"/>
              <a:ext cx="448156" cy="136562"/>
            </a:xfrm>
            <a:prstGeom prst="line">
              <a:avLst/>
            </a:prstGeom>
            <a:solidFill>
              <a:srgbClr val="B8D432"/>
            </a:solidFill>
            <a:ln w="38100" cap="flat" cmpd="sng" algn="ctr">
              <a:solidFill>
                <a:srgbClr val="59B4D9"/>
              </a:solidFill>
              <a:prstDash val="sysDot"/>
              <a:miter lim="800000"/>
              <a:headEnd type="none"/>
              <a:tailEnd type="none"/>
            </a:ln>
            <a:effectLst/>
          </p:spPr>
        </p:cxnSp>
        <p:cxnSp>
          <p:nvCxnSpPr>
            <p:cNvPr id="26" name="Straight Connector 25"/>
            <p:cNvCxnSpPr>
              <a:cxnSpLocks/>
            </p:cNvCxnSpPr>
            <p:nvPr/>
          </p:nvCxnSpPr>
          <p:spPr>
            <a:xfrm flipV="1">
              <a:off x="6320820" y="5319397"/>
              <a:ext cx="440187" cy="136562"/>
            </a:xfrm>
            <a:prstGeom prst="line">
              <a:avLst/>
            </a:prstGeom>
            <a:solidFill>
              <a:srgbClr val="B8D432"/>
            </a:solidFill>
            <a:ln w="38100" cap="flat" cmpd="sng" algn="ctr">
              <a:solidFill>
                <a:srgbClr val="59B4D9"/>
              </a:solidFill>
              <a:prstDash val="sysDot"/>
              <a:miter lim="800000"/>
              <a:headEnd type="none"/>
              <a:tailEnd type="none"/>
            </a:ln>
            <a:effectLst/>
          </p:spPr>
        </p:cxnSp>
        <p:sp>
          <p:nvSpPr>
            <p:cNvPr id="27" name="Oval 26"/>
            <p:cNvSpPr/>
            <p:nvPr/>
          </p:nvSpPr>
          <p:spPr bwMode="auto">
            <a:xfrm>
              <a:off x="6320820" y="5326877"/>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rgbClr val="FFFFFF"/>
                </a:solidFill>
                <a:latin typeface="Segoe UI"/>
              </a:endParaRPr>
            </a:p>
          </p:txBody>
        </p:sp>
        <p:cxnSp>
          <p:nvCxnSpPr>
            <p:cNvPr id="28" name="Straight Connector 27"/>
            <p:cNvCxnSpPr>
              <a:cxnSpLocks/>
            </p:cNvCxnSpPr>
            <p:nvPr/>
          </p:nvCxnSpPr>
          <p:spPr>
            <a:xfrm>
              <a:off x="6768976" y="5592521"/>
              <a:ext cx="454413" cy="203966"/>
            </a:xfrm>
            <a:prstGeom prst="line">
              <a:avLst/>
            </a:prstGeom>
            <a:solidFill>
              <a:srgbClr val="B8D432"/>
            </a:solidFill>
            <a:ln w="38100" cap="flat" cmpd="sng" algn="ctr">
              <a:solidFill>
                <a:srgbClr val="59B4D9"/>
              </a:solidFill>
              <a:prstDash val="sysDot"/>
              <a:miter lim="800000"/>
              <a:headEnd type="none"/>
              <a:tailEnd type="none"/>
            </a:ln>
            <a:effectLst/>
          </p:spPr>
        </p:cxnSp>
        <p:cxnSp>
          <p:nvCxnSpPr>
            <p:cNvPr id="29" name="Straight Connector 28"/>
            <p:cNvCxnSpPr>
              <a:cxnSpLocks/>
            </p:cNvCxnSpPr>
            <p:nvPr/>
          </p:nvCxnSpPr>
          <p:spPr>
            <a:xfrm>
              <a:off x="6768976" y="5592521"/>
              <a:ext cx="432215" cy="2561"/>
            </a:xfrm>
            <a:prstGeom prst="line">
              <a:avLst/>
            </a:prstGeom>
            <a:solidFill>
              <a:srgbClr val="B8D432"/>
            </a:solidFill>
            <a:ln w="38100" cap="flat" cmpd="sng" algn="ctr">
              <a:solidFill>
                <a:srgbClr val="59B4D9"/>
              </a:solidFill>
              <a:prstDash val="sysDot"/>
              <a:miter lim="800000"/>
              <a:headEnd type="none"/>
              <a:tailEnd type="none"/>
            </a:ln>
            <a:effectLst/>
          </p:spPr>
        </p:cxnSp>
        <p:sp>
          <p:nvSpPr>
            <p:cNvPr id="30" name="Oval 29"/>
            <p:cNvSpPr/>
            <p:nvPr/>
          </p:nvSpPr>
          <p:spPr bwMode="auto">
            <a:xfrm rot="20946206">
              <a:off x="7201191" y="5739779"/>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rgbClr val="FFFFFF"/>
                </a:solidFill>
                <a:latin typeface="Segoe UI"/>
              </a:endParaRPr>
            </a:p>
          </p:txBody>
        </p:sp>
        <p:sp>
          <p:nvSpPr>
            <p:cNvPr id="31" name="Oval 30"/>
            <p:cNvSpPr/>
            <p:nvPr/>
          </p:nvSpPr>
          <p:spPr bwMode="auto">
            <a:xfrm>
              <a:off x="7201191" y="5466001"/>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rgbClr val="FFFFFF"/>
                </a:solidFill>
                <a:latin typeface="Segoe UI"/>
              </a:endParaRPr>
            </a:p>
          </p:txBody>
        </p:sp>
        <p:cxnSp>
          <p:nvCxnSpPr>
            <p:cNvPr id="32" name="Straight Connector 31"/>
            <p:cNvCxnSpPr>
              <a:cxnSpLocks/>
            </p:cNvCxnSpPr>
            <p:nvPr/>
          </p:nvCxnSpPr>
          <p:spPr>
            <a:xfrm>
              <a:off x="6761007" y="5319399"/>
              <a:ext cx="440184" cy="1906"/>
            </a:xfrm>
            <a:prstGeom prst="line">
              <a:avLst/>
            </a:prstGeom>
            <a:solidFill>
              <a:srgbClr val="B8D432"/>
            </a:solidFill>
            <a:ln w="38100" cap="flat" cmpd="sng" algn="ctr">
              <a:solidFill>
                <a:srgbClr val="59B4D9"/>
              </a:solidFill>
              <a:prstDash val="sysDot"/>
              <a:miter lim="800000"/>
              <a:headEnd type="none"/>
              <a:tailEnd type="none"/>
            </a:ln>
            <a:effectLst/>
          </p:spPr>
        </p:cxnSp>
        <p:sp>
          <p:nvSpPr>
            <p:cNvPr id="33" name="Oval 32"/>
            <p:cNvSpPr/>
            <p:nvPr/>
          </p:nvSpPr>
          <p:spPr bwMode="auto">
            <a:xfrm>
              <a:off x="6768976" y="5463438"/>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rgbClr val="FFFFFF"/>
                </a:solidFill>
                <a:latin typeface="Segoe UI"/>
              </a:endParaRPr>
            </a:p>
          </p:txBody>
        </p:sp>
        <p:cxnSp>
          <p:nvCxnSpPr>
            <p:cNvPr id="34" name="Straight Connector 33"/>
            <p:cNvCxnSpPr>
              <a:cxnSpLocks/>
            </p:cNvCxnSpPr>
            <p:nvPr/>
          </p:nvCxnSpPr>
          <p:spPr>
            <a:xfrm flipV="1">
              <a:off x="6761007" y="5128243"/>
              <a:ext cx="468533" cy="191156"/>
            </a:xfrm>
            <a:prstGeom prst="line">
              <a:avLst/>
            </a:prstGeom>
            <a:solidFill>
              <a:srgbClr val="B8D432"/>
            </a:solidFill>
            <a:ln w="38100" cap="flat" cmpd="sng" algn="ctr">
              <a:solidFill>
                <a:srgbClr val="59B4D9"/>
              </a:solidFill>
              <a:prstDash val="sysDot"/>
              <a:miter lim="800000"/>
              <a:headEnd type="none"/>
              <a:tailEnd type="none"/>
            </a:ln>
            <a:effectLst/>
          </p:spPr>
        </p:cxnSp>
        <p:sp>
          <p:nvSpPr>
            <p:cNvPr id="35" name="Oval 34"/>
            <p:cNvSpPr/>
            <p:nvPr/>
          </p:nvSpPr>
          <p:spPr bwMode="auto">
            <a:xfrm>
              <a:off x="6761007" y="5190316"/>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rgbClr val="FFFFFF"/>
                </a:solidFill>
                <a:latin typeface="Segoe UI"/>
              </a:endParaRPr>
            </a:p>
          </p:txBody>
        </p:sp>
        <p:sp>
          <p:nvSpPr>
            <p:cNvPr id="36" name="Oval 35"/>
            <p:cNvSpPr/>
            <p:nvPr/>
          </p:nvSpPr>
          <p:spPr bwMode="auto">
            <a:xfrm>
              <a:off x="7201191" y="5192224"/>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rgbClr val="FFFFFF"/>
                </a:solidFill>
                <a:latin typeface="Segoe UI"/>
              </a:endParaRPr>
            </a:p>
          </p:txBody>
        </p:sp>
        <p:sp>
          <p:nvSpPr>
            <p:cNvPr id="37" name="Oval 36"/>
            <p:cNvSpPr/>
            <p:nvPr/>
          </p:nvSpPr>
          <p:spPr bwMode="auto">
            <a:xfrm rot="377738">
              <a:off x="7201191" y="4918446"/>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rgbClr val="FFFFFF"/>
                </a:solidFill>
                <a:latin typeface="Segoe UI"/>
              </a:endParaRPr>
            </a:p>
          </p:txBody>
        </p:sp>
        <p:sp>
          <p:nvSpPr>
            <p:cNvPr id="38" name="TextBox 37"/>
            <p:cNvSpPr txBox="1"/>
            <p:nvPr/>
          </p:nvSpPr>
          <p:spPr>
            <a:xfrm>
              <a:off x="6320820" y="6056768"/>
              <a:ext cx="1230465" cy="343492"/>
            </a:xfrm>
            <a:prstGeom prst="rect">
              <a:avLst/>
            </a:prstGeom>
            <a:noFill/>
          </p:spPr>
          <p:txBody>
            <a:bodyPr wrap="none" lIns="0" rtlCol="0">
              <a:spAutoFit/>
            </a:bodyPr>
            <a:lstStyle/>
            <a:p>
              <a:pPr defTabSz="932597"/>
              <a:r>
                <a:rPr lang="en-US" sz="1632" kern="0" dirty="0">
                  <a:solidFill>
                    <a:srgbClr val="59B4D9"/>
                  </a:solidFill>
                  <a:latin typeface="Segoe UI" charset="0"/>
                  <a:ea typeface="Segoe UI" charset="0"/>
                  <a:cs typeface="Segoe UI" charset="0"/>
                </a:rPr>
                <a:t>DOCUMENT</a:t>
              </a:r>
            </a:p>
          </p:txBody>
        </p:sp>
      </p:grpSp>
      <p:grpSp>
        <p:nvGrpSpPr>
          <p:cNvPr id="39" name="Group 38"/>
          <p:cNvGrpSpPr/>
          <p:nvPr/>
        </p:nvGrpSpPr>
        <p:grpSpPr>
          <a:xfrm>
            <a:off x="9533873" y="4510834"/>
            <a:ext cx="1387511" cy="1391497"/>
            <a:chOff x="9255136" y="5035923"/>
            <a:chExt cx="1360428" cy="1364337"/>
          </a:xfrm>
        </p:grpSpPr>
        <p:sp>
          <p:nvSpPr>
            <p:cNvPr id="40" name="Oval 39"/>
            <p:cNvSpPr/>
            <p:nvPr/>
          </p:nvSpPr>
          <p:spPr bwMode="auto">
            <a:xfrm rot="715722">
              <a:off x="9278401" y="5035923"/>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41" name="Oval 40"/>
            <p:cNvSpPr/>
            <p:nvPr/>
          </p:nvSpPr>
          <p:spPr bwMode="auto">
            <a:xfrm>
              <a:off x="10002267" y="5193250"/>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42" name="Oval 41"/>
            <p:cNvSpPr/>
            <p:nvPr/>
          </p:nvSpPr>
          <p:spPr bwMode="auto">
            <a:xfrm>
              <a:off x="9640334" y="5644746"/>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43" name="Oval 42"/>
            <p:cNvSpPr/>
            <p:nvPr/>
          </p:nvSpPr>
          <p:spPr bwMode="auto">
            <a:xfrm>
              <a:off x="10364197" y="5644746"/>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cxnSp>
          <p:nvCxnSpPr>
            <p:cNvPr id="44" name="Straight Connector 43"/>
            <p:cNvCxnSpPr>
              <a:cxnSpLocks/>
            </p:cNvCxnSpPr>
            <p:nvPr/>
          </p:nvCxnSpPr>
          <p:spPr>
            <a:xfrm>
              <a:off x="9527053" y="5187586"/>
              <a:ext cx="475213" cy="131349"/>
            </a:xfrm>
            <a:prstGeom prst="line">
              <a:avLst/>
            </a:prstGeom>
            <a:solidFill>
              <a:srgbClr val="59B4D9"/>
            </a:solidFill>
            <a:ln w="38100" cap="flat" cmpd="sng" algn="ctr">
              <a:solidFill>
                <a:srgbClr val="59B4D9"/>
              </a:solidFill>
              <a:prstDash val="sysDot"/>
              <a:miter lim="800000"/>
              <a:headEnd type="none"/>
              <a:tailEnd type="none"/>
            </a:ln>
            <a:effectLst/>
          </p:spPr>
        </p:cxnSp>
        <p:cxnSp>
          <p:nvCxnSpPr>
            <p:cNvPr id="45" name="Straight Connector 44"/>
            <p:cNvCxnSpPr>
              <a:cxnSpLocks/>
            </p:cNvCxnSpPr>
            <p:nvPr/>
          </p:nvCxnSpPr>
          <p:spPr>
            <a:xfrm>
              <a:off x="9891700" y="5770429"/>
              <a:ext cx="472496" cy="0"/>
            </a:xfrm>
            <a:prstGeom prst="line">
              <a:avLst/>
            </a:prstGeom>
            <a:solidFill>
              <a:srgbClr val="59B4D9"/>
            </a:solidFill>
            <a:ln w="38100" cap="flat" cmpd="sng" algn="ctr">
              <a:solidFill>
                <a:srgbClr val="59B4D9"/>
              </a:solidFill>
              <a:prstDash val="sysDot"/>
              <a:miter lim="800000"/>
              <a:headEnd type="none"/>
              <a:tailEnd type="none"/>
            </a:ln>
            <a:effectLst/>
          </p:spPr>
        </p:cxnSp>
        <p:cxnSp>
          <p:nvCxnSpPr>
            <p:cNvPr id="46" name="Straight Connector 45"/>
            <p:cNvCxnSpPr>
              <a:cxnSpLocks/>
            </p:cNvCxnSpPr>
            <p:nvPr/>
          </p:nvCxnSpPr>
          <p:spPr>
            <a:xfrm>
              <a:off x="10216821" y="5407806"/>
              <a:ext cx="184188" cy="273752"/>
            </a:xfrm>
            <a:prstGeom prst="line">
              <a:avLst/>
            </a:prstGeom>
            <a:solidFill>
              <a:srgbClr val="59B4D9"/>
            </a:solidFill>
            <a:ln w="38100" cap="flat" cmpd="sng" algn="ctr">
              <a:solidFill>
                <a:srgbClr val="59B4D9"/>
              </a:solidFill>
              <a:prstDash val="sysDot"/>
              <a:miter lim="800000"/>
              <a:headEnd type="none"/>
              <a:tailEnd type="none"/>
            </a:ln>
            <a:effectLst/>
          </p:spPr>
        </p:cxnSp>
        <p:cxnSp>
          <p:nvCxnSpPr>
            <p:cNvPr id="47" name="Straight Connector 46"/>
            <p:cNvCxnSpPr>
              <a:cxnSpLocks/>
            </p:cNvCxnSpPr>
            <p:nvPr/>
          </p:nvCxnSpPr>
          <p:spPr>
            <a:xfrm flipV="1">
              <a:off x="9854889" y="5407806"/>
              <a:ext cx="184190" cy="273752"/>
            </a:xfrm>
            <a:prstGeom prst="line">
              <a:avLst/>
            </a:prstGeom>
            <a:solidFill>
              <a:srgbClr val="59B4D9"/>
            </a:solidFill>
            <a:ln w="38100" cap="flat" cmpd="sng" algn="ctr">
              <a:solidFill>
                <a:srgbClr val="59B4D9"/>
              </a:solidFill>
              <a:prstDash val="sysDot"/>
              <a:miter lim="800000"/>
              <a:headEnd type="none"/>
              <a:tailEnd type="none"/>
            </a:ln>
            <a:effectLst/>
          </p:spPr>
        </p:cxnSp>
        <p:sp>
          <p:nvSpPr>
            <p:cNvPr id="48" name="TextBox 47"/>
            <p:cNvSpPr txBox="1"/>
            <p:nvPr/>
          </p:nvSpPr>
          <p:spPr>
            <a:xfrm>
              <a:off x="9255136" y="6056768"/>
              <a:ext cx="762388" cy="343492"/>
            </a:xfrm>
            <a:prstGeom prst="rect">
              <a:avLst/>
            </a:prstGeom>
            <a:noFill/>
          </p:spPr>
          <p:txBody>
            <a:bodyPr wrap="none" lIns="0" rtlCol="0">
              <a:spAutoFit/>
            </a:bodyPr>
            <a:lstStyle/>
            <a:p>
              <a:pPr defTabSz="932597"/>
              <a:r>
                <a:rPr lang="en-US" sz="1632" kern="0" dirty="0">
                  <a:solidFill>
                    <a:srgbClr val="59B4D9"/>
                  </a:solidFill>
                  <a:latin typeface="Segoe UI" charset="0"/>
                  <a:ea typeface="Segoe UI" charset="0"/>
                  <a:cs typeface="Segoe UI" charset="0"/>
                </a:rPr>
                <a:t>GRAPH</a:t>
              </a:r>
            </a:p>
          </p:txBody>
        </p:sp>
      </p:grpSp>
    </p:spTree>
    <p:extLst>
      <p:ext uri="{BB962C8B-B14F-4D97-AF65-F5344CB8AC3E}">
        <p14:creationId xmlns:p14="http://schemas.microsoft.com/office/powerpoint/2010/main" val="12074516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latin typeface="Segoe UI Light" panose="020B0502040204020203" pitchFamily="34" charset="0"/>
                <a:cs typeface="Segoe UI Light" panose="020B0502040204020203" pitchFamily="34" charset="0"/>
              </a:rPr>
              <a:t>Globally Distributed</a:t>
            </a:r>
          </a:p>
        </p:txBody>
      </p:sp>
      <p:grpSp>
        <p:nvGrpSpPr>
          <p:cNvPr id="6" name="Group 5">
            <a:extLst/>
          </p:cNvPr>
          <p:cNvGrpSpPr/>
          <p:nvPr/>
        </p:nvGrpSpPr>
        <p:grpSpPr>
          <a:xfrm>
            <a:off x="591661" y="2777956"/>
            <a:ext cx="3804126" cy="1981200"/>
            <a:chOff x="445531" y="2209801"/>
            <a:chExt cx="7174469" cy="3609431"/>
          </a:xfrm>
        </p:grpSpPr>
        <p:sp>
          <p:nvSpPr>
            <p:cNvPr id="7" name="Freeform 609">
              <a:extLst/>
            </p:cNvPr>
            <p:cNvSpPr>
              <a:spLocks noEditPoints="1"/>
            </p:cNvSpPr>
            <p:nvPr/>
          </p:nvSpPr>
          <p:spPr bwMode="auto">
            <a:xfrm>
              <a:off x="445531" y="2209801"/>
              <a:ext cx="7174469" cy="3609431"/>
            </a:xfrm>
            <a:custGeom>
              <a:avLst/>
              <a:gdLst>
                <a:gd name="T0" fmla="*/ 42 w 1779"/>
                <a:gd name="T1" fmla="*/ 140 h 895"/>
                <a:gd name="T2" fmla="*/ 155 w 1779"/>
                <a:gd name="T3" fmla="*/ 148 h 895"/>
                <a:gd name="T4" fmla="*/ 327 w 1779"/>
                <a:gd name="T5" fmla="*/ 46 h 895"/>
                <a:gd name="T6" fmla="*/ 337 w 1779"/>
                <a:gd name="T7" fmla="*/ 74 h 895"/>
                <a:gd name="T8" fmla="*/ 382 w 1779"/>
                <a:gd name="T9" fmla="*/ 79 h 895"/>
                <a:gd name="T10" fmla="*/ 161 w 1779"/>
                <a:gd name="T11" fmla="*/ 328 h 895"/>
                <a:gd name="T12" fmla="*/ 431 w 1779"/>
                <a:gd name="T13" fmla="*/ 71 h 895"/>
                <a:gd name="T14" fmla="*/ 414 w 1779"/>
                <a:gd name="T15" fmla="*/ 103 h 895"/>
                <a:gd name="T16" fmla="*/ 488 w 1779"/>
                <a:gd name="T17" fmla="*/ 57 h 895"/>
                <a:gd name="T18" fmla="*/ 433 w 1779"/>
                <a:gd name="T19" fmla="*/ 121 h 895"/>
                <a:gd name="T20" fmla="*/ 466 w 1779"/>
                <a:gd name="T21" fmla="*/ 106 h 895"/>
                <a:gd name="T22" fmla="*/ 287 w 1779"/>
                <a:gd name="T23" fmla="*/ 329 h 895"/>
                <a:gd name="T24" fmla="*/ 507 w 1779"/>
                <a:gd name="T25" fmla="*/ 132 h 895"/>
                <a:gd name="T26" fmla="*/ 476 w 1779"/>
                <a:gd name="T27" fmla="*/ 193 h 895"/>
                <a:gd name="T28" fmla="*/ 468 w 1779"/>
                <a:gd name="T29" fmla="*/ 231 h 895"/>
                <a:gd name="T30" fmla="*/ 583 w 1779"/>
                <a:gd name="T31" fmla="*/ 125 h 895"/>
                <a:gd name="T32" fmla="*/ 643 w 1779"/>
                <a:gd name="T33" fmla="*/ 97 h 895"/>
                <a:gd name="T34" fmla="*/ 305 w 1779"/>
                <a:gd name="T35" fmla="*/ 463 h 895"/>
                <a:gd name="T36" fmla="*/ 333 w 1779"/>
                <a:gd name="T37" fmla="*/ 478 h 895"/>
                <a:gd name="T38" fmla="*/ 324 w 1779"/>
                <a:gd name="T39" fmla="*/ 552 h 895"/>
                <a:gd name="T40" fmla="*/ 751 w 1779"/>
                <a:gd name="T41" fmla="*/ 184 h 895"/>
                <a:gd name="T42" fmla="*/ 797 w 1779"/>
                <a:gd name="T43" fmla="*/ 160 h 895"/>
                <a:gd name="T44" fmla="*/ 851 w 1779"/>
                <a:gd name="T45" fmla="*/ 147 h 895"/>
                <a:gd name="T46" fmla="*/ 380 w 1779"/>
                <a:gd name="T47" fmla="*/ 639 h 895"/>
                <a:gd name="T48" fmla="*/ 911 w 1779"/>
                <a:gd name="T49" fmla="*/ 138 h 895"/>
                <a:gd name="T50" fmla="*/ 941 w 1779"/>
                <a:gd name="T51" fmla="*/ 127 h 895"/>
                <a:gd name="T52" fmla="*/ 1002 w 1779"/>
                <a:gd name="T53" fmla="*/ 80 h 895"/>
                <a:gd name="T54" fmla="*/ 708 w 1779"/>
                <a:gd name="T55" fmla="*/ 410 h 895"/>
                <a:gd name="T56" fmla="*/ 399 w 1779"/>
                <a:gd name="T57" fmla="*/ 743 h 895"/>
                <a:gd name="T58" fmla="*/ 1157 w 1779"/>
                <a:gd name="T59" fmla="*/ 18 h 895"/>
                <a:gd name="T60" fmla="*/ 591 w 1779"/>
                <a:gd name="T61" fmla="*/ 592 h 895"/>
                <a:gd name="T62" fmla="*/ 1152 w 1779"/>
                <a:gd name="T63" fmla="*/ 50 h 895"/>
                <a:gd name="T64" fmla="*/ 980 w 1779"/>
                <a:gd name="T65" fmla="*/ 242 h 895"/>
                <a:gd name="T66" fmla="*/ 928 w 1779"/>
                <a:gd name="T67" fmla="*/ 308 h 895"/>
                <a:gd name="T68" fmla="*/ 1246 w 1779"/>
                <a:gd name="T69" fmla="*/ 41 h 895"/>
                <a:gd name="T70" fmla="*/ 1065 w 1779"/>
                <a:gd name="T71" fmla="*/ 245 h 895"/>
                <a:gd name="T72" fmla="*/ 1087 w 1779"/>
                <a:gd name="T73" fmla="*/ 265 h 895"/>
                <a:gd name="T74" fmla="*/ 1337 w 1779"/>
                <a:gd name="T75" fmla="*/ 38 h 895"/>
                <a:gd name="T76" fmla="*/ 865 w 1779"/>
                <a:gd name="T77" fmla="*/ 557 h 895"/>
                <a:gd name="T78" fmla="*/ 1027 w 1779"/>
                <a:gd name="T79" fmla="*/ 418 h 895"/>
                <a:gd name="T80" fmla="*/ 1057 w 1779"/>
                <a:gd name="T81" fmla="*/ 449 h 895"/>
                <a:gd name="T82" fmla="*/ 1191 w 1779"/>
                <a:gd name="T83" fmla="*/ 371 h 895"/>
                <a:gd name="T84" fmla="*/ 890 w 1779"/>
                <a:gd name="T85" fmla="*/ 717 h 895"/>
                <a:gd name="T86" fmla="*/ 1001 w 1779"/>
                <a:gd name="T87" fmla="*/ 659 h 895"/>
                <a:gd name="T88" fmla="*/ 1597 w 1779"/>
                <a:gd name="T89" fmla="*/ 91 h 895"/>
                <a:gd name="T90" fmla="*/ 1457 w 1779"/>
                <a:gd name="T91" fmla="*/ 277 h 895"/>
                <a:gd name="T92" fmla="*/ 1342 w 1779"/>
                <a:gd name="T93" fmla="*/ 397 h 895"/>
                <a:gd name="T94" fmla="*/ 1546 w 1779"/>
                <a:gd name="T95" fmla="*/ 221 h 895"/>
                <a:gd name="T96" fmla="*/ 1576 w 1779"/>
                <a:gd name="T97" fmla="*/ 242 h 895"/>
                <a:gd name="T98" fmla="*/ 1348 w 1779"/>
                <a:gd name="T99" fmla="*/ 482 h 895"/>
                <a:gd name="T100" fmla="*/ 1535 w 1779"/>
                <a:gd name="T101" fmla="*/ 317 h 895"/>
                <a:gd name="T102" fmla="*/ 1380 w 1779"/>
                <a:gd name="T103" fmla="*/ 520 h 895"/>
                <a:gd name="T104" fmla="*/ 1393 w 1779"/>
                <a:gd name="T105" fmla="*/ 547 h 895"/>
                <a:gd name="T106" fmla="*/ 1532 w 1779"/>
                <a:gd name="T107" fmla="*/ 459 h 895"/>
                <a:gd name="T108" fmla="*/ 1482 w 1779"/>
                <a:gd name="T109" fmla="*/ 537 h 895"/>
                <a:gd name="T110" fmla="*/ 1500 w 1779"/>
                <a:gd name="T111" fmla="*/ 561 h 895"/>
                <a:gd name="T112" fmla="*/ 1590 w 1779"/>
                <a:gd name="T113" fmla="*/ 535 h 895"/>
                <a:gd name="T114" fmla="*/ 1578 w 1779"/>
                <a:gd name="T115" fmla="*/ 599 h 895"/>
                <a:gd name="T116" fmla="*/ 1597 w 1779"/>
                <a:gd name="T117" fmla="*/ 632 h 895"/>
                <a:gd name="T118" fmla="*/ 1680 w 1779"/>
                <a:gd name="T119" fmla="*/ 599 h 895"/>
                <a:gd name="T120" fmla="*/ 1739 w 1779"/>
                <a:gd name="T121" fmla="*/ 588 h 895"/>
                <a:gd name="T122" fmla="*/ 1692 w 1779"/>
                <a:gd name="T123" fmla="*/ 817 h 895"/>
                <a:gd name="T124" fmla="*/ 997 w 1779"/>
                <a:gd name="T125" fmla="*/ 69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79" h="895">
                  <a:moveTo>
                    <a:pt x="33" y="74"/>
                  </a:moveTo>
                  <a:cubicBezTo>
                    <a:pt x="32" y="73"/>
                    <a:pt x="30" y="73"/>
                    <a:pt x="29" y="74"/>
                  </a:cubicBezTo>
                  <a:cubicBezTo>
                    <a:pt x="8" y="95"/>
                    <a:pt x="8" y="95"/>
                    <a:pt x="8" y="95"/>
                  </a:cubicBezTo>
                  <a:cubicBezTo>
                    <a:pt x="7" y="96"/>
                    <a:pt x="7" y="98"/>
                    <a:pt x="8" y="99"/>
                  </a:cubicBezTo>
                  <a:cubicBezTo>
                    <a:pt x="9" y="100"/>
                    <a:pt x="10" y="100"/>
                    <a:pt x="11" y="100"/>
                  </a:cubicBezTo>
                  <a:cubicBezTo>
                    <a:pt x="11" y="100"/>
                    <a:pt x="12" y="100"/>
                    <a:pt x="13" y="99"/>
                  </a:cubicBezTo>
                  <a:cubicBezTo>
                    <a:pt x="33" y="78"/>
                    <a:pt x="33" y="78"/>
                    <a:pt x="33" y="78"/>
                  </a:cubicBezTo>
                  <a:cubicBezTo>
                    <a:pt x="35" y="77"/>
                    <a:pt x="35" y="75"/>
                    <a:pt x="33" y="74"/>
                  </a:cubicBezTo>
                  <a:close/>
                  <a:moveTo>
                    <a:pt x="55" y="70"/>
                  </a:moveTo>
                  <a:cubicBezTo>
                    <a:pt x="55" y="70"/>
                    <a:pt x="56" y="70"/>
                    <a:pt x="57" y="69"/>
                  </a:cubicBezTo>
                  <a:cubicBezTo>
                    <a:pt x="62" y="64"/>
                    <a:pt x="62" y="64"/>
                    <a:pt x="62" y="64"/>
                  </a:cubicBezTo>
                  <a:cubicBezTo>
                    <a:pt x="63" y="63"/>
                    <a:pt x="63" y="61"/>
                    <a:pt x="62" y="59"/>
                  </a:cubicBezTo>
                  <a:cubicBezTo>
                    <a:pt x="61" y="58"/>
                    <a:pt x="59" y="58"/>
                    <a:pt x="58" y="59"/>
                  </a:cubicBezTo>
                  <a:cubicBezTo>
                    <a:pt x="52" y="65"/>
                    <a:pt x="52" y="65"/>
                    <a:pt x="52" y="65"/>
                  </a:cubicBezTo>
                  <a:cubicBezTo>
                    <a:pt x="51" y="66"/>
                    <a:pt x="51" y="68"/>
                    <a:pt x="52" y="69"/>
                  </a:cubicBezTo>
                  <a:cubicBezTo>
                    <a:pt x="53" y="70"/>
                    <a:pt x="54" y="70"/>
                    <a:pt x="55" y="70"/>
                  </a:cubicBezTo>
                  <a:close/>
                  <a:moveTo>
                    <a:pt x="20" y="105"/>
                  </a:moveTo>
                  <a:cubicBezTo>
                    <a:pt x="21" y="105"/>
                    <a:pt x="21" y="104"/>
                    <a:pt x="22" y="104"/>
                  </a:cubicBezTo>
                  <a:cubicBezTo>
                    <a:pt x="42" y="84"/>
                    <a:pt x="42" y="84"/>
                    <a:pt x="42" y="84"/>
                  </a:cubicBezTo>
                  <a:cubicBezTo>
                    <a:pt x="43" y="83"/>
                    <a:pt x="43" y="81"/>
                    <a:pt x="42" y="80"/>
                  </a:cubicBezTo>
                  <a:cubicBezTo>
                    <a:pt x="41" y="78"/>
                    <a:pt x="39" y="78"/>
                    <a:pt x="38" y="80"/>
                  </a:cubicBezTo>
                  <a:cubicBezTo>
                    <a:pt x="18" y="100"/>
                    <a:pt x="18" y="100"/>
                    <a:pt x="18" y="100"/>
                  </a:cubicBezTo>
                  <a:cubicBezTo>
                    <a:pt x="16" y="101"/>
                    <a:pt x="16" y="103"/>
                    <a:pt x="18" y="104"/>
                  </a:cubicBezTo>
                  <a:cubicBezTo>
                    <a:pt x="18" y="104"/>
                    <a:pt x="19" y="105"/>
                    <a:pt x="20" y="105"/>
                  </a:cubicBezTo>
                  <a:close/>
                  <a:moveTo>
                    <a:pt x="30" y="106"/>
                  </a:moveTo>
                  <a:cubicBezTo>
                    <a:pt x="29" y="105"/>
                    <a:pt x="27" y="105"/>
                    <a:pt x="25" y="106"/>
                  </a:cubicBezTo>
                  <a:cubicBezTo>
                    <a:pt x="24" y="107"/>
                    <a:pt x="24" y="107"/>
                    <a:pt x="24" y="107"/>
                  </a:cubicBezTo>
                  <a:cubicBezTo>
                    <a:pt x="23" y="108"/>
                    <a:pt x="23" y="110"/>
                    <a:pt x="24" y="112"/>
                  </a:cubicBezTo>
                  <a:cubicBezTo>
                    <a:pt x="24" y="112"/>
                    <a:pt x="25" y="112"/>
                    <a:pt x="26" y="112"/>
                  </a:cubicBezTo>
                  <a:cubicBezTo>
                    <a:pt x="27" y="112"/>
                    <a:pt x="28" y="112"/>
                    <a:pt x="28" y="112"/>
                  </a:cubicBezTo>
                  <a:cubicBezTo>
                    <a:pt x="30" y="110"/>
                    <a:pt x="30" y="110"/>
                    <a:pt x="30" y="110"/>
                  </a:cubicBezTo>
                  <a:cubicBezTo>
                    <a:pt x="31" y="109"/>
                    <a:pt x="31" y="107"/>
                    <a:pt x="30" y="106"/>
                  </a:cubicBezTo>
                  <a:close/>
                  <a:moveTo>
                    <a:pt x="37" y="99"/>
                  </a:moveTo>
                  <a:cubicBezTo>
                    <a:pt x="37" y="99"/>
                    <a:pt x="38" y="100"/>
                    <a:pt x="39" y="100"/>
                  </a:cubicBezTo>
                  <a:cubicBezTo>
                    <a:pt x="40" y="100"/>
                    <a:pt x="41" y="99"/>
                    <a:pt x="41" y="99"/>
                  </a:cubicBezTo>
                  <a:cubicBezTo>
                    <a:pt x="50" y="90"/>
                    <a:pt x="50" y="90"/>
                    <a:pt x="50" y="90"/>
                  </a:cubicBezTo>
                  <a:cubicBezTo>
                    <a:pt x="51" y="89"/>
                    <a:pt x="51" y="87"/>
                    <a:pt x="50" y="86"/>
                  </a:cubicBezTo>
                  <a:cubicBezTo>
                    <a:pt x="48" y="85"/>
                    <a:pt x="46" y="85"/>
                    <a:pt x="45" y="86"/>
                  </a:cubicBezTo>
                  <a:cubicBezTo>
                    <a:pt x="37" y="94"/>
                    <a:pt x="37" y="94"/>
                    <a:pt x="37" y="94"/>
                  </a:cubicBezTo>
                  <a:cubicBezTo>
                    <a:pt x="36" y="95"/>
                    <a:pt x="36" y="97"/>
                    <a:pt x="37" y="99"/>
                  </a:cubicBezTo>
                  <a:close/>
                  <a:moveTo>
                    <a:pt x="20" y="133"/>
                  </a:moveTo>
                  <a:cubicBezTo>
                    <a:pt x="21" y="133"/>
                    <a:pt x="21" y="132"/>
                    <a:pt x="22" y="132"/>
                  </a:cubicBezTo>
                  <a:cubicBezTo>
                    <a:pt x="25" y="129"/>
                    <a:pt x="25" y="129"/>
                    <a:pt x="25" y="129"/>
                  </a:cubicBezTo>
                  <a:cubicBezTo>
                    <a:pt x="26" y="128"/>
                    <a:pt x="26" y="126"/>
                    <a:pt x="25" y="125"/>
                  </a:cubicBezTo>
                  <a:cubicBezTo>
                    <a:pt x="24" y="123"/>
                    <a:pt x="22" y="123"/>
                    <a:pt x="20" y="125"/>
                  </a:cubicBezTo>
                  <a:cubicBezTo>
                    <a:pt x="18" y="127"/>
                    <a:pt x="18" y="127"/>
                    <a:pt x="18" y="127"/>
                  </a:cubicBezTo>
                  <a:cubicBezTo>
                    <a:pt x="16" y="129"/>
                    <a:pt x="16" y="131"/>
                    <a:pt x="18" y="132"/>
                  </a:cubicBezTo>
                  <a:cubicBezTo>
                    <a:pt x="18" y="132"/>
                    <a:pt x="19" y="133"/>
                    <a:pt x="20" y="133"/>
                  </a:cubicBezTo>
                  <a:close/>
                  <a:moveTo>
                    <a:pt x="54" y="110"/>
                  </a:moveTo>
                  <a:cubicBezTo>
                    <a:pt x="52" y="109"/>
                    <a:pt x="50" y="109"/>
                    <a:pt x="49" y="110"/>
                  </a:cubicBezTo>
                  <a:cubicBezTo>
                    <a:pt x="31" y="128"/>
                    <a:pt x="31" y="128"/>
                    <a:pt x="31" y="128"/>
                  </a:cubicBezTo>
                  <a:cubicBezTo>
                    <a:pt x="30" y="130"/>
                    <a:pt x="30" y="131"/>
                    <a:pt x="31" y="133"/>
                  </a:cubicBezTo>
                  <a:cubicBezTo>
                    <a:pt x="31" y="133"/>
                    <a:pt x="32" y="134"/>
                    <a:pt x="33" y="134"/>
                  </a:cubicBezTo>
                  <a:cubicBezTo>
                    <a:pt x="34" y="134"/>
                    <a:pt x="35" y="133"/>
                    <a:pt x="35" y="133"/>
                  </a:cubicBezTo>
                  <a:cubicBezTo>
                    <a:pt x="54" y="114"/>
                    <a:pt x="54" y="114"/>
                    <a:pt x="54" y="114"/>
                  </a:cubicBezTo>
                  <a:cubicBezTo>
                    <a:pt x="55" y="113"/>
                    <a:pt x="55" y="111"/>
                    <a:pt x="54" y="110"/>
                  </a:cubicBezTo>
                  <a:close/>
                  <a:moveTo>
                    <a:pt x="59" y="105"/>
                  </a:moveTo>
                  <a:cubicBezTo>
                    <a:pt x="59" y="105"/>
                    <a:pt x="60" y="106"/>
                    <a:pt x="61" y="106"/>
                  </a:cubicBezTo>
                  <a:cubicBezTo>
                    <a:pt x="62" y="106"/>
                    <a:pt x="62" y="105"/>
                    <a:pt x="63" y="105"/>
                  </a:cubicBezTo>
                  <a:cubicBezTo>
                    <a:pt x="72" y="96"/>
                    <a:pt x="72" y="96"/>
                    <a:pt x="72" y="96"/>
                  </a:cubicBezTo>
                  <a:cubicBezTo>
                    <a:pt x="73" y="94"/>
                    <a:pt x="73" y="92"/>
                    <a:pt x="72" y="91"/>
                  </a:cubicBezTo>
                  <a:cubicBezTo>
                    <a:pt x="71" y="90"/>
                    <a:pt x="69" y="90"/>
                    <a:pt x="68" y="91"/>
                  </a:cubicBezTo>
                  <a:cubicBezTo>
                    <a:pt x="59" y="100"/>
                    <a:pt x="59" y="100"/>
                    <a:pt x="59" y="100"/>
                  </a:cubicBezTo>
                  <a:cubicBezTo>
                    <a:pt x="57" y="102"/>
                    <a:pt x="57" y="104"/>
                    <a:pt x="59" y="105"/>
                  </a:cubicBezTo>
                  <a:close/>
                  <a:moveTo>
                    <a:pt x="3" y="156"/>
                  </a:moveTo>
                  <a:cubicBezTo>
                    <a:pt x="1" y="158"/>
                    <a:pt x="1" y="158"/>
                    <a:pt x="1" y="158"/>
                  </a:cubicBezTo>
                  <a:cubicBezTo>
                    <a:pt x="0" y="159"/>
                    <a:pt x="0" y="161"/>
                    <a:pt x="1" y="162"/>
                  </a:cubicBezTo>
                  <a:cubicBezTo>
                    <a:pt x="2" y="163"/>
                    <a:pt x="2" y="163"/>
                    <a:pt x="3" y="163"/>
                  </a:cubicBezTo>
                  <a:cubicBezTo>
                    <a:pt x="4" y="163"/>
                    <a:pt x="5" y="163"/>
                    <a:pt x="5" y="162"/>
                  </a:cubicBezTo>
                  <a:cubicBezTo>
                    <a:pt x="8" y="160"/>
                    <a:pt x="8" y="160"/>
                    <a:pt x="8" y="160"/>
                  </a:cubicBezTo>
                  <a:cubicBezTo>
                    <a:pt x="9" y="159"/>
                    <a:pt x="9" y="157"/>
                    <a:pt x="8" y="156"/>
                  </a:cubicBezTo>
                  <a:cubicBezTo>
                    <a:pt x="6" y="155"/>
                    <a:pt x="4" y="155"/>
                    <a:pt x="3" y="156"/>
                  </a:cubicBezTo>
                  <a:close/>
                  <a:moveTo>
                    <a:pt x="23" y="150"/>
                  </a:moveTo>
                  <a:cubicBezTo>
                    <a:pt x="18" y="155"/>
                    <a:pt x="18" y="155"/>
                    <a:pt x="18" y="155"/>
                  </a:cubicBezTo>
                  <a:cubicBezTo>
                    <a:pt x="16" y="157"/>
                    <a:pt x="16" y="159"/>
                    <a:pt x="18" y="160"/>
                  </a:cubicBezTo>
                  <a:cubicBezTo>
                    <a:pt x="18" y="160"/>
                    <a:pt x="19" y="161"/>
                    <a:pt x="20" y="161"/>
                  </a:cubicBezTo>
                  <a:cubicBezTo>
                    <a:pt x="21" y="161"/>
                    <a:pt x="21" y="160"/>
                    <a:pt x="22" y="160"/>
                  </a:cubicBezTo>
                  <a:cubicBezTo>
                    <a:pt x="28" y="154"/>
                    <a:pt x="28" y="154"/>
                    <a:pt x="28" y="154"/>
                  </a:cubicBezTo>
                  <a:cubicBezTo>
                    <a:pt x="29" y="153"/>
                    <a:pt x="29" y="151"/>
                    <a:pt x="28" y="150"/>
                  </a:cubicBezTo>
                  <a:cubicBezTo>
                    <a:pt x="27" y="148"/>
                    <a:pt x="25" y="148"/>
                    <a:pt x="23" y="150"/>
                  </a:cubicBezTo>
                  <a:close/>
                  <a:moveTo>
                    <a:pt x="42" y="140"/>
                  </a:moveTo>
                  <a:cubicBezTo>
                    <a:pt x="79" y="103"/>
                    <a:pt x="79" y="103"/>
                    <a:pt x="79" y="103"/>
                  </a:cubicBezTo>
                  <a:cubicBezTo>
                    <a:pt x="85" y="96"/>
                    <a:pt x="85" y="96"/>
                    <a:pt x="85" y="96"/>
                  </a:cubicBezTo>
                  <a:cubicBezTo>
                    <a:pt x="87" y="95"/>
                    <a:pt x="87" y="93"/>
                    <a:pt x="85" y="92"/>
                  </a:cubicBezTo>
                  <a:cubicBezTo>
                    <a:pt x="84" y="91"/>
                    <a:pt x="82" y="91"/>
                    <a:pt x="81" y="92"/>
                  </a:cubicBezTo>
                  <a:cubicBezTo>
                    <a:pt x="77" y="96"/>
                    <a:pt x="77" y="96"/>
                    <a:pt x="77" y="96"/>
                  </a:cubicBezTo>
                  <a:cubicBezTo>
                    <a:pt x="38" y="135"/>
                    <a:pt x="38" y="135"/>
                    <a:pt x="38" y="135"/>
                  </a:cubicBezTo>
                  <a:cubicBezTo>
                    <a:pt x="37" y="137"/>
                    <a:pt x="37" y="139"/>
                    <a:pt x="38" y="140"/>
                  </a:cubicBezTo>
                  <a:cubicBezTo>
                    <a:pt x="38" y="140"/>
                    <a:pt x="39" y="141"/>
                    <a:pt x="40" y="141"/>
                  </a:cubicBezTo>
                  <a:cubicBezTo>
                    <a:pt x="41" y="141"/>
                    <a:pt x="41" y="140"/>
                    <a:pt x="42" y="140"/>
                  </a:cubicBezTo>
                  <a:close/>
                  <a:moveTo>
                    <a:pt x="89" y="91"/>
                  </a:moveTo>
                  <a:cubicBezTo>
                    <a:pt x="90" y="91"/>
                    <a:pt x="91" y="91"/>
                    <a:pt x="92" y="90"/>
                  </a:cubicBezTo>
                  <a:cubicBezTo>
                    <a:pt x="102" y="79"/>
                    <a:pt x="102" y="79"/>
                    <a:pt x="102" y="79"/>
                  </a:cubicBezTo>
                  <a:cubicBezTo>
                    <a:pt x="104" y="78"/>
                    <a:pt x="104" y="76"/>
                    <a:pt x="102" y="75"/>
                  </a:cubicBezTo>
                  <a:cubicBezTo>
                    <a:pt x="101" y="74"/>
                    <a:pt x="99" y="74"/>
                    <a:pt x="98" y="75"/>
                  </a:cubicBezTo>
                  <a:cubicBezTo>
                    <a:pt x="87" y="86"/>
                    <a:pt x="87" y="86"/>
                    <a:pt x="87" y="86"/>
                  </a:cubicBezTo>
                  <a:cubicBezTo>
                    <a:pt x="86" y="87"/>
                    <a:pt x="86" y="89"/>
                    <a:pt x="87" y="90"/>
                  </a:cubicBezTo>
                  <a:cubicBezTo>
                    <a:pt x="88" y="91"/>
                    <a:pt x="89" y="91"/>
                    <a:pt x="89" y="91"/>
                  </a:cubicBezTo>
                  <a:close/>
                  <a:moveTo>
                    <a:pt x="125" y="66"/>
                  </a:moveTo>
                  <a:cubicBezTo>
                    <a:pt x="124" y="65"/>
                    <a:pt x="122" y="65"/>
                    <a:pt x="121" y="66"/>
                  </a:cubicBezTo>
                  <a:cubicBezTo>
                    <a:pt x="52" y="135"/>
                    <a:pt x="52" y="135"/>
                    <a:pt x="52" y="135"/>
                  </a:cubicBezTo>
                  <a:cubicBezTo>
                    <a:pt x="46" y="141"/>
                    <a:pt x="46" y="141"/>
                    <a:pt x="46" y="141"/>
                  </a:cubicBezTo>
                  <a:cubicBezTo>
                    <a:pt x="46" y="141"/>
                    <a:pt x="45" y="142"/>
                    <a:pt x="45" y="142"/>
                  </a:cubicBezTo>
                  <a:cubicBezTo>
                    <a:pt x="45" y="142"/>
                    <a:pt x="45" y="142"/>
                    <a:pt x="45" y="142"/>
                  </a:cubicBezTo>
                  <a:cubicBezTo>
                    <a:pt x="39" y="148"/>
                    <a:pt x="39" y="148"/>
                    <a:pt x="39" y="148"/>
                  </a:cubicBezTo>
                  <a:cubicBezTo>
                    <a:pt x="38" y="149"/>
                    <a:pt x="38" y="151"/>
                    <a:pt x="39" y="152"/>
                  </a:cubicBezTo>
                  <a:cubicBezTo>
                    <a:pt x="40" y="153"/>
                    <a:pt x="40" y="153"/>
                    <a:pt x="41" y="153"/>
                  </a:cubicBezTo>
                  <a:cubicBezTo>
                    <a:pt x="42" y="153"/>
                    <a:pt x="43" y="153"/>
                    <a:pt x="43" y="152"/>
                  </a:cubicBezTo>
                  <a:cubicBezTo>
                    <a:pt x="49" y="147"/>
                    <a:pt x="49" y="147"/>
                    <a:pt x="49" y="147"/>
                  </a:cubicBezTo>
                  <a:cubicBezTo>
                    <a:pt x="49" y="147"/>
                    <a:pt x="49" y="146"/>
                    <a:pt x="49" y="146"/>
                  </a:cubicBezTo>
                  <a:cubicBezTo>
                    <a:pt x="50" y="146"/>
                    <a:pt x="50" y="146"/>
                    <a:pt x="50" y="146"/>
                  </a:cubicBezTo>
                  <a:cubicBezTo>
                    <a:pt x="56" y="140"/>
                    <a:pt x="56" y="140"/>
                    <a:pt x="56" y="140"/>
                  </a:cubicBezTo>
                  <a:cubicBezTo>
                    <a:pt x="125" y="71"/>
                    <a:pt x="125" y="71"/>
                    <a:pt x="125" y="71"/>
                  </a:cubicBezTo>
                  <a:cubicBezTo>
                    <a:pt x="126" y="69"/>
                    <a:pt x="126" y="67"/>
                    <a:pt x="125" y="66"/>
                  </a:cubicBezTo>
                  <a:close/>
                  <a:moveTo>
                    <a:pt x="141" y="64"/>
                  </a:moveTo>
                  <a:cubicBezTo>
                    <a:pt x="140" y="63"/>
                    <a:pt x="138" y="63"/>
                    <a:pt x="137" y="64"/>
                  </a:cubicBezTo>
                  <a:cubicBezTo>
                    <a:pt x="62" y="139"/>
                    <a:pt x="62" y="139"/>
                    <a:pt x="62" y="139"/>
                  </a:cubicBezTo>
                  <a:cubicBezTo>
                    <a:pt x="61" y="140"/>
                    <a:pt x="61" y="142"/>
                    <a:pt x="62" y="143"/>
                  </a:cubicBezTo>
                  <a:cubicBezTo>
                    <a:pt x="63" y="144"/>
                    <a:pt x="63" y="144"/>
                    <a:pt x="64" y="144"/>
                  </a:cubicBezTo>
                  <a:cubicBezTo>
                    <a:pt x="65" y="144"/>
                    <a:pt x="66" y="144"/>
                    <a:pt x="66" y="143"/>
                  </a:cubicBezTo>
                  <a:cubicBezTo>
                    <a:pt x="141" y="68"/>
                    <a:pt x="141" y="68"/>
                    <a:pt x="141" y="68"/>
                  </a:cubicBezTo>
                  <a:cubicBezTo>
                    <a:pt x="142" y="67"/>
                    <a:pt x="142" y="65"/>
                    <a:pt x="141" y="64"/>
                  </a:cubicBezTo>
                  <a:close/>
                  <a:moveTo>
                    <a:pt x="157" y="66"/>
                  </a:moveTo>
                  <a:cubicBezTo>
                    <a:pt x="159" y="65"/>
                    <a:pt x="159" y="63"/>
                    <a:pt x="157" y="62"/>
                  </a:cubicBezTo>
                  <a:cubicBezTo>
                    <a:pt x="156" y="61"/>
                    <a:pt x="154" y="61"/>
                    <a:pt x="153" y="62"/>
                  </a:cubicBezTo>
                  <a:cubicBezTo>
                    <a:pt x="98" y="117"/>
                    <a:pt x="98" y="117"/>
                    <a:pt x="98" y="117"/>
                  </a:cubicBezTo>
                  <a:cubicBezTo>
                    <a:pt x="92" y="123"/>
                    <a:pt x="92" y="123"/>
                    <a:pt x="92" y="123"/>
                  </a:cubicBezTo>
                  <a:cubicBezTo>
                    <a:pt x="83" y="132"/>
                    <a:pt x="83" y="132"/>
                    <a:pt x="83" y="132"/>
                  </a:cubicBezTo>
                  <a:cubicBezTo>
                    <a:pt x="82" y="133"/>
                    <a:pt x="82" y="135"/>
                    <a:pt x="83" y="137"/>
                  </a:cubicBezTo>
                  <a:cubicBezTo>
                    <a:pt x="83" y="137"/>
                    <a:pt x="84" y="137"/>
                    <a:pt x="85" y="137"/>
                  </a:cubicBezTo>
                  <a:cubicBezTo>
                    <a:pt x="86" y="137"/>
                    <a:pt x="87" y="137"/>
                    <a:pt x="87" y="137"/>
                  </a:cubicBezTo>
                  <a:cubicBezTo>
                    <a:pt x="102" y="122"/>
                    <a:pt x="102" y="122"/>
                    <a:pt x="102" y="122"/>
                  </a:cubicBezTo>
                  <a:lnTo>
                    <a:pt x="157" y="66"/>
                  </a:lnTo>
                  <a:close/>
                  <a:moveTo>
                    <a:pt x="168" y="65"/>
                  </a:moveTo>
                  <a:cubicBezTo>
                    <a:pt x="167" y="64"/>
                    <a:pt x="165" y="64"/>
                    <a:pt x="164" y="65"/>
                  </a:cubicBezTo>
                  <a:cubicBezTo>
                    <a:pt x="101" y="127"/>
                    <a:pt x="101" y="127"/>
                    <a:pt x="101" y="127"/>
                  </a:cubicBezTo>
                  <a:cubicBezTo>
                    <a:pt x="100" y="129"/>
                    <a:pt x="100" y="131"/>
                    <a:pt x="101" y="132"/>
                  </a:cubicBezTo>
                  <a:cubicBezTo>
                    <a:pt x="102" y="132"/>
                    <a:pt x="103" y="133"/>
                    <a:pt x="104" y="133"/>
                  </a:cubicBezTo>
                  <a:cubicBezTo>
                    <a:pt x="104" y="133"/>
                    <a:pt x="105" y="132"/>
                    <a:pt x="106" y="132"/>
                  </a:cubicBezTo>
                  <a:cubicBezTo>
                    <a:pt x="168" y="70"/>
                    <a:pt x="168" y="70"/>
                    <a:pt x="168" y="70"/>
                  </a:cubicBezTo>
                  <a:cubicBezTo>
                    <a:pt x="169" y="68"/>
                    <a:pt x="169" y="67"/>
                    <a:pt x="168" y="65"/>
                  </a:cubicBezTo>
                  <a:close/>
                  <a:moveTo>
                    <a:pt x="181" y="66"/>
                  </a:moveTo>
                  <a:cubicBezTo>
                    <a:pt x="180" y="65"/>
                    <a:pt x="178" y="65"/>
                    <a:pt x="177" y="66"/>
                  </a:cubicBezTo>
                  <a:cubicBezTo>
                    <a:pt x="119" y="124"/>
                    <a:pt x="119" y="124"/>
                    <a:pt x="119" y="124"/>
                  </a:cubicBezTo>
                  <a:cubicBezTo>
                    <a:pt x="117" y="125"/>
                    <a:pt x="117" y="127"/>
                    <a:pt x="119" y="129"/>
                  </a:cubicBezTo>
                  <a:cubicBezTo>
                    <a:pt x="119" y="129"/>
                    <a:pt x="120" y="130"/>
                    <a:pt x="121" y="130"/>
                  </a:cubicBezTo>
                  <a:cubicBezTo>
                    <a:pt x="122" y="130"/>
                    <a:pt x="122" y="129"/>
                    <a:pt x="123" y="129"/>
                  </a:cubicBezTo>
                  <a:cubicBezTo>
                    <a:pt x="181" y="71"/>
                    <a:pt x="181" y="71"/>
                    <a:pt x="181" y="71"/>
                  </a:cubicBezTo>
                  <a:cubicBezTo>
                    <a:pt x="182" y="70"/>
                    <a:pt x="182" y="68"/>
                    <a:pt x="181" y="66"/>
                  </a:cubicBezTo>
                  <a:close/>
                  <a:moveTo>
                    <a:pt x="130" y="131"/>
                  </a:moveTo>
                  <a:cubicBezTo>
                    <a:pt x="131" y="132"/>
                    <a:pt x="132" y="132"/>
                    <a:pt x="132" y="132"/>
                  </a:cubicBezTo>
                  <a:cubicBezTo>
                    <a:pt x="133" y="132"/>
                    <a:pt x="134" y="132"/>
                    <a:pt x="135" y="131"/>
                  </a:cubicBezTo>
                  <a:cubicBezTo>
                    <a:pt x="193" y="73"/>
                    <a:pt x="193" y="73"/>
                    <a:pt x="193" y="73"/>
                  </a:cubicBezTo>
                  <a:cubicBezTo>
                    <a:pt x="194" y="72"/>
                    <a:pt x="194" y="70"/>
                    <a:pt x="193" y="69"/>
                  </a:cubicBezTo>
                  <a:cubicBezTo>
                    <a:pt x="192" y="67"/>
                    <a:pt x="190" y="67"/>
                    <a:pt x="188" y="69"/>
                  </a:cubicBezTo>
                  <a:cubicBezTo>
                    <a:pt x="130" y="127"/>
                    <a:pt x="130" y="127"/>
                    <a:pt x="130" y="127"/>
                  </a:cubicBezTo>
                  <a:cubicBezTo>
                    <a:pt x="129" y="128"/>
                    <a:pt x="129" y="130"/>
                    <a:pt x="130" y="131"/>
                  </a:cubicBezTo>
                  <a:close/>
                  <a:moveTo>
                    <a:pt x="141" y="134"/>
                  </a:moveTo>
                  <a:cubicBezTo>
                    <a:pt x="142" y="135"/>
                    <a:pt x="142" y="135"/>
                    <a:pt x="143" y="135"/>
                  </a:cubicBezTo>
                  <a:cubicBezTo>
                    <a:pt x="144" y="135"/>
                    <a:pt x="145" y="135"/>
                    <a:pt x="145" y="134"/>
                  </a:cubicBezTo>
                  <a:cubicBezTo>
                    <a:pt x="205" y="75"/>
                    <a:pt x="205" y="75"/>
                    <a:pt x="205" y="75"/>
                  </a:cubicBezTo>
                  <a:cubicBezTo>
                    <a:pt x="206" y="73"/>
                    <a:pt x="206" y="71"/>
                    <a:pt x="205" y="70"/>
                  </a:cubicBezTo>
                  <a:cubicBezTo>
                    <a:pt x="204" y="69"/>
                    <a:pt x="202" y="69"/>
                    <a:pt x="201" y="70"/>
                  </a:cubicBezTo>
                  <a:cubicBezTo>
                    <a:pt x="141" y="130"/>
                    <a:pt x="141" y="130"/>
                    <a:pt x="141" y="130"/>
                  </a:cubicBezTo>
                  <a:cubicBezTo>
                    <a:pt x="140" y="131"/>
                    <a:pt x="140" y="133"/>
                    <a:pt x="141" y="134"/>
                  </a:cubicBezTo>
                  <a:close/>
                  <a:moveTo>
                    <a:pt x="148" y="141"/>
                  </a:moveTo>
                  <a:cubicBezTo>
                    <a:pt x="149" y="142"/>
                    <a:pt x="149" y="142"/>
                    <a:pt x="150" y="142"/>
                  </a:cubicBezTo>
                  <a:cubicBezTo>
                    <a:pt x="151" y="142"/>
                    <a:pt x="152" y="142"/>
                    <a:pt x="152" y="141"/>
                  </a:cubicBezTo>
                  <a:cubicBezTo>
                    <a:pt x="216" y="78"/>
                    <a:pt x="216" y="78"/>
                    <a:pt x="216" y="78"/>
                  </a:cubicBezTo>
                  <a:cubicBezTo>
                    <a:pt x="217" y="76"/>
                    <a:pt x="217" y="74"/>
                    <a:pt x="216" y="73"/>
                  </a:cubicBezTo>
                  <a:cubicBezTo>
                    <a:pt x="215" y="72"/>
                    <a:pt x="213" y="72"/>
                    <a:pt x="212" y="73"/>
                  </a:cubicBezTo>
                  <a:cubicBezTo>
                    <a:pt x="148" y="137"/>
                    <a:pt x="148" y="137"/>
                    <a:pt x="148" y="137"/>
                  </a:cubicBezTo>
                  <a:cubicBezTo>
                    <a:pt x="147" y="138"/>
                    <a:pt x="147" y="140"/>
                    <a:pt x="148" y="141"/>
                  </a:cubicBezTo>
                  <a:close/>
                  <a:moveTo>
                    <a:pt x="164" y="135"/>
                  </a:moveTo>
                  <a:cubicBezTo>
                    <a:pt x="164" y="135"/>
                    <a:pt x="164" y="135"/>
                    <a:pt x="164" y="135"/>
                  </a:cubicBezTo>
                  <a:cubicBezTo>
                    <a:pt x="158" y="141"/>
                    <a:pt x="158" y="141"/>
                    <a:pt x="158" y="141"/>
                  </a:cubicBezTo>
                  <a:cubicBezTo>
                    <a:pt x="158" y="141"/>
                    <a:pt x="158" y="141"/>
                    <a:pt x="158" y="141"/>
                  </a:cubicBezTo>
                  <a:cubicBezTo>
                    <a:pt x="158" y="141"/>
                    <a:pt x="157" y="141"/>
                    <a:pt x="157" y="142"/>
                  </a:cubicBezTo>
                  <a:cubicBezTo>
                    <a:pt x="155" y="144"/>
                    <a:pt x="155" y="144"/>
                    <a:pt x="155" y="144"/>
                  </a:cubicBezTo>
                  <a:cubicBezTo>
                    <a:pt x="154" y="145"/>
                    <a:pt x="154" y="147"/>
                    <a:pt x="155" y="148"/>
                  </a:cubicBezTo>
                  <a:cubicBezTo>
                    <a:pt x="156" y="149"/>
                    <a:pt x="156" y="149"/>
                    <a:pt x="157" y="149"/>
                  </a:cubicBezTo>
                  <a:cubicBezTo>
                    <a:pt x="158" y="149"/>
                    <a:pt x="159" y="149"/>
                    <a:pt x="159" y="148"/>
                  </a:cubicBezTo>
                  <a:cubicBezTo>
                    <a:pt x="162" y="146"/>
                    <a:pt x="162" y="146"/>
                    <a:pt x="162" y="146"/>
                  </a:cubicBezTo>
                  <a:cubicBezTo>
                    <a:pt x="162" y="146"/>
                    <a:pt x="162" y="146"/>
                    <a:pt x="162" y="146"/>
                  </a:cubicBezTo>
                  <a:cubicBezTo>
                    <a:pt x="162" y="145"/>
                    <a:pt x="162" y="145"/>
                    <a:pt x="162" y="145"/>
                  </a:cubicBezTo>
                  <a:cubicBezTo>
                    <a:pt x="168" y="139"/>
                    <a:pt x="168" y="139"/>
                    <a:pt x="168" y="139"/>
                  </a:cubicBezTo>
                  <a:cubicBezTo>
                    <a:pt x="168" y="139"/>
                    <a:pt x="168" y="139"/>
                    <a:pt x="168" y="139"/>
                  </a:cubicBezTo>
                  <a:cubicBezTo>
                    <a:pt x="232" y="75"/>
                    <a:pt x="232" y="75"/>
                    <a:pt x="232" y="75"/>
                  </a:cubicBezTo>
                  <a:cubicBezTo>
                    <a:pt x="233" y="74"/>
                    <a:pt x="233" y="72"/>
                    <a:pt x="232" y="71"/>
                  </a:cubicBezTo>
                  <a:cubicBezTo>
                    <a:pt x="231" y="70"/>
                    <a:pt x="229" y="70"/>
                    <a:pt x="228" y="71"/>
                  </a:cubicBezTo>
                  <a:cubicBezTo>
                    <a:pt x="164" y="135"/>
                    <a:pt x="164" y="135"/>
                    <a:pt x="164" y="135"/>
                  </a:cubicBezTo>
                  <a:close/>
                  <a:moveTo>
                    <a:pt x="153" y="160"/>
                  </a:moveTo>
                  <a:cubicBezTo>
                    <a:pt x="152" y="161"/>
                    <a:pt x="152" y="161"/>
                    <a:pt x="152" y="161"/>
                  </a:cubicBezTo>
                  <a:cubicBezTo>
                    <a:pt x="144" y="169"/>
                    <a:pt x="144" y="169"/>
                    <a:pt x="144" y="169"/>
                  </a:cubicBezTo>
                  <a:cubicBezTo>
                    <a:pt x="144" y="169"/>
                    <a:pt x="144" y="169"/>
                    <a:pt x="144" y="169"/>
                  </a:cubicBezTo>
                  <a:cubicBezTo>
                    <a:pt x="143" y="170"/>
                    <a:pt x="143" y="170"/>
                    <a:pt x="143" y="170"/>
                  </a:cubicBezTo>
                  <a:cubicBezTo>
                    <a:pt x="141" y="172"/>
                    <a:pt x="141" y="172"/>
                    <a:pt x="141" y="172"/>
                  </a:cubicBezTo>
                  <a:cubicBezTo>
                    <a:pt x="140" y="173"/>
                    <a:pt x="140" y="175"/>
                    <a:pt x="141" y="176"/>
                  </a:cubicBezTo>
                  <a:cubicBezTo>
                    <a:pt x="141" y="177"/>
                    <a:pt x="142" y="177"/>
                    <a:pt x="143" y="177"/>
                  </a:cubicBezTo>
                  <a:cubicBezTo>
                    <a:pt x="144" y="177"/>
                    <a:pt x="145" y="177"/>
                    <a:pt x="145" y="176"/>
                  </a:cubicBezTo>
                  <a:cubicBezTo>
                    <a:pt x="147" y="174"/>
                    <a:pt x="147" y="174"/>
                    <a:pt x="147" y="174"/>
                  </a:cubicBezTo>
                  <a:cubicBezTo>
                    <a:pt x="148" y="174"/>
                    <a:pt x="148" y="174"/>
                    <a:pt x="148" y="174"/>
                  </a:cubicBezTo>
                  <a:cubicBezTo>
                    <a:pt x="148" y="174"/>
                    <a:pt x="148" y="173"/>
                    <a:pt x="148" y="173"/>
                  </a:cubicBezTo>
                  <a:cubicBezTo>
                    <a:pt x="156" y="165"/>
                    <a:pt x="156" y="165"/>
                    <a:pt x="156" y="165"/>
                  </a:cubicBezTo>
                  <a:cubicBezTo>
                    <a:pt x="157" y="165"/>
                    <a:pt x="157" y="165"/>
                    <a:pt x="157" y="164"/>
                  </a:cubicBezTo>
                  <a:cubicBezTo>
                    <a:pt x="161" y="160"/>
                    <a:pt x="161" y="160"/>
                    <a:pt x="161" y="160"/>
                  </a:cubicBezTo>
                  <a:cubicBezTo>
                    <a:pt x="161" y="160"/>
                    <a:pt x="161" y="160"/>
                    <a:pt x="161" y="160"/>
                  </a:cubicBezTo>
                  <a:cubicBezTo>
                    <a:pt x="168" y="154"/>
                    <a:pt x="168" y="154"/>
                    <a:pt x="168" y="154"/>
                  </a:cubicBezTo>
                  <a:cubicBezTo>
                    <a:pt x="169" y="153"/>
                    <a:pt x="169" y="153"/>
                    <a:pt x="169" y="153"/>
                  </a:cubicBezTo>
                  <a:cubicBezTo>
                    <a:pt x="250" y="72"/>
                    <a:pt x="250" y="72"/>
                    <a:pt x="250" y="72"/>
                  </a:cubicBezTo>
                  <a:cubicBezTo>
                    <a:pt x="251" y="71"/>
                    <a:pt x="251" y="69"/>
                    <a:pt x="250" y="68"/>
                  </a:cubicBezTo>
                  <a:cubicBezTo>
                    <a:pt x="248" y="67"/>
                    <a:pt x="246" y="67"/>
                    <a:pt x="245" y="68"/>
                  </a:cubicBezTo>
                  <a:cubicBezTo>
                    <a:pt x="242" y="71"/>
                    <a:pt x="242" y="71"/>
                    <a:pt x="242" y="71"/>
                  </a:cubicBezTo>
                  <a:cubicBezTo>
                    <a:pt x="163" y="150"/>
                    <a:pt x="163" y="150"/>
                    <a:pt x="163" y="150"/>
                  </a:cubicBezTo>
                  <a:lnTo>
                    <a:pt x="153" y="160"/>
                  </a:lnTo>
                  <a:close/>
                  <a:moveTo>
                    <a:pt x="158" y="173"/>
                  </a:moveTo>
                  <a:cubicBezTo>
                    <a:pt x="159" y="173"/>
                    <a:pt x="160" y="174"/>
                    <a:pt x="161" y="174"/>
                  </a:cubicBezTo>
                  <a:cubicBezTo>
                    <a:pt x="161" y="174"/>
                    <a:pt x="162" y="173"/>
                    <a:pt x="163" y="173"/>
                  </a:cubicBezTo>
                  <a:cubicBezTo>
                    <a:pt x="262" y="74"/>
                    <a:pt x="262" y="74"/>
                    <a:pt x="262" y="74"/>
                  </a:cubicBezTo>
                  <a:cubicBezTo>
                    <a:pt x="263" y="72"/>
                    <a:pt x="263" y="70"/>
                    <a:pt x="262" y="69"/>
                  </a:cubicBezTo>
                  <a:cubicBezTo>
                    <a:pt x="261" y="68"/>
                    <a:pt x="259" y="68"/>
                    <a:pt x="258" y="69"/>
                  </a:cubicBezTo>
                  <a:cubicBezTo>
                    <a:pt x="158" y="168"/>
                    <a:pt x="158" y="168"/>
                    <a:pt x="158" y="168"/>
                  </a:cubicBezTo>
                  <a:cubicBezTo>
                    <a:pt x="157" y="170"/>
                    <a:pt x="157" y="172"/>
                    <a:pt x="158" y="173"/>
                  </a:cubicBezTo>
                  <a:close/>
                  <a:moveTo>
                    <a:pt x="156" y="184"/>
                  </a:moveTo>
                  <a:cubicBezTo>
                    <a:pt x="151" y="190"/>
                    <a:pt x="151" y="190"/>
                    <a:pt x="151" y="190"/>
                  </a:cubicBezTo>
                  <a:cubicBezTo>
                    <a:pt x="150" y="191"/>
                    <a:pt x="150" y="193"/>
                    <a:pt x="151" y="194"/>
                  </a:cubicBezTo>
                  <a:cubicBezTo>
                    <a:pt x="152" y="195"/>
                    <a:pt x="152" y="195"/>
                    <a:pt x="153" y="195"/>
                  </a:cubicBezTo>
                  <a:cubicBezTo>
                    <a:pt x="154" y="195"/>
                    <a:pt x="155" y="195"/>
                    <a:pt x="155" y="194"/>
                  </a:cubicBezTo>
                  <a:cubicBezTo>
                    <a:pt x="161" y="189"/>
                    <a:pt x="161" y="189"/>
                    <a:pt x="161" y="189"/>
                  </a:cubicBezTo>
                  <a:cubicBezTo>
                    <a:pt x="166" y="184"/>
                    <a:pt x="166" y="184"/>
                    <a:pt x="166" y="184"/>
                  </a:cubicBezTo>
                  <a:cubicBezTo>
                    <a:pt x="277" y="72"/>
                    <a:pt x="277" y="72"/>
                    <a:pt x="277" y="72"/>
                  </a:cubicBezTo>
                  <a:cubicBezTo>
                    <a:pt x="278" y="71"/>
                    <a:pt x="278" y="69"/>
                    <a:pt x="277" y="68"/>
                  </a:cubicBezTo>
                  <a:cubicBezTo>
                    <a:pt x="276" y="67"/>
                    <a:pt x="274" y="67"/>
                    <a:pt x="273" y="68"/>
                  </a:cubicBezTo>
                  <a:cubicBezTo>
                    <a:pt x="161" y="179"/>
                    <a:pt x="161" y="179"/>
                    <a:pt x="161" y="179"/>
                  </a:cubicBezTo>
                  <a:lnTo>
                    <a:pt x="156" y="184"/>
                  </a:lnTo>
                  <a:close/>
                  <a:moveTo>
                    <a:pt x="295" y="67"/>
                  </a:moveTo>
                  <a:cubicBezTo>
                    <a:pt x="296" y="67"/>
                    <a:pt x="297" y="67"/>
                    <a:pt x="298" y="66"/>
                  </a:cubicBezTo>
                  <a:cubicBezTo>
                    <a:pt x="316" y="48"/>
                    <a:pt x="316" y="48"/>
                    <a:pt x="316" y="48"/>
                  </a:cubicBezTo>
                  <a:cubicBezTo>
                    <a:pt x="317" y="47"/>
                    <a:pt x="317" y="45"/>
                    <a:pt x="316" y="44"/>
                  </a:cubicBezTo>
                  <a:cubicBezTo>
                    <a:pt x="314" y="42"/>
                    <a:pt x="312" y="42"/>
                    <a:pt x="311" y="44"/>
                  </a:cubicBezTo>
                  <a:cubicBezTo>
                    <a:pt x="293" y="62"/>
                    <a:pt x="293" y="62"/>
                    <a:pt x="293" y="62"/>
                  </a:cubicBezTo>
                  <a:cubicBezTo>
                    <a:pt x="292" y="63"/>
                    <a:pt x="292" y="65"/>
                    <a:pt x="293" y="66"/>
                  </a:cubicBezTo>
                  <a:cubicBezTo>
                    <a:pt x="294" y="67"/>
                    <a:pt x="295" y="67"/>
                    <a:pt x="295" y="67"/>
                  </a:cubicBezTo>
                  <a:close/>
                  <a:moveTo>
                    <a:pt x="166" y="189"/>
                  </a:moveTo>
                  <a:cubicBezTo>
                    <a:pt x="157" y="198"/>
                    <a:pt x="157" y="198"/>
                    <a:pt x="157" y="198"/>
                  </a:cubicBezTo>
                  <a:cubicBezTo>
                    <a:pt x="156" y="199"/>
                    <a:pt x="156" y="201"/>
                    <a:pt x="157" y="202"/>
                  </a:cubicBezTo>
                  <a:cubicBezTo>
                    <a:pt x="158" y="203"/>
                    <a:pt x="158" y="203"/>
                    <a:pt x="159" y="203"/>
                  </a:cubicBezTo>
                  <a:cubicBezTo>
                    <a:pt x="160" y="203"/>
                    <a:pt x="161" y="203"/>
                    <a:pt x="162" y="202"/>
                  </a:cubicBezTo>
                  <a:cubicBezTo>
                    <a:pt x="178" y="187"/>
                    <a:pt x="178" y="187"/>
                    <a:pt x="178" y="187"/>
                  </a:cubicBezTo>
                  <a:cubicBezTo>
                    <a:pt x="178" y="187"/>
                    <a:pt x="178" y="187"/>
                    <a:pt x="178" y="187"/>
                  </a:cubicBezTo>
                  <a:cubicBezTo>
                    <a:pt x="290" y="74"/>
                    <a:pt x="290" y="74"/>
                    <a:pt x="290" y="74"/>
                  </a:cubicBezTo>
                  <a:cubicBezTo>
                    <a:pt x="292" y="72"/>
                    <a:pt x="291" y="71"/>
                    <a:pt x="290" y="69"/>
                  </a:cubicBezTo>
                  <a:cubicBezTo>
                    <a:pt x="289" y="68"/>
                    <a:pt x="287" y="68"/>
                    <a:pt x="286" y="69"/>
                  </a:cubicBezTo>
                  <a:cubicBezTo>
                    <a:pt x="166" y="189"/>
                    <a:pt x="166" y="189"/>
                    <a:pt x="166" y="189"/>
                  </a:cubicBezTo>
                  <a:close/>
                  <a:moveTo>
                    <a:pt x="296" y="73"/>
                  </a:moveTo>
                  <a:cubicBezTo>
                    <a:pt x="169" y="199"/>
                    <a:pt x="169" y="199"/>
                    <a:pt x="169" y="199"/>
                  </a:cubicBezTo>
                  <a:cubicBezTo>
                    <a:pt x="169" y="199"/>
                    <a:pt x="169" y="199"/>
                    <a:pt x="169" y="199"/>
                  </a:cubicBezTo>
                  <a:cubicBezTo>
                    <a:pt x="151" y="217"/>
                    <a:pt x="151" y="217"/>
                    <a:pt x="151" y="217"/>
                  </a:cubicBezTo>
                  <a:cubicBezTo>
                    <a:pt x="150" y="219"/>
                    <a:pt x="150" y="221"/>
                    <a:pt x="151" y="222"/>
                  </a:cubicBezTo>
                  <a:cubicBezTo>
                    <a:pt x="152" y="222"/>
                    <a:pt x="153" y="223"/>
                    <a:pt x="154" y="223"/>
                  </a:cubicBezTo>
                  <a:cubicBezTo>
                    <a:pt x="154" y="223"/>
                    <a:pt x="155" y="222"/>
                    <a:pt x="155" y="222"/>
                  </a:cubicBezTo>
                  <a:cubicBezTo>
                    <a:pt x="178" y="198"/>
                    <a:pt x="178" y="198"/>
                    <a:pt x="178" y="198"/>
                  </a:cubicBezTo>
                  <a:cubicBezTo>
                    <a:pt x="300" y="77"/>
                    <a:pt x="300" y="77"/>
                    <a:pt x="300" y="77"/>
                  </a:cubicBezTo>
                  <a:cubicBezTo>
                    <a:pt x="301" y="76"/>
                    <a:pt x="301" y="74"/>
                    <a:pt x="300" y="73"/>
                  </a:cubicBezTo>
                  <a:cubicBezTo>
                    <a:pt x="299" y="72"/>
                    <a:pt x="297" y="72"/>
                    <a:pt x="296" y="73"/>
                  </a:cubicBezTo>
                  <a:close/>
                  <a:moveTo>
                    <a:pt x="316" y="57"/>
                  </a:moveTo>
                  <a:cubicBezTo>
                    <a:pt x="317" y="58"/>
                    <a:pt x="317" y="58"/>
                    <a:pt x="318" y="58"/>
                  </a:cubicBezTo>
                  <a:cubicBezTo>
                    <a:pt x="319" y="58"/>
                    <a:pt x="320" y="58"/>
                    <a:pt x="320" y="57"/>
                  </a:cubicBezTo>
                  <a:cubicBezTo>
                    <a:pt x="327" y="50"/>
                    <a:pt x="327" y="50"/>
                    <a:pt x="327" y="50"/>
                  </a:cubicBezTo>
                  <a:cubicBezTo>
                    <a:pt x="328" y="49"/>
                    <a:pt x="328" y="47"/>
                    <a:pt x="327" y="46"/>
                  </a:cubicBezTo>
                  <a:cubicBezTo>
                    <a:pt x="326" y="45"/>
                    <a:pt x="324" y="45"/>
                    <a:pt x="323" y="46"/>
                  </a:cubicBezTo>
                  <a:cubicBezTo>
                    <a:pt x="316" y="53"/>
                    <a:pt x="316" y="53"/>
                    <a:pt x="316" y="53"/>
                  </a:cubicBezTo>
                  <a:cubicBezTo>
                    <a:pt x="315" y="54"/>
                    <a:pt x="315" y="56"/>
                    <a:pt x="316" y="57"/>
                  </a:cubicBezTo>
                  <a:close/>
                  <a:moveTo>
                    <a:pt x="334" y="43"/>
                  </a:moveTo>
                  <a:cubicBezTo>
                    <a:pt x="334" y="43"/>
                    <a:pt x="335" y="42"/>
                    <a:pt x="336" y="42"/>
                  </a:cubicBezTo>
                  <a:cubicBezTo>
                    <a:pt x="342" y="36"/>
                    <a:pt x="342" y="36"/>
                    <a:pt x="342" y="36"/>
                  </a:cubicBezTo>
                  <a:cubicBezTo>
                    <a:pt x="343" y="34"/>
                    <a:pt x="343" y="32"/>
                    <a:pt x="342" y="31"/>
                  </a:cubicBezTo>
                  <a:cubicBezTo>
                    <a:pt x="341" y="30"/>
                    <a:pt x="339" y="30"/>
                    <a:pt x="338" y="31"/>
                  </a:cubicBezTo>
                  <a:cubicBezTo>
                    <a:pt x="331" y="37"/>
                    <a:pt x="331" y="37"/>
                    <a:pt x="331" y="37"/>
                  </a:cubicBezTo>
                  <a:cubicBezTo>
                    <a:pt x="330" y="39"/>
                    <a:pt x="330" y="41"/>
                    <a:pt x="331" y="42"/>
                  </a:cubicBezTo>
                  <a:cubicBezTo>
                    <a:pt x="332" y="42"/>
                    <a:pt x="333" y="43"/>
                    <a:pt x="334" y="43"/>
                  </a:cubicBezTo>
                  <a:close/>
                  <a:moveTo>
                    <a:pt x="130" y="260"/>
                  </a:moveTo>
                  <a:cubicBezTo>
                    <a:pt x="131" y="260"/>
                    <a:pt x="132" y="260"/>
                    <a:pt x="132" y="259"/>
                  </a:cubicBezTo>
                  <a:cubicBezTo>
                    <a:pt x="308" y="84"/>
                    <a:pt x="308" y="84"/>
                    <a:pt x="308" y="84"/>
                  </a:cubicBezTo>
                  <a:cubicBezTo>
                    <a:pt x="308" y="83"/>
                    <a:pt x="308" y="83"/>
                    <a:pt x="308" y="83"/>
                  </a:cubicBezTo>
                  <a:cubicBezTo>
                    <a:pt x="309" y="83"/>
                    <a:pt x="309" y="83"/>
                    <a:pt x="309" y="83"/>
                  </a:cubicBezTo>
                  <a:cubicBezTo>
                    <a:pt x="315" y="76"/>
                    <a:pt x="315" y="76"/>
                    <a:pt x="315" y="76"/>
                  </a:cubicBezTo>
                  <a:cubicBezTo>
                    <a:pt x="319" y="72"/>
                    <a:pt x="319" y="72"/>
                    <a:pt x="319" y="72"/>
                  </a:cubicBezTo>
                  <a:cubicBezTo>
                    <a:pt x="322" y="70"/>
                    <a:pt x="322" y="70"/>
                    <a:pt x="322" y="70"/>
                  </a:cubicBezTo>
                  <a:cubicBezTo>
                    <a:pt x="335" y="57"/>
                    <a:pt x="335" y="57"/>
                    <a:pt x="335" y="57"/>
                  </a:cubicBezTo>
                  <a:cubicBezTo>
                    <a:pt x="338" y="54"/>
                    <a:pt x="338" y="54"/>
                    <a:pt x="338" y="54"/>
                  </a:cubicBezTo>
                  <a:cubicBezTo>
                    <a:pt x="339" y="52"/>
                    <a:pt x="339" y="52"/>
                    <a:pt x="339" y="52"/>
                  </a:cubicBezTo>
                  <a:cubicBezTo>
                    <a:pt x="341" y="51"/>
                    <a:pt x="341" y="49"/>
                    <a:pt x="339" y="48"/>
                  </a:cubicBezTo>
                  <a:cubicBezTo>
                    <a:pt x="338" y="47"/>
                    <a:pt x="336" y="47"/>
                    <a:pt x="335" y="48"/>
                  </a:cubicBezTo>
                  <a:cubicBezTo>
                    <a:pt x="333" y="50"/>
                    <a:pt x="333" y="50"/>
                    <a:pt x="333" y="50"/>
                  </a:cubicBezTo>
                  <a:cubicBezTo>
                    <a:pt x="330" y="53"/>
                    <a:pt x="330" y="53"/>
                    <a:pt x="330" y="53"/>
                  </a:cubicBezTo>
                  <a:cubicBezTo>
                    <a:pt x="305" y="78"/>
                    <a:pt x="305" y="78"/>
                    <a:pt x="305" y="78"/>
                  </a:cubicBezTo>
                  <a:cubicBezTo>
                    <a:pt x="304" y="78"/>
                    <a:pt x="304" y="79"/>
                    <a:pt x="304" y="79"/>
                  </a:cubicBezTo>
                  <a:cubicBezTo>
                    <a:pt x="304" y="79"/>
                    <a:pt x="304" y="79"/>
                    <a:pt x="303" y="79"/>
                  </a:cubicBezTo>
                  <a:cubicBezTo>
                    <a:pt x="128" y="255"/>
                    <a:pt x="128" y="255"/>
                    <a:pt x="128" y="255"/>
                  </a:cubicBezTo>
                  <a:cubicBezTo>
                    <a:pt x="127" y="256"/>
                    <a:pt x="127" y="258"/>
                    <a:pt x="128" y="259"/>
                  </a:cubicBezTo>
                  <a:cubicBezTo>
                    <a:pt x="129" y="260"/>
                    <a:pt x="129" y="260"/>
                    <a:pt x="130" y="260"/>
                  </a:cubicBezTo>
                  <a:close/>
                  <a:moveTo>
                    <a:pt x="342" y="45"/>
                  </a:moveTo>
                  <a:cubicBezTo>
                    <a:pt x="342" y="46"/>
                    <a:pt x="343" y="46"/>
                    <a:pt x="344" y="46"/>
                  </a:cubicBezTo>
                  <a:cubicBezTo>
                    <a:pt x="345" y="46"/>
                    <a:pt x="346" y="46"/>
                    <a:pt x="346" y="45"/>
                  </a:cubicBezTo>
                  <a:cubicBezTo>
                    <a:pt x="352" y="40"/>
                    <a:pt x="352" y="40"/>
                    <a:pt x="352" y="40"/>
                  </a:cubicBezTo>
                  <a:cubicBezTo>
                    <a:pt x="352" y="40"/>
                    <a:pt x="352" y="40"/>
                    <a:pt x="352" y="40"/>
                  </a:cubicBezTo>
                  <a:cubicBezTo>
                    <a:pt x="358" y="33"/>
                    <a:pt x="358" y="33"/>
                    <a:pt x="358" y="33"/>
                  </a:cubicBezTo>
                  <a:cubicBezTo>
                    <a:pt x="360" y="32"/>
                    <a:pt x="360" y="30"/>
                    <a:pt x="358" y="29"/>
                  </a:cubicBezTo>
                  <a:cubicBezTo>
                    <a:pt x="357" y="28"/>
                    <a:pt x="355" y="28"/>
                    <a:pt x="354" y="29"/>
                  </a:cubicBezTo>
                  <a:cubicBezTo>
                    <a:pt x="352" y="30"/>
                    <a:pt x="352" y="30"/>
                    <a:pt x="352" y="30"/>
                  </a:cubicBezTo>
                  <a:cubicBezTo>
                    <a:pt x="352" y="30"/>
                    <a:pt x="352" y="30"/>
                    <a:pt x="352" y="31"/>
                  </a:cubicBezTo>
                  <a:cubicBezTo>
                    <a:pt x="342" y="41"/>
                    <a:pt x="342" y="41"/>
                    <a:pt x="342" y="41"/>
                  </a:cubicBezTo>
                  <a:cubicBezTo>
                    <a:pt x="341" y="42"/>
                    <a:pt x="341" y="44"/>
                    <a:pt x="342" y="45"/>
                  </a:cubicBezTo>
                  <a:close/>
                  <a:moveTo>
                    <a:pt x="324" y="82"/>
                  </a:moveTo>
                  <a:cubicBezTo>
                    <a:pt x="333" y="73"/>
                    <a:pt x="333" y="73"/>
                    <a:pt x="333" y="73"/>
                  </a:cubicBezTo>
                  <a:cubicBezTo>
                    <a:pt x="333" y="73"/>
                    <a:pt x="333" y="72"/>
                    <a:pt x="333" y="72"/>
                  </a:cubicBezTo>
                  <a:cubicBezTo>
                    <a:pt x="334" y="72"/>
                    <a:pt x="334" y="72"/>
                    <a:pt x="334" y="71"/>
                  </a:cubicBezTo>
                  <a:cubicBezTo>
                    <a:pt x="349" y="57"/>
                    <a:pt x="349" y="57"/>
                    <a:pt x="349" y="57"/>
                  </a:cubicBezTo>
                  <a:cubicBezTo>
                    <a:pt x="350" y="56"/>
                    <a:pt x="350" y="54"/>
                    <a:pt x="349" y="53"/>
                  </a:cubicBezTo>
                  <a:cubicBezTo>
                    <a:pt x="347" y="51"/>
                    <a:pt x="345" y="51"/>
                    <a:pt x="344" y="53"/>
                  </a:cubicBezTo>
                  <a:cubicBezTo>
                    <a:pt x="330" y="67"/>
                    <a:pt x="330" y="67"/>
                    <a:pt x="330" y="67"/>
                  </a:cubicBezTo>
                  <a:cubicBezTo>
                    <a:pt x="329" y="67"/>
                    <a:pt x="329" y="68"/>
                    <a:pt x="329" y="68"/>
                  </a:cubicBezTo>
                  <a:cubicBezTo>
                    <a:pt x="329" y="68"/>
                    <a:pt x="329" y="68"/>
                    <a:pt x="328" y="68"/>
                  </a:cubicBezTo>
                  <a:cubicBezTo>
                    <a:pt x="320" y="77"/>
                    <a:pt x="320" y="77"/>
                    <a:pt x="320" y="77"/>
                  </a:cubicBezTo>
                  <a:cubicBezTo>
                    <a:pt x="319" y="78"/>
                    <a:pt x="318" y="79"/>
                    <a:pt x="319" y="81"/>
                  </a:cubicBezTo>
                  <a:cubicBezTo>
                    <a:pt x="318" y="80"/>
                    <a:pt x="316" y="80"/>
                    <a:pt x="316" y="81"/>
                  </a:cubicBezTo>
                  <a:cubicBezTo>
                    <a:pt x="130" y="267"/>
                    <a:pt x="130" y="267"/>
                    <a:pt x="130" y="267"/>
                  </a:cubicBezTo>
                  <a:cubicBezTo>
                    <a:pt x="128" y="268"/>
                    <a:pt x="128" y="270"/>
                    <a:pt x="130" y="272"/>
                  </a:cubicBezTo>
                  <a:cubicBezTo>
                    <a:pt x="130" y="272"/>
                    <a:pt x="131" y="273"/>
                    <a:pt x="132" y="273"/>
                  </a:cubicBezTo>
                  <a:cubicBezTo>
                    <a:pt x="133" y="273"/>
                    <a:pt x="133" y="272"/>
                    <a:pt x="134" y="272"/>
                  </a:cubicBezTo>
                  <a:cubicBezTo>
                    <a:pt x="320" y="86"/>
                    <a:pt x="320" y="86"/>
                    <a:pt x="320" y="86"/>
                  </a:cubicBezTo>
                  <a:cubicBezTo>
                    <a:pt x="321" y="85"/>
                    <a:pt x="321" y="83"/>
                    <a:pt x="321" y="82"/>
                  </a:cubicBezTo>
                  <a:cubicBezTo>
                    <a:pt x="321" y="82"/>
                    <a:pt x="321" y="83"/>
                    <a:pt x="322" y="83"/>
                  </a:cubicBezTo>
                  <a:cubicBezTo>
                    <a:pt x="323" y="83"/>
                    <a:pt x="323" y="82"/>
                    <a:pt x="324" y="82"/>
                  </a:cubicBezTo>
                  <a:close/>
                  <a:moveTo>
                    <a:pt x="352" y="49"/>
                  </a:moveTo>
                  <a:cubicBezTo>
                    <a:pt x="353" y="50"/>
                    <a:pt x="354" y="50"/>
                    <a:pt x="354" y="50"/>
                  </a:cubicBezTo>
                  <a:cubicBezTo>
                    <a:pt x="355" y="50"/>
                    <a:pt x="356" y="50"/>
                    <a:pt x="357" y="49"/>
                  </a:cubicBezTo>
                  <a:cubicBezTo>
                    <a:pt x="367" y="39"/>
                    <a:pt x="367" y="39"/>
                    <a:pt x="367" y="39"/>
                  </a:cubicBezTo>
                  <a:cubicBezTo>
                    <a:pt x="368" y="38"/>
                    <a:pt x="368" y="36"/>
                    <a:pt x="367" y="35"/>
                  </a:cubicBezTo>
                  <a:cubicBezTo>
                    <a:pt x="365" y="33"/>
                    <a:pt x="363" y="33"/>
                    <a:pt x="362" y="35"/>
                  </a:cubicBezTo>
                  <a:cubicBezTo>
                    <a:pt x="352" y="45"/>
                    <a:pt x="352" y="45"/>
                    <a:pt x="352" y="45"/>
                  </a:cubicBezTo>
                  <a:cubicBezTo>
                    <a:pt x="351" y="46"/>
                    <a:pt x="351" y="48"/>
                    <a:pt x="352" y="49"/>
                  </a:cubicBezTo>
                  <a:close/>
                  <a:moveTo>
                    <a:pt x="333" y="87"/>
                  </a:moveTo>
                  <a:cubicBezTo>
                    <a:pt x="334" y="86"/>
                    <a:pt x="334" y="84"/>
                    <a:pt x="333" y="82"/>
                  </a:cubicBezTo>
                  <a:cubicBezTo>
                    <a:pt x="332" y="81"/>
                    <a:pt x="330" y="81"/>
                    <a:pt x="328" y="82"/>
                  </a:cubicBezTo>
                  <a:cubicBezTo>
                    <a:pt x="129" y="282"/>
                    <a:pt x="129" y="282"/>
                    <a:pt x="129" y="282"/>
                  </a:cubicBezTo>
                  <a:cubicBezTo>
                    <a:pt x="127" y="283"/>
                    <a:pt x="127" y="285"/>
                    <a:pt x="129" y="287"/>
                  </a:cubicBezTo>
                  <a:cubicBezTo>
                    <a:pt x="129" y="287"/>
                    <a:pt x="130" y="287"/>
                    <a:pt x="131" y="287"/>
                  </a:cubicBezTo>
                  <a:cubicBezTo>
                    <a:pt x="132" y="287"/>
                    <a:pt x="132" y="287"/>
                    <a:pt x="133" y="287"/>
                  </a:cubicBezTo>
                  <a:lnTo>
                    <a:pt x="333" y="87"/>
                  </a:lnTo>
                  <a:close/>
                  <a:moveTo>
                    <a:pt x="335" y="83"/>
                  </a:moveTo>
                  <a:cubicBezTo>
                    <a:pt x="336" y="83"/>
                    <a:pt x="337" y="83"/>
                    <a:pt x="337" y="82"/>
                  </a:cubicBezTo>
                  <a:cubicBezTo>
                    <a:pt x="341" y="78"/>
                    <a:pt x="341" y="78"/>
                    <a:pt x="341" y="78"/>
                  </a:cubicBezTo>
                  <a:cubicBezTo>
                    <a:pt x="344" y="76"/>
                    <a:pt x="344" y="76"/>
                    <a:pt x="344" y="76"/>
                  </a:cubicBezTo>
                  <a:cubicBezTo>
                    <a:pt x="361" y="58"/>
                    <a:pt x="361" y="58"/>
                    <a:pt x="361" y="58"/>
                  </a:cubicBezTo>
                  <a:cubicBezTo>
                    <a:pt x="362" y="57"/>
                    <a:pt x="362" y="55"/>
                    <a:pt x="361" y="54"/>
                  </a:cubicBezTo>
                  <a:cubicBezTo>
                    <a:pt x="360" y="53"/>
                    <a:pt x="358" y="53"/>
                    <a:pt x="357" y="54"/>
                  </a:cubicBezTo>
                  <a:cubicBezTo>
                    <a:pt x="339" y="71"/>
                    <a:pt x="339" y="71"/>
                    <a:pt x="339" y="71"/>
                  </a:cubicBezTo>
                  <a:cubicBezTo>
                    <a:pt x="337" y="74"/>
                    <a:pt x="337" y="74"/>
                    <a:pt x="337" y="74"/>
                  </a:cubicBezTo>
                  <a:cubicBezTo>
                    <a:pt x="333" y="78"/>
                    <a:pt x="333" y="78"/>
                    <a:pt x="333" y="78"/>
                  </a:cubicBezTo>
                  <a:cubicBezTo>
                    <a:pt x="332" y="79"/>
                    <a:pt x="332" y="81"/>
                    <a:pt x="333" y="82"/>
                  </a:cubicBezTo>
                  <a:cubicBezTo>
                    <a:pt x="333" y="83"/>
                    <a:pt x="334" y="83"/>
                    <a:pt x="335" y="83"/>
                  </a:cubicBezTo>
                  <a:close/>
                  <a:moveTo>
                    <a:pt x="372" y="46"/>
                  </a:moveTo>
                  <a:cubicBezTo>
                    <a:pt x="373" y="46"/>
                    <a:pt x="374" y="46"/>
                    <a:pt x="374" y="45"/>
                  </a:cubicBezTo>
                  <a:cubicBezTo>
                    <a:pt x="386" y="34"/>
                    <a:pt x="386" y="34"/>
                    <a:pt x="386" y="34"/>
                  </a:cubicBezTo>
                  <a:cubicBezTo>
                    <a:pt x="386" y="34"/>
                    <a:pt x="386" y="34"/>
                    <a:pt x="386" y="34"/>
                  </a:cubicBezTo>
                  <a:cubicBezTo>
                    <a:pt x="388" y="32"/>
                    <a:pt x="388" y="32"/>
                    <a:pt x="388" y="32"/>
                  </a:cubicBezTo>
                  <a:cubicBezTo>
                    <a:pt x="391" y="29"/>
                    <a:pt x="391" y="29"/>
                    <a:pt x="391" y="29"/>
                  </a:cubicBezTo>
                  <a:cubicBezTo>
                    <a:pt x="394" y="26"/>
                    <a:pt x="394" y="26"/>
                    <a:pt x="394" y="26"/>
                  </a:cubicBezTo>
                  <a:cubicBezTo>
                    <a:pt x="395" y="24"/>
                    <a:pt x="395" y="22"/>
                    <a:pt x="394" y="21"/>
                  </a:cubicBezTo>
                  <a:cubicBezTo>
                    <a:pt x="394" y="21"/>
                    <a:pt x="393" y="21"/>
                    <a:pt x="393" y="20"/>
                  </a:cubicBezTo>
                  <a:cubicBezTo>
                    <a:pt x="392" y="20"/>
                    <a:pt x="391" y="20"/>
                    <a:pt x="391" y="21"/>
                  </a:cubicBezTo>
                  <a:cubicBezTo>
                    <a:pt x="390" y="21"/>
                    <a:pt x="390" y="21"/>
                    <a:pt x="390" y="21"/>
                  </a:cubicBezTo>
                  <a:cubicBezTo>
                    <a:pt x="387" y="24"/>
                    <a:pt x="387" y="24"/>
                    <a:pt x="387" y="24"/>
                  </a:cubicBezTo>
                  <a:cubicBezTo>
                    <a:pt x="387" y="24"/>
                    <a:pt x="387" y="24"/>
                    <a:pt x="387" y="24"/>
                  </a:cubicBezTo>
                  <a:cubicBezTo>
                    <a:pt x="385" y="26"/>
                    <a:pt x="385" y="26"/>
                    <a:pt x="385" y="26"/>
                  </a:cubicBezTo>
                  <a:cubicBezTo>
                    <a:pt x="385" y="26"/>
                    <a:pt x="385" y="26"/>
                    <a:pt x="385" y="26"/>
                  </a:cubicBezTo>
                  <a:cubicBezTo>
                    <a:pt x="382" y="29"/>
                    <a:pt x="382" y="29"/>
                    <a:pt x="382" y="29"/>
                  </a:cubicBezTo>
                  <a:cubicBezTo>
                    <a:pt x="379" y="32"/>
                    <a:pt x="379" y="32"/>
                    <a:pt x="379" y="32"/>
                  </a:cubicBezTo>
                  <a:cubicBezTo>
                    <a:pt x="376" y="36"/>
                    <a:pt x="376" y="36"/>
                    <a:pt x="376" y="36"/>
                  </a:cubicBezTo>
                  <a:cubicBezTo>
                    <a:pt x="376" y="36"/>
                    <a:pt x="376" y="36"/>
                    <a:pt x="376" y="36"/>
                  </a:cubicBezTo>
                  <a:cubicBezTo>
                    <a:pt x="370" y="41"/>
                    <a:pt x="370" y="41"/>
                    <a:pt x="370" y="41"/>
                  </a:cubicBezTo>
                  <a:cubicBezTo>
                    <a:pt x="369" y="42"/>
                    <a:pt x="369" y="44"/>
                    <a:pt x="370" y="45"/>
                  </a:cubicBezTo>
                  <a:cubicBezTo>
                    <a:pt x="371" y="46"/>
                    <a:pt x="371" y="46"/>
                    <a:pt x="372" y="46"/>
                  </a:cubicBezTo>
                  <a:close/>
                  <a:moveTo>
                    <a:pt x="390" y="44"/>
                  </a:moveTo>
                  <a:cubicBezTo>
                    <a:pt x="393" y="40"/>
                    <a:pt x="393" y="40"/>
                    <a:pt x="393" y="40"/>
                  </a:cubicBezTo>
                  <a:cubicBezTo>
                    <a:pt x="394" y="39"/>
                    <a:pt x="394" y="37"/>
                    <a:pt x="393" y="36"/>
                  </a:cubicBezTo>
                  <a:cubicBezTo>
                    <a:pt x="392" y="35"/>
                    <a:pt x="390" y="35"/>
                    <a:pt x="389" y="36"/>
                  </a:cubicBezTo>
                  <a:cubicBezTo>
                    <a:pt x="385" y="40"/>
                    <a:pt x="385" y="40"/>
                    <a:pt x="385" y="40"/>
                  </a:cubicBezTo>
                  <a:cubicBezTo>
                    <a:pt x="384" y="41"/>
                    <a:pt x="384" y="43"/>
                    <a:pt x="385" y="44"/>
                  </a:cubicBezTo>
                  <a:cubicBezTo>
                    <a:pt x="386" y="45"/>
                    <a:pt x="387" y="45"/>
                    <a:pt x="387" y="45"/>
                  </a:cubicBezTo>
                  <a:cubicBezTo>
                    <a:pt x="388" y="45"/>
                    <a:pt x="389" y="45"/>
                    <a:pt x="390" y="44"/>
                  </a:cubicBezTo>
                  <a:close/>
                  <a:moveTo>
                    <a:pt x="381" y="52"/>
                  </a:moveTo>
                  <a:cubicBezTo>
                    <a:pt x="383" y="51"/>
                    <a:pt x="383" y="49"/>
                    <a:pt x="381" y="48"/>
                  </a:cubicBezTo>
                  <a:cubicBezTo>
                    <a:pt x="380" y="46"/>
                    <a:pt x="378" y="46"/>
                    <a:pt x="377" y="48"/>
                  </a:cubicBezTo>
                  <a:cubicBezTo>
                    <a:pt x="370" y="54"/>
                    <a:pt x="370" y="54"/>
                    <a:pt x="370" y="54"/>
                  </a:cubicBezTo>
                  <a:cubicBezTo>
                    <a:pt x="351" y="73"/>
                    <a:pt x="351" y="73"/>
                    <a:pt x="351" y="73"/>
                  </a:cubicBezTo>
                  <a:cubicBezTo>
                    <a:pt x="351" y="73"/>
                    <a:pt x="351" y="73"/>
                    <a:pt x="351" y="73"/>
                  </a:cubicBezTo>
                  <a:cubicBezTo>
                    <a:pt x="348" y="77"/>
                    <a:pt x="348" y="77"/>
                    <a:pt x="348" y="77"/>
                  </a:cubicBezTo>
                  <a:cubicBezTo>
                    <a:pt x="132" y="292"/>
                    <a:pt x="132" y="292"/>
                    <a:pt x="132" y="292"/>
                  </a:cubicBezTo>
                  <a:cubicBezTo>
                    <a:pt x="131" y="294"/>
                    <a:pt x="131" y="295"/>
                    <a:pt x="132" y="297"/>
                  </a:cubicBezTo>
                  <a:cubicBezTo>
                    <a:pt x="133" y="297"/>
                    <a:pt x="134" y="298"/>
                    <a:pt x="135" y="298"/>
                  </a:cubicBezTo>
                  <a:cubicBezTo>
                    <a:pt x="135" y="298"/>
                    <a:pt x="136" y="297"/>
                    <a:pt x="137" y="297"/>
                  </a:cubicBezTo>
                  <a:cubicBezTo>
                    <a:pt x="353" y="81"/>
                    <a:pt x="353" y="81"/>
                    <a:pt x="353" y="81"/>
                  </a:cubicBezTo>
                  <a:lnTo>
                    <a:pt x="381" y="52"/>
                  </a:lnTo>
                  <a:close/>
                  <a:moveTo>
                    <a:pt x="388" y="59"/>
                  </a:moveTo>
                  <a:cubicBezTo>
                    <a:pt x="391" y="56"/>
                    <a:pt x="391" y="56"/>
                    <a:pt x="391" y="56"/>
                  </a:cubicBezTo>
                  <a:cubicBezTo>
                    <a:pt x="392" y="55"/>
                    <a:pt x="392" y="53"/>
                    <a:pt x="391" y="52"/>
                  </a:cubicBezTo>
                  <a:cubicBezTo>
                    <a:pt x="390" y="51"/>
                    <a:pt x="388" y="51"/>
                    <a:pt x="387" y="52"/>
                  </a:cubicBezTo>
                  <a:cubicBezTo>
                    <a:pt x="384" y="55"/>
                    <a:pt x="384" y="55"/>
                    <a:pt x="384" y="55"/>
                  </a:cubicBezTo>
                  <a:cubicBezTo>
                    <a:pt x="383" y="56"/>
                    <a:pt x="383" y="58"/>
                    <a:pt x="384" y="59"/>
                  </a:cubicBezTo>
                  <a:cubicBezTo>
                    <a:pt x="385" y="60"/>
                    <a:pt x="385" y="60"/>
                    <a:pt x="386" y="60"/>
                  </a:cubicBezTo>
                  <a:cubicBezTo>
                    <a:pt x="387" y="60"/>
                    <a:pt x="388" y="60"/>
                    <a:pt x="388" y="59"/>
                  </a:cubicBezTo>
                  <a:close/>
                  <a:moveTo>
                    <a:pt x="416" y="30"/>
                  </a:moveTo>
                  <a:cubicBezTo>
                    <a:pt x="417" y="30"/>
                    <a:pt x="417" y="30"/>
                    <a:pt x="418" y="30"/>
                  </a:cubicBezTo>
                  <a:cubicBezTo>
                    <a:pt x="424" y="24"/>
                    <a:pt x="424" y="24"/>
                    <a:pt x="424" y="24"/>
                  </a:cubicBezTo>
                  <a:cubicBezTo>
                    <a:pt x="425" y="23"/>
                    <a:pt x="425" y="21"/>
                    <a:pt x="424" y="20"/>
                  </a:cubicBezTo>
                  <a:cubicBezTo>
                    <a:pt x="422" y="18"/>
                    <a:pt x="420" y="18"/>
                    <a:pt x="419" y="20"/>
                  </a:cubicBezTo>
                  <a:cubicBezTo>
                    <a:pt x="414" y="25"/>
                    <a:pt x="414" y="25"/>
                    <a:pt x="414" y="25"/>
                  </a:cubicBezTo>
                  <a:cubicBezTo>
                    <a:pt x="412" y="26"/>
                    <a:pt x="412" y="28"/>
                    <a:pt x="414" y="30"/>
                  </a:cubicBezTo>
                  <a:cubicBezTo>
                    <a:pt x="414" y="30"/>
                    <a:pt x="415" y="30"/>
                    <a:pt x="416" y="30"/>
                  </a:cubicBezTo>
                  <a:close/>
                  <a:moveTo>
                    <a:pt x="403" y="44"/>
                  </a:moveTo>
                  <a:cubicBezTo>
                    <a:pt x="403" y="44"/>
                    <a:pt x="404" y="43"/>
                    <a:pt x="405" y="43"/>
                  </a:cubicBezTo>
                  <a:cubicBezTo>
                    <a:pt x="407" y="41"/>
                    <a:pt x="407" y="41"/>
                    <a:pt x="407" y="41"/>
                  </a:cubicBezTo>
                  <a:cubicBezTo>
                    <a:pt x="408" y="40"/>
                    <a:pt x="408" y="38"/>
                    <a:pt x="407" y="36"/>
                  </a:cubicBezTo>
                  <a:cubicBezTo>
                    <a:pt x="406" y="35"/>
                    <a:pt x="404" y="35"/>
                    <a:pt x="402" y="36"/>
                  </a:cubicBezTo>
                  <a:cubicBezTo>
                    <a:pt x="400" y="38"/>
                    <a:pt x="400" y="38"/>
                    <a:pt x="400" y="38"/>
                  </a:cubicBezTo>
                  <a:cubicBezTo>
                    <a:pt x="399" y="40"/>
                    <a:pt x="399" y="42"/>
                    <a:pt x="400" y="43"/>
                  </a:cubicBezTo>
                  <a:cubicBezTo>
                    <a:pt x="401" y="43"/>
                    <a:pt x="402" y="44"/>
                    <a:pt x="403" y="44"/>
                  </a:cubicBezTo>
                  <a:close/>
                  <a:moveTo>
                    <a:pt x="372" y="66"/>
                  </a:moveTo>
                  <a:cubicBezTo>
                    <a:pt x="369" y="69"/>
                    <a:pt x="369" y="69"/>
                    <a:pt x="369" y="69"/>
                  </a:cubicBezTo>
                  <a:cubicBezTo>
                    <a:pt x="365" y="74"/>
                    <a:pt x="365" y="74"/>
                    <a:pt x="365" y="74"/>
                  </a:cubicBezTo>
                  <a:cubicBezTo>
                    <a:pt x="364" y="75"/>
                    <a:pt x="364" y="77"/>
                    <a:pt x="365" y="78"/>
                  </a:cubicBezTo>
                  <a:cubicBezTo>
                    <a:pt x="366" y="79"/>
                    <a:pt x="366" y="79"/>
                    <a:pt x="367" y="79"/>
                  </a:cubicBezTo>
                  <a:cubicBezTo>
                    <a:pt x="368" y="79"/>
                    <a:pt x="369" y="79"/>
                    <a:pt x="369" y="78"/>
                  </a:cubicBezTo>
                  <a:cubicBezTo>
                    <a:pt x="374" y="74"/>
                    <a:pt x="374" y="74"/>
                    <a:pt x="374" y="74"/>
                  </a:cubicBezTo>
                  <a:cubicBezTo>
                    <a:pt x="377" y="71"/>
                    <a:pt x="377" y="71"/>
                    <a:pt x="377" y="71"/>
                  </a:cubicBezTo>
                  <a:cubicBezTo>
                    <a:pt x="378" y="70"/>
                    <a:pt x="378" y="68"/>
                    <a:pt x="377" y="66"/>
                  </a:cubicBezTo>
                  <a:cubicBezTo>
                    <a:pt x="375" y="65"/>
                    <a:pt x="374" y="65"/>
                    <a:pt x="372" y="66"/>
                  </a:cubicBezTo>
                  <a:close/>
                  <a:moveTo>
                    <a:pt x="362" y="86"/>
                  </a:moveTo>
                  <a:cubicBezTo>
                    <a:pt x="363" y="84"/>
                    <a:pt x="363" y="82"/>
                    <a:pt x="362" y="81"/>
                  </a:cubicBezTo>
                  <a:cubicBezTo>
                    <a:pt x="361" y="80"/>
                    <a:pt x="359" y="80"/>
                    <a:pt x="358" y="81"/>
                  </a:cubicBezTo>
                  <a:cubicBezTo>
                    <a:pt x="142" y="297"/>
                    <a:pt x="142" y="297"/>
                    <a:pt x="142" y="297"/>
                  </a:cubicBezTo>
                  <a:cubicBezTo>
                    <a:pt x="141" y="298"/>
                    <a:pt x="141" y="300"/>
                    <a:pt x="142" y="301"/>
                  </a:cubicBezTo>
                  <a:cubicBezTo>
                    <a:pt x="143" y="302"/>
                    <a:pt x="143" y="302"/>
                    <a:pt x="144" y="302"/>
                  </a:cubicBezTo>
                  <a:cubicBezTo>
                    <a:pt x="145" y="302"/>
                    <a:pt x="146" y="302"/>
                    <a:pt x="146" y="301"/>
                  </a:cubicBezTo>
                  <a:lnTo>
                    <a:pt x="362" y="86"/>
                  </a:lnTo>
                  <a:close/>
                  <a:moveTo>
                    <a:pt x="380" y="80"/>
                  </a:moveTo>
                  <a:cubicBezTo>
                    <a:pt x="381" y="80"/>
                    <a:pt x="381" y="80"/>
                    <a:pt x="382" y="79"/>
                  </a:cubicBezTo>
                  <a:cubicBezTo>
                    <a:pt x="384" y="77"/>
                    <a:pt x="384" y="77"/>
                    <a:pt x="384" y="77"/>
                  </a:cubicBezTo>
                  <a:cubicBezTo>
                    <a:pt x="386" y="76"/>
                    <a:pt x="386" y="74"/>
                    <a:pt x="384" y="73"/>
                  </a:cubicBezTo>
                  <a:cubicBezTo>
                    <a:pt x="383" y="72"/>
                    <a:pt x="381" y="72"/>
                    <a:pt x="380" y="73"/>
                  </a:cubicBezTo>
                  <a:cubicBezTo>
                    <a:pt x="378" y="75"/>
                    <a:pt x="378" y="75"/>
                    <a:pt x="378" y="75"/>
                  </a:cubicBezTo>
                  <a:cubicBezTo>
                    <a:pt x="376" y="76"/>
                    <a:pt x="376" y="78"/>
                    <a:pt x="378" y="79"/>
                  </a:cubicBezTo>
                  <a:cubicBezTo>
                    <a:pt x="378" y="80"/>
                    <a:pt x="379" y="80"/>
                    <a:pt x="380" y="80"/>
                  </a:cubicBezTo>
                  <a:close/>
                  <a:moveTo>
                    <a:pt x="429" y="31"/>
                  </a:moveTo>
                  <a:cubicBezTo>
                    <a:pt x="430" y="31"/>
                    <a:pt x="430" y="31"/>
                    <a:pt x="431" y="30"/>
                  </a:cubicBezTo>
                  <a:cubicBezTo>
                    <a:pt x="433" y="29"/>
                    <a:pt x="433" y="29"/>
                    <a:pt x="433" y="29"/>
                  </a:cubicBezTo>
                  <a:cubicBezTo>
                    <a:pt x="434" y="27"/>
                    <a:pt x="434" y="25"/>
                    <a:pt x="433" y="24"/>
                  </a:cubicBezTo>
                  <a:cubicBezTo>
                    <a:pt x="432" y="23"/>
                    <a:pt x="430" y="23"/>
                    <a:pt x="429" y="24"/>
                  </a:cubicBezTo>
                  <a:cubicBezTo>
                    <a:pt x="427" y="26"/>
                    <a:pt x="427" y="26"/>
                    <a:pt x="427" y="26"/>
                  </a:cubicBezTo>
                  <a:cubicBezTo>
                    <a:pt x="426" y="27"/>
                    <a:pt x="426" y="29"/>
                    <a:pt x="427" y="30"/>
                  </a:cubicBezTo>
                  <a:cubicBezTo>
                    <a:pt x="427" y="31"/>
                    <a:pt x="428" y="31"/>
                    <a:pt x="429" y="31"/>
                  </a:cubicBezTo>
                  <a:close/>
                  <a:moveTo>
                    <a:pt x="414" y="47"/>
                  </a:moveTo>
                  <a:cubicBezTo>
                    <a:pt x="414" y="47"/>
                    <a:pt x="415" y="46"/>
                    <a:pt x="416" y="46"/>
                  </a:cubicBezTo>
                  <a:cubicBezTo>
                    <a:pt x="423" y="38"/>
                    <a:pt x="423" y="38"/>
                    <a:pt x="423" y="38"/>
                  </a:cubicBezTo>
                  <a:cubicBezTo>
                    <a:pt x="424" y="37"/>
                    <a:pt x="424" y="35"/>
                    <a:pt x="423" y="34"/>
                  </a:cubicBezTo>
                  <a:cubicBezTo>
                    <a:pt x="422" y="33"/>
                    <a:pt x="420" y="33"/>
                    <a:pt x="419" y="34"/>
                  </a:cubicBezTo>
                  <a:cubicBezTo>
                    <a:pt x="411" y="41"/>
                    <a:pt x="411" y="41"/>
                    <a:pt x="411" y="41"/>
                  </a:cubicBezTo>
                  <a:cubicBezTo>
                    <a:pt x="410" y="43"/>
                    <a:pt x="410" y="45"/>
                    <a:pt x="411" y="46"/>
                  </a:cubicBezTo>
                  <a:cubicBezTo>
                    <a:pt x="412" y="46"/>
                    <a:pt x="413" y="47"/>
                    <a:pt x="414" y="47"/>
                  </a:cubicBezTo>
                  <a:close/>
                  <a:moveTo>
                    <a:pt x="405" y="48"/>
                  </a:moveTo>
                  <a:cubicBezTo>
                    <a:pt x="392" y="61"/>
                    <a:pt x="392" y="61"/>
                    <a:pt x="392" y="61"/>
                  </a:cubicBezTo>
                  <a:cubicBezTo>
                    <a:pt x="391" y="62"/>
                    <a:pt x="391" y="64"/>
                    <a:pt x="392" y="65"/>
                  </a:cubicBezTo>
                  <a:cubicBezTo>
                    <a:pt x="392" y="66"/>
                    <a:pt x="393" y="66"/>
                    <a:pt x="394" y="66"/>
                  </a:cubicBezTo>
                  <a:cubicBezTo>
                    <a:pt x="395" y="66"/>
                    <a:pt x="396" y="66"/>
                    <a:pt x="396" y="65"/>
                  </a:cubicBezTo>
                  <a:cubicBezTo>
                    <a:pt x="409" y="52"/>
                    <a:pt x="409" y="52"/>
                    <a:pt x="409" y="52"/>
                  </a:cubicBezTo>
                  <a:cubicBezTo>
                    <a:pt x="410" y="51"/>
                    <a:pt x="410" y="49"/>
                    <a:pt x="409" y="48"/>
                  </a:cubicBezTo>
                  <a:cubicBezTo>
                    <a:pt x="408" y="47"/>
                    <a:pt x="406" y="47"/>
                    <a:pt x="405" y="48"/>
                  </a:cubicBezTo>
                  <a:close/>
                  <a:moveTo>
                    <a:pt x="151" y="311"/>
                  </a:moveTo>
                  <a:cubicBezTo>
                    <a:pt x="375" y="86"/>
                    <a:pt x="375" y="86"/>
                    <a:pt x="375" y="86"/>
                  </a:cubicBezTo>
                  <a:cubicBezTo>
                    <a:pt x="377" y="85"/>
                    <a:pt x="377" y="83"/>
                    <a:pt x="375" y="82"/>
                  </a:cubicBezTo>
                  <a:cubicBezTo>
                    <a:pt x="374" y="80"/>
                    <a:pt x="372" y="80"/>
                    <a:pt x="371" y="82"/>
                  </a:cubicBezTo>
                  <a:cubicBezTo>
                    <a:pt x="146" y="307"/>
                    <a:pt x="146" y="307"/>
                    <a:pt x="146" y="307"/>
                  </a:cubicBezTo>
                  <a:cubicBezTo>
                    <a:pt x="145" y="308"/>
                    <a:pt x="145" y="310"/>
                    <a:pt x="146" y="311"/>
                  </a:cubicBezTo>
                  <a:cubicBezTo>
                    <a:pt x="147" y="311"/>
                    <a:pt x="148" y="312"/>
                    <a:pt x="148" y="312"/>
                  </a:cubicBezTo>
                  <a:cubicBezTo>
                    <a:pt x="149" y="312"/>
                    <a:pt x="150" y="311"/>
                    <a:pt x="151" y="311"/>
                  </a:cubicBezTo>
                  <a:close/>
                  <a:moveTo>
                    <a:pt x="432" y="39"/>
                  </a:moveTo>
                  <a:cubicBezTo>
                    <a:pt x="433" y="39"/>
                    <a:pt x="434" y="40"/>
                    <a:pt x="434" y="40"/>
                  </a:cubicBezTo>
                  <a:cubicBezTo>
                    <a:pt x="435" y="40"/>
                    <a:pt x="436" y="39"/>
                    <a:pt x="437" y="39"/>
                  </a:cubicBezTo>
                  <a:cubicBezTo>
                    <a:pt x="445" y="31"/>
                    <a:pt x="445" y="31"/>
                    <a:pt x="445" y="31"/>
                  </a:cubicBezTo>
                  <a:cubicBezTo>
                    <a:pt x="448" y="27"/>
                    <a:pt x="448" y="27"/>
                    <a:pt x="448" y="27"/>
                  </a:cubicBezTo>
                  <a:cubicBezTo>
                    <a:pt x="449" y="26"/>
                    <a:pt x="449" y="24"/>
                    <a:pt x="448" y="23"/>
                  </a:cubicBezTo>
                  <a:cubicBezTo>
                    <a:pt x="447" y="22"/>
                    <a:pt x="445" y="22"/>
                    <a:pt x="444" y="23"/>
                  </a:cubicBezTo>
                  <a:cubicBezTo>
                    <a:pt x="440" y="26"/>
                    <a:pt x="440" y="26"/>
                    <a:pt x="440" y="26"/>
                  </a:cubicBezTo>
                  <a:cubicBezTo>
                    <a:pt x="439" y="28"/>
                    <a:pt x="439" y="28"/>
                    <a:pt x="439" y="28"/>
                  </a:cubicBezTo>
                  <a:cubicBezTo>
                    <a:pt x="438" y="29"/>
                    <a:pt x="438" y="29"/>
                    <a:pt x="438" y="29"/>
                  </a:cubicBezTo>
                  <a:cubicBezTo>
                    <a:pt x="432" y="35"/>
                    <a:pt x="432" y="35"/>
                    <a:pt x="432" y="35"/>
                  </a:cubicBezTo>
                  <a:cubicBezTo>
                    <a:pt x="431" y="36"/>
                    <a:pt x="431" y="38"/>
                    <a:pt x="432" y="39"/>
                  </a:cubicBezTo>
                  <a:close/>
                  <a:moveTo>
                    <a:pt x="428" y="39"/>
                  </a:moveTo>
                  <a:cubicBezTo>
                    <a:pt x="423" y="43"/>
                    <a:pt x="423" y="43"/>
                    <a:pt x="423" y="43"/>
                  </a:cubicBezTo>
                  <a:cubicBezTo>
                    <a:pt x="422" y="44"/>
                    <a:pt x="422" y="46"/>
                    <a:pt x="423" y="48"/>
                  </a:cubicBezTo>
                  <a:cubicBezTo>
                    <a:pt x="424" y="48"/>
                    <a:pt x="425" y="49"/>
                    <a:pt x="426" y="49"/>
                  </a:cubicBezTo>
                  <a:cubicBezTo>
                    <a:pt x="426" y="49"/>
                    <a:pt x="427" y="48"/>
                    <a:pt x="428" y="48"/>
                  </a:cubicBezTo>
                  <a:cubicBezTo>
                    <a:pt x="432" y="43"/>
                    <a:pt x="432" y="43"/>
                    <a:pt x="432" y="43"/>
                  </a:cubicBezTo>
                  <a:cubicBezTo>
                    <a:pt x="433" y="42"/>
                    <a:pt x="433" y="40"/>
                    <a:pt x="432" y="39"/>
                  </a:cubicBezTo>
                  <a:cubicBezTo>
                    <a:pt x="431" y="38"/>
                    <a:pt x="429" y="38"/>
                    <a:pt x="428" y="39"/>
                  </a:cubicBezTo>
                  <a:close/>
                  <a:moveTo>
                    <a:pt x="153" y="323"/>
                  </a:moveTo>
                  <a:cubicBezTo>
                    <a:pt x="388" y="88"/>
                    <a:pt x="388" y="88"/>
                    <a:pt x="388" y="88"/>
                  </a:cubicBezTo>
                  <a:cubicBezTo>
                    <a:pt x="389" y="87"/>
                    <a:pt x="389" y="85"/>
                    <a:pt x="388" y="83"/>
                  </a:cubicBezTo>
                  <a:cubicBezTo>
                    <a:pt x="386" y="82"/>
                    <a:pt x="384" y="82"/>
                    <a:pt x="383" y="83"/>
                  </a:cubicBezTo>
                  <a:cubicBezTo>
                    <a:pt x="148" y="318"/>
                    <a:pt x="148" y="318"/>
                    <a:pt x="148" y="318"/>
                  </a:cubicBezTo>
                  <a:cubicBezTo>
                    <a:pt x="147" y="319"/>
                    <a:pt x="147" y="321"/>
                    <a:pt x="148" y="323"/>
                  </a:cubicBezTo>
                  <a:cubicBezTo>
                    <a:pt x="149" y="323"/>
                    <a:pt x="150" y="323"/>
                    <a:pt x="151" y="323"/>
                  </a:cubicBezTo>
                  <a:cubicBezTo>
                    <a:pt x="151" y="323"/>
                    <a:pt x="152" y="323"/>
                    <a:pt x="153" y="323"/>
                  </a:cubicBezTo>
                  <a:close/>
                  <a:moveTo>
                    <a:pt x="419" y="48"/>
                  </a:moveTo>
                  <a:cubicBezTo>
                    <a:pt x="411" y="56"/>
                    <a:pt x="411" y="56"/>
                    <a:pt x="411" y="56"/>
                  </a:cubicBezTo>
                  <a:cubicBezTo>
                    <a:pt x="397" y="69"/>
                    <a:pt x="397" y="69"/>
                    <a:pt x="397" y="69"/>
                  </a:cubicBezTo>
                  <a:cubicBezTo>
                    <a:pt x="396" y="71"/>
                    <a:pt x="396" y="73"/>
                    <a:pt x="397" y="74"/>
                  </a:cubicBezTo>
                  <a:cubicBezTo>
                    <a:pt x="398" y="74"/>
                    <a:pt x="399" y="75"/>
                    <a:pt x="399" y="75"/>
                  </a:cubicBezTo>
                  <a:cubicBezTo>
                    <a:pt x="400" y="75"/>
                    <a:pt x="401" y="74"/>
                    <a:pt x="402" y="74"/>
                  </a:cubicBezTo>
                  <a:cubicBezTo>
                    <a:pt x="415" y="60"/>
                    <a:pt x="415" y="60"/>
                    <a:pt x="415" y="60"/>
                  </a:cubicBezTo>
                  <a:cubicBezTo>
                    <a:pt x="423" y="52"/>
                    <a:pt x="423" y="52"/>
                    <a:pt x="423" y="52"/>
                  </a:cubicBezTo>
                  <a:cubicBezTo>
                    <a:pt x="424" y="51"/>
                    <a:pt x="424" y="49"/>
                    <a:pt x="423" y="48"/>
                  </a:cubicBezTo>
                  <a:cubicBezTo>
                    <a:pt x="422" y="47"/>
                    <a:pt x="420" y="47"/>
                    <a:pt x="419" y="48"/>
                  </a:cubicBezTo>
                  <a:close/>
                  <a:moveTo>
                    <a:pt x="452" y="23"/>
                  </a:moveTo>
                  <a:cubicBezTo>
                    <a:pt x="452" y="23"/>
                    <a:pt x="453" y="22"/>
                    <a:pt x="454" y="22"/>
                  </a:cubicBezTo>
                  <a:cubicBezTo>
                    <a:pt x="456" y="20"/>
                    <a:pt x="456" y="20"/>
                    <a:pt x="456" y="20"/>
                  </a:cubicBezTo>
                  <a:cubicBezTo>
                    <a:pt x="457" y="18"/>
                    <a:pt x="457" y="16"/>
                    <a:pt x="456" y="15"/>
                  </a:cubicBezTo>
                  <a:cubicBezTo>
                    <a:pt x="455" y="14"/>
                    <a:pt x="453" y="14"/>
                    <a:pt x="451" y="15"/>
                  </a:cubicBezTo>
                  <a:cubicBezTo>
                    <a:pt x="449" y="17"/>
                    <a:pt x="449" y="17"/>
                    <a:pt x="449" y="17"/>
                  </a:cubicBezTo>
                  <a:cubicBezTo>
                    <a:pt x="448" y="19"/>
                    <a:pt x="448" y="21"/>
                    <a:pt x="449" y="22"/>
                  </a:cubicBezTo>
                  <a:cubicBezTo>
                    <a:pt x="450" y="22"/>
                    <a:pt x="451" y="23"/>
                    <a:pt x="452" y="23"/>
                  </a:cubicBezTo>
                  <a:close/>
                  <a:moveTo>
                    <a:pt x="157" y="324"/>
                  </a:moveTo>
                  <a:cubicBezTo>
                    <a:pt x="152" y="328"/>
                    <a:pt x="152" y="328"/>
                    <a:pt x="152" y="328"/>
                  </a:cubicBezTo>
                  <a:cubicBezTo>
                    <a:pt x="151" y="330"/>
                    <a:pt x="151" y="331"/>
                    <a:pt x="152" y="333"/>
                  </a:cubicBezTo>
                  <a:cubicBezTo>
                    <a:pt x="153" y="333"/>
                    <a:pt x="154" y="334"/>
                    <a:pt x="155" y="334"/>
                  </a:cubicBezTo>
                  <a:cubicBezTo>
                    <a:pt x="155" y="334"/>
                    <a:pt x="156" y="333"/>
                    <a:pt x="157" y="333"/>
                  </a:cubicBezTo>
                  <a:cubicBezTo>
                    <a:pt x="161" y="328"/>
                    <a:pt x="161" y="328"/>
                    <a:pt x="161" y="328"/>
                  </a:cubicBezTo>
                  <a:cubicBezTo>
                    <a:pt x="162" y="327"/>
                    <a:pt x="162" y="325"/>
                    <a:pt x="161" y="324"/>
                  </a:cubicBezTo>
                  <a:cubicBezTo>
                    <a:pt x="160" y="323"/>
                    <a:pt x="158" y="323"/>
                    <a:pt x="157" y="324"/>
                  </a:cubicBezTo>
                  <a:close/>
                  <a:moveTo>
                    <a:pt x="419" y="66"/>
                  </a:moveTo>
                  <a:cubicBezTo>
                    <a:pt x="418" y="65"/>
                    <a:pt x="416" y="65"/>
                    <a:pt x="415" y="66"/>
                  </a:cubicBezTo>
                  <a:cubicBezTo>
                    <a:pt x="413" y="68"/>
                    <a:pt x="413" y="68"/>
                    <a:pt x="413" y="68"/>
                  </a:cubicBezTo>
                  <a:cubicBezTo>
                    <a:pt x="166" y="315"/>
                    <a:pt x="166" y="315"/>
                    <a:pt x="166" y="315"/>
                  </a:cubicBezTo>
                  <a:cubicBezTo>
                    <a:pt x="164" y="316"/>
                    <a:pt x="164" y="318"/>
                    <a:pt x="166" y="320"/>
                  </a:cubicBezTo>
                  <a:cubicBezTo>
                    <a:pt x="166" y="320"/>
                    <a:pt x="167" y="320"/>
                    <a:pt x="168" y="320"/>
                  </a:cubicBezTo>
                  <a:cubicBezTo>
                    <a:pt x="169" y="320"/>
                    <a:pt x="169" y="320"/>
                    <a:pt x="170" y="320"/>
                  </a:cubicBezTo>
                  <a:cubicBezTo>
                    <a:pt x="419" y="70"/>
                    <a:pt x="419" y="70"/>
                    <a:pt x="419" y="70"/>
                  </a:cubicBezTo>
                  <a:cubicBezTo>
                    <a:pt x="421" y="69"/>
                    <a:pt x="421" y="67"/>
                    <a:pt x="419" y="66"/>
                  </a:cubicBezTo>
                  <a:close/>
                  <a:moveTo>
                    <a:pt x="434" y="46"/>
                  </a:moveTo>
                  <a:cubicBezTo>
                    <a:pt x="427" y="53"/>
                    <a:pt x="427" y="53"/>
                    <a:pt x="427" y="53"/>
                  </a:cubicBezTo>
                  <a:cubicBezTo>
                    <a:pt x="426" y="55"/>
                    <a:pt x="426" y="57"/>
                    <a:pt x="427" y="58"/>
                  </a:cubicBezTo>
                  <a:cubicBezTo>
                    <a:pt x="428" y="58"/>
                    <a:pt x="429" y="59"/>
                    <a:pt x="429" y="59"/>
                  </a:cubicBezTo>
                  <a:cubicBezTo>
                    <a:pt x="430" y="59"/>
                    <a:pt x="431" y="58"/>
                    <a:pt x="432" y="58"/>
                  </a:cubicBezTo>
                  <a:cubicBezTo>
                    <a:pt x="439" y="51"/>
                    <a:pt x="439" y="51"/>
                    <a:pt x="439" y="51"/>
                  </a:cubicBezTo>
                  <a:cubicBezTo>
                    <a:pt x="440" y="50"/>
                    <a:pt x="440" y="48"/>
                    <a:pt x="439" y="47"/>
                  </a:cubicBezTo>
                  <a:cubicBezTo>
                    <a:pt x="440" y="47"/>
                    <a:pt x="440" y="48"/>
                    <a:pt x="441" y="48"/>
                  </a:cubicBezTo>
                  <a:cubicBezTo>
                    <a:pt x="441" y="48"/>
                    <a:pt x="442" y="47"/>
                    <a:pt x="443" y="47"/>
                  </a:cubicBezTo>
                  <a:cubicBezTo>
                    <a:pt x="453" y="37"/>
                    <a:pt x="453" y="37"/>
                    <a:pt x="453" y="37"/>
                  </a:cubicBezTo>
                  <a:cubicBezTo>
                    <a:pt x="454" y="36"/>
                    <a:pt x="454" y="34"/>
                    <a:pt x="453" y="32"/>
                  </a:cubicBezTo>
                  <a:cubicBezTo>
                    <a:pt x="451" y="31"/>
                    <a:pt x="449" y="31"/>
                    <a:pt x="448" y="32"/>
                  </a:cubicBezTo>
                  <a:cubicBezTo>
                    <a:pt x="438" y="42"/>
                    <a:pt x="438" y="42"/>
                    <a:pt x="438" y="42"/>
                  </a:cubicBezTo>
                  <a:cubicBezTo>
                    <a:pt x="437" y="43"/>
                    <a:pt x="437" y="45"/>
                    <a:pt x="438" y="46"/>
                  </a:cubicBezTo>
                  <a:cubicBezTo>
                    <a:pt x="437" y="45"/>
                    <a:pt x="435" y="45"/>
                    <a:pt x="434" y="46"/>
                  </a:cubicBezTo>
                  <a:close/>
                  <a:moveTo>
                    <a:pt x="455" y="30"/>
                  </a:moveTo>
                  <a:cubicBezTo>
                    <a:pt x="456" y="30"/>
                    <a:pt x="457" y="31"/>
                    <a:pt x="458" y="31"/>
                  </a:cubicBezTo>
                  <a:cubicBezTo>
                    <a:pt x="458" y="31"/>
                    <a:pt x="459" y="30"/>
                    <a:pt x="460" y="30"/>
                  </a:cubicBezTo>
                  <a:cubicBezTo>
                    <a:pt x="465" y="24"/>
                    <a:pt x="465" y="24"/>
                    <a:pt x="465" y="24"/>
                  </a:cubicBezTo>
                  <a:cubicBezTo>
                    <a:pt x="475" y="15"/>
                    <a:pt x="475" y="15"/>
                    <a:pt x="475" y="15"/>
                  </a:cubicBezTo>
                  <a:cubicBezTo>
                    <a:pt x="476" y="13"/>
                    <a:pt x="476" y="11"/>
                    <a:pt x="475" y="10"/>
                  </a:cubicBezTo>
                  <a:cubicBezTo>
                    <a:pt x="474" y="9"/>
                    <a:pt x="472" y="9"/>
                    <a:pt x="470" y="10"/>
                  </a:cubicBezTo>
                  <a:cubicBezTo>
                    <a:pt x="455" y="25"/>
                    <a:pt x="455" y="25"/>
                    <a:pt x="455" y="25"/>
                  </a:cubicBezTo>
                  <a:cubicBezTo>
                    <a:pt x="454" y="26"/>
                    <a:pt x="454" y="28"/>
                    <a:pt x="455" y="30"/>
                  </a:cubicBezTo>
                  <a:close/>
                  <a:moveTo>
                    <a:pt x="471" y="28"/>
                  </a:moveTo>
                  <a:cubicBezTo>
                    <a:pt x="472" y="28"/>
                    <a:pt x="473" y="29"/>
                    <a:pt x="474" y="29"/>
                  </a:cubicBezTo>
                  <a:cubicBezTo>
                    <a:pt x="474" y="29"/>
                    <a:pt x="475" y="28"/>
                    <a:pt x="476" y="28"/>
                  </a:cubicBezTo>
                  <a:cubicBezTo>
                    <a:pt x="484" y="20"/>
                    <a:pt x="484" y="20"/>
                    <a:pt x="484" y="20"/>
                  </a:cubicBezTo>
                  <a:cubicBezTo>
                    <a:pt x="484" y="20"/>
                    <a:pt x="484" y="19"/>
                    <a:pt x="484" y="19"/>
                  </a:cubicBezTo>
                  <a:cubicBezTo>
                    <a:pt x="485" y="19"/>
                    <a:pt x="485" y="18"/>
                    <a:pt x="485" y="18"/>
                  </a:cubicBezTo>
                  <a:cubicBezTo>
                    <a:pt x="490" y="13"/>
                    <a:pt x="490" y="13"/>
                    <a:pt x="490" y="13"/>
                  </a:cubicBezTo>
                  <a:cubicBezTo>
                    <a:pt x="491" y="12"/>
                    <a:pt x="491" y="10"/>
                    <a:pt x="490" y="9"/>
                  </a:cubicBezTo>
                  <a:cubicBezTo>
                    <a:pt x="489" y="8"/>
                    <a:pt x="487" y="8"/>
                    <a:pt x="486" y="9"/>
                  </a:cubicBezTo>
                  <a:cubicBezTo>
                    <a:pt x="481" y="14"/>
                    <a:pt x="481" y="14"/>
                    <a:pt x="481" y="14"/>
                  </a:cubicBezTo>
                  <a:cubicBezTo>
                    <a:pt x="481" y="14"/>
                    <a:pt x="480" y="14"/>
                    <a:pt x="480" y="15"/>
                  </a:cubicBezTo>
                  <a:cubicBezTo>
                    <a:pt x="480" y="15"/>
                    <a:pt x="480" y="15"/>
                    <a:pt x="479" y="15"/>
                  </a:cubicBezTo>
                  <a:cubicBezTo>
                    <a:pt x="471" y="23"/>
                    <a:pt x="471" y="23"/>
                    <a:pt x="471" y="23"/>
                  </a:cubicBezTo>
                  <a:cubicBezTo>
                    <a:pt x="470" y="25"/>
                    <a:pt x="470" y="26"/>
                    <a:pt x="471" y="28"/>
                  </a:cubicBezTo>
                  <a:close/>
                  <a:moveTo>
                    <a:pt x="388" y="114"/>
                  </a:moveTo>
                  <a:cubicBezTo>
                    <a:pt x="389" y="114"/>
                    <a:pt x="390" y="114"/>
                    <a:pt x="390" y="113"/>
                  </a:cubicBezTo>
                  <a:cubicBezTo>
                    <a:pt x="393" y="111"/>
                    <a:pt x="393" y="111"/>
                    <a:pt x="393" y="111"/>
                  </a:cubicBezTo>
                  <a:cubicBezTo>
                    <a:pt x="393" y="110"/>
                    <a:pt x="393" y="110"/>
                    <a:pt x="393" y="110"/>
                  </a:cubicBezTo>
                  <a:cubicBezTo>
                    <a:pt x="394" y="110"/>
                    <a:pt x="394" y="109"/>
                    <a:pt x="394" y="109"/>
                  </a:cubicBezTo>
                  <a:cubicBezTo>
                    <a:pt x="427" y="77"/>
                    <a:pt x="427" y="77"/>
                    <a:pt x="427" y="77"/>
                  </a:cubicBezTo>
                  <a:cubicBezTo>
                    <a:pt x="428" y="76"/>
                    <a:pt x="428" y="74"/>
                    <a:pt x="427" y="72"/>
                  </a:cubicBezTo>
                  <a:cubicBezTo>
                    <a:pt x="425" y="71"/>
                    <a:pt x="423" y="71"/>
                    <a:pt x="422" y="72"/>
                  </a:cubicBezTo>
                  <a:cubicBezTo>
                    <a:pt x="390" y="105"/>
                    <a:pt x="390" y="105"/>
                    <a:pt x="390" y="105"/>
                  </a:cubicBezTo>
                  <a:cubicBezTo>
                    <a:pt x="390" y="105"/>
                    <a:pt x="389" y="105"/>
                    <a:pt x="389" y="106"/>
                  </a:cubicBezTo>
                  <a:cubicBezTo>
                    <a:pt x="389" y="106"/>
                    <a:pt x="389" y="106"/>
                    <a:pt x="388" y="106"/>
                  </a:cubicBezTo>
                  <a:cubicBezTo>
                    <a:pt x="386" y="109"/>
                    <a:pt x="386" y="109"/>
                    <a:pt x="386" y="109"/>
                  </a:cubicBezTo>
                  <a:cubicBezTo>
                    <a:pt x="385" y="110"/>
                    <a:pt x="385" y="112"/>
                    <a:pt x="386" y="113"/>
                  </a:cubicBezTo>
                  <a:cubicBezTo>
                    <a:pt x="387" y="114"/>
                    <a:pt x="387" y="114"/>
                    <a:pt x="388" y="114"/>
                  </a:cubicBezTo>
                  <a:close/>
                  <a:moveTo>
                    <a:pt x="363" y="136"/>
                  </a:moveTo>
                  <a:cubicBezTo>
                    <a:pt x="362" y="135"/>
                    <a:pt x="360" y="135"/>
                    <a:pt x="358" y="136"/>
                  </a:cubicBezTo>
                  <a:cubicBezTo>
                    <a:pt x="167" y="328"/>
                    <a:pt x="167" y="328"/>
                    <a:pt x="167" y="328"/>
                  </a:cubicBezTo>
                  <a:cubicBezTo>
                    <a:pt x="166" y="329"/>
                    <a:pt x="166" y="331"/>
                    <a:pt x="167" y="332"/>
                  </a:cubicBezTo>
                  <a:cubicBezTo>
                    <a:pt x="168" y="333"/>
                    <a:pt x="168" y="333"/>
                    <a:pt x="169" y="333"/>
                  </a:cubicBezTo>
                  <a:cubicBezTo>
                    <a:pt x="170" y="333"/>
                    <a:pt x="171" y="333"/>
                    <a:pt x="171" y="332"/>
                  </a:cubicBezTo>
                  <a:cubicBezTo>
                    <a:pt x="363" y="141"/>
                    <a:pt x="363" y="141"/>
                    <a:pt x="363" y="141"/>
                  </a:cubicBezTo>
                  <a:cubicBezTo>
                    <a:pt x="364" y="139"/>
                    <a:pt x="364" y="137"/>
                    <a:pt x="363" y="136"/>
                  </a:cubicBezTo>
                  <a:close/>
                  <a:moveTo>
                    <a:pt x="166" y="333"/>
                  </a:moveTo>
                  <a:cubicBezTo>
                    <a:pt x="165" y="332"/>
                    <a:pt x="163" y="332"/>
                    <a:pt x="161" y="333"/>
                  </a:cubicBezTo>
                  <a:cubicBezTo>
                    <a:pt x="151" y="343"/>
                    <a:pt x="151" y="343"/>
                    <a:pt x="151" y="343"/>
                  </a:cubicBezTo>
                  <a:cubicBezTo>
                    <a:pt x="150" y="344"/>
                    <a:pt x="150" y="346"/>
                    <a:pt x="151" y="348"/>
                  </a:cubicBezTo>
                  <a:cubicBezTo>
                    <a:pt x="152" y="348"/>
                    <a:pt x="153" y="349"/>
                    <a:pt x="154" y="349"/>
                  </a:cubicBezTo>
                  <a:cubicBezTo>
                    <a:pt x="154" y="349"/>
                    <a:pt x="155" y="348"/>
                    <a:pt x="156" y="348"/>
                  </a:cubicBezTo>
                  <a:cubicBezTo>
                    <a:pt x="166" y="338"/>
                    <a:pt x="166" y="338"/>
                    <a:pt x="166" y="338"/>
                  </a:cubicBezTo>
                  <a:cubicBezTo>
                    <a:pt x="167" y="336"/>
                    <a:pt x="167" y="334"/>
                    <a:pt x="166" y="333"/>
                  </a:cubicBezTo>
                  <a:close/>
                  <a:moveTo>
                    <a:pt x="465" y="30"/>
                  </a:moveTo>
                  <a:cubicBezTo>
                    <a:pt x="459" y="35"/>
                    <a:pt x="459" y="35"/>
                    <a:pt x="459" y="35"/>
                  </a:cubicBezTo>
                  <a:cubicBezTo>
                    <a:pt x="459" y="35"/>
                    <a:pt x="459" y="35"/>
                    <a:pt x="459" y="35"/>
                  </a:cubicBezTo>
                  <a:cubicBezTo>
                    <a:pt x="449" y="45"/>
                    <a:pt x="449" y="45"/>
                    <a:pt x="449" y="45"/>
                  </a:cubicBezTo>
                  <a:cubicBezTo>
                    <a:pt x="448" y="46"/>
                    <a:pt x="448" y="48"/>
                    <a:pt x="449" y="49"/>
                  </a:cubicBezTo>
                  <a:cubicBezTo>
                    <a:pt x="448" y="48"/>
                    <a:pt x="446" y="48"/>
                    <a:pt x="445" y="49"/>
                  </a:cubicBezTo>
                  <a:cubicBezTo>
                    <a:pt x="434" y="61"/>
                    <a:pt x="434" y="61"/>
                    <a:pt x="434" y="61"/>
                  </a:cubicBezTo>
                  <a:cubicBezTo>
                    <a:pt x="434" y="61"/>
                    <a:pt x="434" y="61"/>
                    <a:pt x="434" y="61"/>
                  </a:cubicBezTo>
                  <a:cubicBezTo>
                    <a:pt x="429" y="66"/>
                    <a:pt x="429" y="66"/>
                    <a:pt x="429" y="66"/>
                  </a:cubicBezTo>
                  <a:cubicBezTo>
                    <a:pt x="428" y="67"/>
                    <a:pt x="428" y="69"/>
                    <a:pt x="429" y="70"/>
                  </a:cubicBezTo>
                  <a:cubicBezTo>
                    <a:pt x="430" y="71"/>
                    <a:pt x="430" y="71"/>
                    <a:pt x="431" y="71"/>
                  </a:cubicBezTo>
                  <a:cubicBezTo>
                    <a:pt x="432" y="71"/>
                    <a:pt x="433" y="71"/>
                    <a:pt x="433" y="70"/>
                  </a:cubicBezTo>
                  <a:cubicBezTo>
                    <a:pt x="449" y="54"/>
                    <a:pt x="449" y="54"/>
                    <a:pt x="449" y="54"/>
                  </a:cubicBezTo>
                  <a:cubicBezTo>
                    <a:pt x="450" y="54"/>
                    <a:pt x="450" y="54"/>
                    <a:pt x="450" y="54"/>
                  </a:cubicBezTo>
                  <a:cubicBezTo>
                    <a:pt x="451" y="52"/>
                    <a:pt x="451" y="51"/>
                    <a:pt x="450" y="49"/>
                  </a:cubicBezTo>
                  <a:cubicBezTo>
                    <a:pt x="451" y="50"/>
                    <a:pt x="451" y="50"/>
                    <a:pt x="452" y="50"/>
                  </a:cubicBezTo>
                  <a:cubicBezTo>
                    <a:pt x="453" y="50"/>
                    <a:pt x="454" y="50"/>
                    <a:pt x="454" y="49"/>
                  </a:cubicBezTo>
                  <a:cubicBezTo>
                    <a:pt x="469" y="34"/>
                    <a:pt x="469" y="34"/>
                    <a:pt x="469" y="34"/>
                  </a:cubicBezTo>
                  <a:cubicBezTo>
                    <a:pt x="470" y="33"/>
                    <a:pt x="470" y="33"/>
                    <a:pt x="470" y="32"/>
                  </a:cubicBezTo>
                  <a:cubicBezTo>
                    <a:pt x="470" y="31"/>
                    <a:pt x="470" y="30"/>
                    <a:pt x="469" y="30"/>
                  </a:cubicBezTo>
                  <a:cubicBezTo>
                    <a:pt x="468" y="28"/>
                    <a:pt x="466" y="28"/>
                    <a:pt x="465" y="30"/>
                  </a:cubicBezTo>
                  <a:close/>
                  <a:moveTo>
                    <a:pt x="165" y="352"/>
                  </a:moveTo>
                  <a:cubicBezTo>
                    <a:pt x="169" y="348"/>
                    <a:pt x="169" y="348"/>
                    <a:pt x="169" y="348"/>
                  </a:cubicBezTo>
                  <a:cubicBezTo>
                    <a:pt x="170" y="347"/>
                    <a:pt x="170" y="345"/>
                    <a:pt x="169" y="344"/>
                  </a:cubicBezTo>
                  <a:cubicBezTo>
                    <a:pt x="168" y="343"/>
                    <a:pt x="166" y="343"/>
                    <a:pt x="165" y="344"/>
                  </a:cubicBezTo>
                  <a:cubicBezTo>
                    <a:pt x="161" y="348"/>
                    <a:pt x="161" y="348"/>
                    <a:pt x="161" y="348"/>
                  </a:cubicBezTo>
                  <a:cubicBezTo>
                    <a:pt x="160" y="349"/>
                    <a:pt x="160" y="351"/>
                    <a:pt x="161" y="352"/>
                  </a:cubicBezTo>
                  <a:cubicBezTo>
                    <a:pt x="161" y="353"/>
                    <a:pt x="162" y="353"/>
                    <a:pt x="163" y="353"/>
                  </a:cubicBezTo>
                  <a:cubicBezTo>
                    <a:pt x="164" y="353"/>
                    <a:pt x="164" y="353"/>
                    <a:pt x="165" y="352"/>
                  </a:cubicBezTo>
                  <a:close/>
                  <a:moveTo>
                    <a:pt x="174" y="342"/>
                  </a:moveTo>
                  <a:cubicBezTo>
                    <a:pt x="175" y="342"/>
                    <a:pt x="176" y="342"/>
                    <a:pt x="176" y="341"/>
                  </a:cubicBezTo>
                  <a:cubicBezTo>
                    <a:pt x="370" y="148"/>
                    <a:pt x="370" y="148"/>
                    <a:pt x="370" y="148"/>
                  </a:cubicBezTo>
                  <a:cubicBezTo>
                    <a:pt x="371" y="147"/>
                    <a:pt x="371" y="145"/>
                    <a:pt x="370" y="143"/>
                  </a:cubicBezTo>
                  <a:cubicBezTo>
                    <a:pt x="368" y="142"/>
                    <a:pt x="366" y="142"/>
                    <a:pt x="365" y="143"/>
                  </a:cubicBezTo>
                  <a:cubicBezTo>
                    <a:pt x="172" y="337"/>
                    <a:pt x="172" y="337"/>
                    <a:pt x="172" y="337"/>
                  </a:cubicBezTo>
                  <a:cubicBezTo>
                    <a:pt x="171" y="338"/>
                    <a:pt x="171" y="340"/>
                    <a:pt x="172" y="341"/>
                  </a:cubicBezTo>
                  <a:cubicBezTo>
                    <a:pt x="172" y="342"/>
                    <a:pt x="173" y="342"/>
                    <a:pt x="174" y="342"/>
                  </a:cubicBezTo>
                  <a:close/>
                  <a:moveTo>
                    <a:pt x="478" y="38"/>
                  </a:moveTo>
                  <a:cubicBezTo>
                    <a:pt x="479" y="38"/>
                    <a:pt x="479" y="38"/>
                    <a:pt x="480" y="37"/>
                  </a:cubicBezTo>
                  <a:cubicBezTo>
                    <a:pt x="490" y="28"/>
                    <a:pt x="490" y="28"/>
                    <a:pt x="490" y="28"/>
                  </a:cubicBezTo>
                  <a:cubicBezTo>
                    <a:pt x="491" y="26"/>
                    <a:pt x="491" y="24"/>
                    <a:pt x="490" y="23"/>
                  </a:cubicBezTo>
                  <a:cubicBezTo>
                    <a:pt x="489" y="22"/>
                    <a:pt x="487" y="22"/>
                    <a:pt x="485" y="23"/>
                  </a:cubicBezTo>
                  <a:cubicBezTo>
                    <a:pt x="476" y="33"/>
                    <a:pt x="476" y="33"/>
                    <a:pt x="476" y="33"/>
                  </a:cubicBezTo>
                  <a:cubicBezTo>
                    <a:pt x="474" y="34"/>
                    <a:pt x="474" y="36"/>
                    <a:pt x="476" y="37"/>
                  </a:cubicBezTo>
                  <a:cubicBezTo>
                    <a:pt x="476" y="38"/>
                    <a:pt x="477" y="38"/>
                    <a:pt x="478" y="38"/>
                  </a:cubicBezTo>
                  <a:close/>
                  <a:moveTo>
                    <a:pt x="471" y="37"/>
                  </a:moveTo>
                  <a:cubicBezTo>
                    <a:pt x="466" y="43"/>
                    <a:pt x="466" y="43"/>
                    <a:pt x="466" y="43"/>
                  </a:cubicBezTo>
                  <a:cubicBezTo>
                    <a:pt x="465" y="44"/>
                    <a:pt x="465" y="46"/>
                    <a:pt x="466" y="47"/>
                  </a:cubicBezTo>
                  <a:cubicBezTo>
                    <a:pt x="466" y="48"/>
                    <a:pt x="467" y="48"/>
                    <a:pt x="468" y="48"/>
                  </a:cubicBezTo>
                  <a:cubicBezTo>
                    <a:pt x="469" y="48"/>
                    <a:pt x="470" y="48"/>
                    <a:pt x="470" y="47"/>
                  </a:cubicBezTo>
                  <a:cubicBezTo>
                    <a:pt x="476" y="42"/>
                    <a:pt x="476" y="42"/>
                    <a:pt x="476" y="42"/>
                  </a:cubicBezTo>
                  <a:cubicBezTo>
                    <a:pt x="477" y="41"/>
                    <a:pt x="477" y="39"/>
                    <a:pt x="476" y="37"/>
                  </a:cubicBezTo>
                  <a:cubicBezTo>
                    <a:pt x="474" y="36"/>
                    <a:pt x="472" y="36"/>
                    <a:pt x="471" y="37"/>
                  </a:cubicBezTo>
                  <a:close/>
                  <a:moveTo>
                    <a:pt x="464" y="50"/>
                  </a:moveTo>
                  <a:cubicBezTo>
                    <a:pt x="464" y="50"/>
                    <a:pt x="464" y="50"/>
                    <a:pt x="464" y="50"/>
                  </a:cubicBezTo>
                  <a:cubicBezTo>
                    <a:pt x="464" y="50"/>
                    <a:pt x="464" y="50"/>
                    <a:pt x="463" y="50"/>
                  </a:cubicBezTo>
                  <a:cubicBezTo>
                    <a:pt x="463" y="50"/>
                    <a:pt x="463" y="50"/>
                    <a:pt x="463" y="50"/>
                  </a:cubicBezTo>
                  <a:cubicBezTo>
                    <a:pt x="463" y="50"/>
                    <a:pt x="463" y="50"/>
                    <a:pt x="463" y="49"/>
                  </a:cubicBezTo>
                  <a:cubicBezTo>
                    <a:pt x="463" y="49"/>
                    <a:pt x="463" y="49"/>
                    <a:pt x="463" y="49"/>
                  </a:cubicBezTo>
                  <a:cubicBezTo>
                    <a:pt x="462" y="49"/>
                    <a:pt x="462" y="49"/>
                    <a:pt x="462" y="49"/>
                  </a:cubicBezTo>
                  <a:cubicBezTo>
                    <a:pt x="462" y="49"/>
                    <a:pt x="462" y="49"/>
                    <a:pt x="461" y="49"/>
                  </a:cubicBezTo>
                  <a:cubicBezTo>
                    <a:pt x="461" y="49"/>
                    <a:pt x="461" y="49"/>
                    <a:pt x="461" y="49"/>
                  </a:cubicBezTo>
                  <a:cubicBezTo>
                    <a:pt x="461" y="49"/>
                    <a:pt x="460" y="49"/>
                    <a:pt x="460" y="49"/>
                  </a:cubicBezTo>
                  <a:cubicBezTo>
                    <a:pt x="460" y="49"/>
                    <a:pt x="460" y="49"/>
                    <a:pt x="460" y="49"/>
                  </a:cubicBezTo>
                  <a:cubicBezTo>
                    <a:pt x="460" y="49"/>
                    <a:pt x="459" y="49"/>
                    <a:pt x="459" y="49"/>
                  </a:cubicBezTo>
                  <a:cubicBezTo>
                    <a:pt x="459" y="49"/>
                    <a:pt x="459" y="49"/>
                    <a:pt x="459" y="50"/>
                  </a:cubicBezTo>
                  <a:cubicBezTo>
                    <a:pt x="459" y="50"/>
                    <a:pt x="459" y="50"/>
                    <a:pt x="459" y="50"/>
                  </a:cubicBezTo>
                  <a:cubicBezTo>
                    <a:pt x="459" y="50"/>
                    <a:pt x="459" y="50"/>
                    <a:pt x="459" y="50"/>
                  </a:cubicBezTo>
                  <a:cubicBezTo>
                    <a:pt x="457" y="52"/>
                    <a:pt x="457" y="52"/>
                    <a:pt x="457" y="52"/>
                  </a:cubicBezTo>
                  <a:cubicBezTo>
                    <a:pt x="450" y="59"/>
                    <a:pt x="450" y="59"/>
                    <a:pt x="450" y="59"/>
                  </a:cubicBezTo>
                  <a:cubicBezTo>
                    <a:pt x="450" y="59"/>
                    <a:pt x="450" y="59"/>
                    <a:pt x="450" y="59"/>
                  </a:cubicBezTo>
                  <a:cubicBezTo>
                    <a:pt x="441" y="68"/>
                    <a:pt x="441" y="68"/>
                    <a:pt x="441" y="68"/>
                  </a:cubicBezTo>
                  <a:cubicBezTo>
                    <a:pt x="439" y="69"/>
                    <a:pt x="439" y="71"/>
                    <a:pt x="441" y="72"/>
                  </a:cubicBezTo>
                  <a:cubicBezTo>
                    <a:pt x="441" y="73"/>
                    <a:pt x="442" y="73"/>
                    <a:pt x="443" y="73"/>
                  </a:cubicBezTo>
                  <a:cubicBezTo>
                    <a:pt x="444" y="73"/>
                    <a:pt x="444" y="73"/>
                    <a:pt x="445" y="72"/>
                  </a:cubicBezTo>
                  <a:cubicBezTo>
                    <a:pt x="463" y="54"/>
                    <a:pt x="463" y="54"/>
                    <a:pt x="463" y="54"/>
                  </a:cubicBezTo>
                  <a:cubicBezTo>
                    <a:pt x="463" y="54"/>
                    <a:pt x="463" y="54"/>
                    <a:pt x="463" y="54"/>
                  </a:cubicBezTo>
                  <a:cubicBezTo>
                    <a:pt x="463" y="54"/>
                    <a:pt x="463" y="54"/>
                    <a:pt x="464" y="54"/>
                  </a:cubicBezTo>
                  <a:cubicBezTo>
                    <a:pt x="464" y="54"/>
                    <a:pt x="464" y="53"/>
                    <a:pt x="464" y="53"/>
                  </a:cubicBezTo>
                  <a:cubicBezTo>
                    <a:pt x="464" y="53"/>
                    <a:pt x="464" y="53"/>
                    <a:pt x="464" y="53"/>
                  </a:cubicBezTo>
                  <a:cubicBezTo>
                    <a:pt x="464" y="52"/>
                    <a:pt x="464" y="52"/>
                    <a:pt x="464" y="52"/>
                  </a:cubicBezTo>
                  <a:cubicBezTo>
                    <a:pt x="464" y="52"/>
                    <a:pt x="464" y="52"/>
                    <a:pt x="464" y="52"/>
                  </a:cubicBezTo>
                  <a:cubicBezTo>
                    <a:pt x="464" y="51"/>
                    <a:pt x="464" y="51"/>
                    <a:pt x="464" y="51"/>
                  </a:cubicBezTo>
                  <a:cubicBezTo>
                    <a:pt x="464" y="51"/>
                    <a:pt x="464" y="51"/>
                    <a:pt x="464" y="50"/>
                  </a:cubicBezTo>
                  <a:close/>
                  <a:moveTo>
                    <a:pt x="490" y="23"/>
                  </a:moveTo>
                  <a:cubicBezTo>
                    <a:pt x="491" y="23"/>
                    <a:pt x="492" y="24"/>
                    <a:pt x="492" y="24"/>
                  </a:cubicBezTo>
                  <a:cubicBezTo>
                    <a:pt x="493" y="24"/>
                    <a:pt x="494" y="23"/>
                    <a:pt x="495" y="23"/>
                  </a:cubicBezTo>
                  <a:cubicBezTo>
                    <a:pt x="502" y="15"/>
                    <a:pt x="502" y="15"/>
                    <a:pt x="502" y="15"/>
                  </a:cubicBezTo>
                  <a:cubicBezTo>
                    <a:pt x="506" y="11"/>
                    <a:pt x="506" y="11"/>
                    <a:pt x="506" y="11"/>
                  </a:cubicBezTo>
                  <a:cubicBezTo>
                    <a:pt x="508" y="10"/>
                    <a:pt x="508" y="8"/>
                    <a:pt x="506" y="7"/>
                  </a:cubicBezTo>
                  <a:cubicBezTo>
                    <a:pt x="505" y="5"/>
                    <a:pt x="503" y="5"/>
                    <a:pt x="502" y="7"/>
                  </a:cubicBezTo>
                  <a:cubicBezTo>
                    <a:pt x="495" y="14"/>
                    <a:pt x="495" y="14"/>
                    <a:pt x="495" y="14"/>
                  </a:cubicBezTo>
                  <a:cubicBezTo>
                    <a:pt x="490" y="18"/>
                    <a:pt x="490" y="18"/>
                    <a:pt x="490" y="18"/>
                  </a:cubicBezTo>
                  <a:cubicBezTo>
                    <a:pt x="489" y="20"/>
                    <a:pt x="489" y="22"/>
                    <a:pt x="490" y="23"/>
                  </a:cubicBezTo>
                  <a:close/>
                  <a:moveTo>
                    <a:pt x="429" y="80"/>
                  </a:moveTo>
                  <a:cubicBezTo>
                    <a:pt x="415" y="93"/>
                    <a:pt x="415" y="93"/>
                    <a:pt x="415" y="93"/>
                  </a:cubicBezTo>
                  <a:cubicBezTo>
                    <a:pt x="415" y="93"/>
                    <a:pt x="415" y="94"/>
                    <a:pt x="415" y="94"/>
                  </a:cubicBezTo>
                  <a:cubicBezTo>
                    <a:pt x="414" y="94"/>
                    <a:pt x="414" y="95"/>
                    <a:pt x="414" y="95"/>
                  </a:cubicBezTo>
                  <a:cubicBezTo>
                    <a:pt x="411" y="97"/>
                    <a:pt x="411" y="97"/>
                    <a:pt x="411" y="97"/>
                  </a:cubicBezTo>
                  <a:cubicBezTo>
                    <a:pt x="410" y="99"/>
                    <a:pt x="410" y="100"/>
                    <a:pt x="411" y="102"/>
                  </a:cubicBezTo>
                  <a:cubicBezTo>
                    <a:pt x="412" y="102"/>
                    <a:pt x="413" y="103"/>
                    <a:pt x="414" y="103"/>
                  </a:cubicBezTo>
                  <a:cubicBezTo>
                    <a:pt x="414" y="103"/>
                    <a:pt x="415" y="102"/>
                    <a:pt x="416" y="102"/>
                  </a:cubicBezTo>
                  <a:cubicBezTo>
                    <a:pt x="418" y="99"/>
                    <a:pt x="418" y="99"/>
                    <a:pt x="418" y="99"/>
                  </a:cubicBezTo>
                  <a:cubicBezTo>
                    <a:pt x="418" y="99"/>
                    <a:pt x="419" y="99"/>
                    <a:pt x="419" y="98"/>
                  </a:cubicBezTo>
                  <a:cubicBezTo>
                    <a:pt x="419" y="98"/>
                    <a:pt x="420" y="98"/>
                    <a:pt x="420" y="98"/>
                  </a:cubicBezTo>
                  <a:cubicBezTo>
                    <a:pt x="433" y="84"/>
                    <a:pt x="433" y="84"/>
                    <a:pt x="433" y="84"/>
                  </a:cubicBezTo>
                  <a:cubicBezTo>
                    <a:pt x="434" y="83"/>
                    <a:pt x="434" y="81"/>
                    <a:pt x="433" y="80"/>
                  </a:cubicBezTo>
                  <a:cubicBezTo>
                    <a:pt x="432" y="79"/>
                    <a:pt x="430" y="79"/>
                    <a:pt x="429" y="80"/>
                  </a:cubicBezTo>
                  <a:close/>
                  <a:moveTo>
                    <a:pt x="432" y="95"/>
                  </a:moveTo>
                  <a:cubicBezTo>
                    <a:pt x="431" y="94"/>
                    <a:pt x="429" y="94"/>
                    <a:pt x="428" y="95"/>
                  </a:cubicBezTo>
                  <a:cubicBezTo>
                    <a:pt x="415" y="108"/>
                    <a:pt x="415" y="108"/>
                    <a:pt x="415" y="108"/>
                  </a:cubicBezTo>
                  <a:cubicBezTo>
                    <a:pt x="413" y="109"/>
                    <a:pt x="413" y="111"/>
                    <a:pt x="415" y="112"/>
                  </a:cubicBezTo>
                  <a:cubicBezTo>
                    <a:pt x="415" y="113"/>
                    <a:pt x="416" y="113"/>
                    <a:pt x="417" y="113"/>
                  </a:cubicBezTo>
                  <a:cubicBezTo>
                    <a:pt x="418" y="113"/>
                    <a:pt x="418" y="113"/>
                    <a:pt x="419" y="112"/>
                  </a:cubicBezTo>
                  <a:cubicBezTo>
                    <a:pt x="432" y="99"/>
                    <a:pt x="432" y="99"/>
                    <a:pt x="432" y="99"/>
                  </a:cubicBezTo>
                  <a:cubicBezTo>
                    <a:pt x="433" y="98"/>
                    <a:pt x="433" y="96"/>
                    <a:pt x="432" y="95"/>
                  </a:cubicBezTo>
                  <a:close/>
                  <a:moveTo>
                    <a:pt x="212" y="319"/>
                  </a:moveTo>
                  <a:cubicBezTo>
                    <a:pt x="212" y="319"/>
                    <a:pt x="212" y="319"/>
                    <a:pt x="212" y="319"/>
                  </a:cubicBezTo>
                  <a:cubicBezTo>
                    <a:pt x="379" y="152"/>
                    <a:pt x="379" y="152"/>
                    <a:pt x="379" y="152"/>
                  </a:cubicBezTo>
                  <a:cubicBezTo>
                    <a:pt x="380" y="151"/>
                    <a:pt x="380" y="149"/>
                    <a:pt x="379" y="148"/>
                  </a:cubicBezTo>
                  <a:cubicBezTo>
                    <a:pt x="378" y="147"/>
                    <a:pt x="376" y="147"/>
                    <a:pt x="375" y="148"/>
                  </a:cubicBezTo>
                  <a:cubicBezTo>
                    <a:pt x="208" y="315"/>
                    <a:pt x="208" y="315"/>
                    <a:pt x="208" y="315"/>
                  </a:cubicBezTo>
                  <a:cubicBezTo>
                    <a:pt x="208" y="315"/>
                    <a:pt x="208" y="315"/>
                    <a:pt x="208" y="315"/>
                  </a:cubicBezTo>
                  <a:cubicBezTo>
                    <a:pt x="178" y="345"/>
                    <a:pt x="178" y="345"/>
                    <a:pt x="178" y="345"/>
                  </a:cubicBezTo>
                  <a:cubicBezTo>
                    <a:pt x="176" y="346"/>
                    <a:pt x="176" y="348"/>
                    <a:pt x="178" y="349"/>
                  </a:cubicBezTo>
                  <a:cubicBezTo>
                    <a:pt x="178" y="350"/>
                    <a:pt x="179" y="350"/>
                    <a:pt x="180" y="350"/>
                  </a:cubicBezTo>
                  <a:cubicBezTo>
                    <a:pt x="181" y="350"/>
                    <a:pt x="181" y="350"/>
                    <a:pt x="182" y="349"/>
                  </a:cubicBezTo>
                  <a:lnTo>
                    <a:pt x="212" y="319"/>
                  </a:lnTo>
                  <a:close/>
                  <a:moveTo>
                    <a:pt x="172" y="360"/>
                  </a:moveTo>
                  <a:cubicBezTo>
                    <a:pt x="173" y="358"/>
                    <a:pt x="173" y="357"/>
                    <a:pt x="172" y="355"/>
                  </a:cubicBezTo>
                  <a:cubicBezTo>
                    <a:pt x="171" y="354"/>
                    <a:pt x="169" y="354"/>
                    <a:pt x="167" y="355"/>
                  </a:cubicBezTo>
                  <a:cubicBezTo>
                    <a:pt x="163" y="360"/>
                    <a:pt x="163" y="360"/>
                    <a:pt x="163" y="360"/>
                  </a:cubicBezTo>
                  <a:cubicBezTo>
                    <a:pt x="161" y="361"/>
                    <a:pt x="161" y="363"/>
                    <a:pt x="163" y="364"/>
                  </a:cubicBezTo>
                  <a:cubicBezTo>
                    <a:pt x="163" y="365"/>
                    <a:pt x="164" y="365"/>
                    <a:pt x="165" y="365"/>
                  </a:cubicBezTo>
                  <a:cubicBezTo>
                    <a:pt x="166" y="365"/>
                    <a:pt x="166" y="365"/>
                    <a:pt x="167" y="364"/>
                  </a:cubicBezTo>
                  <a:lnTo>
                    <a:pt x="172" y="360"/>
                  </a:lnTo>
                  <a:close/>
                  <a:moveTo>
                    <a:pt x="486" y="37"/>
                  </a:moveTo>
                  <a:cubicBezTo>
                    <a:pt x="486" y="37"/>
                    <a:pt x="486" y="37"/>
                    <a:pt x="486" y="37"/>
                  </a:cubicBezTo>
                  <a:cubicBezTo>
                    <a:pt x="478" y="45"/>
                    <a:pt x="478" y="45"/>
                    <a:pt x="478" y="45"/>
                  </a:cubicBezTo>
                  <a:cubicBezTo>
                    <a:pt x="477" y="46"/>
                    <a:pt x="477" y="47"/>
                    <a:pt x="477" y="48"/>
                  </a:cubicBezTo>
                  <a:cubicBezTo>
                    <a:pt x="476" y="48"/>
                    <a:pt x="475" y="48"/>
                    <a:pt x="474" y="49"/>
                  </a:cubicBezTo>
                  <a:cubicBezTo>
                    <a:pt x="464" y="58"/>
                    <a:pt x="464" y="58"/>
                    <a:pt x="464" y="58"/>
                  </a:cubicBezTo>
                  <a:cubicBezTo>
                    <a:pt x="435" y="87"/>
                    <a:pt x="435" y="87"/>
                    <a:pt x="435" y="87"/>
                  </a:cubicBezTo>
                  <a:cubicBezTo>
                    <a:pt x="434" y="89"/>
                    <a:pt x="434" y="90"/>
                    <a:pt x="435" y="92"/>
                  </a:cubicBezTo>
                  <a:cubicBezTo>
                    <a:pt x="436" y="92"/>
                    <a:pt x="437" y="93"/>
                    <a:pt x="438" y="93"/>
                  </a:cubicBezTo>
                  <a:cubicBezTo>
                    <a:pt x="438" y="93"/>
                    <a:pt x="439" y="92"/>
                    <a:pt x="440" y="92"/>
                  </a:cubicBezTo>
                  <a:cubicBezTo>
                    <a:pt x="458" y="74"/>
                    <a:pt x="458" y="74"/>
                    <a:pt x="458" y="74"/>
                  </a:cubicBezTo>
                  <a:cubicBezTo>
                    <a:pt x="469" y="63"/>
                    <a:pt x="469" y="63"/>
                    <a:pt x="469" y="63"/>
                  </a:cubicBezTo>
                  <a:cubicBezTo>
                    <a:pt x="478" y="53"/>
                    <a:pt x="478" y="53"/>
                    <a:pt x="478" y="53"/>
                  </a:cubicBezTo>
                  <a:cubicBezTo>
                    <a:pt x="479" y="52"/>
                    <a:pt x="479" y="51"/>
                    <a:pt x="479" y="50"/>
                  </a:cubicBezTo>
                  <a:cubicBezTo>
                    <a:pt x="479" y="50"/>
                    <a:pt x="480" y="50"/>
                    <a:pt x="480" y="50"/>
                  </a:cubicBezTo>
                  <a:cubicBezTo>
                    <a:pt x="481" y="50"/>
                    <a:pt x="481" y="50"/>
                    <a:pt x="482" y="49"/>
                  </a:cubicBezTo>
                  <a:cubicBezTo>
                    <a:pt x="490" y="41"/>
                    <a:pt x="490" y="41"/>
                    <a:pt x="490" y="41"/>
                  </a:cubicBezTo>
                  <a:cubicBezTo>
                    <a:pt x="490" y="41"/>
                    <a:pt x="490" y="41"/>
                    <a:pt x="490" y="41"/>
                  </a:cubicBezTo>
                  <a:cubicBezTo>
                    <a:pt x="490" y="41"/>
                    <a:pt x="490" y="41"/>
                    <a:pt x="491" y="41"/>
                  </a:cubicBezTo>
                  <a:cubicBezTo>
                    <a:pt x="523" y="9"/>
                    <a:pt x="523" y="9"/>
                    <a:pt x="523" y="9"/>
                  </a:cubicBezTo>
                  <a:cubicBezTo>
                    <a:pt x="524" y="8"/>
                    <a:pt x="524" y="6"/>
                    <a:pt x="523" y="4"/>
                  </a:cubicBezTo>
                  <a:cubicBezTo>
                    <a:pt x="521" y="3"/>
                    <a:pt x="519" y="3"/>
                    <a:pt x="518" y="4"/>
                  </a:cubicBezTo>
                  <a:cubicBezTo>
                    <a:pt x="486" y="36"/>
                    <a:pt x="486" y="36"/>
                    <a:pt x="486" y="36"/>
                  </a:cubicBezTo>
                  <a:cubicBezTo>
                    <a:pt x="486" y="37"/>
                    <a:pt x="486" y="37"/>
                    <a:pt x="486" y="37"/>
                  </a:cubicBezTo>
                  <a:close/>
                  <a:moveTo>
                    <a:pt x="510" y="31"/>
                  </a:moveTo>
                  <a:cubicBezTo>
                    <a:pt x="511" y="31"/>
                    <a:pt x="512" y="31"/>
                    <a:pt x="513" y="31"/>
                  </a:cubicBezTo>
                  <a:cubicBezTo>
                    <a:pt x="513" y="31"/>
                    <a:pt x="514" y="31"/>
                    <a:pt x="515" y="31"/>
                  </a:cubicBezTo>
                  <a:cubicBezTo>
                    <a:pt x="537" y="8"/>
                    <a:pt x="537" y="8"/>
                    <a:pt x="537" y="8"/>
                  </a:cubicBezTo>
                  <a:cubicBezTo>
                    <a:pt x="539" y="7"/>
                    <a:pt x="539" y="5"/>
                    <a:pt x="537" y="4"/>
                  </a:cubicBezTo>
                  <a:cubicBezTo>
                    <a:pt x="536" y="2"/>
                    <a:pt x="534" y="2"/>
                    <a:pt x="533" y="4"/>
                  </a:cubicBezTo>
                  <a:cubicBezTo>
                    <a:pt x="510" y="26"/>
                    <a:pt x="510" y="26"/>
                    <a:pt x="510" y="26"/>
                  </a:cubicBezTo>
                  <a:cubicBezTo>
                    <a:pt x="509" y="27"/>
                    <a:pt x="509" y="29"/>
                    <a:pt x="510" y="31"/>
                  </a:cubicBezTo>
                  <a:close/>
                  <a:moveTo>
                    <a:pt x="389" y="152"/>
                  </a:moveTo>
                  <a:cubicBezTo>
                    <a:pt x="388" y="151"/>
                    <a:pt x="386" y="151"/>
                    <a:pt x="384" y="152"/>
                  </a:cubicBezTo>
                  <a:cubicBezTo>
                    <a:pt x="181" y="356"/>
                    <a:pt x="181" y="356"/>
                    <a:pt x="181" y="356"/>
                  </a:cubicBezTo>
                  <a:cubicBezTo>
                    <a:pt x="179" y="357"/>
                    <a:pt x="179" y="359"/>
                    <a:pt x="181" y="360"/>
                  </a:cubicBezTo>
                  <a:cubicBezTo>
                    <a:pt x="181" y="361"/>
                    <a:pt x="182" y="361"/>
                    <a:pt x="183" y="361"/>
                  </a:cubicBezTo>
                  <a:cubicBezTo>
                    <a:pt x="184" y="361"/>
                    <a:pt x="184" y="361"/>
                    <a:pt x="185" y="360"/>
                  </a:cubicBezTo>
                  <a:cubicBezTo>
                    <a:pt x="389" y="157"/>
                    <a:pt x="389" y="157"/>
                    <a:pt x="389" y="157"/>
                  </a:cubicBezTo>
                  <a:cubicBezTo>
                    <a:pt x="390" y="155"/>
                    <a:pt x="390" y="153"/>
                    <a:pt x="389" y="152"/>
                  </a:cubicBezTo>
                  <a:close/>
                  <a:moveTo>
                    <a:pt x="492" y="48"/>
                  </a:moveTo>
                  <a:cubicBezTo>
                    <a:pt x="491" y="47"/>
                    <a:pt x="491" y="47"/>
                    <a:pt x="490" y="47"/>
                  </a:cubicBezTo>
                  <a:cubicBezTo>
                    <a:pt x="489" y="48"/>
                    <a:pt x="489" y="48"/>
                    <a:pt x="488" y="48"/>
                  </a:cubicBezTo>
                  <a:cubicBezTo>
                    <a:pt x="485" y="51"/>
                    <a:pt x="485" y="51"/>
                    <a:pt x="485" y="51"/>
                  </a:cubicBezTo>
                  <a:cubicBezTo>
                    <a:pt x="485" y="51"/>
                    <a:pt x="485" y="51"/>
                    <a:pt x="485" y="51"/>
                  </a:cubicBezTo>
                  <a:cubicBezTo>
                    <a:pt x="468" y="68"/>
                    <a:pt x="468" y="68"/>
                    <a:pt x="468" y="68"/>
                  </a:cubicBezTo>
                  <a:cubicBezTo>
                    <a:pt x="467" y="69"/>
                    <a:pt x="467" y="71"/>
                    <a:pt x="468" y="73"/>
                  </a:cubicBezTo>
                  <a:cubicBezTo>
                    <a:pt x="469" y="73"/>
                    <a:pt x="470" y="73"/>
                    <a:pt x="471" y="73"/>
                  </a:cubicBezTo>
                  <a:cubicBezTo>
                    <a:pt x="471" y="73"/>
                    <a:pt x="472" y="73"/>
                    <a:pt x="473" y="73"/>
                  </a:cubicBezTo>
                  <a:cubicBezTo>
                    <a:pt x="475" y="70"/>
                    <a:pt x="475" y="70"/>
                    <a:pt x="475" y="70"/>
                  </a:cubicBezTo>
                  <a:cubicBezTo>
                    <a:pt x="485" y="60"/>
                    <a:pt x="485" y="60"/>
                    <a:pt x="485" y="60"/>
                  </a:cubicBezTo>
                  <a:cubicBezTo>
                    <a:pt x="485" y="60"/>
                    <a:pt x="485" y="60"/>
                    <a:pt x="485" y="60"/>
                  </a:cubicBezTo>
                  <a:cubicBezTo>
                    <a:pt x="485" y="60"/>
                    <a:pt x="486" y="60"/>
                    <a:pt x="486" y="60"/>
                  </a:cubicBezTo>
                  <a:cubicBezTo>
                    <a:pt x="486" y="60"/>
                    <a:pt x="486" y="59"/>
                    <a:pt x="486" y="59"/>
                  </a:cubicBezTo>
                  <a:cubicBezTo>
                    <a:pt x="488" y="57"/>
                    <a:pt x="488" y="57"/>
                    <a:pt x="488" y="57"/>
                  </a:cubicBezTo>
                  <a:cubicBezTo>
                    <a:pt x="488" y="57"/>
                    <a:pt x="488" y="57"/>
                    <a:pt x="488" y="57"/>
                  </a:cubicBezTo>
                  <a:cubicBezTo>
                    <a:pt x="490" y="56"/>
                    <a:pt x="490" y="56"/>
                    <a:pt x="490" y="56"/>
                  </a:cubicBezTo>
                  <a:cubicBezTo>
                    <a:pt x="490" y="56"/>
                    <a:pt x="490" y="56"/>
                    <a:pt x="490" y="56"/>
                  </a:cubicBezTo>
                  <a:cubicBezTo>
                    <a:pt x="493" y="53"/>
                    <a:pt x="493" y="53"/>
                    <a:pt x="493" y="53"/>
                  </a:cubicBezTo>
                  <a:cubicBezTo>
                    <a:pt x="494" y="51"/>
                    <a:pt x="494" y="49"/>
                    <a:pt x="493" y="48"/>
                  </a:cubicBezTo>
                  <a:cubicBezTo>
                    <a:pt x="493" y="48"/>
                    <a:pt x="492" y="48"/>
                    <a:pt x="492" y="48"/>
                  </a:cubicBezTo>
                  <a:close/>
                  <a:moveTo>
                    <a:pt x="172" y="364"/>
                  </a:moveTo>
                  <a:cubicBezTo>
                    <a:pt x="168" y="369"/>
                    <a:pt x="168" y="369"/>
                    <a:pt x="168" y="369"/>
                  </a:cubicBezTo>
                  <a:cubicBezTo>
                    <a:pt x="166" y="370"/>
                    <a:pt x="166" y="372"/>
                    <a:pt x="168" y="373"/>
                  </a:cubicBezTo>
                  <a:cubicBezTo>
                    <a:pt x="168" y="374"/>
                    <a:pt x="169" y="374"/>
                    <a:pt x="170" y="374"/>
                  </a:cubicBezTo>
                  <a:cubicBezTo>
                    <a:pt x="171" y="374"/>
                    <a:pt x="171" y="374"/>
                    <a:pt x="172" y="373"/>
                  </a:cubicBezTo>
                  <a:cubicBezTo>
                    <a:pt x="177" y="369"/>
                    <a:pt x="177" y="369"/>
                    <a:pt x="177" y="369"/>
                  </a:cubicBezTo>
                  <a:cubicBezTo>
                    <a:pt x="178" y="367"/>
                    <a:pt x="178" y="365"/>
                    <a:pt x="177" y="364"/>
                  </a:cubicBezTo>
                  <a:cubicBezTo>
                    <a:pt x="176" y="363"/>
                    <a:pt x="174" y="363"/>
                    <a:pt x="172" y="364"/>
                  </a:cubicBezTo>
                  <a:close/>
                  <a:moveTo>
                    <a:pt x="464" y="73"/>
                  </a:moveTo>
                  <a:cubicBezTo>
                    <a:pt x="462" y="75"/>
                    <a:pt x="462" y="75"/>
                    <a:pt x="462" y="75"/>
                  </a:cubicBezTo>
                  <a:cubicBezTo>
                    <a:pt x="461" y="76"/>
                    <a:pt x="461" y="78"/>
                    <a:pt x="462" y="79"/>
                  </a:cubicBezTo>
                  <a:cubicBezTo>
                    <a:pt x="463" y="79"/>
                    <a:pt x="464" y="80"/>
                    <a:pt x="464" y="80"/>
                  </a:cubicBezTo>
                  <a:cubicBezTo>
                    <a:pt x="465" y="80"/>
                    <a:pt x="466" y="79"/>
                    <a:pt x="466" y="79"/>
                  </a:cubicBezTo>
                  <a:cubicBezTo>
                    <a:pt x="468" y="77"/>
                    <a:pt x="468" y="77"/>
                    <a:pt x="468" y="77"/>
                  </a:cubicBezTo>
                  <a:cubicBezTo>
                    <a:pt x="470" y="76"/>
                    <a:pt x="470" y="74"/>
                    <a:pt x="468" y="73"/>
                  </a:cubicBezTo>
                  <a:cubicBezTo>
                    <a:pt x="467" y="71"/>
                    <a:pt x="465" y="71"/>
                    <a:pt x="464" y="73"/>
                  </a:cubicBezTo>
                  <a:close/>
                  <a:moveTo>
                    <a:pt x="435" y="102"/>
                  </a:moveTo>
                  <a:cubicBezTo>
                    <a:pt x="431" y="106"/>
                    <a:pt x="431" y="106"/>
                    <a:pt x="431" y="106"/>
                  </a:cubicBezTo>
                  <a:cubicBezTo>
                    <a:pt x="424" y="112"/>
                    <a:pt x="424" y="112"/>
                    <a:pt x="424" y="112"/>
                  </a:cubicBezTo>
                  <a:cubicBezTo>
                    <a:pt x="423" y="114"/>
                    <a:pt x="423" y="115"/>
                    <a:pt x="424" y="117"/>
                  </a:cubicBezTo>
                  <a:cubicBezTo>
                    <a:pt x="425" y="117"/>
                    <a:pt x="426" y="118"/>
                    <a:pt x="426" y="118"/>
                  </a:cubicBezTo>
                  <a:cubicBezTo>
                    <a:pt x="427" y="118"/>
                    <a:pt x="428" y="117"/>
                    <a:pt x="429" y="117"/>
                  </a:cubicBezTo>
                  <a:cubicBezTo>
                    <a:pt x="435" y="110"/>
                    <a:pt x="435" y="110"/>
                    <a:pt x="435" y="110"/>
                  </a:cubicBezTo>
                  <a:cubicBezTo>
                    <a:pt x="439" y="106"/>
                    <a:pt x="439" y="106"/>
                    <a:pt x="439" y="106"/>
                  </a:cubicBezTo>
                  <a:cubicBezTo>
                    <a:pt x="441" y="105"/>
                    <a:pt x="441" y="103"/>
                    <a:pt x="439" y="102"/>
                  </a:cubicBezTo>
                  <a:cubicBezTo>
                    <a:pt x="438" y="100"/>
                    <a:pt x="436" y="100"/>
                    <a:pt x="435" y="102"/>
                  </a:cubicBezTo>
                  <a:close/>
                  <a:moveTo>
                    <a:pt x="533" y="22"/>
                  </a:moveTo>
                  <a:cubicBezTo>
                    <a:pt x="534" y="22"/>
                    <a:pt x="535" y="23"/>
                    <a:pt x="535" y="23"/>
                  </a:cubicBezTo>
                  <a:cubicBezTo>
                    <a:pt x="536" y="23"/>
                    <a:pt x="537" y="22"/>
                    <a:pt x="538" y="22"/>
                  </a:cubicBezTo>
                  <a:cubicBezTo>
                    <a:pt x="551" y="8"/>
                    <a:pt x="551" y="8"/>
                    <a:pt x="551" y="8"/>
                  </a:cubicBezTo>
                  <a:cubicBezTo>
                    <a:pt x="552" y="7"/>
                    <a:pt x="552" y="5"/>
                    <a:pt x="551" y="4"/>
                  </a:cubicBezTo>
                  <a:cubicBezTo>
                    <a:pt x="550" y="3"/>
                    <a:pt x="548" y="3"/>
                    <a:pt x="547" y="4"/>
                  </a:cubicBezTo>
                  <a:cubicBezTo>
                    <a:pt x="533" y="17"/>
                    <a:pt x="533" y="17"/>
                    <a:pt x="533" y="17"/>
                  </a:cubicBezTo>
                  <a:cubicBezTo>
                    <a:pt x="532" y="19"/>
                    <a:pt x="532" y="21"/>
                    <a:pt x="533" y="22"/>
                  </a:cubicBezTo>
                  <a:close/>
                  <a:moveTo>
                    <a:pt x="399" y="161"/>
                  </a:moveTo>
                  <a:cubicBezTo>
                    <a:pt x="400" y="159"/>
                    <a:pt x="400" y="157"/>
                    <a:pt x="399" y="156"/>
                  </a:cubicBezTo>
                  <a:cubicBezTo>
                    <a:pt x="398" y="155"/>
                    <a:pt x="396" y="155"/>
                    <a:pt x="394" y="156"/>
                  </a:cubicBezTo>
                  <a:cubicBezTo>
                    <a:pt x="188" y="363"/>
                    <a:pt x="188" y="363"/>
                    <a:pt x="188" y="363"/>
                  </a:cubicBezTo>
                  <a:cubicBezTo>
                    <a:pt x="187" y="364"/>
                    <a:pt x="187" y="366"/>
                    <a:pt x="188" y="367"/>
                  </a:cubicBezTo>
                  <a:cubicBezTo>
                    <a:pt x="188" y="368"/>
                    <a:pt x="189" y="368"/>
                    <a:pt x="190" y="368"/>
                  </a:cubicBezTo>
                  <a:cubicBezTo>
                    <a:pt x="191" y="368"/>
                    <a:pt x="192" y="368"/>
                    <a:pt x="192" y="367"/>
                  </a:cubicBezTo>
                  <a:lnTo>
                    <a:pt x="399" y="161"/>
                  </a:lnTo>
                  <a:close/>
                  <a:moveTo>
                    <a:pt x="495" y="55"/>
                  </a:moveTo>
                  <a:cubicBezTo>
                    <a:pt x="479" y="72"/>
                    <a:pt x="479" y="72"/>
                    <a:pt x="479" y="72"/>
                  </a:cubicBezTo>
                  <a:cubicBezTo>
                    <a:pt x="479" y="72"/>
                    <a:pt x="479" y="72"/>
                    <a:pt x="478" y="72"/>
                  </a:cubicBezTo>
                  <a:cubicBezTo>
                    <a:pt x="478" y="72"/>
                    <a:pt x="478" y="73"/>
                    <a:pt x="478" y="73"/>
                  </a:cubicBezTo>
                  <a:cubicBezTo>
                    <a:pt x="474" y="77"/>
                    <a:pt x="474" y="77"/>
                    <a:pt x="474" y="77"/>
                  </a:cubicBezTo>
                  <a:cubicBezTo>
                    <a:pt x="474" y="77"/>
                    <a:pt x="474" y="77"/>
                    <a:pt x="473" y="77"/>
                  </a:cubicBezTo>
                  <a:cubicBezTo>
                    <a:pt x="473" y="77"/>
                    <a:pt x="473" y="78"/>
                    <a:pt x="473" y="78"/>
                  </a:cubicBezTo>
                  <a:cubicBezTo>
                    <a:pt x="467" y="84"/>
                    <a:pt x="467" y="84"/>
                    <a:pt x="467" y="84"/>
                  </a:cubicBezTo>
                  <a:cubicBezTo>
                    <a:pt x="466" y="85"/>
                    <a:pt x="466" y="87"/>
                    <a:pt x="467" y="88"/>
                  </a:cubicBezTo>
                  <a:cubicBezTo>
                    <a:pt x="468" y="89"/>
                    <a:pt x="468" y="89"/>
                    <a:pt x="469" y="89"/>
                  </a:cubicBezTo>
                  <a:cubicBezTo>
                    <a:pt x="470" y="89"/>
                    <a:pt x="471" y="89"/>
                    <a:pt x="471" y="88"/>
                  </a:cubicBezTo>
                  <a:cubicBezTo>
                    <a:pt x="477" y="82"/>
                    <a:pt x="477" y="82"/>
                    <a:pt x="477" y="82"/>
                  </a:cubicBezTo>
                  <a:cubicBezTo>
                    <a:pt x="477" y="82"/>
                    <a:pt x="478" y="82"/>
                    <a:pt x="478" y="81"/>
                  </a:cubicBezTo>
                  <a:cubicBezTo>
                    <a:pt x="478" y="81"/>
                    <a:pt x="478" y="81"/>
                    <a:pt x="478" y="81"/>
                  </a:cubicBezTo>
                  <a:cubicBezTo>
                    <a:pt x="482" y="77"/>
                    <a:pt x="482" y="77"/>
                    <a:pt x="482" y="77"/>
                  </a:cubicBezTo>
                  <a:cubicBezTo>
                    <a:pt x="482" y="77"/>
                    <a:pt x="482" y="77"/>
                    <a:pt x="483" y="77"/>
                  </a:cubicBezTo>
                  <a:cubicBezTo>
                    <a:pt x="483" y="76"/>
                    <a:pt x="483" y="76"/>
                    <a:pt x="483" y="76"/>
                  </a:cubicBezTo>
                  <a:cubicBezTo>
                    <a:pt x="500" y="60"/>
                    <a:pt x="500" y="60"/>
                    <a:pt x="500" y="60"/>
                  </a:cubicBezTo>
                  <a:cubicBezTo>
                    <a:pt x="501" y="58"/>
                    <a:pt x="501" y="56"/>
                    <a:pt x="500" y="55"/>
                  </a:cubicBezTo>
                  <a:cubicBezTo>
                    <a:pt x="499" y="54"/>
                    <a:pt x="497" y="54"/>
                    <a:pt x="495" y="55"/>
                  </a:cubicBezTo>
                  <a:close/>
                  <a:moveTo>
                    <a:pt x="454" y="96"/>
                  </a:moveTo>
                  <a:cubicBezTo>
                    <a:pt x="452" y="99"/>
                    <a:pt x="452" y="99"/>
                    <a:pt x="452" y="99"/>
                  </a:cubicBezTo>
                  <a:cubicBezTo>
                    <a:pt x="451" y="100"/>
                    <a:pt x="451" y="102"/>
                    <a:pt x="452" y="103"/>
                  </a:cubicBezTo>
                  <a:cubicBezTo>
                    <a:pt x="453" y="103"/>
                    <a:pt x="453" y="104"/>
                    <a:pt x="454" y="104"/>
                  </a:cubicBezTo>
                  <a:cubicBezTo>
                    <a:pt x="455" y="104"/>
                    <a:pt x="456" y="103"/>
                    <a:pt x="456" y="103"/>
                  </a:cubicBezTo>
                  <a:cubicBezTo>
                    <a:pt x="459" y="101"/>
                    <a:pt x="459" y="101"/>
                    <a:pt x="459" y="101"/>
                  </a:cubicBezTo>
                  <a:cubicBezTo>
                    <a:pt x="460" y="100"/>
                    <a:pt x="460" y="98"/>
                    <a:pt x="459" y="96"/>
                  </a:cubicBezTo>
                  <a:cubicBezTo>
                    <a:pt x="457" y="95"/>
                    <a:pt x="455" y="95"/>
                    <a:pt x="454" y="96"/>
                  </a:cubicBezTo>
                  <a:close/>
                  <a:moveTo>
                    <a:pt x="437" y="114"/>
                  </a:moveTo>
                  <a:cubicBezTo>
                    <a:pt x="435" y="116"/>
                    <a:pt x="435" y="116"/>
                    <a:pt x="435" y="116"/>
                  </a:cubicBezTo>
                  <a:cubicBezTo>
                    <a:pt x="435" y="116"/>
                    <a:pt x="434" y="116"/>
                    <a:pt x="434" y="117"/>
                  </a:cubicBezTo>
                  <a:cubicBezTo>
                    <a:pt x="434" y="117"/>
                    <a:pt x="434" y="117"/>
                    <a:pt x="434" y="117"/>
                  </a:cubicBezTo>
                  <a:cubicBezTo>
                    <a:pt x="434" y="117"/>
                    <a:pt x="434" y="117"/>
                    <a:pt x="434" y="117"/>
                  </a:cubicBezTo>
                  <a:cubicBezTo>
                    <a:pt x="433" y="117"/>
                    <a:pt x="433" y="117"/>
                    <a:pt x="433" y="117"/>
                  </a:cubicBezTo>
                  <a:cubicBezTo>
                    <a:pt x="433" y="117"/>
                    <a:pt x="433" y="117"/>
                    <a:pt x="433" y="118"/>
                  </a:cubicBezTo>
                  <a:cubicBezTo>
                    <a:pt x="433" y="118"/>
                    <a:pt x="433" y="118"/>
                    <a:pt x="433" y="118"/>
                  </a:cubicBezTo>
                  <a:cubicBezTo>
                    <a:pt x="433" y="118"/>
                    <a:pt x="433" y="118"/>
                    <a:pt x="433" y="119"/>
                  </a:cubicBezTo>
                  <a:cubicBezTo>
                    <a:pt x="433" y="119"/>
                    <a:pt x="433" y="119"/>
                    <a:pt x="433" y="119"/>
                  </a:cubicBezTo>
                  <a:cubicBezTo>
                    <a:pt x="433" y="119"/>
                    <a:pt x="433" y="120"/>
                    <a:pt x="433" y="120"/>
                  </a:cubicBezTo>
                  <a:cubicBezTo>
                    <a:pt x="433" y="120"/>
                    <a:pt x="433" y="120"/>
                    <a:pt x="433" y="120"/>
                  </a:cubicBezTo>
                  <a:cubicBezTo>
                    <a:pt x="433" y="120"/>
                    <a:pt x="433" y="121"/>
                    <a:pt x="433" y="121"/>
                  </a:cubicBezTo>
                  <a:cubicBezTo>
                    <a:pt x="433" y="121"/>
                    <a:pt x="433" y="121"/>
                    <a:pt x="433" y="121"/>
                  </a:cubicBezTo>
                  <a:cubicBezTo>
                    <a:pt x="433" y="121"/>
                    <a:pt x="433" y="121"/>
                    <a:pt x="433" y="122"/>
                  </a:cubicBezTo>
                  <a:cubicBezTo>
                    <a:pt x="433" y="122"/>
                    <a:pt x="433" y="122"/>
                    <a:pt x="433" y="122"/>
                  </a:cubicBezTo>
                  <a:cubicBezTo>
                    <a:pt x="433" y="122"/>
                    <a:pt x="433" y="122"/>
                    <a:pt x="433" y="122"/>
                  </a:cubicBezTo>
                  <a:cubicBezTo>
                    <a:pt x="434" y="122"/>
                    <a:pt x="434" y="122"/>
                    <a:pt x="434" y="122"/>
                  </a:cubicBezTo>
                  <a:cubicBezTo>
                    <a:pt x="434" y="122"/>
                    <a:pt x="434" y="123"/>
                    <a:pt x="435" y="123"/>
                  </a:cubicBezTo>
                  <a:cubicBezTo>
                    <a:pt x="435" y="123"/>
                    <a:pt x="435" y="123"/>
                    <a:pt x="436" y="123"/>
                  </a:cubicBezTo>
                  <a:cubicBezTo>
                    <a:pt x="436" y="123"/>
                    <a:pt x="436" y="123"/>
                    <a:pt x="436" y="123"/>
                  </a:cubicBezTo>
                  <a:cubicBezTo>
                    <a:pt x="436" y="123"/>
                    <a:pt x="436" y="123"/>
                    <a:pt x="436" y="123"/>
                  </a:cubicBezTo>
                  <a:cubicBezTo>
                    <a:pt x="436" y="123"/>
                    <a:pt x="436" y="122"/>
                    <a:pt x="437" y="122"/>
                  </a:cubicBezTo>
                  <a:cubicBezTo>
                    <a:pt x="437" y="122"/>
                    <a:pt x="437" y="122"/>
                    <a:pt x="437" y="122"/>
                  </a:cubicBezTo>
                  <a:cubicBezTo>
                    <a:pt x="437" y="122"/>
                    <a:pt x="437" y="122"/>
                    <a:pt x="437" y="122"/>
                  </a:cubicBezTo>
                  <a:cubicBezTo>
                    <a:pt x="438" y="122"/>
                    <a:pt x="438" y="121"/>
                    <a:pt x="438" y="121"/>
                  </a:cubicBezTo>
                  <a:cubicBezTo>
                    <a:pt x="438" y="121"/>
                    <a:pt x="438" y="121"/>
                    <a:pt x="438" y="121"/>
                  </a:cubicBezTo>
                  <a:cubicBezTo>
                    <a:pt x="439" y="121"/>
                    <a:pt x="439" y="120"/>
                    <a:pt x="439" y="120"/>
                  </a:cubicBezTo>
                  <a:cubicBezTo>
                    <a:pt x="441" y="118"/>
                    <a:pt x="441" y="118"/>
                    <a:pt x="441" y="118"/>
                  </a:cubicBezTo>
                  <a:cubicBezTo>
                    <a:pt x="443" y="117"/>
                    <a:pt x="443" y="115"/>
                    <a:pt x="441" y="114"/>
                  </a:cubicBezTo>
                  <a:cubicBezTo>
                    <a:pt x="440" y="112"/>
                    <a:pt x="438" y="112"/>
                    <a:pt x="437" y="114"/>
                  </a:cubicBezTo>
                  <a:close/>
                  <a:moveTo>
                    <a:pt x="197" y="376"/>
                  </a:moveTo>
                  <a:cubicBezTo>
                    <a:pt x="397" y="177"/>
                    <a:pt x="397" y="177"/>
                    <a:pt x="397" y="177"/>
                  </a:cubicBezTo>
                  <a:cubicBezTo>
                    <a:pt x="397" y="176"/>
                    <a:pt x="397" y="176"/>
                    <a:pt x="397" y="176"/>
                  </a:cubicBezTo>
                  <a:cubicBezTo>
                    <a:pt x="398" y="176"/>
                    <a:pt x="398" y="175"/>
                    <a:pt x="398" y="175"/>
                  </a:cubicBezTo>
                  <a:cubicBezTo>
                    <a:pt x="400" y="173"/>
                    <a:pt x="400" y="173"/>
                    <a:pt x="400" y="173"/>
                  </a:cubicBezTo>
                  <a:cubicBezTo>
                    <a:pt x="402" y="172"/>
                    <a:pt x="402" y="170"/>
                    <a:pt x="400" y="169"/>
                  </a:cubicBezTo>
                  <a:cubicBezTo>
                    <a:pt x="399" y="167"/>
                    <a:pt x="397" y="167"/>
                    <a:pt x="396" y="169"/>
                  </a:cubicBezTo>
                  <a:cubicBezTo>
                    <a:pt x="394" y="171"/>
                    <a:pt x="394" y="171"/>
                    <a:pt x="394" y="171"/>
                  </a:cubicBezTo>
                  <a:cubicBezTo>
                    <a:pt x="393" y="171"/>
                    <a:pt x="393" y="171"/>
                    <a:pt x="393" y="172"/>
                  </a:cubicBezTo>
                  <a:cubicBezTo>
                    <a:pt x="393" y="172"/>
                    <a:pt x="393" y="172"/>
                    <a:pt x="392" y="172"/>
                  </a:cubicBezTo>
                  <a:cubicBezTo>
                    <a:pt x="193" y="372"/>
                    <a:pt x="193" y="372"/>
                    <a:pt x="193" y="372"/>
                  </a:cubicBezTo>
                  <a:cubicBezTo>
                    <a:pt x="192" y="373"/>
                    <a:pt x="192" y="375"/>
                    <a:pt x="193" y="376"/>
                  </a:cubicBezTo>
                  <a:cubicBezTo>
                    <a:pt x="194" y="377"/>
                    <a:pt x="194" y="377"/>
                    <a:pt x="195" y="377"/>
                  </a:cubicBezTo>
                  <a:cubicBezTo>
                    <a:pt x="196" y="377"/>
                    <a:pt x="197" y="377"/>
                    <a:pt x="197" y="376"/>
                  </a:cubicBezTo>
                  <a:close/>
                  <a:moveTo>
                    <a:pt x="549" y="20"/>
                  </a:moveTo>
                  <a:cubicBezTo>
                    <a:pt x="550" y="20"/>
                    <a:pt x="551" y="21"/>
                    <a:pt x="551" y="21"/>
                  </a:cubicBezTo>
                  <a:cubicBezTo>
                    <a:pt x="552" y="21"/>
                    <a:pt x="553" y="20"/>
                    <a:pt x="553" y="20"/>
                  </a:cubicBezTo>
                  <a:cubicBezTo>
                    <a:pt x="565" y="8"/>
                    <a:pt x="565" y="8"/>
                    <a:pt x="565" y="8"/>
                  </a:cubicBezTo>
                  <a:cubicBezTo>
                    <a:pt x="566" y="7"/>
                    <a:pt x="566" y="5"/>
                    <a:pt x="565" y="4"/>
                  </a:cubicBezTo>
                  <a:cubicBezTo>
                    <a:pt x="564" y="3"/>
                    <a:pt x="562" y="3"/>
                    <a:pt x="561" y="4"/>
                  </a:cubicBezTo>
                  <a:cubicBezTo>
                    <a:pt x="549" y="15"/>
                    <a:pt x="549" y="15"/>
                    <a:pt x="549" y="15"/>
                  </a:cubicBezTo>
                  <a:cubicBezTo>
                    <a:pt x="548" y="17"/>
                    <a:pt x="548" y="19"/>
                    <a:pt x="549" y="20"/>
                  </a:cubicBezTo>
                  <a:close/>
                  <a:moveTo>
                    <a:pt x="505" y="60"/>
                  </a:moveTo>
                  <a:cubicBezTo>
                    <a:pt x="503" y="61"/>
                    <a:pt x="503" y="61"/>
                    <a:pt x="503" y="61"/>
                  </a:cubicBezTo>
                  <a:cubicBezTo>
                    <a:pt x="482" y="82"/>
                    <a:pt x="482" y="82"/>
                    <a:pt x="482" y="82"/>
                  </a:cubicBezTo>
                  <a:cubicBezTo>
                    <a:pt x="481" y="84"/>
                    <a:pt x="481" y="85"/>
                    <a:pt x="482" y="87"/>
                  </a:cubicBezTo>
                  <a:cubicBezTo>
                    <a:pt x="483" y="87"/>
                    <a:pt x="484" y="88"/>
                    <a:pt x="484" y="88"/>
                  </a:cubicBezTo>
                  <a:cubicBezTo>
                    <a:pt x="485" y="88"/>
                    <a:pt x="486" y="88"/>
                    <a:pt x="487" y="87"/>
                  </a:cubicBezTo>
                  <a:cubicBezTo>
                    <a:pt x="491" y="83"/>
                    <a:pt x="491" y="83"/>
                    <a:pt x="491" y="83"/>
                  </a:cubicBezTo>
                  <a:cubicBezTo>
                    <a:pt x="491" y="83"/>
                    <a:pt x="491" y="83"/>
                    <a:pt x="491" y="83"/>
                  </a:cubicBezTo>
                  <a:cubicBezTo>
                    <a:pt x="509" y="64"/>
                    <a:pt x="509" y="64"/>
                    <a:pt x="509" y="64"/>
                  </a:cubicBezTo>
                  <a:cubicBezTo>
                    <a:pt x="511" y="63"/>
                    <a:pt x="511" y="61"/>
                    <a:pt x="509" y="60"/>
                  </a:cubicBezTo>
                  <a:cubicBezTo>
                    <a:pt x="508" y="58"/>
                    <a:pt x="506" y="58"/>
                    <a:pt x="505" y="60"/>
                  </a:cubicBezTo>
                  <a:close/>
                  <a:moveTo>
                    <a:pt x="439" y="130"/>
                  </a:moveTo>
                  <a:cubicBezTo>
                    <a:pt x="440" y="130"/>
                    <a:pt x="441" y="131"/>
                    <a:pt x="441" y="131"/>
                  </a:cubicBezTo>
                  <a:cubicBezTo>
                    <a:pt x="442" y="131"/>
                    <a:pt x="443" y="130"/>
                    <a:pt x="444" y="130"/>
                  </a:cubicBezTo>
                  <a:cubicBezTo>
                    <a:pt x="456" y="117"/>
                    <a:pt x="456" y="117"/>
                    <a:pt x="456" y="117"/>
                  </a:cubicBezTo>
                  <a:cubicBezTo>
                    <a:pt x="457" y="116"/>
                    <a:pt x="457" y="114"/>
                    <a:pt x="456" y="113"/>
                  </a:cubicBezTo>
                  <a:cubicBezTo>
                    <a:pt x="455" y="112"/>
                    <a:pt x="453" y="112"/>
                    <a:pt x="452" y="113"/>
                  </a:cubicBezTo>
                  <a:cubicBezTo>
                    <a:pt x="439" y="125"/>
                    <a:pt x="439" y="125"/>
                    <a:pt x="439" y="125"/>
                  </a:cubicBezTo>
                  <a:cubicBezTo>
                    <a:pt x="438" y="127"/>
                    <a:pt x="438" y="129"/>
                    <a:pt x="439" y="130"/>
                  </a:cubicBezTo>
                  <a:close/>
                  <a:moveTo>
                    <a:pt x="537" y="36"/>
                  </a:moveTo>
                  <a:cubicBezTo>
                    <a:pt x="542" y="30"/>
                    <a:pt x="542" y="30"/>
                    <a:pt x="542" y="30"/>
                  </a:cubicBezTo>
                  <a:cubicBezTo>
                    <a:pt x="542" y="30"/>
                    <a:pt x="542" y="30"/>
                    <a:pt x="542" y="30"/>
                  </a:cubicBezTo>
                  <a:cubicBezTo>
                    <a:pt x="548" y="25"/>
                    <a:pt x="548" y="25"/>
                    <a:pt x="548" y="25"/>
                  </a:cubicBezTo>
                  <a:cubicBezTo>
                    <a:pt x="549" y="24"/>
                    <a:pt x="549" y="22"/>
                    <a:pt x="548" y="21"/>
                  </a:cubicBezTo>
                  <a:cubicBezTo>
                    <a:pt x="546" y="20"/>
                    <a:pt x="544" y="20"/>
                    <a:pt x="543" y="21"/>
                  </a:cubicBezTo>
                  <a:cubicBezTo>
                    <a:pt x="542" y="23"/>
                    <a:pt x="542" y="23"/>
                    <a:pt x="542" y="23"/>
                  </a:cubicBezTo>
                  <a:cubicBezTo>
                    <a:pt x="542" y="23"/>
                    <a:pt x="542" y="23"/>
                    <a:pt x="542" y="23"/>
                  </a:cubicBezTo>
                  <a:cubicBezTo>
                    <a:pt x="533" y="32"/>
                    <a:pt x="533" y="32"/>
                    <a:pt x="533" y="32"/>
                  </a:cubicBezTo>
                  <a:cubicBezTo>
                    <a:pt x="531" y="33"/>
                    <a:pt x="531" y="35"/>
                    <a:pt x="533" y="36"/>
                  </a:cubicBezTo>
                  <a:cubicBezTo>
                    <a:pt x="533" y="37"/>
                    <a:pt x="534" y="37"/>
                    <a:pt x="535" y="37"/>
                  </a:cubicBezTo>
                  <a:cubicBezTo>
                    <a:pt x="536" y="37"/>
                    <a:pt x="536" y="36"/>
                    <a:pt x="537" y="36"/>
                  </a:cubicBezTo>
                  <a:close/>
                  <a:moveTo>
                    <a:pt x="437" y="137"/>
                  </a:moveTo>
                  <a:cubicBezTo>
                    <a:pt x="438" y="136"/>
                    <a:pt x="438" y="134"/>
                    <a:pt x="437" y="132"/>
                  </a:cubicBezTo>
                  <a:cubicBezTo>
                    <a:pt x="435" y="131"/>
                    <a:pt x="433" y="131"/>
                    <a:pt x="432" y="132"/>
                  </a:cubicBezTo>
                  <a:cubicBezTo>
                    <a:pt x="429" y="135"/>
                    <a:pt x="429" y="135"/>
                    <a:pt x="429" y="135"/>
                  </a:cubicBezTo>
                  <a:cubicBezTo>
                    <a:pt x="428" y="137"/>
                    <a:pt x="428" y="139"/>
                    <a:pt x="429" y="140"/>
                  </a:cubicBezTo>
                  <a:cubicBezTo>
                    <a:pt x="430" y="140"/>
                    <a:pt x="431" y="141"/>
                    <a:pt x="431" y="141"/>
                  </a:cubicBezTo>
                  <a:cubicBezTo>
                    <a:pt x="432" y="141"/>
                    <a:pt x="433" y="140"/>
                    <a:pt x="434" y="140"/>
                  </a:cubicBezTo>
                  <a:lnTo>
                    <a:pt x="437" y="137"/>
                  </a:lnTo>
                  <a:close/>
                  <a:moveTo>
                    <a:pt x="417" y="148"/>
                  </a:moveTo>
                  <a:cubicBezTo>
                    <a:pt x="416" y="149"/>
                    <a:pt x="416" y="149"/>
                    <a:pt x="416" y="149"/>
                  </a:cubicBezTo>
                  <a:cubicBezTo>
                    <a:pt x="414" y="150"/>
                    <a:pt x="414" y="152"/>
                    <a:pt x="416" y="153"/>
                  </a:cubicBezTo>
                  <a:cubicBezTo>
                    <a:pt x="416" y="154"/>
                    <a:pt x="417" y="154"/>
                    <a:pt x="418" y="154"/>
                  </a:cubicBezTo>
                  <a:cubicBezTo>
                    <a:pt x="419" y="154"/>
                    <a:pt x="419" y="154"/>
                    <a:pt x="420" y="153"/>
                  </a:cubicBezTo>
                  <a:cubicBezTo>
                    <a:pt x="421" y="152"/>
                    <a:pt x="421" y="152"/>
                    <a:pt x="421" y="152"/>
                  </a:cubicBezTo>
                  <a:cubicBezTo>
                    <a:pt x="423" y="151"/>
                    <a:pt x="423" y="149"/>
                    <a:pt x="421" y="148"/>
                  </a:cubicBezTo>
                  <a:cubicBezTo>
                    <a:pt x="420" y="146"/>
                    <a:pt x="418" y="146"/>
                    <a:pt x="417" y="148"/>
                  </a:cubicBezTo>
                  <a:close/>
                  <a:moveTo>
                    <a:pt x="470" y="95"/>
                  </a:moveTo>
                  <a:cubicBezTo>
                    <a:pt x="464" y="100"/>
                    <a:pt x="464" y="100"/>
                    <a:pt x="464" y="100"/>
                  </a:cubicBezTo>
                  <a:cubicBezTo>
                    <a:pt x="463" y="102"/>
                    <a:pt x="463" y="104"/>
                    <a:pt x="464" y="105"/>
                  </a:cubicBezTo>
                  <a:cubicBezTo>
                    <a:pt x="465" y="105"/>
                    <a:pt x="466" y="106"/>
                    <a:pt x="466" y="106"/>
                  </a:cubicBezTo>
                  <a:cubicBezTo>
                    <a:pt x="467" y="106"/>
                    <a:pt x="468" y="105"/>
                    <a:pt x="469" y="105"/>
                  </a:cubicBezTo>
                  <a:cubicBezTo>
                    <a:pt x="474" y="99"/>
                    <a:pt x="474" y="99"/>
                    <a:pt x="474" y="99"/>
                  </a:cubicBezTo>
                  <a:cubicBezTo>
                    <a:pt x="475" y="98"/>
                    <a:pt x="475" y="96"/>
                    <a:pt x="474" y="95"/>
                  </a:cubicBezTo>
                  <a:cubicBezTo>
                    <a:pt x="473" y="94"/>
                    <a:pt x="471" y="94"/>
                    <a:pt x="470" y="95"/>
                  </a:cubicBezTo>
                  <a:close/>
                  <a:moveTo>
                    <a:pt x="561" y="18"/>
                  </a:moveTo>
                  <a:cubicBezTo>
                    <a:pt x="561" y="18"/>
                    <a:pt x="561" y="18"/>
                    <a:pt x="561" y="18"/>
                  </a:cubicBezTo>
                  <a:cubicBezTo>
                    <a:pt x="545" y="34"/>
                    <a:pt x="545" y="34"/>
                    <a:pt x="545" y="34"/>
                  </a:cubicBezTo>
                  <a:cubicBezTo>
                    <a:pt x="543" y="35"/>
                    <a:pt x="543" y="37"/>
                    <a:pt x="545" y="38"/>
                  </a:cubicBezTo>
                  <a:cubicBezTo>
                    <a:pt x="545" y="39"/>
                    <a:pt x="546" y="39"/>
                    <a:pt x="547" y="39"/>
                  </a:cubicBezTo>
                  <a:cubicBezTo>
                    <a:pt x="548" y="39"/>
                    <a:pt x="548" y="39"/>
                    <a:pt x="549" y="38"/>
                  </a:cubicBezTo>
                  <a:cubicBezTo>
                    <a:pt x="569" y="18"/>
                    <a:pt x="569" y="18"/>
                    <a:pt x="569" y="18"/>
                  </a:cubicBezTo>
                  <a:cubicBezTo>
                    <a:pt x="570" y="17"/>
                    <a:pt x="570" y="17"/>
                    <a:pt x="570" y="17"/>
                  </a:cubicBezTo>
                  <a:cubicBezTo>
                    <a:pt x="574" y="14"/>
                    <a:pt x="574" y="14"/>
                    <a:pt x="574" y="14"/>
                  </a:cubicBezTo>
                  <a:cubicBezTo>
                    <a:pt x="578" y="10"/>
                    <a:pt x="578" y="10"/>
                    <a:pt x="578" y="10"/>
                  </a:cubicBezTo>
                  <a:cubicBezTo>
                    <a:pt x="579" y="8"/>
                    <a:pt x="579" y="6"/>
                    <a:pt x="578" y="5"/>
                  </a:cubicBezTo>
                  <a:cubicBezTo>
                    <a:pt x="576" y="4"/>
                    <a:pt x="575" y="4"/>
                    <a:pt x="573" y="5"/>
                  </a:cubicBezTo>
                  <a:cubicBezTo>
                    <a:pt x="565" y="14"/>
                    <a:pt x="565" y="14"/>
                    <a:pt x="565" y="14"/>
                  </a:cubicBezTo>
                  <a:lnTo>
                    <a:pt x="561" y="18"/>
                  </a:lnTo>
                  <a:close/>
                  <a:moveTo>
                    <a:pt x="433" y="150"/>
                  </a:moveTo>
                  <a:cubicBezTo>
                    <a:pt x="434" y="150"/>
                    <a:pt x="435" y="151"/>
                    <a:pt x="435" y="151"/>
                  </a:cubicBezTo>
                  <a:cubicBezTo>
                    <a:pt x="436" y="151"/>
                    <a:pt x="437" y="150"/>
                    <a:pt x="438" y="150"/>
                  </a:cubicBezTo>
                  <a:cubicBezTo>
                    <a:pt x="470" y="117"/>
                    <a:pt x="470" y="117"/>
                    <a:pt x="470" y="117"/>
                  </a:cubicBezTo>
                  <a:cubicBezTo>
                    <a:pt x="471" y="116"/>
                    <a:pt x="471" y="114"/>
                    <a:pt x="470" y="113"/>
                  </a:cubicBezTo>
                  <a:cubicBezTo>
                    <a:pt x="469" y="112"/>
                    <a:pt x="467" y="112"/>
                    <a:pt x="466" y="113"/>
                  </a:cubicBezTo>
                  <a:cubicBezTo>
                    <a:pt x="433" y="145"/>
                    <a:pt x="433" y="145"/>
                    <a:pt x="433" y="145"/>
                  </a:cubicBezTo>
                  <a:cubicBezTo>
                    <a:pt x="432" y="147"/>
                    <a:pt x="432" y="148"/>
                    <a:pt x="433" y="150"/>
                  </a:cubicBezTo>
                  <a:close/>
                  <a:moveTo>
                    <a:pt x="515" y="64"/>
                  </a:moveTo>
                  <a:cubicBezTo>
                    <a:pt x="475" y="104"/>
                    <a:pt x="475" y="104"/>
                    <a:pt x="475" y="104"/>
                  </a:cubicBezTo>
                  <a:cubicBezTo>
                    <a:pt x="474" y="105"/>
                    <a:pt x="474" y="107"/>
                    <a:pt x="475" y="108"/>
                  </a:cubicBezTo>
                  <a:cubicBezTo>
                    <a:pt x="476" y="109"/>
                    <a:pt x="476" y="109"/>
                    <a:pt x="477" y="109"/>
                  </a:cubicBezTo>
                  <a:cubicBezTo>
                    <a:pt x="478" y="109"/>
                    <a:pt x="479" y="109"/>
                    <a:pt x="479" y="108"/>
                  </a:cubicBezTo>
                  <a:cubicBezTo>
                    <a:pt x="519" y="68"/>
                    <a:pt x="519" y="68"/>
                    <a:pt x="519" y="68"/>
                  </a:cubicBezTo>
                  <a:cubicBezTo>
                    <a:pt x="520" y="67"/>
                    <a:pt x="520" y="65"/>
                    <a:pt x="519" y="64"/>
                  </a:cubicBezTo>
                  <a:cubicBezTo>
                    <a:pt x="518" y="63"/>
                    <a:pt x="516" y="63"/>
                    <a:pt x="515" y="64"/>
                  </a:cubicBezTo>
                  <a:close/>
                  <a:moveTo>
                    <a:pt x="198" y="389"/>
                  </a:moveTo>
                  <a:cubicBezTo>
                    <a:pt x="401" y="186"/>
                    <a:pt x="401" y="186"/>
                    <a:pt x="401" y="186"/>
                  </a:cubicBezTo>
                  <a:cubicBezTo>
                    <a:pt x="402" y="185"/>
                    <a:pt x="402" y="183"/>
                    <a:pt x="401" y="182"/>
                  </a:cubicBezTo>
                  <a:cubicBezTo>
                    <a:pt x="400" y="181"/>
                    <a:pt x="398" y="181"/>
                    <a:pt x="397" y="182"/>
                  </a:cubicBezTo>
                  <a:cubicBezTo>
                    <a:pt x="194" y="385"/>
                    <a:pt x="194" y="385"/>
                    <a:pt x="194" y="385"/>
                  </a:cubicBezTo>
                  <a:cubicBezTo>
                    <a:pt x="193" y="386"/>
                    <a:pt x="193" y="388"/>
                    <a:pt x="194" y="389"/>
                  </a:cubicBezTo>
                  <a:cubicBezTo>
                    <a:pt x="195" y="390"/>
                    <a:pt x="195" y="390"/>
                    <a:pt x="196" y="390"/>
                  </a:cubicBezTo>
                  <a:cubicBezTo>
                    <a:pt x="197" y="390"/>
                    <a:pt x="198" y="390"/>
                    <a:pt x="198" y="389"/>
                  </a:cubicBezTo>
                  <a:close/>
                  <a:moveTo>
                    <a:pt x="410" y="176"/>
                  </a:moveTo>
                  <a:cubicBezTo>
                    <a:pt x="411" y="176"/>
                    <a:pt x="412" y="176"/>
                    <a:pt x="412" y="175"/>
                  </a:cubicBezTo>
                  <a:cubicBezTo>
                    <a:pt x="428" y="159"/>
                    <a:pt x="428" y="159"/>
                    <a:pt x="428" y="159"/>
                  </a:cubicBezTo>
                  <a:cubicBezTo>
                    <a:pt x="430" y="158"/>
                    <a:pt x="430" y="156"/>
                    <a:pt x="428" y="155"/>
                  </a:cubicBezTo>
                  <a:cubicBezTo>
                    <a:pt x="427" y="153"/>
                    <a:pt x="425" y="153"/>
                    <a:pt x="424" y="155"/>
                  </a:cubicBezTo>
                  <a:cubicBezTo>
                    <a:pt x="408" y="171"/>
                    <a:pt x="408" y="171"/>
                    <a:pt x="408" y="171"/>
                  </a:cubicBezTo>
                  <a:cubicBezTo>
                    <a:pt x="407" y="172"/>
                    <a:pt x="407" y="174"/>
                    <a:pt x="408" y="175"/>
                  </a:cubicBezTo>
                  <a:cubicBezTo>
                    <a:pt x="408" y="176"/>
                    <a:pt x="409" y="176"/>
                    <a:pt x="410" y="176"/>
                  </a:cubicBezTo>
                  <a:close/>
                  <a:moveTo>
                    <a:pt x="560" y="37"/>
                  </a:moveTo>
                  <a:cubicBezTo>
                    <a:pt x="560" y="38"/>
                    <a:pt x="561" y="38"/>
                    <a:pt x="562" y="38"/>
                  </a:cubicBezTo>
                  <a:cubicBezTo>
                    <a:pt x="563" y="38"/>
                    <a:pt x="564" y="38"/>
                    <a:pt x="564" y="37"/>
                  </a:cubicBezTo>
                  <a:cubicBezTo>
                    <a:pt x="584" y="17"/>
                    <a:pt x="584" y="17"/>
                    <a:pt x="584" y="17"/>
                  </a:cubicBezTo>
                  <a:cubicBezTo>
                    <a:pt x="586" y="16"/>
                    <a:pt x="586" y="14"/>
                    <a:pt x="584" y="13"/>
                  </a:cubicBezTo>
                  <a:cubicBezTo>
                    <a:pt x="583" y="11"/>
                    <a:pt x="581" y="11"/>
                    <a:pt x="580" y="13"/>
                  </a:cubicBezTo>
                  <a:cubicBezTo>
                    <a:pt x="560" y="33"/>
                    <a:pt x="560" y="33"/>
                    <a:pt x="560" y="33"/>
                  </a:cubicBezTo>
                  <a:cubicBezTo>
                    <a:pt x="559" y="34"/>
                    <a:pt x="559" y="36"/>
                    <a:pt x="560" y="37"/>
                  </a:cubicBezTo>
                  <a:close/>
                  <a:moveTo>
                    <a:pt x="267" y="326"/>
                  </a:moveTo>
                  <a:cubicBezTo>
                    <a:pt x="267" y="326"/>
                    <a:pt x="266" y="326"/>
                    <a:pt x="266" y="326"/>
                  </a:cubicBezTo>
                  <a:cubicBezTo>
                    <a:pt x="265" y="327"/>
                    <a:pt x="265" y="327"/>
                    <a:pt x="265" y="327"/>
                  </a:cubicBezTo>
                  <a:cubicBezTo>
                    <a:pt x="264" y="329"/>
                    <a:pt x="264" y="331"/>
                    <a:pt x="265" y="332"/>
                  </a:cubicBezTo>
                  <a:cubicBezTo>
                    <a:pt x="266" y="332"/>
                    <a:pt x="267" y="333"/>
                    <a:pt x="267" y="333"/>
                  </a:cubicBezTo>
                  <a:cubicBezTo>
                    <a:pt x="268" y="333"/>
                    <a:pt x="269" y="332"/>
                    <a:pt x="270" y="332"/>
                  </a:cubicBezTo>
                  <a:cubicBezTo>
                    <a:pt x="271" y="331"/>
                    <a:pt x="271" y="331"/>
                    <a:pt x="271" y="331"/>
                  </a:cubicBezTo>
                  <a:cubicBezTo>
                    <a:pt x="271" y="330"/>
                    <a:pt x="271" y="330"/>
                    <a:pt x="271" y="330"/>
                  </a:cubicBezTo>
                  <a:cubicBezTo>
                    <a:pt x="271" y="330"/>
                    <a:pt x="272" y="330"/>
                    <a:pt x="272" y="330"/>
                  </a:cubicBezTo>
                  <a:cubicBezTo>
                    <a:pt x="478" y="123"/>
                    <a:pt x="478" y="123"/>
                    <a:pt x="478" y="123"/>
                  </a:cubicBezTo>
                  <a:cubicBezTo>
                    <a:pt x="479" y="122"/>
                    <a:pt x="479" y="120"/>
                    <a:pt x="478" y="119"/>
                  </a:cubicBezTo>
                  <a:cubicBezTo>
                    <a:pt x="477" y="118"/>
                    <a:pt x="475" y="118"/>
                    <a:pt x="474" y="119"/>
                  </a:cubicBezTo>
                  <a:cubicBezTo>
                    <a:pt x="267" y="325"/>
                    <a:pt x="267" y="325"/>
                    <a:pt x="267" y="325"/>
                  </a:cubicBezTo>
                  <a:cubicBezTo>
                    <a:pt x="267" y="325"/>
                    <a:pt x="267" y="326"/>
                    <a:pt x="267" y="326"/>
                  </a:cubicBezTo>
                  <a:close/>
                  <a:moveTo>
                    <a:pt x="519" y="78"/>
                  </a:moveTo>
                  <a:cubicBezTo>
                    <a:pt x="518" y="77"/>
                    <a:pt x="516" y="77"/>
                    <a:pt x="515" y="78"/>
                  </a:cubicBezTo>
                  <a:cubicBezTo>
                    <a:pt x="483" y="110"/>
                    <a:pt x="483" y="110"/>
                    <a:pt x="483" y="110"/>
                  </a:cubicBezTo>
                  <a:cubicBezTo>
                    <a:pt x="482" y="111"/>
                    <a:pt x="482" y="113"/>
                    <a:pt x="483" y="114"/>
                  </a:cubicBezTo>
                  <a:cubicBezTo>
                    <a:pt x="483" y="115"/>
                    <a:pt x="484" y="115"/>
                    <a:pt x="485" y="115"/>
                  </a:cubicBezTo>
                  <a:cubicBezTo>
                    <a:pt x="486" y="115"/>
                    <a:pt x="487" y="115"/>
                    <a:pt x="487" y="114"/>
                  </a:cubicBezTo>
                  <a:cubicBezTo>
                    <a:pt x="519" y="82"/>
                    <a:pt x="519" y="82"/>
                    <a:pt x="519" y="82"/>
                  </a:cubicBezTo>
                  <a:cubicBezTo>
                    <a:pt x="520" y="81"/>
                    <a:pt x="520" y="79"/>
                    <a:pt x="519" y="78"/>
                  </a:cubicBezTo>
                  <a:close/>
                  <a:moveTo>
                    <a:pt x="253" y="344"/>
                  </a:moveTo>
                  <a:cubicBezTo>
                    <a:pt x="252" y="343"/>
                    <a:pt x="250" y="343"/>
                    <a:pt x="248" y="344"/>
                  </a:cubicBezTo>
                  <a:cubicBezTo>
                    <a:pt x="196" y="396"/>
                    <a:pt x="196" y="396"/>
                    <a:pt x="196" y="396"/>
                  </a:cubicBezTo>
                  <a:cubicBezTo>
                    <a:pt x="195" y="398"/>
                    <a:pt x="195" y="400"/>
                    <a:pt x="196" y="401"/>
                  </a:cubicBezTo>
                  <a:cubicBezTo>
                    <a:pt x="197" y="401"/>
                    <a:pt x="198" y="402"/>
                    <a:pt x="198" y="402"/>
                  </a:cubicBezTo>
                  <a:cubicBezTo>
                    <a:pt x="199" y="402"/>
                    <a:pt x="200" y="401"/>
                    <a:pt x="200" y="401"/>
                  </a:cubicBezTo>
                  <a:cubicBezTo>
                    <a:pt x="253" y="348"/>
                    <a:pt x="253" y="348"/>
                    <a:pt x="253" y="348"/>
                  </a:cubicBezTo>
                  <a:cubicBezTo>
                    <a:pt x="254" y="347"/>
                    <a:pt x="254" y="345"/>
                    <a:pt x="253" y="344"/>
                  </a:cubicBezTo>
                  <a:close/>
                  <a:moveTo>
                    <a:pt x="284" y="330"/>
                  </a:moveTo>
                  <a:cubicBezTo>
                    <a:pt x="285" y="330"/>
                    <a:pt x="286" y="329"/>
                    <a:pt x="287" y="329"/>
                  </a:cubicBezTo>
                  <a:cubicBezTo>
                    <a:pt x="478" y="137"/>
                    <a:pt x="478" y="137"/>
                    <a:pt x="478" y="137"/>
                  </a:cubicBezTo>
                  <a:cubicBezTo>
                    <a:pt x="480" y="136"/>
                    <a:pt x="480" y="134"/>
                    <a:pt x="478" y="132"/>
                  </a:cubicBezTo>
                  <a:cubicBezTo>
                    <a:pt x="477" y="131"/>
                    <a:pt x="475" y="131"/>
                    <a:pt x="474" y="132"/>
                  </a:cubicBezTo>
                  <a:cubicBezTo>
                    <a:pt x="282" y="324"/>
                    <a:pt x="282" y="324"/>
                    <a:pt x="282" y="324"/>
                  </a:cubicBezTo>
                  <a:cubicBezTo>
                    <a:pt x="281" y="325"/>
                    <a:pt x="281" y="327"/>
                    <a:pt x="282" y="329"/>
                  </a:cubicBezTo>
                  <a:cubicBezTo>
                    <a:pt x="283" y="329"/>
                    <a:pt x="284" y="330"/>
                    <a:pt x="284" y="330"/>
                  </a:cubicBezTo>
                  <a:close/>
                  <a:moveTo>
                    <a:pt x="513" y="98"/>
                  </a:moveTo>
                  <a:cubicBezTo>
                    <a:pt x="512" y="97"/>
                    <a:pt x="510" y="97"/>
                    <a:pt x="509" y="98"/>
                  </a:cubicBezTo>
                  <a:cubicBezTo>
                    <a:pt x="506" y="100"/>
                    <a:pt x="506" y="100"/>
                    <a:pt x="506" y="100"/>
                  </a:cubicBezTo>
                  <a:cubicBezTo>
                    <a:pt x="493" y="114"/>
                    <a:pt x="493" y="114"/>
                    <a:pt x="493" y="114"/>
                  </a:cubicBezTo>
                  <a:cubicBezTo>
                    <a:pt x="492" y="115"/>
                    <a:pt x="492" y="117"/>
                    <a:pt x="493" y="118"/>
                  </a:cubicBezTo>
                  <a:cubicBezTo>
                    <a:pt x="493" y="119"/>
                    <a:pt x="494" y="119"/>
                    <a:pt x="495" y="119"/>
                  </a:cubicBezTo>
                  <a:cubicBezTo>
                    <a:pt x="496" y="119"/>
                    <a:pt x="497" y="119"/>
                    <a:pt x="497" y="118"/>
                  </a:cubicBezTo>
                  <a:cubicBezTo>
                    <a:pt x="503" y="112"/>
                    <a:pt x="503" y="112"/>
                    <a:pt x="503" y="112"/>
                  </a:cubicBezTo>
                  <a:cubicBezTo>
                    <a:pt x="513" y="102"/>
                    <a:pt x="513" y="102"/>
                    <a:pt x="513" y="102"/>
                  </a:cubicBezTo>
                  <a:cubicBezTo>
                    <a:pt x="514" y="101"/>
                    <a:pt x="514" y="99"/>
                    <a:pt x="513" y="98"/>
                  </a:cubicBezTo>
                  <a:close/>
                  <a:moveTo>
                    <a:pt x="523" y="83"/>
                  </a:moveTo>
                  <a:cubicBezTo>
                    <a:pt x="513" y="94"/>
                    <a:pt x="513" y="94"/>
                    <a:pt x="513" y="94"/>
                  </a:cubicBezTo>
                  <a:cubicBezTo>
                    <a:pt x="512" y="95"/>
                    <a:pt x="512" y="97"/>
                    <a:pt x="513" y="98"/>
                  </a:cubicBezTo>
                  <a:cubicBezTo>
                    <a:pt x="514" y="98"/>
                    <a:pt x="514" y="99"/>
                    <a:pt x="515" y="99"/>
                  </a:cubicBezTo>
                  <a:cubicBezTo>
                    <a:pt x="516" y="99"/>
                    <a:pt x="517" y="98"/>
                    <a:pt x="517" y="98"/>
                  </a:cubicBezTo>
                  <a:cubicBezTo>
                    <a:pt x="528" y="88"/>
                    <a:pt x="528" y="88"/>
                    <a:pt x="528" y="88"/>
                  </a:cubicBezTo>
                  <a:cubicBezTo>
                    <a:pt x="529" y="86"/>
                    <a:pt x="529" y="84"/>
                    <a:pt x="528" y="83"/>
                  </a:cubicBezTo>
                  <a:cubicBezTo>
                    <a:pt x="527" y="82"/>
                    <a:pt x="525" y="82"/>
                    <a:pt x="523" y="83"/>
                  </a:cubicBezTo>
                  <a:close/>
                  <a:moveTo>
                    <a:pt x="570" y="41"/>
                  </a:moveTo>
                  <a:cubicBezTo>
                    <a:pt x="571" y="41"/>
                    <a:pt x="571" y="42"/>
                    <a:pt x="572" y="42"/>
                  </a:cubicBezTo>
                  <a:cubicBezTo>
                    <a:pt x="573" y="42"/>
                    <a:pt x="574" y="41"/>
                    <a:pt x="574" y="41"/>
                  </a:cubicBezTo>
                  <a:cubicBezTo>
                    <a:pt x="604" y="11"/>
                    <a:pt x="604" y="11"/>
                    <a:pt x="604" y="11"/>
                  </a:cubicBezTo>
                  <a:cubicBezTo>
                    <a:pt x="605" y="10"/>
                    <a:pt x="605" y="8"/>
                    <a:pt x="604" y="7"/>
                  </a:cubicBezTo>
                  <a:cubicBezTo>
                    <a:pt x="603" y="6"/>
                    <a:pt x="601" y="6"/>
                    <a:pt x="599" y="7"/>
                  </a:cubicBezTo>
                  <a:cubicBezTo>
                    <a:pt x="570" y="36"/>
                    <a:pt x="570" y="36"/>
                    <a:pt x="570" y="36"/>
                  </a:cubicBezTo>
                  <a:cubicBezTo>
                    <a:pt x="569" y="38"/>
                    <a:pt x="569" y="40"/>
                    <a:pt x="570" y="41"/>
                  </a:cubicBezTo>
                  <a:close/>
                  <a:moveTo>
                    <a:pt x="246" y="365"/>
                  </a:moveTo>
                  <a:cubicBezTo>
                    <a:pt x="245" y="363"/>
                    <a:pt x="243" y="363"/>
                    <a:pt x="242" y="365"/>
                  </a:cubicBezTo>
                  <a:cubicBezTo>
                    <a:pt x="205" y="402"/>
                    <a:pt x="205" y="402"/>
                    <a:pt x="205" y="402"/>
                  </a:cubicBezTo>
                  <a:cubicBezTo>
                    <a:pt x="203" y="403"/>
                    <a:pt x="203" y="405"/>
                    <a:pt x="205" y="406"/>
                  </a:cubicBezTo>
                  <a:cubicBezTo>
                    <a:pt x="205" y="407"/>
                    <a:pt x="206" y="407"/>
                    <a:pt x="207" y="407"/>
                  </a:cubicBezTo>
                  <a:cubicBezTo>
                    <a:pt x="207" y="407"/>
                    <a:pt x="208" y="407"/>
                    <a:pt x="209" y="406"/>
                  </a:cubicBezTo>
                  <a:cubicBezTo>
                    <a:pt x="246" y="369"/>
                    <a:pt x="246" y="369"/>
                    <a:pt x="246" y="369"/>
                  </a:cubicBezTo>
                  <a:cubicBezTo>
                    <a:pt x="248" y="368"/>
                    <a:pt x="248" y="366"/>
                    <a:pt x="246" y="365"/>
                  </a:cubicBezTo>
                  <a:close/>
                  <a:moveTo>
                    <a:pt x="296" y="332"/>
                  </a:moveTo>
                  <a:cubicBezTo>
                    <a:pt x="296" y="332"/>
                    <a:pt x="297" y="332"/>
                    <a:pt x="298" y="332"/>
                  </a:cubicBezTo>
                  <a:cubicBezTo>
                    <a:pt x="305" y="324"/>
                    <a:pt x="305" y="324"/>
                    <a:pt x="305" y="324"/>
                  </a:cubicBezTo>
                  <a:cubicBezTo>
                    <a:pt x="491" y="138"/>
                    <a:pt x="491" y="138"/>
                    <a:pt x="491" y="138"/>
                  </a:cubicBezTo>
                  <a:cubicBezTo>
                    <a:pt x="493" y="137"/>
                    <a:pt x="493" y="135"/>
                    <a:pt x="491" y="133"/>
                  </a:cubicBezTo>
                  <a:cubicBezTo>
                    <a:pt x="490" y="132"/>
                    <a:pt x="488" y="132"/>
                    <a:pt x="487" y="133"/>
                  </a:cubicBezTo>
                  <a:cubicBezTo>
                    <a:pt x="302" y="318"/>
                    <a:pt x="302" y="318"/>
                    <a:pt x="302" y="318"/>
                  </a:cubicBezTo>
                  <a:cubicBezTo>
                    <a:pt x="293" y="327"/>
                    <a:pt x="293" y="327"/>
                    <a:pt x="293" y="327"/>
                  </a:cubicBezTo>
                  <a:cubicBezTo>
                    <a:pt x="292" y="328"/>
                    <a:pt x="292" y="330"/>
                    <a:pt x="293" y="332"/>
                  </a:cubicBezTo>
                  <a:cubicBezTo>
                    <a:pt x="294" y="332"/>
                    <a:pt x="295" y="332"/>
                    <a:pt x="296" y="332"/>
                  </a:cubicBezTo>
                  <a:close/>
                  <a:moveTo>
                    <a:pt x="245" y="380"/>
                  </a:moveTo>
                  <a:cubicBezTo>
                    <a:pt x="244" y="379"/>
                    <a:pt x="242" y="379"/>
                    <a:pt x="241" y="380"/>
                  </a:cubicBezTo>
                  <a:cubicBezTo>
                    <a:pt x="214" y="406"/>
                    <a:pt x="214" y="406"/>
                    <a:pt x="214" y="406"/>
                  </a:cubicBezTo>
                  <a:cubicBezTo>
                    <a:pt x="213" y="407"/>
                    <a:pt x="213" y="409"/>
                    <a:pt x="214" y="411"/>
                  </a:cubicBezTo>
                  <a:cubicBezTo>
                    <a:pt x="215" y="411"/>
                    <a:pt x="216" y="412"/>
                    <a:pt x="216" y="412"/>
                  </a:cubicBezTo>
                  <a:cubicBezTo>
                    <a:pt x="217" y="412"/>
                    <a:pt x="218" y="411"/>
                    <a:pt x="219" y="411"/>
                  </a:cubicBezTo>
                  <a:cubicBezTo>
                    <a:pt x="245" y="384"/>
                    <a:pt x="245" y="384"/>
                    <a:pt x="245" y="384"/>
                  </a:cubicBezTo>
                  <a:cubicBezTo>
                    <a:pt x="246" y="383"/>
                    <a:pt x="246" y="381"/>
                    <a:pt x="245" y="380"/>
                  </a:cubicBezTo>
                  <a:close/>
                  <a:moveTo>
                    <a:pt x="531" y="94"/>
                  </a:moveTo>
                  <a:cubicBezTo>
                    <a:pt x="532" y="95"/>
                    <a:pt x="532" y="95"/>
                    <a:pt x="533" y="95"/>
                  </a:cubicBezTo>
                  <a:cubicBezTo>
                    <a:pt x="534" y="95"/>
                    <a:pt x="535" y="95"/>
                    <a:pt x="535" y="94"/>
                  </a:cubicBezTo>
                  <a:cubicBezTo>
                    <a:pt x="538" y="91"/>
                    <a:pt x="538" y="91"/>
                    <a:pt x="538" y="91"/>
                  </a:cubicBezTo>
                  <a:cubicBezTo>
                    <a:pt x="539" y="90"/>
                    <a:pt x="539" y="88"/>
                    <a:pt x="538" y="87"/>
                  </a:cubicBezTo>
                  <a:cubicBezTo>
                    <a:pt x="537" y="85"/>
                    <a:pt x="535" y="85"/>
                    <a:pt x="534" y="87"/>
                  </a:cubicBezTo>
                  <a:cubicBezTo>
                    <a:pt x="531" y="90"/>
                    <a:pt x="531" y="90"/>
                    <a:pt x="531" y="90"/>
                  </a:cubicBezTo>
                  <a:cubicBezTo>
                    <a:pt x="530" y="91"/>
                    <a:pt x="530" y="93"/>
                    <a:pt x="531" y="94"/>
                  </a:cubicBezTo>
                  <a:close/>
                  <a:moveTo>
                    <a:pt x="577" y="48"/>
                  </a:moveTo>
                  <a:cubicBezTo>
                    <a:pt x="577" y="49"/>
                    <a:pt x="578" y="49"/>
                    <a:pt x="579" y="49"/>
                  </a:cubicBezTo>
                  <a:cubicBezTo>
                    <a:pt x="580" y="49"/>
                    <a:pt x="581" y="49"/>
                    <a:pt x="581" y="48"/>
                  </a:cubicBezTo>
                  <a:cubicBezTo>
                    <a:pt x="618" y="12"/>
                    <a:pt x="618" y="12"/>
                    <a:pt x="618" y="12"/>
                  </a:cubicBezTo>
                  <a:cubicBezTo>
                    <a:pt x="619" y="10"/>
                    <a:pt x="619" y="8"/>
                    <a:pt x="618" y="7"/>
                  </a:cubicBezTo>
                  <a:cubicBezTo>
                    <a:pt x="616" y="6"/>
                    <a:pt x="615" y="6"/>
                    <a:pt x="613" y="7"/>
                  </a:cubicBezTo>
                  <a:cubicBezTo>
                    <a:pt x="577" y="44"/>
                    <a:pt x="577" y="44"/>
                    <a:pt x="577" y="44"/>
                  </a:cubicBezTo>
                  <a:cubicBezTo>
                    <a:pt x="576" y="45"/>
                    <a:pt x="576" y="47"/>
                    <a:pt x="577" y="48"/>
                  </a:cubicBezTo>
                  <a:close/>
                  <a:moveTo>
                    <a:pt x="250" y="389"/>
                  </a:moveTo>
                  <a:cubicBezTo>
                    <a:pt x="248" y="388"/>
                    <a:pt x="247" y="388"/>
                    <a:pt x="245" y="389"/>
                  </a:cubicBezTo>
                  <a:cubicBezTo>
                    <a:pt x="223" y="412"/>
                    <a:pt x="223" y="412"/>
                    <a:pt x="223" y="412"/>
                  </a:cubicBezTo>
                  <a:cubicBezTo>
                    <a:pt x="222" y="413"/>
                    <a:pt x="222" y="415"/>
                    <a:pt x="223" y="416"/>
                  </a:cubicBezTo>
                  <a:cubicBezTo>
                    <a:pt x="223" y="417"/>
                    <a:pt x="224" y="417"/>
                    <a:pt x="225" y="417"/>
                  </a:cubicBezTo>
                  <a:cubicBezTo>
                    <a:pt x="226" y="417"/>
                    <a:pt x="227" y="417"/>
                    <a:pt x="227" y="416"/>
                  </a:cubicBezTo>
                  <a:cubicBezTo>
                    <a:pt x="250" y="394"/>
                    <a:pt x="250" y="394"/>
                    <a:pt x="250" y="394"/>
                  </a:cubicBezTo>
                  <a:cubicBezTo>
                    <a:pt x="251" y="392"/>
                    <a:pt x="251" y="390"/>
                    <a:pt x="250" y="389"/>
                  </a:cubicBezTo>
                  <a:close/>
                  <a:moveTo>
                    <a:pt x="507" y="132"/>
                  </a:moveTo>
                  <a:cubicBezTo>
                    <a:pt x="506" y="131"/>
                    <a:pt x="504" y="131"/>
                    <a:pt x="502" y="132"/>
                  </a:cubicBezTo>
                  <a:cubicBezTo>
                    <a:pt x="314" y="320"/>
                    <a:pt x="314" y="320"/>
                    <a:pt x="314" y="320"/>
                  </a:cubicBezTo>
                  <a:cubicBezTo>
                    <a:pt x="313" y="321"/>
                    <a:pt x="313" y="323"/>
                    <a:pt x="314" y="324"/>
                  </a:cubicBezTo>
                  <a:cubicBezTo>
                    <a:pt x="315" y="325"/>
                    <a:pt x="316" y="325"/>
                    <a:pt x="317" y="325"/>
                  </a:cubicBezTo>
                  <a:cubicBezTo>
                    <a:pt x="317" y="325"/>
                    <a:pt x="318" y="325"/>
                    <a:pt x="319" y="324"/>
                  </a:cubicBezTo>
                  <a:cubicBezTo>
                    <a:pt x="507" y="136"/>
                    <a:pt x="507" y="136"/>
                    <a:pt x="507" y="136"/>
                  </a:cubicBezTo>
                  <a:cubicBezTo>
                    <a:pt x="508" y="135"/>
                    <a:pt x="508" y="133"/>
                    <a:pt x="507" y="132"/>
                  </a:cubicBezTo>
                  <a:close/>
                  <a:moveTo>
                    <a:pt x="574" y="65"/>
                  </a:moveTo>
                  <a:cubicBezTo>
                    <a:pt x="574" y="66"/>
                    <a:pt x="575" y="66"/>
                    <a:pt x="576" y="66"/>
                  </a:cubicBezTo>
                  <a:cubicBezTo>
                    <a:pt x="577" y="66"/>
                    <a:pt x="577" y="66"/>
                    <a:pt x="578" y="65"/>
                  </a:cubicBezTo>
                  <a:cubicBezTo>
                    <a:pt x="633" y="10"/>
                    <a:pt x="633" y="10"/>
                    <a:pt x="633" y="10"/>
                  </a:cubicBezTo>
                  <a:cubicBezTo>
                    <a:pt x="634" y="9"/>
                    <a:pt x="634" y="7"/>
                    <a:pt x="633" y="6"/>
                  </a:cubicBezTo>
                  <a:cubicBezTo>
                    <a:pt x="632" y="5"/>
                    <a:pt x="630" y="5"/>
                    <a:pt x="628" y="6"/>
                  </a:cubicBezTo>
                  <a:cubicBezTo>
                    <a:pt x="574" y="61"/>
                    <a:pt x="574" y="61"/>
                    <a:pt x="574" y="61"/>
                  </a:cubicBezTo>
                  <a:cubicBezTo>
                    <a:pt x="572" y="62"/>
                    <a:pt x="572" y="64"/>
                    <a:pt x="574" y="65"/>
                  </a:cubicBezTo>
                  <a:close/>
                  <a:moveTo>
                    <a:pt x="456" y="200"/>
                  </a:moveTo>
                  <a:cubicBezTo>
                    <a:pt x="456" y="200"/>
                    <a:pt x="457" y="200"/>
                    <a:pt x="458" y="200"/>
                  </a:cubicBezTo>
                  <a:cubicBezTo>
                    <a:pt x="506" y="151"/>
                    <a:pt x="506" y="151"/>
                    <a:pt x="506" y="151"/>
                  </a:cubicBezTo>
                  <a:cubicBezTo>
                    <a:pt x="506" y="151"/>
                    <a:pt x="507" y="150"/>
                    <a:pt x="507" y="150"/>
                  </a:cubicBezTo>
                  <a:cubicBezTo>
                    <a:pt x="507" y="150"/>
                    <a:pt x="507" y="150"/>
                    <a:pt x="508" y="150"/>
                  </a:cubicBezTo>
                  <a:cubicBezTo>
                    <a:pt x="510" y="147"/>
                    <a:pt x="510" y="147"/>
                    <a:pt x="510" y="147"/>
                  </a:cubicBezTo>
                  <a:cubicBezTo>
                    <a:pt x="511" y="146"/>
                    <a:pt x="511" y="144"/>
                    <a:pt x="510" y="143"/>
                  </a:cubicBezTo>
                  <a:cubicBezTo>
                    <a:pt x="509" y="142"/>
                    <a:pt x="507" y="142"/>
                    <a:pt x="506" y="143"/>
                  </a:cubicBezTo>
                  <a:cubicBezTo>
                    <a:pt x="503" y="145"/>
                    <a:pt x="503" y="145"/>
                    <a:pt x="503" y="145"/>
                  </a:cubicBezTo>
                  <a:cubicBezTo>
                    <a:pt x="503" y="145"/>
                    <a:pt x="503" y="146"/>
                    <a:pt x="503" y="146"/>
                  </a:cubicBezTo>
                  <a:cubicBezTo>
                    <a:pt x="502" y="146"/>
                    <a:pt x="502" y="146"/>
                    <a:pt x="502" y="147"/>
                  </a:cubicBezTo>
                  <a:cubicBezTo>
                    <a:pt x="453" y="195"/>
                    <a:pt x="453" y="195"/>
                    <a:pt x="453" y="195"/>
                  </a:cubicBezTo>
                  <a:cubicBezTo>
                    <a:pt x="452" y="196"/>
                    <a:pt x="452" y="198"/>
                    <a:pt x="453" y="200"/>
                  </a:cubicBezTo>
                  <a:cubicBezTo>
                    <a:pt x="454" y="200"/>
                    <a:pt x="455" y="200"/>
                    <a:pt x="456" y="200"/>
                  </a:cubicBezTo>
                  <a:close/>
                  <a:moveTo>
                    <a:pt x="384" y="264"/>
                  </a:moveTo>
                  <a:cubicBezTo>
                    <a:pt x="326" y="322"/>
                    <a:pt x="326" y="322"/>
                    <a:pt x="326" y="322"/>
                  </a:cubicBezTo>
                  <a:cubicBezTo>
                    <a:pt x="325" y="323"/>
                    <a:pt x="325" y="325"/>
                    <a:pt x="326" y="326"/>
                  </a:cubicBezTo>
                  <a:cubicBezTo>
                    <a:pt x="327" y="327"/>
                    <a:pt x="328" y="327"/>
                    <a:pt x="329" y="327"/>
                  </a:cubicBezTo>
                  <a:cubicBezTo>
                    <a:pt x="329" y="327"/>
                    <a:pt x="330" y="327"/>
                    <a:pt x="331" y="326"/>
                  </a:cubicBezTo>
                  <a:cubicBezTo>
                    <a:pt x="388" y="269"/>
                    <a:pt x="388" y="269"/>
                    <a:pt x="388" y="269"/>
                  </a:cubicBezTo>
                  <a:cubicBezTo>
                    <a:pt x="390" y="268"/>
                    <a:pt x="390" y="266"/>
                    <a:pt x="388" y="264"/>
                  </a:cubicBezTo>
                  <a:cubicBezTo>
                    <a:pt x="387" y="263"/>
                    <a:pt x="385" y="263"/>
                    <a:pt x="384" y="264"/>
                  </a:cubicBezTo>
                  <a:close/>
                  <a:moveTo>
                    <a:pt x="453" y="200"/>
                  </a:moveTo>
                  <a:cubicBezTo>
                    <a:pt x="452" y="199"/>
                    <a:pt x="450" y="199"/>
                    <a:pt x="448" y="200"/>
                  </a:cubicBezTo>
                  <a:cubicBezTo>
                    <a:pt x="389" y="260"/>
                    <a:pt x="389" y="260"/>
                    <a:pt x="389" y="260"/>
                  </a:cubicBezTo>
                  <a:cubicBezTo>
                    <a:pt x="387" y="261"/>
                    <a:pt x="387" y="263"/>
                    <a:pt x="389" y="264"/>
                  </a:cubicBezTo>
                  <a:cubicBezTo>
                    <a:pt x="389" y="265"/>
                    <a:pt x="390" y="265"/>
                    <a:pt x="391" y="265"/>
                  </a:cubicBezTo>
                  <a:cubicBezTo>
                    <a:pt x="392" y="265"/>
                    <a:pt x="392" y="265"/>
                    <a:pt x="393" y="264"/>
                  </a:cubicBezTo>
                  <a:cubicBezTo>
                    <a:pt x="453" y="204"/>
                    <a:pt x="453" y="204"/>
                    <a:pt x="453" y="204"/>
                  </a:cubicBezTo>
                  <a:cubicBezTo>
                    <a:pt x="454" y="203"/>
                    <a:pt x="454" y="201"/>
                    <a:pt x="453" y="200"/>
                  </a:cubicBezTo>
                  <a:close/>
                  <a:moveTo>
                    <a:pt x="593" y="56"/>
                  </a:moveTo>
                  <a:cubicBezTo>
                    <a:pt x="586" y="62"/>
                    <a:pt x="586" y="62"/>
                    <a:pt x="586" y="62"/>
                  </a:cubicBezTo>
                  <a:cubicBezTo>
                    <a:pt x="586" y="62"/>
                    <a:pt x="586" y="62"/>
                    <a:pt x="586" y="62"/>
                  </a:cubicBezTo>
                  <a:cubicBezTo>
                    <a:pt x="581" y="67"/>
                    <a:pt x="581" y="67"/>
                    <a:pt x="581" y="67"/>
                  </a:cubicBezTo>
                  <a:cubicBezTo>
                    <a:pt x="581" y="67"/>
                    <a:pt x="581" y="68"/>
                    <a:pt x="581" y="68"/>
                  </a:cubicBezTo>
                  <a:cubicBezTo>
                    <a:pt x="581" y="68"/>
                    <a:pt x="580" y="68"/>
                    <a:pt x="580" y="68"/>
                  </a:cubicBezTo>
                  <a:cubicBezTo>
                    <a:pt x="577" y="72"/>
                    <a:pt x="577" y="72"/>
                    <a:pt x="577" y="72"/>
                  </a:cubicBezTo>
                  <a:cubicBezTo>
                    <a:pt x="576" y="73"/>
                    <a:pt x="576" y="75"/>
                    <a:pt x="577" y="76"/>
                  </a:cubicBezTo>
                  <a:cubicBezTo>
                    <a:pt x="578" y="77"/>
                    <a:pt x="578" y="77"/>
                    <a:pt x="579" y="77"/>
                  </a:cubicBezTo>
                  <a:cubicBezTo>
                    <a:pt x="580" y="77"/>
                    <a:pt x="581" y="77"/>
                    <a:pt x="581" y="76"/>
                  </a:cubicBezTo>
                  <a:cubicBezTo>
                    <a:pt x="584" y="73"/>
                    <a:pt x="584" y="73"/>
                    <a:pt x="584" y="73"/>
                  </a:cubicBezTo>
                  <a:cubicBezTo>
                    <a:pt x="585" y="73"/>
                    <a:pt x="585" y="72"/>
                    <a:pt x="585" y="72"/>
                  </a:cubicBezTo>
                  <a:cubicBezTo>
                    <a:pt x="585" y="72"/>
                    <a:pt x="585" y="72"/>
                    <a:pt x="586" y="72"/>
                  </a:cubicBezTo>
                  <a:cubicBezTo>
                    <a:pt x="597" y="60"/>
                    <a:pt x="597" y="60"/>
                    <a:pt x="597" y="60"/>
                  </a:cubicBezTo>
                  <a:cubicBezTo>
                    <a:pt x="647" y="10"/>
                    <a:pt x="647" y="10"/>
                    <a:pt x="647" y="10"/>
                  </a:cubicBezTo>
                  <a:cubicBezTo>
                    <a:pt x="648" y="9"/>
                    <a:pt x="648" y="7"/>
                    <a:pt x="647" y="6"/>
                  </a:cubicBezTo>
                  <a:cubicBezTo>
                    <a:pt x="646" y="5"/>
                    <a:pt x="644" y="5"/>
                    <a:pt x="643" y="6"/>
                  </a:cubicBezTo>
                  <a:cubicBezTo>
                    <a:pt x="594" y="54"/>
                    <a:pt x="594" y="54"/>
                    <a:pt x="594" y="54"/>
                  </a:cubicBezTo>
                  <a:lnTo>
                    <a:pt x="593" y="56"/>
                  </a:lnTo>
                  <a:close/>
                  <a:moveTo>
                    <a:pt x="255" y="397"/>
                  </a:moveTo>
                  <a:cubicBezTo>
                    <a:pt x="254" y="396"/>
                    <a:pt x="252" y="396"/>
                    <a:pt x="251" y="397"/>
                  </a:cubicBezTo>
                  <a:cubicBezTo>
                    <a:pt x="232" y="416"/>
                    <a:pt x="232" y="416"/>
                    <a:pt x="232" y="416"/>
                  </a:cubicBezTo>
                  <a:cubicBezTo>
                    <a:pt x="231" y="418"/>
                    <a:pt x="231" y="420"/>
                    <a:pt x="232" y="421"/>
                  </a:cubicBezTo>
                  <a:cubicBezTo>
                    <a:pt x="233" y="421"/>
                    <a:pt x="234" y="422"/>
                    <a:pt x="234" y="422"/>
                  </a:cubicBezTo>
                  <a:cubicBezTo>
                    <a:pt x="235" y="422"/>
                    <a:pt x="236" y="421"/>
                    <a:pt x="237" y="421"/>
                  </a:cubicBezTo>
                  <a:cubicBezTo>
                    <a:pt x="255" y="402"/>
                    <a:pt x="255" y="402"/>
                    <a:pt x="255" y="402"/>
                  </a:cubicBezTo>
                  <a:cubicBezTo>
                    <a:pt x="257" y="401"/>
                    <a:pt x="257" y="399"/>
                    <a:pt x="255" y="397"/>
                  </a:cubicBezTo>
                  <a:close/>
                  <a:moveTo>
                    <a:pt x="435" y="235"/>
                  </a:moveTo>
                  <a:cubicBezTo>
                    <a:pt x="436" y="235"/>
                    <a:pt x="436" y="235"/>
                    <a:pt x="437" y="234"/>
                  </a:cubicBezTo>
                  <a:cubicBezTo>
                    <a:pt x="465" y="207"/>
                    <a:pt x="465" y="207"/>
                    <a:pt x="465" y="207"/>
                  </a:cubicBezTo>
                  <a:cubicBezTo>
                    <a:pt x="465" y="207"/>
                    <a:pt x="465" y="207"/>
                    <a:pt x="465" y="207"/>
                  </a:cubicBezTo>
                  <a:cubicBezTo>
                    <a:pt x="465" y="207"/>
                    <a:pt x="465" y="207"/>
                    <a:pt x="465" y="207"/>
                  </a:cubicBezTo>
                  <a:cubicBezTo>
                    <a:pt x="465" y="207"/>
                    <a:pt x="465" y="206"/>
                    <a:pt x="465" y="206"/>
                  </a:cubicBezTo>
                  <a:cubicBezTo>
                    <a:pt x="465" y="206"/>
                    <a:pt x="465" y="206"/>
                    <a:pt x="465" y="206"/>
                  </a:cubicBezTo>
                  <a:cubicBezTo>
                    <a:pt x="473" y="198"/>
                    <a:pt x="473" y="198"/>
                    <a:pt x="473" y="198"/>
                  </a:cubicBezTo>
                  <a:cubicBezTo>
                    <a:pt x="474" y="197"/>
                    <a:pt x="474" y="195"/>
                    <a:pt x="473" y="194"/>
                  </a:cubicBezTo>
                  <a:cubicBezTo>
                    <a:pt x="472" y="192"/>
                    <a:pt x="470" y="192"/>
                    <a:pt x="469" y="194"/>
                  </a:cubicBezTo>
                  <a:cubicBezTo>
                    <a:pt x="460" y="202"/>
                    <a:pt x="460" y="202"/>
                    <a:pt x="460" y="202"/>
                  </a:cubicBezTo>
                  <a:cubicBezTo>
                    <a:pt x="460" y="202"/>
                    <a:pt x="460" y="202"/>
                    <a:pt x="460" y="202"/>
                  </a:cubicBezTo>
                  <a:cubicBezTo>
                    <a:pt x="460" y="202"/>
                    <a:pt x="460" y="202"/>
                    <a:pt x="460" y="202"/>
                  </a:cubicBezTo>
                  <a:cubicBezTo>
                    <a:pt x="460" y="202"/>
                    <a:pt x="460" y="202"/>
                    <a:pt x="460" y="202"/>
                  </a:cubicBezTo>
                  <a:cubicBezTo>
                    <a:pt x="433" y="230"/>
                    <a:pt x="433" y="230"/>
                    <a:pt x="433" y="230"/>
                  </a:cubicBezTo>
                  <a:cubicBezTo>
                    <a:pt x="431" y="231"/>
                    <a:pt x="431" y="233"/>
                    <a:pt x="433" y="234"/>
                  </a:cubicBezTo>
                  <a:cubicBezTo>
                    <a:pt x="433" y="235"/>
                    <a:pt x="434" y="235"/>
                    <a:pt x="435" y="235"/>
                  </a:cubicBezTo>
                  <a:close/>
                  <a:moveTo>
                    <a:pt x="476" y="193"/>
                  </a:moveTo>
                  <a:cubicBezTo>
                    <a:pt x="477" y="193"/>
                    <a:pt x="478" y="193"/>
                    <a:pt x="479" y="193"/>
                  </a:cubicBezTo>
                  <a:cubicBezTo>
                    <a:pt x="513" y="159"/>
                    <a:pt x="513" y="159"/>
                    <a:pt x="513" y="159"/>
                  </a:cubicBezTo>
                  <a:cubicBezTo>
                    <a:pt x="514" y="157"/>
                    <a:pt x="514" y="155"/>
                    <a:pt x="513" y="154"/>
                  </a:cubicBezTo>
                  <a:cubicBezTo>
                    <a:pt x="511" y="153"/>
                    <a:pt x="509" y="153"/>
                    <a:pt x="508" y="154"/>
                  </a:cubicBezTo>
                  <a:cubicBezTo>
                    <a:pt x="474" y="188"/>
                    <a:pt x="474" y="188"/>
                    <a:pt x="474" y="188"/>
                  </a:cubicBezTo>
                  <a:cubicBezTo>
                    <a:pt x="473" y="189"/>
                    <a:pt x="473" y="191"/>
                    <a:pt x="474" y="193"/>
                  </a:cubicBezTo>
                  <a:cubicBezTo>
                    <a:pt x="475" y="193"/>
                    <a:pt x="476" y="193"/>
                    <a:pt x="476" y="193"/>
                  </a:cubicBezTo>
                  <a:close/>
                  <a:moveTo>
                    <a:pt x="569" y="98"/>
                  </a:moveTo>
                  <a:cubicBezTo>
                    <a:pt x="569" y="99"/>
                    <a:pt x="570" y="99"/>
                    <a:pt x="571" y="99"/>
                  </a:cubicBezTo>
                  <a:cubicBezTo>
                    <a:pt x="572" y="99"/>
                    <a:pt x="573" y="99"/>
                    <a:pt x="573" y="98"/>
                  </a:cubicBezTo>
                  <a:cubicBezTo>
                    <a:pt x="663" y="8"/>
                    <a:pt x="663" y="8"/>
                    <a:pt x="663" y="8"/>
                  </a:cubicBezTo>
                  <a:cubicBezTo>
                    <a:pt x="664" y="7"/>
                    <a:pt x="664" y="5"/>
                    <a:pt x="663" y="4"/>
                  </a:cubicBezTo>
                  <a:cubicBezTo>
                    <a:pt x="662" y="2"/>
                    <a:pt x="660" y="2"/>
                    <a:pt x="659" y="4"/>
                  </a:cubicBezTo>
                  <a:cubicBezTo>
                    <a:pt x="569" y="94"/>
                    <a:pt x="569" y="94"/>
                    <a:pt x="569" y="94"/>
                  </a:cubicBezTo>
                  <a:cubicBezTo>
                    <a:pt x="568" y="95"/>
                    <a:pt x="568" y="97"/>
                    <a:pt x="569" y="98"/>
                  </a:cubicBezTo>
                  <a:close/>
                  <a:moveTo>
                    <a:pt x="388" y="283"/>
                  </a:moveTo>
                  <a:cubicBezTo>
                    <a:pt x="389" y="282"/>
                    <a:pt x="389" y="280"/>
                    <a:pt x="388" y="279"/>
                  </a:cubicBezTo>
                  <a:cubicBezTo>
                    <a:pt x="387" y="278"/>
                    <a:pt x="385" y="278"/>
                    <a:pt x="384" y="279"/>
                  </a:cubicBezTo>
                  <a:cubicBezTo>
                    <a:pt x="367" y="295"/>
                    <a:pt x="367" y="295"/>
                    <a:pt x="367" y="295"/>
                  </a:cubicBezTo>
                  <a:cubicBezTo>
                    <a:pt x="366" y="297"/>
                    <a:pt x="366" y="299"/>
                    <a:pt x="367" y="300"/>
                  </a:cubicBezTo>
                  <a:cubicBezTo>
                    <a:pt x="368" y="300"/>
                    <a:pt x="368" y="301"/>
                    <a:pt x="369" y="301"/>
                  </a:cubicBezTo>
                  <a:cubicBezTo>
                    <a:pt x="370" y="301"/>
                    <a:pt x="371" y="300"/>
                    <a:pt x="371" y="300"/>
                  </a:cubicBezTo>
                  <a:lnTo>
                    <a:pt x="388" y="283"/>
                  </a:lnTo>
                  <a:close/>
                  <a:moveTo>
                    <a:pt x="428" y="243"/>
                  </a:moveTo>
                  <a:cubicBezTo>
                    <a:pt x="428" y="243"/>
                    <a:pt x="428" y="243"/>
                    <a:pt x="428" y="243"/>
                  </a:cubicBezTo>
                  <a:cubicBezTo>
                    <a:pt x="429" y="242"/>
                    <a:pt x="429" y="242"/>
                    <a:pt x="429" y="242"/>
                  </a:cubicBezTo>
                  <a:cubicBezTo>
                    <a:pt x="430" y="241"/>
                    <a:pt x="430" y="239"/>
                    <a:pt x="429" y="238"/>
                  </a:cubicBezTo>
                  <a:cubicBezTo>
                    <a:pt x="428" y="237"/>
                    <a:pt x="426" y="237"/>
                    <a:pt x="425" y="238"/>
                  </a:cubicBezTo>
                  <a:cubicBezTo>
                    <a:pt x="424" y="239"/>
                    <a:pt x="424" y="239"/>
                    <a:pt x="424" y="239"/>
                  </a:cubicBezTo>
                  <a:cubicBezTo>
                    <a:pt x="424" y="239"/>
                    <a:pt x="424" y="239"/>
                    <a:pt x="423" y="239"/>
                  </a:cubicBezTo>
                  <a:cubicBezTo>
                    <a:pt x="423" y="239"/>
                    <a:pt x="423" y="239"/>
                    <a:pt x="423" y="240"/>
                  </a:cubicBezTo>
                  <a:cubicBezTo>
                    <a:pt x="418" y="245"/>
                    <a:pt x="418" y="245"/>
                    <a:pt x="418" y="245"/>
                  </a:cubicBezTo>
                  <a:cubicBezTo>
                    <a:pt x="417" y="246"/>
                    <a:pt x="417" y="248"/>
                    <a:pt x="418" y="249"/>
                  </a:cubicBezTo>
                  <a:cubicBezTo>
                    <a:pt x="418" y="250"/>
                    <a:pt x="419" y="250"/>
                    <a:pt x="420" y="250"/>
                  </a:cubicBezTo>
                  <a:cubicBezTo>
                    <a:pt x="421" y="250"/>
                    <a:pt x="422" y="250"/>
                    <a:pt x="422" y="249"/>
                  </a:cubicBezTo>
                  <a:cubicBezTo>
                    <a:pt x="427" y="244"/>
                    <a:pt x="427" y="244"/>
                    <a:pt x="427" y="244"/>
                  </a:cubicBezTo>
                  <a:cubicBezTo>
                    <a:pt x="427" y="244"/>
                    <a:pt x="427" y="244"/>
                    <a:pt x="428" y="243"/>
                  </a:cubicBezTo>
                  <a:close/>
                  <a:moveTo>
                    <a:pt x="269" y="398"/>
                  </a:moveTo>
                  <a:cubicBezTo>
                    <a:pt x="268" y="397"/>
                    <a:pt x="266" y="397"/>
                    <a:pt x="265" y="398"/>
                  </a:cubicBezTo>
                  <a:cubicBezTo>
                    <a:pt x="244" y="418"/>
                    <a:pt x="244" y="418"/>
                    <a:pt x="244" y="418"/>
                  </a:cubicBezTo>
                  <a:cubicBezTo>
                    <a:pt x="243" y="419"/>
                    <a:pt x="243" y="421"/>
                    <a:pt x="244" y="423"/>
                  </a:cubicBezTo>
                  <a:cubicBezTo>
                    <a:pt x="245" y="423"/>
                    <a:pt x="246" y="424"/>
                    <a:pt x="246" y="424"/>
                  </a:cubicBezTo>
                  <a:cubicBezTo>
                    <a:pt x="247" y="424"/>
                    <a:pt x="248" y="423"/>
                    <a:pt x="249" y="423"/>
                  </a:cubicBezTo>
                  <a:cubicBezTo>
                    <a:pt x="269" y="402"/>
                    <a:pt x="269" y="402"/>
                    <a:pt x="269" y="402"/>
                  </a:cubicBezTo>
                  <a:cubicBezTo>
                    <a:pt x="270" y="401"/>
                    <a:pt x="270" y="399"/>
                    <a:pt x="269" y="398"/>
                  </a:cubicBezTo>
                  <a:close/>
                  <a:moveTo>
                    <a:pt x="338" y="334"/>
                  </a:moveTo>
                  <a:cubicBezTo>
                    <a:pt x="348" y="324"/>
                    <a:pt x="348" y="324"/>
                    <a:pt x="348" y="324"/>
                  </a:cubicBezTo>
                  <a:cubicBezTo>
                    <a:pt x="349" y="322"/>
                    <a:pt x="349" y="320"/>
                    <a:pt x="348" y="319"/>
                  </a:cubicBezTo>
                  <a:cubicBezTo>
                    <a:pt x="346" y="318"/>
                    <a:pt x="345" y="318"/>
                    <a:pt x="343" y="319"/>
                  </a:cubicBezTo>
                  <a:cubicBezTo>
                    <a:pt x="333" y="329"/>
                    <a:pt x="333" y="329"/>
                    <a:pt x="333" y="329"/>
                  </a:cubicBezTo>
                  <a:cubicBezTo>
                    <a:pt x="332" y="330"/>
                    <a:pt x="332" y="332"/>
                    <a:pt x="333" y="334"/>
                  </a:cubicBezTo>
                  <a:cubicBezTo>
                    <a:pt x="334" y="334"/>
                    <a:pt x="335" y="335"/>
                    <a:pt x="335" y="335"/>
                  </a:cubicBezTo>
                  <a:cubicBezTo>
                    <a:pt x="336" y="335"/>
                    <a:pt x="337" y="334"/>
                    <a:pt x="338" y="334"/>
                  </a:cubicBezTo>
                  <a:close/>
                  <a:moveTo>
                    <a:pt x="336" y="348"/>
                  </a:moveTo>
                  <a:cubicBezTo>
                    <a:pt x="336" y="348"/>
                    <a:pt x="337" y="348"/>
                    <a:pt x="338" y="347"/>
                  </a:cubicBezTo>
                  <a:cubicBezTo>
                    <a:pt x="350" y="336"/>
                    <a:pt x="350" y="336"/>
                    <a:pt x="350" y="336"/>
                  </a:cubicBezTo>
                  <a:cubicBezTo>
                    <a:pt x="351" y="334"/>
                    <a:pt x="351" y="332"/>
                    <a:pt x="350" y="331"/>
                  </a:cubicBezTo>
                  <a:cubicBezTo>
                    <a:pt x="348" y="330"/>
                    <a:pt x="346" y="330"/>
                    <a:pt x="345" y="331"/>
                  </a:cubicBezTo>
                  <a:cubicBezTo>
                    <a:pt x="333" y="343"/>
                    <a:pt x="333" y="343"/>
                    <a:pt x="333" y="343"/>
                  </a:cubicBezTo>
                  <a:cubicBezTo>
                    <a:pt x="332" y="344"/>
                    <a:pt x="332" y="346"/>
                    <a:pt x="333" y="347"/>
                  </a:cubicBezTo>
                  <a:cubicBezTo>
                    <a:pt x="334" y="348"/>
                    <a:pt x="335" y="348"/>
                    <a:pt x="336" y="348"/>
                  </a:cubicBezTo>
                  <a:close/>
                  <a:moveTo>
                    <a:pt x="570" y="111"/>
                  </a:moveTo>
                  <a:cubicBezTo>
                    <a:pt x="571" y="111"/>
                    <a:pt x="572" y="112"/>
                    <a:pt x="572" y="112"/>
                  </a:cubicBezTo>
                  <a:cubicBezTo>
                    <a:pt x="573" y="112"/>
                    <a:pt x="574" y="111"/>
                    <a:pt x="575" y="111"/>
                  </a:cubicBezTo>
                  <a:cubicBezTo>
                    <a:pt x="678" y="7"/>
                    <a:pt x="678" y="7"/>
                    <a:pt x="678" y="7"/>
                  </a:cubicBezTo>
                  <a:cubicBezTo>
                    <a:pt x="679" y="6"/>
                    <a:pt x="679" y="4"/>
                    <a:pt x="678" y="3"/>
                  </a:cubicBezTo>
                  <a:cubicBezTo>
                    <a:pt x="677" y="1"/>
                    <a:pt x="675" y="1"/>
                    <a:pt x="674" y="3"/>
                  </a:cubicBezTo>
                  <a:cubicBezTo>
                    <a:pt x="570" y="106"/>
                    <a:pt x="570" y="106"/>
                    <a:pt x="570" y="106"/>
                  </a:cubicBezTo>
                  <a:cubicBezTo>
                    <a:pt x="569" y="108"/>
                    <a:pt x="569" y="109"/>
                    <a:pt x="570" y="111"/>
                  </a:cubicBezTo>
                  <a:close/>
                  <a:moveTo>
                    <a:pt x="523" y="158"/>
                  </a:moveTo>
                  <a:cubicBezTo>
                    <a:pt x="522" y="157"/>
                    <a:pt x="520" y="157"/>
                    <a:pt x="518" y="158"/>
                  </a:cubicBezTo>
                  <a:cubicBezTo>
                    <a:pt x="491" y="185"/>
                    <a:pt x="491" y="185"/>
                    <a:pt x="491" y="185"/>
                  </a:cubicBezTo>
                  <a:cubicBezTo>
                    <a:pt x="488" y="189"/>
                    <a:pt x="488" y="189"/>
                    <a:pt x="488" y="189"/>
                  </a:cubicBezTo>
                  <a:cubicBezTo>
                    <a:pt x="481" y="196"/>
                    <a:pt x="481" y="196"/>
                    <a:pt x="481" y="196"/>
                  </a:cubicBezTo>
                  <a:cubicBezTo>
                    <a:pt x="479" y="197"/>
                    <a:pt x="479" y="199"/>
                    <a:pt x="481" y="200"/>
                  </a:cubicBezTo>
                  <a:cubicBezTo>
                    <a:pt x="481" y="201"/>
                    <a:pt x="482" y="201"/>
                    <a:pt x="483" y="201"/>
                  </a:cubicBezTo>
                  <a:cubicBezTo>
                    <a:pt x="484" y="201"/>
                    <a:pt x="484" y="201"/>
                    <a:pt x="485" y="200"/>
                  </a:cubicBezTo>
                  <a:cubicBezTo>
                    <a:pt x="523" y="162"/>
                    <a:pt x="523" y="162"/>
                    <a:pt x="523" y="162"/>
                  </a:cubicBezTo>
                  <a:cubicBezTo>
                    <a:pt x="524" y="161"/>
                    <a:pt x="524" y="159"/>
                    <a:pt x="523" y="158"/>
                  </a:cubicBezTo>
                  <a:close/>
                  <a:moveTo>
                    <a:pt x="303" y="378"/>
                  </a:moveTo>
                  <a:cubicBezTo>
                    <a:pt x="302" y="377"/>
                    <a:pt x="300" y="377"/>
                    <a:pt x="298" y="378"/>
                  </a:cubicBezTo>
                  <a:cubicBezTo>
                    <a:pt x="258" y="419"/>
                    <a:pt x="258" y="419"/>
                    <a:pt x="258" y="419"/>
                  </a:cubicBezTo>
                  <a:cubicBezTo>
                    <a:pt x="256" y="420"/>
                    <a:pt x="256" y="422"/>
                    <a:pt x="258" y="423"/>
                  </a:cubicBezTo>
                  <a:cubicBezTo>
                    <a:pt x="258" y="424"/>
                    <a:pt x="259" y="424"/>
                    <a:pt x="260" y="424"/>
                  </a:cubicBezTo>
                  <a:cubicBezTo>
                    <a:pt x="261" y="424"/>
                    <a:pt x="261" y="424"/>
                    <a:pt x="262" y="423"/>
                  </a:cubicBezTo>
                  <a:cubicBezTo>
                    <a:pt x="303" y="382"/>
                    <a:pt x="303" y="382"/>
                    <a:pt x="303" y="382"/>
                  </a:cubicBezTo>
                  <a:cubicBezTo>
                    <a:pt x="304" y="381"/>
                    <a:pt x="304" y="379"/>
                    <a:pt x="303" y="378"/>
                  </a:cubicBezTo>
                  <a:close/>
                  <a:moveTo>
                    <a:pt x="458" y="225"/>
                  </a:moveTo>
                  <a:cubicBezTo>
                    <a:pt x="459" y="225"/>
                    <a:pt x="460" y="225"/>
                    <a:pt x="461" y="225"/>
                  </a:cubicBezTo>
                  <a:cubicBezTo>
                    <a:pt x="469" y="216"/>
                    <a:pt x="469" y="216"/>
                    <a:pt x="469" y="216"/>
                  </a:cubicBezTo>
                  <a:cubicBezTo>
                    <a:pt x="470" y="215"/>
                    <a:pt x="470" y="213"/>
                    <a:pt x="469" y="212"/>
                  </a:cubicBezTo>
                  <a:cubicBezTo>
                    <a:pt x="468" y="211"/>
                    <a:pt x="466" y="211"/>
                    <a:pt x="465" y="212"/>
                  </a:cubicBezTo>
                  <a:cubicBezTo>
                    <a:pt x="456" y="220"/>
                    <a:pt x="456" y="220"/>
                    <a:pt x="456" y="220"/>
                  </a:cubicBezTo>
                  <a:cubicBezTo>
                    <a:pt x="455" y="221"/>
                    <a:pt x="455" y="223"/>
                    <a:pt x="456" y="225"/>
                  </a:cubicBezTo>
                  <a:cubicBezTo>
                    <a:pt x="457" y="225"/>
                    <a:pt x="458" y="225"/>
                    <a:pt x="458" y="225"/>
                  </a:cubicBezTo>
                  <a:close/>
                  <a:moveTo>
                    <a:pt x="466" y="232"/>
                  </a:moveTo>
                  <a:cubicBezTo>
                    <a:pt x="467" y="232"/>
                    <a:pt x="468" y="231"/>
                    <a:pt x="468" y="231"/>
                  </a:cubicBezTo>
                  <a:cubicBezTo>
                    <a:pt x="478" y="221"/>
                    <a:pt x="478" y="221"/>
                    <a:pt x="478" y="221"/>
                  </a:cubicBezTo>
                  <a:cubicBezTo>
                    <a:pt x="478" y="221"/>
                    <a:pt x="478" y="221"/>
                    <a:pt x="478" y="221"/>
                  </a:cubicBezTo>
                  <a:cubicBezTo>
                    <a:pt x="478" y="221"/>
                    <a:pt x="479" y="221"/>
                    <a:pt x="479" y="221"/>
                  </a:cubicBezTo>
                  <a:cubicBezTo>
                    <a:pt x="483" y="216"/>
                    <a:pt x="483" y="216"/>
                    <a:pt x="483" y="216"/>
                  </a:cubicBezTo>
                  <a:cubicBezTo>
                    <a:pt x="484" y="215"/>
                    <a:pt x="484" y="213"/>
                    <a:pt x="483" y="212"/>
                  </a:cubicBezTo>
                  <a:cubicBezTo>
                    <a:pt x="482" y="211"/>
                    <a:pt x="480" y="211"/>
                    <a:pt x="478" y="212"/>
                  </a:cubicBezTo>
                  <a:cubicBezTo>
                    <a:pt x="474" y="216"/>
                    <a:pt x="474" y="216"/>
                    <a:pt x="474" y="216"/>
                  </a:cubicBezTo>
                  <a:cubicBezTo>
                    <a:pt x="474" y="216"/>
                    <a:pt x="474" y="216"/>
                    <a:pt x="474" y="217"/>
                  </a:cubicBezTo>
                  <a:cubicBezTo>
                    <a:pt x="474" y="217"/>
                    <a:pt x="474" y="217"/>
                    <a:pt x="474" y="217"/>
                  </a:cubicBezTo>
                  <a:cubicBezTo>
                    <a:pt x="464" y="227"/>
                    <a:pt x="464" y="227"/>
                    <a:pt x="464" y="227"/>
                  </a:cubicBezTo>
                  <a:cubicBezTo>
                    <a:pt x="463" y="228"/>
                    <a:pt x="463" y="230"/>
                    <a:pt x="464" y="231"/>
                  </a:cubicBezTo>
                  <a:cubicBezTo>
                    <a:pt x="465" y="231"/>
                    <a:pt x="465" y="232"/>
                    <a:pt x="466" y="232"/>
                  </a:cubicBezTo>
                  <a:close/>
                  <a:moveTo>
                    <a:pt x="316" y="382"/>
                  </a:moveTo>
                  <a:cubicBezTo>
                    <a:pt x="317" y="382"/>
                    <a:pt x="318" y="382"/>
                    <a:pt x="318" y="381"/>
                  </a:cubicBezTo>
                  <a:cubicBezTo>
                    <a:pt x="327" y="373"/>
                    <a:pt x="327" y="373"/>
                    <a:pt x="327" y="373"/>
                  </a:cubicBezTo>
                  <a:cubicBezTo>
                    <a:pt x="328" y="371"/>
                    <a:pt x="328" y="369"/>
                    <a:pt x="327" y="368"/>
                  </a:cubicBezTo>
                  <a:cubicBezTo>
                    <a:pt x="325" y="367"/>
                    <a:pt x="323" y="367"/>
                    <a:pt x="322" y="368"/>
                  </a:cubicBezTo>
                  <a:cubicBezTo>
                    <a:pt x="314" y="377"/>
                    <a:pt x="314" y="377"/>
                    <a:pt x="314" y="377"/>
                  </a:cubicBezTo>
                  <a:cubicBezTo>
                    <a:pt x="313" y="378"/>
                    <a:pt x="313" y="380"/>
                    <a:pt x="314" y="381"/>
                  </a:cubicBezTo>
                  <a:cubicBezTo>
                    <a:pt x="314" y="382"/>
                    <a:pt x="315" y="382"/>
                    <a:pt x="316" y="382"/>
                  </a:cubicBezTo>
                  <a:close/>
                  <a:moveTo>
                    <a:pt x="524" y="166"/>
                  </a:moveTo>
                  <a:cubicBezTo>
                    <a:pt x="510" y="180"/>
                    <a:pt x="510" y="180"/>
                    <a:pt x="510" y="180"/>
                  </a:cubicBezTo>
                  <a:cubicBezTo>
                    <a:pt x="509" y="182"/>
                    <a:pt x="509" y="184"/>
                    <a:pt x="510" y="185"/>
                  </a:cubicBezTo>
                  <a:cubicBezTo>
                    <a:pt x="511" y="185"/>
                    <a:pt x="511" y="186"/>
                    <a:pt x="512" y="186"/>
                  </a:cubicBezTo>
                  <a:cubicBezTo>
                    <a:pt x="513" y="186"/>
                    <a:pt x="514" y="185"/>
                    <a:pt x="514" y="185"/>
                  </a:cubicBezTo>
                  <a:cubicBezTo>
                    <a:pt x="528" y="171"/>
                    <a:pt x="528" y="171"/>
                    <a:pt x="528" y="171"/>
                  </a:cubicBezTo>
                  <a:cubicBezTo>
                    <a:pt x="530" y="170"/>
                    <a:pt x="530" y="168"/>
                    <a:pt x="528" y="166"/>
                  </a:cubicBezTo>
                  <a:cubicBezTo>
                    <a:pt x="527" y="165"/>
                    <a:pt x="525" y="165"/>
                    <a:pt x="524" y="166"/>
                  </a:cubicBezTo>
                  <a:close/>
                  <a:moveTo>
                    <a:pt x="340" y="357"/>
                  </a:moveTo>
                  <a:cubicBezTo>
                    <a:pt x="341" y="357"/>
                    <a:pt x="342" y="357"/>
                    <a:pt x="343" y="357"/>
                  </a:cubicBezTo>
                  <a:cubicBezTo>
                    <a:pt x="350" y="349"/>
                    <a:pt x="350" y="349"/>
                    <a:pt x="350" y="349"/>
                  </a:cubicBezTo>
                  <a:cubicBezTo>
                    <a:pt x="351" y="348"/>
                    <a:pt x="351" y="346"/>
                    <a:pt x="350" y="345"/>
                  </a:cubicBezTo>
                  <a:cubicBezTo>
                    <a:pt x="349" y="343"/>
                    <a:pt x="347" y="343"/>
                    <a:pt x="346" y="345"/>
                  </a:cubicBezTo>
                  <a:cubicBezTo>
                    <a:pt x="338" y="352"/>
                    <a:pt x="338" y="352"/>
                    <a:pt x="338" y="352"/>
                  </a:cubicBezTo>
                  <a:cubicBezTo>
                    <a:pt x="337" y="353"/>
                    <a:pt x="337" y="355"/>
                    <a:pt x="338" y="357"/>
                  </a:cubicBezTo>
                  <a:cubicBezTo>
                    <a:pt x="339" y="357"/>
                    <a:pt x="340" y="357"/>
                    <a:pt x="340" y="357"/>
                  </a:cubicBezTo>
                  <a:close/>
                  <a:moveTo>
                    <a:pt x="296" y="403"/>
                  </a:moveTo>
                  <a:cubicBezTo>
                    <a:pt x="296" y="403"/>
                    <a:pt x="297" y="402"/>
                    <a:pt x="297" y="402"/>
                  </a:cubicBezTo>
                  <a:cubicBezTo>
                    <a:pt x="299" y="400"/>
                    <a:pt x="299" y="400"/>
                    <a:pt x="299" y="400"/>
                  </a:cubicBezTo>
                  <a:cubicBezTo>
                    <a:pt x="300" y="399"/>
                    <a:pt x="300" y="397"/>
                    <a:pt x="299" y="396"/>
                  </a:cubicBezTo>
                  <a:cubicBezTo>
                    <a:pt x="298" y="395"/>
                    <a:pt x="296" y="395"/>
                    <a:pt x="294" y="396"/>
                  </a:cubicBezTo>
                  <a:cubicBezTo>
                    <a:pt x="293" y="398"/>
                    <a:pt x="293" y="398"/>
                    <a:pt x="293" y="398"/>
                  </a:cubicBezTo>
                  <a:cubicBezTo>
                    <a:pt x="292" y="398"/>
                    <a:pt x="292" y="398"/>
                    <a:pt x="292" y="399"/>
                  </a:cubicBezTo>
                  <a:cubicBezTo>
                    <a:pt x="292" y="399"/>
                    <a:pt x="291" y="399"/>
                    <a:pt x="291" y="399"/>
                  </a:cubicBezTo>
                  <a:cubicBezTo>
                    <a:pt x="264" y="426"/>
                    <a:pt x="264" y="426"/>
                    <a:pt x="264" y="426"/>
                  </a:cubicBezTo>
                  <a:cubicBezTo>
                    <a:pt x="263" y="428"/>
                    <a:pt x="263" y="430"/>
                    <a:pt x="264" y="431"/>
                  </a:cubicBezTo>
                  <a:cubicBezTo>
                    <a:pt x="265" y="431"/>
                    <a:pt x="265" y="432"/>
                    <a:pt x="266" y="432"/>
                  </a:cubicBezTo>
                  <a:cubicBezTo>
                    <a:pt x="267" y="432"/>
                    <a:pt x="268" y="431"/>
                    <a:pt x="268" y="431"/>
                  </a:cubicBezTo>
                  <a:cubicBezTo>
                    <a:pt x="295" y="404"/>
                    <a:pt x="295" y="404"/>
                    <a:pt x="295" y="404"/>
                  </a:cubicBezTo>
                  <a:cubicBezTo>
                    <a:pt x="296" y="403"/>
                    <a:pt x="296" y="403"/>
                    <a:pt x="296" y="403"/>
                  </a:cubicBezTo>
                  <a:close/>
                  <a:moveTo>
                    <a:pt x="575" y="120"/>
                  </a:moveTo>
                  <a:cubicBezTo>
                    <a:pt x="576" y="120"/>
                    <a:pt x="577" y="121"/>
                    <a:pt x="577" y="121"/>
                  </a:cubicBezTo>
                  <a:cubicBezTo>
                    <a:pt x="578" y="121"/>
                    <a:pt x="579" y="120"/>
                    <a:pt x="580" y="120"/>
                  </a:cubicBezTo>
                  <a:cubicBezTo>
                    <a:pt x="693" y="6"/>
                    <a:pt x="693" y="6"/>
                    <a:pt x="693" y="6"/>
                  </a:cubicBezTo>
                  <a:cubicBezTo>
                    <a:pt x="694" y="5"/>
                    <a:pt x="694" y="3"/>
                    <a:pt x="693" y="2"/>
                  </a:cubicBezTo>
                  <a:cubicBezTo>
                    <a:pt x="692" y="1"/>
                    <a:pt x="690" y="1"/>
                    <a:pt x="688" y="2"/>
                  </a:cubicBezTo>
                  <a:cubicBezTo>
                    <a:pt x="575" y="115"/>
                    <a:pt x="575" y="115"/>
                    <a:pt x="575" y="115"/>
                  </a:cubicBezTo>
                  <a:cubicBezTo>
                    <a:pt x="574" y="117"/>
                    <a:pt x="574" y="118"/>
                    <a:pt x="575" y="120"/>
                  </a:cubicBezTo>
                  <a:close/>
                  <a:moveTo>
                    <a:pt x="362" y="350"/>
                  </a:moveTo>
                  <a:cubicBezTo>
                    <a:pt x="362" y="350"/>
                    <a:pt x="363" y="350"/>
                    <a:pt x="364" y="349"/>
                  </a:cubicBezTo>
                  <a:cubicBezTo>
                    <a:pt x="366" y="348"/>
                    <a:pt x="366" y="348"/>
                    <a:pt x="366" y="348"/>
                  </a:cubicBezTo>
                  <a:cubicBezTo>
                    <a:pt x="367" y="346"/>
                    <a:pt x="367" y="344"/>
                    <a:pt x="366" y="343"/>
                  </a:cubicBezTo>
                  <a:cubicBezTo>
                    <a:pt x="364" y="342"/>
                    <a:pt x="362" y="342"/>
                    <a:pt x="361" y="343"/>
                  </a:cubicBezTo>
                  <a:cubicBezTo>
                    <a:pt x="360" y="345"/>
                    <a:pt x="360" y="345"/>
                    <a:pt x="360" y="345"/>
                  </a:cubicBezTo>
                  <a:cubicBezTo>
                    <a:pt x="358" y="346"/>
                    <a:pt x="358" y="348"/>
                    <a:pt x="360" y="349"/>
                  </a:cubicBezTo>
                  <a:cubicBezTo>
                    <a:pt x="360" y="350"/>
                    <a:pt x="361" y="350"/>
                    <a:pt x="362" y="350"/>
                  </a:cubicBezTo>
                  <a:close/>
                  <a:moveTo>
                    <a:pt x="489" y="216"/>
                  </a:moveTo>
                  <a:cubicBezTo>
                    <a:pt x="487" y="218"/>
                    <a:pt x="487" y="218"/>
                    <a:pt x="487" y="218"/>
                  </a:cubicBezTo>
                  <a:cubicBezTo>
                    <a:pt x="485" y="219"/>
                    <a:pt x="485" y="221"/>
                    <a:pt x="487" y="222"/>
                  </a:cubicBezTo>
                  <a:cubicBezTo>
                    <a:pt x="487" y="223"/>
                    <a:pt x="488" y="223"/>
                    <a:pt x="489" y="223"/>
                  </a:cubicBezTo>
                  <a:cubicBezTo>
                    <a:pt x="490" y="223"/>
                    <a:pt x="490" y="223"/>
                    <a:pt x="491" y="222"/>
                  </a:cubicBezTo>
                  <a:cubicBezTo>
                    <a:pt x="493" y="220"/>
                    <a:pt x="493" y="220"/>
                    <a:pt x="493" y="220"/>
                  </a:cubicBezTo>
                  <a:cubicBezTo>
                    <a:pt x="494" y="219"/>
                    <a:pt x="494" y="217"/>
                    <a:pt x="493" y="216"/>
                  </a:cubicBezTo>
                  <a:cubicBezTo>
                    <a:pt x="492" y="215"/>
                    <a:pt x="490" y="215"/>
                    <a:pt x="489" y="216"/>
                  </a:cubicBezTo>
                  <a:close/>
                  <a:moveTo>
                    <a:pt x="293" y="416"/>
                  </a:moveTo>
                  <a:cubicBezTo>
                    <a:pt x="292" y="415"/>
                    <a:pt x="290" y="415"/>
                    <a:pt x="288" y="416"/>
                  </a:cubicBezTo>
                  <a:cubicBezTo>
                    <a:pt x="274" y="431"/>
                    <a:pt x="274" y="431"/>
                    <a:pt x="274" y="431"/>
                  </a:cubicBezTo>
                  <a:cubicBezTo>
                    <a:pt x="272" y="432"/>
                    <a:pt x="272" y="434"/>
                    <a:pt x="274" y="435"/>
                  </a:cubicBezTo>
                  <a:cubicBezTo>
                    <a:pt x="274" y="436"/>
                    <a:pt x="275" y="436"/>
                    <a:pt x="276" y="436"/>
                  </a:cubicBezTo>
                  <a:cubicBezTo>
                    <a:pt x="277" y="436"/>
                    <a:pt x="277" y="436"/>
                    <a:pt x="278" y="435"/>
                  </a:cubicBezTo>
                  <a:cubicBezTo>
                    <a:pt x="293" y="420"/>
                    <a:pt x="293" y="420"/>
                    <a:pt x="293" y="420"/>
                  </a:cubicBezTo>
                  <a:cubicBezTo>
                    <a:pt x="294" y="419"/>
                    <a:pt x="294" y="417"/>
                    <a:pt x="293" y="416"/>
                  </a:cubicBezTo>
                  <a:close/>
                  <a:moveTo>
                    <a:pt x="583" y="125"/>
                  </a:moveTo>
                  <a:cubicBezTo>
                    <a:pt x="584" y="126"/>
                    <a:pt x="585" y="126"/>
                    <a:pt x="586" y="126"/>
                  </a:cubicBezTo>
                  <a:cubicBezTo>
                    <a:pt x="586" y="126"/>
                    <a:pt x="587" y="126"/>
                    <a:pt x="588" y="125"/>
                  </a:cubicBezTo>
                  <a:cubicBezTo>
                    <a:pt x="707" y="6"/>
                    <a:pt x="707" y="6"/>
                    <a:pt x="707" y="6"/>
                  </a:cubicBezTo>
                  <a:cubicBezTo>
                    <a:pt x="708" y="5"/>
                    <a:pt x="708" y="3"/>
                    <a:pt x="707" y="2"/>
                  </a:cubicBezTo>
                  <a:cubicBezTo>
                    <a:pt x="706" y="0"/>
                    <a:pt x="704" y="0"/>
                    <a:pt x="703" y="2"/>
                  </a:cubicBezTo>
                  <a:cubicBezTo>
                    <a:pt x="583" y="121"/>
                    <a:pt x="583" y="121"/>
                    <a:pt x="583" y="121"/>
                  </a:cubicBezTo>
                  <a:cubicBezTo>
                    <a:pt x="582" y="122"/>
                    <a:pt x="582" y="124"/>
                    <a:pt x="583" y="125"/>
                  </a:cubicBezTo>
                  <a:close/>
                  <a:moveTo>
                    <a:pt x="502" y="210"/>
                  </a:moveTo>
                  <a:cubicBezTo>
                    <a:pt x="503" y="210"/>
                    <a:pt x="503" y="210"/>
                    <a:pt x="504" y="209"/>
                  </a:cubicBezTo>
                  <a:cubicBezTo>
                    <a:pt x="519" y="194"/>
                    <a:pt x="519" y="194"/>
                    <a:pt x="519" y="194"/>
                  </a:cubicBezTo>
                  <a:cubicBezTo>
                    <a:pt x="520" y="193"/>
                    <a:pt x="520" y="191"/>
                    <a:pt x="519" y="190"/>
                  </a:cubicBezTo>
                  <a:cubicBezTo>
                    <a:pt x="518" y="188"/>
                    <a:pt x="516" y="188"/>
                    <a:pt x="515" y="190"/>
                  </a:cubicBezTo>
                  <a:cubicBezTo>
                    <a:pt x="500" y="205"/>
                    <a:pt x="500" y="205"/>
                    <a:pt x="500" y="205"/>
                  </a:cubicBezTo>
                  <a:cubicBezTo>
                    <a:pt x="498" y="206"/>
                    <a:pt x="498" y="208"/>
                    <a:pt x="500" y="209"/>
                  </a:cubicBezTo>
                  <a:cubicBezTo>
                    <a:pt x="500" y="210"/>
                    <a:pt x="501" y="210"/>
                    <a:pt x="502" y="210"/>
                  </a:cubicBezTo>
                  <a:close/>
                  <a:moveTo>
                    <a:pt x="341" y="368"/>
                  </a:moveTo>
                  <a:cubicBezTo>
                    <a:pt x="340" y="367"/>
                    <a:pt x="338" y="367"/>
                    <a:pt x="336" y="368"/>
                  </a:cubicBezTo>
                  <a:cubicBezTo>
                    <a:pt x="331" y="374"/>
                    <a:pt x="331" y="374"/>
                    <a:pt x="331" y="374"/>
                  </a:cubicBezTo>
                  <a:cubicBezTo>
                    <a:pt x="330" y="375"/>
                    <a:pt x="330" y="376"/>
                    <a:pt x="330" y="377"/>
                  </a:cubicBezTo>
                  <a:cubicBezTo>
                    <a:pt x="329" y="377"/>
                    <a:pt x="328" y="377"/>
                    <a:pt x="327" y="378"/>
                  </a:cubicBezTo>
                  <a:cubicBezTo>
                    <a:pt x="325" y="380"/>
                    <a:pt x="325" y="380"/>
                    <a:pt x="325" y="380"/>
                  </a:cubicBezTo>
                  <a:cubicBezTo>
                    <a:pt x="324" y="381"/>
                    <a:pt x="324" y="383"/>
                    <a:pt x="325" y="384"/>
                  </a:cubicBezTo>
                  <a:cubicBezTo>
                    <a:pt x="325" y="385"/>
                    <a:pt x="326" y="385"/>
                    <a:pt x="327" y="385"/>
                  </a:cubicBezTo>
                  <a:cubicBezTo>
                    <a:pt x="328" y="385"/>
                    <a:pt x="329" y="385"/>
                    <a:pt x="329" y="384"/>
                  </a:cubicBezTo>
                  <a:cubicBezTo>
                    <a:pt x="331" y="382"/>
                    <a:pt x="331" y="382"/>
                    <a:pt x="331" y="382"/>
                  </a:cubicBezTo>
                  <a:cubicBezTo>
                    <a:pt x="332" y="381"/>
                    <a:pt x="332" y="380"/>
                    <a:pt x="332" y="379"/>
                  </a:cubicBezTo>
                  <a:cubicBezTo>
                    <a:pt x="332" y="379"/>
                    <a:pt x="332" y="379"/>
                    <a:pt x="333" y="379"/>
                  </a:cubicBezTo>
                  <a:cubicBezTo>
                    <a:pt x="334" y="379"/>
                    <a:pt x="334" y="379"/>
                    <a:pt x="335" y="378"/>
                  </a:cubicBezTo>
                  <a:cubicBezTo>
                    <a:pt x="341" y="372"/>
                    <a:pt x="341" y="372"/>
                    <a:pt x="341" y="372"/>
                  </a:cubicBezTo>
                  <a:cubicBezTo>
                    <a:pt x="342" y="371"/>
                    <a:pt x="342" y="369"/>
                    <a:pt x="341" y="368"/>
                  </a:cubicBezTo>
                  <a:close/>
                  <a:moveTo>
                    <a:pt x="340" y="382"/>
                  </a:moveTo>
                  <a:cubicBezTo>
                    <a:pt x="341" y="383"/>
                    <a:pt x="342" y="383"/>
                    <a:pt x="343" y="383"/>
                  </a:cubicBezTo>
                  <a:cubicBezTo>
                    <a:pt x="343" y="383"/>
                    <a:pt x="344" y="383"/>
                    <a:pt x="345" y="382"/>
                  </a:cubicBezTo>
                  <a:cubicBezTo>
                    <a:pt x="350" y="377"/>
                    <a:pt x="350" y="377"/>
                    <a:pt x="350" y="377"/>
                  </a:cubicBezTo>
                  <a:cubicBezTo>
                    <a:pt x="351" y="376"/>
                    <a:pt x="351" y="374"/>
                    <a:pt x="350" y="373"/>
                  </a:cubicBezTo>
                  <a:cubicBezTo>
                    <a:pt x="349" y="372"/>
                    <a:pt x="347" y="372"/>
                    <a:pt x="346" y="373"/>
                  </a:cubicBezTo>
                  <a:cubicBezTo>
                    <a:pt x="340" y="378"/>
                    <a:pt x="340" y="378"/>
                    <a:pt x="340" y="378"/>
                  </a:cubicBezTo>
                  <a:cubicBezTo>
                    <a:pt x="339" y="379"/>
                    <a:pt x="339" y="381"/>
                    <a:pt x="340" y="382"/>
                  </a:cubicBezTo>
                  <a:close/>
                  <a:moveTo>
                    <a:pt x="308" y="415"/>
                  </a:moveTo>
                  <a:cubicBezTo>
                    <a:pt x="307" y="414"/>
                    <a:pt x="305" y="414"/>
                    <a:pt x="303" y="415"/>
                  </a:cubicBezTo>
                  <a:cubicBezTo>
                    <a:pt x="283" y="435"/>
                    <a:pt x="283" y="435"/>
                    <a:pt x="283" y="435"/>
                  </a:cubicBezTo>
                  <a:cubicBezTo>
                    <a:pt x="282" y="436"/>
                    <a:pt x="282" y="438"/>
                    <a:pt x="283" y="439"/>
                  </a:cubicBezTo>
                  <a:cubicBezTo>
                    <a:pt x="284" y="440"/>
                    <a:pt x="285" y="440"/>
                    <a:pt x="286" y="440"/>
                  </a:cubicBezTo>
                  <a:cubicBezTo>
                    <a:pt x="286" y="440"/>
                    <a:pt x="287" y="440"/>
                    <a:pt x="288" y="439"/>
                  </a:cubicBezTo>
                  <a:cubicBezTo>
                    <a:pt x="308" y="419"/>
                    <a:pt x="308" y="419"/>
                    <a:pt x="308" y="419"/>
                  </a:cubicBezTo>
                  <a:cubicBezTo>
                    <a:pt x="309" y="418"/>
                    <a:pt x="309" y="416"/>
                    <a:pt x="308" y="415"/>
                  </a:cubicBezTo>
                  <a:close/>
                  <a:moveTo>
                    <a:pt x="516" y="210"/>
                  </a:moveTo>
                  <a:cubicBezTo>
                    <a:pt x="517" y="210"/>
                    <a:pt x="517" y="210"/>
                    <a:pt x="518" y="209"/>
                  </a:cubicBezTo>
                  <a:cubicBezTo>
                    <a:pt x="531" y="196"/>
                    <a:pt x="531" y="196"/>
                    <a:pt x="531" y="196"/>
                  </a:cubicBezTo>
                  <a:cubicBezTo>
                    <a:pt x="532" y="195"/>
                    <a:pt x="532" y="193"/>
                    <a:pt x="531" y="192"/>
                  </a:cubicBezTo>
                  <a:cubicBezTo>
                    <a:pt x="530" y="191"/>
                    <a:pt x="528" y="191"/>
                    <a:pt x="526" y="192"/>
                  </a:cubicBezTo>
                  <a:cubicBezTo>
                    <a:pt x="514" y="205"/>
                    <a:pt x="514" y="205"/>
                    <a:pt x="514" y="205"/>
                  </a:cubicBezTo>
                  <a:cubicBezTo>
                    <a:pt x="512" y="206"/>
                    <a:pt x="512" y="208"/>
                    <a:pt x="514" y="209"/>
                  </a:cubicBezTo>
                  <a:cubicBezTo>
                    <a:pt x="514" y="210"/>
                    <a:pt x="515" y="210"/>
                    <a:pt x="516" y="210"/>
                  </a:cubicBezTo>
                  <a:close/>
                  <a:moveTo>
                    <a:pt x="719" y="4"/>
                  </a:moveTo>
                  <a:cubicBezTo>
                    <a:pt x="718" y="2"/>
                    <a:pt x="716" y="2"/>
                    <a:pt x="715" y="4"/>
                  </a:cubicBezTo>
                  <a:cubicBezTo>
                    <a:pt x="675" y="44"/>
                    <a:pt x="675" y="44"/>
                    <a:pt x="675" y="44"/>
                  </a:cubicBezTo>
                  <a:cubicBezTo>
                    <a:pt x="675" y="44"/>
                    <a:pt x="675" y="43"/>
                    <a:pt x="675" y="43"/>
                  </a:cubicBezTo>
                  <a:cubicBezTo>
                    <a:pt x="619" y="98"/>
                    <a:pt x="619" y="98"/>
                    <a:pt x="619" y="98"/>
                  </a:cubicBezTo>
                  <a:cubicBezTo>
                    <a:pt x="619" y="98"/>
                    <a:pt x="619" y="98"/>
                    <a:pt x="619" y="98"/>
                  </a:cubicBezTo>
                  <a:cubicBezTo>
                    <a:pt x="618" y="100"/>
                    <a:pt x="618" y="100"/>
                    <a:pt x="618" y="100"/>
                  </a:cubicBezTo>
                  <a:cubicBezTo>
                    <a:pt x="609" y="109"/>
                    <a:pt x="609" y="109"/>
                    <a:pt x="609" y="109"/>
                  </a:cubicBezTo>
                  <a:cubicBezTo>
                    <a:pt x="609" y="109"/>
                    <a:pt x="609" y="110"/>
                    <a:pt x="608" y="110"/>
                  </a:cubicBezTo>
                  <a:cubicBezTo>
                    <a:pt x="608" y="110"/>
                    <a:pt x="608" y="110"/>
                    <a:pt x="608" y="111"/>
                  </a:cubicBezTo>
                  <a:cubicBezTo>
                    <a:pt x="592" y="126"/>
                    <a:pt x="592" y="126"/>
                    <a:pt x="592" y="126"/>
                  </a:cubicBezTo>
                  <a:cubicBezTo>
                    <a:pt x="591" y="127"/>
                    <a:pt x="591" y="129"/>
                    <a:pt x="592" y="130"/>
                  </a:cubicBezTo>
                  <a:cubicBezTo>
                    <a:pt x="593" y="131"/>
                    <a:pt x="594" y="131"/>
                    <a:pt x="595" y="131"/>
                  </a:cubicBezTo>
                  <a:cubicBezTo>
                    <a:pt x="595" y="131"/>
                    <a:pt x="596" y="131"/>
                    <a:pt x="597" y="130"/>
                  </a:cubicBezTo>
                  <a:cubicBezTo>
                    <a:pt x="612" y="115"/>
                    <a:pt x="612" y="115"/>
                    <a:pt x="612" y="115"/>
                  </a:cubicBezTo>
                  <a:cubicBezTo>
                    <a:pt x="612" y="115"/>
                    <a:pt x="612" y="115"/>
                    <a:pt x="613" y="114"/>
                  </a:cubicBezTo>
                  <a:cubicBezTo>
                    <a:pt x="613" y="114"/>
                    <a:pt x="613" y="114"/>
                    <a:pt x="613" y="114"/>
                  </a:cubicBezTo>
                  <a:cubicBezTo>
                    <a:pt x="622" y="105"/>
                    <a:pt x="622" y="105"/>
                    <a:pt x="622" y="105"/>
                  </a:cubicBezTo>
                  <a:cubicBezTo>
                    <a:pt x="622" y="105"/>
                    <a:pt x="622" y="105"/>
                    <a:pt x="622" y="105"/>
                  </a:cubicBezTo>
                  <a:cubicBezTo>
                    <a:pt x="627" y="101"/>
                    <a:pt x="627" y="101"/>
                    <a:pt x="627" y="101"/>
                  </a:cubicBezTo>
                  <a:cubicBezTo>
                    <a:pt x="719" y="8"/>
                    <a:pt x="719" y="8"/>
                    <a:pt x="719" y="8"/>
                  </a:cubicBezTo>
                  <a:cubicBezTo>
                    <a:pt x="720" y="7"/>
                    <a:pt x="720" y="5"/>
                    <a:pt x="719" y="4"/>
                  </a:cubicBezTo>
                  <a:close/>
                  <a:moveTo>
                    <a:pt x="370" y="352"/>
                  </a:moveTo>
                  <a:cubicBezTo>
                    <a:pt x="369" y="351"/>
                    <a:pt x="367" y="351"/>
                    <a:pt x="366" y="352"/>
                  </a:cubicBezTo>
                  <a:cubicBezTo>
                    <a:pt x="364" y="354"/>
                    <a:pt x="364" y="354"/>
                    <a:pt x="364" y="354"/>
                  </a:cubicBezTo>
                  <a:cubicBezTo>
                    <a:pt x="363" y="355"/>
                    <a:pt x="363" y="357"/>
                    <a:pt x="364" y="358"/>
                  </a:cubicBezTo>
                  <a:cubicBezTo>
                    <a:pt x="365" y="359"/>
                    <a:pt x="366" y="359"/>
                    <a:pt x="366" y="359"/>
                  </a:cubicBezTo>
                  <a:cubicBezTo>
                    <a:pt x="367" y="359"/>
                    <a:pt x="368" y="359"/>
                    <a:pt x="369" y="358"/>
                  </a:cubicBezTo>
                  <a:cubicBezTo>
                    <a:pt x="370" y="357"/>
                    <a:pt x="370" y="357"/>
                    <a:pt x="370" y="357"/>
                  </a:cubicBezTo>
                  <a:cubicBezTo>
                    <a:pt x="372" y="356"/>
                    <a:pt x="372" y="354"/>
                    <a:pt x="370" y="352"/>
                  </a:cubicBezTo>
                  <a:close/>
                  <a:moveTo>
                    <a:pt x="317" y="419"/>
                  </a:moveTo>
                  <a:cubicBezTo>
                    <a:pt x="316" y="418"/>
                    <a:pt x="314" y="418"/>
                    <a:pt x="313" y="419"/>
                  </a:cubicBezTo>
                  <a:cubicBezTo>
                    <a:pt x="293" y="439"/>
                    <a:pt x="293" y="439"/>
                    <a:pt x="293" y="439"/>
                  </a:cubicBezTo>
                  <a:cubicBezTo>
                    <a:pt x="292" y="441"/>
                    <a:pt x="292" y="443"/>
                    <a:pt x="293" y="444"/>
                  </a:cubicBezTo>
                  <a:cubicBezTo>
                    <a:pt x="294" y="444"/>
                    <a:pt x="294" y="445"/>
                    <a:pt x="295" y="445"/>
                  </a:cubicBezTo>
                  <a:cubicBezTo>
                    <a:pt x="296" y="445"/>
                    <a:pt x="297" y="444"/>
                    <a:pt x="297" y="444"/>
                  </a:cubicBezTo>
                  <a:cubicBezTo>
                    <a:pt x="317" y="424"/>
                    <a:pt x="317" y="424"/>
                    <a:pt x="317" y="424"/>
                  </a:cubicBezTo>
                  <a:cubicBezTo>
                    <a:pt x="319" y="423"/>
                    <a:pt x="319" y="421"/>
                    <a:pt x="317" y="419"/>
                  </a:cubicBezTo>
                  <a:close/>
                  <a:moveTo>
                    <a:pt x="722" y="15"/>
                  </a:moveTo>
                  <a:cubicBezTo>
                    <a:pt x="721" y="13"/>
                    <a:pt x="719" y="13"/>
                    <a:pt x="718" y="15"/>
                  </a:cubicBezTo>
                  <a:cubicBezTo>
                    <a:pt x="641" y="92"/>
                    <a:pt x="641" y="92"/>
                    <a:pt x="641" y="92"/>
                  </a:cubicBezTo>
                  <a:cubicBezTo>
                    <a:pt x="639" y="93"/>
                    <a:pt x="639" y="95"/>
                    <a:pt x="641" y="96"/>
                  </a:cubicBezTo>
                  <a:cubicBezTo>
                    <a:pt x="641" y="97"/>
                    <a:pt x="642" y="97"/>
                    <a:pt x="643" y="97"/>
                  </a:cubicBezTo>
                  <a:cubicBezTo>
                    <a:pt x="644" y="97"/>
                    <a:pt x="644" y="97"/>
                    <a:pt x="645" y="96"/>
                  </a:cubicBezTo>
                  <a:cubicBezTo>
                    <a:pt x="722" y="19"/>
                    <a:pt x="722" y="19"/>
                    <a:pt x="722" y="19"/>
                  </a:cubicBezTo>
                  <a:cubicBezTo>
                    <a:pt x="723" y="18"/>
                    <a:pt x="723" y="16"/>
                    <a:pt x="722" y="15"/>
                  </a:cubicBezTo>
                  <a:close/>
                  <a:moveTo>
                    <a:pt x="524" y="216"/>
                  </a:moveTo>
                  <a:cubicBezTo>
                    <a:pt x="524" y="216"/>
                    <a:pt x="525" y="216"/>
                    <a:pt x="526" y="215"/>
                  </a:cubicBezTo>
                  <a:cubicBezTo>
                    <a:pt x="534" y="208"/>
                    <a:pt x="534" y="208"/>
                    <a:pt x="534" y="208"/>
                  </a:cubicBezTo>
                  <a:cubicBezTo>
                    <a:pt x="535" y="206"/>
                    <a:pt x="535" y="204"/>
                    <a:pt x="534" y="203"/>
                  </a:cubicBezTo>
                  <a:cubicBezTo>
                    <a:pt x="532" y="202"/>
                    <a:pt x="530" y="202"/>
                    <a:pt x="529" y="203"/>
                  </a:cubicBezTo>
                  <a:cubicBezTo>
                    <a:pt x="522" y="211"/>
                    <a:pt x="522" y="211"/>
                    <a:pt x="522" y="211"/>
                  </a:cubicBezTo>
                  <a:cubicBezTo>
                    <a:pt x="520" y="212"/>
                    <a:pt x="520" y="214"/>
                    <a:pt x="522" y="215"/>
                  </a:cubicBezTo>
                  <a:cubicBezTo>
                    <a:pt x="522" y="216"/>
                    <a:pt x="523" y="216"/>
                    <a:pt x="524" y="216"/>
                  </a:cubicBezTo>
                  <a:close/>
                  <a:moveTo>
                    <a:pt x="351" y="389"/>
                  </a:moveTo>
                  <a:cubicBezTo>
                    <a:pt x="352" y="389"/>
                    <a:pt x="353" y="388"/>
                    <a:pt x="353" y="388"/>
                  </a:cubicBezTo>
                  <a:cubicBezTo>
                    <a:pt x="359" y="382"/>
                    <a:pt x="359" y="382"/>
                    <a:pt x="359" y="382"/>
                  </a:cubicBezTo>
                  <a:cubicBezTo>
                    <a:pt x="360" y="381"/>
                    <a:pt x="360" y="379"/>
                    <a:pt x="359" y="377"/>
                  </a:cubicBezTo>
                  <a:cubicBezTo>
                    <a:pt x="358" y="376"/>
                    <a:pt x="356" y="376"/>
                    <a:pt x="355" y="377"/>
                  </a:cubicBezTo>
                  <a:cubicBezTo>
                    <a:pt x="349" y="383"/>
                    <a:pt x="349" y="383"/>
                    <a:pt x="349" y="383"/>
                  </a:cubicBezTo>
                  <a:cubicBezTo>
                    <a:pt x="348" y="385"/>
                    <a:pt x="348" y="387"/>
                    <a:pt x="349" y="388"/>
                  </a:cubicBezTo>
                  <a:cubicBezTo>
                    <a:pt x="350" y="388"/>
                    <a:pt x="350" y="389"/>
                    <a:pt x="351" y="389"/>
                  </a:cubicBezTo>
                  <a:close/>
                  <a:moveTo>
                    <a:pt x="741" y="10"/>
                  </a:moveTo>
                  <a:cubicBezTo>
                    <a:pt x="740" y="9"/>
                    <a:pt x="738" y="9"/>
                    <a:pt x="736" y="10"/>
                  </a:cubicBezTo>
                  <a:cubicBezTo>
                    <a:pt x="667" y="79"/>
                    <a:pt x="667" y="79"/>
                    <a:pt x="667" y="79"/>
                  </a:cubicBezTo>
                  <a:cubicBezTo>
                    <a:pt x="666" y="81"/>
                    <a:pt x="666" y="83"/>
                    <a:pt x="667" y="84"/>
                  </a:cubicBezTo>
                  <a:cubicBezTo>
                    <a:pt x="668" y="84"/>
                    <a:pt x="668" y="85"/>
                    <a:pt x="669" y="85"/>
                  </a:cubicBezTo>
                  <a:cubicBezTo>
                    <a:pt x="670" y="85"/>
                    <a:pt x="671" y="84"/>
                    <a:pt x="671" y="84"/>
                  </a:cubicBezTo>
                  <a:cubicBezTo>
                    <a:pt x="741" y="14"/>
                    <a:pt x="741" y="14"/>
                    <a:pt x="741" y="14"/>
                  </a:cubicBezTo>
                  <a:cubicBezTo>
                    <a:pt x="742" y="13"/>
                    <a:pt x="742" y="11"/>
                    <a:pt x="741" y="10"/>
                  </a:cubicBezTo>
                  <a:close/>
                  <a:moveTo>
                    <a:pt x="319" y="436"/>
                  </a:moveTo>
                  <a:cubicBezTo>
                    <a:pt x="320" y="435"/>
                    <a:pt x="320" y="433"/>
                    <a:pt x="319" y="432"/>
                  </a:cubicBezTo>
                  <a:cubicBezTo>
                    <a:pt x="318" y="431"/>
                    <a:pt x="316" y="431"/>
                    <a:pt x="314" y="432"/>
                  </a:cubicBezTo>
                  <a:cubicBezTo>
                    <a:pt x="299" y="447"/>
                    <a:pt x="299" y="447"/>
                    <a:pt x="299" y="447"/>
                  </a:cubicBezTo>
                  <a:cubicBezTo>
                    <a:pt x="298" y="448"/>
                    <a:pt x="298" y="450"/>
                    <a:pt x="299" y="452"/>
                  </a:cubicBezTo>
                  <a:cubicBezTo>
                    <a:pt x="300" y="452"/>
                    <a:pt x="301" y="452"/>
                    <a:pt x="301" y="452"/>
                  </a:cubicBezTo>
                  <a:cubicBezTo>
                    <a:pt x="302" y="452"/>
                    <a:pt x="303" y="452"/>
                    <a:pt x="304" y="452"/>
                  </a:cubicBezTo>
                  <a:lnTo>
                    <a:pt x="319" y="436"/>
                  </a:lnTo>
                  <a:close/>
                  <a:moveTo>
                    <a:pt x="369" y="382"/>
                  </a:moveTo>
                  <a:cubicBezTo>
                    <a:pt x="368" y="380"/>
                    <a:pt x="366" y="380"/>
                    <a:pt x="365" y="382"/>
                  </a:cubicBezTo>
                  <a:cubicBezTo>
                    <a:pt x="357" y="389"/>
                    <a:pt x="357" y="389"/>
                    <a:pt x="357" y="389"/>
                  </a:cubicBezTo>
                  <a:cubicBezTo>
                    <a:pt x="356" y="390"/>
                    <a:pt x="356" y="392"/>
                    <a:pt x="357" y="393"/>
                  </a:cubicBezTo>
                  <a:cubicBezTo>
                    <a:pt x="358" y="394"/>
                    <a:pt x="359" y="394"/>
                    <a:pt x="360" y="394"/>
                  </a:cubicBezTo>
                  <a:cubicBezTo>
                    <a:pt x="360" y="394"/>
                    <a:pt x="361" y="394"/>
                    <a:pt x="362" y="393"/>
                  </a:cubicBezTo>
                  <a:cubicBezTo>
                    <a:pt x="369" y="386"/>
                    <a:pt x="369" y="386"/>
                    <a:pt x="369" y="386"/>
                  </a:cubicBezTo>
                  <a:cubicBezTo>
                    <a:pt x="370" y="385"/>
                    <a:pt x="370" y="383"/>
                    <a:pt x="369" y="382"/>
                  </a:cubicBezTo>
                  <a:close/>
                  <a:moveTo>
                    <a:pt x="376" y="370"/>
                  </a:moveTo>
                  <a:cubicBezTo>
                    <a:pt x="375" y="371"/>
                    <a:pt x="375" y="371"/>
                    <a:pt x="375" y="371"/>
                  </a:cubicBezTo>
                  <a:cubicBezTo>
                    <a:pt x="374" y="373"/>
                    <a:pt x="374" y="375"/>
                    <a:pt x="375" y="376"/>
                  </a:cubicBezTo>
                  <a:cubicBezTo>
                    <a:pt x="375" y="376"/>
                    <a:pt x="376" y="377"/>
                    <a:pt x="377" y="377"/>
                  </a:cubicBezTo>
                  <a:cubicBezTo>
                    <a:pt x="378" y="377"/>
                    <a:pt x="379" y="376"/>
                    <a:pt x="379" y="376"/>
                  </a:cubicBezTo>
                  <a:cubicBezTo>
                    <a:pt x="380" y="375"/>
                    <a:pt x="380" y="375"/>
                    <a:pt x="380" y="375"/>
                  </a:cubicBezTo>
                  <a:cubicBezTo>
                    <a:pt x="381" y="374"/>
                    <a:pt x="381" y="372"/>
                    <a:pt x="380" y="370"/>
                  </a:cubicBezTo>
                  <a:cubicBezTo>
                    <a:pt x="379" y="369"/>
                    <a:pt x="377" y="369"/>
                    <a:pt x="376" y="370"/>
                  </a:cubicBezTo>
                  <a:close/>
                  <a:moveTo>
                    <a:pt x="698" y="67"/>
                  </a:moveTo>
                  <a:cubicBezTo>
                    <a:pt x="697" y="65"/>
                    <a:pt x="695" y="65"/>
                    <a:pt x="694" y="67"/>
                  </a:cubicBezTo>
                  <a:cubicBezTo>
                    <a:pt x="685" y="76"/>
                    <a:pt x="685" y="76"/>
                    <a:pt x="685" y="76"/>
                  </a:cubicBezTo>
                  <a:cubicBezTo>
                    <a:pt x="683" y="77"/>
                    <a:pt x="683" y="79"/>
                    <a:pt x="685" y="80"/>
                  </a:cubicBezTo>
                  <a:cubicBezTo>
                    <a:pt x="685" y="81"/>
                    <a:pt x="686" y="81"/>
                    <a:pt x="687" y="81"/>
                  </a:cubicBezTo>
                  <a:cubicBezTo>
                    <a:pt x="688" y="81"/>
                    <a:pt x="688" y="81"/>
                    <a:pt x="689" y="80"/>
                  </a:cubicBezTo>
                  <a:cubicBezTo>
                    <a:pt x="698" y="71"/>
                    <a:pt x="698" y="71"/>
                    <a:pt x="698" y="71"/>
                  </a:cubicBezTo>
                  <a:cubicBezTo>
                    <a:pt x="699" y="70"/>
                    <a:pt x="699" y="68"/>
                    <a:pt x="698" y="67"/>
                  </a:cubicBezTo>
                  <a:close/>
                  <a:moveTo>
                    <a:pt x="735" y="30"/>
                  </a:moveTo>
                  <a:cubicBezTo>
                    <a:pt x="734" y="28"/>
                    <a:pt x="732" y="28"/>
                    <a:pt x="731" y="30"/>
                  </a:cubicBezTo>
                  <a:cubicBezTo>
                    <a:pt x="720" y="40"/>
                    <a:pt x="720" y="40"/>
                    <a:pt x="720" y="40"/>
                  </a:cubicBezTo>
                  <a:cubicBezTo>
                    <a:pt x="720" y="40"/>
                    <a:pt x="720" y="40"/>
                    <a:pt x="720" y="40"/>
                  </a:cubicBezTo>
                  <a:cubicBezTo>
                    <a:pt x="699" y="62"/>
                    <a:pt x="699" y="62"/>
                    <a:pt x="699" y="62"/>
                  </a:cubicBezTo>
                  <a:cubicBezTo>
                    <a:pt x="697" y="63"/>
                    <a:pt x="697" y="65"/>
                    <a:pt x="699" y="66"/>
                  </a:cubicBezTo>
                  <a:cubicBezTo>
                    <a:pt x="699" y="67"/>
                    <a:pt x="700" y="67"/>
                    <a:pt x="701" y="67"/>
                  </a:cubicBezTo>
                  <a:cubicBezTo>
                    <a:pt x="702" y="67"/>
                    <a:pt x="702" y="67"/>
                    <a:pt x="703" y="66"/>
                  </a:cubicBezTo>
                  <a:cubicBezTo>
                    <a:pt x="712" y="57"/>
                    <a:pt x="712" y="57"/>
                    <a:pt x="712" y="57"/>
                  </a:cubicBezTo>
                  <a:cubicBezTo>
                    <a:pt x="712" y="57"/>
                    <a:pt x="712" y="57"/>
                    <a:pt x="712" y="57"/>
                  </a:cubicBezTo>
                  <a:cubicBezTo>
                    <a:pt x="714" y="55"/>
                    <a:pt x="714" y="55"/>
                    <a:pt x="714" y="55"/>
                  </a:cubicBezTo>
                  <a:cubicBezTo>
                    <a:pt x="717" y="52"/>
                    <a:pt x="717" y="52"/>
                    <a:pt x="717" y="52"/>
                  </a:cubicBezTo>
                  <a:cubicBezTo>
                    <a:pt x="717" y="52"/>
                    <a:pt x="717" y="52"/>
                    <a:pt x="717" y="52"/>
                  </a:cubicBezTo>
                  <a:cubicBezTo>
                    <a:pt x="735" y="34"/>
                    <a:pt x="735" y="34"/>
                    <a:pt x="735" y="34"/>
                  </a:cubicBezTo>
                  <a:cubicBezTo>
                    <a:pt x="736" y="33"/>
                    <a:pt x="736" y="31"/>
                    <a:pt x="735" y="30"/>
                  </a:cubicBezTo>
                  <a:close/>
                  <a:moveTo>
                    <a:pt x="751" y="17"/>
                  </a:moveTo>
                  <a:cubicBezTo>
                    <a:pt x="751" y="17"/>
                    <a:pt x="752" y="17"/>
                    <a:pt x="753" y="16"/>
                  </a:cubicBezTo>
                  <a:cubicBezTo>
                    <a:pt x="755" y="14"/>
                    <a:pt x="755" y="14"/>
                    <a:pt x="755" y="14"/>
                  </a:cubicBezTo>
                  <a:cubicBezTo>
                    <a:pt x="757" y="12"/>
                    <a:pt x="757" y="10"/>
                    <a:pt x="755" y="9"/>
                  </a:cubicBezTo>
                  <a:cubicBezTo>
                    <a:pt x="754" y="8"/>
                    <a:pt x="752" y="8"/>
                    <a:pt x="751" y="9"/>
                  </a:cubicBezTo>
                  <a:cubicBezTo>
                    <a:pt x="748" y="12"/>
                    <a:pt x="748" y="12"/>
                    <a:pt x="748" y="12"/>
                  </a:cubicBezTo>
                  <a:cubicBezTo>
                    <a:pt x="747" y="13"/>
                    <a:pt x="747" y="15"/>
                    <a:pt x="748" y="16"/>
                  </a:cubicBezTo>
                  <a:cubicBezTo>
                    <a:pt x="749" y="17"/>
                    <a:pt x="750" y="17"/>
                    <a:pt x="751" y="17"/>
                  </a:cubicBezTo>
                  <a:close/>
                  <a:moveTo>
                    <a:pt x="317" y="448"/>
                  </a:moveTo>
                  <a:cubicBezTo>
                    <a:pt x="316" y="447"/>
                    <a:pt x="314" y="447"/>
                    <a:pt x="312" y="448"/>
                  </a:cubicBezTo>
                  <a:cubicBezTo>
                    <a:pt x="305" y="455"/>
                    <a:pt x="305" y="455"/>
                    <a:pt x="305" y="455"/>
                  </a:cubicBezTo>
                  <a:cubicBezTo>
                    <a:pt x="305" y="455"/>
                    <a:pt x="305" y="455"/>
                    <a:pt x="305" y="455"/>
                  </a:cubicBezTo>
                  <a:cubicBezTo>
                    <a:pt x="305" y="455"/>
                    <a:pt x="305" y="456"/>
                    <a:pt x="305" y="456"/>
                  </a:cubicBezTo>
                  <a:cubicBezTo>
                    <a:pt x="303" y="458"/>
                    <a:pt x="303" y="458"/>
                    <a:pt x="303" y="458"/>
                  </a:cubicBezTo>
                  <a:cubicBezTo>
                    <a:pt x="302" y="459"/>
                    <a:pt x="302" y="461"/>
                    <a:pt x="303" y="462"/>
                  </a:cubicBezTo>
                  <a:cubicBezTo>
                    <a:pt x="303" y="463"/>
                    <a:pt x="304" y="463"/>
                    <a:pt x="305" y="463"/>
                  </a:cubicBezTo>
                  <a:cubicBezTo>
                    <a:pt x="306" y="463"/>
                    <a:pt x="306" y="463"/>
                    <a:pt x="307" y="462"/>
                  </a:cubicBezTo>
                  <a:cubicBezTo>
                    <a:pt x="309" y="460"/>
                    <a:pt x="309" y="460"/>
                    <a:pt x="309" y="460"/>
                  </a:cubicBezTo>
                  <a:cubicBezTo>
                    <a:pt x="309" y="460"/>
                    <a:pt x="309" y="460"/>
                    <a:pt x="309" y="460"/>
                  </a:cubicBezTo>
                  <a:cubicBezTo>
                    <a:pt x="309" y="460"/>
                    <a:pt x="310" y="459"/>
                    <a:pt x="310" y="459"/>
                  </a:cubicBezTo>
                  <a:cubicBezTo>
                    <a:pt x="317" y="452"/>
                    <a:pt x="317" y="452"/>
                    <a:pt x="317" y="452"/>
                  </a:cubicBezTo>
                  <a:cubicBezTo>
                    <a:pt x="318" y="451"/>
                    <a:pt x="318" y="449"/>
                    <a:pt x="317" y="448"/>
                  </a:cubicBezTo>
                  <a:close/>
                  <a:moveTo>
                    <a:pt x="359" y="401"/>
                  </a:moveTo>
                  <a:cubicBezTo>
                    <a:pt x="357" y="403"/>
                    <a:pt x="357" y="403"/>
                    <a:pt x="357" y="403"/>
                  </a:cubicBezTo>
                  <a:cubicBezTo>
                    <a:pt x="356" y="404"/>
                    <a:pt x="356" y="406"/>
                    <a:pt x="357" y="407"/>
                  </a:cubicBezTo>
                  <a:cubicBezTo>
                    <a:pt x="358" y="408"/>
                    <a:pt x="359" y="408"/>
                    <a:pt x="360" y="408"/>
                  </a:cubicBezTo>
                  <a:cubicBezTo>
                    <a:pt x="360" y="408"/>
                    <a:pt x="361" y="408"/>
                    <a:pt x="362" y="407"/>
                  </a:cubicBezTo>
                  <a:cubicBezTo>
                    <a:pt x="364" y="405"/>
                    <a:pt x="364" y="405"/>
                    <a:pt x="364" y="405"/>
                  </a:cubicBezTo>
                  <a:cubicBezTo>
                    <a:pt x="365" y="404"/>
                    <a:pt x="365" y="402"/>
                    <a:pt x="364" y="401"/>
                  </a:cubicBezTo>
                  <a:cubicBezTo>
                    <a:pt x="362" y="400"/>
                    <a:pt x="360" y="400"/>
                    <a:pt x="359" y="401"/>
                  </a:cubicBezTo>
                  <a:close/>
                  <a:moveTo>
                    <a:pt x="322" y="457"/>
                  </a:moveTo>
                  <a:cubicBezTo>
                    <a:pt x="321" y="456"/>
                    <a:pt x="319" y="456"/>
                    <a:pt x="317" y="457"/>
                  </a:cubicBezTo>
                  <a:cubicBezTo>
                    <a:pt x="311" y="463"/>
                    <a:pt x="311" y="463"/>
                    <a:pt x="311" y="463"/>
                  </a:cubicBezTo>
                  <a:cubicBezTo>
                    <a:pt x="310" y="465"/>
                    <a:pt x="310" y="467"/>
                    <a:pt x="311" y="468"/>
                  </a:cubicBezTo>
                  <a:cubicBezTo>
                    <a:pt x="312" y="468"/>
                    <a:pt x="312" y="469"/>
                    <a:pt x="313" y="469"/>
                  </a:cubicBezTo>
                  <a:cubicBezTo>
                    <a:pt x="314" y="469"/>
                    <a:pt x="315" y="468"/>
                    <a:pt x="315" y="468"/>
                  </a:cubicBezTo>
                  <a:cubicBezTo>
                    <a:pt x="322" y="461"/>
                    <a:pt x="322" y="461"/>
                    <a:pt x="322" y="461"/>
                  </a:cubicBezTo>
                  <a:cubicBezTo>
                    <a:pt x="323" y="460"/>
                    <a:pt x="323" y="458"/>
                    <a:pt x="322" y="457"/>
                  </a:cubicBezTo>
                  <a:close/>
                  <a:moveTo>
                    <a:pt x="385" y="389"/>
                  </a:moveTo>
                  <a:cubicBezTo>
                    <a:pt x="381" y="394"/>
                    <a:pt x="381" y="394"/>
                    <a:pt x="381" y="394"/>
                  </a:cubicBezTo>
                  <a:cubicBezTo>
                    <a:pt x="379" y="395"/>
                    <a:pt x="379" y="397"/>
                    <a:pt x="380" y="398"/>
                  </a:cubicBezTo>
                  <a:cubicBezTo>
                    <a:pt x="379" y="397"/>
                    <a:pt x="377" y="397"/>
                    <a:pt x="376" y="398"/>
                  </a:cubicBezTo>
                  <a:cubicBezTo>
                    <a:pt x="373" y="401"/>
                    <a:pt x="373" y="401"/>
                    <a:pt x="373" y="401"/>
                  </a:cubicBezTo>
                  <a:cubicBezTo>
                    <a:pt x="372" y="402"/>
                    <a:pt x="372" y="404"/>
                    <a:pt x="373" y="405"/>
                  </a:cubicBezTo>
                  <a:cubicBezTo>
                    <a:pt x="374" y="406"/>
                    <a:pt x="375" y="406"/>
                    <a:pt x="376" y="406"/>
                  </a:cubicBezTo>
                  <a:cubicBezTo>
                    <a:pt x="376" y="406"/>
                    <a:pt x="377" y="406"/>
                    <a:pt x="378" y="405"/>
                  </a:cubicBezTo>
                  <a:cubicBezTo>
                    <a:pt x="381" y="402"/>
                    <a:pt x="381" y="402"/>
                    <a:pt x="381" y="402"/>
                  </a:cubicBezTo>
                  <a:cubicBezTo>
                    <a:pt x="382" y="401"/>
                    <a:pt x="382" y="400"/>
                    <a:pt x="381" y="398"/>
                  </a:cubicBezTo>
                  <a:cubicBezTo>
                    <a:pt x="381" y="399"/>
                    <a:pt x="382" y="399"/>
                    <a:pt x="383" y="399"/>
                  </a:cubicBezTo>
                  <a:cubicBezTo>
                    <a:pt x="384" y="399"/>
                    <a:pt x="384" y="399"/>
                    <a:pt x="385" y="398"/>
                  </a:cubicBezTo>
                  <a:cubicBezTo>
                    <a:pt x="390" y="394"/>
                    <a:pt x="390" y="394"/>
                    <a:pt x="390" y="394"/>
                  </a:cubicBezTo>
                  <a:cubicBezTo>
                    <a:pt x="391" y="392"/>
                    <a:pt x="391" y="390"/>
                    <a:pt x="390" y="389"/>
                  </a:cubicBezTo>
                  <a:cubicBezTo>
                    <a:pt x="388" y="388"/>
                    <a:pt x="386" y="388"/>
                    <a:pt x="385" y="389"/>
                  </a:cubicBezTo>
                  <a:close/>
                  <a:moveTo>
                    <a:pt x="401" y="396"/>
                  </a:moveTo>
                  <a:cubicBezTo>
                    <a:pt x="402" y="395"/>
                    <a:pt x="402" y="393"/>
                    <a:pt x="401" y="392"/>
                  </a:cubicBezTo>
                  <a:cubicBezTo>
                    <a:pt x="400" y="391"/>
                    <a:pt x="398" y="391"/>
                    <a:pt x="397" y="392"/>
                  </a:cubicBezTo>
                  <a:cubicBezTo>
                    <a:pt x="385" y="403"/>
                    <a:pt x="385" y="403"/>
                    <a:pt x="385" y="403"/>
                  </a:cubicBezTo>
                  <a:cubicBezTo>
                    <a:pt x="384" y="404"/>
                    <a:pt x="384" y="406"/>
                    <a:pt x="385" y="407"/>
                  </a:cubicBezTo>
                  <a:cubicBezTo>
                    <a:pt x="386" y="408"/>
                    <a:pt x="387" y="408"/>
                    <a:pt x="387" y="408"/>
                  </a:cubicBezTo>
                  <a:cubicBezTo>
                    <a:pt x="388" y="408"/>
                    <a:pt x="389" y="408"/>
                    <a:pt x="390" y="407"/>
                  </a:cubicBezTo>
                  <a:lnTo>
                    <a:pt x="401" y="396"/>
                  </a:lnTo>
                  <a:close/>
                  <a:moveTo>
                    <a:pt x="702" y="95"/>
                  </a:moveTo>
                  <a:cubicBezTo>
                    <a:pt x="704" y="93"/>
                    <a:pt x="704" y="91"/>
                    <a:pt x="702" y="90"/>
                  </a:cubicBezTo>
                  <a:cubicBezTo>
                    <a:pt x="701" y="89"/>
                    <a:pt x="699" y="89"/>
                    <a:pt x="698" y="90"/>
                  </a:cubicBezTo>
                  <a:cubicBezTo>
                    <a:pt x="693" y="95"/>
                    <a:pt x="693" y="95"/>
                    <a:pt x="693" y="95"/>
                  </a:cubicBezTo>
                  <a:cubicBezTo>
                    <a:pt x="692" y="96"/>
                    <a:pt x="692" y="98"/>
                    <a:pt x="693" y="99"/>
                  </a:cubicBezTo>
                  <a:cubicBezTo>
                    <a:pt x="694" y="100"/>
                    <a:pt x="695" y="100"/>
                    <a:pt x="696" y="100"/>
                  </a:cubicBezTo>
                  <a:cubicBezTo>
                    <a:pt x="696" y="100"/>
                    <a:pt x="697" y="100"/>
                    <a:pt x="698" y="99"/>
                  </a:cubicBezTo>
                  <a:lnTo>
                    <a:pt x="702" y="95"/>
                  </a:lnTo>
                  <a:close/>
                  <a:moveTo>
                    <a:pt x="326" y="471"/>
                  </a:moveTo>
                  <a:cubicBezTo>
                    <a:pt x="332" y="465"/>
                    <a:pt x="332" y="465"/>
                    <a:pt x="332" y="465"/>
                  </a:cubicBezTo>
                  <a:cubicBezTo>
                    <a:pt x="333" y="464"/>
                    <a:pt x="333" y="462"/>
                    <a:pt x="332" y="461"/>
                  </a:cubicBezTo>
                  <a:cubicBezTo>
                    <a:pt x="331" y="460"/>
                    <a:pt x="329" y="460"/>
                    <a:pt x="327" y="461"/>
                  </a:cubicBezTo>
                  <a:cubicBezTo>
                    <a:pt x="321" y="467"/>
                    <a:pt x="321" y="467"/>
                    <a:pt x="321" y="467"/>
                  </a:cubicBezTo>
                  <a:cubicBezTo>
                    <a:pt x="320" y="468"/>
                    <a:pt x="320" y="470"/>
                    <a:pt x="321" y="471"/>
                  </a:cubicBezTo>
                  <a:cubicBezTo>
                    <a:pt x="322" y="472"/>
                    <a:pt x="323" y="472"/>
                    <a:pt x="323" y="472"/>
                  </a:cubicBezTo>
                  <a:cubicBezTo>
                    <a:pt x="324" y="472"/>
                    <a:pt x="325" y="472"/>
                    <a:pt x="326" y="471"/>
                  </a:cubicBezTo>
                  <a:close/>
                  <a:moveTo>
                    <a:pt x="341" y="468"/>
                  </a:moveTo>
                  <a:cubicBezTo>
                    <a:pt x="342" y="468"/>
                    <a:pt x="343" y="468"/>
                    <a:pt x="344" y="467"/>
                  </a:cubicBezTo>
                  <a:cubicBezTo>
                    <a:pt x="348" y="464"/>
                    <a:pt x="348" y="464"/>
                    <a:pt x="348" y="464"/>
                  </a:cubicBezTo>
                  <a:cubicBezTo>
                    <a:pt x="349" y="462"/>
                    <a:pt x="349" y="460"/>
                    <a:pt x="348" y="459"/>
                  </a:cubicBezTo>
                  <a:cubicBezTo>
                    <a:pt x="346" y="458"/>
                    <a:pt x="344" y="458"/>
                    <a:pt x="343" y="459"/>
                  </a:cubicBezTo>
                  <a:cubicBezTo>
                    <a:pt x="339" y="463"/>
                    <a:pt x="339" y="463"/>
                    <a:pt x="339" y="463"/>
                  </a:cubicBezTo>
                  <a:cubicBezTo>
                    <a:pt x="338" y="464"/>
                    <a:pt x="338" y="466"/>
                    <a:pt x="339" y="467"/>
                  </a:cubicBezTo>
                  <a:cubicBezTo>
                    <a:pt x="340" y="468"/>
                    <a:pt x="341" y="468"/>
                    <a:pt x="341" y="468"/>
                  </a:cubicBezTo>
                  <a:close/>
                  <a:moveTo>
                    <a:pt x="698" y="108"/>
                  </a:moveTo>
                  <a:cubicBezTo>
                    <a:pt x="699" y="109"/>
                    <a:pt x="700" y="109"/>
                    <a:pt x="701" y="109"/>
                  </a:cubicBezTo>
                  <a:cubicBezTo>
                    <a:pt x="701" y="109"/>
                    <a:pt x="702" y="109"/>
                    <a:pt x="703" y="108"/>
                  </a:cubicBezTo>
                  <a:cubicBezTo>
                    <a:pt x="716" y="96"/>
                    <a:pt x="716" y="96"/>
                    <a:pt x="716" y="96"/>
                  </a:cubicBezTo>
                  <a:cubicBezTo>
                    <a:pt x="717" y="94"/>
                    <a:pt x="717" y="92"/>
                    <a:pt x="716" y="91"/>
                  </a:cubicBezTo>
                  <a:cubicBezTo>
                    <a:pt x="714" y="90"/>
                    <a:pt x="712" y="90"/>
                    <a:pt x="711" y="91"/>
                  </a:cubicBezTo>
                  <a:cubicBezTo>
                    <a:pt x="698" y="104"/>
                    <a:pt x="698" y="104"/>
                    <a:pt x="698" y="104"/>
                  </a:cubicBezTo>
                  <a:cubicBezTo>
                    <a:pt x="697" y="105"/>
                    <a:pt x="697" y="107"/>
                    <a:pt x="698" y="108"/>
                  </a:cubicBezTo>
                  <a:close/>
                  <a:moveTo>
                    <a:pt x="410" y="401"/>
                  </a:moveTo>
                  <a:cubicBezTo>
                    <a:pt x="411" y="400"/>
                    <a:pt x="411" y="398"/>
                    <a:pt x="410" y="397"/>
                  </a:cubicBezTo>
                  <a:cubicBezTo>
                    <a:pt x="409" y="396"/>
                    <a:pt x="407" y="396"/>
                    <a:pt x="406" y="397"/>
                  </a:cubicBezTo>
                  <a:cubicBezTo>
                    <a:pt x="402" y="401"/>
                    <a:pt x="402" y="401"/>
                    <a:pt x="402" y="401"/>
                  </a:cubicBezTo>
                  <a:cubicBezTo>
                    <a:pt x="400" y="402"/>
                    <a:pt x="400" y="404"/>
                    <a:pt x="402" y="405"/>
                  </a:cubicBezTo>
                  <a:cubicBezTo>
                    <a:pt x="402" y="406"/>
                    <a:pt x="403" y="406"/>
                    <a:pt x="404" y="406"/>
                  </a:cubicBezTo>
                  <a:cubicBezTo>
                    <a:pt x="405" y="406"/>
                    <a:pt x="405" y="406"/>
                    <a:pt x="406" y="405"/>
                  </a:cubicBezTo>
                  <a:lnTo>
                    <a:pt x="410" y="401"/>
                  </a:lnTo>
                  <a:close/>
                  <a:moveTo>
                    <a:pt x="332" y="471"/>
                  </a:moveTo>
                  <a:cubicBezTo>
                    <a:pt x="329" y="474"/>
                    <a:pt x="329" y="474"/>
                    <a:pt x="329" y="474"/>
                  </a:cubicBezTo>
                  <a:cubicBezTo>
                    <a:pt x="327" y="475"/>
                    <a:pt x="327" y="477"/>
                    <a:pt x="329" y="478"/>
                  </a:cubicBezTo>
                  <a:cubicBezTo>
                    <a:pt x="329" y="479"/>
                    <a:pt x="330" y="479"/>
                    <a:pt x="331" y="479"/>
                  </a:cubicBezTo>
                  <a:cubicBezTo>
                    <a:pt x="332" y="479"/>
                    <a:pt x="332" y="479"/>
                    <a:pt x="333" y="478"/>
                  </a:cubicBezTo>
                  <a:cubicBezTo>
                    <a:pt x="336" y="475"/>
                    <a:pt x="336" y="475"/>
                    <a:pt x="336" y="475"/>
                  </a:cubicBezTo>
                  <a:cubicBezTo>
                    <a:pt x="337" y="474"/>
                    <a:pt x="337" y="472"/>
                    <a:pt x="336" y="471"/>
                  </a:cubicBezTo>
                  <a:cubicBezTo>
                    <a:pt x="335" y="469"/>
                    <a:pt x="333" y="469"/>
                    <a:pt x="332" y="471"/>
                  </a:cubicBezTo>
                  <a:close/>
                  <a:moveTo>
                    <a:pt x="346" y="478"/>
                  </a:moveTo>
                  <a:cubicBezTo>
                    <a:pt x="347" y="478"/>
                    <a:pt x="348" y="477"/>
                    <a:pt x="348" y="477"/>
                  </a:cubicBezTo>
                  <a:cubicBezTo>
                    <a:pt x="359" y="466"/>
                    <a:pt x="359" y="466"/>
                    <a:pt x="359" y="466"/>
                  </a:cubicBezTo>
                  <a:cubicBezTo>
                    <a:pt x="361" y="464"/>
                    <a:pt x="361" y="464"/>
                    <a:pt x="361" y="464"/>
                  </a:cubicBezTo>
                  <a:cubicBezTo>
                    <a:pt x="363" y="462"/>
                    <a:pt x="363" y="462"/>
                    <a:pt x="363" y="462"/>
                  </a:cubicBezTo>
                  <a:cubicBezTo>
                    <a:pt x="363" y="462"/>
                    <a:pt x="363" y="462"/>
                    <a:pt x="363" y="462"/>
                  </a:cubicBezTo>
                  <a:cubicBezTo>
                    <a:pt x="367" y="458"/>
                    <a:pt x="367" y="458"/>
                    <a:pt x="367" y="458"/>
                  </a:cubicBezTo>
                  <a:cubicBezTo>
                    <a:pt x="374" y="451"/>
                    <a:pt x="374" y="451"/>
                    <a:pt x="374" y="451"/>
                  </a:cubicBezTo>
                  <a:cubicBezTo>
                    <a:pt x="375" y="451"/>
                    <a:pt x="375" y="450"/>
                    <a:pt x="375" y="449"/>
                  </a:cubicBezTo>
                  <a:cubicBezTo>
                    <a:pt x="375" y="448"/>
                    <a:pt x="375" y="447"/>
                    <a:pt x="374" y="447"/>
                  </a:cubicBezTo>
                  <a:cubicBezTo>
                    <a:pt x="373" y="445"/>
                    <a:pt x="371" y="445"/>
                    <a:pt x="370" y="447"/>
                  </a:cubicBezTo>
                  <a:cubicBezTo>
                    <a:pt x="352" y="464"/>
                    <a:pt x="352" y="464"/>
                    <a:pt x="352" y="464"/>
                  </a:cubicBezTo>
                  <a:cubicBezTo>
                    <a:pt x="352" y="464"/>
                    <a:pt x="352" y="464"/>
                    <a:pt x="352" y="464"/>
                  </a:cubicBezTo>
                  <a:cubicBezTo>
                    <a:pt x="351" y="465"/>
                    <a:pt x="351" y="465"/>
                    <a:pt x="351" y="465"/>
                  </a:cubicBezTo>
                  <a:cubicBezTo>
                    <a:pt x="351" y="465"/>
                    <a:pt x="351" y="465"/>
                    <a:pt x="351" y="465"/>
                  </a:cubicBezTo>
                  <a:cubicBezTo>
                    <a:pt x="344" y="472"/>
                    <a:pt x="344" y="472"/>
                    <a:pt x="344" y="472"/>
                  </a:cubicBezTo>
                  <a:cubicBezTo>
                    <a:pt x="343" y="474"/>
                    <a:pt x="343" y="475"/>
                    <a:pt x="344" y="477"/>
                  </a:cubicBezTo>
                  <a:cubicBezTo>
                    <a:pt x="345" y="477"/>
                    <a:pt x="345" y="478"/>
                    <a:pt x="346" y="478"/>
                  </a:cubicBezTo>
                  <a:close/>
                  <a:moveTo>
                    <a:pt x="731" y="94"/>
                  </a:moveTo>
                  <a:cubicBezTo>
                    <a:pt x="731" y="94"/>
                    <a:pt x="731" y="94"/>
                    <a:pt x="732" y="93"/>
                  </a:cubicBezTo>
                  <a:cubicBezTo>
                    <a:pt x="733" y="92"/>
                    <a:pt x="733" y="92"/>
                    <a:pt x="733" y="92"/>
                  </a:cubicBezTo>
                  <a:cubicBezTo>
                    <a:pt x="734" y="91"/>
                    <a:pt x="734" y="89"/>
                    <a:pt x="733" y="88"/>
                  </a:cubicBezTo>
                  <a:cubicBezTo>
                    <a:pt x="732" y="87"/>
                    <a:pt x="730" y="87"/>
                    <a:pt x="728" y="88"/>
                  </a:cubicBezTo>
                  <a:cubicBezTo>
                    <a:pt x="727" y="89"/>
                    <a:pt x="727" y="89"/>
                    <a:pt x="727" y="89"/>
                  </a:cubicBezTo>
                  <a:cubicBezTo>
                    <a:pt x="727" y="89"/>
                    <a:pt x="727" y="89"/>
                    <a:pt x="727" y="90"/>
                  </a:cubicBezTo>
                  <a:cubicBezTo>
                    <a:pt x="727" y="90"/>
                    <a:pt x="727" y="90"/>
                    <a:pt x="726" y="90"/>
                  </a:cubicBezTo>
                  <a:cubicBezTo>
                    <a:pt x="711" y="106"/>
                    <a:pt x="711" y="106"/>
                    <a:pt x="711" y="106"/>
                  </a:cubicBezTo>
                  <a:cubicBezTo>
                    <a:pt x="710" y="107"/>
                    <a:pt x="710" y="109"/>
                    <a:pt x="711" y="110"/>
                  </a:cubicBezTo>
                  <a:cubicBezTo>
                    <a:pt x="711" y="110"/>
                    <a:pt x="712" y="111"/>
                    <a:pt x="713" y="111"/>
                  </a:cubicBezTo>
                  <a:cubicBezTo>
                    <a:pt x="714" y="111"/>
                    <a:pt x="715" y="110"/>
                    <a:pt x="715" y="110"/>
                  </a:cubicBezTo>
                  <a:cubicBezTo>
                    <a:pt x="731" y="94"/>
                    <a:pt x="731" y="94"/>
                    <a:pt x="731" y="94"/>
                  </a:cubicBezTo>
                  <a:cubicBezTo>
                    <a:pt x="731" y="94"/>
                    <a:pt x="731" y="94"/>
                    <a:pt x="731" y="94"/>
                  </a:cubicBezTo>
                  <a:close/>
                  <a:moveTo>
                    <a:pt x="418" y="407"/>
                  </a:moveTo>
                  <a:cubicBezTo>
                    <a:pt x="422" y="403"/>
                    <a:pt x="422" y="403"/>
                    <a:pt x="422" y="403"/>
                  </a:cubicBezTo>
                  <a:cubicBezTo>
                    <a:pt x="423" y="402"/>
                    <a:pt x="423" y="400"/>
                    <a:pt x="422" y="399"/>
                  </a:cubicBezTo>
                  <a:cubicBezTo>
                    <a:pt x="421" y="397"/>
                    <a:pt x="419" y="397"/>
                    <a:pt x="418" y="399"/>
                  </a:cubicBezTo>
                  <a:cubicBezTo>
                    <a:pt x="414" y="402"/>
                    <a:pt x="414" y="402"/>
                    <a:pt x="414" y="402"/>
                  </a:cubicBezTo>
                  <a:cubicBezTo>
                    <a:pt x="413" y="403"/>
                    <a:pt x="413" y="405"/>
                    <a:pt x="414" y="407"/>
                  </a:cubicBezTo>
                  <a:cubicBezTo>
                    <a:pt x="415" y="407"/>
                    <a:pt x="415" y="407"/>
                    <a:pt x="416" y="407"/>
                  </a:cubicBezTo>
                  <a:cubicBezTo>
                    <a:pt x="417" y="407"/>
                    <a:pt x="418" y="407"/>
                    <a:pt x="418" y="407"/>
                  </a:cubicBezTo>
                  <a:close/>
                  <a:moveTo>
                    <a:pt x="383" y="448"/>
                  </a:moveTo>
                  <a:cubicBezTo>
                    <a:pt x="347" y="483"/>
                    <a:pt x="347" y="483"/>
                    <a:pt x="347" y="483"/>
                  </a:cubicBezTo>
                  <a:cubicBezTo>
                    <a:pt x="346" y="484"/>
                    <a:pt x="346" y="486"/>
                    <a:pt x="347" y="488"/>
                  </a:cubicBezTo>
                  <a:cubicBezTo>
                    <a:pt x="348" y="488"/>
                    <a:pt x="348" y="488"/>
                    <a:pt x="349" y="488"/>
                  </a:cubicBezTo>
                  <a:cubicBezTo>
                    <a:pt x="350" y="488"/>
                    <a:pt x="351" y="488"/>
                    <a:pt x="351" y="488"/>
                  </a:cubicBezTo>
                  <a:cubicBezTo>
                    <a:pt x="387" y="452"/>
                    <a:pt x="387" y="452"/>
                    <a:pt x="387" y="452"/>
                  </a:cubicBezTo>
                  <a:cubicBezTo>
                    <a:pt x="388" y="451"/>
                    <a:pt x="388" y="449"/>
                    <a:pt x="387" y="448"/>
                  </a:cubicBezTo>
                  <a:cubicBezTo>
                    <a:pt x="386" y="447"/>
                    <a:pt x="384" y="447"/>
                    <a:pt x="383" y="448"/>
                  </a:cubicBezTo>
                  <a:close/>
                  <a:moveTo>
                    <a:pt x="737" y="93"/>
                  </a:moveTo>
                  <a:cubicBezTo>
                    <a:pt x="726" y="104"/>
                    <a:pt x="726" y="104"/>
                    <a:pt x="726" y="104"/>
                  </a:cubicBezTo>
                  <a:cubicBezTo>
                    <a:pt x="725" y="105"/>
                    <a:pt x="725" y="107"/>
                    <a:pt x="726" y="109"/>
                  </a:cubicBezTo>
                  <a:cubicBezTo>
                    <a:pt x="727" y="109"/>
                    <a:pt x="727" y="110"/>
                    <a:pt x="728" y="110"/>
                  </a:cubicBezTo>
                  <a:cubicBezTo>
                    <a:pt x="729" y="110"/>
                    <a:pt x="730" y="109"/>
                    <a:pt x="730" y="109"/>
                  </a:cubicBezTo>
                  <a:cubicBezTo>
                    <a:pt x="741" y="98"/>
                    <a:pt x="741" y="98"/>
                    <a:pt x="741" y="98"/>
                  </a:cubicBezTo>
                  <a:cubicBezTo>
                    <a:pt x="743" y="96"/>
                    <a:pt x="743" y="94"/>
                    <a:pt x="741" y="93"/>
                  </a:cubicBezTo>
                  <a:cubicBezTo>
                    <a:pt x="740" y="92"/>
                    <a:pt x="738" y="92"/>
                    <a:pt x="737" y="93"/>
                  </a:cubicBezTo>
                  <a:close/>
                  <a:moveTo>
                    <a:pt x="347" y="505"/>
                  </a:moveTo>
                  <a:cubicBezTo>
                    <a:pt x="347" y="505"/>
                    <a:pt x="348" y="505"/>
                    <a:pt x="349" y="504"/>
                  </a:cubicBezTo>
                  <a:cubicBezTo>
                    <a:pt x="403" y="450"/>
                    <a:pt x="403" y="450"/>
                    <a:pt x="403" y="450"/>
                  </a:cubicBezTo>
                  <a:cubicBezTo>
                    <a:pt x="404" y="449"/>
                    <a:pt x="404" y="447"/>
                    <a:pt x="403" y="446"/>
                  </a:cubicBezTo>
                  <a:cubicBezTo>
                    <a:pt x="402" y="445"/>
                    <a:pt x="400" y="445"/>
                    <a:pt x="399" y="446"/>
                  </a:cubicBezTo>
                  <a:cubicBezTo>
                    <a:pt x="344" y="500"/>
                    <a:pt x="344" y="500"/>
                    <a:pt x="344" y="500"/>
                  </a:cubicBezTo>
                  <a:cubicBezTo>
                    <a:pt x="343" y="501"/>
                    <a:pt x="343" y="503"/>
                    <a:pt x="344" y="504"/>
                  </a:cubicBezTo>
                  <a:cubicBezTo>
                    <a:pt x="345" y="505"/>
                    <a:pt x="346" y="505"/>
                    <a:pt x="347" y="505"/>
                  </a:cubicBezTo>
                  <a:close/>
                  <a:moveTo>
                    <a:pt x="326" y="540"/>
                  </a:moveTo>
                  <a:cubicBezTo>
                    <a:pt x="327" y="540"/>
                    <a:pt x="327" y="540"/>
                    <a:pt x="328" y="539"/>
                  </a:cubicBezTo>
                  <a:cubicBezTo>
                    <a:pt x="411" y="456"/>
                    <a:pt x="411" y="456"/>
                    <a:pt x="411" y="456"/>
                  </a:cubicBezTo>
                  <a:cubicBezTo>
                    <a:pt x="413" y="454"/>
                    <a:pt x="413" y="452"/>
                    <a:pt x="411" y="451"/>
                  </a:cubicBezTo>
                  <a:cubicBezTo>
                    <a:pt x="410" y="450"/>
                    <a:pt x="408" y="450"/>
                    <a:pt x="407" y="451"/>
                  </a:cubicBezTo>
                  <a:cubicBezTo>
                    <a:pt x="324" y="535"/>
                    <a:pt x="324" y="535"/>
                    <a:pt x="324" y="535"/>
                  </a:cubicBezTo>
                  <a:cubicBezTo>
                    <a:pt x="322" y="536"/>
                    <a:pt x="322" y="538"/>
                    <a:pt x="324" y="539"/>
                  </a:cubicBezTo>
                  <a:cubicBezTo>
                    <a:pt x="324" y="540"/>
                    <a:pt x="325" y="540"/>
                    <a:pt x="326" y="540"/>
                  </a:cubicBezTo>
                  <a:close/>
                  <a:moveTo>
                    <a:pt x="851" y="29"/>
                  </a:moveTo>
                  <a:cubicBezTo>
                    <a:pt x="852" y="29"/>
                    <a:pt x="852" y="29"/>
                    <a:pt x="853" y="28"/>
                  </a:cubicBezTo>
                  <a:cubicBezTo>
                    <a:pt x="855" y="26"/>
                    <a:pt x="855" y="26"/>
                    <a:pt x="855" y="26"/>
                  </a:cubicBezTo>
                  <a:cubicBezTo>
                    <a:pt x="855" y="26"/>
                    <a:pt x="855" y="25"/>
                    <a:pt x="856" y="25"/>
                  </a:cubicBezTo>
                  <a:cubicBezTo>
                    <a:pt x="856" y="25"/>
                    <a:pt x="856" y="25"/>
                    <a:pt x="856" y="25"/>
                  </a:cubicBezTo>
                  <a:cubicBezTo>
                    <a:pt x="859" y="22"/>
                    <a:pt x="859" y="22"/>
                    <a:pt x="859" y="22"/>
                  </a:cubicBezTo>
                  <a:cubicBezTo>
                    <a:pt x="860" y="21"/>
                    <a:pt x="860" y="19"/>
                    <a:pt x="859" y="18"/>
                  </a:cubicBezTo>
                  <a:cubicBezTo>
                    <a:pt x="857" y="17"/>
                    <a:pt x="855" y="17"/>
                    <a:pt x="854" y="18"/>
                  </a:cubicBezTo>
                  <a:cubicBezTo>
                    <a:pt x="852" y="20"/>
                    <a:pt x="852" y="20"/>
                    <a:pt x="852" y="20"/>
                  </a:cubicBezTo>
                  <a:cubicBezTo>
                    <a:pt x="852" y="20"/>
                    <a:pt x="852" y="21"/>
                    <a:pt x="851" y="21"/>
                  </a:cubicBezTo>
                  <a:cubicBezTo>
                    <a:pt x="851" y="21"/>
                    <a:pt x="851" y="21"/>
                    <a:pt x="851" y="22"/>
                  </a:cubicBezTo>
                  <a:cubicBezTo>
                    <a:pt x="849" y="24"/>
                    <a:pt x="849" y="24"/>
                    <a:pt x="849" y="24"/>
                  </a:cubicBezTo>
                  <a:cubicBezTo>
                    <a:pt x="847" y="25"/>
                    <a:pt x="847" y="27"/>
                    <a:pt x="849" y="28"/>
                  </a:cubicBezTo>
                  <a:cubicBezTo>
                    <a:pt x="849" y="29"/>
                    <a:pt x="850" y="29"/>
                    <a:pt x="851" y="29"/>
                  </a:cubicBezTo>
                  <a:close/>
                  <a:moveTo>
                    <a:pt x="324" y="552"/>
                  </a:moveTo>
                  <a:cubicBezTo>
                    <a:pt x="325" y="553"/>
                    <a:pt x="326" y="553"/>
                    <a:pt x="327" y="553"/>
                  </a:cubicBezTo>
                  <a:cubicBezTo>
                    <a:pt x="327" y="553"/>
                    <a:pt x="328" y="553"/>
                    <a:pt x="329" y="552"/>
                  </a:cubicBezTo>
                  <a:cubicBezTo>
                    <a:pt x="423" y="458"/>
                    <a:pt x="423" y="458"/>
                    <a:pt x="423" y="458"/>
                  </a:cubicBezTo>
                  <a:cubicBezTo>
                    <a:pt x="425" y="456"/>
                    <a:pt x="425" y="454"/>
                    <a:pt x="423" y="453"/>
                  </a:cubicBezTo>
                  <a:cubicBezTo>
                    <a:pt x="422" y="452"/>
                    <a:pt x="420" y="452"/>
                    <a:pt x="419" y="453"/>
                  </a:cubicBezTo>
                  <a:cubicBezTo>
                    <a:pt x="324" y="548"/>
                    <a:pt x="324" y="548"/>
                    <a:pt x="324" y="548"/>
                  </a:cubicBezTo>
                  <a:cubicBezTo>
                    <a:pt x="323" y="549"/>
                    <a:pt x="323" y="551"/>
                    <a:pt x="324" y="552"/>
                  </a:cubicBezTo>
                  <a:close/>
                  <a:moveTo>
                    <a:pt x="855" y="35"/>
                  </a:moveTo>
                  <a:cubicBezTo>
                    <a:pt x="856" y="36"/>
                    <a:pt x="857" y="36"/>
                    <a:pt x="858" y="36"/>
                  </a:cubicBezTo>
                  <a:cubicBezTo>
                    <a:pt x="858" y="36"/>
                    <a:pt x="859" y="36"/>
                    <a:pt x="860" y="35"/>
                  </a:cubicBezTo>
                  <a:cubicBezTo>
                    <a:pt x="870" y="25"/>
                    <a:pt x="870" y="25"/>
                    <a:pt x="870" y="25"/>
                  </a:cubicBezTo>
                  <a:cubicBezTo>
                    <a:pt x="871" y="24"/>
                    <a:pt x="871" y="24"/>
                    <a:pt x="871" y="23"/>
                  </a:cubicBezTo>
                  <a:cubicBezTo>
                    <a:pt x="871" y="23"/>
                    <a:pt x="872" y="23"/>
                    <a:pt x="872" y="23"/>
                  </a:cubicBezTo>
                  <a:cubicBezTo>
                    <a:pt x="875" y="20"/>
                    <a:pt x="875" y="20"/>
                    <a:pt x="875" y="20"/>
                  </a:cubicBezTo>
                  <a:cubicBezTo>
                    <a:pt x="876" y="19"/>
                    <a:pt x="876" y="17"/>
                    <a:pt x="875" y="16"/>
                  </a:cubicBezTo>
                  <a:cubicBezTo>
                    <a:pt x="874" y="15"/>
                    <a:pt x="872" y="15"/>
                    <a:pt x="870" y="16"/>
                  </a:cubicBezTo>
                  <a:cubicBezTo>
                    <a:pt x="868" y="18"/>
                    <a:pt x="868" y="18"/>
                    <a:pt x="868" y="18"/>
                  </a:cubicBezTo>
                  <a:cubicBezTo>
                    <a:pt x="867" y="19"/>
                    <a:pt x="867" y="19"/>
                    <a:pt x="867" y="20"/>
                  </a:cubicBezTo>
                  <a:cubicBezTo>
                    <a:pt x="867" y="20"/>
                    <a:pt x="866" y="20"/>
                    <a:pt x="866" y="20"/>
                  </a:cubicBezTo>
                  <a:cubicBezTo>
                    <a:pt x="855" y="31"/>
                    <a:pt x="855" y="31"/>
                    <a:pt x="855" y="31"/>
                  </a:cubicBezTo>
                  <a:cubicBezTo>
                    <a:pt x="854" y="32"/>
                    <a:pt x="854" y="34"/>
                    <a:pt x="855" y="35"/>
                  </a:cubicBezTo>
                  <a:close/>
                  <a:moveTo>
                    <a:pt x="442" y="449"/>
                  </a:moveTo>
                  <a:cubicBezTo>
                    <a:pt x="441" y="448"/>
                    <a:pt x="439" y="448"/>
                    <a:pt x="437" y="449"/>
                  </a:cubicBezTo>
                  <a:cubicBezTo>
                    <a:pt x="324" y="562"/>
                    <a:pt x="324" y="562"/>
                    <a:pt x="324" y="562"/>
                  </a:cubicBezTo>
                  <a:cubicBezTo>
                    <a:pt x="323" y="564"/>
                    <a:pt x="323" y="565"/>
                    <a:pt x="324" y="567"/>
                  </a:cubicBezTo>
                  <a:cubicBezTo>
                    <a:pt x="324" y="567"/>
                    <a:pt x="325" y="568"/>
                    <a:pt x="326" y="568"/>
                  </a:cubicBezTo>
                  <a:cubicBezTo>
                    <a:pt x="327" y="568"/>
                    <a:pt x="328" y="567"/>
                    <a:pt x="328" y="567"/>
                  </a:cubicBezTo>
                  <a:cubicBezTo>
                    <a:pt x="442" y="453"/>
                    <a:pt x="442" y="453"/>
                    <a:pt x="442" y="453"/>
                  </a:cubicBezTo>
                  <a:cubicBezTo>
                    <a:pt x="443" y="452"/>
                    <a:pt x="443" y="450"/>
                    <a:pt x="442" y="449"/>
                  </a:cubicBezTo>
                  <a:close/>
                  <a:moveTo>
                    <a:pt x="448" y="461"/>
                  </a:moveTo>
                  <a:cubicBezTo>
                    <a:pt x="450" y="459"/>
                    <a:pt x="450" y="457"/>
                    <a:pt x="448" y="456"/>
                  </a:cubicBezTo>
                  <a:cubicBezTo>
                    <a:pt x="447" y="455"/>
                    <a:pt x="445" y="455"/>
                    <a:pt x="444" y="456"/>
                  </a:cubicBezTo>
                  <a:cubicBezTo>
                    <a:pt x="333" y="567"/>
                    <a:pt x="333" y="567"/>
                    <a:pt x="333" y="567"/>
                  </a:cubicBezTo>
                  <a:cubicBezTo>
                    <a:pt x="332" y="569"/>
                    <a:pt x="332" y="570"/>
                    <a:pt x="333" y="572"/>
                  </a:cubicBezTo>
                  <a:cubicBezTo>
                    <a:pt x="333" y="572"/>
                    <a:pt x="334" y="573"/>
                    <a:pt x="335" y="573"/>
                  </a:cubicBezTo>
                  <a:cubicBezTo>
                    <a:pt x="336" y="573"/>
                    <a:pt x="337" y="572"/>
                    <a:pt x="337" y="572"/>
                  </a:cubicBezTo>
                  <a:lnTo>
                    <a:pt x="448" y="461"/>
                  </a:lnTo>
                  <a:close/>
                  <a:moveTo>
                    <a:pt x="875" y="29"/>
                  </a:moveTo>
                  <a:cubicBezTo>
                    <a:pt x="876" y="30"/>
                    <a:pt x="877" y="30"/>
                    <a:pt x="877" y="30"/>
                  </a:cubicBezTo>
                  <a:cubicBezTo>
                    <a:pt x="878" y="30"/>
                    <a:pt x="879" y="30"/>
                    <a:pt x="880" y="29"/>
                  </a:cubicBezTo>
                  <a:cubicBezTo>
                    <a:pt x="883" y="26"/>
                    <a:pt x="883" y="26"/>
                    <a:pt x="883" y="26"/>
                  </a:cubicBezTo>
                  <a:cubicBezTo>
                    <a:pt x="883" y="26"/>
                    <a:pt x="883" y="26"/>
                    <a:pt x="883" y="25"/>
                  </a:cubicBezTo>
                  <a:cubicBezTo>
                    <a:pt x="884" y="25"/>
                    <a:pt x="884" y="25"/>
                    <a:pt x="884" y="25"/>
                  </a:cubicBezTo>
                  <a:cubicBezTo>
                    <a:pt x="889" y="20"/>
                    <a:pt x="889" y="20"/>
                    <a:pt x="889" y="20"/>
                  </a:cubicBezTo>
                  <a:cubicBezTo>
                    <a:pt x="890" y="19"/>
                    <a:pt x="890" y="17"/>
                    <a:pt x="889" y="16"/>
                  </a:cubicBezTo>
                  <a:cubicBezTo>
                    <a:pt x="887" y="15"/>
                    <a:pt x="886" y="15"/>
                    <a:pt x="884" y="16"/>
                  </a:cubicBezTo>
                  <a:cubicBezTo>
                    <a:pt x="880" y="20"/>
                    <a:pt x="880" y="20"/>
                    <a:pt x="880" y="20"/>
                  </a:cubicBezTo>
                  <a:cubicBezTo>
                    <a:pt x="880" y="21"/>
                    <a:pt x="879" y="21"/>
                    <a:pt x="879" y="21"/>
                  </a:cubicBezTo>
                  <a:cubicBezTo>
                    <a:pt x="879" y="21"/>
                    <a:pt x="879" y="22"/>
                    <a:pt x="878" y="22"/>
                  </a:cubicBezTo>
                  <a:cubicBezTo>
                    <a:pt x="875" y="25"/>
                    <a:pt x="875" y="25"/>
                    <a:pt x="875" y="25"/>
                  </a:cubicBezTo>
                  <a:cubicBezTo>
                    <a:pt x="874" y="26"/>
                    <a:pt x="874" y="28"/>
                    <a:pt x="875" y="29"/>
                  </a:cubicBezTo>
                  <a:close/>
                  <a:moveTo>
                    <a:pt x="772" y="149"/>
                  </a:moveTo>
                  <a:cubicBezTo>
                    <a:pt x="773" y="149"/>
                    <a:pt x="774" y="149"/>
                    <a:pt x="775" y="148"/>
                  </a:cubicBezTo>
                  <a:cubicBezTo>
                    <a:pt x="784" y="139"/>
                    <a:pt x="784" y="139"/>
                    <a:pt x="784" y="139"/>
                  </a:cubicBezTo>
                  <a:cubicBezTo>
                    <a:pt x="785" y="138"/>
                    <a:pt x="785" y="136"/>
                    <a:pt x="784" y="135"/>
                  </a:cubicBezTo>
                  <a:cubicBezTo>
                    <a:pt x="782" y="134"/>
                    <a:pt x="780" y="134"/>
                    <a:pt x="779" y="135"/>
                  </a:cubicBezTo>
                  <a:cubicBezTo>
                    <a:pt x="770" y="144"/>
                    <a:pt x="770" y="144"/>
                    <a:pt x="770" y="144"/>
                  </a:cubicBezTo>
                  <a:cubicBezTo>
                    <a:pt x="769" y="145"/>
                    <a:pt x="769" y="147"/>
                    <a:pt x="770" y="148"/>
                  </a:cubicBezTo>
                  <a:cubicBezTo>
                    <a:pt x="771" y="149"/>
                    <a:pt x="772" y="149"/>
                    <a:pt x="772" y="149"/>
                  </a:cubicBezTo>
                  <a:close/>
                  <a:moveTo>
                    <a:pt x="751" y="163"/>
                  </a:moveTo>
                  <a:cubicBezTo>
                    <a:pt x="750" y="165"/>
                    <a:pt x="750" y="167"/>
                    <a:pt x="751" y="168"/>
                  </a:cubicBezTo>
                  <a:cubicBezTo>
                    <a:pt x="751" y="168"/>
                    <a:pt x="752" y="169"/>
                    <a:pt x="753" y="169"/>
                  </a:cubicBezTo>
                  <a:cubicBezTo>
                    <a:pt x="754" y="169"/>
                    <a:pt x="755" y="168"/>
                    <a:pt x="755" y="168"/>
                  </a:cubicBezTo>
                  <a:cubicBezTo>
                    <a:pt x="760" y="162"/>
                    <a:pt x="760" y="162"/>
                    <a:pt x="760" y="162"/>
                  </a:cubicBezTo>
                  <a:cubicBezTo>
                    <a:pt x="762" y="161"/>
                    <a:pt x="762" y="161"/>
                    <a:pt x="762" y="161"/>
                  </a:cubicBezTo>
                  <a:cubicBezTo>
                    <a:pt x="763" y="160"/>
                    <a:pt x="763" y="158"/>
                    <a:pt x="762" y="157"/>
                  </a:cubicBezTo>
                  <a:cubicBezTo>
                    <a:pt x="761" y="156"/>
                    <a:pt x="759" y="156"/>
                    <a:pt x="757" y="157"/>
                  </a:cubicBezTo>
                  <a:cubicBezTo>
                    <a:pt x="756" y="158"/>
                    <a:pt x="756" y="158"/>
                    <a:pt x="756" y="158"/>
                  </a:cubicBezTo>
                  <a:lnTo>
                    <a:pt x="751" y="163"/>
                  </a:lnTo>
                  <a:close/>
                  <a:moveTo>
                    <a:pt x="454" y="464"/>
                  </a:moveTo>
                  <a:cubicBezTo>
                    <a:pt x="453" y="463"/>
                    <a:pt x="451" y="463"/>
                    <a:pt x="450" y="464"/>
                  </a:cubicBezTo>
                  <a:cubicBezTo>
                    <a:pt x="337" y="577"/>
                    <a:pt x="337" y="577"/>
                    <a:pt x="337" y="577"/>
                  </a:cubicBezTo>
                  <a:cubicBezTo>
                    <a:pt x="336" y="578"/>
                    <a:pt x="336" y="580"/>
                    <a:pt x="337" y="581"/>
                  </a:cubicBezTo>
                  <a:cubicBezTo>
                    <a:pt x="338" y="582"/>
                    <a:pt x="339" y="582"/>
                    <a:pt x="340" y="582"/>
                  </a:cubicBezTo>
                  <a:cubicBezTo>
                    <a:pt x="340" y="582"/>
                    <a:pt x="341" y="582"/>
                    <a:pt x="342" y="581"/>
                  </a:cubicBezTo>
                  <a:cubicBezTo>
                    <a:pt x="454" y="468"/>
                    <a:pt x="454" y="468"/>
                    <a:pt x="454" y="468"/>
                  </a:cubicBezTo>
                  <a:cubicBezTo>
                    <a:pt x="456" y="467"/>
                    <a:pt x="456" y="465"/>
                    <a:pt x="454" y="464"/>
                  </a:cubicBezTo>
                  <a:close/>
                  <a:moveTo>
                    <a:pt x="896" y="26"/>
                  </a:moveTo>
                  <a:cubicBezTo>
                    <a:pt x="897" y="26"/>
                    <a:pt x="898" y="25"/>
                    <a:pt x="898" y="25"/>
                  </a:cubicBezTo>
                  <a:cubicBezTo>
                    <a:pt x="903" y="20"/>
                    <a:pt x="903" y="20"/>
                    <a:pt x="903" y="20"/>
                  </a:cubicBezTo>
                  <a:cubicBezTo>
                    <a:pt x="904" y="19"/>
                    <a:pt x="904" y="17"/>
                    <a:pt x="903" y="16"/>
                  </a:cubicBezTo>
                  <a:cubicBezTo>
                    <a:pt x="902" y="14"/>
                    <a:pt x="900" y="14"/>
                    <a:pt x="899" y="16"/>
                  </a:cubicBezTo>
                  <a:cubicBezTo>
                    <a:pt x="894" y="20"/>
                    <a:pt x="894" y="20"/>
                    <a:pt x="894" y="20"/>
                  </a:cubicBezTo>
                  <a:cubicBezTo>
                    <a:pt x="893" y="21"/>
                    <a:pt x="893" y="23"/>
                    <a:pt x="894" y="25"/>
                  </a:cubicBezTo>
                  <a:cubicBezTo>
                    <a:pt x="895" y="25"/>
                    <a:pt x="895" y="26"/>
                    <a:pt x="896" y="26"/>
                  </a:cubicBezTo>
                  <a:close/>
                  <a:moveTo>
                    <a:pt x="775" y="157"/>
                  </a:moveTo>
                  <a:cubicBezTo>
                    <a:pt x="774" y="156"/>
                    <a:pt x="772" y="156"/>
                    <a:pt x="771" y="157"/>
                  </a:cubicBezTo>
                  <a:cubicBezTo>
                    <a:pt x="749" y="179"/>
                    <a:pt x="749" y="179"/>
                    <a:pt x="749" y="179"/>
                  </a:cubicBezTo>
                  <a:cubicBezTo>
                    <a:pt x="748" y="180"/>
                    <a:pt x="748" y="182"/>
                    <a:pt x="749" y="184"/>
                  </a:cubicBezTo>
                  <a:cubicBezTo>
                    <a:pt x="750" y="184"/>
                    <a:pt x="750" y="184"/>
                    <a:pt x="751" y="184"/>
                  </a:cubicBezTo>
                  <a:cubicBezTo>
                    <a:pt x="752" y="184"/>
                    <a:pt x="753" y="184"/>
                    <a:pt x="753" y="184"/>
                  </a:cubicBezTo>
                  <a:cubicBezTo>
                    <a:pt x="775" y="162"/>
                    <a:pt x="775" y="162"/>
                    <a:pt x="775" y="162"/>
                  </a:cubicBezTo>
                  <a:cubicBezTo>
                    <a:pt x="777" y="160"/>
                    <a:pt x="777" y="158"/>
                    <a:pt x="775" y="157"/>
                  </a:cubicBezTo>
                  <a:close/>
                  <a:moveTo>
                    <a:pt x="776" y="156"/>
                  </a:moveTo>
                  <a:cubicBezTo>
                    <a:pt x="777" y="157"/>
                    <a:pt x="778" y="157"/>
                    <a:pt x="778" y="157"/>
                  </a:cubicBezTo>
                  <a:cubicBezTo>
                    <a:pt x="779" y="157"/>
                    <a:pt x="780" y="157"/>
                    <a:pt x="780" y="156"/>
                  </a:cubicBezTo>
                  <a:cubicBezTo>
                    <a:pt x="794" y="143"/>
                    <a:pt x="794" y="143"/>
                    <a:pt x="794" y="143"/>
                  </a:cubicBezTo>
                  <a:cubicBezTo>
                    <a:pt x="795" y="142"/>
                    <a:pt x="795" y="140"/>
                    <a:pt x="794" y="139"/>
                  </a:cubicBezTo>
                  <a:cubicBezTo>
                    <a:pt x="793" y="137"/>
                    <a:pt x="791" y="137"/>
                    <a:pt x="790" y="139"/>
                  </a:cubicBezTo>
                  <a:cubicBezTo>
                    <a:pt x="776" y="152"/>
                    <a:pt x="776" y="152"/>
                    <a:pt x="776" y="152"/>
                  </a:cubicBezTo>
                  <a:cubicBezTo>
                    <a:pt x="775" y="153"/>
                    <a:pt x="775" y="155"/>
                    <a:pt x="776" y="156"/>
                  </a:cubicBezTo>
                  <a:close/>
                  <a:moveTo>
                    <a:pt x="462" y="475"/>
                  </a:moveTo>
                  <a:cubicBezTo>
                    <a:pt x="463" y="474"/>
                    <a:pt x="463" y="472"/>
                    <a:pt x="462" y="471"/>
                  </a:cubicBezTo>
                  <a:cubicBezTo>
                    <a:pt x="461" y="470"/>
                    <a:pt x="459" y="470"/>
                    <a:pt x="457" y="471"/>
                  </a:cubicBezTo>
                  <a:cubicBezTo>
                    <a:pt x="343" y="585"/>
                    <a:pt x="343" y="585"/>
                    <a:pt x="343" y="585"/>
                  </a:cubicBezTo>
                  <a:cubicBezTo>
                    <a:pt x="342" y="586"/>
                    <a:pt x="342" y="588"/>
                    <a:pt x="343" y="589"/>
                  </a:cubicBezTo>
                  <a:cubicBezTo>
                    <a:pt x="344" y="590"/>
                    <a:pt x="345" y="590"/>
                    <a:pt x="345" y="590"/>
                  </a:cubicBezTo>
                  <a:cubicBezTo>
                    <a:pt x="346" y="590"/>
                    <a:pt x="347" y="590"/>
                    <a:pt x="347" y="589"/>
                  </a:cubicBezTo>
                  <a:lnTo>
                    <a:pt x="462" y="475"/>
                  </a:lnTo>
                  <a:close/>
                  <a:moveTo>
                    <a:pt x="791" y="152"/>
                  </a:moveTo>
                  <a:cubicBezTo>
                    <a:pt x="782" y="160"/>
                    <a:pt x="782" y="160"/>
                    <a:pt x="782" y="160"/>
                  </a:cubicBezTo>
                  <a:cubicBezTo>
                    <a:pt x="781" y="161"/>
                    <a:pt x="781" y="163"/>
                    <a:pt x="782" y="164"/>
                  </a:cubicBezTo>
                  <a:cubicBezTo>
                    <a:pt x="783" y="165"/>
                    <a:pt x="784" y="165"/>
                    <a:pt x="784" y="165"/>
                  </a:cubicBezTo>
                  <a:cubicBezTo>
                    <a:pt x="785" y="165"/>
                    <a:pt x="786" y="165"/>
                    <a:pt x="787" y="164"/>
                  </a:cubicBezTo>
                  <a:cubicBezTo>
                    <a:pt x="795" y="156"/>
                    <a:pt x="795" y="156"/>
                    <a:pt x="795" y="156"/>
                  </a:cubicBezTo>
                  <a:cubicBezTo>
                    <a:pt x="796" y="155"/>
                    <a:pt x="796" y="153"/>
                    <a:pt x="795" y="152"/>
                  </a:cubicBezTo>
                  <a:cubicBezTo>
                    <a:pt x="794" y="150"/>
                    <a:pt x="792" y="150"/>
                    <a:pt x="791" y="152"/>
                  </a:cubicBezTo>
                  <a:close/>
                  <a:moveTo>
                    <a:pt x="867" y="84"/>
                  </a:moveTo>
                  <a:cubicBezTo>
                    <a:pt x="872" y="80"/>
                    <a:pt x="872" y="80"/>
                    <a:pt x="872" y="80"/>
                  </a:cubicBezTo>
                  <a:cubicBezTo>
                    <a:pt x="872" y="80"/>
                    <a:pt x="872" y="80"/>
                    <a:pt x="872" y="80"/>
                  </a:cubicBezTo>
                  <a:cubicBezTo>
                    <a:pt x="874" y="78"/>
                    <a:pt x="874" y="78"/>
                    <a:pt x="874" y="78"/>
                  </a:cubicBezTo>
                  <a:cubicBezTo>
                    <a:pt x="875" y="77"/>
                    <a:pt x="875" y="74"/>
                    <a:pt x="874" y="73"/>
                  </a:cubicBezTo>
                  <a:cubicBezTo>
                    <a:pt x="872" y="72"/>
                    <a:pt x="871" y="72"/>
                    <a:pt x="870" y="73"/>
                  </a:cubicBezTo>
                  <a:cubicBezTo>
                    <a:pt x="869" y="74"/>
                    <a:pt x="869" y="74"/>
                    <a:pt x="869" y="74"/>
                  </a:cubicBezTo>
                  <a:cubicBezTo>
                    <a:pt x="869" y="74"/>
                    <a:pt x="869" y="74"/>
                    <a:pt x="869" y="74"/>
                  </a:cubicBezTo>
                  <a:cubicBezTo>
                    <a:pt x="863" y="79"/>
                    <a:pt x="863" y="79"/>
                    <a:pt x="863" y="79"/>
                  </a:cubicBezTo>
                  <a:cubicBezTo>
                    <a:pt x="862" y="81"/>
                    <a:pt x="862" y="82"/>
                    <a:pt x="863" y="84"/>
                  </a:cubicBezTo>
                  <a:cubicBezTo>
                    <a:pt x="864" y="84"/>
                    <a:pt x="864" y="85"/>
                    <a:pt x="865" y="85"/>
                  </a:cubicBezTo>
                  <a:cubicBezTo>
                    <a:pt x="866" y="85"/>
                    <a:pt x="867" y="85"/>
                    <a:pt x="867" y="84"/>
                  </a:cubicBezTo>
                  <a:close/>
                  <a:moveTo>
                    <a:pt x="824" y="125"/>
                  </a:moveTo>
                  <a:cubicBezTo>
                    <a:pt x="825" y="125"/>
                    <a:pt x="826" y="125"/>
                    <a:pt x="827" y="124"/>
                  </a:cubicBezTo>
                  <a:cubicBezTo>
                    <a:pt x="838" y="113"/>
                    <a:pt x="838" y="113"/>
                    <a:pt x="838" y="113"/>
                  </a:cubicBezTo>
                  <a:cubicBezTo>
                    <a:pt x="840" y="111"/>
                    <a:pt x="840" y="109"/>
                    <a:pt x="838" y="108"/>
                  </a:cubicBezTo>
                  <a:cubicBezTo>
                    <a:pt x="837" y="107"/>
                    <a:pt x="835" y="107"/>
                    <a:pt x="834" y="108"/>
                  </a:cubicBezTo>
                  <a:cubicBezTo>
                    <a:pt x="822" y="120"/>
                    <a:pt x="822" y="120"/>
                    <a:pt x="822" y="120"/>
                  </a:cubicBezTo>
                  <a:cubicBezTo>
                    <a:pt x="821" y="121"/>
                    <a:pt x="821" y="123"/>
                    <a:pt x="822" y="124"/>
                  </a:cubicBezTo>
                  <a:cubicBezTo>
                    <a:pt x="823" y="125"/>
                    <a:pt x="824" y="125"/>
                    <a:pt x="824" y="125"/>
                  </a:cubicBezTo>
                  <a:close/>
                  <a:moveTo>
                    <a:pt x="468" y="483"/>
                  </a:moveTo>
                  <a:cubicBezTo>
                    <a:pt x="470" y="481"/>
                    <a:pt x="470" y="479"/>
                    <a:pt x="468" y="478"/>
                  </a:cubicBezTo>
                  <a:cubicBezTo>
                    <a:pt x="467" y="477"/>
                    <a:pt x="465" y="477"/>
                    <a:pt x="464" y="478"/>
                  </a:cubicBezTo>
                  <a:cubicBezTo>
                    <a:pt x="347" y="595"/>
                    <a:pt x="347" y="595"/>
                    <a:pt x="347" y="595"/>
                  </a:cubicBezTo>
                  <a:cubicBezTo>
                    <a:pt x="346" y="596"/>
                    <a:pt x="346" y="598"/>
                    <a:pt x="347" y="599"/>
                  </a:cubicBezTo>
                  <a:cubicBezTo>
                    <a:pt x="348" y="600"/>
                    <a:pt x="348" y="600"/>
                    <a:pt x="349" y="600"/>
                  </a:cubicBezTo>
                  <a:cubicBezTo>
                    <a:pt x="350" y="600"/>
                    <a:pt x="351" y="600"/>
                    <a:pt x="351" y="599"/>
                  </a:cubicBezTo>
                  <a:lnTo>
                    <a:pt x="468" y="483"/>
                  </a:lnTo>
                  <a:close/>
                  <a:moveTo>
                    <a:pt x="773" y="173"/>
                  </a:moveTo>
                  <a:cubicBezTo>
                    <a:pt x="772" y="172"/>
                    <a:pt x="770" y="172"/>
                    <a:pt x="769" y="173"/>
                  </a:cubicBezTo>
                  <a:cubicBezTo>
                    <a:pt x="767" y="175"/>
                    <a:pt x="767" y="175"/>
                    <a:pt x="767" y="175"/>
                  </a:cubicBezTo>
                  <a:cubicBezTo>
                    <a:pt x="765" y="177"/>
                    <a:pt x="765" y="179"/>
                    <a:pt x="767" y="180"/>
                  </a:cubicBezTo>
                  <a:cubicBezTo>
                    <a:pt x="767" y="180"/>
                    <a:pt x="768" y="181"/>
                    <a:pt x="769" y="181"/>
                  </a:cubicBezTo>
                  <a:cubicBezTo>
                    <a:pt x="770" y="181"/>
                    <a:pt x="770" y="180"/>
                    <a:pt x="771" y="180"/>
                  </a:cubicBezTo>
                  <a:cubicBezTo>
                    <a:pt x="773" y="178"/>
                    <a:pt x="773" y="178"/>
                    <a:pt x="773" y="178"/>
                  </a:cubicBezTo>
                  <a:cubicBezTo>
                    <a:pt x="774" y="177"/>
                    <a:pt x="774" y="175"/>
                    <a:pt x="773" y="173"/>
                  </a:cubicBezTo>
                  <a:close/>
                  <a:moveTo>
                    <a:pt x="888" y="68"/>
                  </a:moveTo>
                  <a:cubicBezTo>
                    <a:pt x="887" y="69"/>
                    <a:pt x="887" y="69"/>
                    <a:pt x="887" y="69"/>
                  </a:cubicBezTo>
                  <a:cubicBezTo>
                    <a:pt x="887" y="69"/>
                    <a:pt x="887" y="69"/>
                    <a:pt x="887" y="70"/>
                  </a:cubicBezTo>
                  <a:cubicBezTo>
                    <a:pt x="825" y="131"/>
                    <a:pt x="825" y="131"/>
                    <a:pt x="825" y="131"/>
                  </a:cubicBezTo>
                  <a:cubicBezTo>
                    <a:pt x="824" y="132"/>
                    <a:pt x="824" y="134"/>
                    <a:pt x="825" y="135"/>
                  </a:cubicBezTo>
                  <a:cubicBezTo>
                    <a:pt x="826" y="136"/>
                    <a:pt x="827" y="136"/>
                    <a:pt x="828" y="136"/>
                  </a:cubicBezTo>
                  <a:cubicBezTo>
                    <a:pt x="828" y="136"/>
                    <a:pt x="829" y="136"/>
                    <a:pt x="830" y="135"/>
                  </a:cubicBezTo>
                  <a:cubicBezTo>
                    <a:pt x="891" y="74"/>
                    <a:pt x="891" y="74"/>
                    <a:pt x="891" y="74"/>
                  </a:cubicBezTo>
                  <a:cubicBezTo>
                    <a:pt x="891" y="74"/>
                    <a:pt x="891" y="73"/>
                    <a:pt x="891" y="73"/>
                  </a:cubicBezTo>
                  <a:cubicBezTo>
                    <a:pt x="892" y="73"/>
                    <a:pt x="892" y="73"/>
                    <a:pt x="892" y="73"/>
                  </a:cubicBezTo>
                  <a:cubicBezTo>
                    <a:pt x="893" y="72"/>
                    <a:pt x="893" y="72"/>
                    <a:pt x="893" y="72"/>
                  </a:cubicBezTo>
                  <a:cubicBezTo>
                    <a:pt x="894" y="71"/>
                    <a:pt x="894" y="69"/>
                    <a:pt x="893" y="68"/>
                  </a:cubicBezTo>
                  <a:cubicBezTo>
                    <a:pt x="891" y="67"/>
                    <a:pt x="889" y="67"/>
                    <a:pt x="888" y="68"/>
                  </a:cubicBezTo>
                  <a:close/>
                  <a:moveTo>
                    <a:pt x="478" y="486"/>
                  </a:moveTo>
                  <a:cubicBezTo>
                    <a:pt x="480" y="485"/>
                    <a:pt x="480" y="483"/>
                    <a:pt x="478" y="482"/>
                  </a:cubicBezTo>
                  <a:cubicBezTo>
                    <a:pt x="477" y="481"/>
                    <a:pt x="475" y="481"/>
                    <a:pt x="474" y="482"/>
                  </a:cubicBezTo>
                  <a:cubicBezTo>
                    <a:pt x="352" y="604"/>
                    <a:pt x="352" y="604"/>
                    <a:pt x="352" y="604"/>
                  </a:cubicBezTo>
                  <a:cubicBezTo>
                    <a:pt x="351" y="605"/>
                    <a:pt x="351" y="607"/>
                    <a:pt x="352" y="608"/>
                  </a:cubicBezTo>
                  <a:cubicBezTo>
                    <a:pt x="353" y="609"/>
                    <a:pt x="354" y="609"/>
                    <a:pt x="354" y="609"/>
                  </a:cubicBezTo>
                  <a:cubicBezTo>
                    <a:pt x="355" y="609"/>
                    <a:pt x="356" y="609"/>
                    <a:pt x="357" y="608"/>
                  </a:cubicBezTo>
                  <a:lnTo>
                    <a:pt x="478" y="486"/>
                  </a:lnTo>
                  <a:close/>
                  <a:moveTo>
                    <a:pt x="777" y="183"/>
                  </a:moveTo>
                  <a:cubicBezTo>
                    <a:pt x="778" y="184"/>
                    <a:pt x="779" y="184"/>
                    <a:pt x="779" y="184"/>
                  </a:cubicBezTo>
                  <a:cubicBezTo>
                    <a:pt x="780" y="184"/>
                    <a:pt x="781" y="184"/>
                    <a:pt x="782" y="183"/>
                  </a:cubicBezTo>
                  <a:cubicBezTo>
                    <a:pt x="801" y="164"/>
                    <a:pt x="801" y="164"/>
                    <a:pt x="801" y="164"/>
                  </a:cubicBezTo>
                  <a:cubicBezTo>
                    <a:pt x="802" y="163"/>
                    <a:pt x="802" y="161"/>
                    <a:pt x="801" y="160"/>
                  </a:cubicBezTo>
                  <a:cubicBezTo>
                    <a:pt x="800" y="158"/>
                    <a:pt x="798" y="158"/>
                    <a:pt x="797" y="160"/>
                  </a:cubicBezTo>
                  <a:cubicBezTo>
                    <a:pt x="777" y="179"/>
                    <a:pt x="777" y="179"/>
                    <a:pt x="777" y="179"/>
                  </a:cubicBezTo>
                  <a:cubicBezTo>
                    <a:pt x="776" y="180"/>
                    <a:pt x="776" y="182"/>
                    <a:pt x="777" y="183"/>
                  </a:cubicBezTo>
                  <a:close/>
                  <a:moveTo>
                    <a:pt x="490" y="488"/>
                  </a:moveTo>
                  <a:cubicBezTo>
                    <a:pt x="492" y="487"/>
                    <a:pt x="492" y="485"/>
                    <a:pt x="490" y="484"/>
                  </a:cubicBezTo>
                  <a:cubicBezTo>
                    <a:pt x="489" y="483"/>
                    <a:pt x="487" y="483"/>
                    <a:pt x="486" y="484"/>
                  </a:cubicBezTo>
                  <a:cubicBezTo>
                    <a:pt x="357" y="613"/>
                    <a:pt x="357" y="613"/>
                    <a:pt x="357" y="613"/>
                  </a:cubicBezTo>
                  <a:cubicBezTo>
                    <a:pt x="356" y="615"/>
                    <a:pt x="356" y="617"/>
                    <a:pt x="357" y="618"/>
                  </a:cubicBezTo>
                  <a:cubicBezTo>
                    <a:pt x="357" y="618"/>
                    <a:pt x="358" y="619"/>
                    <a:pt x="359" y="619"/>
                  </a:cubicBezTo>
                  <a:cubicBezTo>
                    <a:pt x="360" y="619"/>
                    <a:pt x="360" y="618"/>
                    <a:pt x="361" y="618"/>
                  </a:cubicBezTo>
                  <a:lnTo>
                    <a:pt x="490" y="488"/>
                  </a:lnTo>
                  <a:close/>
                  <a:moveTo>
                    <a:pt x="785" y="189"/>
                  </a:moveTo>
                  <a:cubicBezTo>
                    <a:pt x="786" y="190"/>
                    <a:pt x="787" y="190"/>
                    <a:pt x="788" y="190"/>
                  </a:cubicBezTo>
                  <a:cubicBezTo>
                    <a:pt x="788" y="190"/>
                    <a:pt x="789" y="190"/>
                    <a:pt x="790" y="189"/>
                  </a:cubicBezTo>
                  <a:cubicBezTo>
                    <a:pt x="807" y="171"/>
                    <a:pt x="807" y="171"/>
                    <a:pt x="807" y="171"/>
                  </a:cubicBezTo>
                  <a:cubicBezTo>
                    <a:pt x="809" y="170"/>
                    <a:pt x="809" y="168"/>
                    <a:pt x="807" y="167"/>
                  </a:cubicBezTo>
                  <a:cubicBezTo>
                    <a:pt x="806" y="166"/>
                    <a:pt x="804" y="166"/>
                    <a:pt x="803" y="167"/>
                  </a:cubicBezTo>
                  <a:cubicBezTo>
                    <a:pt x="785" y="185"/>
                    <a:pt x="785" y="185"/>
                    <a:pt x="785" y="185"/>
                  </a:cubicBezTo>
                  <a:cubicBezTo>
                    <a:pt x="784" y="186"/>
                    <a:pt x="784" y="188"/>
                    <a:pt x="785" y="189"/>
                  </a:cubicBezTo>
                  <a:close/>
                  <a:moveTo>
                    <a:pt x="832" y="143"/>
                  </a:moveTo>
                  <a:cubicBezTo>
                    <a:pt x="832" y="143"/>
                    <a:pt x="833" y="144"/>
                    <a:pt x="834" y="144"/>
                  </a:cubicBezTo>
                  <a:cubicBezTo>
                    <a:pt x="835" y="144"/>
                    <a:pt x="836" y="143"/>
                    <a:pt x="836" y="143"/>
                  </a:cubicBezTo>
                  <a:cubicBezTo>
                    <a:pt x="911" y="68"/>
                    <a:pt x="911" y="68"/>
                    <a:pt x="911" y="68"/>
                  </a:cubicBezTo>
                  <a:cubicBezTo>
                    <a:pt x="912" y="66"/>
                    <a:pt x="912" y="65"/>
                    <a:pt x="911" y="63"/>
                  </a:cubicBezTo>
                  <a:cubicBezTo>
                    <a:pt x="910" y="62"/>
                    <a:pt x="908" y="62"/>
                    <a:pt x="907" y="63"/>
                  </a:cubicBezTo>
                  <a:cubicBezTo>
                    <a:pt x="832" y="138"/>
                    <a:pt x="832" y="138"/>
                    <a:pt x="832" y="138"/>
                  </a:cubicBezTo>
                  <a:cubicBezTo>
                    <a:pt x="831" y="139"/>
                    <a:pt x="831" y="141"/>
                    <a:pt x="832" y="143"/>
                  </a:cubicBezTo>
                  <a:close/>
                  <a:moveTo>
                    <a:pt x="786" y="198"/>
                  </a:moveTo>
                  <a:cubicBezTo>
                    <a:pt x="780" y="204"/>
                    <a:pt x="780" y="204"/>
                    <a:pt x="780" y="204"/>
                  </a:cubicBezTo>
                  <a:cubicBezTo>
                    <a:pt x="779" y="205"/>
                    <a:pt x="779" y="207"/>
                    <a:pt x="780" y="208"/>
                  </a:cubicBezTo>
                  <a:cubicBezTo>
                    <a:pt x="781" y="209"/>
                    <a:pt x="782" y="209"/>
                    <a:pt x="782" y="209"/>
                  </a:cubicBezTo>
                  <a:cubicBezTo>
                    <a:pt x="783" y="209"/>
                    <a:pt x="784" y="209"/>
                    <a:pt x="785" y="208"/>
                  </a:cubicBezTo>
                  <a:cubicBezTo>
                    <a:pt x="791" y="202"/>
                    <a:pt x="791" y="202"/>
                    <a:pt x="791" y="202"/>
                  </a:cubicBezTo>
                  <a:cubicBezTo>
                    <a:pt x="792" y="201"/>
                    <a:pt x="792" y="200"/>
                    <a:pt x="791" y="199"/>
                  </a:cubicBezTo>
                  <a:cubicBezTo>
                    <a:pt x="792" y="199"/>
                    <a:pt x="792" y="199"/>
                    <a:pt x="793" y="199"/>
                  </a:cubicBezTo>
                  <a:cubicBezTo>
                    <a:pt x="793" y="199"/>
                    <a:pt x="794" y="199"/>
                    <a:pt x="795" y="198"/>
                  </a:cubicBezTo>
                  <a:cubicBezTo>
                    <a:pt x="797" y="195"/>
                    <a:pt x="797" y="195"/>
                    <a:pt x="797" y="195"/>
                  </a:cubicBezTo>
                  <a:cubicBezTo>
                    <a:pt x="799" y="194"/>
                    <a:pt x="799" y="192"/>
                    <a:pt x="797" y="191"/>
                  </a:cubicBezTo>
                  <a:cubicBezTo>
                    <a:pt x="796" y="190"/>
                    <a:pt x="794" y="190"/>
                    <a:pt x="793" y="191"/>
                  </a:cubicBezTo>
                  <a:cubicBezTo>
                    <a:pt x="790" y="194"/>
                    <a:pt x="790" y="194"/>
                    <a:pt x="790" y="194"/>
                  </a:cubicBezTo>
                  <a:cubicBezTo>
                    <a:pt x="789" y="195"/>
                    <a:pt x="789" y="196"/>
                    <a:pt x="790" y="197"/>
                  </a:cubicBezTo>
                  <a:cubicBezTo>
                    <a:pt x="789" y="197"/>
                    <a:pt x="787" y="197"/>
                    <a:pt x="786" y="198"/>
                  </a:cubicBezTo>
                  <a:close/>
                  <a:moveTo>
                    <a:pt x="500" y="488"/>
                  </a:moveTo>
                  <a:cubicBezTo>
                    <a:pt x="499" y="487"/>
                    <a:pt x="497" y="487"/>
                    <a:pt x="496" y="488"/>
                  </a:cubicBezTo>
                  <a:cubicBezTo>
                    <a:pt x="362" y="622"/>
                    <a:pt x="362" y="622"/>
                    <a:pt x="362" y="622"/>
                  </a:cubicBezTo>
                  <a:cubicBezTo>
                    <a:pt x="361" y="624"/>
                    <a:pt x="361" y="626"/>
                    <a:pt x="362" y="627"/>
                  </a:cubicBezTo>
                  <a:cubicBezTo>
                    <a:pt x="362" y="627"/>
                    <a:pt x="363" y="628"/>
                    <a:pt x="364" y="628"/>
                  </a:cubicBezTo>
                  <a:cubicBezTo>
                    <a:pt x="365" y="628"/>
                    <a:pt x="365" y="627"/>
                    <a:pt x="366" y="627"/>
                  </a:cubicBezTo>
                  <a:cubicBezTo>
                    <a:pt x="500" y="493"/>
                    <a:pt x="500" y="493"/>
                    <a:pt x="500" y="493"/>
                  </a:cubicBezTo>
                  <a:cubicBezTo>
                    <a:pt x="501" y="492"/>
                    <a:pt x="501" y="490"/>
                    <a:pt x="500" y="488"/>
                  </a:cubicBezTo>
                  <a:close/>
                  <a:moveTo>
                    <a:pt x="804" y="180"/>
                  </a:moveTo>
                  <a:cubicBezTo>
                    <a:pt x="801" y="183"/>
                    <a:pt x="801" y="183"/>
                    <a:pt x="801" y="183"/>
                  </a:cubicBezTo>
                  <a:cubicBezTo>
                    <a:pt x="800" y="185"/>
                    <a:pt x="800" y="186"/>
                    <a:pt x="801" y="188"/>
                  </a:cubicBezTo>
                  <a:cubicBezTo>
                    <a:pt x="801" y="188"/>
                    <a:pt x="802" y="189"/>
                    <a:pt x="803" y="189"/>
                  </a:cubicBezTo>
                  <a:cubicBezTo>
                    <a:pt x="804" y="189"/>
                    <a:pt x="805" y="188"/>
                    <a:pt x="805" y="188"/>
                  </a:cubicBezTo>
                  <a:cubicBezTo>
                    <a:pt x="809" y="184"/>
                    <a:pt x="809" y="184"/>
                    <a:pt x="809" y="184"/>
                  </a:cubicBezTo>
                  <a:cubicBezTo>
                    <a:pt x="810" y="183"/>
                    <a:pt x="810" y="181"/>
                    <a:pt x="809" y="180"/>
                  </a:cubicBezTo>
                  <a:cubicBezTo>
                    <a:pt x="807" y="179"/>
                    <a:pt x="806" y="179"/>
                    <a:pt x="804" y="180"/>
                  </a:cubicBezTo>
                  <a:close/>
                  <a:moveTo>
                    <a:pt x="852" y="136"/>
                  </a:moveTo>
                  <a:cubicBezTo>
                    <a:pt x="853" y="137"/>
                    <a:pt x="854" y="137"/>
                    <a:pt x="855" y="137"/>
                  </a:cubicBezTo>
                  <a:cubicBezTo>
                    <a:pt x="855" y="137"/>
                    <a:pt x="856" y="137"/>
                    <a:pt x="857" y="136"/>
                  </a:cubicBezTo>
                  <a:cubicBezTo>
                    <a:pt x="923" y="69"/>
                    <a:pt x="923" y="69"/>
                    <a:pt x="923" y="69"/>
                  </a:cubicBezTo>
                  <a:cubicBezTo>
                    <a:pt x="925" y="68"/>
                    <a:pt x="925" y="66"/>
                    <a:pt x="923" y="65"/>
                  </a:cubicBezTo>
                  <a:cubicBezTo>
                    <a:pt x="922" y="64"/>
                    <a:pt x="920" y="64"/>
                    <a:pt x="919" y="65"/>
                  </a:cubicBezTo>
                  <a:cubicBezTo>
                    <a:pt x="852" y="132"/>
                    <a:pt x="852" y="132"/>
                    <a:pt x="852" y="132"/>
                  </a:cubicBezTo>
                  <a:cubicBezTo>
                    <a:pt x="851" y="133"/>
                    <a:pt x="851" y="135"/>
                    <a:pt x="852" y="136"/>
                  </a:cubicBezTo>
                  <a:close/>
                  <a:moveTo>
                    <a:pt x="970" y="22"/>
                  </a:moveTo>
                  <a:cubicBezTo>
                    <a:pt x="971" y="22"/>
                    <a:pt x="971" y="21"/>
                    <a:pt x="972" y="21"/>
                  </a:cubicBezTo>
                  <a:cubicBezTo>
                    <a:pt x="975" y="18"/>
                    <a:pt x="975" y="18"/>
                    <a:pt x="975" y="18"/>
                  </a:cubicBezTo>
                  <a:cubicBezTo>
                    <a:pt x="976" y="17"/>
                    <a:pt x="976" y="15"/>
                    <a:pt x="975" y="14"/>
                  </a:cubicBezTo>
                  <a:cubicBezTo>
                    <a:pt x="974" y="12"/>
                    <a:pt x="972" y="12"/>
                    <a:pt x="970" y="14"/>
                  </a:cubicBezTo>
                  <a:cubicBezTo>
                    <a:pt x="968" y="16"/>
                    <a:pt x="968" y="16"/>
                    <a:pt x="968" y="16"/>
                  </a:cubicBezTo>
                  <a:cubicBezTo>
                    <a:pt x="966" y="18"/>
                    <a:pt x="966" y="20"/>
                    <a:pt x="968" y="21"/>
                  </a:cubicBezTo>
                  <a:cubicBezTo>
                    <a:pt x="968" y="21"/>
                    <a:pt x="969" y="22"/>
                    <a:pt x="970" y="22"/>
                  </a:cubicBezTo>
                  <a:close/>
                  <a:moveTo>
                    <a:pt x="767" y="231"/>
                  </a:moveTo>
                  <a:cubicBezTo>
                    <a:pt x="752" y="246"/>
                    <a:pt x="752" y="246"/>
                    <a:pt x="752" y="246"/>
                  </a:cubicBezTo>
                  <a:cubicBezTo>
                    <a:pt x="751" y="247"/>
                    <a:pt x="751" y="249"/>
                    <a:pt x="752" y="250"/>
                  </a:cubicBezTo>
                  <a:cubicBezTo>
                    <a:pt x="753" y="251"/>
                    <a:pt x="753" y="251"/>
                    <a:pt x="754" y="251"/>
                  </a:cubicBezTo>
                  <a:cubicBezTo>
                    <a:pt x="755" y="251"/>
                    <a:pt x="756" y="251"/>
                    <a:pt x="756" y="250"/>
                  </a:cubicBezTo>
                  <a:cubicBezTo>
                    <a:pt x="771" y="236"/>
                    <a:pt x="771" y="236"/>
                    <a:pt x="771" y="236"/>
                  </a:cubicBezTo>
                  <a:cubicBezTo>
                    <a:pt x="772" y="234"/>
                    <a:pt x="772" y="232"/>
                    <a:pt x="771" y="231"/>
                  </a:cubicBezTo>
                  <a:cubicBezTo>
                    <a:pt x="770" y="230"/>
                    <a:pt x="768" y="230"/>
                    <a:pt x="767" y="231"/>
                  </a:cubicBezTo>
                  <a:close/>
                  <a:moveTo>
                    <a:pt x="505" y="497"/>
                  </a:moveTo>
                  <a:cubicBezTo>
                    <a:pt x="504" y="496"/>
                    <a:pt x="502" y="496"/>
                    <a:pt x="501" y="497"/>
                  </a:cubicBezTo>
                  <a:cubicBezTo>
                    <a:pt x="369" y="629"/>
                    <a:pt x="369" y="629"/>
                    <a:pt x="369" y="629"/>
                  </a:cubicBezTo>
                  <a:cubicBezTo>
                    <a:pt x="368" y="630"/>
                    <a:pt x="368" y="632"/>
                    <a:pt x="369" y="633"/>
                  </a:cubicBezTo>
                  <a:cubicBezTo>
                    <a:pt x="370" y="634"/>
                    <a:pt x="371" y="634"/>
                    <a:pt x="371" y="634"/>
                  </a:cubicBezTo>
                  <a:cubicBezTo>
                    <a:pt x="372" y="634"/>
                    <a:pt x="373" y="634"/>
                    <a:pt x="374" y="633"/>
                  </a:cubicBezTo>
                  <a:cubicBezTo>
                    <a:pt x="505" y="501"/>
                    <a:pt x="505" y="501"/>
                    <a:pt x="505" y="501"/>
                  </a:cubicBezTo>
                  <a:cubicBezTo>
                    <a:pt x="507" y="500"/>
                    <a:pt x="507" y="498"/>
                    <a:pt x="505" y="497"/>
                  </a:cubicBezTo>
                  <a:close/>
                  <a:moveTo>
                    <a:pt x="851" y="147"/>
                  </a:moveTo>
                  <a:cubicBezTo>
                    <a:pt x="841" y="157"/>
                    <a:pt x="841" y="157"/>
                    <a:pt x="841" y="157"/>
                  </a:cubicBezTo>
                  <a:cubicBezTo>
                    <a:pt x="840" y="158"/>
                    <a:pt x="840" y="160"/>
                    <a:pt x="841" y="161"/>
                  </a:cubicBezTo>
                  <a:cubicBezTo>
                    <a:pt x="842" y="162"/>
                    <a:pt x="843" y="162"/>
                    <a:pt x="843" y="162"/>
                  </a:cubicBezTo>
                  <a:cubicBezTo>
                    <a:pt x="844" y="162"/>
                    <a:pt x="845" y="162"/>
                    <a:pt x="846" y="161"/>
                  </a:cubicBezTo>
                  <a:cubicBezTo>
                    <a:pt x="855" y="152"/>
                    <a:pt x="855" y="152"/>
                    <a:pt x="855" y="152"/>
                  </a:cubicBezTo>
                  <a:cubicBezTo>
                    <a:pt x="856" y="151"/>
                    <a:pt x="856" y="149"/>
                    <a:pt x="855" y="147"/>
                  </a:cubicBezTo>
                  <a:cubicBezTo>
                    <a:pt x="854" y="146"/>
                    <a:pt x="852" y="146"/>
                    <a:pt x="851" y="147"/>
                  </a:cubicBezTo>
                  <a:close/>
                  <a:moveTo>
                    <a:pt x="985" y="21"/>
                  </a:moveTo>
                  <a:cubicBezTo>
                    <a:pt x="986" y="21"/>
                    <a:pt x="987" y="20"/>
                    <a:pt x="987" y="20"/>
                  </a:cubicBezTo>
                  <a:cubicBezTo>
                    <a:pt x="988" y="18"/>
                    <a:pt x="988" y="18"/>
                    <a:pt x="988" y="18"/>
                  </a:cubicBezTo>
                  <a:cubicBezTo>
                    <a:pt x="990" y="17"/>
                    <a:pt x="990" y="15"/>
                    <a:pt x="988" y="14"/>
                  </a:cubicBezTo>
                  <a:cubicBezTo>
                    <a:pt x="987" y="13"/>
                    <a:pt x="985" y="13"/>
                    <a:pt x="984" y="14"/>
                  </a:cubicBezTo>
                  <a:cubicBezTo>
                    <a:pt x="983" y="15"/>
                    <a:pt x="983" y="15"/>
                    <a:pt x="983" y="15"/>
                  </a:cubicBezTo>
                  <a:cubicBezTo>
                    <a:pt x="982" y="16"/>
                    <a:pt x="982" y="18"/>
                    <a:pt x="983" y="20"/>
                  </a:cubicBezTo>
                  <a:cubicBezTo>
                    <a:pt x="983" y="20"/>
                    <a:pt x="984" y="21"/>
                    <a:pt x="985" y="21"/>
                  </a:cubicBezTo>
                  <a:close/>
                  <a:moveTo>
                    <a:pt x="791" y="215"/>
                  </a:moveTo>
                  <a:cubicBezTo>
                    <a:pt x="791" y="215"/>
                    <a:pt x="792" y="215"/>
                    <a:pt x="793" y="214"/>
                  </a:cubicBezTo>
                  <a:cubicBezTo>
                    <a:pt x="824" y="183"/>
                    <a:pt x="824" y="183"/>
                    <a:pt x="824" y="183"/>
                  </a:cubicBezTo>
                  <a:cubicBezTo>
                    <a:pt x="830" y="177"/>
                    <a:pt x="830" y="177"/>
                    <a:pt x="830" y="177"/>
                  </a:cubicBezTo>
                  <a:cubicBezTo>
                    <a:pt x="836" y="170"/>
                    <a:pt x="836" y="170"/>
                    <a:pt x="836" y="170"/>
                  </a:cubicBezTo>
                  <a:cubicBezTo>
                    <a:pt x="838" y="169"/>
                    <a:pt x="838" y="167"/>
                    <a:pt x="836" y="166"/>
                  </a:cubicBezTo>
                  <a:cubicBezTo>
                    <a:pt x="835" y="165"/>
                    <a:pt x="833" y="165"/>
                    <a:pt x="832" y="166"/>
                  </a:cubicBezTo>
                  <a:cubicBezTo>
                    <a:pt x="826" y="172"/>
                    <a:pt x="826" y="172"/>
                    <a:pt x="826" y="172"/>
                  </a:cubicBezTo>
                  <a:cubicBezTo>
                    <a:pt x="788" y="210"/>
                    <a:pt x="788" y="210"/>
                    <a:pt x="788" y="210"/>
                  </a:cubicBezTo>
                  <a:cubicBezTo>
                    <a:pt x="787" y="211"/>
                    <a:pt x="787" y="213"/>
                    <a:pt x="788" y="214"/>
                  </a:cubicBezTo>
                  <a:cubicBezTo>
                    <a:pt x="789" y="215"/>
                    <a:pt x="790" y="215"/>
                    <a:pt x="791" y="215"/>
                  </a:cubicBezTo>
                  <a:close/>
                  <a:moveTo>
                    <a:pt x="862" y="145"/>
                  </a:moveTo>
                  <a:cubicBezTo>
                    <a:pt x="885" y="122"/>
                    <a:pt x="885" y="122"/>
                    <a:pt x="885" y="122"/>
                  </a:cubicBezTo>
                  <a:cubicBezTo>
                    <a:pt x="886" y="121"/>
                    <a:pt x="886" y="119"/>
                    <a:pt x="885" y="118"/>
                  </a:cubicBezTo>
                  <a:cubicBezTo>
                    <a:pt x="884" y="116"/>
                    <a:pt x="882" y="116"/>
                    <a:pt x="881" y="118"/>
                  </a:cubicBezTo>
                  <a:cubicBezTo>
                    <a:pt x="858" y="140"/>
                    <a:pt x="858" y="140"/>
                    <a:pt x="858" y="140"/>
                  </a:cubicBezTo>
                  <a:cubicBezTo>
                    <a:pt x="857" y="141"/>
                    <a:pt x="857" y="143"/>
                    <a:pt x="858" y="145"/>
                  </a:cubicBezTo>
                  <a:cubicBezTo>
                    <a:pt x="858" y="145"/>
                    <a:pt x="859" y="146"/>
                    <a:pt x="860" y="146"/>
                  </a:cubicBezTo>
                  <a:cubicBezTo>
                    <a:pt x="861" y="146"/>
                    <a:pt x="862" y="145"/>
                    <a:pt x="862" y="145"/>
                  </a:cubicBezTo>
                  <a:close/>
                  <a:moveTo>
                    <a:pt x="906" y="97"/>
                  </a:moveTo>
                  <a:cubicBezTo>
                    <a:pt x="906" y="97"/>
                    <a:pt x="907" y="98"/>
                    <a:pt x="908" y="98"/>
                  </a:cubicBezTo>
                  <a:cubicBezTo>
                    <a:pt x="909" y="98"/>
                    <a:pt x="910" y="97"/>
                    <a:pt x="910" y="97"/>
                  </a:cubicBezTo>
                  <a:cubicBezTo>
                    <a:pt x="933" y="74"/>
                    <a:pt x="933" y="74"/>
                    <a:pt x="933" y="74"/>
                  </a:cubicBezTo>
                  <a:cubicBezTo>
                    <a:pt x="934" y="73"/>
                    <a:pt x="934" y="71"/>
                    <a:pt x="933" y="70"/>
                  </a:cubicBezTo>
                  <a:cubicBezTo>
                    <a:pt x="932" y="68"/>
                    <a:pt x="930" y="68"/>
                    <a:pt x="928" y="70"/>
                  </a:cubicBezTo>
                  <a:cubicBezTo>
                    <a:pt x="906" y="92"/>
                    <a:pt x="906" y="92"/>
                    <a:pt x="906" y="92"/>
                  </a:cubicBezTo>
                  <a:cubicBezTo>
                    <a:pt x="905" y="93"/>
                    <a:pt x="905" y="95"/>
                    <a:pt x="906" y="97"/>
                  </a:cubicBezTo>
                  <a:close/>
                  <a:moveTo>
                    <a:pt x="901" y="106"/>
                  </a:moveTo>
                  <a:cubicBezTo>
                    <a:pt x="901" y="105"/>
                    <a:pt x="901" y="105"/>
                    <a:pt x="901" y="105"/>
                  </a:cubicBezTo>
                  <a:cubicBezTo>
                    <a:pt x="903" y="104"/>
                    <a:pt x="903" y="102"/>
                    <a:pt x="901" y="101"/>
                  </a:cubicBezTo>
                  <a:cubicBezTo>
                    <a:pt x="900" y="100"/>
                    <a:pt x="898" y="100"/>
                    <a:pt x="897" y="101"/>
                  </a:cubicBezTo>
                  <a:cubicBezTo>
                    <a:pt x="896" y="102"/>
                    <a:pt x="896" y="102"/>
                    <a:pt x="896" y="102"/>
                  </a:cubicBezTo>
                  <a:cubicBezTo>
                    <a:pt x="895" y="103"/>
                    <a:pt x="895" y="105"/>
                    <a:pt x="896" y="106"/>
                  </a:cubicBezTo>
                  <a:cubicBezTo>
                    <a:pt x="897" y="107"/>
                    <a:pt x="898" y="107"/>
                    <a:pt x="898" y="107"/>
                  </a:cubicBezTo>
                  <a:cubicBezTo>
                    <a:pt x="899" y="107"/>
                    <a:pt x="900" y="107"/>
                    <a:pt x="901" y="106"/>
                  </a:cubicBezTo>
                  <a:close/>
                  <a:moveTo>
                    <a:pt x="831" y="181"/>
                  </a:moveTo>
                  <a:cubicBezTo>
                    <a:pt x="831" y="181"/>
                    <a:pt x="831" y="181"/>
                    <a:pt x="831" y="181"/>
                  </a:cubicBezTo>
                  <a:cubicBezTo>
                    <a:pt x="794" y="218"/>
                    <a:pt x="794" y="218"/>
                    <a:pt x="794" y="218"/>
                  </a:cubicBezTo>
                  <a:cubicBezTo>
                    <a:pt x="792" y="220"/>
                    <a:pt x="792" y="222"/>
                    <a:pt x="794" y="223"/>
                  </a:cubicBezTo>
                  <a:cubicBezTo>
                    <a:pt x="794" y="223"/>
                    <a:pt x="795" y="224"/>
                    <a:pt x="796" y="224"/>
                  </a:cubicBezTo>
                  <a:cubicBezTo>
                    <a:pt x="797" y="224"/>
                    <a:pt x="797" y="223"/>
                    <a:pt x="798" y="223"/>
                  </a:cubicBezTo>
                  <a:cubicBezTo>
                    <a:pt x="835" y="186"/>
                    <a:pt x="835" y="186"/>
                    <a:pt x="835" y="186"/>
                  </a:cubicBezTo>
                  <a:cubicBezTo>
                    <a:pt x="835" y="186"/>
                    <a:pt x="835" y="186"/>
                    <a:pt x="835" y="186"/>
                  </a:cubicBezTo>
                  <a:cubicBezTo>
                    <a:pt x="835" y="186"/>
                    <a:pt x="835" y="186"/>
                    <a:pt x="835" y="186"/>
                  </a:cubicBezTo>
                  <a:cubicBezTo>
                    <a:pt x="856" y="165"/>
                    <a:pt x="856" y="165"/>
                    <a:pt x="856" y="165"/>
                  </a:cubicBezTo>
                  <a:cubicBezTo>
                    <a:pt x="857" y="164"/>
                    <a:pt x="857" y="162"/>
                    <a:pt x="856" y="161"/>
                  </a:cubicBezTo>
                  <a:cubicBezTo>
                    <a:pt x="854" y="160"/>
                    <a:pt x="853" y="160"/>
                    <a:pt x="851" y="161"/>
                  </a:cubicBezTo>
                  <a:cubicBezTo>
                    <a:pt x="831" y="181"/>
                    <a:pt x="831" y="181"/>
                    <a:pt x="831" y="181"/>
                  </a:cubicBezTo>
                  <a:close/>
                  <a:moveTo>
                    <a:pt x="898" y="118"/>
                  </a:moveTo>
                  <a:cubicBezTo>
                    <a:pt x="899" y="119"/>
                    <a:pt x="900" y="119"/>
                    <a:pt x="900" y="119"/>
                  </a:cubicBezTo>
                  <a:cubicBezTo>
                    <a:pt x="901" y="119"/>
                    <a:pt x="902" y="119"/>
                    <a:pt x="903" y="118"/>
                  </a:cubicBezTo>
                  <a:cubicBezTo>
                    <a:pt x="945" y="75"/>
                    <a:pt x="945" y="75"/>
                    <a:pt x="945" y="75"/>
                  </a:cubicBezTo>
                  <a:cubicBezTo>
                    <a:pt x="946" y="74"/>
                    <a:pt x="946" y="72"/>
                    <a:pt x="945" y="71"/>
                  </a:cubicBezTo>
                  <a:cubicBezTo>
                    <a:pt x="944" y="70"/>
                    <a:pt x="942" y="70"/>
                    <a:pt x="941" y="71"/>
                  </a:cubicBezTo>
                  <a:cubicBezTo>
                    <a:pt x="898" y="114"/>
                    <a:pt x="898" y="114"/>
                    <a:pt x="898" y="114"/>
                  </a:cubicBezTo>
                  <a:cubicBezTo>
                    <a:pt x="897" y="115"/>
                    <a:pt x="897" y="117"/>
                    <a:pt x="898" y="118"/>
                  </a:cubicBezTo>
                  <a:close/>
                  <a:moveTo>
                    <a:pt x="856" y="160"/>
                  </a:moveTo>
                  <a:cubicBezTo>
                    <a:pt x="857" y="161"/>
                    <a:pt x="858" y="161"/>
                    <a:pt x="859" y="161"/>
                  </a:cubicBezTo>
                  <a:cubicBezTo>
                    <a:pt x="859" y="161"/>
                    <a:pt x="860" y="161"/>
                    <a:pt x="861" y="160"/>
                  </a:cubicBezTo>
                  <a:cubicBezTo>
                    <a:pt x="865" y="155"/>
                    <a:pt x="865" y="155"/>
                    <a:pt x="865" y="155"/>
                  </a:cubicBezTo>
                  <a:cubicBezTo>
                    <a:pt x="866" y="155"/>
                    <a:pt x="866" y="155"/>
                    <a:pt x="866" y="155"/>
                  </a:cubicBezTo>
                  <a:cubicBezTo>
                    <a:pt x="866" y="155"/>
                    <a:pt x="866" y="155"/>
                    <a:pt x="866" y="155"/>
                  </a:cubicBezTo>
                  <a:cubicBezTo>
                    <a:pt x="891" y="130"/>
                    <a:pt x="891" y="130"/>
                    <a:pt x="891" y="130"/>
                  </a:cubicBezTo>
                  <a:cubicBezTo>
                    <a:pt x="892" y="129"/>
                    <a:pt x="892" y="127"/>
                    <a:pt x="891" y="125"/>
                  </a:cubicBezTo>
                  <a:cubicBezTo>
                    <a:pt x="890" y="124"/>
                    <a:pt x="888" y="124"/>
                    <a:pt x="887" y="125"/>
                  </a:cubicBezTo>
                  <a:cubicBezTo>
                    <a:pt x="862" y="150"/>
                    <a:pt x="862" y="150"/>
                    <a:pt x="862" y="150"/>
                  </a:cubicBezTo>
                  <a:cubicBezTo>
                    <a:pt x="862" y="150"/>
                    <a:pt x="862" y="151"/>
                    <a:pt x="862" y="151"/>
                  </a:cubicBezTo>
                  <a:cubicBezTo>
                    <a:pt x="861" y="151"/>
                    <a:pt x="861" y="151"/>
                    <a:pt x="861" y="151"/>
                  </a:cubicBezTo>
                  <a:cubicBezTo>
                    <a:pt x="856" y="156"/>
                    <a:pt x="856" y="156"/>
                    <a:pt x="856" y="156"/>
                  </a:cubicBezTo>
                  <a:cubicBezTo>
                    <a:pt x="855" y="157"/>
                    <a:pt x="855" y="159"/>
                    <a:pt x="856" y="160"/>
                  </a:cubicBezTo>
                  <a:close/>
                  <a:moveTo>
                    <a:pt x="508" y="508"/>
                  </a:moveTo>
                  <a:cubicBezTo>
                    <a:pt x="507" y="507"/>
                    <a:pt x="505" y="507"/>
                    <a:pt x="504" y="508"/>
                  </a:cubicBezTo>
                  <a:cubicBezTo>
                    <a:pt x="378" y="634"/>
                    <a:pt x="378" y="634"/>
                    <a:pt x="378" y="634"/>
                  </a:cubicBezTo>
                  <a:cubicBezTo>
                    <a:pt x="377" y="635"/>
                    <a:pt x="377" y="637"/>
                    <a:pt x="378" y="638"/>
                  </a:cubicBezTo>
                  <a:cubicBezTo>
                    <a:pt x="379" y="639"/>
                    <a:pt x="380" y="639"/>
                    <a:pt x="380" y="639"/>
                  </a:cubicBezTo>
                  <a:cubicBezTo>
                    <a:pt x="381" y="639"/>
                    <a:pt x="382" y="639"/>
                    <a:pt x="383" y="638"/>
                  </a:cubicBezTo>
                  <a:cubicBezTo>
                    <a:pt x="508" y="513"/>
                    <a:pt x="508" y="513"/>
                    <a:pt x="508" y="513"/>
                  </a:cubicBezTo>
                  <a:cubicBezTo>
                    <a:pt x="509" y="512"/>
                    <a:pt x="509" y="510"/>
                    <a:pt x="508" y="508"/>
                  </a:cubicBezTo>
                  <a:close/>
                  <a:moveTo>
                    <a:pt x="750" y="269"/>
                  </a:moveTo>
                  <a:cubicBezTo>
                    <a:pt x="751" y="269"/>
                    <a:pt x="752" y="269"/>
                    <a:pt x="752" y="269"/>
                  </a:cubicBezTo>
                  <a:cubicBezTo>
                    <a:pt x="784" y="237"/>
                    <a:pt x="784" y="237"/>
                    <a:pt x="784" y="237"/>
                  </a:cubicBezTo>
                  <a:cubicBezTo>
                    <a:pt x="785" y="236"/>
                    <a:pt x="785" y="234"/>
                    <a:pt x="784" y="233"/>
                  </a:cubicBezTo>
                  <a:cubicBezTo>
                    <a:pt x="783" y="231"/>
                    <a:pt x="781" y="231"/>
                    <a:pt x="779" y="233"/>
                  </a:cubicBezTo>
                  <a:cubicBezTo>
                    <a:pt x="748" y="264"/>
                    <a:pt x="748" y="264"/>
                    <a:pt x="748" y="264"/>
                  </a:cubicBezTo>
                  <a:cubicBezTo>
                    <a:pt x="747" y="265"/>
                    <a:pt x="747" y="267"/>
                    <a:pt x="748" y="269"/>
                  </a:cubicBezTo>
                  <a:cubicBezTo>
                    <a:pt x="748" y="269"/>
                    <a:pt x="749" y="269"/>
                    <a:pt x="750" y="269"/>
                  </a:cubicBezTo>
                  <a:close/>
                  <a:moveTo>
                    <a:pt x="1001" y="18"/>
                  </a:moveTo>
                  <a:cubicBezTo>
                    <a:pt x="1002" y="18"/>
                    <a:pt x="1003" y="18"/>
                    <a:pt x="1003" y="17"/>
                  </a:cubicBezTo>
                  <a:cubicBezTo>
                    <a:pt x="1005" y="15"/>
                    <a:pt x="1005" y="15"/>
                    <a:pt x="1005" y="15"/>
                  </a:cubicBezTo>
                  <a:cubicBezTo>
                    <a:pt x="1007" y="14"/>
                    <a:pt x="1007" y="12"/>
                    <a:pt x="1005" y="11"/>
                  </a:cubicBezTo>
                  <a:cubicBezTo>
                    <a:pt x="1004" y="10"/>
                    <a:pt x="1002" y="10"/>
                    <a:pt x="1001" y="11"/>
                  </a:cubicBezTo>
                  <a:cubicBezTo>
                    <a:pt x="999" y="13"/>
                    <a:pt x="999" y="13"/>
                    <a:pt x="999" y="13"/>
                  </a:cubicBezTo>
                  <a:cubicBezTo>
                    <a:pt x="998" y="14"/>
                    <a:pt x="998" y="16"/>
                    <a:pt x="999" y="17"/>
                  </a:cubicBezTo>
                  <a:cubicBezTo>
                    <a:pt x="1000" y="18"/>
                    <a:pt x="1001" y="18"/>
                    <a:pt x="1001" y="18"/>
                  </a:cubicBezTo>
                  <a:close/>
                  <a:moveTo>
                    <a:pt x="903" y="128"/>
                  </a:moveTo>
                  <a:cubicBezTo>
                    <a:pt x="903" y="128"/>
                    <a:pt x="904" y="129"/>
                    <a:pt x="905" y="129"/>
                  </a:cubicBezTo>
                  <a:cubicBezTo>
                    <a:pt x="906" y="129"/>
                    <a:pt x="906" y="128"/>
                    <a:pt x="907" y="128"/>
                  </a:cubicBezTo>
                  <a:cubicBezTo>
                    <a:pt x="957" y="78"/>
                    <a:pt x="957" y="78"/>
                    <a:pt x="957" y="78"/>
                  </a:cubicBezTo>
                  <a:cubicBezTo>
                    <a:pt x="958" y="76"/>
                    <a:pt x="958" y="74"/>
                    <a:pt x="957" y="73"/>
                  </a:cubicBezTo>
                  <a:cubicBezTo>
                    <a:pt x="956" y="72"/>
                    <a:pt x="954" y="72"/>
                    <a:pt x="953" y="73"/>
                  </a:cubicBezTo>
                  <a:cubicBezTo>
                    <a:pt x="903" y="123"/>
                    <a:pt x="903" y="123"/>
                    <a:pt x="903" y="123"/>
                  </a:cubicBezTo>
                  <a:cubicBezTo>
                    <a:pt x="901" y="125"/>
                    <a:pt x="901" y="127"/>
                    <a:pt x="903" y="128"/>
                  </a:cubicBezTo>
                  <a:close/>
                  <a:moveTo>
                    <a:pt x="1011" y="22"/>
                  </a:moveTo>
                  <a:cubicBezTo>
                    <a:pt x="1012" y="22"/>
                    <a:pt x="1013" y="22"/>
                    <a:pt x="1014" y="21"/>
                  </a:cubicBezTo>
                  <a:cubicBezTo>
                    <a:pt x="1015" y="20"/>
                    <a:pt x="1015" y="20"/>
                    <a:pt x="1015" y="20"/>
                  </a:cubicBezTo>
                  <a:cubicBezTo>
                    <a:pt x="1016" y="19"/>
                    <a:pt x="1016" y="17"/>
                    <a:pt x="1015" y="16"/>
                  </a:cubicBezTo>
                  <a:cubicBezTo>
                    <a:pt x="1014" y="14"/>
                    <a:pt x="1012" y="14"/>
                    <a:pt x="1010" y="16"/>
                  </a:cubicBezTo>
                  <a:cubicBezTo>
                    <a:pt x="1009" y="17"/>
                    <a:pt x="1009" y="17"/>
                    <a:pt x="1009" y="17"/>
                  </a:cubicBezTo>
                  <a:cubicBezTo>
                    <a:pt x="1008" y="18"/>
                    <a:pt x="1008" y="20"/>
                    <a:pt x="1009" y="21"/>
                  </a:cubicBezTo>
                  <a:cubicBezTo>
                    <a:pt x="1010" y="22"/>
                    <a:pt x="1011" y="22"/>
                    <a:pt x="1011" y="22"/>
                  </a:cubicBezTo>
                  <a:close/>
                  <a:moveTo>
                    <a:pt x="505" y="526"/>
                  </a:moveTo>
                  <a:cubicBezTo>
                    <a:pt x="504" y="524"/>
                    <a:pt x="502" y="524"/>
                    <a:pt x="500" y="526"/>
                  </a:cubicBezTo>
                  <a:cubicBezTo>
                    <a:pt x="388" y="639"/>
                    <a:pt x="388" y="639"/>
                    <a:pt x="388" y="639"/>
                  </a:cubicBezTo>
                  <a:cubicBezTo>
                    <a:pt x="386" y="640"/>
                    <a:pt x="386" y="642"/>
                    <a:pt x="388" y="643"/>
                  </a:cubicBezTo>
                  <a:cubicBezTo>
                    <a:pt x="388" y="644"/>
                    <a:pt x="389" y="644"/>
                    <a:pt x="390" y="644"/>
                  </a:cubicBezTo>
                  <a:cubicBezTo>
                    <a:pt x="390" y="644"/>
                    <a:pt x="391" y="644"/>
                    <a:pt x="392" y="643"/>
                  </a:cubicBezTo>
                  <a:cubicBezTo>
                    <a:pt x="505" y="530"/>
                    <a:pt x="505" y="530"/>
                    <a:pt x="505" y="530"/>
                  </a:cubicBezTo>
                  <a:cubicBezTo>
                    <a:pt x="506" y="529"/>
                    <a:pt x="506" y="527"/>
                    <a:pt x="505" y="526"/>
                  </a:cubicBezTo>
                  <a:close/>
                  <a:moveTo>
                    <a:pt x="883" y="144"/>
                  </a:moveTo>
                  <a:cubicBezTo>
                    <a:pt x="883" y="144"/>
                    <a:pt x="882" y="144"/>
                    <a:pt x="881" y="145"/>
                  </a:cubicBezTo>
                  <a:cubicBezTo>
                    <a:pt x="876" y="150"/>
                    <a:pt x="876" y="150"/>
                    <a:pt x="876" y="150"/>
                  </a:cubicBezTo>
                  <a:cubicBezTo>
                    <a:pt x="875" y="151"/>
                    <a:pt x="875" y="153"/>
                    <a:pt x="876" y="155"/>
                  </a:cubicBezTo>
                  <a:cubicBezTo>
                    <a:pt x="876" y="155"/>
                    <a:pt x="877" y="156"/>
                    <a:pt x="878" y="156"/>
                  </a:cubicBezTo>
                  <a:cubicBezTo>
                    <a:pt x="879" y="156"/>
                    <a:pt x="880" y="155"/>
                    <a:pt x="880" y="155"/>
                  </a:cubicBezTo>
                  <a:cubicBezTo>
                    <a:pt x="886" y="149"/>
                    <a:pt x="886" y="149"/>
                    <a:pt x="886" y="149"/>
                  </a:cubicBezTo>
                  <a:cubicBezTo>
                    <a:pt x="886" y="149"/>
                    <a:pt x="887" y="148"/>
                    <a:pt x="887" y="147"/>
                  </a:cubicBezTo>
                  <a:cubicBezTo>
                    <a:pt x="887" y="146"/>
                    <a:pt x="886" y="145"/>
                    <a:pt x="886" y="145"/>
                  </a:cubicBezTo>
                  <a:cubicBezTo>
                    <a:pt x="885" y="144"/>
                    <a:pt x="884" y="144"/>
                    <a:pt x="883" y="144"/>
                  </a:cubicBezTo>
                  <a:close/>
                  <a:moveTo>
                    <a:pt x="752" y="278"/>
                  </a:moveTo>
                  <a:cubicBezTo>
                    <a:pt x="753" y="279"/>
                    <a:pt x="753" y="279"/>
                    <a:pt x="754" y="279"/>
                  </a:cubicBezTo>
                  <a:cubicBezTo>
                    <a:pt x="755" y="279"/>
                    <a:pt x="756" y="279"/>
                    <a:pt x="756" y="278"/>
                  </a:cubicBezTo>
                  <a:cubicBezTo>
                    <a:pt x="869" y="166"/>
                    <a:pt x="869" y="166"/>
                    <a:pt x="869" y="166"/>
                  </a:cubicBezTo>
                  <a:cubicBezTo>
                    <a:pt x="870" y="164"/>
                    <a:pt x="870" y="163"/>
                    <a:pt x="869" y="161"/>
                  </a:cubicBezTo>
                  <a:cubicBezTo>
                    <a:pt x="868" y="160"/>
                    <a:pt x="866" y="160"/>
                    <a:pt x="865" y="161"/>
                  </a:cubicBezTo>
                  <a:cubicBezTo>
                    <a:pt x="752" y="274"/>
                    <a:pt x="752" y="274"/>
                    <a:pt x="752" y="274"/>
                  </a:cubicBezTo>
                  <a:cubicBezTo>
                    <a:pt x="751" y="275"/>
                    <a:pt x="751" y="277"/>
                    <a:pt x="752" y="278"/>
                  </a:cubicBezTo>
                  <a:close/>
                  <a:moveTo>
                    <a:pt x="765" y="282"/>
                  </a:moveTo>
                  <a:cubicBezTo>
                    <a:pt x="766" y="282"/>
                    <a:pt x="767" y="282"/>
                    <a:pt x="767" y="281"/>
                  </a:cubicBezTo>
                  <a:cubicBezTo>
                    <a:pt x="882" y="166"/>
                    <a:pt x="882" y="166"/>
                    <a:pt x="882" y="166"/>
                  </a:cubicBezTo>
                  <a:cubicBezTo>
                    <a:pt x="884" y="165"/>
                    <a:pt x="884" y="163"/>
                    <a:pt x="882" y="162"/>
                  </a:cubicBezTo>
                  <a:cubicBezTo>
                    <a:pt x="881" y="161"/>
                    <a:pt x="879" y="161"/>
                    <a:pt x="878" y="162"/>
                  </a:cubicBezTo>
                  <a:cubicBezTo>
                    <a:pt x="763" y="277"/>
                    <a:pt x="763" y="277"/>
                    <a:pt x="763" y="277"/>
                  </a:cubicBezTo>
                  <a:cubicBezTo>
                    <a:pt x="762" y="278"/>
                    <a:pt x="762" y="280"/>
                    <a:pt x="763" y="281"/>
                  </a:cubicBezTo>
                  <a:cubicBezTo>
                    <a:pt x="764" y="282"/>
                    <a:pt x="764" y="282"/>
                    <a:pt x="765" y="282"/>
                  </a:cubicBezTo>
                  <a:close/>
                  <a:moveTo>
                    <a:pt x="913" y="131"/>
                  </a:moveTo>
                  <a:cubicBezTo>
                    <a:pt x="914" y="132"/>
                    <a:pt x="915" y="132"/>
                    <a:pt x="915" y="132"/>
                  </a:cubicBezTo>
                  <a:cubicBezTo>
                    <a:pt x="916" y="132"/>
                    <a:pt x="917" y="132"/>
                    <a:pt x="918" y="131"/>
                  </a:cubicBezTo>
                  <a:cubicBezTo>
                    <a:pt x="968" y="81"/>
                    <a:pt x="968" y="81"/>
                    <a:pt x="968" y="81"/>
                  </a:cubicBezTo>
                  <a:cubicBezTo>
                    <a:pt x="969" y="80"/>
                    <a:pt x="969" y="78"/>
                    <a:pt x="968" y="77"/>
                  </a:cubicBezTo>
                  <a:cubicBezTo>
                    <a:pt x="967" y="75"/>
                    <a:pt x="965" y="75"/>
                    <a:pt x="963" y="77"/>
                  </a:cubicBezTo>
                  <a:cubicBezTo>
                    <a:pt x="913" y="127"/>
                    <a:pt x="913" y="127"/>
                    <a:pt x="913" y="127"/>
                  </a:cubicBezTo>
                  <a:cubicBezTo>
                    <a:pt x="912" y="128"/>
                    <a:pt x="912" y="130"/>
                    <a:pt x="913" y="131"/>
                  </a:cubicBezTo>
                  <a:close/>
                  <a:moveTo>
                    <a:pt x="399" y="650"/>
                  </a:moveTo>
                  <a:cubicBezTo>
                    <a:pt x="521" y="527"/>
                    <a:pt x="521" y="527"/>
                    <a:pt x="521" y="527"/>
                  </a:cubicBezTo>
                  <a:cubicBezTo>
                    <a:pt x="523" y="526"/>
                    <a:pt x="523" y="524"/>
                    <a:pt x="521" y="523"/>
                  </a:cubicBezTo>
                  <a:cubicBezTo>
                    <a:pt x="520" y="522"/>
                    <a:pt x="518" y="522"/>
                    <a:pt x="517" y="523"/>
                  </a:cubicBezTo>
                  <a:cubicBezTo>
                    <a:pt x="395" y="646"/>
                    <a:pt x="395" y="646"/>
                    <a:pt x="395" y="646"/>
                  </a:cubicBezTo>
                  <a:cubicBezTo>
                    <a:pt x="393" y="647"/>
                    <a:pt x="393" y="649"/>
                    <a:pt x="395" y="650"/>
                  </a:cubicBezTo>
                  <a:cubicBezTo>
                    <a:pt x="395" y="650"/>
                    <a:pt x="396" y="651"/>
                    <a:pt x="397" y="651"/>
                  </a:cubicBezTo>
                  <a:cubicBezTo>
                    <a:pt x="397" y="651"/>
                    <a:pt x="398" y="650"/>
                    <a:pt x="399" y="650"/>
                  </a:cubicBezTo>
                  <a:close/>
                  <a:moveTo>
                    <a:pt x="906" y="142"/>
                  </a:moveTo>
                  <a:cubicBezTo>
                    <a:pt x="906" y="142"/>
                    <a:pt x="907" y="141"/>
                    <a:pt x="908" y="141"/>
                  </a:cubicBezTo>
                  <a:cubicBezTo>
                    <a:pt x="909" y="139"/>
                    <a:pt x="909" y="139"/>
                    <a:pt x="909" y="139"/>
                  </a:cubicBezTo>
                  <a:cubicBezTo>
                    <a:pt x="909" y="139"/>
                    <a:pt x="910" y="139"/>
                    <a:pt x="910" y="139"/>
                  </a:cubicBezTo>
                  <a:cubicBezTo>
                    <a:pt x="910" y="139"/>
                    <a:pt x="910" y="138"/>
                    <a:pt x="911" y="138"/>
                  </a:cubicBezTo>
                  <a:cubicBezTo>
                    <a:pt x="913" y="136"/>
                    <a:pt x="913" y="136"/>
                    <a:pt x="913" y="136"/>
                  </a:cubicBezTo>
                  <a:cubicBezTo>
                    <a:pt x="914" y="135"/>
                    <a:pt x="914" y="133"/>
                    <a:pt x="913" y="131"/>
                  </a:cubicBezTo>
                  <a:cubicBezTo>
                    <a:pt x="912" y="130"/>
                    <a:pt x="910" y="130"/>
                    <a:pt x="909" y="131"/>
                  </a:cubicBezTo>
                  <a:cubicBezTo>
                    <a:pt x="906" y="134"/>
                    <a:pt x="906" y="134"/>
                    <a:pt x="906" y="134"/>
                  </a:cubicBezTo>
                  <a:cubicBezTo>
                    <a:pt x="906" y="134"/>
                    <a:pt x="906" y="134"/>
                    <a:pt x="906" y="135"/>
                  </a:cubicBezTo>
                  <a:cubicBezTo>
                    <a:pt x="905" y="135"/>
                    <a:pt x="905" y="135"/>
                    <a:pt x="905" y="135"/>
                  </a:cubicBezTo>
                  <a:cubicBezTo>
                    <a:pt x="903" y="137"/>
                    <a:pt x="903" y="137"/>
                    <a:pt x="903" y="137"/>
                  </a:cubicBezTo>
                  <a:cubicBezTo>
                    <a:pt x="902" y="138"/>
                    <a:pt x="902" y="140"/>
                    <a:pt x="903" y="141"/>
                  </a:cubicBezTo>
                  <a:cubicBezTo>
                    <a:pt x="904" y="141"/>
                    <a:pt x="905" y="142"/>
                    <a:pt x="906" y="142"/>
                  </a:cubicBezTo>
                  <a:close/>
                  <a:moveTo>
                    <a:pt x="1028" y="19"/>
                  </a:moveTo>
                  <a:cubicBezTo>
                    <a:pt x="1029" y="19"/>
                    <a:pt x="1030" y="19"/>
                    <a:pt x="1030" y="18"/>
                  </a:cubicBezTo>
                  <a:cubicBezTo>
                    <a:pt x="1031" y="17"/>
                    <a:pt x="1031" y="17"/>
                    <a:pt x="1031" y="17"/>
                  </a:cubicBezTo>
                  <a:cubicBezTo>
                    <a:pt x="1033" y="16"/>
                    <a:pt x="1033" y="14"/>
                    <a:pt x="1031" y="13"/>
                  </a:cubicBezTo>
                  <a:cubicBezTo>
                    <a:pt x="1030" y="12"/>
                    <a:pt x="1028" y="12"/>
                    <a:pt x="1027" y="13"/>
                  </a:cubicBezTo>
                  <a:cubicBezTo>
                    <a:pt x="1026" y="14"/>
                    <a:pt x="1026" y="14"/>
                    <a:pt x="1026" y="14"/>
                  </a:cubicBezTo>
                  <a:cubicBezTo>
                    <a:pt x="1025" y="15"/>
                    <a:pt x="1025" y="17"/>
                    <a:pt x="1026" y="18"/>
                  </a:cubicBezTo>
                  <a:cubicBezTo>
                    <a:pt x="1027" y="19"/>
                    <a:pt x="1028" y="19"/>
                    <a:pt x="1028" y="19"/>
                  </a:cubicBezTo>
                  <a:close/>
                  <a:moveTo>
                    <a:pt x="397" y="661"/>
                  </a:moveTo>
                  <a:cubicBezTo>
                    <a:pt x="398" y="662"/>
                    <a:pt x="399" y="662"/>
                    <a:pt x="399" y="662"/>
                  </a:cubicBezTo>
                  <a:cubicBezTo>
                    <a:pt x="400" y="662"/>
                    <a:pt x="401" y="662"/>
                    <a:pt x="402" y="661"/>
                  </a:cubicBezTo>
                  <a:cubicBezTo>
                    <a:pt x="531" y="531"/>
                    <a:pt x="531" y="531"/>
                    <a:pt x="531" y="531"/>
                  </a:cubicBezTo>
                  <a:cubicBezTo>
                    <a:pt x="533" y="530"/>
                    <a:pt x="533" y="528"/>
                    <a:pt x="531" y="527"/>
                  </a:cubicBezTo>
                  <a:cubicBezTo>
                    <a:pt x="530" y="526"/>
                    <a:pt x="528" y="526"/>
                    <a:pt x="527" y="527"/>
                  </a:cubicBezTo>
                  <a:cubicBezTo>
                    <a:pt x="397" y="657"/>
                    <a:pt x="397" y="657"/>
                    <a:pt x="397" y="657"/>
                  </a:cubicBezTo>
                  <a:cubicBezTo>
                    <a:pt x="396" y="658"/>
                    <a:pt x="396" y="660"/>
                    <a:pt x="397" y="661"/>
                  </a:cubicBezTo>
                  <a:close/>
                  <a:moveTo>
                    <a:pt x="930" y="124"/>
                  </a:moveTo>
                  <a:cubicBezTo>
                    <a:pt x="929" y="125"/>
                    <a:pt x="929" y="127"/>
                    <a:pt x="930" y="128"/>
                  </a:cubicBezTo>
                  <a:cubicBezTo>
                    <a:pt x="931" y="129"/>
                    <a:pt x="932" y="129"/>
                    <a:pt x="933" y="129"/>
                  </a:cubicBezTo>
                  <a:cubicBezTo>
                    <a:pt x="933" y="129"/>
                    <a:pt x="934" y="129"/>
                    <a:pt x="935" y="128"/>
                  </a:cubicBezTo>
                  <a:cubicBezTo>
                    <a:pt x="978" y="84"/>
                    <a:pt x="978" y="84"/>
                    <a:pt x="978" y="84"/>
                  </a:cubicBezTo>
                  <a:cubicBezTo>
                    <a:pt x="979" y="83"/>
                    <a:pt x="979" y="81"/>
                    <a:pt x="978" y="80"/>
                  </a:cubicBezTo>
                  <a:cubicBezTo>
                    <a:pt x="977" y="79"/>
                    <a:pt x="975" y="79"/>
                    <a:pt x="974" y="80"/>
                  </a:cubicBezTo>
                  <a:lnTo>
                    <a:pt x="930" y="124"/>
                  </a:lnTo>
                  <a:close/>
                  <a:moveTo>
                    <a:pt x="919" y="143"/>
                  </a:moveTo>
                  <a:cubicBezTo>
                    <a:pt x="920" y="143"/>
                    <a:pt x="920" y="142"/>
                    <a:pt x="921" y="142"/>
                  </a:cubicBezTo>
                  <a:cubicBezTo>
                    <a:pt x="930" y="133"/>
                    <a:pt x="930" y="133"/>
                    <a:pt x="930" y="133"/>
                  </a:cubicBezTo>
                  <a:cubicBezTo>
                    <a:pt x="931" y="132"/>
                    <a:pt x="931" y="130"/>
                    <a:pt x="930" y="129"/>
                  </a:cubicBezTo>
                  <a:cubicBezTo>
                    <a:pt x="929" y="127"/>
                    <a:pt x="927" y="127"/>
                    <a:pt x="925" y="129"/>
                  </a:cubicBezTo>
                  <a:cubicBezTo>
                    <a:pt x="917" y="137"/>
                    <a:pt x="917" y="137"/>
                    <a:pt x="917" y="137"/>
                  </a:cubicBezTo>
                  <a:cubicBezTo>
                    <a:pt x="915" y="139"/>
                    <a:pt x="915" y="141"/>
                    <a:pt x="917" y="142"/>
                  </a:cubicBezTo>
                  <a:cubicBezTo>
                    <a:pt x="917" y="142"/>
                    <a:pt x="918" y="143"/>
                    <a:pt x="919" y="143"/>
                  </a:cubicBezTo>
                  <a:close/>
                  <a:moveTo>
                    <a:pt x="746" y="316"/>
                  </a:moveTo>
                  <a:cubicBezTo>
                    <a:pt x="747" y="316"/>
                    <a:pt x="747" y="315"/>
                    <a:pt x="748" y="315"/>
                  </a:cubicBezTo>
                  <a:cubicBezTo>
                    <a:pt x="761" y="302"/>
                    <a:pt x="761" y="302"/>
                    <a:pt x="761" y="302"/>
                  </a:cubicBezTo>
                  <a:cubicBezTo>
                    <a:pt x="774" y="289"/>
                    <a:pt x="774" y="289"/>
                    <a:pt x="774" y="289"/>
                  </a:cubicBezTo>
                  <a:cubicBezTo>
                    <a:pt x="775" y="287"/>
                    <a:pt x="775" y="285"/>
                    <a:pt x="774" y="284"/>
                  </a:cubicBezTo>
                  <a:cubicBezTo>
                    <a:pt x="773" y="283"/>
                    <a:pt x="771" y="283"/>
                    <a:pt x="770" y="284"/>
                  </a:cubicBezTo>
                  <a:cubicBezTo>
                    <a:pt x="757" y="297"/>
                    <a:pt x="757" y="297"/>
                    <a:pt x="757" y="297"/>
                  </a:cubicBezTo>
                  <a:cubicBezTo>
                    <a:pt x="744" y="310"/>
                    <a:pt x="744" y="310"/>
                    <a:pt x="744" y="310"/>
                  </a:cubicBezTo>
                  <a:cubicBezTo>
                    <a:pt x="742" y="312"/>
                    <a:pt x="742" y="314"/>
                    <a:pt x="744" y="315"/>
                  </a:cubicBezTo>
                  <a:cubicBezTo>
                    <a:pt x="744" y="315"/>
                    <a:pt x="745" y="316"/>
                    <a:pt x="746" y="316"/>
                  </a:cubicBezTo>
                  <a:close/>
                  <a:moveTo>
                    <a:pt x="903" y="156"/>
                  </a:moveTo>
                  <a:cubicBezTo>
                    <a:pt x="903" y="156"/>
                    <a:pt x="904" y="157"/>
                    <a:pt x="905" y="157"/>
                  </a:cubicBezTo>
                  <a:cubicBezTo>
                    <a:pt x="906" y="157"/>
                    <a:pt x="907" y="156"/>
                    <a:pt x="907" y="156"/>
                  </a:cubicBezTo>
                  <a:cubicBezTo>
                    <a:pt x="916" y="147"/>
                    <a:pt x="916" y="147"/>
                    <a:pt x="916" y="147"/>
                  </a:cubicBezTo>
                  <a:cubicBezTo>
                    <a:pt x="917" y="146"/>
                    <a:pt x="917" y="144"/>
                    <a:pt x="916" y="143"/>
                  </a:cubicBezTo>
                  <a:cubicBezTo>
                    <a:pt x="914" y="142"/>
                    <a:pt x="912" y="142"/>
                    <a:pt x="911" y="143"/>
                  </a:cubicBezTo>
                  <a:cubicBezTo>
                    <a:pt x="903" y="151"/>
                    <a:pt x="903" y="151"/>
                    <a:pt x="903" y="151"/>
                  </a:cubicBezTo>
                  <a:cubicBezTo>
                    <a:pt x="902" y="152"/>
                    <a:pt x="902" y="154"/>
                    <a:pt x="903" y="156"/>
                  </a:cubicBezTo>
                  <a:close/>
                  <a:moveTo>
                    <a:pt x="892" y="162"/>
                  </a:moveTo>
                  <a:cubicBezTo>
                    <a:pt x="821" y="233"/>
                    <a:pt x="821" y="233"/>
                    <a:pt x="821" y="233"/>
                  </a:cubicBezTo>
                  <a:cubicBezTo>
                    <a:pt x="820" y="234"/>
                    <a:pt x="820" y="236"/>
                    <a:pt x="821" y="237"/>
                  </a:cubicBezTo>
                  <a:cubicBezTo>
                    <a:pt x="822" y="238"/>
                    <a:pt x="823" y="238"/>
                    <a:pt x="824" y="238"/>
                  </a:cubicBezTo>
                  <a:cubicBezTo>
                    <a:pt x="824" y="238"/>
                    <a:pt x="825" y="238"/>
                    <a:pt x="826" y="237"/>
                  </a:cubicBezTo>
                  <a:cubicBezTo>
                    <a:pt x="896" y="166"/>
                    <a:pt x="896" y="166"/>
                    <a:pt x="896" y="166"/>
                  </a:cubicBezTo>
                  <a:cubicBezTo>
                    <a:pt x="898" y="165"/>
                    <a:pt x="898" y="163"/>
                    <a:pt x="896" y="162"/>
                  </a:cubicBezTo>
                  <a:cubicBezTo>
                    <a:pt x="895" y="161"/>
                    <a:pt x="893" y="161"/>
                    <a:pt x="892" y="162"/>
                  </a:cubicBezTo>
                  <a:close/>
                  <a:moveTo>
                    <a:pt x="779" y="282"/>
                  </a:moveTo>
                  <a:cubicBezTo>
                    <a:pt x="780" y="282"/>
                    <a:pt x="781" y="282"/>
                    <a:pt x="781" y="281"/>
                  </a:cubicBezTo>
                  <a:cubicBezTo>
                    <a:pt x="821" y="242"/>
                    <a:pt x="821" y="242"/>
                    <a:pt x="821" y="242"/>
                  </a:cubicBezTo>
                  <a:cubicBezTo>
                    <a:pt x="822" y="241"/>
                    <a:pt x="822" y="239"/>
                    <a:pt x="821" y="238"/>
                  </a:cubicBezTo>
                  <a:cubicBezTo>
                    <a:pt x="820" y="236"/>
                    <a:pt x="818" y="236"/>
                    <a:pt x="816" y="238"/>
                  </a:cubicBezTo>
                  <a:cubicBezTo>
                    <a:pt x="802" y="252"/>
                    <a:pt x="802" y="252"/>
                    <a:pt x="802" y="252"/>
                  </a:cubicBezTo>
                  <a:cubicBezTo>
                    <a:pt x="777" y="277"/>
                    <a:pt x="777" y="277"/>
                    <a:pt x="777" y="277"/>
                  </a:cubicBezTo>
                  <a:cubicBezTo>
                    <a:pt x="776" y="278"/>
                    <a:pt x="776" y="280"/>
                    <a:pt x="777" y="281"/>
                  </a:cubicBezTo>
                  <a:cubicBezTo>
                    <a:pt x="778" y="282"/>
                    <a:pt x="778" y="282"/>
                    <a:pt x="779" y="282"/>
                  </a:cubicBezTo>
                  <a:close/>
                  <a:moveTo>
                    <a:pt x="941" y="127"/>
                  </a:moveTo>
                  <a:cubicBezTo>
                    <a:pt x="941" y="127"/>
                    <a:pt x="941" y="127"/>
                    <a:pt x="941" y="127"/>
                  </a:cubicBezTo>
                  <a:cubicBezTo>
                    <a:pt x="833" y="235"/>
                    <a:pt x="833" y="235"/>
                    <a:pt x="833" y="235"/>
                  </a:cubicBezTo>
                  <a:cubicBezTo>
                    <a:pt x="832" y="236"/>
                    <a:pt x="832" y="238"/>
                    <a:pt x="833" y="240"/>
                  </a:cubicBezTo>
                  <a:cubicBezTo>
                    <a:pt x="833" y="240"/>
                    <a:pt x="834" y="241"/>
                    <a:pt x="835" y="241"/>
                  </a:cubicBezTo>
                  <a:cubicBezTo>
                    <a:pt x="836" y="241"/>
                    <a:pt x="836" y="240"/>
                    <a:pt x="837" y="240"/>
                  </a:cubicBezTo>
                  <a:cubicBezTo>
                    <a:pt x="945" y="132"/>
                    <a:pt x="945" y="132"/>
                    <a:pt x="945" y="132"/>
                  </a:cubicBezTo>
                  <a:cubicBezTo>
                    <a:pt x="945" y="131"/>
                    <a:pt x="945" y="131"/>
                    <a:pt x="946" y="131"/>
                  </a:cubicBezTo>
                  <a:cubicBezTo>
                    <a:pt x="946" y="131"/>
                    <a:pt x="946" y="131"/>
                    <a:pt x="946" y="131"/>
                  </a:cubicBezTo>
                  <a:cubicBezTo>
                    <a:pt x="986" y="91"/>
                    <a:pt x="986" y="91"/>
                    <a:pt x="986" y="91"/>
                  </a:cubicBezTo>
                  <a:cubicBezTo>
                    <a:pt x="987" y="90"/>
                    <a:pt x="987" y="88"/>
                    <a:pt x="986" y="86"/>
                  </a:cubicBezTo>
                  <a:cubicBezTo>
                    <a:pt x="985" y="85"/>
                    <a:pt x="983" y="85"/>
                    <a:pt x="982" y="86"/>
                  </a:cubicBezTo>
                  <a:cubicBezTo>
                    <a:pt x="942" y="126"/>
                    <a:pt x="942" y="126"/>
                    <a:pt x="942" y="126"/>
                  </a:cubicBezTo>
                  <a:cubicBezTo>
                    <a:pt x="941" y="127"/>
                    <a:pt x="941" y="127"/>
                    <a:pt x="941" y="127"/>
                  </a:cubicBezTo>
                  <a:close/>
                  <a:moveTo>
                    <a:pt x="1015" y="57"/>
                  </a:moveTo>
                  <a:cubicBezTo>
                    <a:pt x="1016" y="58"/>
                    <a:pt x="1017" y="58"/>
                    <a:pt x="1017" y="58"/>
                  </a:cubicBezTo>
                  <a:cubicBezTo>
                    <a:pt x="1018" y="58"/>
                    <a:pt x="1019" y="58"/>
                    <a:pt x="1019" y="57"/>
                  </a:cubicBezTo>
                  <a:cubicBezTo>
                    <a:pt x="1022" y="55"/>
                    <a:pt x="1022" y="55"/>
                    <a:pt x="1022" y="55"/>
                  </a:cubicBezTo>
                  <a:cubicBezTo>
                    <a:pt x="1022" y="55"/>
                    <a:pt x="1022" y="55"/>
                    <a:pt x="1022" y="54"/>
                  </a:cubicBezTo>
                  <a:cubicBezTo>
                    <a:pt x="1023" y="54"/>
                    <a:pt x="1023" y="54"/>
                    <a:pt x="1023" y="54"/>
                  </a:cubicBezTo>
                  <a:cubicBezTo>
                    <a:pt x="1035" y="41"/>
                    <a:pt x="1035" y="41"/>
                    <a:pt x="1035" y="41"/>
                  </a:cubicBezTo>
                  <a:cubicBezTo>
                    <a:pt x="1037" y="40"/>
                    <a:pt x="1037" y="38"/>
                    <a:pt x="1035" y="37"/>
                  </a:cubicBezTo>
                  <a:cubicBezTo>
                    <a:pt x="1034" y="36"/>
                    <a:pt x="1032" y="36"/>
                    <a:pt x="1031" y="37"/>
                  </a:cubicBezTo>
                  <a:cubicBezTo>
                    <a:pt x="1019" y="49"/>
                    <a:pt x="1019" y="49"/>
                    <a:pt x="1019" y="49"/>
                  </a:cubicBezTo>
                  <a:cubicBezTo>
                    <a:pt x="1018" y="50"/>
                    <a:pt x="1018" y="50"/>
                    <a:pt x="1018" y="50"/>
                  </a:cubicBezTo>
                  <a:cubicBezTo>
                    <a:pt x="1018" y="50"/>
                    <a:pt x="1018" y="50"/>
                    <a:pt x="1017" y="51"/>
                  </a:cubicBezTo>
                  <a:cubicBezTo>
                    <a:pt x="1015" y="53"/>
                    <a:pt x="1015" y="53"/>
                    <a:pt x="1015" y="53"/>
                  </a:cubicBezTo>
                  <a:cubicBezTo>
                    <a:pt x="1014" y="54"/>
                    <a:pt x="1014" y="56"/>
                    <a:pt x="1015" y="57"/>
                  </a:cubicBezTo>
                  <a:close/>
                  <a:moveTo>
                    <a:pt x="397" y="676"/>
                  </a:moveTo>
                  <a:cubicBezTo>
                    <a:pt x="397" y="676"/>
                    <a:pt x="398" y="677"/>
                    <a:pt x="399" y="677"/>
                  </a:cubicBezTo>
                  <a:cubicBezTo>
                    <a:pt x="400" y="677"/>
                    <a:pt x="400" y="676"/>
                    <a:pt x="401" y="676"/>
                  </a:cubicBezTo>
                  <a:cubicBezTo>
                    <a:pt x="541" y="536"/>
                    <a:pt x="541" y="536"/>
                    <a:pt x="541" y="536"/>
                  </a:cubicBezTo>
                  <a:cubicBezTo>
                    <a:pt x="542" y="535"/>
                    <a:pt x="542" y="533"/>
                    <a:pt x="541" y="532"/>
                  </a:cubicBezTo>
                  <a:cubicBezTo>
                    <a:pt x="540" y="530"/>
                    <a:pt x="538" y="530"/>
                    <a:pt x="536" y="532"/>
                  </a:cubicBezTo>
                  <a:cubicBezTo>
                    <a:pt x="397" y="671"/>
                    <a:pt x="397" y="671"/>
                    <a:pt x="397" y="671"/>
                  </a:cubicBezTo>
                  <a:cubicBezTo>
                    <a:pt x="395" y="673"/>
                    <a:pt x="395" y="675"/>
                    <a:pt x="397" y="676"/>
                  </a:cubicBezTo>
                  <a:close/>
                  <a:moveTo>
                    <a:pt x="990" y="82"/>
                  </a:moveTo>
                  <a:cubicBezTo>
                    <a:pt x="991" y="83"/>
                    <a:pt x="991" y="83"/>
                    <a:pt x="992" y="83"/>
                  </a:cubicBezTo>
                  <a:cubicBezTo>
                    <a:pt x="993" y="83"/>
                    <a:pt x="994" y="83"/>
                    <a:pt x="994" y="82"/>
                  </a:cubicBezTo>
                  <a:cubicBezTo>
                    <a:pt x="997" y="80"/>
                    <a:pt x="997" y="80"/>
                    <a:pt x="997" y="80"/>
                  </a:cubicBezTo>
                  <a:cubicBezTo>
                    <a:pt x="998" y="79"/>
                    <a:pt x="998" y="77"/>
                    <a:pt x="997" y="76"/>
                  </a:cubicBezTo>
                  <a:cubicBezTo>
                    <a:pt x="996" y="74"/>
                    <a:pt x="994" y="74"/>
                    <a:pt x="992" y="76"/>
                  </a:cubicBezTo>
                  <a:cubicBezTo>
                    <a:pt x="990" y="78"/>
                    <a:pt x="990" y="78"/>
                    <a:pt x="990" y="78"/>
                  </a:cubicBezTo>
                  <a:cubicBezTo>
                    <a:pt x="989" y="79"/>
                    <a:pt x="989" y="81"/>
                    <a:pt x="990" y="82"/>
                  </a:cubicBezTo>
                  <a:close/>
                  <a:moveTo>
                    <a:pt x="807" y="261"/>
                  </a:moveTo>
                  <a:cubicBezTo>
                    <a:pt x="806" y="262"/>
                    <a:pt x="806" y="262"/>
                    <a:pt x="806" y="262"/>
                  </a:cubicBezTo>
                  <a:cubicBezTo>
                    <a:pt x="805" y="263"/>
                    <a:pt x="805" y="265"/>
                    <a:pt x="806" y="267"/>
                  </a:cubicBezTo>
                  <a:cubicBezTo>
                    <a:pt x="806" y="267"/>
                    <a:pt x="807" y="267"/>
                    <a:pt x="808" y="267"/>
                  </a:cubicBezTo>
                  <a:cubicBezTo>
                    <a:pt x="809" y="267"/>
                    <a:pt x="810" y="267"/>
                    <a:pt x="810" y="267"/>
                  </a:cubicBezTo>
                  <a:cubicBezTo>
                    <a:pt x="812" y="265"/>
                    <a:pt x="812" y="265"/>
                    <a:pt x="812" y="265"/>
                  </a:cubicBezTo>
                  <a:cubicBezTo>
                    <a:pt x="813" y="264"/>
                    <a:pt x="813" y="262"/>
                    <a:pt x="812" y="261"/>
                  </a:cubicBezTo>
                  <a:cubicBezTo>
                    <a:pt x="811" y="259"/>
                    <a:pt x="809" y="259"/>
                    <a:pt x="807" y="261"/>
                  </a:cubicBezTo>
                  <a:close/>
                  <a:moveTo>
                    <a:pt x="714" y="358"/>
                  </a:moveTo>
                  <a:cubicBezTo>
                    <a:pt x="715" y="359"/>
                    <a:pt x="716" y="359"/>
                    <a:pt x="716" y="359"/>
                  </a:cubicBezTo>
                  <a:cubicBezTo>
                    <a:pt x="717" y="359"/>
                    <a:pt x="718" y="359"/>
                    <a:pt x="719" y="358"/>
                  </a:cubicBezTo>
                  <a:cubicBezTo>
                    <a:pt x="787" y="290"/>
                    <a:pt x="787" y="290"/>
                    <a:pt x="787" y="290"/>
                  </a:cubicBezTo>
                  <a:cubicBezTo>
                    <a:pt x="788" y="289"/>
                    <a:pt x="788" y="287"/>
                    <a:pt x="787" y="286"/>
                  </a:cubicBezTo>
                  <a:cubicBezTo>
                    <a:pt x="785" y="284"/>
                    <a:pt x="784" y="284"/>
                    <a:pt x="782" y="286"/>
                  </a:cubicBezTo>
                  <a:cubicBezTo>
                    <a:pt x="714" y="354"/>
                    <a:pt x="714" y="354"/>
                    <a:pt x="714" y="354"/>
                  </a:cubicBezTo>
                  <a:cubicBezTo>
                    <a:pt x="713" y="355"/>
                    <a:pt x="713" y="357"/>
                    <a:pt x="714" y="358"/>
                  </a:cubicBezTo>
                  <a:close/>
                  <a:moveTo>
                    <a:pt x="1041" y="49"/>
                  </a:moveTo>
                  <a:cubicBezTo>
                    <a:pt x="1041" y="49"/>
                    <a:pt x="1042" y="49"/>
                    <a:pt x="1043" y="48"/>
                  </a:cubicBezTo>
                  <a:cubicBezTo>
                    <a:pt x="1052" y="38"/>
                    <a:pt x="1052" y="38"/>
                    <a:pt x="1052" y="38"/>
                  </a:cubicBezTo>
                  <a:cubicBezTo>
                    <a:pt x="1053" y="37"/>
                    <a:pt x="1053" y="35"/>
                    <a:pt x="1052" y="34"/>
                  </a:cubicBezTo>
                  <a:cubicBezTo>
                    <a:pt x="1051" y="33"/>
                    <a:pt x="1049" y="33"/>
                    <a:pt x="1048" y="34"/>
                  </a:cubicBezTo>
                  <a:cubicBezTo>
                    <a:pt x="1038" y="44"/>
                    <a:pt x="1038" y="44"/>
                    <a:pt x="1038" y="44"/>
                  </a:cubicBezTo>
                  <a:cubicBezTo>
                    <a:pt x="1037" y="45"/>
                    <a:pt x="1037" y="47"/>
                    <a:pt x="1038" y="48"/>
                  </a:cubicBezTo>
                  <a:cubicBezTo>
                    <a:pt x="1039" y="49"/>
                    <a:pt x="1040" y="49"/>
                    <a:pt x="1041" y="49"/>
                  </a:cubicBezTo>
                  <a:close/>
                  <a:moveTo>
                    <a:pt x="399" y="690"/>
                  </a:moveTo>
                  <a:cubicBezTo>
                    <a:pt x="400" y="690"/>
                    <a:pt x="401" y="690"/>
                    <a:pt x="401" y="689"/>
                  </a:cubicBezTo>
                  <a:cubicBezTo>
                    <a:pt x="548" y="543"/>
                    <a:pt x="548" y="543"/>
                    <a:pt x="548" y="543"/>
                  </a:cubicBezTo>
                  <a:cubicBezTo>
                    <a:pt x="549" y="542"/>
                    <a:pt x="549" y="540"/>
                    <a:pt x="548" y="538"/>
                  </a:cubicBezTo>
                  <a:cubicBezTo>
                    <a:pt x="547" y="537"/>
                    <a:pt x="545" y="537"/>
                    <a:pt x="544" y="538"/>
                  </a:cubicBezTo>
                  <a:cubicBezTo>
                    <a:pt x="397" y="685"/>
                    <a:pt x="397" y="685"/>
                    <a:pt x="397" y="685"/>
                  </a:cubicBezTo>
                  <a:cubicBezTo>
                    <a:pt x="396" y="686"/>
                    <a:pt x="396" y="688"/>
                    <a:pt x="397" y="689"/>
                  </a:cubicBezTo>
                  <a:cubicBezTo>
                    <a:pt x="398" y="690"/>
                    <a:pt x="398" y="690"/>
                    <a:pt x="399" y="690"/>
                  </a:cubicBezTo>
                  <a:close/>
                  <a:moveTo>
                    <a:pt x="703" y="387"/>
                  </a:moveTo>
                  <a:cubicBezTo>
                    <a:pt x="704" y="387"/>
                    <a:pt x="704" y="386"/>
                    <a:pt x="705" y="386"/>
                  </a:cubicBezTo>
                  <a:cubicBezTo>
                    <a:pt x="804" y="287"/>
                    <a:pt x="804" y="287"/>
                    <a:pt x="804" y="287"/>
                  </a:cubicBezTo>
                  <a:cubicBezTo>
                    <a:pt x="804" y="286"/>
                    <a:pt x="804" y="286"/>
                    <a:pt x="805" y="286"/>
                  </a:cubicBezTo>
                  <a:cubicBezTo>
                    <a:pt x="805" y="286"/>
                    <a:pt x="805" y="286"/>
                    <a:pt x="805" y="286"/>
                  </a:cubicBezTo>
                  <a:cubicBezTo>
                    <a:pt x="808" y="283"/>
                    <a:pt x="808" y="283"/>
                    <a:pt x="808" y="283"/>
                  </a:cubicBezTo>
                  <a:cubicBezTo>
                    <a:pt x="809" y="281"/>
                    <a:pt x="809" y="279"/>
                    <a:pt x="808" y="278"/>
                  </a:cubicBezTo>
                  <a:cubicBezTo>
                    <a:pt x="807" y="277"/>
                    <a:pt x="805" y="277"/>
                    <a:pt x="804" y="278"/>
                  </a:cubicBezTo>
                  <a:cubicBezTo>
                    <a:pt x="801" y="281"/>
                    <a:pt x="801" y="281"/>
                    <a:pt x="801" y="281"/>
                  </a:cubicBezTo>
                  <a:cubicBezTo>
                    <a:pt x="801" y="281"/>
                    <a:pt x="800" y="282"/>
                    <a:pt x="800" y="282"/>
                  </a:cubicBezTo>
                  <a:cubicBezTo>
                    <a:pt x="800" y="282"/>
                    <a:pt x="800" y="282"/>
                    <a:pt x="800" y="282"/>
                  </a:cubicBezTo>
                  <a:cubicBezTo>
                    <a:pt x="701" y="381"/>
                    <a:pt x="701" y="381"/>
                    <a:pt x="701" y="381"/>
                  </a:cubicBezTo>
                  <a:cubicBezTo>
                    <a:pt x="699" y="382"/>
                    <a:pt x="699" y="384"/>
                    <a:pt x="701" y="386"/>
                  </a:cubicBezTo>
                  <a:cubicBezTo>
                    <a:pt x="701" y="386"/>
                    <a:pt x="702" y="387"/>
                    <a:pt x="703" y="387"/>
                  </a:cubicBezTo>
                  <a:close/>
                  <a:moveTo>
                    <a:pt x="933" y="157"/>
                  </a:moveTo>
                  <a:cubicBezTo>
                    <a:pt x="933" y="157"/>
                    <a:pt x="933" y="157"/>
                    <a:pt x="933" y="157"/>
                  </a:cubicBezTo>
                  <a:cubicBezTo>
                    <a:pt x="999" y="91"/>
                    <a:pt x="999" y="91"/>
                    <a:pt x="999" y="91"/>
                  </a:cubicBezTo>
                  <a:cubicBezTo>
                    <a:pt x="1002" y="89"/>
                    <a:pt x="1002" y="89"/>
                    <a:pt x="1002" y="89"/>
                  </a:cubicBezTo>
                  <a:cubicBezTo>
                    <a:pt x="1002" y="89"/>
                    <a:pt x="1002" y="89"/>
                    <a:pt x="1002" y="89"/>
                  </a:cubicBezTo>
                  <a:cubicBezTo>
                    <a:pt x="1006" y="84"/>
                    <a:pt x="1006" y="84"/>
                    <a:pt x="1006" y="84"/>
                  </a:cubicBezTo>
                  <a:cubicBezTo>
                    <a:pt x="1007" y="84"/>
                    <a:pt x="1007" y="83"/>
                    <a:pt x="1007" y="82"/>
                  </a:cubicBezTo>
                  <a:cubicBezTo>
                    <a:pt x="1007" y="81"/>
                    <a:pt x="1007" y="81"/>
                    <a:pt x="1006" y="80"/>
                  </a:cubicBezTo>
                  <a:cubicBezTo>
                    <a:pt x="1006" y="80"/>
                    <a:pt x="1006" y="80"/>
                    <a:pt x="1005" y="79"/>
                  </a:cubicBezTo>
                  <a:cubicBezTo>
                    <a:pt x="1005" y="79"/>
                    <a:pt x="1005" y="79"/>
                    <a:pt x="1005" y="79"/>
                  </a:cubicBezTo>
                  <a:cubicBezTo>
                    <a:pt x="1005" y="79"/>
                    <a:pt x="1005" y="79"/>
                    <a:pt x="1005" y="79"/>
                  </a:cubicBezTo>
                  <a:cubicBezTo>
                    <a:pt x="1005" y="79"/>
                    <a:pt x="1005" y="79"/>
                    <a:pt x="1004" y="79"/>
                  </a:cubicBezTo>
                  <a:cubicBezTo>
                    <a:pt x="1004" y="79"/>
                    <a:pt x="1003" y="79"/>
                    <a:pt x="1002" y="80"/>
                  </a:cubicBezTo>
                  <a:cubicBezTo>
                    <a:pt x="1002" y="80"/>
                    <a:pt x="1002" y="80"/>
                    <a:pt x="1002" y="80"/>
                  </a:cubicBezTo>
                  <a:cubicBezTo>
                    <a:pt x="928" y="154"/>
                    <a:pt x="928" y="154"/>
                    <a:pt x="928" y="154"/>
                  </a:cubicBezTo>
                  <a:cubicBezTo>
                    <a:pt x="928" y="154"/>
                    <a:pt x="928" y="154"/>
                    <a:pt x="928" y="154"/>
                  </a:cubicBezTo>
                  <a:cubicBezTo>
                    <a:pt x="928" y="154"/>
                    <a:pt x="928" y="154"/>
                    <a:pt x="928" y="154"/>
                  </a:cubicBezTo>
                  <a:cubicBezTo>
                    <a:pt x="852" y="229"/>
                    <a:pt x="852" y="229"/>
                    <a:pt x="852" y="229"/>
                  </a:cubicBezTo>
                  <a:cubicBezTo>
                    <a:pt x="851" y="231"/>
                    <a:pt x="851" y="233"/>
                    <a:pt x="852" y="234"/>
                  </a:cubicBezTo>
                  <a:cubicBezTo>
                    <a:pt x="853" y="234"/>
                    <a:pt x="854" y="235"/>
                    <a:pt x="855" y="235"/>
                  </a:cubicBezTo>
                  <a:cubicBezTo>
                    <a:pt x="855" y="235"/>
                    <a:pt x="856" y="234"/>
                    <a:pt x="857" y="234"/>
                  </a:cubicBezTo>
                  <a:cubicBezTo>
                    <a:pt x="933" y="158"/>
                    <a:pt x="933" y="158"/>
                    <a:pt x="933" y="158"/>
                  </a:cubicBezTo>
                  <a:cubicBezTo>
                    <a:pt x="933" y="158"/>
                    <a:pt x="933" y="157"/>
                    <a:pt x="933" y="157"/>
                  </a:cubicBezTo>
                  <a:close/>
                  <a:moveTo>
                    <a:pt x="1009" y="80"/>
                  </a:moveTo>
                  <a:cubicBezTo>
                    <a:pt x="1010" y="80"/>
                    <a:pt x="1011" y="80"/>
                    <a:pt x="1012" y="79"/>
                  </a:cubicBezTo>
                  <a:cubicBezTo>
                    <a:pt x="1015" y="76"/>
                    <a:pt x="1015" y="76"/>
                    <a:pt x="1015" y="76"/>
                  </a:cubicBezTo>
                  <a:cubicBezTo>
                    <a:pt x="1016" y="75"/>
                    <a:pt x="1016" y="73"/>
                    <a:pt x="1015" y="71"/>
                  </a:cubicBezTo>
                  <a:cubicBezTo>
                    <a:pt x="1014" y="70"/>
                    <a:pt x="1012" y="70"/>
                    <a:pt x="1011" y="71"/>
                  </a:cubicBezTo>
                  <a:cubicBezTo>
                    <a:pt x="1007" y="75"/>
                    <a:pt x="1007" y="75"/>
                    <a:pt x="1007" y="75"/>
                  </a:cubicBezTo>
                  <a:cubicBezTo>
                    <a:pt x="1006" y="76"/>
                    <a:pt x="1006" y="78"/>
                    <a:pt x="1007" y="79"/>
                  </a:cubicBezTo>
                  <a:cubicBezTo>
                    <a:pt x="1008" y="80"/>
                    <a:pt x="1009" y="80"/>
                    <a:pt x="1009" y="80"/>
                  </a:cubicBezTo>
                  <a:close/>
                  <a:moveTo>
                    <a:pt x="1027" y="55"/>
                  </a:moveTo>
                  <a:cubicBezTo>
                    <a:pt x="1020" y="62"/>
                    <a:pt x="1020" y="62"/>
                    <a:pt x="1020" y="62"/>
                  </a:cubicBezTo>
                  <a:cubicBezTo>
                    <a:pt x="1018" y="63"/>
                    <a:pt x="1018" y="65"/>
                    <a:pt x="1020" y="67"/>
                  </a:cubicBezTo>
                  <a:cubicBezTo>
                    <a:pt x="1020" y="67"/>
                    <a:pt x="1021" y="68"/>
                    <a:pt x="1022" y="68"/>
                  </a:cubicBezTo>
                  <a:cubicBezTo>
                    <a:pt x="1023" y="68"/>
                    <a:pt x="1023" y="67"/>
                    <a:pt x="1024" y="67"/>
                  </a:cubicBezTo>
                  <a:cubicBezTo>
                    <a:pt x="1031" y="59"/>
                    <a:pt x="1031" y="59"/>
                    <a:pt x="1031" y="59"/>
                  </a:cubicBezTo>
                  <a:cubicBezTo>
                    <a:pt x="1032" y="58"/>
                    <a:pt x="1032" y="56"/>
                    <a:pt x="1031" y="55"/>
                  </a:cubicBezTo>
                  <a:cubicBezTo>
                    <a:pt x="1030" y="54"/>
                    <a:pt x="1028" y="54"/>
                    <a:pt x="1027" y="55"/>
                  </a:cubicBezTo>
                  <a:close/>
                  <a:moveTo>
                    <a:pt x="860" y="243"/>
                  </a:moveTo>
                  <a:cubicBezTo>
                    <a:pt x="861" y="243"/>
                    <a:pt x="862" y="243"/>
                    <a:pt x="863" y="242"/>
                  </a:cubicBezTo>
                  <a:cubicBezTo>
                    <a:pt x="872" y="232"/>
                    <a:pt x="872" y="232"/>
                    <a:pt x="872" y="232"/>
                  </a:cubicBezTo>
                  <a:cubicBezTo>
                    <a:pt x="874" y="231"/>
                    <a:pt x="874" y="229"/>
                    <a:pt x="872" y="228"/>
                  </a:cubicBezTo>
                  <a:cubicBezTo>
                    <a:pt x="871" y="227"/>
                    <a:pt x="869" y="227"/>
                    <a:pt x="868" y="228"/>
                  </a:cubicBezTo>
                  <a:cubicBezTo>
                    <a:pt x="858" y="238"/>
                    <a:pt x="858" y="238"/>
                    <a:pt x="858" y="238"/>
                  </a:cubicBezTo>
                  <a:cubicBezTo>
                    <a:pt x="857" y="239"/>
                    <a:pt x="857" y="241"/>
                    <a:pt x="858" y="242"/>
                  </a:cubicBezTo>
                  <a:cubicBezTo>
                    <a:pt x="859" y="243"/>
                    <a:pt x="860" y="243"/>
                    <a:pt x="860" y="243"/>
                  </a:cubicBezTo>
                  <a:close/>
                  <a:moveTo>
                    <a:pt x="1034" y="62"/>
                  </a:moveTo>
                  <a:cubicBezTo>
                    <a:pt x="1031" y="65"/>
                    <a:pt x="1031" y="65"/>
                    <a:pt x="1031" y="65"/>
                  </a:cubicBezTo>
                  <a:cubicBezTo>
                    <a:pt x="1030" y="66"/>
                    <a:pt x="1030" y="68"/>
                    <a:pt x="1031" y="69"/>
                  </a:cubicBezTo>
                  <a:cubicBezTo>
                    <a:pt x="1032" y="70"/>
                    <a:pt x="1033" y="70"/>
                    <a:pt x="1033" y="70"/>
                  </a:cubicBezTo>
                  <a:cubicBezTo>
                    <a:pt x="1034" y="70"/>
                    <a:pt x="1035" y="70"/>
                    <a:pt x="1036" y="69"/>
                  </a:cubicBezTo>
                  <a:cubicBezTo>
                    <a:pt x="1038" y="66"/>
                    <a:pt x="1038" y="66"/>
                    <a:pt x="1038" y="66"/>
                  </a:cubicBezTo>
                  <a:cubicBezTo>
                    <a:pt x="1039" y="65"/>
                    <a:pt x="1039" y="63"/>
                    <a:pt x="1038" y="62"/>
                  </a:cubicBezTo>
                  <a:cubicBezTo>
                    <a:pt x="1037" y="61"/>
                    <a:pt x="1035" y="61"/>
                    <a:pt x="1034" y="62"/>
                  </a:cubicBezTo>
                  <a:close/>
                  <a:moveTo>
                    <a:pt x="705" y="399"/>
                  </a:moveTo>
                  <a:cubicBezTo>
                    <a:pt x="706" y="399"/>
                    <a:pt x="706" y="398"/>
                    <a:pt x="707" y="398"/>
                  </a:cubicBezTo>
                  <a:cubicBezTo>
                    <a:pt x="825" y="280"/>
                    <a:pt x="825" y="280"/>
                    <a:pt x="825" y="280"/>
                  </a:cubicBezTo>
                  <a:cubicBezTo>
                    <a:pt x="826" y="278"/>
                    <a:pt x="826" y="277"/>
                    <a:pt x="825" y="275"/>
                  </a:cubicBezTo>
                  <a:cubicBezTo>
                    <a:pt x="824" y="274"/>
                    <a:pt x="822" y="274"/>
                    <a:pt x="821" y="275"/>
                  </a:cubicBezTo>
                  <a:cubicBezTo>
                    <a:pt x="703" y="393"/>
                    <a:pt x="703" y="393"/>
                    <a:pt x="703" y="393"/>
                  </a:cubicBezTo>
                  <a:cubicBezTo>
                    <a:pt x="701" y="395"/>
                    <a:pt x="701" y="396"/>
                    <a:pt x="703" y="398"/>
                  </a:cubicBezTo>
                  <a:cubicBezTo>
                    <a:pt x="703" y="398"/>
                    <a:pt x="704" y="399"/>
                    <a:pt x="705" y="399"/>
                  </a:cubicBezTo>
                  <a:close/>
                  <a:moveTo>
                    <a:pt x="853" y="251"/>
                  </a:moveTo>
                  <a:cubicBezTo>
                    <a:pt x="854" y="250"/>
                    <a:pt x="854" y="248"/>
                    <a:pt x="853" y="247"/>
                  </a:cubicBezTo>
                  <a:cubicBezTo>
                    <a:pt x="852" y="246"/>
                    <a:pt x="850" y="246"/>
                    <a:pt x="849" y="247"/>
                  </a:cubicBezTo>
                  <a:cubicBezTo>
                    <a:pt x="844" y="252"/>
                    <a:pt x="844" y="252"/>
                    <a:pt x="844" y="252"/>
                  </a:cubicBezTo>
                  <a:cubicBezTo>
                    <a:pt x="842" y="254"/>
                    <a:pt x="842" y="256"/>
                    <a:pt x="844" y="257"/>
                  </a:cubicBezTo>
                  <a:cubicBezTo>
                    <a:pt x="844" y="257"/>
                    <a:pt x="845" y="258"/>
                    <a:pt x="846" y="258"/>
                  </a:cubicBezTo>
                  <a:cubicBezTo>
                    <a:pt x="847" y="258"/>
                    <a:pt x="847" y="257"/>
                    <a:pt x="848" y="257"/>
                  </a:cubicBezTo>
                  <a:lnTo>
                    <a:pt x="853" y="251"/>
                  </a:lnTo>
                  <a:close/>
                  <a:moveTo>
                    <a:pt x="400" y="703"/>
                  </a:moveTo>
                  <a:cubicBezTo>
                    <a:pt x="401" y="703"/>
                    <a:pt x="402" y="703"/>
                    <a:pt x="402" y="702"/>
                  </a:cubicBezTo>
                  <a:cubicBezTo>
                    <a:pt x="559" y="545"/>
                    <a:pt x="559" y="545"/>
                    <a:pt x="559" y="545"/>
                  </a:cubicBezTo>
                  <a:cubicBezTo>
                    <a:pt x="561" y="544"/>
                    <a:pt x="561" y="542"/>
                    <a:pt x="559" y="541"/>
                  </a:cubicBezTo>
                  <a:cubicBezTo>
                    <a:pt x="558" y="540"/>
                    <a:pt x="556" y="540"/>
                    <a:pt x="555" y="541"/>
                  </a:cubicBezTo>
                  <a:cubicBezTo>
                    <a:pt x="398" y="698"/>
                    <a:pt x="398" y="698"/>
                    <a:pt x="398" y="698"/>
                  </a:cubicBezTo>
                  <a:cubicBezTo>
                    <a:pt x="397" y="699"/>
                    <a:pt x="397" y="701"/>
                    <a:pt x="398" y="702"/>
                  </a:cubicBezTo>
                  <a:cubicBezTo>
                    <a:pt x="399" y="703"/>
                    <a:pt x="399" y="703"/>
                    <a:pt x="400" y="703"/>
                  </a:cubicBezTo>
                  <a:close/>
                  <a:moveTo>
                    <a:pt x="873" y="223"/>
                  </a:moveTo>
                  <a:cubicBezTo>
                    <a:pt x="872" y="224"/>
                    <a:pt x="872" y="226"/>
                    <a:pt x="873" y="228"/>
                  </a:cubicBezTo>
                  <a:cubicBezTo>
                    <a:pt x="873" y="228"/>
                    <a:pt x="874" y="229"/>
                    <a:pt x="875" y="229"/>
                  </a:cubicBezTo>
                  <a:cubicBezTo>
                    <a:pt x="876" y="229"/>
                    <a:pt x="876" y="228"/>
                    <a:pt x="877" y="228"/>
                  </a:cubicBezTo>
                  <a:cubicBezTo>
                    <a:pt x="1023" y="82"/>
                    <a:pt x="1023" y="82"/>
                    <a:pt x="1023" y="82"/>
                  </a:cubicBezTo>
                  <a:cubicBezTo>
                    <a:pt x="1024" y="81"/>
                    <a:pt x="1024" y="79"/>
                    <a:pt x="1023" y="78"/>
                  </a:cubicBezTo>
                  <a:cubicBezTo>
                    <a:pt x="1021" y="77"/>
                    <a:pt x="1019" y="77"/>
                    <a:pt x="1018" y="78"/>
                  </a:cubicBezTo>
                  <a:lnTo>
                    <a:pt x="873" y="223"/>
                  </a:lnTo>
                  <a:close/>
                  <a:moveTo>
                    <a:pt x="1062" y="42"/>
                  </a:moveTo>
                  <a:cubicBezTo>
                    <a:pt x="1063" y="42"/>
                    <a:pt x="1063" y="41"/>
                    <a:pt x="1064" y="41"/>
                  </a:cubicBezTo>
                  <a:cubicBezTo>
                    <a:pt x="1069" y="36"/>
                    <a:pt x="1069" y="36"/>
                    <a:pt x="1069" y="36"/>
                  </a:cubicBezTo>
                  <a:cubicBezTo>
                    <a:pt x="1070" y="35"/>
                    <a:pt x="1070" y="33"/>
                    <a:pt x="1069" y="32"/>
                  </a:cubicBezTo>
                  <a:cubicBezTo>
                    <a:pt x="1067" y="30"/>
                    <a:pt x="1066" y="30"/>
                    <a:pt x="1064" y="32"/>
                  </a:cubicBezTo>
                  <a:cubicBezTo>
                    <a:pt x="1060" y="36"/>
                    <a:pt x="1060" y="36"/>
                    <a:pt x="1060" y="36"/>
                  </a:cubicBezTo>
                  <a:cubicBezTo>
                    <a:pt x="1058" y="38"/>
                    <a:pt x="1058" y="39"/>
                    <a:pt x="1060" y="41"/>
                  </a:cubicBezTo>
                  <a:cubicBezTo>
                    <a:pt x="1060" y="41"/>
                    <a:pt x="1061" y="42"/>
                    <a:pt x="1062" y="42"/>
                  </a:cubicBezTo>
                  <a:close/>
                  <a:moveTo>
                    <a:pt x="867" y="250"/>
                  </a:moveTo>
                  <a:cubicBezTo>
                    <a:pt x="868" y="250"/>
                    <a:pt x="869" y="250"/>
                    <a:pt x="870" y="249"/>
                  </a:cubicBezTo>
                  <a:cubicBezTo>
                    <a:pt x="878" y="240"/>
                    <a:pt x="878" y="240"/>
                    <a:pt x="878" y="240"/>
                  </a:cubicBezTo>
                  <a:cubicBezTo>
                    <a:pt x="880" y="239"/>
                    <a:pt x="880" y="237"/>
                    <a:pt x="878" y="236"/>
                  </a:cubicBezTo>
                  <a:cubicBezTo>
                    <a:pt x="877" y="235"/>
                    <a:pt x="875" y="235"/>
                    <a:pt x="874" y="236"/>
                  </a:cubicBezTo>
                  <a:cubicBezTo>
                    <a:pt x="865" y="245"/>
                    <a:pt x="865" y="245"/>
                    <a:pt x="865" y="245"/>
                  </a:cubicBezTo>
                  <a:cubicBezTo>
                    <a:pt x="864" y="246"/>
                    <a:pt x="864" y="248"/>
                    <a:pt x="865" y="249"/>
                  </a:cubicBezTo>
                  <a:cubicBezTo>
                    <a:pt x="866" y="250"/>
                    <a:pt x="867" y="250"/>
                    <a:pt x="867" y="250"/>
                  </a:cubicBezTo>
                  <a:close/>
                  <a:moveTo>
                    <a:pt x="708" y="410"/>
                  </a:moveTo>
                  <a:cubicBezTo>
                    <a:pt x="709" y="410"/>
                    <a:pt x="709" y="409"/>
                    <a:pt x="710" y="409"/>
                  </a:cubicBezTo>
                  <a:cubicBezTo>
                    <a:pt x="840" y="279"/>
                    <a:pt x="840" y="279"/>
                    <a:pt x="840" y="279"/>
                  </a:cubicBezTo>
                  <a:cubicBezTo>
                    <a:pt x="841" y="278"/>
                    <a:pt x="841" y="276"/>
                    <a:pt x="840" y="275"/>
                  </a:cubicBezTo>
                  <a:cubicBezTo>
                    <a:pt x="839" y="273"/>
                    <a:pt x="837" y="273"/>
                    <a:pt x="835" y="275"/>
                  </a:cubicBezTo>
                  <a:cubicBezTo>
                    <a:pt x="706" y="404"/>
                    <a:pt x="706" y="404"/>
                    <a:pt x="706" y="404"/>
                  </a:cubicBezTo>
                  <a:cubicBezTo>
                    <a:pt x="704" y="406"/>
                    <a:pt x="704" y="407"/>
                    <a:pt x="706" y="409"/>
                  </a:cubicBezTo>
                  <a:cubicBezTo>
                    <a:pt x="706" y="409"/>
                    <a:pt x="707" y="410"/>
                    <a:pt x="708" y="410"/>
                  </a:cubicBezTo>
                  <a:close/>
                  <a:moveTo>
                    <a:pt x="1037" y="82"/>
                  </a:moveTo>
                  <a:cubicBezTo>
                    <a:pt x="1038" y="81"/>
                    <a:pt x="1038" y="79"/>
                    <a:pt x="1037" y="78"/>
                  </a:cubicBezTo>
                  <a:cubicBezTo>
                    <a:pt x="1035" y="77"/>
                    <a:pt x="1033" y="77"/>
                    <a:pt x="1032" y="78"/>
                  </a:cubicBezTo>
                  <a:cubicBezTo>
                    <a:pt x="880" y="230"/>
                    <a:pt x="880" y="230"/>
                    <a:pt x="880" y="230"/>
                  </a:cubicBezTo>
                  <a:cubicBezTo>
                    <a:pt x="879" y="231"/>
                    <a:pt x="879" y="233"/>
                    <a:pt x="880" y="234"/>
                  </a:cubicBezTo>
                  <a:cubicBezTo>
                    <a:pt x="881" y="235"/>
                    <a:pt x="881" y="235"/>
                    <a:pt x="882" y="235"/>
                  </a:cubicBezTo>
                  <a:cubicBezTo>
                    <a:pt x="883" y="235"/>
                    <a:pt x="884" y="235"/>
                    <a:pt x="884" y="234"/>
                  </a:cubicBezTo>
                  <a:lnTo>
                    <a:pt x="1037" y="82"/>
                  </a:lnTo>
                  <a:close/>
                  <a:moveTo>
                    <a:pt x="849" y="268"/>
                  </a:moveTo>
                  <a:cubicBezTo>
                    <a:pt x="850" y="268"/>
                    <a:pt x="851" y="268"/>
                    <a:pt x="852" y="267"/>
                  </a:cubicBezTo>
                  <a:cubicBezTo>
                    <a:pt x="856" y="262"/>
                    <a:pt x="856" y="262"/>
                    <a:pt x="856" y="262"/>
                  </a:cubicBezTo>
                  <a:cubicBezTo>
                    <a:pt x="858" y="261"/>
                    <a:pt x="858" y="259"/>
                    <a:pt x="856" y="258"/>
                  </a:cubicBezTo>
                  <a:cubicBezTo>
                    <a:pt x="855" y="257"/>
                    <a:pt x="853" y="257"/>
                    <a:pt x="852" y="258"/>
                  </a:cubicBezTo>
                  <a:cubicBezTo>
                    <a:pt x="847" y="263"/>
                    <a:pt x="847" y="263"/>
                    <a:pt x="847" y="263"/>
                  </a:cubicBezTo>
                  <a:cubicBezTo>
                    <a:pt x="846" y="264"/>
                    <a:pt x="846" y="266"/>
                    <a:pt x="847" y="267"/>
                  </a:cubicBezTo>
                  <a:cubicBezTo>
                    <a:pt x="848" y="268"/>
                    <a:pt x="849" y="268"/>
                    <a:pt x="849" y="268"/>
                  </a:cubicBezTo>
                  <a:close/>
                  <a:moveTo>
                    <a:pt x="401" y="717"/>
                  </a:moveTo>
                  <a:cubicBezTo>
                    <a:pt x="401" y="717"/>
                    <a:pt x="402" y="716"/>
                    <a:pt x="403" y="716"/>
                  </a:cubicBezTo>
                  <a:cubicBezTo>
                    <a:pt x="572" y="546"/>
                    <a:pt x="572" y="546"/>
                    <a:pt x="572" y="546"/>
                  </a:cubicBezTo>
                  <a:cubicBezTo>
                    <a:pt x="574" y="545"/>
                    <a:pt x="574" y="543"/>
                    <a:pt x="572" y="542"/>
                  </a:cubicBezTo>
                  <a:cubicBezTo>
                    <a:pt x="571" y="541"/>
                    <a:pt x="569" y="541"/>
                    <a:pt x="568" y="542"/>
                  </a:cubicBezTo>
                  <a:cubicBezTo>
                    <a:pt x="399" y="711"/>
                    <a:pt x="399" y="711"/>
                    <a:pt x="399" y="711"/>
                  </a:cubicBezTo>
                  <a:cubicBezTo>
                    <a:pt x="397" y="713"/>
                    <a:pt x="397" y="715"/>
                    <a:pt x="399" y="716"/>
                  </a:cubicBezTo>
                  <a:cubicBezTo>
                    <a:pt x="399" y="716"/>
                    <a:pt x="400" y="717"/>
                    <a:pt x="401" y="717"/>
                  </a:cubicBezTo>
                  <a:close/>
                  <a:moveTo>
                    <a:pt x="1053" y="75"/>
                  </a:moveTo>
                  <a:cubicBezTo>
                    <a:pt x="1054" y="76"/>
                    <a:pt x="1055" y="76"/>
                    <a:pt x="1056" y="76"/>
                  </a:cubicBezTo>
                  <a:cubicBezTo>
                    <a:pt x="1056" y="76"/>
                    <a:pt x="1057" y="76"/>
                    <a:pt x="1058" y="75"/>
                  </a:cubicBezTo>
                  <a:cubicBezTo>
                    <a:pt x="1059" y="74"/>
                    <a:pt x="1059" y="74"/>
                    <a:pt x="1059" y="74"/>
                  </a:cubicBezTo>
                  <a:cubicBezTo>
                    <a:pt x="1060" y="72"/>
                    <a:pt x="1060" y="71"/>
                    <a:pt x="1059" y="69"/>
                  </a:cubicBezTo>
                  <a:cubicBezTo>
                    <a:pt x="1058" y="68"/>
                    <a:pt x="1056" y="68"/>
                    <a:pt x="1055" y="69"/>
                  </a:cubicBezTo>
                  <a:cubicBezTo>
                    <a:pt x="1053" y="71"/>
                    <a:pt x="1053" y="71"/>
                    <a:pt x="1053" y="71"/>
                  </a:cubicBezTo>
                  <a:cubicBezTo>
                    <a:pt x="1052" y="72"/>
                    <a:pt x="1052" y="74"/>
                    <a:pt x="1053" y="75"/>
                  </a:cubicBezTo>
                  <a:close/>
                  <a:moveTo>
                    <a:pt x="1052" y="76"/>
                  </a:moveTo>
                  <a:cubicBezTo>
                    <a:pt x="1051" y="75"/>
                    <a:pt x="1049" y="75"/>
                    <a:pt x="1048" y="76"/>
                  </a:cubicBezTo>
                  <a:cubicBezTo>
                    <a:pt x="890" y="234"/>
                    <a:pt x="890" y="234"/>
                    <a:pt x="890" y="234"/>
                  </a:cubicBezTo>
                  <a:cubicBezTo>
                    <a:pt x="889" y="235"/>
                    <a:pt x="889" y="237"/>
                    <a:pt x="890" y="238"/>
                  </a:cubicBezTo>
                  <a:cubicBezTo>
                    <a:pt x="891" y="239"/>
                    <a:pt x="891" y="239"/>
                    <a:pt x="892" y="239"/>
                  </a:cubicBezTo>
                  <a:cubicBezTo>
                    <a:pt x="893" y="239"/>
                    <a:pt x="894" y="239"/>
                    <a:pt x="894" y="238"/>
                  </a:cubicBezTo>
                  <a:cubicBezTo>
                    <a:pt x="1052" y="81"/>
                    <a:pt x="1052" y="81"/>
                    <a:pt x="1052" y="81"/>
                  </a:cubicBezTo>
                  <a:cubicBezTo>
                    <a:pt x="1053" y="79"/>
                    <a:pt x="1053" y="77"/>
                    <a:pt x="1052" y="76"/>
                  </a:cubicBezTo>
                  <a:close/>
                  <a:moveTo>
                    <a:pt x="874" y="254"/>
                  </a:moveTo>
                  <a:cubicBezTo>
                    <a:pt x="875" y="254"/>
                    <a:pt x="876" y="255"/>
                    <a:pt x="877" y="255"/>
                  </a:cubicBezTo>
                  <a:cubicBezTo>
                    <a:pt x="877" y="255"/>
                    <a:pt x="878" y="254"/>
                    <a:pt x="879" y="254"/>
                  </a:cubicBezTo>
                  <a:cubicBezTo>
                    <a:pt x="887" y="246"/>
                    <a:pt x="887" y="246"/>
                    <a:pt x="887" y="246"/>
                  </a:cubicBezTo>
                  <a:cubicBezTo>
                    <a:pt x="888" y="245"/>
                    <a:pt x="888" y="243"/>
                    <a:pt x="887" y="242"/>
                  </a:cubicBezTo>
                  <a:cubicBezTo>
                    <a:pt x="886" y="240"/>
                    <a:pt x="884" y="240"/>
                    <a:pt x="882" y="242"/>
                  </a:cubicBezTo>
                  <a:cubicBezTo>
                    <a:pt x="874" y="249"/>
                    <a:pt x="874" y="249"/>
                    <a:pt x="874" y="249"/>
                  </a:cubicBezTo>
                  <a:cubicBezTo>
                    <a:pt x="873" y="251"/>
                    <a:pt x="873" y="253"/>
                    <a:pt x="874" y="254"/>
                  </a:cubicBezTo>
                  <a:close/>
                  <a:moveTo>
                    <a:pt x="401" y="732"/>
                  </a:moveTo>
                  <a:cubicBezTo>
                    <a:pt x="580" y="552"/>
                    <a:pt x="580" y="552"/>
                    <a:pt x="580" y="552"/>
                  </a:cubicBezTo>
                  <a:cubicBezTo>
                    <a:pt x="582" y="551"/>
                    <a:pt x="582" y="549"/>
                    <a:pt x="580" y="548"/>
                  </a:cubicBezTo>
                  <a:cubicBezTo>
                    <a:pt x="579" y="547"/>
                    <a:pt x="577" y="547"/>
                    <a:pt x="576" y="548"/>
                  </a:cubicBezTo>
                  <a:cubicBezTo>
                    <a:pt x="396" y="727"/>
                    <a:pt x="396" y="727"/>
                    <a:pt x="396" y="727"/>
                  </a:cubicBezTo>
                  <a:cubicBezTo>
                    <a:pt x="395" y="729"/>
                    <a:pt x="395" y="731"/>
                    <a:pt x="396" y="732"/>
                  </a:cubicBezTo>
                  <a:cubicBezTo>
                    <a:pt x="397" y="732"/>
                    <a:pt x="398" y="733"/>
                    <a:pt x="399" y="733"/>
                  </a:cubicBezTo>
                  <a:cubicBezTo>
                    <a:pt x="399" y="733"/>
                    <a:pt x="400" y="732"/>
                    <a:pt x="401" y="732"/>
                  </a:cubicBezTo>
                  <a:close/>
                  <a:moveTo>
                    <a:pt x="703" y="430"/>
                  </a:moveTo>
                  <a:cubicBezTo>
                    <a:pt x="856" y="276"/>
                    <a:pt x="856" y="276"/>
                    <a:pt x="856" y="276"/>
                  </a:cubicBezTo>
                  <a:cubicBezTo>
                    <a:pt x="858" y="275"/>
                    <a:pt x="858" y="273"/>
                    <a:pt x="856" y="272"/>
                  </a:cubicBezTo>
                  <a:cubicBezTo>
                    <a:pt x="855" y="271"/>
                    <a:pt x="853" y="271"/>
                    <a:pt x="852" y="272"/>
                  </a:cubicBezTo>
                  <a:cubicBezTo>
                    <a:pt x="698" y="426"/>
                    <a:pt x="698" y="426"/>
                    <a:pt x="698" y="426"/>
                  </a:cubicBezTo>
                  <a:cubicBezTo>
                    <a:pt x="697" y="427"/>
                    <a:pt x="697" y="429"/>
                    <a:pt x="698" y="430"/>
                  </a:cubicBezTo>
                  <a:cubicBezTo>
                    <a:pt x="699" y="431"/>
                    <a:pt x="700" y="431"/>
                    <a:pt x="700" y="431"/>
                  </a:cubicBezTo>
                  <a:cubicBezTo>
                    <a:pt x="701" y="431"/>
                    <a:pt x="702" y="431"/>
                    <a:pt x="703" y="430"/>
                  </a:cubicBezTo>
                  <a:close/>
                  <a:moveTo>
                    <a:pt x="870" y="276"/>
                  </a:moveTo>
                  <a:cubicBezTo>
                    <a:pt x="871" y="276"/>
                    <a:pt x="871" y="275"/>
                    <a:pt x="872" y="275"/>
                  </a:cubicBezTo>
                  <a:cubicBezTo>
                    <a:pt x="875" y="271"/>
                    <a:pt x="875" y="271"/>
                    <a:pt x="875" y="271"/>
                  </a:cubicBezTo>
                  <a:cubicBezTo>
                    <a:pt x="877" y="270"/>
                    <a:pt x="877" y="268"/>
                    <a:pt x="875" y="267"/>
                  </a:cubicBezTo>
                  <a:cubicBezTo>
                    <a:pt x="874" y="266"/>
                    <a:pt x="872" y="266"/>
                    <a:pt x="871" y="267"/>
                  </a:cubicBezTo>
                  <a:cubicBezTo>
                    <a:pt x="868" y="270"/>
                    <a:pt x="868" y="270"/>
                    <a:pt x="868" y="270"/>
                  </a:cubicBezTo>
                  <a:cubicBezTo>
                    <a:pt x="866" y="271"/>
                    <a:pt x="866" y="273"/>
                    <a:pt x="868" y="275"/>
                  </a:cubicBezTo>
                  <a:cubicBezTo>
                    <a:pt x="868" y="275"/>
                    <a:pt x="869" y="276"/>
                    <a:pt x="870" y="276"/>
                  </a:cubicBezTo>
                  <a:close/>
                  <a:moveTo>
                    <a:pt x="862" y="280"/>
                  </a:moveTo>
                  <a:cubicBezTo>
                    <a:pt x="861" y="279"/>
                    <a:pt x="859" y="279"/>
                    <a:pt x="858" y="280"/>
                  </a:cubicBezTo>
                  <a:cubicBezTo>
                    <a:pt x="700" y="438"/>
                    <a:pt x="700" y="438"/>
                    <a:pt x="700" y="438"/>
                  </a:cubicBezTo>
                  <a:cubicBezTo>
                    <a:pt x="699" y="439"/>
                    <a:pt x="699" y="441"/>
                    <a:pt x="700" y="442"/>
                  </a:cubicBezTo>
                  <a:cubicBezTo>
                    <a:pt x="701" y="443"/>
                    <a:pt x="702" y="443"/>
                    <a:pt x="702" y="443"/>
                  </a:cubicBezTo>
                  <a:cubicBezTo>
                    <a:pt x="703" y="443"/>
                    <a:pt x="704" y="443"/>
                    <a:pt x="704" y="442"/>
                  </a:cubicBezTo>
                  <a:cubicBezTo>
                    <a:pt x="862" y="285"/>
                    <a:pt x="862" y="285"/>
                    <a:pt x="862" y="285"/>
                  </a:cubicBezTo>
                  <a:cubicBezTo>
                    <a:pt x="863" y="283"/>
                    <a:pt x="863" y="281"/>
                    <a:pt x="862" y="280"/>
                  </a:cubicBezTo>
                  <a:close/>
                  <a:moveTo>
                    <a:pt x="583" y="555"/>
                  </a:moveTo>
                  <a:cubicBezTo>
                    <a:pt x="399" y="738"/>
                    <a:pt x="399" y="738"/>
                    <a:pt x="399" y="738"/>
                  </a:cubicBezTo>
                  <a:cubicBezTo>
                    <a:pt x="398" y="740"/>
                    <a:pt x="398" y="742"/>
                    <a:pt x="399" y="743"/>
                  </a:cubicBezTo>
                  <a:cubicBezTo>
                    <a:pt x="400" y="743"/>
                    <a:pt x="401" y="744"/>
                    <a:pt x="402" y="744"/>
                  </a:cubicBezTo>
                  <a:cubicBezTo>
                    <a:pt x="402" y="744"/>
                    <a:pt x="403" y="743"/>
                    <a:pt x="404" y="743"/>
                  </a:cubicBezTo>
                  <a:cubicBezTo>
                    <a:pt x="587" y="559"/>
                    <a:pt x="587" y="559"/>
                    <a:pt x="587" y="559"/>
                  </a:cubicBezTo>
                  <a:cubicBezTo>
                    <a:pt x="589" y="558"/>
                    <a:pt x="589" y="556"/>
                    <a:pt x="587" y="555"/>
                  </a:cubicBezTo>
                  <a:cubicBezTo>
                    <a:pt x="586" y="554"/>
                    <a:pt x="584" y="554"/>
                    <a:pt x="583" y="555"/>
                  </a:cubicBezTo>
                  <a:close/>
                  <a:moveTo>
                    <a:pt x="1084" y="61"/>
                  </a:moveTo>
                  <a:cubicBezTo>
                    <a:pt x="1085" y="61"/>
                    <a:pt x="1086" y="61"/>
                    <a:pt x="1087" y="60"/>
                  </a:cubicBezTo>
                  <a:cubicBezTo>
                    <a:pt x="1090" y="57"/>
                    <a:pt x="1090" y="57"/>
                    <a:pt x="1090" y="57"/>
                  </a:cubicBezTo>
                  <a:cubicBezTo>
                    <a:pt x="1091" y="56"/>
                    <a:pt x="1091" y="54"/>
                    <a:pt x="1090" y="53"/>
                  </a:cubicBezTo>
                  <a:cubicBezTo>
                    <a:pt x="1088" y="51"/>
                    <a:pt x="1087" y="51"/>
                    <a:pt x="1085" y="53"/>
                  </a:cubicBezTo>
                  <a:cubicBezTo>
                    <a:pt x="1082" y="56"/>
                    <a:pt x="1082" y="56"/>
                    <a:pt x="1082" y="56"/>
                  </a:cubicBezTo>
                  <a:cubicBezTo>
                    <a:pt x="1081" y="57"/>
                    <a:pt x="1081" y="59"/>
                    <a:pt x="1082" y="60"/>
                  </a:cubicBezTo>
                  <a:cubicBezTo>
                    <a:pt x="1083" y="61"/>
                    <a:pt x="1084" y="61"/>
                    <a:pt x="1084" y="61"/>
                  </a:cubicBezTo>
                  <a:close/>
                  <a:moveTo>
                    <a:pt x="885" y="261"/>
                  </a:moveTo>
                  <a:cubicBezTo>
                    <a:pt x="885" y="261"/>
                    <a:pt x="886" y="260"/>
                    <a:pt x="887" y="260"/>
                  </a:cubicBezTo>
                  <a:cubicBezTo>
                    <a:pt x="895" y="252"/>
                    <a:pt x="895" y="252"/>
                    <a:pt x="895" y="252"/>
                  </a:cubicBezTo>
                  <a:cubicBezTo>
                    <a:pt x="896" y="251"/>
                    <a:pt x="896" y="249"/>
                    <a:pt x="895" y="248"/>
                  </a:cubicBezTo>
                  <a:cubicBezTo>
                    <a:pt x="893" y="247"/>
                    <a:pt x="891" y="247"/>
                    <a:pt x="890" y="248"/>
                  </a:cubicBezTo>
                  <a:cubicBezTo>
                    <a:pt x="883" y="255"/>
                    <a:pt x="883" y="255"/>
                    <a:pt x="883" y="255"/>
                  </a:cubicBezTo>
                  <a:cubicBezTo>
                    <a:pt x="881" y="257"/>
                    <a:pt x="881" y="259"/>
                    <a:pt x="883" y="260"/>
                  </a:cubicBezTo>
                  <a:cubicBezTo>
                    <a:pt x="883" y="260"/>
                    <a:pt x="884" y="261"/>
                    <a:pt x="885" y="261"/>
                  </a:cubicBezTo>
                  <a:close/>
                  <a:moveTo>
                    <a:pt x="937" y="200"/>
                  </a:moveTo>
                  <a:cubicBezTo>
                    <a:pt x="898" y="240"/>
                    <a:pt x="898" y="240"/>
                    <a:pt x="898" y="240"/>
                  </a:cubicBezTo>
                  <a:cubicBezTo>
                    <a:pt x="897" y="241"/>
                    <a:pt x="897" y="243"/>
                    <a:pt x="898" y="244"/>
                  </a:cubicBezTo>
                  <a:cubicBezTo>
                    <a:pt x="898" y="245"/>
                    <a:pt x="899" y="245"/>
                    <a:pt x="900" y="245"/>
                  </a:cubicBezTo>
                  <a:cubicBezTo>
                    <a:pt x="901" y="245"/>
                    <a:pt x="902" y="245"/>
                    <a:pt x="902" y="244"/>
                  </a:cubicBezTo>
                  <a:cubicBezTo>
                    <a:pt x="942" y="205"/>
                    <a:pt x="942" y="205"/>
                    <a:pt x="942" y="205"/>
                  </a:cubicBezTo>
                  <a:cubicBezTo>
                    <a:pt x="1072" y="75"/>
                    <a:pt x="1072" y="75"/>
                    <a:pt x="1072" y="75"/>
                  </a:cubicBezTo>
                  <a:cubicBezTo>
                    <a:pt x="1073" y="74"/>
                    <a:pt x="1073" y="72"/>
                    <a:pt x="1072" y="70"/>
                  </a:cubicBezTo>
                  <a:cubicBezTo>
                    <a:pt x="1071" y="69"/>
                    <a:pt x="1069" y="69"/>
                    <a:pt x="1068" y="70"/>
                  </a:cubicBezTo>
                  <a:lnTo>
                    <a:pt x="937" y="200"/>
                  </a:lnTo>
                  <a:close/>
                  <a:moveTo>
                    <a:pt x="860" y="300"/>
                  </a:moveTo>
                  <a:cubicBezTo>
                    <a:pt x="861" y="299"/>
                    <a:pt x="861" y="297"/>
                    <a:pt x="860" y="296"/>
                  </a:cubicBezTo>
                  <a:cubicBezTo>
                    <a:pt x="859" y="295"/>
                    <a:pt x="857" y="295"/>
                    <a:pt x="856" y="296"/>
                  </a:cubicBezTo>
                  <a:cubicBezTo>
                    <a:pt x="708" y="444"/>
                    <a:pt x="708" y="444"/>
                    <a:pt x="708" y="444"/>
                  </a:cubicBezTo>
                  <a:cubicBezTo>
                    <a:pt x="707" y="445"/>
                    <a:pt x="707" y="447"/>
                    <a:pt x="708" y="448"/>
                  </a:cubicBezTo>
                  <a:cubicBezTo>
                    <a:pt x="708" y="449"/>
                    <a:pt x="709" y="449"/>
                    <a:pt x="710" y="449"/>
                  </a:cubicBezTo>
                  <a:cubicBezTo>
                    <a:pt x="711" y="449"/>
                    <a:pt x="712" y="449"/>
                    <a:pt x="712" y="448"/>
                  </a:cubicBezTo>
                  <a:lnTo>
                    <a:pt x="860" y="300"/>
                  </a:lnTo>
                  <a:close/>
                  <a:moveTo>
                    <a:pt x="904" y="253"/>
                  </a:moveTo>
                  <a:cubicBezTo>
                    <a:pt x="904" y="253"/>
                    <a:pt x="905" y="254"/>
                    <a:pt x="906" y="254"/>
                  </a:cubicBezTo>
                  <a:cubicBezTo>
                    <a:pt x="906" y="254"/>
                    <a:pt x="907" y="253"/>
                    <a:pt x="908" y="253"/>
                  </a:cubicBezTo>
                  <a:cubicBezTo>
                    <a:pt x="1083" y="77"/>
                    <a:pt x="1083" y="77"/>
                    <a:pt x="1083" y="77"/>
                  </a:cubicBezTo>
                  <a:cubicBezTo>
                    <a:pt x="1102" y="59"/>
                    <a:pt x="1102" y="59"/>
                    <a:pt x="1102" y="59"/>
                  </a:cubicBezTo>
                  <a:cubicBezTo>
                    <a:pt x="1103" y="58"/>
                    <a:pt x="1103" y="56"/>
                    <a:pt x="1102" y="54"/>
                  </a:cubicBezTo>
                  <a:cubicBezTo>
                    <a:pt x="1101" y="53"/>
                    <a:pt x="1099" y="53"/>
                    <a:pt x="1098" y="54"/>
                  </a:cubicBezTo>
                  <a:cubicBezTo>
                    <a:pt x="1079" y="73"/>
                    <a:pt x="1079" y="73"/>
                    <a:pt x="1079" y="73"/>
                  </a:cubicBezTo>
                  <a:cubicBezTo>
                    <a:pt x="904" y="248"/>
                    <a:pt x="904" y="248"/>
                    <a:pt x="904" y="248"/>
                  </a:cubicBezTo>
                  <a:cubicBezTo>
                    <a:pt x="902" y="250"/>
                    <a:pt x="902" y="252"/>
                    <a:pt x="904" y="253"/>
                  </a:cubicBezTo>
                  <a:close/>
                  <a:moveTo>
                    <a:pt x="1137" y="22"/>
                  </a:moveTo>
                  <a:cubicBezTo>
                    <a:pt x="1138" y="22"/>
                    <a:pt x="1139" y="22"/>
                    <a:pt x="1139" y="21"/>
                  </a:cubicBezTo>
                  <a:cubicBezTo>
                    <a:pt x="1144" y="16"/>
                    <a:pt x="1144" y="16"/>
                    <a:pt x="1144" y="16"/>
                  </a:cubicBezTo>
                  <a:cubicBezTo>
                    <a:pt x="1146" y="15"/>
                    <a:pt x="1146" y="13"/>
                    <a:pt x="1144" y="12"/>
                  </a:cubicBezTo>
                  <a:cubicBezTo>
                    <a:pt x="1143" y="11"/>
                    <a:pt x="1141" y="11"/>
                    <a:pt x="1140" y="12"/>
                  </a:cubicBezTo>
                  <a:cubicBezTo>
                    <a:pt x="1135" y="17"/>
                    <a:pt x="1135" y="17"/>
                    <a:pt x="1135" y="17"/>
                  </a:cubicBezTo>
                  <a:cubicBezTo>
                    <a:pt x="1134" y="18"/>
                    <a:pt x="1134" y="20"/>
                    <a:pt x="1135" y="21"/>
                  </a:cubicBezTo>
                  <a:cubicBezTo>
                    <a:pt x="1136" y="22"/>
                    <a:pt x="1136" y="22"/>
                    <a:pt x="1137" y="22"/>
                  </a:cubicBezTo>
                  <a:close/>
                  <a:moveTo>
                    <a:pt x="879" y="280"/>
                  </a:moveTo>
                  <a:cubicBezTo>
                    <a:pt x="880" y="280"/>
                    <a:pt x="881" y="280"/>
                    <a:pt x="881" y="279"/>
                  </a:cubicBezTo>
                  <a:cubicBezTo>
                    <a:pt x="888" y="272"/>
                    <a:pt x="888" y="272"/>
                    <a:pt x="888" y="272"/>
                  </a:cubicBezTo>
                  <a:cubicBezTo>
                    <a:pt x="888" y="272"/>
                    <a:pt x="888" y="272"/>
                    <a:pt x="889" y="272"/>
                  </a:cubicBezTo>
                  <a:cubicBezTo>
                    <a:pt x="889" y="272"/>
                    <a:pt x="889" y="272"/>
                    <a:pt x="889" y="272"/>
                  </a:cubicBezTo>
                  <a:cubicBezTo>
                    <a:pt x="900" y="260"/>
                    <a:pt x="900" y="260"/>
                    <a:pt x="900" y="260"/>
                  </a:cubicBezTo>
                  <a:cubicBezTo>
                    <a:pt x="900" y="260"/>
                    <a:pt x="900" y="260"/>
                    <a:pt x="900" y="260"/>
                  </a:cubicBezTo>
                  <a:cubicBezTo>
                    <a:pt x="903" y="258"/>
                    <a:pt x="903" y="258"/>
                    <a:pt x="903" y="258"/>
                  </a:cubicBezTo>
                  <a:cubicBezTo>
                    <a:pt x="904" y="257"/>
                    <a:pt x="904" y="255"/>
                    <a:pt x="903" y="253"/>
                  </a:cubicBezTo>
                  <a:cubicBezTo>
                    <a:pt x="902" y="252"/>
                    <a:pt x="900" y="252"/>
                    <a:pt x="899" y="253"/>
                  </a:cubicBezTo>
                  <a:cubicBezTo>
                    <a:pt x="897" y="256"/>
                    <a:pt x="897" y="256"/>
                    <a:pt x="897" y="256"/>
                  </a:cubicBezTo>
                  <a:cubicBezTo>
                    <a:pt x="897" y="256"/>
                    <a:pt x="897" y="256"/>
                    <a:pt x="897" y="256"/>
                  </a:cubicBezTo>
                  <a:cubicBezTo>
                    <a:pt x="885" y="267"/>
                    <a:pt x="885" y="267"/>
                    <a:pt x="885" y="267"/>
                  </a:cubicBezTo>
                  <a:cubicBezTo>
                    <a:pt x="885" y="267"/>
                    <a:pt x="885" y="268"/>
                    <a:pt x="885" y="268"/>
                  </a:cubicBezTo>
                  <a:cubicBezTo>
                    <a:pt x="884" y="268"/>
                    <a:pt x="884" y="268"/>
                    <a:pt x="884" y="268"/>
                  </a:cubicBezTo>
                  <a:cubicBezTo>
                    <a:pt x="877" y="275"/>
                    <a:pt x="877" y="275"/>
                    <a:pt x="877" y="275"/>
                  </a:cubicBezTo>
                  <a:cubicBezTo>
                    <a:pt x="876" y="276"/>
                    <a:pt x="876" y="278"/>
                    <a:pt x="877" y="279"/>
                  </a:cubicBezTo>
                  <a:cubicBezTo>
                    <a:pt x="877" y="280"/>
                    <a:pt x="878" y="280"/>
                    <a:pt x="879" y="280"/>
                  </a:cubicBezTo>
                  <a:close/>
                  <a:moveTo>
                    <a:pt x="399" y="757"/>
                  </a:moveTo>
                  <a:cubicBezTo>
                    <a:pt x="400" y="758"/>
                    <a:pt x="400" y="758"/>
                    <a:pt x="401" y="758"/>
                  </a:cubicBezTo>
                  <a:cubicBezTo>
                    <a:pt x="402" y="758"/>
                    <a:pt x="403" y="758"/>
                    <a:pt x="403" y="757"/>
                  </a:cubicBezTo>
                  <a:cubicBezTo>
                    <a:pt x="598" y="563"/>
                    <a:pt x="598" y="563"/>
                    <a:pt x="598" y="563"/>
                  </a:cubicBezTo>
                  <a:cubicBezTo>
                    <a:pt x="599" y="561"/>
                    <a:pt x="599" y="559"/>
                    <a:pt x="598" y="558"/>
                  </a:cubicBezTo>
                  <a:cubicBezTo>
                    <a:pt x="597" y="557"/>
                    <a:pt x="595" y="557"/>
                    <a:pt x="594" y="558"/>
                  </a:cubicBezTo>
                  <a:cubicBezTo>
                    <a:pt x="399" y="753"/>
                    <a:pt x="399" y="753"/>
                    <a:pt x="399" y="753"/>
                  </a:cubicBezTo>
                  <a:cubicBezTo>
                    <a:pt x="398" y="754"/>
                    <a:pt x="398" y="756"/>
                    <a:pt x="399" y="757"/>
                  </a:cubicBezTo>
                  <a:close/>
                  <a:moveTo>
                    <a:pt x="1146" y="24"/>
                  </a:moveTo>
                  <a:cubicBezTo>
                    <a:pt x="1147" y="25"/>
                    <a:pt x="1147" y="25"/>
                    <a:pt x="1148" y="25"/>
                  </a:cubicBezTo>
                  <a:cubicBezTo>
                    <a:pt x="1149" y="25"/>
                    <a:pt x="1150" y="25"/>
                    <a:pt x="1150" y="24"/>
                  </a:cubicBezTo>
                  <a:cubicBezTo>
                    <a:pt x="1154" y="20"/>
                    <a:pt x="1154" y="20"/>
                    <a:pt x="1154" y="20"/>
                  </a:cubicBezTo>
                  <a:cubicBezTo>
                    <a:pt x="1154" y="20"/>
                    <a:pt x="1154" y="20"/>
                    <a:pt x="1154" y="20"/>
                  </a:cubicBezTo>
                  <a:cubicBezTo>
                    <a:pt x="1155" y="20"/>
                    <a:pt x="1155" y="20"/>
                    <a:pt x="1155" y="20"/>
                  </a:cubicBezTo>
                  <a:cubicBezTo>
                    <a:pt x="1157" y="18"/>
                    <a:pt x="1157" y="18"/>
                    <a:pt x="1157" y="18"/>
                  </a:cubicBezTo>
                  <a:cubicBezTo>
                    <a:pt x="1158" y="17"/>
                    <a:pt x="1158" y="15"/>
                    <a:pt x="1157" y="13"/>
                  </a:cubicBezTo>
                  <a:cubicBezTo>
                    <a:pt x="1156" y="12"/>
                    <a:pt x="1154" y="12"/>
                    <a:pt x="1152" y="13"/>
                  </a:cubicBezTo>
                  <a:cubicBezTo>
                    <a:pt x="1150" y="15"/>
                    <a:pt x="1150" y="15"/>
                    <a:pt x="1150" y="15"/>
                  </a:cubicBezTo>
                  <a:cubicBezTo>
                    <a:pt x="1150" y="16"/>
                    <a:pt x="1150" y="16"/>
                    <a:pt x="1150" y="16"/>
                  </a:cubicBezTo>
                  <a:cubicBezTo>
                    <a:pt x="1150" y="16"/>
                    <a:pt x="1150" y="16"/>
                    <a:pt x="1150" y="16"/>
                  </a:cubicBezTo>
                  <a:cubicBezTo>
                    <a:pt x="1146" y="20"/>
                    <a:pt x="1146" y="20"/>
                    <a:pt x="1146" y="20"/>
                  </a:cubicBezTo>
                  <a:cubicBezTo>
                    <a:pt x="1145" y="21"/>
                    <a:pt x="1145" y="23"/>
                    <a:pt x="1146" y="24"/>
                  </a:cubicBezTo>
                  <a:close/>
                  <a:moveTo>
                    <a:pt x="870" y="301"/>
                  </a:moveTo>
                  <a:cubicBezTo>
                    <a:pt x="868" y="299"/>
                    <a:pt x="866" y="299"/>
                    <a:pt x="865" y="301"/>
                  </a:cubicBezTo>
                  <a:cubicBezTo>
                    <a:pt x="713" y="453"/>
                    <a:pt x="713" y="453"/>
                    <a:pt x="713" y="453"/>
                  </a:cubicBezTo>
                  <a:cubicBezTo>
                    <a:pt x="712" y="454"/>
                    <a:pt x="712" y="456"/>
                    <a:pt x="713" y="457"/>
                  </a:cubicBezTo>
                  <a:cubicBezTo>
                    <a:pt x="714" y="458"/>
                    <a:pt x="714" y="458"/>
                    <a:pt x="715" y="458"/>
                  </a:cubicBezTo>
                  <a:cubicBezTo>
                    <a:pt x="716" y="458"/>
                    <a:pt x="717" y="458"/>
                    <a:pt x="717" y="457"/>
                  </a:cubicBezTo>
                  <a:cubicBezTo>
                    <a:pt x="870" y="305"/>
                    <a:pt x="870" y="305"/>
                    <a:pt x="870" y="305"/>
                  </a:cubicBezTo>
                  <a:cubicBezTo>
                    <a:pt x="871" y="304"/>
                    <a:pt x="871" y="302"/>
                    <a:pt x="870" y="301"/>
                  </a:cubicBezTo>
                  <a:close/>
                  <a:moveTo>
                    <a:pt x="1091" y="73"/>
                  </a:moveTo>
                  <a:cubicBezTo>
                    <a:pt x="1091" y="73"/>
                    <a:pt x="1091" y="73"/>
                    <a:pt x="1091" y="73"/>
                  </a:cubicBezTo>
                  <a:cubicBezTo>
                    <a:pt x="906" y="259"/>
                    <a:pt x="906" y="259"/>
                    <a:pt x="906" y="259"/>
                  </a:cubicBezTo>
                  <a:cubicBezTo>
                    <a:pt x="905" y="260"/>
                    <a:pt x="905" y="262"/>
                    <a:pt x="906" y="264"/>
                  </a:cubicBezTo>
                  <a:cubicBezTo>
                    <a:pt x="907" y="264"/>
                    <a:pt x="908" y="265"/>
                    <a:pt x="909" y="265"/>
                  </a:cubicBezTo>
                  <a:cubicBezTo>
                    <a:pt x="909" y="265"/>
                    <a:pt x="910" y="264"/>
                    <a:pt x="911" y="264"/>
                  </a:cubicBezTo>
                  <a:cubicBezTo>
                    <a:pt x="1109" y="65"/>
                    <a:pt x="1109" y="65"/>
                    <a:pt x="1109" y="65"/>
                  </a:cubicBezTo>
                  <a:cubicBezTo>
                    <a:pt x="1114" y="60"/>
                    <a:pt x="1114" y="60"/>
                    <a:pt x="1114" y="60"/>
                  </a:cubicBezTo>
                  <a:cubicBezTo>
                    <a:pt x="1116" y="59"/>
                    <a:pt x="1116" y="57"/>
                    <a:pt x="1114" y="56"/>
                  </a:cubicBezTo>
                  <a:cubicBezTo>
                    <a:pt x="1113" y="55"/>
                    <a:pt x="1111" y="55"/>
                    <a:pt x="1110" y="56"/>
                  </a:cubicBezTo>
                  <a:cubicBezTo>
                    <a:pt x="1105" y="61"/>
                    <a:pt x="1105" y="61"/>
                    <a:pt x="1105" y="61"/>
                  </a:cubicBezTo>
                  <a:cubicBezTo>
                    <a:pt x="1103" y="63"/>
                    <a:pt x="1103" y="63"/>
                    <a:pt x="1103" y="63"/>
                  </a:cubicBezTo>
                  <a:cubicBezTo>
                    <a:pt x="1103" y="63"/>
                    <a:pt x="1102" y="63"/>
                    <a:pt x="1102" y="63"/>
                  </a:cubicBezTo>
                  <a:lnTo>
                    <a:pt x="1091" y="73"/>
                  </a:lnTo>
                  <a:close/>
                  <a:moveTo>
                    <a:pt x="597" y="569"/>
                  </a:moveTo>
                  <a:cubicBezTo>
                    <a:pt x="399" y="767"/>
                    <a:pt x="399" y="767"/>
                    <a:pt x="399" y="767"/>
                  </a:cubicBezTo>
                  <a:cubicBezTo>
                    <a:pt x="398" y="768"/>
                    <a:pt x="398" y="770"/>
                    <a:pt x="399" y="771"/>
                  </a:cubicBezTo>
                  <a:cubicBezTo>
                    <a:pt x="399" y="772"/>
                    <a:pt x="400" y="772"/>
                    <a:pt x="401" y="772"/>
                  </a:cubicBezTo>
                  <a:cubicBezTo>
                    <a:pt x="402" y="772"/>
                    <a:pt x="403" y="772"/>
                    <a:pt x="403" y="771"/>
                  </a:cubicBezTo>
                  <a:cubicBezTo>
                    <a:pt x="601" y="573"/>
                    <a:pt x="601" y="573"/>
                    <a:pt x="601" y="573"/>
                  </a:cubicBezTo>
                  <a:cubicBezTo>
                    <a:pt x="603" y="572"/>
                    <a:pt x="603" y="570"/>
                    <a:pt x="601" y="569"/>
                  </a:cubicBezTo>
                  <a:cubicBezTo>
                    <a:pt x="600" y="568"/>
                    <a:pt x="598" y="568"/>
                    <a:pt x="597" y="569"/>
                  </a:cubicBezTo>
                  <a:close/>
                  <a:moveTo>
                    <a:pt x="880" y="308"/>
                  </a:moveTo>
                  <a:cubicBezTo>
                    <a:pt x="881" y="307"/>
                    <a:pt x="881" y="305"/>
                    <a:pt x="880" y="304"/>
                  </a:cubicBezTo>
                  <a:cubicBezTo>
                    <a:pt x="879" y="303"/>
                    <a:pt x="877" y="303"/>
                    <a:pt x="876" y="304"/>
                  </a:cubicBezTo>
                  <a:cubicBezTo>
                    <a:pt x="720" y="460"/>
                    <a:pt x="720" y="460"/>
                    <a:pt x="720" y="460"/>
                  </a:cubicBezTo>
                  <a:cubicBezTo>
                    <a:pt x="719" y="461"/>
                    <a:pt x="719" y="463"/>
                    <a:pt x="720" y="464"/>
                  </a:cubicBezTo>
                  <a:cubicBezTo>
                    <a:pt x="720" y="465"/>
                    <a:pt x="721" y="465"/>
                    <a:pt x="722" y="465"/>
                  </a:cubicBezTo>
                  <a:cubicBezTo>
                    <a:pt x="723" y="465"/>
                    <a:pt x="724" y="465"/>
                    <a:pt x="724" y="464"/>
                  </a:cubicBezTo>
                  <a:lnTo>
                    <a:pt x="880" y="308"/>
                  </a:lnTo>
                  <a:close/>
                  <a:moveTo>
                    <a:pt x="966" y="214"/>
                  </a:moveTo>
                  <a:cubicBezTo>
                    <a:pt x="965" y="215"/>
                    <a:pt x="965" y="217"/>
                    <a:pt x="966" y="218"/>
                  </a:cubicBezTo>
                  <a:cubicBezTo>
                    <a:pt x="967" y="219"/>
                    <a:pt x="968" y="219"/>
                    <a:pt x="968" y="219"/>
                  </a:cubicBezTo>
                  <a:cubicBezTo>
                    <a:pt x="969" y="219"/>
                    <a:pt x="970" y="219"/>
                    <a:pt x="971" y="218"/>
                  </a:cubicBezTo>
                  <a:cubicBezTo>
                    <a:pt x="1116" y="73"/>
                    <a:pt x="1116" y="73"/>
                    <a:pt x="1116" y="73"/>
                  </a:cubicBezTo>
                  <a:cubicBezTo>
                    <a:pt x="1116" y="72"/>
                    <a:pt x="1116" y="72"/>
                    <a:pt x="1116" y="72"/>
                  </a:cubicBezTo>
                  <a:cubicBezTo>
                    <a:pt x="1124" y="65"/>
                    <a:pt x="1124" y="65"/>
                    <a:pt x="1124" y="65"/>
                  </a:cubicBezTo>
                  <a:cubicBezTo>
                    <a:pt x="1128" y="60"/>
                    <a:pt x="1128" y="60"/>
                    <a:pt x="1128" y="60"/>
                  </a:cubicBezTo>
                  <a:cubicBezTo>
                    <a:pt x="1133" y="56"/>
                    <a:pt x="1133" y="56"/>
                    <a:pt x="1133" y="56"/>
                  </a:cubicBezTo>
                  <a:cubicBezTo>
                    <a:pt x="1136" y="53"/>
                    <a:pt x="1136" y="53"/>
                    <a:pt x="1136" y="53"/>
                  </a:cubicBezTo>
                  <a:cubicBezTo>
                    <a:pt x="1137" y="52"/>
                    <a:pt x="1137" y="50"/>
                    <a:pt x="1136" y="49"/>
                  </a:cubicBezTo>
                  <a:cubicBezTo>
                    <a:pt x="1134" y="47"/>
                    <a:pt x="1132" y="47"/>
                    <a:pt x="1131" y="49"/>
                  </a:cubicBezTo>
                  <a:cubicBezTo>
                    <a:pt x="1128" y="52"/>
                    <a:pt x="1128" y="52"/>
                    <a:pt x="1128" y="52"/>
                  </a:cubicBezTo>
                  <a:cubicBezTo>
                    <a:pt x="1118" y="62"/>
                    <a:pt x="1118" y="62"/>
                    <a:pt x="1118" y="62"/>
                  </a:cubicBezTo>
                  <a:cubicBezTo>
                    <a:pt x="1118" y="62"/>
                    <a:pt x="1118" y="62"/>
                    <a:pt x="1118" y="62"/>
                  </a:cubicBezTo>
                  <a:cubicBezTo>
                    <a:pt x="1112" y="68"/>
                    <a:pt x="1112" y="68"/>
                    <a:pt x="1112" y="68"/>
                  </a:cubicBezTo>
                  <a:lnTo>
                    <a:pt x="966" y="214"/>
                  </a:lnTo>
                  <a:close/>
                  <a:moveTo>
                    <a:pt x="956" y="229"/>
                  </a:moveTo>
                  <a:cubicBezTo>
                    <a:pt x="954" y="227"/>
                    <a:pt x="952" y="227"/>
                    <a:pt x="951" y="229"/>
                  </a:cubicBezTo>
                  <a:cubicBezTo>
                    <a:pt x="923" y="257"/>
                    <a:pt x="923" y="257"/>
                    <a:pt x="923" y="257"/>
                  </a:cubicBezTo>
                  <a:cubicBezTo>
                    <a:pt x="914" y="265"/>
                    <a:pt x="914" y="265"/>
                    <a:pt x="914" y="265"/>
                  </a:cubicBezTo>
                  <a:cubicBezTo>
                    <a:pt x="913" y="267"/>
                    <a:pt x="913" y="269"/>
                    <a:pt x="914" y="270"/>
                  </a:cubicBezTo>
                  <a:cubicBezTo>
                    <a:pt x="915" y="270"/>
                    <a:pt x="916" y="271"/>
                    <a:pt x="917" y="271"/>
                  </a:cubicBezTo>
                  <a:cubicBezTo>
                    <a:pt x="917" y="271"/>
                    <a:pt x="918" y="270"/>
                    <a:pt x="919" y="270"/>
                  </a:cubicBezTo>
                  <a:cubicBezTo>
                    <a:pt x="927" y="261"/>
                    <a:pt x="927" y="261"/>
                    <a:pt x="927" y="261"/>
                  </a:cubicBezTo>
                  <a:cubicBezTo>
                    <a:pt x="956" y="233"/>
                    <a:pt x="956" y="233"/>
                    <a:pt x="956" y="233"/>
                  </a:cubicBezTo>
                  <a:cubicBezTo>
                    <a:pt x="957" y="232"/>
                    <a:pt x="957" y="230"/>
                    <a:pt x="956" y="229"/>
                  </a:cubicBezTo>
                  <a:close/>
                  <a:moveTo>
                    <a:pt x="1158" y="27"/>
                  </a:moveTo>
                  <a:cubicBezTo>
                    <a:pt x="1158" y="27"/>
                    <a:pt x="1159" y="28"/>
                    <a:pt x="1160" y="28"/>
                  </a:cubicBezTo>
                  <a:cubicBezTo>
                    <a:pt x="1161" y="28"/>
                    <a:pt x="1161" y="27"/>
                    <a:pt x="1162" y="27"/>
                  </a:cubicBezTo>
                  <a:cubicBezTo>
                    <a:pt x="1167" y="21"/>
                    <a:pt x="1167" y="21"/>
                    <a:pt x="1167" y="21"/>
                  </a:cubicBezTo>
                  <a:cubicBezTo>
                    <a:pt x="1168" y="20"/>
                    <a:pt x="1168" y="18"/>
                    <a:pt x="1167" y="17"/>
                  </a:cubicBezTo>
                  <a:cubicBezTo>
                    <a:pt x="1166" y="16"/>
                    <a:pt x="1164" y="16"/>
                    <a:pt x="1163" y="17"/>
                  </a:cubicBezTo>
                  <a:cubicBezTo>
                    <a:pt x="1158" y="22"/>
                    <a:pt x="1158" y="22"/>
                    <a:pt x="1158" y="22"/>
                  </a:cubicBezTo>
                  <a:cubicBezTo>
                    <a:pt x="1156" y="23"/>
                    <a:pt x="1156" y="25"/>
                    <a:pt x="1158" y="27"/>
                  </a:cubicBezTo>
                  <a:close/>
                  <a:moveTo>
                    <a:pt x="593" y="594"/>
                  </a:moveTo>
                  <a:cubicBezTo>
                    <a:pt x="592" y="594"/>
                    <a:pt x="593" y="594"/>
                    <a:pt x="592" y="593"/>
                  </a:cubicBezTo>
                  <a:cubicBezTo>
                    <a:pt x="592" y="593"/>
                    <a:pt x="592" y="593"/>
                    <a:pt x="592" y="593"/>
                  </a:cubicBezTo>
                  <a:cubicBezTo>
                    <a:pt x="592" y="593"/>
                    <a:pt x="592" y="593"/>
                    <a:pt x="592" y="593"/>
                  </a:cubicBezTo>
                  <a:cubicBezTo>
                    <a:pt x="592" y="593"/>
                    <a:pt x="592" y="593"/>
                    <a:pt x="592" y="592"/>
                  </a:cubicBezTo>
                  <a:cubicBezTo>
                    <a:pt x="592" y="592"/>
                    <a:pt x="592" y="592"/>
                    <a:pt x="592" y="592"/>
                  </a:cubicBezTo>
                  <a:cubicBezTo>
                    <a:pt x="592" y="592"/>
                    <a:pt x="592" y="592"/>
                    <a:pt x="592" y="592"/>
                  </a:cubicBezTo>
                  <a:cubicBezTo>
                    <a:pt x="592" y="592"/>
                    <a:pt x="592" y="592"/>
                    <a:pt x="592" y="592"/>
                  </a:cubicBezTo>
                  <a:cubicBezTo>
                    <a:pt x="591" y="592"/>
                    <a:pt x="591" y="592"/>
                    <a:pt x="591" y="592"/>
                  </a:cubicBezTo>
                  <a:cubicBezTo>
                    <a:pt x="591" y="592"/>
                    <a:pt x="591" y="592"/>
                    <a:pt x="591" y="592"/>
                  </a:cubicBezTo>
                  <a:cubicBezTo>
                    <a:pt x="591" y="592"/>
                    <a:pt x="591" y="592"/>
                    <a:pt x="591" y="592"/>
                  </a:cubicBezTo>
                  <a:cubicBezTo>
                    <a:pt x="591" y="592"/>
                    <a:pt x="591" y="592"/>
                    <a:pt x="591" y="592"/>
                  </a:cubicBezTo>
                  <a:cubicBezTo>
                    <a:pt x="590" y="592"/>
                    <a:pt x="590" y="592"/>
                    <a:pt x="590" y="592"/>
                  </a:cubicBezTo>
                  <a:cubicBezTo>
                    <a:pt x="590" y="592"/>
                    <a:pt x="590" y="592"/>
                    <a:pt x="590" y="592"/>
                  </a:cubicBezTo>
                  <a:cubicBezTo>
                    <a:pt x="590" y="592"/>
                    <a:pt x="589" y="592"/>
                    <a:pt x="589" y="592"/>
                  </a:cubicBezTo>
                  <a:cubicBezTo>
                    <a:pt x="589" y="592"/>
                    <a:pt x="589" y="592"/>
                    <a:pt x="589" y="592"/>
                  </a:cubicBezTo>
                  <a:cubicBezTo>
                    <a:pt x="589" y="592"/>
                    <a:pt x="589" y="592"/>
                    <a:pt x="589" y="592"/>
                  </a:cubicBezTo>
                  <a:cubicBezTo>
                    <a:pt x="589" y="592"/>
                    <a:pt x="589" y="592"/>
                    <a:pt x="588" y="592"/>
                  </a:cubicBezTo>
                  <a:cubicBezTo>
                    <a:pt x="588" y="592"/>
                    <a:pt x="588" y="592"/>
                    <a:pt x="588" y="592"/>
                  </a:cubicBezTo>
                  <a:cubicBezTo>
                    <a:pt x="588" y="592"/>
                    <a:pt x="588" y="592"/>
                    <a:pt x="588" y="592"/>
                  </a:cubicBezTo>
                  <a:cubicBezTo>
                    <a:pt x="588" y="592"/>
                    <a:pt x="588" y="592"/>
                    <a:pt x="587" y="592"/>
                  </a:cubicBezTo>
                  <a:cubicBezTo>
                    <a:pt x="401" y="779"/>
                    <a:pt x="401" y="779"/>
                    <a:pt x="401" y="779"/>
                  </a:cubicBezTo>
                  <a:cubicBezTo>
                    <a:pt x="400" y="780"/>
                    <a:pt x="400" y="782"/>
                    <a:pt x="401" y="784"/>
                  </a:cubicBezTo>
                  <a:cubicBezTo>
                    <a:pt x="401" y="784"/>
                    <a:pt x="402" y="784"/>
                    <a:pt x="403" y="784"/>
                  </a:cubicBezTo>
                  <a:cubicBezTo>
                    <a:pt x="404" y="784"/>
                    <a:pt x="404" y="784"/>
                    <a:pt x="405" y="784"/>
                  </a:cubicBezTo>
                  <a:cubicBezTo>
                    <a:pt x="591" y="598"/>
                    <a:pt x="591" y="598"/>
                    <a:pt x="591" y="598"/>
                  </a:cubicBezTo>
                  <a:cubicBezTo>
                    <a:pt x="591" y="598"/>
                    <a:pt x="591" y="598"/>
                    <a:pt x="591" y="598"/>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6"/>
                    <a:pt x="592" y="596"/>
                  </a:cubicBezTo>
                  <a:cubicBezTo>
                    <a:pt x="592" y="596"/>
                    <a:pt x="592" y="596"/>
                    <a:pt x="592" y="596"/>
                  </a:cubicBezTo>
                  <a:cubicBezTo>
                    <a:pt x="592" y="596"/>
                    <a:pt x="592" y="596"/>
                    <a:pt x="592" y="596"/>
                  </a:cubicBezTo>
                  <a:cubicBezTo>
                    <a:pt x="593" y="596"/>
                    <a:pt x="592" y="596"/>
                    <a:pt x="593" y="595"/>
                  </a:cubicBezTo>
                  <a:cubicBezTo>
                    <a:pt x="593" y="595"/>
                    <a:pt x="593" y="595"/>
                    <a:pt x="593" y="595"/>
                  </a:cubicBezTo>
                  <a:cubicBezTo>
                    <a:pt x="593" y="595"/>
                    <a:pt x="593" y="595"/>
                    <a:pt x="593" y="595"/>
                  </a:cubicBezTo>
                  <a:cubicBezTo>
                    <a:pt x="593" y="595"/>
                    <a:pt x="593" y="594"/>
                    <a:pt x="593" y="594"/>
                  </a:cubicBezTo>
                  <a:cubicBezTo>
                    <a:pt x="593" y="594"/>
                    <a:pt x="593" y="594"/>
                    <a:pt x="593" y="594"/>
                  </a:cubicBezTo>
                  <a:close/>
                  <a:moveTo>
                    <a:pt x="1115" y="79"/>
                  </a:moveTo>
                  <a:cubicBezTo>
                    <a:pt x="1106" y="87"/>
                    <a:pt x="1106" y="87"/>
                    <a:pt x="1106" y="87"/>
                  </a:cubicBezTo>
                  <a:cubicBezTo>
                    <a:pt x="1106" y="88"/>
                    <a:pt x="1106" y="88"/>
                    <a:pt x="1106" y="88"/>
                  </a:cubicBezTo>
                  <a:cubicBezTo>
                    <a:pt x="1106" y="88"/>
                    <a:pt x="1106" y="88"/>
                    <a:pt x="1105" y="88"/>
                  </a:cubicBezTo>
                  <a:cubicBezTo>
                    <a:pt x="973" y="220"/>
                    <a:pt x="973" y="220"/>
                    <a:pt x="973" y="220"/>
                  </a:cubicBezTo>
                  <a:cubicBezTo>
                    <a:pt x="972" y="222"/>
                    <a:pt x="972" y="224"/>
                    <a:pt x="973" y="225"/>
                  </a:cubicBezTo>
                  <a:cubicBezTo>
                    <a:pt x="974" y="225"/>
                    <a:pt x="975" y="226"/>
                    <a:pt x="976" y="226"/>
                  </a:cubicBezTo>
                  <a:cubicBezTo>
                    <a:pt x="976" y="226"/>
                    <a:pt x="977" y="225"/>
                    <a:pt x="978" y="225"/>
                  </a:cubicBezTo>
                  <a:cubicBezTo>
                    <a:pt x="1110" y="93"/>
                    <a:pt x="1110" y="93"/>
                    <a:pt x="1110" y="93"/>
                  </a:cubicBezTo>
                  <a:cubicBezTo>
                    <a:pt x="1110" y="93"/>
                    <a:pt x="1110" y="92"/>
                    <a:pt x="1110" y="92"/>
                  </a:cubicBezTo>
                  <a:cubicBezTo>
                    <a:pt x="1110" y="92"/>
                    <a:pt x="1111" y="92"/>
                    <a:pt x="1111" y="92"/>
                  </a:cubicBezTo>
                  <a:cubicBezTo>
                    <a:pt x="1119" y="83"/>
                    <a:pt x="1119" y="83"/>
                    <a:pt x="1119" y="83"/>
                  </a:cubicBezTo>
                  <a:cubicBezTo>
                    <a:pt x="1121" y="82"/>
                    <a:pt x="1121" y="80"/>
                    <a:pt x="1119" y="79"/>
                  </a:cubicBezTo>
                  <a:cubicBezTo>
                    <a:pt x="1118" y="78"/>
                    <a:pt x="1116" y="78"/>
                    <a:pt x="1115" y="79"/>
                  </a:cubicBezTo>
                  <a:close/>
                  <a:moveTo>
                    <a:pt x="889" y="309"/>
                  </a:moveTo>
                  <a:cubicBezTo>
                    <a:pt x="888" y="308"/>
                    <a:pt x="886" y="308"/>
                    <a:pt x="885" y="309"/>
                  </a:cubicBezTo>
                  <a:cubicBezTo>
                    <a:pt x="724" y="470"/>
                    <a:pt x="724" y="470"/>
                    <a:pt x="724" y="470"/>
                  </a:cubicBezTo>
                  <a:cubicBezTo>
                    <a:pt x="723" y="471"/>
                    <a:pt x="723" y="473"/>
                    <a:pt x="724" y="474"/>
                  </a:cubicBezTo>
                  <a:cubicBezTo>
                    <a:pt x="725" y="475"/>
                    <a:pt x="726" y="475"/>
                    <a:pt x="726" y="475"/>
                  </a:cubicBezTo>
                  <a:cubicBezTo>
                    <a:pt x="727" y="475"/>
                    <a:pt x="728" y="475"/>
                    <a:pt x="729" y="474"/>
                  </a:cubicBezTo>
                  <a:cubicBezTo>
                    <a:pt x="889" y="313"/>
                    <a:pt x="889" y="313"/>
                    <a:pt x="889" y="313"/>
                  </a:cubicBezTo>
                  <a:cubicBezTo>
                    <a:pt x="891" y="312"/>
                    <a:pt x="891" y="310"/>
                    <a:pt x="889" y="309"/>
                  </a:cubicBezTo>
                  <a:close/>
                  <a:moveTo>
                    <a:pt x="929" y="273"/>
                  </a:moveTo>
                  <a:cubicBezTo>
                    <a:pt x="929" y="273"/>
                    <a:pt x="929" y="273"/>
                    <a:pt x="929" y="273"/>
                  </a:cubicBezTo>
                  <a:cubicBezTo>
                    <a:pt x="933" y="270"/>
                    <a:pt x="933" y="270"/>
                    <a:pt x="933" y="270"/>
                  </a:cubicBezTo>
                  <a:cubicBezTo>
                    <a:pt x="933" y="270"/>
                    <a:pt x="933" y="270"/>
                    <a:pt x="933" y="270"/>
                  </a:cubicBezTo>
                  <a:cubicBezTo>
                    <a:pt x="933" y="270"/>
                    <a:pt x="933" y="270"/>
                    <a:pt x="933" y="270"/>
                  </a:cubicBezTo>
                  <a:cubicBezTo>
                    <a:pt x="935" y="268"/>
                    <a:pt x="935" y="268"/>
                    <a:pt x="935" y="268"/>
                  </a:cubicBezTo>
                  <a:cubicBezTo>
                    <a:pt x="936" y="266"/>
                    <a:pt x="936" y="264"/>
                    <a:pt x="935" y="263"/>
                  </a:cubicBezTo>
                  <a:cubicBezTo>
                    <a:pt x="934" y="262"/>
                    <a:pt x="932" y="262"/>
                    <a:pt x="931" y="263"/>
                  </a:cubicBezTo>
                  <a:cubicBezTo>
                    <a:pt x="929" y="265"/>
                    <a:pt x="929" y="265"/>
                    <a:pt x="929" y="265"/>
                  </a:cubicBezTo>
                  <a:cubicBezTo>
                    <a:pt x="929" y="265"/>
                    <a:pt x="928" y="265"/>
                    <a:pt x="928" y="265"/>
                  </a:cubicBezTo>
                  <a:cubicBezTo>
                    <a:pt x="928" y="266"/>
                    <a:pt x="928" y="266"/>
                    <a:pt x="928" y="266"/>
                  </a:cubicBezTo>
                  <a:cubicBezTo>
                    <a:pt x="925" y="269"/>
                    <a:pt x="925" y="269"/>
                    <a:pt x="925" y="269"/>
                  </a:cubicBezTo>
                  <a:cubicBezTo>
                    <a:pt x="925" y="269"/>
                    <a:pt x="925" y="269"/>
                    <a:pt x="925" y="269"/>
                  </a:cubicBezTo>
                  <a:cubicBezTo>
                    <a:pt x="925" y="269"/>
                    <a:pt x="925" y="269"/>
                    <a:pt x="925" y="269"/>
                  </a:cubicBezTo>
                  <a:cubicBezTo>
                    <a:pt x="918" y="276"/>
                    <a:pt x="918" y="276"/>
                    <a:pt x="918" y="276"/>
                  </a:cubicBezTo>
                  <a:cubicBezTo>
                    <a:pt x="917" y="277"/>
                    <a:pt x="917" y="279"/>
                    <a:pt x="918" y="280"/>
                  </a:cubicBezTo>
                  <a:cubicBezTo>
                    <a:pt x="919" y="281"/>
                    <a:pt x="919" y="281"/>
                    <a:pt x="920" y="281"/>
                  </a:cubicBezTo>
                  <a:cubicBezTo>
                    <a:pt x="921" y="281"/>
                    <a:pt x="922" y="281"/>
                    <a:pt x="922" y="280"/>
                  </a:cubicBezTo>
                  <a:cubicBezTo>
                    <a:pt x="929" y="274"/>
                    <a:pt x="929" y="274"/>
                    <a:pt x="929" y="274"/>
                  </a:cubicBezTo>
                  <a:cubicBezTo>
                    <a:pt x="929" y="274"/>
                    <a:pt x="929" y="274"/>
                    <a:pt x="929" y="273"/>
                  </a:cubicBezTo>
                  <a:close/>
                  <a:moveTo>
                    <a:pt x="950" y="244"/>
                  </a:moveTo>
                  <a:cubicBezTo>
                    <a:pt x="942" y="252"/>
                    <a:pt x="942" y="252"/>
                    <a:pt x="942" y="252"/>
                  </a:cubicBezTo>
                  <a:cubicBezTo>
                    <a:pt x="941" y="253"/>
                    <a:pt x="941" y="255"/>
                    <a:pt x="942" y="256"/>
                  </a:cubicBezTo>
                  <a:cubicBezTo>
                    <a:pt x="943" y="257"/>
                    <a:pt x="943" y="257"/>
                    <a:pt x="944" y="257"/>
                  </a:cubicBezTo>
                  <a:cubicBezTo>
                    <a:pt x="945" y="257"/>
                    <a:pt x="946" y="257"/>
                    <a:pt x="946" y="256"/>
                  </a:cubicBezTo>
                  <a:cubicBezTo>
                    <a:pt x="954" y="248"/>
                    <a:pt x="954" y="248"/>
                    <a:pt x="954" y="248"/>
                  </a:cubicBezTo>
                  <a:cubicBezTo>
                    <a:pt x="955" y="247"/>
                    <a:pt x="955" y="245"/>
                    <a:pt x="954" y="244"/>
                  </a:cubicBezTo>
                  <a:cubicBezTo>
                    <a:pt x="953" y="243"/>
                    <a:pt x="951" y="243"/>
                    <a:pt x="950" y="244"/>
                  </a:cubicBezTo>
                  <a:close/>
                  <a:moveTo>
                    <a:pt x="574" y="620"/>
                  </a:moveTo>
                  <a:cubicBezTo>
                    <a:pt x="401" y="792"/>
                    <a:pt x="401" y="792"/>
                    <a:pt x="401" y="792"/>
                  </a:cubicBezTo>
                  <a:cubicBezTo>
                    <a:pt x="400" y="794"/>
                    <a:pt x="400" y="796"/>
                    <a:pt x="401" y="797"/>
                  </a:cubicBezTo>
                  <a:cubicBezTo>
                    <a:pt x="402" y="797"/>
                    <a:pt x="403" y="798"/>
                    <a:pt x="404" y="798"/>
                  </a:cubicBezTo>
                  <a:cubicBezTo>
                    <a:pt x="404" y="798"/>
                    <a:pt x="405" y="797"/>
                    <a:pt x="406" y="797"/>
                  </a:cubicBezTo>
                  <a:cubicBezTo>
                    <a:pt x="578" y="625"/>
                    <a:pt x="578" y="625"/>
                    <a:pt x="578" y="625"/>
                  </a:cubicBezTo>
                  <a:cubicBezTo>
                    <a:pt x="579" y="623"/>
                    <a:pt x="579" y="622"/>
                    <a:pt x="578" y="620"/>
                  </a:cubicBezTo>
                  <a:cubicBezTo>
                    <a:pt x="577" y="619"/>
                    <a:pt x="575" y="619"/>
                    <a:pt x="574" y="620"/>
                  </a:cubicBezTo>
                  <a:close/>
                  <a:moveTo>
                    <a:pt x="1150" y="52"/>
                  </a:moveTo>
                  <a:cubicBezTo>
                    <a:pt x="1152" y="50"/>
                    <a:pt x="1152" y="50"/>
                    <a:pt x="1152" y="50"/>
                  </a:cubicBezTo>
                  <a:cubicBezTo>
                    <a:pt x="1153" y="50"/>
                    <a:pt x="1153" y="50"/>
                    <a:pt x="1153" y="50"/>
                  </a:cubicBezTo>
                  <a:cubicBezTo>
                    <a:pt x="1155" y="48"/>
                    <a:pt x="1155" y="48"/>
                    <a:pt x="1155" y="48"/>
                  </a:cubicBezTo>
                  <a:cubicBezTo>
                    <a:pt x="1155" y="48"/>
                    <a:pt x="1155" y="48"/>
                    <a:pt x="1155" y="48"/>
                  </a:cubicBezTo>
                  <a:cubicBezTo>
                    <a:pt x="1160" y="42"/>
                    <a:pt x="1160" y="42"/>
                    <a:pt x="1160" y="42"/>
                  </a:cubicBezTo>
                  <a:cubicBezTo>
                    <a:pt x="1162" y="41"/>
                    <a:pt x="1162" y="39"/>
                    <a:pt x="1160" y="38"/>
                  </a:cubicBezTo>
                  <a:cubicBezTo>
                    <a:pt x="1159" y="37"/>
                    <a:pt x="1157" y="37"/>
                    <a:pt x="1156" y="38"/>
                  </a:cubicBezTo>
                  <a:cubicBezTo>
                    <a:pt x="1149" y="45"/>
                    <a:pt x="1149" y="45"/>
                    <a:pt x="1149" y="45"/>
                  </a:cubicBezTo>
                  <a:cubicBezTo>
                    <a:pt x="1121" y="73"/>
                    <a:pt x="1121" y="73"/>
                    <a:pt x="1121" y="73"/>
                  </a:cubicBezTo>
                  <a:cubicBezTo>
                    <a:pt x="1119" y="75"/>
                    <a:pt x="1119" y="76"/>
                    <a:pt x="1121" y="78"/>
                  </a:cubicBezTo>
                  <a:cubicBezTo>
                    <a:pt x="1121" y="78"/>
                    <a:pt x="1122" y="79"/>
                    <a:pt x="1123" y="79"/>
                  </a:cubicBezTo>
                  <a:cubicBezTo>
                    <a:pt x="1123" y="79"/>
                    <a:pt x="1124" y="78"/>
                    <a:pt x="1125" y="78"/>
                  </a:cubicBezTo>
                  <a:cubicBezTo>
                    <a:pt x="1142" y="60"/>
                    <a:pt x="1142" y="60"/>
                    <a:pt x="1142" y="60"/>
                  </a:cubicBezTo>
                  <a:cubicBezTo>
                    <a:pt x="1142" y="60"/>
                    <a:pt x="1142" y="60"/>
                    <a:pt x="1142" y="60"/>
                  </a:cubicBezTo>
                  <a:cubicBezTo>
                    <a:pt x="1150" y="52"/>
                    <a:pt x="1150" y="52"/>
                    <a:pt x="1150" y="52"/>
                  </a:cubicBezTo>
                  <a:close/>
                  <a:moveTo>
                    <a:pt x="945" y="272"/>
                  </a:moveTo>
                  <a:cubicBezTo>
                    <a:pt x="950" y="266"/>
                    <a:pt x="950" y="266"/>
                    <a:pt x="950" y="266"/>
                  </a:cubicBezTo>
                  <a:cubicBezTo>
                    <a:pt x="961" y="256"/>
                    <a:pt x="961" y="256"/>
                    <a:pt x="961" y="256"/>
                  </a:cubicBezTo>
                  <a:cubicBezTo>
                    <a:pt x="961" y="256"/>
                    <a:pt x="961" y="255"/>
                    <a:pt x="961" y="255"/>
                  </a:cubicBezTo>
                  <a:cubicBezTo>
                    <a:pt x="961" y="255"/>
                    <a:pt x="962" y="255"/>
                    <a:pt x="962" y="255"/>
                  </a:cubicBezTo>
                  <a:cubicBezTo>
                    <a:pt x="965" y="252"/>
                    <a:pt x="965" y="252"/>
                    <a:pt x="965" y="252"/>
                  </a:cubicBezTo>
                  <a:cubicBezTo>
                    <a:pt x="966" y="251"/>
                    <a:pt x="966" y="249"/>
                    <a:pt x="965" y="247"/>
                  </a:cubicBezTo>
                  <a:cubicBezTo>
                    <a:pt x="964" y="246"/>
                    <a:pt x="962" y="246"/>
                    <a:pt x="960" y="247"/>
                  </a:cubicBezTo>
                  <a:cubicBezTo>
                    <a:pt x="958" y="250"/>
                    <a:pt x="958" y="250"/>
                    <a:pt x="958" y="250"/>
                  </a:cubicBezTo>
                  <a:cubicBezTo>
                    <a:pt x="957" y="250"/>
                    <a:pt x="957" y="251"/>
                    <a:pt x="957" y="251"/>
                  </a:cubicBezTo>
                  <a:cubicBezTo>
                    <a:pt x="957" y="251"/>
                    <a:pt x="957" y="251"/>
                    <a:pt x="956" y="251"/>
                  </a:cubicBezTo>
                  <a:cubicBezTo>
                    <a:pt x="946" y="262"/>
                    <a:pt x="946" y="262"/>
                    <a:pt x="946" y="262"/>
                  </a:cubicBezTo>
                  <a:cubicBezTo>
                    <a:pt x="940" y="267"/>
                    <a:pt x="940" y="267"/>
                    <a:pt x="940" y="267"/>
                  </a:cubicBezTo>
                  <a:cubicBezTo>
                    <a:pt x="939" y="269"/>
                    <a:pt x="939" y="271"/>
                    <a:pt x="940" y="272"/>
                  </a:cubicBezTo>
                  <a:cubicBezTo>
                    <a:pt x="941" y="272"/>
                    <a:pt x="942" y="273"/>
                    <a:pt x="943" y="273"/>
                  </a:cubicBezTo>
                  <a:cubicBezTo>
                    <a:pt x="943" y="273"/>
                    <a:pt x="944" y="272"/>
                    <a:pt x="945" y="272"/>
                  </a:cubicBezTo>
                  <a:close/>
                  <a:moveTo>
                    <a:pt x="1184" y="31"/>
                  </a:moveTo>
                  <a:cubicBezTo>
                    <a:pt x="1185" y="31"/>
                    <a:pt x="1186" y="31"/>
                    <a:pt x="1186" y="30"/>
                  </a:cubicBezTo>
                  <a:cubicBezTo>
                    <a:pt x="1190" y="27"/>
                    <a:pt x="1190" y="27"/>
                    <a:pt x="1190" y="27"/>
                  </a:cubicBezTo>
                  <a:cubicBezTo>
                    <a:pt x="1191" y="25"/>
                    <a:pt x="1191" y="23"/>
                    <a:pt x="1190" y="22"/>
                  </a:cubicBezTo>
                  <a:cubicBezTo>
                    <a:pt x="1189" y="21"/>
                    <a:pt x="1187" y="21"/>
                    <a:pt x="1186" y="22"/>
                  </a:cubicBezTo>
                  <a:cubicBezTo>
                    <a:pt x="1182" y="26"/>
                    <a:pt x="1182" y="26"/>
                    <a:pt x="1182" y="26"/>
                  </a:cubicBezTo>
                  <a:cubicBezTo>
                    <a:pt x="1181" y="27"/>
                    <a:pt x="1181" y="29"/>
                    <a:pt x="1182" y="30"/>
                  </a:cubicBezTo>
                  <a:cubicBezTo>
                    <a:pt x="1182" y="31"/>
                    <a:pt x="1183" y="31"/>
                    <a:pt x="1184" y="31"/>
                  </a:cubicBezTo>
                  <a:close/>
                  <a:moveTo>
                    <a:pt x="897" y="315"/>
                  </a:moveTo>
                  <a:cubicBezTo>
                    <a:pt x="896" y="314"/>
                    <a:pt x="894" y="314"/>
                    <a:pt x="893" y="315"/>
                  </a:cubicBezTo>
                  <a:cubicBezTo>
                    <a:pt x="731" y="477"/>
                    <a:pt x="731" y="477"/>
                    <a:pt x="731" y="477"/>
                  </a:cubicBezTo>
                  <a:cubicBezTo>
                    <a:pt x="729" y="478"/>
                    <a:pt x="729" y="480"/>
                    <a:pt x="731" y="482"/>
                  </a:cubicBezTo>
                  <a:cubicBezTo>
                    <a:pt x="731" y="482"/>
                    <a:pt x="732" y="483"/>
                    <a:pt x="733" y="483"/>
                  </a:cubicBezTo>
                  <a:cubicBezTo>
                    <a:pt x="734" y="483"/>
                    <a:pt x="734" y="482"/>
                    <a:pt x="735" y="482"/>
                  </a:cubicBezTo>
                  <a:cubicBezTo>
                    <a:pt x="897" y="319"/>
                    <a:pt x="897" y="319"/>
                    <a:pt x="897" y="319"/>
                  </a:cubicBezTo>
                  <a:cubicBezTo>
                    <a:pt x="899" y="318"/>
                    <a:pt x="899" y="316"/>
                    <a:pt x="897" y="315"/>
                  </a:cubicBezTo>
                  <a:close/>
                  <a:moveTo>
                    <a:pt x="573" y="634"/>
                  </a:moveTo>
                  <a:cubicBezTo>
                    <a:pt x="406" y="802"/>
                    <a:pt x="406" y="802"/>
                    <a:pt x="406" y="802"/>
                  </a:cubicBezTo>
                  <a:cubicBezTo>
                    <a:pt x="406" y="802"/>
                    <a:pt x="406" y="802"/>
                    <a:pt x="406" y="802"/>
                  </a:cubicBezTo>
                  <a:cubicBezTo>
                    <a:pt x="403" y="804"/>
                    <a:pt x="403" y="804"/>
                    <a:pt x="403" y="804"/>
                  </a:cubicBezTo>
                  <a:cubicBezTo>
                    <a:pt x="402" y="806"/>
                    <a:pt x="402" y="808"/>
                    <a:pt x="403" y="809"/>
                  </a:cubicBezTo>
                  <a:cubicBezTo>
                    <a:pt x="404" y="809"/>
                    <a:pt x="405" y="810"/>
                    <a:pt x="406" y="810"/>
                  </a:cubicBezTo>
                  <a:cubicBezTo>
                    <a:pt x="406" y="810"/>
                    <a:pt x="407" y="809"/>
                    <a:pt x="407" y="809"/>
                  </a:cubicBezTo>
                  <a:cubicBezTo>
                    <a:pt x="409" y="806"/>
                    <a:pt x="409" y="806"/>
                    <a:pt x="409" y="806"/>
                  </a:cubicBezTo>
                  <a:cubicBezTo>
                    <a:pt x="409" y="806"/>
                    <a:pt x="409" y="806"/>
                    <a:pt x="409" y="806"/>
                  </a:cubicBezTo>
                  <a:cubicBezTo>
                    <a:pt x="577" y="639"/>
                    <a:pt x="577" y="639"/>
                    <a:pt x="577" y="639"/>
                  </a:cubicBezTo>
                  <a:cubicBezTo>
                    <a:pt x="578" y="638"/>
                    <a:pt x="579" y="636"/>
                    <a:pt x="577" y="635"/>
                  </a:cubicBezTo>
                  <a:cubicBezTo>
                    <a:pt x="576" y="633"/>
                    <a:pt x="574" y="633"/>
                    <a:pt x="573" y="634"/>
                  </a:cubicBezTo>
                  <a:close/>
                  <a:moveTo>
                    <a:pt x="988" y="219"/>
                  </a:moveTo>
                  <a:cubicBezTo>
                    <a:pt x="987" y="221"/>
                    <a:pt x="987" y="221"/>
                    <a:pt x="987" y="221"/>
                  </a:cubicBezTo>
                  <a:cubicBezTo>
                    <a:pt x="985" y="223"/>
                    <a:pt x="985" y="224"/>
                    <a:pt x="987" y="226"/>
                  </a:cubicBezTo>
                  <a:cubicBezTo>
                    <a:pt x="987" y="226"/>
                    <a:pt x="988" y="227"/>
                    <a:pt x="989" y="227"/>
                  </a:cubicBezTo>
                  <a:cubicBezTo>
                    <a:pt x="989" y="227"/>
                    <a:pt x="990" y="226"/>
                    <a:pt x="991" y="226"/>
                  </a:cubicBezTo>
                  <a:cubicBezTo>
                    <a:pt x="993" y="224"/>
                    <a:pt x="993" y="224"/>
                    <a:pt x="993" y="224"/>
                  </a:cubicBezTo>
                  <a:cubicBezTo>
                    <a:pt x="994" y="223"/>
                    <a:pt x="994" y="221"/>
                    <a:pt x="993" y="219"/>
                  </a:cubicBezTo>
                  <a:cubicBezTo>
                    <a:pt x="992" y="218"/>
                    <a:pt x="990" y="218"/>
                    <a:pt x="988" y="219"/>
                  </a:cubicBezTo>
                  <a:close/>
                  <a:moveTo>
                    <a:pt x="1125" y="82"/>
                  </a:moveTo>
                  <a:cubicBezTo>
                    <a:pt x="998" y="210"/>
                    <a:pt x="998" y="210"/>
                    <a:pt x="998" y="210"/>
                  </a:cubicBezTo>
                  <a:cubicBezTo>
                    <a:pt x="997" y="211"/>
                    <a:pt x="997" y="213"/>
                    <a:pt x="998" y="214"/>
                  </a:cubicBezTo>
                  <a:cubicBezTo>
                    <a:pt x="999" y="215"/>
                    <a:pt x="1000" y="215"/>
                    <a:pt x="1000" y="215"/>
                  </a:cubicBezTo>
                  <a:cubicBezTo>
                    <a:pt x="1001" y="215"/>
                    <a:pt x="1002" y="215"/>
                    <a:pt x="1002" y="214"/>
                  </a:cubicBezTo>
                  <a:cubicBezTo>
                    <a:pt x="1134" y="81"/>
                    <a:pt x="1134" y="81"/>
                    <a:pt x="1134" y="81"/>
                  </a:cubicBezTo>
                  <a:cubicBezTo>
                    <a:pt x="1134" y="81"/>
                    <a:pt x="1134" y="81"/>
                    <a:pt x="1134" y="81"/>
                  </a:cubicBezTo>
                  <a:cubicBezTo>
                    <a:pt x="1176" y="41"/>
                    <a:pt x="1176" y="41"/>
                    <a:pt x="1176" y="41"/>
                  </a:cubicBezTo>
                  <a:cubicBezTo>
                    <a:pt x="1177" y="39"/>
                    <a:pt x="1177" y="38"/>
                    <a:pt x="1176" y="36"/>
                  </a:cubicBezTo>
                  <a:cubicBezTo>
                    <a:pt x="1174" y="35"/>
                    <a:pt x="1172" y="35"/>
                    <a:pt x="1171" y="36"/>
                  </a:cubicBezTo>
                  <a:cubicBezTo>
                    <a:pt x="1125" y="82"/>
                    <a:pt x="1125" y="82"/>
                    <a:pt x="1125" y="82"/>
                  </a:cubicBezTo>
                  <a:close/>
                  <a:moveTo>
                    <a:pt x="936" y="293"/>
                  </a:moveTo>
                  <a:cubicBezTo>
                    <a:pt x="937" y="293"/>
                    <a:pt x="938" y="293"/>
                    <a:pt x="939" y="292"/>
                  </a:cubicBezTo>
                  <a:cubicBezTo>
                    <a:pt x="941" y="290"/>
                    <a:pt x="941" y="290"/>
                    <a:pt x="941" y="290"/>
                  </a:cubicBezTo>
                  <a:cubicBezTo>
                    <a:pt x="942" y="288"/>
                    <a:pt x="942" y="286"/>
                    <a:pt x="941" y="285"/>
                  </a:cubicBezTo>
                  <a:cubicBezTo>
                    <a:pt x="940" y="284"/>
                    <a:pt x="938" y="284"/>
                    <a:pt x="937" y="285"/>
                  </a:cubicBezTo>
                  <a:cubicBezTo>
                    <a:pt x="934" y="288"/>
                    <a:pt x="934" y="288"/>
                    <a:pt x="934" y="288"/>
                  </a:cubicBezTo>
                  <a:cubicBezTo>
                    <a:pt x="933" y="289"/>
                    <a:pt x="933" y="291"/>
                    <a:pt x="934" y="292"/>
                  </a:cubicBezTo>
                  <a:cubicBezTo>
                    <a:pt x="935" y="293"/>
                    <a:pt x="936" y="293"/>
                    <a:pt x="936" y="293"/>
                  </a:cubicBezTo>
                  <a:close/>
                  <a:moveTo>
                    <a:pt x="951" y="278"/>
                  </a:moveTo>
                  <a:cubicBezTo>
                    <a:pt x="952" y="278"/>
                    <a:pt x="953" y="278"/>
                    <a:pt x="954" y="277"/>
                  </a:cubicBezTo>
                  <a:cubicBezTo>
                    <a:pt x="984" y="246"/>
                    <a:pt x="984" y="246"/>
                    <a:pt x="984" y="246"/>
                  </a:cubicBezTo>
                  <a:cubicBezTo>
                    <a:pt x="985" y="245"/>
                    <a:pt x="985" y="243"/>
                    <a:pt x="984" y="242"/>
                  </a:cubicBezTo>
                  <a:cubicBezTo>
                    <a:pt x="983" y="241"/>
                    <a:pt x="981" y="241"/>
                    <a:pt x="980" y="242"/>
                  </a:cubicBezTo>
                  <a:cubicBezTo>
                    <a:pt x="949" y="273"/>
                    <a:pt x="949" y="273"/>
                    <a:pt x="949" y="273"/>
                  </a:cubicBezTo>
                  <a:cubicBezTo>
                    <a:pt x="948" y="274"/>
                    <a:pt x="948" y="276"/>
                    <a:pt x="949" y="277"/>
                  </a:cubicBezTo>
                  <a:cubicBezTo>
                    <a:pt x="950" y="278"/>
                    <a:pt x="951" y="278"/>
                    <a:pt x="951" y="278"/>
                  </a:cubicBezTo>
                  <a:close/>
                  <a:moveTo>
                    <a:pt x="911" y="315"/>
                  </a:moveTo>
                  <a:cubicBezTo>
                    <a:pt x="912" y="316"/>
                    <a:pt x="912" y="316"/>
                    <a:pt x="913" y="316"/>
                  </a:cubicBezTo>
                  <a:cubicBezTo>
                    <a:pt x="914" y="316"/>
                    <a:pt x="915" y="316"/>
                    <a:pt x="915" y="315"/>
                  </a:cubicBezTo>
                  <a:cubicBezTo>
                    <a:pt x="924" y="306"/>
                    <a:pt x="924" y="306"/>
                    <a:pt x="924" y="306"/>
                  </a:cubicBezTo>
                  <a:cubicBezTo>
                    <a:pt x="926" y="305"/>
                    <a:pt x="926" y="303"/>
                    <a:pt x="924" y="302"/>
                  </a:cubicBezTo>
                  <a:cubicBezTo>
                    <a:pt x="923" y="301"/>
                    <a:pt x="921" y="301"/>
                    <a:pt x="920" y="302"/>
                  </a:cubicBezTo>
                  <a:cubicBezTo>
                    <a:pt x="911" y="311"/>
                    <a:pt x="911" y="311"/>
                    <a:pt x="911" y="311"/>
                  </a:cubicBezTo>
                  <a:cubicBezTo>
                    <a:pt x="910" y="312"/>
                    <a:pt x="910" y="314"/>
                    <a:pt x="911" y="315"/>
                  </a:cubicBezTo>
                  <a:close/>
                  <a:moveTo>
                    <a:pt x="572" y="650"/>
                  </a:moveTo>
                  <a:cubicBezTo>
                    <a:pt x="545" y="677"/>
                    <a:pt x="545" y="677"/>
                    <a:pt x="545" y="677"/>
                  </a:cubicBezTo>
                  <a:cubicBezTo>
                    <a:pt x="543" y="678"/>
                    <a:pt x="543" y="680"/>
                    <a:pt x="545" y="681"/>
                  </a:cubicBezTo>
                  <a:cubicBezTo>
                    <a:pt x="545" y="682"/>
                    <a:pt x="546" y="682"/>
                    <a:pt x="547" y="682"/>
                  </a:cubicBezTo>
                  <a:cubicBezTo>
                    <a:pt x="548" y="682"/>
                    <a:pt x="548" y="682"/>
                    <a:pt x="549" y="681"/>
                  </a:cubicBezTo>
                  <a:cubicBezTo>
                    <a:pt x="577" y="654"/>
                    <a:pt x="577" y="654"/>
                    <a:pt x="577" y="654"/>
                  </a:cubicBezTo>
                  <a:cubicBezTo>
                    <a:pt x="578" y="653"/>
                    <a:pt x="578" y="651"/>
                    <a:pt x="577" y="650"/>
                  </a:cubicBezTo>
                  <a:cubicBezTo>
                    <a:pt x="575" y="648"/>
                    <a:pt x="574" y="648"/>
                    <a:pt x="572" y="650"/>
                  </a:cubicBezTo>
                  <a:close/>
                  <a:moveTo>
                    <a:pt x="523" y="699"/>
                  </a:moveTo>
                  <a:cubicBezTo>
                    <a:pt x="412" y="810"/>
                    <a:pt x="412" y="810"/>
                    <a:pt x="412" y="810"/>
                  </a:cubicBezTo>
                  <a:cubicBezTo>
                    <a:pt x="410" y="811"/>
                    <a:pt x="410" y="813"/>
                    <a:pt x="412" y="814"/>
                  </a:cubicBezTo>
                  <a:cubicBezTo>
                    <a:pt x="412" y="815"/>
                    <a:pt x="413" y="815"/>
                    <a:pt x="414" y="815"/>
                  </a:cubicBezTo>
                  <a:cubicBezTo>
                    <a:pt x="415" y="815"/>
                    <a:pt x="415" y="815"/>
                    <a:pt x="416" y="814"/>
                  </a:cubicBezTo>
                  <a:cubicBezTo>
                    <a:pt x="527" y="703"/>
                    <a:pt x="527" y="703"/>
                    <a:pt x="527" y="703"/>
                  </a:cubicBezTo>
                  <a:cubicBezTo>
                    <a:pt x="529" y="702"/>
                    <a:pt x="529" y="700"/>
                    <a:pt x="527" y="699"/>
                  </a:cubicBezTo>
                  <a:cubicBezTo>
                    <a:pt x="526" y="697"/>
                    <a:pt x="524" y="697"/>
                    <a:pt x="523" y="699"/>
                  </a:cubicBezTo>
                  <a:close/>
                  <a:moveTo>
                    <a:pt x="908" y="318"/>
                  </a:moveTo>
                  <a:cubicBezTo>
                    <a:pt x="907" y="317"/>
                    <a:pt x="905" y="317"/>
                    <a:pt x="903" y="318"/>
                  </a:cubicBezTo>
                  <a:cubicBezTo>
                    <a:pt x="739" y="483"/>
                    <a:pt x="739" y="483"/>
                    <a:pt x="739" y="483"/>
                  </a:cubicBezTo>
                  <a:cubicBezTo>
                    <a:pt x="738" y="484"/>
                    <a:pt x="738" y="486"/>
                    <a:pt x="739" y="487"/>
                  </a:cubicBezTo>
                  <a:cubicBezTo>
                    <a:pt x="740" y="488"/>
                    <a:pt x="740" y="488"/>
                    <a:pt x="741" y="488"/>
                  </a:cubicBezTo>
                  <a:cubicBezTo>
                    <a:pt x="742" y="488"/>
                    <a:pt x="743" y="488"/>
                    <a:pt x="743" y="487"/>
                  </a:cubicBezTo>
                  <a:cubicBezTo>
                    <a:pt x="908" y="323"/>
                    <a:pt x="908" y="323"/>
                    <a:pt x="908" y="323"/>
                  </a:cubicBezTo>
                  <a:cubicBezTo>
                    <a:pt x="909" y="321"/>
                    <a:pt x="909" y="320"/>
                    <a:pt x="908" y="318"/>
                  </a:cubicBezTo>
                  <a:close/>
                  <a:moveTo>
                    <a:pt x="1140" y="82"/>
                  </a:moveTo>
                  <a:cubicBezTo>
                    <a:pt x="1140" y="82"/>
                    <a:pt x="1140" y="82"/>
                    <a:pt x="1140" y="82"/>
                  </a:cubicBezTo>
                  <a:cubicBezTo>
                    <a:pt x="1140" y="82"/>
                    <a:pt x="1139" y="82"/>
                    <a:pt x="1139" y="82"/>
                  </a:cubicBezTo>
                  <a:cubicBezTo>
                    <a:pt x="1139" y="83"/>
                    <a:pt x="1139" y="83"/>
                    <a:pt x="1139" y="83"/>
                  </a:cubicBezTo>
                  <a:cubicBezTo>
                    <a:pt x="1139" y="83"/>
                    <a:pt x="1139" y="83"/>
                    <a:pt x="1139" y="83"/>
                  </a:cubicBezTo>
                  <a:cubicBezTo>
                    <a:pt x="998" y="224"/>
                    <a:pt x="998" y="224"/>
                    <a:pt x="998" y="224"/>
                  </a:cubicBezTo>
                  <a:cubicBezTo>
                    <a:pt x="997" y="225"/>
                    <a:pt x="997" y="227"/>
                    <a:pt x="998" y="228"/>
                  </a:cubicBezTo>
                  <a:cubicBezTo>
                    <a:pt x="999" y="229"/>
                    <a:pt x="999" y="229"/>
                    <a:pt x="1000" y="229"/>
                  </a:cubicBezTo>
                  <a:cubicBezTo>
                    <a:pt x="1001" y="229"/>
                    <a:pt x="1002" y="229"/>
                    <a:pt x="1002" y="228"/>
                  </a:cubicBezTo>
                  <a:cubicBezTo>
                    <a:pt x="1143" y="87"/>
                    <a:pt x="1143" y="87"/>
                    <a:pt x="1143" y="87"/>
                  </a:cubicBezTo>
                  <a:cubicBezTo>
                    <a:pt x="1144" y="87"/>
                    <a:pt x="1144" y="87"/>
                    <a:pt x="1145" y="86"/>
                  </a:cubicBezTo>
                  <a:cubicBezTo>
                    <a:pt x="1198" y="33"/>
                    <a:pt x="1198" y="33"/>
                    <a:pt x="1198" y="33"/>
                  </a:cubicBezTo>
                  <a:cubicBezTo>
                    <a:pt x="1199" y="32"/>
                    <a:pt x="1199" y="30"/>
                    <a:pt x="1198" y="28"/>
                  </a:cubicBezTo>
                  <a:cubicBezTo>
                    <a:pt x="1196" y="27"/>
                    <a:pt x="1195" y="27"/>
                    <a:pt x="1193" y="28"/>
                  </a:cubicBezTo>
                  <a:cubicBezTo>
                    <a:pt x="1189" y="33"/>
                    <a:pt x="1189" y="33"/>
                    <a:pt x="1189" y="33"/>
                  </a:cubicBezTo>
                  <a:lnTo>
                    <a:pt x="1140" y="82"/>
                  </a:lnTo>
                  <a:close/>
                  <a:moveTo>
                    <a:pt x="960" y="283"/>
                  </a:moveTo>
                  <a:cubicBezTo>
                    <a:pt x="961" y="283"/>
                    <a:pt x="961" y="283"/>
                    <a:pt x="962" y="282"/>
                  </a:cubicBezTo>
                  <a:cubicBezTo>
                    <a:pt x="997" y="248"/>
                    <a:pt x="997" y="248"/>
                    <a:pt x="997" y="248"/>
                  </a:cubicBezTo>
                  <a:cubicBezTo>
                    <a:pt x="998" y="247"/>
                    <a:pt x="998" y="245"/>
                    <a:pt x="997" y="243"/>
                  </a:cubicBezTo>
                  <a:cubicBezTo>
                    <a:pt x="996" y="242"/>
                    <a:pt x="994" y="242"/>
                    <a:pt x="992" y="243"/>
                  </a:cubicBezTo>
                  <a:cubicBezTo>
                    <a:pt x="958" y="278"/>
                    <a:pt x="958" y="278"/>
                    <a:pt x="958" y="278"/>
                  </a:cubicBezTo>
                  <a:cubicBezTo>
                    <a:pt x="956" y="279"/>
                    <a:pt x="956" y="281"/>
                    <a:pt x="958" y="282"/>
                  </a:cubicBezTo>
                  <a:cubicBezTo>
                    <a:pt x="958" y="283"/>
                    <a:pt x="959" y="283"/>
                    <a:pt x="960" y="283"/>
                  </a:cubicBezTo>
                  <a:close/>
                  <a:moveTo>
                    <a:pt x="1007" y="234"/>
                  </a:moveTo>
                  <a:cubicBezTo>
                    <a:pt x="1007" y="234"/>
                    <a:pt x="1008" y="235"/>
                    <a:pt x="1009" y="235"/>
                  </a:cubicBezTo>
                  <a:cubicBezTo>
                    <a:pt x="1009" y="235"/>
                    <a:pt x="1010" y="234"/>
                    <a:pt x="1011" y="234"/>
                  </a:cubicBezTo>
                  <a:cubicBezTo>
                    <a:pt x="1209" y="36"/>
                    <a:pt x="1209" y="36"/>
                    <a:pt x="1209" y="36"/>
                  </a:cubicBezTo>
                  <a:cubicBezTo>
                    <a:pt x="1210" y="35"/>
                    <a:pt x="1210" y="33"/>
                    <a:pt x="1209" y="31"/>
                  </a:cubicBezTo>
                  <a:cubicBezTo>
                    <a:pt x="1208" y="30"/>
                    <a:pt x="1206" y="30"/>
                    <a:pt x="1204" y="31"/>
                  </a:cubicBezTo>
                  <a:cubicBezTo>
                    <a:pt x="1007" y="229"/>
                    <a:pt x="1007" y="229"/>
                    <a:pt x="1007" y="229"/>
                  </a:cubicBezTo>
                  <a:cubicBezTo>
                    <a:pt x="1005" y="230"/>
                    <a:pt x="1005" y="232"/>
                    <a:pt x="1007" y="234"/>
                  </a:cubicBezTo>
                  <a:close/>
                  <a:moveTo>
                    <a:pt x="522" y="714"/>
                  </a:moveTo>
                  <a:cubicBezTo>
                    <a:pt x="486" y="749"/>
                    <a:pt x="486" y="749"/>
                    <a:pt x="486" y="749"/>
                  </a:cubicBezTo>
                  <a:cubicBezTo>
                    <a:pt x="486" y="749"/>
                    <a:pt x="486" y="749"/>
                    <a:pt x="486" y="749"/>
                  </a:cubicBezTo>
                  <a:cubicBezTo>
                    <a:pt x="413" y="823"/>
                    <a:pt x="413" y="823"/>
                    <a:pt x="413" y="823"/>
                  </a:cubicBezTo>
                  <a:cubicBezTo>
                    <a:pt x="413" y="823"/>
                    <a:pt x="413" y="823"/>
                    <a:pt x="413" y="823"/>
                  </a:cubicBezTo>
                  <a:cubicBezTo>
                    <a:pt x="411" y="825"/>
                    <a:pt x="411" y="825"/>
                    <a:pt x="411" y="825"/>
                  </a:cubicBezTo>
                  <a:cubicBezTo>
                    <a:pt x="411" y="825"/>
                    <a:pt x="411" y="825"/>
                    <a:pt x="411" y="825"/>
                  </a:cubicBezTo>
                  <a:cubicBezTo>
                    <a:pt x="410" y="826"/>
                    <a:pt x="410" y="826"/>
                    <a:pt x="410" y="826"/>
                  </a:cubicBezTo>
                  <a:cubicBezTo>
                    <a:pt x="410" y="826"/>
                    <a:pt x="410" y="826"/>
                    <a:pt x="410" y="826"/>
                  </a:cubicBezTo>
                  <a:cubicBezTo>
                    <a:pt x="410" y="827"/>
                    <a:pt x="410" y="827"/>
                    <a:pt x="410" y="828"/>
                  </a:cubicBezTo>
                  <a:cubicBezTo>
                    <a:pt x="410" y="829"/>
                    <a:pt x="411" y="829"/>
                    <a:pt x="411" y="829"/>
                  </a:cubicBezTo>
                  <a:cubicBezTo>
                    <a:pt x="411" y="829"/>
                    <a:pt x="412" y="830"/>
                    <a:pt x="412" y="830"/>
                  </a:cubicBezTo>
                  <a:cubicBezTo>
                    <a:pt x="412" y="830"/>
                    <a:pt x="412" y="830"/>
                    <a:pt x="412" y="830"/>
                  </a:cubicBezTo>
                  <a:cubicBezTo>
                    <a:pt x="412" y="830"/>
                    <a:pt x="413" y="830"/>
                    <a:pt x="413" y="830"/>
                  </a:cubicBezTo>
                  <a:cubicBezTo>
                    <a:pt x="414" y="830"/>
                    <a:pt x="415" y="830"/>
                    <a:pt x="415" y="829"/>
                  </a:cubicBezTo>
                  <a:cubicBezTo>
                    <a:pt x="416" y="828"/>
                    <a:pt x="416" y="828"/>
                    <a:pt x="416" y="828"/>
                  </a:cubicBezTo>
                  <a:cubicBezTo>
                    <a:pt x="488" y="755"/>
                    <a:pt x="488" y="755"/>
                    <a:pt x="488" y="755"/>
                  </a:cubicBezTo>
                  <a:cubicBezTo>
                    <a:pt x="488" y="755"/>
                    <a:pt x="488" y="755"/>
                    <a:pt x="488" y="755"/>
                  </a:cubicBezTo>
                  <a:cubicBezTo>
                    <a:pt x="526" y="718"/>
                    <a:pt x="526" y="718"/>
                    <a:pt x="526" y="718"/>
                  </a:cubicBezTo>
                  <a:cubicBezTo>
                    <a:pt x="528" y="716"/>
                    <a:pt x="528" y="715"/>
                    <a:pt x="526" y="713"/>
                  </a:cubicBezTo>
                  <a:cubicBezTo>
                    <a:pt x="525" y="712"/>
                    <a:pt x="523" y="712"/>
                    <a:pt x="522" y="714"/>
                  </a:cubicBezTo>
                  <a:close/>
                  <a:moveTo>
                    <a:pt x="932" y="308"/>
                  </a:moveTo>
                  <a:cubicBezTo>
                    <a:pt x="931" y="307"/>
                    <a:pt x="929" y="307"/>
                    <a:pt x="928" y="308"/>
                  </a:cubicBezTo>
                  <a:cubicBezTo>
                    <a:pt x="746" y="490"/>
                    <a:pt x="746" y="490"/>
                    <a:pt x="746" y="490"/>
                  </a:cubicBezTo>
                  <a:cubicBezTo>
                    <a:pt x="745" y="491"/>
                    <a:pt x="745" y="493"/>
                    <a:pt x="746" y="494"/>
                  </a:cubicBezTo>
                  <a:cubicBezTo>
                    <a:pt x="746" y="495"/>
                    <a:pt x="747" y="495"/>
                    <a:pt x="748" y="495"/>
                  </a:cubicBezTo>
                  <a:cubicBezTo>
                    <a:pt x="749" y="495"/>
                    <a:pt x="750" y="495"/>
                    <a:pt x="750" y="494"/>
                  </a:cubicBezTo>
                  <a:cubicBezTo>
                    <a:pt x="932" y="312"/>
                    <a:pt x="932" y="312"/>
                    <a:pt x="932" y="312"/>
                  </a:cubicBezTo>
                  <a:cubicBezTo>
                    <a:pt x="933" y="311"/>
                    <a:pt x="933" y="309"/>
                    <a:pt x="932" y="308"/>
                  </a:cubicBezTo>
                  <a:close/>
                  <a:moveTo>
                    <a:pt x="944" y="310"/>
                  </a:moveTo>
                  <a:cubicBezTo>
                    <a:pt x="943" y="309"/>
                    <a:pt x="941" y="309"/>
                    <a:pt x="940" y="310"/>
                  </a:cubicBezTo>
                  <a:cubicBezTo>
                    <a:pt x="762" y="488"/>
                    <a:pt x="762" y="488"/>
                    <a:pt x="762" y="488"/>
                  </a:cubicBezTo>
                  <a:cubicBezTo>
                    <a:pt x="761" y="489"/>
                    <a:pt x="761" y="491"/>
                    <a:pt x="762" y="492"/>
                  </a:cubicBezTo>
                  <a:cubicBezTo>
                    <a:pt x="763" y="493"/>
                    <a:pt x="763" y="493"/>
                    <a:pt x="764" y="493"/>
                  </a:cubicBezTo>
                  <a:cubicBezTo>
                    <a:pt x="765" y="493"/>
                    <a:pt x="766" y="493"/>
                    <a:pt x="766" y="492"/>
                  </a:cubicBezTo>
                  <a:cubicBezTo>
                    <a:pt x="944" y="315"/>
                    <a:pt x="944" y="315"/>
                    <a:pt x="944" y="315"/>
                  </a:cubicBezTo>
                  <a:cubicBezTo>
                    <a:pt x="945" y="313"/>
                    <a:pt x="945" y="311"/>
                    <a:pt x="944" y="310"/>
                  </a:cubicBezTo>
                  <a:close/>
                  <a:moveTo>
                    <a:pt x="507" y="742"/>
                  </a:moveTo>
                  <a:cubicBezTo>
                    <a:pt x="495" y="754"/>
                    <a:pt x="495" y="754"/>
                    <a:pt x="495" y="754"/>
                  </a:cubicBezTo>
                  <a:cubicBezTo>
                    <a:pt x="494" y="756"/>
                    <a:pt x="494" y="758"/>
                    <a:pt x="495" y="759"/>
                  </a:cubicBezTo>
                  <a:cubicBezTo>
                    <a:pt x="496" y="759"/>
                    <a:pt x="497" y="760"/>
                    <a:pt x="498" y="760"/>
                  </a:cubicBezTo>
                  <a:cubicBezTo>
                    <a:pt x="498" y="760"/>
                    <a:pt x="499" y="759"/>
                    <a:pt x="500" y="759"/>
                  </a:cubicBezTo>
                  <a:cubicBezTo>
                    <a:pt x="512" y="747"/>
                    <a:pt x="512" y="747"/>
                    <a:pt x="512" y="747"/>
                  </a:cubicBezTo>
                  <a:cubicBezTo>
                    <a:pt x="513" y="745"/>
                    <a:pt x="513" y="743"/>
                    <a:pt x="512" y="742"/>
                  </a:cubicBezTo>
                  <a:cubicBezTo>
                    <a:pt x="511" y="741"/>
                    <a:pt x="509" y="741"/>
                    <a:pt x="507" y="742"/>
                  </a:cubicBezTo>
                  <a:close/>
                  <a:moveTo>
                    <a:pt x="975" y="282"/>
                  </a:moveTo>
                  <a:cubicBezTo>
                    <a:pt x="976" y="282"/>
                    <a:pt x="976" y="282"/>
                    <a:pt x="977" y="282"/>
                  </a:cubicBezTo>
                  <a:cubicBezTo>
                    <a:pt x="1007" y="252"/>
                    <a:pt x="1007" y="252"/>
                    <a:pt x="1007" y="252"/>
                  </a:cubicBezTo>
                  <a:cubicBezTo>
                    <a:pt x="1008" y="250"/>
                    <a:pt x="1008" y="248"/>
                    <a:pt x="1007" y="247"/>
                  </a:cubicBezTo>
                  <a:cubicBezTo>
                    <a:pt x="1006" y="246"/>
                    <a:pt x="1004" y="246"/>
                    <a:pt x="1003" y="247"/>
                  </a:cubicBezTo>
                  <a:cubicBezTo>
                    <a:pt x="973" y="277"/>
                    <a:pt x="973" y="277"/>
                    <a:pt x="973" y="277"/>
                  </a:cubicBezTo>
                  <a:cubicBezTo>
                    <a:pt x="971" y="278"/>
                    <a:pt x="971" y="280"/>
                    <a:pt x="973" y="282"/>
                  </a:cubicBezTo>
                  <a:cubicBezTo>
                    <a:pt x="973" y="282"/>
                    <a:pt x="974" y="282"/>
                    <a:pt x="975" y="282"/>
                  </a:cubicBezTo>
                  <a:close/>
                  <a:moveTo>
                    <a:pt x="1017" y="237"/>
                  </a:moveTo>
                  <a:cubicBezTo>
                    <a:pt x="1017" y="238"/>
                    <a:pt x="1018" y="238"/>
                    <a:pt x="1019" y="238"/>
                  </a:cubicBezTo>
                  <a:cubicBezTo>
                    <a:pt x="1020" y="238"/>
                    <a:pt x="1020" y="238"/>
                    <a:pt x="1021" y="237"/>
                  </a:cubicBezTo>
                  <a:cubicBezTo>
                    <a:pt x="1220" y="39"/>
                    <a:pt x="1220" y="39"/>
                    <a:pt x="1220" y="39"/>
                  </a:cubicBezTo>
                  <a:cubicBezTo>
                    <a:pt x="1221" y="38"/>
                    <a:pt x="1221" y="36"/>
                    <a:pt x="1220" y="35"/>
                  </a:cubicBezTo>
                  <a:cubicBezTo>
                    <a:pt x="1218" y="33"/>
                    <a:pt x="1216" y="33"/>
                    <a:pt x="1215" y="35"/>
                  </a:cubicBezTo>
                  <a:cubicBezTo>
                    <a:pt x="1017" y="233"/>
                    <a:pt x="1017" y="233"/>
                    <a:pt x="1017" y="233"/>
                  </a:cubicBezTo>
                  <a:cubicBezTo>
                    <a:pt x="1016" y="234"/>
                    <a:pt x="1016" y="236"/>
                    <a:pt x="1017" y="237"/>
                  </a:cubicBezTo>
                  <a:close/>
                  <a:moveTo>
                    <a:pt x="486" y="764"/>
                  </a:moveTo>
                  <a:cubicBezTo>
                    <a:pt x="468" y="782"/>
                    <a:pt x="468" y="782"/>
                    <a:pt x="468" y="782"/>
                  </a:cubicBezTo>
                  <a:cubicBezTo>
                    <a:pt x="467" y="783"/>
                    <a:pt x="467" y="785"/>
                    <a:pt x="468" y="786"/>
                  </a:cubicBezTo>
                  <a:cubicBezTo>
                    <a:pt x="468" y="787"/>
                    <a:pt x="469" y="787"/>
                    <a:pt x="470" y="787"/>
                  </a:cubicBezTo>
                  <a:cubicBezTo>
                    <a:pt x="471" y="787"/>
                    <a:pt x="472" y="787"/>
                    <a:pt x="472" y="786"/>
                  </a:cubicBezTo>
                  <a:cubicBezTo>
                    <a:pt x="491" y="768"/>
                    <a:pt x="491" y="768"/>
                    <a:pt x="491" y="768"/>
                  </a:cubicBezTo>
                  <a:cubicBezTo>
                    <a:pt x="492" y="767"/>
                    <a:pt x="492" y="765"/>
                    <a:pt x="491" y="764"/>
                  </a:cubicBezTo>
                  <a:cubicBezTo>
                    <a:pt x="489" y="762"/>
                    <a:pt x="487" y="762"/>
                    <a:pt x="486" y="764"/>
                  </a:cubicBezTo>
                  <a:close/>
                  <a:moveTo>
                    <a:pt x="420" y="838"/>
                  </a:moveTo>
                  <a:cubicBezTo>
                    <a:pt x="467" y="791"/>
                    <a:pt x="467" y="791"/>
                    <a:pt x="467" y="791"/>
                  </a:cubicBezTo>
                  <a:cubicBezTo>
                    <a:pt x="469" y="790"/>
                    <a:pt x="469" y="788"/>
                    <a:pt x="467" y="787"/>
                  </a:cubicBezTo>
                  <a:cubicBezTo>
                    <a:pt x="466" y="786"/>
                    <a:pt x="464" y="786"/>
                    <a:pt x="463" y="787"/>
                  </a:cubicBezTo>
                  <a:cubicBezTo>
                    <a:pt x="455" y="795"/>
                    <a:pt x="455" y="795"/>
                    <a:pt x="455" y="795"/>
                  </a:cubicBezTo>
                  <a:cubicBezTo>
                    <a:pt x="455" y="795"/>
                    <a:pt x="455" y="795"/>
                    <a:pt x="455" y="795"/>
                  </a:cubicBezTo>
                  <a:cubicBezTo>
                    <a:pt x="416" y="834"/>
                    <a:pt x="416" y="834"/>
                    <a:pt x="416" y="834"/>
                  </a:cubicBezTo>
                  <a:cubicBezTo>
                    <a:pt x="415" y="835"/>
                    <a:pt x="415" y="837"/>
                    <a:pt x="416" y="838"/>
                  </a:cubicBezTo>
                  <a:cubicBezTo>
                    <a:pt x="417" y="839"/>
                    <a:pt x="417" y="839"/>
                    <a:pt x="418" y="839"/>
                  </a:cubicBezTo>
                  <a:cubicBezTo>
                    <a:pt x="419" y="839"/>
                    <a:pt x="420" y="839"/>
                    <a:pt x="420" y="838"/>
                  </a:cubicBezTo>
                  <a:close/>
                  <a:moveTo>
                    <a:pt x="423" y="850"/>
                  </a:moveTo>
                  <a:cubicBezTo>
                    <a:pt x="462" y="810"/>
                    <a:pt x="462" y="810"/>
                    <a:pt x="462" y="810"/>
                  </a:cubicBezTo>
                  <a:cubicBezTo>
                    <a:pt x="465" y="807"/>
                    <a:pt x="465" y="807"/>
                    <a:pt x="465" y="807"/>
                  </a:cubicBezTo>
                  <a:cubicBezTo>
                    <a:pt x="466" y="806"/>
                    <a:pt x="466" y="804"/>
                    <a:pt x="465" y="803"/>
                  </a:cubicBezTo>
                  <a:cubicBezTo>
                    <a:pt x="464" y="802"/>
                    <a:pt x="462" y="802"/>
                    <a:pt x="461" y="803"/>
                  </a:cubicBezTo>
                  <a:cubicBezTo>
                    <a:pt x="458" y="806"/>
                    <a:pt x="458" y="806"/>
                    <a:pt x="458" y="806"/>
                  </a:cubicBezTo>
                  <a:cubicBezTo>
                    <a:pt x="433" y="831"/>
                    <a:pt x="433" y="831"/>
                    <a:pt x="433" y="831"/>
                  </a:cubicBezTo>
                  <a:cubicBezTo>
                    <a:pt x="413" y="851"/>
                    <a:pt x="413" y="851"/>
                    <a:pt x="413" y="851"/>
                  </a:cubicBezTo>
                  <a:cubicBezTo>
                    <a:pt x="412" y="852"/>
                    <a:pt x="412" y="854"/>
                    <a:pt x="413" y="855"/>
                  </a:cubicBezTo>
                  <a:cubicBezTo>
                    <a:pt x="413" y="856"/>
                    <a:pt x="414" y="856"/>
                    <a:pt x="415" y="856"/>
                  </a:cubicBezTo>
                  <a:cubicBezTo>
                    <a:pt x="416" y="856"/>
                    <a:pt x="416" y="856"/>
                    <a:pt x="417" y="855"/>
                  </a:cubicBezTo>
                  <a:cubicBezTo>
                    <a:pt x="423" y="850"/>
                    <a:pt x="423" y="850"/>
                    <a:pt x="423" y="850"/>
                  </a:cubicBezTo>
                  <a:cubicBezTo>
                    <a:pt x="423" y="850"/>
                    <a:pt x="423" y="850"/>
                    <a:pt x="423" y="850"/>
                  </a:cubicBezTo>
                  <a:close/>
                  <a:moveTo>
                    <a:pt x="983" y="281"/>
                  </a:moveTo>
                  <a:cubicBezTo>
                    <a:pt x="982" y="282"/>
                    <a:pt x="982" y="284"/>
                    <a:pt x="983" y="285"/>
                  </a:cubicBezTo>
                  <a:cubicBezTo>
                    <a:pt x="984" y="286"/>
                    <a:pt x="984" y="286"/>
                    <a:pt x="985" y="286"/>
                  </a:cubicBezTo>
                  <a:cubicBezTo>
                    <a:pt x="986" y="286"/>
                    <a:pt x="987" y="286"/>
                    <a:pt x="987" y="285"/>
                  </a:cubicBezTo>
                  <a:cubicBezTo>
                    <a:pt x="1235" y="38"/>
                    <a:pt x="1235" y="38"/>
                    <a:pt x="1235" y="38"/>
                  </a:cubicBezTo>
                  <a:cubicBezTo>
                    <a:pt x="1236" y="37"/>
                    <a:pt x="1236" y="35"/>
                    <a:pt x="1235" y="33"/>
                  </a:cubicBezTo>
                  <a:cubicBezTo>
                    <a:pt x="1234" y="32"/>
                    <a:pt x="1232" y="32"/>
                    <a:pt x="1230" y="33"/>
                  </a:cubicBezTo>
                  <a:cubicBezTo>
                    <a:pt x="1018" y="246"/>
                    <a:pt x="1018" y="246"/>
                    <a:pt x="1018" y="246"/>
                  </a:cubicBezTo>
                  <a:lnTo>
                    <a:pt x="983" y="281"/>
                  </a:lnTo>
                  <a:close/>
                  <a:moveTo>
                    <a:pt x="955" y="313"/>
                  </a:moveTo>
                  <a:cubicBezTo>
                    <a:pt x="954" y="312"/>
                    <a:pt x="952" y="312"/>
                    <a:pt x="951" y="313"/>
                  </a:cubicBezTo>
                  <a:cubicBezTo>
                    <a:pt x="777" y="486"/>
                    <a:pt x="777" y="486"/>
                    <a:pt x="777" y="486"/>
                  </a:cubicBezTo>
                  <a:cubicBezTo>
                    <a:pt x="776" y="488"/>
                    <a:pt x="776" y="490"/>
                    <a:pt x="777" y="491"/>
                  </a:cubicBezTo>
                  <a:cubicBezTo>
                    <a:pt x="778" y="491"/>
                    <a:pt x="779" y="492"/>
                    <a:pt x="780" y="492"/>
                  </a:cubicBezTo>
                  <a:cubicBezTo>
                    <a:pt x="780" y="492"/>
                    <a:pt x="781" y="491"/>
                    <a:pt x="782" y="491"/>
                  </a:cubicBezTo>
                  <a:cubicBezTo>
                    <a:pt x="955" y="318"/>
                    <a:pt x="955" y="318"/>
                    <a:pt x="955" y="318"/>
                  </a:cubicBezTo>
                  <a:cubicBezTo>
                    <a:pt x="956" y="316"/>
                    <a:pt x="956" y="314"/>
                    <a:pt x="955" y="313"/>
                  </a:cubicBezTo>
                  <a:close/>
                  <a:moveTo>
                    <a:pt x="1068" y="214"/>
                  </a:moveTo>
                  <a:cubicBezTo>
                    <a:pt x="1069" y="214"/>
                    <a:pt x="1070" y="215"/>
                    <a:pt x="1070" y="215"/>
                  </a:cubicBezTo>
                  <a:cubicBezTo>
                    <a:pt x="1071" y="215"/>
                    <a:pt x="1072" y="214"/>
                    <a:pt x="1073" y="214"/>
                  </a:cubicBezTo>
                  <a:cubicBezTo>
                    <a:pt x="1246" y="41"/>
                    <a:pt x="1246" y="41"/>
                    <a:pt x="1246" y="41"/>
                  </a:cubicBezTo>
                  <a:cubicBezTo>
                    <a:pt x="1247" y="39"/>
                    <a:pt x="1247" y="38"/>
                    <a:pt x="1246" y="36"/>
                  </a:cubicBezTo>
                  <a:cubicBezTo>
                    <a:pt x="1245" y="35"/>
                    <a:pt x="1243" y="35"/>
                    <a:pt x="1241" y="36"/>
                  </a:cubicBezTo>
                  <a:cubicBezTo>
                    <a:pt x="1068" y="209"/>
                    <a:pt x="1068" y="209"/>
                    <a:pt x="1068" y="209"/>
                  </a:cubicBezTo>
                  <a:cubicBezTo>
                    <a:pt x="1067" y="211"/>
                    <a:pt x="1067" y="213"/>
                    <a:pt x="1068" y="214"/>
                  </a:cubicBezTo>
                  <a:close/>
                  <a:moveTo>
                    <a:pt x="998" y="287"/>
                  </a:moveTo>
                  <a:cubicBezTo>
                    <a:pt x="999" y="287"/>
                    <a:pt x="1000" y="287"/>
                    <a:pt x="1001" y="286"/>
                  </a:cubicBezTo>
                  <a:cubicBezTo>
                    <a:pt x="1054" y="232"/>
                    <a:pt x="1054" y="232"/>
                    <a:pt x="1054" y="232"/>
                  </a:cubicBezTo>
                  <a:cubicBezTo>
                    <a:pt x="1055" y="231"/>
                    <a:pt x="1055" y="229"/>
                    <a:pt x="1054" y="228"/>
                  </a:cubicBezTo>
                  <a:cubicBezTo>
                    <a:pt x="1053" y="227"/>
                    <a:pt x="1051" y="227"/>
                    <a:pt x="1050" y="228"/>
                  </a:cubicBezTo>
                  <a:cubicBezTo>
                    <a:pt x="996" y="282"/>
                    <a:pt x="996" y="282"/>
                    <a:pt x="996" y="282"/>
                  </a:cubicBezTo>
                  <a:cubicBezTo>
                    <a:pt x="995" y="283"/>
                    <a:pt x="995" y="285"/>
                    <a:pt x="996" y="286"/>
                  </a:cubicBezTo>
                  <a:cubicBezTo>
                    <a:pt x="997" y="287"/>
                    <a:pt x="998" y="287"/>
                    <a:pt x="998" y="287"/>
                  </a:cubicBezTo>
                  <a:close/>
                  <a:moveTo>
                    <a:pt x="965" y="317"/>
                  </a:moveTo>
                  <a:cubicBezTo>
                    <a:pt x="964" y="316"/>
                    <a:pt x="962" y="316"/>
                    <a:pt x="961" y="317"/>
                  </a:cubicBezTo>
                  <a:cubicBezTo>
                    <a:pt x="792" y="486"/>
                    <a:pt x="792" y="486"/>
                    <a:pt x="792" y="486"/>
                  </a:cubicBezTo>
                  <a:cubicBezTo>
                    <a:pt x="790" y="487"/>
                    <a:pt x="790" y="489"/>
                    <a:pt x="792" y="491"/>
                  </a:cubicBezTo>
                  <a:cubicBezTo>
                    <a:pt x="792" y="491"/>
                    <a:pt x="793" y="491"/>
                    <a:pt x="794" y="491"/>
                  </a:cubicBezTo>
                  <a:cubicBezTo>
                    <a:pt x="795" y="491"/>
                    <a:pt x="795" y="491"/>
                    <a:pt x="796" y="491"/>
                  </a:cubicBezTo>
                  <a:cubicBezTo>
                    <a:pt x="965" y="321"/>
                    <a:pt x="965" y="321"/>
                    <a:pt x="965" y="321"/>
                  </a:cubicBezTo>
                  <a:cubicBezTo>
                    <a:pt x="967" y="320"/>
                    <a:pt x="967" y="318"/>
                    <a:pt x="965" y="317"/>
                  </a:cubicBezTo>
                  <a:close/>
                  <a:moveTo>
                    <a:pt x="453" y="829"/>
                  </a:moveTo>
                  <a:cubicBezTo>
                    <a:pt x="451" y="828"/>
                    <a:pt x="449" y="828"/>
                    <a:pt x="448" y="829"/>
                  </a:cubicBezTo>
                  <a:cubicBezTo>
                    <a:pt x="422" y="856"/>
                    <a:pt x="422" y="856"/>
                    <a:pt x="422" y="856"/>
                  </a:cubicBezTo>
                  <a:cubicBezTo>
                    <a:pt x="421" y="857"/>
                    <a:pt x="421" y="859"/>
                    <a:pt x="422" y="860"/>
                  </a:cubicBezTo>
                  <a:cubicBezTo>
                    <a:pt x="423" y="861"/>
                    <a:pt x="424" y="861"/>
                    <a:pt x="424" y="861"/>
                  </a:cubicBezTo>
                  <a:cubicBezTo>
                    <a:pt x="425" y="861"/>
                    <a:pt x="426" y="861"/>
                    <a:pt x="427" y="860"/>
                  </a:cubicBezTo>
                  <a:cubicBezTo>
                    <a:pt x="453" y="834"/>
                    <a:pt x="453" y="834"/>
                    <a:pt x="453" y="834"/>
                  </a:cubicBezTo>
                  <a:cubicBezTo>
                    <a:pt x="454" y="833"/>
                    <a:pt x="454" y="831"/>
                    <a:pt x="453" y="829"/>
                  </a:cubicBezTo>
                  <a:close/>
                  <a:moveTo>
                    <a:pt x="983" y="313"/>
                  </a:moveTo>
                  <a:cubicBezTo>
                    <a:pt x="982" y="312"/>
                    <a:pt x="980" y="312"/>
                    <a:pt x="979" y="313"/>
                  </a:cubicBezTo>
                  <a:cubicBezTo>
                    <a:pt x="812" y="479"/>
                    <a:pt x="812" y="479"/>
                    <a:pt x="812" y="479"/>
                  </a:cubicBezTo>
                  <a:cubicBezTo>
                    <a:pt x="811" y="480"/>
                    <a:pt x="811" y="482"/>
                    <a:pt x="812" y="484"/>
                  </a:cubicBezTo>
                  <a:cubicBezTo>
                    <a:pt x="813" y="484"/>
                    <a:pt x="814" y="485"/>
                    <a:pt x="815" y="485"/>
                  </a:cubicBezTo>
                  <a:cubicBezTo>
                    <a:pt x="815" y="485"/>
                    <a:pt x="816" y="484"/>
                    <a:pt x="817" y="484"/>
                  </a:cubicBezTo>
                  <a:cubicBezTo>
                    <a:pt x="983" y="318"/>
                    <a:pt x="983" y="318"/>
                    <a:pt x="983" y="318"/>
                  </a:cubicBezTo>
                  <a:cubicBezTo>
                    <a:pt x="984" y="316"/>
                    <a:pt x="984" y="314"/>
                    <a:pt x="983" y="313"/>
                  </a:cubicBezTo>
                  <a:close/>
                  <a:moveTo>
                    <a:pt x="1242" y="50"/>
                  </a:moveTo>
                  <a:cubicBezTo>
                    <a:pt x="1242" y="50"/>
                    <a:pt x="1242" y="50"/>
                    <a:pt x="1242" y="50"/>
                  </a:cubicBezTo>
                  <a:cubicBezTo>
                    <a:pt x="1242" y="50"/>
                    <a:pt x="1242" y="50"/>
                    <a:pt x="1242" y="50"/>
                  </a:cubicBezTo>
                  <a:cubicBezTo>
                    <a:pt x="1076" y="215"/>
                    <a:pt x="1076" y="215"/>
                    <a:pt x="1076" y="215"/>
                  </a:cubicBezTo>
                  <a:cubicBezTo>
                    <a:pt x="1065" y="227"/>
                    <a:pt x="1065" y="227"/>
                    <a:pt x="1065" y="227"/>
                  </a:cubicBezTo>
                  <a:cubicBezTo>
                    <a:pt x="1064" y="228"/>
                    <a:pt x="1064" y="230"/>
                    <a:pt x="1065" y="231"/>
                  </a:cubicBezTo>
                  <a:cubicBezTo>
                    <a:pt x="1066" y="232"/>
                    <a:pt x="1067" y="232"/>
                    <a:pt x="1067" y="232"/>
                  </a:cubicBezTo>
                  <a:cubicBezTo>
                    <a:pt x="1068" y="232"/>
                    <a:pt x="1069" y="232"/>
                    <a:pt x="1070" y="231"/>
                  </a:cubicBezTo>
                  <a:cubicBezTo>
                    <a:pt x="1081" y="220"/>
                    <a:pt x="1081" y="220"/>
                    <a:pt x="1081" y="220"/>
                  </a:cubicBezTo>
                  <a:cubicBezTo>
                    <a:pt x="1246" y="55"/>
                    <a:pt x="1246" y="55"/>
                    <a:pt x="1246" y="55"/>
                  </a:cubicBezTo>
                  <a:cubicBezTo>
                    <a:pt x="1246" y="54"/>
                    <a:pt x="1246" y="54"/>
                    <a:pt x="1246" y="54"/>
                  </a:cubicBezTo>
                  <a:cubicBezTo>
                    <a:pt x="1246" y="54"/>
                    <a:pt x="1246" y="54"/>
                    <a:pt x="1246" y="54"/>
                  </a:cubicBezTo>
                  <a:cubicBezTo>
                    <a:pt x="1249" y="51"/>
                    <a:pt x="1249" y="51"/>
                    <a:pt x="1249" y="51"/>
                  </a:cubicBezTo>
                  <a:cubicBezTo>
                    <a:pt x="1250" y="50"/>
                    <a:pt x="1250" y="48"/>
                    <a:pt x="1249" y="47"/>
                  </a:cubicBezTo>
                  <a:cubicBezTo>
                    <a:pt x="1248" y="46"/>
                    <a:pt x="1246" y="46"/>
                    <a:pt x="1245" y="47"/>
                  </a:cubicBezTo>
                  <a:lnTo>
                    <a:pt x="1242" y="50"/>
                  </a:lnTo>
                  <a:close/>
                  <a:moveTo>
                    <a:pt x="996" y="301"/>
                  </a:moveTo>
                  <a:cubicBezTo>
                    <a:pt x="996" y="301"/>
                    <a:pt x="997" y="301"/>
                    <a:pt x="998" y="301"/>
                  </a:cubicBezTo>
                  <a:cubicBezTo>
                    <a:pt x="998" y="301"/>
                    <a:pt x="999" y="301"/>
                    <a:pt x="1000" y="301"/>
                  </a:cubicBezTo>
                  <a:cubicBezTo>
                    <a:pt x="1059" y="242"/>
                    <a:pt x="1059" y="242"/>
                    <a:pt x="1059" y="242"/>
                  </a:cubicBezTo>
                  <a:cubicBezTo>
                    <a:pt x="1060" y="241"/>
                    <a:pt x="1060" y="239"/>
                    <a:pt x="1059" y="238"/>
                  </a:cubicBezTo>
                  <a:cubicBezTo>
                    <a:pt x="1057" y="236"/>
                    <a:pt x="1055" y="236"/>
                    <a:pt x="1054" y="238"/>
                  </a:cubicBezTo>
                  <a:cubicBezTo>
                    <a:pt x="996" y="296"/>
                    <a:pt x="996" y="296"/>
                    <a:pt x="996" y="296"/>
                  </a:cubicBezTo>
                  <a:cubicBezTo>
                    <a:pt x="994" y="297"/>
                    <a:pt x="994" y="299"/>
                    <a:pt x="996" y="301"/>
                  </a:cubicBezTo>
                  <a:close/>
                  <a:moveTo>
                    <a:pt x="433" y="867"/>
                  </a:moveTo>
                  <a:cubicBezTo>
                    <a:pt x="461" y="840"/>
                    <a:pt x="461" y="840"/>
                    <a:pt x="461" y="840"/>
                  </a:cubicBezTo>
                  <a:cubicBezTo>
                    <a:pt x="462" y="839"/>
                    <a:pt x="462" y="837"/>
                    <a:pt x="461" y="835"/>
                  </a:cubicBezTo>
                  <a:cubicBezTo>
                    <a:pt x="459" y="834"/>
                    <a:pt x="457" y="834"/>
                    <a:pt x="456" y="835"/>
                  </a:cubicBezTo>
                  <a:cubicBezTo>
                    <a:pt x="429" y="863"/>
                    <a:pt x="429" y="863"/>
                    <a:pt x="429" y="863"/>
                  </a:cubicBezTo>
                  <a:cubicBezTo>
                    <a:pt x="428" y="864"/>
                    <a:pt x="428" y="866"/>
                    <a:pt x="429" y="867"/>
                  </a:cubicBezTo>
                  <a:cubicBezTo>
                    <a:pt x="429" y="868"/>
                    <a:pt x="430" y="868"/>
                    <a:pt x="431" y="868"/>
                  </a:cubicBezTo>
                  <a:cubicBezTo>
                    <a:pt x="432" y="868"/>
                    <a:pt x="432" y="868"/>
                    <a:pt x="433" y="867"/>
                  </a:cubicBezTo>
                  <a:close/>
                  <a:moveTo>
                    <a:pt x="459" y="851"/>
                  </a:moveTo>
                  <a:cubicBezTo>
                    <a:pt x="458" y="850"/>
                    <a:pt x="456" y="850"/>
                    <a:pt x="455" y="851"/>
                  </a:cubicBezTo>
                  <a:cubicBezTo>
                    <a:pt x="434" y="872"/>
                    <a:pt x="434" y="872"/>
                    <a:pt x="434" y="872"/>
                  </a:cubicBezTo>
                  <a:cubicBezTo>
                    <a:pt x="430" y="875"/>
                    <a:pt x="430" y="875"/>
                    <a:pt x="430" y="875"/>
                  </a:cubicBezTo>
                  <a:cubicBezTo>
                    <a:pt x="429" y="877"/>
                    <a:pt x="429" y="879"/>
                    <a:pt x="430" y="880"/>
                  </a:cubicBezTo>
                  <a:cubicBezTo>
                    <a:pt x="431" y="880"/>
                    <a:pt x="432" y="881"/>
                    <a:pt x="433" y="881"/>
                  </a:cubicBezTo>
                  <a:cubicBezTo>
                    <a:pt x="433" y="881"/>
                    <a:pt x="434" y="880"/>
                    <a:pt x="435" y="880"/>
                  </a:cubicBezTo>
                  <a:cubicBezTo>
                    <a:pt x="459" y="856"/>
                    <a:pt x="459" y="856"/>
                    <a:pt x="459" y="856"/>
                  </a:cubicBezTo>
                  <a:cubicBezTo>
                    <a:pt x="460" y="854"/>
                    <a:pt x="460" y="852"/>
                    <a:pt x="459" y="851"/>
                  </a:cubicBezTo>
                  <a:close/>
                  <a:moveTo>
                    <a:pt x="1072" y="238"/>
                  </a:moveTo>
                  <a:cubicBezTo>
                    <a:pt x="1073" y="239"/>
                    <a:pt x="1074" y="239"/>
                    <a:pt x="1074" y="239"/>
                  </a:cubicBezTo>
                  <a:cubicBezTo>
                    <a:pt x="1075" y="239"/>
                    <a:pt x="1076" y="239"/>
                    <a:pt x="1077" y="238"/>
                  </a:cubicBezTo>
                  <a:cubicBezTo>
                    <a:pt x="1261" y="53"/>
                    <a:pt x="1261" y="53"/>
                    <a:pt x="1261" y="53"/>
                  </a:cubicBezTo>
                  <a:cubicBezTo>
                    <a:pt x="1262" y="52"/>
                    <a:pt x="1262" y="50"/>
                    <a:pt x="1261" y="49"/>
                  </a:cubicBezTo>
                  <a:cubicBezTo>
                    <a:pt x="1260" y="48"/>
                    <a:pt x="1258" y="48"/>
                    <a:pt x="1257" y="49"/>
                  </a:cubicBezTo>
                  <a:cubicBezTo>
                    <a:pt x="1072" y="234"/>
                    <a:pt x="1072" y="234"/>
                    <a:pt x="1072" y="234"/>
                  </a:cubicBezTo>
                  <a:cubicBezTo>
                    <a:pt x="1071" y="235"/>
                    <a:pt x="1071" y="237"/>
                    <a:pt x="1072" y="238"/>
                  </a:cubicBezTo>
                  <a:close/>
                  <a:moveTo>
                    <a:pt x="986" y="328"/>
                  </a:moveTo>
                  <a:cubicBezTo>
                    <a:pt x="986" y="328"/>
                    <a:pt x="986" y="328"/>
                    <a:pt x="987" y="328"/>
                  </a:cubicBezTo>
                  <a:cubicBezTo>
                    <a:pt x="987" y="328"/>
                    <a:pt x="987" y="328"/>
                    <a:pt x="987" y="327"/>
                  </a:cubicBezTo>
                  <a:cubicBezTo>
                    <a:pt x="1065" y="249"/>
                    <a:pt x="1065" y="249"/>
                    <a:pt x="1065" y="249"/>
                  </a:cubicBezTo>
                  <a:cubicBezTo>
                    <a:pt x="1066" y="248"/>
                    <a:pt x="1066" y="246"/>
                    <a:pt x="1065" y="245"/>
                  </a:cubicBezTo>
                  <a:cubicBezTo>
                    <a:pt x="1064" y="244"/>
                    <a:pt x="1062" y="244"/>
                    <a:pt x="1061" y="245"/>
                  </a:cubicBezTo>
                  <a:cubicBezTo>
                    <a:pt x="983" y="323"/>
                    <a:pt x="983" y="323"/>
                    <a:pt x="983" y="323"/>
                  </a:cubicBezTo>
                  <a:cubicBezTo>
                    <a:pt x="983" y="323"/>
                    <a:pt x="982" y="323"/>
                    <a:pt x="982" y="323"/>
                  </a:cubicBezTo>
                  <a:cubicBezTo>
                    <a:pt x="982" y="324"/>
                    <a:pt x="982" y="324"/>
                    <a:pt x="982" y="324"/>
                  </a:cubicBezTo>
                  <a:cubicBezTo>
                    <a:pt x="825" y="481"/>
                    <a:pt x="825" y="481"/>
                    <a:pt x="825" y="481"/>
                  </a:cubicBezTo>
                  <a:cubicBezTo>
                    <a:pt x="824" y="482"/>
                    <a:pt x="824" y="484"/>
                    <a:pt x="825" y="485"/>
                  </a:cubicBezTo>
                  <a:cubicBezTo>
                    <a:pt x="825" y="486"/>
                    <a:pt x="826" y="486"/>
                    <a:pt x="827" y="486"/>
                  </a:cubicBezTo>
                  <a:cubicBezTo>
                    <a:pt x="828" y="486"/>
                    <a:pt x="828" y="486"/>
                    <a:pt x="829" y="485"/>
                  </a:cubicBezTo>
                  <a:lnTo>
                    <a:pt x="986" y="328"/>
                  </a:lnTo>
                  <a:close/>
                  <a:moveTo>
                    <a:pt x="1080" y="244"/>
                  </a:moveTo>
                  <a:cubicBezTo>
                    <a:pt x="1080" y="245"/>
                    <a:pt x="1081" y="245"/>
                    <a:pt x="1082" y="245"/>
                  </a:cubicBezTo>
                  <a:cubicBezTo>
                    <a:pt x="1083" y="245"/>
                    <a:pt x="1083" y="245"/>
                    <a:pt x="1084" y="244"/>
                  </a:cubicBezTo>
                  <a:cubicBezTo>
                    <a:pt x="1275" y="54"/>
                    <a:pt x="1275" y="54"/>
                    <a:pt x="1275" y="54"/>
                  </a:cubicBezTo>
                  <a:cubicBezTo>
                    <a:pt x="1276" y="52"/>
                    <a:pt x="1276" y="50"/>
                    <a:pt x="1275" y="49"/>
                  </a:cubicBezTo>
                  <a:cubicBezTo>
                    <a:pt x="1274" y="48"/>
                    <a:pt x="1272" y="48"/>
                    <a:pt x="1270" y="49"/>
                  </a:cubicBezTo>
                  <a:cubicBezTo>
                    <a:pt x="1080" y="240"/>
                    <a:pt x="1080" y="240"/>
                    <a:pt x="1080" y="240"/>
                  </a:cubicBezTo>
                  <a:cubicBezTo>
                    <a:pt x="1078" y="241"/>
                    <a:pt x="1078" y="243"/>
                    <a:pt x="1080" y="244"/>
                  </a:cubicBezTo>
                  <a:close/>
                  <a:moveTo>
                    <a:pt x="991" y="337"/>
                  </a:moveTo>
                  <a:cubicBezTo>
                    <a:pt x="991" y="337"/>
                    <a:pt x="992" y="337"/>
                    <a:pt x="992" y="337"/>
                  </a:cubicBezTo>
                  <a:cubicBezTo>
                    <a:pt x="1072" y="256"/>
                    <a:pt x="1072" y="256"/>
                    <a:pt x="1072" y="256"/>
                  </a:cubicBezTo>
                  <a:cubicBezTo>
                    <a:pt x="1074" y="255"/>
                    <a:pt x="1074" y="253"/>
                    <a:pt x="1072" y="252"/>
                  </a:cubicBezTo>
                  <a:cubicBezTo>
                    <a:pt x="1071" y="250"/>
                    <a:pt x="1069" y="250"/>
                    <a:pt x="1068" y="252"/>
                  </a:cubicBezTo>
                  <a:cubicBezTo>
                    <a:pt x="987" y="332"/>
                    <a:pt x="987" y="332"/>
                    <a:pt x="987" y="332"/>
                  </a:cubicBezTo>
                  <a:cubicBezTo>
                    <a:pt x="987" y="333"/>
                    <a:pt x="987" y="333"/>
                    <a:pt x="987" y="333"/>
                  </a:cubicBezTo>
                  <a:cubicBezTo>
                    <a:pt x="986" y="333"/>
                    <a:pt x="986" y="334"/>
                    <a:pt x="986" y="334"/>
                  </a:cubicBezTo>
                  <a:cubicBezTo>
                    <a:pt x="830" y="490"/>
                    <a:pt x="830" y="490"/>
                    <a:pt x="830" y="490"/>
                  </a:cubicBezTo>
                  <a:cubicBezTo>
                    <a:pt x="829" y="491"/>
                    <a:pt x="829" y="493"/>
                    <a:pt x="830" y="494"/>
                  </a:cubicBezTo>
                  <a:cubicBezTo>
                    <a:pt x="830" y="495"/>
                    <a:pt x="831" y="495"/>
                    <a:pt x="832" y="495"/>
                  </a:cubicBezTo>
                  <a:cubicBezTo>
                    <a:pt x="833" y="495"/>
                    <a:pt x="833" y="495"/>
                    <a:pt x="834" y="494"/>
                  </a:cubicBezTo>
                  <a:cubicBezTo>
                    <a:pt x="990" y="338"/>
                    <a:pt x="990" y="338"/>
                    <a:pt x="990" y="338"/>
                  </a:cubicBezTo>
                  <a:cubicBezTo>
                    <a:pt x="990" y="338"/>
                    <a:pt x="991" y="338"/>
                    <a:pt x="991" y="337"/>
                  </a:cubicBezTo>
                  <a:close/>
                  <a:moveTo>
                    <a:pt x="458" y="866"/>
                  </a:moveTo>
                  <a:cubicBezTo>
                    <a:pt x="457" y="865"/>
                    <a:pt x="454" y="865"/>
                    <a:pt x="453" y="866"/>
                  </a:cubicBezTo>
                  <a:cubicBezTo>
                    <a:pt x="440" y="878"/>
                    <a:pt x="440" y="878"/>
                    <a:pt x="440" y="878"/>
                  </a:cubicBezTo>
                  <a:cubicBezTo>
                    <a:pt x="440" y="878"/>
                    <a:pt x="440" y="878"/>
                    <a:pt x="440" y="878"/>
                  </a:cubicBezTo>
                  <a:cubicBezTo>
                    <a:pt x="438" y="882"/>
                    <a:pt x="438" y="882"/>
                    <a:pt x="438" y="882"/>
                  </a:cubicBezTo>
                  <a:cubicBezTo>
                    <a:pt x="436" y="883"/>
                    <a:pt x="437" y="885"/>
                    <a:pt x="438" y="886"/>
                  </a:cubicBezTo>
                  <a:cubicBezTo>
                    <a:pt x="438" y="887"/>
                    <a:pt x="439" y="887"/>
                    <a:pt x="440" y="887"/>
                  </a:cubicBezTo>
                  <a:cubicBezTo>
                    <a:pt x="441" y="887"/>
                    <a:pt x="442" y="887"/>
                    <a:pt x="442" y="886"/>
                  </a:cubicBezTo>
                  <a:cubicBezTo>
                    <a:pt x="458" y="870"/>
                    <a:pt x="458" y="870"/>
                    <a:pt x="458" y="870"/>
                  </a:cubicBezTo>
                  <a:cubicBezTo>
                    <a:pt x="459" y="869"/>
                    <a:pt x="459" y="867"/>
                    <a:pt x="458" y="866"/>
                  </a:cubicBezTo>
                  <a:close/>
                  <a:moveTo>
                    <a:pt x="1120" y="218"/>
                  </a:moveTo>
                  <a:cubicBezTo>
                    <a:pt x="1120" y="219"/>
                    <a:pt x="1121" y="219"/>
                    <a:pt x="1122" y="219"/>
                  </a:cubicBezTo>
                  <a:cubicBezTo>
                    <a:pt x="1123" y="219"/>
                    <a:pt x="1123" y="219"/>
                    <a:pt x="1124" y="218"/>
                  </a:cubicBezTo>
                  <a:cubicBezTo>
                    <a:pt x="1287" y="56"/>
                    <a:pt x="1287" y="56"/>
                    <a:pt x="1287" y="56"/>
                  </a:cubicBezTo>
                  <a:cubicBezTo>
                    <a:pt x="1288" y="55"/>
                    <a:pt x="1288" y="53"/>
                    <a:pt x="1287" y="52"/>
                  </a:cubicBezTo>
                  <a:cubicBezTo>
                    <a:pt x="1285" y="50"/>
                    <a:pt x="1283" y="50"/>
                    <a:pt x="1282" y="52"/>
                  </a:cubicBezTo>
                  <a:cubicBezTo>
                    <a:pt x="1120" y="214"/>
                    <a:pt x="1120" y="214"/>
                    <a:pt x="1120" y="214"/>
                  </a:cubicBezTo>
                  <a:cubicBezTo>
                    <a:pt x="1119" y="215"/>
                    <a:pt x="1119" y="217"/>
                    <a:pt x="1120" y="218"/>
                  </a:cubicBezTo>
                  <a:close/>
                  <a:moveTo>
                    <a:pt x="1094" y="249"/>
                  </a:moveTo>
                  <a:cubicBezTo>
                    <a:pt x="1111" y="231"/>
                    <a:pt x="1111" y="231"/>
                    <a:pt x="1111" y="231"/>
                  </a:cubicBezTo>
                  <a:cubicBezTo>
                    <a:pt x="1112" y="230"/>
                    <a:pt x="1112" y="228"/>
                    <a:pt x="1111" y="227"/>
                  </a:cubicBezTo>
                  <a:cubicBezTo>
                    <a:pt x="1110" y="226"/>
                    <a:pt x="1108" y="226"/>
                    <a:pt x="1107" y="227"/>
                  </a:cubicBezTo>
                  <a:cubicBezTo>
                    <a:pt x="1089" y="244"/>
                    <a:pt x="1089" y="244"/>
                    <a:pt x="1089" y="244"/>
                  </a:cubicBezTo>
                  <a:cubicBezTo>
                    <a:pt x="1088" y="246"/>
                    <a:pt x="1088" y="248"/>
                    <a:pt x="1089" y="249"/>
                  </a:cubicBezTo>
                  <a:cubicBezTo>
                    <a:pt x="1090" y="249"/>
                    <a:pt x="1091" y="250"/>
                    <a:pt x="1092" y="250"/>
                  </a:cubicBezTo>
                  <a:cubicBezTo>
                    <a:pt x="1092" y="250"/>
                    <a:pt x="1093" y="249"/>
                    <a:pt x="1094" y="249"/>
                  </a:cubicBezTo>
                  <a:close/>
                  <a:moveTo>
                    <a:pt x="1070" y="272"/>
                  </a:moveTo>
                  <a:cubicBezTo>
                    <a:pt x="1072" y="271"/>
                    <a:pt x="1072" y="269"/>
                    <a:pt x="1070" y="268"/>
                  </a:cubicBezTo>
                  <a:cubicBezTo>
                    <a:pt x="1069" y="266"/>
                    <a:pt x="1067" y="266"/>
                    <a:pt x="1066" y="268"/>
                  </a:cubicBezTo>
                  <a:cubicBezTo>
                    <a:pt x="996" y="337"/>
                    <a:pt x="996" y="337"/>
                    <a:pt x="996" y="337"/>
                  </a:cubicBezTo>
                  <a:cubicBezTo>
                    <a:pt x="995" y="339"/>
                    <a:pt x="995" y="341"/>
                    <a:pt x="996" y="342"/>
                  </a:cubicBezTo>
                  <a:cubicBezTo>
                    <a:pt x="997" y="342"/>
                    <a:pt x="998" y="343"/>
                    <a:pt x="998" y="343"/>
                  </a:cubicBezTo>
                  <a:cubicBezTo>
                    <a:pt x="999" y="343"/>
                    <a:pt x="1000" y="342"/>
                    <a:pt x="1001" y="342"/>
                  </a:cubicBezTo>
                  <a:lnTo>
                    <a:pt x="1070" y="272"/>
                  </a:lnTo>
                  <a:close/>
                  <a:moveTo>
                    <a:pt x="995" y="343"/>
                  </a:moveTo>
                  <a:cubicBezTo>
                    <a:pt x="994" y="341"/>
                    <a:pt x="992" y="341"/>
                    <a:pt x="991" y="343"/>
                  </a:cubicBezTo>
                  <a:cubicBezTo>
                    <a:pt x="843" y="491"/>
                    <a:pt x="843" y="491"/>
                    <a:pt x="843" y="491"/>
                  </a:cubicBezTo>
                  <a:cubicBezTo>
                    <a:pt x="842" y="492"/>
                    <a:pt x="842" y="494"/>
                    <a:pt x="843" y="495"/>
                  </a:cubicBezTo>
                  <a:cubicBezTo>
                    <a:pt x="844" y="496"/>
                    <a:pt x="844" y="496"/>
                    <a:pt x="845" y="496"/>
                  </a:cubicBezTo>
                  <a:cubicBezTo>
                    <a:pt x="846" y="496"/>
                    <a:pt x="847" y="496"/>
                    <a:pt x="847" y="495"/>
                  </a:cubicBezTo>
                  <a:cubicBezTo>
                    <a:pt x="995" y="347"/>
                    <a:pt x="995" y="347"/>
                    <a:pt x="995" y="347"/>
                  </a:cubicBezTo>
                  <a:cubicBezTo>
                    <a:pt x="997" y="346"/>
                    <a:pt x="997" y="344"/>
                    <a:pt x="995" y="343"/>
                  </a:cubicBezTo>
                  <a:close/>
                  <a:moveTo>
                    <a:pt x="852" y="500"/>
                  </a:moveTo>
                  <a:cubicBezTo>
                    <a:pt x="853" y="501"/>
                    <a:pt x="853" y="501"/>
                    <a:pt x="854" y="501"/>
                  </a:cubicBezTo>
                  <a:cubicBezTo>
                    <a:pt x="855" y="501"/>
                    <a:pt x="856" y="501"/>
                    <a:pt x="856" y="500"/>
                  </a:cubicBezTo>
                  <a:cubicBezTo>
                    <a:pt x="1001" y="355"/>
                    <a:pt x="1001" y="355"/>
                    <a:pt x="1001" y="355"/>
                  </a:cubicBezTo>
                  <a:cubicBezTo>
                    <a:pt x="1002" y="354"/>
                    <a:pt x="1002" y="352"/>
                    <a:pt x="1001" y="351"/>
                  </a:cubicBezTo>
                  <a:cubicBezTo>
                    <a:pt x="1000" y="350"/>
                    <a:pt x="998" y="350"/>
                    <a:pt x="997" y="351"/>
                  </a:cubicBezTo>
                  <a:cubicBezTo>
                    <a:pt x="852" y="496"/>
                    <a:pt x="852" y="496"/>
                    <a:pt x="852" y="496"/>
                  </a:cubicBezTo>
                  <a:cubicBezTo>
                    <a:pt x="851" y="497"/>
                    <a:pt x="851" y="499"/>
                    <a:pt x="852" y="500"/>
                  </a:cubicBezTo>
                  <a:close/>
                  <a:moveTo>
                    <a:pt x="472" y="880"/>
                  </a:moveTo>
                  <a:cubicBezTo>
                    <a:pt x="471" y="879"/>
                    <a:pt x="469" y="879"/>
                    <a:pt x="468" y="880"/>
                  </a:cubicBezTo>
                  <a:cubicBezTo>
                    <a:pt x="461" y="886"/>
                    <a:pt x="461" y="886"/>
                    <a:pt x="461" y="886"/>
                  </a:cubicBezTo>
                  <a:cubicBezTo>
                    <a:pt x="460" y="887"/>
                    <a:pt x="460" y="889"/>
                    <a:pt x="461" y="891"/>
                  </a:cubicBezTo>
                  <a:cubicBezTo>
                    <a:pt x="462" y="891"/>
                    <a:pt x="463" y="892"/>
                    <a:pt x="464" y="892"/>
                  </a:cubicBezTo>
                  <a:cubicBezTo>
                    <a:pt x="464" y="892"/>
                    <a:pt x="465" y="891"/>
                    <a:pt x="466" y="891"/>
                  </a:cubicBezTo>
                  <a:cubicBezTo>
                    <a:pt x="472" y="884"/>
                    <a:pt x="472" y="884"/>
                    <a:pt x="472" y="884"/>
                  </a:cubicBezTo>
                  <a:cubicBezTo>
                    <a:pt x="473" y="883"/>
                    <a:pt x="473" y="881"/>
                    <a:pt x="472" y="880"/>
                  </a:cubicBezTo>
                  <a:close/>
                  <a:moveTo>
                    <a:pt x="1087" y="265"/>
                  </a:moveTo>
                  <a:cubicBezTo>
                    <a:pt x="1088" y="265"/>
                    <a:pt x="1089" y="266"/>
                    <a:pt x="1089" y="266"/>
                  </a:cubicBezTo>
                  <a:cubicBezTo>
                    <a:pt x="1090" y="266"/>
                    <a:pt x="1091" y="265"/>
                    <a:pt x="1092" y="265"/>
                  </a:cubicBezTo>
                  <a:cubicBezTo>
                    <a:pt x="1120" y="236"/>
                    <a:pt x="1120" y="236"/>
                    <a:pt x="1120" y="236"/>
                  </a:cubicBezTo>
                  <a:cubicBezTo>
                    <a:pt x="1121" y="235"/>
                    <a:pt x="1121" y="233"/>
                    <a:pt x="1120" y="232"/>
                  </a:cubicBezTo>
                  <a:cubicBezTo>
                    <a:pt x="1119" y="231"/>
                    <a:pt x="1117" y="231"/>
                    <a:pt x="1116" y="232"/>
                  </a:cubicBezTo>
                  <a:cubicBezTo>
                    <a:pt x="1087" y="260"/>
                    <a:pt x="1087" y="260"/>
                    <a:pt x="1087" y="260"/>
                  </a:cubicBezTo>
                  <a:cubicBezTo>
                    <a:pt x="1086" y="262"/>
                    <a:pt x="1086" y="264"/>
                    <a:pt x="1087" y="265"/>
                  </a:cubicBezTo>
                  <a:close/>
                  <a:moveTo>
                    <a:pt x="1079" y="277"/>
                  </a:moveTo>
                  <a:cubicBezTo>
                    <a:pt x="1080" y="276"/>
                    <a:pt x="1080" y="274"/>
                    <a:pt x="1079" y="273"/>
                  </a:cubicBezTo>
                  <a:cubicBezTo>
                    <a:pt x="1078" y="272"/>
                    <a:pt x="1076" y="272"/>
                    <a:pt x="1075" y="273"/>
                  </a:cubicBezTo>
                  <a:cubicBezTo>
                    <a:pt x="1004" y="344"/>
                    <a:pt x="1004" y="344"/>
                    <a:pt x="1004" y="344"/>
                  </a:cubicBezTo>
                  <a:cubicBezTo>
                    <a:pt x="1003" y="345"/>
                    <a:pt x="1003" y="347"/>
                    <a:pt x="1004" y="348"/>
                  </a:cubicBezTo>
                  <a:cubicBezTo>
                    <a:pt x="1004" y="349"/>
                    <a:pt x="1005" y="349"/>
                    <a:pt x="1006" y="349"/>
                  </a:cubicBezTo>
                  <a:cubicBezTo>
                    <a:pt x="1007" y="349"/>
                    <a:pt x="1008" y="349"/>
                    <a:pt x="1008" y="348"/>
                  </a:cubicBezTo>
                  <a:lnTo>
                    <a:pt x="1079" y="277"/>
                  </a:lnTo>
                  <a:close/>
                  <a:moveTo>
                    <a:pt x="1121" y="231"/>
                  </a:moveTo>
                  <a:cubicBezTo>
                    <a:pt x="1122" y="231"/>
                    <a:pt x="1123" y="232"/>
                    <a:pt x="1123" y="232"/>
                  </a:cubicBezTo>
                  <a:cubicBezTo>
                    <a:pt x="1124" y="232"/>
                    <a:pt x="1125" y="231"/>
                    <a:pt x="1125" y="231"/>
                  </a:cubicBezTo>
                  <a:cubicBezTo>
                    <a:pt x="1299" y="58"/>
                    <a:pt x="1299" y="58"/>
                    <a:pt x="1299" y="58"/>
                  </a:cubicBezTo>
                  <a:cubicBezTo>
                    <a:pt x="1300" y="56"/>
                    <a:pt x="1300" y="55"/>
                    <a:pt x="1299" y="53"/>
                  </a:cubicBezTo>
                  <a:cubicBezTo>
                    <a:pt x="1298" y="52"/>
                    <a:pt x="1296" y="52"/>
                    <a:pt x="1294" y="53"/>
                  </a:cubicBezTo>
                  <a:cubicBezTo>
                    <a:pt x="1121" y="227"/>
                    <a:pt x="1121" y="227"/>
                    <a:pt x="1121" y="227"/>
                  </a:cubicBezTo>
                  <a:cubicBezTo>
                    <a:pt x="1120" y="228"/>
                    <a:pt x="1120" y="230"/>
                    <a:pt x="1121" y="231"/>
                  </a:cubicBezTo>
                  <a:close/>
                  <a:moveTo>
                    <a:pt x="856" y="513"/>
                  </a:moveTo>
                  <a:cubicBezTo>
                    <a:pt x="857" y="513"/>
                    <a:pt x="858" y="512"/>
                    <a:pt x="859" y="512"/>
                  </a:cubicBezTo>
                  <a:cubicBezTo>
                    <a:pt x="1006" y="365"/>
                    <a:pt x="1006" y="365"/>
                    <a:pt x="1006" y="365"/>
                  </a:cubicBezTo>
                  <a:cubicBezTo>
                    <a:pt x="1007" y="364"/>
                    <a:pt x="1007" y="362"/>
                    <a:pt x="1006" y="360"/>
                  </a:cubicBezTo>
                  <a:cubicBezTo>
                    <a:pt x="1004" y="359"/>
                    <a:pt x="1002" y="359"/>
                    <a:pt x="1001" y="360"/>
                  </a:cubicBezTo>
                  <a:cubicBezTo>
                    <a:pt x="854" y="507"/>
                    <a:pt x="854" y="507"/>
                    <a:pt x="854" y="507"/>
                  </a:cubicBezTo>
                  <a:cubicBezTo>
                    <a:pt x="853" y="509"/>
                    <a:pt x="853" y="511"/>
                    <a:pt x="854" y="512"/>
                  </a:cubicBezTo>
                  <a:cubicBezTo>
                    <a:pt x="855" y="512"/>
                    <a:pt x="856" y="513"/>
                    <a:pt x="856" y="513"/>
                  </a:cubicBezTo>
                  <a:close/>
                  <a:moveTo>
                    <a:pt x="1012" y="357"/>
                  </a:moveTo>
                  <a:cubicBezTo>
                    <a:pt x="1013" y="357"/>
                    <a:pt x="1014" y="357"/>
                    <a:pt x="1014" y="356"/>
                  </a:cubicBezTo>
                  <a:cubicBezTo>
                    <a:pt x="1090" y="281"/>
                    <a:pt x="1090" y="281"/>
                    <a:pt x="1090" y="281"/>
                  </a:cubicBezTo>
                  <a:cubicBezTo>
                    <a:pt x="1091" y="279"/>
                    <a:pt x="1091" y="277"/>
                    <a:pt x="1090" y="276"/>
                  </a:cubicBezTo>
                  <a:cubicBezTo>
                    <a:pt x="1089" y="275"/>
                    <a:pt x="1087" y="275"/>
                    <a:pt x="1085" y="276"/>
                  </a:cubicBezTo>
                  <a:cubicBezTo>
                    <a:pt x="1010" y="352"/>
                    <a:pt x="1010" y="352"/>
                    <a:pt x="1010" y="352"/>
                  </a:cubicBezTo>
                  <a:cubicBezTo>
                    <a:pt x="1009" y="353"/>
                    <a:pt x="1009" y="355"/>
                    <a:pt x="1010" y="356"/>
                  </a:cubicBezTo>
                  <a:cubicBezTo>
                    <a:pt x="1010" y="357"/>
                    <a:pt x="1011" y="357"/>
                    <a:pt x="1012" y="357"/>
                  </a:cubicBezTo>
                  <a:close/>
                  <a:moveTo>
                    <a:pt x="1093" y="273"/>
                  </a:moveTo>
                  <a:cubicBezTo>
                    <a:pt x="1094" y="273"/>
                    <a:pt x="1095" y="274"/>
                    <a:pt x="1095" y="274"/>
                  </a:cubicBezTo>
                  <a:cubicBezTo>
                    <a:pt x="1096" y="274"/>
                    <a:pt x="1097" y="273"/>
                    <a:pt x="1098" y="273"/>
                  </a:cubicBezTo>
                  <a:cubicBezTo>
                    <a:pt x="1315" y="55"/>
                    <a:pt x="1315" y="55"/>
                    <a:pt x="1315" y="55"/>
                  </a:cubicBezTo>
                  <a:cubicBezTo>
                    <a:pt x="1316" y="54"/>
                    <a:pt x="1316" y="52"/>
                    <a:pt x="1315" y="51"/>
                  </a:cubicBezTo>
                  <a:cubicBezTo>
                    <a:pt x="1314" y="50"/>
                    <a:pt x="1312" y="50"/>
                    <a:pt x="1311" y="51"/>
                  </a:cubicBezTo>
                  <a:cubicBezTo>
                    <a:pt x="1093" y="268"/>
                    <a:pt x="1093" y="268"/>
                    <a:pt x="1093" y="268"/>
                  </a:cubicBezTo>
                  <a:cubicBezTo>
                    <a:pt x="1092" y="270"/>
                    <a:pt x="1092" y="271"/>
                    <a:pt x="1093" y="273"/>
                  </a:cubicBezTo>
                  <a:close/>
                  <a:moveTo>
                    <a:pt x="478" y="884"/>
                  </a:moveTo>
                  <a:cubicBezTo>
                    <a:pt x="476" y="886"/>
                    <a:pt x="476" y="886"/>
                    <a:pt x="476" y="886"/>
                  </a:cubicBezTo>
                  <a:cubicBezTo>
                    <a:pt x="475" y="887"/>
                    <a:pt x="473" y="889"/>
                    <a:pt x="472" y="890"/>
                  </a:cubicBezTo>
                  <a:cubicBezTo>
                    <a:pt x="471" y="890"/>
                    <a:pt x="471" y="890"/>
                    <a:pt x="471" y="890"/>
                  </a:cubicBezTo>
                  <a:cubicBezTo>
                    <a:pt x="471" y="890"/>
                    <a:pt x="471" y="891"/>
                    <a:pt x="471" y="891"/>
                  </a:cubicBezTo>
                  <a:cubicBezTo>
                    <a:pt x="471" y="891"/>
                    <a:pt x="471" y="891"/>
                    <a:pt x="471" y="891"/>
                  </a:cubicBezTo>
                  <a:cubicBezTo>
                    <a:pt x="471" y="891"/>
                    <a:pt x="471" y="891"/>
                    <a:pt x="471" y="891"/>
                  </a:cubicBezTo>
                  <a:cubicBezTo>
                    <a:pt x="471" y="892"/>
                    <a:pt x="470" y="892"/>
                    <a:pt x="470" y="892"/>
                  </a:cubicBezTo>
                  <a:cubicBezTo>
                    <a:pt x="470" y="893"/>
                    <a:pt x="471" y="893"/>
                    <a:pt x="471" y="893"/>
                  </a:cubicBezTo>
                  <a:cubicBezTo>
                    <a:pt x="471" y="893"/>
                    <a:pt x="471" y="894"/>
                    <a:pt x="471" y="894"/>
                  </a:cubicBezTo>
                  <a:cubicBezTo>
                    <a:pt x="471" y="894"/>
                    <a:pt x="471" y="894"/>
                    <a:pt x="471" y="895"/>
                  </a:cubicBezTo>
                  <a:cubicBezTo>
                    <a:pt x="471" y="895"/>
                    <a:pt x="471" y="895"/>
                    <a:pt x="471" y="895"/>
                  </a:cubicBezTo>
                  <a:cubicBezTo>
                    <a:pt x="472" y="895"/>
                    <a:pt x="472" y="894"/>
                    <a:pt x="472" y="894"/>
                  </a:cubicBezTo>
                  <a:cubicBezTo>
                    <a:pt x="472" y="895"/>
                    <a:pt x="472" y="894"/>
                    <a:pt x="472" y="894"/>
                  </a:cubicBezTo>
                  <a:cubicBezTo>
                    <a:pt x="472" y="894"/>
                    <a:pt x="472" y="894"/>
                    <a:pt x="472" y="894"/>
                  </a:cubicBezTo>
                  <a:cubicBezTo>
                    <a:pt x="473" y="894"/>
                    <a:pt x="473" y="895"/>
                    <a:pt x="473" y="895"/>
                  </a:cubicBezTo>
                  <a:cubicBezTo>
                    <a:pt x="474" y="895"/>
                    <a:pt x="474" y="895"/>
                    <a:pt x="474" y="895"/>
                  </a:cubicBezTo>
                  <a:cubicBezTo>
                    <a:pt x="474" y="895"/>
                    <a:pt x="474" y="895"/>
                    <a:pt x="474" y="895"/>
                  </a:cubicBezTo>
                  <a:cubicBezTo>
                    <a:pt x="474" y="895"/>
                    <a:pt x="474" y="895"/>
                    <a:pt x="474" y="895"/>
                  </a:cubicBezTo>
                  <a:cubicBezTo>
                    <a:pt x="474" y="895"/>
                    <a:pt x="474" y="895"/>
                    <a:pt x="475" y="895"/>
                  </a:cubicBezTo>
                  <a:cubicBezTo>
                    <a:pt x="475" y="895"/>
                    <a:pt x="475" y="895"/>
                    <a:pt x="475" y="895"/>
                  </a:cubicBezTo>
                  <a:cubicBezTo>
                    <a:pt x="475" y="895"/>
                    <a:pt x="476" y="895"/>
                    <a:pt x="476" y="895"/>
                  </a:cubicBezTo>
                  <a:cubicBezTo>
                    <a:pt x="476" y="894"/>
                    <a:pt x="476" y="894"/>
                    <a:pt x="476" y="894"/>
                  </a:cubicBezTo>
                  <a:cubicBezTo>
                    <a:pt x="476" y="894"/>
                    <a:pt x="476" y="894"/>
                    <a:pt x="476" y="894"/>
                  </a:cubicBezTo>
                  <a:cubicBezTo>
                    <a:pt x="477" y="893"/>
                    <a:pt x="478" y="892"/>
                    <a:pt x="479" y="891"/>
                  </a:cubicBezTo>
                  <a:cubicBezTo>
                    <a:pt x="479" y="891"/>
                    <a:pt x="480" y="891"/>
                    <a:pt x="480" y="891"/>
                  </a:cubicBezTo>
                  <a:cubicBezTo>
                    <a:pt x="482" y="888"/>
                    <a:pt x="482" y="888"/>
                    <a:pt x="482" y="888"/>
                  </a:cubicBezTo>
                  <a:cubicBezTo>
                    <a:pt x="484" y="887"/>
                    <a:pt x="484" y="885"/>
                    <a:pt x="482" y="884"/>
                  </a:cubicBezTo>
                  <a:cubicBezTo>
                    <a:pt x="481" y="882"/>
                    <a:pt x="479" y="882"/>
                    <a:pt x="478" y="884"/>
                  </a:cubicBezTo>
                  <a:close/>
                  <a:moveTo>
                    <a:pt x="1010" y="375"/>
                  </a:moveTo>
                  <a:cubicBezTo>
                    <a:pt x="1011" y="373"/>
                    <a:pt x="1011" y="371"/>
                    <a:pt x="1010" y="370"/>
                  </a:cubicBezTo>
                  <a:cubicBezTo>
                    <a:pt x="1009" y="369"/>
                    <a:pt x="1007" y="369"/>
                    <a:pt x="1005" y="370"/>
                  </a:cubicBezTo>
                  <a:cubicBezTo>
                    <a:pt x="850" y="526"/>
                    <a:pt x="850" y="526"/>
                    <a:pt x="850" y="526"/>
                  </a:cubicBezTo>
                  <a:cubicBezTo>
                    <a:pt x="849" y="527"/>
                    <a:pt x="849" y="529"/>
                    <a:pt x="850" y="530"/>
                  </a:cubicBezTo>
                  <a:cubicBezTo>
                    <a:pt x="851" y="531"/>
                    <a:pt x="851" y="531"/>
                    <a:pt x="852" y="531"/>
                  </a:cubicBezTo>
                  <a:cubicBezTo>
                    <a:pt x="853" y="531"/>
                    <a:pt x="854" y="531"/>
                    <a:pt x="854" y="530"/>
                  </a:cubicBezTo>
                  <a:lnTo>
                    <a:pt x="1010" y="375"/>
                  </a:lnTo>
                  <a:close/>
                  <a:moveTo>
                    <a:pt x="1340" y="43"/>
                  </a:moveTo>
                  <a:cubicBezTo>
                    <a:pt x="1340" y="43"/>
                    <a:pt x="1341" y="43"/>
                    <a:pt x="1342" y="43"/>
                  </a:cubicBezTo>
                  <a:cubicBezTo>
                    <a:pt x="1345" y="40"/>
                    <a:pt x="1345" y="40"/>
                    <a:pt x="1345" y="40"/>
                  </a:cubicBezTo>
                  <a:cubicBezTo>
                    <a:pt x="1346" y="39"/>
                    <a:pt x="1346" y="37"/>
                    <a:pt x="1345" y="35"/>
                  </a:cubicBezTo>
                  <a:cubicBezTo>
                    <a:pt x="1343" y="34"/>
                    <a:pt x="1341" y="34"/>
                    <a:pt x="1340" y="35"/>
                  </a:cubicBezTo>
                  <a:cubicBezTo>
                    <a:pt x="1337" y="38"/>
                    <a:pt x="1337" y="38"/>
                    <a:pt x="1337" y="38"/>
                  </a:cubicBezTo>
                  <a:cubicBezTo>
                    <a:pt x="1336" y="39"/>
                    <a:pt x="1336" y="41"/>
                    <a:pt x="1337" y="43"/>
                  </a:cubicBezTo>
                  <a:cubicBezTo>
                    <a:pt x="1338" y="43"/>
                    <a:pt x="1339" y="43"/>
                    <a:pt x="1340" y="43"/>
                  </a:cubicBezTo>
                  <a:close/>
                  <a:moveTo>
                    <a:pt x="1015" y="365"/>
                  </a:moveTo>
                  <a:cubicBezTo>
                    <a:pt x="1015" y="366"/>
                    <a:pt x="1016" y="366"/>
                    <a:pt x="1017" y="366"/>
                  </a:cubicBezTo>
                  <a:cubicBezTo>
                    <a:pt x="1018" y="366"/>
                    <a:pt x="1018" y="366"/>
                    <a:pt x="1019" y="365"/>
                  </a:cubicBezTo>
                  <a:cubicBezTo>
                    <a:pt x="1326" y="58"/>
                    <a:pt x="1326" y="58"/>
                    <a:pt x="1326" y="58"/>
                  </a:cubicBezTo>
                  <a:cubicBezTo>
                    <a:pt x="1328" y="56"/>
                    <a:pt x="1328" y="56"/>
                    <a:pt x="1328" y="56"/>
                  </a:cubicBezTo>
                  <a:cubicBezTo>
                    <a:pt x="1329" y="56"/>
                    <a:pt x="1329" y="55"/>
                    <a:pt x="1329" y="54"/>
                  </a:cubicBezTo>
                  <a:cubicBezTo>
                    <a:pt x="1329" y="53"/>
                    <a:pt x="1329" y="52"/>
                    <a:pt x="1328" y="52"/>
                  </a:cubicBezTo>
                  <a:cubicBezTo>
                    <a:pt x="1327" y="51"/>
                    <a:pt x="1326" y="51"/>
                    <a:pt x="1325" y="51"/>
                  </a:cubicBezTo>
                  <a:cubicBezTo>
                    <a:pt x="1325" y="51"/>
                    <a:pt x="1324" y="51"/>
                    <a:pt x="1324" y="52"/>
                  </a:cubicBezTo>
                  <a:cubicBezTo>
                    <a:pt x="1322" y="54"/>
                    <a:pt x="1322" y="54"/>
                    <a:pt x="1322" y="54"/>
                  </a:cubicBezTo>
                  <a:cubicBezTo>
                    <a:pt x="1322" y="54"/>
                    <a:pt x="1322" y="54"/>
                    <a:pt x="1322" y="54"/>
                  </a:cubicBezTo>
                  <a:cubicBezTo>
                    <a:pt x="1015" y="361"/>
                    <a:pt x="1015" y="361"/>
                    <a:pt x="1015" y="361"/>
                  </a:cubicBezTo>
                  <a:cubicBezTo>
                    <a:pt x="1013" y="362"/>
                    <a:pt x="1013" y="364"/>
                    <a:pt x="1015" y="365"/>
                  </a:cubicBezTo>
                  <a:close/>
                  <a:moveTo>
                    <a:pt x="1022" y="372"/>
                  </a:moveTo>
                  <a:cubicBezTo>
                    <a:pt x="1022" y="373"/>
                    <a:pt x="1023" y="373"/>
                    <a:pt x="1024" y="373"/>
                  </a:cubicBezTo>
                  <a:cubicBezTo>
                    <a:pt x="1025" y="373"/>
                    <a:pt x="1025" y="373"/>
                    <a:pt x="1026" y="372"/>
                  </a:cubicBezTo>
                  <a:cubicBezTo>
                    <a:pt x="1335" y="63"/>
                    <a:pt x="1335" y="63"/>
                    <a:pt x="1335" y="63"/>
                  </a:cubicBezTo>
                  <a:cubicBezTo>
                    <a:pt x="1337" y="62"/>
                    <a:pt x="1337" y="60"/>
                    <a:pt x="1335" y="59"/>
                  </a:cubicBezTo>
                  <a:cubicBezTo>
                    <a:pt x="1334" y="57"/>
                    <a:pt x="1332" y="57"/>
                    <a:pt x="1331" y="59"/>
                  </a:cubicBezTo>
                  <a:cubicBezTo>
                    <a:pt x="1022" y="368"/>
                    <a:pt x="1022" y="368"/>
                    <a:pt x="1022" y="368"/>
                  </a:cubicBezTo>
                  <a:cubicBezTo>
                    <a:pt x="1020" y="369"/>
                    <a:pt x="1020" y="371"/>
                    <a:pt x="1022" y="372"/>
                  </a:cubicBezTo>
                  <a:close/>
                  <a:moveTo>
                    <a:pt x="1349" y="48"/>
                  </a:moveTo>
                  <a:cubicBezTo>
                    <a:pt x="1349" y="48"/>
                    <a:pt x="1350" y="48"/>
                    <a:pt x="1351" y="48"/>
                  </a:cubicBezTo>
                  <a:cubicBezTo>
                    <a:pt x="1357" y="41"/>
                    <a:pt x="1357" y="41"/>
                    <a:pt x="1357" y="41"/>
                  </a:cubicBezTo>
                  <a:cubicBezTo>
                    <a:pt x="1358" y="40"/>
                    <a:pt x="1358" y="38"/>
                    <a:pt x="1357" y="37"/>
                  </a:cubicBezTo>
                  <a:cubicBezTo>
                    <a:pt x="1356" y="35"/>
                    <a:pt x="1354" y="35"/>
                    <a:pt x="1353" y="37"/>
                  </a:cubicBezTo>
                  <a:cubicBezTo>
                    <a:pt x="1346" y="43"/>
                    <a:pt x="1346" y="43"/>
                    <a:pt x="1346" y="43"/>
                  </a:cubicBezTo>
                  <a:cubicBezTo>
                    <a:pt x="1345" y="44"/>
                    <a:pt x="1345" y="46"/>
                    <a:pt x="1346" y="48"/>
                  </a:cubicBezTo>
                  <a:cubicBezTo>
                    <a:pt x="1347" y="48"/>
                    <a:pt x="1348" y="48"/>
                    <a:pt x="1349" y="48"/>
                  </a:cubicBezTo>
                  <a:close/>
                  <a:moveTo>
                    <a:pt x="1016" y="378"/>
                  </a:moveTo>
                  <a:cubicBezTo>
                    <a:pt x="1015" y="377"/>
                    <a:pt x="1013" y="377"/>
                    <a:pt x="1011" y="378"/>
                  </a:cubicBezTo>
                  <a:cubicBezTo>
                    <a:pt x="853" y="536"/>
                    <a:pt x="853" y="536"/>
                    <a:pt x="853" y="536"/>
                  </a:cubicBezTo>
                  <a:cubicBezTo>
                    <a:pt x="852" y="537"/>
                    <a:pt x="852" y="539"/>
                    <a:pt x="853" y="541"/>
                  </a:cubicBezTo>
                  <a:cubicBezTo>
                    <a:pt x="854" y="541"/>
                    <a:pt x="855" y="541"/>
                    <a:pt x="856" y="541"/>
                  </a:cubicBezTo>
                  <a:cubicBezTo>
                    <a:pt x="856" y="541"/>
                    <a:pt x="857" y="541"/>
                    <a:pt x="858" y="541"/>
                  </a:cubicBezTo>
                  <a:cubicBezTo>
                    <a:pt x="1016" y="383"/>
                    <a:pt x="1016" y="383"/>
                    <a:pt x="1016" y="383"/>
                  </a:cubicBezTo>
                  <a:cubicBezTo>
                    <a:pt x="1017" y="381"/>
                    <a:pt x="1017" y="379"/>
                    <a:pt x="1016" y="378"/>
                  </a:cubicBezTo>
                  <a:close/>
                  <a:moveTo>
                    <a:pt x="1017" y="395"/>
                  </a:moveTo>
                  <a:cubicBezTo>
                    <a:pt x="1019" y="394"/>
                    <a:pt x="1019" y="392"/>
                    <a:pt x="1017" y="391"/>
                  </a:cubicBezTo>
                  <a:cubicBezTo>
                    <a:pt x="1016" y="389"/>
                    <a:pt x="1014" y="389"/>
                    <a:pt x="1013" y="391"/>
                  </a:cubicBezTo>
                  <a:cubicBezTo>
                    <a:pt x="859" y="544"/>
                    <a:pt x="859" y="544"/>
                    <a:pt x="859" y="544"/>
                  </a:cubicBezTo>
                  <a:cubicBezTo>
                    <a:pt x="858" y="546"/>
                    <a:pt x="858" y="547"/>
                    <a:pt x="859" y="549"/>
                  </a:cubicBezTo>
                  <a:cubicBezTo>
                    <a:pt x="860" y="549"/>
                    <a:pt x="861" y="550"/>
                    <a:pt x="861" y="550"/>
                  </a:cubicBezTo>
                  <a:cubicBezTo>
                    <a:pt x="862" y="550"/>
                    <a:pt x="863" y="549"/>
                    <a:pt x="864" y="549"/>
                  </a:cubicBezTo>
                  <a:lnTo>
                    <a:pt x="1017" y="395"/>
                  </a:lnTo>
                  <a:close/>
                  <a:moveTo>
                    <a:pt x="1364" y="47"/>
                  </a:moveTo>
                  <a:cubicBezTo>
                    <a:pt x="1365" y="47"/>
                    <a:pt x="1365" y="47"/>
                    <a:pt x="1366" y="46"/>
                  </a:cubicBezTo>
                  <a:cubicBezTo>
                    <a:pt x="1369" y="43"/>
                    <a:pt x="1369" y="43"/>
                    <a:pt x="1369" y="43"/>
                  </a:cubicBezTo>
                  <a:cubicBezTo>
                    <a:pt x="1371" y="42"/>
                    <a:pt x="1371" y="40"/>
                    <a:pt x="1369" y="39"/>
                  </a:cubicBezTo>
                  <a:cubicBezTo>
                    <a:pt x="1368" y="37"/>
                    <a:pt x="1366" y="37"/>
                    <a:pt x="1365" y="39"/>
                  </a:cubicBezTo>
                  <a:cubicBezTo>
                    <a:pt x="1362" y="42"/>
                    <a:pt x="1362" y="42"/>
                    <a:pt x="1362" y="42"/>
                  </a:cubicBezTo>
                  <a:cubicBezTo>
                    <a:pt x="1360" y="43"/>
                    <a:pt x="1360" y="45"/>
                    <a:pt x="1362" y="46"/>
                  </a:cubicBezTo>
                  <a:cubicBezTo>
                    <a:pt x="1362" y="47"/>
                    <a:pt x="1363" y="47"/>
                    <a:pt x="1364" y="47"/>
                  </a:cubicBezTo>
                  <a:close/>
                  <a:moveTo>
                    <a:pt x="1345" y="63"/>
                  </a:moveTo>
                  <a:cubicBezTo>
                    <a:pt x="1344" y="62"/>
                    <a:pt x="1342" y="62"/>
                    <a:pt x="1341" y="63"/>
                  </a:cubicBezTo>
                  <a:cubicBezTo>
                    <a:pt x="1081" y="322"/>
                    <a:pt x="1081" y="322"/>
                    <a:pt x="1081" y="322"/>
                  </a:cubicBezTo>
                  <a:cubicBezTo>
                    <a:pt x="1080" y="324"/>
                    <a:pt x="1080" y="326"/>
                    <a:pt x="1081" y="327"/>
                  </a:cubicBezTo>
                  <a:cubicBezTo>
                    <a:pt x="1082" y="327"/>
                    <a:pt x="1082" y="328"/>
                    <a:pt x="1083" y="328"/>
                  </a:cubicBezTo>
                  <a:cubicBezTo>
                    <a:pt x="1084" y="328"/>
                    <a:pt x="1085" y="327"/>
                    <a:pt x="1085" y="327"/>
                  </a:cubicBezTo>
                  <a:cubicBezTo>
                    <a:pt x="1345" y="67"/>
                    <a:pt x="1345" y="67"/>
                    <a:pt x="1345" y="67"/>
                  </a:cubicBezTo>
                  <a:cubicBezTo>
                    <a:pt x="1346" y="66"/>
                    <a:pt x="1346" y="64"/>
                    <a:pt x="1345" y="63"/>
                  </a:cubicBezTo>
                  <a:close/>
                  <a:moveTo>
                    <a:pt x="1072" y="331"/>
                  </a:moveTo>
                  <a:cubicBezTo>
                    <a:pt x="1023" y="380"/>
                    <a:pt x="1023" y="380"/>
                    <a:pt x="1023" y="380"/>
                  </a:cubicBezTo>
                  <a:cubicBezTo>
                    <a:pt x="1022" y="382"/>
                    <a:pt x="1022" y="384"/>
                    <a:pt x="1023" y="385"/>
                  </a:cubicBezTo>
                  <a:cubicBezTo>
                    <a:pt x="1024" y="385"/>
                    <a:pt x="1025" y="386"/>
                    <a:pt x="1025" y="386"/>
                  </a:cubicBezTo>
                  <a:cubicBezTo>
                    <a:pt x="1026" y="386"/>
                    <a:pt x="1027" y="385"/>
                    <a:pt x="1028" y="385"/>
                  </a:cubicBezTo>
                  <a:cubicBezTo>
                    <a:pt x="1077" y="336"/>
                    <a:pt x="1077" y="336"/>
                    <a:pt x="1077" y="336"/>
                  </a:cubicBezTo>
                  <a:cubicBezTo>
                    <a:pt x="1078" y="334"/>
                    <a:pt x="1078" y="333"/>
                    <a:pt x="1077" y="331"/>
                  </a:cubicBezTo>
                  <a:cubicBezTo>
                    <a:pt x="1075" y="330"/>
                    <a:pt x="1073" y="330"/>
                    <a:pt x="1072" y="331"/>
                  </a:cubicBezTo>
                  <a:close/>
                  <a:moveTo>
                    <a:pt x="1367" y="51"/>
                  </a:moveTo>
                  <a:cubicBezTo>
                    <a:pt x="1365" y="52"/>
                    <a:pt x="1365" y="54"/>
                    <a:pt x="1367" y="55"/>
                  </a:cubicBezTo>
                  <a:cubicBezTo>
                    <a:pt x="1367" y="56"/>
                    <a:pt x="1368" y="56"/>
                    <a:pt x="1369" y="56"/>
                  </a:cubicBezTo>
                  <a:cubicBezTo>
                    <a:pt x="1369" y="56"/>
                    <a:pt x="1370" y="56"/>
                    <a:pt x="1371" y="55"/>
                  </a:cubicBezTo>
                  <a:cubicBezTo>
                    <a:pt x="1374" y="52"/>
                    <a:pt x="1374" y="52"/>
                    <a:pt x="1374" y="52"/>
                  </a:cubicBezTo>
                  <a:cubicBezTo>
                    <a:pt x="1375" y="51"/>
                    <a:pt x="1375" y="49"/>
                    <a:pt x="1374" y="48"/>
                  </a:cubicBezTo>
                  <a:cubicBezTo>
                    <a:pt x="1373" y="47"/>
                    <a:pt x="1371" y="47"/>
                    <a:pt x="1370" y="48"/>
                  </a:cubicBezTo>
                  <a:lnTo>
                    <a:pt x="1367" y="51"/>
                  </a:lnTo>
                  <a:close/>
                  <a:moveTo>
                    <a:pt x="1030" y="387"/>
                  </a:moveTo>
                  <a:cubicBezTo>
                    <a:pt x="1029" y="388"/>
                    <a:pt x="1029" y="390"/>
                    <a:pt x="1030" y="392"/>
                  </a:cubicBezTo>
                  <a:cubicBezTo>
                    <a:pt x="1031" y="392"/>
                    <a:pt x="1032" y="393"/>
                    <a:pt x="1033" y="393"/>
                  </a:cubicBezTo>
                  <a:cubicBezTo>
                    <a:pt x="1033" y="393"/>
                    <a:pt x="1034" y="392"/>
                    <a:pt x="1035" y="392"/>
                  </a:cubicBezTo>
                  <a:cubicBezTo>
                    <a:pt x="1083" y="344"/>
                    <a:pt x="1083" y="344"/>
                    <a:pt x="1083" y="344"/>
                  </a:cubicBezTo>
                  <a:cubicBezTo>
                    <a:pt x="1084" y="342"/>
                    <a:pt x="1084" y="341"/>
                    <a:pt x="1083" y="339"/>
                  </a:cubicBezTo>
                  <a:cubicBezTo>
                    <a:pt x="1081" y="338"/>
                    <a:pt x="1079" y="338"/>
                    <a:pt x="1078" y="339"/>
                  </a:cubicBezTo>
                  <a:lnTo>
                    <a:pt x="1030" y="387"/>
                  </a:lnTo>
                  <a:close/>
                  <a:moveTo>
                    <a:pt x="1019" y="399"/>
                  </a:moveTo>
                  <a:cubicBezTo>
                    <a:pt x="865" y="553"/>
                    <a:pt x="865" y="553"/>
                    <a:pt x="865" y="553"/>
                  </a:cubicBezTo>
                  <a:cubicBezTo>
                    <a:pt x="863" y="554"/>
                    <a:pt x="863" y="556"/>
                    <a:pt x="865" y="557"/>
                  </a:cubicBezTo>
                  <a:cubicBezTo>
                    <a:pt x="865" y="558"/>
                    <a:pt x="866" y="558"/>
                    <a:pt x="867" y="558"/>
                  </a:cubicBezTo>
                  <a:cubicBezTo>
                    <a:pt x="867" y="558"/>
                    <a:pt x="868" y="558"/>
                    <a:pt x="869" y="557"/>
                  </a:cubicBezTo>
                  <a:cubicBezTo>
                    <a:pt x="1023" y="403"/>
                    <a:pt x="1023" y="403"/>
                    <a:pt x="1023" y="403"/>
                  </a:cubicBezTo>
                  <a:cubicBezTo>
                    <a:pt x="1024" y="402"/>
                    <a:pt x="1024" y="400"/>
                    <a:pt x="1023" y="399"/>
                  </a:cubicBezTo>
                  <a:cubicBezTo>
                    <a:pt x="1022" y="398"/>
                    <a:pt x="1020" y="398"/>
                    <a:pt x="1019" y="399"/>
                  </a:cubicBezTo>
                  <a:close/>
                  <a:moveTo>
                    <a:pt x="1356" y="62"/>
                  </a:moveTo>
                  <a:cubicBezTo>
                    <a:pt x="1087" y="331"/>
                    <a:pt x="1087" y="331"/>
                    <a:pt x="1087" y="331"/>
                  </a:cubicBezTo>
                  <a:cubicBezTo>
                    <a:pt x="1085" y="332"/>
                    <a:pt x="1085" y="334"/>
                    <a:pt x="1087" y="335"/>
                  </a:cubicBezTo>
                  <a:cubicBezTo>
                    <a:pt x="1087" y="336"/>
                    <a:pt x="1088" y="336"/>
                    <a:pt x="1089" y="336"/>
                  </a:cubicBezTo>
                  <a:cubicBezTo>
                    <a:pt x="1090" y="336"/>
                    <a:pt x="1090" y="336"/>
                    <a:pt x="1091" y="335"/>
                  </a:cubicBezTo>
                  <a:cubicBezTo>
                    <a:pt x="1360" y="66"/>
                    <a:pt x="1360" y="66"/>
                    <a:pt x="1360" y="66"/>
                  </a:cubicBezTo>
                  <a:cubicBezTo>
                    <a:pt x="1361" y="65"/>
                    <a:pt x="1361" y="63"/>
                    <a:pt x="1360" y="62"/>
                  </a:cubicBezTo>
                  <a:cubicBezTo>
                    <a:pt x="1359" y="60"/>
                    <a:pt x="1357" y="60"/>
                    <a:pt x="1356" y="62"/>
                  </a:cubicBezTo>
                  <a:close/>
                  <a:moveTo>
                    <a:pt x="1378" y="47"/>
                  </a:moveTo>
                  <a:cubicBezTo>
                    <a:pt x="1379" y="47"/>
                    <a:pt x="1379" y="47"/>
                    <a:pt x="1380" y="46"/>
                  </a:cubicBezTo>
                  <a:cubicBezTo>
                    <a:pt x="1382" y="44"/>
                    <a:pt x="1382" y="44"/>
                    <a:pt x="1382" y="44"/>
                  </a:cubicBezTo>
                  <a:cubicBezTo>
                    <a:pt x="1383" y="43"/>
                    <a:pt x="1383" y="41"/>
                    <a:pt x="1382" y="40"/>
                  </a:cubicBezTo>
                  <a:cubicBezTo>
                    <a:pt x="1381" y="39"/>
                    <a:pt x="1379" y="39"/>
                    <a:pt x="1377" y="40"/>
                  </a:cubicBezTo>
                  <a:cubicBezTo>
                    <a:pt x="1376" y="42"/>
                    <a:pt x="1376" y="42"/>
                    <a:pt x="1376" y="42"/>
                  </a:cubicBezTo>
                  <a:cubicBezTo>
                    <a:pt x="1374" y="43"/>
                    <a:pt x="1374" y="45"/>
                    <a:pt x="1376" y="46"/>
                  </a:cubicBezTo>
                  <a:cubicBezTo>
                    <a:pt x="1376" y="47"/>
                    <a:pt x="1377" y="47"/>
                    <a:pt x="1378" y="47"/>
                  </a:cubicBezTo>
                  <a:close/>
                  <a:moveTo>
                    <a:pt x="1371" y="61"/>
                  </a:moveTo>
                  <a:cubicBezTo>
                    <a:pt x="1093" y="339"/>
                    <a:pt x="1093" y="339"/>
                    <a:pt x="1093" y="339"/>
                  </a:cubicBezTo>
                  <a:cubicBezTo>
                    <a:pt x="1092" y="340"/>
                    <a:pt x="1092" y="342"/>
                    <a:pt x="1093" y="343"/>
                  </a:cubicBezTo>
                  <a:cubicBezTo>
                    <a:pt x="1094" y="344"/>
                    <a:pt x="1094" y="344"/>
                    <a:pt x="1095" y="344"/>
                  </a:cubicBezTo>
                  <a:cubicBezTo>
                    <a:pt x="1096" y="344"/>
                    <a:pt x="1097" y="344"/>
                    <a:pt x="1097" y="343"/>
                  </a:cubicBezTo>
                  <a:cubicBezTo>
                    <a:pt x="1375" y="65"/>
                    <a:pt x="1375" y="65"/>
                    <a:pt x="1375" y="65"/>
                  </a:cubicBezTo>
                  <a:cubicBezTo>
                    <a:pt x="1385" y="55"/>
                    <a:pt x="1385" y="55"/>
                    <a:pt x="1385" y="55"/>
                  </a:cubicBezTo>
                  <a:cubicBezTo>
                    <a:pt x="1386" y="55"/>
                    <a:pt x="1386" y="54"/>
                    <a:pt x="1386" y="53"/>
                  </a:cubicBezTo>
                  <a:cubicBezTo>
                    <a:pt x="1386" y="52"/>
                    <a:pt x="1386" y="52"/>
                    <a:pt x="1385" y="51"/>
                  </a:cubicBezTo>
                  <a:cubicBezTo>
                    <a:pt x="1384" y="50"/>
                    <a:pt x="1384" y="50"/>
                    <a:pt x="1383" y="50"/>
                  </a:cubicBezTo>
                  <a:cubicBezTo>
                    <a:pt x="1382" y="50"/>
                    <a:pt x="1381" y="50"/>
                    <a:pt x="1381" y="51"/>
                  </a:cubicBezTo>
                  <a:lnTo>
                    <a:pt x="1371" y="61"/>
                  </a:lnTo>
                  <a:close/>
                  <a:moveTo>
                    <a:pt x="1390" y="49"/>
                  </a:moveTo>
                  <a:cubicBezTo>
                    <a:pt x="1390" y="49"/>
                    <a:pt x="1391" y="49"/>
                    <a:pt x="1392" y="48"/>
                  </a:cubicBezTo>
                  <a:cubicBezTo>
                    <a:pt x="1394" y="46"/>
                    <a:pt x="1394" y="46"/>
                    <a:pt x="1394" y="46"/>
                  </a:cubicBezTo>
                  <a:cubicBezTo>
                    <a:pt x="1396" y="45"/>
                    <a:pt x="1396" y="43"/>
                    <a:pt x="1394" y="42"/>
                  </a:cubicBezTo>
                  <a:cubicBezTo>
                    <a:pt x="1393" y="40"/>
                    <a:pt x="1391" y="40"/>
                    <a:pt x="1390" y="42"/>
                  </a:cubicBezTo>
                  <a:cubicBezTo>
                    <a:pt x="1388" y="44"/>
                    <a:pt x="1388" y="44"/>
                    <a:pt x="1388" y="44"/>
                  </a:cubicBezTo>
                  <a:cubicBezTo>
                    <a:pt x="1386" y="45"/>
                    <a:pt x="1386" y="47"/>
                    <a:pt x="1388" y="48"/>
                  </a:cubicBezTo>
                  <a:cubicBezTo>
                    <a:pt x="1388" y="49"/>
                    <a:pt x="1389" y="49"/>
                    <a:pt x="1390" y="49"/>
                  </a:cubicBezTo>
                  <a:close/>
                  <a:moveTo>
                    <a:pt x="1086" y="346"/>
                  </a:moveTo>
                  <a:cubicBezTo>
                    <a:pt x="1084" y="347"/>
                    <a:pt x="1084" y="347"/>
                    <a:pt x="1084" y="347"/>
                  </a:cubicBezTo>
                  <a:cubicBezTo>
                    <a:pt x="1084" y="347"/>
                    <a:pt x="1084" y="347"/>
                    <a:pt x="1084" y="348"/>
                  </a:cubicBezTo>
                  <a:cubicBezTo>
                    <a:pt x="1084" y="348"/>
                    <a:pt x="1084" y="348"/>
                    <a:pt x="1083" y="348"/>
                  </a:cubicBezTo>
                  <a:cubicBezTo>
                    <a:pt x="1036" y="396"/>
                    <a:pt x="1036" y="396"/>
                    <a:pt x="1036" y="396"/>
                  </a:cubicBezTo>
                  <a:cubicBezTo>
                    <a:pt x="1034" y="397"/>
                    <a:pt x="1034" y="399"/>
                    <a:pt x="1036" y="400"/>
                  </a:cubicBezTo>
                  <a:cubicBezTo>
                    <a:pt x="1036" y="401"/>
                    <a:pt x="1037" y="401"/>
                    <a:pt x="1038" y="401"/>
                  </a:cubicBezTo>
                  <a:cubicBezTo>
                    <a:pt x="1039" y="401"/>
                    <a:pt x="1039" y="401"/>
                    <a:pt x="1040" y="400"/>
                  </a:cubicBezTo>
                  <a:cubicBezTo>
                    <a:pt x="1088" y="352"/>
                    <a:pt x="1088" y="352"/>
                    <a:pt x="1088" y="352"/>
                  </a:cubicBezTo>
                  <a:cubicBezTo>
                    <a:pt x="1088" y="352"/>
                    <a:pt x="1088" y="352"/>
                    <a:pt x="1088" y="352"/>
                  </a:cubicBezTo>
                  <a:cubicBezTo>
                    <a:pt x="1088" y="352"/>
                    <a:pt x="1089" y="352"/>
                    <a:pt x="1089" y="351"/>
                  </a:cubicBezTo>
                  <a:cubicBezTo>
                    <a:pt x="1090" y="350"/>
                    <a:pt x="1090" y="350"/>
                    <a:pt x="1090" y="350"/>
                  </a:cubicBezTo>
                  <a:cubicBezTo>
                    <a:pt x="1091" y="349"/>
                    <a:pt x="1091" y="347"/>
                    <a:pt x="1090" y="346"/>
                  </a:cubicBezTo>
                  <a:cubicBezTo>
                    <a:pt x="1089" y="345"/>
                    <a:pt x="1087" y="345"/>
                    <a:pt x="1086" y="346"/>
                  </a:cubicBezTo>
                  <a:close/>
                  <a:moveTo>
                    <a:pt x="1029" y="407"/>
                  </a:moveTo>
                  <a:cubicBezTo>
                    <a:pt x="1027" y="406"/>
                    <a:pt x="1025" y="406"/>
                    <a:pt x="1024" y="407"/>
                  </a:cubicBezTo>
                  <a:cubicBezTo>
                    <a:pt x="868" y="564"/>
                    <a:pt x="868" y="564"/>
                    <a:pt x="868" y="564"/>
                  </a:cubicBezTo>
                  <a:cubicBezTo>
                    <a:pt x="866" y="565"/>
                    <a:pt x="866" y="567"/>
                    <a:pt x="868" y="568"/>
                  </a:cubicBezTo>
                  <a:cubicBezTo>
                    <a:pt x="868" y="569"/>
                    <a:pt x="869" y="569"/>
                    <a:pt x="870" y="569"/>
                  </a:cubicBezTo>
                  <a:cubicBezTo>
                    <a:pt x="871" y="569"/>
                    <a:pt x="871" y="569"/>
                    <a:pt x="872" y="568"/>
                  </a:cubicBezTo>
                  <a:cubicBezTo>
                    <a:pt x="1029" y="412"/>
                    <a:pt x="1029" y="412"/>
                    <a:pt x="1029" y="412"/>
                  </a:cubicBezTo>
                  <a:cubicBezTo>
                    <a:pt x="1030" y="411"/>
                    <a:pt x="1030" y="409"/>
                    <a:pt x="1029" y="407"/>
                  </a:cubicBezTo>
                  <a:close/>
                  <a:moveTo>
                    <a:pt x="1093" y="353"/>
                  </a:moveTo>
                  <a:cubicBezTo>
                    <a:pt x="1090" y="356"/>
                    <a:pt x="1090" y="356"/>
                    <a:pt x="1090" y="356"/>
                  </a:cubicBezTo>
                  <a:cubicBezTo>
                    <a:pt x="1089" y="356"/>
                    <a:pt x="1089" y="356"/>
                    <a:pt x="1089" y="357"/>
                  </a:cubicBezTo>
                  <a:cubicBezTo>
                    <a:pt x="1089" y="357"/>
                    <a:pt x="1089" y="357"/>
                    <a:pt x="1089" y="357"/>
                  </a:cubicBezTo>
                  <a:cubicBezTo>
                    <a:pt x="1041" y="404"/>
                    <a:pt x="1041" y="404"/>
                    <a:pt x="1041" y="404"/>
                  </a:cubicBezTo>
                  <a:cubicBezTo>
                    <a:pt x="1040" y="405"/>
                    <a:pt x="1040" y="407"/>
                    <a:pt x="1041" y="408"/>
                  </a:cubicBezTo>
                  <a:cubicBezTo>
                    <a:pt x="1042" y="409"/>
                    <a:pt x="1043" y="409"/>
                    <a:pt x="1044" y="409"/>
                  </a:cubicBezTo>
                  <a:cubicBezTo>
                    <a:pt x="1044" y="409"/>
                    <a:pt x="1045" y="409"/>
                    <a:pt x="1046" y="408"/>
                  </a:cubicBezTo>
                  <a:cubicBezTo>
                    <a:pt x="1093" y="361"/>
                    <a:pt x="1093" y="361"/>
                    <a:pt x="1093" y="361"/>
                  </a:cubicBezTo>
                  <a:cubicBezTo>
                    <a:pt x="1093" y="361"/>
                    <a:pt x="1093" y="361"/>
                    <a:pt x="1093" y="361"/>
                  </a:cubicBezTo>
                  <a:cubicBezTo>
                    <a:pt x="1094" y="361"/>
                    <a:pt x="1094" y="361"/>
                    <a:pt x="1094" y="360"/>
                  </a:cubicBezTo>
                  <a:cubicBezTo>
                    <a:pt x="1097" y="357"/>
                    <a:pt x="1097" y="357"/>
                    <a:pt x="1097" y="357"/>
                  </a:cubicBezTo>
                  <a:cubicBezTo>
                    <a:pt x="1098" y="356"/>
                    <a:pt x="1098" y="354"/>
                    <a:pt x="1097" y="353"/>
                  </a:cubicBezTo>
                  <a:cubicBezTo>
                    <a:pt x="1096" y="351"/>
                    <a:pt x="1094" y="351"/>
                    <a:pt x="1093" y="353"/>
                  </a:cubicBezTo>
                  <a:close/>
                  <a:moveTo>
                    <a:pt x="1391" y="55"/>
                  </a:moveTo>
                  <a:cubicBezTo>
                    <a:pt x="1102" y="343"/>
                    <a:pt x="1102" y="343"/>
                    <a:pt x="1102" y="343"/>
                  </a:cubicBezTo>
                  <a:cubicBezTo>
                    <a:pt x="1101" y="344"/>
                    <a:pt x="1101" y="346"/>
                    <a:pt x="1102" y="348"/>
                  </a:cubicBezTo>
                  <a:cubicBezTo>
                    <a:pt x="1103" y="348"/>
                    <a:pt x="1104" y="349"/>
                    <a:pt x="1104" y="349"/>
                  </a:cubicBezTo>
                  <a:cubicBezTo>
                    <a:pt x="1105" y="349"/>
                    <a:pt x="1106" y="348"/>
                    <a:pt x="1107" y="348"/>
                  </a:cubicBezTo>
                  <a:cubicBezTo>
                    <a:pt x="1395" y="59"/>
                    <a:pt x="1395" y="59"/>
                    <a:pt x="1395" y="59"/>
                  </a:cubicBezTo>
                  <a:cubicBezTo>
                    <a:pt x="1396" y="58"/>
                    <a:pt x="1396" y="56"/>
                    <a:pt x="1395" y="55"/>
                  </a:cubicBezTo>
                  <a:cubicBezTo>
                    <a:pt x="1394" y="54"/>
                    <a:pt x="1392" y="54"/>
                    <a:pt x="1391" y="55"/>
                  </a:cubicBezTo>
                  <a:close/>
                  <a:moveTo>
                    <a:pt x="874" y="579"/>
                  </a:moveTo>
                  <a:cubicBezTo>
                    <a:pt x="875" y="579"/>
                    <a:pt x="876" y="578"/>
                    <a:pt x="876" y="578"/>
                  </a:cubicBezTo>
                  <a:cubicBezTo>
                    <a:pt x="1032" y="423"/>
                    <a:pt x="1032" y="423"/>
                    <a:pt x="1032" y="423"/>
                  </a:cubicBezTo>
                  <a:cubicBezTo>
                    <a:pt x="1033" y="421"/>
                    <a:pt x="1033" y="419"/>
                    <a:pt x="1032" y="418"/>
                  </a:cubicBezTo>
                  <a:cubicBezTo>
                    <a:pt x="1030" y="417"/>
                    <a:pt x="1029" y="417"/>
                    <a:pt x="1027" y="418"/>
                  </a:cubicBezTo>
                  <a:cubicBezTo>
                    <a:pt x="872" y="573"/>
                    <a:pt x="872" y="573"/>
                    <a:pt x="872" y="573"/>
                  </a:cubicBezTo>
                  <a:cubicBezTo>
                    <a:pt x="871" y="575"/>
                    <a:pt x="871" y="577"/>
                    <a:pt x="872" y="578"/>
                  </a:cubicBezTo>
                  <a:cubicBezTo>
                    <a:pt x="873" y="578"/>
                    <a:pt x="874" y="579"/>
                    <a:pt x="874" y="579"/>
                  </a:cubicBezTo>
                  <a:close/>
                  <a:moveTo>
                    <a:pt x="1052" y="416"/>
                  </a:moveTo>
                  <a:cubicBezTo>
                    <a:pt x="1102" y="367"/>
                    <a:pt x="1102" y="367"/>
                    <a:pt x="1102" y="367"/>
                  </a:cubicBezTo>
                  <a:cubicBezTo>
                    <a:pt x="1103" y="365"/>
                    <a:pt x="1103" y="364"/>
                    <a:pt x="1102" y="362"/>
                  </a:cubicBezTo>
                  <a:cubicBezTo>
                    <a:pt x="1100" y="361"/>
                    <a:pt x="1098" y="361"/>
                    <a:pt x="1097" y="362"/>
                  </a:cubicBezTo>
                  <a:cubicBezTo>
                    <a:pt x="1047" y="412"/>
                    <a:pt x="1047" y="412"/>
                    <a:pt x="1047" y="412"/>
                  </a:cubicBezTo>
                  <a:cubicBezTo>
                    <a:pt x="1046" y="413"/>
                    <a:pt x="1046" y="415"/>
                    <a:pt x="1047" y="416"/>
                  </a:cubicBezTo>
                  <a:cubicBezTo>
                    <a:pt x="1048" y="417"/>
                    <a:pt x="1049" y="417"/>
                    <a:pt x="1050" y="417"/>
                  </a:cubicBezTo>
                  <a:cubicBezTo>
                    <a:pt x="1050" y="417"/>
                    <a:pt x="1051" y="417"/>
                    <a:pt x="1052" y="416"/>
                  </a:cubicBezTo>
                  <a:close/>
                  <a:moveTo>
                    <a:pt x="1118" y="342"/>
                  </a:moveTo>
                  <a:cubicBezTo>
                    <a:pt x="1118" y="342"/>
                    <a:pt x="1117" y="342"/>
                    <a:pt x="1117" y="342"/>
                  </a:cubicBezTo>
                  <a:cubicBezTo>
                    <a:pt x="1114" y="345"/>
                    <a:pt x="1114" y="345"/>
                    <a:pt x="1114" y="345"/>
                  </a:cubicBezTo>
                  <a:cubicBezTo>
                    <a:pt x="1113" y="346"/>
                    <a:pt x="1113" y="348"/>
                    <a:pt x="1114" y="350"/>
                  </a:cubicBezTo>
                  <a:cubicBezTo>
                    <a:pt x="1115" y="350"/>
                    <a:pt x="1116" y="350"/>
                    <a:pt x="1117" y="350"/>
                  </a:cubicBezTo>
                  <a:cubicBezTo>
                    <a:pt x="1117" y="350"/>
                    <a:pt x="1118" y="350"/>
                    <a:pt x="1119" y="350"/>
                  </a:cubicBezTo>
                  <a:cubicBezTo>
                    <a:pt x="1122" y="347"/>
                    <a:pt x="1122" y="347"/>
                    <a:pt x="1122" y="347"/>
                  </a:cubicBezTo>
                  <a:cubicBezTo>
                    <a:pt x="1122" y="346"/>
                    <a:pt x="1122" y="346"/>
                    <a:pt x="1122" y="346"/>
                  </a:cubicBezTo>
                  <a:cubicBezTo>
                    <a:pt x="1122" y="346"/>
                    <a:pt x="1123" y="346"/>
                    <a:pt x="1123" y="345"/>
                  </a:cubicBezTo>
                  <a:cubicBezTo>
                    <a:pt x="1407" y="61"/>
                    <a:pt x="1407" y="61"/>
                    <a:pt x="1407" y="61"/>
                  </a:cubicBezTo>
                  <a:cubicBezTo>
                    <a:pt x="1408" y="60"/>
                    <a:pt x="1408" y="58"/>
                    <a:pt x="1407" y="57"/>
                  </a:cubicBezTo>
                  <a:cubicBezTo>
                    <a:pt x="1406" y="55"/>
                    <a:pt x="1404" y="55"/>
                    <a:pt x="1403" y="57"/>
                  </a:cubicBezTo>
                  <a:cubicBezTo>
                    <a:pt x="1118" y="341"/>
                    <a:pt x="1118" y="341"/>
                    <a:pt x="1118" y="341"/>
                  </a:cubicBezTo>
                  <a:cubicBezTo>
                    <a:pt x="1118" y="341"/>
                    <a:pt x="1118" y="342"/>
                    <a:pt x="1118" y="342"/>
                  </a:cubicBezTo>
                  <a:close/>
                  <a:moveTo>
                    <a:pt x="875" y="592"/>
                  </a:moveTo>
                  <a:cubicBezTo>
                    <a:pt x="876" y="592"/>
                    <a:pt x="877" y="591"/>
                    <a:pt x="877" y="591"/>
                  </a:cubicBezTo>
                  <a:cubicBezTo>
                    <a:pt x="1040" y="428"/>
                    <a:pt x="1040" y="428"/>
                    <a:pt x="1040" y="428"/>
                  </a:cubicBezTo>
                  <a:cubicBezTo>
                    <a:pt x="1041" y="427"/>
                    <a:pt x="1041" y="425"/>
                    <a:pt x="1040" y="424"/>
                  </a:cubicBezTo>
                  <a:cubicBezTo>
                    <a:pt x="1039" y="423"/>
                    <a:pt x="1037" y="423"/>
                    <a:pt x="1035" y="424"/>
                  </a:cubicBezTo>
                  <a:cubicBezTo>
                    <a:pt x="873" y="586"/>
                    <a:pt x="873" y="586"/>
                    <a:pt x="873" y="586"/>
                  </a:cubicBezTo>
                  <a:cubicBezTo>
                    <a:pt x="872" y="588"/>
                    <a:pt x="872" y="590"/>
                    <a:pt x="873" y="591"/>
                  </a:cubicBezTo>
                  <a:cubicBezTo>
                    <a:pt x="874" y="591"/>
                    <a:pt x="875" y="592"/>
                    <a:pt x="875" y="592"/>
                  </a:cubicBezTo>
                  <a:close/>
                  <a:moveTo>
                    <a:pt x="1124" y="352"/>
                  </a:moveTo>
                  <a:cubicBezTo>
                    <a:pt x="1123" y="352"/>
                    <a:pt x="1121" y="352"/>
                    <a:pt x="1121" y="353"/>
                  </a:cubicBezTo>
                  <a:cubicBezTo>
                    <a:pt x="1048" y="425"/>
                    <a:pt x="1048" y="425"/>
                    <a:pt x="1048" y="425"/>
                  </a:cubicBezTo>
                  <a:cubicBezTo>
                    <a:pt x="1047" y="426"/>
                    <a:pt x="1047" y="428"/>
                    <a:pt x="1048" y="429"/>
                  </a:cubicBezTo>
                  <a:cubicBezTo>
                    <a:pt x="1049" y="430"/>
                    <a:pt x="1050" y="430"/>
                    <a:pt x="1051" y="430"/>
                  </a:cubicBezTo>
                  <a:cubicBezTo>
                    <a:pt x="1051" y="430"/>
                    <a:pt x="1052" y="430"/>
                    <a:pt x="1053" y="429"/>
                  </a:cubicBezTo>
                  <a:cubicBezTo>
                    <a:pt x="1125" y="357"/>
                    <a:pt x="1125" y="357"/>
                    <a:pt x="1125" y="357"/>
                  </a:cubicBezTo>
                  <a:cubicBezTo>
                    <a:pt x="1126" y="356"/>
                    <a:pt x="1126" y="355"/>
                    <a:pt x="1126" y="354"/>
                  </a:cubicBezTo>
                  <a:cubicBezTo>
                    <a:pt x="1126" y="354"/>
                    <a:pt x="1126" y="354"/>
                    <a:pt x="1127" y="354"/>
                  </a:cubicBezTo>
                  <a:cubicBezTo>
                    <a:pt x="1127" y="354"/>
                    <a:pt x="1128" y="354"/>
                    <a:pt x="1129" y="353"/>
                  </a:cubicBezTo>
                  <a:cubicBezTo>
                    <a:pt x="1421" y="62"/>
                    <a:pt x="1421" y="62"/>
                    <a:pt x="1421" y="62"/>
                  </a:cubicBezTo>
                  <a:cubicBezTo>
                    <a:pt x="1422" y="60"/>
                    <a:pt x="1422" y="58"/>
                    <a:pt x="1421" y="57"/>
                  </a:cubicBezTo>
                  <a:cubicBezTo>
                    <a:pt x="1419" y="56"/>
                    <a:pt x="1417" y="56"/>
                    <a:pt x="1416" y="57"/>
                  </a:cubicBezTo>
                  <a:cubicBezTo>
                    <a:pt x="1124" y="349"/>
                    <a:pt x="1124" y="349"/>
                    <a:pt x="1124" y="349"/>
                  </a:cubicBezTo>
                  <a:cubicBezTo>
                    <a:pt x="1124" y="350"/>
                    <a:pt x="1123" y="351"/>
                    <a:pt x="1124" y="352"/>
                  </a:cubicBezTo>
                  <a:close/>
                  <a:moveTo>
                    <a:pt x="879" y="602"/>
                  </a:moveTo>
                  <a:cubicBezTo>
                    <a:pt x="880" y="602"/>
                    <a:pt x="881" y="602"/>
                    <a:pt x="881" y="601"/>
                  </a:cubicBezTo>
                  <a:cubicBezTo>
                    <a:pt x="1048" y="434"/>
                    <a:pt x="1048" y="434"/>
                    <a:pt x="1048" y="434"/>
                  </a:cubicBezTo>
                  <a:cubicBezTo>
                    <a:pt x="1049" y="433"/>
                    <a:pt x="1049" y="431"/>
                    <a:pt x="1048" y="430"/>
                  </a:cubicBezTo>
                  <a:cubicBezTo>
                    <a:pt x="1047" y="429"/>
                    <a:pt x="1045" y="429"/>
                    <a:pt x="1044" y="430"/>
                  </a:cubicBezTo>
                  <a:cubicBezTo>
                    <a:pt x="877" y="597"/>
                    <a:pt x="877" y="597"/>
                    <a:pt x="877" y="597"/>
                  </a:cubicBezTo>
                  <a:cubicBezTo>
                    <a:pt x="876" y="598"/>
                    <a:pt x="876" y="600"/>
                    <a:pt x="877" y="601"/>
                  </a:cubicBezTo>
                  <a:cubicBezTo>
                    <a:pt x="878" y="602"/>
                    <a:pt x="878" y="602"/>
                    <a:pt x="879" y="602"/>
                  </a:cubicBezTo>
                  <a:close/>
                  <a:moveTo>
                    <a:pt x="869" y="626"/>
                  </a:moveTo>
                  <a:cubicBezTo>
                    <a:pt x="870" y="626"/>
                    <a:pt x="871" y="626"/>
                    <a:pt x="871" y="625"/>
                  </a:cubicBezTo>
                  <a:cubicBezTo>
                    <a:pt x="1054" y="442"/>
                    <a:pt x="1054" y="442"/>
                    <a:pt x="1054" y="442"/>
                  </a:cubicBezTo>
                  <a:cubicBezTo>
                    <a:pt x="1054" y="442"/>
                    <a:pt x="1054" y="442"/>
                    <a:pt x="1054" y="441"/>
                  </a:cubicBezTo>
                  <a:cubicBezTo>
                    <a:pt x="1055" y="441"/>
                    <a:pt x="1055" y="441"/>
                    <a:pt x="1055" y="441"/>
                  </a:cubicBezTo>
                  <a:cubicBezTo>
                    <a:pt x="1130" y="367"/>
                    <a:pt x="1130" y="367"/>
                    <a:pt x="1130" y="367"/>
                  </a:cubicBezTo>
                  <a:cubicBezTo>
                    <a:pt x="1131" y="365"/>
                    <a:pt x="1131" y="364"/>
                    <a:pt x="1130" y="362"/>
                  </a:cubicBezTo>
                  <a:cubicBezTo>
                    <a:pt x="1128" y="361"/>
                    <a:pt x="1126" y="361"/>
                    <a:pt x="1125" y="362"/>
                  </a:cubicBezTo>
                  <a:cubicBezTo>
                    <a:pt x="1051" y="437"/>
                    <a:pt x="1051" y="437"/>
                    <a:pt x="1051" y="437"/>
                  </a:cubicBezTo>
                  <a:cubicBezTo>
                    <a:pt x="1051" y="437"/>
                    <a:pt x="1051" y="437"/>
                    <a:pt x="1050" y="437"/>
                  </a:cubicBezTo>
                  <a:cubicBezTo>
                    <a:pt x="1050" y="438"/>
                    <a:pt x="1050" y="438"/>
                    <a:pt x="1050" y="438"/>
                  </a:cubicBezTo>
                  <a:cubicBezTo>
                    <a:pt x="867" y="621"/>
                    <a:pt x="867" y="621"/>
                    <a:pt x="867" y="621"/>
                  </a:cubicBezTo>
                  <a:cubicBezTo>
                    <a:pt x="866" y="622"/>
                    <a:pt x="866" y="624"/>
                    <a:pt x="867" y="625"/>
                  </a:cubicBezTo>
                  <a:cubicBezTo>
                    <a:pt x="868" y="626"/>
                    <a:pt x="868" y="626"/>
                    <a:pt x="869" y="626"/>
                  </a:cubicBezTo>
                  <a:close/>
                  <a:moveTo>
                    <a:pt x="1134" y="357"/>
                  </a:moveTo>
                  <a:cubicBezTo>
                    <a:pt x="1135" y="358"/>
                    <a:pt x="1136" y="358"/>
                    <a:pt x="1137" y="358"/>
                  </a:cubicBezTo>
                  <a:cubicBezTo>
                    <a:pt x="1137" y="358"/>
                    <a:pt x="1138" y="358"/>
                    <a:pt x="1139" y="357"/>
                  </a:cubicBezTo>
                  <a:cubicBezTo>
                    <a:pt x="1430" y="66"/>
                    <a:pt x="1430" y="66"/>
                    <a:pt x="1430" y="66"/>
                  </a:cubicBezTo>
                  <a:cubicBezTo>
                    <a:pt x="1432" y="65"/>
                    <a:pt x="1432" y="63"/>
                    <a:pt x="1430" y="61"/>
                  </a:cubicBezTo>
                  <a:cubicBezTo>
                    <a:pt x="1429" y="60"/>
                    <a:pt x="1427" y="60"/>
                    <a:pt x="1426" y="61"/>
                  </a:cubicBezTo>
                  <a:cubicBezTo>
                    <a:pt x="1134" y="353"/>
                    <a:pt x="1134" y="353"/>
                    <a:pt x="1134" y="353"/>
                  </a:cubicBezTo>
                  <a:cubicBezTo>
                    <a:pt x="1133" y="354"/>
                    <a:pt x="1133" y="356"/>
                    <a:pt x="1134" y="357"/>
                  </a:cubicBezTo>
                  <a:close/>
                  <a:moveTo>
                    <a:pt x="1441" y="64"/>
                  </a:moveTo>
                  <a:cubicBezTo>
                    <a:pt x="1440" y="63"/>
                    <a:pt x="1438" y="63"/>
                    <a:pt x="1437" y="64"/>
                  </a:cubicBezTo>
                  <a:cubicBezTo>
                    <a:pt x="1146" y="355"/>
                    <a:pt x="1146" y="355"/>
                    <a:pt x="1146" y="355"/>
                  </a:cubicBezTo>
                  <a:cubicBezTo>
                    <a:pt x="1145" y="356"/>
                    <a:pt x="1145" y="358"/>
                    <a:pt x="1146" y="359"/>
                  </a:cubicBezTo>
                  <a:cubicBezTo>
                    <a:pt x="1147" y="360"/>
                    <a:pt x="1148" y="360"/>
                    <a:pt x="1149" y="360"/>
                  </a:cubicBezTo>
                  <a:cubicBezTo>
                    <a:pt x="1149" y="360"/>
                    <a:pt x="1150" y="360"/>
                    <a:pt x="1151" y="359"/>
                  </a:cubicBezTo>
                  <a:cubicBezTo>
                    <a:pt x="1441" y="69"/>
                    <a:pt x="1441" y="69"/>
                    <a:pt x="1441" y="69"/>
                  </a:cubicBezTo>
                  <a:cubicBezTo>
                    <a:pt x="1443" y="68"/>
                    <a:pt x="1443" y="66"/>
                    <a:pt x="1441" y="64"/>
                  </a:cubicBezTo>
                  <a:close/>
                  <a:moveTo>
                    <a:pt x="929" y="581"/>
                  </a:moveTo>
                  <a:cubicBezTo>
                    <a:pt x="929" y="581"/>
                    <a:pt x="929" y="581"/>
                    <a:pt x="929" y="581"/>
                  </a:cubicBezTo>
                  <a:cubicBezTo>
                    <a:pt x="1057" y="453"/>
                    <a:pt x="1057" y="453"/>
                    <a:pt x="1057" y="453"/>
                  </a:cubicBezTo>
                  <a:cubicBezTo>
                    <a:pt x="1058" y="452"/>
                    <a:pt x="1058" y="450"/>
                    <a:pt x="1057" y="449"/>
                  </a:cubicBezTo>
                  <a:cubicBezTo>
                    <a:pt x="1056" y="448"/>
                    <a:pt x="1054" y="448"/>
                    <a:pt x="1052" y="449"/>
                  </a:cubicBezTo>
                  <a:cubicBezTo>
                    <a:pt x="924" y="577"/>
                    <a:pt x="924" y="577"/>
                    <a:pt x="924" y="577"/>
                  </a:cubicBezTo>
                  <a:cubicBezTo>
                    <a:pt x="924" y="577"/>
                    <a:pt x="924" y="577"/>
                    <a:pt x="924" y="577"/>
                  </a:cubicBezTo>
                  <a:cubicBezTo>
                    <a:pt x="864" y="638"/>
                    <a:pt x="864" y="638"/>
                    <a:pt x="864" y="638"/>
                  </a:cubicBezTo>
                  <a:cubicBezTo>
                    <a:pt x="863" y="639"/>
                    <a:pt x="863" y="641"/>
                    <a:pt x="864" y="642"/>
                  </a:cubicBezTo>
                  <a:cubicBezTo>
                    <a:pt x="864" y="643"/>
                    <a:pt x="865" y="643"/>
                    <a:pt x="866" y="643"/>
                  </a:cubicBezTo>
                  <a:cubicBezTo>
                    <a:pt x="867" y="643"/>
                    <a:pt x="868" y="643"/>
                    <a:pt x="868" y="642"/>
                  </a:cubicBezTo>
                  <a:lnTo>
                    <a:pt x="929" y="581"/>
                  </a:lnTo>
                  <a:close/>
                  <a:moveTo>
                    <a:pt x="1071" y="438"/>
                  </a:moveTo>
                  <a:cubicBezTo>
                    <a:pt x="1072" y="438"/>
                    <a:pt x="1073" y="437"/>
                    <a:pt x="1073" y="437"/>
                  </a:cubicBezTo>
                  <a:cubicBezTo>
                    <a:pt x="1140" y="370"/>
                    <a:pt x="1140" y="370"/>
                    <a:pt x="1140" y="370"/>
                  </a:cubicBezTo>
                  <a:cubicBezTo>
                    <a:pt x="1141" y="369"/>
                    <a:pt x="1141" y="367"/>
                    <a:pt x="1140" y="366"/>
                  </a:cubicBezTo>
                  <a:cubicBezTo>
                    <a:pt x="1139" y="365"/>
                    <a:pt x="1137" y="365"/>
                    <a:pt x="1135" y="366"/>
                  </a:cubicBezTo>
                  <a:cubicBezTo>
                    <a:pt x="1069" y="432"/>
                    <a:pt x="1069" y="432"/>
                    <a:pt x="1069" y="432"/>
                  </a:cubicBezTo>
                  <a:cubicBezTo>
                    <a:pt x="1068" y="434"/>
                    <a:pt x="1068" y="436"/>
                    <a:pt x="1069" y="437"/>
                  </a:cubicBezTo>
                  <a:cubicBezTo>
                    <a:pt x="1070" y="437"/>
                    <a:pt x="1070" y="438"/>
                    <a:pt x="1071" y="438"/>
                  </a:cubicBezTo>
                  <a:close/>
                  <a:moveTo>
                    <a:pt x="1070" y="455"/>
                  </a:moveTo>
                  <a:cubicBezTo>
                    <a:pt x="1071" y="453"/>
                    <a:pt x="1071" y="451"/>
                    <a:pt x="1070" y="450"/>
                  </a:cubicBezTo>
                  <a:cubicBezTo>
                    <a:pt x="1068" y="449"/>
                    <a:pt x="1066" y="449"/>
                    <a:pt x="1065" y="450"/>
                  </a:cubicBezTo>
                  <a:cubicBezTo>
                    <a:pt x="868" y="647"/>
                    <a:pt x="868" y="647"/>
                    <a:pt x="868" y="647"/>
                  </a:cubicBezTo>
                  <a:cubicBezTo>
                    <a:pt x="867" y="649"/>
                    <a:pt x="867" y="651"/>
                    <a:pt x="868" y="652"/>
                  </a:cubicBezTo>
                  <a:cubicBezTo>
                    <a:pt x="869" y="652"/>
                    <a:pt x="870" y="653"/>
                    <a:pt x="870" y="653"/>
                  </a:cubicBezTo>
                  <a:cubicBezTo>
                    <a:pt x="871" y="653"/>
                    <a:pt x="872" y="652"/>
                    <a:pt x="872" y="652"/>
                  </a:cubicBezTo>
                  <a:lnTo>
                    <a:pt x="1070" y="455"/>
                  </a:lnTo>
                  <a:close/>
                  <a:moveTo>
                    <a:pt x="1233" y="292"/>
                  </a:moveTo>
                  <a:cubicBezTo>
                    <a:pt x="1233" y="292"/>
                    <a:pt x="1233" y="292"/>
                    <a:pt x="1233" y="292"/>
                  </a:cubicBezTo>
                  <a:cubicBezTo>
                    <a:pt x="1457" y="68"/>
                    <a:pt x="1457" y="68"/>
                    <a:pt x="1457" y="68"/>
                  </a:cubicBezTo>
                  <a:cubicBezTo>
                    <a:pt x="1458" y="66"/>
                    <a:pt x="1458" y="64"/>
                    <a:pt x="1457" y="63"/>
                  </a:cubicBezTo>
                  <a:cubicBezTo>
                    <a:pt x="1455" y="62"/>
                    <a:pt x="1453" y="62"/>
                    <a:pt x="1452" y="63"/>
                  </a:cubicBezTo>
                  <a:cubicBezTo>
                    <a:pt x="1228" y="287"/>
                    <a:pt x="1228" y="287"/>
                    <a:pt x="1228" y="287"/>
                  </a:cubicBezTo>
                  <a:cubicBezTo>
                    <a:pt x="1228" y="287"/>
                    <a:pt x="1228" y="287"/>
                    <a:pt x="1228" y="287"/>
                  </a:cubicBezTo>
                  <a:cubicBezTo>
                    <a:pt x="1228" y="287"/>
                    <a:pt x="1228" y="287"/>
                    <a:pt x="1228" y="287"/>
                  </a:cubicBezTo>
                  <a:cubicBezTo>
                    <a:pt x="1161" y="354"/>
                    <a:pt x="1161" y="354"/>
                    <a:pt x="1161" y="354"/>
                  </a:cubicBezTo>
                  <a:cubicBezTo>
                    <a:pt x="1160" y="356"/>
                    <a:pt x="1160" y="358"/>
                    <a:pt x="1161" y="359"/>
                  </a:cubicBezTo>
                  <a:cubicBezTo>
                    <a:pt x="1162" y="359"/>
                    <a:pt x="1162" y="360"/>
                    <a:pt x="1163" y="360"/>
                  </a:cubicBezTo>
                  <a:cubicBezTo>
                    <a:pt x="1164" y="360"/>
                    <a:pt x="1165" y="359"/>
                    <a:pt x="1165" y="359"/>
                  </a:cubicBezTo>
                  <a:cubicBezTo>
                    <a:pt x="1233" y="292"/>
                    <a:pt x="1233" y="292"/>
                    <a:pt x="1233" y="292"/>
                  </a:cubicBezTo>
                  <a:cubicBezTo>
                    <a:pt x="1233" y="292"/>
                    <a:pt x="1233" y="292"/>
                    <a:pt x="1233" y="292"/>
                  </a:cubicBezTo>
                  <a:close/>
                  <a:moveTo>
                    <a:pt x="1142" y="373"/>
                  </a:moveTo>
                  <a:cubicBezTo>
                    <a:pt x="1106" y="410"/>
                    <a:pt x="1106" y="410"/>
                    <a:pt x="1106" y="410"/>
                  </a:cubicBezTo>
                  <a:cubicBezTo>
                    <a:pt x="1104" y="413"/>
                    <a:pt x="1104" y="413"/>
                    <a:pt x="1104" y="413"/>
                  </a:cubicBezTo>
                  <a:cubicBezTo>
                    <a:pt x="1104" y="413"/>
                    <a:pt x="1104" y="413"/>
                    <a:pt x="1104" y="413"/>
                  </a:cubicBezTo>
                  <a:cubicBezTo>
                    <a:pt x="1094" y="422"/>
                    <a:pt x="1094" y="422"/>
                    <a:pt x="1094" y="422"/>
                  </a:cubicBezTo>
                  <a:cubicBezTo>
                    <a:pt x="1093" y="424"/>
                    <a:pt x="1092" y="425"/>
                    <a:pt x="1093" y="427"/>
                  </a:cubicBezTo>
                  <a:cubicBezTo>
                    <a:pt x="1094" y="427"/>
                    <a:pt x="1095" y="428"/>
                    <a:pt x="1095" y="428"/>
                  </a:cubicBezTo>
                  <a:cubicBezTo>
                    <a:pt x="1096" y="428"/>
                    <a:pt x="1097" y="427"/>
                    <a:pt x="1098" y="427"/>
                  </a:cubicBezTo>
                  <a:cubicBezTo>
                    <a:pt x="1107" y="417"/>
                    <a:pt x="1107" y="417"/>
                    <a:pt x="1107" y="417"/>
                  </a:cubicBezTo>
                  <a:cubicBezTo>
                    <a:pt x="1107" y="417"/>
                    <a:pt x="1107" y="417"/>
                    <a:pt x="1107" y="417"/>
                  </a:cubicBezTo>
                  <a:cubicBezTo>
                    <a:pt x="1110" y="415"/>
                    <a:pt x="1110" y="415"/>
                    <a:pt x="1110" y="415"/>
                  </a:cubicBezTo>
                  <a:cubicBezTo>
                    <a:pt x="1110" y="415"/>
                    <a:pt x="1110" y="415"/>
                    <a:pt x="1110" y="415"/>
                  </a:cubicBezTo>
                  <a:cubicBezTo>
                    <a:pt x="1147" y="378"/>
                    <a:pt x="1147" y="378"/>
                    <a:pt x="1147" y="378"/>
                  </a:cubicBezTo>
                  <a:cubicBezTo>
                    <a:pt x="1148" y="377"/>
                    <a:pt x="1148" y="375"/>
                    <a:pt x="1146" y="373"/>
                  </a:cubicBezTo>
                  <a:cubicBezTo>
                    <a:pt x="1145" y="372"/>
                    <a:pt x="1143" y="372"/>
                    <a:pt x="1142" y="373"/>
                  </a:cubicBezTo>
                  <a:close/>
                  <a:moveTo>
                    <a:pt x="1087" y="451"/>
                  </a:moveTo>
                  <a:cubicBezTo>
                    <a:pt x="1088" y="450"/>
                    <a:pt x="1088" y="448"/>
                    <a:pt x="1087" y="447"/>
                  </a:cubicBezTo>
                  <a:cubicBezTo>
                    <a:pt x="1086" y="446"/>
                    <a:pt x="1084" y="446"/>
                    <a:pt x="1083" y="447"/>
                  </a:cubicBezTo>
                  <a:cubicBezTo>
                    <a:pt x="873" y="657"/>
                    <a:pt x="873" y="657"/>
                    <a:pt x="873" y="657"/>
                  </a:cubicBezTo>
                  <a:cubicBezTo>
                    <a:pt x="871" y="658"/>
                    <a:pt x="871" y="660"/>
                    <a:pt x="873" y="661"/>
                  </a:cubicBezTo>
                  <a:cubicBezTo>
                    <a:pt x="873" y="662"/>
                    <a:pt x="874" y="662"/>
                    <a:pt x="875" y="662"/>
                  </a:cubicBezTo>
                  <a:cubicBezTo>
                    <a:pt x="876" y="662"/>
                    <a:pt x="876" y="662"/>
                    <a:pt x="877" y="661"/>
                  </a:cubicBezTo>
                  <a:lnTo>
                    <a:pt x="1087" y="451"/>
                  </a:lnTo>
                  <a:close/>
                  <a:moveTo>
                    <a:pt x="1469" y="65"/>
                  </a:moveTo>
                  <a:cubicBezTo>
                    <a:pt x="1468" y="63"/>
                    <a:pt x="1466" y="63"/>
                    <a:pt x="1465" y="65"/>
                  </a:cubicBezTo>
                  <a:cubicBezTo>
                    <a:pt x="1177" y="353"/>
                    <a:pt x="1177" y="353"/>
                    <a:pt x="1177" y="353"/>
                  </a:cubicBezTo>
                  <a:cubicBezTo>
                    <a:pt x="1176" y="354"/>
                    <a:pt x="1176" y="356"/>
                    <a:pt x="1177" y="357"/>
                  </a:cubicBezTo>
                  <a:cubicBezTo>
                    <a:pt x="1178" y="358"/>
                    <a:pt x="1178" y="358"/>
                    <a:pt x="1179" y="358"/>
                  </a:cubicBezTo>
                  <a:cubicBezTo>
                    <a:pt x="1180" y="358"/>
                    <a:pt x="1181" y="358"/>
                    <a:pt x="1181" y="357"/>
                  </a:cubicBezTo>
                  <a:cubicBezTo>
                    <a:pt x="1469" y="69"/>
                    <a:pt x="1469" y="69"/>
                    <a:pt x="1469" y="69"/>
                  </a:cubicBezTo>
                  <a:cubicBezTo>
                    <a:pt x="1470" y="68"/>
                    <a:pt x="1470" y="66"/>
                    <a:pt x="1469" y="65"/>
                  </a:cubicBezTo>
                  <a:close/>
                  <a:moveTo>
                    <a:pt x="1480" y="68"/>
                  </a:moveTo>
                  <a:cubicBezTo>
                    <a:pt x="1479" y="67"/>
                    <a:pt x="1477" y="67"/>
                    <a:pt x="1475" y="68"/>
                  </a:cubicBezTo>
                  <a:cubicBezTo>
                    <a:pt x="1184" y="360"/>
                    <a:pt x="1184" y="360"/>
                    <a:pt x="1184" y="360"/>
                  </a:cubicBezTo>
                  <a:cubicBezTo>
                    <a:pt x="1183" y="361"/>
                    <a:pt x="1183" y="363"/>
                    <a:pt x="1184" y="364"/>
                  </a:cubicBezTo>
                  <a:cubicBezTo>
                    <a:pt x="1184" y="365"/>
                    <a:pt x="1185" y="365"/>
                    <a:pt x="1186" y="365"/>
                  </a:cubicBezTo>
                  <a:cubicBezTo>
                    <a:pt x="1187" y="365"/>
                    <a:pt x="1188" y="365"/>
                    <a:pt x="1188" y="364"/>
                  </a:cubicBezTo>
                  <a:cubicBezTo>
                    <a:pt x="1480" y="72"/>
                    <a:pt x="1480" y="72"/>
                    <a:pt x="1480" y="72"/>
                  </a:cubicBezTo>
                  <a:cubicBezTo>
                    <a:pt x="1481" y="71"/>
                    <a:pt x="1481" y="69"/>
                    <a:pt x="1480" y="68"/>
                  </a:cubicBezTo>
                  <a:close/>
                  <a:moveTo>
                    <a:pt x="1096" y="448"/>
                  </a:moveTo>
                  <a:cubicBezTo>
                    <a:pt x="876" y="667"/>
                    <a:pt x="876" y="667"/>
                    <a:pt x="876" y="667"/>
                  </a:cubicBezTo>
                  <a:cubicBezTo>
                    <a:pt x="875" y="668"/>
                    <a:pt x="875" y="670"/>
                    <a:pt x="876" y="671"/>
                  </a:cubicBezTo>
                  <a:cubicBezTo>
                    <a:pt x="877" y="672"/>
                    <a:pt x="878" y="672"/>
                    <a:pt x="879" y="672"/>
                  </a:cubicBezTo>
                  <a:cubicBezTo>
                    <a:pt x="879" y="672"/>
                    <a:pt x="880" y="672"/>
                    <a:pt x="881" y="671"/>
                  </a:cubicBezTo>
                  <a:cubicBezTo>
                    <a:pt x="1100" y="452"/>
                    <a:pt x="1100" y="452"/>
                    <a:pt x="1100" y="452"/>
                  </a:cubicBezTo>
                  <a:cubicBezTo>
                    <a:pt x="1101" y="451"/>
                    <a:pt x="1101" y="449"/>
                    <a:pt x="1100" y="448"/>
                  </a:cubicBezTo>
                  <a:cubicBezTo>
                    <a:pt x="1099" y="446"/>
                    <a:pt x="1097" y="446"/>
                    <a:pt x="1096" y="448"/>
                  </a:cubicBezTo>
                  <a:close/>
                  <a:moveTo>
                    <a:pt x="1490" y="76"/>
                  </a:moveTo>
                  <a:cubicBezTo>
                    <a:pt x="1491" y="75"/>
                    <a:pt x="1491" y="73"/>
                    <a:pt x="1490" y="72"/>
                  </a:cubicBezTo>
                  <a:cubicBezTo>
                    <a:pt x="1489" y="71"/>
                    <a:pt x="1487" y="71"/>
                    <a:pt x="1486" y="72"/>
                  </a:cubicBezTo>
                  <a:cubicBezTo>
                    <a:pt x="1191" y="367"/>
                    <a:pt x="1191" y="367"/>
                    <a:pt x="1191" y="367"/>
                  </a:cubicBezTo>
                  <a:cubicBezTo>
                    <a:pt x="1190" y="368"/>
                    <a:pt x="1190" y="370"/>
                    <a:pt x="1191" y="371"/>
                  </a:cubicBezTo>
                  <a:cubicBezTo>
                    <a:pt x="1191" y="372"/>
                    <a:pt x="1192" y="372"/>
                    <a:pt x="1193" y="372"/>
                  </a:cubicBezTo>
                  <a:cubicBezTo>
                    <a:pt x="1194" y="372"/>
                    <a:pt x="1195" y="372"/>
                    <a:pt x="1195" y="371"/>
                  </a:cubicBezTo>
                  <a:lnTo>
                    <a:pt x="1490" y="76"/>
                  </a:lnTo>
                  <a:close/>
                  <a:moveTo>
                    <a:pt x="1090" y="467"/>
                  </a:moveTo>
                  <a:cubicBezTo>
                    <a:pt x="879" y="678"/>
                    <a:pt x="879" y="678"/>
                    <a:pt x="879" y="678"/>
                  </a:cubicBezTo>
                  <a:cubicBezTo>
                    <a:pt x="878" y="679"/>
                    <a:pt x="878" y="681"/>
                    <a:pt x="879" y="683"/>
                  </a:cubicBezTo>
                  <a:cubicBezTo>
                    <a:pt x="880" y="683"/>
                    <a:pt x="881" y="683"/>
                    <a:pt x="881" y="683"/>
                  </a:cubicBezTo>
                  <a:cubicBezTo>
                    <a:pt x="882" y="683"/>
                    <a:pt x="883" y="683"/>
                    <a:pt x="884" y="683"/>
                  </a:cubicBezTo>
                  <a:cubicBezTo>
                    <a:pt x="1094" y="472"/>
                    <a:pt x="1094" y="472"/>
                    <a:pt x="1094" y="472"/>
                  </a:cubicBezTo>
                  <a:cubicBezTo>
                    <a:pt x="1096" y="470"/>
                    <a:pt x="1096" y="469"/>
                    <a:pt x="1094" y="467"/>
                  </a:cubicBezTo>
                  <a:cubicBezTo>
                    <a:pt x="1093" y="466"/>
                    <a:pt x="1091" y="466"/>
                    <a:pt x="1090" y="467"/>
                  </a:cubicBezTo>
                  <a:close/>
                  <a:moveTo>
                    <a:pt x="1504" y="76"/>
                  </a:moveTo>
                  <a:cubicBezTo>
                    <a:pt x="1506" y="75"/>
                    <a:pt x="1506" y="73"/>
                    <a:pt x="1504" y="71"/>
                  </a:cubicBezTo>
                  <a:cubicBezTo>
                    <a:pt x="1503" y="70"/>
                    <a:pt x="1501" y="70"/>
                    <a:pt x="1500" y="71"/>
                  </a:cubicBezTo>
                  <a:cubicBezTo>
                    <a:pt x="1201" y="370"/>
                    <a:pt x="1201" y="370"/>
                    <a:pt x="1201" y="370"/>
                  </a:cubicBezTo>
                  <a:cubicBezTo>
                    <a:pt x="1201" y="370"/>
                    <a:pt x="1201" y="370"/>
                    <a:pt x="1201" y="370"/>
                  </a:cubicBezTo>
                  <a:cubicBezTo>
                    <a:pt x="1196" y="376"/>
                    <a:pt x="1196" y="376"/>
                    <a:pt x="1196" y="376"/>
                  </a:cubicBezTo>
                  <a:cubicBezTo>
                    <a:pt x="1195" y="377"/>
                    <a:pt x="1195" y="379"/>
                    <a:pt x="1196" y="380"/>
                  </a:cubicBezTo>
                  <a:cubicBezTo>
                    <a:pt x="1196" y="381"/>
                    <a:pt x="1197" y="381"/>
                    <a:pt x="1198" y="381"/>
                  </a:cubicBezTo>
                  <a:cubicBezTo>
                    <a:pt x="1199" y="381"/>
                    <a:pt x="1200" y="381"/>
                    <a:pt x="1200" y="380"/>
                  </a:cubicBezTo>
                  <a:cubicBezTo>
                    <a:pt x="1212" y="368"/>
                    <a:pt x="1212" y="368"/>
                    <a:pt x="1212" y="368"/>
                  </a:cubicBezTo>
                  <a:lnTo>
                    <a:pt x="1504" y="76"/>
                  </a:lnTo>
                  <a:close/>
                  <a:moveTo>
                    <a:pt x="885" y="695"/>
                  </a:moveTo>
                  <a:cubicBezTo>
                    <a:pt x="1055" y="525"/>
                    <a:pt x="1055" y="525"/>
                    <a:pt x="1055" y="525"/>
                  </a:cubicBezTo>
                  <a:cubicBezTo>
                    <a:pt x="1055" y="525"/>
                    <a:pt x="1055" y="525"/>
                    <a:pt x="1055" y="525"/>
                  </a:cubicBezTo>
                  <a:cubicBezTo>
                    <a:pt x="1055" y="525"/>
                    <a:pt x="1055" y="525"/>
                    <a:pt x="1055" y="525"/>
                  </a:cubicBezTo>
                  <a:cubicBezTo>
                    <a:pt x="1055" y="525"/>
                    <a:pt x="1056" y="525"/>
                    <a:pt x="1056" y="524"/>
                  </a:cubicBezTo>
                  <a:cubicBezTo>
                    <a:pt x="1056" y="524"/>
                    <a:pt x="1056" y="524"/>
                    <a:pt x="1056" y="524"/>
                  </a:cubicBezTo>
                  <a:cubicBezTo>
                    <a:pt x="1056" y="524"/>
                    <a:pt x="1056" y="524"/>
                    <a:pt x="1056" y="524"/>
                  </a:cubicBezTo>
                  <a:cubicBezTo>
                    <a:pt x="1057" y="523"/>
                    <a:pt x="1058" y="523"/>
                    <a:pt x="1058" y="522"/>
                  </a:cubicBezTo>
                  <a:cubicBezTo>
                    <a:pt x="1058" y="522"/>
                    <a:pt x="1059" y="522"/>
                    <a:pt x="1059" y="521"/>
                  </a:cubicBezTo>
                  <a:cubicBezTo>
                    <a:pt x="1059" y="521"/>
                    <a:pt x="1059" y="521"/>
                    <a:pt x="1059" y="521"/>
                  </a:cubicBezTo>
                  <a:cubicBezTo>
                    <a:pt x="1059" y="521"/>
                    <a:pt x="1059" y="521"/>
                    <a:pt x="1059" y="520"/>
                  </a:cubicBezTo>
                  <a:cubicBezTo>
                    <a:pt x="1059" y="520"/>
                    <a:pt x="1059" y="520"/>
                    <a:pt x="1059" y="520"/>
                  </a:cubicBezTo>
                  <a:cubicBezTo>
                    <a:pt x="1059" y="520"/>
                    <a:pt x="1059" y="519"/>
                    <a:pt x="1059" y="519"/>
                  </a:cubicBezTo>
                  <a:cubicBezTo>
                    <a:pt x="1059" y="519"/>
                    <a:pt x="1059" y="519"/>
                    <a:pt x="1059" y="519"/>
                  </a:cubicBezTo>
                  <a:cubicBezTo>
                    <a:pt x="1059" y="518"/>
                    <a:pt x="1059" y="518"/>
                    <a:pt x="1059" y="518"/>
                  </a:cubicBezTo>
                  <a:cubicBezTo>
                    <a:pt x="1060" y="518"/>
                    <a:pt x="1060" y="518"/>
                    <a:pt x="1060" y="518"/>
                  </a:cubicBezTo>
                  <a:cubicBezTo>
                    <a:pt x="1061" y="518"/>
                    <a:pt x="1062" y="518"/>
                    <a:pt x="1063" y="518"/>
                  </a:cubicBezTo>
                  <a:cubicBezTo>
                    <a:pt x="1083" y="497"/>
                    <a:pt x="1083" y="497"/>
                    <a:pt x="1083" y="497"/>
                  </a:cubicBezTo>
                  <a:cubicBezTo>
                    <a:pt x="1084" y="496"/>
                    <a:pt x="1084" y="494"/>
                    <a:pt x="1083" y="493"/>
                  </a:cubicBezTo>
                  <a:cubicBezTo>
                    <a:pt x="1082" y="492"/>
                    <a:pt x="1080" y="492"/>
                    <a:pt x="1079" y="493"/>
                  </a:cubicBezTo>
                  <a:cubicBezTo>
                    <a:pt x="1058" y="513"/>
                    <a:pt x="1058" y="513"/>
                    <a:pt x="1058" y="513"/>
                  </a:cubicBezTo>
                  <a:cubicBezTo>
                    <a:pt x="1057" y="514"/>
                    <a:pt x="1057" y="515"/>
                    <a:pt x="1058" y="516"/>
                  </a:cubicBezTo>
                  <a:cubicBezTo>
                    <a:pt x="1058" y="516"/>
                    <a:pt x="1057" y="516"/>
                    <a:pt x="1057" y="516"/>
                  </a:cubicBezTo>
                  <a:cubicBezTo>
                    <a:pt x="1057" y="516"/>
                    <a:pt x="1057" y="516"/>
                    <a:pt x="1057" y="516"/>
                  </a:cubicBezTo>
                  <a:cubicBezTo>
                    <a:pt x="1057" y="516"/>
                    <a:pt x="1056" y="516"/>
                    <a:pt x="1056" y="516"/>
                  </a:cubicBezTo>
                  <a:cubicBezTo>
                    <a:pt x="1056" y="516"/>
                    <a:pt x="1056" y="516"/>
                    <a:pt x="1056" y="516"/>
                  </a:cubicBezTo>
                  <a:cubicBezTo>
                    <a:pt x="1056" y="516"/>
                    <a:pt x="1055" y="516"/>
                    <a:pt x="1055" y="517"/>
                  </a:cubicBezTo>
                  <a:cubicBezTo>
                    <a:pt x="1055" y="517"/>
                    <a:pt x="1055" y="517"/>
                    <a:pt x="1055" y="517"/>
                  </a:cubicBezTo>
                  <a:cubicBezTo>
                    <a:pt x="1054" y="517"/>
                    <a:pt x="1054" y="517"/>
                    <a:pt x="1054" y="517"/>
                  </a:cubicBezTo>
                  <a:cubicBezTo>
                    <a:pt x="1052" y="520"/>
                    <a:pt x="1052" y="520"/>
                    <a:pt x="1052" y="520"/>
                  </a:cubicBezTo>
                  <a:cubicBezTo>
                    <a:pt x="1052" y="520"/>
                    <a:pt x="1052" y="520"/>
                    <a:pt x="1052" y="520"/>
                  </a:cubicBezTo>
                  <a:cubicBezTo>
                    <a:pt x="1051" y="520"/>
                    <a:pt x="1051" y="520"/>
                    <a:pt x="1051" y="521"/>
                  </a:cubicBezTo>
                  <a:cubicBezTo>
                    <a:pt x="1051" y="521"/>
                    <a:pt x="1051" y="521"/>
                    <a:pt x="1051" y="521"/>
                  </a:cubicBezTo>
                  <a:cubicBezTo>
                    <a:pt x="881" y="691"/>
                    <a:pt x="881" y="691"/>
                    <a:pt x="881" y="691"/>
                  </a:cubicBezTo>
                  <a:cubicBezTo>
                    <a:pt x="880" y="692"/>
                    <a:pt x="880" y="694"/>
                    <a:pt x="881" y="695"/>
                  </a:cubicBezTo>
                  <a:cubicBezTo>
                    <a:pt x="881" y="696"/>
                    <a:pt x="882" y="696"/>
                    <a:pt x="883" y="696"/>
                  </a:cubicBezTo>
                  <a:cubicBezTo>
                    <a:pt x="884" y="696"/>
                    <a:pt x="885" y="696"/>
                    <a:pt x="885" y="695"/>
                  </a:cubicBezTo>
                  <a:close/>
                  <a:moveTo>
                    <a:pt x="1035" y="559"/>
                  </a:moveTo>
                  <a:cubicBezTo>
                    <a:pt x="1037" y="558"/>
                    <a:pt x="1037" y="556"/>
                    <a:pt x="1035" y="554"/>
                  </a:cubicBezTo>
                  <a:cubicBezTo>
                    <a:pt x="1034" y="553"/>
                    <a:pt x="1032" y="553"/>
                    <a:pt x="1031" y="554"/>
                  </a:cubicBezTo>
                  <a:cubicBezTo>
                    <a:pt x="883" y="702"/>
                    <a:pt x="883" y="702"/>
                    <a:pt x="883" y="702"/>
                  </a:cubicBezTo>
                  <a:cubicBezTo>
                    <a:pt x="882" y="704"/>
                    <a:pt x="882" y="706"/>
                    <a:pt x="883" y="707"/>
                  </a:cubicBezTo>
                  <a:cubicBezTo>
                    <a:pt x="884" y="707"/>
                    <a:pt x="884" y="708"/>
                    <a:pt x="885" y="708"/>
                  </a:cubicBezTo>
                  <a:cubicBezTo>
                    <a:pt x="886" y="708"/>
                    <a:pt x="887" y="707"/>
                    <a:pt x="887" y="707"/>
                  </a:cubicBezTo>
                  <a:lnTo>
                    <a:pt x="1035" y="559"/>
                  </a:lnTo>
                  <a:close/>
                  <a:moveTo>
                    <a:pt x="1518" y="71"/>
                  </a:moveTo>
                  <a:cubicBezTo>
                    <a:pt x="1517" y="70"/>
                    <a:pt x="1515" y="70"/>
                    <a:pt x="1514" y="71"/>
                  </a:cubicBezTo>
                  <a:cubicBezTo>
                    <a:pt x="1203" y="382"/>
                    <a:pt x="1203" y="382"/>
                    <a:pt x="1203" y="382"/>
                  </a:cubicBezTo>
                  <a:cubicBezTo>
                    <a:pt x="1202" y="384"/>
                    <a:pt x="1202" y="385"/>
                    <a:pt x="1203" y="387"/>
                  </a:cubicBezTo>
                  <a:cubicBezTo>
                    <a:pt x="1204" y="387"/>
                    <a:pt x="1204" y="388"/>
                    <a:pt x="1205" y="388"/>
                  </a:cubicBezTo>
                  <a:cubicBezTo>
                    <a:pt x="1206" y="388"/>
                    <a:pt x="1207" y="387"/>
                    <a:pt x="1207" y="387"/>
                  </a:cubicBezTo>
                  <a:cubicBezTo>
                    <a:pt x="1518" y="76"/>
                    <a:pt x="1518" y="76"/>
                    <a:pt x="1518" y="76"/>
                  </a:cubicBezTo>
                  <a:cubicBezTo>
                    <a:pt x="1520" y="75"/>
                    <a:pt x="1520" y="73"/>
                    <a:pt x="1518" y="71"/>
                  </a:cubicBezTo>
                  <a:close/>
                  <a:moveTo>
                    <a:pt x="1222" y="386"/>
                  </a:moveTo>
                  <a:cubicBezTo>
                    <a:pt x="1529" y="79"/>
                    <a:pt x="1529" y="79"/>
                    <a:pt x="1529" y="79"/>
                  </a:cubicBezTo>
                  <a:cubicBezTo>
                    <a:pt x="1533" y="75"/>
                    <a:pt x="1533" y="75"/>
                    <a:pt x="1533" y="75"/>
                  </a:cubicBezTo>
                  <a:cubicBezTo>
                    <a:pt x="1535" y="73"/>
                    <a:pt x="1535" y="71"/>
                    <a:pt x="1533" y="70"/>
                  </a:cubicBezTo>
                  <a:cubicBezTo>
                    <a:pt x="1532" y="69"/>
                    <a:pt x="1530" y="69"/>
                    <a:pt x="1529" y="70"/>
                  </a:cubicBezTo>
                  <a:cubicBezTo>
                    <a:pt x="1217" y="382"/>
                    <a:pt x="1217" y="382"/>
                    <a:pt x="1217" y="382"/>
                  </a:cubicBezTo>
                  <a:cubicBezTo>
                    <a:pt x="1216" y="383"/>
                    <a:pt x="1216" y="385"/>
                    <a:pt x="1217" y="386"/>
                  </a:cubicBezTo>
                  <a:cubicBezTo>
                    <a:pt x="1218" y="387"/>
                    <a:pt x="1219" y="387"/>
                    <a:pt x="1220" y="387"/>
                  </a:cubicBezTo>
                  <a:cubicBezTo>
                    <a:pt x="1220" y="387"/>
                    <a:pt x="1221" y="387"/>
                    <a:pt x="1222" y="386"/>
                  </a:cubicBezTo>
                  <a:close/>
                  <a:moveTo>
                    <a:pt x="1031" y="577"/>
                  </a:moveTo>
                  <a:cubicBezTo>
                    <a:pt x="1032" y="576"/>
                    <a:pt x="1032" y="574"/>
                    <a:pt x="1031" y="573"/>
                  </a:cubicBezTo>
                  <a:cubicBezTo>
                    <a:pt x="1030" y="571"/>
                    <a:pt x="1028" y="571"/>
                    <a:pt x="1027" y="573"/>
                  </a:cubicBezTo>
                  <a:cubicBezTo>
                    <a:pt x="887" y="712"/>
                    <a:pt x="887" y="712"/>
                    <a:pt x="887" y="712"/>
                  </a:cubicBezTo>
                  <a:cubicBezTo>
                    <a:pt x="886" y="713"/>
                    <a:pt x="886" y="715"/>
                    <a:pt x="887" y="716"/>
                  </a:cubicBezTo>
                  <a:cubicBezTo>
                    <a:pt x="888" y="717"/>
                    <a:pt x="889" y="717"/>
                    <a:pt x="890" y="717"/>
                  </a:cubicBezTo>
                  <a:cubicBezTo>
                    <a:pt x="890" y="717"/>
                    <a:pt x="891" y="717"/>
                    <a:pt x="892" y="716"/>
                  </a:cubicBezTo>
                  <a:lnTo>
                    <a:pt x="1031" y="577"/>
                  </a:lnTo>
                  <a:close/>
                  <a:moveTo>
                    <a:pt x="1478" y="144"/>
                  </a:moveTo>
                  <a:cubicBezTo>
                    <a:pt x="1479" y="143"/>
                    <a:pt x="1479" y="141"/>
                    <a:pt x="1478" y="140"/>
                  </a:cubicBezTo>
                  <a:cubicBezTo>
                    <a:pt x="1477" y="138"/>
                    <a:pt x="1475" y="138"/>
                    <a:pt x="1474" y="140"/>
                  </a:cubicBezTo>
                  <a:cubicBezTo>
                    <a:pt x="1218" y="395"/>
                    <a:pt x="1218" y="395"/>
                    <a:pt x="1218" y="395"/>
                  </a:cubicBezTo>
                  <a:cubicBezTo>
                    <a:pt x="1217" y="396"/>
                    <a:pt x="1217" y="398"/>
                    <a:pt x="1218" y="399"/>
                  </a:cubicBezTo>
                  <a:cubicBezTo>
                    <a:pt x="1219" y="400"/>
                    <a:pt x="1220" y="400"/>
                    <a:pt x="1221" y="400"/>
                  </a:cubicBezTo>
                  <a:cubicBezTo>
                    <a:pt x="1221" y="400"/>
                    <a:pt x="1222" y="400"/>
                    <a:pt x="1223" y="399"/>
                  </a:cubicBezTo>
                  <a:lnTo>
                    <a:pt x="1478" y="144"/>
                  </a:lnTo>
                  <a:close/>
                  <a:moveTo>
                    <a:pt x="1481" y="137"/>
                  </a:moveTo>
                  <a:cubicBezTo>
                    <a:pt x="1482" y="137"/>
                    <a:pt x="1482" y="138"/>
                    <a:pt x="1483" y="138"/>
                  </a:cubicBezTo>
                  <a:cubicBezTo>
                    <a:pt x="1484" y="138"/>
                    <a:pt x="1485" y="137"/>
                    <a:pt x="1485" y="137"/>
                  </a:cubicBezTo>
                  <a:cubicBezTo>
                    <a:pt x="1547" y="75"/>
                    <a:pt x="1547" y="75"/>
                    <a:pt x="1547" y="75"/>
                  </a:cubicBezTo>
                  <a:cubicBezTo>
                    <a:pt x="1549" y="73"/>
                    <a:pt x="1549" y="71"/>
                    <a:pt x="1547" y="70"/>
                  </a:cubicBezTo>
                  <a:cubicBezTo>
                    <a:pt x="1546" y="69"/>
                    <a:pt x="1544" y="69"/>
                    <a:pt x="1543" y="70"/>
                  </a:cubicBezTo>
                  <a:cubicBezTo>
                    <a:pt x="1481" y="132"/>
                    <a:pt x="1481" y="132"/>
                    <a:pt x="1481" y="132"/>
                  </a:cubicBezTo>
                  <a:cubicBezTo>
                    <a:pt x="1480" y="133"/>
                    <a:pt x="1480" y="135"/>
                    <a:pt x="1481" y="137"/>
                  </a:cubicBezTo>
                  <a:close/>
                  <a:moveTo>
                    <a:pt x="1033" y="589"/>
                  </a:moveTo>
                  <a:cubicBezTo>
                    <a:pt x="1034" y="588"/>
                    <a:pt x="1034" y="586"/>
                    <a:pt x="1033" y="585"/>
                  </a:cubicBezTo>
                  <a:cubicBezTo>
                    <a:pt x="1032" y="584"/>
                    <a:pt x="1030" y="584"/>
                    <a:pt x="1029" y="585"/>
                  </a:cubicBezTo>
                  <a:cubicBezTo>
                    <a:pt x="892" y="721"/>
                    <a:pt x="892" y="721"/>
                    <a:pt x="892" y="721"/>
                  </a:cubicBezTo>
                  <a:cubicBezTo>
                    <a:pt x="891" y="722"/>
                    <a:pt x="891" y="724"/>
                    <a:pt x="892" y="725"/>
                  </a:cubicBezTo>
                  <a:cubicBezTo>
                    <a:pt x="893" y="726"/>
                    <a:pt x="894" y="726"/>
                    <a:pt x="894" y="726"/>
                  </a:cubicBezTo>
                  <a:cubicBezTo>
                    <a:pt x="895" y="726"/>
                    <a:pt x="896" y="726"/>
                    <a:pt x="897" y="725"/>
                  </a:cubicBezTo>
                  <a:lnTo>
                    <a:pt x="1033" y="589"/>
                  </a:lnTo>
                  <a:close/>
                  <a:moveTo>
                    <a:pt x="1495" y="137"/>
                  </a:moveTo>
                  <a:cubicBezTo>
                    <a:pt x="1495" y="138"/>
                    <a:pt x="1496" y="138"/>
                    <a:pt x="1497" y="138"/>
                  </a:cubicBezTo>
                  <a:cubicBezTo>
                    <a:pt x="1498" y="138"/>
                    <a:pt x="1498" y="138"/>
                    <a:pt x="1499" y="137"/>
                  </a:cubicBezTo>
                  <a:cubicBezTo>
                    <a:pt x="1559" y="77"/>
                    <a:pt x="1559" y="77"/>
                    <a:pt x="1559" y="77"/>
                  </a:cubicBezTo>
                  <a:cubicBezTo>
                    <a:pt x="1560" y="76"/>
                    <a:pt x="1560" y="74"/>
                    <a:pt x="1559" y="73"/>
                  </a:cubicBezTo>
                  <a:cubicBezTo>
                    <a:pt x="1558" y="72"/>
                    <a:pt x="1556" y="72"/>
                    <a:pt x="1554" y="73"/>
                  </a:cubicBezTo>
                  <a:cubicBezTo>
                    <a:pt x="1495" y="133"/>
                    <a:pt x="1495" y="133"/>
                    <a:pt x="1495" y="133"/>
                  </a:cubicBezTo>
                  <a:cubicBezTo>
                    <a:pt x="1493" y="134"/>
                    <a:pt x="1493" y="136"/>
                    <a:pt x="1495" y="137"/>
                  </a:cubicBezTo>
                  <a:close/>
                  <a:moveTo>
                    <a:pt x="1472" y="164"/>
                  </a:moveTo>
                  <a:cubicBezTo>
                    <a:pt x="1473" y="163"/>
                    <a:pt x="1473" y="161"/>
                    <a:pt x="1472" y="160"/>
                  </a:cubicBezTo>
                  <a:cubicBezTo>
                    <a:pt x="1471" y="159"/>
                    <a:pt x="1469" y="159"/>
                    <a:pt x="1468" y="160"/>
                  </a:cubicBezTo>
                  <a:cubicBezTo>
                    <a:pt x="1222" y="405"/>
                    <a:pt x="1222" y="405"/>
                    <a:pt x="1222" y="405"/>
                  </a:cubicBezTo>
                  <a:cubicBezTo>
                    <a:pt x="1221" y="407"/>
                    <a:pt x="1221" y="409"/>
                    <a:pt x="1222" y="410"/>
                  </a:cubicBezTo>
                  <a:cubicBezTo>
                    <a:pt x="1222" y="410"/>
                    <a:pt x="1223" y="411"/>
                    <a:pt x="1224" y="411"/>
                  </a:cubicBezTo>
                  <a:cubicBezTo>
                    <a:pt x="1225" y="411"/>
                    <a:pt x="1226" y="410"/>
                    <a:pt x="1226" y="410"/>
                  </a:cubicBezTo>
                  <a:lnTo>
                    <a:pt x="1472" y="164"/>
                  </a:lnTo>
                  <a:close/>
                  <a:moveTo>
                    <a:pt x="1034" y="593"/>
                  </a:moveTo>
                  <a:cubicBezTo>
                    <a:pt x="897" y="731"/>
                    <a:pt x="897" y="731"/>
                    <a:pt x="897" y="731"/>
                  </a:cubicBezTo>
                  <a:cubicBezTo>
                    <a:pt x="895" y="732"/>
                    <a:pt x="895" y="734"/>
                    <a:pt x="897" y="735"/>
                  </a:cubicBezTo>
                  <a:cubicBezTo>
                    <a:pt x="897" y="736"/>
                    <a:pt x="898" y="736"/>
                    <a:pt x="899" y="736"/>
                  </a:cubicBezTo>
                  <a:cubicBezTo>
                    <a:pt x="899" y="736"/>
                    <a:pt x="900" y="736"/>
                    <a:pt x="901" y="735"/>
                  </a:cubicBezTo>
                  <a:cubicBezTo>
                    <a:pt x="1039" y="597"/>
                    <a:pt x="1039" y="597"/>
                    <a:pt x="1039" y="597"/>
                  </a:cubicBezTo>
                  <a:cubicBezTo>
                    <a:pt x="1040" y="596"/>
                    <a:pt x="1040" y="594"/>
                    <a:pt x="1039" y="593"/>
                  </a:cubicBezTo>
                  <a:cubicBezTo>
                    <a:pt x="1037" y="592"/>
                    <a:pt x="1035" y="592"/>
                    <a:pt x="1034" y="593"/>
                  </a:cubicBezTo>
                  <a:close/>
                  <a:moveTo>
                    <a:pt x="1510" y="136"/>
                  </a:moveTo>
                  <a:cubicBezTo>
                    <a:pt x="1510" y="137"/>
                    <a:pt x="1511" y="137"/>
                    <a:pt x="1512" y="137"/>
                  </a:cubicBezTo>
                  <a:cubicBezTo>
                    <a:pt x="1513" y="137"/>
                    <a:pt x="1513" y="137"/>
                    <a:pt x="1514" y="136"/>
                  </a:cubicBezTo>
                  <a:cubicBezTo>
                    <a:pt x="1572" y="79"/>
                    <a:pt x="1572" y="79"/>
                    <a:pt x="1572" y="79"/>
                  </a:cubicBezTo>
                  <a:cubicBezTo>
                    <a:pt x="1573" y="77"/>
                    <a:pt x="1573" y="75"/>
                    <a:pt x="1572" y="74"/>
                  </a:cubicBezTo>
                  <a:cubicBezTo>
                    <a:pt x="1570" y="73"/>
                    <a:pt x="1568" y="73"/>
                    <a:pt x="1567" y="74"/>
                  </a:cubicBezTo>
                  <a:cubicBezTo>
                    <a:pt x="1510" y="132"/>
                    <a:pt x="1510" y="132"/>
                    <a:pt x="1510" y="132"/>
                  </a:cubicBezTo>
                  <a:cubicBezTo>
                    <a:pt x="1508" y="133"/>
                    <a:pt x="1508" y="135"/>
                    <a:pt x="1510" y="136"/>
                  </a:cubicBezTo>
                  <a:close/>
                  <a:moveTo>
                    <a:pt x="1483" y="167"/>
                  </a:moveTo>
                  <a:cubicBezTo>
                    <a:pt x="1484" y="166"/>
                    <a:pt x="1484" y="164"/>
                    <a:pt x="1483" y="163"/>
                  </a:cubicBezTo>
                  <a:cubicBezTo>
                    <a:pt x="1482" y="162"/>
                    <a:pt x="1480" y="162"/>
                    <a:pt x="1478" y="163"/>
                  </a:cubicBezTo>
                  <a:cubicBezTo>
                    <a:pt x="1225" y="416"/>
                    <a:pt x="1225" y="416"/>
                    <a:pt x="1225" y="416"/>
                  </a:cubicBezTo>
                  <a:cubicBezTo>
                    <a:pt x="1224" y="417"/>
                    <a:pt x="1224" y="419"/>
                    <a:pt x="1225" y="420"/>
                  </a:cubicBezTo>
                  <a:cubicBezTo>
                    <a:pt x="1226" y="421"/>
                    <a:pt x="1227" y="421"/>
                    <a:pt x="1228" y="421"/>
                  </a:cubicBezTo>
                  <a:cubicBezTo>
                    <a:pt x="1228" y="421"/>
                    <a:pt x="1229" y="421"/>
                    <a:pt x="1230" y="420"/>
                  </a:cubicBezTo>
                  <a:lnTo>
                    <a:pt x="1483" y="167"/>
                  </a:lnTo>
                  <a:close/>
                  <a:moveTo>
                    <a:pt x="1034" y="607"/>
                  </a:moveTo>
                  <a:cubicBezTo>
                    <a:pt x="897" y="745"/>
                    <a:pt x="897" y="745"/>
                    <a:pt x="897" y="745"/>
                  </a:cubicBezTo>
                  <a:cubicBezTo>
                    <a:pt x="896" y="746"/>
                    <a:pt x="896" y="748"/>
                    <a:pt x="897" y="749"/>
                  </a:cubicBezTo>
                  <a:cubicBezTo>
                    <a:pt x="897" y="750"/>
                    <a:pt x="898" y="750"/>
                    <a:pt x="899" y="750"/>
                  </a:cubicBezTo>
                  <a:cubicBezTo>
                    <a:pt x="900" y="750"/>
                    <a:pt x="900" y="750"/>
                    <a:pt x="901" y="749"/>
                  </a:cubicBezTo>
                  <a:cubicBezTo>
                    <a:pt x="1039" y="611"/>
                    <a:pt x="1039" y="611"/>
                    <a:pt x="1039" y="611"/>
                  </a:cubicBezTo>
                  <a:cubicBezTo>
                    <a:pt x="1040" y="610"/>
                    <a:pt x="1040" y="608"/>
                    <a:pt x="1039" y="607"/>
                  </a:cubicBezTo>
                  <a:cubicBezTo>
                    <a:pt x="1037" y="606"/>
                    <a:pt x="1035" y="606"/>
                    <a:pt x="1034" y="607"/>
                  </a:cubicBezTo>
                  <a:close/>
                  <a:moveTo>
                    <a:pt x="1530" y="130"/>
                  </a:moveTo>
                  <a:cubicBezTo>
                    <a:pt x="1529" y="128"/>
                    <a:pt x="1527" y="128"/>
                    <a:pt x="1526" y="130"/>
                  </a:cubicBezTo>
                  <a:cubicBezTo>
                    <a:pt x="1520" y="135"/>
                    <a:pt x="1520" y="135"/>
                    <a:pt x="1520" y="135"/>
                  </a:cubicBezTo>
                  <a:cubicBezTo>
                    <a:pt x="1519" y="137"/>
                    <a:pt x="1519" y="139"/>
                    <a:pt x="1520" y="140"/>
                  </a:cubicBezTo>
                  <a:cubicBezTo>
                    <a:pt x="1520" y="140"/>
                    <a:pt x="1521" y="141"/>
                    <a:pt x="1522" y="141"/>
                  </a:cubicBezTo>
                  <a:cubicBezTo>
                    <a:pt x="1523" y="141"/>
                    <a:pt x="1524" y="140"/>
                    <a:pt x="1524" y="140"/>
                  </a:cubicBezTo>
                  <a:cubicBezTo>
                    <a:pt x="1530" y="134"/>
                    <a:pt x="1530" y="134"/>
                    <a:pt x="1530" y="134"/>
                  </a:cubicBezTo>
                  <a:cubicBezTo>
                    <a:pt x="1531" y="133"/>
                    <a:pt x="1531" y="131"/>
                    <a:pt x="1530" y="130"/>
                  </a:cubicBezTo>
                  <a:close/>
                  <a:moveTo>
                    <a:pt x="1001" y="659"/>
                  </a:moveTo>
                  <a:cubicBezTo>
                    <a:pt x="999" y="658"/>
                    <a:pt x="997" y="658"/>
                    <a:pt x="996" y="659"/>
                  </a:cubicBezTo>
                  <a:cubicBezTo>
                    <a:pt x="903" y="752"/>
                    <a:pt x="903" y="752"/>
                    <a:pt x="903" y="752"/>
                  </a:cubicBezTo>
                  <a:cubicBezTo>
                    <a:pt x="902" y="753"/>
                    <a:pt x="902" y="755"/>
                    <a:pt x="903" y="756"/>
                  </a:cubicBezTo>
                  <a:cubicBezTo>
                    <a:pt x="904" y="757"/>
                    <a:pt x="905" y="757"/>
                    <a:pt x="906" y="757"/>
                  </a:cubicBezTo>
                  <a:cubicBezTo>
                    <a:pt x="906" y="757"/>
                    <a:pt x="907" y="757"/>
                    <a:pt x="908" y="756"/>
                  </a:cubicBezTo>
                  <a:cubicBezTo>
                    <a:pt x="1001" y="663"/>
                    <a:pt x="1001" y="663"/>
                    <a:pt x="1001" y="663"/>
                  </a:cubicBezTo>
                  <a:cubicBezTo>
                    <a:pt x="1002" y="662"/>
                    <a:pt x="1002" y="660"/>
                    <a:pt x="1001" y="659"/>
                  </a:cubicBezTo>
                  <a:close/>
                  <a:moveTo>
                    <a:pt x="1004" y="652"/>
                  </a:moveTo>
                  <a:cubicBezTo>
                    <a:pt x="1002" y="654"/>
                    <a:pt x="1002" y="654"/>
                    <a:pt x="1002" y="654"/>
                  </a:cubicBezTo>
                  <a:cubicBezTo>
                    <a:pt x="1000" y="655"/>
                    <a:pt x="1000" y="657"/>
                    <a:pt x="1002" y="658"/>
                  </a:cubicBezTo>
                  <a:cubicBezTo>
                    <a:pt x="1002" y="659"/>
                    <a:pt x="1003" y="659"/>
                    <a:pt x="1004" y="659"/>
                  </a:cubicBezTo>
                  <a:cubicBezTo>
                    <a:pt x="1005" y="659"/>
                    <a:pt x="1005" y="659"/>
                    <a:pt x="1006" y="658"/>
                  </a:cubicBezTo>
                  <a:cubicBezTo>
                    <a:pt x="1008" y="656"/>
                    <a:pt x="1008" y="656"/>
                    <a:pt x="1008" y="656"/>
                  </a:cubicBezTo>
                  <a:cubicBezTo>
                    <a:pt x="1009" y="655"/>
                    <a:pt x="1009" y="653"/>
                    <a:pt x="1008" y="652"/>
                  </a:cubicBezTo>
                  <a:cubicBezTo>
                    <a:pt x="1007" y="650"/>
                    <a:pt x="1005" y="650"/>
                    <a:pt x="1004" y="652"/>
                  </a:cubicBezTo>
                  <a:close/>
                  <a:moveTo>
                    <a:pt x="1496" y="168"/>
                  </a:moveTo>
                  <a:cubicBezTo>
                    <a:pt x="1497" y="167"/>
                    <a:pt x="1497" y="165"/>
                    <a:pt x="1496" y="164"/>
                  </a:cubicBezTo>
                  <a:cubicBezTo>
                    <a:pt x="1495" y="163"/>
                    <a:pt x="1493" y="163"/>
                    <a:pt x="1492" y="164"/>
                  </a:cubicBezTo>
                  <a:cubicBezTo>
                    <a:pt x="1230" y="425"/>
                    <a:pt x="1230" y="425"/>
                    <a:pt x="1230" y="425"/>
                  </a:cubicBezTo>
                  <a:cubicBezTo>
                    <a:pt x="1229" y="426"/>
                    <a:pt x="1229" y="428"/>
                    <a:pt x="1230" y="429"/>
                  </a:cubicBezTo>
                  <a:cubicBezTo>
                    <a:pt x="1231" y="430"/>
                    <a:pt x="1232" y="430"/>
                    <a:pt x="1233" y="430"/>
                  </a:cubicBezTo>
                  <a:cubicBezTo>
                    <a:pt x="1233" y="430"/>
                    <a:pt x="1234" y="430"/>
                    <a:pt x="1235" y="429"/>
                  </a:cubicBezTo>
                  <a:lnTo>
                    <a:pt x="1496" y="168"/>
                  </a:lnTo>
                  <a:close/>
                  <a:moveTo>
                    <a:pt x="1034" y="622"/>
                  </a:moveTo>
                  <a:cubicBezTo>
                    <a:pt x="1017" y="638"/>
                    <a:pt x="1017" y="638"/>
                    <a:pt x="1017" y="638"/>
                  </a:cubicBezTo>
                  <a:cubicBezTo>
                    <a:pt x="1016" y="639"/>
                    <a:pt x="1016" y="641"/>
                    <a:pt x="1017" y="642"/>
                  </a:cubicBezTo>
                  <a:cubicBezTo>
                    <a:pt x="1018" y="643"/>
                    <a:pt x="1019" y="643"/>
                    <a:pt x="1020" y="643"/>
                  </a:cubicBezTo>
                  <a:cubicBezTo>
                    <a:pt x="1020" y="643"/>
                    <a:pt x="1021" y="643"/>
                    <a:pt x="1022" y="642"/>
                  </a:cubicBezTo>
                  <a:cubicBezTo>
                    <a:pt x="1038" y="626"/>
                    <a:pt x="1038" y="626"/>
                    <a:pt x="1038" y="626"/>
                  </a:cubicBezTo>
                  <a:cubicBezTo>
                    <a:pt x="1039" y="625"/>
                    <a:pt x="1039" y="623"/>
                    <a:pt x="1038" y="622"/>
                  </a:cubicBezTo>
                  <a:cubicBezTo>
                    <a:pt x="1037" y="620"/>
                    <a:pt x="1035" y="620"/>
                    <a:pt x="1034" y="622"/>
                  </a:cubicBezTo>
                  <a:close/>
                  <a:moveTo>
                    <a:pt x="1538" y="121"/>
                  </a:moveTo>
                  <a:cubicBezTo>
                    <a:pt x="1539" y="122"/>
                    <a:pt x="1540" y="122"/>
                    <a:pt x="1540" y="122"/>
                  </a:cubicBezTo>
                  <a:cubicBezTo>
                    <a:pt x="1541" y="122"/>
                    <a:pt x="1542" y="122"/>
                    <a:pt x="1543" y="121"/>
                  </a:cubicBezTo>
                  <a:cubicBezTo>
                    <a:pt x="1580" y="84"/>
                    <a:pt x="1580" y="84"/>
                    <a:pt x="1580" y="84"/>
                  </a:cubicBezTo>
                  <a:cubicBezTo>
                    <a:pt x="1581" y="83"/>
                    <a:pt x="1581" y="81"/>
                    <a:pt x="1580" y="80"/>
                  </a:cubicBezTo>
                  <a:cubicBezTo>
                    <a:pt x="1579" y="78"/>
                    <a:pt x="1577" y="78"/>
                    <a:pt x="1576" y="80"/>
                  </a:cubicBezTo>
                  <a:cubicBezTo>
                    <a:pt x="1538" y="117"/>
                    <a:pt x="1538" y="117"/>
                    <a:pt x="1538" y="117"/>
                  </a:cubicBezTo>
                  <a:cubicBezTo>
                    <a:pt x="1537" y="118"/>
                    <a:pt x="1537" y="120"/>
                    <a:pt x="1538" y="121"/>
                  </a:cubicBezTo>
                  <a:close/>
                  <a:moveTo>
                    <a:pt x="999" y="670"/>
                  </a:moveTo>
                  <a:cubicBezTo>
                    <a:pt x="920" y="749"/>
                    <a:pt x="920" y="749"/>
                    <a:pt x="920" y="749"/>
                  </a:cubicBezTo>
                  <a:cubicBezTo>
                    <a:pt x="919" y="750"/>
                    <a:pt x="919" y="752"/>
                    <a:pt x="920" y="753"/>
                  </a:cubicBezTo>
                  <a:cubicBezTo>
                    <a:pt x="921" y="754"/>
                    <a:pt x="922" y="754"/>
                    <a:pt x="922" y="754"/>
                  </a:cubicBezTo>
                  <a:cubicBezTo>
                    <a:pt x="923" y="754"/>
                    <a:pt x="924" y="754"/>
                    <a:pt x="925" y="753"/>
                  </a:cubicBezTo>
                  <a:cubicBezTo>
                    <a:pt x="1004" y="674"/>
                    <a:pt x="1004" y="674"/>
                    <a:pt x="1004" y="674"/>
                  </a:cubicBezTo>
                  <a:cubicBezTo>
                    <a:pt x="1005" y="673"/>
                    <a:pt x="1005" y="671"/>
                    <a:pt x="1004" y="670"/>
                  </a:cubicBezTo>
                  <a:cubicBezTo>
                    <a:pt x="1003" y="669"/>
                    <a:pt x="1001" y="669"/>
                    <a:pt x="999" y="670"/>
                  </a:cubicBezTo>
                  <a:close/>
                  <a:moveTo>
                    <a:pt x="1506" y="172"/>
                  </a:moveTo>
                  <a:cubicBezTo>
                    <a:pt x="1510" y="168"/>
                    <a:pt x="1510" y="168"/>
                    <a:pt x="1510" y="168"/>
                  </a:cubicBezTo>
                  <a:cubicBezTo>
                    <a:pt x="1512" y="166"/>
                    <a:pt x="1512" y="164"/>
                    <a:pt x="1510" y="163"/>
                  </a:cubicBezTo>
                  <a:cubicBezTo>
                    <a:pt x="1509" y="162"/>
                    <a:pt x="1507" y="162"/>
                    <a:pt x="1506" y="163"/>
                  </a:cubicBezTo>
                  <a:cubicBezTo>
                    <a:pt x="1499" y="170"/>
                    <a:pt x="1499" y="170"/>
                    <a:pt x="1499" y="170"/>
                  </a:cubicBezTo>
                  <a:cubicBezTo>
                    <a:pt x="1234" y="435"/>
                    <a:pt x="1234" y="435"/>
                    <a:pt x="1234" y="435"/>
                  </a:cubicBezTo>
                  <a:cubicBezTo>
                    <a:pt x="1233" y="436"/>
                    <a:pt x="1233" y="438"/>
                    <a:pt x="1234" y="440"/>
                  </a:cubicBezTo>
                  <a:cubicBezTo>
                    <a:pt x="1235" y="440"/>
                    <a:pt x="1235" y="440"/>
                    <a:pt x="1236" y="440"/>
                  </a:cubicBezTo>
                  <a:cubicBezTo>
                    <a:pt x="1237" y="440"/>
                    <a:pt x="1238" y="440"/>
                    <a:pt x="1238" y="440"/>
                  </a:cubicBezTo>
                  <a:lnTo>
                    <a:pt x="1506" y="172"/>
                  </a:lnTo>
                  <a:close/>
                  <a:moveTo>
                    <a:pt x="1547" y="123"/>
                  </a:moveTo>
                  <a:cubicBezTo>
                    <a:pt x="1545" y="124"/>
                    <a:pt x="1545" y="126"/>
                    <a:pt x="1547" y="127"/>
                  </a:cubicBezTo>
                  <a:cubicBezTo>
                    <a:pt x="1547" y="128"/>
                    <a:pt x="1548" y="128"/>
                    <a:pt x="1549" y="128"/>
                  </a:cubicBezTo>
                  <a:cubicBezTo>
                    <a:pt x="1550" y="128"/>
                    <a:pt x="1550" y="128"/>
                    <a:pt x="1551" y="127"/>
                  </a:cubicBezTo>
                  <a:cubicBezTo>
                    <a:pt x="1557" y="121"/>
                    <a:pt x="1557" y="121"/>
                    <a:pt x="1557" y="121"/>
                  </a:cubicBezTo>
                  <a:cubicBezTo>
                    <a:pt x="1589" y="89"/>
                    <a:pt x="1589" y="89"/>
                    <a:pt x="1589" y="89"/>
                  </a:cubicBezTo>
                  <a:cubicBezTo>
                    <a:pt x="1590" y="88"/>
                    <a:pt x="1590" y="86"/>
                    <a:pt x="1589" y="85"/>
                  </a:cubicBezTo>
                  <a:cubicBezTo>
                    <a:pt x="1587" y="84"/>
                    <a:pt x="1585" y="84"/>
                    <a:pt x="1584" y="85"/>
                  </a:cubicBezTo>
                  <a:cubicBezTo>
                    <a:pt x="1550" y="119"/>
                    <a:pt x="1550" y="119"/>
                    <a:pt x="1550" y="119"/>
                  </a:cubicBezTo>
                  <a:lnTo>
                    <a:pt x="1547" y="123"/>
                  </a:lnTo>
                  <a:close/>
                  <a:moveTo>
                    <a:pt x="1518" y="174"/>
                  </a:moveTo>
                  <a:cubicBezTo>
                    <a:pt x="1519" y="173"/>
                    <a:pt x="1519" y="171"/>
                    <a:pt x="1518" y="169"/>
                  </a:cubicBezTo>
                  <a:cubicBezTo>
                    <a:pt x="1517" y="168"/>
                    <a:pt x="1515" y="168"/>
                    <a:pt x="1514" y="169"/>
                  </a:cubicBezTo>
                  <a:cubicBezTo>
                    <a:pt x="1305" y="378"/>
                    <a:pt x="1305" y="378"/>
                    <a:pt x="1305" y="378"/>
                  </a:cubicBezTo>
                  <a:cubicBezTo>
                    <a:pt x="1304" y="380"/>
                    <a:pt x="1304" y="382"/>
                    <a:pt x="1305" y="383"/>
                  </a:cubicBezTo>
                  <a:cubicBezTo>
                    <a:pt x="1305" y="383"/>
                    <a:pt x="1306" y="384"/>
                    <a:pt x="1307" y="384"/>
                  </a:cubicBezTo>
                  <a:cubicBezTo>
                    <a:pt x="1308" y="384"/>
                    <a:pt x="1309" y="383"/>
                    <a:pt x="1309" y="383"/>
                  </a:cubicBezTo>
                  <a:cubicBezTo>
                    <a:pt x="1512" y="180"/>
                    <a:pt x="1512" y="180"/>
                    <a:pt x="1512" y="180"/>
                  </a:cubicBezTo>
                  <a:lnTo>
                    <a:pt x="1518" y="174"/>
                  </a:lnTo>
                  <a:close/>
                  <a:moveTo>
                    <a:pt x="983" y="700"/>
                  </a:moveTo>
                  <a:cubicBezTo>
                    <a:pt x="934" y="749"/>
                    <a:pt x="934" y="749"/>
                    <a:pt x="934" y="749"/>
                  </a:cubicBezTo>
                  <a:cubicBezTo>
                    <a:pt x="933" y="751"/>
                    <a:pt x="933" y="753"/>
                    <a:pt x="934" y="754"/>
                  </a:cubicBezTo>
                  <a:cubicBezTo>
                    <a:pt x="934" y="754"/>
                    <a:pt x="935" y="755"/>
                    <a:pt x="936" y="755"/>
                  </a:cubicBezTo>
                  <a:cubicBezTo>
                    <a:pt x="937" y="755"/>
                    <a:pt x="938" y="754"/>
                    <a:pt x="938" y="754"/>
                  </a:cubicBezTo>
                  <a:cubicBezTo>
                    <a:pt x="988" y="704"/>
                    <a:pt x="988" y="704"/>
                    <a:pt x="988" y="704"/>
                  </a:cubicBezTo>
                  <a:cubicBezTo>
                    <a:pt x="989" y="703"/>
                    <a:pt x="989" y="701"/>
                    <a:pt x="988" y="700"/>
                  </a:cubicBezTo>
                  <a:cubicBezTo>
                    <a:pt x="987" y="699"/>
                    <a:pt x="985" y="699"/>
                    <a:pt x="983" y="700"/>
                  </a:cubicBezTo>
                  <a:close/>
                  <a:moveTo>
                    <a:pt x="1299" y="384"/>
                  </a:moveTo>
                  <a:cubicBezTo>
                    <a:pt x="1239" y="444"/>
                    <a:pt x="1239" y="444"/>
                    <a:pt x="1239" y="444"/>
                  </a:cubicBezTo>
                  <a:cubicBezTo>
                    <a:pt x="1238" y="446"/>
                    <a:pt x="1238" y="448"/>
                    <a:pt x="1239" y="449"/>
                  </a:cubicBezTo>
                  <a:cubicBezTo>
                    <a:pt x="1240" y="449"/>
                    <a:pt x="1240" y="450"/>
                    <a:pt x="1241" y="450"/>
                  </a:cubicBezTo>
                  <a:cubicBezTo>
                    <a:pt x="1242" y="450"/>
                    <a:pt x="1243" y="449"/>
                    <a:pt x="1243" y="449"/>
                  </a:cubicBezTo>
                  <a:cubicBezTo>
                    <a:pt x="1303" y="389"/>
                    <a:pt x="1303" y="389"/>
                    <a:pt x="1303" y="389"/>
                  </a:cubicBezTo>
                  <a:cubicBezTo>
                    <a:pt x="1304" y="388"/>
                    <a:pt x="1304" y="386"/>
                    <a:pt x="1303" y="384"/>
                  </a:cubicBezTo>
                  <a:cubicBezTo>
                    <a:pt x="1302" y="383"/>
                    <a:pt x="1300" y="383"/>
                    <a:pt x="1299" y="384"/>
                  </a:cubicBezTo>
                  <a:close/>
                  <a:moveTo>
                    <a:pt x="1561" y="126"/>
                  </a:moveTo>
                  <a:cubicBezTo>
                    <a:pt x="1562" y="127"/>
                    <a:pt x="1563" y="127"/>
                    <a:pt x="1563" y="127"/>
                  </a:cubicBezTo>
                  <a:cubicBezTo>
                    <a:pt x="1564" y="127"/>
                    <a:pt x="1565" y="127"/>
                    <a:pt x="1566" y="126"/>
                  </a:cubicBezTo>
                  <a:cubicBezTo>
                    <a:pt x="1597" y="95"/>
                    <a:pt x="1597" y="95"/>
                    <a:pt x="1597" y="95"/>
                  </a:cubicBezTo>
                  <a:cubicBezTo>
                    <a:pt x="1598" y="94"/>
                    <a:pt x="1598" y="92"/>
                    <a:pt x="1597" y="91"/>
                  </a:cubicBezTo>
                  <a:cubicBezTo>
                    <a:pt x="1596" y="89"/>
                    <a:pt x="1594" y="89"/>
                    <a:pt x="1593" y="91"/>
                  </a:cubicBezTo>
                  <a:cubicBezTo>
                    <a:pt x="1561" y="122"/>
                    <a:pt x="1561" y="122"/>
                    <a:pt x="1561" y="122"/>
                  </a:cubicBezTo>
                  <a:cubicBezTo>
                    <a:pt x="1560" y="123"/>
                    <a:pt x="1560" y="125"/>
                    <a:pt x="1561" y="126"/>
                  </a:cubicBezTo>
                  <a:close/>
                  <a:moveTo>
                    <a:pt x="1051" y="651"/>
                  </a:moveTo>
                  <a:cubicBezTo>
                    <a:pt x="1051" y="651"/>
                    <a:pt x="1052" y="652"/>
                    <a:pt x="1053" y="652"/>
                  </a:cubicBezTo>
                  <a:cubicBezTo>
                    <a:pt x="1054" y="652"/>
                    <a:pt x="1055" y="651"/>
                    <a:pt x="1055" y="651"/>
                  </a:cubicBezTo>
                  <a:cubicBezTo>
                    <a:pt x="1092" y="614"/>
                    <a:pt x="1092" y="614"/>
                    <a:pt x="1092" y="614"/>
                  </a:cubicBezTo>
                  <a:cubicBezTo>
                    <a:pt x="1094" y="612"/>
                    <a:pt x="1094" y="610"/>
                    <a:pt x="1092" y="609"/>
                  </a:cubicBezTo>
                  <a:cubicBezTo>
                    <a:pt x="1091" y="608"/>
                    <a:pt x="1089" y="608"/>
                    <a:pt x="1088" y="609"/>
                  </a:cubicBezTo>
                  <a:cubicBezTo>
                    <a:pt x="1051" y="646"/>
                    <a:pt x="1051" y="646"/>
                    <a:pt x="1051" y="646"/>
                  </a:cubicBezTo>
                  <a:cubicBezTo>
                    <a:pt x="1050" y="648"/>
                    <a:pt x="1050" y="650"/>
                    <a:pt x="1051" y="651"/>
                  </a:cubicBezTo>
                  <a:close/>
                  <a:moveTo>
                    <a:pt x="1554" y="148"/>
                  </a:moveTo>
                  <a:cubicBezTo>
                    <a:pt x="1555" y="148"/>
                    <a:pt x="1555" y="148"/>
                    <a:pt x="1556" y="148"/>
                  </a:cubicBezTo>
                  <a:cubicBezTo>
                    <a:pt x="1557" y="148"/>
                    <a:pt x="1558" y="148"/>
                    <a:pt x="1558" y="148"/>
                  </a:cubicBezTo>
                  <a:cubicBezTo>
                    <a:pt x="1605" y="101"/>
                    <a:pt x="1605" y="101"/>
                    <a:pt x="1605" y="101"/>
                  </a:cubicBezTo>
                  <a:cubicBezTo>
                    <a:pt x="1607" y="99"/>
                    <a:pt x="1607" y="97"/>
                    <a:pt x="1605" y="96"/>
                  </a:cubicBezTo>
                  <a:cubicBezTo>
                    <a:pt x="1604" y="95"/>
                    <a:pt x="1602" y="95"/>
                    <a:pt x="1601" y="96"/>
                  </a:cubicBezTo>
                  <a:cubicBezTo>
                    <a:pt x="1554" y="143"/>
                    <a:pt x="1554" y="143"/>
                    <a:pt x="1554" y="143"/>
                  </a:cubicBezTo>
                  <a:cubicBezTo>
                    <a:pt x="1553" y="144"/>
                    <a:pt x="1553" y="146"/>
                    <a:pt x="1554" y="148"/>
                  </a:cubicBezTo>
                  <a:close/>
                  <a:moveTo>
                    <a:pt x="1269" y="437"/>
                  </a:moveTo>
                  <a:cubicBezTo>
                    <a:pt x="1270" y="436"/>
                    <a:pt x="1270" y="434"/>
                    <a:pt x="1269" y="433"/>
                  </a:cubicBezTo>
                  <a:cubicBezTo>
                    <a:pt x="1268" y="431"/>
                    <a:pt x="1266" y="431"/>
                    <a:pt x="1265" y="433"/>
                  </a:cubicBezTo>
                  <a:cubicBezTo>
                    <a:pt x="1243" y="454"/>
                    <a:pt x="1243" y="454"/>
                    <a:pt x="1243" y="454"/>
                  </a:cubicBezTo>
                  <a:cubicBezTo>
                    <a:pt x="1242" y="455"/>
                    <a:pt x="1242" y="457"/>
                    <a:pt x="1243" y="459"/>
                  </a:cubicBezTo>
                  <a:cubicBezTo>
                    <a:pt x="1244" y="459"/>
                    <a:pt x="1244" y="460"/>
                    <a:pt x="1245" y="460"/>
                  </a:cubicBezTo>
                  <a:cubicBezTo>
                    <a:pt x="1246" y="460"/>
                    <a:pt x="1247" y="459"/>
                    <a:pt x="1247" y="459"/>
                  </a:cubicBezTo>
                  <a:lnTo>
                    <a:pt x="1269" y="437"/>
                  </a:lnTo>
                  <a:close/>
                  <a:moveTo>
                    <a:pt x="1329" y="377"/>
                  </a:moveTo>
                  <a:cubicBezTo>
                    <a:pt x="1517" y="189"/>
                    <a:pt x="1517" y="189"/>
                    <a:pt x="1517" y="189"/>
                  </a:cubicBezTo>
                  <a:cubicBezTo>
                    <a:pt x="1524" y="182"/>
                    <a:pt x="1524" y="182"/>
                    <a:pt x="1524" y="182"/>
                  </a:cubicBezTo>
                  <a:cubicBezTo>
                    <a:pt x="1526" y="180"/>
                    <a:pt x="1526" y="178"/>
                    <a:pt x="1524" y="177"/>
                  </a:cubicBezTo>
                  <a:cubicBezTo>
                    <a:pt x="1523" y="176"/>
                    <a:pt x="1521" y="176"/>
                    <a:pt x="1520" y="177"/>
                  </a:cubicBezTo>
                  <a:cubicBezTo>
                    <a:pt x="1511" y="186"/>
                    <a:pt x="1511" y="186"/>
                    <a:pt x="1511" y="186"/>
                  </a:cubicBezTo>
                  <a:cubicBezTo>
                    <a:pt x="1325" y="373"/>
                    <a:pt x="1325" y="373"/>
                    <a:pt x="1325" y="373"/>
                  </a:cubicBezTo>
                  <a:cubicBezTo>
                    <a:pt x="1323" y="374"/>
                    <a:pt x="1323" y="376"/>
                    <a:pt x="1325" y="377"/>
                  </a:cubicBezTo>
                  <a:cubicBezTo>
                    <a:pt x="1325" y="378"/>
                    <a:pt x="1326" y="378"/>
                    <a:pt x="1327" y="378"/>
                  </a:cubicBezTo>
                  <a:cubicBezTo>
                    <a:pt x="1328" y="378"/>
                    <a:pt x="1328" y="378"/>
                    <a:pt x="1329" y="377"/>
                  </a:cubicBezTo>
                  <a:close/>
                  <a:moveTo>
                    <a:pt x="1449" y="267"/>
                  </a:moveTo>
                  <a:cubicBezTo>
                    <a:pt x="1447" y="266"/>
                    <a:pt x="1445" y="266"/>
                    <a:pt x="1444" y="267"/>
                  </a:cubicBezTo>
                  <a:cubicBezTo>
                    <a:pt x="1327" y="385"/>
                    <a:pt x="1327" y="385"/>
                    <a:pt x="1327" y="385"/>
                  </a:cubicBezTo>
                  <a:cubicBezTo>
                    <a:pt x="1325" y="386"/>
                    <a:pt x="1325" y="388"/>
                    <a:pt x="1327" y="389"/>
                  </a:cubicBezTo>
                  <a:cubicBezTo>
                    <a:pt x="1327" y="390"/>
                    <a:pt x="1328" y="390"/>
                    <a:pt x="1329" y="390"/>
                  </a:cubicBezTo>
                  <a:cubicBezTo>
                    <a:pt x="1330" y="390"/>
                    <a:pt x="1330" y="390"/>
                    <a:pt x="1331" y="389"/>
                  </a:cubicBezTo>
                  <a:cubicBezTo>
                    <a:pt x="1449" y="271"/>
                    <a:pt x="1449" y="271"/>
                    <a:pt x="1449" y="271"/>
                  </a:cubicBezTo>
                  <a:cubicBezTo>
                    <a:pt x="1450" y="270"/>
                    <a:pt x="1450" y="268"/>
                    <a:pt x="1449" y="267"/>
                  </a:cubicBezTo>
                  <a:close/>
                  <a:moveTo>
                    <a:pt x="1268" y="448"/>
                  </a:moveTo>
                  <a:cubicBezTo>
                    <a:pt x="1267" y="446"/>
                    <a:pt x="1265" y="446"/>
                    <a:pt x="1264" y="448"/>
                  </a:cubicBezTo>
                  <a:cubicBezTo>
                    <a:pt x="1247" y="464"/>
                    <a:pt x="1247" y="464"/>
                    <a:pt x="1247" y="464"/>
                  </a:cubicBezTo>
                  <a:cubicBezTo>
                    <a:pt x="1246" y="466"/>
                    <a:pt x="1246" y="468"/>
                    <a:pt x="1247" y="469"/>
                  </a:cubicBezTo>
                  <a:cubicBezTo>
                    <a:pt x="1247" y="469"/>
                    <a:pt x="1248" y="470"/>
                    <a:pt x="1249" y="470"/>
                  </a:cubicBezTo>
                  <a:cubicBezTo>
                    <a:pt x="1250" y="470"/>
                    <a:pt x="1251" y="469"/>
                    <a:pt x="1251" y="469"/>
                  </a:cubicBezTo>
                  <a:cubicBezTo>
                    <a:pt x="1268" y="452"/>
                    <a:pt x="1268" y="452"/>
                    <a:pt x="1268" y="452"/>
                  </a:cubicBezTo>
                  <a:cubicBezTo>
                    <a:pt x="1269" y="451"/>
                    <a:pt x="1269" y="449"/>
                    <a:pt x="1268" y="448"/>
                  </a:cubicBezTo>
                  <a:close/>
                  <a:moveTo>
                    <a:pt x="1587" y="129"/>
                  </a:moveTo>
                  <a:cubicBezTo>
                    <a:pt x="1588" y="129"/>
                    <a:pt x="1588" y="130"/>
                    <a:pt x="1589" y="130"/>
                  </a:cubicBezTo>
                  <a:cubicBezTo>
                    <a:pt x="1590" y="130"/>
                    <a:pt x="1591" y="129"/>
                    <a:pt x="1591" y="129"/>
                  </a:cubicBezTo>
                  <a:cubicBezTo>
                    <a:pt x="1614" y="106"/>
                    <a:pt x="1614" y="106"/>
                    <a:pt x="1614" y="106"/>
                  </a:cubicBezTo>
                  <a:cubicBezTo>
                    <a:pt x="1615" y="105"/>
                    <a:pt x="1615" y="103"/>
                    <a:pt x="1614" y="102"/>
                  </a:cubicBezTo>
                  <a:cubicBezTo>
                    <a:pt x="1612" y="101"/>
                    <a:pt x="1610" y="101"/>
                    <a:pt x="1609" y="102"/>
                  </a:cubicBezTo>
                  <a:cubicBezTo>
                    <a:pt x="1587" y="124"/>
                    <a:pt x="1587" y="124"/>
                    <a:pt x="1587" y="124"/>
                  </a:cubicBezTo>
                  <a:cubicBezTo>
                    <a:pt x="1586" y="126"/>
                    <a:pt x="1586" y="127"/>
                    <a:pt x="1587" y="129"/>
                  </a:cubicBezTo>
                  <a:close/>
                  <a:moveTo>
                    <a:pt x="1090" y="621"/>
                  </a:moveTo>
                  <a:cubicBezTo>
                    <a:pt x="1050" y="662"/>
                    <a:pt x="1050" y="662"/>
                    <a:pt x="1050" y="662"/>
                  </a:cubicBezTo>
                  <a:cubicBezTo>
                    <a:pt x="1048" y="663"/>
                    <a:pt x="1048" y="665"/>
                    <a:pt x="1050" y="666"/>
                  </a:cubicBezTo>
                  <a:cubicBezTo>
                    <a:pt x="1050" y="667"/>
                    <a:pt x="1051" y="667"/>
                    <a:pt x="1052" y="667"/>
                  </a:cubicBezTo>
                  <a:cubicBezTo>
                    <a:pt x="1053" y="667"/>
                    <a:pt x="1053" y="667"/>
                    <a:pt x="1054" y="666"/>
                  </a:cubicBezTo>
                  <a:cubicBezTo>
                    <a:pt x="1094" y="626"/>
                    <a:pt x="1094" y="626"/>
                    <a:pt x="1094" y="626"/>
                  </a:cubicBezTo>
                  <a:cubicBezTo>
                    <a:pt x="1095" y="625"/>
                    <a:pt x="1095" y="623"/>
                    <a:pt x="1094" y="621"/>
                  </a:cubicBezTo>
                  <a:cubicBezTo>
                    <a:pt x="1093" y="620"/>
                    <a:pt x="1091" y="620"/>
                    <a:pt x="1090" y="621"/>
                  </a:cubicBezTo>
                  <a:close/>
                  <a:moveTo>
                    <a:pt x="1573" y="138"/>
                  </a:moveTo>
                  <a:cubicBezTo>
                    <a:pt x="1558" y="153"/>
                    <a:pt x="1558" y="153"/>
                    <a:pt x="1558" y="153"/>
                  </a:cubicBezTo>
                  <a:cubicBezTo>
                    <a:pt x="1557" y="154"/>
                    <a:pt x="1557" y="156"/>
                    <a:pt x="1558" y="157"/>
                  </a:cubicBezTo>
                  <a:cubicBezTo>
                    <a:pt x="1559" y="158"/>
                    <a:pt x="1560" y="158"/>
                    <a:pt x="1560" y="158"/>
                  </a:cubicBezTo>
                  <a:cubicBezTo>
                    <a:pt x="1561" y="158"/>
                    <a:pt x="1562" y="158"/>
                    <a:pt x="1563" y="157"/>
                  </a:cubicBezTo>
                  <a:cubicBezTo>
                    <a:pt x="1578" y="142"/>
                    <a:pt x="1578" y="142"/>
                    <a:pt x="1578" y="142"/>
                  </a:cubicBezTo>
                  <a:cubicBezTo>
                    <a:pt x="1579" y="141"/>
                    <a:pt x="1579" y="139"/>
                    <a:pt x="1578" y="138"/>
                  </a:cubicBezTo>
                  <a:cubicBezTo>
                    <a:pt x="1577" y="137"/>
                    <a:pt x="1575" y="137"/>
                    <a:pt x="1573" y="138"/>
                  </a:cubicBezTo>
                  <a:close/>
                  <a:moveTo>
                    <a:pt x="1460" y="251"/>
                  </a:moveTo>
                  <a:cubicBezTo>
                    <a:pt x="1459" y="253"/>
                    <a:pt x="1459" y="255"/>
                    <a:pt x="1460" y="256"/>
                  </a:cubicBezTo>
                  <a:cubicBezTo>
                    <a:pt x="1460" y="256"/>
                    <a:pt x="1461" y="257"/>
                    <a:pt x="1462" y="257"/>
                  </a:cubicBezTo>
                  <a:cubicBezTo>
                    <a:pt x="1463" y="257"/>
                    <a:pt x="1464" y="256"/>
                    <a:pt x="1464" y="256"/>
                  </a:cubicBezTo>
                  <a:cubicBezTo>
                    <a:pt x="1523" y="197"/>
                    <a:pt x="1523" y="197"/>
                    <a:pt x="1523" y="197"/>
                  </a:cubicBezTo>
                  <a:cubicBezTo>
                    <a:pt x="1532" y="188"/>
                    <a:pt x="1532" y="188"/>
                    <a:pt x="1532" y="188"/>
                  </a:cubicBezTo>
                  <a:cubicBezTo>
                    <a:pt x="1533" y="187"/>
                    <a:pt x="1533" y="185"/>
                    <a:pt x="1532" y="183"/>
                  </a:cubicBezTo>
                  <a:cubicBezTo>
                    <a:pt x="1531" y="182"/>
                    <a:pt x="1529" y="182"/>
                    <a:pt x="1528" y="183"/>
                  </a:cubicBezTo>
                  <a:cubicBezTo>
                    <a:pt x="1519" y="193"/>
                    <a:pt x="1519" y="193"/>
                    <a:pt x="1519" y="193"/>
                  </a:cubicBezTo>
                  <a:lnTo>
                    <a:pt x="1460" y="251"/>
                  </a:lnTo>
                  <a:close/>
                  <a:moveTo>
                    <a:pt x="1338" y="394"/>
                  </a:moveTo>
                  <a:cubicBezTo>
                    <a:pt x="1339" y="394"/>
                    <a:pt x="1340" y="394"/>
                    <a:pt x="1341" y="393"/>
                  </a:cubicBezTo>
                  <a:cubicBezTo>
                    <a:pt x="1457" y="277"/>
                    <a:pt x="1457" y="277"/>
                    <a:pt x="1457" y="277"/>
                  </a:cubicBezTo>
                  <a:cubicBezTo>
                    <a:pt x="1458" y="276"/>
                    <a:pt x="1458" y="274"/>
                    <a:pt x="1457" y="273"/>
                  </a:cubicBezTo>
                  <a:cubicBezTo>
                    <a:pt x="1456" y="272"/>
                    <a:pt x="1454" y="272"/>
                    <a:pt x="1452" y="273"/>
                  </a:cubicBezTo>
                  <a:cubicBezTo>
                    <a:pt x="1336" y="389"/>
                    <a:pt x="1336" y="389"/>
                    <a:pt x="1336" y="389"/>
                  </a:cubicBezTo>
                  <a:cubicBezTo>
                    <a:pt x="1335" y="390"/>
                    <a:pt x="1335" y="392"/>
                    <a:pt x="1336" y="393"/>
                  </a:cubicBezTo>
                  <a:cubicBezTo>
                    <a:pt x="1337" y="394"/>
                    <a:pt x="1338" y="394"/>
                    <a:pt x="1338" y="394"/>
                  </a:cubicBezTo>
                  <a:close/>
                  <a:moveTo>
                    <a:pt x="1535" y="190"/>
                  </a:moveTo>
                  <a:cubicBezTo>
                    <a:pt x="1529" y="197"/>
                    <a:pt x="1529" y="197"/>
                    <a:pt x="1529" y="197"/>
                  </a:cubicBezTo>
                  <a:cubicBezTo>
                    <a:pt x="1527" y="198"/>
                    <a:pt x="1527" y="200"/>
                    <a:pt x="1529" y="201"/>
                  </a:cubicBezTo>
                  <a:cubicBezTo>
                    <a:pt x="1529" y="202"/>
                    <a:pt x="1530" y="202"/>
                    <a:pt x="1531" y="202"/>
                  </a:cubicBezTo>
                  <a:cubicBezTo>
                    <a:pt x="1532" y="202"/>
                    <a:pt x="1532" y="202"/>
                    <a:pt x="1533" y="201"/>
                  </a:cubicBezTo>
                  <a:cubicBezTo>
                    <a:pt x="1539" y="195"/>
                    <a:pt x="1539" y="195"/>
                    <a:pt x="1539" y="195"/>
                  </a:cubicBezTo>
                  <a:cubicBezTo>
                    <a:pt x="1540" y="194"/>
                    <a:pt x="1540" y="192"/>
                    <a:pt x="1539" y="190"/>
                  </a:cubicBezTo>
                  <a:cubicBezTo>
                    <a:pt x="1538" y="189"/>
                    <a:pt x="1536" y="189"/>
                    <a:pt x="1535" y="190"/>
                  </a:cubicBezTo>
                  <a:close/>
                  <a:moveTo>
                    <a:pt x="1525" y="209"/>
                  </a:moveTo>
                  <a:cubicBezTo>
                    <a:pt x="1526" y="208"/>
                    <a:pt x="1526" y="206"/>
                    <a:pt x="1525" y="204"/>
                  </a:cubicBezTo>
                  <a:cubicBezTo>
                    <a:pt x="1524" y="203"/>
                    <a:pt x="1522" y="203"/>
                    <a:pt x="1521" y="204"/>
                  </a:cubicBezTo>
                  <a:cubicBezTo>
                    <a:pt x="1470" y="256"/>
                    <a:pt x="1470" y="256"/>
                    <a:pt x="1470" y="256"/>
                  </a:cubicBezTo>
                  <a:cubicBezTo>
                    <a:pt x="1461" y="265"/>
                    <a:pt x="1461" y="265"/>
                    <a:pt x="1461" y="265"/>
                  </a:cubicBezTo>
                  <a:cubicBezTo>
                    <a:pt x="1459" y="266"/>
                    <a:pt x="1459" y="268"/>
                    <a:pt x="1461" y="269"/>
                  </a:cubicBezTo>
                  <a:cubicBezTo>
                    <a:pt x="1461" y="270"/>
                    <a:pt x="1462" y="270"/>
                    <a:pt x="1463" y="270"/>
                  </a:cubicBezTo>
                  <a:cubicBezTo>
                    <a:pt x="1463" y="270"/>
                    <a:pt x="1464" y="270"/>
                    <a:pt x="1465" y="269"/>
                  </a:cubicBezTo>
                  <a:cubicBezTo>
                    <a:pt x="1473" y="261"/>
                    <a:pt x="1473" y="261"/>
                    <a:pt x="1473" y="261"/>
                  </a:cubicBezTo>
                  <a:lnTo>
                    <a:pt x="1525" y="209"/>
                  </a:lnTo>
                  <a:close/>
                  <a:moveTo>
                    <a:pt x="1612" y="117"/>
                  </a:moveTo>
                  <a:cubicBezTo>
                    <a:pt x="1613" y="118"/>
                    <a:pt x="1614" y="118"/>
                    <a:pt x="1614" y="118"/>
                  </a:cubicBezTo>
                  <a:cubicBezTo>
                    <a:pt x="1615" y="118"/>
                    <a:pt x="1616" y="118"/>
                    <a:pt x="1617" y="117"/>
                  </a:cubicBezTo>
                  <a:cubicBezTo>
                    <a:pt x="1622" y="112"/>
                    <a:pt x="1622" y="112"/>
                    <a:pt x="1622" y="112"/>
                  </a:cubicBezTo>
                  <a:cubicBezTo>
                    <a:pt x="1623" y="111"/>
                    <a:pt x="1623" y="109"/>
                    <a:pt x="1622" y="108"/>
                  </a:cubicBezTo>
                  <a:cubicBezTo>
                    <a:pt x="1620" y="107"/>
                    <a:pt x="1618" y="107"/>
                    <a:pt x="1617" y="108"/>
                  </a:cubicBezTo>
                  <a:cubicBezTo>
                    <a:pt x="1612" y="113"/>
                    <a:pt x="1612" y="113"/>
                    <a:pt x="1612" y="113"/>
                  </a:cubicBezTo>
                  <a:cubicBezTo>
                    <a:pt x="1611" y="114"/>
                    <a:pt x="1611" y="116"/>
                    <a:pt x="1612" y="117"/>
                  </a:cubicBezTo>
                  <a:close/>
                  <a:moveTo>
                    <a:pt x="1082" y="643"/>
                  </a:moveTo>
                  <a:cubicBezTo>
                    <a:pt x="1047" y="679"/>
                    <a:pt x="1047" y="679"/>
                    <a:pt x="1047" y="679"/>
                  </a:cubicBezTo>
                  <a:cubicBezTo>
                    <a:pt x="1045" y="680"/>
                    <a:pt x="1045" y="682"/>
                    <a:pt x="1047" y="683"/>
                  </a:cubicBezTo>
                  <a:cubicBezTo>
                    <a:pt x="1047" y="684"/>
                    <a:pt x="1048" y="684"/>
                    <a:pt x="1049" y="684"/>
                  </a:cubicBezTo>
                  <a:cubicBezTo>
                    <a:pt x="1050" y="684"/>
                    <a:pt x="1050" y="684"/>
                    <a:pt x="1051" y="683"/>
                  </a:cubicBezTo>
                  <a:cubicBezTo>
                    <a:pt x="1087" y="647"/>
                    <a:pt x="1087" y="647"/>
                    <a:pt x="1087" y="647"/>
                  </a:cubicBezTo>
                  <a:cubicBezTo>
                    <a:pt x="1088" y="646"/>
                    <a:pt x="1088" y="644"/>
                    <a:pt x="1087" y="643"/>
                  </a:cubicBezTo>
                  <a:cubicBezTo>
                    <a:pt x="1085" y="642"/>
                    <a:pt x="1083" y="642"/>
                    <a:pt x="1082" y="643"/>
                  </a:cubicBezTo>
                  <a:close/>
                  <a:moveTo>
                    <a:pt x="1583" y="142"/>
                  </a:moveTo>
                  <a:cubicBezTo>
                    <a:pt x="1565" y="160"/>
                    <a:pt x="1565" y="160"/>
                    <a:pt x="1565" y="160"/>
                  </a:cubicBezTo>
                  <a:cubicBezTo>
                    <a:pt x="1564" y="161"/>
                    <a:pt x="1564" y="163"/>
                    <a:pt x="1565" y="164"/>
                  </a:cubicBezTo>
                  <a:cubicBezTo>
                    <a:pt x="1566" y="165"/>
                    <a:pt x="1567" y="165"/>
                    <a:pt x="1567" y="165"/>
                  </a:cubicBezTo>
                  <a:cubicBezTo>
                    <a:pt x="1568" y="165"/>
                    <a:pt x="1569" y="165"/>
                    <a:pt x="1570" y="164"/>
                  </a:cubicBezTo>
                  <a:cubicBezTo>
                    <a:pt x="1588" y="146"/>
                    <a:pt x="1588" y="146"/>
                    <a:pt x="1588" y="146"/>
                  </a:cubicBezTo>
                  <a:cubicBezTo>
                    <a:pt x="1589" y="145"/>
                    <a:pt x="1589" y="143"/>
                    <a:pt x="1588" y="142"/>
                  </a:cubicBezTo>
                  <a:cubicBezTo>
                    <a:pt x="1586" y="141"/>
                    <a:pt x="1584" y="141"/>
                    <a:pt x="1583" y="142"/>
                  </a:cubicBezTo>
                  <a:close/>
                  <a:moveTo>
                    <a:pt x="1265" y="460"/>
                  </a:moveTo>
                  <a:cubicBezTo>
                    <a:pt x="1264" y="461"/>
                    <a:pt x="1264" y="463"/>
                    <a:pt x="1265" y="464"/>
                  </a:cubicBezTo>
                  <a:cubicBezTo>
                    <a:pt x="1266" y="465"/>
                    <a:pt x="1267" y="465"/>
                    <a:pt x="1267" y="465"/>
                  </a:cubicBezTo>
                  <a:cubicBezTo>
                    <a:pt x="1268" y="465"/>
                    <a:pt x="1269" y="465"/>
                    <a:pt x="1270" y="464"/>
                  </a:cubicBezTo>
                  <a:cubicBezTo>
                    <a:pt x="1272" y="462"/>
                    <a:pt x="1272" y="462"/>
                    <a:pt x="1272" y="462"/>
                  </a:cubicBezTo>
                  <a:cubicBezTo>
                    <a:pt x="1273" y="461"/>
                    <a:pt x="1273" y="459"/>
                    <a:pt x="1272" y="457"/>
                  </a:cubicBezTo>
                  <a:cubicBezTo>
                    <a:pt x="1271" y="456"/>
                    <a:pt x="1269" y="456"/>
                    <a:pt x="1268" y="457"/>
                  </a:cubicBezTo>
                  <a:lnTo>
                    <a:pt x="1265" y="460"/>
                  </a:lnTo>
                  <a:close/>
                  <a:moveTo>
                    <a:pt x="1604" y="130"/>
                  </a:moveTo>
                  <a:cubicBezTo>
                    <a:pt x="1605" y="129"/>
                    <a:pt x="1605" y="127"/>
                    <a:pt x="1604" y="125"/>
                  </a:cubicBezTo>
                  <a:cubicBezTo>
                    <a:pt x="1603" y="124"/>
                    <a:pt x="1601" y="124"/>
                    <a:pt x="1600" y="125"/>
                  </a:cubicBezTo>
                  <a:cubicBezTo>
                    <a:pt x="1597" y="128"/>
                    <a:pt x="1597" y="128"/>
                    <a:pt x="1597" y="128"/>
                  </a:cubicBezTo>
                  <a:cubicBezTo>
                    <a:pt x="1596" y="129"/>
                    <a:pt x="1596" y="131"/>
                    <a:pt x="1597" y="133"/>
                  </a:cubicBezTo>
                  <a:cubicBezTo>
                    <a:pt x="1598" y="133"/>
                    <a:pt x="1598" y="134"/>
                    <a:pt x="1599" y="134"/>
                  </a:cubicBezTo>
                  <a:cubicBezTo>
                    <a:pt x="1600" y="134"/>
                    <a:pt x="1601" y="133"/>
                    <a:pt x="1601" y="133"/>
                  </a:cubicBezTo>
                  <a:lnTo>
                    <a:pt x="1604" y="130"/>
                  </a:lnTo>
                  <a:close/>
                  <a:moveTo>
                    <a:pt x="1521" y="218"/>
                  </a:moveTo>
                  <a:cubicBezTo>
                    <a:pt x="1504" y="236"/>
                    <a:pt x="1504" y="236"/>
                    <a:pt x="1504" y="236"/>
                  </a:cubicBezTo>
                  <a:cubicBezTo>
                    <a:pt x="1502" y="237"/>
                    <a:pt x="1502" y="239"/>
                    <a:pt x="1504" y="240"/>
                  </a:cubicBezTo>
                  <a:cubicBezTo>
                    <a:pt x="1504" y="241"/>
                    <a:pt x="1505" y="241"/>
                    <a:pt x="1506" y="241"/>
                  </a:cubicBezTo>
                  <a:cubicBezTo>
                    <a:pt x="1507" y="241"/>
                    <a:pt x="1507" y="241"/>
                    <a:pt x="1508" y="240"/>
                  </a:cubicBezTo>
                  <a:cubicBezTo>
                    <a:pt x="1526" y="222"/>
                    <a:pt x="1526" y="222"/>
                    <a:pt x="1526" y="222"/>
                  </a:cubicBezTo>
                  <a:cubicBezTo>
                    <a:pt x="1527" y="221"/>
                    <a:pt x="1527" y="219"/>
                    <a:pt x="1526" y="218"/>
                  </a:cubicBezTo>
                  <a:cubicBezTo>
                    <a:pt x="1524" y="217"/>
                    <a:pt x="1522" y="217"/>
                    <a:pt x="1521" y="218"/>
                  </a:cubicBezTo>
                  <a:close/>
                  <a:moveTo>
                    <a:pt x="1591" y="148"/>
                  </a:moveTo>
                  <a:cubicBezTo>
                    <a:pt x="1573" y="166"/>
                    <a:pt x="1573" y="166"/>
                    <a:pt x="1573" y="166"/>
                  </a:cubicBezTo>
                  <a:cubicBezTo>
                    <a:pt x="1572" y="167"/>
                    <a:pt x="1572" y="169"/>
                    <a:pt x="1573" y="171"/>
                  </a:cubicBezTo>
                  <a:cubicBezTo>
                    <a:pt x="1574" y="171"/>
                    <a:pt x="1574" y="171"/>
                    <a:pt x="1575" y="171"/>
                  </a:cubicBezTo>
                  <a:cubicBezTo>
                    <a:pt x="1576" y="171"/>
                    <a:pt x="1577" y="171"/>
                    <a:pt x="1577" y="171"/>
                  </a:cubicBezTo>
                  <a:cubicBezTo>
                    <a:pt x="1595" y="153"/>
                    <a:pt x="1595" y="153"/>
                    <a:pt x="1595" y="153"/>
                  </a:cubicBezTo>
                  <a:cubicBezTo>
                    <a:pt x="1597" y="151"/>
                    <a:pt x="1597" y="149"/>
                    <a:pt x="1595" y="148"/>
                  </a:cubicBezTo>
                  <a:cubicBezTo>
                    <a:pt x="1594" y="147"/>
                    <a:pt x="1592" y="147"/>
                    <a:pt x="1591" y="148"/>
                  </a:cubicBezTo>
                  <a:close/>
                  <a:moveTo>
                    <a:pt x="1277" y="467"/>
                  </a:moveTo>
                  <a:cubicBezTo>
                    <a:pt x="1276" y="466"/>
                    <a:pt x="1274" y="466"/>
                    <a:pt x="1272" y="467"/>
                  </a:cubicBezTo>
                  <a:cubicBezTo>
                    <a:pt x="1265" y="475"/>
                    <a:pt x="1265" y="475"/>
                    <a:pt x="1265" y="475"/>
                  </a:cubicBezTo>
                  <a:cubicBezTo>
                    <a:pt x="1263" y="476"/>
                    <a:pt x="1263" y="478"/>
                    <a:pt x="1265" y="479"/>
                  </a:cubicBezTo>
                  <a:cubicBezTo>
                    <a:pt x="1265" y="479"/>
                    <a:pt x="1266" y="480"/>
                    <a:pt x="1267" y="480"/>
                  </a:cubicBezTo>
                  <a:cubicBezTo>
                    <a:pt x="1268" y="480"/>
                    <a:pt x="1268" y="479"/>
                    <a:pt x="1269" y="479"/>
                  </a:cubicBezTo>
                  <a:cubicBezTo>
                    <a:pt x="1277" y="471"/>
                    <a:pt x="1277" y="471"/>
                    <a:pt x="1277" y="471"/>
                  </a:cubicBezTo>
                  <a:cubicBezTo>
                    <a:pt x="1278" y="470"/>
                    <a:pt x="1278" y="468"/>
                    <a:pt x="1277" y="467"/>
                  </a:cubicBezTo>
                  <a:close/>
                  <a:moveTo>
                    <a:pt x="1471" y="273"/>
                  </a:moveTo>
                  <a:cubicBezTo>
                    <a:pt x="1470" y="271"/>
                    <a:pt x="1468" y="271"/>
                    <a:pt x="1467" y="273"/>
                  </a:cubicBezTo>
                  <a:cubicBezTo>
                    <a:pt x="1342" y="397"/>
                    <a:pt x="1342" y="397"/>
                    <a:pt x="1342" y="397"/>
                  </a:cubicBezTo>
                  <a:cubicBezTo>
                    <a:pt x="1341" y="399"/>
                    <a:pt x="1341" y="401"/>
                    <a:pt x="1342" y="402"/>
                  </a:cubicBezTo>
                  <a:cubicBezTo>
                    <a:pt x="1342" y="402"/>
                    <a:pt x="1343" y="403"/>
                    <a:pt x="1344" y="403"/>
                  </a:cubicBezTo>
                  <a:cubicBezTo>
                    <a:pt x="1345" y="403"/>
                    <a:pt x="1346" y="402"/>
                    <a:pt x="1346" y="402"/>
                  </a:cubicBezTo>
                  <a:cubicBezTo>
                    <a:pt x="1471" y="277"/>
                    <a:pt x="1471" y="277"/>
                    <a:pt x="1471" y="277"/>
                  </a:cubicBezTo>
                  <a:cubicBezTo>
                    <a:pt x="1472" y="276"/>
                    <a:pt x="1472" y="274"/>
                    <a:pt x="1471" y="273"/>
                  </a:cubicBezTo>
                  <a:close/>
                  <a:moveTo>
                    <a:pt x="1543" y="197"/>
                  </a:moveTo>
                  <a:cubicBezTo>
                    <a:pt x="1542" y="198"/>
                    <a:pt x="1542" y="198"/>
                    <a:pt x="1542" y="198"/>
                  </a:cubicBezTo>
                  <a:cubicBezTo>
                    <a:pt x="1542" y="198"/>
                    <a:pt x="1542" y="198"/>
                    <a:pt x="1542" y="198"/>
                  </a:cubicBezTo>
                  <a:cubicBezTo>
                    <a:pt x="1535" y="205"/>
                    <a:pt x="1535" y="205"/>
                    <a:pt x="1535" y="205"/>
                  </a:cubicBezTo>
                  <a:cubicBezTo>
                    <a:pt x="1533" y="206"/>
                    <a:pt x="1533" y="208"/>
                    <a:pt x="1535" y="209"/>
                  </a:cubicBezTo>
                  <a:cubicBezTo>
                    <a:pt x="1535" y="210"/>
                    <a:pt x="1536" y="210"/>
                    <a:pt x="1537" y="210"/>
                  </a:cubicBezTo>
                  <a:cubicBezTo>
                    <a:pt x="1537" y="210"/>
                    <a:pt x="1538" y="210"/>
                    <a:pt x="1539" y="209"/>
                  </a:cubicBezTo>
                  <a:cubicBezTo>
                    <a:pt x="1545" y="203"/>
                    <a:pt x="1545" y="203"/>
                    <a:pt x="1545" y="203"/>
                  </a:cubicBezTo>
                  <a:cubicBezTo>
                    <a:pt x="1545" y="203"/>
                    <a:pt x="1545" y="203"/>
                    <a:pt x="1545" y="203"/>
                  </a:cubicBezTo>
                  <a:cubicBezTo>
                    <a:pt x="1547" y="201"/>
                    <a:pt x="1547" y="201"/>
                    <a:pt x="1547" y="201"/>
                  </a:cubicBezTo>
                  <a:cubicBezTo>
                    <a:pt x="1548" y="200"/>
                    <a:pt x="1548" y="198"/>
                    <a:pt x="1547" y="197"/>
                  </a:cubicBezTo>
                  <a:cubicBezTo>
                    <a:pt x="1546" y="196"/>
                    <a:pt x="1544" y="196"/>
                    <a:pt x="1543" y="197"/>
                  </a:cubicBezTo>
                  <a:close/>
                  <a:moveTo>
                    <a:pt x="1075" y="665"/>
                  </a:moveTo>
                  <a:cubicBezTo>
                    <a:pt x="1050" y="690"/>
                    <a:pt x="1050" y="690"/>
                    <a:pt x="1050" y="690"/>
                  </a:cubicBezTo>
                  <a:cubicBezTo>
                    <a:pt x="1048" y="691"/>
                    <a:pt x="1048" y="693"/>
                    <a:pt x="1050" y="694"/>
                  </a:cubicBezTo>
                  <a:cubicBezTo>
                    <a:pt x="1050" y="695"/>
                    <a:pt x="1051" y="695"/>
                    <a:pt x="1052" y="695"/>
                  </a:cubicBezTo>
                  <a:cubicBezTo>
                    <a:pt x="1052" y="695"/>
                    <a:pt x="1053" y="695"/>
                    <a:pt x="1054" y="694"/>
                  </a:cubicBezTo>
                  <a:cubicBezTo>
                    <a:pt x="1079" y="669"/>
                    <a:pt x="1079" y="669"/>
                    <a:pt x="1079" y="669"/>
                  </a:cubicBezTo>
                  <a:cubicBezTo>
                    <a:pt x="1080" y="668"/>
                    <a:pt x="1080" y="666"/>
                    <a:pt x="1079" y="665"/>
                  </a:cubicBezTo>
                  <a:cubicBezTo>
                    <a:pt x="1078" y="663"/>
                    <a:pt x="1076" y="663"/>
                    <a:pt x="1075" y="665"/>
                  </a:cubicBezTo>
                  <a:close/>
                  <a:moveTo>
                    <a:pt x="1496" y="243"/>
                  </a:moveTo>
                  <a:cubicBezTo>
                    <a:pt x="1480" y="259"/>
                    <a:pt x="1480" y="259"/>
                    <a:pt x="1480" y="259"/>
                  </a:cubicBezTo>
                  <a:cubicBezTo>
                    <a:pt x="1479" y="260"/>
                    <a:pt x="1479" y="262"/>
                    <a:pt x="1480" y="263"/>
                  </a:cubicBezTo>
                  <a:cubicBezTo>
                    <a:pt x="1481" y="264"/>
                    <a:pt x="1482" y="264"/>
                    <a:pt x="1482" y="264"/>
                  </a:cubicBezTo>
                  <a:cubicBezTo>
                    <a:pt x="1483" y="264"/>
                    <a:pt x="1484" y="264"/>
                    <a:pt x="1485" y="263"/>
                  </a:cubicBezTo>
                  <a:cubicBezTo>
                    <a:pt x="1500" y="248"/>
                    <a:pt x="1500" y="248"/>
                    <a:pt x="1500" y="248"/>
                  </a:cubicBezTo>
                  <a:cubicBezTo>
                    <a:pt x="1501" y="247"/>
                    <a:pt x="1501" y="245"/>
                    <a:pt x="1500" y="243"/>
                  </a:cubicBezTo>
                  <a:cubicBezTo>
                    <a:pt x="1499" y="242"/>
                    <a:pt x="1497" y="242"/>
                    <a:pt x="1496" y="243"/>
                  </a:cubicBezTo>
                  <a:close/>
                  <a:moveTo>
                    <a:pt x="1599" y="159"/>
                  </a:moveTo>
                  <a:cubicBezTo>
                    <a:pt x="1598" y="157"/>
                    <a:pt x="1596" y="157"/>
                    <a:pt x="1595" y="159"/>
                  </a:cubicBezTo>
                  <a:cubicBezTo>
                    <a:pt x="1580" y="173"/>
                    <a:pt x="1580" y="173"/>
                    <a:pt x="1580" y="173"/>
                  </a:cubicBezTo>
                  <a:cubicBezTo>
                    <a:pt x="1579" y="174"/>
                    <a:pt x="1579" y="176"/>
                    <a:pt x="1580" y="177"/>
                  </a:cubicBezTo>
                  <a:cubicBezTo>
                    <a:pt x="1581" y="178"/>
                    <a:pt x="1582" y="178"/>
                    <a:pt x="1582" y="178"/>
                  </a:cubicBezTo>
                  <a:cubicBezTo>
                    <a:pt x="1583" y="178"/>
                    <a:pt x="1584" y="178"/>
                    <a:pt x="1585" y="177"/>
                  </a:cubicBezTo>
                  <a:cubicBezTo>
                    <a:pt x="1599" y="163"/>
                    <a:pt x="1599" y="163"/>
                    <a:pt x="1599" y="163"/>
                  </a:cubicBezTo>
                  <a:cubicBezTo>
                    <a:pt x="1600" y="162"/>
                    <a:pt x="1600" y="160"/>
                    <a:pt x="1599" y="159"/>
                  </a:cubicBezTo>
                  <a:close/>
                  <a:moveTo>
                    <a:pt x="1544" y="209"/>
                  </a:moveTo>
                  <a:cubicBezTo>
                    <a:pt x="1539" y="214"/>
                    <a:pt x="1539" y="214"/>
                    <a:pt x="1539" y="214"/>
                  </a:cubicBezTo>
                  <a:cubicBezTo>
                    <a:pt x="1538" y="215"/>
                    <a:pt x="1538" y="217"/>
                    <a:pt x="1539" y="218"/>
                  </a:cubicBezTo>
                  <a:cubicBezTo>
                    <a:pt x="1540" y="219"/>
                    <a:pt x="1541" y="219"/>
                    <a:pt x="1541" y="219"/>
                  </a:cubicBezTo>
                  <a:cubicBezTo>
                    <a:pt x="1542" y="219"/>
                    <a:pt x="1543" y="219"/>
                    <a:pt x="1544" y="218"/>
                  </a:cubicBezTo>
                  <a:cubicBezTo>
                    <a:pt x="1548" y="214"/>
                    <a:pt x="1548" y="214"/>
                    <a:pt x="1548" y="214"/>
                  </a:cubicBezTo>
                  <a:cubicBezTo>
                    <a:pt x="1549" y="212"/>
                    <a:pt x="1549" y="210"/>
                    <a:pt x="1548" y="209"/>
                  </a:cubicBezTo>
                  <a:cubicBezTo>
                    <a:pt x="1547" y="208"/>
                    <a:pt x="1545" y="208"/>
                    <a:pt x="1544" y="209"/>
                  </a:cubicBezTo>
                  <a:close/>
                  <a:moveTo>
                    <a:pt x="1068" y="685"/>
                  </a:moveTo>
                  <a:cubicBezTo>
                    <a:pt x="1064" y="690"/>
                    <a:pt x="1064" y="690"/>
                    <a:pt x="1064" y="690"/>
                  </a:cubicBezTo>
                  <a:cubicBezTo>
                    <a:pt x="1062" y="691"/>
                    <a:pt x="1062" y="693"/>
                    <a:pt x="1064" y="694"/>
                  </a:cubicBezTo>
                  <a:cubicBezTo>
                    <a:pt x="1064" y="695"/>
                    <a:pt x="1065" y="695"/>
                    <a:pt x="1066" y="695"/>
                  </a:cubicBezTo>
                  <a:cubicBezTo>
                    <a:pt x="1067" y="695"/>
                    <a:pt x="1067" y="695"/>
                    <a:pt x="1068" y="694"/>
                  </a:cubicBezTo>
                  <a:cubicBezTo>
                    <a:pt x="1072" y="690"/>
                    <a:pt x="1072" y="690"/>
                    <a:pt x="1072" y="690"/>
                  </a:cubicBezTo>
                  <a:cubicBezTo>
                    <a:pt x="1073" y="688"/>
                    <a:pt x="1073" y="687"/>
                    <a:pt x="1072" y="685"/>
                  </a:cubicBezTo>
                  <a:cubicBezTo>
                    <a:pt x="1071" y="684"/>
                    <a:pt x="1069" y="684"/>
                    <a:pt x="1068" y="685"/>
                  </a:cubicBezTo>
                  <a:close/>
                  <a:moveTo>
                    <a:pt x="1277" y="476"/>
                  </a:moveTo>
                  <a:cubicBezTo>
                    <a:pt x="1271" y="483"/>
                    <a:pt x="1271" y="483"/>
                    <a:pt x="1271" y="483"/>
                  </a:cubicBezTo>
                  <a:cubicBezTo>
                    <a:pt x="1269" y="484"/>
                    <a:pt x="1269" y="486"/>
                    <a:pt x="1271" y="487"/>
                  </a:cubicBezTo>
                  <a:cubicBezTo>
                    <a:pt x="1271" y="487"/>
                    <a:pt x="1272" y="488"/>
                    <a:pt x="1273" y="488"/>
                  </a:cubicBezTo>
                  <a:cubicBezTo>
                    <a:pt x="1274" y="488"/>
                    <a:pt x="1274" y="487"/>
                    <a:pt x="1275" y="487"/>
                  </a:cubicBezTo>
                  <a:cubicBezTo>
                    <a:pt x="1281" y="481"/>
                    <a:pt x="1281" y="481"/>
                    <a:pt x="1281" y="481"/>
                  </a:cubicBezTo>
                  <a:cubicBezTo>
                    <a:pt x="1282" y="480"/>
                    <a:pt x="1282" y="478"/>
                    <a:pt x="1281" y="476"/>
                  </a:cubicBezTo>
                  <a:cubicBezTo>
                    <a:pt x="1280" y="475"/>
                    <a:pt x="1278" y="475"/>
                    <a:pt x="1277" y="476"/>
                  </a:cubicBezTo>
                  <a:close/>
                  <a:moveTo>
                    <a:pt x="1485" y="276"/>
                  </a:moveTo>
                  <a:cubicBezTo>
                    <a:pt x="1485" y="276"/>
                    <a:pt x="1486" y="276"/>
                    <a:pt x="1487" y="275"/>
                  </a:cubicBezTo>
                  <a:cubicBezTo>
                    <a:pt x="1498" y="264"/>
                    <a:pt x="1498" y="264"/>
                    <a:pt x="1498" y="264"/>
                  </a:cubicBezTo>
                  <a:cubicBezTo>
                    <a:pt x="1499" y="263"/>
                    <a:pt x="1499" y="261"/>
                    <a:pt x="1498" y="260"/>
                  </a:cubicBezTo>
                  <a:cubicBezTo>
                    <a:pt x="1497" y="259"/>
                    <a:pt x="1495" y="259"/>
                    <a:pt x="1493" y="260"/>
                  </a:cubicBezTo>
                  <a:cubicBezTo>
                    <a:pt x="1482" y="271"/>
                    <a:pt x="1482" y="271"/>
                    <a:pt x="1482" y="271"/>
                  </a:cubicBezTo>
                  <a:cubicBezTo>
                    <a:pt x="1481" y="272"/>
                    <a:pt x="1481" y="274"/>
                    <a:pt x="1482" y="275"/>
                  </a:cubicBezTo>
                  <a:cubicBezTo>
                    <a:pt x="1483" y="276"/>
                    <a:pt x="1484" y="276"/>
                    <a:pt x="1485" y="276"/>
                  </a:cubicBezTo>
                  <a:close/>
                  <a:moveTo>
                    <a:pt x="1463" y="291"/>
                  </a:moveTo>
                  <a:cubicBezTo>
                    <a:pt x="1346" y="407"/>
                    <a:pt x="1346" y="407"/>
                    <a:pt x="1346" y="407"/>
                  </a:cubicBezTo>
                  <a:cubicBezTo>
                    <a:pt x="1345" y="408"/>
                    <a:pt x="1345" y="410"/>
                    <a:pt x="1346" y="411"/>
                  </a:cubicBezTo>
                  <a:cubicBezTo>
                    <a:pt x="1347" y="412"/>
                    <a:pt x="1347" y="412"/>
                    <a:pt x="1348" y="412"/>
                  </a:cubicBezTo>
                  <a:cubicBezTo>
                    <a:pt x="1349" y="412"/>
                    <a:pt x="1350" y="412"/>
                    <a:pt x="1350" y="411"/>
                  </a:cubicBezTo>
                  <a:cubicBezTo>
                    <a:pt x="1467" y="295"/>
                    <a:pt x="1467" y="295"/>
                    <a:pt x="1467" y="295"/>
                  </a:cubicBezTo>
                  <a:cubicBezTo>
                    <a:pt x="1468" y="294"/>
                    <a:pt x="1468" y="292"/>
                    <a:pt x="1467" y="291"/>
                  </a:cubicBezTo>
                  <a:cubicBezTo>
                    <a:pt x="1466" y="289"/>
                    <a:pt x="1464" y="289"/>
                    <a:pt x="1463" y="291"/>
                  </a:cubicBezTo>
                  <a:close/>
                  <a:moveTo>
                    <a:pt x="1593" y="183"/>
                  </a:moveTo>
                  <a:cubicBezTo>
                    <a:pt x="1597" y="178"/>
                    <a:pt x="1597" y="178"/>
                    <a:pt x="1597" y="178"/>
                  </a:cubicBezTo>
                  <a:cubicBezTo>
                    <a:pt x="1599" y="177"/>
                    <a:pt x="1599" y="175"/>
                    <a:pt x="1597" y="174"/>
                  </a:cubicBezTo>
                  <a:cubicBezTo>
                    <a:pt x="1596" y="173"/>
                    <a:pt x="1594" y="173"/>
                    <a:pt x="1593" y="174"/>
                  </a:cubicBezTo>
                  <a:cubicBezTo>
                    <a:pt x="1588" y="179"/>
                    <a:pt x="1588" y="179"/>
                    <a:pt x="1588" y="179"/>
                  </a:cubicBezTo>
                  <a:cubicBezTo>
                    <a:pt x="1587" y="180"/>
                    <a:pt x="1587" y="182"/>
                    <a:pt x="1588" y="183"/>
                  </a:cubicBezTo>
                  <a:cubicBezTo>
                    <a:pt x="1589" y="184"/>
                    <a:pt x="1590" y="184"/>
                    <a:pt x="1590" y="184"/>
                  </a:cubicBezTo>
                  <a:cubicBezTo>
                    <a:pt x="1591" y="184"/>
                    <a:pt x="1592" y="184"/>
                    <a:pt x="1593" y="183"/>
                  </a:cubicBezTo>
                  <a:close/>
                  <a:moveTo>
                    <a:pt x="1546" y="221"/>
                  </a:moveTo>
                  <a:cubicBezTo>
                    <a:pt x="1544" y="223"/>
                    <a:pt x="1544" y="223"/>
                    <a:pt x="1544" y="223"/>
                  </a:cubicBezTo>
                  <a:cubicBezTo>
                    <a:pt x="1543" y="224"/>
                    <a:pt x="1543" y="226"/>
                    <a:pt x="1544" y="227"/>
                  </a:cubicBezTo>
                  <a:cubicBezTo>
                    <a:pt x="1545" y="228"/>
                    <a:pt x="1545" y="228"/>
                    <a:pt x="1546" y="228"/>
                  </a:cubicBezTo>
                  <a:cubicBezTo>
                    <a:pt x="1547" y="228"/>
                    <a:pt x="1548" y="228"/>
                    <a:pt x="1548" y="227"/>
                  </a:cubicBezTo>
                  <a:cubicBezTo>
                    <a:pt x="1551" y="225"/>
                    <a:pt x="1551" y="225"/>
                    <a:pt x="1551" y="225"/>
                  </a:cubicBezTo>
                  <a:cubicBezTo>
                    <a:pt x="1552" y="224"/>
                    <a:pt x="1552" y="222"/>
                    <a:pt x="1551" y="221"/>
                  </a:cubicBezTo>
                  <a:cubicBezTo>
                    <a:pt x="1550" y="219"/>
                    <a:pt x="1548" y="219"/>
                    <a:pt x="1546" y="221"/>
                  </a:cubicBezTo>
                  <a:close/>
                  <a:moveTo>
                    <a:pt x="1474" y="297"/>
                  </a:moveTo>
                  <a:cubicBezTo>
                    <a:pt x="1473" y="296"/>
                    <a:pt x="1471" y="296"/>
                    <a:pt x="1470" y="297"/>
                  </a:cubicBezTo>
                  <a:cubicBezTo>
                    <a:pt x="1351" y="417"/>
                    <a:pt x="1351" y="417"/>
                    <a:pt x="1351" y="417"/>
                  </a:cubicBezTo>
                  <a:cubicBezTo>
                    <a:pt x="1349" y="418"/>
                    <a:pt x="1349" y="420"/>
                    <a:pt x="1351" y="421"/>
                  </a:cubicBezTo>
                  <a:cubicBezTo>
                    <a:pt x="1351" y="422"/>
                    <a:pt x="1352" y="422"/>
                    <a:pt x="1353" y="422"/>
                  </a:cubicBezTo>
                  <a:cubicBezTo>
                    <a:pt x="1353" y="422"/>
                    <a:pt x="1354" y="422"/>
                    <a:pt x="1355" y="421"/>
                  </a:cubicBezTo>
                  <a:cubicBezTo>
                    <a:pt x="1474" y="302"/>
                    <a:pt x="1474" y="302"/>
                    <a:pt x="1474" y="302"/>
                  </a:cubicBezTo>
                  <a:cubicBezTo>
                    <a:pt x="1476" y="300"/>
                    <a:pt x="1476" y="298"/>
                    <a:pt x="1474" y="297"/>
                  </a:cubicBezTo>
                  <a:close/>
                  <a:moveTo>
                    <a:pt x="1494" y="273"/>
                  </a:moveTo>
                  <a:cubicBezTo>
                    <a:pt x="1493" y="274"/>
                    <a:pt x="1493" y="276"/>
                    <a:pt x="1494" y="277"/>
                  </a:cubicBezTo>
                  <a:cubicBezTo>
                    <a:pt x="1495" y="278"/>
                    <a:pt x="1496" y="278"/>
                    <a:pt x="1496" y="278"/>
                  </a:cubicBezTo>
                  <a:cubicBezTo>
                    <a:pt x="1497" y="278"/>
                    <a:pt x="1498" y="278"/>
                    <a:pt x="1498" y="277"/>
                  </a:cubicBezTo>
                  <a:cubicBezTo>
                    <a:pt x="1506" y="270"/>
                    <a:pt x="1506" y="270"/>
                    <a:pt x="1506" y="270"/>
                  </a:cubicBezTo>
                  <a:cubicBezTo>
                    <a:pt x="1507" y="269"/>
                    <a:pt x="1507" y="267"/>
                    <a:pt x="1506" y="266"/>
                  </a:cubicBezTo>
                  <a:cubicBezTo>
                    <a:pt x="1505" y="264"/>
                    <a:pt x="1503" y="264"/>
                    <a:pt x="1502" y="266"/>
                  </a:cubicBezTo>
                  <a:lnTo>
                    <a:pt x="1494" y="273"/>
                  </a:lnTo>
                  <a:close/>
                  <a:moveTo>
                    <a:pt x="1366" y="420"/>
                  </a:moveTo>
                  <a:cubicBezTo>
                    <a:pt x="1366" y="420"/>
                    <a:pt x="1367" y="421"/>
                    <a:pt x="1368" y="421"/>
                  </a:cubicBezTo>
                  <a:cubicBezTo>
                    <a:pt x="1369" y="421"/>
                    <a:pt x="1370" y="420"/>
                    <a:pt x="1370" y="420"/>
                  </a:cubicBezTo>
                  <a:cubicBezTo>
                    <a:pt x="1480" y="310"/>
                    <a:pt x="1480" y="310"/>
                    <a:pt x="1480" y="310"/>
                  </a:cubicBezTo>
                  <a:cubicBezTo>
                    <a:pt x="1481" y="309"/>
                    <a:pt x="1481" y="307"/>
                    <a:pt x="1480" y="306"/>
                  </a:cubicBezTo>
                  <a:cubicBezTo>
                    <a:pt x="1479" y="304"/>
                    <a:pt x="1477" y="304"/>
                    <a:pt x="1476" y="306"/>
                  </a:cubicBezTo>
                  <a:cubicBezTo>
                    <a:pt x="1366" y="415"/>
                    <a:pt x="1366" y="415"/>
                    <a:pt x="1366" y="415"/>
                  </a:cubicBezTo>
                  <a:cubicBezTo>
                    <a:pt x="1365" y="417"/>
                    <a:pt x="1365" y="419"/>
                    <a:pt x="1366" y="420"/>
                  </a:cubicBezTo>
                  <a:close/>
                  <a:moveTo>
                    <a:pt x="1555" y="226"/>
                  </a:moveTo>
                  <a:cubicBezTo>
                    <a:pt x="1550" y="231"/>
                    <a:pt x="1550" y="231"/>
                    <a:pt x="1550" y="231"/>
                  </a:cubicBezTo>
                  <a:cubicBezTo>
                    <a:pt x="1549" y="233"/>
                    <a:pt x="1549" y="235"/>
                    <a:pt x="1550" y="236"/>
                  </a:cubicBezTo>
                  <a:cubicBezTo>
                    <a:pt x="1550" y="236"/>
                    <a:pt x="1551" y="237"/>
                    <a:pt x="1552" y="237"/>
                  </a:cubicBezTo>
                  <a:cubicBezTo>
                    <a:pt x="1553" y="237"/>
                    <a:pt x="1554" y="236"/>
                    <a:pt x="1554" y="236"/>
                  </a:cubicBezTo>
                  <a:cubicBezTo>
                    <a:pt x="1559" y="231"/>
                    <a:pt x="1559" y="231"/>
                    <a:pt x="1559" y="231"/>
                  </a:cubicBezTo>
                  <a:cubicBezTo>
                    <a:pt x="1561" y="229"/>
                    <a:pt x="1561" y="227"/>
                    <a:pt x="1559" y="226"/>
                  </a:cubicBezTo>
                  <a:cubicBezTo>
                    <a:pt x="1558" y="225"/>
                    <a:pt x="1556" y="225"/>
                    <a:pt x="1555" y="226"/>
                  </a:cubicBezTo>
                  <a:close/>
                  <a:moveTo>
                    <a:pt x="1344" y="441"/>
                  </a:moveTo>
                  <a:cubicBezTo>
                    <a:pt x="1343" y="440"/>
                    <a:pt x="1341" y="440"/>
                    <a:pt x="1340" y="441"/>
                  </a:cubicBezTo>
                  <a:cubicBezTo>
                    <a:pt x="1336" y="445"/>
                    <a:pt x="1336" y="445"/>
                    <a:pt x="1336" y="445"/>
                  </a:cubicBezTo>
                  <a:cubicBezTo>
                    <a:pt x="1335" y="446"/>
                    <a:pt x="1335" y="448"/>
                    <a:pt x="1336" y="449"/>
                  </a:cubicBezTo>
                  <a:cubicBezTo>
                    <a:pt x="1337" y="450"/>
                    <a:pt x="1338" y="450"/>
                    <a:pt x="1339" y="450"/>
                  </a:cubicBezTo>
                  <a:cubicBezTo>
                    <a:pt x="1339" y="450"/>
                    <a:pt x="1340" y="450"/>
                    <a:pt x="1341" y="449"/>
                  </a:cubicBezTo>
                  <a:cubicBezTo>
                    <a:pt x="1344" y="445"/>
                    <a:pt x="1344" y="445"/>
                    <a:pt x="1344" y="445"/>
                  </a:cubicBezTo>
                  <a:cubicBezTo>
                    <a:pt x="1346" y="444"/>
                    <a:pt x="1346" y="442"/>
                    <a:pt x="1344" y="441"/>
                  </a:cubicBezTo>
                  <a:close/>
                  <a:moveTo>
                    <a:pt x="1594" y="196"/>
                  </a:moveTo>
                  <a:cubicBezTo>
                    <a:pt x="1598" y="192"/>
                    <a:pt x="1598" y="192"/>
                    <a:pt x="1598" y="192"/>
                  </a:cubicBezTo>
                  <a:cubicBezTo>
                    <a:pt x="1599" y="191"/>
                    <a:pt x="1599" y="189"/>
                    <a:pt x="1598" y="188"/>
                  </a:cubicBezTo>
                  <a:cubicBezTo>
                    <a:pt x="1596" y="187"/>
                    <a:pt x="1594" y="187"/>
                    <a:pt x="1593" y="188"/>
                  </a:cubicBezTo>
                  <a:cubicBezTo>
                    <a:pt x="1590" y="191"/>
                    <a:pt x="1590" y="191"/>
                    <a:pt x="1590" y="191"/>
                  </a:cubicBezTo>
                  <a:cubicBezTo>
                    <a:pt x="1589" y="193"/>
                    <a:pt x="1589" y="194"/>
                    <a:pt x="1590" y="196"/>
                  </a:cubicBezTo>
                  <a:cubicBezTo>
                    <a:pt x="1590" y="196"/>
                    <a:pt x="1591" y="197"/>
                    <a:pt x="1592" y="197"/>
                  </a:cubicBezTo>
                  <a:cubicBezTo>
                    <a:pt x="1593" y="197"/>
                    <a:pt x="1594" y="196"/>
                    <a:pt x="1594" y="196"/>
                  </a:cubicBezTo>
                  <a:close/>
                  <a:moveTo>
                    <a:pt x="1508" y="273"/>
                  </a:moveTo>
                  <a:cubicBezTo>
                    <a:pt x="1497" y="284"/>
                    <a:pt x="1497" y="284"/>
                    <a:pt x="1497" y="284"/>
                  </a:cubicBezTo>
                  <a:cubicBezTo>
                    <a:pt x="1496" y="285"/>
                    <a:pt x="1496" y="287"/>
                    <a:pt x="1497" y="289"/>
                  </a:cubicBezTo>
                  <a:cubicBezTo>
                    <a:pt x="1497" y="289"/>
                    <a:pt x="1498" y="290"/>
                    <a:pt x="1499" y="290"/>
                  </a:cubicBezTo>
                  <a:cubicBezTo>
                    <a:pt x="1500" y="290"/>
                    <a:pt x="1501" y="289"/>
                    <a:pt x="1501" y="289"/>
                  </a:cubicBezTo>
                  <a:cubicBezTo>
                    <a:pt x="1513" y="277"/>
                    <a:pt x="1513" y="277"/>
                    <a:pt x="1513" y="277"/>
                  </a:cubicBezTo>
                  <a:cubicBezTo>
                    <a:pt x="1514" y="276"/>
                    <a:pt x="1514" y="274"/>
                    <a:pt x="1513" y="273"/>
                  </a:cubicBezTo>
                  <a:cubicBezTo>
                    <a:pt x="1512" y="272"/>
                    <a:pt x="1510" y="272"/>
                    <a:pt x="1508" y="273"/>
                  </a:cubicBezTo>
                  <a:close/>
                  <a:moveTo>
                    <a:pt x="1566" y="229"/>
                  </a:moveTo>
                  <a:cubicBezTo>
                    <a:pt x="1554" y="241"/>
                    <a:pt x="1554" y="241"/>
                    <a:pt x="1554" y="241"/>
                  </a:cubicBezTo>
                  <a:cubicBezTo>
                    <a:pt x="1550" y="245"/>
                    <a:pt x="1550" y="245"/>
                    <a:pt x="1550" y="245"/>
                  </a:cubicBezTo>
                  <a:cubicBezTo>
                    <a:pt x="1549" y="247"/>
                    <a:pt x="1549" y="248"/>
                    <a:pt x="1550" y="250"/>
                  </a:cubicBezTo>
                  <a:cubicBezTo>
                    <a:pt x="1550" y="250"/>
                    <a:pt x="1551" y="251"/>
                    <a:pt x="1552" y="251"/>
                  </a:cubicBezTo>
                  <a:cubicBezTo>
                    <a:pt x="1553" y="251"/>
                    <a:pt x="1554" y="250"/>
                    <a:pt x="1554" y="250"/>
                  </a:cubicBezTo>
                  <a:cubicBezTo>
                    <a:pt x="1559" y="245"/>
                    <a:pt x="1559" y="245"/>
                    <a:pt x="1559" y="245"/>
                  </a:cubicBezTo>
                  <a:cubicBezTo>
                    <a:pt x="1570" y="234"/>
                    <a:pt x="1570" y="234"/>
                    <a:pt x="1570" y="234"/>
                  </a:cubicBezTo>
                  <a:cubicBezTo>
                    <a:pt x="1571" y="232"/>
                    <a:pt x="1571" y="230"/>
                    <a:pt x="1570" y="229"/>
                  </a:cubicBezTo>
                  <a:cubicBezTo>
                    <a:pt x="1569" y="228"/>
                    <a:pt x="1567" y="228"/>
                    <a:pt x="1566" y="229"/>
                  </a:cubicBezTo>
                  <a:close/>
                  <a:moveTo>
                    <a:pt x="1371" y="432"/>
                  </a:moveTo>
                  <a:cubicBezTo>
                    <a:pt x="1372" y="432"/>
                    <a:pt x="1372" y="431"/>
                    <a:pt x="1373" y="431"/>
                  </a:cubicBezTo>
                  <a:cubicBezTo>
                    <a:pt x="1487" y="317"/>
                    <a:pt x="1487" y="317"/>
                    <a:pt x="1487" y="317"/>
                  </a:cubicBezTo>
                  <a:cubicBezTo>
                    <a:pt x="1488" y="315"/>
                    <a:pt x="1488" y="313"/>
                    <a:pt x="1487" y="312"/>
                  </a:cubicBezTo>
                  <a:cubicBezTo>
                    <a:pt x="1486" y="311"/>
                    <a:pt x="1484" y="311"/>
                    <a:pt x="1483" y="312"/>
                  </a:cubicBezTo>
                  <a:cubicBezTo>
                    <a:pt x="1369" y="426"/>
                    <a:pt x="1369" y="426"/>
                    <a:pt x="1369" y="426"/>
                  </a:cubicBezTo>
                  <a:cubicBezTo>
                    <a:pt x="1367" y="428"/>
                    <a:pt x="1367" y="430"/>
                    <a:pt x="1369" y="431"/>
                  </a:cubicBezTo>
                  <a:cubicBezTo>
                    <a:pt x="1369" y="431"/>
                    <a:pt x="1370" y="432"/>
                    <a:pt x="1371" y="432"/>
                  </a:cubicBezTo>
                  <a:close/>
                  <a:moveTo>
                    <a:pt x="1514" y="281"/>
                  </a:moveTo>
                  <a:cubicBezTo>
                    <a:pt x="1499" y="296"/>
                    <a:pt x="1499" y="296"/>
                    <a:pt x="1499" y="296"/>
                  </a:cubicBezTo>
                  <a:cubicBezTo>
                    <a:pt x="1498" y="297"/>
                    <a:pt x="1498" y="299"/>
                    <a:pt x="1499" y="300"/>
                  </a:cubicBezTo>
                  <a:cubicBezTo>
                    <a:pt x="1500" y="301"/>
                    <a:pt x="1500" y="301"/>
                    <a:pt x="1501" y="301"/>
                  </a:cubicBezTo>
                  <a:cubicBezTo>
                    <a:pt x="1502" y="301"/>
                    <a:pt x="1503" y="301"/>
                    <a:pt x="1503" y="300"/>
                  </a:cubicBezTo>
                  <a:cubicBezTo>
                    <a:pt x="1519" y="285"/>
                    <a:pt x="1519" y="285"/>
                    <a:pt x="1519" y="285"/>
                  </a:cubicBezTo>
                  <a:cubicBezTo>
                    <a:pt x="1520" y="284"/>
                    <a:pt x="1520" y="282"/>
                    <a:pt x="1519" y="281"/>
                  </a:cubicBezTo>
                  <a:cubicBezTo>
                    <a:pt x="1518" y="280"/>
                    <a:pt x="1516" y="280"/>
                    <a:pt x="1514" y="281"/>
                  </a:cubicBezTo>
                  <a:close/>
                  <a:moveTo>
                    <a:pt x="1576" y="242"/>
                  </a:moveTo>
                  <a:cubicBezTo>
                    <a:pt x="1577" y="241"/>
                    <a:pt x="1577" y="241"/>
                    <a:pt x="1577" y="241"/>
                  </a:cubicBezTo>
                  <a:cubicBezTo>
                    <a:pt x="1578" y="240"/>
                    <a:pt x="1578" y="238"/>
                    <a:pt x="1577" y="236"/>
                  </a:cubicBezTo>
                  <a:cubicBezTo>
                    <a:pt x="1576" y="235"/>
                    <a:pt x="1574" y="235"/>
                    <a:pt x="1573" y="236"/>
                  </a:cubicBezTo>
                  <a:cubicBezTo>
                    <a:pt x="1572" y="237"/>
                    <a:pt x="1572" y="237"/>
                    <a:pt x="1572" y="237"/>
                  </a:cubicBezTo>
                  <a:cubicBezTo>
                    <a:pt x="1571" y="238"/>
                    <a:pt x="1571" y="240"/>
                    <a:pt x="1572" y="242"/>
                  </a:cubicBezTo>
                  <a:cubicBezTo>
                    <a:pt x="1573" y="242"/>
                    <a:pt x="1573" y="242"/>
                    <a:pt x="1574" y="242"/>
                  </a:cubicBezTo>
                  <a:cubicBezTo>
                    <a:pt x="1575" y="242"/>
                    <a:pt x="1576" y="242"/>
                    <a:pt x="1576" y="242"/>
                  </a:cubicBezTo>
                  <a:close/>
                  <a:moveTo>
                    <a:pt x="1374" y="443"/>
                  </a:moveTo>
                  <a:cubicBezTo>
                    <a:pt x="1374" y="443"/>
                    <a:pt x="1375" y="443"/>
                    <a:pt x="1376" y="442"/>
                  </a:cubicBezTo>
                  <a:cubicBezTo>
                    <a:pt x="1415" y="403"/>
                    <a:pt x="1415" y="403"/>
                    <a:pt x="1415" y="403"/>
                  </a:cubicBezTo>
                  <a:cubicBezTo>
                    <a:pt x="1416" y="402"/>
                    <a:pt x="1416" y="400"/>
                    <a:pt x="1415" y="399"/>
                  </a:cubicBezTo>
                  <a:cubicBezTo>
                    <a:pt x="1414" y="397"/>
                    <a:pt x="1412" y="397"/>
                    <a:pt x="1411" y="399"/>
                  </a:cubicBezTo>
                  <a:cubicBezTo>
                    <a:pt x="1371" y="438"/>
                    <a:pt x="1371" y="438"/>
                    <a:pt x="1371" y="438"/>
                  </a:cubicBezTo>
                  <a:cubicBezTo>
                    <a:pt x="1370" y="439"/>
                    <a:pt x="1370" y="441"/>
                    <a:pt x="1371" y="442"/>
                  </a:cubicBezTo>
                  <a:cubicBezTo>
                    <a:pt x="1372" y="443"/>
                    <a:pt x="1373" y="443"/>
                    <a:pt x="1374" y="443"/>
                  </a:cubicBezTo>
                  <a:close/>
                  <a:moveTo>
                    <a:pt x="1491" y="322"/>
                  </a:moveTo>
                  <a:cubicBezTo>
                    <a:pt x="1490" y="321"/>
                    <a:pt x="1488" y="321"/>
                    <a:pt x="1487" y="322"/>
                  </a:cubicBezTo>
                  <a:cubicBezTo>
                    <a:pt x="1429" y="380"/>
                    <a:pt x="1429" y="380"/>
                    <a:pt x="1429" y="380"/>
                  </a:cubicBezTo>
                  <a:cubicBezTo>
                    <a:pt x="1428" y="381"/>
                    <a:pt x="1428" y="383"/>
                    <a:pt x="1429" y="384"/>
                  </a:cubicBezTo>
                  <a:cubicBezTo>
                    <a:pt x="1430" y="385"/>
                    <a:pt x="1430" y="385"/>
                    <a:pt x="1431" y="385"/>
                  </a:cubicBezTo>
                  <a:cubicBezTo>
                    <a:pt x="1432" y="385"/>
                    <a:pt x="1433" y="385"/>
                    <a:pt x="1433" y="384"/>
                  </a:cubicBezTo>
                  <a:cubicBezTo>
                    <a:pt x="1491" y="327"/>
                    <a:pt x="1491" y="327"/>
                    <a:pt x="1491" y="327"/>
                  </a:cubicBezTo>
                  <a:cubicBezTo>
                    <a:pt x="1492" y="326"/>
                    <a:pt x="1492" y="324"/>
                    <a:pt x="1491" y="322"/>
                  </a:cubicBezTo>
                  <a:close/>
                  <a:moveTo>
                    <a:pt x="1569" y="249"/>
                  </a:moveTo>
                  <a:cubicBezTo>
                    <a:pt x="1572" y="246"/>
                    <a:pt x="1572" y="246"/>
                    <a:pt x="1572" y="246"/>
                  </a:cubicBezTo>
                  <a:cubicBezTo>
                    <a:pt x="1572" y="246"/>
                    <a:pt x="1572" y="246"/>
                    <a:pt x="1572" y="245"/>
                  </a:cubicBezTo>
                  <a:cubicBezTo>
                    <a:pt x="1573" y="245"/>
                    <a:pt x="1573" y="244"/>
                    <a:pt x="1573" y="244"/>
                  </a:cubicBezTo>
                  <a:cubicBezTo>
                    <a:pt x="1573" y="243"/>
                    <a:pt x="1572" y="242"/>
                    <a:pt x="1572" y="242"/>
                  </a:cubicBezTo>
                  <a:cubicBezTo>
                    <a:pt x="1571" y="241"/>
                    <a:pt x="1571" y="241"/>
                    <a:pt x="1571" y="241"/>
                  </a:cubicBezTo>
                  <a:cubicBezTo>
                    <a:pt x="1570" y="241"/>
                    <a:pt x="1568" y="241"/>
                    <a:pt x="1567" y="242"/>
                  </a:cubicBezTo>
                  <a:cubicBezTo>
                    <a:pt x="1555" y="254"/>
                    <a:pt x="1555" y="254"/>
                    <a:pt x="1555" y="254"/>
                  </a:cubicBezTo>
                  <a:cubicBezTo>
                    <a:pt x="1554" y="255"/>
                    <a:pt x="1554" y="257"/>
                    <a:pt x="1555" y="258"/>
                  </a:cubicBezTo>
                  <a:cubicBezTo>
                    <a:pt x="1556" y="259"/>
                    <a:pt x="1557" y="259"/>
                    <a:pt x="1557" y="259"/>
                  </a:cubicBezTo>
                  <a:cubicBezTo>
                    <a:pt x="1558" y="259"/>
                    <a:pt x="1559" y="259"/>
                    <a:pt x="1560" y="258"/>
                  </a:cubicBezTo>
                  <a:lnTo>
                    <a:pt x="1569" y="249"/>
                  </a:lnTo>
                  <a:close/>
                  <a:moveTo>
                    <a:pt x="1438" y="390"/>
                  </a:moveTo>
                  <a:cubicBezTo>
                    <a:pt x="1436" y="389"/>
                    <a:pt x="1434" y="389"/>
                    <a:pt x="1433" y="390"/>
                  </a:cubicBezTo>
                  <a:cubicBezTo>
                    <a:pt x="1425" y="398"/>
                    <a:pt x="1425" y="398"/>
                    <a:pt x="1425" y="398"/>
                  </a:cubicBezTo>
                  <a:cubicBezTo>
                    <a:pt x="1424" y="399"/>
                    <a:pt x="1424" y="401"/>
                    <a:pt x="1425" y="402"/>
                  </a:cubicBezTo>
                  <a:cubicBezTo>
                    <a:pt x="1426" y="403"/>
                    <a:pt x="1427" y="403"/>
                    <a:pt x="1427" y="403"/>
                  </a:cubicBezTo>
                  <a:cubicBezTo>
                    <a:pt x="1428" y="403"/>
                    <a:pt x="1429" y="403"/>
                    <a:pt x="1429" y="402"/>
                  </a:cubicBezTo>
                  <a:cubicBezTo>
                    <a:pt x="1438" y="394"/>
                    <a:pt x="1438" y="394"/>
                    <a:pt x="1438" y="394"/>
                  </a:cubicBezTo>
                  <a:cubicBezTo>
                    <a:pt x="1439" y="393"/>
                    <a:pt x="1439" y="391"/>
                    <a:pt x="1438" y="390"/>
                  </a:cubicBezTo>
                  <a:close/>
                  <a:moveTo>
                    <a:pt x="1488" y="340"/>
                  </a:moveTo>
                  <a:cubicBezTo>
                    <a:pt x="1486" y="339"/>
                    <a:pt x="1484" y="339"/>
                    <a:pt x="1483" y="340"/>
                  </a:cubicBezTo>
                  <a:cubicBezTo>
                    <a:pt x="1445" y="378"/>
                    <a:pt x="1445" y="378"/>
                    <a:pt x="1445" y="378"/>
                  </a:cubicBezTo>
                  <a:cubicBezTo>
                    <a:pt x="1443" y="380"/>
                    <a:pt x="1443" y="382"/>
                    <a:pt x="1445" y="383"/>
                  </a:cubicBezTo>
                  <a:cubicBezTo>
                    <a:pt x="1445" y="383"/>
                    <a:pt x="1446" y="384"/>
                    <a:pt x="1447" y="384"/>
                  </a:cubicBezTo>
                  <a:cubicBezTo>
                    <a:pt x="1448" y="384"/>
                    <a:pt x="1448" y="383"/>
                    <a:pt x="1449" y="383"/>
                  </a:cubicBezTo>
                  <a:cubicBezTo>
                    <a:pt x="1488" y="344"/>
                    <a:pt x="1488" y="344"/>
                    <a:pt x="1488" y="344"/>
                  </a:cubicBezTo>
                  <a:cubicBezTo>
                    <a:pt x="1489" y="343"/>
                    <a:pt x="1489" y="341"/>
                    <a:pt x="1488" y="340"/>
                  </a:cubicBezTo>
                  <a:close/>
                  <a:moveTo>
                    <a:pt x="1561" y="269"/>
                  </a:moveTo>
                  <a:cubicBezTo>
                    <a:pt x="1562" y="269"/>
                    <a:pt x="1563" y="269"/>
                    <a:pt x="1563" y="269"/>
                  </a:cubicBezTo>
                  <a:cubicBezTo>
                    <a:pt x="1572" y="260"/>
                    <a:pt x="1572" y="260"/>
                    <a:pt x="1572" y="260"/>
                  </a:cubicBezTo>
                  <a:cubicBezTo>
                    <a:pt x="1573" y="259"/>
                    <a:pt x="1573" y="257"/>
                    <a:pt x="1572" y="256"/>
                  </a:cubicBezTo>
                  <a:cubicBezTo>
                    <a:pt x="1571" y="254"/>
                    <a:pt x="1569" y="254"/>
                    <a:pt x="1567" y="256"/>
                  </a:cubicBezTo>
                  <a:cubicBezTo>
                    <a:pt x="1559" y="264"/>
                    <a:pt x="1559" y="264"/>
                    <a:pt x="1559" y="264"/>
                  </a:cubicBezTo>
                  <a:cubicBezTo>
                    <a:pt x="1558" y="265"/>
                    <a:pt x="1558" y="267"/>
                    <a:pt x="1559" y="269"/>
                  </a:cubicBezTo>
                  <a:cubicBezTo>
                    <a:pt x="1559" y="269"/>
                    <a:pt x="1560" y="269"/>
                    <a:pt x="1561" y="269"/>
                  </a:cubicBezTo>
                  <a:close/>
                  <a:moveTo>
                    <a:pt x="1390" y="442"/>
                  </a:moveTo>
                  <a:cubicBezTo>
                    <a:pt x="1421" y="411"/>
                    <a:pt x="1421" y="411"/>
                    <a:pt x="1421" y="411"/>
                  </a:cubicBezTo>
                  <a:cubicBezTo>
                    <a:pt x="1422" y="410"/>
                    <a:pt x="1422" y="408"/>
                    <a:pt x="1421" y="407"/>
                  </a:cubicBezTo>
                  <a:cubicBezTo>
                    <a:pt x="1419" y="406"/>
                    <a:pt x="1417" y="406"/>
                    <a:pt x="1416" y="407"/>
                  </a:cubicBezTo>
                  <a:cubicBezTo>
                    <a:pt x="1386" y="438"/>
                    <a:pt x="1386" y="438"/>
                    <a:pt x="1386" y="438"/>
                  </a:cubicBezTo>
                  <a:cubicBezTo>
                    <a:pt x="1384" y="439"/>
                    <a:pt x="1384" y="441"/>
                    <a:pt x="1386" y="442"/>
                  </a:cubicBezTo>
                  <a:cubicBezTo>
                    <a:pt x="1386" y="442"/>
                    <a:pt x="1387" y="443"/>
                    <a:pt x="1388" y="443"/>
                  </a:cubicBezTo>
                  <a:cubicBezTo>
                    <a:pt x="1389" y="443"/>
                    <a:pt x="1389" y="442"/>
                    <a:pt x="1390" y="442"/>
                  </a:cubicBezTo>
                  <a:close/>
                  <a:moveTo>
                    <a:pt x="1381" y="442"/>
                  </a:moveTo>
                  <a:cubicBezTo>
                    <a:pt x="1372" y="451"/>
                    <a:pt x="1372" y="451"/>
                    <a:pt x="1372" y="451"/>
                  </a:cubicBezTo>
                  <a:cubicBezTo>
                    <a:pt x="1371" y="452"/>
                    <a:pt x="1371" y="454"/>
                    <a:pt x="1372" y="455"/>
                  </a:cubicBezTo>
                  <a:cubicBezTo>
                    <a:pt x="1373" y="456"/>
                    <a:pt x="1373" y="456"/>
                    <a:pt x="1374" y="456"/>
                  </a:cubicBezTo>
                  <a:cubicBezTo>
                    <a:pt x="1375" y="456"/>
                    <a:pt x="1376" y="456"/>
                    <a:pt x="1376" y="455"/>
                  </a:cubicBezTo>
                  <a:cubicBezTo>
                    <a:pt x="1385" y="447"/>
                    <a:pt x="1385" y="447"/>
                    <a:pt x="1385" y="447"/>
                  </a:cubicBezTo>
                  <a:cubicBezTo>
                    <a:pt x="1386" y="446"/>
                    <a:pt x="1386" y="444"/>
                    <a:pt x="1385" y="442"/>
                  </a:cubicBezTo>
                  <a:cubicBezTo>
                    <a:pt x="1384" y="441"/>
                    <a:pt x="1382" y="441"/>
                    <a:pt x="1381" y="442"/>
                  </a:cubicBezTo>
                  <a:close/>
                  <a:moveTo>
                    <a:pt x="1537" y="287"/>
                  </a:moveTo>
                  <a:cubicBezTo>
                    <a:pt x="1529" y="296"/>
                    <a:pt x="1529" y="296"/>
                    <a:pt x="1529" y="296"/>
                  </a:cubicBezTo>
                  <a:cubicBezTo>
                    <a:pt x="1522" y="302"/>
                    <a:pt x="1522" y="302"/>
                    <a:pt x="1522" y="302"/>
                  </a:cubicBezTo>
                  <a:cubicBezTo>
                    <a:pt x="1521" y="303"/>
                    <a:pt x="1521" y="305"/>
                    <a:pt x="1522" y="306"/>
                  </a:cubicBezTo>
                  <a:cubicBezTo>
                    <a:pt x="1523" y="306"/>
                    <a:pt x="1523" y="306"/>
                    <a:pt x="1524" y="306"/>
                  </a:cubicBezTo>
                  <a:cubicBezTo>
                    <a:pt x="1525" y="306"/>
                    <a:pt x="1526" y="306"/>
                    <a:pt x="1526" y="306"/>
                  </a:cubicBezTo>
                  <a:cubicBezTo>
                    <a:pt x="1531" y="301"/>
                    <a:pt x="1531" y="301"/>
                    <a:pt x="1531" y="301"/>
                  </a:cubicBezTo>
                  <a:cubicBezTo>
                    <a:pt x="1531" y="300"/>
                    <a:pt x="1531" y="300"/>
                    <a:pt x="1531" y="300"/>
                  </a:cubicBezTo>
                  <a:cubicBezTo>
                    <a:pt x="1541" y="290"/>
                    <a:pt x="1541" y="290"/>
                    <a:pt x="1541" y="290"/>
                  </a:cubicBezTo>
                  <a:cubicBezTo>
                    <a:pt x="1543" y="289"/>
                    <a:pt x="1543" y="288"/>
                    <a:pt x="1541" y="286"/>
                  </a:cubicBezTo>
                  <a:cubicBezTo>
                    <a:pt x="1540" y="285"/>
                    <a:pt x="1538" y="285"/>
                    <a:pt x="1537" y="287"/>
                  </a:cubicBezTo>
                  <a:close/>
                  <a:moveTo>
                    <a:pt x="1348" y="475"/>
                  </a:moveTo>
                  <a:cubicBezTo>
                    <a:pt x="1346" y="477"/>
                    <a:pt x="1346" y="477"/>
                    <a:pt x="1346" y="477"/>
                  </a:cubicBezTo>
                  <a:cubicBezTo>
                    <a:pt x="1345" y="478"/>
                    <a:pt x="1345" y="480"/>
                    <a:pt x="1346" y="481"/>
                  </a:cubicBezTo>
                  <a:cubicBezTo>
                    <a:pt x="1347" y="482"/>
                    <a:pt x="1348" y="482"/>
                    <a:pt x="1348" y="482"/>
                  </a:cubicBezTo>
                  <a:cubicBezTo>
                    <a:pt x="1349" y="482"/>
                    <a:pt x="1350" y="482"/>
                    <a:pt x="1350" y="481"/>
                  </a:cubicBezTo>
                  <a:cubicBezTo>
                    <a:pt x="1352" y="480"/>
                    <a:pt x="1352" y="480"/>
                    <a:pt x="1352" y="480"/>
                  </a:cubicBezTo>
                  <a:cubicBezTo>
                    <a:pt x="1353" y="478"/>
                    <a:pt x="1353" y="477"/>
                    <a:pt x="1352" y="475"/>
                  </a:cubicBezTo>
                  <a:cubicBezTo>
                    <a:pt x="1351" y="474"/>
                    <a:pt x="1349" y="474"/>
                    <a:pt x="1348" y="475"/>
                  </a:cubicBezTo>
                  <a:close/>
                  <a:moveTo>
                    <a:pt x="1374" y="471"/>
                  </a:moveTo>
                  <a:cubicBezTo>
                    <a:pt x="1375" y="471"/>
                    <a:pt x="1375" y="470"/>
                    <a:pt x="1376" y="470"/>
                  </a:cubicBezTo>
                  <a:cubicBezTo>
                    <a:pt x="1383" y="463"/>
                    <a:pt x="1383" y="463"/>
                    <a:pt x="1383" y="463"/>
                  </a:cubicBezTo>
                  <a:cubicBezTo>
                    <a:pt x="1384" y="462"/>
                    <a:pt x="1384" y="460"/>
                    <a:pt x="1383" y="459"/>
                  </a:cubicBezTo>
                  <a:cubicBezTo>
                    <a:pt x="1381" y="458"/>
                    <a:pt x="1379" y="458"/>
                    <a:pt x="1378" y="459"/>
                  </a:cubicBezTo>
                  <a:cubicBezTo>
                    <a:pt x="1372" y="465"/>
                    <a:pt x="1372" y="465"/>
                    <a:pt x="1372" y="465"/>
                  </a:cubicBezTo>
                  <a:cubicBezTo>
                    <a:pt x="1370" y="467"/>
                    <a:pt x="1370" y="469"/>
                    <a:pt x="1372" y="470"/>
                  </a:cubicBezTo>
                  <a:cubicBezTo>
                    <a:pt x="1372" y="470"/>
                    <a:pt x="1373" y="471"/>
                    <a:pt x="1374" y="471"/>
                  </a:cubicBezTo>
                  <a:close/>
                  <a:moveTo>
                    <a:pt x="1540" y="297"/>
                  </a:moveTo>
                  <a:cubicBezTo>
                    <a:pt x="1537" y="300"/>
                    <a:pt x="1537" y="300"/>
                    <a:pt x="1537" y="300"/>
                  </a:cubicBezTo>
                  <a:cubicBezTo>
                    <a:pt x="1537" y="301"/>
                    <a:pt x="1536" y="301"/>
                    <a:pt x="1536" y="301"/>
                  </a:cubicBezTo>
                  <a:cubicBezTo>
                    <a:pt x="1536" y="301"/>
                    <a:pt x="1536" y="301"/>
                    <a:pt x="1535" y="302"/>
                  </a:cubicBezTo>
                  <a:cubicBezTo>
                    <a:pt x="1530" y="307"/>
                    <a:pt x="1530" y="307"/>
                    <a:pt x="1530" y="307"/>
                  </a:cubicBezTo>
                  <a:cubicBezTo>
                    <a:pt x="1529" y="308"/>
                    <a:pt x="1529" y="310"/>
                    <a:pt x="1530" y="312"/>
                  </a:cubicBezTo>
                  <a:cubicBezTo>
                    <a:pt x="1530" y="312"/>
                    <a:pt x="1531" y="312"/>
                    <a:pt x="1532" y="312"/>
                  </a:cubicBezTo>
                  <a:cubicBezTo>
                    <a:pt x="1533" y="312"/>
                    <a:pt x="1534" y="312"/>
                    <a:pt x="1534" y="312"/>
                  </a:cubicBezTo>
                  <a:cubicBezTo>
                    <a:pt x="1540" y="306"/>
                    <a:pt x="1540" y="306"/>
                    <a:pt x="1540" y="306"/>
                  </a:cubicBezTo>
                  <a:cubicBezTo>
                    <a:pt x="1540" y="306"/>
                    <a:pt x="1540" y="305"/>
                    <a:pt x="1540" y="305"/>
                  </a:cubicBezTo>
                  <a:cubicBezTo>
                    <a:pt x="1541" y="305"/>
                    <a:pt x="1541" y="305"/>
                    <a:pt x="1541" y="305"/>
                  </a:cubicBezTo>
                  <a:cubicBezTo>
                    <a:pt x="1545" y="301"/>
                    <a:pt x="1545" y="301"/>
                    <a:pt x="1545" y="301"/>
                  </a:cubicBezTo>
                  <a:cubicBezTo>
                    <a:pt x="1546" y="300"/>
                    <a:pt x="1546" y="298"/>
                    <a:pt x="1545" y="297"/>
                  </a:cubicBezTo>
                  <a:cubicBezTo>
                    <a:pt x="1544" y="296"/>
                    <a:pt x="1542" y="296"/>
                    <a:pt x="1540" y="297"/>
                  </a:cubicBezTo>
                  <a:close/>
                  <a:moveTo>
                    <a:pt x="1545" y="297"/>
                  </a:moveTo>
                  <a:cubicBezTo>
                    <a:pt x="1545" y="297"/>
                    <a:pt x="1546" y="297"/>
                    <a:pt x="1547" y="297"/>
                  </a:cubicBezTo>
                  <a:cubicBezTo>
                    <a:pt x="1548" y="297"/>
                    <a:pt x="1549" y="297"/>
                    <a:pt x="1549" y="297"/>
                  </a:cubicBezTo>
                  <a:cubicBezTo>
                    <a:pt x="1576" y="269"/>
                    <a:pt x="1576" y="269"/>
                    <a:pt x="1576" y="269"/>
                  </a:cubicBezTo>
                  <a:cubicBezTo>
                    <a:pt x="1578" y="268"/>
                    <a:pt x="1578" y="266"/>
                    <a:pt x="1576" y="265"/>
                  </a:cubicBezTo>
                  <a:cubicBezTo>
                    <a:pt x="1575" y="264"/>
                    <a:pt x="1573" y="264"/>
                    <a:pt x="1572" y="265"/>
                  </a:cubicBezTo>
                  <a:cubicBezTo>
                    <a:pt x="1545" y="292"/>
                    <a:pt x="1545" y="292"/>
                    <a:pt x="1545" y="292"/>
                  </a:cubicBezTo>
                  <a:cubicBezTo>
                    <a:pt x="1544" y="293"/>
                    <a:pt x="1544" y="295"/>
                    <a:pt x="1545" y="297"/>
                  </a:cubicBezTo>
                  <a:close/>
                  <a:moveTo>
                    <a:pt x="1468" y="369"/>
                  </a:moveTo>
                  <a:cubicBezTo>
                    <a:pt x="1467" y="370"/>
                    <a:pt x="1467" y="370"/>
                    <a:pt x="1467" y="370"/>
                  </a:cubicBezTo>
                  <a:cubicBezTo>
                    <a:pt x="1465" y="372"/>
                    <a:pt x="1465" y="374"/>
                    <a:pt x="1467" y="375"/>
                  </a:cubicBezTo>
                  <a:cubicBezTo>
                    <a:pt x="1467" y="375"/>
                    <a:pt x="1468" y="376"/>
                    <a:pt x="1469" y="376"/>
                  </a:cubicBezTo>
                  <a:cubicBezTo>
                    <a:pt x="1470" y="376"/>
                    <a:pt x="1470" y="375"/>
                    <a:pt x="1471" y="375"/>
                  </a:cubicBezTo>
                  <a:cubicBezTo>
                    <a:pt x="1472" y="373"/>
                    <a:pt x="1472" y="373"/>
                    <a:pt x="1472" y="373"/>
                  </a:cubicBezTo>
                  <a:cubicBezTo>
                    <a:pt x="1474" y="372"/>
                    <a:pt x="1474" y="370"/>
                    <a:pt x="1472" y="369"/>
                  </a:cubicBezTo>
                  <a:cubicBezTo>
                    <a:pt x="1471" y="368"/>
                    <a:pt x="1469" y="368"/>
                    <a:pt x="1468" y="369"/>
                  </a:cubicBezTo>
                  <a:close/>
                  <a:moveTo>
                    <a:pt x="1397" y="447"/>
                  </a:moveTo>
                  <a:cubicBezTo>
                    <a:pt x="1398" y="447"/>
                    <a:pt x="1399" y="447"/>
                    <a:pt x="1400" y="446"/>
                  </a:cubicBezTo>
                  <a:cubicBezTo>
                    <a:pt x="1426" y="420"/>
                    <a:pt x="1426" y="420"/>
                    <a:pt x="1426" y="420"/>
                  </a:cubicBezTo>
                  <a:cubicBezTo>
                    <a:pt x="1428" y="417"/>
                    <a:pt x="1428" y="417"/>
                    <a:pt x="1428" y="417"/>
                  </a:cubicBezTo>
                  <a:cubicBezTo>
                    <a:pt x="1430" y="416"/>
                    <a:pt x="1430" y="414"/>
                    <a:pt x="1428" y="413"/>
                  </a:cubicBezTo>
                  <a:cubicBezTo>
                    <a:pt x="1427" y="412"/>
                    <a:pt x="1425" y="412"/>
                    <a:pt x="1424" y="413"/>
                  </a:cubicBezTo>
                  <a:cubicBezTo>
                    <a:pt x="1422" y="415"/>
                    <a:pt x="1422" y="415"/>
                    <a:pt x="1422" y="415"/>
                  </a:cubicBezTo>
                  <a:cubicBezTo>
                    <a:pt x="1422" y="415"/>
                    <a:pt x="1421" y="416"/>
                    <a:pt x="1421" y="416"/>
                  </a:cubicBezTo>
                  <a:cubicBezTo>
                    <a:pt x="1395" y="442"/>
                    <a:pt x="1395" y="442"/>
                    <a:pt x="1395" y="442"/>
                  </a:cubicBezTo>
                  <a:cubicBezTo>
                    <a:pt x="1394" y="443"/>
                    <a:pt x="1394" y="445"/>
                    <a:pt x="1395" y="446"/>
                  </a:cubicBezTo>
                  <a:cubicBezTo>
                    <a:pt x="1396" y="447"/>
                    <a:pt x="1397" y="447"/>
                    <a:pt x="1397" y="447"/>
                  </a:cubicBezTo>
                  <a:close/>
                  <a:moveTo>
                    <a:pt x="1431" y="420"/>
                  </a:moveTo>
                  <a:cubicBezTo>
                    <a:pt x="1402" y="449"/>
                    <a:pt x="1402" y="449"/>
                    <a:pt x="1402" y="449"/>
                  </a:cubicBezTo>
                  <a:cubicBezTo>
                    <a:pt x="1400" y="451"/>
                    <a:pt x="1400" y="453"/>
                    <a:pt x="1402" y="454"/>
                  </a:cubicBezTo>
                  <a:cubicBezTo>
                    <a:pt x="1402" y="454"/>
                    <a:pt x="1403" y="455"/>
                    <a:pt x="1404" y="455"/>
                  </a:cubicBezTo>
                  <a:cubicBezTo>
                    <a:pt x="1405" y="455"/>
                    <a:pt x="1405" y="454"/>
                    <a:pt x="1406" y="454"/>
                  </a:cubicBezTo>
                  <a:cubicBezTo>
                    <a:pt x="1435" y="424"/>
                    <a:pt x="1435" y="424"/>
                    <a:pt x="1435" y="424"/>
                  </a:cubicBezTo>
                  <a:cubicBezTo>
                    <a:pt x="1436" y="423"/>
                    <a:pt x="1436" y="421"/>
                    <a:pt x="1435" y="420"/>
                  </a:cubicBezTo>
                  <a:cubicBezTo>
                    <a:pt x="1434" y="419"/>
                    <a:pt x="1432" y="419"/>
                    <a:pt x="1431" y="420"/>
                  </a:cubicBezTo>
                  <a:close/>
                  <a:moveTo>
                    <a:pt x="1578" y="277"/>
                  </a:moveTo>
                  <a:cubicBezTo>
                    <a:pt x="1577" y="276"/>
                    <a:pt x="1575" y="276"/>
                    <a:pt x="1574" y="277"/>
                  </a:cubicBezTo>
                  <a:cubicBezTo>
                    <a:pt x="1560" y="291"/>
                    <a:pt x="1560" y="291"/>
                    <a:pt x="1560" y="291"/>
                  </a:cubicBezTo>
                  <a:cubicBezTo>
                    <a:pt x="1553" y="298"/>
                    <a:pt x="1553" y="298"/>
                    <a:pt x="1553" y="298"/>
                  </a:cubicBezTo>
                  <a:cubicBezTo>
                    <a:pt x="1552" y="300"/>
                    <a:pt x="1552" y="301"/>
                    <a:pt x="1553" y="303"/>
                  </a:cubicBezTo>
                  <a:cubicBezTo>
                    <a:pt x="1553" y="303"/>
                    <a:pt x="1554" y="304"/>
                    <a:pt x="1555" y="304"/>
                  </a:cubicBezTo>
                  <a:cubicBezTo>
                    <a:pt x="1556" y="304"/>
                    <a:pt x="1556" y="303"/>
                    <a:pt x="1557" y="303"/>
                  </a:cubicBezTo>
                  <a:cubicBezTo>
                    <a:pt x="1570" y="290"/>
                    <a:pt x="1570" y="290"/>
                    <a:pt x="1570" y="290"/>
                  </a:cubicBezTo>
                  <a:cubicBezTo>
                    <a:pt x="1570" y="290"/>
                    <a:pt x="1570" y="290"/>
                    <a:pt x="1570" y="290"/>
                  </a:cubicBezTo>
                  <a:cubicBezTo>
                    <a:pt x="1578" y="282"/>
                    <a:pt x="1578" y="282"/>
                    <a:pt x="1578" y="282"/>
                  </a:cubicBezTo>
                  <a:cubicBezTo>
                    <a:pt x="1579" y="280"/>
                    <a:pt x="1579" y="279"/>
                    <a:pt x="1578" y="277"/>
                  </a:cubicBezTo>
                  <a:close/>
                  <a:moveTo>
                    <a:pt x="1361" y="497"/>
                  </a:moveTo>
                  <a:cubicBezTo>
                    <a:pt x="1362" y="497"/>
                    <a:pt x="1363" y="497"/>
                    <a:pt x="1363" y="497"/>
                  </a:cubicBezTo>
                  <a:cubicBezTo>
                    <a:pt x="1368" y="492"/>
                    <a:pt x="1368" y="492"/>
                    <a:pt x="1368" y="492"/>
                  </a:cubicBezTo>
                  <a:cubicBezTo>
                    <a:pt x="1369" y="491"/>
                    <a:pt x="1369" y="489"/>
                    <a:pt x="1368" y="488"/>
                  </a:cubicBezTo>
                  <a:cubicBezTo>
                    <a:pt x="1367" y="486"/>
                    <a:pt x="1365" y="486"/>
                    <a:pt x="1364" y="488"/>
                  </a:cubicBezTo>
                  <a:cubicBezTo>
                    <a:pt x="1359" y="492"/>
                    <a:pt x="1359" y="492"/>
                    <a:pt x="1359" y="492"/>
                  </a:cubicBezTo>
                  <a:cubicBezTo>
                    <a:pt x="1358" y="493"/>
                    <a:pt x="1358" y="495"/>
                    <a:pt x="1359" y="497"/>
                  </a:cubicBezTo>
                  <a:cubicBezTo>
                    <a:pt x="1359" y="497"/>
                    <a:pt x="1360" y="497"/>
                    <a:pt x="1361" y="497"/>
                  </a:cubicBezTo>
                  <a:close/>
                  <a:moveTo>
                    <a:pt x="1381" y="478"/>
                  </a:moveTo>
                  <a:cubicBezTo>
                    <a:pt x="1381" y="478"/>
                    <a:pt x="1382" y="478"/>
                    <a:pt x="1383" y="477"/>
                  </a:cubicBezTo>
                  <a:cubicBezTo>
                    <a:pt x="1388" y="472"/>
                    <a:pt x="1388" y="472"/>
                    <a:pt x="1388" y="472"/>
                  </a:cubicBezTo>
                  <a:cubicBezTo>
                    <a:pt x="1389" y="470"/>
                    <a:pt x="1389" y="468"/>
                    <a:pt x="1388" y="467"/>
                  </a:cubicBezTo>
                  <a:cubicBezTo>
                    <a:pt x="1387" y="466"/>
                    <a:pt x="1385" y="466"/>
                    <a:pt x="1384" y="467"/>
                  </a:cubicBezTo>
                  <a:cubicBezTo>
                    <a:pt x="1379" y="473"/>
                    <a:pt x="1379" y="473"/>
                    <a:pt x="1379" y="473"/>
                  </a:cubicBezTo>
                  <a:cubicBezTo>
                    <a:pt x="1377" y="474"/>
                    <a:pt x="1377" y="476"/>
                    <a:pt x="1379" y="477"/>
                  </a:cubicBezTo>
                  <a:cubicBezTo>
                    <a:pt x="1379" y="478"/>
                    <a:pt x="1380" y="478"/>
                    <a:pt x="1381" y="478"/>
                  </a:cubicBezTo>
                  <a:close/>
                  <a:moveTo>
                    <a:pt x="1535" y="316"/>
                  </a:moveTo>
                  <a:cubicBezTo>
                    <a:pt x="1535" y="317"/>
                    <a:pt x="1535" y="317"/>
                    <a:pt x="1535" y="317"/>
                  </a:cubicBezTo>
                  <a:cubicBezTo>
                    <a:pt x="1533" y="318"/>
                    <a:pt x="1533" y="320"/>
                    <a:pt x="1535" y="321"/>
                  </a:cubicBezTo>
                  <a:cubicBezTo>
                    <a:pt x="1535" y="321"/>
                    <a:pt x="1536" y="322"/>
                    <a:pt x="1537" y="322"/>
                  </a:cubicBezTo>
                  <a:cubicBezTo>
                    <a:pt x="1538" y="322"/>
                    <a:pt x="1538" y="321"/>
                    <a:pt x="1539" y="321"/>
                  </a:cubicBezTo>
                  <a:cubicBezTo>
                    <a:pt x="1539" y="320"/>
                    <a:pt x="1539" y="320"/>
                    <a:pt x="1539" y="320"/>
                  </a:cubicBezTo>
                  <a:cubicBezTo>
                    <a:pt x="1541" y="319"/>
                    <a:pt x="1541" y="317"/>
                    <a:pt x="1539" y="316"/>
                  </a:cubicBezTo>
                  <a:cubicBezTo>
                    <a:pt x="1538" y="315"/>
                    <a:pt x="1536" y="315"/>
                    <a:pt x="1535" y="316"/>
                  </a:cubicBezTo>
                  <a:close/>
                  <a:moveTo>
                    <a:pt x="1488" y="363"/>
                  </a:moveTo>
                  <a:cubicBezTo>
                    <a:pt x="1487" y="364"/>
                    <a:pt x="1487" y="366"/>
                    <a:pt x="1488" y="367"/>
                  </a:cubicBezTo>
                  <a:cubicBezTo>
                    <a:pt x="1489" y="368"/>
                    <a:pt x="1490" y="368"/>
                    <a:pt x="1490" y="368"/>
                  </a:cubicBezTo>
                  <a:cubicBezTo>
                    <a:pt x="1491" y="368"/>
                    <a:pt x="1492" y="368"/>
                    <a:pt x="1492" y="367"/>
                  </a:cubicBezTo>
                  <a:cubicBezTo>
                    <a:pt x="1499" y="361"/>
                    <a:pt x="1499" y="361"/>
                    <a:pt x="1499" y="361"/>
                  </a:cubicBezTo>
                  <a:cubicBezTo>
                    <a:pt x="1500" y="359"/>
                    <a:pt x="1500" y="357"/>
                    <a:pt x="1499" y="356"/>
                  </a:cubicBezTo>
                  <a:cubicBezTo>
                    <a:pt x="1498" y="355"/>
                    <a:pt x="1496" y="355"/>
                    <a:pt x="1495" y="356"/>
                  </a:cubicBezTo>
                  <a:lnTo>
                    <a:pt x="1488" y="363"/>
                  </a:lnTo>
                  <a:close/>
                  <a:moveTo>
                    <a:pt x="1362" y="503"/>
                  </a:moveTo>
                  <a:cubicBezTo>
                    <a:pt x="1359" y="506"/>
                    <a:pt x="1359" y="506"/>
                    <a:pt x="1359" y="506"/>
                  </a:cubicBezTo>
                  <a:cubicBezTo>
                    <a:pt x="1358" y="507"/>
                    <a:pt x="1358" y="509"/>
                    <a:pt x="1359" y="510"/>
                  </a:cubicBezTo>
                  <a:cubicBezTo>
                    <a:pt x="1360" y="511"/>
                    <a:pt x="1361" y="511"/>
                    <a:pt x="1361" y="511"/>
                  </a:cubicBezTo>
                  <a:cubicBezTo>
                    <a:pt x="1362" y="511"/>
                    <a:pt x="1363" y="511"/>
                    <a:pt x="1364" y="510"/>
                  </a:cubicBezTo>
                  <a:cubicBezTo>
                    <a:pt x="1366" y="508"/>
                    <a:pt x="1366" y="508"/>
                    <a:pt x="1366" y="508"/>
                  </a:cubicBezTo>
                  <a:cubicBezTo>
                    <a:pt x="1367" y="507"/>
                    <a:pt x="1367" y="505"/>
                    <a:pt x="1366" y="503"/>
                  </a:cubicBezTo>
                  <a:cubicBezTo>
                    <a:pt x="1365" y="502"/>
                    <a:pt x="1363" y="502"/>
                    <a:pt x="1362" y="503"/>
                  </a:cubicBezTo>
                  <a:close/>
                  <a:moveTo>
                    <a:pt x="1378" y="496"/>
                  </a:moveTo>
                  <a:cubicBezTo>
                    <a:pt x="1379" y="495"/>
                    <a:pt x="1379" y="493"/>
                    <a:pt x="1378" y="492"/>
                  </a:cubicBezTo>
                  <a:cubicBezTo>
                    <a:pt x="1376" y="491"/>
                    <a:pt x="1374" y="491"/>
                    <a:pt x="1373" y="492"/>
                  </a:cubicBezTo>
                  <a:cubicBezTo>
                    <a:pt x="1366" y="499"/>
                    <a:pt x="1366" y="499"/>
                    <a:pt x="1366" y="499"/>
                  </a:cubicBezTo>
                  <a:cubicBezTo>
                    <a:pt x="1365" y="500"/>
                    <a:pt x="1365" y="502"/>
                    <a:pt x="1366" y="503"/>
                  </a:cubicBezTo>
                  <a:cubicBezTo>
                    <a:pt x="1367" y="504"/>
                    <a:pt x="1368" y="504"/>
                    <a:pt x="1369" y="504"/>
                  </a:cubicBezTo>
                  <a:cubicBezTo>
                    <a:pt x="1369" y="504"/>
                    <a:pt x="1370" y="504"/>
                    <a:pt x="1371" y="503"/>
                  </a:cubicBezTo>
                  <a:lnTo>
                    <a:pt x="1378" y="496"/>
                  </a:lnTo>
                  <a:close/>
                  <a:moveTo>
                    <a:pt x="1387" y="486"/>
                  </a:moveTo>
                  <a:cubicBezTo>
                    <a:pt x="1387" y="486"/>
                    <a:pt x="1388" y="486"/>
                    <a:pt x="1389" y="485"/>
                  </a:cubicBezTo>
                  <a:cubicBezTo>
                    <a:pt x="1393" y="480"/>
                    <a:pt x="1393" y="480"/>
                    <a:pt x="1393" y="480"/>
                  </a:cubicBezTo>
                  <a:cubicBezTo>
                    <a:pt x="1395" y="479"/>
                    <a:pt x="1395" y="477"/>
                    <a:pt x="1393" y="476"/>
                  </a:cubicBezTo>
                  <a:cubicBezTo>
                    <a:pt x="1392" y="475"/>
                    <a:pt x="1390" y="475"/>
                    <a:pt x="1389" y="476"/>
                  </a:cubicBezTo>
                  <a:cubicBezTo>
                    <a:pt x="1384" y="481"/>
                    <a:pt x="1384" y="481"/>
                    <a:pt x="1384" y="481"/>
                  </a:cubicBezTo>
                  <a:cubicBezTo>
                    <a:pt x="1383" y="482"/>
                    <a:pt x="1383" y="484"/>
                    <a:pt x="1384" y="485"/>
                  </a:cubicBezTo>
                  <a:cubicBezTo>
                    <a:pt x="1385" y="486"/>
                    <a:pt x="1386" y="486"/>
                    <a:pt x="1387" y="486"/>
                  </a:cubicBezTo>
                  <a:close/>
                  <a:moveTo>
                    <a:pt x="1493" y="380"/>
                  </a:moveTo>
                  <a:cubicBezTo>
                    <a:pt x="1494" y="380"/>
                    <a:pt x="1494" y="379"/>
                    <a:pt x="1495" y="379"/>
                  </a:cubicBezTo>
                  <a:cubicBezTo>
                    <a:pt x="1499" y="375"/>
                    <a:pt x="1499" y="375"/>
                    <a:pt x="1499" y="375"/>
                  </a:cubicBezTo>
                  <a:cubicBezTo>
                    <a:pt x="1500" y="374"/>
                    <a:pt x="1500" y="372"/>
                    <a:pt x="1499" y="371"/>
                  </a:cubicBezTo>
                  <a:cubicBezTo>
                    <a:pt x="1497" y="370"/>
                    <a:pt x="1495" y="370"/>
                    <a:pt x="1494" y="371"/>
                  </a:cubicBezTo>
                  <a:cubicBezTo>
                    <a:pt x="1491" y="374"/>
                    <a:pt x="1491" y="374"/>
                    <a:pt x="1491" y="374"/>
                  </a:cubicBezTo>
                  <a:cubicBezTo>
                    <a:pt x="1489" y="376"/>
                    <a:pt x="1489" y="378"/>
                    <a:pt x="1491" y="379"/>
                  </a:cubicBezTo>
                  <a:cubicBezTo>
                    <a:pt x="1491" y="379"/>
                    <a:pt x="1492" y="380"/>
                    <a:pt x="1493" y="380"/>
                  </a:cubicBezTo>
                  <a:close/>
                  <a:moveTo>
                    <a:pt x="1412" y="460"/>
                  </a:moveTo>
                  <a:cubicBezTo>
                    <a:pt x="1413" y="460"/>
                    <a:pt x="1414" y="460"/>
                    <a:pt x="1414" y="460"/>
                  </a:cubicBezTo>
                  <a:cubicBezTo>
                    <a:pt x="1440" y="434"/>
                    <a:pt x="1440" y="434"/>
                    <a:pt x="1440" y="434"/>
                  </a:cubicBezTo>
                  <a:cubicBezTo>
                    <a:pt x="1441" y="433"/>
                    <a:pt x="1441" y="431"/>
                    <a:pt x="1440" y="430"/>
                  </a:cubicBezTo>
                  <a:cubicBezTo>
                    <a:pt x="1439" y="428"/>
                    <a:pt x="1437" y="428"/>
                    <a:pt x="1435" y="430"/>
                  </a:cubicBezTo>
                  <a:cubicBezTo>
                    <a:pt x="1410" y="455"/>
                    <a:pt x="1410" y="455"/>
                    <a:pt x="1410" y="455"/>
                  </a:cubicBezTo>
                  <a:cubicBezTo>
                    <a:pt x="1409" y="456"/>
                    <a:pt x="1409" y="458"/>
                    <a:pt x="1410" y="460"/>
                  </a:cubicBezTo>
                  <a:cubicBezTo>
                    <a:pt x="1410" y="460"/>
                    <a:pt x="1411" y="460"/>
                    <a:pt x="1412" y="460"/>
                  </a:cubicBezTo>
                  <a:close/>
                  <a:moveTo>
                    <a:pt x="1384" y="503"/>
                  </a:moveTo>
                  <a:cubicBezTo>
                    <a:pt x="1386" y="502"/>
                    <a:pt x="1386" y="500"/>
                    <a:pt x="1384" y="499"/>
                  </a:cubicBezTo>
                  <a:cubicBezTo>
                    <a:pt x="1383" y="498"/>
                    <a:pt x="1381" y="498"/>
                    <a:pt x="1380" y="499"/>
                  </a:cubicBezTo>
                  <a:cubicBezTo>
                    <a:pt x="1371" y="508"/>
                    <a:pt x="1371" y="508"/>
                    <a:pt x="1371" y="508"/>
                  </a:cubicBezTo>
                  <a:cubicBezTo>
                    <a:pt x="1370" y="509"/>
                    <a:pt x="1370" y="511"/>
                    <a:pt x="1371" y="512"/>
                  </a:cubicBezTo>
                  <a:cubicBezTo>
                    <a:pt x="1372" y="513"/>
                    <a:pt x="1373" y="513"/>
                    <a:pt x="1373" y="513"/>
                  </a:cubicBezTo>
                  <a:cubicBezTo>
                    <a:pt x="1374" y="513"/>
                    <a:pt x="1375" y="513"/>
                    <a:pt x="1375" y="512"/>
                  </a:cubicBezTo>
                  <a:lnTo>
                    <a:pt x="1384" y="503"/>
                  </a:lnTo>
                  <a:close/>
                  <a:moveTo>
                    <a:pt x="1431" y="457"/>
                  </a:moveTo>
                  <a:cubicBezTo>
                    <a:pt x="1441" y="447"/>
                    <a:pt x="1441" y="447"/>
                    <a:pt x="1441" y="447"/>
                  </a:cubicBezTo>
                  <a:cubicBezTo>
                    <a:pt x="1442" y="446"/>
                    <a:pt x="1442" y="444"/>
                    <a:pt x="1441" y="443"/>
                  </a:cubicBezTo>
                  <a:cubicBezTo>
                    <a:pt x="1440" y="441"/>
                    <a:pt x="1438" y="441"/>
                    <a:pt x="1436" y="443"/>
                  </a:cubicBezTo>
                  <a:cubicBezTo>
                    <a:pt x="1427" y="452"/>
                    <a:pt x="1427" y="452"/>
                    <a:pt x="1427" y="452"/>
                  </a:cubicBezTo>
                  <a:cubicBezTo>
                    <a:pt x="1426" y="454"/>
                    <a:pt x="1426" y="455"/>
                    <a:pt x="1427" y="457"/>
                  </a:cubicBezTo>
                  <a:cubicBezTo>
                    <a:pt x="1427" y="457"/>
                    <a:pt x="1428" y="458"/>
                    <a:pt x="1429" y="458"/>
                  </a:cubicBezTo>
                  <a:cubicBezTo>
                    <a:pt x="1430" y="458"/>
                    <a:pt x="1430" y="457"/>
                    <a:pt x="1431" y="457"/>
                  </a:cubicBezTo>
                  <a:close/>
                  <a:moveTo>
                    <a:pt x="1388" y="496"/>
                  </a:moveTo>
                  <a:cubicBezTo>
                    <a:pt x="1388" y="496"/>
                    <a:pt x="1389" y="497"/>
                    <a:pt x="1390" y="497"/>
                  </a:cubicBezTo>
                  <a:cubicBezTo>
                    <a:pt x="1391" y="497"/>
                    <a:pt x="1391" y="496"/>
                    <a:pt x="1392" y="496"/>
                  </a:cubicBezTo>
                  <a:cubicBezTo>
                    <a:pt x="1402" y="486"/>
                    <a:pt x="1402" y="486"/>
                    <a:pt x="1402" y="486"/>
                  </a:cubicBezTo>
                  <a:cubicBezTo>
                    <a:pt x="1403" y="485"/>
                    <a:pt x="1403" y="483"/>
                    <a:pt x="1402" y="481"/>
                  </a:cubicBezTo>
                  <a:cubicBezTo>
                    <a:pt x="1401" y="480"/>
                    <a:pt x="1399" y="480"/>
                    <a:pt x="1398" y="481"/>
                  </a:cubicBezTo>
                  <a:cubicBezTo>
                    <a:pt x="1388" y="491"/>
                    <a:pt x="1388" y="491"/>
                    <a:pt x="1388" y="491"/>
                  </a:cubicBezTo>
                  <a:cubicBezTo>
                    <a:pt x="1386" y="493"/>
                    <a:pt x="1386" y="495"/>
                    <a:pt x="1388" y="496"/>
                  </a:cubicBezTo>
                  <a:close/>
                  <a:moveTo>
                    <a:pt x="1418" y="470"/>
                  </a:moveTo>
                  <a:cubicBezTo>
                    <a:pt x="1427" y="461"/>
                    <a:pt x="1427" y="461"/>
                    <a:pt x="1427" y="461"/>
                  </a:cubicBezTo>
                  <a:cubicBezTo>
                    <a:pt x="1428" y="460"/>
                    <a:pt x="1428" y="458"/>
                    <a:pt x="1427" y="457"/>
                  </a:cubicBezTo>
                  <a:cubicBezTo>
                    <a:pt x="1425" y="456"/>
                    <a:pt x="1424" y="456"/>
                    <a:pt x="1423" y="457"/>
                  </a:cubicBezTo>
                  <a:cubicBezTo>
                    <a:pt x="1418" y="462"/>
                    <a:pt x="1418" y="462"/>
                    <a:pt x="1418" y="462"/>
                  </a:cubicBezTo>
                  <a:cubicBezTo>
                    <a:pt x="1418" y="462"/>
                    <a:pt x="1418" y="462"/>
                    <a:pt x="1418" y="462"/>
                  </a:cubicBezTo>
                  <a:cubicBezTo>
                    <a:pt x="1414" y="465"/>
                    <a:pt x="1414" y="465"/>
                    <a:pt x="1414" y="465"/>
                  </a:cubicBezTo>
                  <a:cubicBezTo>
                    <a:pt x="1413" y="466"/>
                    <a:pt x="1413" y="468"/>
                    <a:pt x="1414" y="470"/>
                  </a:cubicBezTo>
                  <a:cubicBezTo>
                    <a:pt x="1415" y="470"/>
                    <a:pt x="1415" y="470"/>
                    <a:pt x="1416" y="470"/>
                  </a:cubicBezTo>
                  <a:cubicBezTo>
                    <a:pt x="1417" y="470"/>
                    <a:pt x="1418" y="470"/>
                    <a:pt x="1418" y="470"/>
                  </a:cubicBezTo>
                  <a:close/>
                  <a:moveTo>
                    <a:pt x="1378" y="519"/>
                  </a:moveTo>
                  <a:cubicBezTo>
                    <a:pt x="1379" y="520"/>
                    <a:pt x="1380" y="520"/>
                    <a:pt x="1380" y="520"/>
                  </a:cubicBezTo>
                  <a:cubicBezTo>
                    <a:pt x="1381" y="520"/>
                    <a:pt x="1382" y="520"/>
                    <a:pt x="1382" y="519"/>
                  </a:cubicBezTo>
                  <a:cubicBezTo>
                    <a:pt x="1391" y="511"/>
                    <a:pt x="1391" y="511"/>
                    <a:pt x="1391" y="511"/>
                  </a:cubicBezTo>
                  <a:cubicBezTo>
                    <a:pt x="1392" y="509"/>
                    <a:pt x="1392" y="507"/>
                    <a:pt x="1391" y="506"/>
                  </a:cubicBezTo>
                  <a:cubicBezTo>
                    <a:pt x="1390" y="505"/>
                    <a:pt x="1388" y="505"/>
                    <a:pt x="1387" y="506"/>
                  </a:cubicBezTo>
                  <a:cubicBezTo>
                    <a:pt x="1378" y="515"/>
                    <a:pt x="1378" y="515"/>
                    <a:pt x="1378" y="515"/>
                  </a:cubicBezTo>
                  <a:cubicBezTo>
                    <a:pt x="1377" y="516"/>
                    <a:pt x="1377" y="518"/>
                    <a:pt x="1378" y="519"/>
                  </a:cubicBezTo>
                  <a:close/>
                  <a:moveTo>
                    <a:pt x="1394" y="507"/>
                  </a:moveTo>
                  <a:cubicBezTo>
                    <a:pt x="1395" y="507"/>
                    <a:pt x="1395" y="506"/>
                    <a:pt x="1396" y="506"/>
                  </a:cubicBezTo>
                  <a:cubicBezTo>
                    <a:pt x="1408" y="493"/>
                    <a:pt x="1408" y="493"/>
                    <a:pt x="1408" y="493"/>
                  </a:cubicBezTo>
                  <a:cubicBezTo>
                    <a:pt x="1410" y="492"/>
                    <a:pt x="1410" y="490"/>
                    <a:pt x="1408" y="489"/>
                  </a:cubicBezTo>
                  <a:cubicBezTo>
                    <a:pt x="1407" y="488"/>
                    <a:pt x="1405" y="488"/>
                    <a:pt x="1404" y="489"/>
                  </a:cubicBezTo>
                  <a:cubicBezTo>
                    <a:pt x="1392" y="501"/>
                    <a:pt x="1392" y="501"/>
                    <a:pt x="1392" y="501"/>
                  </a:cubicBezTo>
                  <a:cubicBezTo>
                    <a:pt x="1390" y="503"/>
                    <a:pt x="1390" y="504"/>
                    <a:pt x="1392" y="506"/>
                  </a:cubicBezTo>
                  <a:cubicBezTo>
                    <a:pt x="1392" y="506"/>
                    <a:pt x="1393" y="507"/>
                    <a:pt x="1394" y="507"/>
                  </a:cubicBezTo>
                  <a:close/>
                  <a:moveTo>
                    <a:pt x="1382" y="529"/>
                  </a:moveTo>
                  <a:cubicBezTo>
                    <a:pt x="1381" y="528"/>
                    <a:pt x="1379" y="528"/>
                    <a:pt x="1378" y="529"/>
                  </a:cubicBezTo>
                  <a:cubicBezTo>
                    <a:pt x="1376" y="531"/>
                    <a:pt x="1376" y="531"/>
                    <a:pt x="1376" y="531"/>
                  </a:cubicBezTo>
                  <a:cubicBezTo>
                    <a:pt x="1374" y="533"/>
                    <a:pt x="1374" y="534"/>
                    <a:pt x="1376" y="536"/>
                  </a:cubicBezTo>
                  <a:cubicBezTo>
                    <a:pt x="1376" y="536"/>
                    <a:pt x="1377" y="537"/>
                    <a:pt x="1378" y="537"/>
                  </a:cubicBezTo>
                  <a:cubicBezTo>
                    <a:pt x="1379" y="537"/>
                    <a:pt x="1379" y="536"/>
                    <a:pt x="1380" y="536"/>
                  </a:cubicBezTo>
                  <a:cubicBezTo>
                    <a:pt x="1382" y="534"/>
                    <a:pt x="1382" y="534"/>
                    <a:pt x="1382" y="534"/>
                  </a:cubicBezTo>
                  <a:cubicBezTo>
                    <a:pt x="1383" y="533"/>
                    <a:pt x="1383" y="531"/>
                    <a:pt x="1382" y="529"/>
                  </a:cubicBezTo>
                  <a:close/>
                  <a:moveTo>
                    <a:pt x="1385" y="529"/>
                  </a:moveTo>
                  <a:cubicBezTo>
                    <a:pt x="1386" y="529"/>
                    <a:pt x="1387" y="529"/>
                    <a:pt x="1388" y="528"/>
                  </a:cubicBezTo>
                  <a:cubicBezTo>
                    <a:pt x="1410" y="506"/>
                    <a:pt x="1410" y="506"/>
                    <a:pt x="1410" y="506"/>
                  </a:cubicBezTo>
                  <a:cubicBezTo>
                    <a:pt x="1411" y="505"/>
                    <a:pt x="1411" y="503"/>
                    <a:pt x="1410" y="502"/>
                  </a:cubicBezTo>
                  <a:cubicBezTo>
                    <a:pt x="1408" y="501"/>
                    <a:pt x="1406" y="501"/>
                    <a:pt x="1405" y="502"/>
                  </a:cubicBezTo>
                  <a:cubicBezTo>
                    <a:pt x="1397" y="509"/>
                    <a:pt x="1397" y="509"/>
                    <a:pt x="1397" y="509"/>
                  </a:cubicBezTo>
                  <a:cubicBezTo>
                    <a:pt x="1397" y="509"/>
                    <a:pt x="1397" y="509"/>
                    <a:pt x="1397" y="509"/>
                  </a:cubicBezTo>
                  <a:cubicBezTo>
                    <a:pt x="1382" y="524"/>
                    <a:pt x="1382" y="524"/>
                    <a:pt x="1382" y="524"/>
                  </a:cubicBezTo>
                  <a:cubicBezTo>
                    <a:pt x="1381" y="525"/>
                    <a:pt x="1382" y="527"/>
                    <a:pt x="1383" y="528"/>
                  </a:cubicBezTo>
                  <a:cubicBezTo>
                    <a:pt x="1383" y="529"/>
                    <a:pt x="1385" y="529"/>
                    <a:pt x="1385" y="529"/>
                  </a:cubicBezTo>
                  <a:close/>
                  <a:moveTo>
                    <a:pt x="1498" y="417"/>
                  </a:moveTo>
                  <a:cubicBezTo>
                    <a:pt x="1499" y="417"/>
                    <a:pt x="1499" y="416"/>
                    <a:pt x="1500" y="416"/>
                  </a:cubicBezTo>
                  <a:cubicBezTo>
                    <a:pt x="1510" y="406"/>
                    <a:pt x="1510" y="406"/>
                    <a:pt x="1510" y="406"/>
                  </a:cubicBezTo>
                  <a:cubicBezTo>
                    <a:pt x="1511" y="404"/>
                    <a:pt x="1511" y="403"/>
                    <a:pt x="1510" y="401"/>
                  </a:cubicBezTo>
                  <a:cubicBezTo>
                    <a:pt x="1509" y="400"/>
                    <a:pt x="1507" y="400"/>
                    <a:pt x="1506" y="401"/>
                  </a:cubicBezTo>
                  <a:cubicBezTo>
                    <a:pt x="1496" y="411"/>
                    <a:pt x="1496" y="411"/>
                    <a:pt x="1496" y="411"/>
                  </a:cubicBezTo>
                  <a:cubicBezTo>
                    <a:pt x="1494" y="413"/>
                    <a:pt x="1494" y="415"/>
                    <a:pt x="1496" y="416"/>
                  </a:cubicBezTo>
                  <a:cubicBezTo>
                    <a:pt x="1496" y="416"/>
                    <a:pt x="1497" y="417"/>
                    <a:pt x="1498" y="417"/>
                  </a:cubicBezTo>
                  <a:close/>
                  <a:moveTo>
                    <a:pt x="1384" y="537"/>
                  </a:moveTo>
                  <a:cubicBezTo>
                    <a:pt x="1383" y="538"/>
                    <a:pt x="1383" y="538"/>
                    <a:pt x="1383" y="538"/>
                  </a:cubicBezTo>
                  <a:cubicBezTo>
                    <a:pt x="1381" y="539"/>
                    <a:pt x="1381" y="541"/>
                    <a:pt x="1383" y="543"/>
                  </a:cubicBezTo>
                  <a:cubicBezTo>
                    <a:pt x="1383" y="543"/>
                    <a:pt x="1384" y="544"/>
                    <a:pt x="1385" y="544"/>
                  </a:cubicBezTo>
                  <a:cubicBezTo>
                    <a:pt x="1386" y="544"/>
                    <a:pt x="1386" y="543"/>
                    <a:pt x="1387" y="543"/>
                  </a:cubicBezTo>
                  <a:cubicBezTo>
                    <a:pt x="1388" y="542"/>
                    <a:pt x="1388" y="542"/>
                    <a:pt x="1388" y="542"/>
                  </a:cubicBezTo>
                  <a:cubicBezTo>
                    <a:pt x="1389" y="541"/>
                    <a:pt x="1389" y="539"/>
                    <a:pt x="1388" y="537"/>
                  </a:cubicBezTo>
                  <a:cubicBezTo>
                    <a:pt x="1387" y="536"/>
                    <a:pt x="1385" y="536"/>
                    <a:pt x="1384" y="537"/>
                  </a:cubicBezTo>
                  <a:close/>
                  <a:moveTo>
                    <a:pt x="1409" y="519"/>
                  </a:moveTo>
                  <a:cubicBezTo>
                    <a:pt x="1410" y="519"/>
                    <a:pt x="1411" y="519"/>
                    <a:pt x="1411" y="519"/>
                  </a:cubicBezTo>
                  <a:cubicBezTo>
                    <a:pt x="1414" y="515"/>
                    <a:pt x="1414" y="515"/>
                    <a:pt x="1414" y="515"/>
                  </a:cubicBezTo>
                  <a:cubicBezTo>
                    <a:pt x="1416" y="514"/>
                    <a:pt x="1416" y="512"/>
                    <a:pt x="1414" y="511"/>
                  </a:cubicBezTo>
                  <a:cubicBezTo>
                    <a:pt x="1413" y="510"/>
                    <a:pt x="1411" y="510"/>
                    <a:pt x="1410" y="511"/>
                  </a:cubicBezTo>
                  <a:cubicBezTo>
                    <a:pt x="1407" y="514"/>
                    <a:pt x="1407" y="514"/>
                    <a:pt x="1407" y="514"/>
                  </a:cubicBezTo>
                  <a:cubicBezTo>
                    <a:pt x="1406" y="515"/>
                    <a:pt x="1406" y="517"/>
                    <a:pt x="1407" y="519"/>
                  </a:cubicBezTo>
                  <a:cubicBezTo>
                    <a:pt x="1407" y="519"/>
                    <a:pt x="1408" y="519"/>
                    <a:pt x="1409" y="519"/>
                  </a:cubicBezTo>
                  <a:close/>
                  <a:moveTo>
                    <a:pt x="1406" y="523"/>
                  </a:moveTo>
                  <a:cubicBezTo>
                    <a:pt x="1408" y="522"/>
                    <a:pt x="1408" y="520"/>
                    <a:pt x="1406" y="519"/>
                  </a:cubicBezTo>
                  <a:cubicBezTo>
                    <a:pt x="1405" y="518"/>
                    <a:pt x="1403" y="518"/>
                    <a:pt x="1402" y="519"/>
                  </a:cubicBezTo>
                  <a:cubicBezTo>
                    <a:pt x="1388" y="533"/>
                    <a:pt x="1388" y="533"/>
                    <a:pt x="1388" y="533"/>
                  </a:cubicBezTo>
                  <a:cubicBezTo>
                    <a:pt x="1387" y="534"/>
                    <a:pt x="1387" y="536"/>
                    <a:pt x="1388" y="537"/>
                  </a:cubicBezTo>
                  <a:cubicBezTo>
                    <a:pt x="1389" y="538"/>
                    <a:pt x="1389" y="538"/>
                    <a:pt x="1390" y="538"/>
                  </a:cubicBezTo>
                  <a:cubicBezTo>
                    <a:pt x="1391" y="538"/>
                    <a:pt x="1392" y="538"/>
                    <a:pt x="1392" y="537"/>
                  </a:cubicBezTo>
                  <a:lnTo>
                    <a:pt x="1406" y="523"/>
                  </a:lnTo>
                  <a:close/>
                  <a:moveTo>
                    <a:pt x="1498" y="430"/>
                  </a:moveTo>
                  <a:cubicBezTo>
                    <a:pt x="1499" y="430"/>
                    <a:pt x="1500" y="430"/>
                    <a:pt x="1501" y="429"/>
                  </a:cubicBezTo>
                  <a:cubicBezTo>
                    <a:pt x="1513" y="417"/>
                    <a:pt x="1513" y="417"/>
                    <a:pt x="1513" y="417"/>
                  </a:cubicBezTo>
                  <a:cubicBezTo>
                    <a:pt x="1514" y="415"/>
                    <a:pt x="1514" y="413"/>
                    <a:pt x="1513" y="412"/>
                  </a:cubicBezTo>
                  <a:cubicBezTo>
                    <a:pt x="1512" y="411"/>
                    <a:pt x="1510" y="411"/>
                    <a:pt x="1509" y="412"/>
                  </a:cubicBezTo>
                  <a:cubicBezTo>
                    <a:pt x="1496" y="425"/>
                    <a:pt x="1496" y="425"/>
                    <a:pt x="1496" y="425"/>
                  </a:cubicBezTo>
                  <a:cubicBezTo>
                    <a:pt x="1495" y="426"/>
                    <a:pt x="1495" y="428"/>
                    <a:pt x="1496" y="429"/>
                  </a:cubicBezTo>
                  <a:cubicBezTo>
                    <a:pt x="1497" y="430"/>
                    <a:pt x="1498" y="430"/>
                    <a:pt x="1498" y="430"/>
                  </a:cubicBezTo>
                  <a:close/>
                  <a:moveTo>
                    <a:pt x="1503" y="440"/>
                  </a:moveTo>
                  <a:cubicBezTo>
                    <a:pt x="1504" y="440"/>
                    <a:pt x="1504" y="439"/>
                    <a:pt x="1505" y="439"/>
                  </a:cubicBezTo>
                  <a:cubicBezTo>
                    <a:pt x="1506" y="438"/>
                    <a:pt x="1506" y="438"/>
                    <a:pt x="1506" y="438"/>
                  </a:cubicBezTo>
                  <a:cubicBezTo>
                    <a:pt x="1506" y="437"/>
                    <a:pt x="1507" y="437"/>
                    <a:pt x="1507" y="436"/>
                  </a:cubicBezTo>
                  <a:cubicBezTo>
                    <a:pt x="1507" y="436"/>
                    <a:pt x="1508" y="436"/>
                    <a:pt x="1508" y="436"/>
                  </a:cubicBezTo>
                  <a:cubicBezTo>
                    <a:pt x="1512" y="432"/>
                    <a:pt x="1512" y="432"/>
                    <a:pt x="1512" y="432"/>
                  </a:cubicBezTo>
                  <a:cubicBezTo>
                    <a:pt x="1513" y="430"/>
                    <a:pt x="1513" y="428"/>
                    <a:pt x="1512" y="427"/>
                  </a:cubicBezTo>
                  <a:cubicBezTo>
                    <a:pt x="1511" y="426"/>
                    <a:pt x="1509" y="426"/>
                    <a:pt x="1508" y="427"/>
                  </a:cubicBezTo>
                  <a:cubicBezTo>
                    <a:pt x="1504" y="431"/>
                    <a:pt x="1504" y="431"/>
                    <a:pt x="1504" y="431"/>
                  </a:cubicBezTo>
                  <a:cubicBezTo>
                    <a:pt x="1503" y="432"/>
                    <a:pt x="1503" y="432"/>
                    <a:pt x="1503" y="433"/>
                  </a:cubicBezTo>
                  <a:cubicBezTo>
                    <a:pt x="1502" y="433"/>
                    <a:pt x="1502" y="433"/>
                    <a:pt x="1502" y="433"/>
                  </a:cubicBezTo>
                  <a:cubicBezTo>
                    <a:pt x="1501" y="434"/>
                    <a:pt x="1501" y="434"/>
                    <a:pt x="1501" y="434"/>
                  </a:cubicBezTo>
                  <a:cubicBezTo>
                    <a:pt x="1499" y="436"/>
                    <a:pt x="1499" y="437"/>
                    <a:pt x="1501" y="439"/>
                  </a:cubicBezTo>
                  <a:cubicBezTo>
                    <a:pt x="1501" y="439"/>
                    <a:pt x="1502" y="440"/>
                    <a:pt x="1503" y="440"/>
                  </a:cubicBezTo>
                  <a:close/>
                  <a:moveTo>
                    <a:pt x="1411" y="529"/>
                  </a:moveTo>
                  <a:cubicBezTo>
                    <a:pt x="1409" y="527"/>
                    <a:pt x="1408" y="527"/>
                    <a:pt x="1406" y="529"/>
                  </a:cubicBezTo>
                  <a:cubicBezTo>
                    <a:pt x="1393" y="542"/>
                    <a:pt x="1393" y="542"/>
                    <a:pt x="1393" y="542"/>
                  </a:cubicBezTo>
                  <a:cubicBezTo>
                    <a:pt x="1392" y="543"/>
                    <a:pt x="1392" y="545"/>
                    <a:pt x="1393" y="547"/>
                  </a:cubicBezTo>
                  <a:cubicBezTo>
                    <a:pt x="1393" y="547"/>
                    <a:pt x="1394" y="547"/>
                    <a:pt x="1395" y="547"/>
                  </a:cubicBezTo>
                  <a:cubicBezTo>
                    <a:pt x="1396" y="547"/>
                    <a:pt x="1397" y="547"/>
                    <a:pt x="1397" y="547"/>
                  </a:cubicBezTo>
                  <a:cubicBezTo>
                    <a:pt x="1411" y="533"/>
                    <a:pt x="1411" y="533"/>
                    <a:pt x="1411" y="533"/>
                  </a:cubicBezTo>
                  <a:cubicBezTo>
                    <a:pt x="1412" y="532"/>
                    <a:pt x="1412" y="530"/>
                    <a:pt x="1411" y="529"/>
                  </a:cubicBezTo>
                  <a:close/>
                  <a:moveTo>
                    <a:pt x="1518" y="431"/>
                  </a:moveTo>
                  <a:cubicBezTo>
                    <a:pt x="1516" y="433"/>
                    <a:pt x="1516" y="433"/>
                    <a:pt x="1516" y="433"/>
                  </a:cubicBezTo>
                  <a:cubicBezTo>
                    <a:pt x="1514" y="435"/>
                    <a:pt x="1514" y="436"/>
                    <a:pt x="1516" y="438"/>
                  </a:cubicBezTo>
                  <a:cubicBezTo>
                    <a:pt x="1516" y="438"/>
                    <a:pt x="1517" y="439"/>
                    <a:pt x="1518" y="439"/>
                  </a:cubicBezTo>
                  <a:cubicBezTo>
                    <a:pt x="1519" y="439"/>
                    <a:pt x="1519" y="438"/>
                    <a:pt x="1520" y="438"/>
                  </a:cubicBezTo>
                  <a:cubicBezTo>
                    <a:pt x="1523" y="435"/>
                    <a:pt x="1523" y="435"/>
                    <a:pt x="1523" y="435"/>
                  </a:cubicBezTo>
                  <a:cubicBezTo>
                    <a:pt x="1524" y="434"/>
                    <a:pt x="1524" y="432"/>
                    <a:pt x="1523" y="431"/>
                  </a:cubicBezTo>
                  <a:cubicBezTo>
                    <a:pt x="1521" y="429"/>
                    <a:pt x="1519" y="429"/>
                    <a:pt x="1518" y="431"/>
                  </a:cubicBezTo>
                  <a:close/>
                  <a:moveTo>
                    <a:pt x="1485" y="471"/>
                  </a:moveTo>
                  <a:cubicBezTo>
                    <a:pt x="1486" y="471"/>
                    <a:pt x="1487" y="471"/>
                    <a:pt x="1487" y="470"/>
                  </a:cubicBezTo>
                  <a:cubicBezTo>
                    <a:pt x="1501" y="456"/>
                    <a:pt x="1501" y="456"/>
                    <a:pt x="1501" y="456"/>
                  </a:cubicBezTo>
                  <a:cubicBezTo>
                    <a:pt x="1502" y="455"/>
                    <a:pt x="1502" y="453"/>
                    <a:pt x="1501" y="452"/>
                  </a:cubicBezTo>
                  <a:cubicBezTo>
                    <a:pt x="1500" y="451"/>
                    <a:pt x="1498" y="451"/>
                    <a:pt x="1497" y="452"/>
                  </a:cubicBezTo>
                  <a:cubicBezTo>
                    <a:pt x="1483" y="466"/>
                    <a:pt x="1483" y="466"/>
                    <a:pt x="1483" y="466"/>
                  </a:cubicBezTo>
                  <a:cubicBezTo>
                    <a:pt x="1482" y="467"/>
                    <a:pt x="1482" y="469"/>
                    <a:pt x="1483" y="470"/>
                  </a:cubicBezTo>
                  <a:cubicBezTo>
                    <a:pt x="1484" y="471"/>
                    <a:pt x="1484" y="471"/>
                    <a:pt x="1485" y="471"/>
                  </a:cubicBezTo>
                  <a:close/>
                  <a:moveTo>
                    <a:pt x="1417" y="536"/>
                  </a:moveTo>
                  <a:cubicBezTo>
                    <a:pt x="1416" y="535"/>
                    <a:pt x="1414" y="535"/>
                    <a:pt x="1413" y="536"/>
                  </a:cubicBezTo>
                  <a:cubicBezTo>
                    <a:pt x="1398" y="551"/>
                    <a:pt x="1398" y="551"/>
                    <a:pt x="1398" y="551"/>
                  </a:cubicBezTo>
                  <a:cubicBezTo>
                    <a:pt x="1397" y="552"/>
                    <a:pt x="1397" y="554"/>
                    <a:pt x="1398" y="555"/>
                  </a:cubicBezTo>
                  <a:cubicBezTo>
                    <a:pt x="1399" y="556"/>
                    <a:pt x="1400" y="556"/>
                    <a:pt x="1401" y="556"/>
                  </a:cubicBezTo>
                  <a:cubicBezTo>
                    <a:pt x="1401" y="556"/>
                    <a:pt x="1402" y="556"/>
                    <a:pt x="1403" y="555"/>
                  </a:cubicBezTo>
                  <a:cubicBezTo>
                    <a:pt x="1417" y="541"/>
                    <a:pt x="1417" y="541"/>
                    <a:pt x="1417" y="541"/>
                  </a:cubicBezTo>
                  <a:cubicBezTo>
                    <a:pt x="1418" y="539"/>
                    <a:pt x="1418" y="537"/>
                    <a:pt x="1417" y="536"/>
                  </a:cubicBezTo>
                  <a:close/>
                  <a:moveTo>
                    <a:pt x="1425" y="547"/>
                  </a:moveTo>
                  <a:cubicBezTo>
                    <a:pt x="1425" y="547"/>
                    <a:pt x="1425" y="547"/>
                    <a:pt x="1425" y="547"/>
                  </a:cubicBezTo>
                  <a:cubicBezTo>
                    <a:pt x="1428" y="544"/>
                    <a:pt x="1428" y="544"/>
                    <a:pt x="1428" y="544"/>
                  </a:cubicBezTo>
                  <a:cubicBezTo>
                    <a:pt x="1429" y="542"/>
                    <a:pt x="1429" y="540"/>
                    <a:pt x="1428" y="539"/>
                  </a:cubicBezTo>
                  <a:cubicBezTo>
                    <a:pt x="1427" y="538"/>
                    <a:pt x="1425" y="538"/>
                    <a:pt x="1424" y="539"/>
                  </a:cubicBezTo>
                  <a:cubicBezTo>
                    <a:pt x="1421" y="542"/>
                    <a:pt x="1421" y="542"/>
                    <a:pt x="1421" y="542"/>
                  </a:cubicBezTo>
                  <a:cubicBezTo>
                    <a:pt x="1420" y="542"/>
                    <a:pt x="1420" y="543"/>
                    <a:pt x="1420" y="543"/>
                  </a:cubicBezTo>
                  <a:cubicBezTo>
                    <a:pt x="1420" y="543"/>
                    <a:pt x="1420" y="543"/>
                    <a:pt x="1420" y="543"/>
                  </a:cubicBezTo>
                  <a:cubicBezTo>
                    <a:pt x="1406" y="557"/>
                    <a:pt x="1406" y="557"/>
                    <a:pt x="1406" y="557"/>
                  </a:cubicBezTo>
                  <a:cubicBezTo>
                    <a:pt x="1405" y="558"/>
                    <a:pt x="1405" y="560"/>
                    <a:pt x="1406" y="561"/>
                  </a:cubicBezTo>
                  <a:cubicBezTo>
                    <a:pt x="1407" y="562"/>
                    <a:pt x="1408" y="562"/>
                    <a:pt x="1408" y="562"/>
                  </a:cubicBezTo>
                  <a:cubicBezTo>
                    <a:pt x="1409" y="562"/>
                    <a:pt x="1410" y="562"/>
                    <a:pt x="1411" y="561"/>
                  </a:cubicBezTo>
                  <a:cubicBezTo>
                    <a:pt x="1424" y="547"/>
                    <a:pt x="1424" y="547"/>
                    <a:pt x="1424" y="547"/>
                  </a:cubicBezTo>
                  <a:cubicBezTo>
                    <a:pt x="1425" y="547"/>
                    <a:pt x="1425" y="547"/>
                    <a:pt x="1425" y="547"/>
                  </a:cubicBezTo>
                  <a:close/>
                  <a:moveTo>
                    <a:pt x="1521" y="442"/>
                  </a:moveTo>
                  <a:cubicBezTo>
                    <a:pt x="1519" y="444"/>
                    <a:pt x="1519" y="444"/>
                    <a:pt x="1519" y="444"/>
                  </a:cubicBezTo>
                  <a:cubicBezTo>
                    <a:pt x="1519" y="444"/>
                    <a:pt x="1518" y="445"/>
                    <a:pt x="1518" y="446"/>
                  </a:cubicBezTo>
                  <a:cubicBezTo>
                    <a:pt x="1518" y="446"/>
                    <a:pt x="1517" y="446"/>
                    <a:pt x="1516" y="447"/>
                  </a:cubicBezTo>
                  <a:cubicBezTo>
                    <a:pt x="1510" y="453"/>
                    <a:pt x="1510" y="453"/>
                    <a:pt x="1510" y="453"/>
                  </a:cubicBezTo>
                  <a:cubicBezTo>
                    <a:pt x="1509" y="454"/>
                    <a:pt x="1509" y="456"/>
                    <a:pt x="1510" y="457"/>
                  </a:cubicBezTo>
                  <a:cubicBezTo>
                    <a:pt x="1511" y="458"/>
                    <a:pt x="1512" y="458"/>
                    <a:pt x="1513" y="458"/>
                  </a:cubicBezTo>
                  <a:cubicBezTo>
                    <a:pt x="1513" y="458"/>
                    <a:pt x="1514" y="458"/>
                    <a:pt x="1515" y="457"/>
                  </a:cubicBezTo>
                  <a:cubicBezTo>
                    <a:pt x="1521" y="451"/>
                    <a:pt x="1521" y="451"/>
                    <a:pt x="1521" y="451"/>
                  </a:cubicBezTo>
                  <a:cubicBezTo>
                    <a:pt x="1521" y="450"/>
                    <a:pt x="1522" y="450"/>
                    <a:pt x="1522" y="449"/>
                  </a:cubicBezTo>
                  <a:cubicBezTo>
                    <a:pt x="1522" y="449"/>
                    <a:pt x="1523" y="449"/>
                    <a:pt x="1523" y="448"/>
                  </a:cubicBezTo>
                  <a:cubicBezTo>
                    <a:pt x="1525" y="446"/>
                    <a:pt x="1525" y="446"/>
                    <a:pt x="1525" y="446"/>
                  </a:cubicBezTo>
                  <a:cubicBezTo>
                    <a:pt x="1527" y="445"/>
                    <a:pt x="1527" y="443"/>
                    <a:pt x="1525" y="442"/>
                  </a:cubicBezTo>
                  <a:cubicBezTo>
                    <a:pt x="1524" y="441"/>
                    <a:pt x="1522" y="441"/>
                    <a:pt x="1521" y="442"/>
                  </a:cubicBezTo>
                  <a:close/>
                  <a:moveTo>
                    <a:pt x="1531" y="446"/>
                  </a:moveTo>
                  <a:cubicBezTo>
                    <a:pt x="1526" y="451"/>
                    <a:pt x="1526" y="451"/>
                    <a:pt x="1526" y="451"/>
                  </a:cubicBezTo>
                  <a:cubicBezTo>
                    <a:pt x="1525" y="452"/>
                    <a:pt x="1525" y="452"/>
                    <a:pt x="1525" y="453"/>
                  </a:cubicBezTo>
                  <a:cubicBezTo>
                    <a:pt x="1524" y="453"/>
                    <a:pt x="1524" y="453"/>
                    <a:pt x="1523" y="454"/>
                  </a:cubicBezTo>
                  <a:cubicBezTo>
                    <a:pt x="1515" y="462"/>
                    <a:pt x="1515" y="462"/>
                    <a:pt x="1515" y="462"/>
                  </a:cubicBezTo>
                  <a:cubicBezTo>
                    <a:pt x="1514" y="463"/>
                    <a:pt x="1514" y="465"/>
                    <a:pt x="1515" y="466"/>
                  </a:cubicBezTo>
                  <a:cubicBezTo>
                    <a:pt x="1516" y="467"/>
                    <a:pt x="1516" y="467"/>
                    <a:pt x="1517" y="467"/>
                  </a:cubicBezTo>
                  <a:cubicBezTo>
                    <a:pt x="1518" y="467"/>
                    <a:pt x="1519" y="467"/>
                    <a:pt x="1519" y="466"/>
                  </a:cubicBezTo>
                  <a:cubicBezTo>
                    <a:pt x="1527" y="458"/>
                    <a:pt x="1527" y="458"/>
                    <a:pt x="1527" y="458"/>
                  </a:cubicBezTo>
                  <a:cubicBezTo>
                    <a:pt x="1528" y="458"/>
                    <a:pt x="1528" y="457"/>
                    <a:pt x="1528" y="456"/>
                  </a:cubicBezTo>
                  <a:cubicBezTo>
                    <a:pt x="1529" y="456"/>
                    <a:pt x="1530" y="456"/>
                    <a:pt x="1530" y="455"/>
                  </a:cubicBezTo>
                  <a:cubicBezTo>
                    <a:pt x="1535" y="451"/>
                    <a:pt x="1535" y="451"/>
                    <a:pt x="1535" y="451"/>
                  </a:cubicBezTo>
                  <a:cubicBezTo>
                    <a:pt x="1536" y="450"/>
                    <a:pt x="1536" y="448"/>
                    <a:pt x="1535" y="446"/>
                  </a:cubicBezTo>
                  <a:cubicBezTo>
                    <a:pt x="1534" y="445"/>
                    <a:pt x="1532" y="445"/>
                    <a:pt x="1531" y="446"/>
                  </a:cubicBezTo>
                  <a:close/>
                  <a:moveTo>
                    <a:pt x="1423" y="562"/>
                  </a:moveTo>
                  <a:cubicBezTo>
                    <a:pt x="1424" y="561"/>
                    <a:pt x="1424" y="559"/>
                    <a:pt x="1423" y="558"/>
                  </a:cubicBezTo>
                  <a:cubicBezTo>
                    <a:pt x="1422" y="557"/>
                    <a:pt x="1420" y="557"/>
                    <a:pt x="1419" y="558"/>
                  </a:cubicBezTo>
                  <a:cubicBezTo>
                    <a:pt x="1416" y="561"/>
                    <a:pt x="1416" y="561"/>
                    <a:pt x="1416" y="561"/>
                  </a:cubicBezTo>
                  <a:cubicBezTo>
                    <a:pt x="1415" y="562"/>
                    <a:pt x="1415" y="564"/>
                    <a:pt x="1416" y="565"/>
                  </a:cubicBezTo>
                  <a:cubicBezTo>
                    <a:pt x="1416" y="566"/>
                    <a:pt x="1417" y="566"/>
                    <a:pt x="1418" y="566"/>
                  </a:cubicBezTo>
                  <a:cubicBezTo>
                    <a:pt x="1419" y="566"/>
                    <a:pt x="1420" y="566"/>
                    <a:pt x="1420" y="565"/>
                  </a:cubicBezTo>
                  <a:lnTo>
                    <a:pt x="1423" y="562"/>
                  </a:lnTo>
                  <a:close/>
                  <a:moveTo>
                    <a:pt x="1446" y="539"/>
                  </a:moveTo>
                  <a:cubicBezTo>
                    <a:pt x="1446" y="539"/>
                    <a:pt x="1447" y="538"/>
                    <a:pt x="1448" y="538"/>
                  </a:cubicBezTo>
                  <a:cubicBezTo>
                    <a:pt x="1497" y="489"/>
                    <a:pt x="1497" y="489"/>
                    <a:pt x="1497" y="489"/>
                  </a:cubicBezTo>
                  <a:cubicBezTo>
                    <a:pt x="1498" y="488"/>
                    <a:pt x="1498" y="486"/>
                    <a:pt x="1497" y="485"/>
                  </a:cubicBezTo>
                  <a:cubicBezTo>
                    <a:pt x="1495" y="483"/>
                    <a:pt x="1493" y="483"/>
                    <a:pt x="1492" y="485"/>
                  </a:cubicBezTo>
                  <a:cubicBezTo>
                    <a:pt x="1443" y="533"/>
                    <a:pt x="1443" y="533"/>
                    <a:pt x="1443" y="533"/>
                  </a:cubicBezTo>
                  <a:cubicBezTo>
                    <a:pt x="1442" y="535"/>
                    <a:pt x="1442" y="537"/>
                    <a:pt x="1443" y="538"/>
                  </a:cubicBezTo>
                  <a:cubicBezTo>
                    <a:pt x="1444" y="538"/>
                    <a:pt x="1445" y="539"/>
                    <a:pt x="1446" y="539"/>
                  </a:cubicBezTo>
                  <a:close/>
                  <a:moveTo>
                    <a:pt x="1535" y="464"/>
                  </a:moveTo>
                  <a:cubicBezTo>
                    <a:pt x="1537" y="463"/>
                    <a:pt x="1537" y="463"/>
                    <a:pt x="1537" y="463"/>
                  </a:cubicBezTo>
                  <a:cubicBezTo>
                    <a:pt x="1538" y="462"/>
                    <a:pt x="1538" y="460"/>
                    <a:pt x="1537" y="459"/>
                  </a:cubicBezTo>
                  <a:cubicBezTo>
                    <a:pt x="1536" y="457"/>
                    <a:pt x="1534" y="457"/>
                    <a:pt x="1532" y="459"/>
                  </a:cubicBezTo>
                  <a:cubicBezTo>
                    <a:pt x="1531" y="460"/>
                    <a:pt x="1531" y="460"/>
                    <a:pt x="1531" y="460"/>
                  </a:cubicBezTo>
                  <a:cubicBezTo>
                    <a:pt x="1530" y="461"/>
                    <a:pt x="1530" y="463"/>
                    <a:pt x="1531" y="464"/>
                  </a:cubicBezTo>
                  <a:cubicBezTo>
                    <a:pt x="1531" y="465"/>
                    <a:pt x="1532" y="465"/>
                    <a:pt x="1533" y="465"/>
                  </a:cubicBezTo>
                  <a:cubicBezTo>
                    <a:pt x="1534" y="465"/>
                    <a:pt x="1535" y="465"/>
                    <a:pt x="1535" y="464"/>
                  </a:cubicBezTo>
                  <a:close/>
                  <a:moveTo>
                    <a:pt x="1432" y="563"/>
                  </a:moveTo>
                  <a:cubicBezTo>
                    <a:pt x="1431" y="562"/>
                    <a:pt x="1429" y="562"/>
                    <a:pt x="1428" y="563"/>
                  </a:cubicBezTo>
                  <a:cubicBezTo>
                    <a:pt x="1420" y="571"/>
                    <a:pt x="1420" y="571"/>
                    <a:pt x="1420" y="571"/>
                  </a:cubicBezTo>
                  <a:cubicBezTo>
                    <a:pt x="1419" y="572"/>
                    <a:pt x="1419" y="574"/>
                    <a:pt x="1420" y="575"/>
                  </a:cubicBezTo>
                  <a:cubicBezTo>
                    <a:pt x="1421" y="576"/>
                    <a:pt x="1421" y="576"/>
                    <a:pt x="1422" y="576"/>
                  </a:cubicBezTo>
                  <a:cubicBezTo>
                    <a:pt x="1423" y="576"/>
                    <a:pt x="1424" y="576"/>
                    <a:pt x="1424" y="575"/>
                  </a:cubicBezTo>
                  <a:cubicBezTo>
                    <a:pt x="1432" y="568"/>
                    <a:pt x="1432" y="568"/>
                    <a:pt x="1432" y="568"/>
                  </a:cubicBezTo>
                  <a:cubicBezTo>
                    <a:pt x="1433" y="566"/>
                    <a:pt x="1433" y="564"/>
                    <a:pt x="1432" y="563"/>
                  </a:cubicBezTo>
                  <a:close/>
                  <a:moveTo>
                    <a:pt x="1493" y="502"/>
                  </a:moveTo>
                  <a:cubicBezTo>
                    <a:pt x="1492" y="501"/>
                    <a:pt x="1490" y="501"/>
                    <a:pt x="1489" y="502"/>
                  </a:cubicBezTo>
                  <a:cubicBezTo>
                    <a:pt x="1447" y="544"/>
                    <a:pt x="1447" y="544"/>
                    <a:pt x="1447" y="544"/>
                  </a:cubicBezTo>
                  <a:cubicBezTo>
                    <a:pt x="1446" y="545"/>
                    <a:pt x="1446" y="547"/>
                    <a:pt x="1447" y="548"/>
                  </a:cubicBezTo>
                  <a:cubicBezTo>
                    <a:pt x="1448" y="549"/>
                    <a:pt x="1449" y="549"/>
                    <a:pt x="1450" y="549"/>
                  </a:cubicBezTo>
                  <a:cubicBezTo>
                    <a:pt x="1450" y="549"/>
                    <a:pt x="1451" y="549"/>
                    <a:pt x="1452" y="548"/>
                  </a:cubicBezTo>
                  <a:cubicBezTo>
                    <a:pt x="1493" y="507"/>
                    <a:pt x="1493" y="507"/>
                    <a:pt x="1493" y="507"/>
                  </a:cubicBezTo>
                  <a:cubicBezTo>
                    <a:pt x="1494" y="505"/>
                    <a:pt x="1494" y="503"/>
                    <a:pt x="1493" y="502"/>
                  </a:cubicBezTo>
                  <a:close/>
                  <a:moveTo>
                    <a:pt x="1528" y="471"/>
                  </a:moveTo>
                  <a:cubicBezTo>
                    <a:pt x="1529" y="470"/>
                    <a:pt x="1529" y="468"/>
                    <a:pt x="1528" y="467"/>
                  </a:cubicBezTo>
                  <a:cubicBezTo>
                    <a:pt x="1527" y="466"/>
                    <a:pt x="1525" y="466"/>
                    <a:pt x="1524" y="467"/>
                  </a:cubicBezTo>
                  <a:cubicBezTo>
                    <a:pt x="1518" y="473"/>
                    <a:pt x="1518" y="473"/>
                    <a:pt x="1518" y="473"/>
                  </a:cubicBezTo>
                  <a:cubicBezTo>
                    <a:pt x="1518" y="473"/>
                    <a:pt x="1517" y="474"/>
                    <a:pt x="1517" y="474"/>
                  </a:cubicBezTo>
                  <a:cubicBezTo>
                    <a:pt x="1517" y="474"/>
                    <a:pt x="1516" y="475"/>
                    <a:pt x="1516" y="475"/>
                  </a:cubicBezTo>
                  <a:cubicBezTo>
                    <a:pt x="1513" y="477"/>
                    <a:pt x="1513" y="477"/>
                    <a:pt x="1513" y="477"/>
                  </a:cubicBezTo>
                  <a:cubicBezTo>
                    <a:pt x="1512" y="479"/>
                    <a:pt x="1512" y="481"/>
                    <a:pt x="1513" y="482"/>
                  </a:cubicBezTo>
                  <a:cubicBezTo>
                    <a:pt x="1514" y="482"/>
                    <a:pt x="1515" y="483"/>
                    <a:pt x="1516" y="483"/>
                  </a:cubicBezTo>
                  <a:cubicBezTo>
                    <a:pt x="1516" y="483"/>
                    <a:pt x="1517" y="482"/>
                    <a:pt x="1518" y="482"/>
                  </a:cubicBezTo>
                  <a:cubicBezTo>
                    <a:pt x="1520" y="480"/>
                    <a:pt x="1520" y="480"/>
                    <a:pt x="1520" y="480"/>
                  </a:cubicBezTo>
                  <a:cubicBezTo>
                    <a:pt x="1521" y="479"/>
                    <a:pt x="1521" y="478"/>
                    <a:pt x="1521" y="478"/>
                  </a:cubicBezTo>
                  <a:cubicBezTo>
                    <a:pt x="1521" y="478"/>
                    <a:pt x="1522" y="478"/>
                    <a:pt x="1522" y="477"/>
                  </a:cubicBezTo>
                  <a:lnTo>
                    <a:pt x="1528" y="471"/>
                  </a:lnTo>
                  <a:close/>
                  <a:moveTo>
                    <a:pt x="1513" y="487"/>
                  </a:moveTo>
                  <a:cubicBezTo>
                    <a:pt x="1514" y="485"/>
                    <a:pt x="1514" y="483"/>
                    <a:pt x="1513" y="482"/>
                  </a:cubicBezTo>
                  <a:cubicBezTo>
                    <a:pt x="1512" y="481"/>
                    <a:pt x="1510" y="481"/>
                    <a:pt x="1509" y="482"/>
                  </a:cubicBezTo>
                  <a:cubicBezTo>
                    <a:pt x="1507" y="484"/>
                    <a:pt x="1507" y="484"/>
                    <a:pt x="1507" y="484"/>
                  </a:cubicBezTo>
                  <a:cubicBezTo>
                    <a:pt x="1506" y="485"/>
                    <a:pt x="1506" y="487"/>
                    <a:pt x="1507" y="488"/>
                  </a:cubicBezTo>
                  <a:cubicBezTo>
                    <a:pt x="1508" y="489"/>
                    <a:pt x="1508" y="489"/>
                    <a:pt x="1509" y="489"/>
                  </a:cubicBezTo>
                  <a:cubicBezTo>
                    <a:pt x="1510" y="489"/>
                    <a:pt x="1511" y="489"/>
                    <a:pt x="1511" y="488"/>
                  </a:cubicBezTo>
                  <a:lnTo>
                    <a:pt x="1513" y="487"/>
                  </a:lnTo>
                  <a:close/>
                  <a:moveTo>
                    <a:pt x="1497" y="512"/>
                  </a:moveTo>
                  <a:cubicBezTo>
                    <a:pt x="1496" y="511"/>
                    <a:pt x="1494" y="511"/>
                    <a:pt x="1493" y="512"/>
                  </a:cubicBezTo>
                  <a:cubicBezTo>
                    <a:pt x="1459" y="545"/>
                    <a:pt x="1459" y="545"/>
                    <a:pt x="1459" y="545"/>
                  </a:cubicBezTo>
                  <a:cubicBezTo>
                    <a:pt x="1458" y="547"/>
                    <a:pt x="1458" y="549"/>
                    <a:pt x="1459" y="550"/>
                  </a:cubicBezTo>
                  <a:cubicBezTo>
                    <a:pt x="1460" y="550"/>
                    <a:pt x="1461" y="551"/>
                    <a:pt x="1462" y="551"/>
                  </a:cubicBezTo>
                  <a:cubicBezTo>
                    <a:pt x="1462" y="551"/>
                    <a:pt x="1463" y="550"/>
                    <a:pt x="1464" y="550"/>
                  </a:cubicBezTo>
                  <a:cubicBezTo>
                    <a:pt x="1497" y="516"/>
                    <a:pt x="1497" y="516"/>
                    <a:pt x="1497" y="516"/>
                  </a:cubicBezTo>
                  <a:cubicBezTo>
                    <a:pt x="1498" y="515"/>
                    <a:pt x="1498" y="513"/>
                    <a:pt x="1497" y="512"/>
                  </a:cubicBezTo>
                  <a:close/>
                  <a:moveTo>
                    <a:pt x="1442" y="567"/>
                  </a:moveTo>
                  <a:cubicBezTo>
                    <a:pt x="1441" y="566"/>
                    <a:pt x="1439" y="566"/>
                    <a:pt x="1438" y="567"/>
                  </a:cubicBezTo>
                  <a:cubicBezTo>
                    <a:pt x="1430" y="575"/>
                    <a:pt x="1430" y="575"/>
                    <a:pt x="1430" y="575"/>
                  </a:cubicBezTo>
                  <a:cubicBezTo>
                    <a:pt x="1429" y="576"/>
                    <a:pt x="1429" y="578"/>
                    <a:pt x="1430" y="579"/>
                  </a:cubicBezTo>
                  <a:cubicBezTo>
                    <a:pt x="1430" y="580"/>
                    <a:pt x="1431" y="580"/>
                    <a:pt x="1432" y="580"/>
                  </a:cubicBezTo>
                  <a:cubicBezTo>
                    <a:pt x="1433" y="580"/>
                    <a:pt x="1434" y="580"/>
                    <a:pt x="1434" y="579"/>
                  </a:cubicBezTo>
                  <a:cubicBezTo>
                    <a:pt x="1442" y="571"/>
                    <a:pt x="1442" y="571"/>
                    <a:pt x="1442" y="571"/>
                  </a:cubicBezTo>
                  <a:cubicBezTo>
                    <a:pt x="1443" y="570"/>
                    <a:pt x="1443" y="568"/>
                    <a:pt x="1442" y="567"/>
                  </a:cubicBezTo>
                  <a:close/>
                  <a:moveTo>
                    <a:pt x="1528" y="484"/>
                  </a:moveTo>
                  <a:cubicBezTo>
                    <a:pt x="1529" y="484"/>
                    <a:pt x="1530" y="484"/>
                    <a:pt x="1530" y="483"/>
                  </a:cubicBezTo>
                  <a:cubicBezTo>
                    <a:pt x="1541" y="472"/>
                    <a:pt x="1541" y="472"/>
                    <a:pt x="1541" y="472"/>
                  </a:cubicBezTo>
                  <a:cubicBezTo>
                    <a:pt x="1543" y="471"/>
                    <a:pt x="1543" y="469"/>
                    <a:pt x="1541" y="468"/>
                  </a:cubicBezTo>
                  <a:cubicBezTo>
                    <a:pt x="1540" y="467"/>
                    <a:pt x="1538" y="467"/>
                    <a:pt x="1537" y="468"/>
                  </a:cubicBezTo>
                  <a:cubicBezTo>
                    <a:pt x="1526" y="479"/>
                    <a:pt x="1526" y="479"/>
                    <a:pt x="1526" y="479"/>
                  </a:cubicBezTo>
                  <a:cubicBezTo>
                    <a:pt x="1525" y="480"/>
                    <a:pt x="1525" y="482"/>
                    <a:pt x="1526" y="483"/>
                  </a:cubicBezTo>
                  <a:cubicBezTo>
                    <a:pt x="1527" y="484"/>
                    <a:pt x="1527" y="484"/>
                    <a:pt x="1528" y="484"/>
                  </a:cubicBezTo>
                  <a:close/>
                  <a:moveTo>
                    <a:pt x="1442" y="581"/>
                  </a:moveTo>
                  <a:cubicBezTo>
                    <a:pt x="1443" y="582"/>
                    <a:pt x="1444" y="582"/>
                    <a:pt x="1444" y="582"/>
                  </a:cubicBezTo>
                  <a:cubicBezTo>
                    <a:pt x="1445" y="582"/>
                    <a:pt x="1446" y="582"/>
                    <a:pt x="1447" y="581"/>
                  </a:cubicBezTo>
                  <a:cubicBezTo>
                    <a:pt x="1456" y="571"/>
                    <a:pt x="1456" y="571"/>
                    <a:pt x="1456" y="571"/>
                  </a:cubicBezTo>
                  <a:cubicBezTo>
                    <a:pt x="1458" y="570"/>
                    <a:pt x="1458" y="568"/>
                    <a:pt x="1456" y="567"/>
                  </a:cubicBezTo>
                  <a:cubicBezTo>
                    <a:pt x="1455" y="566"/>
                    <a:pt x="1453" y="566"/>
                    <a:pt x="1452" y="567"/>
                  </a:cubicBezTo>
                  <a:cubicBezTo>
                    <a:pt x="1442" y="577"/>
                    <a:pt x="1442" y="577"/>
                    <a:pt x="1442" y="577"/>
                  </a:cubicBezTo>
                  <a:cubicBezTo>
                    <a:pt x="1441" y="578"/>
                    <a:pt x="1441" y="580"/>
                    <a:pt x="1442" y="581"/>
                  </a:cubicBezTo>
                  <a:close/>
                  <a:moveTo>
                    <a:pt x="1542" y="485"/>
                  </a:moveTo>
                  <a:cubicBezTo>
                    <a:pt x="1544" y="484"/>
                    <a:pt x="1544" y="484"/>
                    <a:pt x="1544" y="484"/>
                  </a:cubicBezTo>
                  <a:cubicBezTo>
                    <a:pt x="1545" y="483"/>
                    <a:pt x="1545" y="481"/>
                    <a:pt x="1544" y="479"/>
                  </a:cubicBezTo>
                  <a:cubicBezTo>
                    <a:pt x="1543" y="478"/>
                    <a:pt x="1541" y="478"/>
                    <a:pt x="1539" y="479"/>
                  </a:cubicBezTo>
                  <a:cubicBezTo>
                    <a:pt x="1538" y="481"/>
                    <a:pt x="1538" y="481"/>
                    <a:pt x="1538" y="481"/>
                  </a:cubicBezTo>
                  <a:cubicBezTo>
                    <a:pt x="1538" y="481"/>
                    <a:pt x="1537" y="482"/>
                    <a:pt x="1537" y="483"/>
                  </a:cubicBezTo>
                  <a:cubicBezTo>
                    <a:pt x="1537" y="483"/>
                    <a:pt x="1536" y="483"/>
                    <a:pt x="1535" y="484"/>
                  </a:cubicBezTo>
                  <a:cubicBezTo>
                    <a:pt x="1534" y="485"/>
                    <a:pt x="1534" y="485"/>
                    <a:pt x="1534" y="485"/>
                  </a:cubicBezTo>
                  <a:cubicBezTo>
                    <a:pt x="1533" y="486"/>
                    <a:pt x="1533" y="488"/>
                    <a:pt x="1534" y="489"/>
                  </a:cubicBezTo>
                  <a:cubicBezTo>
                    <a:pt x="1534" y="490"/>
                    <a:pt x="1535" y="490"/>
                    <a:pt x="1536" y="490"/>
                  </a:cubicBezTo>
                  <a:cubicBezTo>
                    <a:pt x="1537" y="490"/>
                    <a:pt x="1538" y="490"/>
                    <a:pt x="1538" y="489"/>
                  </a:cubicBezTo>
                  <a:cubicBezTo>
                    <a:pt x="1540" y="488"/>
                    <a:pt x="1540" y="488"/>
                    <a:pt x="1540" y="488"/>
                  </a:cubicBezTo>
                  <a:cubicBezTo>
                    <a:pt x="1540" y="487"/>
                    <a:pt x="1540" y="487"/>
                    <a:pt x="1541" y="486"/>
                  </a:cubicBezTo>
                  <a:cubicBezTo>
                    <a:pt x="1541" y="486"/>
                    <a:pt x="1542" y="486"/>
                    <a:pt x="1542" y="485"/>
                  </a:cubicBezTo>
                  <a:close/>
                  <a:moveTo>
                    <a:pt x="1487" y="537"/>
                  </a:moveTo>
                  <a:cubicBezTo>
                    <a:pt x="1485" y="535"/>
                    <a:pt x="1483" y="535"/>
                    <a:pt x="1482" y="537"/>
                  </a:cubicBezTo>
                  <a:cubicBezTo>
                    <a:pt x="1470" y="549"/>
                    <a:pt x="1470" y="549"/>
                    <a:pt x="1470" y="549"/>
                  </a:cubicBezTo>
                  <a:cubicBezTo>
                    <a:pt x="1469" y="550"/>
                    <a:pt x="1469" y="552"/>
                    <a:pt x="1470" y="553"/>
                  </a:cubicBezTo>
                  <a:cubicBezTo>
                    <a:pt x="1471" y="554"/>
                    <a:pt x="1472" y="554"/>
                    <a:pt x="1472" y="554"/>
                  </a:cubicBezTo>
                  <a:cubicBezTo>
                    <a:pt x="1473" y="554"/>
                    <a:pt x="1474" y="554"/>
                    <a:pt x="1475" y="553"/>
                  </a:cubicBezTo>
                  <a:cubicBezTo>
                    <a:pt x="1487" y="541"/>
                    <a:pt x="1487" y="541"/>
                    <a:pt x="1487" y="541"/>
                  </a:cubicBezTo>
                  <a:cubicBezTo>
                    <a:pt x="1488" y="540"/>
                    <a:pt x="1488" y="538"/>
                    <a:pt x="1487" y="537"/>
                  </a:cubicBezTo>
                  <a:close/>
                  <a:moveTo>
                    <a:pt x="1497" y="540"/>
                  </a:moveTo>
                  <a:cubicBezTo>
                    <a:pt x="1498" y="541"/>
                    <a:pt x="1499" y="541"/>
                    <a:pt x="1499" y="541"/>
                  </a:cubicBezTo>
                  <a:cubicBezTo>
                    <a:pt x="1500" y="541"/>
                    <a:pt x="1501" y="541"/>
                    <a:pt x="1502" y="540"/>
                  </a:cubicBezTo>
                  <a:cubicBezTo>
                    <a:pt x="1510" y="532"/>
                    <a:pt x="1510" y="532"/>
                    <a:pt x="1510" y="532"/>
                  </a:cubicBezTo>
                  <a:cubicBezTo>
                    <a:pt x="1511" y="531"/>
                    <a:pt x="1511" y="529"/>
                    <a:pt x="1510" y="528"/>
                  </a:cubicBezTo>
                  <a:cubicBezTo>
                    <a:pt x="1508" y="526"/>
                    <a:pt x="1507" y="526"/>
                    <a:pt x="1505" y="528"/>
                  </a:cubicBezTo>
                  <a:cubicBezTo>
                    <a:pt x="1497" y="536"/>
                    <a:pt x="1497" y="536"/>
                    <a:pt x="1497" y="536"/>
                  </a:cubicBezTo>
                  <a:cubicBezTo>
                    <a:pt x="1496" y="537"/>
                    <a:pt x="1496" y="539"/>
                    <a:pt x="1497" y="540"/>
                  </a:cubicBezTo>
                  <a:close/>
                  <a:moveTo>
                    <a:pt x="1458" y="583"/>
                  </a:moveTo>
                  <a:cubicBezTo>
                    <a:pt x="1464" y="578"/>
                    <a:pt x="1464" y="578"/>
                    <a:pt x="1464" y="578"/>
                  </a:cubicBezTo>
                  <a:cubicBezTo>
                    <a:pt x="1469" y="572"/>
                    <a:pt x="1469" y="572"/>
                    <a:pt x="1469" y="572"/>
                  </a:cubicBezTo>
                  <a:cubicBezTo>
                    <a:pt x="1471" y="571"/>
                    <a:pt x="1471" y="569"/>
                    <a:pt x="1469" y="568"/>
                  </a:cubicBezTo>
                  <a:cubicBezTo>
                    <a:pt x="1468" y="567"/>
                    <a:pt x="1466" y="567"/>
                    <a:pt x="1465" y="568"/>
                  </a:cubicBezTo>
                  <a:cubicBezTo>
                    <a:pt x="1460" y="573"/>
                    <a:pt x="1460" y="573"/>
                    <a:pt x="1460" y="573"/>
                  </a:cubicBezTo>
                  <a:cubicBezTo>
                    <a:pt x="1454" y="579"/>
                    <a:pt x="1454" y="579"/>
                    <a:pt x="1454" y="579"/>
                  </a:cubicBezTo>
                  <a:cubicBezTo>
                    <a:pt x="1453" y="580"/>
                    <a:pt x="1453" y="582"/>
                    <a:pt x="1454" y="583"/>
                  </a:cubicBezTo>
                  <a:cubicBezTo>
                    <a:pt x="1454" y="584"/>
                    <a:pt x="1455" y="584"/>
                    <a:pt x="1456" y="584"/>
                  </a:cubicBezTo>
                  <a:cubicBezTo>
                    <a:pt x="1457" y="584"/>
                    <a:pt x="1458" y="584"/>
                    <a:pt x="1458" y="583"/>
                  </a:cubicBezTo>
                  <a:close/>
                  <a:moveTo>
                    <a:pt x="1513" y="527"/>
                  </a:moveTo>
                  <a:cubicBezTo>
                    <a:pt x="1514" y="527"/>
                    <a:pt x="1515" y="527"/>
                    <a:pt x="1515" y="526"/>
                  </a:cubicBezTo>
                  <a:cubicBezTo>
                    <a:pt x="1521" y="520"/>
                    <a:pt x="1521" y="520"/>
                    <a:pt x="1521" y="520"/>
                  </a:cubicBezTo>
                  <a:cubicBezTo>
                    <a:pt x="1522" y="519"/>
                    <a:pt x="1522" y="517"/>
                    <a:pt x="1521" y="516"/>
                  </a:cubicBezTo>
                  <a:cubicBezTo>
                    <a:pt x="1520" y="515"/>
                    <a:pt x="1518" y="515"/>
                    <a:pt x="1517" y="516"/>
                  </a:cubicBezTo>
                  <a:cubicBezTo>
                    <a:pt x="1511" y="522"/>
                    <a:pt x="1511" y="522"/>
                    <a:pt x="1511" y="522"/>
                  </a:cubicBezTo>
                  <a:cubicBezTo>
                    <a:pt x="1510" y="523"/>
                    <a:pt x="1510" y="525"/>
                    <a:pt x="1511" y="526"/>
                  </a:cubicBezTo>
                  <a:cubicBezTo>
                    <a:pt x="1512" y="527"/>
                    <a:pt x="1512" y="527"/>
                    <a:pt x="1513" y="527"/>
                  </a:cubicBezTo>
                  <a:close/>
                  <a:moveTo>
                    <a:pt x="1539" y="512"/>
                  </a:moveTo>
                  <a:cubicBezTo>
                    <a:pt x="1538" y="511"/>
                    <a:pt x="1536" y="511"/>
                    <a:pt x="1534" y="512"/>
                  </a:cubicBezTo>
                  <a:cubicBezTo>
                    <a:pt x="1526" y="521"/>
                    <a:pt x="1526" y="521"/>
                    <a:pt x="1526" y="521"/>
                  </a:cubicBezTo>
                  <a:cubicBezTo>
                    <a:pt x="1524" y="522"/>
                    <a:pt x="1524" y="524"/>
                    <a:pt x="1526" y="526"/>
                  </a:cubicBezTo>
                  <a:cubicBezTo>
                    <a:pt x="1526" y="526"/>
                    <a:pt x="1527" y="527"/>
                    <a:pt x="1528" y="527"/>
                  </a:cubicBezTo>
                  <a:cubicBezTo>
                    <a:pt x="1529" y="527"/>
                    <a:pt x="1529" y="526"/>
                    <a:pt x="1530" y="526"/>
                  </a:cubicBezTo>
                  <a:cubicBezTo>
                    <a:pt x="1539" y="517"/>
                    <a:pt x="1539" y="517"/>
                    <a:pt x="1539" y="517"/>
                  </a:cubicBezTo>
                  <a:cubicBezTo>
                    <a:pt x="1540" y="516"/>
                    <a:pt x="1540" y="514"/>
                    <a:pt x="1539" y="512"/>
                  </a:cubicBezTo>
                  <a:close/>
                  <a:moveTo>
                    <a:pt x="1502" y="552"/>
                  </a:moveTo>
                  <a:cubicBezTo>
                    <a:pt x="1503" y="552"/>
                    <a:pt x="1504" y="552"/>
                    <a:pt x="1504" y="551"/>
                  </a:cubicBezTo>
                  <a:cubicBezTo>
                    <a:pt x="1510" y="546"/>
                    <a:pt x="1510" y="546"/>
                    <a:pt x="1510" y="546"/>
                  </a:cubicBezTo>
                  <a:cubicBezTo>
                    <a:pt x="1510" y="546"/>
                    <a:pt x="1510" y="545"/>
                    <a:pt x="1510" y="545"/>
                  </a:cubicBezTo>
                  <a:cubicBezTo>
                    <a:pt x="1510" y="545"/>
                    <a:pt x="1510" y="545"/>
                    <a:pt x="1511" y="545"/>
                  </a:cubicBezTo>
                  <a:cubicBezTo>
                    <a:pt x="1525" y="531"/>
                    <a:pt x="1525" y="531"/>
                    <a:pt x="1525" y="531"/>
                  </a:cubicBezTo>
                  <a:cubicBezTo>
                    <a:pt x="1526" y="530"/>
                    <a:pt x="1526" y="528"/>
                    <a:pt x="1525" y="527"/>
                  </a:cubicBezTo>
                  <a:cubicBezTo>
                    <a:pt x="1523" y="525"/>
                    <a:pt x="1521" y="525"/>
                    <a:pt x="1520" y="527"/>
                  </a:cubicBezTo>
                  <a:cubicBezTo>
                    <a:pt x="1506" y="541"/>
                    <a:pt x="1506" y="541"/>
                    <a:pt x="1506" y="541"/>
                  </a:cubicBezTo>
                  <a:cubicBezTo>
                    <a:pt x="1506" y="541"/>
                    <a:pt x="1506" y="541"/>
                    <a:pt x="1506" y="541"/>
                  </a:cubicBezTo>
                  <a:cubicBezTo>
                    <a:pt x="1506" y="541"/>
                    <a:pt x="1506" y="541"/>
                    <a:pt x="1506" y="541"/>
                  </a:cubicBezTo>
                  <a:cubicBezTo>
                    <a:pt x="1500" y="547"/>
                    <a:pt x="1500" y="547"/>
                    <a:pt x="1500" y="547"/>
                  </a:cubicBezTo>
                  <a:cubicBezTo>
                    <a:pt x="1499" y="548"/>
                    <a:pt x="1499" y="550"/>
                    <a:pt x="1500" y="551"/>
                  </a:cubicBezTo>
                  <a:cubicBezTo>
                    <a:pt x="1500" y="552"/>
                    <a:pt x="1501" y="552"/>
                    <a:pt x="1502" y="552"/>
                  </a:cubicBezTo>
                  <a:close/>
                  <a:moveTo>
                    <a:pt x="1480" y="581"/>
                  </a:moveTo>
                  <a:cubicBezTo>
                    <a:pt x="1477" y="584"/>
                    <a:pt x="1477" y="584"/>
                    <a:pt x="1477" y="584"/>
                  </a:cubicBezTo>
                  <a:cubicBezTo>
                    <a:pt x="1476" y="585"/>
                    <a:pt x="1476" y="587"/>
                    <a:pt x="1477" y="588"/>
                  </a:cubicBezTo>
                  <a:cubicBezTo>
                    <a:pt x="1478" y="589"/>
                    <a:pt x="1479" y="589"/>
                    <a:pt x="1479" y="589"/>
                  </a:cubicBezTo>
                  <a:cubicBezTo>
                    <a:pt x="1480" y="589"/>
                    <a:pt x="1481" y="589"/>
                    <a:pt x="1481" y="588"/>
                  </a:cubicBezTo>
                  <a:cubicBezTo>
                    <a:pt x="1484" y="586"/>
                    <a:pt x="1484" y="586"/>
                    <a:pt x="1484" y="586"/>
                  </a:cubicBezTo>
                  <a:cubicBezTo>
                    <a:pt x="1485" y="584"/>
                    <a:pt x="1485" y="582"/>
                    <a:pt x="1484" y="581"/>
                  </a:cubicBezTo>
                  <a:cubicBezTo>
                    <a:pt x="1483" y="580"/>
                    <a:pt x="1481" y="580"/>
                    <a:pt x="1480" y="581"/>
                  </a:cubicBezTo>
                  <a:close/>
                  <a:moveTo>
                    <a:pt x="1553" y="507"/>
                  </a:moveTo>
                  <a:cubicBezTo>
                    <a:pt x="1551" y="509"/>
                    <a:pt x="1551" y="509"/>
                    <a:pt x="1551" y="509"/>
                  </a:cubicBezTo>
                  <a:cubicBezTo>
                    <a:pt x="1551" y="510"/>
                    <a:pt x="1551" y="510"/>
                    <a:pt x="1551" y="510"/>
                  </a:cubicBezTo>
                  <a:cubicBezTo>
                    <a:pt x="1551" y="510"/>
                    <a:pt x="1551" y="510"/>
                    <a:pt x="1550" y="510"/>
                  </a:cubicBezTo>
                  <a:cubicBezTo>
                    <a:pt x="1546" y="515"/>
                    <a:pt x="1546" y="515"/>
                    <a:pt x="1546" y="515"/>
                  </a:cubicBezTo>
                  <a:cubicBezTo>
                    <a:pt x="1545" y="516"/>
                    <a:pt x="1545" y="518"/>
                    <a:pt x="1546" y="519"/>
                  </a:cubicBezTo>
                  <a:cubicBezTo>
                    <a:pt x="1547" y="520"/>
                    <a:pt x="1548" y="520"/>
                    <a:pt x="1548" y="520"/>
                  </a:cubicBezTo>
                  <a:cubicBezTo>
                    <a:pt x="1549" y="520"/>
                    <a:pt x="1550" y="520"/>
                    <a:pt x="1550" y="519"/>
                  </a:cubicBezTo>
                  <a:cubicBezTo>
                    <a:pt x="1555" y="515"/>
                    <a:pt x="1555" y="515"/>
                    <a:pt x="1555" y="515"/>
                  </a:cubicBezTo>
                  <a:cubicBezTo>
                    <a:pt x="1555" y="515"/>
                    <a:pt x="1555" y="514"/>
                    <a:pt x="1555" y="514"/>
                  </a:cubicBezTo>
                  <a:cubicBezTo>
                    <a:pt x="1555" y="514"/>
                    <a:pt x="1556" y="514"/>
                    <a:pt x="1556" y="514"/>
                  </a:cubicBezTo>
                  <a:cubicBezTo>
                    <a:pt x="1558" y="512"/>
                    <a:pt x="1558" y="512"/>
                    <a:pt x="1558" y="512"/>
                  </a:cubicBezTo>
                  <a:cubicBezTo>
                    <a:pt x="1559" y="511"/>
                    <a:pt x="1559" y="509"/>
                    <a:pt x="1558" y="507"/>
                  </a:cubicBezTo>
                  <a:cubicBezTo>
                    <a:pt x="1556" y="506"/>
                    <a:pt x="1555" y="506"/>
                    <a:pt x="1553" y="507"/>
                  </a:cubicBezTo>
                  <a:close/>
                  <a:moveTo>
                    <a:pt x="1518" y="543"/>
                  </a:moveTo>
                  <a:cubicBezTo>
                    <a:pt x="1511" y="549"/>
                    <a:pt x="1511" y="549"/>
                    <a:pt x="1511" y="549"/>
                  </a:cubicBezTo>
                  <a:cubicBezTo>
                    <a:pt x="1510" y="551"/>
                    <a:pt x="1510" y="553"/>
                    <a:pt x="1511" y="554"/>
                  </a:cubicBezTo>
                  <a:cubicBezTo>
                    <a:pt x="1512" y="554"/>
                    <a:pt x="1513" y="555"/>
                    <a:pt x="1514" y="555"/>
                  </a:cubicBezTo>
                  <a:cubicBezTo>
                    <a:pt x="1514" y="555"/>
                    <a:pt x="1515" y="554"/>
                    <a:pt x="1516" y="554"/>
                  </a:cubicBezTo>
                  <a:cubicBezTo>
                    <a:pt x="1522" y="548"/>
                    <a:pt x="1522" y="548"/>
                    <a:pt x="1522" y="548"/>
                  </a:cubicBezTo>
                  <a:cubicBezTo>
                    <a:pt x="1523" y="546"/>
                    <a:pt x="1523" y="545"/>
                    <a:pt x="1522" y="543"/>
                  </a:cubicBezTo>
                  <a:cubicBezTo>
                    <a:pt x="1521" y="542"/>
                    <a:pt x="1519" y="542"/>
                    <a:pt x="1518" y="543"/>
                  </a:cubicBezTo>
                  <a:close/>
                  <a:moveTo>
                    <a:pt x="1502" y="566"/>
                  </a:moveTo>
                  <a:cubicBezTo>
                    <a:pt x="1503" y="566"/>
                    <a:pt x="1504" y="566"/>
                    <a:pt x="1504" y="565"/>
                  </a:cubicBezTo>
                  <a:cubicBezTo>
                    <a:pt x="1509" y="560"/>
                    <a:pt x="1509" y="560"/>
                    <a:pt x="1509" y="560"/>
                  </a:cubicBezTo>
                  <a:cubicBezTo>
                    <a:pt x="1511" y="559"/>
                    <a:pt x="1511" y="557"/>
                    <a:pt x="1509" y="556"/>
                  </a:cubicBezTo>
                  <a:cubicBezTo>
                    <a:pt x="1508" y="555"/>
                    <a:pt x="1506" y="555"/>
                    <a:pt x="1505" y="556"/>
                  </a:cubicBezTo>
                  <a:cubicBezTo>
                    <a:pt x="1500" y="561"/>
                    <a:pt x="1500" y="561"/>
                    <a:pt x="1500" y="561"/>
                  </a:cubicBezTo>
                  <a:cubicBezTo>
                    <a:pt x="1499" y="562"/>
                    <a:pt x="1499" y="564"/>
                    <a:pt x="1500" y="565"/>
                  </a:cubicBezTo>
                  <a:cubicBezTo>
                    <a:pt x="1500" y="566"/>
                    <a:pt x="1501" y="566"/>
                    <a:pt x="1502" y="566"/>
                  </a:cubicBezTo>
                  <a:close/>
                  <a:moveTo>
                    <a:pt x="1495" y="588"/>
                  </a:moveTo>
                  <a:cubicBezTo>
                    <a:pt x="1495" y="588"/>
                    <a:pt x="1496" y="587"/>
                    <a:pt x="1497" y="587"/>
                  </a:cubicBezTo>
                  <a:cubicBezTo>
                    <a:pt x="1499" y="584"/>
                    <a:pt x="1499" y="584"/>
                    <a:pt x="1499" y="584"/>
                  </a:cubicBezTo>
                  <a:cubicBezTo>
                    <a:pt x="1500" y="583"/>
                    <a:pt x="1500" y="581"/>
                    <a:pt x="1499" y="580"/>
                  </a:cubicBezTo>
                  <a:cubicBezTo>
                    <a:pt x="1498" y="579"/>
                    <a:pt x="1496" y="579"/>
                    <a:pt x="1495" y="580"/>
                  </a:cubicBezTo>
                  <a:cubicBezTo>
                    <a:pt x="1492" y="582"/>
                    <a:pt x="1492" y="582"/>
                    <a:pt x="1492" y="582"/>
                  </a:cubicBezTo>
                  <a:cubicBezTo>
                    <a:pt x="1491" y="584"/>
                    <a:pt x="1491" y="585"/>
                    <a:pt x="1492" y="587"/>
                  </a:cubicBezTo>
                  <a:cubicBezTo>
                    <a:pt x="1493" y="587"/>
                    <a:pt x="1494" y="588"/>
                    <a:pt x="1495" y="588"/>
                  </a:cubicBezTo>
                  <a:close/>
                  <a:moveTo>
                    <a:pt x="1557" y="526"/>
                  </a:moveTo>
                  <a:cubicBezTo>
                    <a:pt x="1559" y="525"/>
                    <a:pt x="1559" y="525"/>
                    <a:pt x="1559" y="525"/>
                  </a:cubicBezTo>
                  <a:cubicBezTo>
                    <a:pt x="1560" y="523"/>
                    <a:pt x="1560" y="521"/>
                    <a:pt x="1559" y="520"/>
                  </a:cubicBezTo>
                  <a:cubicBezTo>
                    <a:pt x="1558" y="519"/>
                    <a:pt x="1556" y="519"/>
                    <a:pt x="1555" y="520"/>
                  </a:cubicBezTo>
                  <a:cubicBezTo>
                    <a:pt x="1553" y="522"/>
                    <a:pt x="1553" y="522"/>
                    <a:pt x="1553" y="522"/>
                  </a:cubicBezTo>
                  <a:cubicBezTo>
                    <a:pt x="1547" y="528"/>
                    <a:pt x="1547" y="528"/>
                    <a:pt x="1547" y="528"/>
                  </a:cubicBezTo>
                  <a:cubicBezTo>
                    <a:pt x="1546" y="529"/>
                    <a:pt x="1546" y="531"/>
                    <a:pt x="1547" y="532"/>
                  </a:cubicBezTo>
                  <a:cubicBezTo>
                    <a:pt x="1548" y="533"/>
                    <a:pt x="1548" y="533"/>
                    <a:pt x="1549" y="533"/>
                  </a:cubicBezTo>
                  <a:cubicBezTo>
                    <a:pt x="1550" y="533"/>
                    <a:pt x="1551" y="533"/>
                    <a:pt x="1551" y="532"/>
                  </a:cubicBezTo>
                  <a:lnTo>
                    <a:pt x="1557" y="526"/>
                  </a:lnTo>
                  <a:close/>
                  <a:moveTo>
                    <a:pt x="1519" y="564"/>
                  </a:moveTo>
                  <a:cubicBezTo>
                    <a:pt x="1526" y="557"/>
                    <a:pt x="1526" y="557"/>
                    <a:pt x="1526" y="557"/>
                  </a:cubicBezTo>
                  <a:cubicBezTo>
                    <a:pt x="1527" y="556"/>
                    <a:pt x="1527" y="554"/>
                    <a:pt x="1526" y="553"/>
                  </a:cubicBezTo>
                  <a:cubicBezTo>
                    <a:pt x="1525" y="552"/>
                    <a:pt x="1523" y="552"/>
                    <a:pt x="1522" y="553"/>
                  </a:cubicBezTo>
                  <a:cubicBezTo>
                    <a:pt x="1515" y="560"/>
                    <a:pt x="1515" y="560"/>
                    <a:pt x="1515" y="560"/>
                  </a:cubicBezTo>
                  <a:cubicBezTo>
                    <a:pt x="1514" y="561"/>
                    <a:pt x="1514" y="563"/>
                    <a:pt x="1515" y="564"/>
                  </a:cubicBezTo>
                  <a:cubicBezTo>
                    <a:pt x="1516" y="565"/>
                    <a:pt x="1517" y="565"/>
                    <a:pt x="1517" y="565"/>
                  </a:cubicBezTo>
                  <a:cubicBezTo>
                    <a:pt x="1518" y="565"/>
                    <a:pt x="1519" y="565"/>
                    <a:pt x="1519" y="564"/>
                  </a:cubicBezTo>
                  <a:close/>
                  <a:moveTo>
                    <a:pt x="1499" y="594"/>
                  </a:moveTo>
                  <a:cubicBezTo>
                    <a:pt x="1499" y="595"/>
                    <a:pt x="1500" y="595"/>
                    <a:pt x="1501" y="595"/>
                  </a:cubicBezTo>
                  <a:cubicBezTo>
                    <a:pt x="1502" y="595"/>
                    <a:pt x="1503" y="595"/>
                    <a:pt x="1503" y="594"/>
                  </a:cubicBezTo>
                  <a:cubicBezTo>
                    <a:pt x="1509" y="589"/>
                    <a:pt x="1509" y="589"/>
                    <a:pt x="1509" y="589"/>
                  </a:cubicBezTo>
                  <a:cubicBezTo>
                    <a:pt x="1513" y="584"/>
                    <a:pt x="1513" y="584"/>
                    <a:pt x="1513" y="584"/>
                  </a:cubicBezTo>
                  <a:cubicBezTo>
                    <a:pt x="1514" y="583"/>
                    <a:pt x="1514" y="581"/>
                    <a:pt x="1513" y="580"/>
                  </a:cubicBezTo>
                  <a:cubicBezTo>
                    <a:pt x="1512" y="579"/>
                    <a:pt x="1510" y="579"/>
                    <a:pt x="1509" y="580"/>
                  </a:cubicBezTo>
                  <a:cubicBezTo>
                    <a:pt x="1504" y="585"/>
                    <a:pt x="1504" y="585"/>
                    <a:pt x="1504" y="585"/>
                  </a:cubicBezTo>
                  <a:cubicBezTo>
                    <a:pt x="1499" y="590"/>
                    <a:pt x="1499" y="590"/>
                    <a:pt x="1499" y="590"/>
                  </a:cubicBezTo>
                  <a:cubicBezTo>
                    <a:pt x="1498" y="591"/>
                    <a:pt x="1498" y="593"/>
                    <a:pt x="1499" y="594"/>
                  </a:cubicBezTo>
                  <a:close/>
                  <a:moveTo>
                    <a:pt x="1549" y="544"/>
                  </a:moveTo>
                  <a:cubicBezTo>
                    <a:pt x="1547" y="543"/>
                    <a:pt x="1546" y="543"/>
                    <a:pt x="1544" y="544"/>
                  </a:cubicBezTo>
                  <a:cubicBezTo>
                    <a:pt x="1541" y="548"/>
                    <a:pt x="1541" y="548"/>
                    <a:pt x="1541" y="548"/>
                  </a:cubicBezTo>
                  <a:cubicBezTo>
                    <a:pt x="1539" y="549"/>
                    <a:pt x="1539" y="551"/>
                    <a:pt x="1541" y="553"/>
                  </a:cubicBezTo>
                  <a:cubicBezTo>
                    <a:pt x="1541" y="553"/>
                    <a:pt x="1542" y="553"/>
                    <a:pt x="1543" y="553"/>
                  </a:cubicBezTo>
                  <a:cubicBezTo>
                    <a:pt x="1544" y="553"/>
                    <a:pt x="1544" y="553"/>
                    <a:pt x="1545" y="553"/>
                  </a:cubicBezTo>
                  <a:cubicBezTo>
                    <a:pt x="1549" y="549"/>
                    <a:pt x="1549" y="549"/>
                    <a:pt x="1549" y="549"/>
                  </a:cubicBezTo>
                  <a:cubicBezTo>
                    <a:pt x="1550" y="548"/>
                    <a:pt x="1550" y="546"/>
                    <a:pt x="1549" y="544"/>
                  </a:cubicBezTo>
                  <a:close/>
                  <a:moveTo>
                    <a:pt x="1566" y="523"/>
                  </a:moveTo>
                  <a:cubicBezTo>
                    <a:pt x="1563" y="525"/>
                    <a:pt x="1563" y="525"/>
                    <a:pt x="1563" y="525"/>
                  </a:cubicBezTo>
                  <a:cubicBezTo>
                    <a:pt x="1562" y="527"/>
                    <a:pt x="1562" y="528"/>
                    <a:pt x="1563" y="530"/>
                  </a:cubicBezTo>
                  <a:cubicBezTo>
                    <a:pt x="1564" y="530"/>
                    <a:pt x="1565" y="531"/>
                    <a:pt x="1566" y="531"/>
                  </a:cubicBezTo>
                  <a:cubicBezTo>
                    <a:pt x="1566" y="531"/>
                    <a:pt x="1567" y="530"/>
                    <a:pt x="1568" y="530"/>
                  </a:cubicBezTo>
                  <a:cubicBezTo>
                    <a:pt x="1570" y="527"/>
                    <a:pt x="1570" y="527"/>
                    <a:pt x="1570" y="527"/>
                  </a:cubicBezTo>
                  <a:cubicBezTo>
                    <a:pt x="1572" y="526"/>
                    <a:pt x="1572" y="524"/>
                    <a:pt x="1570" y="523"/>
                  </a:cubicBezTo>
                  <a:cubicBezTo>
                    <a:pt x="1569" y="521"/>
                    <a:pt x="1567" y="521"/>
                    <a:pt x="1566" y="523"/>
                  </a:cubicBezTo>
                  <a:close/>
                  <a:moveTo>
                    <a:pt x="1581" y="530"/>
                  </a:moveTo>
                  <a:cubicBezTo>
                    <a:pt x="1582" y="529"/>
                    <a:pt x="1582" y="527"/>
                    <a:pt x="1581" y="526"/>
                  </a:cubicBezTo>
                  <a:cubicBezTo>
                    <a:pt x="1580" y="525"/>
                    <a:pt x="1578" y="525"/>
                    <a:pt x="1577" y="526"/>
                  </a:cubicBezTo>
                  <a:cubicBezTo>
                    <a:pt x="1569" y="534"/>
                    <a:pt x="1569" y="534"/>
                    <a:pt x="1569" y="534"/>
                  </a:cubicBezTo>
                  <a:cubicBezTo>
                    <a:pt x="1568" y="535"/>
                    <a:pt x="1568" y="537"/>
                    <a:pt x="1569" y="538"/>
                  </a:cubicBezTo>
                  <a:cubicBezTo>
                    <a:pt x="1570" y="539"/>
                    <a:pt x="1570" y="539"/>
                    <a:pt x="1571" y="539"/>
                  </a:cubicBezTo>
                  <a:cubicBezTo>
                    <a:pt x="1572" y="539"/>
                    <a:pt x="1573" y="539"/>
                    <a:pt x="1573" y="538"/>
                  </a:cubicBezTo>
                  <a:lnTo>
                    <a:pt x="1581" y="530"/>
                  </a:lnTo>
                  <a:close/>
                  <a:moveTo>
                    <a:pt x="1558" y="552"/>
                  </a:moveTo>
                  <a:cubicBezTo>
                    <a:pt x="1559" y="552"/>
                    <a:pt x="1559" y="552"/>
                    <a:pt x="1560" y="551"/>
                  </a:cubicBezTo>
                  <a:cubicBezTo>
                    <a:pt x="1565" y="547"/>
                    <a:pt x="1565" y="547"/>
                    <a:pt x="1565" y="547"/>
                  </a:cubicBezTo>
                  <a:cubicBezTo>
                    <a:pt x="1566" y="545"/>
                    <a:pt x="1566" y="543"/>
                    <a:pt x="1565" y="542"/>
                  </a:cubicBezTo>
                  <a:cubicBezTo>
                    <a:pt x="1564" y="541"/>
                    <a:pt x="1562" y="541"/>
                    <a:pt x="1560" y="542"/>
                  </a:cubicBezTo>
                  <a:cubicBezTo>
                    <a:pt x="1556" y="547"/>
                    <a:pt x="1556" y="547"/>
                    <a:pt x="1556" y="547"/>
                  </a:cubicBezTo>
                  <a:cubicBezTo>
                    <a:pt x="1555" y="548"/>
                    <a:pt x="1555" y="550"/>
                    <a:pt x="1556" y="551"/>
                  </a:cubicBezTo>
                  <a:cubicBezTo>
                    <a:pt x="1556" y="552"/>
                    <a:pt x="1557" y="552"/>
                    <a:pt x="1558" y="552"/>
                  </a:cubicBezTo>
                  <a:close/>
                  <a:moveTo>
                    <a:pt x="1529" y="595"/>
                  </a:moveTo>
                  <a:cubicBezTo>
                    <a:pt x="1530" y="595"/>
                    <a:pt x="1531" y="595"/>
                    <a:pt x="1531" y="594"/>
                  </a:cubicBezTo>
                  <a:cubicBezTo>
                    <a:pt x="1533" y="592"/>
                    <a:pt x="1533" y="592"/>
                    <a:pt x="1533" y="592"/>
                  </a:cubicBezTo>
                  <a:cubicBezTo>
                    <a:pt x="1533" y="592"/>
                    <a:pt x="1533" y="592"/>
                    <a:pt x="1533" y="592"/>
                  </a:cubicBezTo>
                  <a:cubicBezTo>
                    <a:pt x="1533" y="592"/>
                    <a:pt x="1533" y="592"/>
                    <a:pt x="1533" y="592"/>
                  </a:cubicBezTo>
                  <a:cubicBezTo>
                    <a:pt x="1534" y="592"/>
                    <a:pt x="1534" y="592"/>
                    <a:pt x="1534" y="592"/>
                  </a:cubicBezTo>
                  <a:cubicBezTo>
                    <a:pt x="1534" y="592"/>
                    <a:pt x="1534" y="592"/>
                    <a:pt x="1534" y="592"/>
                  </a:cubicBezTo>
                  <a:cubicBezTo>
                    <a:pt x="1543" y="583"/>
                    <a:pt x="1543" y="583"/>
                    <a:pt x="1543" y="583"/>
                  </a:cubicBezTo>
                  <a:cubicBezTo>
                    <a:pt x="1544" y="582"/>
                    <a:pt x="1544" y="580"/>
                    <a:pt x="1543" y="579"/>
                  </a:cubicBezTo>
                  <a:cubicBezTo>
                    <a:pt x="1541" y="577"/>
                    <a:pt x="1539" y="577"/>
                    <a:pt x="1538" y="579"/>
                  </a:cubicBezTo>
                  <a:cubicBezTo>
                    <a:pt x="1530" y="587"/>
                    <a:pt x="1530" y="587"/>
                    <a:pt x="1530" y="587"/>
                  </a:cubicBezTo>
                  <a:cubicBezTo>
                    <a:pt x="1530" y="587"/>
                    <a:pt x="1529" y="587"/>
                    <a:pt x="1529" y="587"/>
                  </a:cubicBezTo>
                  <a:cubicBezTo>
                    <a:pt x="1529" y="587"/>
                    <a:pt x="1529" y="588"/>
                    <a:pt x="1529" y="588"/>
                  </a:cubicBezTo>
                  <a:cubicBezTo>
                    <a:pt x="1529" y="588"/>
                    <a:pt x="1529" y="588"/>
                    <a:pt x="1529" y="588"/>
                  </a:cubicBezTo>
                  <a:cubicBezTo>
                    <a:pt x="1527" y="590"/>
                    <a:pt x="1527" y="590"/>
                    <a:pt x="1527" y="590"/>
                  </a:cubicBezTo>
                  <a:cubicBezTo>
                    <a:pt x="1526" y="591"/>
                    <a:pt x="1526" y="593"/>
                    <a:pt x="1527" y="594"/>
                  </a:cubicBezTo>
                  <a:cubicBezTo>
                    <a:pt x="1527" y="595"/>
                    <a:pt x="1528" y="595"/>
                    <a:pt x="1529" y="595"/>
                  </a:cubicBezTo>
                  <a:close/>
                  <a:moveTo>
                    <a:pt x="1576" y="548"/>
                  </a:moveTo>
                  <a:cubicBezTo>
                    <a:pt x="1577" y="548"/>
                    <a:pt x="1577" y="548"/>
                    <a:pt x="1578" y="547"/>
                  </a:cubicBezTo>
                  <a:cubicBezTo>
                    <a:pt x="1590" y="535"/>
                    <a:pt x="1590" y="535"/>
                    <a:pt x="1590" y="535"/>
                  </a:cubicBezTo>
                  <a:cubicBezTo>
                    <a:pt x="1592" y="534"/>
                    <a:pt x="1592" y="532"/>
                    <a:pt x="1590" y="531"/>
                  </a:cubicBezTo>
                  <a:cubicBezTo>
                    <a:pt x="1589" y="529"/>
                    <a:pt x="1587" y="529"/>
                    <a:pt x="1586" y="531"/>
                  </a:cubicBezTo>
                  <a:cubicBezTo>
                    <a:pt x="1576" y="541"/>
                    <a:pt x="1576" y="541"/>
                    <a:pt x="1576" y="541"/>
                  </a:cubicBezTo>
                  <a:cubicBezTo>
                    <a:pt x="1574" y="543"/>
                    <a:pt x="1574" y="543"/>
                    <a:pt x="1574" y="543"/>
                  </a:cubicBezTo>
                  <a:cubicBezTo>
                    <a:pt x="1572" y="544"/>
                    <a:pt x="1572" y="546"/>
                    <a:pt x="1574" y="547"/>
                  </a:cubicBezTo>
                  <a:cubicBezTo>
                    <a:pt x="1574" y="548"/>
                    <a:pt x="1575" y="548"/>
                    <a:pt x="1576" y="548"/>
                  </a:cubicBezTo>
                  <a:close/>
                  <a:moveTo>
                    <a:pt x="1582" y="556"/>
                  </a:moveTo>
                  <a:cubicBezTo>
                    <a:pt x="1582" y="556"/>
                    <a:pt x="1583" y="556"/>
                    <a:pt x="1584" y="556"/>
                  </a:cubicBezTo>
                  <a:cubicBezTo>
                    <a:pt x="1593" y="546"/>
                    <a:pt x="1593" y="546"/>
                    <a:pt x="1593" y="546"/>
                  </a:cubicBezTo>
                  <a:cubicBezTo>
                    <a:pt x="1594" y="545"/>
                    <a:pt x="1594" y="543"/>
                    <a:pt x="1593" y="542"/>
                  </a:cubicBezTo>
                  <a:cubicBezTo>
                    <a:pt x="1592" y="541"/>
                    <a:pt x="1590" y="541"/>
                    <a:pt x="1589" y="542"/>
                  </a:cubicBezTo>
                  <a:cubicBezTo>
                    <a:pt x="1579" y="551"/>
                    <a:pt x="1579" y="551"/>
                    <a:pt x="1579" y="551"/>
                  </a:cubicBezTo>
                  <a:cubicBezTo>
                    <a:pt x="1578" y="552"/>
                    <a:pt x="1578" y="554"/>
                    <a:pt x="1579" y="556"/>
                  </a:cubicBezTo>
                  <a:cubicBezTo>
                    <a:pt x="1580" y="556"/>
                    <a:pt x="1581" y="556"/>
                    <a:pt x="1582" y="556"/>
                  </a:cubicBezTo>
                  <a:close/>
                  <a:moveTo>
                    <a:pt x="1450" y="686"/>
                  </a:moveTo>
                  <a:cubicBezTo>
                    <a:pt x="1450" y="686"/>
                    <a:pt x="1451" y="686"/>
                    <a:pt x="1452" y="686"/>
                  </a:cubicBezTo>
                  <a:cubicBezTo>
                    <a:pt x="1452" y="686"/>
                    <a:pt x="1453" y="686"/>
                    <a:pt x="1454" y="686"/>
                  </a:cubicBezTo>
                  <a:cubicBezTo>
                    <a:pt x="1472" y="668"/>
                    <a:pt x="1472" y="668"/>
                    <a:pt x="1472" y="668"/>
                  </a:cubicBezTo>
                  <a:cubicBezTo>
                    <a:pt x="1473" y="667"/>
                    <a:pt x="1473" y="665"/>
                    <a:pt x="1472" y="664"/>
                  </a:cubicBezTo>
                  <a:cubicBezTo>
                    <a:pt x="1470" y="662"/>
                    <a:pt x="1468" y="662"/>
                    <a:pt x="1467" y="664"/>
                  </a:cubicBezTo>
                  <a:cubicBezTo>
                    <a:pt x="1450" y="681"/>
                    <a:pt x="1450" y="681"/>
                    <a:pt x="1450" y="681"/>
                  </a:cubicBezTo>
                  <a:cubicBezTo>
                    <a:pt x="1448" y="682"/>
                    <a:pt x="1448" y="684"/>
                    <a:pt x="1450" y="686"/>
                  </a:cubicBezTo>
                  <a:close/>
                  <a:moveTo>
                    <a:pt x="1509" y="643"/>
                  </a:moveTo>
                  <a:cubicBezTo>
                    <a:pt x="1510" y="643"/>
                    <a:pt x="1511" y="642"/>
                    <a:pt x="1512" y="642"/>
                  </a:cubicBezTo>
                  <a:cubicBezTo>
                    <a:pt x="1515" y="638"/>
                    <a:pt x="1515" y="638"/>
                    <a:pt x="1515" y="638"/>
                  </a:cubicBezTo>
                  <a:cubicBezTo>
                    <a:pt x="1517" y="637"/>
                    <a:pt x="1517" y="635"/>
                    <a:pt x="1515" y="634"/>
                  </a:cubicBezTo>
                  <a:cubicBezTo>
                    <a:pt x="1514" y="632"/>
                    <a:pt x="1512" y="632"/>
                    <a:pt x="1511" y="634"/>
                  </a:cubicBezTo>
                  <a:cubicBezTo>
                    <a:pt x="1507" y="637"/>
                    <a:pt x="1507" y="637"/>
                    <a:pt x="1507" y="637"/>
                  </a:cubicBezTo>
                  <a:cubicBezTo>
                    <a:pt x="1506" y="639"/>
                    <a:pt x="1506" y="641"/>
                    <a:pt x="1507" y="642"/>
                  </a:cubicBezTo>
                  <a:cubicBezTo>
                    <a:pt x="1508" y="642"/>
                    <a:pt x="1509" y="643"/>
                    <a:pt x="1509" y="643"/>
                  </a:cubicBezTo>
                  <a:close/>
                  <a:moveTo>
                    <a:pt x="1593" y="559"/>
                  </a:moveTo>
                  <a:cubicBezTo>
                    <a:pt x="1594" y="559"/>
                    <a:pt x="1595" y="558"/>
                    <a:pt x="1596" y="558"/>
                  </a:cubicBezTo>
                  <a:cubicBezTo>
                    <a:pt x="1614" y="539"/>
                    <a:pt x="1614" y="539"/>
                    <a:pt x="1614" y="539"/>
                  </a:cubicBezTo>
                  <a:cubicBezTo>
                    <a:pt x="1616" y="538"/>
                    <a:pt x="1616" y="536"/>
                    <a:pt x="1614" y="535"/>
                  </a:cubicBezTo>
                  <a:cubicBezTo>
                    <a:pt x="1613" y="533"/>
                    <a:pt x="1611" y="533"/>
                    <a:pt x="1610" y="535"/>
                  </a:cubicBezTo>
                  <a:cubicBezTo>
                    <a:pt x="1591" y="553"/>
                    <a:pt x="1591" y="553"/>
                    <a:pt x="1591" y="553"/>
                  </a:cubicBezTo>
                  <a:cubicBezTo>
                    <a:pt x="1590" y="555"/>
                    <a:pt x="1590" y="557"/>
                    <a:pt x="1591" y="558"/>
                  </a:cubicBezTo>
                  <a:cubicBezTo>
                    <a:pt x="1592" y="558"/>
                    <a:pt x="1593" y="559"/>
                    <a:pt x="1593" y="559"/>
                  </a:cubicBezTo>
                  <a:close/>
                  <a:moveTo>
                    <a:pt x="1568" y="584"/>
                  </a:moveTo>
                  <a:cubicBezTo>
                    <a:pt x="1569" y="584"/>
                    <a:pt x="1570" y="583"/>
                    <a:pt x="1571" y="583"/>
                  </a:cubicBezTo>
                  <a:cubicBezTo>
                    <a:pt x="1572" y="582"/>
                    <a:pt x="1572" y="582"/>
                    <a:pt x="1572" y="582"/>
                  </a:cubicBezTo>
                  <a:cubicBezTo>
                    <a:pt x="1573" y="581"/>
                    <a:pt x="1573" y="579"/>
                    <a:pt x="1572" y="577"/>
                  </a:cubicBezTo>
                  <a:cubicBezTo>
                    <a:pt x="1570" y="576"/>
                    <a:pt x="1569" y="576"/>
                    <a:pt x="1567" y="577"/>
                  </a:cubicBezTo>
                  <a:cubicBezTo>
                    <a:pt x="1566" y="578"/>
                    <a:pt x="1566" y="578"/>
                    <a:pt x="1566" y="578"/>
                  </a:cubicBezTo>
                  <a:cubicBezTo>
                    <a:pt x="1565" y="580"/>
                    <a:pt x="1565" y="582"/>
                    <a:pt x="1566" y="583"/>
                  </a:cubicBezTo>
                  <a:cubicBezTo>
                    <a:pt x="1567" y="583"/>
                    <a:pt x="1568" y="584"/>
                    <a:pt x="1568" y="584"/>
                  </a:cubicBezTo>
                  <a:close/>
                  <a:moveTo>
                    <a:pt x="1445" y="707"/>
                  </a:moveTo>
                  <a:cubicBezTo>
                    <a:pt x="1446" y="707"/>
                    <a:pt x="1446" y="707"/>
                    <a:pt x="1447" y="707"/>
                  </a:cubicBezTo>
                  <a:cubicBezTo>
                    <a:pt x="1451" y="702"/>
                    <a:pt x="1451" y="702"/>
                    <a:pt x="1451" y="702"/>
                  </a:cubicBezTo>
                  <a:cubicBezTo>
                    <a:pt x="1451" y="702"/>
                    <a:pt x="1452" y="702"/>
                    <a:pt x="1452" y="701"/>
                  </a:cubicBezTo>
                  <a:cubicBezTo>
                    <a:pt x="1452" y="701"/>
                    <a:pt x="1453" y="701"/>
                    <a:pt x="1453" y="700"/>
                  </a:cubicBezTo>
                  <a:cubicBezTo>
                    <a:pt x="1491" y="662"/>
                    <a:pt x="1491" y="662"/>
                    <a:pt x="1491" y="662"/>
                  </a:cubicBezTo>
                  <a:cubicBezTo>
                    <a:pt x="1492" y="661"/>
                    <a:pt x="1492" y="659"/>
                    <a:pt x="1491" y="658"/>
                  </a:cubicBezTo>
                  <a:cubicBezTo>
                    <a:pt x="1490" y="657"/>
                    <a:pt x="1488" y="657"/>
                    <a:pt x="1487" y="658"/>
                  </a:cubicBezTo>
                  <a:cubicBezTo>
                    <a:pt x="1449" y="696"/>
                    <a:pt x="1449" y="696"/>
                    <a:pt x="1449" y="696"/>
                  </a:cubicBezTo>
                  <a:cubicBezTo>
                    <a:pt x="1448" y="696"/>
                    <a:pt x="1448" y="697"/>
                    <a:pt x="1448" y="697"/>
                  </a:cubicBezTo>
                  <a:cubicBezTo>
                    <a:pt x="1447" y="697"/>
                    <a:pt x="1447" y="698"/>
                    <a:pt x="1447" y="698"/>
                  </a:cubicBezTo>
                  <a:cubicBezTo>
                    <a:pt x="1443" y="702"/>
                    <a:pt x="1443" y="702"/>
                    <a:pt x="1443" y="702"/>
                  </a:cubicBezTo>
                  <a:cubicBezTo>
                    <a:pt x="1441" y="703"/>
                    <a:pt x="1441" y="705"/>
                    <a:pt x="1443" y="707"/>
                  </a:cubicBezTo>
                  <a:cubicBezTo>
                    <a:pt x="1443" y="707"/>
                    <a:pt x="1444" y="707"/>
                    <a:pt x="1445" y="707"/>
                  </a:cubicBezTo>
                  <a:close/>
                  <a:moveTo>
                    <a:pt x="1560" y="606"/>
                  </a:moveTo>
                  <a:cubicBezTo>
                    <a:pt x="1561" y="606"/>
                    <a:pt x="1562" y="606"/>
                    <a:pt x="1562" y="605"/>
                  </a:cubicBezTo>
                  <a:cubicBezTo>
                    <a:pt x="1565" y="603"/>
                    <a:pt x="1565" y="603"/>
                    <a:pt x="1565" y="603"/>
                  </a:cubicBezTo>
                  <a:cubicBezTo>
                    <a:pt x="1566" y="601"/>
                    <a:pt x="1566" y="599"/>
                    <a:pt x="1565" y="598"/>
                  </a:cubicBezTo>
                  <a:cubicBezTo>
                    <a:pt x="1564" y="597"/>
                    <a:pt x="1562" y="597"/>
                    <a:pt x="1560" y="598"/>
                  </a:cubicBezTo>
                  <a:cubicBezTo>
                    <a:pt x="1558" y="601"/>
                    <a:pt x="1558" y="601"/>
                    <a:pt x="1558" y="601"/>
                  </a:cubicBezTo>
                  <a:cubicBezTo>
                    <a:pt x="1557" y="602"/>
                    <a:pt x="1557" y="604"/>
                    <a:pt x="1558" y="605"/>
                  </a:cubicBezTo>
                  <a:cubicBezTo>
                    <a:pt x="1559" y="606"/>
                    <a:pt x="1560" y="606"/>
                    <a:pt x="1560" y="606"/>
                  </a:cubicBezTo>
                  <a:close/>
                  <a:moveTo>
                    <a:pt x="1445" y="718"/>
                  </a:moveTo>
                  <a:cubicBezTo>
                    <a:pt x="1446" y="718"/>
                    <a:pt x="1447" y="719"/>
                    <a:pt x="1447" y="719"/>
                  </a:cubicBezTo>
                  <a:cubicBezTo>
                    <a:pt x="1448" y="719"/>
                    <a:pt x="1449" y="718"/>
                    <a:pt x="1450" y="718"/>
                  </a:cubicBezTo>
                  <a:cubicBezTo>
                    <a:pt x="1545" y="622"/>
                    <a:pt x="1545" y="622"/>
                    <a:pt x="1545" y="622"/>
                  </a:cubicBezTo>
                  <a:cubicBezTo>
                    <a:pt x="1546" y="621"/>
                    <a:pt x="1546" y="619"/>
                    <a:pt x="1545" y="618"/>
                  </a:cubicBezTo>
                  <a:cubicBezTo>
                    <a:pt x="1544" y="617"/>
                    <a:pt x="1542" y="617"/>
                    <a:pt x="1541" y="618"/>
                  </a:cubicBezTo>
                  <a:cubicBezTo>
                    <a:pt x="1445" y="713"/>
                    <a:pt x="1445" y="713"/>
                    <a:pt x="1445" y="713"/>
                  </a:cubicBezTo>
                  <a:cubicBezTo>
                    <a:pt x="1444" y="715"/>
                    <a:pt x="1444" y="717"/>
                    <a:pt x="1445" y="718"/>
                  </a:cubicBezTo>
                  <a:close/>
                  <a:moveTo>
                    <a:pt x="1620" y="538"/>
                  </a:moveTo>
                  <a:cubicBezTo>
                    <a:pt x="1603" y="556"/>
                    <a:pt x="1603" y="556"/>
                    <a:pt x="1603" y="556"/>
                  </a:cubicBezTo>
                  <a:cubicBezTo>
                    <a:pt x="1601" y="557"/>
                    <a:pt x="1601" y="559"/>
                    <a:pt x="1603" y="560"/>
                  </a:cubicBezTo>
                  <a:cubicBezTo>
                    <a:pt x="1603" y="561"/>
                    <a:pt x="1604" y="561"/>
                    <a:pt x="1605" y="561"/>
                  </a:cubicBezTo>
                  <a:cubicBezTo>
                    <a:pt x="1606" y="561"/>
                    <a:pt x="1606" y="561"/>
                    <a:pt x="1607" y="560"/>
                  </a:cubicBezTo>
                  <a:cubicBezTo>
                    <a:pt x="1625" y="543"/>
                    <a:pt x="1625" y="543"/>
                    <a:pt x="1625" y="543"/>
                  </a:cubicBezTo>
                  <a:cubicBezTo>
                    <a:pt x="1626" y="542"/>
                    <a:pt x="1626" y="540"/>
                    <a:pt x="1625" y="538"/>
                  </a:cubicBezTo>
                  <a:cubicBezTo>
                    <a:pt x="1623" y="537"/>
                    <a:pt x="1622" y="537"/>
                    <a:pt x="1620" y="538"/>
                  </a:cubicBezTo>
                  <a:close/>
                  <a:moveTo>
                    <a:pt x="1447" y="733"/>
                  </a:moveTo>
                  <a:cubicBezTo>
                    <a:pt x="1447" y="733"/>
                    <a:pt x="1448" y="733"/>
                    <a:pt x="1449" y="733"/>
                  </a:cubicBezTo>
                  <a:cubicBezTo>
                    <a:pt x="1553" y="628"/>
                    <a:pt x="1553" y="628"/>
                    <a:pt x="1553" y="628"/>
                  </a:cubicBezTo>
                  <a:cubicBezTo>
                    <a:pt x="1575" y="607"/>
                    <a:pt x="1575" y="607"/>
                    <a:pt x="1575" y="607"/>
                  </a:cubicBezTo>
                  <a:cubicBezTo>
                    <a:pt x="1578" y="604"/>
                    <a:pt x="1578" y="604"/>
                    <a:pt x="1578" y="604"/>
                  </a:cubicBezTo>
                  <a:cubicBezTo>
                    <a:pt x="1579" y="602"/>
                    <a:pt x="1579" y="601"/>
                    <a:pt x="1578" y="599"/>
                  </a:cubicBezTo>
                  <a:cubicBezTo>
                    <a:pt x="1577" y="598"/>
                    <a:pt x="1575" y="598"/>
                    <a:pt x="1573" y="599"/>
                  </a:cubicBezTo>
                  <a:cubicBezTo>
                    <a:pt x="1445" y="728"/>
                    <a:pt x="1445" y="728"/>
                    <a:pt x="1445" y="728"/>
                  </a:cubicBezTo>
                  <a:cubicBezTo>
                    <a:pt x="1443" y="729"/>
                    <a:pt x="1443" y="731"/>
                    <a:pt x="1445" y="733"/>
                  </a:cubicBezTo>
                  <a:cubicBezTo>
                    <a:pt x="1445" y="733"/>
                    <a:pt x="1446" y="733"/>
                    <a:pt x="1447" y="733"/>
                  </a:cubicBezTo>
                  <a:close/>
                  <a:moveTo>
                    <a:pt x="1609" y="568"/>
                  </a:moveTo>
                  <a:cubicBezTo>
                    <a:pt x="1610" y="568"/>
                    <a:pt x="1611" y="569"/>
                    <a:pt x="1612" y="569"/>
                  </a:cubicBezTo>
                  <a:cubicBezTo>
                    <a:pt x="1612" y="569"/>
                    <a:pt x="1613" y="568"/>
                    <a:pt x="1614" y="568"/>
                  </a:cubicBezTo>
                  <a:cubicBezTo>
                    <a:pt x="1634" y="547"/>
                    <a:pt x="1634" y="547"/>
                    <a:pt x="1634" y="547"/>
                  </a:cubicBezTo>
                  <a:cubicBezTo>
                    <a:pt x="1635" y="546"/>
                    <a:pt x="1635" y="544"/>
                    <a:pt x="1634" y="543"/>
                  </a:cubicBezTo>
                  <a:cubicBezTo>
                    <a:pt x="1633" y="542"/>
                    <a:pt x="1631" y="542"/>
                    <a:pt x="1630" y="543"/>
                  </a:cubicBezTo>
                  <a:cubicBezTo>
                    <a:pt x="1609" y="563"/>
                    <a:pt x="1609" y="563"/>
                    <a:pt x="1609" y="563"/>
                  </a:cubicBezTo>
                  <a:cubicBezTo>
                    <a:pt x="1608" y="565"/>
                    <a:pt x="1608" y="567"/>
                    <a:pt x="1609" y="568"/>
                  </a:cubicBezTo>
                  <a:close/>
                  <a:moveTo>
                    <a:pt x="1612" y="574"/>
                  </a:moveTo>
                  <a:cubicBezTo>
                    <a:pt x="1612" y="574"/>
                    <a:pt x="1612" y="574"/>
                    <a:pt x="1612" y="575"/>
                  </a:cubicBezTo>
                  <a:cubicBezTo>
                    <a:pt x="1608" y="579"/>
                    <a:pt x="1608" y="579"/>
                    <a:pt x="1608" y="579"/>
                  </a:cubicBezTo>
                  <a:cubicBezTo>
                    <a:pt x="1607" y="580"/>
                    <a:pt x="1607" y="582"/>
                    <a:pt x="1608" y="583"/>
                  </a:cubicBezTo>
                  <a:cubicBezTo>
                    <a:pt x="1609" y="584"/>
                    <a:pt x="1609" y="584"/>
                    <a:pt x="1610" y="584"/>
                  </a:cubicBezTo>
                  <a:cubicBezTo>
                    <a:pt x="1611" y="584"/>
                    <a:pt x="1612" y="584"/>
                    <a:pt x="1612" y="583"/>
                  </a:cubicBezTo>
                  <a:cubicBezTo>
                    <a:pt x="1616" y="579"/>
                    <a:pt x="1616" y="579"/>
                    <a:pt x="1616" y="579"/>
                  </a:cubicBezTo>
                  <a:cubicBezTo>
                    <a:pt x="1617" y="579"/>
                    <a:pt x="1617" y="579"/>
                    <a:pt x="1617" y="579"/>
                  </a:cubicBezTo>
                  <a:cubicBezTo>
                    <a:pt x="1617" y="579"/>
                    <a:pt x="1617" y="579"/>
                    <a:pt x="1617" y="579"/>
                  </a:cubicBezTo>
                  <a:cubicBezTo>
                    <a:pt x="1646" y="550"/>
                    <a:pt x="1646" y="550"/>
                    <a:pt x="1646" y="550"/>
                  </a:cubicBezTo>
                  <a:cubicBezTo>
                    <a:pt x="1647" y="548"/>
                    <a:pt x="1647" y="546"/>
                    <a:pt x="1646" y="545"/>
                  </a:cubicBezTo>
                  <a:cubicBezTo>
                    <a:pt x="1645" y="544"/>
                    <a:pt x="1643" y="544"/>
                    <a:pt x="1642" y="545"/>
                  </a:cubicBezTo>
                  <a:cubicBezTo>
                    <a:pt x="1613" y="574"/>
                    <a:pt x="1613" y="574"/>
                    <a:pt x="1613" y="574"/>
                  </a:cubicBezTo>
                  <a:cubicBezTo>
                    <a:pt x="1612" y="574"/>
                    <a:pt x="1612" y="574"/>
                    <a:pt x="1612" y="574"/>
                  </a:cubicBezTo>
                  <a:close/>
                  <a:moveTo>
                    <a:pt x="1446" y="749"/>
                  </a:moveTo>
                  <a:cubicBezTo>
                    <a:pt x="1587" y="608"/>
                    <a:pt x="1587" y="608"/>
                    <a:pt x="1587" y="608"/>
                  </a:cubicBezTo>
                  <a:cubicBezTo>
                    <a:pt x="1589" y="607"/>
                    <a:pt x="1589" y="605"/>
                    <a:pt x="1587" y="604"/>
                  </a:cubicBezTo>
                  <a:cubicBezTo>
                    <a:pt x="1586" y="602"/>
                    <a:pt x="1584" y="602"/>
                    <a:pt x="1583" y="604"/>
                  </a:cubicBezTo>
                  <a:cubicBezTo>
                    <a:pt x="1442" y="745"/>
                    <a:pt x="1442" y="745"/>
                    <a:pt x="1442" y="745"/>
                  </a:cubicBezTo>
                  <a:cubicBezTo>
                    <a:pt x="1441" y="745"/>
                    <a:pt x="1441" y="746"/>
                    <a:pt x="1441" y="747"/>
                  </a:cubicBezTo>
                  <a:cubicBezTo>
                    <a:pt x="1440" y="747"/>
                    <a:pt x="1439" y="747"/>
                    <a:pt x="1439" y="748"/>
                  </a:cubicBezTo>
                  <a:cubicBezTo>
                    <a:pt x="1436" y="751"/>
                    <a:pt x="1436" y="751"/>
                    <a:pt x="1436" y="751"/>
                  </a:cubicBezTo>
                  <a:cubicBezTo>
                    <a:pt x="1434" y="752"/>
                    <a:pt x="1434" y="754"/>
                    <a:pt x="1436" y="755"/>
                  </a:cubicBezTo>
                  <a:cubicBezTo>
                    <a:pt x="1436" y="756"/>
                    <a:pt x="1437" y="756"/>
                    <a:pt x="1438" y="756"/>
                  </a:cubicBezTo>
                  <a:cubicBezTo>
                    <a:pt x="1439" y="756"/>
                    <a:pt x="1439" y="756"/>
                    <a:pt x="1440" y="755"/>
                  </a:cubicBezTo>
                  <a:cubicBezTo>
                    <a:pt x="1443" y="752"/>
                    <a:pt x="1443" y="752"/>
                    <a:pt x="1443" y="752"/>
                  </a:cubicBezTo>
                  <a:cubicBezTo>
                    <a:pt x="1444" y="752"/>
                    <a:pt x="1444" y="751"/>
                    <a:pt x="1444" y="750"/>
                  </a:cubicBezTo>
                  <a:cubicBezTo>
                    <a:pt x="1445" y="750"/>
                    <a:pt x="1446" y="750"/>
                    <a:pt x="1446" y="749"/>
                  </a:cubicBezTo>
                  <a:close/>
                  <a:moveTo>
                    <a:pt x="1600" y="605"/>
                  </a:moveTo>
                  <a:cubicBezTo>
                    <a:pt x="1599" y="603"/>
                    <a:pt x="1597" y="603"/>
                    <a:pt x="1596" y="605"/>
                  </a:cubicBezTo>
                  <a:cubicBezTo>
                    <a:pt x="1445" y="756"/>
                    <a:pt x="1445" y="756"/>
                    <a:pt x="1445" y="756"/>
                  </a:cubicBezTo>
                  <a:cubicBezTo>
                    <a:pt x="1443" y="757"/>
                    <a:pt x="1443" y="759"/>
                    <a:pt x="1445" y="760"/>
                  </a:cubicBezTo>
                  <a:cubicBezTo>
                    <a:pt x="1445" y="761"/>
                    <a:pt x="1446" y="761"/>
                    <a:pt x="1447" y="761"/>
                  </a:cubicBezTo>
                  <a:cubicBezTo>
                    <a:pt x="1447" y="761"/>
                    <a:pt x="1448" y="761"/>
                    <a:pt x="1449" y="760"/>
                  </a:cubicBezTo>
                  <a:cubicBezTo>
                    <a:pt x="1600" y="609"/>
                    <a:pt x="1600" y="609"/>
                    <a:pt x="1600" y="609"/>
                  </a:cubicBezTo>
                  <a:cubicBezTo>
                    <a:pt x="1602" y="608"/>
                    <a:pt x="1602" y="606"/>
                    <a:pt x="1600" y="605"/>
                  </a:cubicBezTo>
                  <a:close/>
                  <a:moveTo>
                    <a:pt x="1621" y="584"/>
                  </a:moveTo>
                  <a:cubicBezTo>
                    <a:pt x="1621" y="585"/>
                    <a:pt x="1622" y="585"/>
                    <a:pt x="1623" y="585"/>
                  </a:cubicBezTo>
                  <a:cubicBezTo>
                    <a:pt x="1624" y="585"/>
                    <a:pt x="1624" y="585"/>
                    <a:pt x="1625" y="584"/>
                  </a:cubicBezTo>
                  <a:cubicBezTo>
                    <a:pt x="1653" y="556"/>
                    <a:pt x="1653" y="556"/>
                    <a:pt x="1653" y="556"/>
                  </a:cubicBezTo>
                  <a:cubicBezTo>
                    <a:pt x="1654" y="555"/>
                    <a:pt x="1654" y="553"/>
                    <a:pt x="1653" y="552"/>
                  </a:cubicBezTo>
                  <a:cubicBezTo>
                    <a:pt x="1652" y="551"/>
                    <a:pt x="1650" y="551"/>
                    <a:pt x="1649" y="552"/>
                  </a:cubicBezTo>
                  <a:cubicBezTo>
                    <a:pt x="1621" y="580"/>
                    <a:pt x="1621" y="580"/>
                    <a:pt x="1621" y="580"/>
                  </a:cubicBezTo>
                  <a:cubicBezTo>
                    <a:pt x="1619" y="581"/>
                    <a:pt x="1619" y="583"/>
                    <a:pt x="1621" y="584"/>
                  </a:cubicBezTo>
                  <a:close/>
                  <a:moveTo>
                    <a:pt x="1664" y="545"/>
                  </a:moveTo>
                  <a:cubicBezTo>
                    <a:pt x="1664" y="545"/>
                    <a:pt x="1665" y="544"/>
                    <a:pt x="1666" y="544"/>
                  </a:cubicBezTo>
                  <a:cubicBezTo>
                    <a:pt x="1669" y="540"/>
                    <a:pt x="1669" y="540"/>
                    <a:pt x="1669" y="540"/>
                  </a:cubicBezTo>
                  <a:cubicBezTo>
                    <a:pt x="1671" y="539"/>
                    <a:pt x="1671" y="537"/>
                    <a:pt x="1669" y="536"/>
                  </a:cubicBezTo>
                  <a:cubicBezTo>
                    <a:pt x="1668" y="534"/>
                    <a:pt x="1666" y="534"/>
                    <a:pt x="1665" y="536"/>
                  </a:cubicBezTo>
                  <a:cubicBezTo>
                    <a:pt x="1661" y="539"/>
                    <a:pt x="1661" y="539"/>
                    <a:pt x="1661" y="539"/>
                  </a:cubicBezTo>
                  <a:cubicBezTo>
                    <a:pt x="1660" y="540"/>
                    <a:pt x="1660" y="542"/>
                    <a:pt x="1661" y="544"/>
                  </a:cubicBezTo>
                  <a:cubicBezTo>
                    <a:pt x="1662" y="544"/>
                    <a:pt x="1663" y="545"/>
                    <a:pt x="1664" y="545"/>
                  </a:cubicBezTo>
                  <a:close/>
                  <a:moveTo>
                    <a:pt x="1629" y="590"/>
                  </a:moveTo>
                  <a:cubicBezTo>
                    <a:pt x="1630" y="591"/>
                    <a:pt x="1630" y="591"/>
                    <a:pt x="1631" y="591"/>
                  </a:cubicBezTo>
                  <a:cubicBezTo>
                    <a:pt x="1632" y="591"/>
                    <a:pt x="1633" y="591"/>
                    <a:pt x="1633" y="590"/>
                  </a:cubicBezTo>
                  <a:cubicBezTo>
                    <a:pt x="1660" y="564"/>
                    <a:pt x="1660" y="564"/>
                    <a:pt x="1660" y="564"/>
                  </a:cubicBezTo>
                  <a:cubicBezTo>
                    <a:pt x="1661" y="562"/>
                    <a:pt x="1661" y="560"/>
                    <a:pt x="1660" y="559"/>
                  </a:cubicBezTo>
                  <a:cubicBezTo>
                    <a:pt x="1659" y="558"/>
                    <a:pt x="1657" y="558"/>
                    <a:pt x="1655" y="559"/>
                  </a:cubicBezTo>
                  <a:cubicBezTo>
                    <a:pt x="1629" y="586"/>
                    <a:pt x="1629" y="586"/>
                    <a:pt x="1629" y="586"/>
                  </a:cubicBezTo>
                  <a:cubicBezTo>
                    <a:pt x="1628" y="587"/>
                    <a:pt x="1628" y="589"/>
                    <a:pt x="1629" y="590"/>
                  </a:cubicBezTo>
                  <a:close/>
                  <a:moveTo>
                    <a:pt x="1594" y="625"/>
                  </a:moveTo>
                  <a:cubicBezTo>
                    <a:pt x="1593" y="624"/>
                    <a:pt x="1591" y="624"/>
                    <a:pt x="1590" y="625"/>
                  </a:cubicBezTo>
                  <a:cubicBezTo>
                    <a:pt x="1465" y="750"/>
                    <a:pt x="1465" y="750"/>
                    <a:pt x="1465" y="750"/>
                  </a:cubicBezTo>
                  <a:cubicBezTo>
                    <a:pt x="1463" y="751"/>
                    <a:pt x="1463" y="753"/>
                    <a:pt x="1465" y="754"/>
                  </a:cubicBezTo>
                  <a:cubicBezTo>
                    <a:pt x="1465" y="755"/>
                    <a:pt x="1466" y="755"/>
                    <a:pt x="1467" y="755"/>
                  </a:cubicBezTo>
                  <a:cubicBezTo>
                    <a:pt x="1468" y="755"/>
                    <a:pt x="1468" y="755"/>
                    <a:pt x="1469" y="754"/>
                  </a:cubicBezTo>
                  <a:cubicBezTo>
                    <a:pt x="1594" y="629"/>
                    <a:pt x="1594" y="629"/>
                    <a:pt x="1594" y="629"/>
                  </a:cubicBezTo>
                  <a:cubicBezTo>
                    <a:pt x="1595" y="628"/>
                    <a:pt x="1595" y="626"/>
                    <a:pt x="1594" y="625"/>
                  </a:cubicBezTo>
                  <a:close/>
                  <a:moveTo>
                    <a:pt x="1630" y="607"/>
                  </a:moveTo>
                  <a:cubicBezTo>
                    <a:pt x="1637" y="601"/>
                    <a:pt x="1637" y="601"/>
                    <a:pt x="1637" y="601"/>
                  </a:cubicBezTo>
                  <a:cubicBezTo>
                    <a:pt x="1638" y="600"/>
                    <a:pt x="1638" y="598"/>
                    <a:pt x="1637" y="596"/>
                  </a:cubicBezTo>
                  <a:cubicBezTo>
                    <a:pt x="1635" y="595"/>
                    <a:pt x="1633" y="595"/>
                    <a:pt x="1632" y="596"/>
                  </a:cubicBezTo>
                  <a:cubicBezTo>
                    <a:pt x="1626" y="603"/>
                    <a:pt x="1626" y="603"/>
                    <a:pt x="1626" y="603"/>
                  </a:cubicBezTo>
                  <a:cubicBezTo>
                    <a:pt x="1625" y="604"/>
                    <a:pt x="1625" y="606"/>
                    <a:pt x="1626" y="607"/>
                  </a:cubicBezTo>
                  <a:cubicBezTo>
                    <a:pt x="1626" y="608"/>
                    <a:pt x="1627" y="608"/>
                    <a:pt x="1628" y="608"/>
                  </a:cubicBezTo>
                  <a:cubicBezTo>
                    <a:pt x="1629" y="608"/>
                    <a:pt x="1630" y="608"/>
                    <a:pt x="1630" y="607"/>
                  </a:cubicBezTo>
                  <a:close/>
                  <a:moveTo>
                    <a:pt x="1601" y="632"/>
                  </a:moveTo>
                  <a:cubicBezTo>
                    <a:pt x="1600" y="631"/>
                    <a:pt x="1598" y="631"/>
                    <a:pt x="1597" y="632"/>
                  </a:cubicBezTo>
                  <a:cubicBezTo>
                    <a:pt x="1479" y="749"/>
                    <a:pt x="1479" y="749"/>
                    <a:pt x="1479" y="749"/>
                  </a:cubicBezTo>
                  <a:cubicBezTo>
                    <a:pt x="1478" y="751"/>
                    <a:pt x="1478" y="752"/>
                    <a:pt x="1479" y="754"/>
                  </a:cubicBezTo>
                  <a:cubicBezTo>
                    <a:pt x="1480" y="754"/>
                    <a:pt x="1481" y="755"/>
                    <a:pt x="1481" y="755"/>
                  </a:cubicBezTo>
                  <a:cubicBezTo>
                    <a:pt x="1482" y="755"/>
                    <a:pt x="1483" y="754"/>
                    <a:pt x="1484" y="754"/>
                  </a:cubicBezTo>
                  <a:cubicBezTo>
                    <a:pt x="1601" y="636"/>
                    <a:pt x="1601" y="636"/>
                    <a:pt x="1601" y="636"/>
                  </a:cubicBezTo>
                  <a:cubicBezTo>
                    <a:pt x="1602" y="635"/>
                    <a:pt x="1602" y="633"/>
                    <a:pt x="1601" y="632"/>
                  </a:cubicBezTo>
                  <a:close/>
                  <a:moveTo>
                    <a:pt x="1687" y="549"/>
                  </a:moveTo>
                  <a:cubicBezTo>
                    <a:pt x="1688" y="549"/>
                    <a:pt x="1689" y="548"/>
                    <a:pt x="1690" y="548"/>
                  </a:cubicBezTo>
                  <a:cubicBezTo>
                    <a:pt x="1691" y="546"/>
                    <a:pt x="1691" y="546"/>
                    <a:pt x="1691" y="546"/>
                  </a:cubicBezTo>
                  <a:cubicBezTo>
                    <a:pt x="1692" y="545"/>
                    <a:pt x="1692" y="543"/>
                    <a:pt x="1691" y="542"/>
                  </a:cubicBezTo>
                  <a:cubicBezTo>
                    <a:pt x="1690" y="541"/>
                    <a:pt x="1688" y="541"/>
                    <a:pt x="1687" y="542"/>
                  </a:cubicBezTo>
                  <a:cubicBezTo>
                    <a:pt x="1685" y="543"/>
                    <a:pt x="1685" y="543"/>
                    <a:pt x="1685" y="543"/>
                  </a:cubicBezTo>
                  <a:cubicBezTo>
                    <a:pt x="1684" y="545"/>
                    <a:pt x="1684" y="547"/>
                    <a:pt x="1685" y="548"/>
                  </a:cubicBezTo>
                  <a:cubicBezTo>
                    <a:pt x="1686" y="548"/>
                    <a:pt x="1687" y="549"/>
                    <a:pt x="1687" y="549"/>
                  </a:cubicBezTo>
                  <a:close/>
                  <a:moveTo>
                    <a:pt x="1654" y="582"/>
                  </a:moveTo>
                  <a:cubicBezTo>
                    <a:pt x="1655" y="582"/>
                    <a:pt x="1655" y="582"/>
                    <a:pt x="1656" y="581"/>
                  </a:cubicBezTo>
                  <a:cubicBezTo>
                    <a:pt x="1668" y="570"/>
                    <a:pt x="1668" y="570"/>
                    <a:pt x="1668" y="570"/>
                  </a:cubicBezTo>
                  <a:cubicBezTo>
                    <a:pt x="1669" y="568"/>
                    <a:pt x="1669" y="566"/>
                    <a:pt x="1668" y="565"/>
                  </a:cubicBezTo>
                  <a:cubicBezTo>
                    <a:pt x="1666" y="564"/>
                    <a:pt x="1665" y="564"/>
                    <a:pt x="1663" y="565"/>
                  </a:cubicBezTo>
                  <a:cubicBezTo>
                    <a:pt x="1652" y="577"/>
                    <a:pt x="1652" y="577"/>
                    <a:pt x="1652" y="577"/>
                  </a:cubicBezTo>
                  <a:cubicBezTo>
                    <a:pt x="1650" y="578"/>
                    <a:pt x="1650" y="580"/>
                    <a:pt x="1652" y="581"/>
                  </a:cubicBezTo>
                  <a:cubicBezTo>
                    <a:pt x="1652" y="582"/>
                    <a:pt x="1653" y="582"/>
                    <a:pt x="1654" y="582"/>
                  </a:cubicBezTo>
                  <a:close/>
                  <a:moveTo>
                    <a:pt x="1622" y="625"/>
                  </a:moveTo>
                  <a:cubicBezTo>
                    <a:pt x="1622" y="626"/>
                    <a:pt x="1623" y="626"/>
                    <a:pt x="1624" y="626"/>
                  </a:cubicBezTo>
                  <a:cubicBezTo>
                    <a:pt x="1625" y="626"/>
                    <a:pt x="1626" y="626"/>
                    <a:pt x="1626" y="625"/>
                  </a:cubicBezTo>
                  <a:cubicBezTo>
                    <a:pt x="1639" y="613"/>
                    <a:pt x="1639" y="613"/>
                    <a:pt x="1639" y="613"/>
                  </a:cubicBezTo>
                  <a:cubicBezTo>
                    <a:pt x="1640" y="611"/>
                    <a:pt x="1640" y="609"/>
                    <a:pt x="1639" y="608"/>
                  </a:cubicBezTo>
                  <a:cubicBezTo>
                    <a:pt x="1638" y="607"/>
                    <a:pt x="1636" y="607"/>
                    <a:pt x="1634" y="608"/>
                  </a:cubicBezTo>
                  <a:cubicBezTo>
                    <a:pt x="1622" y="621"/>
                    <a:pt x="1622" y="621"/>
                    <a:pt x="1622" y="621"/>
                  </a:cubicBezTo>
                  <a:cubicBezTo>
                    <a:pt x="1621" y="622"/>
                    <a:pt x="1621" y="624"/>
                    <a:pt x="1622" y="625"/>
                  </a:cubicBezTo>
                  <a:close/>
                  <a:moveTo>
                    <a:pt x="1665" y="577"/>
                  </a:moveTo>
                  <a:cubicBezTo>
                    <a:pt x="1658" y="584"/>
                    <a:pt x="1658" y="584"/>
                    <a:pt x="1658" y="584"/>
                  </a:cubicBezTo>
                  <a:cubicBezTo>
                    <a:pt x="1657" y="585"/>
                    <a:pt x="1657" y="587"/>
                    <a:pt x="1658" y="589"/>
                  </a:cubicBezTo>
                  <a:cubicBezTo>
                    <a:pt x="1659" y="589"/>
                    <a:pt x="1660" y="589"/>
                    <a:pt x="1661" y="589"/>
                  </a:cubicBezTo>
                  <a:cubicBezTo>
                    <a:pt x="1661" y="589"/>
                    <a:pt x="1662" y="589"/>
                    <a:pt x="1663" y="589"/>
                  </a:cubicBezTo>
                  <a:cubicBezTo>
                    <a:pt x="1670" y="582"/>
                    <a:pt x="1670" y="582"/>
                    <a:pt x="1670" y="582"/>
                  </a:cubicBezTo>
                  <a:cubicBezTo>
                    <a:pt x="1671" y="581"/>
                    <a:pt x="1671" y="579"/>
                    <a:pt x="1670" y="577"/>
                  </a:cubicBezTo>
                  <a:cubicBezTo>
                    <a:pt x="1668" y="576"/>
                    <a:pt x="1666" y="576"/>
                    <a:pt x="1665" y="577"/>
                  </a:cubicBezTo>
                  <a:close/>
                  <a:moveTo>
                    <a:pt x="1609" y="638"/>
                  </a:moveTo>
                  <a:cubicBezTo>
                    <a:pt x="1608" y="637"/>
                    <a:pt x="1606" y="637"/>
                    <a:pt x="1605" y="638"/>
                  </a:cubicBezTo>
                  <a:cubicBezTo>
                    <a:pt x="1504" y="738"/>
                    <a:pt x="1504" y="738"/>
                    <a:pt x="1504" y="738"/>
                  </a:cubicBezTo>
                  <a:cubicBezTo>
                    <a:pt x="1503" y="739"/>
                    <a:pt x="1503" y="741"/>
                    <a:pt x="1504" y="743"/>
                  </a:cubicBezTo>
                  <a:cubicBezTo>
                    <a:pt x="1505" y="743"/>
                    <a:pt x="1506" y="743"/>
                    <a:pt x="1507" y="743"/>
                  </a:cubicBezTo>
                  <a:cubicBezTo>
                    <a:pt x="1507" y="743"/>
                    <a:pt x="1508" y="743"/>
                    <a:pt x="1509" y="743"/>
                  </a:cubicBezTo>
                  <a:cubicBezTo>
                    <a:pt x="1609" y="642"/>
                    <a:pt x="1609" y="642"/>
                    <a:pt x="1609" y="642"/>
                  </a:cubicBezTo>
                  <a:cubicBezTo>
                    <a:pt x="1610" y="641"/>
                    <a:pt x="1610" y="639"/>
                    <a:pt x="1609" y="638"/>
                  </a:cubicBezTo>
                  <a:close/>
                  <a:moveTo>
                    <a:pt x="1680" y="571"/>
                  </a:moveTo>
                  <a:cubicBezTo>
                    <a:pt x="1680" y="571"/>
                    <a:pt x="1681" y="570"/>
                    <a:pt x="1682" y="570"/>
                  </a:cubicBezTo>
                  <a:cubicBezTo>
                    <a:pt x="1688" y="563"/>
                    <a:pt x="1688" y="563"/>
                    <a:pt x="1688" y="563"/>
                  </a:cubicBezTo>
                  <a:cubicBezTo>
                    <a:pt x="1688" y="563"/>
                    <a:pt x="1688" y="563"/>
                    <a:pt x="1688" y="563"/>
                  </a:cubicBezTo>
                  <a:cubicBezTo>
                    <a:pt x="1689" y="562"/>
                    <a:pt x="1689" y="562"/>
                    <a:pt x="1689" y="562"/>
                  </a:cubicBezTo>
                  <a:cubicBezTo>
                    <a:pt x="1689" y="562"/>
                    <a:pt x="1689" y="562"/>
                    <a:pt x="1689" y="562"/>
                  </a:cubicBezTo>
                  <a:cubicBezTo>
                    <a:pt x="1691" y="561"/>
                    <a:pt x="1691" y="561"/>
                    <a:pt x="1691" y="561"/>
                  </a:cubicBezTo>
                  <a:cubicBezTo>
                    <a:pt x="1695" y="556"/>
                    <a:pt x="1695" y="556"/>
                    <a:pt x="1695" y="556"/>
                  </a:cubicBezTo>
                  <a:cubicBezTo>
                    <a:pt x="1696" y="555"/>
                    <a:pt x="1696" y="553"/>
                    <a:pt x="1695" y="552"/>
                  </a:cubicBezTo>
                  <a:cubicBezTo>
                    <a:pt x="1694" y="551"/>
                    <a:pt x="1692" y="551"/>
                    <a:pt x="1691" y="552"/>
                  </a:cubicBezTo>
                  <a:cubicBezTo>
                    <a:pt x="1677" y="565"/>
                    <a:pt x="1677" y="565"/>
                    <a:pt x="1677" y="565"/>
                  </a:cubicBezTo>
                  <a:cubicBezTo>
                    <a:pt x="1676" y="566"/>
                    <a:pt x="1676" y="568"/>
                    <a:pt x="1677" y="570"/>
                  </a:cubicBezTo>
                  <a:cubicBezTo>
                    <a:pt x="1678" y="570"/>
                    <a:pt x="1679" y="571"/>
                    <a:pt x="1680" y="571"/>
                  </a:cubicBezTo>
                  <a:close/>
                  <a:moveTo>
                    <a:pt x="1643" y="618"/>
                  </a:moveTo>
                  <a:cubicBezTo>
                    <a:pt x="1642" y="617"/>
                    <a:pt x="1640" y="617"/>
                    <a:pt x="1639" y="618"/>
                  </a:cubicBezTo>
                  <a:cubicBezTo>
                    <a:pt x="1522" y="735"/>
                    <a:pt x="1522" y="735"/>
                    <a:pt x="1522" y="735"/>
                  </a:cubicBezTo>
                  <a:cubicBezTo>
                    <a:pt x="1521" y="736"/>
                    <a:pt x="1521" y="738"/>
                    <a:pt x="1522" y="739"/>
                  </a:cubicBezTo>
                  <a:cubicBezTo>
                    <a:pt x="1522" y="740"/>
                    <a:pt x="1523" y="740"/>
                    <a:pt x="1524" y="740"/>
                  </a:cubicBezTo>
                  <a:cubicBezTo>
                    <a:pt x="1525" y="740"/>
                    <a:pt x="1526" y="740"/>
                    <a:pt x="1526" y="739"/>
                  </a:cubicBezTo>
                  <a:cubicBezTo>
                    <a:pt x="1643" y="622"/>
                    <a:pt x="1643" y="622"/>
                    <a:pt x="1643" y="622"/>
                  </a:cubicBezTo>
                  <a:cubicBezTo>
                    <a:pt x="1644" y="621"/>
                    <a:pt x="1644" y="619"/>
                    <a:pt x="1643" y="618"/>
                  </a:cubicBezTo>
                  <a:close/>
                  <a:moveTo>
                    <a:pt x="1666" y="595"/>
                  </a:moveTo>
                  <a:cubicBezTo>
                    <a:pt x="1666" y="596"/>
                    <a:pt x="1667" y="596"/>
                    <a:pt x="1668" y="596"/>
                  </a:cubicBezTo>
                  <a:cubicBezTo>
                    <a:pt x="1669" y="596"/>
                    <a:pt x="1669" y="596"/>
                    <a:pt x="1670" y="595"/>
                  </a:cubicBezTo>
                  <a:cubicBezTo>
                    <a:pt x="1676" y="589"/>
                    <a:pt x="1676" y="589"/>
                    <a:pt x="1676" y="589"/>
                  </a:cubicBezTo>
                  <a:cubicBezTo>
                    <a:pt x="1677" y="588"/>
                    <a:pt x="1677" y="586"/>
                    <a:pt x="1676" y="585"/>
                  </a:cubicBezTo>
                  <a:cubicBezTo>
                    <a:pt x="1675" y="584"/>
                    <a:pt x="1673" y="584"/>
                    <a:pt x="1672" y="585"/>
                  </a:cubicBezTo>
                  <a:cubicBezTo>
                    <a:pt x="1666" y="591"/>
                    <a:pt x="1666" y="591"/>
                    <a:pt x="1666" y="591"/>
                  </a:cubicBezTo>
                  <a:cubicBezTo>
                    <a:pt x="1665" y="592"/>
                    <a:pt x="1665" y="594"/>
                    <a:pt x="1666" y="595"/>
                  </a:cubicBezTo>
                  <a:close/>
                  <a:moveTo>
                    <a:pt x="1647" y="628"/>
                  </a:moveTo>
                  <a:cubicBezTo>
                    <a:pt x="1646" y="627"/>
                    <a:pt x="1644" y="627"/>
                    <a:pt x="1643" y="628"/>
                  </a:cubicBezTo>
                  <a:cubicBezTo>
                    <a:pt x="1536" y="735"/>
                    <a:pt x="1536" y="735"/>
                    <a:pt x="1536" y="735"/>
                  </a:cubicBezTo>
                  <a:cubicBezTo>
                    <a:pt x="1534" y="736"/>
                    <a:pt x="1534" y="738"/>
                    <a:pt x="1536" y="739"/>
                  </a:cubicBezTo>
                  <a:cubicBezTo>
                    <a:pt x="1536" y="740"/>
                    <a:pt x="1537" y="740"/>
                    <a:pt x="1538" y="740"/>
                  </a:cubicBezTo>
                  <a:cubicBezTo>
                    <a:pt x="1538" y="740"/>
                    <a:pt x="1539" y="740"/>
                    <a:pt x="1540" y="739"/>
                  </a:cubicBezTo>
                  <a:cubicBezTo>
                    <a:pt x="1647" y="632"/>
                    <a:pt x="1647" y="632"/>
                    <a:pt x="1647" y="632"/>
                  </a:cubicBezTo>
                  <a:cubicBezTo>
                    <a:pt x="1648" y="631"/>
                    <a:pt x="1648" y="629"/>
                    <a:pt x="1647" y="628"/>
                  </a:cubicBezTo>
                  <a:close/>
                  <a:moveTo>
                    <a:pt x="1682" y="589"/>
                  </a:moveTo>
                  <a:cubicBezTo>
                    <a:pt x="1681" y="589"/>
                    <a:pt x="1681" y="589"/>
                    <a:pt x="1681" y="589"/>
                  </a:cubicBezTo>
                  <a:cubicBezTo>
                    <a:pt x="1681" y="589"/>
                    <a:pt x="1681" y="589"/>
                    <a:pt x="1681" y="589"/>
                  </a:cubicBezTo>
                  <a:cubicBezTo>
                    <a:pt x="1676" y="595"/>
                    <a:pt x="1676" y="595"/>
                    <a:pt x="1676" y="595"/>
                  </a:cubicBezTo>
                  <a:cubicBezTo>
                    <a:pt x="1675" y="596"/>
                    <a:pt x="1675" y="598"/>
                    <a:pt x="1676" y="599"/>
                  </a:cubicBezTo>
                  <a:cubicBezTo>
                    <a:pt x="1676" y="600"/>
                    <a:pt x="1677" y="600"/>
                    <a:pt x="1678" y="600"/>
                  </a:cubicBezTo>
                  <a:cubicBezTo>
                    <a:pt x="1679" y="600"/>
                    <a:pt x="1679" y="600"/>
                    <a:pt x="1680" y="599"/>
                  </a:cubicBezTo>
                  <a:cubicBezTo>
                    <a:pt x="1686" y="594"/>
                    <a:pt x="1686" y="594"/>
                    <a:pt x="1686" y="594"/>
                  </a:cubicBezTo>
                  <a:cubicBezTo>
                    <a:pt x="1686" y="594"/>
                    <a:pt x="1686" y="594"/>
                    <a:pt x="1686" y="594"/>
                  </a:cubicBezTo>
                  <a:cubicBezTo>
                    <a:pt x="1686" y="593"/>
                    <a:pt x="1686" y="593"/>
                    <a:pt x="1686" y="593"/>
                  </a:cubicBezTo>
                  <a:cubicBezTo>
                    <a:pt x="1688" y="592"/>
                    <a:pt x="1688" y="590"/>
                    <a:pt x="1686" y="589"/>
                  </a:cubicBezTo>
                  <a:cubicBezTo>
                    <a:pt x="1685" y="587"/>
                    <a:pt x="1683" y="587"/>
                    <a:pt x="1682" y="589"/>
                  </a:cubicBezTo>
                  <a:close/>
                  <a:moveTo>
                    <a:pt x="1708" y="570"/>
                  </a:moveTo>
                  <a:cubicBezTo>
                    <a:pt x="1709" y="570"/>
                    <a:pt x="1710" y="570"/>
                    <a:pt x="1710" y="569"/>
                  </a:cubicBezTo>
                  <a:cubicBezTo>
                    <a:pt x="1714" y="565"/>
                    <a:pt x="1714" y="565"/>
                    <a:pt x="1714" y="565"/>
                  </a:cubicBezTo>
                  <a:cubicBezTo>
                    <a:pt x="1715" y="564"/>
                    <a:pt x="1715" y="562"/>
                    <a:pt x="1714" y="561"/>
                  </a:cubicBezTo>
                  <a:cubicBezTo>
                    <a:pt x="1713" y="560"/>
                    <a:pt x="1711" y="560"/>
                    <a:pt x="1710" y="561"/>
                  </a:cubicBezTo>
                  <a:cubicBezTo>
                    <a:pt x="1706" y="565"/>
                    <a:pt x="1706" y="565"/>
                    <a:pt x="1706" y="565"/>
                  </a:cubicBezTo>
                  <a:cubicBezTo>
                    <a:pt x="1705" y="566"/>
                    <a:pt x="1705" y="568"/>
                    <a:pt x="1706" y="569"/>
                  </a:cubicBezTo>
                  <a:cubicBezTo>
                    <a:pt x="1706" y="570"/>
                    <a:pt x="1707" y="570"/>
                    <a:pt x="1708" y="570"/>
                  </a:cubicBezTo>
                  <a:close/>
                  <a:moveTo>
                    <a:pt x="1690" y="602"/>
                  </a:moveTo>
                  <a:cubicBezTo>
                    <a:pt x="1690" y="602"/>
                    <a:pt x="1691" y="602"/>
                    <a:pt x="1692" y="602"/>
                  </a:cubicBezTo>
                  <a:cubicBezTo>
                    <a:pt x="1694" y="600"/>
                    <a:pt x="1694" y="600"/>
                    <a:pt x="1694" y="600"/>
                  </a:cubicBezTo>
                  <a:cubicBezTo>
                    <a:pt x="1695" y="598"/>
                    <a:pt x="1695" y="596"/>
                    <a:pt x="1694" y="595"/>
                  </a:cubicBezTo>
                  <a:cubicBezTo>
                    <a:pt x="1692" y="594"/>
                    <a:pt x="1691" y="594"/>
                    <a:pt x="1689" y="595"/>
                  </a:cubicBezTo>
                  <a:cubicBezTo>
                    <a:pt x="1687" y="597"/>
                    <a:pt x="1687" y="597"/>
                    <a:pt x="1687" y="597"/>
                  </a:cubicBezTo>
                  <a:cubicBezTo>
                    <a:pt x="1686" y="598"/>
                    <a:pt x="1686" y="600"/>
                    <a:pt x="1687" y="602"/>
                  </a:cubicBezTo>
                  <a:cubicBezTo>
                    <a:pt x="1688" y="602"/>
                    <a:pt x="1689" y="602"/>
                    <a:pt x="1690" y="602"/>
                  </a:cubicBezTo>
                  <a:close/>
                  <a:moveTo>
                    <a:pt x="1551" y="743"/>
                  </a:moveTo>
                  <a:cubicBezTo>
                    <a:pt x="1648" y="645"/>
                    <a:pt x="1648" y="645"/>
                    <a:pt x="1648" y="645"/>
                  </a:cubicBezTo>
                  <a:cubicBezTo>
                    <a:pt x="1649" y="644"/>
                    <a:pt x="1649" y="642"/>
                    <a:pt x="1648" y="641"/>
                  </a:cubicBezTo>
                  <a:cubicBezTo>
                    <a:pt x="1647" y="639"/>
                    <a:pt x="1645" y="639"/>
                    <a:pt x="1644" y="641"/>
                  </a:cubicBezTo>
                  <a:cubicBezTo>
                    <a:pt x="1546" y="738"/>
                    <a:pt x="1546" y="738"/>
                    <a:pt x="1546" y="738"/>
                  </a:cubicBezTo>
                  <a:cubicBezTo>
                    <a:pt x="1545" y="740"/>
                    <a:pt x="1545" y="742"/>
                    <a:pt x="1546" y="743"/>
                  </a:cubicBezTo>
                  <a:cubicBezTo>
                    <a:pt x="1547" y="743"/>
                    <a:pt x="1548" y="744"/>
                    <a:pt x="1548" y="744"/>
                  </a:cubicBezTo>
                  <a:cubicBezTo>
                    <a:pt x="1549" y="744"/>
                    <a:pt x="1550" y="743"/>
                    <a:pt x="1551" y="743"/>
                  </a:cubicBezTo>
                  <a:close/>
                  <a:moveTo>
                    <a:pt x="1722" y="584"/>
                  </a:moveTo>
                  <a:cubicBezTo>
                    <a:pt x="1723" y="584"/>
                    <a:pt x="1723" y="584"/>
                    <a:pt x="1724" y="583"/>
                  </a:cubicBezTo>
                  <a:cubicBezTo>
                    <a:pt x="1725" y="582"/>
                    <a:pt x="1725" y="582"/>
                    <a:pt x="1725" y="582"/>
                  </a:cubicBezTo>
                  <a:cubicBezTo>
                    <a:pt x="1726" y="581"/>
                    <a:pt x="1726" y="579"/>
                    <a:pt x="1725" y="578"/>
                  </a:cubicBezTo>
                  <a:cubicBezTo>
                    <a:pt x="1724" y="577"/>
                    <a:pt x="1722" y="577"/>
                    <a:pt x="1721" y="578"/>
                  </a:cubicBezTo>
                  <a:cubicBezTo>
                    <a:pt x="1720" y="579"/>
                    <a:pt x="1720" y="579"/>
                    <a:pt x="1720" y="579"/>
                  </a:cubicBezTo>
                  <a:cubicBezTo>
                    <a:pt x="1718" y="580"/>
                    <a:pt x="1718" y="582"/>
                    <a:pt x="1720" y="583"/>
                  </a:cubicBezTo>
                  <a:cubicBezTo>
                    <a:pt x="1720" y="584"/>
                    <a:pt x="1721" y="584"/>
                    <a:pt x="1722" y="584"/>
                  </a:cubicBezTo>
                  <a:close/>
                  <a:moveTo>
                    <a:pt x="1647" y="652"/>
                  </a:moveTo>
                  <a:cubicBezTo>
                    <a:pt x="1549" y="750"/>
                    <a:pt x="1549" y="750"/>
                    <a:pt x="1549" y="750"/>
                  </a:cubicBezTo>
                  <a:cubicBezTo>
                    <a:pt x="1548" y="751"/>
                    <a:pt x="1548" y="753"/>
                    <a:pt x="1549" y="754"/>
                  </a:cubicBezTo>
                  <a:cubicBezTo>
                    <a:pt x="1550" y="755"/>
                    <a:pt x="1550" y="755"/>
                    <a:pt x="1551" y="755"/>
                  </a:cubicBezTo>
                  <a:cubicBezTo>
                    <a:pt x="1552" y="755"/>
                    <a:pt x="1553" y="755"/>
                    <a:pt x="1553" y="754"/>
                  </a:cubicBezTo>
                  <a:cubicBezTo>
                    <a:pt x="1651" y="656"/>
                    <a:pt x="1651" y="656"/>
                    <a:pt x="1651" y="656"/>
                  </a:cubicBezTo>
                  <a:cubicBezTo>
                    <a:pt x="1652" y="655"/>
                    <a:pt x="1652" y="653"/>
                    <a:pt x="1651" y="652"/>
                  </a:cubicBezTo>
                  <a:cubicBezTo>
                    <a:pt x="1650" y="651"/>
                    <a:pt x="1648" y="651"/>
                    <a:pt x="1647" y="652"/>
                  </a:cubicBezTo>
                  <a:close/>
                  <a:moveTo>
                    <a:pt x="1551" y="762"/>
                  </a:moveTo>
                  <a:cubicBezTo>
                    <a:pt x="1549" y="764"/>
                    <a:pt x="1549" y="764"/>
                    <a:pt x="1549" y="764"/>
                  </a:cubicBezTo>
                  <a:cubicBezTo>
                    <a:pt x="1548" y="765"/>
                    <a:pt x="1548" y="767"/>
                    <a:pt x="1549" y="768"/>
                  </a:cubicBezTo>
                  <a:cubicBezTo>
                    <a:pt x="1549" y="769"/>
                    <a:pt x="1550" y="769"/>
                    <a:pt x="1551" y="769"/>
                  </a:cubicBezTo>
                  <a:cubicBezTo>
                    <a:pt x="1552" y="769"/>
                    <a:pt x="1553" y="769"/>
                    <a:pt x="1553" y="768"/>
                  </a:cubicBezTo>
                  <a:cubicBezTo>
                    <a:pt x="1555" y="766"/>
                    <a:pt x="1555" y="766"/>
                    <a:pt x="1555" y="766"/>
                  </a:cubicBezTo>
                  <a:cubicBezTo>
                    <a:pt x="1556" y="765"/>
                    <a:pt x="1556" y="763"/>
                    <a:pt x="1555" y="762"/>
                  </a:cubicBezTo>
                  <a:cubicBezTo>
                    <a:pt x="1554" y="760"/>
                    <a:pt x="1552" y="760"/>
                    <a:pt x="1551" y="762"/>
                  </a:cubicBezTo>
                  <a:close/>
                  <a:moveTo>
                    <a:pt x="1734" y="586"/>
                  </a:moveTo>
                  <a:cubicBezTo>
                    <a:pt x="1735" y="586"/>
                    <a:pt x="1735" y="586"/>
                    <a:pt x="1736" y="585"/>
                  </a:cubicBezTo>
                  <a:cubicBezTo>
                    <a:pt x="1738" y="583"/>
                    <a:pt x="1738" y="583"/>
                    <a:pt x="1738" y="583"/>
                  </a:cubicBezTo>
                  <a:cubicBezTo>
                    <a:pt x="1739" y="582"/>
                    <a:pt x="1739" y="580"/>
                    <a:pt x="1738" y="579"/>
                  </a:cubicBezTo>
                  <a:cubicBezTo>
                    <a:pt x="1737" y="577"/>
                    <a:pt x="1735" y="577"/>
                    <a:pt x="1734" y="579"/>
                  </a:cubicBezTo>
                  <a:cubicBezTo>
                    <a:pt x="1732" y="581"/>
                    <a:pt x="1732" y="581"/>
                    <a:pt x="1732" y="581"/>
                  </a:cubicBezTo>
                  <a:cubicBezTo>
                    <a:pt x="1730" y="582"/>
                    <a:pt x="1730" y="584"/>
                    <a:pt x="1732" y="585"/>
                  </a:cubicBezTo>
                  <a:cubicBezTo>
                    <a:pt x="1732" y="586"/>
                    <a:pt x="1733" y="586"/>
                    <a:pt x="1734" y="586"/>
                  </a:cubicBezTo>
                  <a:close/>
                  <a:moveTo>
                    <a:pt x="1568" y="752"/>
                  </a:moveTo>
                  <a:cubicBezTo>
                    <a:pt x="1569" y="752"/>
                    <a:pt x="1570" y="752"/>
                    <a:pt x="1570" y="751"/>
                  </a:cubicBezTo>
                  <a:cubicBezTo>
                    <a:pt x="1659" y="662"/>
                    <a:pt x="1659" y="662"/>
                    <a:pt x="1659" y="662"/>
                  </a:cubicBezTo>
                  <a:cubicBezTo>
                    <a:pt x="1660" y="661"/>
                    <a:pt x="1660" y="659"/>
                    <a:pt x="1659" y="658"/>
                  </a:cubicBezTo>
                  <a:cubicBezTo>
                    <a:pt x="1658" y="657"/>
                    <a:pt x="1656" y="657"/>
                    <a:pt x="1655" y="658"/>
                  </a:cubicBezTo>
                  <a:cubicBezTo>
                    <a:pt x="1566" y="747"/>
                    <a:pt x="1566" y="747"/>
                    <a:pt x="1566" y="747"/>
                  </a:cubicBezTo>
                  <a:cubicBezTo>
                    <a:pt x="1565" y="748"/>
                    <a:pt x="1565" y="750"/>
                    <a:pt x="1566" y="751"/>
                  </a:cubicBezTo>
                  <a:cubicBezTo>
                    <a:pt x="1567" y="752"/>
                    <a:pt x="1567" y="752"/>
                    <a:pt x="1568" y="752"/>
                  </a:cubicBezTo>
                  <a:close/>
                  <a:moveTo>
                    <a:pt x="1566" y="768"/>
                  </a:moveTo>
                  <a:cubicBezTo>
                    <a:pt x="1567" y="768"/>
                    <a:pt x="1568" y="767"/>
                    <a:pt x="1568" y="767"/>
                  </a:cubicBezTo>
                  <a:cubicBezTo>
                    <a:pt x="1661" y="674"/>
                    <a:pt x="1661" y="674"/>
                    <a:pt x="1661" y="674"/>
                  </a:cubicBezTo>
                  <a:cubicBezTo>
                    <a:pt x="1662" y="673"/>
                    <a:pt x="1662" y="671"/>
                    <a:pt x="1661" y="670"/>
                  </a:cubicBezTo>
                  <a:cubicBezTo>
                    <a:pt x="1660" y="668"/>
                    <a:pt x="1658" y="668"/>
                    <a:pt x="1657" y="670"/>
                  </a:cubicBezTo>
                  <a:cubicBezTo>
                    <a:pt x="1564" y="762"/>
                    <a:pt x="1564" y="762"/>
                    <a:pt x="1564" y="762"/>
                  </a:cubicBezTo>
                  <a:cubicBezTo>
                    <a:pt x="1563" y="764"/>
                    <a:pt x="1563" y="766"/>
                    <a:pt x="1564" y="767"/>
                  </a:cubicBezTo>
                  <a:cubicBezTo>
                    <a:pt x="1565" y="767"/>
                    <a:pt x="1565" y="768"/>
                    <a:pt x="1566" y="768"/>
                  </a:cubicBezTo>
                  <a:close/>
                  <a:moveTo>
                    <a:pt x="1738" y="588"/>
                  </a:moveTo>
                  <a:cubicBezTo>
                    <a:pt x="1736" y="591"/>
                    <a:pt x="1736" y="591"/>
                    <a:pt x="1736" y="591"/>
                  </a:cubicBezTo>
                  <a:cubicBezTo>
                    <a:pt x="1735" y="592"/>
                    <a:pt x="1735" y="594"/>
                    <a:pt x="1736" y="595"/>
                  </a:cubicBezTo>
                  <a:cubicBezTo>
                    <a:pt x="1736" y="596"/>
                    <a:pt x="1737" y="596"/>
                    <a:pt x="1738" y="596"/>
                  </a:cubicBezTo>
                  <a:cubicBezTo>
                    <a:pt x="1739" y="596"/>
                    <a:pt x="1739" y="596"/>
                    <a:pt x="1740" y="595"/>
                  </a:cubicBezTo>
                  <a:cubicBezTo>
                    <a:pt x="1743" y="592"/>
                    <a:pt x="1743" y="592"/>
                    <a:pt x="1743" y="592"/>
                  </a:cubicBezTo>
                  <a:cubicBezTo>
                    <a:pt x="1743" y="592"/>
                    <a:pt x="1743" y="592"/>
                    <a:pt x="1743" y="592"/>
                  </a:cubicBezTo>
                  <a:cubicBezTo>
                    <a:pt x="1743" y="592"/>
                    <a:pt x="1744" y="592"/>
                    <a:pt x="1744" y="591"/>
                  </a:cubicBezTo>
                  <a:cubicBezTo>
                    <a:pt x="1746" y="589"/>
                    <a:pt x="1746" y="589"/>
                    <a:pt x="1746" y="589"/>
                  </a:cubicBezTo>
                  <a:cubicBezTo>
                    <a:pt x="1747" y="588"/>
                    <a:pt x="1747" y="586"/>
                    <a:pt x="1746" y="585"/>
                  </a:cubicBezTo>
                  <a:cubicBezTo>
                    <a:pt x="1745" y="584"/>
                    <a:pt x="1743" y="584"/>
                    <a:pt x="1742" y="585"/>
                  </a:cubicBezTo>
                  <a:cubicBezTo>
                    <a:pt x="1739" y="587"/>
                    <a:pt x="1739" y="587"/>
                    <a:pt x="1739" y="587"/>
                  </a:cubicBezTo>
                  <a:cubicBezTo>
                    <a:pt x="1739" y="587"/>
                    <a:pt x="1739" y="587"/>
                    <a:pt x="1739" y="588"/>
                  </a:cubicBezTo>
                  <a:cubicBezTo>
                    <a:pt x="1739" y="588"/>
                    <a:pt x="1739" y="588"/>
                    <a:pt x="1738" y="588"/>
                  </a:cubicBezTo>
                  <a:close/>
                  <a:moveTo>
                    <a:pt x="1667" y="677"/>
                  </a:moveTo>
                  <a:cubicBezTo>
                    <a:pt x="1666" y="676"/>
                    <a:pt x="1664" y="676"/>
                    <a:pt x="1663" y="677"/>
                  </a:cubicBezTo>
                  <a:cubicBezTo>
                    <a:pt x="1565" y="776"/>
                    <a:pt x="1565" y="776"/>
                    <a:pt x="1565" y="776"/>
                  </a:cubicBezTo>
                  <a:cubicBezTo>
                    <a:pt x="1563" y="777"/>
                    <a:pt x="1563" y="779"/>
                    <a:pt x="1565" y="780"/>
                  </a:cubicBezTo>
                  <a:cubicBezTo>
                    <a:pt x="1565" y="781"/>
                    <a:pt x="1566" y="781"/>
                    <a:pt x="1567" y="781"/>
                  </a:cubicBezTo>
                  <a:cubicBezTo>
                    <a:pt x="1567" y="781"/>
                    <a:pt x="1568" y="781"/>
                    <a:pt x="1569" y="780"/>
                  </a:cubicBezTo>
                  <a:cubicBezTo>
                    <a:pt x="1667" y="682"/>
                    <a:pt x="1667" y="682"/>
                    <a:pt x="1667" y="682"/>
                  </a:cubicBezTo>
                  <a:cubicBezTo>
                    <a:pt x="1669" y="681"/>
                    <a:pt x="1669" y="679"/>
                    <a:pt x="1667" y="677"/>
                  </a:cubicBezTo>
                  <a:close/>
                  <a:moveTo>
                    <a:pt x="1737" y="612"/>
                  </a:moveTo>
                  <a:cubicBezTo>
                    <a:pt x="1738" y="611"/>
                    <a:pt x="1738" y="609"/>
                    <a:pt x="1737" y="608"/>
                  </a:cubicBezTo>
                  <a:cubicBezTo>
                    <a:pt x="1736" y="607"/>
                    <a:pt x="1734" y="607"/>
                    <a:pt x="1733" y="608"/>
                  </a:cubicBezTo>
                  <a:cubicBezTo>
                    <a:pt x="1732" y="609"/>
                    <a:pt x="1732" y="609"/>
                    <a:pt x="1732" y="609"/>
                  </a:cubicBezTo>
                  <a:cubicBezTo>
                    <a:pt x="1731" y="610"/>
                    <a:pt x="1731" y="612"/>
                    <a:pt x="1732" y="613"/>
                  </a:cubicBezTo>
                  <a:cubicBezTo>
                    <a:pt x="1732" y="614"/>
                    <a:pt x="1733" y="614"/>
                    <a:pt x="1734" y="614"/>
                  </a:cubicBezTo>
                  <a:cubicBezTo>
                    <a:pt x="1735" y="614"/>
                    <a:pt x="1736" y="614"/>
                    <a:pt x="1736" y="613"/>
                  </a:cubicBezTo>
                  <a:lnTo>
                    <a:pt x="1737" y="612"/>
                  </a:lnTo>
                  <a:close/>
                  <a:moveTo>
                    <a:pt x="1743" y="597"/>
                  </a:moveTo>
                  <a:cubicBezTo>
                    <a:pt x="1742" y="598"/>
                    <a:pt x="1742" y="600"/>
                    <a:pt x="1743" y="602"/>
                  </a:cubicBezTo>
                  <a:cubicBezTo>
                    <a:pt x="1744" y="602"/>
                    <a:pt x="1745" y="602"/>
                    <a:pt x="1745" y="602"/>
                  </a:cubicBezTo>
                  <a:cubicBezTo>
                    <a:pt x="1746" y="602"/>
                    <a:pt x="1747" y="602"/>
                    <a:pt x="1748" y="602"/>
                  </a:cubicBezTo>
                  <a:cubicBezTo>
                    <a:pt x="1750" y="599"/>
                    <a:pt x="1750" y="599"/>
                    <a:pt x="1750" y="599"/>
                  </a:cubicBezTo>
                  <a:cubicBezTo>
                    <a:pt x="1751" y="598"/>
                    <a:pt x="1751" y="596"/>
                    <a:pt x="1750" y="595"/>
                  </a:cubicBezTo>
                  <a:cubicBezTo>
                    <a:pt x="1749" y="593"/>
                    <a:pt x="1747" y="593"/>
                    <a:pt x="1746" y="595"/>
                  </a:cubicBezTo>
                  <a:lnTo>
                    <a:pt x="1743" y="597"/>
                  </a:lnTo>
                  <a:close/>
                  <a:moveTo>
                    <a:pt x="1668" y="687"/>
                  </a:moveTo>
                  <a:cubicBezTo>
                    <a:pt x="1574" y="780"/>
                    <a:pt x="1574" y="780"/>
                    <a:pt x="1574" y="780"/>
                  </a:cubicBezTo>
                  <a:cubicBezTo>
                    <a:pt x="1573" y="782"/>
                    <a:pt x="1573" y="784"/>
                    <a:pt x="1574" y="785"/>
                  </a:cubicBezTo>
                  <a:cubicBezTo>
                    <a:pt x="1575" y="785"/>
                    <a:pt x="1575" y="786"/>
                    <a:pt x="1576" y="786"/>
                  </a:cubicBezTo>
                  <a:cubicBezTo>
                    <a:pt x="1577" y="786"/>
                    <a:pt x="1578" y="785"/>
                    <a:pt x="1578" y="785"/>
                  </a:cubicBezTo>
                  <a:cubicBezTo>
                    <a:pt x="1672" y="691"/>
                    <a:pt x="1672" y="691"/>
                    <a:pt x="1672" y="691"/>
                  </a:cubicBezTo>
                  <a:cubicBezTo>
                    <a:pt x="1673" y="690"/>
                    <a:pt x="1673" y="688"/>
                    <a:pt x="1672" y="687"/>
                  </a:cubicBezTo>
                  <a:cubicBezTo>
                    <a:pt x="1671" y="686"/>
                    <a:pt x="1669" y="686"/>
                    <a:pt x="1668" y="687"/>
                  </a:cubicBezTo>
                  <a:close/>
                  <a:moveTo>
                    <a:pt x="1674" y="699"/>
                  </a:moveTo>
                  <a:cubicBezTo>
                    <a:pt x="1673" y="697"/>
                    <a:pt x="1671" y="697"/>
                    <a:pt x="1670" y="699"/>
                  </a:cubicBezTo>
                  <a:cubicBezTo>
                    <a:pt x="1590" y="778"/>
                    <a:pt x="1590" y="778"/>
                    <a:pt x="1590" y="778"/>
                  </a:cubicBezTo>
                  <a:cubicBezTo>
                    <a:pt x="1589" y="779"/>
                    <a:pt x="1589" y="781"/>
                    <a:pt x="1590" y="782"/>
                  </a:cubicBezTo>
                  <a:cubicBezTo>
                    <a:pt x="1591" y="783"/>
                    <a:pt x="1592" y="783"/>
                    <a:pt x="1593" y="783"/>
                  </a:cubicBezTo>
                  <a:cubicBezTo>
                    <a:pt x="1593" y="783"/>
                    <a:pt x="1594" y="783"/>
                    <a:pt x="1595" y="782"/>
                  </a:cubicBezTo>
                  <a:cubicBezTo>
                    <a:pt x="1674" y="703"/>
                    <a:pt x="1674" y="703"/>
                    <a:pt x="1674" y="703"/>
                  </a:cubicBezTo>
                  <a:cubicBezTo>
                    <a:pt x="1675" y="702"/>
                    <a:pt x="1675" y="700"/>
                    <a:pt x="1674" y="699"/>
                  </a:cubicBezTo>
                  <a:close/>
                  <a:moveTo>
                    <a:pt x="1584" y="798"/>
                  </a:moveTo>
                  <a:cubicBezTo>
                    <a:pt x="1572" y="810"/>
                    <a:pt x="1572" y="810"/>
                    <a:pt x="1572" y="810"/>
                  </a:cubicBezTo>
                  <a:cubicBezTo>
                    <a:pt x="1571" y="812"/>
                    <a:pt x="1571" y="814"/>
                    <a:pt x="1572" y="815"/>
                  </a:cubicBezTo>
                  <a:cubicBezTo>
                    <a:pt x="1573" y="815"/>
                    <a:pt x="1573" y="816"/>
                    <a:pt x="1574" y="816"/>
                  </a:cubicBezTo>
                  <a:cubicBezTo>
                    <a:pt x="1575" y="816"/>
                    <a:pt x="1576" y="815"/>
                    <a:pt x="1576" y="815"/>
                  </a:cubicBezTo>
                  <a:cubicBezTo>
                    <a:pt x="1589" y="803"/>
                    <a:pt x="1589" y="803"/>
                    <a:pt x="1589" y="803"/>
                  </a:cubicBezTo>
                  <a:cubicBezTo>
                    <a:pt x="1590" y="801"/>
                    <a:pt x="1590" y="799"/>
                    <a:pt x="1589" y="798"/>
                  </a:cubicBezTo>
                  <a:cubicBezTo>
                    <a:pt x="1587" y="797"/>
                    <a:pt x="1585" y="797"/>
                    <a:pt x="1584" y="798"/>
                  </a:cubicBezTo>
                  <a:close/>
                  <a:moveTo>
                    <a:pt x="1668" y="715"/>
                  </a:moveTo>
                  <a:cubicBezTo>
                    <a:pt x="1606" y="776"/>
                    <a:pt x="1606" y="776"/>
                    <a:pt x="1606" y="776"/>
                  </a:cubicBezTo>
                  <a:cubicBezTo>
                    <a:pt x="1605" y="777"/>
                    <a:pt x="1605" y="779"/>
                    <a:pt x="1606" y="780"/>
                  </a:cubicBezTo>
                  <a:cubicBezTo>
                    <a:pt x="1607" y="781"/>
                    <a:pt x="1608" y="781"/>
                    <a:pt x="1609" y="781"/>
                  </a:cubicBezTo>
                  <a:cubicBezTo>
                    <a:pt x="1609" y="781"/>
                    <a:pt x="1610" y="781"/>
                    <a:pt x="1611" y="780"/>
                  </a:cubicBezTo>
                  <a:cubicBezTo>
                    <a:pt x="1672" y="719"/>
                    <a:pt x="1672" y="719"/>
                    <a:pt x="1672" y="719"/>
                  </a:cubicBezTo>
                  <a:cubicBezTo>
                    <a:pt x="1673" y="718"/>
                    <a:pt x="1673" y="716"/>
                    <a:pt x="1672" y="715"/>
                  </a:cubicBezTo>
                  <a:cubicBezTo>
                    <a:pt x="1671" y="714"/>
                    <a:pt x="1669" y="714"/>
                    <a:pt x="1668" y="715"/>
                  </a:cubicBezTo>
                  <a:close/>
                  <a:moveTo>
                    <a:pt x="1746" y="655"/>
                  </a:moveTo>
                  <a:cubicBezTo>
                    <a:pt x="1745" y="654"/>
                    <a:pt x="1743" y="654"/>
                    <a:pt x="1742" y="655"/>
                  </a:cubicBezTo>
                  <a:cubicBezTo>
                    <a:pt x="1740" y="656"/>
                    <a:pt x="1740" y="656"/>
                    <a:pt x="1740" y="656"/>
                  </a:cubicBezTo>
                  <a:cubicBezTo>
                    <a:pt x="1739" y="657"/>
                    <a:pt x="1739" y="659"/>
                    <a:pt x="1740" y="660"/>
                  </a:cubicBezTo>
                  <a:cubicBezTo>
                    <a:pt x="1741" y="661"/>
                    <a:pt x="1742" y="661"/>
                    <a:pt x="1743" y="661"/>
                  </a:cubicBezTo>
                  <a:cubicBezTo>
                    <a:pt x="1743" y="661"/>
                    <a:pt x="1744" y="661"/>
                    <a:pt x="1745" y="660"/>
                  </a:cubicBezTo>
                  <a:cubicBezTo>
                    <a:pt x="1746" y="659"/>
                    <a:pt x="1746" y="659"/>
                    <a:pt x="1746" y="659"/>
                  </a:cubicBezTo>
                  <a:cubicBezTo>
                    <a:pt x="1747" y="658"/>
                    <a:pt x="1747" y="656"/>
                    <a:pt x="1746" y="655"/>
                  </a:cubicBezTo>
                  <a:close/>
                  <a:moveTo>
                    <a:pt x="1769" y="635"/>
                  </a:moveTo>
                  <a:cubicBezTo>
                    <a:pt x="1770" y="635"/>
                    <a:pt x="1771" y="634"/>
                    <a:pt x="1771" y="634"/>
                  </a:cubicBezTo>
                  <a:cubicBezTo>
                    <a:pt x="1775" y="630"/>
                    <a:pt x="1775" y="630"/>
                    <a:pt x="1775" y="630"/>
                  </a:cubicBezTo>
                  <a:cubicBezTo>
                    <a:pt x="1777" y="629"/>
                    <a:pt x="1777" y="627"/>
                    <a:pt x="1775" y="625"/>
                  </a:cubicBezTo>
                  <a:cubicBezTo>
                    <a:pt x="1774" y="624"/>
                    <a:pt x="1772" y="624"/>
                    <a:pt x="1771" y="625"/>
                  </a:cubicBezTo>
                  <a:cubicBezTo>
                    <a:pt x="1767" y="629"/>
                    <a:pt x="1767" y="629"/>
                    <a:pt x="1767" y="629"/>
                  </a:cubicBezTo>
                  <a:cubicBezTo>
                    <a:pt x="1766" y="631"/>
                    <a:pt x="1766" y="633"/>
                    <a:pt x="1767" y="634"/>
                  </a:cubicBezTo>
                  <a:cubicBezTo>
                    <a:pt x="1768" y="634"/>
                    <a:pt x="1768" y="635"/>
                    <a:pt x="1769" y="635"/>
                  </a:cubicBezTo>
                  <a:close/>
                  <a:moveTo>
                    <a:pt x="1745" y="665"/>
                  </a:moveTo>
                  <a:cubicBezTo>
                    <a:pt x="1744" y="666"/>
                    <a:pt x="1744" y="668"/>
                    <a:pt x="1745" y="670"/>
                  </a:cubicBezTo>
                  <a:cubicBezTo>
                    <a:pt x="1746" y="670"/>
                    <a:pt x="1747" y="671"/>
                    <a:pt x="1747" y="671"/>
                  </a:cubicBezTo>
                  <a:cubicBezTo>
                    <a:pt x="1748" y="671"/>
                    <a:pt x="1749" y="670"/>
                    <a:pt x="1750" y="670"/>
                  </a:cubicBezTo>
                  <a:cubicBezTo>
                    <a:pt x="1754" y="665"/>
                    <a:pt x="1754" y="665"/>
                    <a:pt x="1754" y="665"/>
                  </a:cubicBezTo>
                  <a:cubicBezTo>
                    <a:pt x="1755" y="664"/>
                    <a:pt x="1755" y="662"/>
                    <a:pt x="1754" y="661"/>
                  </a:cubicBezTo>
                  <a:cubicBezTo>
                    <a:pt x="1752" y="660"/>
                    <a:pt x="1750" y="660"/>
                    <a:pt x="1749" y="661"/>
                  </a:cubicBezTo>
                  <a:lnTo>
                    <a:pt x="1745" y="665"/>
                  </a:lnTo>
                  <a:close/>
                  <a:moveTo>
                    <a:pt x="1751" y="677"/>
                  </a:moveTo>
                  <a:cubicBezTo>
                    <a:pt x="1752" y="678"/>
                    <a:pt x="1753" y="678"/>
                    <a:pt x="1754" y="678"/>
                  </a:cubicBezTo>
                  <a:cubicBezTo>
                    <a:pt x="1754" y="678"/>
                    <a:pt x="1755" y="678"/>
                    <a:pt x="1756" y="677"/>
                  </a:cubicBezTo>
                  <a:cubicBezTo>
                    <a:pt x="1760" y="673"/>
                    <a:pt x="1760" y="673"/>
                    <a:pt x="1760" y="673"/>
                  </a:cubicBezTo>
                  <a:cubicBezTo>
                    <a:pt x="1761" y="672"/>
                    <a:pt x="1761" y="670"/>
                    <a:pt x="1760" y="669"/>
                  </a:cubicBezTo>
                  <a:cubicBezTo>
                    <a:pt x="1759" y="667"/>
                    <a:pt x="1757" y="667"/>
                    <a:pt x="1756" y="669"/>
                  </a:cubicBezTo>
                  <a:cubicBezTo>
                    <a:pt x="1751" y="673"/>
                    <a:pt x="1751" y="673"/>
                    <a:pt x="1751" y="673"/>
                  </a:cubicBezTo>
                  <a:cubicBezTo>
                    <a:pt x="1750" y="674"/>
                    <a:pt x="1750" y="676"/>
                    <a:pt x="1751" y="677"/>
                  </a:cubicBezTo>
                  <a:close/>
                  <a:moveTo>
                    <a:pt x="1692" y="817"/>
                  </a:moveTo>
                  <a:cubicBezTo>
                    <a:pt x="1674" y="834"/>
                    <a:pt x="1674" y="834"/>
                    <a:pt x="1674" y="834"/>
                  </a:cubicBezTo>
                  <a:cubicBezTo>
                    <a:pt x="1673" y="835"/>
                    <a:pt x="1673" y="837"/>
                    <a:pt x="1674" y="839"/>
                  </a:cubicBezTo>
                  <a:cubicBezTo>
                    <a:pt x="1675" y="839"/>
                    <a:pt x="1675" y="839"/>
                    <a:pt x="1676" y="839"/>
                  </a:cubicBezTo>
                  <a:cubicBezTo>
                    <a:pt x="1677" y="839"/>
                    <a:pt x="1678" y="839"/>
                    <a:pt x="1678" y="839"/>
                  </a:cubicBezTo>
                  <a:cubicBezTo>
                    <a:pt x="1696" y="821"/>
                    <a:pt x="1696" y="821"/>
                    <a:pt x="1696" y="821"/>
                  </a:cubicBezTo>
                  <a:cubicBezTo>
                    <a:pt x="1697" y="820"/>
                    <a:pt x="1697" y="818"/>
                    <a:pt x="1696" y="817"/>
                  </a:cubicBezTo>
                  <a:cubicBezTo>
                    <a:pt x="1695" y="815"/>
                    <a:pt x="1693" y="815"/>
                    <a:pt x="1692" y="817"/>
                  </a:cubicBezTo>
                  <a:close/>
                  <a:moveTo>
                    <a:pt x="1756" y="766"/>
                  </a:moveTo>
                  <a:cubicBezTo>
                    <a:pt x="1756" y="766"/>
                    <a:pt x="1756" y="766"/>
                    <a:pt x="1756" y="766"/>
                  </a:cubicBezTo>
                  <a:cubicBezTo>
                    <a:pt x="1755" y="768"/>
                    <a:pt x="1755" y="768"/>
                    <a:pt x="1755" y="768"/>
                  </a:cubicBezTo>
                  <a:cubicBezTo>
                    <a:pt x="1753" y="769"/>
                    <a:pt x="1753" y="771"/>
                    <a:pt x="1755" y="772"/>
                  </a:cubicBezTo>
                  <a:cubicBezTo>
                    <a:pt x="1755" y="773"/>
                    <a:pt x="1756" y="773"/>
                    <a:pt x="1757" y="773"/>
                  </a:cubicBezTo>
                  <a:cubicBezTo>
                    <a:pt x="1758" y="773"/>
                    <a:pt x="1758" y="773"/>
                    <a:pt x="1759" y="772"/>
                  </a:cubicBezTo>
                  <a:cubicBezTo>
                    <a:pt x="1760" y="771"/>
                    <a:pt x="1760" y="771"/>
                    <a:pt x="1760" y="771"/>
                  </a:cubicBezTo>
                  <a:cubicBezTo>
                    <a:pt x="1760" y="771"/>
                    <a:pt x="1761" y="770"/>
                    <a:pt x="1761" y="770"/>
                  </a:cubicBezTo>
                  <a:cubicBezTo>
                    <a:pt x="1761" y="770"/>
                    <a:pt x="1761" y="770"/>
                    <a:pt x="1761" y="770"/>
                  </a:cubicBezTo>
                  <a:cubicBezTo>
                    <a:pt x="1766" y="765"/>
                    <a:pt x="1766" y="765"/>
                    <a:pt x="1766" y="765"/>
                  </a:cubicBezTo>
                  <a:cubicBezTo>
                    <a:pt x="1767" y="764"/>
                    <a:pt x="1767" y="762"/>
                    <a:pt x="1766" y="761"/>
                  </a:cubicBezTo>
                  <a:cubicBezTo>
                    <a:pt x="1765" y="760"/>
                    <a:pt x="1763" y="760"/>
                    <a:pt x="1762" y="761"/>
                  </a:cubicBezTo>
                  <a:cubicBezTo>
                    <a:pt x="1757" y="765"/>
                    <a:pt x="1757" y="765"/>
                    <a:pt x="1757" y="765"/>
                  </a:cubicBezTo>
                  <a:cubicBezTo>
                    <a:pt x="1757" y="766"/>
                    <a:pt x="1757" y="766"/>
                    <a:pt x="1756" y="766"/>
                  </a:cubicBezTo>
                  <a:close/>
                  <a:moveTo>
                    <a:pt x="1728" y="794"/>
                  </a:moveTo>
                  <a:cubicBezTo>
                    <a:pt x="1703" y="820"/>
                    <a:pt x="1703" y="820"/>
                    <a:pt x="1703" y="820"/>
                  </a:cubicBezTo>
                  <a:cubicBezTo>
                    <a:pt x="1701" y="821"/>
                    <a:pt x="1701" y="823"/>
                    <a:pt x="1703" y="824"/>
                  </a:cubicBezTo>
                  <a:cubicBezTo>
                    <a:pt x="1703" y="825"/>
                    <a:pt x="1704" y="825"/>
                    <a:pt x="1705" y="825"/>
                  </a:cubicBezTo>
                  <a:cubicBezTo>
                    <a:pt x="1706" y="825"/>
                    <a:pt x="1706" y="825"/>
                    <a:pt x="1707" y="824"/>
                  </a:cubicBezTo>
                  <a:cubicBezTo>
                    <a:pt x="1732" y="799"/>
                    <a:pt x="1732" y="799"/>
                    <a:pt x="1732" y="799"/>
                  </a:cubicBezTo>
                  <a:cubicBezTo>
                    <a:pt x="1733" y="798"/>
                    <a:pt x="1733" y="796"/>
                    <a:pt x="1732" y="794"/>
                  </a:cubicBezTo>
                  <a:cubicBezTo>
                    <a:pt x="1731" y="793"/>
                    <a:pt x="1729" y="793"/>
                    <a:pt x="1728" y="794"/>
                  </a:cubicBezTo>
                  <a:close/>
                  <a:moveTo>
                    <a:pt x="1769" y="771"/>
                  </a:moveTo>
                  <a:cubicBezTo>
                    <a:pt x="1768" y="770"/>
                    <a:pt x="1766" y="770"/>
                    <a:pt x="1765" y="771"/>
                  </a:cubicBezTo>
                  <a:cubicBezTo>
                    <a:pt x="1744" y="792"/>
                    <a:pt x="1744" y="792"/>
                    <a:pt x="1744" y="792"/>
                  </a:cubicBezTo>
                  <a:cubicBezTo>
                    <a:pt x="1743" y="794"/>
                    <a:pt x="1743" y="795"/>
                    <a:pt x="1744" y="797"/>
                  </a:cubicBezTo>
                  <a:cubicBezTo>
                    <a:pt x="1745" y="797"/>
                    <a:pt x="1745" y="798"/>
                    <a:pt x="1746" y="798"/>
                  </a:cubicBezTo>
                  <a:cubicBezTo>
                    <a:pt x="1747" y="798"/>
                    <a:pt x="1748" y="797"/>
                    <a:pt x="1748" y="797"/>
                  </a:cubicBezTo>
                  <a:cubicBezTo>
                    <a:pt x="1769" y="776"/>
                    <a:pt x="1769" y="776"/>
                    <a:pt x="1769" y="776"/>
                  </a:cubicBezTo>
                  <a:cubicBezTo>
                    <a:pt x="1771" y="774"/>
                    <a:pt x="1771" y="773"/>
                    <a:pt x="1769" y="771"/>
                  </a:cubicBezTo>
                  <a:close/>
                  <a:moveTo>
                    <a:pt x="1739" y="797"/>
                  </a:moveTo>
                  <a:cubicBezTo>
                    <a:pt x="1737" y="799"/>
                    <a:pt x="1737" y="799"/>
                    <a:pt x="1737" y="799"/>
                  </a:cubicBezTo>
                  <a:cubicBezTo>
                    <a:pt x="1736" y="800"/>
                    <a:pt x="1736" y="802"/>
                    <a:pt x="1737" y="804"/>
                  </a:cubicBezTo>
                  <a:cubicBezTo>
                    <a:pt x="1738" y="804"/>
                    <a:pt x="1738" y="804"/>
                    <a:pt x="1739" y="804"/>
                  </a:cubicBezTo>
                  <a:cubicBezTo>
                    <a:pt x="1740" y="804"/>
                    <a:pt x="1741" y="804"/>
                    <a:pt x="1741" y="804"/>
                  </a:cubicBezTo>
                  <a:cubicBezTo>
                    <a:pt x="1743" y="802"/>
                    <a:pt x="1743" y="802"/>
                    <a:pt x="1743" y="802"/>
                  </a:cubicBezTo>
                  <a:cubicBezTo>
                    <a:pt x="1744" y="801"/>
                    <a:pt x="1744" y="799"/>
                    <a:pt x="1743" y="797"/>
                  </a:cubicBezTo>
                  <a:cubicBezTo>
                    <a:pt x="1742" y="796"/>
                    <a:pt x="1740" y="796"/>
                    <a:pt x="1739" y="797"/>
                  </a:cubicBezTo>
                  <a:close/>
                  <a:moveTo>
                    <a:pt x="1778" y="776"/>
                  </a:moveTo>
                  <a:cubicBezTo>
                    <a:pt x="1777" y="775"/>
                    <a:pt x="1775" y="775"/>
                    <a:pt x="1774" y="776"/>
                  </a:cubicBezTo>
                  <a:cubicBezTo>
                    <a:pt x="1765" y="785"/>
                    <a:pt x="1765" y="785"/>
                    <a:pt x="1765" y="785"/>
                  </a:cubicBezTo>
                  <a:cubicBezTo>
                    <a:pt x="1764" y="787"/>
                    <a:pt x="1764" y="789"/>
                    <a:pt x="1765" y="790"/>
                  </a:cubicBezTo>
                  <a:cubicBezTo>
                    <a:pt x="1765" y="790"/>
                    <a:pt x="1766" y="791"/>
                    <a:pt x="1767" y="791"/>
                  </a:cubicBezTo>
                  <a:cubicBezTo>
                    <a:pt x="1768" y="791"/>
                    <a:pt x="1769" y="790"/>
                    <a:pt x="1769" y="790"/>
                  </a:cubicBezTo>
                  <a:cubicBezTo>
                    <a:pt x="1778" y="781"/>
                    <a:pt x="1778" y="781"/>
                    <a:pt x="1778" y="781"/>
                  </a:cubicBezTo>
                  <a:cubicBezTo>
                    <a:pt x="1779" y="779"/>
                    <a:pt x="1779" y="778"/>
                    <a:pt x="1778" y="776"/>
                  </a:cubicBezTo>
                  <a:close/>
                  <a:moveTo>
                    <a:pt x="465" y="877"/>
                  </a:moveTo>
                  <a:cubicBezTo>
                    <a:pt x="466" y="876"/>
                    <a:pt x="466" y="874"/>
                    <a:pt x="465" y="873"/>
                  </a:cubicBezTo>
                  <a:cubicBezTo>
                    <a:pt x="464" y="872"/>
                    <a:pt x="462" y="872"/>
                    <a:pt x="461" y="873"/>
                  </a:cubicBezTo>
                  <a:cubicBezTo>
                    <a:pt x="456" y="878"/>
                    <a:pt x="456" y="878"/>
                    <a:pt x="456" y="878"/>
                  </a:cubicBezTo>
                  <a:cubicBezTo>
                    <a:pt x="456" y="879"/>
                    <a:pt x="456" y="879"/>
                    <a:pt x="456" y="879"/>
                  </a:cubicBezTo>
                  <a:cubicBezTo>
                    <a:pt x="456" y="879"/>
                    <a:pt x="456" y="879"/>
                    <a:pt x="456" y="879"/>
                  </a:cubicBezTo>
                  <a:cubicBezTo>
                    <a:pt x="454" y="880"/>
                    <a:pt x="454" y="880"/>
                    <a:pt x="454" y="880"/>
                  </a:cubicBezTo>
                  <a:cubicBezTo>
                    <a:pt x="454" y="879"/>
                    <a:pt x="454" y="879"/>
                    <a:pt x="454" y="879"/>
                  </a:cubicBezTo>
                  <a:cubicBezTo>
                    <a:pt x="450" y="884"/>
                    <a:pt x="450" y="884"/>
                    <a:pt x="450" y="884"/>
                  </a:cubicBezTo>
                  <a:cubicBezTo>
                    <a:pt x="448" y="885"/>
                    <a:pt x="448" y="887"/>
                    <a:pt x="450" y="889"/>
                  </a:cubicBezTo>
                  <a:cubicBezTo>
                    <a:pt x="450" y="889"/>
                    <a:pt x="451" y="889"/>
                    <a:pt x="452" y="889"/>
                  </a:cubicBezTo>
                  <a:cubicBezTo>
                    <a:pt x="453" y="889"/>
                    <a:pt x="453" y="889"/>
                    <a:pt x="454" y="889"/>
                  </a:cubicBezTo>
                  <a:cubicBezTo>
                    <a:pt x="460" y="883"/>
                    <a:pt x="460" y="883"/>
                    <a:pt x="460" y="883"/>
                  </a:cubicBezTo>
                  <a:cubicBezTo>
                    <a:pt x="460" y="882"/>
                    <a:pt x="460" y="882"/>
                    <a:pt x="461" y="882"/>
                  </a:cubicBezTo>
                  <a:lnTo>
                    <a:pt x="465" y="877"/>
                  </a:lnTo>
                  <a:close/>
                  <a:moveTo>
                    <a:pt x="1004" y="685"/>
                  </a:moveTo>
                  <a:cubicBezTo>
                    <a:pt x="1004" y="685"/>
                    <a:pt x="1003" y="685"/>
                    <a:pt x="1003" y="685"/>
                  </a:cubicBezTo>
                  <a:cubicBezTo>
                    <a:pt x="1003" y="685"/>
                    <a:pt x="1003" y="685"/>
                    <a:pt x="1003" y="684"/>
                  </a:cubicBezTo>
                  <a:cubicBezTo>
                    <a:pt x="1003" y="684"/>
                    <a:pt x="1003" y="684"/>
                    <a:pt x="1003" y="684"/>
                  </a:cubicBezTo>
                  <a:cubicBezTo>
                    <a:pt x="1003" y="684"/>
                    <a:pt x="1003" y="684"/>
                    <a:pt x="1003" y="684"/>
                  </a:cubicBezTo>
                  <a:cubicBezTo>
                    <a:pt x="1003" y="684"/>
                    <a:pt x="1003" y="684"/>
                    <a:pt x="1002" y="684"/>
                  </a:cubicBezTo>
                  <a:cubicBezTo>
                    <a:pt x="1002" y="684"/>
                    <a:pt x="1002" y="684"/>
                    <a:pt x="1002" y="684"/>
                  </a:cubicBezTo>
                  <a:cubicBezTo>
                    <a:pt x="1002" y="684"/>
                    <a:pt x="1001" y="684"/>
                    <a:pt x="1001" y="684"/>
                  </a:cubicBezTo>
                  <a:cubicBezTo>
                    <a:pt x="1001" y="684"/>
                    <a:pt x="1001" y="684"/>
                    <a:pt x="1001" y="684"/>
                  </a:cubicBezTo>
                  <a:cubicBezTo>
                    <a:pt x="1000" y="684"/>
                    <a:pt x="1000" y="684"/>
                    <a:pt x="1000" y="684"/>
                  </a:cubicBezTo>
                  <a:cubicBezTo>
                    <a:pt x="1000" y="684"/>
                    <a:pt x="1000" y="684"/>
                    <a:pt x="1000" y="684"/>
                  </a:cubicBezTo>
                  <a:cubicBezTo>
                    <a:pt x="999" y="684"/>
                    <a:pt x="999" y="684"/>
                    <a:pt x="999" y="684"/>
                  </a:cubicBezTo>
                  <a:cubicBezTo>
                    <a:pt x="999" y="684"/>
                    <a:pt x="999" y="684"/>
                    <a:pt x="999" y="684"/>
                  </a:cubicBezTo>
                  <a:cubicBezTo>
                    <a:pt x="997" y="686"/>
                    <a:pt x="997" y="686"/>
                    <a:pt x="997" y="686"/>
                  </a:cubicBezTo>
                  <a:cubicBezTo>
                    <a:pt x="997" y="686"/>
                    <a:pt x="997" y="686"/>
                    <a:pt x="997" y="687"/>
                  </a:cubicBezTo>
                  <a:cubicBezTo>
                    <a:pt x="997" y="687"/>
                    <a:pt x="997" y="687"/>
                    <a:pt x="997" y="687"/>
                  </a:cubicBezTo>
                  <a:cubicBezTo>
                    <a:pt x="997" y="687"/>
                    <a:pt x="997" y="688"/>
                    <a:pt x="997" y="688"/>
                  </a:cubicBezTo>
                  <a:cubicBezTo>
                    <a:pt x="997" y="688"/>
                    <a:pt x="997" y="688"/>
                    <a:pt x="997" y="689"/>
                  </a:cubicBezTo>
                  <a:cubicBezTo>
                    <a:pt x="997" y="689"/>
                    <a:pt x="997" y="689"/>
                    <a:pt x="997" y="689"/>
                  </a:cubicBezTo>
                  <a:cubicBezTo>
                    <a:pt x="997" y="689"/>
                    <a:pt x="997" y="689"/>
                    <a:pt x="997" y="690"/>
                  </a:cubicBezTo>
                  <a:cubicBezTo>
                    <a:pt x="997" y="690"/>
                    <a:pt x="997" y="690"/>
                    <a:pt x="997" y="690"/>
                  </a:cubicBezTo>
                  <a:cubicBezTo>
                    <a:pt x="997" y="690"/>
                    <a:pt x="997" y="690"/>
                    <a:pt x="997" y="690"/>
                  </a:cubicBezTo>
                  <a:cubicBezTo>
                    <a:pt x="997" y="690"/>
                    <a:pt x="997" y="690"/>
                    <a:pt x="997" y="690"/>
                  </a:cubicBezTo>
                  <a:cubicBezTo>
                    <a:pt x="998" y="690"/>
                    <a:pt x="998" y="691"/>
                    <a:pt x="998" y="691"/>
                  </a:cubicBezTo>
                  <a:cubicBezTo>
                    <a:pt x="998" y="691"/>
                    <a:pt x="998" y="691"/>
                    <a:pt x="998" y="691"/>
                  </a:cubicBezTo>
                  <a:cubicBezTo>
                    <a:pt x="999" y="691"/>
                    <a:pt x="999" y="691"/>
                    <a:pt x="1000" y="691"/>
                  </a:cubicBezTo>
                  <a:cubicBezTo>
                    <a:pt x="1000" y="691"/>
                    <a:pt x="1000" y="691"/>
                    <a:pt x="1000" y="691"/>
                  </a:cubicBezTo>
                  <a:cubicBezTo>
                    <a:pt x="1000" y="691"/>
                    <a:pt x="1001" y="691"/>
                    <a:pt x="1001" y="691"/>
                  </a:cubicBezTo>
                  <a:cubicBezTo>
                    <a:pt x="1001" y="691"/>
                    <a:pt x="1001" y="691"/>
                    <a:pt x="1001" y="691"/>
                  </a:cubicBezTo>
                  <a:cubicBezTo>
                    <a:pt x="1001" y="690"/>
                    <a:pt x="1002" y="690"/>
                    <a:pt x="1002" y="690"/>
                  </a:cubicBezTo>
                  <a:cubicBezTo>
                    <a:pt x="1002" y="690"/>
                    <a:pt x="1002" y="690"/>
                    <a:pt x="1002" y="690"/>
                  </a:cubicBezTo>
                  <a:cubicBezTo>
                    <a:pt x="1003" y="690"/>
                    <a:pt x="1003" y="689"/>
                    <a:pt x="1004" y="688"/>
                  </a:cubicBezTo>
                  <a:cubicBezTo>
                    <a:pt x="1004" y="688"/>
                    <a:pt x="1004" y="688"/>
                    <a:pt x="1004" y="688"/>
                  </a:cubicBezTo>
                  <a:cubicBezTo>
                    <a:pt x="1004" y="688"/>
                    <a:pt x="1004" y="688"/>
                    <a:pt x="1004" y="688"/>
                  </a:cubicBezTo>
                  <a:cubicBezTo>
                    <a:pt x="1004" y="687"/>
                    <a:pt x="1004" y="687"/>
                    <a:pt x="1004" y="687"/>
                  </a:cubicBezTo>
                  <a:cubicBezTo>
                    <a:pt x="1004" y="687"/>
                    <a:pt x="1004" y="687"/>
                    <a:pt x="1004" y="686"/>
                  </a:cubicBezTo>
                  <a:cubicBezTo>
                    <a:pt x="1004" y="686"/>
                    <a:pt x="1004" y="686"/>
                    <a:pt x="1004" y="686"/>
                  </a:cubicBezTo>
                  <a:cubicBezTo>
                    <a:pt x="1004" y="686"/>
                    <a:pt x="1004" y="685"/>
                    <a:pt x="1004" y="685"/>
                  </a:cubicBezTo>
                  <a:close/>
                  <a:moveTo>
                    <a:pt x="1471" y="579"/>
                  </a:moveTo>
                  <a:cubicBezTo>
                    <a:pt x="1469" y="578"/>
                    <a:pt x="1468" y="579"/>
                    <a:pt x="1467" y="580"/>
                  </a:cubicBezTo>
                  <a:cubicBezTo>
                    <a:pt x="1467" y="580"/>
                    <a:pt x="1467" y="580"/>
                    <a:pt x="1467" y="580"/>
                  </a:cubicBezTo>
                  <a:cubicBezTo>
                    <a:pt x="1466" y="581"/>
                    <a:pt x="1466" y="581"/>
                    <a:pt x="1466" y="581"/>
                  </a:cubicBezTo>
                  <a:cubicBezTo>
                    <a:pt x="1466" y="581"/>
                    <a:pt x="1466" y="581"/>
                    <a:pt x="1466" y="581"/>
                  </a:cubicBezTo>
                  <a:cubicBezTo>
                    <a:pt x="1466" y="581"/>
                    <a:pt x="1466" y="581"/>
                    <a:pt x="1466" y="581"/>
                  </a:cubicBezTo>
                  <a:cubicBezTo>
                    <a:pt x="1466" y="582"/>
                    <a:pt x="1466" y="582"/>
                    <a:pt x="1465" y="582"/>
                  </a:cubicBezTo>
                  <a:cubicBezTo>
                    <a:pt x="1465" y="582"/>
                    <a:pt x="1465" y="582"/>
                    <a:pt x="1465" y="583"/>
                  </a:cubicBezTo>
                  <a:cubicBezTo>
                    <a:pt x="1465" y="583"/>
                    <a:pt x="1465" y="583"/>
                    <a:pt x="1465" y="583"/>
                  </a:cubicBezTo>
                  <a:cubicBezTo>
                    <a:pt x="1465" y="583"/>
                    <a:pt x="1465" y="583"/>
                    <a:pt x="1465" y="584"/>
                  </a:cubicBezTo>
                  <a:cubicBezTo>
                    <a:pt x="1465" y="584"/>
                    <a:pt x="1464" y="584"/>
                    <a:pt x="1464" y="584"/>
                  </a:cubicBezTo>
                  <a:cubicBezTo>
                    <a:pt x="1464" y="584"/>
                    <a:pt x="1464" y="584"/>
                    <a:pt x="1464" y="584"/>
                  </a:cubicBezTo>
                  <a:cubicBezTo>
                    <a:pt x="1464" y="584"/>
                    <a:pt x="1465" y="585"/>
                    <a:pt x="1466" y="585"/>
                  </a:cubicBezTo>
                  <a:cubicBezTo>
                    <a:pt x="1466" y="585"/>
                    <a:pt x="1466" y="585"/>
                    <a:pt x="1466" y="585"/>
                  </a:cubicBezTo>
                  <a:cubicBezTo>
                    <a:pt x="1466" y="585"/>
                    <a:pt x="1466" y="585"/>
                    <a:pt x="1466" y="585"/>
                  </a:cubicBezTo>
                  <a:cubicBezTo>
                    <a:pt x="1466" y="585"/>
                    <a:pt x="1467" y="585"/>
                    <a:pt x="1467" y="586"/>
                  </a:cubicBezTo>
                  <a:cubicBezTo>
                    <a:pt x="1467" y="586"/>
                    <a:pt x="1467" y="586"/>
                    <a:pt x="1467" y="586"/>
                  </a:cubicBezTo>
                  <a:cubicBezTo>
                    <a:pt x="1468" y="586"/>
                    <a:pt x="1468" y="586"/>
                    <a:pt x="1468" y="586"/>
                  </a:cubicBezTo>
                  <a:cubicBezTo>
                    <a:pt x="1469" y="586"/>
                    <a:pt x="1469" y="586"/>
                    <a:pt x="1470" y="586"/>
                  </a:cubicBezTo>
                  <a:cubicBezTo>
                    <a:pt x="1470" y="586"/>
                    <a:pt x="1470" y="586"/>
                    <a:pt x="1470" y="586"/>
                  </a:cubicBezTo>
                  <a:cubicBezTo>
                    <a:pt x="1470" y="586"/>
                    <a:pt x="1471" y="585"/>
                    <a:pt x="1472" y="584"/>
                  </a:cubicBezTo>
                  <a:cubicBezTo>
                    <a:pt x="1472" y="584"/>
                    <a:pt x="1472" y="583"/>
                    <a:pt x="1472" y="583"/>
                  </a:cubicBezTo>
                  <a:cubicBezTo>
                    <a:pt x="1472" y="583"/>
                    <a:pt x="1472" y="583"/>
                    <a:pt x="1472" y="583"/>
                  </a:cubicBezTo>
                  <a:cubicBezTo>
                    <a:pt x="1472" y="583"/>
                    <a:pt x="1472" y="582"/>
                    <a:pt x="1472" y="582"/>
                  </a:cubicBezTo>
                  <a:cubicBezTo>
                    <a:pt x="1473" y="581"/>
                    <a:pt x="1472" y="579"/>
                    <a:pt x="1471" y="579"/>
                  </a:cubicBezTo>
                  <a:close/>
                  <a:moveTo>
                    <a:pt x="1438" y="528"/>
                  </a:moveTo>
                  <a:cubicBezTo>
                    <a:pt x="1438" y="528"/>
                    <a:pt x="1438" y="529"/>
                    <a:pt x="1438" y="529"/>
                  </a:cubicBezTo>
                  <a:cubicBezTo>
                    <a:pt x="1438" y="529"/>
                    <a:pt x="1438" y="529"/>
                    <a:pt x="1438" y="529"/>
                  </a:cubicBezTo>
                  <a:cubicBezTo>
                    <a:pt x="1438" y="529"/>
                    <a:pt x="1438" y="529"/>
                    <a:pt x="1438" y="529"/>
                  </a:cubicBezTo>
                  <a:cubicBezTo>
                    <a:pt x="1438" y="529"/>
                    <a:pt x="1438" y="529"/>
                    <a:pt x="1439" y="529"/>
                  </a:cubicBezTo>
                  <a:cubicBezTo>
                    <a:pt x="1439" y="529"/>
                    <a:pt x="1439" y="529"/>
                    <a:pt x="1439" y="530"/>
                  </a:cubicBezTo>
                  <a:cubicBezTo>
                    <a:pt x="1439" y="530"/>
                    <a:pt x="1439" y="530"/>
                    <a:pt x="1439" y="530"/>
                  </a:cubicBezTo>
                  <a:cubicBezTo>
                    <a:pt x="1440" y="530"/>
                    <a:pt x="1440" y="530"/>
                    <a:pt x="1440" y="530"/>
                  </a:cubicBezTo>
                  <a:cubicBezTo>
                    <a:pt x="1440" y="530"/>
                    <a:pt x="1440" y="530"/>
                    <a:pt x="1440" y="530"/>
                  </a:cubicBezTo>
                  <a:cubicBezTo>
                    <a:pt x="1441" y="530"/>
                    <a:pt x="1441" y="530"/>
                    <a:pt x="1442" y="530"/>
                  </a:cubicBezTo>
                  <a:cubicBezTo>
                    <a:pt x="1442" y="530"/>
                    <a:pt x="1442" y="530"/>
                    <a:pt x="1442" y="530"/>
                  </a:cubicBezTo>
                  <a:cubicBezTo>
                    <a:pt x="1442" y="529"/>
                    <a:pt x="1442" y="529"/>
                    <a:pt x="1443" y="529"/>
                  </a:cubicBezTo>
                  <a:cubicBezTo>
                    <a:pt x="1443" y="529"/>
                    <a:pt x="1443" y="529"/>
                    <a:pt x="1444" y="528"/>
                  </a:cubicBezTo>
                  <a:cubicBezTo>
                    <a:pt x="1478" y="494"/>
                    <a:pt x="1478" y="494"/>
                    <a:pt x="1478" y="494"/>
                  </a:cubicBezTo>
                  <a:cubicBezTo>
                    <a:pt x="1478" y="494"/>
                    <a:pt x="1478" y="493"/>
                    <a:pt x="1478" y="493"/>
                  </a:cubicBezTo>
                  <a:cubicBezTo>
                    <a:pt x="1479" y="493"/>
                    <a:pt x="1479" y="493"/>
                    <a:pt x="1479" y="493"/>
                  </a:cubicBezTo>
                  <a:cubicBezTo>
                    <a:pt x="1490" y="481"/>
                    <a:pt x="1490" y="481"/>
                    <a:pt x="1490" y="481"/>
                  </a:cubicBezTo>
                  <a:cubicBezTo>
                    <a:pt x="1491" y="480"/>
                    <a:pt x="1491" y="478"/>
                    <a:pt x="1490" y="477"/>
                  </a:cubicBezTo>
                  <a:cubicBezTo>
                    <a:pt x="1489" y="476"/>
                    <a:pt x="1487" y="476"/>
                    <a:pt x="1486" y="477"/>
                  </a:cubicBezTo>
                  <a:cubicBezTo>
                    <a:pt x="1475" y="488"/>
                    <a:pt x="1475" y="488"/>
                    <a:pt x="1475" y="488"/>
                  </a:cubicBezTo>
                  <a:cubicBezTo>
                    <a:pt x="1474" y="488"/>
                    <a:pt x="1474" y="489"/>
                    <a:pt x="1474" y="489"/>
                  </a:cubicBezTo>
                  <a:cubicBezTo>
                    <a:pt x="1474" y="489"/>
                    <a:pt x="1474" y="489"/>
                    <a:pt x="1473" y="490"/>
                  </a:cubicBezTo>
                  <a:cubicBezTo>
                    <a:pt x="1439" y="524"/>
                    <a:pt x="1439" y="524"/>
                    <a:pt x="1439" y="524"/>
                  </a:cubicBezTo>
                  <a:cubicBezTo>
                    <a:pt x="1439" y="524"/>
                    <a:pt x="1439" y="524"/>
                    <a:pt x="1439" y="524"/>
                  </a:cubicBezTo>
                  <a:cubicBezTo>
                    <a:pt x="1439" y="524"/>
                    <a:pt x="1439" y="524"/>
                    <a:pt x="1439" y="524"/>
                  </a:cubicBezTo>
                  <a:cubicBezTo>
                    <a:pt x="1439" y="524"/>
                    <a:pt x="1439" y="524"/>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6"/>
                    <a:pt x="1438" y="526"/>
                    <a:pt x="1438" y="526"/>
                  </a:cubicBezTo>
                  <a:cubicBezTo>
                    <a:pt x="1437" y="526"/>
                    <a:pt x="1437" y="526"/>
                    <a:pt x="1437" y="526"/>
                  </a:cubicBezTo>
                  <a:cubicBezTo>
                    <a:pt x="1437" y="527"/>
                    <a:pt x="1437" y="527"/>
                    <a:pt x="1437" y="527"/>
                  </a:cubicBezTo>
                  <a:cubicBezTo>
                    <a:pt x="1437" y="527"/>
                    <a:pt x="1437" y="527"/>
                    <a:pt x="1438" y="528"/>
                  </a:cubicBezTo>
                  <a:cubicBezTo>
                    <a:pt x="1438" y="528"/>
                    <a:pt x="1438" y="528"/>
                    <a:pt x="1438" y="528"/>
                  </a:cubicBezTo>
                  <a:close/>
                </a:path>
              </a:pathLst>
            </a:custGeom>
            <a:solidFill>
              <a:srgbClr val="2C3E50">
                <a:lumMod val="60000"/>
                <a:lumOff val="40000"/>
              </a:srgbClr>
            </a:soli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chemeClr val="bg1"/>
                </a:solidFill>
                <a:effectLst/>
                <a:uLnTx/>
                <a:uFillTx/>
                <a:latin typeface="Calibri"/>
              </a:endParaRPr>
            </a:p>
          </p:txBody>
        </p:sp>
        <p:sp>
          <p:nvSpPr>
            <p:cNvPr id="8" name="Oval 7">
              <a:extLst/>
            </p:cNvPr>
            <p:cNvSpPr/>
            <p:nvPr/>
          </p:nvSpPr>
          <p:spPr>
            <a:xfrm>
              <a:off x="4147803" y="4561931"/>
              <a:ext cx="138788" cy="138788"/>
            </a:xfrm>
            <a:prstGeom prst="ellipse">
              <a:avLst/>
            </a:prstGeom>
            <a:solidFill>
              <a:sysClr val="window" lastClr="FFFFFF"/>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chemeClr val="bg1"/>
                </a:solidFill>
                <a:effectLst/>
                <a:uLnTx/>
                <a:uFillTx/>
                <a:latin typeface="Calibri"/>
                <a:ea typeface="+mn-ea"/>
                <a:cs typeface="+mn-cs"/>
              </a:endParaRPr>
            </a:p>
          </p:txBody>
        </p:sp>
        <p:sp>
          <p:nvSpPr>
            <p:cNvPr id="9" name="Oval 8">
              <a:extLst/>
            </p:cNvPr>
            <p:cNvSpPr/>
            <p:nvPr/>
          </p:nvSpPr>
          <p:spPr>
            <a:xfrm>
              <a:off x="4230013" y="2819401"/>
              <a:ext cx="138788" cy="138788"/>
            </a:xfrm>
            <a:prstGeom prst="ellipse">
              <a:avLst/>
            </a:prstGeom>
            <a:solidFill>
              <a:sysClr val="window" lastClr="FFFFFF"/>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chemeClr val="bg1"/>
                </a:solidFill>
                <a:effectLst/>
                <a:uLnTx/>
                <a:uFillTx/>
                <a:latin typeface="Calibri"/>
                <a:ea typeface="+mn-ea"/>
                <a:cs typeface="+mn-cs"/>
              </a:endParaRPr>
            </a:p>
          </p:txBody>
        </p:sp>
        <p:sp>
          <p:nvSpPr>
            <p:cNvPr id="10" name="Oval 9">
              <a:extLst/>
            </p:cNvPr>
            <p:cNvSpPr/>
            <p:nvPr/>
          </p:nvSpPr>
          <p:spPr>
            <a:xfrm>
              <a:off x="5406549" y="3342731"/>
              <a:ext cx="138788" cy="138788"/>
            </a:xfrm>
            <a:prstGeom prst="ellipse">
              <a:avLst/>
            </a:prstGeom>
            <a:solidFill>
              <a:sysClr val="window" lastClr="FFFFFF"/>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chemeClr val="bg1"/>
                </a:solidFill>
                <a:effectLst/>
                <a:uLnTx/>
                <a:uFillTx/>
                <a:latin typeface="Calibri"/>
                <a:ea typeface="+mn-ea"/>
                <a:cs typeface="+mn-cs"/>
              </a:endParaRPr>
            </a:p>
          </p:txBody>
        </p:sp>
        <p:sp>
          <p:nvSpPr>
            <p:cNvPr id="11" name="Freeform 162">
              <a:extLst/>
            </p:cNvPr>
            <p:cNvSpPr>
              <a:spLocks noEditPoints="1"/>
            </p:cNvSpPr>
            <p:nvPr/>
          </p:nvSpPr>
          <p:spPr bwMode="auto">
            <a:xfrm>
              <a:off x="4187686" y="2515065"/>
              <a:ext cx="225396" cy="360252"/>
            </a:xfrm>
            <a:custGeom>
              <a:avLst/>
              <a:gdLst>
                <a:gd name="T0" fmla="*/ 100 w 200"/>
                <a:gd name="T1" fmla="*/ 158 h 320"/>
                <a:gd name="T2" fmla="*/ 43 w 200"/>
                <a:gd name="T3" fmla="*/ 101 h 320"/>
                <a:gd name="T4" fmla="*/ 100 w 200"/>
                <a:gd name="T5" fmla="*/ 44 h 320"/>
                <a:gd name="T6" fmla="*/ 158 w 200"/>
                <a:gd name="T7" fmla="*/ 101 h 320"/>
                <a:gd name="T8" fmla="*/ 100 w 200"/>
                <a:gd name="T9" fmla="*/ 158 h 320"/>
                <a:gd name="T10" fmla="*/ 100 w 200"/>
                <a:gd name="T11" fmla="*/ 0 h 320"/>
                <a:gd name="T12" fmla="*/ 0 w 200"/>
                <a:gd name="T13" fmla="*/ 100 h 320"/>
                <a:gd name="T14" fmla="*/ 100 w 200"/>
                <a:gd name="T15" fmla="*/ 320 h 320"/>
                <a:gd name="T16" fmla="*/ 200 w 200"/>
                <a:gd name="T17" fmla="*/ 100 h 320"/>
                <a:gd name="T18" fmla="*/ 100 w 200"/>
                <a:gd name="T19"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rgbClr val="2980B9"/>
            </a:soli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chemeClr val="bg1"/>
                </a:solidFill>
                <a:effectLst/>
                <a:uLnTx/>
                <a:uFillTx/>
                <a:latin typeface="Calibri"/>
              </a:endParaRPr>
            </a:p>
          </p:txBody>
        </p:sp>
        <p:sp>
          <p:nvSpPr>
            <p:cNvPr id="12" name="Freeform 163">
              <a:extLst/>
            </p:cNvPr>
            <p:cNvSpPr>
              <a:spLocks noEditPoints="1"/>
            </p:cNvSpPr>
            <p:nvPr/>
          </p:nvSpPr>
          <p:spPr bwMode="auto">
            <a:xfrm>
              <a:off x="5363243" y="3051873"/>
              <a:ext cx="225396" cy="360252"/>
            </a:xfrm>
            <a:custGeom>
              <a:avLst/>
              <a:gdLst>
                <a:gd name="T0" fmla="*/ 100 w 200"/>
                <a:gd name="T1" fmla="*/ 158 h 320"/>
                <a:gd name="T2" fmla="*/ 43 w 200"/>
                <a:gd name="T3" fmla="*/ 101 h 320"/>
                <a:gd name="T4" fmla="*/ 100 w 200"/>
                <a:gd name="T5" fmla="*/ 44 h 320"/>
                <a:gd name="T6" fmla="*/ 158 w 200"/>
                <a:gd name="T7" fmla="*/ 101 h 320"/>
                <a:gd name="T8" fmla="*/ 100 w 200"/>
                <a:gd name="T9" fmla="*/ 158 h 320"/>
                <a:gd name="T10" fmla="*/ 100 w 200"/>
                <a:gd name="T11" fmla="*/ 0 h 320"/>
                <a:gd name="T12" fmla="*/ 0 w 200"/>
                <a:gd name="T13" fmla="*/ 100 h 320"/>
                <a:gd name="T14" fmla="*/ 100 w 200"/>
                <a:gd name="T15" fmla="*/ 320 h 320"/>
                <a:gd name="T16" fmla="*/ 200 w 200"/>
                <a:gd name="T17" fmla="*/ 100 h 320"/>
                <a:gd name="T18" fmla="*/ 100 w 200"/>
                <a:gd name="T19"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rgbClr val="F39C12"/>
            </a:soli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chemeClr val="bg1"/>
                </a:solidFill>
                <a:effectLst/>
                <a:uLnTx/>
                <a:uFillTx/>
                <a:latin typeface="Calibri"/>
              </a:endParaRPr>
            </a:p>
          </p:txBody>
        </p:sp>
        <p:sp>
          <p:nvSpPr>
            <p:cNvPr id="13" name="Freeform 164">
              <a:extLst/>
            </p:cNvPr>
            <p:cNvSpPr>
              <a:spLocks noEditPoints="1"/>
            </p:cNvSpPr>
            <p:nvPr/>
          </p:nvSpPr>
          <p:spPr bwMode="auto">
            <a:xfrm>
              <a:off x="4104498" y="4271073"/>
              <a:ext cx="225396" cy="360252"/>
            </a:xfrm>
            <a:custGeom>
              <a:avLst/>
              <a:gdLst>
                <a:gd name="T0" fmla="*/ 100 w 200"/>
                <a:gd name="T1" fmla="*/ 158 h 320"/>
                <a:gd name="T2" fmla="*/ 43 w 200"/>
                <a:gd name="T3" fmla="*/ 101 h 320"/>
                <a:gd name="T4" fmla="*/ 100 w 200"/>
                <a:gd name="T5" fmla="*/ 44 h 320"/>
                <a:gd name="T6" fmla="*/ 158 w 200"/>
                <a:gd name="T7" fmla="*/ 101 h 320"/>
                <a:gd name="T8" fmla="*/ 100 w 200"/>
                <a:gd name="T9" fmla="*/ 158 h 320"/>
                <a:gd name="T10" fmla="*/ 100 w 200"/>
                <a:gd name="T11" fmla="*/ 0 h 320"/>
                <a:gd name="T12" fmla="*/ 0 w 200"/>
                <a:gd name="T13" fmla="*/ 100 h 320"/>
                <a:gd name="T14" fmla="*/ 100 w 200"/>
                <a:gd name="T15" fmla="*/ 320 h 320"/>
                <a:gd name="T16" fmla="*/ 200 w 200"/>
                <a:gd name="T17" fmla="*/ 100 h 320"/>
                <a:gd name="T18" fmla="*/ 100 w 200"/>
                <a:gd name="T19"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rgbClr val="9BBB59"/>
            </a:soli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chemeClr val="bg1"/>
                </a:solidFill>
                <a:effectLst/>
                <a:uLnTx/>
                <a:uFillTx/>
                <a:latin typeface="Calibri"/>
              </a:endParaRPr>
            </a:p>
          </p:txBody>
        </p:sp>
        <p:grpSp>
          <p:nvGrpSpPr>
            <p:cNvPr id="18" name="Group 17">
              <a:extLst/>
            </p:cNvPr>
            <p:cNvGrpSpPr/>
            <p:nvPr/>
          </p:nvGrpSpPr>
          <p:grpSpPr>
            <a:xfrm>
              <a:off x="1308919" y="2902701"/>
              <a:ext cx="270459" cy="270459"/>
              <a:chOff x="981689" y="2177026"/>
              <a:chExt cx="202844" cy="202844"/>
            </a:xfrm>
          </p:grpSpPr>
          <p:sp>
            <p:nvSpPr>
              <p:cNvPr id="20" name="Oval 19">
                <a:extLst/>
              </p:cNvPr>
              <p:cNvSpPr/>
              <p:nvPr/>
            </p:nvSpPr>
            <p:spPr>
              <a:xfrm>
                <a:off x="981689" y="2177026"/>
                <a:ext cx="202844" cy="202844"/>
              </a:xfrm>
              <a:prstGeom prst="ellipse">
                <a:avLst/>
              </a:prstGeom>
              <a:solidFill>
                <a:srgbClr val="2C3E50"/>
              </a:solidFill>
              <a:ln w="9525" cap="flat" cmpd="sng" algn="ctr">
                <a:solidFill>
                  <a:sysClr val="window" lastClr="FFFFFF"/>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chemeClr val="bg1"/>
                  </a:solidFill>
                  <a:effectLst/>
                  <a:uLnTx/>
                  <a:uFillTx/>
                  <a:latin typeface="Calibri"/>
                  <a:ea typeface="+mn-ea"/>
                  <a:cs typeface="+mn-cs"/>
                </a:endParaRPr>
              </a:p>
            </p:txBody>
          </p:sp>
          <p:sp>
            <p:nvSpPr>
              <p:cNvPr id="21" name="Oval 20">
                <a:extLst/>
              </p:cNvPr>
              <p:cNvSpPr/>
              <p:nvPr/>
            </p:nvSpPr>
            <p:spPr>
              <a:xfrm>
                <a:off x="1031066" y="2226403"/>
                <a:ext cx="104091" cy="104091"/>
              </a:xfrm>
              <a:prstGeom prst="ellipse">
                <a:avLst/>
              </a:prstGeom>
              <a:solidFill>
                <a:sysClr val="window" lastClr="FFFFFF"/>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chemeClr val="bg1"/>
                  </a:solidFill>
                  <a:effectLst/>
                  <a:uLnTx/>
                  <a:uFillTx/>
                  <a:latin typeface="Calibri"/>
                  <a:ea typeface="+mn-ea"/>
                  <a:cs typeface="+mn-cs"/>
                </a:endParaRPr>
              </a:p>
            </p:txBody>
          </p:sp>
        </p:grpSp>
        <p:sp>
          <p:nvSpPr>
            <p:cNvPr id="19" name="Freeform 6">
              <a:extLst/>
            </p:cNvPr>
            <p:cNvSpPr>
              <a:spLocks noEditPoints="1"/>
            </p:cNvSpPr>
            <p:nvPr/>
          </p:nvSpPr>
          <p:spPr bwMode="auto">
            <a:xfrm>
              <a:off x="1334625" y="2677678"/>
              <a:ext cx="225396" cy="360252"/>
            </a:xfrm>
            <a:custGeom>
              <a:avLst/>
              <a:gdLst>
                <a:gd name="T0" fmla="*/ 100 w 200"/>
                <a:gd name="T1" fmla="*/ 158 h 320"/>
                <a:gd name="T2" fmla="*/ 43 w 200"/>
                <a:gd name="T3" fmla="*/ 101 h 320"/>
                <a:gd name="T4" fmla="*/ 100 w 200"/>
                <a:gd name="T5" fmla="*/ 44 h 320"/>
                <a:gd name="T6" fmla="*/ 158 w 200"/>
                <a:gd name="T7" fmla="*/ 101 h 320"/>
                <a:gd name="T8" fmla="*/ 100 w 200"/>
                <a:gd name="T9" fmla="*/ 158 h 320"/>
                <a:gd name="T10" fmla="*/ 100 w 200"/>
                <a:gd name="T11" fmla="*/ 0 h 320"/>
                <a:gd name="T12" fmla="*/ 0 w 200"/>
                <a:gd name="T13" fmla="*/ 100 h 320"/>
                <a:gd name="T14" fmla="*/ 100 w 200"/>
                <a:gd name="T15" fmla="*/ 320 h 320"/>
                <a:gd name="T16" fmla="*/ 200 w 200"/>
                <a:gd name="T17" fmla="*/ 100 h 320"/>
                <a:gd name="T18" fmla="*/ 100 w 200"/>
                <a:gd name="T19"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rgbClr val="16A085"/>
            </a:soli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chemeClr val="bg1"/>
                </a:solidFill>
                <a:effectLst/>
                <a:uLnTx/>
                <a:uFillTx/>
                <a:latin typeface="Calibri"/>
              </a:endParaRPr>
            </a:p>
          </p:txBody>
        </p:sp>
      </p:grpSp>
      <p:grpSp>
        <p:nvGrpSpPr>
          <p:cNvPr id="22" name="Group 21">
            <a:extLst/>
          </p:cNvPr>
          <p:cNvGrpSpPr/>
          <p:nvPr/>
        </p:nvGrpSpPr>
        <p:grpSpPr>
          <a:xfrm>
            <a:off x="4426788" y="2878283"/>
            <a:ext cx="3804126" cy="1981200"/>
            <a:chOff x="445531" y="2209801"/>
            <a:chExt cx="7174469" cy="3609431"/>
          </a:xfrm>
        </p:grpSpPr>
        <p:sp>
          <p:nvSpPr>
            <p:cNvPr id="23" name="Freeform 609">
              <a:extLst/>
            </p:cNvPr>
            <p:cNvSpPr>
              <a:spLocks noEditPoints="1"/>
            </p:cNvSpPr>
            <p:nvPr/>
          </p:nvSpPr>
          <p:spPr bwMode="auto">
            <a:xfrm>
              <a:off x="445531" y="2209801"/>
              <a:ext cx="7174469" cy="3609431"/>
            </a:xfrm>
            <a:custGeom>
              <a:avLst/>
              <a:gdLst>
                <a:gd name="T0" fmla="*/ 42 w 1779"/>
                <a:gd name="T1" fmla="*/ 140 h 895"/>
                <a:gd name="T2" fmla="*/ 155 w 1779"/>
                <a:gd name="T3" fmla="*/ 148 h 895"/>
                <a:gd name="T4" fmla="*/ 327 w 1779"/>
                <a:gd name="T5" fmla="*/ 46 h 895"/>
                <a:gd name="T6" fmla="*/ 337 w 1779"/>
                <a:gd name="T7" fmla="*/ 74 h 895"/>
                <a:gd name="T8" fmla="*/ 382 w 1779"/>
                <a:gd name="T9" fmla="*/ 79 h 895"/>
                <a:gd name="T10" fmla="*/ 161 w 1779"/>
                <a:gd name="T11" fmla="*/ 328 h 895"/>
                <a:gd name="T12" fmla="*/ 431 w 1779"/>
                <a:gd name="T13" fmla="*/ 71 h 895"/>
                <a:gd name="T14" fmla="*/ 414 w 1779"/>
                <a:gd name="T15" fmla="*/ 103 h 895"/>
                <a:gd name="T16" fmla="*/ 488 w 1779"/>
                <a:gd name="T17" fmla="*/ 57 h 895"/>
                <a:gd name="T18" fmla="*/ 433 w 1779"/>
                <a:gd name="T19" fmla="*/ 121 h 895"/>
                <a:gd name="T20" fmla="*/ 466 w 1779"/>
                <a:gd name="T21" fmla="*/ 106 h 895"/>
                <a:gd name="T22" fmla="*/ 287 w 1779"/>
                <a:gd name="T23" fmla="*/ 329 h 895"/>
                <a:gd name="T24" fmla="*/ 507 w 1779"/>
                <a:gd name="T25" fmla="*/ 132 h 895"/>
                <a:gd name="T26" fmla="*/ 476 w 1779"/>
                <a:gd name="T27" fmla="*/ 193 h 895"/>
                <a:gd name="T28" fmla="*/ 468 w 1779"/>
                <a:gd name="T29" fmla="*/ 231 h 895"/>
                <a:gd name="T30" fmla="*/ 583 w 1779"/>
                <a:gd name="T31" fmla="*/ 125 h 895"/>
                <a:gd name="T32" fmla="*/ 643 w 1779"/>
                <a:gd name="T33" fmla="*/ 97 h 895"/>
                <a:gd name="T34" fmla="*/ 305 w 1779"/>
                <a:gd name="T35" fmla="*/ 463 h 895"/>
                <a:gd name="T36" fmla="*/ 333 w 1779"/>
                <a:gd name="T37" fmla="*/ 478 h 895"/>
                <a:gd name="T38" fmla="*/ 324 w 1779"/>
                <a:gd name="T39" fmla="*/ 552 h 895"/>
                <a:gd name="T40" fmla="*/ 751 w 1779"/>
                <a:gd name="T41" fmla="*/ 184 h 895"/>
                <a:gd name="T42" fmla="*/ 797 w 1779"/>
                <a:gd name="T43" fmla="*/ 160 h 895"/>
                <a:gd name="T44" fmla="*/ 851 w 1779"/>
                <a:gd name="T45" fmla="*/ 147 h 895"/>
                <a:gd name="T46" fmla="*/ 380 w 1779"/>
                <a:gd name="T47" fmla="*/ 639 h 895"/>
                <a:gd name="T48" fmla="*/ 911 w 1779"/>
                <a:gd name="T49" fmla="*/ 138 h 895"/>
                <a:gd name="T50" fmla="*/ 941 w 1779"/>
                <a:gd name="T51" fmla="*/ 127 h 895"/>
                <a:gd name="T52" fmla="*/ 1002 w 1779"/>
                <a:gd name="T53" fmla="*/ 80 h 895"/>
                <a:gd name="T54" fmla="*/ 708 w 1779"/>
                <a:gd name="T55" fmla="*/ 410 h 895"/>
                <a:gd name="T56" fmla="*/ 399 w 1779"/>
                <a:gd name="T57" fmla="*/ 743 h 895"/>
                <a:gd name="T58" fmla="*/ 1157 w 1779"/>
                <a:gd name="T59" fmla="*/ 18 h 895"/>
                <a:gd name="T60" fmla="*/ 591 w 1779"/>
                <a:gd name="T61" fmla="*/ 592 h 895"/>
                <a:gd name="T62" fmla="*/ 1152 w 1779"/>
                <a:gd name="T63" fmla="*/ 50 h 895"/>
                <a:gd name="T64" fmla="*/ 980 w 1779"/>
                <a:gd name="T65" fmla="*/ 242 h 895"/>
                <a:gd name="T66" fmla="*/ 928 w 1779"/>
                <a:gd name="T67" fmla="*/ 308 h 895"/>
                <a:gd name="T68" fmla="*/ 1246 w 1779"/>
                <a:gd name="T69" fmla="*/ 41 h 895"/>
                <a:gd name="T70" fmla="*/ 1065 w 1779"/>
                <a:gd name="T71" fmla="*/ 245 h 895"/>
                <a:gd name="T72" fmla="*/ 1087 w 1779"/>
                <a:gd name="T73" fmla="*/ 265 h 895"/>
                <a:gd name="T74" fmla="*/ 1337 w 1779"/>
                <a:gd name="T75" fmla="*/ 38 h 895"/>
                <a:gd name="T76" fmla="*/ 865 w 1779"/>
                <a:gd name="T77" fmla="*/ 557 h 895"/>
                <a:gd name="T78" fmla="*/ 1027 w 1779"/>
                <a:gd name="T79" fmla="*/ 418 h 895"/>
                <a:gd name="T80" fmla="*/ 1057 w 1779"/>
                <a:gd name="T81" fmla="*/ 449 h 895"/>
                <a:gd name="T82" fmla="*/ 1191 w 1779"/>
                <a:gd name="T83" fmla="*/ 371 h 895"/>
                <a:gd name="T84" fmla="*/ 890 w 1779"/>
                <a:gd name="T85" fmla="*/ 717 h 895"/>
                <a:gd name="T86" fmla="*/ 1001 w 1779"/>
                <a:gd name="T87" fmla="*/ 659 h 895"/>
                <a:gd name="T88" fmla="*/ 1597 w 1779"/>
                <a:gd name="T89" fmla="*/ 91 h 895"/>
                <a:gd name="T90" fmla="*/ 1457 w 1779"/>
                <a:gd name="T91" fmla="*/ 277 h 895"/>
                <a:gd name="T92" fmla="*/ 1342 w 1779"/>
                <a:gd name="T93" fmla="*/ 397 h 895"/>
                <a:gd name="T94" fmla="*/ 1546 w 1779"/>
                <a:gd name="T95" fmla="*/ 221 h 895"/>
                <a:gd name="T96" fmla="*/ 1576 w 1779"/>
                <a:gd name="T97" fmla="*/ 242 h 895"/>
                <a:gd name="T98" fmla="*/ 1348 w 1779"/>
                <a:gd name="T99" fmla="*/ 482 h 895"/>
                <a:gd name="T100" fmla="*/ 1535 w 1779"/>
                <a:gd name="T101" fmla="*/ 317 h 895"/>
                <a:gd name="T102" fmla="*/ 1380 w 1779"/>
                <a:gd name="T103" fmla="*/ 520 h 895"/>
                <a:gd name="T104" fmla="*/ 1393 w 1779"/>
                <a:gd name="T105" fmla="*/ 547 h 895"/>
                <a:gd name="T106" fmla="*/ 1532 w 1779"/>
                <a:gd name="T107" fmla="*/ 459 h 895"/>
                <a:gd name="T108" fmla="*/ 1482 w 1779"/>
                <a:gd name="T109" fmla="*/ 537 h 895"/>
                <a:gd name="T110" fmla="*/ 1500 w 1779"/>
                <a:gd name="T111" fmla="*/ 561 h 895"/>
                <a:gd name="T112" fmla="*/ 1590 w 1779"/>
                <a:gd name="T113" fmla="*/ 535 h 895"/>
                <a:gd name="T114" fmla="*/ 1578 w 1779"/>
                <a:gd name="T115" fmla="*/ 599 h 895"/>
                <a:gd name="T116" fmla="*/ 1597 w 1779"/>
                <a:gd name="T117" fmla="*/ 632 h 895"/>
                <a:gd name="T118" fmla="*/ 1680 w 1779"/>
                <a:gd name="T119" fmla="*/ 599 h 895"/>
                <a:gd name="T120" fmla="*/ 1739 w 1779"/>
                <a:gd name="T121" fmla="*/ 588 h 895"/>
                <a:gd name="T122" fmla="*/ 1692 w 1779"/>
                <a:gd name="T123" fmla="*/ 817 h 895"/>
                <a:gd name="T124" fmla="*/ 997 w 1779"/>
                <a:gd name="T125" fmla="*/ 69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79" h="895">
                  <a:moveTo>
                    <a:pt x="33" y="74"/>
                  </a:moveTo>
                  <a:cubicBezTo>
                    <a:pt x="32" y="73"/>
                    <a:pt x="30" y="73"/>
                    <a:pt x="29" y="74"/>
                  </a:cubicBezTo>
                  <a:cubicBezTo>
                    <a:pt x="8" y="95"/>
                    <a:pt x="8" y="95"/>
                    <a:pt x="8" y="95"/>
                  </a:cubicBezTo>
                  <a:cubicBezTo>
                    <a:pt x="7" y="96"/>
                    <a:pt x="7" y="98"/>
                    <a:pt x="8" y="99"/>
                  </a:cubicBezTo>
                  <a:cubicBezTo>
                    <a:pt x="9" y="100"/>
                    <a:pt x="10" y="100"/>
                    <a:pt x="11" y="100"/>
                  </a:cubicBezTo>
                  <a:cubicBezTo>
                    <a:pt x="11" y="100"/>
                    <a:pt x="12" y="100"/>
                    <a:pt x="13" y="99"/>
                  </a:cubicBezTo>
                  <a:cubicBezTo>
                    <a:pt x="33" y="78"/>
                    <a:pt x="33" y="78"/>
                    <a:pt x="33" y="78"/>
                  </a:cubicBezTo>
                  <a:cubicBezTo>
                    <a:pt x="35" y="77"/>
                    <a:pt x="35" y="75"/>
                    <a:pt x="33" y="74"/>
                  </a:cubicBezTo>
                  <a:close/>
                  <a:moveTo>
                    <a:pt x="55" y="70"/>
                  </a:moveTo>
                  <a:cubicBezTo>
                    <a:pt x="55" y="70"/>
                    <a:pt x="56" y="70"/>
                    <a:pt x="57" y="69"/>
                  </a:cubicBezTo>
                  <a:cubicBezTo>
                    <a:pt x="62" y="64"/>
                    <a:pt x="62" y="64"/>
                    <a:pt x="62" y="64"/>
                  </a:cubicBezTo>
                  <a:cubicBezTo>
                    <a:pt x="63" y="63"/>
                    <a:pt x="63" y="61"/>
                    <a:pt x="62" y="59"/>
                  </a:cubicBezTo>
                  <a:cubicBezTo>
                    <a:pt x="61" y="58"/>
                    <a:pt x="59" y="58"/>
                    <a:pt x="58" y="59"/>
                  </a:cubicBezTo>
                  <a:cubicBezTo>
                    <a:pt x="52" y="65"/>
                    <a:pt x="52" y="65"/>
                    <a:pt x="52" y="65"/>
                  </a:cubicBezTo>
                  <a:cubicBezTo>
                    <a:pt x="51" y="66"/>
                    <a:pt x="51" y="68"/>
                    <a:pt x="52" y="69"/>
                  </a:cubicBezTo>
                  <a:cubicBezTo>
                    <a:pt x="53" y="70"/>
                    <a:pt x="54" y="70"/>
                    <a:pt x="55" y="70"/>
                  </a:cubicBezTo>
                  <a:close/>
                  <a:moveTo>
                    <a:pt x="20" y="105"/>
                  </a:moveTo>
                  <a:cubicBezTo>
                    <a:pt x="21" y="105"/>
                    <a:pt x="21" y="104"/>
                    <a:pt x="22" y="104"/>
                  </a:cubicBezTo>
                  <a:cubicBezTo>
                    <a:pt x="42" y="84"/>
                    <a:pt x="42" y="84"/>
                    <a:pt x="42" y="84"/>
                  </a:cubicBezTo>
                  <a:cubicBezTo>
                    <a:pt x="43" y="83"/>
                    <a:pt x="43" y="81"/>
                    <a:pt x="42" y="80"/>
                  </a:cubicBezTo>
                  <a:cubicBezTo>
                    <a:pt x="41" y="78"/>
                    <a:pt x="39" y="78"/>
                    <a:pt x="38" y="80"/>
                  </a:cubicBezTo>
                  <a:cubicBezTo>
                    <a:pt x="18" y="100"/>
                    <a:pt x="18" y="100"/>
                    <a:pt x="18" y="100"/>
                  </a:cubicBezTo>
                  <a:cubicBezTo>
                    <a:pt x="16" y="101"/>
                    <a:pt x="16" y="103"/>
                    <a:pt x="18" y="104"/>
                  </a:cubicBezTo>
                  <a:cubicBezTo>
                    <a:pt x="18" y="104"/>
                    <a:pt x="19" y="105"/>
                    <a:pt x="20" y="105"/>
                  </a:cubicBezTo>
                  <a:close/>
                  <a:moveTo>
                    <a:pt x="30" y="106"/>
                  </a:moveTo>
                  <a:cubicBezTo>
                    <a:pt x="29" y="105"/>
                    <a:pt x="27" y="105"/>
                    <a:pt x="25" y="106"/>
                  </a:cubicBezTo>
                  <a:cubicBezTo>
                    <a:pt x="24" y="107"/>
                    <a:pt x="24" y="107"/>
                    <a:pt x="24" y="107"/>
                  </a:cubicBezTo>
                  <a:cubicBezTo>
                    <a:pt x="23" y="108"/>
                    <a:pt x="23" y="110"/>
                    <a:pt x="24" y="112"/>
                  </a:cubicBezTo>
                  <a:cubicBezTo>
                    <a:pt x="24" y="112"/>
                    <a:pt x="25" y="112"/>
                    <a:pt x="26" y="112"/>
                  </a:cubicBezTo>
                  <a:cubicBezTo>
                    <a:pt x="27" y="112"/>
                    <a:pt x="28" y="112"/>
                    <a:pt x="28" y="112"/>
                  </a:cubicBezTo>
                  <a:cubicBezTo>
                    <a:pt x="30" y="110"/>
                    <a:pt x="30" y="110"/>
                    <a:pt x="30" y="110"/>
                  </a:cubicBezTo>
                  <a:cubicBezTo>
                    <a:pt x="31" y="109"/>
                    <a:pt x="31" y="107"/>
                    <a:pt x="30" y="106"/>
                  </a:cubicBezTo>
                  <a:close/>
                  <a:moveTo>
                    <a:pt x="37" y="99"/>
                  </a:moveTo>
                  <a:cubicBezTo>
                    <a:pt x="37" y="99"/>
                    <a:pt x="38" y="100"/>
                    <a:pt x="39" y="100"/>
                  </a:cubicBezTo>
                  <a:cubicBezTo>
                    <a:pt x="40" y="100"/>
                    <a:pt x="41" y="99"/>
                    <a:pt x="41" y="99"/>
                  </a:cubicBezTo>
                  <a:cubicBezTo>
                    <a:pt x="50" y="90"/>
                    <a:pt x="50" y="90"/>
                    <a:pt x="50" y="90"/>
                  </a:cubicBezTo>
                  <a:cubicBezTo>
                    <a:pt x="51" y="89"/>
                    <a:pt x="51" y="87"/>
                    <a:pt x="50" y="86"/>
                  </a:cubicBezTo>
                  <a:cubicBezTo>
                    <a:pt x="48" y="85"/>
                    <a:pt x="46" y="85"/>
                    <a:pt x="45" y="86"/>
                  </a:cubicBezTo>
                  <a:cubicBezTo>
                    <a:pt x="37" y="94"/>
                    <a:pt x="37" y="94"/>
                    <a:pt x="37" y="94"/>
                  </a:cubicBezTo>
                  <a:cubicBezTo>
                    <a:pt x="36" y="95"/>
                    <a:pt x="36" y="97"/>
                    <a:pt x="37" y="99"/>
                  </a:cubicBezTo>
                  <a:close/>
                  <a:moveTo>
                    <a:pt x="20" y="133"/>
                  </a:moveTo>
                  <a:cubicBezTo>
                    <a:pt x="21" y="133"/>
                    <a:pt x="21" y="132"/>
                    <a:pt x="22" y="132"/>
                  </a:cubicBezTo>
                  <a:cubicBezTo>
                    <a:pt x="25" y="129"/>
                    <a:pt x="25" y="129"/>
                    <a:pt x="25" y="129"/>
                  </a:cubicBezTo>
                  <a:cubicBezTo>
                    <a:pt x="26" y="128"/>
                    <a:pt x="26" y="126"/>
                    <a:pt x="25" y="125"/>
                  </a:cubicBezTo>
                  <a:cubicBezTo>
                    <a:pt x="24" y="123"/>
                    <a:pt x="22" y="123"/>
                    <a:pt x="20" y="125"/>
                  </a:cubicBezTo>
                  <a:cubicBezTo>
                    <a:pt x="18" y="127"/>
                    <a:pt x="18" y="127"/>
                    <a:pt x="18" y="127"/>
                  </a:cubicBezTo>
                  <a:cubicBezTo>
                    <a:pt x="16" y="129"/>
                    <a:pt x="16" y="131"/>
                    <a:pt x="18" y="132"/>
                  </a:cubicBezTo>
                  <a:cubicBezTo>
                    <a:pt x="18" y="132"/>
                    <a:pt x="19" y="133"/>
                    <a:pt x="20" y="133"/>
                  </a:cubicBezTo>
                  <a:close/>
                  <a:moveTo>
                    <a:pt x="54" y="110"/>
                  </a:moveTo>
                  <a:cubicBezTo>
                    <a:pt x="52" y="109"/>
                    <a:pt x="50" y="109"/>
                    <a:pt x="49" y="110"/>
                  </a:cubicBezTo>
                  <a:cubicBezTo>
                    <a:pt x="31" y="128"/>
                    <a:pt x="31" y="128"/>
                    <a:pt x="31" y="128"/>
                  </a:cubicBezTo>
                  <a:cubicBezTo>
                    <a:pt x="30" y="130"/>
                    <a:pt x="30" y="131"/>
                    <a:pt x="31" y="133"/>
                  </a:cubicBezTo>
                  <a:cubicBezTo>
                    <a:pt x="31" y="133"/>
                    <a:pt x="32" y="134"/>
                    <a:pt x="33" y="134"/>
                  </a:cubicBezTo>
                  <a:cubicBezTo>
                    <a:pt x="34" y="134"/>
                    <a:pt x="35" y="133"/>
                    <a:pt x="35" y="133"/>
                  </a:cubicBezTo>
                  <a:cubicBezTo>
                    <a:pt x="54" y="114"/>
                    <a:pt x="54" y="114"/>
                    <a:pt x="54" y="114"/>
                  </a:cubicBezTo>
                  <a:cubicBezTo>
                    <a:pt x="55" y="113"/>
                    <a:pt x="55" y="111"/>
                    <a:pt x="54" y="110"/>
                  </a:cubicBezTo>
                  <a:close/>
                  <a:moveTo>
                    <a:pt x="59" y="105"/>
                  </a:moveTo>
                  <a:cubicBezTo>
                    <a:pt x="59" y="105"/>
                    <a:pt x="60" y="106"/>
                    <a:pt x="61" y="106"/>
                  </a:cubicBezTo>
                  <a:cubicBezTo>
                    <a:pt x="62" y="106"/>
                    <a:pt x="62" y="105"/>
                    <a:pt x="63" y="105"/>
                  </a:cubicBezTo>
                  <a:cubicBezTo>
                    <a:pt x="72" y="96"/>
                    <a:pt x="72" y="96"/>
                    <a:pt x="72" y="96"/>
                  </a:cubicBezTo>
                  <a:cubicBezTo>
                    <a:pt x="73" y="94"/>
                    <a:pt x="73" y="92"/>
                    <a:pt x="72" y="91"/>
                  </a:cubicBezTo>
                  <a:cubicBezTo>
                    <a:pt x="71" y="90"/>
                    <a:pt x="69" y="90"/>
                    <a:pt x="68" y="91"/>
                  </a:cubicBezTo>
                  <a:cubicBezTo>
                    <a:pt x="59" y="100"/>
                    <a:pt x="59" y="100"/>
                    <a:pt x="59" y="100"/>
                  </a:cubicBezTo>
                  <a:cubicBezTo>
                    <a:pt x="57" y="102"/>
                    <a:pt x="57" y="104"/>
                    <a:pt x="59" y="105"/>
                  </a:cubicBezTo>
                  <a:close/>
                  <a:moveTo>
                    <a:pt x="3" y="156"/>
                  </a:moveTo>
                  <a:cubicBezTo>
                    <a:pt x="1" y="158"/>
                    <a:pt x="1" y="158"/>
                    <a:pt x="1" y="158"/>
                  </a:cubicBezTo>
                  <a:cubicBezTo>
                    <a:pt x="0" y="159"/>
                    <a:pt x="0" y="161"/>
                    <a:pt x="1" y="162"/>
                  </a:cubicBezTo>
                  <a:cubicBezTo>
                    <a:pt x="2" y="163"/>
                    <a:pt x="2" y="163"/>
                    <a:pt x="3" y="163"/>
                  </a:cubicBezTo>
                  <a:cubicBezTo>
                    <a:pt x="4" y="163"/>
                    <a:pt x="5" y="163"/>
                    <a:pt x="5" y="162"/>
                  </a:cubicBezTo>
                  <a:cubicBezTo>
                    <a:pt x="8" y="160"/>
                    <a:pt x="8" y="160"/>
                    <a:pt x="8" y="160"/>
                  </a:cubicBezTo>
                  <a:cubicBezTo>
                    <a:pt x="9" y="159"/>
                    <a:pt x="9" y="157"/>
                    <a:pt x="8" y="156"/>
                  </a:cubicBezTo>
                  <a:cubicBezTo>
                    <a:pt x="6" y="155"/>
                    <a:pt x="4" y="155"/>
                    <a:pt x="3" y="156"/>
                  </a:cubicBezTo>
                  <a:close/>
                  <a:moveTo>
                    <a:pt x="23" y="150"/>
                  </a:moveTo>
                  <a:cubicBezTo>
                    <a:pt x="18" y="155"/>
                    <a:pt x="18" y="155"/>
                    <a:pt x="18" y="155"/>
                  </a:cubicBezTo>
                  <a:cubicBezTo>
                    <a:pt x="16" y="157"/>
                    <a:pt x="16" y="159"/>
                    <a:pt x="18" y="160"/>
                  </a:cubicBezTo>
                  <a:cubicBezTo>
                    <a:pt x="18" y="160"/>
                    <a:pt x="19" y="161"/>
                    <a:pt x="20" y="161"/>
                  </a:cubicBezTo>
                  <a:cubicBezTo>
                    <a:pt x="21" y="161"/>
                    <a:pt x="21" y="160"/>
                    <a:pt x="22" y="160"/>
                  </a:cubicBezTo>
                  <a:cubicBezTo>
                    <a:pt x="28" y="154"/>
                    <a:pt x="28" y="154"/>
                    <a:pt x="28" y="154"/>
                  </a:cubicBezTo>
                  <a:cubicBezTo>
                    <a:pt x="29" y="153"/>
                    <a:pt x="29" y="151"/>
                    <a:pt x="28" y="150"/>
                  </a:cubicBezTo>
                  <a:cubicBezTo>
                    <a:pt x="27" y="148"/>
                    <a:pt x="25" y="148"/>
                    <a:pt x="23" y="150"/>
                  </a:cubicBezTo>
                  <a:close/>
                  <a:moveTo>
                    <a:pt x="42" y="140"/>
                  </a:moveTo>
                  <a:cubicBezTo>
                    <a:pt x="79" y="103"/>
                    <a:pt x="79" y="103"/>
                    <a:pt x="79" y="103"/>
                  </a:cubicBezTo>
                  <a:cubicBezTo>
                    <a:pt x="85" y="96"/>
                    <a:pt x="85" y="96"/>
                    <a:pt x="85" y="96"/>
                  </a:cubicBezTo>
                  <a:cubicBezTo>
                    <a:pt x="87" y="95"/>
                    <a:pt x="87" y="93"/>
                    <a:pt x="85" y="92"/>
                  </a:cubicBezTo>
                  <a:cubicBezTo>
                    <a:pt x="84" y="91"/>
                    <a:pt x="82" y="91"/>
                    <a:pt x="81" y="92"/>
                  </a:cubicBezTo>
                  <a:cubicBezTo>
                    <a:pt x="77" y="96"/>
                    <a:pt x="77" y="96"/>
                    <a:pt x="77" y="96"/>
                  </a:cubicBezTo>
                  <a:cubicBezTo>
                    <a:pt x="38" y="135"/>
                    <a:pt x="38" y="135"/>
                    <a:pt x="38" y="135"/>
                  </a:cubicBezTo>
                  <a:cubicBezTo>
                    <a:pt x="37" y="137"/>
                    <a:pt x="37" y="139"/>
                    <a:pt x="38" y="140"/>
                  </a:cubicBezTo>
                  <a:cubicBezTo>
                    <a:pt x="38" y="140"/>
                    <a:pt x="39" y="141"/>
                    <a:pt x="40" y="141"/>
                  </a:cubicBezTo>
                  <a:cubicBezTo>
                    <a:pt x="41" y="141"/>
                    <a:pt x="41" y="140"/>
                    <a:pt x="42" y="140"/>
                  </a:cubicBezTo>
                  <a:close/>
                  <a:moveTo>
                    <a:pt x="89" y="91"/>
                  </a:moveTo>
                  <a:cubicBezTo>
                    <a:pt x="90" y="91"/>
                    <a:pt x="91" y="91"/>
                    <a:pt x="92" y="90"/>
                  </a:cubicBezTo>
                  <a:cubicBezTo>
                    <a:pt x="102" y="79"/>
                    <a:pt x="102" y="79"/>
                    <a:pt x="102" y="79"/>
                  </a:cubicBezTo>
                  <a:cubicBezTo>
                    <a:pt x="104" y="78"/>
                    <a:pt x="104" y="76"/>
                    <a:pt x="102" y="75"/>
                  </a:cubicBezTo>
                  <a:cubicBezTo>
                    <a:pt x="101" y="74"/>
                    <a:pt x="99" y="74"/>
                    <a:pt x="98" y="75"/>
                  </a:cubicBezTo>
                  <a:cubicBezTo>
                    <a:pt x="87" y="86"/>
                    <a:pt x="87" y="86"/>
                    <a:pt x="87" y="86"/>
                  </a:cubicBezTo>
                  <a:cubicBezTo>
                    <a:pt x="86" y="87"/>
                    <a:pt x="86" y="89"/>
                    <a:pt x="87" y="90"/>
                  </a:cubicBezTo>
                  <a:cubicBezTo>
                    <a:pt x="88" y="91"/>
                    <a:pt x="89" y="91"/>
                    <a:pt x="89" y="91"/>
                  </a:cubicBezTo>
                  <a:close/>
                  <a:moveTo>
                    <a:pt x="125" y="66"/>
                  </a:moveTo>
                  <a:cubicBezTo>
                    <a:pt x="124" y="65"/>
                    <a:pt x="122" y="65"/>
                    <a:pt x="121" y="66"/>
                  </a:cubicBezTo>
                  <a:cubicBezTo>
                    <a:pt x="52" y="135"/>
                    <a:pt x="52" y="135"/>
                    <a:pt x="52" y="135"/>
                  </a:cubicBezTo>
                  <a:cubicBezTo>
                    <a:pt x="46" y="141"/>
                    <a:pt x="46" y="141"/>
                    <a:pt x="46" y="141"/>
                  </a:cubicBezTo>
                  <a:cubicBezTo>
                    <a:pt x="46" y="141"/>
                    <a:pt x="45" y="142"/>
                    <a:pt x="45" y="142"/>
                  </a:cubicBezTo>
                  <a:cubicBezTo>
                    <a:pt x="45" y="142"/>
                    <a:pt x="45" y="142"/>
                    <a:pt x="45" y="142"/>
                  </a:cubicBezTo>
                  <a:cubicBezTo>
                    <a:pt x="39" y="148"/>
                    <a:pt x="39" y="148"/>
                    <a:pt x="39" y="148"/>
                  </a:cubicBezTo>
                  <a:cubicBezTo>
                    <a:pt x="38" y="149"/>
                    <a:pt x="38" y="151"/>
                    <a:pt x="39" y="152"/>
                  </a:cubicBezTo>
                  <a:cubicBezTo>
                    <a:pt x="40" y="153"/>
                    <a:pt x="40" y="153"/>
                    <a:pt x="41" y="153"/>
                  </a:cubicBezTo>
                  <a:cubicBezTo>
                    <a:pt x="42" y="153"/>
                    <a:pt x="43" y="153"/>
                    <a:pt x="43" y="152"/>
                  </a:cubicBezTo>
                  <a:cubicBezTo>
                    <a:pt x="49" y="147"/>
                    <a:pt x="49" y="147"/>
                    <a:pt x="49" y="147"/>
                  </a:cubicBezTo>
                  <a:cubicBezTo>
                    <a:pt x="49" y="147"/>
                    <a:pt x="49" y="146"/>
                    <a:pt x="49" y="146"/>
                  </a:cubicBezTo>
                  <a:cubicBezTo>
                    <a:pt x="50" y="146"/>
                    <a:pt x="50" y="146"/>
                    <a:pt x="50" y="146"/>
                  </a:cubicBezTo>
                  <a:cubicBezTo>
                    <a:pt x="56" y="140"/>
                    <a:pt x="56" y="140"/>
                    <a:pt x="56" y="140"/>
                  </a:cubicBezTo>
                  <a:cubicBezTo>
                    <a:pt x="125" y="71"/>
                    <a:pt x="125" y="71"/>
                    <a:pt x="125" y="71"/>
                  </a:cubicBezTo>
                  <a:cubicBezTo>
                    <a:pt x="126" y="69"/>
                    <a:pt x="126" y="67"/>
                    <a:pt x="125" y="66"/>
                  </a:cubicBezTo>
                  <a:close/>
                  <a:moveTo>
                    <a:pt x="141" y="64"/>
                  </a:moveTo>
                  <a:cubicBezTo>
                    <a:pt x="140" y="63"/>
                    <a:pt x="138" y="63"/>
                    <a:pt x="137" y="64"/>
                  </a:cubicBezTo>
                  <a:cubicBezTo>
                    <a:pt x="62" y="139"/>
                    <a:pt x="62" y="139"/>
                    <a:pt x="62" y="139"/>
                  </a:cubicBezTo>
                  <a:cubicBezTo>
                    <a:pt x="61" y="140"/>
                    <a:pt x="61" y="142"/>
                    <a:pt x="62" y="143"/>
                  </a:cubicBezTo>
                  <a:cubicBezTo>
                    <a:pt x="63" y="144"/>
                    <a:pt x="63" y="144"/>
                    <a:pt x="64" y="144"/>
                  </a:cubicBezTo>
                  <a:cubicBezTo>
                    <a:pt x="65" y="144"/>
                    <a:pt x="66" y="144"/>
                    <a:pt x="66" y="143"/>
                  </a:cubicBezTo>
                  <a:cubicBezTo>
                    <a:pt x="141" y="68"/>
                    <a:pt x="141" y="68"/>
                    <a:pt x="141" y="68"/>
                  </a:cubicBezTo>
                  <a:cubicBezTo>
                    <a:pt x="142" y="67"/>
                    <a:pt x="142" y="65"/>
                    <a:pt x="141" y="64"/>
                  </a:cubicBezTo>
                  <a:close/>
                  <a:moveTo>
                    <a:pt x="157" y="66"/>
                  </a:moveTo>
                  <a:cubicBezTo>
                    <a:pt x="159" y="65"/>
                    <a:pt x="159" y="63"/>
                    <a:pt x="157" y="62"/>
                  </a:cubicBezTo>
                  <a:cubicBezTo>
                    <a:pt x="156" y="61"/>
                    <a:pt x="154" y="61"/>
                    <a:pt x="153" y="62"/>
                  </a:cubicBezTo>
                  <a:cubicBezTo>
                    <a:pt x="98" y="117"/>
                    <a:pt x="98" y="117"/>
                    <a:pt x="98" y="117"/>
                  </a:cubicBezTo>
                  <a:cubicBezTo>
                    <a:pt x="92" y="123"/>
                    <a:pt x="92" y="123"/>
                    <a:pt x="92" y="123"/>
                  </a:cubicBezTo>
                  <a:cubicBezTo>
                    <a:pt x="83" y="132"/>
                    <a:pt x="83" y="132"/>
                    <a:pt x="83" y="132"/>
                  </a:cubicBezTo>
                  <a:cubicBezTo>
                    <a:pt x="82" y="133"/>
                    <a:pt x="82" y="135"/>
                    <a:pt x="83" y="137"/>
                  </a:cubicBezTo>
                  <a:cubicBezTo>
                    <a:pt x="83" y="137"/>
                    <a:pt x="84" y="137"/>
                    <a:pt x="85" y="137"/>
                  </a:cubicBezTo>
                  <a:cubicBezTo>
                    <a:pt x="86" y="137"/>
                    <a:pt x="87" y="137"/>
                    <a:pt x="87" y="137"/>
                  </a:cubicBezTo>
                  <a:cubicBezTo>
                    <a:pt x="102" y="122"/>
                    <a:pt x="102" y="122"/>
                    <a:pt x="102" y="122"/>
                  </a:cubicBezTo>
                  <a:lnTo>
                    <a:pt x="157" y="66"/>
                  </a:lnTo>
                  <a:close/>
                  <a:moveTo>
                    <a:pt x="168" y="65"/>
                  </a:moveTo>
                  <a:cubicBezTo>
                    <a:pt x="167" y="64"/>
                    <a:pt x="165" y="64"/>
                    <a:pt x="164" y="65"/>
                  </a:cubicBezTo>
                  <a:cubicBezTo>
                    <a:pt x="101" y="127"/>
                    <a:pt x="101" y="127"/>
                    <a:pt x="101" y="127"/>
                  </a:cubicBezTo>
                  <a:cubicBezTo>
                    <a:pt x="100" y="129"/>
                    <a:pt x="100" y="131"/>
                    <a:pt x="101" y="132"/>
                  </a:cubicBezTo>
                  <a:cubicBezTo>
                    <a:pt x="102" y="132"/>
                    <a:pt x="103" y="133"/>
                    <a:pt x="104" y="133"/>
                  </a:cubicBezTo>
                  <a:cubicBezTo>
                    <a:pt x="104" y="133"/>
                    <a:pt x="105" y="132"/>
                    <a:pt x="106" y="132"/>
                  </a:cubicBezTo>
                  <a:cubicBezTo>
                    <a:pt x="168" y="70"/>
                    <a:pt x="168" y="70"/>
                    <a:pt x="168" y="70"/>
                  </a:cubicBezTo>
                  <a:cubicBezTo>
                    <a:pt x="169" y="68"/>
                    <a:pt x="169" y="67"/>
                    <a:pt x="168" y="65"/>
                  </a:cubicBezTo>
                  <a:close/>
                  <a:moveTo>
                    <a:pt x="181" y="66"/>
                  </a:moveTo>
                  <a:cubicBezTo>
                    <a:pt x="180" y="65"/>
                    <a:pt x="178" y="65"/>
                    <a:pt x="177" y="66"/>
                  </a:cubicBezTo>
                  <a:cubicBezTo>
                    <a:pt x="119" y="124"/>
                    <a:pt x="119" y="124"/>
                    <a:pt x="119" y="124"/>
                  </a:cubicBezTo>
                  <a:cubicBezTo>
                    <a:pt x="117" y="125"/>
                    <a:pt x="117" y="127"/>
                    <a:pt x="119" y="129"/>
                  </a:cubicBezTo>
                  <a:cubicBezTo>
                    <a:pt x="119" y="129"/>
                    <a:pt x="120" y="130"/>
                    <a:pt x="121" y="130"/>
                  </a:cubicBezTo>
                  <a:cubicBezTo>
                    <a:pt x="122" y="130"/>
                    <a:pt x="122" y="129"/>
                    <a:pt x="123" y="129"/>
                  </a:cubicBezTo>
                  <a:cubicBezTo>
                    <a:pt x="181" y="71"/>
                    <a:pt x="181" y="71"/>
                    <a:pt x="181" y="71"/>
                  </a:cubicBezTo>
                  <a:cubicBezTo>
                    <a:pt x="182" y="70"/>
                    <a:pt x="182" y="68"/>
                    <a:pt x="181" y="66"/>
                  </a:cubicBezTo>
                  <a:close/>
                  <a:moveTo>
                    <a:pt x="130" y="131"/>
                  </a:moveTo>
                  <a:cubicBezTo>
                    <a:pt x="131" y="132"/>
                    <a:pt x="132" y="132"/>
                    <a:pt x="132" y="132"/>
                  </a:cubicBezTo>
                  <a:cubicBezTo>
                    <a:pt x="133" y="132"/>
                    <a:pt x="134" y="132"/>
                    <a:pt x="135" y="131"/>
                  </a:cubicBezTo>
                  <a:cubicBezTo>
                    <a:pt x="193" y="73"/>
                    <a:pt x="193" y="73"/>
                    <a:pt x="193" y="73"/>
                  </a:cubicBezTo>
                  <a:cubicBezTo>
                    <a:pt x="194" y="72"/>
                    <a:pt x="194" y="70"/>
                    <a:pt x="193" y="69"/>
                  </a:cubicBezTo>
                  <a:cubicBezTo>
                    <a:pt x="192" y="67"/>
                    <a:pt x="190" y="67"/>
                    <a:pt x="188" y="69"/>
                  </a:cubicBezTo>
                  <a:cubicBezTo>
                    <a:pt x="130" y="127"/>
                    <a:pt x="130" y="127"/>
                    <a:pt x="130" y="127"/>
                  </a:cubicBezTo>
                  <a:cubicBezTo>
                    <a:pt x="129" y="128"/>
                    <a:pt x="129" y="130"/>
                    <a:pt x="130" y="131"/>
                  </a:cubicBezTo>
                  <a:close/>
                  <a:moveTo>
                    <a:pt x="141" y="134"/>
                  </a:moveTo>
                  <a:cubicBezTo>
                    <a:pt x="142" y="135"/>
                    <a:pt x="142" y="135"/>
                    <a:pt x="143" y="135"/>
                  </a:cubicBezTo>
                  <a:cubicBezTo>
                    <a:pt x="144" y="135"/>
                    <a:pt x="145" y="135"/>
                    <a:pt x="145" y="134"/>
                  </a:cubicBezTo>
                  <a:cubicBezTo>
                    <a:pt x="205" y="75"/>
                    <a:pt x="205" y="75"/>
                    <a:pt x="205" y="75"/>
                  </a:cubicBezTo>
                  <a:cubicBezTo>
                    <a:pt x="206" y="73"/>
                    <a:pt x="206" y="71"/>
                    <a:pt x="205" y="70"/>
                  </a:cubicBezTo>
                  <a:cubicBezTo>
                    <a:pt x="204" y="69"/>
                    <a:pt x="202" y="69"/>
                    <a:pt x="201" y="70"/>
                  </a:cubicBezTo>
                  <a:cubicBezTo>
                    <a:pt x="141" y="130"/>
                    <a:pt x="141" y="130"/>
                    <a:pt x="141" y="130"/>
                  </a:cubicBezTo>
                  <a:cubicBezTo>
                    <a:pt x="140" y="131"/>
                    <a:pt x="140" y="133"/>
                    <a:pt x="141" y="134"/>
                  </a:cubicBezTo>
                  <a:close/>
                  <a:moveTo>
                    <a:pt x="148" y="141"/>
                  </a:moveTo>
                  <a:cubicBezTo>
                    <a:pt x="149" y="142"/>
                    <a:pt x="149" y="142"/>
                    <a:pt x="150" y="142"/>
                  </a:cubicBezTo>
                  <a:cubicBezTo>
                    <a:pt x="151" y="142"/>
                    <a:pt x="152" y="142"/>
                    <a:pt x="152" y="141"/>
                  </a:cubicBezTo>
                  <a:cubicBezTo>
                    <a:pt x="216" y="78"/>
                    <a:pt x="216" y="78"/>
                    <a:pt x="216" y="78"/>
                  </a:cubicBezTo>
                  <a:cubicBezTo>
                    <a:pt x="217" y="76"/>
                    <a:pt x="217" y="74"/>
                    <a:pt x="216" y="73"/>
                  </a:cubicBezTo>
                  <a:cubicBezTo>
                    <a:pt x="215" y="72"/>
                    <a:pt x="213" y="72"/>
                    <a:pt x="212" y="73"/>
                  </a:cubicBezTo>
                  <a:cubicBezTo>
                    <a:pt x="148" y="137"/>
                    <a:pt x="148" y="137"/>
                    <a:pt x="148" y="137"/>
                  </a:cubicBezTo>
                  <a:cubicBezTo>
                    <a:pt x="147" y="138"/>
                    <a:pt x="147" y="140"/>
                    <a:pt x="148" y="141"/>
                  </a:cubicBezTo>
                  <a:close/>
                  <a:moveTo>
                    <a:pt x="164" y="135"/>
                  </a:moveTo>
                  <a:cubicBezTo>
                    <a:pt x="164" y="135"/>
                    <a:pt x="164" y="135"/>
                    <a:pt x="164" y="135"/>
                  </a:cubicBezTo>
                  <a:cubicBezTo>
                    <a:pt x="158" y="141"/>
                    <a:pt x="158" y="141"/>
                    <a:pt x="158" y="141"/>
                  </a:cubicBezTo>
                  <a:cubicBezTo>
                    <a:pt x="158" y="141"/>
                    <a:pt x="158" y="141"/>
                    <a:pt x="158" y="141"/>
                  </a:cubicBezTo>
                  <a:cubicBezTo>
                    <a:pt x="158" y="141"/>
                    <a:pt x="157" y="141"/>
                    <a:pt x="157" y="142"/>
                  </a:cubicBezTo>
                  <a:cubicBezTo>
                    <a:pt x="155" y="144"/>
                    <a:pt x="155" y="144"/>
                    <a:pt x="155" y="144"/>
                  </a:cubicBezTo>
                  <a:cubicBezTo>
                    <a:pt x="154" y="145"/>
                    <a:pt x="154" y="147"/>
                    <a:pt x="155" y="148"/>
                  </a:cubicBezTo>
                  <a:cubicBezTo>
                    <a:pt x="156" y="149"/>
                    <a:pt x="156" y="149"/>
                    <a:pt x="157" y="149"/>
                  </a:cubicBezTo>
                  <a:cubicBezTo>
                    <a:pt x="158" y="149"/>
                    <a:pt x="159" y="149"/>
                    <a:pt x="159" y="148"/>
                  </a:cubicBezTo>
                  <a:cubicBezTo>
                    <a:pt x="162" y="146"/>
                    <a:pt x="162" y="146"/>
                    <a:pt x="162" y="146"/>
                  </a:cubicBezTo>
                  <a:cubicBezTo>
                    <a:pt x="162" y="146"/>
                    <a:pt x="162" y="146"/>
                    <a:pt x="162" y="146"/>
                  </a:cubicBezTo>
                  <a:cubicBezTo>
                    <a:pt x="162" y="145"/>
                    <a:pt x="162" y="145"/>
                    <a:pt x="162" y="145"/>
                  </a:cubicBezTo>
                  <a:cubicBezTo>
                    <a:pt x="168" y="139"/>
                    <a:pt x="168" y="139"/>
                    <a:pt x="168" y="139"/>
                  </a:cubicBezTo>
                  <a:cubicBezTo>
                    <a:pt x="168" y="139"/>
                    <a:pt x="168" y="139"/>
                    <a:pt x="168" y="139"/>
                  </a:cubicBezTo>
                  <a:cubicBezTo>
                    <a:pt x="232" y="75"/>
                    <a:pt x="232" y="75"/>
                    <a:pt x="232" y="75"/>
                  </a:cubicBezTo>
                  <a:cubicBezTo>
                    <a:pt x="233" y="74"/>
                    <a:pt x="233" y="72"/>
                    <a:pt x="232" y="71"/>
                  </a:cubicBezTo>
                  <a:cubicBezTo>
                    <a:pt x="231" y="70"/>
                    <a:pt x="229" y="70"/>
                    <a:pt x="228" y="71"/>
                  </a:cubicBezTo>
                  <a:cubicBezTo>
                    <a:pt x="164" y="135"/>
                    <a:pt x="164" y="135"/>
                    <a:pt x="164" y="135"/>
                  </a:cubicBezTo>
                  <a:close/>
                  <a:moveTo>
                    <a:pt x="153" y="160"/>
                  </a:moveTo>
                  <a:cubicBezTo>
                    <a:pt x="152" y="161"/>
                    <a:pt x="152" y="161"/>
                    <a:pt x="152" y="161"/>
                  </a:cubicBezTo>
                  <a:cubicBezTo>
                    <a:pt x="144" y="169"/>
                    <a:pt x="144" y="169"/>
                    <a:pt x="144" y="169"/>
                  </a:cubicBezTo>
                  <a:cubicBezTo>
                    <a:pt x="144" y="169"/>
                    <a:pt x="144" y="169"/>
                    <a:pt x="144" y="169"/>
                  </a:cubicBezTo>
                  <a:cubicBezTo>
                    <a:pt x="143" y="170"/>
                    <a:pt x="143" y="170"/>
                    <a:pt x="143" y="170"/>
                  </a:cubicBezTo>
                  <a:cubicBezTo>
                    <a:pt x="141" y="172"/>
                    <a:pt x="141" y="172"/>
                    <a:pt x="141" y="172"/>
                  </a:cubicBezTo>
                  <a:cubicBezTo>
                    <a:pt x="140" y="173"/>
                    <a:pt x="140" y="175"/>
                    <a:pt x="141" y="176"/>
                  </a:cubicBezTo>
                  <a:cubicBezTo>
                    <a:pt x="141" y="177"/>
                    <a:pt x="142" y="177"/>
                    <a:pt x="143" y="177"/>
                  </a:cubicBezTo>
                  <a:cubicBezTo>
                    <a:pt x="144" y="177"/>
                    <a:pt x="145" y="177"/>
                    <a:pt x="145" y="176"/>
                  </a:cubicBezTo>
                  <a:cubicBezTo>
                    <a:pt x="147" y="174"/>
                    <a:pt x="147" y="174"/>
                    <a:pt x="147" y="174"/>
                  </a:cubicBezTo>
                  <a:cubicBezTo>
                    <a:pt x="148" y="174"/>
                    <a:pt x="148" y="174"/>
                    <a:pt x="148" y="174"/>
                  </a:cubicBezTo>
                  <a:cubicBezTo>
                    <a:pt x="148" y="174"/>
                    <a:pt x="148" y="173"/>
                    <a:pt x="148" y="173"/>
                  </a:cubicBezTo>
                  <a:cubicBezTo>
                    <a:pt x="156" y="165"/>
                    <a:pt x="156" y="165"/>
                    <a:pt x="156" y="165"/>
                  </a:cubicBezTo>
                  <a:cubicBezTo>
                    <a:pt x="157" y="165"/>
                    <a:pt x="157" y="165"/>
                    <a:pt x="157" y="164"/>
                  </a:cubicBezTo>
                  <a:cubicBezTo>
                    <a:pt x="161" y="160"/>
                    <a:pt x="161" y="160"/>
                    <a:pt x="161" y="160"/>
                  </a:cubicBezTo>
                  <a:cubicBezTo>
                    <a:pt x="161" y="160"/>
                    <a:pt x="161" y="160"/>
                    <a:pt x="161" y="160"/>
                  </a:cubicBezTo>
                  <a:cubicBezTo>
                    <a:pt x="168" y="154"/>
                    <a:pt x="168" y="154"/>
                    <a:pt x="168" y="154"/>
                  </a:cubicBezTo>
                  <a:cubicBezTo>
                    <a:pt x="169" y="153"/>
                    <a:pt x="169" y="153"/>
                    <a:pt x="169" y="153"/>
                  </a:cubicBezTo>
                  <a:cubicBezTo>
                    <a:pt x="250" y="72"/>
                    <a:pt x="250" y="72"/>
                    <a:pt x="250" y="72"/>
                  </a:cubicBezTo>
                  <a:cubicBezTo>
                    <a:pt x="251" y="71"/>
                    <a:pt x="251" y="69"/>
                    <a:pt x="250" y="68"/>
                  </a:cubicBezTo>
                  <a:cubicBezTo>
                    <a:pt x="248" y="67"/>
                    <a:pt x="246" y="67"/>
                    <a:pt x="245" y="68"/>
                  </a:cubicBezTo>
                  <a:cubicBezTo>
                    <a:pt x="242" y="71"/>
                    <a:pt x="242" y="71"/>
                    <a:pt x="242" y="71"/>
                  </a:cubicBezTo>
                  <a:cubicBezTo>
                    <a:pt x="163" y="150"/>
                    <a:pt x="163" y="150"/>
                    <a:pt x="163" y="150"/>
                  </a:cubicBezTo>
                  <a:lnTo>
                    <a:pt x="153" y="160"/>
                  </a:lnTo>
                  <a:close/>
                  <a:moveTo>
                    <a:pt x="158" y="173"/>
                  </a:moveTo>
                  <a:cubicBezTo>
                    <a:pt x="159" y="173"/>
                    <a:pt x="160" y="174"/>
                    <a:pt x="161" y="174"/>
                  </a:cubicBezTo>
                  <a:cubicBezTo>
                    <a:pt x="161" y="174"/>
                    <a:pt x="162" y="173"/>
                    <a:pt x="163" y="173"/>
                  </a:cubicBezTo>
                  <a:cubicBezTo>
                    <a:pt x="262" y="74"/>
                    <a:pt x="262" y="74"/>
                    <a:pt x="262" y="74"/>
                  </a:cubicBezTo>
                  <a:cubicBezTo>
                    <a:pt x="263" y="72"/>
                    <a:pt x="263" y="70"/>
                    <a:pt x="262" y="69"/>
                  </a:cubicBezTo>
                  <a:cubicBezTo>
                    <a:pt x="261" y="68"/>
                    <a:pt x="259" y="68"/>
                    <a:pt x="258" y="69"/>
                  </a:cubicBezTo>
                  <a:cubicBezTo>
                    <a:pt x="158" y="168"/>
                    <a:pt x="158" y="168"/>
                    <a:pt x="158" y="168"/>
                  </a:cubicBezTo>
                  <a:cubicBezTo>
                    <a:pt x="157" y="170"/>
                    <a:pt x="157" y="172"/>
                    <a:pt x="158" y="173"/>
                  </a:cubicBezTo>
                  <a:close/>
                  <a:moveTo>
                    <a:pt x="156" y="184"/>
                  </a:moveTo>
                  <a:cubicBezTo>
                    <a:pt x="151" y="190"/>
                    <a:pt x="151" y="190"/>
                    <a:pt x="151" y="190"/>
                  </a:cubicBezTo>
                  <a:cubicBezTo>
                    <a:pt x="150" y="191"/>
                    <a:pt x="150" y="193"/>
                    <a:pt x="151" y="194"/>
                  </a:cubicBezTo>
                  <a:cubicBezTo>
                    <a:pt x="152" y="195"/>
                    <a:pt x="152" y="195"/>
                    <a:pt x="153" y="195"/>
                  </a:cubicBezTo>
                  <a:cubicBezTo>
                    <a:pt x="154" y="195"/>
                    <a:pt x="155" y="195"/>
                    <a:pt x="155" y="194"/>
                  </a:cubicBezTo>
                  <a:cubicBezTo>
                    <a:pt x="161" y="189"/>
                    <a:pt x="161" y="189"/>
                    <a:pt x="161" y="189"/>
                  </a:cubicBezTo>
                  <a:cubicBezTo>
                    <a:pt x="166" y="184"/>
                    <a:pt x="166" y="184"/>
                    <a:pt x="166" y="184"/>
                  </a:cubicBezTo>
                  <a:cubicBezTo>
                    <a:pt x="277" y="72"/>
                    <a:pt x="277" y="72"/>
                    <a:pt x="277" y="72"/>
                  </a:cubicBezTo>
                  <a:cubicBezTo>
                    <a:pt x="278" y="71"/>
                    <a:pt x="278" y="69"/>
                    <a:pt x="277" y="68"/>
                  </a:cubicBezTo>
                  <a:cubicBezTo>
                    <a:pt x="276" y="67"/>
                    <a:pt x="274" y="67"/>
                    <a:pt x="273" y="68"/>
                  </a:cubicBezTo>
                  <a:cubicBezTo>
                    <a:pt x="161" y="179"/>
                    <a:pt x="161" y="179"/>
                    <a:pt x="161" y="179"/>
                  </a:cubicBezTo>
                  <a:lnTo>
                    <a:pt x="156" y="184"/>
                  </a:lnTo>
                  <a:close/>
                  <a:moveTo>
                    <a:pt x="295" y="67"/>
                  </a:moveTo>
                  <a:cubicBezTo>
                    <a:pt x="296" y="67"/>
                    <a:pt x="297" y="67"/>
                    <a:pt x="298" y="66"/>
                  </a:cubicBezTo>
                  <a:cubicBezTo>
                    <a:pt x="316" y="48"/>
                    <a:pt x="316" y="48"/>
                    <a:pt x="316" y="48"/>
                  </a:cubicBezTo>
                  <a:cubicBezTo>
                    <a:pt x="317" y="47"/>
                    <a:pt x="317" y="45"/>
                    <a:pt x="316" y="44"/>
                  </a:cubicBezTo>
                  <a:cubicBezTo>
                    <a:pt x="314" y="42"/>
                    <a:pt x="312" y="42"/>
                    <a:pt x="311" y="44"/>
                  </a:cubicBezTo>
                  <a:cubicBezTo>
                    <a:pt x="293" y="62"/>
                    <a:pt x="293" y="62"/>
                    <a:pt x="293" y="62"/>
                  </a:cubicBezTo>
                  <a:cubicBezTo>
                    <a:pt x="292" y="63"/>
                    <a:pt x="292" y="65"/>
                    <a:pt x="293" y="66"/>
                  </a:cubicBezTo>
                  <a:cubicBezTo>
                    <a:pt x="294" y="67"/>
                    <a:pt x="295" y="67"/>
                    <a:pt x="295" y="67"/>
                  </a:cubicBezTo>
                  <a:close/>
                  <a:moveTo>
                    <a:pt x="166" y="189"/>
                  </a:moveTo>
                  <a:cubicBezTo>
                    <a:pt x="157" y="198"/>
                    <a:pt x="157" y="198"/>
                    <a:pt x="157" y="198"/>
                  </a:cubicBezTo>
                  <a:cubicBezTo>
                    <a:pt x="156" y="199"/>
                    <a:pt x="156" y="201"/>
                    <a:pt x="157" y="202"/>
                  </a:cubicBezTo>
                  <a:cubicBezTo>
                    <a:pt x="158" y="203"/>
                    <a:pt x="158" y="203"/>
                    <a:pt x="159" y="203"/>
                  </a:cubicBezTo>
                  <a:cubicBezTo>
                    <a:pt x="160" y="203"/>
                    <a:pt x="161" y="203"/>
                    <a:pt x="162" y="202"/>
                  </a:cubicBezTo>
                  <a:cubicBezTo>
                    <a:pt x="178" y="187"/>
                    <a:pt x="178" y="187"/>
                    <a:pt x="178" y="187"/>
                  </a:cubicBezTo>
                  <a:cubicBezTo>
                    <a:pt x="178" y="187"/>
                    <a:pt x="178" y="187"/>
                    <a:pt x="178" y="187"/>
                  </a:cubicBezTo>
                  <a:cubicBezTo>
                    <a:pt x="290" y="74"/>
                    <a:pt x="290" y="74"/>
                    <a:pt x="290" y="74"/>
                  </a:cubicBezTo>
                  <a:cubicBezTo>
                    <a:pt x="292" y="72"/>
                    <a:pt x="291" y="71"/>
                    <a:pt x="290" y="69"/>
                  </a:cubicBezTo>
                  <a:cubicBezTo>
                    <a:pt x="289" y="68"/>
                    <a:pt x="287" y="68"/>
                    <a:pt x="286" y="69"/>
                  </a:cubicBezTo>
                  <a:cubicBezTo>
                    <a:pt x="166" y="189"/>
                    <a:pt x="166" y="189"/>
                    <a:pt x="166" y="189"/>
                  </a:cubicBezTo>
                  <a:close/>
                  <a:moveTo>
                    <a:pt x="296" y="73"/>
                  </a:moveTo>
                  <a:cubicBezTo>
                    <a:pt x="169" y="199"/>
                    <a:pt x="169" y="199"/>
                    <a:pt x="169" y="199"/>
                  </a:cubicBezTo>
                  <a:cubicBezTo>
                    <a:pt x="169" y="199"/>
                    <a:pt x="169" y="199"/>
                    <a:pt x="169" y="199"/>
                  </a:cubicBezTo>
                  <a:cubicBezTo>
                    <a:pt x="151" y="217"/>
                    <a:pt x="151" y="217"/>
                    <a:pt x="151" y="217"/>
                  </a:cubicBezTo>
                  <a:cubicBezTo>
                    <a:pt x="150" y="219"/>
                    <a:pt x="150" y="221"/>
                    <a:pt x="151" y="222"/>
                  </a:cubicBezTo>
                  <a:cubicBezTo>
                    <a:pt x="152" y="222"/>
                    <a:pt x="153" y="223"/>
                    <a:pt x="154" y="223"/>
                  </a:cubicBezTo>
                  <a:cubicBezTo>
                    <a:pt x="154" y="223"/>
                    <a:pt x="155" y="222"/>
                    <a:pt x="155" y="222"/>
                  </a:cubicBezTo>
                  <a:cubicBezTo>
                    <a:pt x="178" y="198"/>
                    <a:pt x="178" y="198"/>
                    <a:pt x="178" y="198"/>
                  </a:cubicBezTo>
                  <a:cubicBezTo>
                    <a:pt x="300" y="77"/>
                    <a:pt x="300" y="77"/>
                    <a:pt x="300" y="77"/>
                  </a:cubicBezTo>
                  <a:cubicBezTo>
                    <a:pt x="301" y="76"/>
                    <a:pt x="301" y="74"/>
                    <a:pt x="300" y="73"/>
                  </a:cubicBezTo>
                  <a:cubicBezTo>
                    <a:pt x="299" y="72"/>
                    <a:pt x="297" y="72"/>
                    <a:pt x="296" y="73"/>
                  </a:cubicBezTo>
                  <a:close/>
                  <a:moveTo>
                    <a:pt x="316" y="57"/>
                  </a:moveTo>
                  <a:cubicBezTo>
                    <a:pt x="317" y="58"/>
                    <a:pt x="317" y="58"/>
                    <a:pt x="318" y="58"/>
                  </a:cubicBezTo>
                  <a:cubicBezTo>
                    <a:pt x="319" y="58"/>
                    <a:pt x="320" y="58"/>
                    <a:pt x="320" y="57"/>
                  </a:cubicBezTo>
                  <a:cubicBezTo>
                    <a:pt x="327" y="50"/>
                    <a:pt x="327" y="50"/>
                    <a:pt x="327" y="50"/>
                  </a:cubicBezTo>
                  <a:cubicBezTo>
                    <a:pt x="328" y="49"/>
                    <a:pt x="328" y="47"/>
                    <a:pt x="327" y="46"/>
                  </a:cubicBezTo>
                  <a:cubicBezTo>
                    <a:pt x="326" y="45"/>
                    <a:pt x="324" y="45"/>
                    <a:pt x="323" y="46"/>
                  </a:cubicBezTo>
                  <a:cubicBezTo>
                    <a:pt x="316" y="53"/>
                    <a:pt x="316" y="53"/>
                    <a:pt x="316" y="53"/>
                  </a:cubicBezTo>
                  <a:cubicBezTo>
                    <a:pt x="315" y="54"/>
                    <a:pt x="315" y="56"/>
                    <a:pt x="316" y="57"/>
                  </a:cubicBezTo>
                  <a:close/>
                  <a:moveTo>
                    <a:pt x="334" y="43"/>
                  </a:moveTo>
                  <a:cubicBezTo>
                    <a:pt x="334" y="43"/>
                    <a:pt x="335" y="42"/>
                    <a:pt x="336" y="42"/>
                  </a:cubicBezTo>
                  <a:cubicBezTo>
                    <a:pt x="342" y="36"/>
                    <a:pt x="342" y="36"/>
                    <a:pt x="342" y="36"/>
                  </a:cubicBezTo>
                  <a:cubicBezTo>
                    <a:pt x="343" y="34"/>
                    <a:pt x="343" y="32"/>
                    <a:pt x="342" y="31"/>
                  </a:cubicBezTo>
                  <a:cubicBezTo>
                    <a:pt x="341" y="30"/>
                    <a:pt x="339" y="30"/>
                    <a:pt x="338" y="31"/>
                  </a:cubicBezTo>
                  <a:cubicBezTo>
                    <a:pt x="331" y="37"/>
                    <a:pt x="331" y="37"/>
                    <a:pt x="331" y="37"/>
                  </a:cubicBezTo>
                  <a:cubicBezTo>
                    <a:pt x="330" y="39"/>
                    <a:pt x="330" y="41"/>
                    <a:pt x="331" y="42"/>
                  </a:cubicBezTo>
                  <a:cubicBezTo>
                    <a:pt x="332" y="42"/>
                    <a:pt x="333" y="43"/>
                    <a:pt x="334" y="43"/>
                  </a:cubicBezTo>
                  <a:close/>
                  <a:moveTo>
                    <a:pt x="130" y="260"/>
                  </a:moveTo>
                  <a:cubicBezTo>
                    <a:pt x="131" y="260"/>
                    <a:pt x="132" y="260"/>
                    <a:pt x="132" y="259"/>
                  </a:cubicBezTo>
                  <a:cubicBezTo>
                    <a:pt x="308" y="84"/>
                    <a:pt x="308" y="84"/>
                    <a:pt x="308" y="84"/>
                  </a:cubicBezTo>
                  <a:cubicBezTo>
                    <a:pt x="308" y="83"/>
                    <a:pt x="308" y="83"/>
                    <a:pt x="308" y="83"/>
                  </a:cubicBezTo>
                  <a:cubicBezTo>
                    <a:pt x="309" y="83"/>
                    <a:pt x="309" y="83"/>
                    <a:pt x="309" y="83"/>
                  </a:cubicBezTo>
                  <a:cubicBezTo>
                    <a:pt x="315" y="76"/>
                    <a:pt x="315" y="76"/>
                    <a:pt x="315" y="76"/>
                  </a:cubicBezTo>
                  <a:cubicBezTo>
                    <a:pt x="319" y="72"/>
                    <a:pt x="319" y="72"/>
                    <a:pt x="319" y="72"/>
                  </a:cubicBezTo>
                  <a:cubicBezTo>
                    <a:pt x="322" y="70"/>
                    <a:pt x="322" y="70"/>
                    <a:pt x="322" y="70"/>
                  </a:cubicBezTo>
                  <a:cubicBezTo>
                    <a:pt x="335" y="57"/>
                    <a:pt x="335" y="57"/>
                    <a:pt x="335" y="57"/>
                  </a:cubicBezTo>
                  <a:cubicBezTo>
                    <a:pt x="338" y="54"/>
                    <a:pt x="338" y="54"/>
                    <a:pt x="338" y="54"/>
                  </a:cubicBezTo>
                  <a:cubicBezTo>
                    <a:pt x="339" y="52"/>
                    <a:pt x="339" y="52"/>
                    <a:pt x="339" y="52"/>
                  </a:cubicBezTo>
                  <a:cubicBezTo>
                    <a:pt x="341" y="51"/>
                    <a:pt x="341" y="49"/>
                    <a:pt x="339" y="48"/>
                  </a:cubicBezTo>
                  <a:cubicBezTo>
                    <a:pt x="338" y="47"/>
                    <a:pt x="336" y="47"/>
                    <a:pt x="335" y="48"/>
                  </a:cubicBezTo>
                  <a:cubicBezTo>
                    <a:pt x="333" y="50"/>
                    <a:pt x="333" y="50"/>
                    <a:pt x="333" y="50"/>
                  </a:cubicBezTo>
                  <a:cubicBezTo>
                    <a:pt x="330" y="53"/>
                    <a:pt x="330" y="53"/>
                    <a:pt x="330" y="53"/>
                  </a:cubicBezTo>
                  <a:cubicBezTo>
                    <a:pt x="305" y="78"/>
                    <a:pt x="305" y="78"/>
                    <a:pt x="305" y="78"/>
                  </a:cubicBezTo>
                  <a:cubicBezTo>
                    <a:pt x="304" y="78"/>
                    <a:pt x="304" y="79"/>
                    <a:pt x="304" y="79"/>
                  </a:cubicBezTo>
                  <a:cubicBezTo>
                    <a:pt x="304" y="79"/>
                    <a:pt x="304" y="79"/>
                    <a:pt x="303" y="79"/>
                  </a:cubicBezTo>
                  <a:cubicBezTo>
                    <a:pt x="128" y="255"/>
                    <a:pt x="128" y="255"/>
                    <a:pt x="128" y="255"/>
                  </a:cubicBezTo>
                  <a:cubicBezTo>
                    <a:pt x="127" y="256"/>
                    <a:pt x="127" y="258"/>
                    <a:pt x="128" y="259"/>
                  </a:cubicBezTo>
                  <a:cubicBezTo>
                    <a:pt x="129" y="260"/>
                    <a:pt x="129" y="260"/>
                    <a:pt x="130" y="260"/>
                  </a:cubicBezTo>
                  <a:close/>
                  <a:moveTo>
                    <a:pt x="342" y="45"/>
                  </a:moveTo>
                  <a:cubicBezTo>
                    <a:pt x="342" y="46"/>
                    <a:pt x="343" y="46"/>
                    <a:pt x="344" y="46"/>
                  </a:cubicBezTo>
                  <a:cubicBezTo>
                    <a:pt x="345" y="46"/>
                    <a:pt x="346" y="46"/>
                    <a:pt x="346" y="45"/>
                  </a:cubicBezTo>
                  <a:cubicBezTo>
                    <a:pt x="352" y="40"/>
                    <a:pt x="352" y="40"/>
                    <a:pt x="352" y="40"/>
                  </a:cubicBezTo>
                  <a:cubicBezTo>
                    <a:pt x="352" y="40"/>
                    <a:pt x="352" y="40"/>
                    <a:pt x="352" y="40"/>
                  </a:cubicBezTo>
                  <a:cubicBezTo>
                    <a:pt x="358" y="33"/>
                    <a:pt x="358" y="33"/>
                    <a:pt x="358" y="33"/>
                  </a:cubicBezTo>
                  <a:cubicBezTo>
                    <a:pt x="360" y="32"/>
                    <a:pt x="360" y="30"/>
                    <a:pt x="358" y="29"/>
                  </a:cubicBezTo>
                  <a:cubicBezTo>
                    <a:pt x="357" y="28"/>
                    <a:pt x="355" y="28"/>
                    <a:pt x="354" y="29"/>
                  </a:cubicBezTo>
                  <a:cubicBezTo>
                    <a:pt x="352" y="30"/>
                    <a:pt x="352" y="30"/>
                    <a:pt x="352" y="30"/>
                  </a:cubicBezTo>
                  <a:cubicBezTo>
                    <a:pt x="352" y="30"/>
                    <a:pt x="352" y="30"/>
                    <a:pt x="352" y="31"/>
                  </a:cubicBezTo>
                  <a:cubicBezTo>
                    <a:pt x="342" y="41"/>
                    <a:pt x="342" y="41"/>
                    <a:pt x="342" y="41"/>
                  </a:cubicBezTo>
                  <a:cubicBezTo>
                    <a:pt x="341" y="42"/>
                    <a:pt x="341" y="44"/>
                    <a:pt x="342" y="45"/>
                  </a:cubicBezTo>
                  <a:close/>
                  <a:moveTo>
                    <a:pt x="324" y="82"/>
                  </a:moveTo>
                  <a:cubicBezTo>
                    <a:pt x="333" y="73"/>
                    <a:pt x="333" y="73"/>
                    <a:pt x="333" y="73"/>
                  </a:cubicBezTo>
                  <a:cubicBezTo>
                    <a:pt x="333" y="73"/>
                    <a:pt x="333" y="72"/>
                    <a:pt x="333" y="72"/>
                  </a:cubicBezTo>
                  <a:cubicBezTo>
                    <a:pt x="334" y="72"/>
                    <a:pt x="334" y="72"/>
                    <a:pt x="334" y="71"/>
                  </a:cubicBezTo>
                  <a:cubicBezTo>
                    <a:pt x="349" y="57"/>
                    <a:pt x="349" y="57"/>
                    <a:pt x="349" y="57"/>
                  </a:cubicBezTo>
                  <a:cubicBezTo>
                    <a:pt x="350" y="56"/>
                    <a:pt x="350" y="54"/>
                    <a:pt x="349" y="53"/>
                  </a:cubicBezTo>
                  <a:cubicBezTo>
                    <a:pt x="347" y="51"/>
                    <a:pt x="345" y="51"/>
                    <a:pt x="344" y="53"/>
                  </a:cubicBezTo>
                  <a:cubicBezTo>
                    <a:pt x="330" y="67"/>
                    <a:pt x="330" y="67"/>
                    <a:pt x="330" y="67"/>
                  </a:cubicBezTo>
                  <a:cubicBezTo>
                    <a:pt x="329" y="67"/>
                    <a:pt x="329" y="68"/>
                    <a:pt x="329" y="68"/>
                  </a:cubicBezTo>
                  <a:cubicBezTo>
                    <a:pt x="329" y="68"/>
                    <a:pt x="329" y="68"/>
                    <a:pt x="328" y="68"/>
                  </a:cubicBezTo>
                  <a:cubicBezTo>
                    <a:pt x="320" y="77"/>
                    <a:pt x="320" y="77"/>
                    <a:pt x="320" y="77"/>
                  </a:cubicBezTo>
                  <a:cubicBezTo>
                    <a:pt x="319" y="78"/>
                    <a:pt x="318" y="79"/>
                    <a:pt x="319" y="81"/>
                  </a:cubicBezTo>
                  <a:cubicBezTo>
                    <a:pt x="318" y="80"/>
                    <a:pt x="316" y="80"/>
                    <a:pt x="316" y="81"/>
                  </a:cubicBezTo>
                  <a:cubicBezTo>
                    <a:pt x="130" y="267"/>
                    <a:pt x="130" y="267"/>
                    <a:pt x="130" y="267"/>
                  </a:cubicBezTo>
                  <a:cubicBezTo>
                    <a:pt x="128" y="268"/>
                    <a:pt x="128" y="270"/>
                    <a:pt x="130" y="272"/>
                  </a:cubicBezTo>
                  <a:cubicBezTo>
                    <a:pt x="130" y="272"/>
                    <a:pt x="131" y="273"/>
                    <a:pt x="132" y="273"/>
                  </a:cubicBezTo>
                  <a:cubicBezTo>
                    <a:pt x="133" y="273"/>
                    <a:pt x="133" y="272"/>
                    <a:pt x="134" y="272"/>
                  </a:cubicBezTo>
                  <a:cubicBezTo>
                    <a:pt x="320" y="86"/>
                    <a:pt x="320" y="86"/>
                    <a:pt x="320" y="86"/>
                  </a:cubicBezTo>
                  <a:cubicBezTo>
                    <a:pt x="321" y="85"/>
                    <a:pt x="321" y="83"/>
                    <a:pt x="321" y="82"/>
                  </a:cubicBezTo>
                  <a:cubicBezTo>
                    <a:pt x="321" y="82"/>
                    <a:pt x="321" y="83"/>
                    <a:pt x="322" y="83"/>
                  </a:cubicBezTo>
                  <a:cubicBezTo>
                    <a:pt x="323" y="83"/>
                    <a:pt x="323" y="82"/>
                    <a:pt x="324" y="82"/>
                  </a:cubicBezTo>
                  <a:close/>
                  <a:moveTo>
                    <a:pt x="352" y="49"/>
                  </a:moveTo>
                  <a:cubicBezTo>
                    <a:pt x="353" y="50"/>
                    <a:pt x="354" y="50"/>
                    <a:pt x="354" y="50"/>
                  </a:cubicBezTo>
                  <a:cubicBezTo>
                    <a:pt x="355" y="50"/>
                    <a:pt x="356" y="50"/>
                    <a:pt x="357" y="49"/>
                  </a:cubicBezTo>
                  <a:cubicBezTo>
                    <a:pt x="367" y="39"/>
                    <a:pt x="367" y="39"/>
                    <a:pt x="367" y="39"/>
                  </a:cubicBezTo>
                  <a:cubicBezTo>
                    <a:pt x="368" y="38"/>
                    <a:pt x="368" y="36"/>
                    <a:pt x="367" y="35"/>
                  </a:cubicBezTo>
                  <a:cubicBezTo>
                    <a:pt x="365" y="33"/>
                    <a:pt x="363" y="33"/>
                    <a:pt x="362" y="35"/>
                  </a:cubicBezTo>
                  <a:cubicBezTo>
                    <a:pt x="352" y="45"/>
                    <a:pt x="352" y="45"/>
                    <a:pt x="352" y="45"/>
                  </a:cubicBezTo>
                  <a:cubicBezTo>
                    <a:pt x="351" y="46"/>
                    <a:pt x="351" y="48"/>
                    <a:pt x="352" y="49"/>
                  </a:cubicBezTo>
                  <a:close/>
                  <a:moveTo>
                    <a:pt x="333" y="87"/>
                  </a:moveTo>
                  <a:cubicBezTo>
                    <a:pt x="334" y="86"/>
                    <a:pt x="334" y="84"/>
                    <a:pt x="333" y="82"/>
                  </a:cubicBezTo>
                  <a:cubicBezTo>
                    <a:pt x="332" y="81"/>
                    <a:pt x="330" y="81"/>
                    <a:pt x="328" y="82"/>
                  </a:cubicBezTo>
                  <a:cubicBezTo>
                    <a:pt x="129" y="282"/>
                    <a:pt x="129" y="282"/>
                    <a:pt x="129" y="282"/>
                  </a:cubicBezTo>
                  <a:cubicBezTo>
                    <a:pt x="127" y="283"/>
                    <a:pt x="127" y="285"/>
                    <a:pt x="129" y="287"/>
                  </a:cubicBezTo>
                  <a:cubicBezTo>
                    <a:pt x="129" y="287"/>
                    <a:pt x="130" y="287"/>
                    <a:pt x="131" y="287"/>
                  </a:cubicBezTo>
                  <a:cubicBezTo>
                    <a:pt x="132" y="287"/>
                    <a:pt x="132" y="287"/>
                    <a:pt x="133" y="287"/>
                  </a:cubicBezTo>
                  <a:lnTo>
                    <a:pt x="333" y="87"/>
                  </a:lnTo>
                  <a:close/>
                  <a:moveTo>
                    <a:pt x="335" y="83"/>
                  </a:moveTo>
                  <a:cubicBezTo>
                    <a:pt x="336" y="83"/>
                    <a:pt x="337" y="83"/>
                    <a:pt x="337" y="82"/>
                  </a:cubicBezTo>
                  <a:cubicBezTo>
                    <a:pt x="341" y="78"/>
                    <a:pt x="341" y="78"/>
                    <a:pt x="341" y="78"/>
                  </a:cubicBezTo>
                  <a:cubicBezTo>
                    <a:pt x="344" y="76"/>
                    <a:pt x="344" y="76"/>
                    <a:pt x="344" y="76"/>
                  </a:cubicBezTo>
                  <a:cubicBezTo>
                    <a:pt x="361" y="58"/>
                    <a:pt x="361" y="58"/>
                    <a:pt x="361" y="58"/>
                  </a:cubicBezTo>
                  <a:cubicBezTo>
                    <a:pt x="362" y="57"/>
                    <a:pt x="362" y="55"/>
                    <a:pt x="361" y="54"/>
                  </a:cubicBezTo>
                  <a:cubicBezTo>
                    <a:pt x="360" y="53"/>
                    <a:pt x="358" y="53"/>
                    <a:pt x="357" y="54"/>
                  </a:cubicBezTo>
                  <a:cubicBezTo>
                    <a:pt x="339" y="71"/>
                    <a:pt x="339" y="71"/>
                    <a:pt x="339" y="71"/>
                  </a:cubicBezTo>
                  <a:cubicBezTo>
                    <a:pt x="337" y="74"/>
                    <a:pt x="337" y="74"/>
                    <a:pt x="337" y="74"/>
                  </a:cubicBezTo>
                  <a:cubicBezTo>
                    <a:pt x="333" y="78"/>
                    <a:pt x="333" y="78"/>
                    <a:pt x="333" y="78"/>
                  </a:cubicBezTo>
                  <a:cubicBezTo>
                    <a:pt x="332" y="79"/>
                    <a:pt x="332" y="81"/>
                    <a:pt x="333" y="82"/>
                  </a:cubicBezTo>
                  <a:cubicBezTo>
                    <a:pt x="333" y="83"/>
                    <a:pt x="334" y="83"/>
                    <a:pt x="335" y="83"/>
                  </a:cubicBezTo>
                  <a:close/>
                  <a:moveTo>
                    <a:pt x="372" y="46"/>
                  </a:moveTo>
                  <a:cubicBezTo>
                    <a:pt x="373" y="46"/>
                    <a:pt x="374" y="46"/>
                    <a:pt x="374" y="45"/>
                  </a:cubicBezTo>
                  <a:cubicBezTo>
                    <a:pt x="386" y="34"/>
                    <a:pt x="386" y="34"/>
                    <a:pt x="386" y="34"/>
                  </a:cubicBezTo>
                  <a:cubicBezTo>
                    <a:pt x="386" y="34"/>
                    <a:pt x="386" y="34"/>
                    <a:pt x="386" y="34"/>
                  </a:cubicBezTo>
                  <a:cubicBezTo>
                    <a:pt x="388" y="32"/>
                    <a:pt x="388" y="32"/>
                    <a:pt x="388" y="32"/>
                  </a:cubicBezTo>
                  <a:cubicBezTo>
                    <a:pt x="391" y="29"/>
                    <a:pt x="391" y="29"/>
                    <a:pt x="391" y="29"/>
                  </a:cubicBezTo>
                  <a:cubicBezTo>
                    <a:pt x="394" y="26"/>
                    <a:pt x="394" y="26"/>
                    <a:pt x="394" y="26"/>
                  </a:cubicBezTo>
                  <a:cubicBezTo>
                    <a:pt x="395" y="24"/>
                    <a:pt x="395" y="22"/>
                    <a:pt x="394" y="21"/>
                  </a:cubicBezTo>
                  <a:cubicBezTo>
                    <a:pt x="394" y="21"/>
                    <a:pt x="393" y="21"/>
                    <a:pt x="393" y="20"/>
                  </a:cubicBezTo>
                  <a:cubicBezTo>
                    <a:pt x="392" y="20"/>
                    <a:pt x="391" y="20"/>
                    <a:pt x="391" y="21"/>
                  </a:cubicBezTo>
                  <a:cubicBezTo>
                    <a:pt x="390" y="21"/>
                    <a:pt x="390" y="21"/>
                    <a:pt x="390" y="21"/>
                  </a:cubicBezTo>
                  <a:cubicBezTo>
                    <a:pt x="387" y="24"/>
                    <a:pt x="387" y="24"/>
                    <a:pt x="387" y="24"/>
                  </a:cubicBezTo>
                  <a:cubicBezTo>
                    <a:pt x="387" y="24"/>
                    <a:pt x="387" y="24"/>
                    <a:pt x="387" y="24"/>
                  </a:cubicBezTo>
                  <a:cubicBezTo>
                    <a:pt x="385" y="26"/>
                    <a:pt x="385" y="26"/>
                    <a:pt x="385" y="26"/>
                  </a:cubicBezTo>
                  <a:cubicBezTo>
                    <a:pt x="385" y="26"/>
                    <a:pt x="385" y="26"/>
                    <a:pt x="385" y="26"/>
                  </a:cubicBezTo>
                  <a:cubicBezTo>
                    <a:pt x="382" y="29"/>
                    <a:pt x="382" y="29"/>
                    <a:pt x="382" y="29"/>
                  </a:cubicBezTo>
                  <a:cubicBezTo>
                    <a:pt x="379" y="32"/>
                    <a:pt x="379" y="32"/>
                    <a:pt x="379" y="32"/>
                  </a:cubicBezTo>
                  <a:cubicBezTo>
                    <a:pt x="376" y="36"/>
                    <a:pt x="376" y="36"/>
                    <a:pt x="376" y="36"/>
                  </a:cubicBezTo>
                  <a:cubicBezTo>
                    <a:pt x="376" y="36"/>
                    <a:pt x="376" y="36"/>
                    <a:pt x="376" y="36"/>
                  </a:cubicBezTo>
                  <a:cubicBezTo>
                    <a:pt x="370" y="41"/>
                    <a:pt x="370" y="41"/>
                    <a:pt x="370" y="41"/>
                  </a:cubicBezTo>
                  <a:cubicBezTo>
                    <a:pt x="369" y="42"/>
                    <a:pt x="369" y="44"/>
                    <a:pt x="370" y="45"/>
                  </a:cubicBezTo>
                  <a:cubicBezTo>
                    <a:pt x="371" y="46"/>
                    <a:pt x="371" y="46"/>
                    <a:pt x="372" y="46"/>
                  </a:cubicBezTo>
                  <a:close/>
                  <a:moveTo>
                    <a:pt x="390" y="44"/>
                  </a:moveTo>
                  <a:cubicBezTo>
                    <a:pt x="393" y="40"/>
                    <a:pt x="393" y="40"/>
                    <a:pt x="393" y="40"/>
                  </a:cubicBezTo>
                  <a:cubicBezTo>
                    <a:pt x="394" y="39"/>
                    <a:pt x="394" y="37"/>
                    <a:pt x="393" y="36"/>
                  </a:cubicBezTo>
                  <a:cubicBezTo>
                    <a:pt x="392" y="35"/>
                    <a:pt x="390" y="35"/>
                    <a:pt x="389" y="36"/>
                  </a:cubicBezTo>
                  <a:cubicBezTo>
                    <a:pt x="385" y="40"/>
                    <a:pt x="385" y="40"/>
                    <a:pt x="385" y="40"/>
                  </a:cubicBezTo>
                  <a:cubicBezTo>
                    <a:pt x="384" y="41"/>
                    <a:pt x="384" y="43"/>
                    <a:pt x="385" y="44"/>
                  </a:cubicBezTo>
                  <a:cubicBezTo>
                    <a:pt x="386" y="45"/>
                    <a:pt x="387" y="45"/>
                    <a:pt x="387" y="45"/>
                  </a:cubicBezTo>
                  <a:cubicBezTo>
                    <a:pt x="388" y="45"/>
                    <a:pt x="389" y="45"/>
                    <a:pt x="390" y="44"/>
                  </a:cubicBezTo>
                  <a:close/>
                  <a:moveTo>
                    <a:pt x="381" y="52"/>
                  </a:moveTo>
                  <a:cubicBezTo>
                    <a:pt x="383" y="51"/>
                    <a:pt x="383" y="49"/>
                    <a:pt x="381" y="48"/>
                  </a:cubicBezTo>
                  <a:cubicBezTo>
                    <a:pt x="380" y="46"/>
                    <a:pt x="378" y="46"/>
                    <a:pt x="377" y="48"/>
                  </a:cubicBezTo>
                  <a:cubicBezTo>
                    <a:pt x="370" y="54"/>
                    <a:pt x="370" y="54"/>
                    <a:pt x="370" y="54"/>
                  </a:cubicBezTo>
                  <a:cubicBezTo>
                    <a:pt x="351" y="73"/>
                    <a:pt x="351" y="73"/>
                    <a:pt x="351" y="73"/>
                  </a:cubicBezTo>
                  <a:cubicBezTo>
                    <a:pt x="351" y="73"/>
                    <a:pt x="351" y="73"/>
                    <a:pt x="351" y="73"/>
                  </a:cubicBezTo>
                  <a:cubicBezTo>
                    <a:pt x="348" y="77"/>
                    <a:pt x="348" y="77"/>
                    <a:pt x="348" y="77"/>
                  </a:cubicBezTo>
                  <a:cubicBezTo>
                    <a:pt x="132" y="292"/>
                    <a:pt x="132" y="292"/>
                    <a:pt x="132" y="292"/>
                  </a:cubicBezTo>
                  <a:cubicBezTo>
                    <a:pt x="131" y="294"/>
                    <a:pt x="131" y="295"/>
                    <a:pt x="132" y="297"/>
                  </a:cubicBezTo>
                  <a:cubicBezTo>
                    <a:pt x="133" y="297"/>
                    <a:pt x="134" y="298"/>
                    <a:pt x="135" y="298"/>
                  </a:cubicBezTo>
                  <a:cubicBezTo>
                    <a:pt x="135" y="298"/>
                    <a:pt x="136" y="297"/>
                    <a:pt x="137" y="297"/>
                  </a:cubicBezTo>
                  <a:cubicBezTo>
                    <a:pt x="353" y="81"/>
                    <a:pt x="353" y="81"/>
                    <a:pt x="353" y="81"/>
                  </a:cubicBezTo>
                  <a:lnTo>
                    <a:pt x="381" y="52"/>
                  </a:lnTo>
                  <a:close/>
                  <a:moveTo>
                    <a:pt x="388" y="59"/>
                  </a:moveTo>
                  <a:cubicBezTo>
                    <a:pt x="391" y="56"/>
                    <a:pt x="391" y="56"/>
                    <a:pt x="391" y="56"/>
                  </a:cubicBezTo>
                  <a:cubicBezTo>
                    <a:pt x="392" y="55"/>
                    <a:pt x="392" y="53"/>
                    <a:pt x="391" y="52"/>
                  </a:cubicBezTo>
                  <a:cubicBezTo>
                    <a:pt x="390" y="51"/>
                    <a:pt x="388" y="51"/>
                    <a:pt x="387" y="52"/>
                  </a:cubicBezTo>
                  <a:cubicBezTo>
                    <a:pt x="384" y="55"/>
                    <a:pt x="384" y="55"/>
                    <a:pt x="384" y="55"/>
                  </a:cubicBezTo>
                  <a:cubicBezTo>
                    <a:pt x="383" y="56"/>
                    <a:pt x="383" y="58"/>
                    <a:pt x="384" y="59"/>
                  </a:cubicBezTo>
                  <a:cubicBezTo>
                    <a:pt x="385" y="60"/>
                    <a:pt x="385" y="60"/>
                    <a:pt x="386" y="60"/>
                  </a:cubicBezTo>
                  <a:cubicBezTo>
                    <a:pt x="387" y="60"/>
                    <a:pt x="388" y="60"/>
                    <a:pt x="388" y="59"/>
                  </a:cubicBezTo>
                  <a:close/>
                  <a:moveTo>
                    <a:pt x="416" y="30"/>
                  </a:moveTo>
                  <a:cubicBezTo>
                    <a:pt x="417" y="30"/>
                    <a:pt x="417" y="30"/>
                    <a:pt x="418" y="30"/>
                  </a:cubicBezTo>
                  <a:cubicBezTo>
                    <a:pt x="424" y="24"/>
                    <a:pt x="424" y="24"/>
                    <a:pt x="424" y="24"/>
                  </a:cubicBezTo>
                  <a:cubicBezTo>
                    <a:pt x="425" y="23"/>
                    <a:pt x="425" y="21"/>
                    <a:pt x="424" y="20"/>
                  </a:cubicBezTo>
                  <a:cubicBezTo>
                    <a:pt x="422" y="18"/>
                    <a:pt x="420" y="18"/>
                    <a:pt x="419" y="20"/>
                  </a:cubicBezTo>
                  <a:cubicBezTo>
                    <a:pt x="414" y="25"/>
                    <a:pt x="414" y="25"/>
                    <a:pt x="414" y="25"/>
                  </a:cubicBezTo>
                  <a:cubicBezTo>
                    <a:pt x="412" y="26"/>
                    <a:pt x="412" y="28"/>
                    <a:pt x="414" y="30"/>
                  </a:cubicBezTo>
                  <a:cubicBezTo>
                    <a:pt x="414" y="30"/>
                    <a:pt x="415" y="30"/>
                    <a:pt x="416" y="30"/>
                  </a:cubicBezTo>
                  <a:close/>
                  <a:moveTo>
                    <a:pt x="403" y="44"/>
                  </a:moveTo>
                  <a:cubicBezTo>
                    <a:pt x="403" y="44"/>
                    <a:pt x="404" y="43"/>
                    <a:pt x="405" y="43"/>
                  </a:cubicBezTo>
                  <a:cubicBezTo>
                    <a:pt x="407" y="41"/>
                    <a:pt x="407" y="41"/>
                    <a:pt x="407" y="41"/>
                  </a:cubicBezTo>
                  <a:cubicBezTo>
                    <a:pt x="408" y="40"/>
                    <a:pt x="408" y="38"/>
                    <a:pt x="407" y="36"/>
                  </a:cubicBezTo>
                  <a:cubicBezTo>
                    <a:pt x="406" y="35"/>
                    <a:pt x="404" y="35"/>
                    <a:pt x="402" y="36"/>
                  </a:cubicBezTo>
                  <a:cubicBezTo>
                    <a:pt x="400" y="38"/>
                    <a:pt x="400" y="38"/>
                    <a:pt x="400" y="38"/>
                  </a:cubicBezTo>
                  <a:cubicBezTo>
                    <a:pt x="399" y="40"/>
                    <a:pt x="399" y="42"/>
                    <a:pt x="400" y="43"/>
                  </a:cubicBezTo>
                  <a:cubicBezTo>
                    <a:pt x="401" y="43"/>
                    <a:pt x="402" y="44"/>
                    <a:pt x="403" y="44"/>
                  </a:cubicBezTo>
                  <a:close/>
                  <a:moveTo>
                    <a:pt x="372" y="66"/>
                  </a:moveTo>
                  <a:cubicBezTo>
                    <a:pt x="369" y="69"/>
                    <a:pt x="369" y="69"/>
                    <a:pt x="369" y="69"/>
                  </a:cubicBezTo>
                  <a:cubicBezTo>
                    <a:pt x="365" y="74"/>
                    <a:pt x="365" y="74"/>
                    <a:pt x="365" y="74"/>
                  </a:cubicBezTo>
                  <a:cubicBezTo>
                    <a:pt x="364" y="75"/>
                    <a:pt x="364" y="77"/>
                    <a:pt x="365" y="78"/>
                  </a:cubicBezTo>
                  <a:cubicBezTo>
                    <a:pt x="366" y="79"/>
                    <a:pt x="366" y="79"/>
                    <a:pt x="367" y="79"/>
                  </a:cubicBezTo>
                  <a:cubicBezTo>
                    <a:pt x="368" y="79"/>
                    <a:pt x="369" y="79"/>
                    <a:pt x="369" y="78"/>
                  </a:cubicBezTo>
                  <a:cubicBezTo>
                    <a:pt x="374" y="74"/>
                    <a:pt x="374" y="74"/>
                    <a:pt x="374" y="74"/>
                  </a:cubicBezTo>
                  <a:cubicBezTo>
                    <a:pt x="377" y="71"/>
                    <a:pt x="377" y="71"/>
                    <a:pt x="377" y="71"/>
                  </a:cubicBezTo>
                  <a:cubicBezTo>
                    <a:pt x="378" y="70"/>
                    <a:pt x="378" y="68"/>
                    <a:pt x="377" y="66"/>
                  </a:cubicBezTo>
                  <a:cubicBezTo>
                    <a:pt x="375" y="65"/>
                    <a:pt x="374" y="65"/>
                    <a:pt x="372" y="66"/>
                  </a:cubicBezTo>
                  <a:close/>
                  <a:moveTo>
                    <a:pt x="362" y="86"/>
                  </a:moveTo>
                  <a:cubicBezTo>
                    <a:pt x="363" y="84"/>
                    <a:pt x="363" y="82"/>
                    <a:pt x="362" y="81"/>
                  </a:cubicBezTo>
                  <a:cubicBezTo>
                    <a:pt x="361" y="80"/>
                    <a:pt x="359" y="80"/>
                    <a:pt x="358" y="81"/>
                  </a:cubicBezTo>
                  <a:cubicBezTo>
                    <a:pt x="142" y="297"/>
                    <a:pt x="142" y="297"/>
                    <a:pt x="142" y="297"/>
                  </a:cubicBezTo>
                  <a:cubicBezTo>
                    <a:pt x="141" y="298"/>
                    <a:pt x="141" y="300"/>
                    <a:pt x="142" y="301"/>
                  </a:cubicBezTo>
                  <a:cubicBezTo>
                    <a:pt x="143" y="302"/>
                    <a:pt x="143" y="302"/>
                    <a:pt x="144" y="302"/>
                  </a:cubicBezTo>
                  <a:cubicBezTo>
                    <a:pt x="145" y="302"/>
                    <a:pt x="146" y="302"/>
                    <a:pt x="146" y="301"/>
                  </a:cubicBezTo>
                  <a:lnTo>
                    <a:pt x="362" y="86"/>
                  </a:lnTo>
                  <a:close/>
                  <a:moveTo>
                    <a:pt x="380" y="80"/>
                  </a:moveTo>
                  <a:cubicBezTo>
                    <a:pt x="381" y="80"/>
                    <a:pt x="381" y="80"/>
                    <a:pt x="382" y="79"/>
                  </a:cubicBezTo>
                  <a:cubicBezTo>
                    <a:pt x="384" y="77"/>
                    <a:pt x="384" y="77"/>
                    <a:pt x="384" y="77"/>
                  </a:cubicBezTo>
                  <a:cubicBezTo>
                    <a:pt x="386" y="76"/>
                    <a:pt x="386" y="74"/>
                    <a:pt x="384" y="73"/>
                  </a:cubicBezTo>
                  <a:cubicBezTo>
                    <a:pt x="383" y="72"/>
                    <a:pt x="381" y="72"/>
                    <a:pt x="380" y="73"/>
                  </a:cubicBezTo>
                  <a:cubicBezTo>
                    <a:pt x="378" y="75"/>
                    <a:pt x="378" y="75"/>
                    <a:pt x="378" y="75"/>
                  </a:cubicBezTo>
                  <a:cubicBezTo>
                    <a:pt x="376" y="76"/>
                    <a:pt x="376" y="78"/>
                    <a:pt x="378" y="79"/>
                  </a:cubicBezTo>
                  <a:cubicBezTo>
                    <a:pt x="378" y="80"/>
                    <a:pt x="379" y="80"/>
                    <a:pt x="380" y="80"/>
                  </a:cubicBezTo>
                  <a:close/>
                  <a:moveTo>
                    <a:pt x="429" y="31"/>
                  </a:moveTo>
                  <a:cubicBezTo>
                    <a:pt x="430" y="31"/>
                    <a:pt x="430" y="31"/>
                    <a:pt x="431" y="30"/>
                  </a:cubicBezTo>
                  <a:cubicBezTo>
                    <a:pt x="433" y="29"/>
                    <a:pt x="433" y="29"/>
                    <a:pt x="433" y="29"/>
                  </a:cubicBezTo>
                  <a:cubicBezTo>
                    <a:pt x="434" y="27"/>
                    <a:pt x="434" y="25"/>
                    <a:pt x="433" y="24"/>
                  </a:cubicBezTo>
                  <a:cubicBezTo>
                    <a:pt x="432" y="23"/>
                    <a:pt x="430" y="23"/>
                    <a:pt x="429" y="24"/>
                  </a:cubicBezTo>
                  <a:cubicBezTo>
                    <a:pt x="427" y="26"/>
                    <a:pt x="427" y="26"/>
                    <a:pt x="427" y="26"/>
                  </a:cubicBezTo>
                  <a:cubicBezTo>
                    <a:pt x="426" y="27"/>
                    <a:pt x="426" y="29"/>
                    <a:pt x="427" y="30"/>
                  </a:cubicBezTo>
                  <a:cubicBezTo>
                    <a:pt x="427" y="31"/>
                    <a:pt x="428" y="31"/>
                    <a:pt x="429" y="31"/>
                  </a:cubicBezTo>
                  <a:close/>
                  <a:moveTo>
                    <a:pt x="414" y="47"/>
                  </a:moveTo>
                  <a:cubicBezTo>
                    <a:pt x="414" y="47"/>
                    <a:pt x="415" y="46"/>
                    <a:pt x="416" y="46"/>
                  </a:cubicBezTo>
                  <a:cubicBezTo>
                    <a:pt x="423" y="38"/>
                    <a:pt x="423" y="38"/>
                    <a:pt x="423" y="38"/>
                  </a:cubicBezTo>
                  <a:cubicBezTo>
                    <a:pt x="424" y="37"/>
                    <a:pt x="424" y="35"/>
                    <a:pt x="423" y="34"/>
                  </a:cubicBezTo>
                  <a:cubicBezTo>
                    <a:pt x="422" y="33"/>
                    <a:pt x="420" y="33"/>
                    <a:pt x="419" y="34"/>
                  </a:cubicBezTo>
                  <a:cubicBezTo>
                    <a:pt x="411" y="41"/>
                    <a:pt x="411" y="41"/>
                    <a:pt x="411" y="41"/>
                  </a:cubicBezTo>
                  <a:cubicBezTo>
                    <a:pt x="410" y="43"/>
                    <a:pt x="410" y="45"/>
                    <a:pt x="411" y="46"/>
                  </a:cubicBezTo>
                  <a:cubicBezTo>
                    <a:pt x="412" y="46"/>
                    <a:pt x="413" y="47"/>
                    <a:pt x="414" y="47"/>
                  </a:cubicBezTo>
                  <a:close/>
                  <a:moveTo>
                    <a:pt x="405" y="48"/>
                  </a:moveTo>
                  <a:cubicBezTo>
                    <a:pt x="392" y="61"/>
                    <a:pt x="392" y="61"/>
                    <a:pt x="392" y="61"/>
                  </a:cubicBezTo>
                  <a:cubicBezTo>
                    <a:pt x="391" y="62"/>
                    <a:pt x="391" y="64"/>
                    <a:pt x="392" y="65"/>
                  </a:cubicBezTo>
                  <a:cubicBezTo>
                    <a:pt x="392" y="66"/>
                    <a:pt x="393" y="66"/>
                    <a:pt x="394" y="66"/>
                  </a:cubicBezTo>
                  <a:cubicBezTo>
                    <a:pt x="395" y="66"/>
                    <a:pt x="396" y="66"/>
                    <a:pt x="396" y="65"/>
                  </a:cubicBezTo>
                  <a:cubicBezTo>
                    <a:pt x="409" y="52"/>
                    <a:pt x="409" y="52"/>
                    <a:pt x="409" y="52"/>
                  </a:cubicBezTo>
                  <a:cubicBezTo>
                    <a:pt x="410" y="51"/>
                    <a:pt x="410" y="49"/>
                    <a:pt x="409" y="48"/>
                  </a:cubicBezTo>
                  <a:cubicBezTo>
                    <a:pt x="408" y="47"/>
                    <a:pt x="406" y="47"/>
                    <a:pt x="405" y="48"/>
                  </a:cubicBezTo>
                  <a:close/>
                  <a:moveTo>
                    <a:pt x="151" y="311"/>
                  </a:moveTo>
                  <a:cubicBezTo>
                    <a:pt x="375" y="86"/>
                    <a:pt x="375" y="86"/>
                    <a:pt x="375" y="86"/>
                  </a:cubicBezTo>
                  <a:cubicBezTo>
                    <a:pt x="377" y="85"/>
                    <a:pt x="377" y="83"/>
                    <a:pt x="375" y="82"/>
                  </a:cubicBezTo>
                  <a:cubicBezTo>
                    <a:pt x="374" y="80"/>
                    <a:pt x="372" y="80"/>
                    <a:pt x="371" y="82"/>
                  </a:cubicBezTo>
                  <a:cubicBezTo>
                    <a:pt x="146" y="307"/>
                    <a:pt x="146" y="307"/>
                    <a:pt x="146" y="307"/>
                  </a:cubicBezTo>
                  <a:cubicBezTo>
                    <a:pt x="145" y="308"/>
                    <a:pt x="145" y="310"/>
                    <a:pt x="146" y="311"/>
                  </a:cubicBezTo>
                  <a:cubicBezTo>
                    <a:pt x="147" y="311"/>
                    <a:pt x="148" y="312"/>
                    <a:pt x="148" y="312"/>
                  </a:cubicBezTo>
                  <a:cubicBezTo>
                    <a:pt x="149" y="312"/>
                    <a:pt x="150" y="311"/>
                    <a:pt x="151" y="311"/>
                  </a:cubicBezTo>
                  <a:close/>
                  <a:moveTo>
                    <a:pt x="432" y="39"/>
                  </a:moveTo>
                  <a:cubicBezTo>
                    <a:pt x="433" y="39"/>
                    <a:pt x="434" y="40"/>
                    <a:pt x="434" y="40"/>
                  </a:cubicBezTo>
                  <a:cubicBezTo>
                    <a:pt x="435" y="40"/>
                    <a:pt x="436" y="39"/>
                    <a:pt x="437" y="39"/>
                  </a:cubicBezTo>
                  <a:cubicBezTo>
                    <a:pt x="445" y="31"/>
                    <a:pt x="445" y="31"/>
                    <a:pt x="445" y="31"/>
                  </a:cubicBezTo>
                  <a:cubicBezTo>
                    <a:pt x="448" y="27"/>
                    <a:pt x="448" y="27"/>
                    <a:pt x="448" y="27"/>
                  </a:cubicBezTo>
                  <a:cubicBezTo>
                    <a:pt x="449" y="26"/>
                    <a:pt x="449" y="24"/>
                    <a:pt x="448" y="23"/>
                  </a:cubicBezTo>
                  <a:cubicBezTo>
                    <a:pt x="447" y="22"/>
                    <a:pt x="445" y="22"/>
                    <a:pt x="444" y="23"/>
                  </a:cubicBezTo>
                  <a:cubicBezTo>
                    <a:pt x="440" y="26"/>
                    <a:pt x="440" y="26"/>
                    <a:pt x="440" y="26"/>
                  </a:cubicBezTo>
                  <a:cubicBezTo>
                    <a:pt x="439" y="28"/>
                    <a:pt x="439" y="28"/>
                    <a:pt x="439" y="28"/>
                  </a:cubicBezTo>
                  <a:cubicBezTo>
                    <a:pt x="438" y="29"/>
                    <a:pt x="438" y="29"/>
                    <a:pt x="438" y="29"/>
                  </a:cubicBezTo>
                  <a:cubicBezTo>
                    <a:pt x="432" y="35"/>
                    <a:pt x="432" y="35"/>
                    <a:pt x="432" y="35"/>
                  </a:cubicBezTo>
                  <a:cubicBezTo>
                    <a:pt x="431" y="36"/>
                    <a:pt x="431" y="38"/>
                    <a:pt x="432" y="39"/>
                  </a:cubicBezTo>
                  <a:close/>
                  <a:moveTo>
                    <a:pt x="428" y="39"/>
                  </a:moveTo>
                  <a:cubicBezTo>
                    <a:pt x="423" y="43"/>
                    <a:pt x="423" y="43"/>
                    <a:pt x="423" y="43"/>
                  </a:cubicBezTo>
                  <a:cubicBezTo>
                    <a:pt x="422" y="44"/>
                    <a:pt x="422" y="46"/>
                    <a:pt x="423" y="48"/>
                  </a:cubicBezTo>
                  <a:cubicBezTo>
                    <a:pt x="424" y="48"/>
                    <a:pt x="425" y="49"/>
                    <a:pt x="426" y="49"/>
                  </a:cubicBezTo>
                  <a:cubicBezTo>
                    <a:pt x="426" y="49"/>
                    <a:pt x="427" y="48"/>
                    <a:pt x="428" y="48"/>
                  </a:cubicBezTo>
                  <a:cubicBezTo>
                    <a:pt x="432" y="43"/>
                    <a:pt x="432" y="43"/>
                    <a:pt x="432" y="43"/>
                  </a:cubicBezTo>
                  <a:cubicBezTo>
                    <a:pt x="433" y="42"/>
                    <a:pt x="433" y="40"/>
                    <a:pt x="432" y="39"/>
                  </a:cubicBezTo>
                  <a:cubicBezTo>
                    <a:pt x="431" y="38"/>
                    <a:pt x="429" y="38"/>
                    <a:pt x="428" y="39"/>
                  </a:cubicBezTo>
                  <a:close/>
                  <a:moveTo>
                    <a:pt x="153" y="323"/>
                  </a:moveTo>
                  <a:cubicBezTo>
                    <a:pt x="388" y="88"/>
                    <a:pt x="388" y="88"/>
                    <a:pt x="388" y="88"/>
                  </a:cubicBezTo>
                  <a:cubicBezTo>
                    <a:pt x="389" y="87"/>
                    <a:pt x="389" y="85"/>
                    <a:pt x="388" y="83"/>
                  </a:cubicBezTo>
                  <a:cubicBezTo>
                    <a:pt x="386" y="82"/>
                    <a:pt x="384" y="82"/>
                    <a:pt x="383" y="83"/>
                  </a:cubicBezTo>
                  <a:cubicBezTo>
                    <a:pt x="148" y="318"/>
                    <a:pt x="148" y="318"/>
                    <a:pt x="148" y="318"/>
                  </a:cubicBezTo>
                  <a:cubicBezTo>
                    <a:pt x="147" y="319"/>
                    <a:pt x="147" y="321"/>
                    <a:pt x="148" y="323"/>
                  </a:cubicBezTo>
                  <a:cubicBezTo>
                    <a:pt x="149" y="323"/>
                    <a:pt x="150" y="323"/>
                    <a:pt x="151" y="323"/>
                  </a:cubicBezTo>
                  <a:cubicBezTo>
                    <a:pt x="151" y="323"/>
                    <a:pt x="152" y="323"/>
                    <a:pt x="153" y="323"/>
                  </a:cubicBezTo>
                  <a:close/>
                  <a:moveTo>
                    <a:pt x="419" y="48"/>
                  </a:moveTo>
                  <a:cubicBezTo>
                    <a:pt x="411" y="56"/>
                    <a:pt x="411" y="56"/>
                    <a:pt x="411" y="56"/>
                  </a:cubicBezTo>
                  <a:cubicBezTo>
                    <a:pt x="397" y="69"/>
                    <a:pt x="397" y="69"/>
                    <a:pt x="397" y="69"/>
                  </a:cubicBezTo>
                  <a:cubicBezTo>
                    <a:pt x="396" y="71"/>
                    <a:pt x="396" y="73"/>
                    <a:pt x="397" y="74"/>
                  </a:cubicBezTo>
                  <a:cubicBezTo>
                    <a:pt x="398" y="74"/>
                    <a:pt x="399" y="75"/>
                    <a:pt x="399" y="75"/>
                  </a:cubicBezTo>
                  <a:cubicBezTo>
                    <a:pt x="400" y="75"/>
                    <a:pt x="401" y="74"/>
                    <a:pt x="402" y="74"/>
                  </a:cubicBezTo>
                  <a:cubicBezTo>
                    <a:pt x="415" y="60"/>
                    <a:pt x="415" y="60"/>
                    <a:pt x="415" y="60"/>
                  </a:cubicBezTo>
                  <a:cubicBezTo>
                    <a:pt x="423" y="52"/>
                    <a:pt x="423" y="52"/>
                    <a:pt x="423" y="52"/>
                  </a:cubicBezTo>
                  <a:cubicBezTo>
                    <a:pt x="424" y="51"/>
                    <a:pt x="424" y="49"/>
                    <a:pt x="423" y="48"/>
                  </a:cubicBezTo>
                  <a:cubicBezTo>
                    <a:pt x="422" y="47"/>
                    <a:pt x="420" y="47"/>
                    <a:pt x="419" y="48"/>
                  </a:cubicBezTo>
                  <a:close/>
                  <a:moveTo>
                    <a:pt x="452" y="23"/>
                  </a:moveTo>
                  <a:cubicBezTo>
                    <a:pt x="452" y="23"/>
                    <a:pt x="453" y="22"/>
                    <a:pt x="454" y="22"/>
                  </a:cubicBezTo>
                  <a:cubicBezTo>
                    <a:pt x="456" y="20"/>
                    <a:pt x="456" y="20"/>
                    <a:pt x="456" y="20"/>
                  </a:cubicBezTo>
                  <a:cubicBezTo>
                    <a:pt x="457" y="18"/>
                    <a:pt x="457" y="16"/>
                    <a:pt x="456" y="15"/>
                  </a:cubicBezTo>
                  <a:cubicBezTo>
                    <a:pt x="455" y="14"/>
                    <a:pt x="453" y="14"/>
                    <a:pt x="451" y="15"/>
                  </a:cubicBezTo>
                  <a:cubicBezTo>
                    <a:pt x="449" y="17"/>
                    <a:pt x="449" y="17"/>
                    <a:pt x="449" y="17"/>
                  </a:cubicBezTo>
                  <a:cubicBezTo>
                    <a:pt x="448" y="19"/>
                    <a:pt x="448" y="21"/>
                    <a:pt x="449" y="22"/>
                  </a:cubicBezTo>
                  <a:cubicBezTo>
                    <a:pt x="450" y="22"/>
                    <a:pt x="451" y="23"/>
                    <a:pt x="452" y="23"/>
                  </a:cubicBezTo>
                  <a:close/>
                  <a:moveTo>
                    <a:pt x="157" y="324"/>
                  </a:moveTo>
                  <a:cubicBezTo>
                    <a:pt x="152" y="328"/>
                    <a:pt x="152" y="328"/>
                    <a:pt x="152" y="328"/>
                  </a:cubicBezTo>
                  <a:cubicBezTo>
                    <a:pt x="151" y="330"/>
                    <a:pt x="151" y="331"/>
                    <a:pt x="152" y="333"/>
                  </a:cubicBezTo>
                  <a:cubicBezTo>
                    <a:pt x="153" y="333"/>
                    <a:pt x="154" y="334"/>
                    <a:pt x="155" y="334"/>
                  </a:cubicBezTo>
                  <a:cubicBezTo>
                    <a:pt x="155" y="334"/>
                    <a:pt x="156" y="333"/>
                    <a:pt x="157" y="333"/>
                  </a:cubicBezTo>
                  <a:cubicBezTo>
                    <a:pt x="161" y="328"/>
                    <a:pt x="161" y="328"/>
                    <a:pt x="161" y="328"/>
                  </a:cubicBezTo>
                  <a:cubicBezTo>
                    <a:pt x="162" y="327"/>
                    <a:pt x="162" y="325"/>
                    <a:pt x="161" y="324"/>
                  </a:cubicBezTo>
                  <a:cubicBezTo>
                    <a:pt x="160" y="323"/>
                    <a:pt x="158" y="323"/>
                    <a:pt x="157" y="324"/>
                  </a:cubicBezTo>
                  <a:close/>
                  <a:moveTo>
                    <a:pt x="419" y="66"/>
                  </a:moveTo>
                  <a:cubicBezTo>
                    <a:pt x="418" y="65"/>
                    <a:pt x="416" y="65"/>
                    <a:pt x="415" y="66"/>
                  </a:cubicBezTo>
                  <a:cubicBezTo>
                    <a:pt x="413" y="68"/>
                    <a:pt x="413" y="68"/>
                    <a:pt x="413" y="68"/>
                  </a:cubicBezTo>
                  <a:cubicBezTo>
                    <a:pt x="166" y="315"/>
                    <a:pt x="166" y="315"/>
                    <a:pt x="166" y="315"/>
                  </a:cubicBezTo>
                  <a:cubicBezTo>
                    <a:pt x="164" y="316"/>
                    <a:pt x="164" y="318"/>
                    <a:pt x="166" y="320"/>
                  </a:cubicBezTo>
                  <a:cubicBezTo>
                    <a:pt x="166" y="320"/>
                    <a:pt x="167" y="320"/>
                    <a:pt x="168" y="320"/>
                  </a:cubicBezTo>
                  <a:cubicBezTo>
                    <a:pt x="169" y="320"/>
                    <a:pt x="169" y="320"/>
                    <a:pt x="170" y="320"/>
                  </a:cubicBezTo>
                  <a:cubicBezTo>
                    <a:pt x="419" y="70"/>
                    <a:pt x="419" y="70"/>
                    <a:pt x="419" y="70"/>
                  </a:cubicBezTo>
                  <a:cubicBezTo>
                    <a:pt x="421" y="69"/>
                    <a:pt x="421" y="67"/>
                    <a:pt x="419" y="66"/>
                  </a:cubicBezTo>
                  <a:close/>
                  <a:moveTo>
                    <a:pt x="434" y="46"/>
                  </a:moveTo>
                  <a:cubicBezTo>
                    <a:pt x="427" y="53"/>
                    <a:pt x="427" y="53"/>
                    <a:pt x="427" y="53"/>
                  </a:cubicBezTo>
                  <a:cubicBezTo>
                    <a:pt x="426" y="55"/>
                    <a:pt x="426" y="57"/>
                    <a:pt x="427" y="58"/>
                  </a:cubicBezTo>
                  <a:cubicBezTo>
                    <a:pt x="428" y="58"/>
                    <a:pt x="429" y="59"/>
                    <a:pt x="429" y="59"/>
                  </a:cubicBezTo>
                  <a:cubicBezTo>
                    <a:pt x="430" y="59"/>
                    <a:pt x="431" y="58"/>
                    <a:pt x="432" y="58"/>
                  </a:cubicBezTo>
                  <a:cubicBezTo>
                    <a:pt x="439" y="51"/>
                    <a:pt x="439" y="51"/>
                    <a:pt x="439" y="51"/>
                  </a:cubicBezTo>
                  <a:cubicBezTo>
                    <a:pt x="440" y="50"/>
                    <a:pt x="440" y="48"/>
                    <a:pt x="439" y="47"/>
                  </a:cubicBezTo>
                  <a:cubicBezTo>
                    <a:pt x="440" y="47"/>
                    <a:pt x="440" y="48"/>
                    <a:pt x="441" y="48"/>
                  </a:cubicBezTo>
                  <a:cubicBezTo>
                    <a:pt x="441" y="48"/>
                    <a:pt x="442" y="47"/>
                    <a:pt x="443" y="47"/>
                  </a:cubicBezTo>
                  <a:cubicBezTo>
                    <a:pt x="453" y="37"/>
                    <a:pt x="453" y="37"/>
                    <a:pt x="453" y="37"/>
                  </a:cubicBezTo>
                  <a:cubicBezTo>
                    <a:pt x="454" y="36"/>
                    <a:pt x="454" y="34"/>
                    <a:pt x="453" y="32"/>
                  </a:cubicBezTo>
                  <a:cubicBezTo>
                    <a:pt x="451" y="31"/>
                    <a:pt x="449" y="31"/>
                    <a:pt x="448" y="32"/>
                  </a:cubicBezTo>
                  <a:cubicBezTo>
                    <a:pt x="438" y="42"/>
                    <a:pt x="438" y="42"/>
                    <a:pt x="438" y="42"/>
                  </a:cubicBezTo>
                  <a:cubicBezTo>
                    <a:pt x="437" y="43"/>
                    <a:pt x="437" y="45"/>
                    <a:pt x="438" y="46"/>
                  </a:cubicBezTo>
                  <a:cubicBezTo>
                    <a:pt x="437" y="45"/>
                    <a:pt x="435" y="45"/>
                    <a:pt x="434" y="46"/>
                  </a:cubicBezTo>
                  <a:close/>
                  <a:moveTo>
                    <a:pt x="455" y="30"/>
                  </a:moveTo>
                  <a:cubicBezTo>
                    <a:pt x="456" y="30"/>
                    <a:pt x="457" y="31"/>
                    <a:pt x="458" y="31"/>
                  </a:cubicBezTo>
                  <a:cubicBezTo>
                    <a:pt x="458" y="31"/>
                    <a:pt x="459" y="30"/>
                    <a:pt x="460" y="30"/>
                  </a:cubicBezTo>
                  <a:cubicBezTo>
                    <a:pt x="465" y="24"/>
                    <a:pt x="465" y="24"/>
                    <a:pt x="465" y="24"/>
                  </a:cubicBezTo>
                  <a:cubicBezTo>
                    <a:pt x="475" y="15"/>
                    <a:pt x="475" y="15"/>
                    <a:pt x="475" y="15"/>
                  </a:cubicBezTo>
                  <a:cubicBezTo>
                    <a:pt x="476" y="13"/>
                    <a:pt x="476" y="11"/>
                    <a:pt x="475" y="10"/>
                  </a:cubicBezTo>
                  <a:cubicBezTo>
                    <a:pt x="474" y="9"/>
                    <a:pt x="472" y="9"/>
                    <a:pt x="470" y="10"/>
                  </a:cubicBezTo>
                  <a:cubicBezTo>
                    <a:pt x="455" y="25"/>
                    <a:pt x="455" y="25"/>
                    <a:pt x="455" y="25"/>
                  </a:cubicBezTo>
                  <a:cubicBezTo>
                    <a:pt x="454" y="26"/>
                    <a:pt x="454" y="28"/>
                    <a:pt x="455" y="30"/>
                  </a:cubicBezTo>
                  <a:close/>
                  <a:moveTo>
                    <a:pt x="471" y="28"/>
                  </a:moveTo>
                  <a:cubicBezTo>
                    <a:pt x="472" y="28"/>
                    <a:pt x="473" y="29"/>
                    <a:pt x="474" y="29"/>
                  </a:cubicBezTo>
                  <a:cubicBezTo>
                    <a:pt x="474" y="29"/>
                    <a:pt x="475" y="28"/>
                    <a:pt x="476" y="28"/>
                  </a:cubicBezTo>
                  <a:cubicBezTo>
                    <a:pt x="484" y="20"/>
                    <a:pt x="484" y="20"/>
                    <a:pt x="484" y="20"/>
                  </a:cubicBezTo>
                  <a:cubicBezTo>
                    <a:pt x="484" y="20"/>
                    <a:pt x="484" y="19"/>
                    <a:pt x="484" y="19"/>
                  </a:cubicBezTo>
                  <a:cubicBezTo>
                    <a:pt x="485" y="19"/>
                    <a:pt x="485" y="18"/>
                    <a:pt x="485" y="18"/>
                  </a:cubicBezTo>
                  <a:cubicBezTo>
                    <a:pt x="490" y="13"/>
                    <a:pt x="490" y="13"/>
                    <a:pt x="490" y="13"/>
                  </a:cubicBezTo>
                  <a:cubicBezTo>
                    <a:pt x="491" y="12"/>
                    <a:pt x="491" y="10"/>
                    <a:pt x="490" y="9"/>
                  </a:cubicBezTo>
                  <a:cubicBezTo>
                    <a:pt x="489" y="8"/>
                    <a:pt x="487" y="8"/>
                    <a:pt x="486" y="9"/>
                  </a:cubicBezTo>
                  <a:cubicBezTo>
                    <a:pt x="481" y="14"/>
                    <a:pt x="481" y="14"/>
                    <a:pt x="481" y="14"/>
                  </a:cubicBezTo>
                  <a:cubicBezTo>
                    <a:pt x="481" y="14"/>
                    <a:pt x="480" y="14"/>
                    <a:pt x="480" y="15"/>
                  </a:cubicBezTo>
                  <a:cubicBezTo>
                    <a:pt x="480" y="15"/>
                    <a:pt x="480" y="15"/>
                    <a:pt x="479" y="15"/>
                  </a:cubicBezTo>
                  <a:cubicBezTo>
                    <a:pt x="471" y="23"/>
                    <a:pt x="471" y="23"/>
                    <a:pt x="471" y="23"/>
                  </a:cubicBezTo>
                  <a:cubicBezTo>
                    <a:pt x="470" y="25"/>
                    <a:pt x="470" y="26"/>
                    <a:pt x="471" y="28"/>
                  </a:cubicBezTo>
                  <a:close/>
                  <a:moveTo>
                    <a:pt x="388" y="114"/>
                  </a:moveTo>
                  <a:cubicBezTo>
                    <a:pt x="389" y="114"/>
                    <a:pt x="390" y="114"/>
                    <a:pt x="390" y="113"/>
                  </a:cubicBezTo>
                  <a:cubicBezTo>
                    <a:pt x="393" y="111"/>
                    <a:pt x="393" y="111"/>
                    <a:pt x="393" y="111"/>
                  </a:cubicBezTo>
                  <a:cubicBezTo>
                    <a:pt x="393" y="110"/>
                    <a:pt x="393" y="110"/>
                    <a:pt x="393" y="110"/>
                  </a:cubicBezTo>
                  <a:cubicBezTo>
                    <a:pt x="394" y="110"/>
                    <a:pt x="394" y="109"/>
                    <a:pt x="394" y="109"/>
                  </a:cubicBezTo>
                  <a:cubicBezTo>
                    <a:pt x="427" y="77"/>
                    <a:pt x="427" y="77"/>
                    <a:pt x="427" y="77"/>
                  </a:cubicBezTo>
                  <a:cubicBezTo>
                    <a:pt x="428" y="76"/>
                    <a:pt x="428" y="74"/>
                    <a:pt x="427" y="72"/>
                  </a:cubicBezTo>
                  <a:cubicBezTo>
                    <a:pt x="425" y="71"/>
                    <a:pt x="423" y="71"/>
                    <a:pt x="422" y="72"/>
                  </a:cubicBezTo>
                  <a:cubicBezTo>
                    <a:pt x="390" y="105"/>
                    <a:pt x="390" y="105"/>
                    <a:pt x="390" y="105"/>
                  </a:cubicBezTo>
                  <a:cubicBezTo>
                    <a:pt x="390" y="105"/>
                    <a:pt x="389" y="105"/>
                    <a:pt x="389" y="106"/>
                  </a:cubicBezTo>
                  <a:cubicBezTo>
                    <a:pt x="389" y="106"/>
                    <a:pt x="389" y="106"/>
                    <a:pt x="388" y="106"/>
                  </a:cubicBezTo>
                  <a:cubicBezTo>
                    <a:pt x="386" y="109"/>
                    <a:pt x="386" y="109"/>
                    <a:pt x="386" y="109"/>
                  </a:cubicBezTo>
                  <a:cubicBezTo>
                    <a:pt x="385" y="110"/>
                    <a:pt x="385" y="112"/>
                    <a:pt x="386" y="113"/>
                  </a:cubicBezTo>
                  <a:cubicBezTo>
                    <a:pt x="387" y="114"/>
                    <a:pt x="387" y="114"/>
                    <a:pt x="388" y="114"/>
                  </a:cubicBezTo>
                  <a:close/>
                  <a:moveTo>
                    <a:pt x="363" y="136"/>
                  </a:moveTo>
                  <a:cubicBezTo>
                    <a:pt x="362" y="135"/>
                    <a:pt x="360" y="135"/>
                    <a:pt x="358" y="136"/>
                  </a:cubicBezTo>
                  <a:cubicBezTo>
                    <a:pt x="167" y="328"/>
                    <a:pt x="167" y="328"/>
                    <a:pt x="167" y="328"/>
                  </a:cubicBezTo>
                  <a:cubicBezTo>
                    <a:pt x="166" y="329"/>
                    <a:pt x="166" y="331"/>
                    <a:pt x="167" y="332"/>
                  </a:cubicBezTo>
                  <a:cubicBezTo>
                    <a:pt x="168" y="333"/>
                    <a:pt x="168" y="333"/>
                    <a:pt x="169" y="333"/>
                  </a:cubicBezTo>
                  <a:cubicBezTo>
                    <a:pt x="170" y="333"/>
                    <a:pt x="171" y="333"/>
                    <a:pt x="171" y="332"/>
                  </a:cubicBezTo>
                  <a:cubicBezTo>
                    <a:pt x="363" y="141"/>
                    <a:pt x="363" y="141"/>
                    <a:pt x="363" y="141"/>
                  </a:cubicBezTo>
                  <a:cubicBezTo>
                    <a:pt x="364" y="139"/>
                    <a:pt x="364" y="137"/>
                    <a:pt x="363" y="136"/>
                  </a:cubicBezTo>
                  <a:close/>
                  <a:moveTo>
                    <a:pt x="166" y="333"/>
                  </a:moveTo>
                  <a:cubicBezTo>
                    <a:pt x="165" y="332"/>
                    <a:pt x="163" y="332"/>
                    <a:pt x="161" y="333"/>
                  </a:cubicBezTo>
                  <a:cubicBezTo>
                    <a:pt x="151" y="343"/>
                    <a:pt x="151" y="343"/>
                    <a:pt x="151" y="343"/>
                  </a:cubicBezTo>
                  <a:cubicBezTo>
                    <a:pt x="150" y="344"/>
                    <a:pt x="150" y="346"/>
                    <a:pt x="151" y="348"/>
                  </a:cubicBezTo>
                  <a:cubicBezTo>
                    <a:pt x="152" y="348"/>
                    <a:pt x="153" y="349"/>
                    <a:pt x="154" y="349"/>
                  </a:cubicBezTo>
                  <a:cubicBezTo>
                    <a:pt x="154" y="349"/>
                    <a:pt x="155" y="348"/>
                    <a:pt x="156" y="348"/>
                  </a:cubicBezTo>
                  <a:cubicBezTo>
                    <a:pt x="166" y="338"/>
                    <a:pt x="166" y="338"/>
                    <a:pt x="166" y="338"/>
                  </a:cubicBezTo>
                  <a:cubicBezTo>
                    <a:pt x="167" y="336"/>
                    <a:pt x="167" y="334"/>
                    <a:pt x="166" y="333"/>
                  </a:cubicBezTo>
                  <a:close/>
                  <a:moveTo>
                    <a:pt x="465" y="30"/>
                  </a:moveTo>
                  <a:cubicBezTo>
                    <a:pt x="459" y="35"/>
                    <a:pt x="459" y="35"/>
                    <a:pt x="459" y="35"/>
                  </a:cubicBezTo>
                  <a:cubicBezTo>
                    <a:pt x="459" y="35"/>
                    <a:pt x="459" y="35"/>
                    <a:pt x="459" y="35"/>
                  </a:cubicBezTo>
                  <a:cubicBezTo>
                    <a:pt x="449" y="45"/>
                    <a:pt x="449" y="45"/>
                    <a:pt x="449" y="45"/>
                  </a:cubicBezTo>
                  <a:cubicBezTo>
                    <a:pt x="448" y="46"/>
                    <a:pt x="448" y="48"/>
                    <a:pt x="449" y="49"/>
                  </a:cubicBezTo>
                  <a:cubicBezTo>
                    <a:pt x="448" y="48"/>
                    <a:pt x="446" y="48"/>
                    <a:pt x="445" y="49"/>
                  </a:cubicBezTo>
                  <a:cubicBezTo>
                    <a:pt x="434" y="61"/>
                    <a:pt x="434" y="61"/>
                    <a:pt x="434" y="61"/>
                  </a:cubicBezTo>
                  <a:cubicBezTo>
                    <a:pt x="434" y="61"/>
                    <a:pt x="434" y="61"/>
                    <a:pt x="434" y="61"/>
                  </a:cubicBezTo>
                  <a:cubicBezTo>
                    <a:pt x="429" y="66"/>
                    <a:pt x="429" y="66"/>
                    <a:pt x="429" y="66"/>
                  </a:cubicBezTo>
                  <a:cubicBezTo>
                    <a:pt x="428" y="67"/>
                    <a:pt x="428" y="69"/>
                    <a:pt x="429" y="70"/>
                  </a:cubicBezTo>
                  <a:cubicBezTo>
                    <a:pt x="430" y="71"/>
                    <a:pt x="430" y="71"/>
                    <a:pt x="431" y="71"/>
                  </a:cubicBezTo>
                  <a:cubicBezTo>
                    <a:pt x="432" y="71"/>
                    <a:pt x="433" y="71"/>
                    <a:pt x="433" y="70"/>
                  </a:cubicBezTo>
                  <a:cubicBezTo>
                    <a:pt x="449" y="54"/>
                    <a:pt x="449" y="54"/>
                    <a:pt x="449" y="54"/>
                  </a:cubicBezTo>
                  <a:cubicBezTo>
                    <a:pt x="450" y="54"/>
                    <a:pt x="450" y="54"/>
                    <a:pt x="450" y="54"/>
                  </a:cubicBezTo>
                  <a:cubicBezTo>
                    <a:pt x="451" y="52"/>
                    <a:pt x="451" y="51"/>
                    <a:pt x="450" y="49"/>
                  </a:cubicBezTo>
                  <a:cubicBezTo>
                    <a:pt x="451" y="50"/>
                    <a:pt x="451" y="50"/>
                    <a:pt x="452" y="50"/>
                  </a:cubicBezTo>
                  <a:cubicBezTo>
                    <a:pt x="453" y="50"/>
                    <a:pt x="454" y="50"/>
                    <a:pt x="454" y="49"/>
                  </a:cubicBezTo>
                  <a:cubicBezTo>
                    <a:pt x="469" y="34"/>
                    <a:pt x="469" y="34"/>
                    <a:pt x="469" y="34"/>
                  </a:cubicBezTo>
                  <a:cubicBezTo>
                    <a:pt x="470" y="33"/>
                    <a:pt x="470" y="33"/>
                    <a:pt x="470" y="32"/>
                  </a:cubicBezTo>
                  <a:cubicBezTo>
                    <a:pt x="470" y="31"/>
                    <a:pt x="470" y="30"/>
                    <a:pt x="469" y="30"/>
                  </a:cubicBezTo>
                  <a:cubicBezTo>
                    <a:pt x="468" y="28"/>
                    <a:pt x="466" y="28"/>
                    <a:pt x="465" y="30"/>
                  </a:cubicBezTo>
                  <a:close/>
                  <a:moveTo>
                    <a:pt x="165" y="352"/>
                  </a:moveTo>
                  <a:cubicBezTo>
                    <a:pt x="169" y="348"/>
                    <a:pt x="169" y="348"/>
                    <a:pt x="169" y="348"/>
                  </a:cubicBezTo>
                  <a:cubicBezTo>
                    <a:pt x="170" y="347"/>
                    <a:pt x="170" y="345"/>
                    <a:pt x="169" y="344"/>
                  </a:cubicBezTo>
                  <a:cubicBezTo>
                    <a:pt x="168" y="343"/>
                    <a:pt x="166" y="343"/>
                    <a:pt x="165" y="344"/>
                  </a:cubicBezTo>
                  <a:cubicBezTo>
                    <a:pt x="161" y="348"/>
                    <a:pt x="161" y="348"/>
                    <a:pt x="161" y="348"/>
                  </a:cubicBezTo>
                  <a:cubicBezTo>
                    <a:pt x="160" y="349"/>
                    <a:pt x="160" y="351"/>
                    <a:pt x="161" y="352"/>
                  </a:cubicBezTo>
                  <a:cubicBezTo>
                    <a:pt x="161" y="353"/>
                    <a:pt x="162" y="353"/>
                    <a:pt x="163" y="353"/>
                  </a:cubicBezTo>
                  <a:cubicBezTo>
                    <a:pt x="164" y="353"/>
                    <a:pt x="164" y="353"/>
                    <a:pt x="165" y="352"/>
                  </a:cubicBezTo>
                  <a:close/>
                  <a:moveTo>
                    <a:pt x="174" y="342"/>
                  </a:moveTo>
                  <a:cubicBezTo>
                    <a:pt x="175" y="342"/>
                    <a:pt x="176" y="342"/>
                    <a:pt x="176" y="341"/>
                  </a:cubicBezTo>
                  <a:cubicBezTo>
                    <a:pt x="370" y="148"/>
                    <a:pt x="370" y="148"/>
                    <a:pt x="370" y="148"/>
                  </a:cubicBezTo>
                  <a:cubicBezTo>
                    <a:pt x="371" y="147"/>
                    <a:pt x="371" y="145"/>
                    <a:pt x="370" y="143"/>
                  </a:cubicBezTo>
                  <a:cubicBezTo>
                    <a:pt x="368" y="142"/>
                    <a:pt x="366" y="142"/>
                    <a:pt x="365" y="143"/>
                  </a:cubicBezTo>
                  <a:cubicBezTo>
                    <a:pt x="172" y="337"/>
                    <a:pt x="172" y="337"/>
                    <a:pt x="172" y="337"/>
                  </a:cubicBezTo>
                  <a:cubicBezTo>
                    <a:pt x="171" y="338"/>
                    <a:pt x="171" y="340"/>
                    <a:pt x="172" y="341"/>
                  </a:cubicBezTo>
                  <a:cubicBezTo>
                    <a:pt x="172" y="342"/>
                    <a:pt x="173" y="342"/>
                    <a:pt x="174" y="342"/>
                  </a:cubicBezTo>
                  <a:close/>
                  <a:moveTo>
                    <a:pt x="478" y="38"/>
                  </a:moveTo>
                  <a:cubicBezTo>
                    <a:pt x="479" y="38"/>
                    <a:pt x="479" y="38"/>
                    <a:pt x="480" y="37"/>
                  </a:cubicBezTo>
                  <a:cubicBezTo>
                    <a:pt x="490" y="28"/>
                    <a:pt x="490" y="28"/>
                    <a:pt x="490" y="28"/>
                  </a:cubicBezTo>
                  <a:cubicBezTo>
                    <a:pt x="491" y="26"/>
                    <a:pt x="491" y="24"/>
                    <a:pt x="490" y="23"/>
                  </a:cubicBezTo>
                  <a:cubicBezTo>
                    <a:pt x="489" y="22"/>
                    <a:pt x="487" y="22"/>
                    <a:pt x="485" y="23"/>
                  </a:cubicBezTo>
                  <a:cubicBezTo>
                    <a:pt x="476" y="33"/>
                    <a:pt x="476" y="33"/>
                    <a:pt x="476" y="33"/>
                  </a:cubicBezTo>
                  <a:cubicBezTo>
                    <a:pt x="474" y="34"/>
                    <a:pt x="474" y="36"/>
                    <a:pt x="476" y="37"/>
                  </a:cubicBezTo>
                  <a:cubicBezTo>
                    <a:pt x="476" y="38"/>
                    <a:pt x="477" y="38"/>
                    <a:pt x="478" y="38"/>
                  </a:cubicBezTo>
                  <a:close/>
                  <a:moveTo>
                    <a:pt x="471" y="37"/>
                  </a:moveTo>
                  <a:cubicBezTo>
                    <a:pt x="466" y="43"/>
                    <a:pt x="466" y="43"/>
                    <a:pt x="466" y="43"/>
                  </a:cubicBezTo>
                  <a:cubicBezTo>
                    <a:pt x="465" y="44"/>
                    <a:pt x="465" y="46"/>
                    <a:pt x="466" y="47"/>
                  </a:cubicBezTo>
                  <a:cubicBezTo>
                    <a:pt x="466" y="48"/>
                    <a:pt x="467" y="48"/>
                    <a:pt x="468" y="48"/>
                  </a:cubicBezTo>
                  <a:cubicBezTo>
                    <a:pt x="469" y="48"/>
                    <a:pt x="470" y="48"/>
                    <a:pt x="470" y="47"/>
                  </a:cubicBezTo>
                  <a:cubicBezTo>
                    <a:pt x="476" y="42"/>
                    <a:pt x="476" y="42"/>
                    <a:pt x="476" y="42"/>
                  </a:cubicBezTo>
                  <a:cubicBezTo>
                    <a:pt x="477" y="41"/>
                    <a:pt x="477" y="39"/>
                    <a:pt x="476" y="37"/>
                  </a:cubicBezTo>
                  <a:cubicBezTo>
                    <a:pt x="474" y="36"/>
                    <a:pt x="472" y="36"/>
                    <a:pt x="471" y="37"/>
                  </a:cubicBezTo>
                  <a:close/>
                  <a:moveTo>
                    <a:pt x="464" y="50"/>
                  </a:moveTo>
                  <a:cubicBezTo>
                    <a:pt x="464" y="50"/>
                    <a:pt x="464" y="50"/>
                    <a:pt x="464" y="50"/>
                  </a:cubicBezTo>
                  <a:cubicBezTo>
                    <a:pt x="464" y="50"/>
                    <a:pt x="464" y="50"/>
                    <a:pt x="463" y="50"/>
                  </a:cubicBezTo>
                  <a:cubicBezTo>
                    <a:pt x="463" y="50"/>
                    <a:pt x="463" y="50"/>
                    <a:pt x="463" y="50"/>
                  </a:cubicBezTo>
                  <a:cubicBezTo>
                    <a:pt x="463" y="50"/>
                    <a:pt x="463" y="50"/>
                    <a:pt x="463" y="49"/>
                  </a:cubicBezTo>
                  <a:cubicBezTo>
                    <a:pt x="463" y="49"/>
                    <a:pt x="463" y="49"/>
                    <a:pt x="463" y="49"/>
                  </a:cubicBezTo>
                  <a:cubicBezTo>
                    <a:pt x="462" y="49"/>
                    <a:pt x="462" y="49"/>
                    <a:pt x="462" y="49"/>
                  </a:cubicBezTo>
                  <a:cubicBezTo>
                    <a:pt x="462" y="49"/>
                    <a:pt x="462" y="49"/>
                    <a:pt x="461" y="49"/>
                  </a:cubicBezTo>
                  <a:cubicBezTo>
                    <a:pt x="461" y="49"/>
                    <a:pt x="461" y="49"/>
                    <a:pt x="461" y="49"/>
                  </a:cubicBezTo>
                  <a:cubicBezTo>
                    <a:pt x="461" y="49"/>
                    <a:pt x="460" y="49"/>
                    <a:pt x="460" y="49"/>
                  </a:cubicBezTo>
                  <a:cubicBezTo>
                    <a:pt x="460" y="49"/>
                    <a:pt x="460" y="49"/>
                    <a:pt x="460" y="49"/>
                  </a:cubicBezTo>
                  <a:cubicBezTo>
                    <a:pt x="460" y="49"/>
                    <a:pt x="459" y="49"/>
                    <a:pt x="459" y="49"/>
                  </a:cubicBezTo>
                  <a:cubicBezTo>
                    <a:pt x="459" y="49"/>
                    <a:pt x="459" y="49"/>
                    <a:pt x="459" y="50"/>
                  </a:cubicBezTo>
                  <a:cubicBezTo>
                    <a:pt x="459" y="50"/>
                    <a:pt x="459" y="50"/>
                    <a:pt x="459" y="50"/>
                  </a:cubicBezTo>
                  <a:cubicBezTo>
                    <a:pt x="459" y="50"/>
                    <a:pt x="459" y="50"/>
                    <a:pt x="459" y="50"/>
                  </a:cubicBezTo>
                  <a:cubicBezTo>
                    <a:pt x="457" y="52"/>
                    <a:pt x="457" y="52"/>
                    <a:pt x="457" y="52"/>
                  </a:cubicBezTo>
                  <a:cubicBezTo>
                    <a:pt x="450" y="59"/>
                    <a:pt x="450" y="59"/>
                    <a:pt x="450" y="59"/>
                  </a:cubicBezTo>
                  <a:cubicBezTo>
                    <a:pt x="450" y="59"/>
                    <a:pt x="450" y="59"/>
                    <a:pt x="450" y="59"/>
                  </a:cubicBezTo>
                  <a:cubicBezTo>
                    <a:pt x="441" y="68"/>
                    <a:pt x="441" y="68"/>
                    <a:pt x="441" y="68"/>
                  </a:cubicBezTo>
                  <a:cubicBezTo>
                    <a:pt x="439" y="69"/>
                    <a:pt x="439" y="71"/>
                    <a:pt x="441" y="72"/>
                  </a:cubicBezTo>
                  <a:cubicBezTo>
                    <a:pt x="441" y="73"/>
                    <a:pt x="442" y="73"/>
                    <a:pt x="443" y="73"/>
                  </a:cubicBezTo>
                  <a:cubicBezTo>
                    <a:pt x="444" y="73"/>
                    <a:pt x="444" y="73"/>
                    <a:pt x="445" y="72"/>
                  </a:cubicBezTo>
                  <a:cubicBezTo>
                    <a:pt x="463" y="54"/>
                    <a:pt x="463" y="54"/>
                    <a:pt x="463" y="54"/>
                  </a:cubicBezTo>
                  <a:cubicBezTo>
                    <a:pt x="463" y="54"/>
                    <a:pt x="463" y="54"/>
                    <a:pt x="463" y="54"/>
                  </a:cubicBezTo>
                  <a:cubicBezTo>
                    <a:pt x="463" y="54"/>
                    <a:pt x="463" y="54"/>
                    <a:pt x="464" y="54"/>
                  </a:cubicBezTo>
                  <a:cubicBezTo>
                    <a:pt x="464" y="54"/>
                    <a:pt x="464" y="53"/>
                    <a:pt x="464" y="53"/>
                  </a:cubicBezTo>
                  <a:cubicBezTo>
                    <a:pt x="464" y="53"/>
                    <a:pt x="464" y="53"/>
                    <a:pt x="464" y="53"/>
                  </a:cubicBezTo>
                  <a:cubicBezTo>
                    <a:pt x="464" y="52"/>
                    <a:pt x="464" y="52"/>
                    <a:pt x="464" y="52"/>
                  </a:cubicBezTo>
                  <a:cubicBezTo>
                    <a:pt x="464" y="52"/>
                    <a:pt x="464" y="52"/>
                    <a:pt x="464" y="52"/>
                  </a:cubicBezTo>
                  <a:cubicBezTo>
                    <a:pt x="464" y="51"/>
                    <a:pt x="464" y="51"/>
                    <a:pt x="464" y="51"/>
                  </a:cubicBezTo>
                  <a:cubicBezTo>
                    <a:pt x="464" y="51"/>
                    <a:pt x="464" y="51"/>
                    <a:pt x="464" y="50"/>
                  </a:cubicBezTo>
                  <a:close/>
                  <a:moveTo>
                    <a:pt x="490" y="23"/>
                  </a:moveTo>
                  <a:cubicBezTo>
                    <a:pt x="491" y="23"/>
                    <a:pt x="492" y="24"/>
                    <a:pt x="492" y="24"/>
                  </a:cubicBezTo>
                  <a:cubicBezTo>
                    <a:pt x="493" y="24"/>
                    <a:pt x="494" y="23"/>
                    <a:pt x="495" y="23"/>
                  </a:cubicBezTo>
                  <a:cubicBezTo>
                    <a:pt x="502" y="15"/>
                    <a:pt x="502" y="15"/>
                    <a:pt x="502" y="15"/>
                  </a:cubicBezTo>
                  <a:cubicBezTo>
                    <a:pt x="506" y="11"/>
                    <a:pt x="506" y="11"/>
                    <a:pt x="506" y="11"/>
                  </a:cubicBezTo>
                  <a:cubicBezTo>
                    <a:pt x="508" y="10"/>
                    <a:pt x="508" y="8"/>
                    <a:pt x="506" y="7"/>
                  </a:cubicBezTo>
                  <a:cubicBezTo>
                    <a:pt x="505" y="5"/>
                    <a:pt x="503" y="5"/>
                    <a:pt x="502" y="7"/>
                  </a:cubicBezTo>
                  <a:cubicBezTo>
                    <a:pt x="495" y="14"/>
                    <a:pt x="495" y="14"/>
                    <a:pt x="495" y="14"/>
                  </a:cubicBezTo>
                  <a:cubicBezTo>
                    <a:pt x="490" y="18"/>
                    <a:pt x="490" y="18"/>
                    <a:pt x="490" y="18"/>
                  </a:cubicBezTo>
                  <a:cubicBezTo>
                    <a:pt x="489" y="20"/>
                    <a:pt x="489" y="22"/>
                    <a:pt x="490" y="23"/>
                  </a:cubicBezTo>
                  <a:close/>
                  <a:moveTo>
                    <a:pt x="429" y="80"/>
                  </a:moveTo>
                  <a:cubicBezTo>
                    <a:pt x="415" y="93"/>
                    <a:pt x="415" y="93"/>
                    <a:pt x="415" y="93"/>
                  </a:cubicBezTo>
                  <a:cubicBezTo>
                    <a:pt x="415" y="93"/>
                    <a:pt x="415" y="94"/>
                    <a:pt x="415" y="94"/>
                  </a:cubicBezTo>
                  <a:cubicBezTo>
                    <a:pt x="414" y="94"/>
                    <a:pt x="414" y="95"/>
                    <a:pt x="414" y="95"/>
                  </a:cubicBezTo>
                  <a:cubicBezTo>
                    <a:pt x="411" y="97"/>
                    <a:pt x="411" y="97"/>
                    <a:pt x="411" y="97"/>
                  </a:cubicBezTo>
                  <a:cubicBezTo>
                    <a:pt x="410" y="99"/>
                    <a:pt x="410" y="100"/>
                    <a:pt x="411" y="102"/>
                  </a:cubicBezTo>
                  <a:cubicBezTo>
                    <a:pt x="412" y="102"/>
                    <a:pt x="413" y="103"/>
                    <a:pt x="414" y="103"/>
                  </a:cubicBezTo>
                  <a:cubicBezTo>
                    <a:pt x="414" y="103"/>
                    <a:pt x="415" y="102"/>
                    <a:pt x="416" y="102"/>
                  </a:cubicBezTo>
                  <a:cubicBezTo>
                    <a:pt x="418" y="99"/>
                    <a:pt x="418" y="99"/>
                    <a:pt x="418" y="99"/>
                  </a:cubicBezTo>
                  <a:cubicBezTo>
                    <a:pt x="418" y="99"/>
                    <a:pt x="419" y="99"/>
                    <a:pt x="419" y="98"/>
                  </a:cubicBezTo>
                  <a:cubicBezTo>
                    <a:pt x="419" y="98"/>
                    <a:pt x="420" y="98"/>
                    <a:pt x="420" y="98"/>
                  </a:cubicBezTo>
                  <a:cubicBezTo>
                    <a:pt x="433" y="84"/>
                    <a:pt x="433" y="84"/>
                    <a:pt x="433" y="84"/>
                  </a:cubicBezTo>
                  <a:cubicBezTo>
                    <a:pt x="434" y="83"/>
                    <a:pt x="434" y="81"/>
                    <a:pt x="433" y="80"/>
                  </a:cubicBezTo>
                  <a:cubicBezTo>
                    <a:pt x="432" y="79"/>
                    <a:pt x="430" y="79"/>
                    <a:pt x="429" y="80"/>
                  </a:cubicBezTo>
                  <a:close/>
                  <a:moveTo>
                    <a:pt x="432" y="95"/>
                  </a:moveTo>
                  <a:cubicBezTo>
                    <a:pt x="431" y="94"/>
                    <a:pt x="429" y="94"/>
                    <a:pt x="428" y="95"/>
                  </a:cubicBezTo>
                  <a:cubicBezTo>
                    <a:pt x="415" y="108"/>
                    <a:pt x="415" y="108"/>
                    <a:pt x="415" y="108"/>
                  </a:cubicBezTo>
                  <a:cubicBezTo>
                    <a:pt x="413" y="109"/>
                    <a:pt x="413" y="111"/>
                    <a:pt x="415" y="112"/>
                  </a:cubicBezTo>
                  <a:cubicBezTo>
                    <a:pt x="415" y="113"/>
                    <a:pt x="416" y="113"/>
                    <a:pt x="417" y="113"/>
                  </a:cubicBezTo>
                  <a:cubicBezTo>
                    <a:pt x="418" y="113"/>
                    <a:pt x="418" y="113"/>
                    <a:pt x="419" y="112"/>
                  </a:cubicBezTo>
                  <a:cubicBezTo>
                    <a:pt x="432" y="99"/>
                    <a:pt x="432" y="99"/>
                    <a:pt x="432" y="99"/>
                  </a:cubicBezTo>
                  <a:cubicBezTo>
                    <a:pt x="433" y="98"/>
                    <a:pt x="433" y="96"/>
                    <a:pt x="432" y="95"/>
                  </a:cubicBezTo>
                  <a:close/>
                  <a:moveTo>
                    <a:pt x="212" y="319"/>
                  </a:moveTo>
                  <a:cubicBezTo>
                    <a:pt x="212" y="319"/>
                    <a:pt x="212" y="319"/>
                    <a:pt x="212" y="319"/>
                  </a:cubicBezTo>
                  <a:cubicBezTo>
                    <a:pt x="379" y="152"/>
                    <a:pt x="379" y="152"/>
                    <a:pt x="379" y="152"/>
                  </a:cubicBezTo>
                  <a:cubicBezTo>
                    <a:pt x="380" y="151"/>
                    <a:pt x="380" y="149"/>
                    <a:pt x="379" y="148"/>
                  </a:cubicBezTo>
                  <a:cubicBezTo>
                    <a:pt x="378" y="147"/>
                    <a:pt x="376" y="147"/>
                    <a:pt x="375" y="148"/>
                  </a:cubicBezTo>
                  <a:cubicBezTo>
                    <a:pt x="208" y="315"/>
                    <a:pt x="208" y="315"/>
                    <a:pt x="208" y="315"/>
                  </a:cubicBezTo>
                  <a:cubicBezTo>
                    <a:pt x="208" y="315"/>
                    <a:pt x="208" y="315"/>
                    <a:pt x="208" y="315"/>
                  </a:cubicBezTo>
                  <a:cubicBezTo>
                    <a:pt x="178" y="345"/>
                    <a:pt x="178" y="345"/>
                    <a:pt x="178" y="345"/>
                  </a:cubicBezTo>
                  <a:cubicBezTo>
                    <a:pt x="176" y="346"/>
                    <a:pt x="176" y="348"/>
                    <a:pt x="178" y="349"/>
                  </a:cubicBezTo>
                  <a:cubicBezTo>
                    <a:pt x="178" y="350"/>
                    <a:pt x="179" y="350"/>
                    <a:pt x="180" y="350"/>
                  </a:cubicBezTo>
                  <a:cubicBezTo>
                    <a:pt x="181" y="350"/>
                    <a:pt x="181" y="350"/>
                    <a:pt x="182" y="349"/>
                  </a:cubicBezTo>
                  <a:lnTo>
                    <a:pt x="212" y="319"/>
                  </a:lnTo>
                  <a:close/>
                  <a:moveTo>
                    <a:pt x="172" y="360"/>
                  </a:moveTo>
                  <a:cubicBezTo>
                    <a:pt x="173" y="358"/>
                    <a:pt x="173" y="357"/>
                    <a:pt x="172" y="355"/>
                  </a:cubicBezTo>
                  <a:cubicBezTo>
                    <a:pt x="171" y="354"/>
                    <a:pt x="169" y="354"/>
                    <a:pt x="167" y="355"/>
                  </a:cubicBezTo>
                  <a:cubicBezTo>
                    <a:pt x="163" y="360"/>
                    <a:pt x="163" y="360"/>
                    <a:pt x="163" y="360"/>
                  </a:cubicBezTo>
                  <a:cubicBezTo>
                    <a:pt x="161" y="361"/>
                    <a:pt x="161" y="363"/>
                    <a:pt x="163" y="364"/>
                  </a:cubicBezTo>
                  <a:cubicBezTo>
                    <a:pt x="163" y="365"/>
                    <a:pt x="164" y="365"/>
                    <a:pt x="165" y="365"/>
                  </a:cubicBezTo>
                  <a:cubicBezTo>
                    <a:pt x="166" y="365"/>
                    <a:pt x="166" y="365"/>
                    <a:pt x="167" y="364"/>
                  </a:cubicBezTo>
                  <a:lnTo>
                    <a:pt x="172" y="360"/>
                  </a:lnTo>
                  <a:close/>
                  <a:moveTo>
                    <a:pt x="486" y="37"/>
                  </a:moveTo>
                  <a:cubicBezTo>
                    <a:pt x="486" y="37"/>
                    <a:pt x="486" y="37"/>
                    <a:pt x="486" y="37"/>
                  </a:cubicBezTo>
                  <a:cubicBezTo>
                    <a:pt x="478" y="45"/>
                    <a:pt x="478" y="45"/>
                    <a:pt x="478" y="45"/>
                  </a:cubicBezTo>
                  <a:cubicBezTo>
                    <a:pt x="477" y="46"/>
                    <a:pt x="477" y="47"/>
                    <a:pt x="477" y="48"/>
                  </a:cubicBezTo>
                  <a:cubicBezTo>
                    <a:pt x="476" y="48"/>
                    <a:pt x="475" y="48"/>
                    <a:pt x="474" y="49"/>
                  </a:cubicBezTo>
                  <a:cubicBezTo>
                    <a:pt x="464" y="58"/>
                    <a:pt x="464" y="58"/>
                    <a:pt x="464" y="58"/>
                  </a:cubicBezTo>
                  <a:cubicBezTo>
                    <a:pt x="435" y="87"/>
                    <a:pt x="435" y="87"/>
                    <a:pt x="435" y="87"/>
                  </a:cubicBezTo>
                  <a:cubicBezTo>
                    <a:pt x="434" y="89"/>
                    <a:pt x="434" y="90"/>
                    <a:pt x="435" y="92"/>
                  </a:cubicBezTo>
                  <a:cubicBezTo>
                    <a:pt x="436" y="92"/>
                    <a:pt x="437" y="93"/>
                    <a:pt x="438" y="93"/>
                  </a:cubicBezTo>
                  <a:cubicBezTo>
                    <a:pt x="438" y="93"/>
                    <a:pt x="439" y="92"/>
                    <a:pt x="440" y="92"/>
                  </a:cubicBezTo>
                  <a:cubicBezTo>
                    <a:pt x="458" y="74"/>
                    <a:pt x="458" y="74"/>
                    <a:pt x="458" y="74"/>
                  </a:cubicBezTo>
                  <a:cubicBezTo>
                    <a:pt x="469" y="63"/>
                    <a:pt x="469" y="63"/>
                    <a:pt x="469" y="63"/>
                  </a:cubicBezTo>
                  <a:cubicBezTo>
                    <a:pt x="478" y="53"/>
                    <a:pt x="478" y="53"/>
                    <a:pt x="478" y="53"/>
                  </a:cubicBezTo>
                  <a:cubicBezTo>
                    <a:pt x="479" y="52"/>
                    <a:pt x="479" y="51"/>
                    <a:pt x="479" y="50"/>
                  </a:cubicBezTo>
                  <a:cubicBezTo>
                    <a:pt x="479" y="50"/>
                    <a:pt x="480" y="50"/>
                    <a:pt x="480" y="50"/>
                  </a:cubicBezTo>
                  <a:cubicBezTo>
                    <a:pt x="481" y="50"/>
                    <a:pt x="481" y="50"/>
                    <a:pt x="482" y="49"/>
                  </a:cubicBezTo>
                  <a:cubicBezTo>
                    <a:pt x="490" y="41"/>
                    <a:pt x="490" y="41"/>
                    <a:pt x="490" y="41"/>
                  </a:cubicBezTo>
                  <a:cubicBezTo>
                    <a:pt x="490" y="41"/>
                    <a:pt x="490" y="41"/>
                    <a:pt x="490" y="41"/>
                  </a:cubicBezTo>
                  <a:cubicBezTo>
                    <a:pt x="490" y="41"/>
                    <a:pt x="490" y="41"/>
                    <a:pt x="491" y="41"/>
                  </a:cubicBezTo>
                  <a:cubicBezTo>
                    <a:pt x="523" y="9"/>
                    <a:pt x="523" y="9"/>
                    <a:pt x="523" y="9"/>
                  </a:cubicBezTo>
                  <a:cubicBezTo>
                    <a:pt x="524" y="8"/>
                    <a:pt x="524" y="6"/>
                    <a:pt x="523" y="4"/>
                  </a:cubicBezTo>
                  <a:cubicBezTo>
                    <a:pt x="521" y="3"/>
                    <a:pt x="519" y="3"/>
                    <a:pt x="518" y="4"/>
                  </a:cubicBezTo>
                  <a:cubicBezTo>
                    <a:pt x="486" y="36"/>
                    <a:pt x="486" y="36"/>
                    <a:pt x="486" y="36"/>
                  </a:cubicBezTo>
                  <a:cubicBezTo>
                    <a:pt x="486" y="37"/>
                    <a:pt x="486" y="37"/>
                    <a:pt x="486" y="37"/>
                  </a:cubicBezTo>
                  <a:close/>
                  <a:moveTo>
                    <a:pt x="510" y="31"/>
                  </a:moveTo>
                  <a:cubicBezTo>
                    <a:pt x="511" y="31"/>
                    <a:pt x="512" y="31"/>
                    <a:pt x="513" y="31"/>
                  </a:cubicBezTo>
                  <a:cubicBezTo>
                    <a:pt x="513" y="31"/>
                    <a:pt x="514" y="31"/>
                    <a:pt x="515" y="31"/>
                  </a:cubicBezTo>
                  <a:cubicBezTo>
                    <a:pt x="537" y="8"/>
                    <a:pt x="537" y="8"/>
                    <a:pt x="537" y="8"/>
                  </a:cubicBezTo>
                  <a:cubicBezTo>
                    <a:pt x="539" y="7"/>
                    <a:pt x="539" y="5"/>
                    <a:pt x="537" y="4"/>
                  </a:cubicBezTo>
                  <a:cubicBezTo>
                    <a:pt x="536" y="2"/>
                    <a:pt x="534" y="2"/>
                    <a:pt x="533" y="4"/>
                  </a:cubicBezTo>
                  <a:cubicBezTo>
                    <a:pt x="510" y="26"/>
                    <a:pt x="510" y="26"/>
                    <a:pt x="510" y="26"/>
                  </a:cubicBezTo>
                  <a:cubicBezTo>
                    <a:pt x="509" y="27"/>
                    <a:pt x="509" y="29"/>
                    <a:pt x="510" y="31"/>
                  </a:cubicBezTo>
                  <a:close/>
                  <a:moveTo>
                    <a:pt x="389" y="152"/>
                  </a:moveTo>
                  <a:cubicBezTo>
                    <a:pt x="388" y="151"/>
                    <a:pt x="386" y="151"/>
                    <a:pt x="384" y="152"/>
                  </a:cubicBezTo>
                  <a:cubicBezTo>
                    <a:pt x="181" y="356"/>
                    <a:pt x="181" y="356"/>
                    <a:pt x="181" y="356"/>
                  </a:cubicBezTo>
                  <a:cubicBezTo>
                    <a:pt x="179" y="357"/>
                    <a:pt x="179" y="359"/>
                    <a:pt x="181" y="360"/>
                  </a:cubicBezTo>
                  <a:cubicBezTo>
                    <a:pt x="181" y="361"/>
                    <a:pt x="182" y="361"/>
                    <a:pt x="183" y="361"/>
                  </a:cubicBezTo>
                  <a:cubicBezTo>
                    <a:pt x="184" y="361"/>
                    <a:pt x="184" y="361"/>
                    <a:pt x="185" y="360"/>
                  </a:cubicBezTo>
                  <a:cubicBezTo>
                    <a:pt x="389" y="157"/>
                    <a:pt x="389" y="157"/>
                    <a:pt x="389" y="157"/>
                  </a:cubicBezTo>
                  <a:cubicBezTo>
                    <a:pt x="390" y="155"/>
                    <a:pt x="390" y="153"/>
                    <a:pt x="389" y="152"/>
                  </a:cubicBezTo>
                  <a:close/>
                  <a:moveTo>
                    <a:pt x="492" y="48"/>
                  </a:moveTo>
                  <a:cubicBezTo>
                    <a:pt x="491" y="47"/>
                    <a:pt x="491" y="47"/>
                    <a:pt x="490" y="47"/>
                  </a:cubicBezTo>
                  <a:cubicBezTo>
                    <a:pt x="489" y="48"/>
                    <a:pt x="489" y="48"/>
                    <a:pt x="488" y="48"/>
                  </a:cubicBezTo>
                  <a:cubicBezTo>
                    <a:pt x="485" y="51"/>
                    <a:pt x="485" y="51"/>
                    <a:pt x="485" y="51"/>
                  </a:cubicBezTo>
                  <a:cubicBezTo>
                    <a:pt x="485" y="51"/>
                    <a:pt x="485" y="51"/>
                    <a:pt x="485" y="51"/>
                  </a:cubicBezTo>
                  <a:cubicBezTo>
                    <a:pt x="468" y="68"/>
                    <a:pt x="468" y="68"/>
                    <a:pt x="468" y="68"/>
                  </a:cubicBezTo>
                  <a:cubicBezTo>
                    <a:pt x="467" y="69"/>
                    <a:pt x="467" y="71"/>
                    <a:pt x="468" y="73"/>
                  </a:cubicBezTo>
                  <a:cubicBezTo>
                    <a:pt x="469" y="73"/>
                    <a:pt x="470" y="73"/>
                    <a:pt x="471" y="73"/>
                  </a:cubicBezTo>
                  <a:cubicBezTo>
                    <a:pt x="471" y="73"/>
                    <a:pt x="472" y="73"/>
                    <a:pt x="473" y="73"/>
                  </a:cubicBezTo>
                  <a:cubicBezTo>
                    <a:pt x="475" y="70"/>
                    <a:pt x="475" y="70"/>
                    <a:pt x="475" y="70"/>
                  </a:cubicBezTo>
                  <a:cubicBezTo>
                    <a:pt x="485" y="60"/>
                    <a:pt x="485" y="60"/>
                    <a:pt x="485" y="60"/>
                  </a:cubicBezTo>
                  <a:cubicBezTo>
                    <a:pt x="485" y="60"/>
                    <a:pt x="485" y="60"/>
                    <a:pt x="485" y="60"/>
                  </a:cubicBezTo>
                  <a:cubicBezTo>
                    <a:pt x="485" y="60"/>
                    <a:pt x="486" y="60"/>
                    <a:pt x="486" y="60"/>
                  </a:cubicBezTo>
                  <a:cubicBezTo>
                    <a:pt x="486" y="60"/>
                    <a:pt x="486" y="59"/>
                    <a:pt x="486" y="59"/>
                  </a:cubicBezTo>
                  <a:cubicBezTo>
                    <a:pt x="488" y="57"/>
                    <a:pt x="488" y="57"/>
                    <a:pt x="488" y="57"/>
                  </a:cubicBezTo>
                  <a:cubicBezTo>
                    <a:pt x="488" y="57"/>
                    <a:pt x="488" y="57"/>
                    <a:pt x="488" y="57"/>
                  </a:cubicBezTo>
                  <a:cubicBezTo>
                    <a:pt x="490" y="56"/>
                    <a:pt x="490" y="56"/>
                    <a:pt x="490" y="56"/>
                  </a:cubicBezTo>
                  <a:cubicBezTo>
                    <a:pt x="490" y="56"/>
                    <a:pt x="490" y="56"/>
                    <a:pt x="490" y="56"/>
                  </a:cubicBezTo>
                  <a:cubicBezTo>
                    <a:pt x="493" y="53"/>
                    <a:pt x="493" y="53"/>
                    <a:pt x="493" y="53"/>
                  </a:cubicBezTo>
                  <a:cubicBezTo>
                    <a:pt x="494" y="51"/>
                    <a:pt x="494" y="49"/>
                    <a:pt x="493" y="48"/>
                  </a:cubicBezTo>
                  <a:cubicBezTo>
                    <a:pt x="493" y="48"/>
                    <a:pt x="492" y="48"/>
                    <a:pt x="492" y="48"/>
                  </a:cubicBezTo>
                  <a:close/>
                  <a:moveTo>
                    <a:pt x="172" y="364"/>
                  </a:moveTo>
                  <a:cubicBezTo>
                    <a:pt x="168" y="369"/>
                    <a:pt x="168" y="369"/>
                    <a:pt x="168" y="369"/>
                  </a:cubicBezTo>
                  <a:cubicBezTo>
                    <a:pt x="166" y="370"/>
                    <a:pt x="166" y="372"/>
                    <a:pt x="168" y="373"/>
                  </a:cubicBezTo>
                  <a:cubicBezTo>
                    <a:pt x="168" y="374"/>
                    <a:pt x="169" y="374"/>
                    <a:pt x="170" y="374"/>
                  </a:cubicBezTo>
                  <a:cubicBezTo>
                    <a:pt x="171" y="374"/>
                    <a:pt x="171" y="374"/>
                    <a:pt x="172" y="373"/>
                  </a:cubicBezTo>
                  <a:cubicBezTo>
                    <a:pt x="177" y="369"/>
                    <a:pt x="177" y="369"/>
                    <a:pt x="177" y="369"/>
                  </a:cubicBezTo>
                  <a:cubicBezTo>
                    <a:pt x="178" y="367"/>
                    <a:pt x="178" y="365"/>
                    <a:pt x="177" y="364"/>
                  </a:cubicBezTo>
                  <a:cubicBezTo>
                    <a:pt x="176" y="363"/>
                    <a:pt x="174" y="363"/>
                    <a:pt x="172" y="364"/>
                  </a:cubicBezTo>
                  <a:close/>
                  <a:moveTo>
                    <a:pt x="464" y="73"/>
                  </a:moveTo>
                  <a:cubicBezTo>
                    <a:pt x="462" y="75"/>
                    <a:pt x="462" y="75"/>
                    <a:pt x="462" y="75"/>
                  </a:cubicBezTo>
                  <a:cubicBezTo>
                    <a:pt x="461" y="76"/>
                    <a:pt x="461" y="78"/>
                    <a:pt x="462" y="79"/>
                  </a:cubicBezTo>
                  <a:cubicBezTo>
                    <a:pt x="463" y="79"/>
                    <a:pt x="464" y="80"/>
                    <a:pt x="464" y="80"/>
                  </a:cubicBezTo>
                  <a:cubicBezTo>
                    <a:pt x="465" y="80"/>
                    <a:pt x="466" y="79"/>
                    <a:pt x="466" y="79"/>
                  </a:cubicBezTo>
                  <a:cubicBezTo>
                    <a:pt x="468" y="77"/>
                    <a:pt x="468" y="77"/>
                    <a:pt x="468" y="77"/>
                  </a:cubicBezTo>
                  <a:cubicBezTo>
                    <a:pt x="470" y="76"/>
                    <a:pt x="470" y="74"/>
                    <a:pt x="468" y="73"/>
                  </a:cubicBezTo>
                  <a:cubicBezTo>
                    <a:pt x="467" y="71"/>
                    <a:pt x="465" y="71"/>
                    <a:pt x="464" y="73"/>
                  </a:cubicBezTo>
                  <a:close/>
                  <a:moveTo>
                    <a:pt x="435" y="102"/>
                  </a:moveTo>
                  <a:cubicBezTo>
                    <a:pt x="431" y="106"/>
                    <a:pt x="431" y="106"/>
                    <a:pt x="431" y="106"/>
                  </a:cubicBezTo>
                  <a:cubicBezTo>
                    <a:pt x="424" y="112"/>
                    <a:pt x="424" y="112"/>
                    <a:pt x="424" y="112"/>
                  </a:cubicBezTo>
                  <a:cubicBezTo>
                    <a:pt x="423" y="114"/>
                    <a:pt x="423" y="115"/>
                    <a:pt x="424" y="117"/>
                  </a:cubicBezTo>
                  <a:cubicBezTo>
                    <a:pt x="425" y="117"/>
                    <a:pt x="426" y="118"/>
                    <a:pt x="426" y="118"/>
                  </a:cubicBezTo>
                  <a:cubicBezTo>
                    <a:pt x="427" y="118"/>
                    <a:pt x="428" y="117"/>
                    <a:pt x="429" y="117"/>
                  </a:cubicBezTo>
                  <a:cubicBezTo>
                    <a:pt x="435" y="110"/>
                    <a:pt x="435" y="110"/>
                    <a:pt x="435" y="110"/>
                  </a:cubicBezTo>
                  <a:cubicBezTo>
                    <a:pt x="439" y="106"/>
                    <a:pt x="439" y="106"/>
                    <a:pt x="439" y="106"/>
                  </a:cubicBezTo>
                  <a:cubicBezTo>
                    <a:pt x="441" y="105"/>
                    <a:pt x="441" y="103"/>
                    <a:pt x="439" y="102"/>
                  </a:cubicBezTo>
                  <a:cubicBezTo>
                    <a:pt x="438" y="100"/>
                    <a:pt x="436" y="100"/>
                    <a:pt x="435" y="102"/>
                  </a:cubicBezTo>
                  <a:close/>
                  <a:moveTo>
                    <a:pt x="533" y="22"/>
                  </a:moveTo>
                  <a:cubicBezTo>
                    <a:pt x="534" y="22"/>
                    <a:pt x="535" y="23"/>
                    <a:pt x="535" y="23"/>
                  </a:cubicBezTo>
                  <a:cubicBezTo>
                    <a:pt x="536" y="23"/>
                    <a:pt x="537" y="22"/>
                    <a:pt x="538" y="22"/>
                  </a:cubicBezTo>
                  <a:cubicBezTo>
                    <a:pt x="551" y="8"/>
                    <a:pt x="551" y="8"/>
                    <a:pt x="551" y="8"/>
                  </a:cubicBezTo>
                  <a:cubicBezTo>
                    <a:pt x="552" y="7"/>
                    <a:pt x="552" y="5"/>
                    <a:pt x="551" y="4"/>
                  </a:cubicBezTo>
                  <a:cubicBezTo>
                    <a:pt x="550" y="3"/>
                    <a:pt x="548" y="3"/>
                    <a:pt x="547" y="4"/>
                  </a:cubicBezTo>
                  <a:cubicBezTo>
                    <a:pt x="533" y="17"/>
                    <a:pt x="533" y="17"/>
                    <a:pt x="533" y="17"/>
                  </a:cubicBezTo>
                  <a:cubicBezTo>
                    <a:pt x="532" y="19"/>
                    <a:pt x="532" y="21"/>
                    <a:pt x="533" y="22"/>
                  </a:cubicBezTo>
                  <a:close/>
                  <a:moveTo>
                    <a:pt x="399" y="161"/>
                  </a:moveTo>
                  <a:cubicBezTo>
                    <a:pt x="400" y="159"/>
                    <a:pt x="400" y="157"/>
                    <a:pt x="399" y="156"/>
                  </a:cubicBezTo>
                  <a:cubicBezTo>
                    <a:pt x="398" y="155"/>
                    <a:pt x="396" y="155"/>
                    <a:pt x="394" y="156"/>
                  </a:cubicBezTo>
                  <a:cubicBezTo>
                    <a:pt x="188" y="363"/>
                    <a:pt x="188" y="363"/>
                    <a:pt x="188" y="363"/>
                  </a:cubicBezTo>
                  <a:cubicBezTo>
                    <a:pt x="187" y="364"/>
                    <a:pt x="187" y="366"/>
                    <a:pt x="188" y="367"/>
                  </a:cubicBezTo>
                  <a:cubicBezTo>
                    <a:pt x="188" y="368"/>
                    <a:pt x="189" y="368"/>
                    <a:pt x="190" y="368"/>
                  </a:cubicBezTo>
                  <a:cubicBezTo>
                    <a:pt x="191" y="368"/>
                    <a:pt x="192" y="368"/>
                    <a:pt x="192" y="367"/>
                  </a:cubicBezTo>
                  <a:lnTo>
                    <a:pt x="399" y="161"/>
                  </a:lnTo>
                  <a:close/>
                  <a:moveTo>
                    <a:pt x="495" y="55"/>
                  </a:moveTo>
                  <a:cubicBezTo>
                    <a:pt x="479" y="72"/>
                    <a:pt x="479" y="72"/>
                    <a:pt x="479" y="72"/>
                  </a:cubicBezTo>
                  <a:cubicBezTo>
                    <a:pt x="479" y="72"/>
                    <a:pt x="479" y="72"/>
                    <a:pt x="478" y="72"/>
                  </a:cubicBezTo>
                  <a:cubicBezTo>
                    <a:pt x="478" y="72"/>
                    <a:pt x="478" y="73"/>
                    <a:pt x="478" y="73"/>
                  </a:cubicBezTo>
                  <a:cubicBezTo>
                    <a:pt x="474" y="77"/>
                    <a:pt x="474" y="77"/>
                    <a:pt x="474" y="77"/>
                  </a:cubicBezTo>
                  <a:cubicBezTo>
                    <a:pt x="474" y="77"/>
                    <a:pt x="474" y="77"/>
                    <a:pt x="473" y="77"/>
                  </a:cubicBezTo>
                  <a:cubicBezTo>
                    <a:pt x="473" y="77"/>
                    <a:pt x="473" y="78"/>
                    <a:pt x="473" y="78"/>
                  </a:cubicBezTo>
                  <a:cubicBezTo>
                    <a:pt x="467" y="84"/>
                    <a:pt x="467" y="84"/>
                    <a:pt x="467" y="84"/>
                  </a:cubicBezTo>
                  <a:cubicBezTo>
                    <a:pt x="466" y="85"/>
                    <a:pt x="466" y="87"/>
                    <a:pt x="467" y="88"/>
                  </a:cubicBezTo>
                  <a:cubicBezTo>
                    <a:pt x="468" y="89"/>
                    <a:pt x="468" y="89"/>
                    <a:pt x="469" y="89"/>
                  </a:cubicBezTo>
                  <a:cubicBezTo>
                    <a:pt x="470" y="89"/>
                    <a:pt x="471" y="89"/>
                    <a:pt x="471" y="88"/>
                  </a:cubicBezTo>
                  <a:cubicBezTo>
                    <a:pt x="477" y="82"/>
                    <a:pt x="477" y="82"/>
                    <a:pt x="477" y="82"/>
                  </a:cubicBezTo>
                  <a:cubicBezTo>
                    <a:pt x="477" y="82"/>
                    <a:pt x="478" y="82"/>
                    <a:pt x="478" y="81"/>
                  </a:cubicBezTo>
                  <a:cubicBezTo>
                    <a:pt x="478" y="81"/>
                    <a:pt x="478" y="81"/>
                    <a:pt x="478" y="81"/>
                  </a:cubicBezTo>
                  <a:cubicBezTo>
                    <a:pt x="482" y="77"/>
                    <a:pt x="482" y="77"/>
                    <a:pt x="482" y="77"/>
                  </a:cubicBezTo>
                  <a:cubicBezTo>
                    <a:pt x="482" y="77"/>
                    <a:pt x="482" y="77"/>
                    <a:pt x="483" y="77"/>
                  </a:cubicBezTo>
                  <a:cubicBezTo>
                    <a:pt x="483" y="76"/>
                    <a:pt x="483" y="76"/>
                    <a:pt x="483" y="76"/>
                  </a:cubicBezTo>
                  <a:cubicBezTo>
                    <a:pt x="500" y="60"/>
                    <a:pt x="500" y="60"/>
                    <a:pt x="500" y="60"/>
                  </a:cubicBezTo>
                  <a:cubicBezTo>
                    <a:pt x="501" y="58"/>
                    <a:pt x="501" y="56"/>
                    <a:pt x="500" y="55"/>
                  </a:cubicBezTo>
                  <a:cubicBezTo>
                    <a:pt x="499" y="54"/>
                    <a:pt x="497" y="54"/>
                    <a:pt x="495" y="55"/>
                  </a:cubicBezTo>
                  <a:close/>
                  <a:moveTo>
                    <a:pt x="454" y="96"/>
                  </a:moveTo>
                  <a:cubicBezTo>
                    <a:pt x="452" y="99"/>
                    <a:pt x="452" y="99"/>
                    <a:pt x="452" y="99"/>
                  </a:cubicBezTo>
                  <a:cubicBezTo>
                    <a:pt x="451" y="100"/>
                    <a:pt x="451" y="102"/>
                    <a:pt x="452" y="103"/>
                  </a:cubicBezTo>
                  <a:cubicBezTo>
                    <a:pt x="453" y="103"/>
                    <a:pt x="453" y="104"/>
                    <a:pt x="454" y="104"/>
                  </a:cubicBezTo>
                  <a:cubicBezTo>
                    <a:pt x="455" y="104"/>
                    <a:pt x="456" y="103"/>
                    <a:pt x="456" y="103"/>
                  </a:cubicBezTo>
                  <a:cubicBezTo>
                    <a:pt x="459" y="101"/>
                    <a:pt x="459" y="101"/>
                    <a:pt x="459" y="101"/>
                  </a:cubicBezTo>
                  <a:cubicBezTo>
                    <a:pt x="460" y="100"/>
                    <a:pt x="460" y="98"/>
                    <a:pt x="459" y="96"/>
                  </a:cubicBezTo>
                  <a:cubicBezTo>
                    <a:pt x="457" y="95"/>
                    <a:pt x="455" y="95"/>
                    <a:pt x="454" y="96"/>
                  </a:cubicBezTo>
                  <a:close/>
                  <a:moveTo>
                    <a:pt x="437" y="114"/>
                  </a:moveTo>
                  <a:cubicBezTo>
                    <a:pt x="435" y="116"/>
                    <a:pt x="435" y="116"/>
                    <a:pt x="435" y="116"/>
                  </a:cubicBezTo>
                  <a:cubicBezTo>
                    <a:pt x="435" y="116"/>
                    <a:pt x="434" y="116"/>
                    <a:pt x="434" y="117"/>
                  </a:cubicBezTo>
                  <a:cubicBezTo>
                    <a:pt x="434" y="117"/>
                    <a:pt x="434" y="117"/>
                    <a:pt x="434" y="117"/>
                  </a:cubicBezTo>
                  <a:cubicBezTo>
                    <a:pt x="434" y="117"/>
                    <a:pt x="434" y="117"/>
                    <a:pt x="434" y="117"/>
                  </a:cubicBezTo>
                  <a:cubicBezTo>
                    <a:pt x="433" y="117"/>
                    <a:pt x="433" y="117"/>
                    <a:pt x="433" y="117"/>
                  </a:cubicBezTo>
                  <a:cubicBezTo>
                    <a:pt x="433" y="117"/>
                    <a:pt x="433" y="117"/>
                    <a:pt x="433" y="118"/>
                  </a:cubicBezTo>
                  <a:cubicBezTo>
                    <a:pt x="433" y="118"/>
                    <a:pt x="433" y="118"/>
                    <a:pt x="433" y="118"/>
                  </a:cubicBezTo>
                  <a:cubicBezTo>
                    <a:pt x="433" y="118"/>
                    <a:pt x="433" y="118"/>
                    <a:pt x="433" y="119"/>
                  </a:cubicBezTo>
                  <a:cubicBezTo>
                    <a:pt x="433" y="119"/>
                    <a:pt x="433" y="119"/>
                    <a:pt x="433" y="119"/>
                  </a:cubicBezTo>
                  <a:cubicBezTo>
                    <a:pt x="433" y="119"/>
                    <a:pt x="433" y="120"/>
                    <a:pt x="433" y="120"/>
                  </a:cubicBezTo>
                  <a:cubicBezTo>
                    <a:pt x="433" y="120"/>
                    <a:pt x="433" y="120"/>
                    <a:pt x="433" y="120"/>
                  </a:cubicBezTo>
                  <a:cubicBezTo>
                    <a:pt x="433" y="120"/>
                    <a:pt x="433" y="121"/>
                    <a:pt x="433" y="121"/>
                  </a:cubicBezTo>
                  <a:cubicBezTo>
                    <a:pt x="433" y="121"/>
                    <a:pt x="433" y="121"/>
                    <a:pt x="433" y="121"/>
                  </a:cubicBezTo>
                  <a:cubicBezTo>
                    <a:pt x="433" y="121"/>
                    <a:pt x="433" y="121"/>
                    <a:pt x="433" y="122"/>
                  </a:cubicBezTo>
                  <a:cubicBezTo>
                    <a:pt x="433" y="122"/>
                    <a:pt x="433" y="122"/>
                    <a:pt x="433" y="122"/>
                  </a:cubicBezTo>
                  <a:cubicBezTo>
                    <a:pt x="433" y="122"/>
                    <a:pt x="433" y="122"/>
                    <a:pt x="433" y="122"/>
                  </a:cubicBezTo>
                  <a:cubicBezTo>
                    <a:pt x="434" y="122"/>
                    <a:pt x="434" y="122"/>
                    <a:pt x="434" y="122"/>
                  </a:cubicBezTo>
                  <a:cubicBezTo>
                    <a:pt x="434" y="122"/>
                    <a:pt x="434" y="123"/>
                    <a:pt x="435" y="123"/>
                  </a:cubicBezTo>
                  <a:cubicBezTo>
                    <a:pt x="435" y="123"/>
                    <a:pt x="435" y="123"/>
                    <a:pt x="436" y="123"/>
                  </a:cubicBezTo>
                  <a:cubicBezTo>
                    <a:pt x="436" y="123"/>
                    <a:pt x="436" y="123"/>
                    <a:pt x="436" y="123"/>
                  </a:cubicBezTo>
                  <a:cubicBezTo>
                    <a:pt x="436" y="123"/>
                    <a:pt x="436" y="123"/>
                    <a:pt x="436" y="123"/>
                  </a:cubicBezTo>
                  <a:cubicBezTo>
                    <a:pt x="436" y="123"/>
                    <a:pt x="436" y="122"/>
                    <a:pt x="437" y="122"/>
                  </a:cubicBezTo>
                  <a:cubicBezTo>
                    <a:pt x="437" y="122"/>
                    <a:pt x="437" y="122"/>
                    <a:pt x="437" y="122"/>
                  </a:cubicBezTo>
                  <a:cubicBezTo>
                    <a:pt x="437" y="122"/>
                    <a:pt x="437" y="122"/>
                    <a:pt x="437" y="122"/>
                  </a:cubicBezTo>
                  <a:cubicBezTo>
                    <a:pt x="438" y="122"/>
                    <a:pt x="438" y="121"/>
                    <a:pt x="438" y="121"/>
                  </a:cubicBezTo>
                  <a:cubicBezTo>
                    <a:pt x="438" y="121"/>
                    <a:pt x="438" y="121"/>
                    <a:pt x="438" y="121"/>
                  </a:cubicBezTo>
                  <a:cubicBezTo>
                    <a:pt x="439" y="121"/>
                    <a:pt x="439" y="120"/>
                    <a:pt x="439" y="120"/>
                  </a:cubicBezTo>
                  <a:cubicBezTo>
                    <a:pt x="441" y="118"/>
                    <a:pt x="441" y="118"/>
                    <a:pt x="441" y="118"/>
                  </a:cubicBezTo>
                  <a:cubicBezTo>
                    <a:pt x="443" y="117"/>
                    <a:pt x="443" y="115"/>
                    <a:pt x="441" y="114"/>
                  </a:cubicBezTo>
                  <a:cubicBezTo>
                    <a:pt x="440" y="112"/>
                    <a:pt x="438" y="112"/>
                    <a:pt x="437" y="114"/>
                  </a:cubicBezTo>
                  <a:close/>
                  <a:moveTo>
                    <a:pt x="197" y="376"/>
                  </a:moveTo>
                  <a:cubicBezTo>
                    <a:pt x="397" y="177"/>
                    <a:pt x="397" y="177"/>
                    <a:pt x="397" y="177"/>
                  </a:cubicBezTo>
                  <a:cubicBezTo>
                    <a:pt x="397" y="176"/>
                    <a:pt x="397" y="176"/>
                    <a:pt x="397" y="176"/>
                  </a:cubicBezTo>
                  <a:cubicBezTo>
                    <a:pt x="398" y="176"/>
                    <a:pt x="398" y="175"/>
                    <a:pt x="398" y="175"/>
                  </a:cubicBezTo>
                  <a:cubicBezTo>
                    <a:pt x="400" y="173"/>
                    <a:pt x="400" y="173"/>
                    <a:pt x="400" y="173"/>
                  </a:cubicBezTo>
                  <a:cubicBezTo>
                    <a:pt x="402" y="172"/>
                    <a:pt x="402" y="170"/>
                    <a:pt x="400" y="169"/>
                  </a:cubicBezTo>
                  <a:cubicBezTo>
                    <a:pt x="399" y="167"/>
                    <a:pt x="397" y="167"/>
                    <a:pt x="396" y="169"/>
                  </a:cubicBezTo>
                  <a:cubicBezTo>
                    <a:pt x="394" y="171"/>
                    <a:pt x="394" y="171"/>
                    <a:pt x="394" y="171"/>
                  </a:cubicBezTo>
                  <a:cubicBezTo>
                    <a:pt x="393" y="171"/>
                    <a:pt x="393" y="171"/>
                    <a:pt x="393" y="172"/>
                  </a:cubicBezTo>
                  <a:cubicBezTo>
                    <a:pt x="393" y="172"/>
                    <a:pt x="393" y="172"/>
                    <a:pt x="392" y="172"/>
                  </a:cubicBezTo>
                  <a:cubicBezTo>
                    <a:pt x="193" y="372"/>
                    <a:pt x="193" y="372"/>
                    <a:pt x="193" y="372"/>
                  </a:cubicBezTo>
                  <a:cubicBezTo>
                    <a:pt x="192" y="373"/>
                    <a:pt x="192" y="375"/>
                    <a:pt x="193" y="376"/>
                  </a:cubicBezTo>
                  <a:cubicBezTo>
                    <a:pt x="194" y="377"/>
                    <a:pt x="194" y="377"/>
                    <a:pt x="195" y="377"/>
                  </a:cubicBezTo>
                  <a:cubicBezTo>
                    <a:pt x="196" y="377"/>
                    <a:pt x="197" y="377"/>
                    <a:pt x="197" y="376"/>
                  </a:cubicBezTo>
                  <a:close/>
                  <a:moveTo>
                    <a:pt x="549" y="20"/>
                  </a:moveTo>
                  <a:cubicBezTo>
                    <a:pt x="550" y="20"/>
                    <a:pt x="551" y="21"/>
                    <a:pt x="551" y="21"/>
                  </a:cubicBezTo>
                  <a:cubicBezTo>
                    <a:pt x="552" y="21"/>
                    <a:pt x="553" y="20"/>
                    <a:pt x="553" y="20"/>
                  </a:cubicBezTo>
                  <a:cubicBezTo>
                    <a:pt x="565" y="8"/>
                    <a:pt x="565" y="8"/>
                    <a:pt x="565" y="8"/>
                  </a:cubicBezTo>
                  <a:cubicBezTo>
                    <a:pt x="566" y="7"/>
                    <a:pt x="566" y="5"/>
                    <a:pt x="565" y="4"/>
                  </a:cubicBezTo>
                  <a:cubicBezTo>
                    <a:pt x="564" y="3"/>
                    <a:pt x="562" y="3"/>
                    <a:pt x="561" y="4"/>
                  </a:cubicBezTo>
                  <a:cubicBezTo>
                    <a:pt x="549" y="15"/>
                    <a:pt x="549" y="15"/>
                    <a:pt x="549" y="15"/>
                  </a:cubicBezTo>
                  <a:cubicBezTo>
                    <a:pt x="548" y="17"/>
                    <a:pt x="548" y="19"/>
                    <a:pt x="549" y="20"/>
                  </a:cubicBezTo>
                  <a:close/>
                  <a:moveTo>
                    <a:pt x="505" y="60"/>
                  </a:moveTo>
                  <a:cubicBezTo>
                    <a:pt x="503" y="61"/>
                    <a:pt x="503" y="61"/>
                    <a:pt x="503" y="61"/>
                  </a:cubicBezTo>
                  <a:cubicBezTo>
                    <a:pt x="482" y="82"/>
                    <a:pt x="482" y="82"/>
                    <a:pt x="482" y="82"/>
                  </a:cubicBezTo>
                  <a:cubicBezTo>
                    <a:pt x="481" y="84"/>
                    <a:pt x="481" y="85"/>
                    <a:pt x="482" y="87"/>
                  </a:cubicBezTo>
                  <a:cubicBezTo>
                    <a:pt x="483" y="87"/>
                    <a:pt x="484" y="88"/>
                    <a:pt x="484" y="88"/>
                  </a:cubicBezTo>
                  <a:cubicBezTo>
                    <a:pt x="485" y="88"/>
                    <a:pt x="486" y="88"/>
                    <a:pt x="487" y="87"/>
                  </a:cubicBezTo>
                  <a:cubicBezTo>
                    <a:pt x="491" y="83"/>
                    <a:pt x="491" y="83"/>
                    <a:pt x="491" y="83"/>
                  </a:cubicBezTo>
                  <a:cubicBezTo>
                    <a:pt x="491" y="83"/>
                    <a:pt x="491" y="83"/>
                    <a:pt x="491" y="83"/>
                  </a:cubicBezTo>
                  <a:cubicBezTo>
                    <a:pt x="509" y="64"/>
                    <a:pt x="509" y="64"/>
                    <a:pt x="509" y="64"/>
                  </a:cubicBezTo>
                  <a:cubicBezTo>
                    <a:pt x="511" y="63"/>
                    <a:pt x="511" y="61"/>
                    <a:pt x="509" y="60"/>
                  </a:cubicBezTo>
                  <a:cubicBezTo>
                    <a:pt x="508" y="58"/>
                    <a:pt x="506" y="58"/>
                    <a:pt x="505" y="60"/>
                  </a:cubicBezTo>
                  <a:close/>
                  <a:moveTo>
                    <a:pt x="439" y="130"/>
                  </a:moveTo>
                  <a:cubicBezTo>
                    <a:pt x="440" y="130"/>
                    <a:pt x="441" y="131"/>
                    <a:pt x="441" y="131"/>
                  </a:cubicBezTo>
                  <a:cubicBezTo>
                    <a:pt x="442" y="131"/>
                    <a:pt x="443" y="130"/>
                    <a:pt x="444" y="130"/>
                  </a:cubicBezTo>
                  <a:cubicBezTo>
                    <a:pt x="456" y="117"/>
                    <a:pt x="456" y="117"/>
                    <a:pt x="456" y="117"/>
                  </a:cubicBezTo>
                  <a:cubicBezTo>
                    <a:pt x="457" y="116"/>
                    <a:pt x="457" y="114"/>
                    <a:pt x="456" y="113"/>
                  </a:cubicBezTo>
                  <a:cubicBezTo>
                    <a:pt x="455" y="112"/>
                    <a:pt x="453" y="112"/>
                    <a:pt x="452" y="113"/>
                  </a:cubicBezTo>
                  <a:cubicBezTo>
                    <a:pt x="439" y="125"/>
                    <a:pt x="439" y="125"/>
                    <a:pt x="439" y="125"/>
                  </a:cubicBezTo>
                  <a:cubicBezTo>
                    <a:pt x="438" y="127"/>
                    <a:pt x="438" y="129"/>
                    <a:pt x="439" y="130"/>
                  </a:cubicBezTo>
                  <a:close/>
                  <a:moveTo>
                    <a:pt x="537" y="36"/>
                  </a:moveTo>
                  <a:cubicBezTo>
                    <a:pt x="542" y="30"/>
                    <a:pt x="542" y="30"/>
                    <a:pt x="542" y="30"/>
                  </a:cubicBezTo>
                  <a:cubicBezTo>
                    <a:pt x="542" y="30"/>
                    <a:pt x="542" y="30"/>
                    <a:pt x="542" y="30"/>
                  </a:cubicBezTo>
                  <a:cubicBezTo>
                    <a:pt x="548" y="25"/>
                    <a:pt x="548" y="25"/>
                    <a:pt x="548" y="25"/>
                  </a:cubicBezTo>
                  <a:cubicBezTo>
                    <a:pt x="549" y="24"/>
                    <a:pt x="549" y="22"/>
                    <a:pt x="548" y="21"/>
                  </a:cubicBezTo>
                  <a:cubicBezTo>
                    <a:pt x="546" y="20"/>
                    <a:pt x="544" y="20"/>
                    <a:pt x="543" y="21"/>
                  </a:cubicBezTo>
                  <a:cubicBezTo>
                    <a:pt x="542" y="23"/>
                    <a:pt x="542" y="23"/>
                    <a:pt x="542" y="23"/>
                  </a:cubicBezTo>
                  <a:cubicBezTo>
                    <a:pt x="542" y="23"/>
                    <a:pt x="542" y="23"/>
                    <a:pt x="542" y="23"/>
                  </a:cubicBezTo>
                  <a:cubicBezTo>
                    <a:pt x="533" y="32"/>
                    <a:pt x="533" y="32"/>
                    <a:pt x="533" y="32"/>
                  </a:cubicBezTo>
                  <a:cubicBezTo>
                    <a:pt x="531" y="33"/>
                    <a:pt x="531" y="35"/>
                    <a:pt x="533" y="36"/>
                  </a:cubicBezTo>
                  <a:cubicBezTo>
                    <a:pt x="533" y="37"/>
                    <a:pt x="534" y="37"/>
                    <a:pt x="535" y="37"/>
                  </a:cubicBezTo>
                  <a:cubicBezTo>
                    <a:pt x="536" y="37"/>
                    <a:pt x="536" y="36"/>
                    <a:pt x="537" y="36"/>
                  </a:cubicBezTo>
                  <a:close/>
                  <a:moveTo>
                    <a:pt x="437" y="137"/>
                  </a:moveTo>
                  <a:cubicBezTo>
                    <a:pt x="438" y="136"/>
                    <a:pt x="438" y="134"/>
                    <a:pt x="437" y="132"/>
                  </a:cubicBezTo>
                  <a:cubicBezTo>
                    <a:pt x="435" y="131"/>
                    <a:pt x="433" y="131"/>
                    <a:pt x="432" y="132"/>
                  </a:cubicBezTo>
                  <a:cubicBezTo>
                    <a:pt x="429" y="135"/>
                    <a:pt x="429" y="135"/>
                    <a:pt x="429" y="135"/>
                  </a:cubicBezTo>
                  <a:cubicBezTo>
                    <a:pt x="428" y="137"/>
                    <a:pt x="428" y="139"/>
                    <a:pt x="429" y="140"/>
                  </a:cubicBezTo>
                  <a:cubicBezTo>
                    <a:pt x="430" y="140"/>
                    <a:pt x="431" y="141"/>
                    <a:pt x="431" y="141"/>
                  </a:cubicBezTo>
                  <a:cubicBezTo>
                    <a:pt x="432" y="141"/>
                    <a:pt x="433" y="140"/>
                    <a:pt x="434" y="140"/>
                  </a:cubicBezTo>
                  <a:lnTo>
                    <a:pt x="437" y="137"/>
                  </a:lnTo>
                  <a:close/>
                  <a:moveTo>
                    <a:pt x="417" y="148"/>
                  </a:moveTo>
                  <a:cubicBezTo>
                    <a:pt x="416" y="149"/>
                    <a:pt x="416" y="149"/>
                    <a:pt x="416" y="149"/>
                  </a:cubicBezTo>
                  <a:cubicBezTo>
                    <a:pt x="414" y="150"/>
                    <a:pt x="414" y="152"/>
                    <a:pt x="416" y="153"/>
                  </a:cubicBezTo>
                  <a:cubicBezTo>
                    <a:pt x="416" y="154"/>
                    <a:pt x="417" y="154"/>
                    <a:pt x="418" y="154"/>
                  </a:cubicBezTo>
                  <a:cubicBezTo>
                    <a:pt x="419" y="154"/>
                    <a:pt x="419" y="154"/>
                    <a:pt x="420" y="153"/>
                  </a:cubicBezTo>
                  <a:cubicBezTo>
                    <a:pt x="421" y="152"/>
                    <a:pt x="421" y="152"/>
                    <a:pt x="421" y="152"/>
                  </a:cubicBezTo>
                  <a:cubicBezTo>
                    <a:pt x="423" y="151"/>
                    <a:pt x="423" y="149"/>
                    <a:pt x="421" y="148"/>
                  </a:cubicBezTo>
                  <a:cubicBezTo>
                    <a:pt x="420" y="146"/>
                    <a:pt x="418" y="146"/>
                    <a:pt x="417" y="148"/>
                  </a:cubicBezTo>
                  <a:close/>
                  <a:moveTo>
                    <a:pt x="470" y="95"/>
                  </a:moveTo>
                  <a:cubicBezTo>
                    <a:pt x="464" y="100"/>
                    <a:pt x="464" y="100"/>
                    <a:pt x="464" y="100"/>
                  </a:cubicBezTo>
                  <a:cubicBezTo>
                    <a:pt x="463" y="102"/>
                    <a:pt x="463" y="104"/>
                    <a:pt x="464" y="105"/>
                  </a:cubicBezTo>
                  <a:cubicBezTo>
                    <a:pt x="465" y="105"/>
                    <a:pt x="466" y="106"/>
                    <a:pt x="466" y="106"/>
                  </a:cubicBezTo>
                  <a:cubicBezTo>
                    <a:pt x="467" y="106"/>
                    <a:pt x="468" y="105"/>
                    <a:pt x="469" y="105"/>
                  </a:cubicBezTo>
                  <a:cubicBezTo>
                    <a:pt x="474" y="99"/>
                    <a:pt x="474" y="99"/>
                    <a:pt x="474" y="99"/>
                  </a:cubicBezTo>
                  <a:cubicBezTo>
                    <a:pt x="475" y="98"/>
                    <a:pt x="475" y="96"/>
                    <a:pt x="474" y="95"/>
                  </a:cubicBezTo>
                  <a:cubicBezTo>
                    <a:pt x="473" y="94"/>
                    <a:pt x="471" y="94"/>
                    <a:pt x="470" y="95"/>
                  </a:cubicBezTo>
                  <a:close/>
                  <a:moveTo>
                    <a:pt x="561" y="18"/>
                  </a:moveTo>
                  <a:cubicBezTo>
                    <a:pt x="561" y="18"/>
                    <a:pt x="561" y="18"/>
                    <a:pt x="561" y="18"/>
                  </a:cubicBezTo>
                  <a:cubicBezTo>
                    <a:pt x="545" y="34"/>
                    <a:pt x="545" y="34"/>
                    <a:pt x="545" y="34"/>
                  </a:cubicBezTo>
                  <a:cubicBezTo>
                    <a:pt x="543" y="35"/>
                    <a:pt x="543" y="37"/>
                    <a:pt x="545" y="38"/>
                  </a:cubicBezTo>
                  <a:cubicBezTo>
                    <a:pt x="545" y="39"/>
                    <a:pt x="546" y="39"/>
                    <a:pt x="547" y="39"/>
                  </a:cubicBezTo>
                  <a:cubicBezTo>
                    <a:pt x="548" y="39"/>
                    <a:pt x="548" y="39"/>
                    <a:pt x="549" y="38"/>
                  </a:cubicBezTo>
                  <a:cubicBezTo>
                    <a:pt x="569" y="18"/>
                    <a:pt x="569" y="18"/>
                    <a:pt x="569" y="18"/>
                  </a:cubicBezTo>
                  <a:cubicBezTo>
                    <a:pt x="570" y="17"/>
                    <a:pt x="570" y="17"/>
                    <a:pt x="570" y="17"/>
                  </a:cubicBezTo>
                  <a:cubicBezTo>
                    <a:pt x="574" y="14"/>
                    <a:pt x="574" y="14"/>
                    <a:pt x="574" y="14"/>
                  </a:cubicBezTo>
                  <a:cubicBezTo>
                    <a:pt x="578" y="10"/>
                    <a:pt x="578" y="10"/>
                    <a:pt x="578" y="10"/>
                  </a:cubicBezTo>
                  <a:cubicBezTo>
                    <a:pt x="579" y="8"/>
                    <a:pt x="579" y="6"/>
                    <a:pt x="578" y="5"/>
                  </a:cubicBezTo>
                  <a:cubicBezTo>
                    <a:pt x="576" y="4"/>
                    <a:pt x="575" y="4"/>
                    <a:pt x="573" y="5"/>
                  </a:cubicBezTo>
                  <a:cubicBezTo>
                    <a:pt x="565" y="14"/>
                    <a:pt x="565" y="14"/>
                    <a:pt x="565" y="14"/>
                  </a:cubicBezTo>
                  <a:lnTo>
                    <a:pt x="561" y="18"/>
                  </a:lnTo>
                  <a:close/>
                  <a:moveTo>
                    <a:pt x="433" y="150"/>
                  </a:moveTo>
                  <a:cubicBezTo>
                    <a:pt x="434" y="150"/>
                    <a:pt x="435" y="151"/>
                    <a:pt x="435" y="151"/>
                  </a:cubicBezTo>
                  <a:cubicBezTo>
                    <a:pt x="436" y="151"/>
                    <a:pt x="437" y="150"/>
                    <a:pt x="438" y="150"/>
                  </a:cubicBezTo>
                  <a:cubicBezTo>
                    <a:pt x="470" y="117"/>
                    <a:pt x="470" y="117"/>
                    <a:pt x="470" y="117"/>
                  </a:cubicBezTo>
                  <a:cubicBezTo>
                    <a:pt x="471" y="116"/>
                    <a:pt x="471" y="114"/>
                    <a:pt x="470" y="113"/>
                  </a:cubicBezTo>
                  <a:cubicBezTo>
                    <a:pt x="469" y="112"/>
                    <a:pt x="467" y="112"/>
                    <a:pt x="466" y="113"/>
                  </a:cubicBezTo>
                  <a:cubicBezTo>
                    <a:pt x="433" y="145"/>
                    <a:pt x="433" y="145"/>
                    <a:pt x="433" y="145"/>
                  </a:cubicBezTo>
                  <a:cubicBezTo>
                    <a:pt x="432" y="147"/>
                    <a:pt x="432" y="148"/>
                    <a:pt x="433" y="150"/>
                  </a:cubicBezTo>
                  <a:close/>
                  <a:moveTo>
                    <a:pt x="515" y="64"/>
                  </a:moveTo>
                  <a:cubicBezTo>
                    <a:pt x="475" y="104"/>
                    <a:pt x="475" y="104"/>
                    <a:pt x="475" y="104"/>
                  </a:cubicBezTo>
                  <a:cubicBezTo>
                    <a:pt x="474" y="105"/>
                    <a:pt x="474" y="107"/>
                    <a:pt x="475" y="108"/>
                  </a:cubicBezTo>
                  <a:cubicBezTo>
                    <a:pt x="476" y="109"/>
                    <a:pt x="476" y="109"/>
                    <a:pt x="477" y="109"/>
                  </a:cubicBezTo>
                  <a:cubicBezTo>
                    <a:pt x="478" y="109"/>
                    <a:pt x="479" y="109"/>
                    <a:pt x="479" y="108"/>
                  </a:cubicBezTo>
                  <a:cubicBezTo>
                    <a:pt x="519" y="68"/>
                    <a:pt x="519" y="68"/>
                    <a:pt x="519" y="68"/>
                  </a:cubicBezTo>
                  <a:cubicBezTo>
                    <a:pt x="520" y="67"/>
                    <a:pt x="520" y="65"/>
                    <a:pt x="519" y="64"/>
                  </a:cubicBezTo>
                  <a:cubicBezTo>
                    <a:pt x="518" y="63"/>
                    <a:pt x="516" y="63"/>
                    <a:pt x="515" y="64"/>
                  </a:cubicBezTo>
                  <a:close/>
                  <a:moveTo>
                    <a:pt x="198" y="389"/>
                  </a:moveTo>
                  <a:cubicBezTo>
                    <a:pt x="401" y="186"/>
                    <a:pt x="401" y="186"/>
                    <a:pt x="401" y="186"/>
                  </a:cubicBezTo>
                  <a:cubicBezTo>
                    <a:pt x="402" y="185"/>
                    <a:pt x="402" y="183"/>
                    <a:pt x="401" y="182"/>
                  </a:cubicBezTo>
                  <a:cubicBezTo>
                    <a:pt x="400" y="181"/>
                    <a:pt x="398" y="181"/>
                    <a:pt x="397" y="182"/>
                  </a:cubicBezTo>
                  <a:cubicBezTo>
                    <a:pt x="194" y="385"/>
                    <a:pt x="194" y="385"/>
                    <a:pt x="194" y="385"/>
                  </a:cubicBezTo>
                  <a:cubicBezTo>
                    <a:pt x="193" y="386"/>
                    <a:pt x="193" y="388"/>
                    <a:pt x="194" y="389"/>
                  </a:cubicBezTo>
                  <a:cubicBezTo>
                    <a:pt x="195" y="390"/>
                    <a:pt x="195" y="390"/>
                    <a:pt x="196" y="390"/>
                  </a:cubicBezTo>
                  <a:cubicBezTo>
                    <a:pt x="197" y="390"/>
                    <a:pt x="198" y="390"/>
                    <a:pt x="198" y="389"/>
                  </a:cubicBezTo>
                  <a:close/>
                  <a:moveTo>
                    <a:pt x="410" y="176"/>
                  </a:moveTo>
                  <a:cubicBezTo>
                    <a:pt x="411" y="176"/>
                    <a:pt x="412" y="176"/>
                    <a:pt x="412" y="175"/>
                  </a:cubicBezTo>
                  <a:cubicBezTo>
                    <a:pt x="428" y="159"/>
                    <a:pt x="428" y="159"/>
                    <a:pt x="428" y="159"/>
                  </a:cubicBezTo>
                  <a:cubicBezTo>
                    <a:pt x="430" y="158"/>
                    <a:pt x="430" y="156"/>
                    <a:pt x="428" y="155"/>
                  </a:cubicBezTo>
                  <a:cubicBezTo>
                    <a:pt x="427" y="153"/>
                    <a:pt x="425" y="153"/>
                    <a:pt x="424" y="155"/>
                  </a:cubicBezTo>
                  <a:cubicBezTo>
                    <a:pt x="408" y="171"/>
                    <a:pt x="408" y="171"/>
                    <a:pt x="408" y="171"/>
                  </a:cubicBezTo>
                  <a:cubicBezTo>
                    <a:pt x="407" y="172"/>
                    <a:pt x="407" y="174"/>
                    <a:pt x="408" y="175"/>
                  </a:cubicBezTo>
                  <a:cubicBezTo>
                    <a:pt x="408" y="176"/>
                    <a:pt x="409" y="176"/>
                    <a:pt x="410" y="176"/>
                  </a:cubicBezTo>
                  <a:close/>
                  <a:moveTo>
                    <a:pt x="560" y="37"/>
                  </a:moveTo>
                  <a:cubicBezTo>
                    <a:pt x="560" y="38"/>
                    <a:pt x="561" y="38"/>
                    <a:pt x="562" y="38"/>
                  </a:cubicBezTo>
                  <a:cubicBezTo>
                    <a:pt x="563" y="38"/>
                    <a:pt x="564" y="38"/>
                    <a:pt x="564" y="37"/>
                  </a:cubicBezTo>
                  <a:cubicBezTo>
                    <a:pt x="584" y="17"/>
                    <a:pt x="584" y="17"/>
                    <a:pt x="584" y="17"/>
                  </a:cubicBezTo>
                  <a:cubicBezTo>
                    <a:pt x="586" y="16"/>
                    <a:pt x="586" y="14"/>
                    <a:pt x="584" y="13"/>
                  </a:cubicBezTo>
                  <a:cubicBezTo>
                    <a:pt x="583" y="11"/>
                    <a:pt x="581" y="11"/>
                    <a:pt x="580" y="13"/>
                  </a:cubicBezTo>
                  <a:cubicBezTo>
                    <a:pt x="560" y="33"/>
                    <a:pt x="560" y="33"/>
                    <a:pt x="560" y="33"/>
                  </a:cubicBezTo>
                  <a:cubicBezTo>
                    <a:pt x="559" y="34"/>
                    <a:pt x="559" y="36"/>
                    <a:pt x="560" y="37"/>
                  </a:cubicBezTo>
                  <a:close/>
                  <a:moveTo>
                    <a:pt x="267" y="326"/>
                  </a:moveTo>
                  <a:cubicBezTo>
                    <a:pt x="267" y="326"/>
                    <a:pt x="266" y="326"/>
                    <a:pt x="266" y="326"/>
                  </a:cubicBezTo>
                  <a:cubicBezTo>
                    <a:pt x="265" y="327"/>
                    <a:pt x="265" y="327"/>
                    <a:pt x="265" y="327"/>
                  </a:cubicBezTo>
                  <a:cubicBezTo>
                    <a:pt x="264" y="329"/>
                    <a:pt x="264" y="331"/>
                    <a:pt x="265" y="332"/>
                  </a:cubicBezTo>
                  <a:cubicBezTo>
                    <a:pt x="266" y="332"/>
                    <a:pt x="267" y="333"/>
                    <a:pt x="267" y="333"/>
                  </a:cubicBezTo>
                  <a:cubicBezTo>
                    <a:pt x="268" y="333"/>
                    <a:pt x="269" y="332"/>
                    <a:pt x="270" y="332"/>
                  </a:cubicBezTo>
                  <a:cubicBezTo>
                    <a:pt x="271" y="331"/>
                    <a:pt x="271" y="331"/>
                    <a:pt x="271" y="331"/>
                  </a:cubicBezTo>
                  <a:cubicBezTo>
                    <a:pt x="271" y="330"/>
                    <a:pt x="271" y="330"/>
                    <a:pt x="271" y="330"/>
                  </a:cubicBezTo>
                  <a:cubicBezTo>
                    <a:pt x="271" y="330"/>
                    <a:pt x="272" y="330"/>
                    <a:pt x="272" y="330"/>
                  </a:cubicBezTo>
                  <a:cubicBezTo>
                    <a:pt x="478" y="123"/>
                    <a:pt x="478" y="123"/>
                    <a:pt x="478" y="123"/>
                  </a:cubicBezTo>
                  <a:cubicBezTo>
                    <a:pt x="479" y="122"/>
                    <a:pt x="479" y="120"/>
                    <a:pt x="478" y="119"/>
                  </a:cubicBezTo>
                  <a:cubicBezTo>
                    <a:pt x="477" y="118"/>
                    <a:pt x="475" y="118"/>
                    <a:pt x="474" y="119"/>
                  </a:cubicBezTo>
                  <a:cubicBezTo>
                    <a:pt x="267" y="325"/>
                    <a:pt x="267" y="325"/>
                    <a:pt x="267" y="325"/>
                  </a:cubicBezTo>
                  <a:cubicBezTo>
                    <a:pt x="267" y="325"/>
                    <a:pt x="267" y="326"/>
                    <a:pt x="267" y="326"/>
                  </a:cubicBezTo>
                  <a:close/>
                  <a:moveTo>
                    <a:pt x="519" y="78"/>
                  </a:moveTo>
                  <a:cubicBezTo>
                    <a:pt x="518" y="77"/>
                    <a:pt x="516" y="77"/>
                    <a:pt x="515" y="78"/>
                  </a:cubicBezTo>
                  <a:cubicBezTo>
                    <a:pt x="483" y="110"/>
                    <a:pt x="483" y="110"/>
                    <a:pt x="483" y="110"/>
                  </a:cubicBezTo>
                  <a:cubicBezTo>
                    <a:pt x="482" y="111"/>
                    <a:pt x="482" y="113"/>
                    <a:pt x="483" y="114"/>
                  </a:cubicBezTo>
                  <a:cubicBezTo>
                    <a:pt x="483" y="115"/>
                    <a:pt x="484" y="115"/>
                    <a:pt x="485" y="115"/>
                  </a:cubicBezTo>
                  <a:cubicBezTo>
                    <a:pt x="486" y="115"/>
                    <a:pt x="487" y="115"/>
                    <a:pt x="487" y="114"/>
                  </a:cubicBezTo>
                  <a:cubicBezTo>
                    <a:pt x="519" y="82"/>
                    <a:pt x="519" y="82"/>
                    <a:pt x="519" y="82"/>
                  </a:cubicBezTo>
                  <a:cubicBezTo>
                    <a:pt x="520" y="81"/>
                    <a:pt x="520" y="79"/>
                    <a:pt x="519" y="78"/>
                  </a:cubicBezTo>
                  <a:close/>
                  <a:moveTo>
                    <a:pt x="253" y="344"/>
                  </a:moveTo>
                  <a:cubicBezTo>
                    <a:pt x="252" y="343"/>
                    <a:pt x="250" y="343"/>
                    <a:pt x="248" y="344"/>
                  </a:cubicBezTo>
                  <a:cubicBezTo>
                    <a:pt x="196" y="396"/>
                    <a:pt x="196" y="396"/>
                    <a:pt x="196" y="396"/>
                  </a:cubicBezTo>
                  <a:cubicBezTo>
                    <a:pt x="195" y="398"/>
                    <a:pt x="195" y="400"/>
                    <a:pt x="196" y="401"/>
                  </a:cubicBezTo>
                  <a:cubicBezTo>
                    <a:pt x="197" y="401"/>
                    <a:pt x="198" y="402"/>
                    <a:pt x="198" y="402"/>
                  </a:cubicBezTo>
                  <a:cubicBezTo>
                    <a:pt x="199" y="402"/>
                    <a:pt x="200" y="401"/>
                    <a:pt x="200" y="401"/>
                  </a:cubicBezTo>
                  <a:cubicBezTo>
                    <a:pt x="253" y="348"/>
                    <a:pt x="253" y="348"/>
                    <a:pt x="253" y="348"/>
                  </a:cubicBezTo>
                  <a:cubicBezTo>
                    <a:pt x="254" y="347"/>
                    <a:pt x="254" y="345"/>
                    <a:pt x="253" y="344"/>
                  </a:cubicBezTo>
                  <a:close/>
                  <a:moveTo>
                    <a:pt x="284" y="330"/>
                  </a:moveTo>
                  <a:cubicBezTo>
                    <a:pt x="285" y="330"/>
                    <a:pt x="286" y="329"/>
                    <a:pt x="287" y="329"/>
                  </a:cubicBezTo>
                  <a:cubicBezTo>
                    <a:pt x="478" y="137"/>
                    <a:pt x="478" y="137"/>
                    <a:pt x="478" y="137"/>
                  </a:cubicBezTo>
                  <a:cubicBezTo>
                    <a:pt x="480" y="136"/>
                    <a:pt x="480" y="134"/>
                    <a:pt x="478" y="132"/>
                  </a:cubicBezTo>
                  <a:cubicBezTo>
                    <a:pt x="477" y="131"/>
                    <a:pt x="475" y="131"/>
                    <a:pt x="474" y="132"/>
                  </a:cubicBezTo>
                  <a:cubicBezTo>
                    <a:pt x="282" y="324"/>
                    <a:pt x="282" y="324"/>
                    <a:pt x="282" y="324"/>
                  </a:cubicBezTo>
                  <a:cubicBezTo>
                    <a:pt x="281" y="325"/>
                    <a:pt x="281" y="327"/>
                    <a:pt x="282" y="329"/>
                  </a:cubicBezTo>
                  <a:cubicBezTo>
                    <a:pt x="283" y="329"/>
                    <a:pt x="284" y="330"/>
                    <a:pt x="284" y="330"/>
                  </a:cubicBezTo>
                  <a:close/>
                  <a:moveTo>
                    <a:pt x="513" y="98"/>
                  </a:moveTo>
                  <a:cubicBezTo>
                    <a:pt x="512" y="97"/>
                    <a:pt x="510" y="97"/>
                    <a:pt x="509" y="98"/>
                  </a:cubicBezTo>
                  <a:cubicBezTo>
                    <a:pt x="506" y="100"/>
                    <a:pt x="506" y="100"/>
                    <a:pt x="506" y="100"/>
                  </a:cubicBezTo>
                  <a:cubicBezTo>
                    <a:pt x="493" y="114"/>
                    <a:pt x="493" y="114"/>
                    <a:pt x="493" y="114"/>
                  </a:cubicBezTo>
                  <a:cubicBezTo>
                    <a:pt x="492" y="115"/>
                    <a:pt x="492" y="117"/>
                    <a:pt x="493" y="118"/>
                  </a:cubicBezTo>
                  <a:cubicBezTo>
                    <a:pt x="493" y="119"/>
                    <a:pt x="494" y="119"/>
                    <a:pt x="495" y="119"/>
                  </a:cubicBezTo>
                  <a:cubicBezTo>
                    <a:pt x="496" y="119"/>
                    <a:pt x="497" y="119"/>
                    <a:pt x="497" y="118"/>
                  </a:cubicBezTo>
                  <a:cubicBezTo>
                    <a:pt x="503" y="112"/>
                    <a:pt x="503" y="112"/>
                    <a:pt x="503" y="112"/>
                  </a:cubicBezTo>
                  <a:cubicBezTo>
                    <a:pt x="513" y="102"/>
                    <a:pt x="513" y="102"/>
                    <a:pt x="513" y="102"/>
                  </a:cubicBezTo>
                  <a:cubicBezTo>
                    <a:pt x="514" y="101"/>
                    <a:pt x="514" y="99"/>
                    <a:pt x="513" y="98"/>
                  </a:cubicBezTo>
                  <a:close/>
                  <a:moveTo>
                    <a:pt x="523" y="83"/>
                  </a:moveTo>
                  <a:cubicBezTo>
                    <a:pt x="513" y="94"/>
                    <a:pt x="513" y="94"/>
                    <a:pt x="513" y="94"/>
                  </a:cubicBezTo>
                  <a:cubicBezTo>
                    <a:pt x="512" y="95"/>
                    <a:pt x="512" y="97"/>
                    <a:pt x="513" y="98"/>
                  </a:cubicBezTo>
                  <a:cubicBezTo>
                    <a:pt x="514" y="98"/>
                    <a:pt x="514" y="99"/>
                    <a:pt x="515" y="99"/>
                  </a:cubicBezTo>
                  <a:cubicBezTo>
                    <a:pt x="516" y="99"/>
                    <a:pt x="517" y="98"/>
                    <a:pt x="517" y="98"/>
                  </a:cubicBezTo>
                  <a:cubicBezTo>
                    <a:pt x="528" y="88"/>
                    <a:pt x="528" y="88"/>
                    <a:pt x="528" y="88"/>
                  </a:cubicBezTo>
                  <a:cubicBezTo>
                    <a:pt x="529" y="86"/>
                    <a:pt x="529" y="84"/>
                    <a:pt x="528" y="83"/>
                  </a:cubicBezTo>
                  <a:cubicBezTo>
                    <a:pt x="527" y="82"/>
                    <a:pt x="525" y="82"/>
                    <a:pt x="523" y="83"/>
                  </a:cubicBezTo>
                  <a:close/>
                  <a:moveTo>
                    <a:pt x="570" y="41"/>
                  </a:moveTo>
                  <a:cubicBezTo>
                    <a:pt x="571" y="41"/>
                    <a:pt x="571" y="42"/>
                    <a:pt x="572" y="42"/>
                  </a:cubicBezTo>
                  <a:cubicBezTo>
                    <a:pt x="573" y="42"/>
                    <a:pt x="574" y="41"/>
                    <a:pt x="574" y="41"/>
                  </a:cubicBezTo>
                  <a:cubicBezTo>
                    <a:pt x="604" y="11"/>
                    <a:pt x="604" y="11"/>
                    <a:pt x="604" y="11"/>
                  </a:cubicBezTo>
                  <a:cubicBezTo>
                    <a:pt x="605" y="10"/>
                    <a:pt x="605" y="8"/>
                    <a:pt x="604" y="7"/>
                  </a:cubicBezTo>
                  <a:cubicBezTo>
                    <a:pt x="603" y="6"/>
                    <a:pt x="601" y="6"/>
                    <a:pt x="599" y="7"/>
                  </a:cubicBezTo>
                  <a:cubicBezTo>
                    <a:pt x="570" y="36"/>
                    <a:pt x="570" y="36"/>
                    <a:pt x="570" y="36"/>
                  </a:cubicBezTo>
                  <a:cubicBezTo>
                    <a:pt x="569" y="38"/>
                    <a:pt x="569" y="40"/>
                    <a:pt x="570" y="41"/>
                  </a:cubicBezTo>
                  <a:close/>
                  <a:moveTo>
                    <a:pt x="246" y="365"/>
                  </a:moveTo>
                  <a:cubicBezTo>
                    <a:pt x="245" y="363"/>
                    <a:pt x="243" y="363"/>
                    <a:pt x="242" y="365"/>
                  </a:cubicBezTo>
                  <a:cubicBezTo>
                    <a:pt x="205" y="402"/>
                    <a:pt x="205" y="402"/>
                    <a:pt x="205" y="402"/>
                  </a:cubicBezTo>
                  <a:cubicBezTo>
                    <a:pt x="203" y="403"/>
                    <a:pt x="203" y="405"/>
                    <a:pt x="205" y="406"/>
                  </a:cubicBezTo>
                  <a:cubicBezTo>
                    <a:pt x="205" y="407"/>
                    <a:pt x="206" y="407"/>
                    <a:pt x="207" y="407"/>
                  </a:cubicBezTo>
                  <a:cubicBezTo>
                    <a:pt x="207" y="407"/>
                    <a:pt x="208" y="407"/>
                    <a:pt x="209" y="406"/>
                  </a:cubicBezTo>
                  <a:cubicBezTo>
                    <a:pt x="246" y="369"/>
                    <a:pt x="246" y="369"/>
                    <a:pt x="246" y="369"/>
                  </a:cubicBezTo>
                  <a:cubicBezTo>
                    <a:pt x="248" y="368"/>
                    <a:pt x="248" y="366"/>
                    <a:pt x="246" y="365"/>
                  </a:cubicBezTo>
                  <a:close/>
                  <a:moveTo>
                    <a:pt x="296" y="332"/>
                  </a:moveTo>
                  <a:cubicBezTo>
                    <a:pt x="296" y="332"/>
                    <a:pt x="297" y="332"/>
                    <a:pt x="298" y="332"/>
                  </a:cubicBezTo>
                  <a:cubicBezTo>
                    <a:pt x="305" y="324"/>
                    <a:pt x="305" y="324"/>
                    <a:pt x="305" y="324"/>
                  </a:cubicBezTo>
                  <a:cubicBezTo>
                    <a:pt x="491" y="138"/>
                    <a:pt x="491" y="138"/>
                    <a:pt x="491" y="138"/>
                  </a:cubicBezTo>
                  <a:cubicBezTo>
                    <a:pt x="493" y="137"/>
                    <a:pt x="493" y="135"/>
                    <a:pt x="491" y="133"/>
                  </a:cubicBezTo>
                  <a:cubicBezTo>
                    <a:pt x="490" y="132"/>
                    <a:pt x="488" y="132"/>
                    <a:pt x="487" y="133"/>
                  </a:cubicBezTo>
                  <a:cubicBezTo>
                    <a:pt x="302" y="318"/>
                    <a:pt x="302" y="318"/>
                    <a:pt x="302" y="318"/>
                  </a:cubicBezTo>
                  <a:cubicBezTo>
                    <a:pt x="293" y="327"/>
                    <a:pt x="293" y="327"/>
                    <a:pt x="293" y="327"/>
                  </a:cubicBezTo>
                  <a:cubicBezTo>
                    <a:pt x="292" y="328"/>
                    <a:pt x="292" y="330"/>
                    <a:pt x="293" y="332"/>
                  </a:cubicBezTo>
                  <a:cubicBezTo>
                    <a:pt x="294" y="332"/>
                    <a:pt x="295" y="332"/>
                    <a:pt x="296" y="332"/>
                  </a:cubicBezTo>
                  <a:close/>
                  <a:moveTo>
                    <a:pt x="245" y="380"/>
                  </a:moveTo>
                  <a:cubicBezTo>
                    <a:pt x="244" y="379"/>
                    <a:pt x="242" y="379"/>
                    <a:pt x="241" y="380"/>
                  </a:cubicBezTo>
                  <a:cubicBezTo>
                    <a:pt x="214" y="406"/>
                    <a:pt x="214" y="406"/>
                    <a:pt x="214" y="406"/>
                  </a:cubicBezTo>
                  <a:cubicBezTo>
                    <a:pt x="213" y="407"/>
                    <a:pt x="213" y="409"/>
                    <a:pt x="214" y="411"/>
                  </a:cubicBezTo>
                  <a:cubicBezTo>
                    <a:pt x="215" y="411"/>
                    <a:pt x="216" y="412"/>
                    <a:pt x="216" y="412"/>
                  </a:cubicBezTo>
                  <a:cubicBezTo>
                    <a:pt x="217" y="412"/>
                    <a:pt x="218" y="411"/>
                    <a:pt x="219" y="411"/>
                  </a:cubicBezTo>
                  <a:cubicBezTo>
                    <a:pt x="245" y="384"/>
                    <a:pt x="245" y="384"/>
                    <a:pt x="245" y="384"/>
                  </a:cubicBezTo>
                  <a:cubicBezTo>
                    <a:pt x="246" y="383"/>
                    <a:pt x="246" y="381"/>
                    <a:pt x="245" y="380"/>
                  </a:cubicBezTo>
                  <a:close/>
                  <a:moveTo>
                    <a:pt x="531" y="94"/>
                  </a:moveTo>
                  <a:cubicBezTo>
                    <a:pt x="532" y="95"/>
                    <a:pt x="532" y="95"/>
                    <a:pt x="533" y="95"/>
                  </a:cubicBezTo>
                  <a:cubicBezTo>
                    <a:pt x="534" y="95"/>
                    <a:pt x="535" y="95"/>
                    <a:pt x="535" y="94"/>
                  </a:cubicBezTo>
                  <a:cubicBezTo>
                    <a:pt x="538" y="91"/>
                    <a:pt x="538" y="91"/>
                    <a:pt x="538" y="91"/>
                  </a:cubicBezTo>
                  <a:cubicBezTo>
                    <a:pt x="539" y="90"/>
                    <a:pt x="539" y="88"/>
                    <a:pt x="538" y="87"/>
                  </a:cubicBezTo>
                  <a:cubicBezTo>
                    <a:pt x="537" y="85"/>
                    <a:pt x="535" y="85"/>
                    <a:pt x="534" y="87"/>
                  </a:cubicBezTo>
                  <a:cubicBezTo>
                    <a:pt x="531" y="90"/>
                    <a:pt x="531" y="90"/>
                    <a:pt x="531" y="90"/>
                  </a:cubicBezTo>
                  <a:cubicBezTo>
                    <a:pt x="530" y="91"/>
                    <a:pt x="530" y="93"/>
                    <a:pt x="531" y="94"/>
                  </a:cubicBezTo>
                  <a:close/>
                  <a:moveTo>
                    <a:pt x="577" y="48"/>
                  </a:moveTo>
                  <a:cubicBezTo>
                    <a:pt x="577" y="49"/>
                    <a:pt x="578" y="49"/>
                    <a:pt x="579" y="49"/>
                  </a:cubicBezTo>
                  <a:cubicBezTo>
                    <a:pt x="580" y="49"/>
                    <a:pt x="581" y="49"/>
                    <a:pt x="581" y="48"/>
                  </a:cubicBezTo>
                  <a:cubicBezTo>
                    <a:pt x="618" y="12"/>
                    <a:pt x="618" y="12"/>
                    <a:pt x="618" y="12"/>
                  </a:cubicBezTo>
                  <a:cubicBezTo>
                    <a:pt x="619" y="10"/>
                    <a:pt x="619" y="8"/>
                    <a:pt x="618" y="7"/>
                  </a:cubicBezTo>
                  <a:cubicBezTo>
                    <a:pt x="616" y="6"/>
                    <a:pt x="615" y="6"/>
                    <a:pt x="613" y="7"/>
                  </a:cubicBezTo>
                  <a:cubicBezTo>
                    <a:pt x="577" y="44"/>
                    <a:pt x="577" y="44"/>
                    <a:pt x="577" y="44"/>
                  </a:cubicBezTo>
                  <a:cubicBezTo>
                    <a:pt x="576" y="45"/>
                    <a:pt x="576" y="47"/>
                    <a:pt x="577" y="48"/>
                  </a:cubicBezTo>
                  <a:close/>
                  <a:moveTo>
                    <a:pt x="250" y="389"/>
                  </a:moveTo>
                  <a:cubicBezTo>
                    <a:pt x="248" y="388"/>
                    <a:pt x="247" y="388"/>
                    <a:pt x="245" y="389"/>
                  </a:cubicBezTo>
                  <a:cubicBezTo>
                    <a:pt x="223" y="412"/>
                    <a:pt x="223" y="412"/>
                    <a:pt x="223" y="412"/>
                  </a:cubicBezTo>
                  <a:cubicBezTo>
                    <a:pt x="222" y="413"/>
                    <a:pt x="222" y="415"/>
                    <a:pt x="223" y="416"/>
                  </a:cubicBezTo>
                  <a:cubicBezTo>
                    <a:pt x="223" y="417"/>
                    <a:pt x="224" y="417"/>
                    <a:pt x="225" y="417"/>
                  </a:cubicBezTo>
                  <a:cubicBezTo>
                    <a:pt x="226" y="417"/>
                    <a:pt x="227" y="417"/>
                    <a:pt x="227" y="416"/>
                  </a:cubicBezTo>
                  <a:cubicBezTo>
                    <a:pt x="250" y="394"/>
                    <a:pt x="250" y="394"/>
                    <a:pt x="250" y="394"/>
                  </a:cubicBezTo>
                  <a:cubicBezTo>
                    <a:pt x="251" y="392"/>
                    <a:pt x="251" y="390"/>
                    <a:pt x="250" y="389"/>
                  </a:cubicBezTo>
                  <a:close/>
                  <a:moveTo>
                    <a:pt x="507" y="132"/>
                  </a:moveTo>
                  <a:cubicBezTo>
                    <a:pt x="506" y="131"/>
                    <a:pt x="504" y="131"/>
                    <a:pt x="502" y="132"/>
                  </a:cubicBezTo>
                  <a:cubicBezTo>
                    <a:pt x="314" y="320"/>
                    <a:pt x="314" y="320"/>
                    <a:pt x="314" y="320"/>
                  </a:cubicBezTo>
                  <a:cubicBezTo>
                    <a:pt x="313" y="321"/>
                    <a:pt x="313" y="323"/>
                    <a:pt x="314" y="324"/>
                  </a:cubicBezTo>
                  <a:cubicBezTo>
                    <a:pt x="315" y="325"/>
                    <a:pt x="316" y="325"/>
                    <a:pt x="317" y="325"/>
                  </a:cubicBezTo>
                  <a:cubicBezTo>
                    <a:pt x="317" y="325"/>
                    <a:pt x="318" y="325"/>
                    <a:pt x="319" y="324"/>
                  </a:cubicBezTo>
                  <a:cubicBezTo>
                    <a:pt x="507" y="136"/>
                    <a:pt x="507" y="136"/>
                    <a:pt x="507" y="136"/>
                  </a:cubicBezTo>
                  <a:cubicBezTo>
                    <a:pt x="508" y="135"/>
                    <a:pt x="508" y="133"/>
                    <a:pt x="507" y="132"/>
                  </a:cubicBezTo>
                  <a:close/>
                  <a:moveTo>
                    <a:pt x="574" y="65"/>
                  </a:moveTo>
                  <a:cubicBezTo>
                    <a:pt x="574" y="66"/>
                    <a:pt x="575" y="66"/>
                    <a:pt x="576" y="66"/>
                  </a:cubicBezTo>
                  <a:cubicBezTo>
                    <a:pt x="577" y="66"/>
                    <a:pt x="577" y="66"/>
                    <a:pt x="578" y="65"/>
                  </a:cubicBezTo>
                  <a:cubicBezTo>
                    <a:pt x="633" y="10"/>
                    <a:pt x="633" y="10"/>
                    <a:pt x="633" y="10"/>
                  </a:cubicBezTo>
                  <a:cubicBezTo>
                    <a:pt x="634" y="9"/>
                    <a:pt x="634" y="7"/>
                    <a:pt x="633" y="6"/>
                  </a:cubicBezTo>
                  <a:cubicBezTo>
                    <a:pt x="632" y="5"/>
                    <a:pt x="630" y="5"/>
                    <a:pt x="628" y="6"/>
                  </a:cubicBezTo>
                  <a:cubicBezTo>
                    <a:pt x="574" y="61"/>
                    <a:pt x="574" y="61"/>
                    <a:pt x="574" y="61"/>
                  </a:cubicBezTo>
                  <a:cubicBezTo>
                    <a:pt x="572" y="62"/>
                    <a:pt x="572" y="64"/>
                    <a:pt x="574" y="65"/>
                  </a:cubicBezTo>
                  <a:close/>
                  <a:moveTo>
                    <a:pt x="456" y="200"/>
                  </a:moveTo>
                  <a:cubicBezTo>
                    <a:pt x="456" y="200"/>
                    <a:pt x="457" y="200"/>
                    <a:pt x="458" y="200"/>
                  </a:cubicBezTo>
                  <a:cubicBezTo>
                    <a:pt x="506" y="151"/>
                    <a:pt x="506" y="151"/>
                    <a:pt x="506" y="151"/>
                  </a:cubicBezTo>
                  <a:cubicBezTo>
                    <a:pt x="506" y="151"/>
                    <a:pt x="507" y="150"/>
                    <a:pt x="507" y="150"/>
                  </a:cubicBezTo>
                  <a:cubicBezTo>
                    <a:pt x="507" y="150"/>
                    <a:pt x="507" y="150"/>
                    <a:pt x="508" y="150"/>
                  </a:cubicBezTo>
                  <a:cubicBezTo>
                    <a:pt x="510" y="147"/>
                    <a:pt x="510" y="147"/>
                    <a:pt x="510" y="147"/>
                  </a:cubicBezTo>
                  <a:cubicBezTo>
                    <a:pt x="511" y="146"/>
                    <a:pt x="511" y="144"/>
                    <a:pt x="510" y="143"/>
                  </a:cubicBezTo>
                  <a:cubicBezTo>
                    <a:pt x="509" y="142"/>
                    <a:pt x="507" y="142"/>
                    <a:pt x="506" y="143"/>
                  </a:cubicBezTo>
                  <a:cubicBezTo>
                    <a:pt x="503" y="145"/>
                    <a:pt x="503" y="145"/>
                    <a:pt x="503" y="145"/>
                  </a:cubicBezTo>
                  <a:cubicBezTo>
                    <a:pt x="503" y="145"/>
                    <a:pt x="503" y="146"/>
                    <a:pt x="503" y="146"/>
                  </a:cubicBezTo>
                  <a:cubicBezTo>
                    <a:pt x="502" y="146"/>
                    <a:pt x="502" y="146"/>
                    <a:pt x="502" y="147"/>
                  </a:cubicBezTo>
                  <a:cubicBezTo>
                    <a:pt x="453" y="195"/>
                    <a:pt x="453" y="195"/>
                    <a:pt x="453" y="195"/>
                  </a:cubicBezTo>
                  <a:cubicBezTo>
                    <a:pt x="452" y="196"/>
                    <a:pt x="452" y="198"/>
                    <a:pt x="453" y="200"/>
                  </a:cubicBezTo>
                  <a:cubicBezTo>
                    <a:pt x="454" y="200"/>
                    <a:pt x="455" y="200"/>
                    <a:pt x="456" y="200"/>
                  </a:cubicBezTo>
                  <a:close/>
                  <a:moveTo>
                    <a:pt x="384" y="264"/>
                  </a:moveTo>
                  <a:cubicBezTo>
                    <a:pt x="326" y="322"/>
                    <a:pt x="326" y="322"/>
                    <a:pt x="326" y="322"/>
                  </a:cubicBezTo>
                  <a:cubicBezTo>
                    <a:pt x="325" y="323"/>
                    <a:pt x="325" y="325"/>
                    <a:pt x="326" y="326"/>
                  </a:cubicBezTo>
                  <a:cubicBezTo>
                    <a:pt x="327" y="327"/>
                    <a:pt x="328" y="327"/>
                    <a:pt x="329" y="327"/>
                  </a:cubicBezTo>
                  <a:cubicBezTo>
                    <a:pt x="329" y="327"/>
                    <a:pt x="330" y="327"/>
                    <a:pt x="331" y="326"/>
                  </a:cubicBezTo>
                  <a:cubicBezTo>
                    <a:pt x="388" y="269"/>
                    <a:pt x="388" y="269"/>
                    <a:pt x="388" y="269"/>
                  </a:cubicBezTo>
                  <a:cubicBezTo>
                    <a:pt x="390" y="268"/>
                    <a:pt x="390" y="266"/>
                    <a:pt x="388" y="264"/>
                  </a:cubicBezTo>
                  <a:cubicBezTo>
                    <a:pt x="387" y="263"/>
                    <a:pt x="385" y="263"/>
                    <a:pt x="384" y="264"/>
                  </a:cubicBezTo>
                  <a:close/>
                  <a:moveTo>
                    <a:pt x="453" y="200"/>
                  </a:moveTo>
                  <a:cubicBezTo>
                    <a:pt x="452" y="199"/>
                    <a:pt x="450" y="199"/>
                    <a:pt x="448" y="200"/>
                  </a:cubicBezTo>
                  <a:cubicBezTo>
                    <a:pt x="389" y="260"/>
                    <a:pt x="389" y="260"/>
                    <a:pt x="389" y="260"/>
                  </a:cubicBezTo>
                  <a:cubicBezTo>
                    <a:pt x="387" y="261"/>
                    <a:pt x="387" y="263"/>
                    <a:pt x="389" y="264"/>
                  </a:cubicBezTo>
                  <a:cubicBezTo>
                    <a:pt x="389" y="265"/>
                    <a:pt x="390" y="265"/>
                    <a:pt x="391" y="265"/>
                  </a:cubicBezTo>
                  <a:cubicBezTo>
                    <a:pt x="392" y="265"/>
                    <a:pt x="392" y="265"/>
                    <a:pt x="393" y="264"/>
                  </a:cubicBezTo>
                  <a:cubicBezTo>
                    <a:pt x="453" y="204"/>
                    <a:pt x="453" y="204"/>
                    <a:pt x="453" y="204"/>
                  </a:cubicBezTo>
                  <a:cubicBezTo>
                    <a:pt x="454" y="203"/>
                    <a:pt x="454" y="201"/>
                    <a:pt x="453" y="200"/>
                  </a:cubicBezTo>
                  <a:close/>
                  <a:moveTo>
                    <a:pt x="593" y="56"/>
                  </a:moveTo>
                  <a:cubicBezTo>
                    <a:pt x="586" y="62"/>
                    <a:pt x="586" y="62"/>
                    <a:pt x="586" y="62"/>
                  </a:cubicBezTo>
                  <a:cubicBezTo>
                    <a:pt x="586" y="62"/>
                    <a:pt x="586" y="62"/>
                    <a:pt x="586" y="62"/>
                  </a:cubicBezTo>
                  <a:cubicBezTo>
                    <a:pt x="581" y="67"/>
                    <a:pt x="581" y="67"/>
                    <a:pt x="581" y="67"/>
                  </a:cubicBezTo>
                  <a:cubicBezTo>
                    <a:pt x="581" y="67"/>
                    <a:pt x="581" y="68"/>
                    <a:pt x="581" y="68"/>
                  </a:cubicBezTo>
                  <a:cubicBezTo>
                    <a:pt x="581" y="68"/>
                    <a:pt x="580" y="68"/>
                    <a:pt x="580" y="68"/>
                  </a:cubicBezTo>
                  <a:cubicBezTo>
                    <a:pt x="577" y="72"/>
                    <a:pt x="577" y="72"/>
                    <a:pt x="577" y="72"/>
                  </a:cubicBezTo>
                  <a:cubicBezTo>
                    <a:pt x="576" y="73"/>
                    <a:pt x="576" y="75"/>
                    <a:pt x="577" y="76"/>
                  </a:cubicBezTo>
                  <a:cubicBezTo>
                    <a:pt x="578" y="77"/>
                    <a:pt x="578" y="77"/>
                    <a:pt x="579" y="77"/>
                  </a:cubicBezTo>
                  <a:cubicBezTo>
                    <a:pt x="580" y="77"/>
                    <a:pt x="581" y="77"/>
                    <a:pt x="581" y="76"/>
                  </a:cubicBezTo>
                  <a:cubicBezTo>
                    <a:pt x="584" y="73"/>
                    <a:pt x="584" y="73"/>
                    <a:pt x="584" y="73"/>
                  </a:cubicBezTo>
                  <a:cubicBezTo>
                    <a:pt x="585" y="73"/>
                    <a:pt x="585" y="72"/>
                    <a:pt x="585" y="72"/>
                  </a:cubicBezTo>
                  <a:cubicBezTo>
                    <a:pt x="585" y="72"/>
                    <a:pt x="585" y="72"/>
                    <a:pt x="586" y="72"/>
                  </a:cubicBezTo>
                  <a:cubicBezTo>
                    <a:pt x="597" y="60"/>
                    <a:pt x="597" y="60"/>
                    <a:pt x="597" y="60"/>
                  </a:cubicBezTo>
                  <a:cubicBezTo>
                    <a:pt x="647" y="10"/>
                    <a:pt x="647" y="10"/>
                    <a:pt x="647" y="10"/>
                  </a:cubicBezTo>
                  <a:cubicBezTo>
                    <a:pt x="648" y="9"/>
                    <a:pt x="648" y="7"/>
                    <a:pt x="647" y="6"/>
                  </a:cubicBezTo>
                  <a:cubicBezTo>
                    <a:pt x="646" y="5"/>
                    <a:pt x="644" y="5"/>
                    <a:pt x="643" y="6"/>
                  </a:cubicBezTo>
                  <a:cubicBezTo>
                    <a:pt x="594" y="54"/>
                    <a:pt x="594" y="54"/>
                    <a:pt x="594" y="54"/>
                  </a:cubicBezTo>
                  <a:lnTo>
                    <a:pt x="593" y="56"/>
                  </a:lnTo>
                  <a:close/>
                  <a:moveTo>
                    <a:pt x="255" y="397"/>
                  </a:moveTo>
                  <a:cubicBezTo>
                    <a:pt x="254" y="396"/>
                    <a:pt x="252" y="396"/>
                    <a:pt x="251" y="397"/>
                  </a:cubicBezTo>
                  <a:cubicBezTo>
                    <a:pt x="232" y="416"/>
                    <a:pt x="232" y="416"/>
                    <a:pt x="232" y="416"/>
                  </a:cubicBezTo>
                  <a:cubicBezTo>
                    <a:pt x="231" y="418"/>
                    <a:pt x="231" y="420"/>
                    <a:pt x="232" y="421"/>
                  </a:cubicBezTo>
                  <a:cubicBezTo>
                    <a:pt x="233" y="421"/>
                    <a:pt x="234" y="422"/>
                    <a:pt x="234" y="422"/>
                  </a:cubicBezTo>
                  <a:cubicBezTo>
                    <a:pt x="235" y="422"/>
                    <a:pt x="236" y="421"/>
                    <a:pt x="237" y="421"/>
                  </a:cubicBezTo>
                  <a:cubicBezTo>
                    <a:pt x="255" y="402"/>
                    <a:pt x="255" y="402"/>
                    <a:pt x="255" y="402"/>
                  </a:cubicBezTo>
                  <a:cubicBezTo>
                    <a:pt x="257" y="401"/>
                    <a:pt x="257" y="399"/>
                    <a:pt x="255" y="397"/>
                  </a:cubicBezTo>
                  <a:close/>
                  <a:moveTo>
                    <a:pt x="435" y="235"/>
                  </a:moveTo>
                  <a:cubicBezTo>
                    <a:pt x="436" y="235"/>
                    <a:pt x="436" y="235"/>
                    <a:pt x="437" y="234"/>
                  </a:cubicBezTo>
                  <a:cubicBezTo>
                    <a:pt x="465" y="207"/>
                    <a:pt x="465" y="207"/>
                    <a:pt x="465" y="207"/>
                  </a:cubicBezTo>
                  <a:cubicBezTo>
                    <a:pt x="465" y="207"/>
                    <a:pt x="465" y="207"/>
                    <a:pt x="465" y="207"/>
                  </a:cubicBezTo>
                  <a:cubicBezTo>
                    <a:pt x="465" y="207"/>
                    <a:pt x="465" y="207"/>
                    <a:pt x="465" y="207"/>
                  </a:cubicBezTo>
                  <a:cubicBezTo>
                    <a:pt x="465" y="207"/>
                    <a:pt x="465" y="206"/>
                    <a:pt x="465" y="206"/>
                  </a:cubicBezTo>
                  <a:cubicBezTo>
                    <a:pt x="465" y="206"/>
                    <a:pt x="465" y="206"/>
                    <a:pt x="465" y="206"/>
                  </a:cubicBezTo>
                  <a:cubicBezTo>
                    <a:pt x="473" y="198"/>
                    <a:pt x="473" y="198"/>
                    <a:pt x="473" y="198"/>
                  </a:cubicBezTo>
                  <a:cubicBezTo>
                    <a:pt x="474" y="197"/>
                    <a:pt x="474" y="195"/>
                    <a:pt x="473" y="194"/>
                  </a:cubicBezTo>
                  <a:cubicBezTo>
                    <a:pt x="472" y="192"/>
                    <a:pt x="470" y="192"/>
                    <a:pt x="469" y="194"/>
                  </a:cubicBezTo>
                  <a:cubicBezTo>
                    <a:pt x="460" y="202"/>
                    <a:pt x="460" y="202"/>
                    <a:pt x="460" y="202"/>
                  </a:cubicBezTo>
                  <a:cubicBezTo>
                    <a:pt x="460" y="202"/>
                    <a:pt x="460" y="202"/>
                    <a:pt x="460" y="202"/>
                  </a:cubicBezTo>
                  <a:cubicBezTo>
                    <a:pt x="460" y="202"/>
                    <a:pt x="460" y="202"/>
                    <a:pt x="460" y="202"/>
                  </a:cubicBezTo>
                  <a:cubicBezTo>
                    <a:pt x="460" y="202"/>
                    <a:pt x="460" y="202"/>
                    <a:pt x="460" y="202"/>
                  </a:cubicBezTo>
                  <a:cubicBezTo>
                    <a:pt x="433" y="230"/>
                    <a:pt x="433" y="230"/>
                    <a:pt x="433" y="230"/>
                  </a:cubicBezTo>
                  <a:cubicBezTo>
                    <a:pt x="431" y="231"/>
                    <a:pt x="431" y="233"/>
                    <a:pt x="433" y="234"/>
                  </a:cubicBezTo>
                  <a:cubicBezTo>
                    <a:pt x="433" y="235"/>
                    <a:pt x="434" y="235"/>
                    <a:pt x="435" y="235"/>
                  </a:cubicBezTo>
                  <a:close/>
                  <a:moveTo>
                    <a:pt x="476" y="193"/>
                  </a:moveTo>
                  <a:cubicBezTo>
                    <a:pt x="477" y="193"/>
                    <a:pt x="478" y="193"/>
                    <a:pt x="479" y="193"/>
                  </a:cubicBezTo>
                  <a:cubicBezTo>
                    <a:pt x="513" y="159"/>
                    <a:pt x="513" y="159"/>
                    <a:pt x="513" y="159"/>
                  </a:cubicBezTo>
                  <a:cubicBezTo>
                    <a:pt x="514" y="157"/>
                    <a:pt x="514" y="155"/>
                    <a:pt x="513" y="154"/>
                  </a:cubicBezTo>
                  <a:cubicBezTo>
                    <a:pt x="511" y="153"/>
                    <a:pt x="509" y="153"/>
                    <a:pt x="508" y="154"/>
                  </a:cubicBezTo>
                  <a:cubicBezTo>
                    <a:pt x="474" y="188"/>
                    <a:pt x="474" y="188"/>
                    <a:pt x="474" y="188"/>
                  </a:cubicBezTo>
                  <a:cubicBezTo>
                    <a:pt x="473" y="189"/>
                    <a:pt x="473" y="191"/>
                    <a:pt x="474" y="193"/>
                  </a:cubicBezTo>
                  <a:cubicBezTo>
                    <a:pt x="475" y="193"/>
                    <a:pt x="476" y="193"/>
                    <a:pt x="476" y="193"/>
                  </a:cubicBezTo>
                  <a:close/>
                  <a:moveTo>
                    <a:pt x="569" y="98"/>
                  </a:moveTo>
                  <a:cubicBezTo>
                    <a:pt x="569" y="99"/>
                    <a:pt x="570" y="99"/>
                    <a:pt x="571" y="99"/>
                  </a:cubicBezTo>
                  <a:cubicBezTo>
                    <a:pt x="572" y="99"/>
                    <a:pt x="573" y="99"/>
                    <a:pt x="573" y="98"/>
                  </a:cubicBezTo>
                  <a:cubicBezTo>
                    <a:pt x="663" y="8"/>
                    <a:pt x="663" y="8"/>
                    <a:pt x="663" y="8"/>
                  </a:cubicBezTo>
                  <a:cubicBezTo>
                    <a:pt x="664" y="7"/>
                    <a:pt x="664" y="5"/>
                    <a:pt x="663" y="4"/>
                  </a:cubicBezTo>
                  <a:cubicBezTo>
                    <a:pt x="662" y="2"/>
                    <a:pt x="660" y="2"/>
                    <a:pt x="659" y="4"/>
                  </a:cubicBezTo>
                  <a:cubicBezTo>
                    <a:pt x="569" y="94"/>
                    <a:pt x="569" y="94"/>
                    <a:pt x="569" y="94"/>
                  </a:cubicBezTo>
                  <a:cubicBezTo>
                    <a:pt x="568" y="95"/>
                    <a:pt x="568" y="97"/>
                    <a:pt x="569" y="98"/>
                  </a:cubicBezTo>
                  <a:close/>
                  <a:moveTo>
                    <a:pt x="388" y="283"/>
                  </a:moveTo>
                  <a:cubicBezTo>
                    <a:pt x="389" y="282"/>
                    <a:pt x="389" y="280"/>
                    <a:pt x="388" y="279"/>
                  </a:cubicBezTo>
                  <a:cubicBezTo>
                    <a:pt x="387" y="278"/>
                    <a:pt x="385" y="278"/>
                    <a:pt x="384" y="279"/>
                  </a:cubicBezTo>
                  <a:cubicBezTo>
                    <a:pt x="367" y="295"/>
                    <a:pt x="367" y="295"/>
                    <a:pt x="367" y="295"/>
                  </a:cubicBezTo>
                  <a:cubicBezTo>
                    <a:pt x="366" y="297"/>
                    <a:pt x="366" y="299"/>
                    <a:pt x="367" y="300"/>
                  </a:cubicBezTo>
                  <a:cubicBezTo>
                    <a:pt x="368" y="300"/>
                    <a:pt x="368" y="301"/>
                    <a:pt x="369" y="301"/>
                  </a:cubicBezTo>
                  <a:cubicBezTo>
                    <a:pt x="370" y="301"/>
                    <a:pt x="371" y="300"/>
                    <a:pt x="371" y="300"/>
                  </a:cubicBezTo>
                  <a:lnTo>
                    <a:pt x="388" y="283"/>
                  </a:lnTo>
                  <a:close/>
                  <a:moveTo>
                    <a:pt x="428" y="243"/>
                  </a:moveTo>
                  <a:cubicBezTo>
                    <a:pt x="428" y="243"/>
                    <a:pt x="428" y="243"/>
                    <a:pt x="428" y="243"/>
                  </a:cubicBezTo>
                  <a:cubicBezTo>
                    <a:pt x="429" y="242"/>
                    <a:pt x="429" y="242"/>
                    <a:pt x="429" y="242"/>
                  </a:cubicBezTo>
                  <a:cubicBezTo>
                    <a:pt x="430" y="241"/>
                    <a:pt x="430" y="239"/>
                    <a:pt x="429" y="238"/>
                  </a:cubicBezTo>
                  <a:cubicBezTo>
                    <a:pt x="428" y="237"/>
                    <a:pt x="426" y="237"/>
                    <a:pt x="425" y="238"/>
                  </a:cubicBezTo>
                  <a:cubicBezTo>
                    <a:pt x="424" y="239"/>
                    <a:pt x="424" y="239"/>
                    <a:pt x="424" y="239"/>
                  </a:cubicBezTo>
                  <a:cubicBezTo>
                    <a:pt x="424" y="239"/>
                    <a:pt x="424" y="239"/>
                    <a:pt x="423" y="239"/>
                  </a:cubicBezTo>
                  <a:cubicBezTo>
                    <a:pt x="423" y="239"/>
                    <a:pt x="423" y="239"/>
                    <a:pt x="423" y="240"/>
                  </a:cubicBezTo>
                  <a:cubicBezTo>
                    <a:pt x="418" y="245"/>
                    <a:pt x="418" y="245"/>
                    <a:pt x="418" y="245"/>
                  </a:cubicBezTo>
                  <a:cubicBezTo>
                    <a:pt x="417" y="246"/>
                    <a:pt x="417" y="248"/>
                    <a:pt x="418" y="249"/>
                  </a:cubicBezTo>
                  <a:cubicBezTo>
                    <a:pt x="418" y="250"/>
                    <a:pt x="419" y="250"/>
                    <a:pt x="420" y="250"/>
                  </a:cubicBezTo>
                  <a:cubicBezTo>
                    <a:pt x="421" y="250"/>
                    <a:pt x="422" y="250"/>
                    <a:pt x="422" y="249"/>
                  </a:cubicBezTo>
                  <a:cubicBezTo>
                    <a:pt x="427" y="244"/>
                    <a:pt x="427" y="244"/>
                    <a:pt x="427" y="244"/>
                  </a:cubicBezTo>
                  <a:cubicBezTo>
                    <a:pt x="427" y="244"/>
                    <a:pt x="427" y="244"/>
                    <a:pt x="428" y="243"/>
                  </a:cubicBezTo>
                  <a:close/>
                  <a:moveTo>
                    <a:pt x="269" y="398"/>
                  </a:moveTo>
                  <a:cubicBezTo>
                    <a:pt x="268" y="397"/>
                    <a:pt x="266" y="397"/>
                    <a:pt x="265" y="398"/>
                  </a:cubicBezTo>
                  <a:cubicBezTo>
                    <a:pt x="244" y="418"/>
                    <a:pt x="244" y="418"/>
                    <a:pt x="244" y="418"/>
                  </a:cubicBezTo>
                  <a:cubicBezTo>
                    <a:pt x="243" y="419"/>
                    <a:pt x="243" y="421"/>
                    <a:pt x="244" y="423"/>
                  </a:cubicBezTo>
                  <a:cubicBezTo>
                    <a:pt x="245" y="423"/>
                    <a:pt x="246" y="424"/>
                    <a:pt x="246" y="424"/>
                  </a:cubicBezTo>
                  <a:cubicBezTo>
                    <a:pt x="247" y="424"/>
                    <a:pt x="248" y="423"/>
                    <a:pt x="249" y="423"/>
                  </a:cubicBezTo>
                  <a:cubicBezTo>
                    <a:pt x="269" y="402"/>
                    <a:pt x="269" y="402"/>
                    <a:pt x="269" y="402"/>
                  </a:cubicBezTo>
                  <a:cubicBezTo>
                    <a:pt x="270" y="401"/>
                    <a:pt x="270" y="399"/>
                    <a:pt x="269" y="398"/>
                  </a:cubicBezTo>
                  <a:close/>
                  <a:moveTo>
                    <a:pt x="338" y="334"/>
                  </a:moveTo>
                  <a:cubicBezTo>
                    <a:pt x="348" y="324"/>
                    <a:pt x="348" y="324"/>
                    <a:pt x="348" y="324"/>
                  </a:cubicBezTo>
                  <a:cubicBezTo>
                    <a:pt x="349" y="322"/>
                    <a:pt x="349" y="320"/>
                    <a:pt x="348" y="319"/>
                  </a:cubicBezTo>
                  <a:cubicBezTo>
                    <a:pt x="346" y="318"/>
                    <a:pt x="345" y="318"/>
                    <a:pt x="343" y="319"/>
                  </a:cubicBezTo>
                  <a:cubicBezTo>
                    <a:pt x="333" y="329"/>
                    <a:pt x="333" y="329"/>
                    <a:pt x="333" y="329"/>
                  </a:cubicBezTo>
                  <a:cubicBezTo>
                    <a:pt x="332" y="330"/>
                    <a:pt x="332" y="332"/>
                    <a:pt x="333" y="334"/>
                  </a:cubicBezTo>
                  <a:cubicBezTo>
                    <a:pt x="334" y="334"/>
                    <a:pt x="335" y="335"/>
                    <a:pt x="335" y="335"/>
                  </a:cubicBezTo>
                  <a:cubicBezTo>
                    <a:pt x="336" y="335"/>
                    <a:pt x="337" y="334"/>
                    <a:pt x="338" y="334"/>
                  </a:cubicBezTo>
                  <a:close/>
                  <a:moveTo>
                    <a:pt x="336" y="348"/>
                  </a:moveTo>
                  <a:cubicBezTo>
                    <a:pt x="336" y="348"/>
                    <a:pt x="337" y="348"/>
                    <a:pt x="338" y="347"/>
                  </a:cubicBezTo>
                  <a:cubicBezTo>
                    <a:pt x="350" y="336"/>
                    <a:pt x="350" y="336"/>
                    <a:pt x="350" y="336"/>
                  </a:cubicBezTo>
                  <a:cubicBezTo>
                    <a:pt x="351" y="334"/>
                    <a:pt x="351" y="332"/>
                    <a:pt x="350" y="331"/>
                  </a:cubicBezTo>
                  <a:cubicBezTo>
                    <a:pt x="348" y="330"/>
                    <a:pt x="346" y="330"/>
                    <a:pt x="345" y="331"/>
                  </a:cubicBezTo>
                  <a:cubicBezTo>
                    <a:pt x="333" y="343"/>
                    <a:pt x="333" y="343"/>
                    <a:pt x="333" y="343"/>
                  </a:cubicBezTo>
                  <a:cubicBezTo>
                    <a:pt x="332" y="344"/>
                    <a:pt x="332" y="346"/>
                    <a:pt x="333" y="347"/>
                  </a:cubicBezTo>
                  <a:cubicBezTo>
                    <a:pt x="334" y="348"/>
                    <a:pt x="335" y="348"/>
                    <a:pt x="336" y="348"/>
                  </a:cubicBezTo>
                  <a:close/>
                  <a:moveTo>
                    <a:pt x="570" y="111"/>
                  </a:moveTo>
                  <a:cubicBezTo>
                    <a:pt x="571" y="111"/>
                    <a:pt x="572" y="112"/>
                    <a:pt x="572" y="112"/>
                  </a:cubicBezTo>
                  <a:cubicBezTo>
                    <a:pt x="573" y="112"/>
                    <a:pt x="574" y="111"/>
                    <a:pt x="575" y="111"/>
                  </a:cubicBezTo>
                  <a:cubicBezTo>
                    <a:pt x="678" y="7"/>
                    <a:pt x="678" y="7"/>
                    <a:pt x="678" y="7"/>
                  </a:cubicBezTo>
                  <a:cubicBezTo>
                    <a:pt x="679" y="6"/>
                    <a:pt x="679" y="4"/>
                    <a:pt x="678" y="3"/>
                  </a:cubicBezTo>
                  <a:cubicBezTo>
                    <a:pt x="677" y="1"/>
                    <a:pt x="675" y="1"/>
                    <a:pt x="674" y="3"/>
                  </a:cubicBezTo>
                  <a:cubicBezTo>
                    <a:pt x="570" y="106"/>
                    <a:pt x="570" y="106"/>
                    <a:pt x="570" y="106"/>
                  </a:cubicBezTo>
                  <a:cubicBezTo>
                    <a:pt x="569" y="108"/>
                    <a:pt x="569" y="109"/>
                    <a:pt x="570" y="111"/>
                  </a:cubicBezTo>
                  <a:close/>
                  <a:moveTo>
                    <a:pt x="523" y="158"/>
                  </a:moveTo>
                  <a:cubicBezTo>
                    <a:pt x="522" y="157"/>
                    <a:pt x="520" y="157"/>
                    <a:pt x="518" y="158"/>
                  </a:cubicBezTo>
                  <a:cubicBezTo>
                    <a:pt x="491" y="185"/>
                    <a:pt x="491" y="185"/>
                    <a:pt x="491" y="185"/>
                  </a:cubicBezTo>
                  <a:cubicBezTo>
                    <a:pt x="488" y="189"/>
                    <a:pt x="488" y="189"/>
                    <a:pt x="488" y="189"/>
                  </a:cubicBezTo>
                  <a:cubicBezTo>
                    <a:pt x="481" y="196"/>
                    <a:pt x="481" y="196"/>
                    <a:pt x="481" y="196"/>
                  </a:cubicBezTo>
                  <a:cubicBezTo>
                    <a:pt x="479" y="197"/>
                    <a:pt x="479" y="199"/>
                    <a:pt x="481" y="200"/>
                  </a:cubicBezTo>
                  <a:cubicBezTo>
                    <a:pt x="481" y="201"/>
                    <a:pt x="482" y="201"/>
                    <a:pt x="483" y="201"/>
                  </a:cubicBezTo>
                  <a:cubicBezTo>
                    <a:pt x="484" y="201"/>
                    <a:pt x="484" y="201"/>
                    <a:pt x="485" y="200"/>
                  </a:cubicBezTo>
                  <a:cubicBezTo>
                    <a:pt x="523" y="162"/>
                    <a:pt x="523" y="162"/>
                    <a:pt x="523" y="162"/>
                  </a:cubicBezTo>
                  <a:cubicBezTo>
                    <a:pt x="524" y="161"/>
                    <a:pt x="524" y="159"/>
                    <a:pt x="523" y="158"/>
                  </a:cubicBezTo>
                  <a:close/>
                  <a:moveTo>
                    <a:pt x="303" y="378"/>
                  </a:moveTo>
                  <a:cubicBezTo>
                    <a:pt x="302" y="377"/>
                    <a:pt x="300" y="377"/>
                    <a:pt x="298" y="378"/>
                  </a:cubicBezTo>
                  <a:cubicBezTo>
                    <a:pt x="258" y="419"/>
                    <a:pt x="258" y="419"/>
                    <a:pt x="258" y="419"/>
                  </a:cubicBezTo>
                  <a:cubicBezTo>
                    <a:pt x="256" y="420"/>
                    <a:pt x="256" y="422"/>
                    <a:pt x="258" y="423"/>
                  </a:cubicBezTo>
                  <a:cubicBezTo>
                    <a:pt x="258" y="424"/>
                    <a:pt x="259" y="424"/>
                    <a:pt x="260" y="424"/>
                  </a:cubicBezTo>
                  <a:cubicBezTo>
                    <a:pt x="261" y="424"/>
                    <a:pt x="261" y="424"/>
                    <a:pt x="262" y="423"/>
                  </a:cubicBezTo>
                  <a:cubicBezTo>
                    <a:pt x="303" y="382"/>
                    <a:pt x="303" y="382"/>
                    <a:pt x="303" y="382"/>
                  </a:cubicBezTo>
                  <a:cubicBezTo>
                    <a:pt x="304" y="381"/>
                    <a:pt x="304" y="379"/>
                    <a:pt x="303" y="378"/>
                  </a:cubicBezTo>
                  <a:close/>
                  <a:moveTo>
                    <a:pt x="458" y="225"/>
                  </a:moveTo>
                  <a:cubicBezTo>
                    <a:pt x="459" y="225"/>
                    <a:pt x="460" y="225"/>
                    <a:pt x="461" y="225"/>
                  </a:cubicBezTo>
                  <a:cubicBezTo>
                    <a:pt x="469" y="216"/>
                    <a:pt x="469" y="216"/>
                    <a:pt x="469" y="216"/>
                  </a:cubicBezTo>
                  <a:cubicBezTo>
                    <a:pt x="470" y="215"/>
                    <a:pt x="470" y="213"/>
                    <a:pt x="469" y="212"/>
                  </a:cubicBezTo>
                  <a:cubicBezTo>
                    <a:pt x="468" y="211"/>
                    <a:pt x="466" y="211"/>
                    <a:pt x="465" y="212"/>
                  </a:cubicBezTo>
                  <a:cubicBezTo>
                    <a:pt x="456" y="220"/>
                    <a:pt x="456" y="220"/>
                    <a:pt x="456" y="220"/>
                  </a:cubicBezTo>
                  <a:cubicBezTo>
                    <a:pt x="455" y="221"/>
                    <a:pt x="455" y="223"/>
                    <a:pt x="456" y="225"/>
                  </a:cubicBezTo>
                  <a:cubicBezTo>
                    <a:pt x="457" y="225"/>
                    <a:pt x="458" y="225"/>
                    <a:pt x="458" y="225"/>
                  </a:cubicBezTo>
                  <a:close/>
                  <a:moveTo>
                    <a:pt x="466" y="232"/>
                  </a:moveTo>
                  <a:cubicBezTo>
                    <a:pt x="467" y="232"/>
                    <a:pt x="468" y="231"/>
                    <a:pt x="468" y="231"/>
                  </a:cubicBezTo>
                  <a:cubicBezTo>
                    <a:pt x="478" y="221"/>
                    <a:pt x="478" y="221"/>
                    <a:pt x="478" y="221"/>
                  </a:cubicBezTo>
                  <a:cubicBezTo>
                    <a:pt x="478" y="221"/>
                    <a:pt x="478" y="221"/>
                    <a:pt x="478" y="221"/>
                  </a:cubicBezTo>
                  <a:cubicBezTo>
                    <a:pt x="478" y="221"/>
                    <a:pt x="479" y="221"/>
                    <a:pt x="479" y="221"/>
                  </a:cubicBezTo>
                  <a:cubicBezTo>
                    <a:pt x="483" y="216"/>
                    <a:pt x="483" y="216"/>
                    <a:pt x="483" y="216"/>
                  </a:cubicBezTo>
                  <a:cubicBezTo>
                    <a:pt x="484" y="215"/>
                    <a:pt x="484" y="213"/>
                    <a:pt x="483" y="212"/>
                  </a:cubicBezTo>
                  <a:cubicBezTo>
                    <a:pt x="482" y="211"/>
                    <a:pt x="480" y="211"/>
                    <a:pt x="478" y="212"/>
                  </a:cubicBezTo>
                  <a:cubicBezTo>
                    <a:pt x="474" y="216"/>
                    <a:pt x="474" y="216"/>
                    <a:pt x="474" y="216"/>
                  </a:cubicBezTo>
                  <a:cubicBezTo>
                    <a:pt x="474" y="216"/>
                    <a:pt x="474" y="216"/>
                    <a:pt x="474" y="217"/>
                  </a:cubicBezTo>
                  <a:cubicBezTo>
                    <a:pt x="474" y="217"/>
                    <a:pt x="474" y="217"/>
                    <a:pt x="474" y="217"/>
                  </a:cubicBezTo>
                  <a:cubicBezTo>
                    <a:pt x="464" y="227"/>
                    <a:pt x="464" y="227"/>
                    <a:pt x="464" y="227"/>
                  </a:cubicBezTo>
                  <a:cubicBezTo>
                    <a:pt x="463" y="228"/>
                    <a:pt x="463" y="230"/>
                    <a:pt x="464" y="231"/>
                  </a:cubicBezTo>
                  <a:cubicBezTo>
                    <a:pt x="465" y="231"/>
                    <a:pt x="465" y="232"/>
                    <a:pt x="466" y="232"/>
                  </a:cubicBezTo>
                  <a:close/>
                  <a:moveTo>
                    <a:pt x="316" y="382"/>
                  </a:moveTo>
                  <a:cubicBezTo>
                    <a:pt x="317" y="382"/>
                    <a:pt x="318" y="382"/>
                    <a:pt x="318" y="381"/>
                  </a:cubicBezTo>
                  <a:cubicBezTo>
                    <a:pt x="327" y="373"/>
                    <a:pt x="327" y="373"/>
                    <a:pt x="327" y="373"/>
                  </a:cubicBezTo>
                  <a:cubicBezTo>
                    <a:pt x="328" y="371"/>
                    <a:pt x="328" y="369"/>
                    <a:pt x="327" y="368"/>
                  </a:cubicBezTo>
                  <a:cubicBezTo>
                    <a:pt x="325" y="367"/>
                    <a:pt x="323" y="367"/>
                    <a:pt x="322" y="368"/>
                  </a:cubicBezTo>
                  <a:cubicBezTo>
                    <a:pt x="314" y="377"/>
                    <a:pt x="314" y="377"/>
                    <a:pt x="314" y="377"/>
                  </a:cubicBezTo>
                  <a:cubicBezTo>
                    <a:pt x="313" y="378"/>
                    <a:pt x="313" y="380"/>
                    <a:pt x="314" y="381"/>
                  </a:cubicBezTo>
                  <a:cubicBezTo>
                    <a:pt x="314" y="382"/>
                    <a:pt x="315" y="382"/>
                    <a:pt x="316" y="382"/>
                  </a:cubicBezTo>
                  <a:close/>
                  <a:moveTo>
                    <a:pt x="524" y="166"/>
                  </a:moveTo>
                  <a:cubicBezTo>
                    <a:pt x="510" y="180"/>
                    <a:pt x="510" y="180"/>
                    <a:pt x="510" y="180"/>
                  </a:cubicBezTo>
                  <a:cubicBezTo>
                    <a:pt x="509" y="182"/>
                    <a:pt x="509" y="184"/>
                    <a:pt x="510" y="185"/>
                  </a:cubicBezTo>
                  <a:cubicBezTo>
                    <a:pt x="511" y="185"/>
                    <a:pt x="511" y="186"/>
                    <a:pt x="512" y="186"/>
                  </a:cubicBezTo>
                  <a:cubicBezTo>
                    <a:pt x="513" y="186"/>
                    <a:pt x="514" y="185"/>
                    <a:pt x="514" y="185"/>
                  </a:cubicBezTo>
                  <a:cubicBezTo>
                    <a:pt x="528" y="171"/>
                    <a:pt x="528" y="171"/>
                    <a:pt x="528" y="171"/>
                  </a:cubicBezTo>
                  <a:cubicBezTo>
                    <a:pt x="530" y="170"/>
                    <a:pt x="530" y="168"/>
                    <a:pt x="528" y="166"/>
                  </a:cubicBezTo>
                  <a:cubicBezTo>
                    <a:pt x="527" y="165"/>
                    <a:pt x="525" y="165"/>
                    <a:pt x="524" y="166"/>
                  </a:cubicBezTo>
                  <a:close/>
                  <a:moveTo>
                    <a:pt x="340" y="357"/>
                  </a:moveTo>
                  <a:cubicBezTo>
                    <a:pt x="341" y="357"/>
                    <a:pt x="342" y="357"/>
                    <a:pt x="343" y="357"/>
                  </a:cubicBezTo>
                  <a:cubicBezTo>
                    <a:pt x="350" y="349"/>
                    <a:pt x="350" y="349"/>
                    <a:pt x="350" y="349"/>
                  </a:cubicBezTo>
                  <a:cubicBezTo>
                    <a:pt x="351" y="348"/>
                    <a:pt x="351" y="346"/>
                    <a:pt x="350" y="345"/>
                  </a:cubicBezTo>
                  <a:cubicBezTo>
                    <a:pt x="349" y="343"/>
                    <a:pt x="347" y="343"/>
                    <a:pt x="346" y="345"/>
                  </a:cubicBezTo>
                  <a:cubicBezTo>
                    <a:pt x="338" y="352"/>
                    <a:pt x="338" y="352"/>
                    <a:pt x="338" y="352"/>
                  </a:cubicBezTo>
                  <a:cubicBezTo>
                    <a:pt x="337" y="353"/>
                    <a:pt x="337" y="355"/>
                    <a:pt x="338" y="357"/>
                  </a:cubicBezTo>
                  <a:cubicBezTo>
                    <a:pt x="339" y="357"/>
                    <a:pt x="340" y="357"/>
                    <a:pt x="340" y="357"/>
                  </a:cubicBezTo>
                  <a:close/>
                  <a:moveTo>
                    <a:pt x="296" y="403"/>
                  </a:moveTo>
                  <a:cubicBezTo>
                    <a:pt x="296" y="403"/>
                    <a:pt x="297" y="402"/>
                    <a:pt x="297" y="402"/>
                  </a:cubicBezTo>
                  <a:cubicBezTo>
                    <a:pt x="299" y="400"/>
                    <a:pt x="299" y="400"/>
                    <a:pt x="299" y="400"/>
                  </a:cubicBezTo>
                  <a:cubicBezTo>
                    <a:pt x="300" y="399"/>
                    <a:pt x="300" y="397"/>
                    <a:pt x="299" y="396"/>
                  </a:cubicBezTo>
                  <a:cubicBezTo>
                    <a:pt x="298" y="395"/>
                    <a:pt x="296" y="395"/>
                    <a:pt x="294" y="396"/>
                  </a:cubicBezTo>
                  <a:cubicBezTo>
                    <a:pt x="293" y="398"/>
                    <a:pt x="293" y="398"/>
                    <a:pt x="293" y="398"/>
                  </a:cubicBezTo>
                  <a:cubicBezTo>
                    <a:pt x="292" y="398"/>
                    <a:pt x="292" y="398"/>
                    <a:pt x="292" y="399"/>
                  </a:cubicBezTo>
                  <a:cubicBezTo>
                    <a:pt x="292" y="399"/>
                    <a:pt x="291" y="399"/>
                    <a:pt x="291" y="399"/>
                  </a:cubicBezTo>
                  <a:cubicBezTo>
                    <a:pt x="264" y="426"/>
                    <a:pt x="264" y="426"/>
                    <a:pt x="264" y="426"/>
                  </a:cubicBezTo>
                  <a:cubicBezTo>
                    <a:pt x="263" y="428"/>
                    <a:pt x="263" y="430"/>
                    <a:pt x="264" y="431"/>
                  </a:cubicBezTo>
                  <a:cubicBezTo>
                    <a:pt x="265" y="431"/>
                    <a:pt x="265" y="432"/>
                    <a:pt x="266" y="432"/>
                  </a:cubicBezTo>
                  <a:cubicBezTo>
                    <a:pt x="267" y="432"/>
                    <a:pt x="268" y="431"/>
                    <a:pt x="268" y="431"/>
                  </a:cubicBezTo>
                  <a:cubicBezTo>
                    <a:pt x="295" y="404"/>
                    <a:pt x="295" y="404"/>
                    <a:pt x="295" y="404"/>
                  </a:cubicBezTo>
                  <a:cubicBezTo>
                    <a:pt x="296" y="403"/>
                    <a:pt x="296" y="403"/>
                    <a:pt x="296" y="403"/>
                  </a:cubicBezTo>
                  <a:close/>
                  <a:moveTo>
                    <a:pt x="575" y="120"/>
                  </a:moveTo>
                  <a:cubicBezTo>
                    <a:pt x="576" y="120"/>
                    <a:pt x="577" y="121"/>
                    <a:pt x="577" y="121"/>
                  </a:cubicBezTo>
                  <a:cubicBezTo>
                    <a:pt x="578" y="121"/>
                    <a:pt x="579" y="120"/>
                    <a:pt x="580" y="120"/>
                  </a:cubicBezTo>
                  <a:cubicBezTo>
                    <a:pt x="693" y="6"/>
                    <a:pt x="693" y="6"/>
                    <a:pt x="693" y="6"/>
                  </a:cubicBezTo>
                  <a:cubicBezTo>
                    <a:pt x="694" y="5"/>
                    <a:pt x="694" y="3"/>
                    <a:pt x="693" y="2"/>
                  </a:cubicBezTo>
                  <a:cubicBezTo>
                    <a:pt x="692" y="1"/>
                    <a:pt x="690" y="1"/>
                    <a:pt x="688" y="2"/>
                  </a:cubicBezTo>
                  <a:cubicBezTo>
                    <a:pt x="575" y="115"/>
                    <a:pt x="575" y="115"/>
                    <a:pt x="575" y="115"/>
                  </a:cubicBezTo>
                  <a:cubicBezTo>
                    <a:pt x="574" y="117"/>
                    <a:pt x="574" y="118"/>
                    <a:pt x="575" y="120"/>
                  </a:cubicBezTo>
                  <a:close/>
                  <a:moveTo>
                    <a:pt x="362" y="350"/>
                  </a:moveTo>
                  <a:cubicBezTo>
                    <a:pt x="362" y="350"/>
                    <a:pt x="363" y="350"/>
                    <a:pt x="364" y="349"/>
                  </a:cubicBezTo>
                  <a:cubicBezTo>
                    <a:pt x="366" y="348"/>
                    <a:pt x="366" y="348"/>
                    <a:pt x="366" y="348"/>
                  </a:cubicBezTo>
                  <a:cubicBezTo>
                    <a:pt x="367" y="346"/>
                    <a:pt x="367" y="344"/>
                    <a:pt x="366" y="343"/>
                  </a:cubicBezTo>
                  <a:cubicBezTo>
                    <a:pt x="364" y="342"/>
                    <a:pt x="362" y="342"/>
                    <a:pt x="361" y="343"/>
                  </a:cubicBezTo>
                  <a:cubicBezTo>
                    <a:pt x="360" y="345"/>
                    <a:pt x="360" y="345"/>
                    <a:pt x="360" y="345"/>
                  </a:cubicBezTo>
                  <a:cubicBezTo>
                    <a:pt x="358" y="346"/>
                    <a:pt x="358" y="348"/>
                    <a:pt x="360" y="349"/>
                  </a:cubicBezTo>
                  <a:cubicBezTo>
                    <a:pt x="360" y="350"/>
                    <a:pt x="361" y="350"/>
                    <a:pt x="362" y="350"/>
                  </a:cubicBezTo>
                  <a:close/>
                  <a:moveTo>
                    <a:pt x="489" y="216"/>
                  </a:moveTo>
                  <a:cubicBezTo>
                    <a:pt x="487" y="218"/>
                    <a:pt x="487" y="218"/>
                    <a:pt x="487" y="218"/>
                  </a:cubicBezTo>
                  <a:cubicBezTo>
                    <a:pt x="485" y="219"/>
                    <a:pt x="485" y="221"/>
                    <a:pt x="487" y="222"/>
                  </a:cubicBezTo>
                  <a:cubicBezTo>
                    <a:pt x="487" y="223"/>
                    <a:pt x="488" y="223"/>
                    <a:pt x="489" y="223"/>
                  </a:cubicBezTo>
                  <a:cubicBezTo>
                    <a:pt x="490" y="223"/>
                    <a:pt x="490" y="223"/>
                    <a:pt x="491" y="222"/>
                  </a:cubicBezTo>
                  <a:cubicBezTo>
                    <a:pt x="493" y="220"/>
                    <a:pt x="493" y="220"/>
                    <a:pt x="493" y="220"/>
                  </a:cubicBezTo>
                  <a:cubicBezTo>
                    <a:pt x="494" y="219"/>
                    <a:pt x="494" y="217"/>
                    <a:pt x="493" y="216"/>
                  </a:cubicBezTo>
                  <a:cubicBezTo>
                    <a:pt x="492" y="215"/>
                    <a:pt x="490" y="215"/>
                    <a:pt x="489" y="216"/>
                  </a:cubicBezTo>
                  <a:close/>
                  <a:moveTo>
                    <a:pt x="293" y="416"/>
                  </a:moveTo>
                  <a:cubicBezTo>
                    <a:pt x="292" y="415"/>
                    <a:pt x="290" y="415"/>
                    <a:pt x="288" y="416"/>
                  </a:cubicBezTo>
                  <a:cubicBezTo>
                    <a:pt x="274" y="431"/>
                    <a:pt x="274" y="431"/>
                    <a:pt x="274" y="431"/>
                  </a:cubicBezTo>
                  <a:cubicBezTo>
                    <a:pt x="272" y="432"/>
                    <a:pt x="272" y="434"/>
                    <a:pt x="274" y="435"/>
                  </a:cubicBezTo>
                  <a:cubicBezTo>
                    <a:pt x="274" y="436"/>
                    <a:pt x="275" y="436"/>
                    <a:pt x="276" y="436"/>
                  </a:cubicBezTo>
                  <a:cubicBezTo>
                    <a:pt x="277" y="436"/>
                    <a:pt x="277" y="436"/>
                    <a:pt x="278" y="435"/>
                  </a:cubicBezTo>
                  <a:cubicBezTo>
                    <a:pt x="293" y="420"/>
                    <a:pt x="293" y="420"/>
                    <a:pt x="293" y="420"/>
                  </a:cubicBezTo>
                  <a:cubicBezTo>
                    <a:pt x="294" y="419"/>
                    <a:pt x="294" y="417"/>
                    <a:pt x="293" y="416"/>
                  </a:cubicBezTo>
                  <a:close/>
                  <a:moveTo>
                    <a:pt x="583" y="125"/>
                  </a:moveTo>
                  <a:cubicBezTo>
                    <a:pt x="584" y="126"/>
                    <a:pt x="585" y="126"/>
                    <a:pt x="586" y="126"/>
                  </a:cubicBezTo>
                  <a:cubicBezTo>
                    <a:pt x="586" y="126"/>
                    <a:pt x="587" y="126"/>
                    <a:pt x="588" y="125"/>
                  </a:cubicBezTo>
                  <a:cubicBezTo>
                    <a:pt x="707" y="6"/>
                    <a:pt x="707" y="6"/>
                    <a:pt x="707" y="6"/>
                  </a:cubicBezTo>
                  <a:cubicBezTo>
                    <a:pt x="708" y="5"/>
                    <a:pt x="708" y="3"/>
                    <a:pt x="707" y="2"/>
                  </a:cubicBezTo>
                  <a:cubicBezTo>
                    <a:pt x="706" y="0"/>
                    <a:pt x="704" y="0"/>
                    <a:pt x="703" y="2"/>
                  </a:cubicBezTo>
                  <a:cubicBezTo>
                    <a:pt x="583" y="121"/>
                    <a:pt x="583" y="121"/>
                    <a:pt x="583" y="121"/>
                  </a:cubicBezTo>
                  <a:cubicBezTo>
                    <a:pt x="582" y="122"/>
                    <a:pt x="582" y="124"/>
                    <a:pt x="583" y="125"/>
                  </a:cubicBezTo>
                  <a:close/>
                  <a:moveTo>
                    <a:pt x="502" y="210"/>
                  </a:moveTo>
                  <a:cubicBezTo>
                    <a:pt x="503" y="210"/>
                    <a:pt x="503" y="210"/>
                    <a:pt x="504" y="209"/>
                  </a:cubicBezTo>
                  <a:cubicBezTo>
                    <a:pt x="519" y="194"/>
                    <a:pt x="519" y="194"/>
                    <a:pt x="519" y="194"/>
                  </a:cubicBezTo>
                  <a:cubicBezTo>
                    <a:pt x="520" y="193"/>
                    <a:pt x="520" y="191"/>
                    <a:pt x="519" y="190"/>
                  </a:cubicBezTo>
                  <a:cubicBezTo>
                    <a:pt x="518" y="188"/>
                    <a:pt x="516" y="188"/>
                    <a:pt x="515" y="190"/>
                  </a:cubicBezTo>
                  <a:cubicBezTo>
                    <a:pt x="500" y="205"/>
                    <a:pt x="500" y="205"/>
                    <a:pt x="500" y="205"/>
                  </a:cubicBezTo>
                  <a:cubicBezTo>
                    <a:pt x="498" y="206"/>
                    <a:pt x="498" y="208"/>
                    <a:pt x="500" y="209"/>
                  </a:cubicBezTo>
                  <a:cubicBezTo>
                    <a:pt x="500" y="210"/>
                    <a:pt x="501" y="210"/>
                    <a:pt x="502" y="210"/>
                  </a:cubicBezTo>
                  <a:close/>
                  <a:moveTo>
                    <a:pt x="341" y="368"/>
                  </a:moveTo>
                  <a:cubicBezTo>
                    <a:pt x="340" y="367"/>
                    <a:pt x="338" y="367"/>
                    <a:pt x="336" y="368"/>
                  </a:cubicBezTo>
                  <a:cubicBezTo>
                    <a:pt x="331" y="374"/>
                    <a:pt x="331" y="374"/>
                    <a:pt x="331" y="374"/>
                  </a:cubicBezTo>
                  <a:cubicBezTo>
                    <a:pt x="330" y="375"/>
                    <a:pt x="330" y="376"/>
                    <a:pt x="330" y="377"/>
                  </a:cubicBezTo>
                  <a:cubicBezTo>
                    <a:pt x="329" y="377"/>
                    <a:pt x="328" y="377"/>
                    <a:pt x="327" y="378"/>
                  </a:cubicBezTo>
                  <a:cubicBezTo>
                    <a:pt x="325" y="380"/>
                    <a:pt x="325" y="380"/>
                    <a:pt x="325" y="380"/>
                  </a:cubicBezTo>
                  <a:cubicBezTo>
                    <a:pt x="324" y="381"/>
                    <a:pt x="324" y="383"/>
                    <a:pt x="325" y="384"/>
                  </a:cubicBezTo>
                  <a:cubicBezTo>
                    <a:pt x="325" y="385"/>
                    <a:pt x="326" y="385"/>
                    <a:pt x="327" y="385"/>
                  </a:cubicBezTo>
                  <a:cubicBezTo>
                    <a:pt x="328" y="385"/>
                    <a:pt x="329" y="385"/>
                    <a:pt x="329" y="384"/>
                  </a:cubicBezTo>
                  <a:cubicBezTo>
                    <a:pt x="331" y="382"/>
                    <a:pt x="331" y="382"/>
                    <a:pt x="331" y="382"/>
                  </a:cubicBezTo>
                  <a:cubicBezTo>
                    <a:pt x="332" y="381"/>
                    <a:pt x="332" y="380"/>
                    <a:pt x="332" y="379"/>
                  </a:cubicBezTo>
                  <a:cubicBezTo>
                    <a:pt x="332" y="379"/>
                    <a:pt x="332" y="379"/>
                    <a:pt x="333" y="379"/>
                  </a:cubicBezTo>
                  <a:cubicBezTo>
                    <a:pt x="334" y="379"/>
                    <a:pt x="334" y="379"/>
                    <a:pt x="335" y="378"/>
                  </a:cubicBezTo>
                  <a:cubicBezTo>
                    <a:pt x="341" y="372"/>
                    <a:pt x="341" y="372"/>
                    <a:pt x="341" y="372"/>
                  </a:cubicBezTo>
                  <a:cubicBezTo>
                    <a:pt x="342" y="371"/>
                    <a:pt x="342" y="369"/>
                    <a:pt x="341" y="368"/>
                  </a:cubicBezTo>
                  <a:close/>
                  <a:moveTo>
                    <a:pt x="340" y="382"/>
                  </a:moveTo>
                  <a:cubicBezTo>
                    <a:pt x="341" y="383"/>
                    <a:pt x="342" y="383"/>
                    <a:pt x="343" y="383"/>
                  </a:cubicBezTo>
                  <a:cubicBezTo>
                    <a:pt x="343" y="383"/>
                    <a:pt x="344" y="383"/>
                    <a:pt x="345" y="382"/>
                  </a:cubicBezTo>
                  <a:cubicBezTo>
                    <a:pt x="350" y="377"/>
                    <a:pt x="350" y="377"/>
                    <a:pt x="350" y="377"/>
                  </a:cubicBezTo>
                  <a:cubicBezTo>
                    <a:pt x="351" y="376"/>
                    <a:pt x="351" y="374"/>
                    <a:pt x="350" y="373"/>
                  </a:cubicBezTo>
                  <a:cubicBezTo>
                    <a:pt x="349" y="372"/>
                    <a:pt x="347" y="372"/>
                    <a:pt x="346" y="373"/>
                  </a:cubicBezTo>
                  <a:cubicBezTo>
                    <a:pt x="340" y="378"/>
                    <a:pt x="340" y="378"/>
                    <a:pt x="340" y="378"/>
                  </a:cubicBezTo>
                  <a:cubicBezTo>
                    <a:pt x="339" y="379"/>
                    <a:pt x="339" y="381"/>
                    <a:pt x="340" y="382"/>
                  </a:cubicBezTo>
                  <a:close/>
                  <a:moveTo>
                    <a:pt x="308" y="415"/>
                  </a:moveTo>
                  <a:cubicBezTo>
                    <a:pt x="307" y="414"/>
                    <a:pt x="305" y="414"/>
                    <a:pt x="303" y="415"/>
                  </a:cubicBezTo>
                  <a:cubicBezTo>
                    <a:pt x="283" y="435"/>
                    <a:pt x="283" y="435"/>
                    <a:pt x="283" y="435"/>
                  </a:cubicBezTo>
                  <a:cubicBezTo>
                    <a:pt x="282" y="436"/>
                    <a:pt x="282" y="438"/>
                    <a:pt x="283" y="439"/>
                  </a:cubicBezTo>
                  <a:cubicBezTo>
                    <a:pt x="284" y="440"/>
                    <a:pt x="285" y="440"/>
                    <a:pt x="286" y="440"/>
                  </a:cubicBezTo>
                  <a:cubicBezTo>
                    <a:pt x="286" y="440"/>
                    <a:pt x="287" y="440"/>
                    <a:pt x="288" y="439"/>
                  </a:cubicBezTo>
                  <a:cubicBezTo>
                    <a:pt x="308" y="419"/>
                    <a:pt x="308" y="419"/>
                    <a:pt x="308" y="419"/>
                  </a:cubicBezTo>
                  <a:cubicBezTo>
                    <a:pt x="309" y="418"/>
                    <a:pt x="309" y="416"/>
                    <a:pt x="308" y="415"/>
                  </a:cubicBezTo>
                  <a:close/>
                  <a:moveTo>
                    <a:pt x="516" y="210"/>
                  </a:moveTo>
                  <a:cubicBezTo>
                    <a:pt x="517" y="210"/>
                    <a:pt x="517" y="210"/>
                    <a:pt x="518" y="209"/>
                  </a:cubicBezTo>
                  <a:cubicBezTo>
                    <a:pt x="531" y="196"/>
                    <a:pt x="531" y="196"/>
                    <a:pt x="531" y="196"/>
                  </a:cubicBezTo>
                  <a:cubicBezTo>
                    <a:pt x="532" y="195"/>
                    <a:pt x="532" y="193"/>
                    <a:pt x="531" y="192"/>
                  </a:cubicBezTo>
                  <a:cubicBezTo>
                    <a:pt x="530" y="191"/>
                    <a:pt x="528" y="191"/>
                    <a:pt x="526" y="192"/>
                  </a:cubicBezTo>
                  <a:cubicBezTo>
                    <a:pt x="514" y="205"/>
                    <a:pt x="514" y="205"/>
                    <a:pt x="514" y="205"/>
                  </a:cubicBezTo>
                  <a:cubicBezTo>
                    <a:pt x="512" y="206"/>
                    <a:pt x="512" y="208"/>
                    <a:pt x="514" y="209"/>
                  </a:cubicBezTo>
                  <a:cubicBezTo>
                    <a:pt x="514" y="210"/>
                    <a:pt x="515" y="210"/>
                    <a:pt x="516" y="210"/>
                  </a:cubicBezTo>
                  <a:close/>
                  <a:moveTo>
                    <a:pt x="719" y="4"/>
                  </a:moveTo>
                  <a:cubicBezTo>
                    <a:pt x="718" y="2"/>
                    <a:pt x="716" y="2"/>
                    <a:pt x="715" y="4"/>
                  </a:cubicBezTo>
                  <a:cubicBezTo>
                    <a:pt x="675" y="44"/>
                    <a:pt x="675" y="44"/>
                    <a:pt x="675" y="44"/>
                  </a:cubicBezTo>
                  <a:cubicBezTo>
                    <a:pt x="675" y="44"/>
                    <a:pt x="675" y="43"/>
                    <a:pt x="675" y="43"/>
                  </a:cubicBezTo>
                  <a:cubicBezTo>
                    <a:pt x="619" y="98"/>
                    <a:pt x="619" y="98"/>
                    <a:pt x="619" y="98"/>
                  </a:cubicBezTo>
                  <a:cubicBezTo>
                    <a:pt x="619" y="98"/>
                    <a:pt x="619" y="98"/>
                    <a:pt x="619" y="98"/>
                  </a:cubicBezTo>
                  <a:cubicBezTo>
                    <a:pt x="618" y="100"/>
                    <a:pt x="618" y="100"/>
                    <a:pt x="618" y="100"/>
                  </a:cubicBezTo>
                  <a:cubicBezTo>
                    <a:pt x="609" y="109"/>
                    <a:pt x="609" y="109"/>
                    <a:pt x="609" y="109"/>
                  </a:cubicBezTo>
                  <a:cubicBezTo>
                    <a:pt x="609" y="109"/>
                    <a:pt x="609" y="110"/>
                    <a:pt x="608" y="110"/>
                  </a:cubicBezTo>
                  <a:cubicBezTo>
                    <a:pt x="608" y="110"/>
                    <a:pt x="608" y="110"/>
                    <a:pt x="608" y="111"/>
                  </a:cubicBezTo>
                  <a:cubicBezTo>
                    <a:pt x="592" y="126"/>
                    <a:pt x="592" y="126"/>
                    <a:pt x="592" y="126"/>
                  </a:cubicBezTo>
                  <a:cubicBezTo>
                    <a:pt x="591" y="127"/>
                    <a:pt x="591" y="129"/>
                    <a:pt x="592" y="130"/>
                  </a:cubicBezTo>
                  <a:cubicBezTo>
                    <a:pt x="593" y="131"/>
                    <a:pt x="594" y="131"/>
                    <a:pt x="595" y="131"/>
                  </a:cubicBezTo>
                  <a:cubicBezTo>
                    <a:pt x="595" y="131"/>
                    <a:pt x="596" y="131"/>
                    <a:pt x="597" y="130"/>
                  </a:cubicBezTo>
                  <a:cubicBezTo>
                    <a:pt x="612" y="115"/>
                    <a:pt x="612" y="115"/>
                    <a:pt x="612" y="115"/>
                  </a:cubicBezTo>
                  <a:cubicBezTo>
                    <a:pt x="612" y="115"/>
                    <a:pt x="612" y="115"/>
                    <a:pt x="613" y="114"/>
                  </a:cubicBezTo>
                  <a:cubicBezTo>
                    <a:pt x="613" y="114"/>
                    <a:pt x="613" y="114"/>
                    <a:pt x="613" y="114"/>
                  </a:cubicBezTo>
                  <a:cubicBezTo>
                    <a:pt x="622" y="105"/>
                    <a:pt x="622" y="105"/>
                    <a:pt x="622" y="105"/>
                  </a:cubicBezTo>
                  <a:cubicBezTo>
                    <a:pt x="622" y="105"/>
                    <a:pt x="622" y="105"/>
                    <a:pt x="622" y="105"/>
                  </a:cubicBezTo>
                  <a:cubicBezTo>
                    <a:pt x="627" y="101"/>
                    <a:pt x="627" y="101"/>
                    <a:pt x="627" y="101"/>
                  </a:cubicBezTo>
                  <a:cubicBezTo>
                    <a:pt x="719" y="8"/>
                    <a:pt x="719" y="8"/>
                    <a:pt x="719" y="8"/>
                  </a:cubicBezTo>
                  <a:cubicBezTo>
                    <a:pt x="720" y="7"/>
                    <a:pt x="720" y="5"/>
                    <a:pt x="719" y="4"/>
                  </a:cubicBezTo>
                  <a:close/>
                  <a:moveTo>
                    <a:pt x="370" y="352"/>
                  </a:moveTo>
                  <a:cubicBezTo>
                    <a:pt x="369" y="351"/>
                    <a:pt x="367" y="351"/>
                    <a:pt x="366" y="352"/>
                  </a:cubicBezTo>
                  <a:cubicBezTo>
                    <a:pt x="364" y="354"/>
                    <a:pt x="364" y="354"/>
                    <a:pt x="364" y="354"/>
                  </a:cubicBezTo>
                  <a:cubicBezTo>
                    <a:pt x="363" y="355"/>
                    <a:pt x="363" y="357"/>
                    <a:pt x="364" y="358"/>
                  </a:cubicBezTo>
                  <a:cubicBezTo>
                    <a:pt x="365" y="359"/>
                    <a:pt x="366" y="359"/>
                    <a:pt x="366" y="359"/>
                  </a:cubicBezTo>
                  <a:cubicBezTo>
                    <a:pt x="367" y="359"/>
                    <a:pt x="368" y="359"/>
                    <a:pt x="369" y="358"/>
                  </a:cubicBezTo>
                  <a:cubicBezTo>
                    <a:pt x="370" y="357"/>
                    <a:pt x="370" y="357"/>
                    <a:pt x="370" y="357"/>
                  </a:cubicBezTo>
                  <a:cubicBezTo>
                    <a:pt x="372" y="356"/>
                    <a:pt x="372" y="354"/>
                    <a:pt x="370" y="352"/>
                  </a:cubicBezTo>
                  <a:close/>
                  <a:moveTo>
                    <a:pt x="317" y="419"/>
                  </a:moveTo>
                  <a:cubicBezTo>
                    <a:pt x="316" y="418"/>
                    <a:pt x="314" y="418"/>
                    <a:pt x="313" y="419"/>
                  </a:cubicBezTo>
                  <a:cubicBezTo>
                    <a:pt x="293" y="439"/>
                    <a:pt x="293" y="439"/>
                    <a:pt x="293" y="439"/>
                  </a:cubicBezTo>
                  <a:cubicBezTo>
                    <a:pt x="292" y="441"/>
                    <a:pt x="292" y="443"/>
                    <a:pt x="293" y="444"/>
                  </a:cubicBezTo>
                  <a:cubicBezTo>
                    <a:pt x="294" y="444"/>
                    <a:pt x="294" y="445"/>
                    <a:pt x="295" y="445"/>
                  </a:cubicBezTo>
                  <a:cubicBezTo>
                    <a:pt x="296" y="445"/>
                    <a:pt x="297" y="444"/>
                    <a:pt x="297" y="444"/>
                  </a:cubicBezTo>
                  <a:cubicBezTo>
                    <a:pt x="317" y="424"/>
                    <a:pt x="317" y="424"/>
                    <a:pt x="317" y="424"/>
                  </a:cubicBezTo>
                  <a:cubicBezTo>
                    <a:pt x="319" y="423"/>
                    <a:pt x="319" y="421"/>
                    <a:pt x="317" y="419"/>
                  </a:cubicBezTo>
                  <a:close/>
                  <a:moveTo>
                    <a:pt x="722" y="15"/>
                  </a:moveTo>
                  <a:cubicBezTo>
                    <a:pt x="721" y="13"/>
                    <a:pt x="719" y="13"/>
                    <a:pt x="718" y="15"/>
                  </a:cubicBezTo>
                  <a:cubicBezTo>
                    <a:pt x="641" y="92"/>
                    <a:pt x="641" y="92"/>
                    <a:pt x="641" y="92"/>
                  </a:cubicBezTo>
                  <a:cubicBezTo>
                    <a:pt x="639" y="93"/>
                    <a:pt x="639" y="95"/>
                    <a:pt x="641" y="96"/>
                  </a:cubicBezTo>
                  <a:cubicBezTo>
                    <a:pt x="641" y="97"/>
                    <a:pt x="642" y="97"/>
                    <a:pt x="643" y="97"/>
                  </a:cubicBezTo>
                  <a:cubicBezTo>
                    <a:pt x="644" y="97"/>
                    <a:pt x="644" y="97"/>
                    <a:pt x="645" y="96"/>
                  </a:cubicBezTo>
                  <a:cubicBezTo>
                    <a:pt x="722" y="19"/>
                    <a:pt x="722" y="19"/>
                    <a:pt x="722" y="19"/>
                  </a:cubicBezTo>
                  <a:cubicBezTo>
                    <a:pt x="723" y="18"/>
                    <a:pt x="723" y="16"/>
                    <a:pt x="722" y="15"/>
                  </a:cubicBezTo>
                  <a:close/>
                  <a:moveTo>
                    <a:pt x="524" y="216"/>
                  </a:moveTo>
                  <a:cubicBezTo>
                    <a:pt x="524" y="216"/>
                    <a:pt x="525" y="216"/>
                    <a:pt x="526" y="215"/>
                  </a:cubicBezTo>
                  <a:cubicBezTo>
                    <a:pt x="534" y="208"/>
                    <a:pt x="534" y="208"/>
                    <a:pt x="534" y="208"/>
                  </a:cubicBezTo>
                  <a:cubicBezTo>
                    <a:pt x="535" y="206"/>
                    <a:pt x="535" y="204"/>
                    <a:pt x="534" y="203"/>
                  </a:cubicBezTo>
                  <a:cubicBezTo>
                    <a:pt x="532" y="202"/>
                    <a:pt x="530" y="202"/>
                    <a:pt x="529" y="203"/>
                  </a:cubicBezTo>
                  <a:cubicBezTo>
                    <a:pt x="522" y="211"/>
                    <a:pt x="522" y="211"/>
                    <a:pt x="522" y="211"/>
                  </a:cubicBezTo>
                  <a:cubicBezTo>
                    <a:pt x="520" y="212"/>
                    <a:pt x="520" y="214"/>
                    <a:pt x="522" y="215"/>
                  </a:cubicBezTo>
                  <a:cubicBezTo>
                    <a:pt x="522" y="216"/>
                    <a:pt x="523" y="216"/>
                    <a:pt x="524" y="216"/>
                  </a:cubicBezTo>
                  <a:close/>
                  <a:moveTo>
                    <a:pt x="351" y="389"/>
                  </a:moveTo>
                  <a:cubicBezTo>
                    <a:pt x="352" y="389"/>
                    <a:pt x="353" y="388"/>
                    <a:pt x="353" y="388"/>
                  </a:cubicBezTo>
                  <a:cubicBezTo>
                    <a:pt x="359" y="382"/>
                    <a:pt x="359" y="382"/>
                    <a:pt x="359" y="382"/>
                  </a:cubicBezTo>
                  <a:cubicBezTo>
                    <a:pt x="360" y="381"/>
                    <a:pt x="360" y="379"/>
                    <a:pt x="359" y="377"/>
                  </a:cubicBezTo>
                  <a:cubicBezTo>
                    <a:pt x="358" y="376"/>
                    <a:pt x="356" y="376"/>
                    <a:pt x="355" y="377"/>
                  </a:cubicBezTo>
                  <a:cubicBezTo>
                    <a:pt x="349" y="383"/>
                    <a:pt x="349" y="383"/>
                    <a:pt x="349" y="383"/>
                  </a:cubicBezTo>
                  <a:cubicBezTo>
                    <a:pt x="348" y="385"/>
                    <a:pt x="348" y="387"/>
                    <a:pt x="349" y="388"/>
                  </a:cubicBezTo>
                  <a:cubicBezTo>
                    <a:pt x="350" y="388"/>
                    <a:pt x="350" y="389"/>
                    <a:pt x="351" y="389"/>
                  </a:cubicBezTo>
                  <a:close/>
                  <a:moveTo>
                    <a:pt x="741" y="10"/>
                  </a:moveTo>
                  <a:cubicBezTo>
                    <a:pt x="740" y="9"/>
                    <a:pt x="738" y="9"/>
                    <a:pt x="736" y="10"/>
                  </a:cubicBezTo>
                  <a:cubicBezTo>
                    <a:pt x="667" y="79"/>
                    <a:pt x="667" y="79"/>
                    <a:pt x="667" y="79"/>
                  </a:cubicBezTo>
                  <a:cubicBezTo>
                    <a:pt x="666" y="81"/>
                    <a:pt x="666" y="83"/>
                    <a:pt x="667" y="84"/>
                  </a:cubicBezTo>
                  <a:cubicBezTo>
                    <a:pt x="668" y="84"/>
                    <a:pt x="668" y="85"/>
                    <a:pt x="669" y="85"/>
                  </a:cubicBezTo>
                  <a:cubicBezTo>
                    <a:pt x="670" y="85"/>
                    <a:pt x="671" y="84"/>
                    <a:pt x="671" y="84"/>
                  </a:cubicBezTo>
                  <a:cubicBezTo>
                    <a:pt x="741" y="14"/>
                    <a:pt x="741" y="14"/>
                    <a:pt x="741" y="14"/>
                  </a:cubicBezTo>
                  <a:cubicBezTo>
                    <a:pt x="742" y="13"/>
                    <a:pt x="742" y="11"/>
                    <a:pt x="741" y="10"/>
                  </a:cubicBezTo>
                  <a:close/>
                  <a:moveTo>
                    <a:pt x="319" y="436"/>
                  </a:moveTo>
                  <a:cubicBezTo>
                    <a:pt x="320" y="435"/>
                    <a:pt x="320" y="433"/>
                    <a:pt x="319" y="432"/>
                  </a:cubicBezTo>
                  <a:cubicBezTo>
                    <a:pt x="318" y="431"/>
                    <a:pt x="316" y="431"/>
                    <a:pt x="314" y="432"/>
                  </a:cubicBezTo>
                  <a:cubicBezTo>
                    <a:pt x="299" y="447"/>
                    <a:pt x="299" y="447"/>
                    <a:pt x="299" y="447"/>
                  </a:cubicBezTo>
                  <a:cubicBezTo>
                    <a:pt x="298" y="448"/>
                    <a:pt x="298" y="450"/>
                    <a:pt x="299" y="452"/>
                  </a:cubicBezTo>
                  <a:cubicBezTo>
                    <a:pt x="300" y="452"/>
                    <a:pt x="301" y="452"/>
                    <a:pt x="301" y="452"/>
                  </a:cubicBezTo>
                  <a:cubicBezTo>
                    <a:pt x="302" y="452"/>
                    <a:pt x="303" y="452"/>
                    <a:pt x="304" y="452"/>
                  </a:cubicBezTo>
                  <a:lnTo>
                    <a:pt x="319" y="436"/>
                  </a:lnTo>
                  <a:close/>
                  <a:moveTo>
                    <a:pt x="369" y="382"/>
                  </a:moveTo>
                  <a:cubicBezTo>
                    <a:pt x="368" y="380"/>
                    <a:pt x="366" y="380"/>
                    <a:pt x="365" y="382"/>
                  </a:cubicBezTo>
                  <a:cubicBezTo>
                    <a:pt x="357" y="389"/>
                    <a:pt x="357" y="389"/>
                    <a:pt x="357" y="389"/>
                  </a:cubicBezTo>
                  <a:cubicBezTo>
                    <a:pt x="356" y="390"/>
                    <a:pt x="356" y="392"/>
                    <a:pt x="357" y="393"/>
                  </a:cubicBezTo>
                  <a:cubicBezTo>
                    <a:pt x="358" y="394"/>
                    <a:pt x="359" y="394"/>
                    <a:pt x="360" y="394"/>
                  </a:cubicBezTo>
                  <a:cubicBezTo>
                    <a:pt x="360" y="394"/>
                    <a:pt x="361" y="394"/>
                    <a:pt x="362" y="393"/>
                  </a:cubicBezTo>
                  <a:cubicBezTo>
                    <a:pt x="369" y="386"/>
                    <a:pt x="369" y="386"/>
                    <a:pt x="369" y="386"/>
                  </a:cubicBezTo>
                  <a:cubicBezTo>
                    <a:pt x="370" y="385"/>
                    <a:pt x="370" y="383"/>
                    <a:pt x="369" y="382"/>
                  </a:cubicBezTo>
                  <a:close/>
                  <a:moveTo>
                    <a:pt x="376" y="370"/>
                  </a:moveTo>
                  <a:cubicBezTo>
                    <a:pt x="375" y="371"/>
                    <a:pt x="375" y="371"/>
                    <a:pt x="375" y="371"/>
                  </a:cubicBezTo>
                  <a:cubicBezTo>
                    <a:pt x="374" y="373"/>
                    <a:pt x="374" y="375"/>
                    <a:pt x="375" y="376"/>
                  </a:cubicBezTo>
                  <a:cubicBezTo>
                    <a:pt x="375" y="376"/>
                    <a:pt x="376" y="377"/>
                    <a:pt x="377" y="377"/>
                  </a:cubicBezTo>
                  <a:cubicBezTo>
                    <a:pt x="378" y="377"/>
                    <a:pt x="379" y="376"/>
                    <a:pt x="379" y="376"/>
                  </a:cubicBezTo>
                  <a:cubicBezTo>
                    <a:pt x="380" y="375"/>
                    <a:pt x="380" y="375"/>
                    <a:pt x="380" y="375"/>
                  </a:cubicBezTo>
                  <a:cubicBezTo>
                    <a:pt x="381" y="374"/>
                    <a:pt x="381" y="372"/>
                    <a:pt x="380" y="370"/>
                  </a:cubicBezTo>
                  <a:cubicBezTo>
                    <a:pt x="379" y="369"/>
                    <a:pt x="377" y="369"/>
                    <a:pt x="376" y="370"/>
                  </a:cubicBezTo>
                  <a:close/>
                  <a:moveTo>
                    <a:pt x="698" y="67"/>
                  </a:moveTo>
                  <a:cubicBezTo>
                    <a:pt x="697" y="65"/>
                    <a:pt x="695" y="65"/>
                    <a:pt x="694" y="67"/>
                  </a:cubicBezTo>
                  <a:cubicBezTo>
                    <a:pt x="685" y="76"/>
                    <a:pt x="685" y="76"/>
                    <a:pt x="685" y="76"/>
                  </a:cubicBezTo>
                  <a:cubicBezTo>
                    <a:pt x="683" y="77"/>
                    <a:pt x="683" y="79"/>
                    <a:pt x="685" y="80"/>
                  </a:cubicBezTo>
                  <a:cubicBezTo>
                    <a:pt x="685" y="81"/>
                    <a:pt x="686" y="81"/>
                    <a:pt x="687" y="81"/>
                  </a:cubicBezTo>
                  <a:cubicBezTo>
                    <a:pt x="688" y="81"/>
                    <a:pt x="688" y="81"/>
                    <a:pt x="689" y="80"/>
                  </a:cubicBezTo>
                  <a:cubicBezTo>
                    <a:pt x="698" y="71"/>
                    <a:pt x="698" y="71"/>
                    <a:pt x="698" y="71"/>
                  </a:cubicBezTo>
                  <a:cubicBezTo>
                    <a:pt x="699" y="70"/>
                    <a:pt x="699" y="68"/>
                    <a:pt x="698" y="67"/>
                  </a:cubicBezTo>
                  <a:close/>
                  <a:moveTo>
                    <a:pt x="735" y="30"/>
                  </a:moveTo>
                  <a:cubicBezTo>
                    <a:pt x="734" y="28"/>
                    <a:pt x="732" y="28"/>
                    <a:pt x="731" y="30"/>
                  </a:cubicBezTo>
                  <a:cubicBezTo>
                    <a:pt x="720" y="40"/>
                    <a:pt x="720" y="40"/>
                    <a:pt x="720" y="40"/>
                  </a:cubicBezTo>
                  <a:cubicBezTo>
                    <a:pt x="720" y="40"/>
                    <a:pt x="720" y="40"/>
                    <a:pt x="720" y="40"/>
                  </a:cubicBezTo>
                  <a:cubicBezTo>
                    <a:pt x="699" y="62"/>
                    <a:pt x="699" y="62"/>
                    <a:pt x="699" y="62"/>
                  </a:cubicBezTo>
                  <a:cubicBezTo>
                    <a:pt x="697" y="63"/>
                    <a:pt x="697" y="65"/>
                    <a:pt x="699" y="66"/>
                  </a:cubicBezTo>
                  <a:cubicBezTo>
                    <a:pt x="699" y="67"/>
                    <a:pt x="700" y="67"/>
                    <a:pt x="701" y="67"/>
                  </a:cubicBezTo>
                  <a:cubicBezTo>
                    <a:pt x="702" y="67"/>
                    <a:pt x="702" y="67"/>
                    <a:pt x="703" y="66"/>
                  </a:cubicBezTo>
                  <a:cubicBezTo>
                    <a:pt x="712" y="57"/>
                    <a:pt x="712" y="57"/>
                    <a:pt x="712" y="57"/>
                  </a:cubicBezTo>
                  <a:cubicBezTo>
                    <a:pt x="712" y="57"/>
                    <a:pt x="712" y="57"/>
                    <a:pt x="712" y="57"/>
                  </a:cubicBezTo>
                  <a:cubicBezTo>
                    <a:pt x="714" y="55"/>
                    <a:pt x="714" y="55"/>
                    <a:pt x="714" y="55"/>
                  </a:cubicBezTo>
                  <a:cubicBezTo>
                    <a:pt x="717" y="52"/>
                    <a:pt x="717" y="52"/>
                    <a:pt x="717" y="52"/>
                  </a:cubicBezTo>
                  <a:cubicBezTo>
                    <a:pt x="717" y="52"/>
                    <a:pt x="717" y="52"/>
                    <a:pt x="717" y="52"/>
                  </a:cubicBezTo>
                  <a:cubicBezTo>
                    <a:pt x="735" y="34"/>
                    <a:pt x="735" y="34"/>
                    <a:pt x="735" y="34"/>
                  </a:cubicBezTo>
                  <a:cubicBezTo>
                    <a:pt x="736" y="33"/>
                    <a:pt x="736" y="31"/>
                    <a:pt x="735" y="30"/>
                  </a:cubicBezTo>
                  <a:close/>
                  <a:moveTo>
                    <a:pt x="751" y="17"/>
                  </a:moveTo>
                  <a:cubicBezTo>
                    <a:pt x="751" y="17"/>
                    <a:pt x="752" y="17"/>
                    <a:pt x="753" y="16"/>
                  </a:cubicBezTo>
                  <a:cubicBezTo>
                    <a:pt x="755" y="14"/>
                    <a:pt x="755" y="14"/>
                    <a:pt x="755" y="14"/>
                  </a:cubicBezTo>
                  <a:cubicBezTo>
                    <a:pt x="757" y="12"/>
                    <a:pt x="757" y="10"/>
                    <a:pt x="755" y="9"/>
                  </a:cubicBezTo>
                  <a:cubicBezTo>
                    <a:pt x="754" y="8"/>
                    <a:pt x="752" y="8"/>
                    <a:pt x="751" y="9"/>
                  </a:cubicBezTo>
                  <a:cubicBezTo>
                    <a:pt x="748" y="12"/>
                    <a:pt x="748" y="12"/>
                    <a:pt x="748" y="12"/>
                  </a:cubicBezTo>
                  <a:cubicBezTo>
                    <a:pt x="747" y="13"/>
                    <a:pt x="747" y="15"/>
                    <a:pt x="748" y="16"/>
                  </a:cubicBezTo>
                  <a:cubicBezTo>
                    <a:pt x="749" y="17"/>
                    <a:pt x="750" y="17"/>
                    <a:pt x="751" y="17"/>
                  </a:cubicBezTo>
                  <a:close/>
                  <a:moveTo>
                    <a:pt x="317" y="448"/>
                  </a:moveTo>
                  <a:cubicBezTo>
                    <a:pt x="316" y="447"/>
                    <a:pt x="314" y="447"/>
                    <a:pt x="312" y="448"/>
                  </a:cubicBezTo>
                  <a:cubicBezTo>
                    <a:pt x="305" y="455"/>
                    <a:pt x="305" y="455"/>
                    <a:pt x="305" y="455"/>
                  </a:cubicBezTo>
                  <a:cubicBezTo>
                    <a:pt x="305" y="455"/>
                    <a:pt x="305" y="455"/>
                    <a:pt x="305" y="455"/>
                  </a:cubicBezTo>
                  <a:cubicBezTo>
                    <a:pt x="305" y="455"/>
                    <a:pt x="305" y="456"/>
                    <a:pt x="305" y="456"/>
                  </a:cubicBezTo>
                  <a:cubicBezTo>
                    <a:pt x="303" y="458"/>
                    <a:pt x="303" y="458"/>
                    <a:pt x="303" y="458"/>
                  </a:cubicBezTo>
                  <a:cubicBezTo>
                    <a:pt x="302" y="459"/>
                    <a:pt x="302" y="461"/>
                    <a:pt x="303" y="462"/>
                  </a:cubicBezTo>
                  <a:cubicBezTo>
                    <a:pt x="303" y="463"/>
                    <a:pt x="304" y="463"/>
                    <a:pt x="305" y="463"/>
                  </a:cubicBezTo>
                  <a:cubicBezTo>
                    <a:pt x="306" y="463"/>
                    <a:pt x="306" y="463"/>
                    <a:pt x="307" y="462"/>
                  </a:cubicBezTo>
                  <a:cubicBezTo>
                    <a:pt x="309" y="460"/>
                    <a:pt x="309" y="460"/>
                    <a:pt x="309" y="460"/>
                  </a:cubicBezTo>
                  <a:cubicBezTo>
                    <a:pt x="309" y="460"/>
                    <a:pt x="309" y="460"/>
                    <a:pt x="309" y="460"/>
                  </a:cubicBezTo>
                  <a:cubicBezTo>
                    <a:pt x="309" y="460"/>
                    <a:pt x="310" y="459"/>
                    <a:pt x="310" y="459"/>
                  </a:cubicBezTo>
                  <a:cubicBezTo>
                    <a:pt x="317" y="452"/>
                    <a:pt x="317" y="452"/>
                    <a:pt x="317" y="452"/>
                  </a:cubicBezTo>
                  <a:cubicBezTo>
                    <a:pt x="318" y="451"/>
                    <a:pt x="318" y="449"/>
                    <a:pt x="317" y="448"/>
                  </a:cubicBezTo>
                  <a:close/>
                  <a:moveTo>
                    <a:pt x="359" y="401"/>
                  </a:moveTo>
                  <a:cubicBezTo>
                    <a:pt x="357" y="403"/>
                    <a:pt x="357" y="403"/>
                    <a:pt x="357" y="403"/>
                  </a:cubicBezTo>
                  <a:cubicBezTo>
                    <a:pt x="356" y="404"/>
                    <a:pt x="356" y="406"/>
                    <a:pt x="357" y="407"/>
                  </a:cubicBezTo>
                  <a:cubicBezTo>
                    <a:pt x="358" y="408"/>
                    <a:pt x="359" y="408"/>
                    <a:pt x="360" y="408"/>
                  </a:cubicBezTo>
                  <a:cubicBezTo>
                    <a:pt x="360" y="408"/>
                    <a:pt x="361" y="408"/>
                    <a:pt x="362" y="407"/>
                  </a:cubicBezTo>
                  <a:cubicBezTo>
                    <a:pt x="364" y="405"/>
                    <a:pt x="364" y="405"/>
                    <a:pt x="364" y="405"/>
                  </a:cubicBezTo>
                  <a:cubicBezTo>
                    <a:pt x="365" y="404"/>
                    <a:pt x="365" y="402"/>
                    <a:pt x="364" y="401"/>
                  </a:cubicBezTo>
                  <a:cubicBezTo>
                    <a:pt x="362" y="400"/>
                    <a:pt x="360" y="400"/>
                    <a:pt x="359" y="401"/>
                  </a:cubicBezTo>
                  <a:close/>
                  <a:moveTo>
                    <a:pt x="322" y="457"/>
                  </a:moveTo>
                  <a:cubicBezTo>
                    <a:pt x="321" y="456"/>
                    <a:pt x="319" y="456"/>
                    <a:pt x="317" y="457"/>
                  </a:cubicBezTo>
                  <a:cubicBezTo>
                    <a:pt x="311" y="463"/>
                    <a:pt x="311" y="463"/>
                    <a:pt x="311" y="463"/>
                  </a:cubicBezTo>
                  <a:cubicBezTo>
                    <a:pt x="310" y="465"/>
                    <a:pt x="310" y="467"/>
                    <a:pt x="311" y="468"/>
                  </a:cubicBezTo>
                  <a:cubicBezTo>
                    <a:pt x="312" y="468"/>
                    <a:pt x="312" y="469"/>
                    <a:pt x="313" y="469"/>
                  </a:cubicBezTo>
                  <a:cubicBezTo>
                    <a:pt x="314" y="469"/>
                    <a:pt x="315" y="468"/>
                    <a:pt x="315" y="468"/>
                  </a:cubicBezTo>
                  <a:cubicBezTo>
                    <a:pt x="322" y="461"/>
                    <a:pt x="322" y="461"/>
                    <a:pt x="322" y="461"/>
                  </a:cubicBezTo>
                  <a:cubicBezTo>
                    <a:pt x="323" y="460"/>
                    <a:pt x="323" y="458"/>
                    <a:pt x="322" y="457"/>
                  </a:cubicBezTo>
                  <a:close/>
                  <a:moveTo>
                    <a:pt x="385" y="389"/>
                  </a:moveTo>
                  <a:cubicBezTo>
                    <a:pt x="381" y="394"/>
                    <a:pt x="381" y="394"/>
                    <a:pt x="381" y="394"/>
                  </a:cubicBezTo>
                  <a:cubicBezTo>
                    <a:pt x="379" y="395"/>
                    <a:pt x="379" y="397"/>
                    <a:pt x="380" y="398"/>
                  </a:cubicBezTo>
                  <a:cubicBezTo>
                    <a:pt x="379" y="397"/>
                    <a:pt x="377" y="397"/>
                    <a:pt x="376" y="398"/>
                  </a:cubicBezTo>
                  <a:cubicBezTo>
                    <a:pt x="373" y="401"/>
                    <a:pt x="373" y="401"/>
                    <a:pt x="373" y="401"/>
                  </a:cubicBezTo>
                  <a:cubicBezTo>
                    <a:pt x="372" y="402"/>
                    <a:pt x="372" y="404"/>
                    <a:pt x="373" y="405"/>
                  </a:cubicBezTo>
                  <a:cubicBezTo>
                    <a:pt x="374" y="406"/>
                    <a:pt x="375" y="406"/>
                    <a:pt x="376" y="406"/>
                  </a:cubicBezTo>
                  <a:cubicBezTo>
                    <a:pt x="376" y="406"/>
                    <a:pt x="377" y="406"/>
                    <a:pt x="378" y="405"/>
                  </a:cubicBezTo>
                  <a:cubicBezTo>
                    <a:pt x="381" y="402"/>
                    <a:pt x="381" y="402"/>
                    <a:pt x="381" y="402"/>
                  </a:cubicBezTo>
                  <a:cubicBezTo>
                    <a:pt x="382" y="401"/>
                    <a:pt x="382" y="400"/>
                    <a:pt x="381" y="398"/>
                  </a:cubicBezTo>
                  <a:cubicBezTo>
                    <a:pt x="381" y="399"/>
                    <a:pt x="382" y="399"/>
                    <a:pt x="383" y="399"/>
                  </a:cubicBezTo>
                  <a:cubicBezTo>
                    <a:pt x="384" y="399"/>
                    <a:pt x="384" y="399"/>
                    <a:pt x="385" y="398"/>
                  </a:cubicBezTo>
                  <a:cubicBezTo>
                    <a:pt x="390" y="394"/>
                    <a:pt x="390" y="394"/>
                    <a:pt x="390" y="394"/>
                  </a:cubicBezTo>
                  <a:cubicBezTo>
                    <a:pt x="391" y="392"/>
                    <a:pt x="391" y="390"/>
                    <a:pt x="390" y="389"/>
                  </a:cubicBezTo>
                  <a:cubicBezTo>
                    <a:pt x="388" y="388"/>
                    <a:pt x="386" y="388"/>
                    <a:pt x="385" y="389"/>
                  </a:cubicBezTo>
                  <a:close/>
                  <a:moveTo>
                    <a:pt x="401" y="396"/>
                  </a:moveTo>
                  <a:cubicBezTo>
                    <a:pt x="402" y="395"/>
                    <a:pt x="402" y="393"/>
                    <a:pt x="401" y="392"/>
                  </a:cubicBezTo>
                  <a:cubicBezTo>
                    <a:pt x="400" y="391"/>
                    <a:pt x="398" y="391"/>
                    <a:pt x="397" y="392"/>
                  </a:cubicBezTo>
                  <a:cubicBezTo>
                    <a:pt x="385" y="403"/>
                    <a:pt x="385" y="403"/>
                    <a:pt x="385" y="403"/>
                  </a:cubicBezTo>
                  <a:cubicBezTo>
                    <a:pt x="384" y="404"/>
                    <a:pt x="384" y="406"/>
                    <a:pt x="385" y="407"/>
                  </a:cubicBezTo>
                  <a:cubicBezTo>
                    <a:pt x="386" y="408"/>
                    <a:pt x="387" y="408"/>
                    <a:pt x="387" y="408"/>
                  </a:cubicBezTo>
                  <a:cubicBezTo>
                    <a:pt x="388" y="408"/>
                    <a:pt x="389" y="408"/>
                    <a:pt x="390" y="407"/>
                  </a:cubicBezTo>
                  <a:lnTo>
                    <a:pt x="401" y="396"/>
                  </a:lnTo>
                  <a:close/>
                  <a:moveTo>
                    <a:pt x="702" y="95"/>
                  </a:moveTo>
                  <a:cubicBezTo>
                    <a:pt x="704" y="93"/>
                    <a:pt x="704" y="91"/>
                    <a:pt x="702" y="90"/>
                  </a:cubicBezTo>
                  <a:cubicBezTo>
                    <a:pt x="701" y="89"/>
                    <a:pt x="699" y="89"/>
                    <a:pt x="698" y="90"/>
                  </a:cubicBezTo>
                  <a:cubicBezTo>
                    <a:pt x="693" y="95"/>
                    <a:pt x="693" y="95"/>
                    <a:pt x="693" y="95"/>
                  </a:cubicBezTo>
                  <a:cubicBezTo>
                    <a:pt x="692" y="96"/>
                    <a:pt x="692" y="98"/>
                    <a:pt x="693" y="99"/>
                  </a:cubicBezTo>
                  <a:cubicBezTo>
                    <a:pt x="694" y="100"/>
                    <a:pt x="695" y="100"/>
                    <a:pt x="696" y="100"/>
                  </a:cubicBezTo>
                  <a:cubicBezTo>
                    <a:pt x="696" y="100"/>
                    <a:pt x="697" y="100"/>
                    <a:pt x="698" y="99"/>
                  </a:cubicBezTo>
                  <a:lnTo>
                    <a:pt x="702" y="95"/>
                  </a:lnTo>
                  <a:close/>
                  <a:moveTo>
                    <a:pt x="326" y="471"/>
                  </a:moveTo>
                  <a:cubicBezTo>
                    <a:pt x="332" y="465"/>
                    <a:pt x="332" y="465"/>
                    <a:pt x="332" y="465"/>
                  </a:cubicBezTo>
                  <a:cubicBezTo>
                    <a:pt x="333" y="464"/>
                    <a:pt x="333" y="462"/>
                    <a:pt x="332" y="461"/>
                  </a:cubicBezTo>
                  <a:cubicBezTo>
                    <a:pt x="331" y="460"/>
                    <a:pt x="329" y="460"/>
                    <a:pt x="327" y="461"/>
                  </a:cubicBezTo>
                  <a:cubicBezTo>
                    <a:pt x="321" y="467"/>
                    <a:pt x="321" y="467"/>
                    <a:pt x="321" y="467"/>
                  </a:cubicBezTo>
                  <a:cubicBezTo>
                    <a:pt x="320" y="468"/>
                    <a:pt x="320" y="470"/>
                    <a:pt x="321" y="471"/>
                  </a:cubicBezTo>
                  <a:cubicBezTo>
                    <a:pt x="322" y="472"/>
                    <a:pt x="323" y="472"/>
                    <a:pt x="323" y="472"/>
                  </a:cubicBezTo>
                  <a:cubicBezTo>
                    <a:pt x="324" y="472"/>
                    <a:pt x="325" y="472"/>
                    <a:pt x="326" y="471"/>
                  </a:cubicBezTo>
                  <a:close/>
                  <a:moveTo>
                    <a:pt x="341" y="468"/>
                  </a:moveTo>
                  <a:cubicBezTo>
                    <a:pt x="342" y="468"/>
                    <a:pt x="343" y="468"/>
                    <a:pt x="344" y="467"/>
                  </a:cubicBezTo>
                  <a:cubicBezTo>
                    <a:pt x="348" y="464"/>
                    <a:pt x="348" y="464"/>
                    <a:pt x="348" y="464"/>
                  </a:cubicBezTo>
                  <a:cubicBezTo>
                    <a:pt x="349" y="462"/>
                    <a:pt x="349" y="460"/>
                    <a:pt x="348" y="459"/>
                  </a:cubicBezTo>
                  <a:cubicBezTo>
                    <a:pt x="346" y="458"/>
                    <a:pt x="344" y="458"/>
                    <a:pt x="343" y="459"/>
                  </a:cubicBezTo>
                  <a:cubicBezTo>
                    <a:pt x="339" y="463"/>
                    <a:pt x="339" y="463"/>
                    <a:pt x="339" y="463"/>
                  </a:cubicBezTo>
                  <a:cubicBezTo>
                    <a:pt x="338" y="464"/>
                    <a:pt x="338" y="466"/>
                    <a:pt x="339" y="467"/>
                  </a:cubicBezTo>
                  <a:cubicBezTo>
                    <a:pt x="340" y="468"/>
                    <a:pt x="341" y="468"/>
                    <a:pt x="341" y="468"/>
                  </a:cubicBezTo>
                  <a:close/>
                  <a:moveTo>
                    <a:pt x="698" y="108"/>
                  </a:moveTo>
                  <a:cubicBezTo>
                    <a:pt x="699" y="109"/>
                    <a:pt x="700" y="109"/>
                    <a:pt x="701" y="109"/>
                  </a:cubicBezTo>
                  <a:cubicBezTo>
                    <a:pt x="701" y="109"/>
                    <a:pt x="702" y="109"/>
                    <a:pt x="703" y="108"/>
                  </a:cubicBezTo>
                  <a:cubicBezTo>
                    <a:pt x="716" y="96"/>
                    <a:pt x="716" y="96"/>
                    <a:pt x="716" y="96"/>
                  </a:cubicBezTo>
                  <a:cubicBezTo>
                    <a:pt x="717" y="94"/>
                    <a:pt x="717" y="92"/>
                    <a:pt x="716" y="91"/>
                  </a:cubicBezTo>
                  <a:cubicBezTo>
                    <a:pt x="714" y="90"/>
                    <a:pt x="712" y="90"/>
                    <a:pt x="711" y="91"/>
                  </a:cubicBezTo>
                  <a:cubicBezTo>
                    <a:pt x="698" y="104"/>
                    <a:pt x="698" y="104"/>
                    <a:pt x="698" y="104"/>
                  </a:cubicBezTo>
                  <a:cubicBezTo>
                    <a:pt x="697" y="105"/>
                    <a:pt x="697" y="107"/>
                    <a:pt x="698" y="108"/>
                  </a:cubicBezTo>
                  <a:close/>
                  <a:moveTo>
                    <a:pt x="410" y="401"/>
                  </a:moveTo>
                  <a:cubicBezTo>
                    <a:pt x="411" y="400"/>
                    <a:pt x="411" y="398"/>
                    <a:pt x="410" y="397"/>
                  </a:cubicBezTo>
                  <a:cubicBezTo>
                    <a:pt x="409" y="396"/>
                    <a:pt x="407" y="396"/>
                    <a:pt x="406" y="397"/>
                  </a:cubicBezTo>
                  <a:cubicBezTo>
                    <a:pt x="402" y="401"/>
                    <a:pt x="402" y="401"/>
                    <a:pt x="402" y="401"/>
                  </a:cubicBezTo>
                  <a:cubicBezTo>
                    <a:pt x="400" y="402"/>
                    <a:pt x="400" y="404"/>
                    <a:pt x="402" y="405"/>
                  </a:cubicBezTo>
                  <a:cubicBezTo>
                    <a:pt x="402" y="406"/>
                    <a:pt x="403" y="406"/>
                    <a:pt x="404" y="406"/>
                  </a:cubicBezTo>
                  <a:cubicBezTo>
                    <a:pt x="405" y="406"/>
                    <a:pt x="405" y="406"/>
                    <a:pt x="406" y="405"/>
                  </a:cubicBezTo>
                  <a:lnTo>
                    <a:pt x="410" y="401"/>
                  </a:lnTo>
                  <a:close/>
                  <a:moveTo>
                    <a:pt x="332" y="471"/>
                  </a:moveTo>
                  <a:cubicBezTo>
                    <a:pt x="329" y="474"/>
                    <a:pt x="329" y="474"/>
                    <a:pt x="329" y="474"/>
                  </a:cubicBezTo>
                  <a:cubicBezTo>
                    <a:pt x="327" y="475"/>
                    <a:pt x="327" y="477"/>
                    <a:pt x="329" y="478"/>
                  </a:cubicBezTo>
                  <a:cubicBezTo>
                    <a:pt x="329" y="479"/>
                    <a:pt x="330" y="479"/>
                    <a:pt x="331" y="479"/>
                  </a:cubicBezTo>
                  <a:cubicBezTo>
                    <a:pt x="332" y="479"/>
                    <a:pt x="332" y="479"/>
                    <a:pt x="333" y="478"/>
                  </a:cubicBezTo>
                  <a:cubicBezTo>
                    <a:pt x="336" y="475"/>
                    <a:pt x="336" y="475"/>
                    <a:pt x="336" y="475"/>
                  </a:cubicBezTo>
                  <a:cubicBezTo>
                    <a:pt x="337" y="474"/>
                    <a:pt x="337" y="472"/>
                    <a:pt x="336" y="471"/>
                  </a:cubicBezTo>
                  <a:cubicBezTo>
                    <a:pt x="335" y="469"/>
                    <a:pt x="333" y="469"/>
                    <a:pt x="332" y="471"/>
                  </a:cubicBezTo>
                  <a:close/>
                  <a:moveTo>
                    <a:pt x="346" y="478"/>
                  </a:moveTo>
                  <a:cubicBezTo>
                    <a:pt x="347" y="478"/>
                    <a:pt x="348" y="477"/>
                    <a:pt x="348" y="477"/>
                  </a:cubicBezTo>
                  <a:cubicBezTo>
                    <a:pt x="359" y="466"/>
                    <a:pt x="359" y="466"/>
                    <a:pt x="359" y="466"/>
                  </a:cubicBezTo>
                  <a:cubicBezTo>
                    <a:pt x="361" y="464"/>
                    <a:pt x="361" y="464"/>
                    <a:pt x="361" y="464"/>
                  </a:cubicBezTo>
                  <a:cubicBezTo>
                    <a:pt x="363" y="462"/>
                    <a:pt x="363" y="462"/>
                    <a:pt x="363" y="462"/>
                  </a:cubicBezTo>
                  <a:cubicBezTo>
                    <a:pt x="363" y="462"/>
                    <a:pt x="363" y="462"/>
                    <a:pt x="363" y="462"/>
                  </a:cubicBezTo>
                  <a:cubicBezTo>
                    <a:pt x="367" y="458"/>
                    <a:pt x="367" y="458"/>
                    <a:pt x="367" y="458"/>
                  </a:cubicBezTo>
                  <a:cubicBezTo>
                    <a:pt x="374" y="451"/>
                    <a:pt x="374" y="451"/>
                    <a:pt x="374" y="451"/>
                  </a:cubicBezTo>
                  <a:cubicBezTo>
                    <a:pt x="375" y="451"/>
                    <a:pt x="375" y="450"/>
                    <a:pt x="375" y="449"/>
                  </a:cubicBezTo>
                  <a:cubicBezTo>
                    <a:pt x="375" y="448"/>
                    <a:pt x="375" y="447"/>
                    <a:pt x="374" y="447"/>
                  </a:cubicBezTo>
                  <a:cubicBezTo>
                    <a:pt x="373" y="445"/>
                    <a:pt x="371" y="445"/>
                    <a:pt x="370" y="447"/>
                  </a:cubicBezTo>
                  <a:cubicBezTo>
                    <a:pt x="352" y="464"/>
                    <a:pt x="352" y="464"/>
                    <a:pt x="352" y="464"/>
                  </a:cubicBezTo>
                  <a:cubicBezTo>
                    <a:pt x="352" y="464"/>
                    <a:pt x="352" y="464"/>
                    <a:pt x="352" y="464"/>
                  </a:cubicBezTo>
                  <a:cubicBezTo>
                    <a:pt x="351" y="465"/>
                    <a:pt x="351" y="465"/>
                    <a:pt x="351" y="465"/>
                  </a:cubicBezTo>
                  <a:cubicBezTo>
                    <a:pt x="351" y="465"/>
                    <a:pt x="351" y="465"/>
                    <a:pt x="351" y="465"/>
                  </a:cubicBezTo>
                  <a:cubicBezTo>
                    <a:pt x="344" y="472"/>
                    <a:pt x="344" y="472"/>
                    <a:pt x="344" y="472"/>
                  </a:cubicBezTo>
                  <a:cubicBezTo>
                    <a:pt x="343" y="474"/>
                    <a:pt x="343" y="475"/>
                    <a:pt x="344" y="477"/>
                  </a:cubicBezTo>
                  <a:cubicBezTo>
                    <a:pt x="345" y="477"/>
                    <a:pt x="345" y="478"/>
                    <a:pt x="346" y="478"/>
                  </a:cubicBezTo>
                  <a:close/>
                  <a:moveTo>
                    <a:pt x="731" y="94"/>
                  </a:moveTo>
                  <a:cubicBezTo>
                    <a:pt x="731" y="94"/>
                    <a:pt x="731" y="94"/>
                    <a:pt x="732" y="93"/>
                  </a:cubicBezTo>
                  <a:cubicBezTo>
                    <a:pt x="733" y="92"/>
                    <a:pt x="733" y="92"/>
                    <a:pt x="733" y="92"/>
                  </a:cubicBezTo>
                  <a:cubicBezTo>
                    <a:pt x="734" y="91"/>
                    <a:pt x="734" y="89"/>
                    <a:pt x="733" y="88"/>
                  </a:cubicBezTo>
                  <a:cubicBezTo>
                    <a:pt x="732" y="87"/>
                    <a:pt x="730" y="87"/>
                    <a:pt x="728" y="88"/>
                  </a:cubicBezTo>
                  <a:cubicBezTo>
                    <a:pt x="727" y="89"/>
                    <a:pt x="727" y="89"/>
                    <a:pt x="727" y="89"/>
                  </a:cubicBezTo>
                  <a:cubicBezTo>
                    <a:pt x="727" y="89"/>
                    <a:pt x="727" y="89"/>
                    <a:pt x="727" y="90"/>
                  </a:cubicBezTo>
                  <a:cubicBezTo>
                    <a:pt x="727" y="90"/>
                    <a:pt x="727" y="90"/>
                    <a:pt x="726" y="90"/>
                  </a:cubicBezTo>
                  <a:cubicBezTo>
                    <a:pt x="711" y="106"/>
                    <a:pt x="711" y="106"/>
                    <a:pt x="711" y="106"/>
                  </a:cubicBezTo>
                  <a:cubicBezTo>
                    <a:pt x="710" y="107"/>
                    <a:pt x="710" y="109"/>
                    <a:pt x="711" y="110"/>
                  </a:cubicBezTo>
                  <a:cubicBezTo>
                    <a:pt x="711" y="110"/>
                    <a:pt x="712" y="111"/>
                    <a:pt x="713" y="111"/>
                  </a:cubicBezTo>
                  <a:cubicBezTo>
                    <a:pt x="714" y="111"/>
                    <a:pt x="715" y="110"/>
                    <a:pt x="715" y="110"/>
                  </a:cubicBezTo>
                  <a:cubicBezTo>
                    <a:pt x="731" y="94"/>
                    <a:pt x="731" y="94"/>
                    <a:pt x="731" y="94"/>
                  </a:cubicBezTo>
                  <a:cubicBezTo>
                    <a:pt x="731" y="94"/>
                    <a:pt x="731" y="94"/>
                    <a:pt x="731" y="94"/>
                  </a:cubicBezTo>
                  <a:close/>
                  <a:moveTo>
                    <a:pt x="418" y="407"/>
                  </a:moveTo>
                  <a:cubicBezTo>
                    <a:pt x="422" y="403"/>
                    <a:pt x="422" y="403"/>
                    <a:pt x="422" y="403"/>
                  </a:cubicBezTo>
                  <a:cubicBezTo>
                    <a:pt x="423" y="402"/>
                    <a:pt x="423" y="400"/>
                    <a:pt x="422" y="399"/>
                  </a:cubicBezTo>
                  <a:cubicBezTo>
                    <a:pt x="421" y="397"/>
                    <a:pt x="419" y="397"/>
                    <a:pt x="418" y="399"/>
                  </a:cubicBezTo>
                  <a:cubicBezTo>
                    <a:pt x="414" y="402"/>
                    <a:pt x="414" y="402"/>
                    <a:pt x="414" y="402"/>
                  </a:cubicBezTo>
                  <a:cubicBezTo>
                    <a:pt x="413" y="403"/>
                    <a:pt x="413" y="405"/>
                    <a:pt x="414" y="407"/>
                  </a:cubicBezTo>
                  <a:cubicBezTo>
                    <a:pt x="415" y="407"/>
                    <a:pt x="415" y="407"/>
                    <a:pt x="416" y="407"/>
                  </a:cubicBezTo>
                  <a:cubicBezTo>
                    <a:pt x="417" y="407"/>
                    <a:pt x="418" y="407"/>
                    <a:pt x="418" y="407"/>
                  </a:cubicBezTo>
                  <a:close/>
                  <a:moveTo>
                    <a:pt x="383" y="448"/>
                  </a:moveTo>
                  <a:cubicBezTo>
                    <a:pt x="347" y="483"/>
                    <a:pt x="347" y="483"/>
                    <a:pt x="347" y="483"/>
                  </a:cubicBezTo>
                  <a:cubicBezTo>
                    <a:pt x="346" y="484"/>
                    <a:pt x="346" y="486"/>
                    <a:pt x="347" y="488"/>
                  </a:cubicBezTo>
                  <a:cubicBezTo>
                    <a:pt x="348" y="488"/>
                    <a:pt x="348" y="488"/>
                    <a:pt x="349" y="488"/>
                  </a:cubicBezTo>
                  <a:cubicBezTo>
                    <a:pt x="350" y="488"/>
                    <a:pt x="351" y="488"/>
                    <a:pt x="351" y="488"/>
                  </a:cubicBezTo>
                  <a:cubicBezTo>
                    <a:pt x="387" y="452"/>
                    <a:pt x="387" y="452"/>
                    <a:pt x="387" y="452"/>
                  </a:cubicBezTo>
                  <a:cubicBezTo>
                    <a:pt x="388" y="451"/>
                    <a:pt x="388" y="449"/>
                    <a:pt x="387" y="448"/>
                  </a:cubicBezTo>
                  <a:cubicBezTo>
                    <a:pt x="386" y="447"/>
                    <a:pt x="384" y="447"/>
                    <a:pt x="383" y="448"/>
                  </a:cubicBezTo>
                  <a:close/>
                  <a:moveTo>
                    <a:pt x="737" y="93"/>
                  </a:moveTo>
                  <a:cubicBezTo>
                    <a:pt x="726" y="104"/>
                    <a:pt x="726" y="104"/>
                    <a:pt x="726" y="104"/>
                  </a:cubicBezTo>
                  <a:cubicBezTo>
                    <a:pt x="725" y="105"/>
                    <a:pt x="725" y="107"/>
                    <a:pt x="726" y="109"/>
                  </a:cubicBezTo>
                  <a:cubicBezTo>
                    <a:pt x="727" y="109"/>
                    <a:pt x="727" y="110"/>
                    <a:pt x="728" y="110"/>
                  </a:cubicBezTo>
                  <a:cubicBezTo>
                    <a:pt x="729" y="110"/>
                    <a:pt x="730" y="109"/>
                    <a:pt x="730" y="109"/>
                  </a:cubicBezTo>
                  <a:cubicBezTo>
                    <a:pt x="741" y="98"/>
                    <a:pt x="741" y="98"/>
                    <a:pt x="741" y="98"/>
                  </a:cubicBezTo>
                  <a:cubicBezTo>
                    <a:pt x="743" y="96"/>
                    <a:pt x="743" y="94"/>
                    <a:pt x="741" y="93"/>
                  </a:cubicBezTo>
                  <a:cubicBezTo>
                    <a:pt x="740" y="92"/>
                    <a:pt x="738" y="92"/>
                    <a:pt x="737" y="93"/>
                  </a:cubicBezTo>
                  <a:close/>
                  <a:moveTo>
                    <a:pt x="347" y="505"/>
                  </a:moveTo>
                  <a:cubicBezTo>
                    <a:pt x="347" y="505"/>
                    <a:pt x="348" y="505"/>
                    <a:pt x="349" y="504"/>
                  </a:cubicBezTo>
                  <a:cubicBezTo>
                    <a:pt x="403" y="450"/>
                    <a:pt x="403" y="450"/>
                    <a:pt x="403" y="450"/>
                  </a:cubicBezTo>
                  <a:cubicBezTo>
                    <a:pt x="404" y="449"/>
                    <a:pt x="404" y="447"/>
                    <a:pt x="403" y="446"/>
                  </a:cubicBezTo>
                  <a:cubicBezTo>
                    <a:pt x="402" y="445"/>
                    <a:pt x="400" y="445"/>
                    <a:pt x="399" y="446"/>
                  </a:cubicBezTo>
                  <a:cubicBezTo>
                    <a:pt x="344" y="500"/>
                    <a:pt x="344" y="500"/>
                    <a:pt x="344" y="500"/>
                  </a:cubicBezTo>
                  <a:cubicBezTo>
                    <a:pt x="343" y="501"/>
                    <a:pt x="343" y="503"/>
                    <a:pt x="344" y="504"/>
                  </a:cubicBezTo>
                  <a:cubicBezTo>
                    <a:pt x="345" y="505"/>
                    <a:pt x="346" y="505"/>
                    <a:pt x="347" y="505"/>
                  </a:cubicBezTo>
                  <a:close/>
                  <a:moveTo>
                    <a:pt x="326" y="540"/>
                  </a:moveTo>
                  <a:cubicBezTo>
                    <a:pt x="327" y="540"/>
                    <a:pt x="327" y="540"/>
                    <a:pt x="328" y="539"/>
                  </a:cubicBezTo>
                  <a:cubicBezTo>
                    <a:pt x="411" y="456"/>
                    <a:pt x="411" y="456"/>
                    <a:pt x="411" y="456"/>
                  </a:cubicBezTo>
                  <a:cubicBezTo>
                    <a:pt x="413" y="454"/>
                    <a:pt x="413" y="452"/>
                    <a:pt x="411" y="451"/>
                  </a:cubicBezTo>
                  <a:cubicBezTo>
                    <a:pt x="410" y="450"/>
                    <a:pt x="408" y="450"/>
                    <a:pt x="407" y="451"/>
                  </a:cubicBezTo>
                  <a:cubicBezTo>
                    <a:pt x="324" y="535"/>
                    <a:pt x="324" y="535"/>
                    <a:pt x="324" y="535"/>
                  </a:cubicBezTo>
                  <a:cubicBezTo>
                    <a:pt x="322" y="536"/>
                    <a:pt x="322" y="538"/>
                    <a:pt x="324" y="539"/>
                  </a:cubicBezTo>
                  <a:cubicBezTo>
                    <a:pt x="324" y="540"/>
                    <a:pt x="325" y="540"/>
                    <a:pt x="326" y="540"/>
                  </a:cubicBezTo>
                  <a:close/>
                  <a:moveTo>
                    <a:pt x="851" y="29"/>
                  </a:moveTo>
                  <a:cubicBezTo>
                    <a:pt x="852" y="29"/>
                    <a:pt x="852" y="29"/>
                    <a:pt x="853" y="28"/>
                  </a:cubicBezTo>
                  <a:cubicBezTo>
                    <a:pt x="855" y="26"/>
                    <a:pt x="855" y="26"/>
                    <a:pt x="855" y="26"/>
                  </a:cubicBezTo>
                  <a:cubicBezTo>
                    <a:pt x="855" y="26"/>
                    <a:pt x="855" y="25"/>
                    <a:pt x="856" y="25"/>
                  </a:cubicBezTo>
                  <a:cubicBezTo>
                    <a:pt x="856" y="25"/>
                    <a:pt x="856" y="25"/>
                    <a:pt x="856" y="25"/>
                  </a:cubicBezTo>
                  <a:cubicBezTo>
                    <a:pt x="859" y="22"/>
                    <a:pt x="859" y="22"/>
                    <a:pt x="859" y="22"/>
                  </a:cubicBezTo>
                  <a:cubicBezTo>
                    <a:pt x="860" y="21"/>
                    <a:pt x="860" y="19"/>
                    <a:pt x="859" y="18"/>
                  </a:cubicBezTo>
                  <a:cubicBezTo>
                    <a:pt x="857" y="17"/>
                    <a:pt x="855" y="17"/>
                    <a:pt x="854" y="18"/>
                  </a:cubicBezTo>
                  <a:cubicBezTo>
                    <a:pt x="852" y="20"/>
                    <a:pt x="852" y="20"/>
                    <a:pt x="852" y="20"/>
                  </a:cubicBezTo>
                  <a:cubicBezTo>
                    <a:pt x="852" y="20"/>
                    <a:pt x="852" y="21"/>
                    <a:pt x="851" y="21"/>
                  </a:cubicBezTo>
                  <a:cubicBezTo>
                    <a:pt x="851" y="21"/>
                    <a:pt x="851" y="21"/>
                    <a:pt x="851" y="22"/>
                  </a:cubicBezTo>
                  <a:cubicBezTo>
                    <a:pt x="849" y="24"/>
                    <a:pt x="849" y="24"/>
                    <a:pt x="849" y="24"/>
                  </a:cubicBezTo>
                  <a:cubicBezTo>
                    <a:pt x="847" y="25"/>
                    <a:pt x="847" y="27"/>
                    <a:pt x="849" y="28"/>
                  </a:cubicBezTo>
                  <a:cubicBezTo>
                    <a:pt x="849" y="29"/>
                    <a:pt x="850" y="29"/>
                    <a:pt x="851" y="29"/>
                  </a:cubicBezTo>
                  <a:close/>
                  <a:moveTo>
                    <a:pt x="324" y="552"/>
                  </a:moveTo>
                  <a:cubicBezTo>
                    <a:pt x="325" y="553"/>
                    <a:pt x="326" y="553"/>
                    <a:pt x="327" y="553"/>
                  </a:cubicBezTo>
                  <a:cubicBezTo>
                    <a:pt x="327" y="553"/>
                    <a:pt x="328" y="553"/>
                    <a:pt x="329" y="552"/>
                  </a:cubicBezTo>
                  <a:cubicBezTo>
                    <a:pt x="423" y="458"/>
                    <a:pt x="423" y="458"/>
                    <a:pt x="423" y="458"/>
                  </a:cubicBezTo>
                  <a:cubicBezTo>
                    <a:pt x="425" y="456"/>
                    <a:pt x="425" y="454"/>
                    <a:pt x="423" y="453"/>
                  </a:cubicBezTo>
                  <a:cubicBezTo>
                    <a:pt x="422" y="452"/>
                    <a:pt x="420" y="452"/>
                    <a:pt x="419" y="453"/>
                  </a:cubicBezTo>
                  <a:cubicBezTo>
                    <a:pt x="324" y="548"/>
                    <a:pt x="324" y="548"/>
                    <a:pt x="324" y="548"/>
                  </a:cubicBezTo>
                  <a:cubicBezTo>
                    <a:pt x="323" y="549"/>
                    <a:pt x="323" y="551"/>
                    <a:pt x="324" y="552"/>
                  </a:cubicBezTo>
                  <a:close/>
                  <a:moveTo>
                    <a:pt x="855" y="35"/>
                  </a:moveTo>
                  <a:cubicBezTo>
                    <a:pt x="856" y="36"/>
                    <a:pt x="857" y="36"/>
                    <a:pt x="858" y="36"/>
                  </a:cubicBezTo>
                  <a:cubicBezTo>
                    <a:pt x="858" y="36"/>
                    <a:pt x="859" y="36"/>
                    <a:pt x="860" y="35"/>
                  </a:cubicBezTo>
                  <a:cubicBezTo>
                    <a:pt x="870" y="25"/>
                    <a:pt x="870" y="25"/>
                    <a:pt x="870" y="25"/>
                  </a:cubicBezTo>
                  <a:cubicBezTo>
                    <a:pt x="871" y="24"/>
                    <a:pt x="871" y="24"/>
                    <a:pt x="871" y="23"/>
                  </a:cubicBezTo>
                  <a:cubicBezTo>
                    <a:pt x="871" y="23"/>
                    <a:pt x="872" y="23"/>
                    <a:pt x="872" y="23"/>
                  </a:cubicBezTo>
                  <a:cubicBezTo>
                    <a:pt x="875" y="20"/>
                    <a:pt x="875" y="20"/>
                    <a:pt x="875" y="20"/>
                  </a:cubicBezTo>
                  <a:cubicBezTo>
                    <a:pt x="876" y="19"/>
                    <a:pt x="876" y="17"/>
                    <a:pt x="875" y="16"/>
                  </a:cubicBezTo>
                  <a:cubicBezTo>
                    <a:pt x="874" y="15"/>
                    <a:pt x="872" y="15"/>
                    <a:pt x="870" y="16"/>
                  </a:cubicBezTo>
                  <a:cubicBezTo>
                    <a:pt x="868" y="18"/>
                    <a:pt x="868" y="18"/>
                    <a:pt x="868" y="18"/>
                  </a:cubicBezTo>
                  <a:cubicBezTo>
                    <a:pt x="867" y="19"/>
                    <a:pt x="867" y="19"/>
                    <a:pt x="867" y="20"/>
                  </a:cubicBezTo>
                  <a:cubicBezTo>
                    <a:pt x="867" y="20"/>
                    <a:pt x="866" y="20"/>
                    <a:pt x="866" y="20"/>
                  </a:cubicBezTo>
                  <a:cubicBezTo>
                    <a:pt x="855" y="31"/>
                    <a:pt x="855" y="31"/>
                    <a:pt x="855" y="31"/>
                  </a:cubicBezTo>
                  <a:cubicBezTo>
                    <a:pt x="854" y="32"/>
                    <a:pt x="854" y="34"/>
                    <a:pt x="855" y="35"/>
                  </a:cubicBezTo>
                  <a:close/>
                  <a:moveTo>
                    <a:pt x="442" y="449"/>
                  </a:moveTo>
                  <a:cubicBezTo>
                    <a:pt x="441" y="448"/>
                    <a:pt x="439" y="448"/>
                    <a:pt x="437" y="449"/>
                  </a:cubicBezTo>
                  <a:cubicBezTo>
                    <a:pt x="324" y="562"/>
                    <a:pt x="324" y="562"/>
                    <a:pt x="324" y="562"/>
                  </a:cubicBezTo>
                  <a:cubicBezTo>
                    <a:pt x="323" y="564"/>
                    <a:pt x="323" y="565"/>
                    <a:pt x="324" y="567"/>
                  </a:cubicBezTo>
                  <a:cubicBezTo>
                    <a:pt x="324" y="567"/>
                    <a:pt x="325" y="568"/>
                    <a:pt x="326" y="568"/>
                  </a:cubicBezTo>
                  <a:cubicBezTo>
                    <a:pt x="327" y="568"/>
                    <a:pt x="328" y="567"/>
                    <a:pt x="328" y="567"/>
                  </a:cubicBezTo>
                  <a:cubicBezTo>
                    <a:pt x="442" y="453"/>
                    <a:pt x="442" y="453"/>
                    <a:pt x="442" y="453"/>
                  </a:cubicBezTo>
                  <a:cubicBezTo>
                    <a:pt x="443" y="452"/>
                    <a:pt x="443" y="450"/>
                    <a:pt x="442" y="449"/>
                  </a:cubicBezTo>
                  <a:close/>
                  <a:moveTo>
                    <a:pt x="448" y="461"/>
                  </a:moveTo>
                  <a:cubicBezTo>
                    <a:pt x="450" y="459"/>
                    <a:pt x="450" y="457"/>
                    <a:pt x="448" y="456"/>
                  </a:cubicBezTo>
                  <a:cubicBezTo>
                    <a:pt x="447" y="455"/>
                    <a:pt x="445" y="455"/>
                    <a:pt x="444" y="456"/>
                  </a:cubicBezTo>
                  <a:cubicBezTo>
                    <a:pt x="333" y="567"/>
                    <a:pt x="333" y="567"/>
                    <a:pt x="333" y="567"/>
                  </a:cubicBezTo>
                  <a:cubicBezTo>
                    <a:pt x="332" y="569"/>
                    <a:pt x="332" y="570"/>
                    <a:pt x="333" y="572"/>
                  </a:cubicBezTo>
                  <a:cubicBezTo>
                    <a:pt x="333" y="572"/>
                    <a:pt x="334" y="573"/>
                    <a:pt x="335" y="573"/>
                  </a:cubicBezTo>
                  <a:cubicBezTo>
                    <a:pt x="336" y="573"/>
                    <a:pt x="337" y="572"/>
                    <a:pt x="337" y="572"/>
                  </a:cubicBezTo>
                  <a:lnTo>
                    <a:pt x="448" y="461"/>
                  </a:lnTo>
                  <a:close/>
                  <a:moveTo>
                    <a:pt x="875" y="29"/>
                  </a:moveTo>
                  <a:cubicBezTo>
                    <a:pt x="876" y="30"/>
                    <a:pt x="877" y="30"/>
                    <a:pt x="877" y="30"/>
                  </a:cubicBezTo>
                  <a:cubicBezTo>
                    <a:pt x="878" y="30"/>
                    <a:pt x="879" y="30"/>
                    <a:pt x="880" y="29"/>
                  </a:cubicBezTo>
                  <a:cubicBezTo>
                    <a:pt x="883" y="26"/>
                    <a:pt x="883" y="26"/>
                    <a:pt x="883" y="26"/>
                  </a:cubicBezTo>
                  <a:cubicBezTo>
                    <a:pt x="883" y="26"/>
                    <a:pt x="883" y="26"/>
                    <a:pt x="883" y="25"/>
                  </a:cubicBezTo>
                  <a:cubicBezTo>
                    <a:pt x="884" y="25"/>
                    <a:pt x="884" y="25"/>
                    <a:pt x="884" y="25"/>
                  </a:cubicBezTo>
                  <a:cubicBezTo>
                    <a:pt x="889" y="20"/>
                    <a:pt x="889" y="20"/>
                    <a:pt x="889" y="20"/>
                  </a:cubicBezTo>
                  <a:cubicBezTo>
                    <a:pt x="890" y="19"/>
                    <a:pt x="890" y="17"/>
                    <a:pt x="889" y="16"/>
                  </a:cubicBezTo>
                  <a:cubicBezTo>
                    <a:pt x="887" y="15"/>
                    <a:pt x="886" y="15"/>
                    <a:pt x="884" y="16"/>
                  </a:cubicBezTo>
                  <a:cubicBezTo>
                    <a:pt x="880" y="20"/>
                    <a:pt x="880" y="20"/>
                    <a:pt x="880" y="20"/>
                  </a:cubicBezTo>
                  <a:cubicBezTo>
                    <a:pt x="880" y="21"/>
                    <a:pt x="879" y="21"/>
                    <a:pt x="879" y="21"/>
                  </a:cubicBezTo>
                  <a:cubicBezTo>
                    <a:pt x="879" y="21"/>
                    <a:pt x="879" y="22"/>
                    <a:pt x="878" y="22"/>
                  </a:cubicBezTo>
                  <a:cubicBezTo>
                    <a:pt x="875" y="25"/>
                    <a:pt x="875" y="25"/>
                    <a:pt x="875" y="25"/>
                  </a:cubicBezTo>
                  <a:cubicBezTo>
                    <a:pt x="874" y="26"/>
                    <a:pt x="874" y="28"/>
                    <a:pt x="875" y="29"/>
                  </a:cubicBezTo>
                  <a:close/>
                  <a:moveTo>
                    <a:pt x="772" y="149"/>
                  </a:moveTo>
                  <a:cubicBezTo>
                    <a:pt x="773" y="149"/>
                    <a:pt x="774" y="149"/>
                    <a:pt x="775" y="148"/>
                  </a:cubicBezTo>
                  <a:cubicBezTo>
                    <a:pt x="784" y="139"/>
                    <a:pt x="784" y="139"/>
                    <a:pt x="784" y="139"/>
                  </a:cubicBezTo>
                  <a:cubicBezTo>
                    <a:pt x="785" y="138"/>
                    <a:pt x="785" y="136"/>
                    <a:pt x="784" y="135"/>
                  </a:cubicBezTo>
                  <a:cubicBezTo>
                    <a:pt x="782" y="134"/>
                    <a:pt x="780" y="134"/>
                    <a:pt x="779" y="135"/>
                  </a:cubicBezTo>
                  <a:cubicBezTo>
                    <a:pt x="770" y="144"/>
                    <a:pt x="770" y="144"/>
                    <a:pt x="770" y="144"/>
                  </a:cubicBezTo>
                  <a:cubicBezTo>
                    <a:pt x="769" y="145"/>
                    <a:pt x="769" y="147"/>
                    <a:pt x="770" y="148"/>
                  </a:cubicBezTo>
                  <a:cubicBezTo>
                    <a:pt x="771" y="149"/>
                    <a:pt x="772" y="149"/>
                    <a:pt x="772" y="149"/>
                  </a:cubicBezTo>
                  <a:close/>
                  <a:moveTo>
                    <a:pt x="751" y="163"/>
                  </a:moveTo>
                  <a:cubicBezTo>
                    <a:pt x="750" y="165"/>
                    <a:pt x="750" y="167"/>
                    <a:pt x="751" y="168"/>
                  </a:cubicBezTo>
                  <a:cubicBezTo>
                    <a:pt x="751" y="168"/>
                    <a:pt x="752" y="169"/>
                    <a:pt x="753" y="169"/>
                  </a:cubicBezTo>
                  <a:cubicBezTo>
                    <a:pt x="754" y="169"/>
                    <a:pt x="755" y="168"/>
                    <a:pt x="755" y="168"/>
                  </a:cubicBezTo>
                  <a:cubicBezTo>
                    <a:pt x="760" y="162"/>
                    <a:pt x="760" y="162"/>
                    <a:pt x="760" y="162"/>
                  </a:cubicBezTo>
                  <a:cubicBezTo>
                    <a:pt x="762" y="161"/>
                    <a:pt x="762" y="161"/>
                    <a:pt x="762" y="161"/>
                  </a:cubicBezTo>
                  <a:cubicBezTo>
                    <a:pt x="763" y="160"/>
                    <a:pt x="763" y="158"/>
                    <a:pt x="762" y="157"/>
                  </a:cubicBezTo>
                  <a:cubicBezTo>
                    <a:pt x="761" y="156"/>
                    <a:pt x="759" y="156"/>
                    <a:pt x="757" y="157"/>
                  </a:cubicBezTo>
                  <a:cubicBezTo>
                    <a:pt x="756" y="158"/>
                    <a:pt x="756" y="158"/>
                    <a:pt x="756" y="158"/>
                  </a:cubicBezTo>
                  <a:lnTo>
                    <a:pt x="751" y="163"/>
                  </a:lnTo>
                  <a:close/>
                  <a:moveTo>
                    <a:pt x="454" y="464"/>
                  </a:moveTo>
                  <a:cubicBezTo>
                    <a:pt x="453" y="463"/>
                    <a:pt x="451" y="463"/>
                    <a:pt x="450" y="464"/>
                  </a:cubicBezTo>
                  <a:cubicBezTo>
                    <a:pt x="337" y="577"/>
                    <a:pt x="337" y="577"/>
                    <a:pt x="337" y="577"/>
                  </a:cubicBezTo>
                  <a:cubicBezTo>
                    <a:pt x="336" y="578"/>
                    <a:pt x="336" y="580"/>
                    <a:pt x="337" y="581"/>
                  </a:cubicBezTo>
                  <a:cubicBezTo>
                    <a:pt x="338" y="582"/>
                    <a:pt x="339" y="582"/>
                    <a:pt x="340" y="582"/>
                  </a:cubicBezTo>
                  <a:cubicBezTo>
                    <a:pt x="340" y="582"/>
                    <a:pt x="341" y="582"/>
                    <a:pt x="342" y="581"/>
                  </a:cubicBezTo>
                  <a:cubicBezTo>
                    <a:pt x="454" y="468"/>
                    <a:pt x="454" y="468"/>
                    <a:pt x="454" y="468"/>
                  </a:cubicBezTo>
                  <a:cubicBezTo>
                    <a:pt x="456" y="467"/>
                    <a:pt x="456" y="465"/>
                    <a:pt x="454" y="464"/>
                  </a:cubicBezTo>
                  <a:close/>
                  <a:moveTo>
                    <a:pt x="896" y="26"/>
                  </a:moveTo>
                  <a:cubicBezTo>
                    <a:pt x="897" y="26"/>
                    <a:pt x="898" y="25"/>
                    <a:pt x="898" y="25"/>
                  </a:cubicBezTo>
                  <a:cubicBezTo>
                    <a:pt x="903" y="20"/>
                    <a:pt x="903" y="20"/>
                    <a:pt x="903" y="20"/>
                  </a:cubicBezTo>
                  <a:cubicBezTo>
                    <a:pt x="904" y="19"/>
                    <a:pt x="904" y="17"/>
                    <a:pt x="903" y="16"/>
                  </a:cubicBezTo>
                  <a:cubicBezTo>
                    <a:pt x="902" y="14"/>
                    <a:pt x="900" y="14"/>
                    <a:pt x="899" y="16"/>
                  </a:cubicBezTo>
                  <a:cubicBezTo>
                    <a:pt x="894" y="20"/>
                    <a:pt x="894" y="20"/>
                    <a:pt x="894" y="20"/>
                  </a:cubicBezTo>
                  <a:cubicBezTo>
                    <a:pt x="893" y="21"/>
                    <a:pt x="893" y="23"/>
                    <a:pt x="894" y="25"/>
                  </a:cubicBezTo>
                  <a:cubicBezTo>
                    <a:pt x="895" y="25"/>
                    <a:pt x="895" y="26"/>
                    <a:pt x="896" y="26"/>
                  </a:cubicBezTo>
                  <a:close/>
                  <a:moveTo>
                    <a:pt x="775" y="157"/>
                  </a:moveTo>
                  <a:cubicBezTo>
                    <a:pt x="774" y="156"/>
                    <a:pt x="772" y="156"/>
                    <a:pt x="771" y="157"/>
                  </a:cubicBezTo>
                  <a:cubicBezTo>
                    <a:pt x="749" y="179"/>
                    <a:pt x="749" y="179"/>
                    <a:pt x="749" y="179"/>
                  </a:cubicBezTo>
                  <a:cubicBezTo>
                    <a:pt x="748" y="180"/>
                    <a:pt x="748" y="182"/>
                    <a:pt x="749" y="184"/>
                  </a:cubicBezTo>
                  <a:cubicBezTo>
                    <a:pt x="750" y="184"/>
                    <a:pt x="750" y="184"/>
                    <a:pt x="751" y="184"/>
                  </a:cubicBezTo>
                  <a:cubicBezTo>
                    <a:pt x="752" y="184"/>
                    <a:pt x="753" y="184"/>
                    <a:pt x="753" y="184"/>
                  </a:cubicBezTo>
                  <a:cubicBezTo>
                    <a:pt x="775" y="162"/>
                    <a:pt x="775" y="162"/>
                    <a:pt x="775" y="162"/>
                  </a:cubicBezTo>
                  <a:cubicBezTo>
                    <a:pt x="777" y="160"/>
                    <a:pt x="777" y="158"/>
                    <a:pt x="775" y="157"/>
                  </a:cubicBezTo>
                  <a:close/>
                  <a:moveTo>
                    <a:pt x="776" y="156"/>
                  </a:moveTo>
                  <a:cubicBezTo>
                    <a:pt x="777" y="157"/>
                    <a:pt x="778" y="157"/>
                    <a:pt x="778" y="157"/>
                  </a:cubicBezTo>
                  <a:cubicBezTo>
                    <a:pt x="779" y="157"/>
                    <a:pt x="780" y="157"/>
                    <a:pt x="780" y="156"/>
                  </a:cubicBezTo>
                  <a:cubicBezTo>
                    <a:pt x="794" y="143"/>
                    <a:pt x="794" y="143"/>
                    <a:pt x="794" y="143"/>
                  </a:cubicBezTo>
                  <a:cubicBezTo>
                    <a:pt x="795" y="142"/>
                    <a:pt x="795" y="140"/>
                    <a:pt x="794" y="139"/>
                  </a:cubicBezTo>
                  <a:cubicBezTo>
                    <a:pt x="793" y="137"/>
                    <a:pt x="791" y="137"/>
                    <a:pt x="790" y="139"/>
                  </a:cubicBezTo>
                  <a:cubicBezTo>
                    <a:pt x="776" y="152"/>
                    <a:pt x="776" y="152"/>
                    <a:pt x="776" y="152"/>
                  </a:cubicBezTo>
                  <a:cubicBezTo>
                    <a:pt x="775" y="153"/>
                    <a:pt x="775" y="155"/>
                    <a:pt x="776" y="156"/>
                  </a:cubicBezTo>
                  <a:close/>
                  <a:moveTo>
                    <a:pt x="462" y="475"/>
                  </a:moveTo>
                  <a:cubicBezTo>
                    <a:pt x="463" y="474"/>
                    <a:pt x="463" y="472"/>
                    <a:pt x="462" y="471"/>
                  </a:cubicBezTo>
                  <a:cubicBezTo>
                    <a:pt x="461" y="470"/>
                    <a:pt x="459" y="470"/>
                    <a:pt x="457" y="471"/>
                  </a:cubicBezTo>
                  <a:cubicBezTo>
                    <a:pt x="343" y="585"/>
                    <a:pt x="343" y="585"/>
                    <a:pt x="343" y="585"/>
                  </a:cubicBezTo>
                  <a:cubicBezTo>
                    <a:pt x="342" y="586"/>
                    <a:pt x="342" y="588"/>
                    <a:pt x="343" y="589"/>
                  </a:cubicBezTo>
                  <a:cubicBezTo>
                    <a:pt x="344" y="590"/>
                    <a:pt x="345" y="590"/>
                    <a:pt x="345" y="590"/>
                  </a:cubicBezTo>
                  <a:cubicBezTo>
                    <a:pt x="346" y="590"/>
                    <a:pt x="347" y="590"/>
                    <a:pt x="347" y="589"/>
                  </a:cubicBezTo>
                  <a:lnTo>
                    <a:pt x="462" y="475"/>
                  </a:lnTo>
                  <a:close/>
                  <a:moveTo>
                    <a:pt x="791" y="152"/>
                  </a:moveTo>
                  <a:cubicBezTo>
                    <a:pt x="782" y="160"/>
                    <a:pt x="782" y="160"/>
                    <a:pt x="782" y="160"/>
                  </a:cubicBezTo>
                  <a:cubicBezTo>
                    <a:pt x="781" y="161"/>
                    <a:pt x="781" y="163"/>
                    <a:pt x="782" y="164"/>
                  </a:cubicBezTo>
                  <a:cubicBezTo>
                    <a:pt x="783" y="165"/>
                    <a:pt x="784" y="165"/>
                    <a:pt x="784" y="165"/>
                  </a:cubicBezTo>
                  <a:cubicBezTo>
                    <a:pt x="785" y="165"/>
                    <a:pt x="786" y="165"/>
                    <a:pt x="787" y="164"/>
                  </a:cubicBezTo>
                  <a:cubicBezTo>
                    <a:pt x="795" y="156"/>
                    <a:pt x="795" y="156"/>
                    <a:pt x="795" y="156"/>
                  </a:cubicBezTo>
                  <a:cubicBezTo>
                    <a:pt x="796" y="155"/>
                    <a:pt x="796" y="153"/>
                    <a:pt x="795" y="152"/>
                  </a:cubicBezTo>
                  <a:cubicBezTo>
                    <a:pt x="794" y="150"/>
                    <a:pt x="792" y="150"/>
                    <a:pt x="791" y="152"/>
                  </a:cubicBezTo>
                  <a:close/>
                  <a:moveTo>
                    <a:pt x="867" y="84"/>
                  </a:moveTo>
                  <a:cubicBezTo>
                    <a:pt x="872" y="80"/>
                    <a:pt x="872" y="80"/>
                    <a:pt x="872" y="80"/>
                  </a:cubicBezTo>
                  <a:cubicBezTo>
                    <a:pt x="872" y="80"/>
                    <a:pt x="872" y="80"/>
                    <a:pt x="872" y="80"/>
                  </a:cubicBezTo>
                  <a:cubicBezTo>
                    <a:pt x="874" y="78"/>
                    <a:pt x="874" y="78"/>
                    <a:pt x="874" y="78"/>
                  </a:cubicBezTo>
                  <a:cubicBezTo>
                    <a:pt x="875" y="77"/>
                    <a:pt x="875" y="74"/>
                    <a:pt x="874" y="73"/>
                  </a:cubicBezTo>
                  <a:cubicBezTo>
                    <a:pt x="872" y="72"/>
                    <a:pt x="871" y="72"/>
                    <a:pt x="870" y="73"/>
                  </a:cubicBezTo>
                  <a:cubicBezTo>
                    <a:pt x="869" y="74"/>
                    <a:pt x="869" y="74"/>
                    <a:pt x="869" y="74"/>
                  </a:cubicBezTo>
                  <a:cubicBezTo>
                    <a:pt x="869" y="74"/>
                    <a:pt x="869" y="74"/>
                    <a:pt x="869" y="74"/>
                  </a:cubicBezTo>
                  <a:cubicBezTo>
                    <a:pt x="863" y="79"/>
                    <a:pt x="863" y="79"/>
                    <a:pt x="863" y="79"/>
                  </a:cubicBezTo>
                  <a:cubicBezTo>
                    <a:pt x="862" y="81"/>
                    <a:pt x="862" y="82"/>
                    <a:pt x="863" y="84"/>
                  </a:cubicBezTo>
                  <a:cubicBezTo>
                    <a:pt x="864" y="84"/>
                    <a:pt x="864" y="85"/>
                    <a:pt x="865" y="85"/>
                  </a:cubicBezTo>
                  <a:cubicBezTo>
                    <a:pt x="866" y="85"/>
                    <a:pt x="867" y="85"/>
                    <a:pt x="867" y="84"/>
                  </a:cubicBezTo>
                  <a:close/>
                  <a:moveTo>
                    <a:pt x="824" y="125"/>
                  </a:moveTo>
                  <a:cubicBezTo>
                    <a:pt x="825" y="125"/>
                    <a:pt x="826" y="125"/>
                    <a:pt x="827" y="124"/>
                  </a:cubicBezTo>
                  <a:cubicBezTo>
                    <a:pt x="838" y="113"/>
                    <a:pt x="838" y="113"/>
                    <a:pt x="838" y="113"/>
                  </a:cubicBezTo>
                  <a:cubicBezTo>
                    <a:pt x="840" y="111"/>
                    <a:pt x="840" y="109"/>
                    <a:pt x="838" y="108"/>
                  </a:cubicBezTo>
                  <a:cubicBezTo>
                    <a:pt x="837" y="107"/>
                    <a:pt x="835" y="107"/>
                    <a:pt x="834" y="108"/>
                  </a:cubicBezTo>
                  <a:cubicBezTo>
                    <a:pt x="822" y="120"/>
                    <a:pt x="822" y="120"/>
                    <a:pt x="822" y="120"/>
                  </a:cubicBezTo>
                  <a:cubicBezTo>
                    <a:pt x="821" y="121"/>
                    <a:pt x="821" y="123"/>
                    <a:pt x="822" y="124"/>
                  </a:cubicBezTo>
                  <a:cubicBezTo>
                    <a:pt x="823" y="125"/>
                    <a:pt x="824" y="125"/>
                    <a:pt x="824" y="125"/>
                  </a:cubicBezTo>
                  <a:close/>
                  <a:moveTo>
                    <a:pt x="468" y="483"/>
                  </a:moveTo>
                  <a:cubicBezTo>
                    <a:pt x="470" y="481"/>
                    <a:pt x="470" y="479"/>
                    <a:pt x="468" y="478"/>
                  </a:cubicBezTo>
                  <a:cubicBezTo>
                    <a:pt x="467" y="477"/>
                    <a:pt x="465" y="477"/>
                    <a:pt x="464" y="478"/>
                  </a:cubicBezTo>
                  <a:cubicBezTo>
                    <a:pt x="347" y="595"/>
                    <a:pt x="347" y="595"/>
                    <a:pt x="347" y="595"/>
                  </a:cubicBezTo>
                  <a:cubicBezTo>
                    <a:pt x="346" y="596"/>
                    <a:pt x="346" y="598"/>
                    <a:pt x="347" y="599"/>
                  </a:cubicBezTo>
                  <a:cubicBezTo>
                    <a:pt x="348" y="600"/>
                    <a:pt x="348" y="600"/>
                    <a:pt x="349" y="600"/>
                  </a:cubicBezTo>
                  <a:cubicBezTo>
                    <a:pt x="350" y="600"/>
                    <a:pt x="351" y="600"/>
                    <a:pt x="351" y="599"/>
                  </a:cubicBezTo>
                  <a:lnTo>
                    <a:pt x="468" y="483"/>
                  </a:lnTo>
                  <a:close/>
                  <a:moveTo>
                    <a:pt x="773" y="173"/>
                  </a:moveTo>
                  <a:cubicBezTo>
                    <a:pt x="772" y="172"/>
                    <a:pt x="770" y="172"/>
                    <a:pt x="769" y="173"/>
                  </a:cubicBezTo>
                  <a:cubicBezTo>
                    <a:pt x="767" y="175"/>
                    <a:pt x="767" y="175"/>
                    <a:pt x="767" y="175"/>
                  </a:cubicBezTo>
                  <a:cubicBezTo>
                    <a:pt x="765" y="177"/>
                    <a:pt x="765" y="179"/>
                    <a:pt x="767" y="180"/>
                  </a:cubicBezTo>
                  <a:cubicBezTo>
                    <a:pt x="767" y="180"/>
                    <a:pt x="768" y="181"/>
                    <a:pt x="769" y="181"/>
                  </a:cubicBezTo>
                  <a:cubicBezTo>
                    <a:pt x="770" y="181"/>
                    <a:pt x="770" y="180"/>
                    <a:pt x="771" y="180"/>
                  </a:cubicBezTo>
                  <a:cubicBezTo>
                    <a:pt x="773" y="178"/>
                    <a:pt x="773" y="178"/>
                    <a:pt x="773" y="178"/>
                  </a:cubicBezTo>
                  <a:cubicBezTo>
                    <a:pt x="774" y="177"/>
                    <a:pt x="774" y="175"/>
                    <a:pt x="773" y="173"/>
                  </a:cubicBezTo>
                  <a:close/>
                  <a:moveTo>
                    <a:pt x="888" y="68"/>
                  </a:moveTo>
                  <a:cubicBezTo>
                    <a:pt x="887" y="69"/>
                    <a:pt x="887" y="69"/>
                    <a:pt x="887" y="69"/>
                  </a:cubicBezTo>
                  <a:cubicBezTo>
                    <a:pt x="887" y="69"/>
                    <a:pt x="887" y="69"/>
                    <a:pt x="887" y="70"/>
                  </a:cubicBezTo>
                  <a:cubicBezTo>
                    <a:pt x="825" y="131"/>
                    <a:pt x="825" y="131"/>
                    <a:pt x="825" y="131"/>
                  </a:cubicBezTo>
                  <a:cubicBezTo>
                    <a:pt x="824" y="132"/>
                    <a:pt x="824" y="134"/>
                    <a:pt x="825" y="135"/>
                  </a:cubicBezTo>
                  <a:cubicBezTo>
                    <a:pt x="826" y="136"/>
                    <a:pt x="827" y="136"/>
                    <a:pt x="828" y="136"/>
                  </a:cubicBezTo>
                  <a:cubicBezTo>
                    <a:pt x="828" y="136"/>
                    <a:pt x="829" y="136"/>
                    <a:pt x="830" y="135"/>
                  </a:cubicBezTo>
                  <a:cubicBezTo>
                    <a:pt x="891" y="74"/>
                    <a:pt x="891" y="74"/>
                    <a:pt x="891" y="74"/>
                  </a:cubicBezTo>
                  <a:cubicBezTo>
                    <a:pt x="891" y="74"/>
                    <a:pt x="891" y="73"/>
                    <a:pt x="891" y="73"/>
                  </a:cubicBezTo>
                  <a:cubicBezTo>
                    <a:pt x="892" y="73"/>
                    <a:pt x="892" y="73"/>
                    <a:pt x="892" y="73"/>
                  </a:cubicBezTo>
                  <a:cubicBezTo>
                    <a:pt x="893" y="72"/>
                    <a:pt x="893" y="72"/>
                    <a:pt x="893" y="72"/>
                  </a:cubicBezTo>
                  <a:cubicBezTo>
                    <a:pt x="894" y="71"/>
                    <a:pt x="894" y="69"/>
                    <a:pt x="893" y="68"/>
                  </a:cubicBezTo>
                  <a:cubicBezTo>
                    <a:pt x="891" y="67"/>
                    <a:pt x="889" y="67"/>
                    <a:pt x="888" y="68"/>
                  </a:cubicBezTo>
                  <a:close/>
                  <a:moveTo>
                    <a:pt x="478" y="486"/>
                  </a:moveTo>
                  <a:cubicBezTo>
                    <a:pt x="480" y="485"/>
                    <a:pt x="480" y="483"/>
                    <a:pt x="478" y="482"/>
                  </a:cubicBezTo>
                  <a:cubicBezTo>
                    <a:pt x="477" y="481"/>
                    <a:pt x="475" y="481"/>
                    <a:pt x="474" y="482"/>
                  </a:cubicBezTo>
                  <a:cubicBezTo>
                    <a:pt x="352" y="604"/>
                    <a:pt x="352" y="604"/>
                    <a:pt x="352" y="604"/>
                  </a:cubicBezTo>
                  <a:cubicBezTo>
                    <a:pt x="351" y="605"/>
                    <a:pt x="351" y="607"/>
                    <a:pt x="352" y="608"/>
                  </a:cubicBezTo>
                  <a:cubicBezTo>
                    <a:pt x="353" y="609"/>
                    <a:pt x="354" y="609"/>
                    <a:pt x="354" y="609"/>
                  </a:cubicBezTo>
                  <a:cubicBezTo>
                    <a:pt x="355" y="609"/>
                    <a:pt x="356" y="609"/>
                    <a:pt x="357" y="608"/>
                  </a:cubicBezTo>
                  <a:lnTo>
                    <a:pt x="478" y="486"/>
                  </a:lnTo>
                  <a:close/>
                  <a:moveTo>
                    <a:pt x="777" y="183"/>
                  </a:moveTo>
                  <a:cubicBezTo>
                    <a:pt x="778" y="184"/>
                    <a:pt x="779" y="184"/>
                    <a:pt x="779" y="184"/>
                  </a:cubicBezTo>
                  <a:cubicBezTo>
                    <a:pt x="780" y="184"/>
                    <a:pt x="781" y="184"/>
                    <a:pt x="782" y="183"/>
                  </a:cubicBezTo>
                  <a:cubicBezTo>
                    <a:pt x="801" y="164"/>
                    <a:pt x="801" y="164"/>
                    <a:pt x="801" y="164"/>
                  </a:cubicBezTo>
                  <a:cubicBezTo>
                    <a:pt x="802" y="163"/>
                    <a:pt x="802" y="161"/>
                    <a:pt x="801" y="160"/>
                  </a:cubicBezTo>
                  <a:cubicBezTo>
                    <a:pt x="800" y="158"/>
                    <a:pt x="798" y="158"/>
                    <a:pt x="797" y="160"/>
                  </a:cubicBezTo>
                  <a:cubicBezTo>
                    <a:pt x="777" y="179"/>
                    <a:pt x="777" y="179"/>
                    <a:pt x="777" y="179"/>
                  </a:cubicBezTo>
                  <a:cubicBezTo>
                    <a:pt x="776" y="180"/>
                    <a:pt x="776" y="182"/>
                    <a:pt x="777" y="183"/>
                  </a:cubicBezTo>
                  <a:close/>
                  <a:moveTo>
                    <a:pt x="490" y="488"/>
                  </a:moveTo>
                  <a:cubicBezTo>
                    <a:pt x="492" y="487"/>
                    <a:pt x="492" y="485"/>
                    <a:pt x="490" y="484"/>
                  </a:cubicBezTo>
                  <a:cubicBezTo>
                    <a:pt x="489" y="483"/>
                    <a:pt x="487" y="483"/>
                    <a:pt x="486" y="484"/>
                  </a:cubicBezTo>
                  <a:cubicBezTo>
                    <a:pt x="357" y="613"/>
                    <a:pt x="357" y="613"/>
                    <a:pt x="357" y="613"/>
                  </a:cubicBezTo>
                  <a:cubicBezTo>
                    <a:pt x="356" y="615"/>
                    <a:pt x="356" y="617"/>
                    <a:pt x="357" y="618"/>
                  </a:cubicBezTo>
                  <a:cubicBezTo>
                    <a:pt x="357" y="618"/>
                    <a:pt x="358" y="619"/>
                    <a:pt x="359" y="619"/>
                  </a:cubicBezTo>
                  <a:cubicBezTo>
                    <a:pt x="360" y="619"/>
                    <a:pt x="360" y="618"/>
                    <a:pt x="361" y="618"/>
                  </a:cubicBezTo>
                  <a:lnTo>
                    <a:pt x="490" y="488"/>
                  </a:lnTo>
                  <a:close/>
                  <a:moveTo>
                    <a:pt x="785" y="189"/>
                  </a:moveTo>
                  <a:cubicBezTo>
                    <a:pt x="786" y="190"/>
                    <a:pt x="787" y="190"/>
                    <a:pt x="788" y="190"/>
                  </a:cubicBezTo>
                  <a:cubicBezTo>
                    <a:pt x="788" y="190"/>
                    <a:pt x="789" y="190"/>
                    <a:pt x="790" y="189"/>
                  </a:cubicBezTo>
                  <a:cubicBezTo>
                    <a:pt x="807" y="171"/>
                    <a:pt x="807" y="171"/>
                    <a:pt x="807" y="171"/>
                  </a:cubicBezTo>
                  <a:cubicBezTo>
                    <a:pt x="809" y="170"/>
                    <a:pt x="809" y="168"/>
                    <a:pt x="807" y="167"/>
                  </a:cubicBezTo>
                  <a:cubicBezTo>
                    <a:pt x="806" y="166"/>
                    <a:pt x="804" y="166"/>
                    <a:pt x="803" y="167"/>
                  </a:cubicBezTo>
                  <a:cubicBezTo>
                    <a:pt x="785" y="185"/>
                    <a:pt x="785" y="185"/>
                    <a:pt x="785" y="185"/>
                  </a:cubicBezTo>
                  <a:cubicBezTo>
                    <a:pt x="784" y="186"/>
                    <a:pt x="784" y="188"/>
                    <a:pt x="785" y="189"/>
                  </a:cubicBezTo>
                  <a:close/>
                  <a:moveTo>
                    <a:pt x="832" y="143"/>
                  </a:moveTo>
                  <a:cubicBezTo>
                    <a:pt x="832" y="143"/>
                    <a:pt x="833" y="144"/>
                    <a:pt x="834" y="144"/>
                  </a:cubicBezTo>
                  <a:cubicBezTo>
                    <a:pt x="835" y="144"/>
                    <a:pt x="836" y="143"/>
                    <a:pt x="836" y="143"/>
                  </a:cubicBezTo>
                  <a:cubicBezTo>
                    <a:pt x="911" y="68"/>
                    <a:pt x="911" y="68"/>
                    <a:pt x="911" y="68"/>
                  </a:cubicBezTo>
                  <a:cubicBezTo>
                    <a:pt x="912" y="66"/>
                    <a:pt x="912" y="65"/>
                    <a:pt x="911" y="63"/>
                  </a:cubicBezTo>
                  <a:cubicBezTo>
                    <a:pt x="910" y="62"/>
                    <a:pt x="908" y="62"/>
                    <a:pt x="907" y="63"/>
                  </a:cubicBezTo>
                  <a:cubicBezTo>
                    <a:pt x="832" y="138"/>
                    <a:pt x="832" y="138"/>
                    <a:pt x="832" y="138"/>
                  </a:cubicBezTo>
                  <a:cubicBezTo>
                    <a:pt x="831" y="139"/>
                    <a:pt x="831" y="141"/>
                    <a:pt x="832" y="143"/>
                  </a:cubicBezTo>
                  <a:close/>
                  <a:moveTo>
                    <a:pt x="786" y="198"/>
                  </a:moveTo>
                  <a:cubicBezTo>
                    <a:pt x="780" y="204"/>
                    <a:pt x="780" y="204"/>
                    <a:pt x="780" y="204"/>
                  </a:cubicBezTo>
                  <a:cubicBezTo>
                    <a:pt x="779" y="205"/>
                    <a:pt x="779" y="207"/>
                    <a:pt x="780" y="208"/>
                  </a:cubicBezTo>
                  <a:cubicBezTo>
                    <a:pt x="781" y="209"/>
                    <a:pt x="782" y="209"/>
                    <a:pt x="782" y="209"/>
                  </a:cubicBezTo>
                  <a:cubicBezTo>
                    <a:pt x="783" y="209"/>
                    <a:pt x="784" y="209"/>
                    <a:pt x="785" y="208"/>
                  </a:cubicBezTo>
                  <a:cubicBezTo>
                    <a:pt x="791" y="202"/>
                    <a:pt x="791" y="202"/>
                    <a:pt x="791" y="202"/>
                  </a:cubicBezTo>
                  <a:cubicBezTo>
                    <a:pt x="792" y="201"/>
                    <a:pt x="792" y="200"/>
                    <a:pt x="791" y="199"/>
                  </a:cubicBezTo>
                  <a:cubicBezTo>
                    <a:pt x="792" y="199"/>
                    <a:pt x="792" y="199"/>
                    <a:pt x="793" y="199"/>
                  </a:cubicBezTo>
                  <a:cubicBezTo>
                    <a:pt x="793" y="199"/>
                    <a:pt x="794" y="199"/>
                    <a:pt x="795" y="198"/>
                  </a:cubicBezTo>
                  <a:cubicBezTo>
                    <a:pt x="797" y="195"/>
                    <a:pt x="797" y="195"/>
                    <a:pt x="797" y="195"/>
                  </a:cubicBezTo>
                  <a:cubicBezTo>
                    <a:pt x="799" y="194"/>
                    <a:pt x="799" y="192"/>
                    <a:pt x="797" y="191"/>
                  </a:cubicBezTo>
                  <a:cubicBezTo>
                    <a:pt x="796" y="190"/>
                    <a:pt x="794" y="190"/>
                    <a:pt x="793" y="191"/>
                  </a:cubicBezTo>
                  <a:cubicBezTo>
                    <a:pt x="790" y="194"/>
                    <a:pt x="790" y="194"/>
                    <a:pt x="790" y="194"/>
                  </a:cubicBezTo>
                  <a:cubicBezTo>
                    <a:pt x="789" y="195"/>
                    <a:pt x="789" y="196"/>
                    <a:pt x="790" y="197"/>
                  </a:cubicBezTo>
                  <a:cubicBezTo>
                    <a:pt x="789" y="197"/>
                    <a:pt x="787" y="197"/>
                    <a:pt x="786" y="198"/>
                  </a:cubicBezTo>
                  <a:close/>
                  <a:moveTo>
                    <a:pt x="500" y="488"/>
                  </a:moveTo>
                  <a:cubicBezTo>
                    <a:pt x="499" y="487"/>
                    <a:pt x="497" y="487"/>
                    <a:pt x="496" y="488"/>
                  </a:cubicBezTo>
                  <a:cubicBezTo>
                    <a:pt x="362" y="622"/>
                    <a:pt x="362" y="622"/>
                    <a:pt x="362" y="622"/>
                  </a:cubicBezTo>
                  <a:cubicBezTo>
                    <a:pt x="361" y="624"/>
                    <a:pt x="361" y="626"/>
                    <a:pt x="362" y="627"/>
                  </a:cubicBezTo>
                  <a:cubicBezTo>
                    <a:pt x="362" y="627"/>
                    <a:pt x="363" y="628"/>
                    <a:pt x="364" y="628"/>
                  </a:cubicBezTo>
                  <a:cubicBezTo>
                    <a:pt x="365" y="628"/>
                    <a:pt x="365" y="627"/>
                    <a:pt x="366" y="627"/>
                  </a:cubicBezTo>
                  <a:cubicBezTo>
                    <a:pt x="500" y="493"/>
                    <a:pt x="500" y="493"/>
                    <a:pt x="500" y="493"/>
                  </a:cubicBezTo>
                  <a:cubicBezTo>
                    <a:pt x="501" y="492"/>
                    <a:pt x="501" y="490"/>
                    <a:pt x="500" y="488"/>
                  </a:cubicBezTo>
                  <a:close/>
                  <a:moveTo>
                    <a:pt x="804" y="180"/>
                  </a:moveTo>
                  <a:cubicBezTo>
                    <a:pt x="801" y="183"/>
                    <a:pt x="801" y="183"/>
                    <a:pt x="801" y="183"/>
                  </a:cubicBezTo>
                  <a:cubicBezTo>
                    <a:pt x="800" y="185"/>
                    <a:pt x="800" y="186"/>
                    <a:pt x="801" y="188"/>
                  </a:cubicBezTo>
                  <a:cubicBezTo>
                    <a:pt x="801" y="188"/>
                    <a:pt x="802" y="189"/>
                    <a:pt x="803" y="189"/>
                  </a:cubicBezTo>
                  <a:cubicBezTo>
                    <a:pt x="804" y="189"/>
                    <a:pt x="805" y="188"/>
                    <a:pt x="805" y="188"/>
                  </a:cubicBezTo>
                  <a:cubicBezTo>
                    <a:pt x="809" y="184"/>
                    <a:pt x="809" y="184"/>
                    <a:pt x="809" y="184"/>
                  </a:cubicBezTo>
                  <a:cubicBezTo>
                    <a:pt x="810" y="183"/>
                    <a:pt x="810" y="181"/>
                    <a:pt x="809" y="180"/>
                  </a:cubicBezTo>
                  <a:cubicBezTo>
                    <a:pt x="807" y="179"/>
                    <a:pt x="806" y="179"/>
                    <a:pt x="804" y="180"/>
                  </a:cubicBezTo>
                  <a:close/>
                  <a:moveTo>
                    <a:pt x="852" y="136"/>
                  </a:moveTo>
                  <a:cubicBezTo>
                    <a:pt x="853" y="137"/>
                    <a:pt x="854" y="137"/>
                    <a:pt x="855" y="137"/>
                  </a:cubicBezTo>
                  <a:cubicBezTo>
                    <a:pt x="855" y="137"/>
                    <a:pt x="856" y="137"/>
                    <a:pt x="857" y="136"/>
                  </a:cubicBezTo>
                  <a:cubicBezTo>
                    <a:pt x="923" y="69"/>
                    <a:pt x="923" y="69"/>
                    <a:pt x="923" y="69"/>
                  </a:cubicBezTo>
                  <a:cubicBezTo>
                    <a:pt x="925" y="68"/>
                    <a:pt x="925" y="66"/>
                    <a:pt x="923" y="65"/>
                  </a:cubicBezTo>
                  <a:cubicBezTo>
                    <a:pt x="922" y="64"/>
                    <a:pt x="920" y="64"/>
                    <a:pt x="919" y="65"/>
                  </a:cubicBezTo>
                  <a:cubicBezTo>
                    <a:pt x="852" y="132"/>
                    <a:pt x="852" y="132"/>
                    <a:pt x="852" y="132"/>
                  </a:cubicBezTo>
                  <a:cubicBezTo>
                    <a:pt x="851" y="133"/>
                    <a:pt x="851" y="135"/>
                    <a:pt x="852" y="136"/>
                  </a:cubicBezTo>
                  <a:close/>
                  <a:moveTo>
                    <a:pt x="970" y="22"/>
                  </a:moveTo>
                  <a:cubicBezTo>
                    <a:pt x="971" y="22"/>
                    <a:pt x="971" y="21"/>
                    <a:pt x="972" y="21"/>
                  </a:cubicBezTo>
                  <a:cubicBezTo>
                    <a:pt x="975" y="18"/>
                    <a:pt x="975" y="18"/>
                    <a:pt x="975" y="18"/>
                  </a:cubicBezTo>
                  <a:cubicBezTo>
                    <a:pt x="976" y="17"/>
                    <a:pt x="976" y="15"/>
                    <a:pt x="975" y="14"/>
                  </a:cubicBezTo>
                  <a:cubicBezTo>
                    <a:pt x="974" y="12"/>
                    <a:pt x="972" y="12"/>
                    <a:pt x="970" y="14"/>
                  </a:cubicBezTo>
                  <a:cubicBezTo>
                    <a:pt x="968" y="16"/>
                    <a:pt x="968" y="16"/>
                    <a:pt x="968" y="16"/>
                  </a:cubicBezTo>
                  <a:cubicBezTo>
                    <a:pt x="966" y="18"/>
                    <a:pt x="966" y="20"/>
                    <a:pt x="968" y="21"/>
                  </a:cubicBezTo>
                  <a:cubicBezTo>
                    <a:pt x="968" y="21"/>
                    <a:pt x="969" y="22"/>
                    <a:pt x="970" y="22"/>
                  </a:cubicBezTo>
                  <a:close/>
                  <a:moveTo>
                    <a:pt x="767" y="231"/>
                  </a:moveTo>
                  <a:cubicBezTo>
                    <a:pt x="752" y="246"/>
                    <a:pt x="752" y="246"/>
                    <a:pt x="752" y="246"/>
                  </a:cubicBezTo>
                  <a:cubicBezTo>
                    <a:pt x="751" y="247"/>
                    <a:pt x="751" y="249"/>
                    <a:pt x="752" y="250"/>
                  </a:cubicBezTo>
                  <a:cubicBezTo>
                    <a:pt x="753" y="251"/>
                    <a:pt x="753" y="251"/>
                    <a:pt x="754" y="251"/>
                  </a:cubicBezTo>
                  <a:cubicBezTo>
                    <a:pt x="755" y="251"/>
                    <a:pt x="756" y="251"/>
                    <a:pt x="756" y="250"/>
                  </a:cubicBezTo>
                  <a:cubicBezTo>
                    <a:pt x="771" y="236"/>
                    <a:pt x="771" y="236"/>
                    <a:pt x="771" y="236"/>
                  </a:cubicBezTo>
                  <a:cubicBezTo>
                    <a:pt x="772" y="234"/>
                    <a:pt x="772" y="232"/>
                    <a:pt x="771" y="231"/>
                  </a:cubicBezTo>
                  <a:cubicBezTo>
                    <a:pt x="770" y="230"/>
                    <a:pt x="768" y="230"/>
                    <a:pt x="767" y="231"/>
                  </a:cubicBezTo>
                  <a:close/>
                  <a:moveTo>
                    <a:pt x="505" y="497"/>
                  </a:moveTo>
                  <a:cubicBezTo>
                    <a:pt x="504" y="496"/>
                    <a:pt x="502" y="496"/>
                    <a:pt x="501" y="497"/>
                  </a:cubicBezTo>
                  <a:cubicBezTo>
                    <a:pt x="369" y="629"/>
                    <a:pt x="369" y="629"/>
                    <a:pt x="369" y="629"/>
                  </a:cubicBezTo>
                  <a:cubicBezTo>
                    <a:pt x="368" y="630"/>
                    <a:pt x="368" y="632"/>
                    <a:pt x="369" y="633"/>
                  </a:cubicBezTo>
                  <a:cubicBezTo>
                    <a:pt x="370" y="634"/>
                    <a:pt x="371" y="634"/>
                    <a:pt x="371" y="634"/>
                  </a:cubicBezTo>
                  <a:cubicBezTo>
                    <a:pt x="372" y="634"/>
                    <a:pt x="373" y="634"/>
                    <a:pt x="374" y="633"/>
                  </a:cubicBezTo>
                  <a:cubicBezTo>
                    <a:pt x="505" y="501"/>
                    <a:pt x="505" y="501"/>
                    <a:pt x="505" y="501"/>
                  </a:cubicBezTo>
                  <a:cubicBezTo>
                    <a:pt x="507" y="500"/>
                    <a:pt x="507" y="498"/>
                    <a:pt x="505" y="497"/>
                  </a:cubicBezTo>
                  <a:close/>
                  <a:moveTo>
                    <a:pt x="851" y="147"/>
                  </a:moveTo>
                  <a:cubicBezTo>
                    <a:pt x="841" y="157"/>
                    <a:pt x="841" y="157"/>
                    <a:pt x="841" y="157"/>
                  </a:cubicBezTo>
                  <a:cubicBezTo>
                    <a:pt x="840" y="158"/>
                    <a:pt x="840" y="160"/>
                    <a:pt x="841" y="161"/>
                  </a:cubicBezTo>
                  <a:cubicBezTo>
                    <a:pt x="842" y="162"/>
                    <a:pt x="843" y="162"/>
                    <a:pt x="843" y="162"/>
                  </a:cubicBezTo>
                  <a:cubicBezTo>
                    <a:pt x="844" y="162"/>
                    <a:pt x="845" y="162"/>
                    <a:pt x="846" y="161"/>
                  </a:cubicBezTo>
                  <a:cubicBezTo>
                    <a:pt x="855" y="152"/>
                    <a:pt x="855" y="152"/>
                    <a:pt x="855" y="152"/>
                  </a:cubicBezTo>
                  <a:cubicBezTo>
                    <a:pt x="856" y="151"/>
                    <a:pt x="856" y="149"/>
                    <a:pt x="855" y="147"/>
                  </a:cubicBezTo>
                  <a:cubicBezTo>
                    <a:pt x="854" y="146"/>
                    <a:pt x="852" y="146"/>
                    <a:pt x="851" y="147"/>
                  </a:cubicBezTo>
                  <a:close/>
                  <a:moveTo>
                    <a:pt x="985" y="21"/>
                  </a:moveTo>
                  <a:cubicBezTo>
                    <a:pt x="986" y="21"/>
                    <a:pt x="987" y="20"/>
                    <a:pt x="987" y="20"/>
                  </a:cubicBezTo>
                  <a:cubicBezTo>
                    <a:pt x="988" y="18"/>
                    <a:pt x="988" y="18"/>
                    <a:pt x="988" y="18"/>
                  </a:cubicBezTo>
                  <a:cubicBezTo>
                    <a:pt x="990" y="17"/>
                    <a:pt x="990" y="15"/>
                    <a:pt x="988" y="14"/>
                  </a:cubicBezTo>
                  <a:cubicBezTo>
                    <a:pt x="987" y="13"/>
                    <a:pt x="985" y="13"/>
                    <a:pt x="984" y="14"/>
                  </a:cubicBezTo>
                  <a:cubicBezTo>
                    <a:pt x="983" y="15"/>
                    <a:pt x="983" y="15"/>
                    <a:pt x="983" y="15"/>
                  </a:cubicBezTo>
                  <a:cubicBezTo>
                    <a:pt x="982" y="16"/>
                    <a:pt x="982" y="18"/>
                    <a:pt x="983" y="20"/>
                  </a:cubicBezTo>
                  <a:cubicBezTo>
                    <a:pt x="983" y="20"/>
                    <a:pt x="984" y="21"/>
                    <a:pt x="985" y="21"/>
                  </a:cubicBezTo>
                  <a:close/>
                  <a:moveTo>
                    <a:pt x="791" y="215"/>
                  </a:moveTo>
                  <a:cubicBezTo>
                    <a:pt x="791" y="215"/>
                    <a:pt x="792" y="215"/>
                    <a:pt x="793" y="214"/>
                  </a:cubicBezTo>
                  <a:cubicBezTo>
                    <a:pt x="824" y="183"/>
                    <a:pt x="824" y="183"/>
                    <a:pt x="824" y="183"/>
                  </a:cubicBezTo>
                  <a:cubicBezTo>
                    <a:pt x="830" y="177"/>
                    <a:pt x="830" y="177"/>
                    <a:pt x="830" y="177"/>
                  </a:cubicBezTo>
                  <a:cubicBezTo>
                    <a:pt x="836" y="170"/>
                    <a:pt x="836" y="170"/>
                    <a:pt x="836" y="170"/>
                  </a:cubicBezTo>
                  <a:cubicBezTo>
                    <a:pt x="838" y="169"/>
                    <a:pt x="838" y="167"/>
                    <a:pt x="836" y="166"/>
                  </a:cubicBezTo>
                  <a:cubicBezTo>
                    <a:pt x="835" y="165"/>
                    <a:pt x="833" y="165"/>
                    <a:pt x="832" y="166"/>
                  </a:cubicBezTo>
                  <a:cubicBezTo>
                    <a:pt x="826" y="172"/>
                    <a:pt x="826" y="172"/>
                    <a:pt x="826" y="172"/>
                  </a:cubicBezTo>
                  <a:cubicBezTo>
                    <a:pt x="788" y="210"/>
                    <a:pt x="788" y="210"/>
                    <a:pt x="788" y="210"/>
                  </a:cubicBezTo>
                  <a:cubicBezTo>
                    <a:pt x="787" y="211"/>
                    <a:pt x="787" y="213"/>
                    <a:pt x="788" y="214"/>
                  </a:cubicBezTo>
                  <a:cubicBezTo>
                    <a:pt x="789" y="215"/>
                    <a:pt x="790" y="215"/>
                    <a:pt x="791" y="215"/>
                  </a:cubicBezTo>
                  <a:close/>
                  <a:moveTo>
                    <a:pt x="862" y="145"/>
                  </a:moveTo>
                  <a:cubicBezTo>
                    <a:pt x="885" y="122"/>
                    <a:pt x="885" y="122"/>
                    <a:pt x="885" y="122"/>
                  </a:cubicBezTo>
                  <a:cubicBezTo>
                    <a:pt x="886" y="121"/>
                    <a:pt x="886" y="119"/>
                    <a:pt x="885" y="118"/>
                  </a:cubicBezTo>
                  <a:cubicBezTo>
                    <a:pt x="884" y="116"/>
                    <a:pt x="882" y="116"/>
                    <a:pt x="881" y="118"/>
                  </a:cubicBezTo>
                  <a:cubicBezTo>
                    <a:pt x="858" y="140"/>
                    <a:pt x="858" y="140"/>
                    <a:pt x="858" y="140"/>
                  </a:cubicBezTo>
                  <a:cubicBezTo>
                    <a:pt x="857" y="141"/>
                    <a:pt x="857" y="143"/>
                    <a:pt x="858" y="145"/>
                  </a:cubicBezTo>
                  <a:cubicBezTo>
                    <a:pt x="858" y="145"/>
                    <a:pt x="859" y="146"/>
                    <a:pt x="860" y="146"/>
                  </a:cubicBezTo>
                  <a:cubicBezTo>
                    <a:pt x="861" y="146"/>
                    <a:pt x="862" y="145"/>
                    <a:pt x="862" y="145"/>
                  </a:cubicBezTo>
                  <a:close/>
                  <a:moveTo>
                    <a:pt x="906" y="97"/>
                  </a:moveTo>
                  <a:cubicBezTo>
                    <a:pt x="906" y="97"/>
                    <a:pt x="907" y="98"/>
                    <a:pt x="908" y="98"/>
                  </a:cubicBezTo>
                  <a:cubicBezTo>
                    <a:pt x="909" y="98"/>
                    <a:pt x="910" y="97"/>
                    <a:pt x="910" y="97"/>
                  </a:cubicBezTo>
                  <a:cubicBezTo>
                    <a:pt x="933" y="74"/>
                    <a:pt x="933" y="74"/>
                    <a:pt x="933" y="74"/>
                  </a:cubicBezTo>
                  <a:cubicBezTo>
                    <a:pt x="934" y="73"/>
                    <a:pt x="934" y="71"/>
                    <a:pt x="933" y="70"/>
                  </a:cubicBezTo>
                  <a:cubicBezTo>
                    <a:pt x="932" y="68"/>
                    <a:pt x="930" y="68"/>
                    <a:pt x="928" y="70"/>
                  </a:cubicBezTo>
                  <a:cubicBezTo>
                    <a:pt x="906" y="92"/>
                    <a:pt x="906" y="92"/>
                    <a:pt x="906" y="92"/>
                  </a:cubicBezTo>
                  <a:cubicBezTo>
                    <a:pt x="905" y="93"/>
                    <a:pt x="905" y="95"/>
                    <a:pt x="906" y="97"/>
                  </a:cubicBezTo>
                  <a:close/>
                  <a:moveTo>
                    <a:pt x="901" y="106"/>
                  </a:moveTo>
                  <a:cubicBezTo>
                    <a:pt x="901" y="105"/>
                    <a:pt x="901" y="105"/>
                    <a:pt x="901" y="105"/>
                  </a:cubicBezTo>
                  <a:cubicBezTo>
                    <a:pt x="903" y="104"/>
                    <a:pt x="903" y="102"/>
                    <a:pt x="901" y="101"/>
                  </a:cubicBezTo>
                  <a:cubicBezTo>
                    <a:pt x="900" y="100"/>
                    <a:pt x="898" y="100"/>
                    <a:pt x="897" y="101"/>
                  </a:cubicBezTo>
                  <a:cubicBezTo>
                    <a:pt x="896" y="102"/>
                    <a:pt x="896" y="102"/>
                    <a:pt x="896" y="102"/>
                  </a:cubicBezTo>
                  <a:cubicBezTo>
                    <a:pt x="895" y="103"/>
                    <a:pt x="895" y="105"/>
                    <a:pt x="896" y="106"/>
                  </a:cubicBezTo>
                  <a:cubicBezTo>
                    <a:pt x="897" y="107"/>
                    <a:pt x="898" y="107"/>
                    <a:pt x="898" y="107"/>
                  </a:cubicBezTo>
                  <a:cubicBezTo>
                    <a:pt x="899" y="107"/>
                    <a:pt x="900" y="107"/>
                    <a:pt x="901" y="106"/>
                  </a:cubicBezTo>
                  <a:close/>
                  <a:moveTo>
                    <a:pt x="831" y="181"/>
                  </a:moveTo>
                  <a:cubicBezTo>
                    <a:pt x="831" y="181"/>
                    <a:pt x="831" y="181"/>
                    <a:pt x="831" y="181"/>
                  </a:cubicBezTo>
                  <a:cubicBezTo>
                    <a:pt x="794" y="218"/>
                    <a:pt x="794" y="218"/>
                    <a:pt x="794" y="218"/>
                  </a:cubicBezTo>
                  <a:cubicBezTo>
                    <a:pt x="792" y="220"/>
                    <a:pt x="792" y="222"/>
                    <a:pt x="794" y="223"/>
                  </a:cubicBezTo>
                  <a:cubicBezTo>
                    <a:pt x="794" y="223"/>
                    <a:pt x="795" y="224"/>
                    <a:pt x="796" y="224"/>
                  </a:cubicBezTo>
                  <a:cubicBezTo>
                    <a:pt x="797" y="224"/>
                    <a:pt x="797" y="223"/>
                    <a:pt x="798" y="223"/>
                  </a:cubicBezTo>
                  <a:cubicBezTo>
                    <a:pt x="835" y="186"/>
                    <a:pt x="835" y="186"/>
                    <a:pt x="835" y="186"/>
                  </a:cubicBezTo>
                  <a:cubicBezTo>
                    <a:pt x="835" y="186"/>
                    <a:pt x="835" y="186"/>
                    <a:pt x="835" y="186"/>
                  </a:cubicBezTo>
                  <a:cubicBezTo>
                    <a:pt x="835" y="186"/>
                    <a:pt x="835" y="186"/>
                    <a:pt x="835" y="186"/>
                  </a:cubicBezTo>
                  <a:cubicBezTo>
                    <a:pt x="856" y="165"/>
                    <a:pt x="856" y="165"/>
                    <a:pt x="856" y="165"/>
                  </a:cubicBezTo>
                  <a:cubicBezTo>
                    <a:pt x="857" y="164"/>
                    <a:pt x="857" y="162"/>
                    <a:pt x="856" y="161"/>
                  </a:cubicBezTo>
                  <a:cubicBezTo>
                    <a:pt x="854" y="160"/>
                    <a:pt x="853" y="160"/>
                    <a:pt x="851" y="161"/>
                  </a:cubicBezTo>
                  <a:cubicBezTo>
                    <a:pt x="831" y="181"/>
                    <a:pt x="831" y="181"/>
                    <a:pt x="831" y="181"/>
                  </a:cubicBezTo>
                  <a:close/>
                  <a:moveTo>
                    <a:pt x="898" y="118"/>
                  </a:moveTo>
                  <a:cubicBezTo>
                    <a:pt x="899" y="119"/>
                    <a:pt x="900" y="119"/>
                    <a:pt x="900" y="119"/>
                  </a:cubicBezTo>
                  <a:cubicBezTo>
                    <a:pt x="901" y="119"/>
                    <a:pt x="902" y="119"/>
                    <a:pt x="903" y="118"/>
                  </a:cubicBezTo>
                  <a:cubicBezTo>
                    <a:pt x="945" y="75"/>
                    <a:pt x="945" y="75"/>
                    <a:pt x="945" y="75"/>
                  </a:cubicBezTo>
                  <a:cubicBezTo>
                    <a:pt x="946" y="74"/>
                    <a:pt x="946" y="72"/>
                    <a:pt x="945" y="71"/>
                  </a:cubicBezTo>
                  <a:cubicBezTo>
                    <a:pt x="944" y="70"/>
                    <a:pt x="942" y="70"/>
                    <a:pt x="941" y="71"/>
                  </a:cubicBezTo>
                  <a:cubicBezTo>
                    <a:pt x="898" y="114"/>
                    <a:pt x="898" y="114"/>
                    <a:pt x="898" y="114"/>
                  </a:cubicBezTo>
                  <a:cubicBezTo>
                    <a:pt x="897" y="115"/>
                    <a:pt x="897" y="117"/>
                    <a:pt x="898" y="118"/>
                  </a:cubicBezTo>
                  <a:close/>
                  <a:moveTo>
                    <a:pt x="856" y="160"/>
                  </a:moveTo>
                  <a:cubicBezTo>
                    <a:pt x="857" y="161"/>
                    <a:pt x="858" y="161"/>
                    <a:pt x="859" y="161"/>
                  </a:cubicBezTo>
                  <a:cubicBezTo>
                    <a:pt x="859" y="161"/>
                    <a:pt x="860" y="161"/>
                    <a:pt x="861" y="160"/>
                  </a:cubicBezTo>
                  <a:cubicBezTo>
                    <a:pt x="865" y="155"/>
                    <a:pt x="865" y="155"/>
                    <a:pt x="865" y="155"/>
                  </a:cubicBezTo>
                  <a:cubicBezTo>
                    <a:pt x="866" y="155"/>
                    <a:pt x="866" y="155"/>
                    <a:pt x="866" y="155"/>
                  </a:cubicBezTo>
                  <a:cubicBezTo>
                    <a:pt x="866" y="155"/>
                    <a:pt x="866" y="155"/>
                    <a:pt x="866" y="155"/>
                  </a:cubicBezTo>
                  <a:cubicBezTo>
                    <a:pt x="891" y="130"/>
                    <a:pt x="891" y="130"/>
                    <a:pt x="891" y="130"/>
                  </a:cubicBezTo>
                  <a:cubicBezTo>
                    <a:pt x="892" y="129"/>
                    <a:pt x="892" y="127"/>
                    <a:pt x="891" y="125"/>
                  </a:cubicBezTo>
                  <a:cubicBezTo>
                    <a:pt x="890" y="124"/>
                    <a:pt x="888" y="124"/>
                    <a:pt x="887" y="125"/>
                  </a:cubicBezTo>
                  <a:cubicBezTo>
                    <a:pt x="862" y="150"/>
                    <a:pt x="862" y="150"/>
                    <a:pt x="862" y="150"/>
                  </a:cubicBezTo>
                  <a:cubicBezTo>
                    <a:pt x="862" y="150"/>
                    <a:pt x="862" y="151"/>
                    <a:pt x="862" y="151"/>
                  </a:cubicBezTo>
                  <a:cubicBezTo>
                    <a:pt x="861" y="151"/>
                    <a:pt x="861" y="151"/>
                    <a:pt x="861" y="151"/>
                  </a:cubicBezTo>
                  <a:cubicBezTo>
                    <a:pt x="856" y="156"/>
                    <a:pt x="856" y="156"/>
                    <a:pt x="856" y="156"/>
                  </a:cubicBezTo>
                  <a:cubicBezTo>
                    <a:pt x="855" y="157"/>
                    <a:pt x="855" y="159"/>
                    <a:pt x="856" y="160"/>
                  </a:cubicBezTo>
                  <a:close/>
                  <a:moveTo>
                    <a:pt x="508" y="508"/>
                  </a:moveTo>
                  <a:cubicBezTo>
                    <a:pt x="507" y="507"/>
                    <a:pt x="505" y="507"/>
                    <a:pt x="504" y="508"/>
                  </a:cubicBezTo>
                  <a:cubicBezTo>
                    <a:pt x="378" y="634"/>
                    <a:pt x="378" y="634"/>
                    <a:pt x="378" y="634"/>
                  </a:cubicBezTo>
                  <a:cubicBezTo>
                    <a:pt x="377" y="635"/>
                    <a:pt x="377" y="637"/>
                    <a:pt x="378" y="638"/>
                  </a:cubicBezTo>
                  <a:cubicBezTo>
                    <a:pt x="379" y="639"/>
                    <a:pt x="380" y="639"/>
                    <a:pt x="380" y="639"/>
                  </a:cubicBezTo>
                  <a:cubicBezTo>
                    <a:pt x="381" y="639"/>
                    <a:pt x="382" y="639"/>
                    <a:pt x="383" y="638"/>
                  </a:cubicBezTo>
                  <a:cubicBezTo>
                    <a:pt x="508" y="513"/>
                    <a:pt x="508" y="513"/>
                    <a:pt x="508" y="513"/>
                  </a:cubicBezTo>
                  <a:cubicBezTo>
                    <a:pt x="509" y="512"/>
                    <a:pt x="509" y="510"/>
                    <a:pt x="508" y="508"/>
                  </a:cubicBezTo>
                  <a:close/>
                  <a:moveTo>
                    <a:pt x="750" y="269"/>
                  </a:moveTo>
                  <a:cubicBezTo>
                    <a:pt x="751" y="269"/>
                    <a:pt x="752" y="269"/>
                    <a:pt x="752" y="269"/>
                  </a:cubicBezTo>
                  <a:cubicBezTo>
                    <a:pt x="784" y="237"/>
                    <a:pt x="784" y="237"/>
                    <a:pt x="784" y="237"/>
                  </a:cubicBezTo>
                  <a:cubicBezTo>
                    <a:pt x="785" y="236"/>
                    <a:pt x="785" y="234"/>
                    <a:pt x="784" y="233"/>
                  </a:cubicBezTo>
                  <a:cubicBezTo>
                    <a:pt x="783" y="231"/>
                    <a:pt x="781" y="231"/>
                    <a:pt x="779" y="233"/>
                  </a:cubicBezTo>
                  <a:cubicBezTo>
                    <a:pt x="748" y="264"/>
                    <a:pt x="748" y="264"/>
                    <a:pt x="748" y="264"/>
                  </a:cubicBezTo>
                  <a:cubicBezTo>
                    <a:pt x="747" y="265"/>
                    <a:pt x="747" y="267"/>
                    <a:pt x="748" y="269"/>
                  </a:cubicBezTo>
                  <a:cubicBezTo>
                    <a:pt x="748" y="269"/>
                    <a:pt x="749" y="269"/>
                    <a:pt x="750" y="269"/>
                  </a:cubicBezTo>
                  <a:close/>
                  <a:moveTo>
                    <a:pt x="1001" y="18"/>
                  </a:moveTo>
                  <a:cubicBezTo>
                    <a:pt x="1002" y="18"/>
                    <a:pt x="1003" y="18"/>
                    <a:pt x="1003" y="17"/>
                  </a:cubicBezTo>
                  <a:cubicBezTo>
                    <a:pt x="1005" y="15"/>
                    <a:pt x="1005" y="15"/>
                    <a:pt x="1005" y="15"/>
                  </a:cubicBezTo>
                  <a:cubicBezTo>
                    <a:pt x="1007" y="14"/>
                    <a:pt x="1007" y="12"/>
                    <a:pt x="1005" y="11"/>
                  </a:cubicBezTo>
                  <a:cubicBezTo>
                    <a:pt x="1004" y="10"/>
                    <a:pt x="1002" y="10"/>
                    <a:pt x="1001" y="11"/>
                  </a:cubicBezTo>
                  <a:cubicBezTo>
                    <a:pt x="999" y="13"/>
                    <a:pt x="999" y="13"/>
                    <a:pt x="999" y="13"/>
                  </a:cubicBezTo>
                  <a:cubicBezTo>
                    <a:pt x="998" y="14"/>
                    <a:pt x="998" y="16"/>
                    <a:pt x="999" y="17"/>
                  </a:cubicBezTo>
                  <a:cubicBezTo>
                    <a:pt x="1000" y="18"/>
                    <a:pt x="1001" y="18"/>
                    <a:pt x="1001" y="18"/>
                  </a:cubicBezTo>
                  <a:close/>
                  <a:moveTo>
                    <a:pt x="903" y="128"/>
                  </a:moveTo>
                  <a:cubicBezTo>
                    <a:pt x="903" y="128"/>
                    <a:pt x="904" y="129"/>
                    <a:pt x="905" y="129"/>
                  </a:cubicBezTo>
                  <a:cubicBezTo>
                    <a:pt x="906" y="129"/>
                    <a:pt x="906" y="128"/>
                    <a:pt x="907" y="128"/>
                  </a:cubicBezTo>
                  <a:cubicBezTo>
                    <a:pt x="957" y="78"/>
                    <a:pt x="957" y="78"/>
                    <a:pt x="957" y="78"/>
                  </a:cubicBezTo>
                  <a:cubicBezTo>
                    <a:pt x="958" y="76"/>
                    <a:pt x="958" y="74"/>
                    <a:pt x="957" y="73"/>
                  </a:cubicBezTo>
                  <a:cubicBezTo>
                    <a:pt x="956" y="72"/>
                    <a:pt x="954" y="72"/>
                    <a:pt x="953" y="73"/>
                  </a:cubicBezTo>
                  <a:cubicBezTo>
                    <a:pt x="903" y="123"/>
                    <a:pt x="903" y="123"/>
                    <a:pt x="903" y="123"/>
                  </a:cubicBezTo>
                  <a:cubicBezTo>
                    <a:pt x="901" y="125"/>
                    <a:pt x="901" y="127"/>
                    <a:pt x="903" y="128"/>
                  </a:cubicBezTo>
                  <a:close/>
                  <a:moveTo>
                    <a:pt x="1011" y="22"/>
                  </a:moveTo>
                  <a:cubicBezTo>
                    <a:pt x="1012" y="22"/>
                    <a:pt x="1013" y="22"/>
                    <a:pt x="1014" y="21"/>
                  </a:cubicBezTo>
                  <a:cubicBezTo>
                    <a:pt x="1015" y="20"/>
                    <a:pt x="1015" y="20"/>
                    <a:pt x="1015" y="20"/>
                  </a:cubicBezTo>
                  <a:cubicBezTo>
                    <a:pt x="1016" y="19"/>
                    <a:pt x="1016" y="17"/>
                    <a:pt x="1015" y="16"/>
                  </a:cubicBezTo>
                  <a:cubicBezTo>
                    <a:pt x="1014" y="14"/>
                    <a:pt x="1012" y="14"/>
                    <a:pt x="1010" y="16"/>
                  </a:cubicBezTo>
                  <a:cubicBezTo>
                    <a:pt x="1009" y="17"/>
                    <a:pt x="1009" y="17"/>
                    <a:pt x="1009" y="17"/>
                  </a:cubicBezTo>
                  <a:cubicBezTo>
                    <a:pt x="1008" y="18"/>
                    <a:pt x="1008" y="20"/>
                    <a:pt x="1009" y="21"/>
                  </a:cubicBezTo>
                  <a:cubicBezTo>
                    <a:pt x="1010" y="22"/>
                    <a:pt x="1011" y="22"/>
                    <a:pt x="1011" y="22"/>
                  </a:cubicBezTo>
                  <a:close/>
                  <a:moveTo>
                    <a:pt x="505" y="526"/>
                  </a:moveTo>
                  <a:cubicBezTo>
                    <a:pt x="504" y="524"/>
                    <a:pt x="502" y="524"/>
                    <a:pt x="500" y="526"/>
                  </a:cubicBezTo>
                  <a:cubicBezTo>
                    <a:pt x="388" y="639"/>
                    <a:pt x="388" y="639"/>
                    <a:pt x="388" y="639"/>
                  </a:cubicBezTo>
                  <a:cubicBezTo>
                    <a:pt x="386" y="640"/>
                    <a:pt x="386" y="642"/>
                    <a:pt x="388" y="643"/>
                  </a:cubicBezTo>
                  <a:cubicBezTo>
                    <a:pt x="388" y="644"/>
                    <a:pt x="389" y="644"/>
                    <a:pt x="390" y="644"/>
                  </a:cubicBezTo>
                  <a:cubicBezTo>
                    <a:pt x="390" y="644"/>
                    <a:pt x="391" y="644"/>
                    <a:pt x="392" y="643"/>
                  </a:cubicBezTo>
                  <a:cubicBezTo>
                    <a:pt x="505" y="530"/>
                    <a:pt x="505" y="530"/>
                    <a:pt x="505" y="530"/>
                  </a:cubicBezTo>
                  <a:cubicBezTo>
                    <a:pt x="506" y="529"/>
                    <a:pt x="506" y="527"/>
                    <a:pt x="505" y="526"/>
                  </a:cubicBezTo>
                  <a:close/>
                  <a:moveTo>
                    <a:pt x="883" y="144"/>
                  </a:moveTo>
                  <a:cubicBezTo>
                    <a:pt x="883" y="144"/>
                    <a:pt x="882" y="144"/>
                    <a:pt x="881" y="145"/>
                  </a:cubicBezTo>
                  <a:cubicBezTo>
                    <a:pt x="876" y="150"/>
                    <a:pt x="876" y="150"/>
                    <a:pt x="876" y="150"/>
                  </a:cubicBezTo>
                  <a:cubicBezTo>
                    <a:pt x="875" y="151"/>
                    <a:pt x="875" y="153"/>
                    <a:pt x="876" y="155"/>
                  </a:cubicBezTo>
                  <a:cubicBezTo>
                    <a:pt x="876" y="155"/>
                    <a:pt x="877" y="156"/>
                    <a:pt x="878" y="156"/>
                  </a:cubicBezTo>
                  <a:cubicBezTo>
                    <a:pt x="879" y="156"/>
                    <a:pt x="880" y="155"/>
                    <a:pt x="880" y="155"/>
                  </a:cubicBezTo>
                  <a:cubicBezTo>
                    <a:pt x="886" y="149"/>
                    <a:pt x="886" y="149"/>
                    <a:pt x="886" y="149"/>
                  </a:cubicBezTo>
                  <a:cubicBezTo>
                    <a:pt x="886" y="149"/>
                    <a:pt x="887" y="148"/>
                    <a:pt x="887" y="147"/>
                  </a:cubicBezTo>
                  <a:cubicBezTo>
                    <a:pt x="887" y="146"/>
                    <a:pt x="886" y="145"/>
                    <a:pt x="886" y="145"/>
                  </a:cubicBezTo>
                  <a:cubicBezTo>
                    <a:pt x="885" y="144"/>
                    <a:pt x="884" y="144"/>
                    <a:pt x="883" y="144"/>
                  </a:cubicBezTo>
                  <a:close/>
                  <a:moveTo>
                    <a:pt x="752" y="278"/>
                  </a:moveTo>
                  <a:cubicBezTo>
                    <a:pt x="753" y="279"/>
                    <a:pt x="753" y="279"/>
                    <a:pt x="754" y="279"/>
                  </a:cubicBezTo>
                  <a:cubicBezTo>
                    <a:pt x="755" y="279"/>
                    <a:pt x="756" y="279"/>
                    <a:pt x="756" y="278"/>
                  </a:cubicBezTo>
                  <a:cubicBezTo>
                    <a:pt x="869" y="166"/>
                    <a:pt x="869" y="166"/>
                    <a:pt x="869" y="166"/>
                  </a:cubicBezTo>
                  <a:cubicBezTo>
                    <a:pt x="870" y="164"/>
                    <a:pt x="870" y="163"/>
                    <a:pt x="869" y="161"/>
                  </a:cubicBezTo>
                  <a:cubicBezTo>
                    <a:pt x="868" y="160"/>
                    <a:pt x="866" y="160"/>
                    <a:pt x="865" y="161"/>
                  </a:cubicBezTo>
                  <a:cubicBezTo>
                    <a:pt x="752" y="274"/>
                    <a:pt x="752" y="274"/>
                    <a:pt x="752" y="274"/>
                  </a:cubicBezTo>
                  <a:cubicBezTo>
                    <a:pt x="751" y="275"/>
                    <a:pt x="751" y="277"/>
                    <a:pt x="752" y="278"/>
                  </a:cubicBezTo>
                  <a:close/>
                  <a:moveTo>
                    <a:pt x="765" y="282"/>
                  </a:moveTo>
                  <a:cubicBezTo>
                    <a:pt x="766" y="282"/>
                    <a:pt x="767" y="282"/>
                    <a:pt x="767" y="281"/>
                  </a:cubicBezTo>
                  <a:cubicBezTo>
                    <a:pt x="882" y="166"/>
                    <a:pt x="882" y="166"/>
                    <a:pt x="882" y="166"/>
                  </a:cubicBezTo>
                  <a:cubicBezTo>
                    <a:pt x="884" y="165"/>
                    <a:pt x="884" y="163"/>
                    <a:pt x="882" y="162"/>
                  </a:cubicBezTo>
                  <a:cubicBezTo>
                    <a:pt x="881" y="161"/>
                    <a:pt x="879" y="161"/>
                    <a:pt x="878" y="162"/>
                  </a:cubicBezTo>
                  <a:cubicBezTo>
                    <a:pt x="763" y="277"/>
                    <a:pt x="763" y="277"/>
                    <a:pt x="763" y="277"/>
                  </a:cubicBezTo>
                  <a:cubicBezTo>
                    <a:pt x="762" y="278"/>
                    <a:pt x="762" y="280"/>
                    <a:pt x="763" y="281"/>
                  </a:cubicBezTo>
                  <a:cubicBezTo>
                    <a:pt x="764" y="282"/>
                    <a:pt x="764" y="282"/>
                    <a:pt x="765" y="282"/>
                  </a:cubicBezTo>
                  <a:close/>
                  <a:moveTo>
                    <a:pt x="913" y="131"/>
                  </a:moveTo>
                  <a:cubicBezTo>
                    <a:pt x="914" y="132"/>
                    <a:pt x="915" y="132"/>
                    <a:pt x="915" y="132"/>
                  </a:cubicBezTo>
                  <a:cubicBezTo>
                    <a:pt x="916" y="132"/>
                    <a:pt x="917" y="132"/>
                    <a:pt x="918" y="131"/>
                  </a:cubicBezTo>
                  <a:cubicBezTo>
                    <a:pt x="968" y="81"/>
                    <a:pt x="968" y="81"/>
                    <a:pt x="968" y="81"/>
                  </a:cubicBezTo>
                  <a:cubicBezTo>
                    <a:pt x="969" y="80"/>
                    <a:pt x="969" y="78"/>
                    <a:pt x="968" y="77"/>
                  </a:cubicBezTo>
                  <a:cubicBezTo>
                    <a:pt x="967" y="75"/>
                    <a:pt x="965" y="75"/>
                    <a:pt x="963" y="77"/>
                  </a:cubicBezTo>
                  <a:cubicBezTo>
                    <a:pt x="913" y="127"/>
                    <a:pt x="913" y="127"/>
                    <a:pt x="913" y="127"/>
                  </a:cubicBezTo>
                  <a:cubicBezTo>
                    <a:pt x="912" y="128"/>
                    <a:pt x="912" y="130"/>
                    <a:pt x="913" y="131"/>
                  </a:cubicBezTo>
                  <a:close/>
                  <a:moveTo>
                    <a:pt x="399" y="650"/>
                  </a:moveTo>
                  <a:cubicBezTo>
                    <a:pt x="521" y="527"/>
                    <a:pt x="521" y="527"/>
                    <a:pt x="521" y="527"/>
                  </a:cubicBezTo>
                  <a:cubicBezTo>
                    <a:pt x="523" y="526"/>
                    <a:pt x="523" y="524"/>
                    <a:pt x="521" y="523"/>
                  </a:cubicBezTo>
                  <a:cubicBezTo>
                    <a:pt x="520" y="522"/>
                    <a:pt x="518" y="522"/>
                    <a:pt x="517" y="523"/>
                  </a:cubicBezTo>
                  <a:cubicBezTo>
                    <a:pt x="395" y="646"/>
                    <a:pt x="395" y="646"/>
                    <a:pt x="395" y="646"/>
                  </a:cubicBezTo>
                  <a:cubicBezTo>
                    <a:pt x="393" y="647"/>
                    <a:pt x="393" y="649"/>
                    <a:pt x="395" y="650"/>
                  </a:cubicBezTo>
                  <a:cubicBezTo>
                    <a:pt x="395" y="650"/>
                    <a:pt x="396" y="651"/>
                    <a:pt x="397" y="651"/>
                  </a:cubicBezTo>
                  <a:cubicBezTo>
                    <a:pt x="397" y="651"/>
                    <a:pt x="398" y="650"/>
                    <a:pt x="399" y="650"/>
                  </a:cubicBezTo>
                  <a:close/>
                  <a:moveTo>
                    <a:pt x="906" y="142"/>
                  </a:moveTo>
                  <a:cubicBezTo>
                    <a:pt x="906" y="142"/>
                    <a:pt x="907" y="141"/>
                    <a:pt x="908" y="141"/>
                  </a:cubicBezTo>
                  <a:cubicBezTo>
                    <a:pt x="909" y="139"/>
                    <a:pt x="909" y="139"/>
                    <a:pt x="909" y="139"/>
                  </a:cubicBezTo>
                  <a:cubicBezTo>
                    <a:pt x="909" y="139"/>
                    <a:pt x="910" y="139"/>
                    <a:pt x="910" y="139"/>
                  </a:cubicBezTo>
                  <a:cubicBezTo>
                    <a:pt x="910" y="139"/>
                    <a:pt x="910" y="138"/>
                    <a:pt x="911" y="138"/>
                  </a:cubicBezTo>
                  <a:cubicBezTo>
                    <a:pt x="913" y="136"/>
                    <a:pt x="913" y="136"/>
                    <a:pt x="913" y="136"/>
                  </a:cubicBezTo>
                  <a:cubicBezTo>
                    <a:pt x="914" y="135"/>
                    <a:pt x="914" y="133"/>
                    <a:pt x="913" y="131"/>
                  </a:cubicBezTo>
                  <a:cubicBezTo>
                    <a:pt x="912" y="130"/>
                    <a:pt x="910" y="130"/>
                    <a:pt x="909" y="131"/>
                  </a:cubicBezTo>
                  <a:cubicBezTo>
                    <a:pt x="906" y="134"/>
                    <a:pt x="906" y="134"/>
                    <a:pt x="906" y="134"/>
                  </a:cubicBezTo>
                  <a:cubicBezTo>
                    <a:pt x="906" y="134"/>
                    <a:pt x="906" y="134"/>
                    <a:pt x="906" y="135"/>
                  </a:cubicBezTo>
                  <a:cubicBezTo>
                    <a:pt x="905" y="135"/>
                    <a:pt x="905" y="135"/>
                    <a:pt x="905" y="135"/>
                  </a:cubicBezTo>
                  <a:cubicBezTo>
                    <a:pt x="903" y="137"/>
                    <a:pt x="903" y="137"/>
                    <a:pt x="903" y="137"/>
                  </a:cubicBezTo>
                  <a:cubicBezTo>
                    <a:pt x="902" y="138"/>
                    <a:pt x="902" y="140"/>
                    <a:pt x="903" y="141"/>
                  </a:cubicBezTo>
                  <a:cubicBezTo>
                    <a:pt x="904" y="141"/>
                    <a:pt x="905" y="142"/>
                    <a:pt x="906" y="142"/>
                  </a:cubicBezTo>
                  <a:close/>
                  <a:moveTo>
                    <a:pt x="1028" y="19"/>
                  </a:moveTo>
                  <a:cubicBezTo>
                    <a:pt x="1029" y="19"/>
                    <a:pt x="1030" y="19"/>
                    <a:pt x="1030" y="18"/>
                  </a:cubicBezTo>
                  <a:cubicBezTo>
                    <a:pt x="1031" y="17"/>
                    <a:pt x="1031" y="17"/>
                    <a:pt x="1031" y="17"/>
                  </a:cubicBezTo>
                  <a:cubicBezTo>
                    <a:pt x="1033" y="16"/>
                    <a:pt x="1033" y="14"/>
                    <a:pt x="1031" y="13"/>
                  </a:cubicBezTo>
                  <a:cubicBezTo>
                    <a:pt x="1030" y="12"/>
                    <a:pt x="1028" y="12"/>
                    <a:pt x="1027" y="13"/>
                  </a:cubicBezTo>
                  <a:cubicBezTo>
                    <a:pt x="1026" y="14"/>
                    <a:pt x="1026" y="14"/>
                    <a:pt x="1026" y="14"/>
                  </a:cubicBezTo>
                  <a:cubicBezTo>
                    <a:pt x="1025" y="15"/>
                    <a:pt x="1025" y="17"/>
                    <a:pt x="1026" y="18"/>
                  </a:cubicBezTo>
                  <a:cubicBezTo>
                    <a:pt x="1027" y="19"/>
                    <a:pt x="1028" y="19"/>
                    <a:pt x="1028" y="19"/>
                  </a:cubicBezTo>
                  <a:close/>
                  <a:moveTo>
                    <a:pt x="397" y="661"/>
                  </a:moveTo>
                  <a:cubicBezTo>
                    <a:pt x="398" y="662"/>
                    <a:pt x="399" y="662"/>
                    <a:pt x="399" y="662"/>
                  </a:cubicBezTo>
                  <a:cubicBezTo>
                    <a:pt x="400" y="662"/>
                    <a:pt x="401" y="662"/>
                    <a:pt x="402" y="661"/>
                  </a:cubicBezTo>
                  <a:cubicBezTo>
                    <a:pt x="531" y="531"/>
                    <a:pt x="531" y="531"/>
                    <a:pt x="531" y="531"/>
                  </a:cubicBezTo>
                  <a:cubicBezTo>
                    <a:pt x="533" y="530"/>
                    <a:pt x="533" y="528"/>
                    <a:pt x="531" y="527"/>
                  </a:cubicBezTo>
                  <a:cubicBezTo>
                    <a:pt x="530" y="526"/>
                    <a:pt x="528" y="526"/>
                    <a:pt x="527" y="527"/>
                  </a:cubicBezTo>
                  <a:cubicBezTo>
                    <a:pt x="397" y="657"/>
                    <a:pt x="397" y="657"/>
                    <a:pt x="397" y="657"/>
                  </a:cubicBezTo>
                  <a:cubicBezTo>
                    <a:pt x="396" y="658"/>
                    <a:pt x="396" y="660"/>
                    <a:pt x="397" y="661"/>
                  </a:cubicBezTo>
                  <a:close/>
                  <a:moveTo>
                    <a:pt x="930" y="124"/>
                  </a:moveTo>
                  <a:cubicBezTo>
                    <a:pt x="929" y="125"/>
                    <a:pt x="929" y="127"/>
                    <a:pt x="930" y="128"/>
                  </a:cubicBezTo>
                  <a:cubicBezTo>
                    <a:pt x="931" y="129"/>
                    <a:pt x="932" y="129"/>
                    <a:pt x="933" y="129"/>
                  </a:cubicBezTo>
                  <a:cubicBezTo>
                    <a:pt x="933" y="129"/>
                    <a:pt x="934" y="129"/>
                    <a:pt x="935" y="128"/>
                  </a:cubicBezTo>
                  <a:cubicBezTo>
                    <a:pt x="978" y="84"/>
                    <a:pt x="978" y="84"/>
                    <a:pt x="978" y="84"/>
                  </a:cubicBezTo>
                  <a:cubicBezTo>
                    <a:pt x="979" y="83"/>
                    <a:pt x="979" y="81"/>
                    <a:pt x="978" y="80"/>
                  </a:cubicBezTo>
                  <a:cubicBezTo>
                    <a:pt x="977" y="79"/>
                    <a:pt x="975" y="79"/>
                    <a:pt x="974" y="80"/>
                  </a:cubicBezTo>
                  <a:lnTo>
                    <a:pt x="930" y="124"/>
                  </a:lnTo>
                  <a:close/>
                  <a:moveTo>
                    <a:pt x="919" y="143"/>
                  </a:moveTo>
                  <a:cubicBezTo>
                    <a:pt x="920" y="143"/>
                    <a:pt x="920" y="142"/>
                    <a:pt x="921" y="142"/>
                  </a:cubicBezTo>
                  <a:cubicBezTo>
                    <a:pt x="930" y="133"/>
                    <a:pt x="930" y="133"/>
                    <a:pt x="930" y="133"/>
                  </a:cubicBezTo>
                  <a:cubicBezTo>
                    <a:pt x="931" y="132"/>
                    <a:pt x="931" y="130"/>
                    <a:pt x="930" y="129"/>
                  </a:cubicBezTo>
                  <a:cubicBezTo>
                    <a:pt x="929" y="127"/>
                    <a:pt x="927" y="127"/>
                    <a:pt x="925" y="129"/>
                  </a:cubicBezTo>
                  <a:cubicBezTo>
                    <a:pt x="917" y="137"/>
                    <a:pt x="917" y="137"/>
                    <a:pt x="917" y="137"/>
                  </a:cubicBezTo>
                  <a:cubicBezTo>
                    <a:pt x="915" y="139"/>
                    <a:pt x="915" y="141"/>
                    <a:pt x="917" y="142"/>
                  </a:cubicBezTo>
                  <a:cubicBezTo>
                    <a:pt x="917" y="142"/>
                    <a:pt x="918" y="143"/>
                    <a:pt x="919" y="143"/>
                  </a:cubicBezTo>
                  <a:close/>
                  <a:moveTo>
                    <a:pt x="746" y="316"/>
                  </a:moveTo>
                  <a:cubicBezTo>
                    <a:pt x="747" y="316"/>
                    <a:pt x="747" y="315"/>
                    <a:pt x="748" y="315"/>
                  </a:cubicBezTo>
                  <a:cubicBezTo>
                    <a:pt x="761" y="302"/>
                    <a:pt x="761" y="302"/>
                    <a:pt x="761" y="302"/>
                  </a:cubicBezTo>
                  <a:cubicBezTo>
                    <a:pt x="774" y="289"/>
                    <a:pt x="774" y="289"/>
                    <a:pt x="774" y="289"/>
                  </a:cubicBezTo>
                  <a:cubicBezTo>
                    <a:pt x="775" y="287"/>
                    <a:pt x="775" y="285"/>
                    <a:pt x="774" y="284"/>
                  </a:cubicBezTo>
                  <a:cubicBezTo>
                    <a:pt x="773" y="283"/>
                    <a:pt x="771" y="283"/>
                    <a:pt x="770" y="284"/>
                  </a:cubicBezTo>
                  <a:cubicBezTo>
                    <a:pt x="757" y="297"/>
                    <a:pt x="757" y="297"/>
                    <a:pt x="757" y="297"/>
                  </a:cubicBezTo>
                  <a:cubicBezTo>
                    <a:pt x="744" y="310"/>
                    <a:pt x="744" y="310"/>
                    <a:pt x="744" y="310"/>
                  </a:cubicBezTo>
                  <a:cubicBezTo>
                    <a:pt x="742" y="312"/>
                    <a:pt x="742" y="314"/>
                    <a:pt x="744" y="315"/>
                  </a:cubicBezTo>
                  <a:cubicBezTo>
                    <a:pt x="744" y="315"/>
                    <a:pt x="745" y="316"/>
                    <a:pt x="746" y="316"/>
                  </a:cubicBezTo>
                  <a:close/>
                  <a:moveTo>
                    <a:pt x="903" y="156"/>
                  </a:moveTo>
                  <a:cubicBezTo>
                    <a:pt x="903" y="156"/>
                    <a:pt x="904" y="157"/>
                    <a:pt x="905" y="157"/>
                  </a:cubicBezTo>
                  <a:cubicBezTo>
                    <a:pt x="906" y="157"/>
                    <a:pt x="907" y="156"/>
                    <a:pt x="907" y="156"/>
                  </a:cubicBezTo>
                  <a:cubicBezTo>
                    <a:pt x="916" y="147"/>
                    <a:pt x="916" y="147"/>
                    <a:pt x="916" y="147"/>
                  </a:cubicBezTo>
                  <a:cubicBezTo>
                    <a:pt x="917" y="146"/>
                    <a:pt x="917" y="144"/>
                    <a:pt x="916" y="143"/>
                  </a:cubicBezTo>
                  <a:cubicBezTo>
                    <a:pt x="914" y="142"/>
                    <a:pt x="912" y="142"/>
                    <a:pt x="911" y="143"/>
                  </a:cubicBezTo>
                  <a:cubicBezTo>
                    <a:pt x="903" y="151"/>
                    <a:pt x="903" y="151"/>
                    <a:pt x="903" y="151"/>
                  </a:cubicBezTo>
                  <a:cubicBezTo>
                    <a:pt x="902" y="152"/>
                    <a:pt x="902" y="154"/>
                    <a:pt x="903" y="156"/>
                  </a:cubicBezTo>
                  <a:close/>
                  <a:moveTo>
                    <a:pt x="892" y="162"/>
                  </a:moveTo>
                  <a:cubicBezTo>
                    <a:pt x="821" y="233"/>
                    <a:pt x="821" y="233"/>
                    <a:pt x="821" y="233"/>
                  </a:cubicBezTo>
                  <a:cubicBezTo>
                    <a:pt x="820" y="234"/>
                    <a:pt x="820" y="236"/>
                    <a:pt x="821" y="237"/>
                  </a:cubicBezTo>
                  <a:cubicBezTo>
                    <a:pt x="822" y="238"/>
                    <a:pt x="823" y="238"/>
                    <a:pt x="824" y="238"/>
                  </a:cubicBezTo>
                  <a:cubicBezTo>
                    <a:pt x="824" y="238"/>
                    <a:pt x="825" y="238"/>
                    <a:pt x="826" y="237"/>
                  </a:cubicBezTo>
                  <a:cubicBezTo>
                    <a:pt x="896" y="166"/>
                    <a:pt x="896" y="166"/>
                    <a:pt x="896" y="166"/>
                  </a:cubicBezTo>
                  <a:cubicBezTo>
                    <a:pt x="898" y="165"/>
                    <a:pt x="898" y="163"/>
                    <a:pt x="896" y="162"/>
                  </a:cubicBezTo>
                  <a:cubicBezTo>
                    <a:pt x="895" y="161"/>
                    <a:pt x="893" y="161"/>
                    <a:pt x="892" y="162"/>
                  </a:cubicBezTo>
                  <a:close/>
                  <a:moveTo>
                    <a:pt x="779" y="282"/>
                  </a:moveTo>
                  <a:cubicBezTo>
                    <a:pt x="780" y="282"/>
                    <a:pt x="781" y="282"/>
                    <a:pt x="781" y="281"/>
                  </a:cubicBezTo>
                  <a:cubicBezTo>
                    <a:pt x="821" y="242"/>
                    <a:pt x="821" y="242"/>
                    <a:pt x="821" y="242"/>
                  </a:cubicBezTo>
                  <a:cubicBezTo>
                    <a:pt x="822" y="241"/>
                    <a:pt x="822" y="239"/>
                    <a:pt x="821" y="238"/>
                  </a:cubicBezTo>
                  <a:cubicBezTo>
                    <a:pt x="820" y="236"/>
                    <a:pt x="818" y="236"/>
                    <a:pt x="816" y="238"/>
                  </a:cubicBezTo>
                  <a:cubicBezTo>
                    <a:pt x="802" y="252"/>
                    <a:pt x="802" y="252"/>
                    <a:pt x="802" y="252"/>
                  </a:cubicBezTo>
                  <a:cubicBezTo>
                    <a:pt x="777" y="277"/>
                    <a:pt x="777" y="277"/>
                    <a:pt x="777" y="277"/>
                  </a:cubicBezTo>
                  <a:cubicBezTo>
                    <a:pt x="776" y="278"/>
                    <a:pt x="776" y="280"/>
                    <a:pt x="777" y="281"/>
                  </a:cubicBezTo>
                  <a:cubicBezTo>
                    <a:pt x="778" y="282"/>
                    <a:pt x="778" y="282"/>
                    <a:pt x="779" y="282"/>
                  </a:cubicBezTo>
                  <a:close/>
                  <a:moveTo>
                    <a:pt x="941" y="127"/>
                  </a:moveTo>
                  <a:cubicBezTo>
                    <a:pt x="941" y="127"/>
                    <a:pt x="941" y="127"/>
                    <a:pt x="941" y="127"/>
                  </a:cubicBezTo>
                  <a:cubicBezTo>
                    <a:pt x="833" y="235"/>
                    <a:pt x="833" y="235"/>
                    <a:pt x="833" y="235"/>
                  </a:cubicBezTo>
                  <a:cubicBezTo>
                    <a:pt x="832" y="236"/>
                    <a:pt x="832" y="238"/>
                    <a:pt x="833" y="240"/>
                  </a:cubicBezTo>
                  <a:cubicBezTo>
                    <a:pt x="833" y="240"/>
                    <a:pt x="834" y="241"/>
                    <a:pt x="835" y="241"/>
                  </a:cubicBezTo>
                  <a:cubicBezTo>
                    <a:pt x="836" y="241"/>
                    <a:pt x="836" y="240"/>
                    <a:pt x="837" y="240"/>
                  </a:cubicBezTo>
                  <a:cubicBezTo>
                    <a:pt x="945" y="132"/>
                    <a:pt x="945" y="132"/>
                    <a:pt x="945" y="132"/>
                  </a:cubicBezTo>
                  <a:cubicBezTo>
                    <a:pt x="945" y="131"/>
                    <a:pt x="945" y="131"/>
                    <a:pt x="946" y="131"/>
                  </a:cubicBezTo>
                  <a:cubicBezTo>
                    <a:pt x="946" y="131"/>
                    <a:pt x="946" y="131"/>
                    <a:pt x="946" y="131"/>
                  </a:cubicBezTo>
                  <a:cubicBezTo>
                    <a:pt x="986" y="91"/>
                    <a:pt x="986" y="91"/>
                    <a:pt x="986" y="91"/>
                  </a:cubicBezTo>
                  <a:cubicBezTo>
                    <a:pt x="987" y="90"/>
                    <a:pt x="987" y="88"/>
                    <a:pt x="986" y="86"/>
                  </a:cubicBezTo>
                  <a:cubicBezTo>
                    <a:pt x="985" y="85"/>
                    <a:pt x="983" y="85"/>
                    <a:pt x="982" y="86"/>
                  </a:cubicBezTo>
                  <a:cubicBezTo>
                    <a:pt x="942" y="126"/>
                    <a:pt x="942" y="126"/>
                    <a:pt x="942" y="126"/>
                  </a:cubicBezTo>
                  <a:cubicBezTo>
                    <a:pt x="941" y="127"/>
                    <a:pt x="941" y="127"/>
                    <a:pt x="941" y="127"/>
                  </a:cubicBezTo>
                  <a:close/>
                  <a:moveTo>
                    <a:pt x="1015" y="57"/>
                  </a:moveTo>
                  <a:cubicBezTo>
                    <a:pt x="1016" y="58"/>
                    <a:pt x="1017" y="58"/>
                    <a:pt x="1017" y="58"/>
                  </a:cubicBezTo>
                  <a:cubicBezTo>
                    <a:pt x="1018" y="58"/>
                    <a:pt x="1019" y="58"/>
                    <a:pt x="1019" y="57"/>
                  </a:cubicBezTo>
                  <a:cubicBezTo>
                    <a:pt x="1022" y="55"/>
                    <a:pt x="1022" y="55"/>
                    <a:pt x="1022" y="55"/>
                  </a:cubicBezTo>
                  <a:cubicBezTo>
                    <a:pt x="1022" y="55"/>
                    <a:pt x="1022" y="55"/>
                    <a:pt x="1022" y="54"/>
                  </a:cubicBezTo>
                  <a:cubicBezTo>
                    <a:pt x="1023" y="54"/>
                    <a:pt x="1023" y="54"/>
                    <a:pt x="1023" y="54"/>
                  </a:cubicBezTo>
                  <a:cubicBezTo>
                    <a:pt x="1035" y="41"/>
                    <a:pt x="1035" y="41"/>
                    <a:pt x="1035" y="41"/>
                  </a:cubicBezTo>
                  <a:cubicBezTo>
                    <a:pt x="1037" y="40"/>
                    <a:pt x="1037" y="38"/>
                    <a:pt x="1035" y="37"/>
                  </a:cubicBezTo>
                  <a:cubicBezTo>
                    <a:pt x="1034" y="36"/>
                    <a:pt x="1032" y="36"/>
                    <a:pt x="1031" y="37"/>
                  </a:cubicBezTo>
                  <a:cubicBezTo>
                    <a:pt x="1019" y="49"/>
                    <a:pt x="1019" y="49"/>
                    <a:pt x="1019" y="49"/>
                  </a:cubicBezTo>
                  <a:cubicBezTo>
                    <a:pt x="1018" y="50"/>
                    <a:pt x="1018" y="50"/>
                    <a:pt x="1018" y="50"/>
                  </a:cubicBezTo>
                  <a:cubicBezTo>
                    <a:pt x="1018" y="50"/>
                    <a:pt x="1018" y="50"/>
                    <a:pt x="1017" y="51"/>
                  </a:cubicBezTo>
                  <a:cubicBezTo>
                    <a:pt x="1015" y="53"/>
                    <a:pt x="1015" y="53"/>
                    <a:pt x="1015" y="53"/>
                  </a:cubicBezTo>
                  <a:cubicBezTo>
                    <a:pt x="1014" y="54"/>
                    <a:pt x="1014" y="56"/>
                    <a:pt x="1015" y="57"/>
                  </a:cubicBezTo>
                  <a:close/>
                  <a:moveTo>
                    <a:pt x="397" y="676"/>
                  </a:moveTo>
                  <a:cubicBezTo>
                    <a:pt x="397" y="676"/>
                    <a:pt x="398" y="677"/>
                    <a:pt x="399" y="677"/>
                  </a:cubicBezTo>
                  <a:cubicBezTo>
                    <a:pt x="400" y="677"/>
                    <a:pt x="400" y="676"/>
                    <a:pt x="401" y="676"/>
                  </a:cubicBezTo>
                  <a:cubicBezTo>
                    <a:pt x="541" y="536"/>
                    <a:pt x="541" y="536"/>
                    <a:pt x="541" y="536"/>
                  </a:cubicBezTo>
                  <a:cubicBezTo>
                    <a:pt x="542" y="535"/>
                    <a:pt x="542" y="533"/>
                    <a:pt x="541" y="532"/>
                  </a:cubicBezTo>
                  <a:cubicBezTo>
                    <a:pt x="540" y="530"/>
                    <a:pt x="538" y="530"/>
                    <a:pt x="536" y="532"/>
                  </a:cubicBezTo>
                  <a:cubicBezTo>
                    <a:pt x="397" y="671"/>
                    <a:pt x="397" y="671"/>
                    <a:pt x="397" y="671"/>
                  </a:cubicBezTo>
                  <a:cubicBezTo>
                    <a:pt x="395" y="673"/>
                    <a:pt x="395" y="675"/>
                    <a:pt x="397" y="676"/>
                  </a:cubicBezTo>
                  <a:close/>
                  <a:moveTo>
                    <a:pt x="990" y="82"/>
                  </a:moveTo>
                  <a:cubicBezTo>
                    <a:pt x="991" y="83"/>
                    <a:pt x="991" y="83"/>
                    <a:pt x="992" y="83"/>
                  </a:cubicBezTo>
                  <a:cubicBezTo>
                    <a:pt x="993" y="83"/>
                    <a:pt x="994" y="83"/>
                    <a:pt x="994" y="82"/>
                  </a:cubicBezTo>
                  <a:cubicBezTo>
                    <a:pt x="997" y="80"/>
                    <a:pt x="997" y="80"/>
                    <a:pt x="997" y="80"/>
                  </a:cubicBezTo>
                  <a:cubicBezTo>
                    <a:pt x="998" y="79"/>
                    <a:pt x="998" y="77"/>
                    <a:pt x="997" y="76"/>
                  </a:cubicBezTo>
                  <a:cubicBezTo>
                    <a:pt x="996" y="74"/>
                    <a:pt x="994" y="74"/>
                    <a:pt x="992" y="76"/>
                  </a:cubicBezTo>
                  <a:cubicBezTo>
                    <a:pt x="990" y="78"/>
                    <a:pt x="990" y="78"/>
                    <a:pt x="990" y="78"/>
                  </a:cubicBezTo>
                  <a:cubicBezTo>
                    <a:pt x="989" y="79"/>
                    <a:pt x="989" y="81"/>
                    <a:pt x="990" y="82"/>
                  </a:cubicBezTo>
                  <a:close/>
                  <a:moveTo>
                    <a:pt x="807" y="261"/>
                  </a:moveTo>
                  <a:cubicBezTo>
                    <a:pt x="806" y="262"/>
                    <a:pt x="806" y="262"/>
                    <a:pt x="806" y="262"/>
                  </a:cubicBezTo>
                  <a:cubicBezTo>
                    <a:pt x="805" y="263"/>
                    <a:pt x="805" y="265"/>
                    <a:pt x="806" y="267"/>
                  </a:cubicBezTo>
                  <a:cubicBezTo>
                    <a:pt x="806" y="267"/>
                    <a:pt x="807" y="267"/>
                    <a:pt x="808" y="267"/>
                  </a:cubicBezTo>
                  <a:cubicBezTo>
                    <a:pt x="809" y="267"/>
                    <a:pt x="810" y="267"/>
                    <a:pt x="810" y="267"/>
                  </a:cubicBezTo>
                  <a:cubicBezTo>
                    <a:pt x="812" y="265"/>
                    <a:pt x="812" y="265"/>
                    <a:pt x="812" y="265"/>
                  </a:cubicBezTo>
                  <a:cubicBezTo>
                    <a:pt x="813" y="264"/>
                    <a:pt x="813" y="262"/>
                    <a:pt x="812" y="261"/>
                  </a:cubicBezTo>
                  <a:cubicBezTo>
                    <a:pt x="811" y="259"/>
                    <a:pt x="809" y="259"/>
                    <a:pt x="807" y="261"/>
                  </a:cubicBezTo>
                  <a:close/>
                  <a:moveTo>
                    <a:pt x="714" y="358"/>
                  </a:moveTo>
                  <a:cubicBezTo>
                    <a:pt x="715" y="359"/>
                    <a:pt x="716" y="359"/>
                    <a:pt x="716" y="359"/>
                  </a:cubicBezTo>
                  <a:cubicBezTo>
                    <a:pt x="717" y="359"/>
                    <a:pt x="718" y="359"/>
                    <a:pt x="719" y="358"/>
                  </a:cubicBezTo>
                  <a:cubicBezTo>
                    <a:pt x="787" y="290"/>
                    <a:pt x="787" y="290"/>
                    <a:pt x="787" y="290"/>
                  </a:cubicBezTo>
                  <a:cubicBezTo>
                    <a:pt x="788" y="289"/>
                    <a:pt x="788" y="287"/>
                    <a:pt x="787" y="286"/>
                  </a:cubicBezTo>
                  <a:cubicBezTo>
                    <a:pt x="785" y="284"/>
                    <a:pt x="784" y="284"/>
                    <a:pt x="782" y="286"/>
                  </a:cubicBezTo>
                  <a:cubicBezTo>
                    <a:pt x="714" y="354"/>
                    <a:pt x="714" y="354"/>
                    <a:pt x="714" y="354"/>
                  </a:cubicBezTo>
                  <a:cubicBezTo>
                    <a:pt x="713" y="355"/>
                    <a:pt x="713" y="357"/>
                    <a:pt x="714" y="358"/>
                  </a:cubicBezTo>
                  <a:close/>
                  <a:moveTo>
                    <a:pt x="1041" y="49"/>
                  </a:moveTo>
                  <a:cubicBezTo>
                    <a:pt x="1041" y="49"/>
                    <a:pt x="1042" y="49"/>
                    <a:pt x="1043" y="48"/>
                  </a:cubicBezTo>
                  <a:cubicBezTo>
                    <a:pt x="1052" y="38"/>
                    <a:pt x="1052" y="38"/>
                    <a:pt x="1052" y="38"/>
                  </a:cubicBezTo>
                  <a:cubicBezTo>
                    <a:pt x="1053" y="37"/>
                    <a:pt x="1053" y="35"/>
                    <a:pt x="1052" y="34"/>
                  </a:cubicBezTo>
                  <a:cubicBezTo>
                    <a:pt x="1051" y="33"/>
                    <a:pt x="1049" y="33"/>
                    <a:pt x="1048" y="34"/>
                  </a:cubicBezTo>
                  <a:cubicBezTo>
                    <a:pt x="1038" y="44"/>
                    <a:pt x="1038" y="44"/>
                    <a:pt x="1038" y="44"/>
                  </a:cubicBezTo>
                  <a:cubicBezTo>
                    <a:pt x="1037" y="45"/>
                    <a:pt x="1037" y="47"/>
                    <a:pt x="1038" y="48"/>
                  </a:cubicBezTo>
                  <a:cubicBezTo>
                    <a:pt x="1039" y="49"/>
                    <a:pt x="1040" y="49"/>
                    <a:pt x="1041" y="49"/>
                  </a:cubicBezTo>
                  <a:close/>
                  <a:moveTo>
                    <a:pt x="399" y="690"/>
                  </a:moveTo>
                  <a:cubicBezTo>
                    <a:pt x="400" y="690"/>
                    <a:pt x="401" y="690"/>
                    <a:pt x="401" y="689"/>
                  </a:cubicBezTo>
                  <a:cubicBezTo>
                    <a:pt x="548" y="543"/>
                    <a:pt x="548" y="543"/>
                    <a:pt x="548" y="543"/>
                  </a:cubicBezTo>
                  <a:cubicBezTo>
                    <a:pt x="549" y="542"/>
                    <a:pt x="549" y="540"/>
                    <a:pt x="548" y="538"/>
                  </a:cubicBezTo>
                  <a:cubicBezTo>
                    <a:pt x="547" y="537"/>
                    <a:pt x="545" y="537"/>
                    <a:pt x="544" y="538"/>
                  </a:cubicBezTo>
                  <a:cubicBezTo>
                    <a:pt x="397" y="685"/>
                    <a:pt x="397" y="685"/>
                    <a:pt x="397" y="685"/>
                  </a:cubicBezTo>
                  <a:cubicBezTo>
                    <a:pt x="396" y="686"/>
                    <a:pt x="396" y="688"/>
                    <a:pt x="397" y="689"/>
                  </a:cubicBezTo>
                  <a:cubicBezTo>
                    <a:pt x="398" y="690"/>
                    <a:pt x="398" y="690"/>
                    <a:pt x="399" y="690"/>
                  </a:cubicBezTo>
                  <a:close/>
                  <a:moveTo>
                    <a:pt x="703" y="387"/>
                  </a:moveTo>
                  <a:cubicBezTo>
                    <a:pt x="704" y="387"/>
                    <a:pt x="704" y="386"/>
                    <a:pt x="705" y="386"/>
                  </a:cubicBezTo>
                  <a:cubicBezTo>
                    <a:pt x="804" y="287"/>
                    <a:pt x="804" y="287"/>
                    <a:pt x="804" y="287"/>
                  </a:cubicBezTo>
                  <a:cubicBezTo>
                    <a:pt x="804" y="286"/>
                    <a:pt x="804" y="286"/>
                    <a:pt x="805" y="286"/>
                  </a:cubicBezTo>
                  <a:cubicBezTo>
                    <a:pt x="805" y="286"/>
                    <a:pt x="805" y="286"/>
                    <a:pt x="805" y="286"/>
                  </a:cubicBezTo>
                  <a:cubicBezTo>
                    <a:pt x="808" y="283"/>
                    <a:pt x="808" y="283"/>
                    <a:pt x="808" y="283"/>
                  </a:cubicBezTo>
                  <a:cubicBezTo>
                    <a:pt x="809" y="281"/>
                    <a:pt x="809" y="279"/>
                    <a:pt x="808" y="278"/>
                  </a:cubicBezTo>
                  <a:cubicBezTo>
                    <a:pt x="807" y="277"/>
                    <a:pt x="805" y="277"/>
                    <a:pt x="804" y="278"/>
                  </a:cubicBezTo>
                  <a:cubicBezTo>
                    <a:pt x="801" y="281"/>
                    <a:pt x="801" y="281"/>
                    <a:pt x="801" y="281"/>
                  </a:cubicBezTo>
                  <a:cubicBezTo>
                    <a:pt x="801" y="281"/>
                    <a:pt x="800" y="282"/>
                    <a:pt x="800" y="282"/>
                  </a:cubicBezTo>
                  <a:cubicBezTo>
                    <a:pt x="800" y="282"/>
                    <a:pt x="800" y="282"/>
                    <a:pt x="800" y="282"/>
                  </a:cubicBezTo>
                  <a:cubicBezTo>
                    <a:pt x="701" y="381"/>
                    <a:pt x="701" y="381"/>
                    <a:pt x="701" y="381"/>
                  </a:cubicBezTo>
                  <a:cubicBezTo>
                    <a:pt x="699" y="382"/>
                    <a:pt x="699" y="384"/>
                    <a:pt x="701" y="386"/>
                  </a:cubicBezTo>
                  <a:cubicBezTo>
                    <a:pt x="701" y="386"/>
                    <a:pt x="702" y="387"/>
                    <a:pt x="703" y="387"/>
                  </a:cubicBezTo>
                  <a:close/>
                  <a:moveTo>
                    <a:pt x="933" y="157"/>
                  </a:moveTo>
                  <a:cubicBezTo>
                    <a:pt x="933" y="157"/>
                    <a:pt x="933" y="157"/>
                    <a:pt x="933" y="157"/>
                  </a:cubicBezTo>
                  <a:cubicBezTo>
                    <a:pt x="999" y="91"/>
                    <a:pt x="999" y="91"/>
                    <a:pt x="999" y="91"/>
                  </a:cubicBezTo>
                  <a:cubicBezTo>
                    <a:pt x="1002" y="89"/>
                    <a:pt x="1002" y="89"/>
                    <a:pt x="1002" y="89"/>
                  </a:cubicBezTo>
                  <a:cubicBezTo>
                    <a:pt x="1002" y="89"/>
                    <a:pt x="1002" y="89"/>
                    <a:pt x="1002" y="89"/>
                  </a:cubicBezTo>
                  <a:cubicBezTo>
                    <a:pt x="1006" y="84"/>
                    <a:pt x="1006" y="84"/>
                    <a:pt x="1006" y="84"/>
                  </a:cubicBezTo>
                  <a:cubicBezTo>
                    <a:pt x="1007" y="84"/>
                    <a:pt x="1007" y="83"/>
                    <a:pt x="1007" y="82"/>
                  </a:cubicBezTo>
                  <a:cubicBezTo>
                    <a:pt x="1007" y="81"/>
                    <a:pt x="1007" y="81"/>
                    <a:pt x="1006" y="80"/>
                  </a:cubicBezTo>
                  <a:cubicBezTo>
                    <a:pt x="1006" y="80"/>
                    <a:pt x="1006" y="80"/>
                    <a:pt x="1005" y="79"/>
                  </a:cubicBezTo>
                  <a:cubicBezTo>
                    <a:pt x="1005" y="79"/>
                    <a:pt x="1005" y="79"/>
                    <a:pt x="1005" y="79"/>
                  </a:cubicBezTo>
                  <a:cubicBezTo>
                    <a:pt x="1005" y="79"/>
                    <a:pt x="1005" y="79"/>
                    <a:pt x="1005" y="79"/>
                  </a:cubicBezTo>
                  <a:cubicBezTo>
                    <a:pt x="1005" y="79"/>
                    <a:pt x="1005" y="79"/>
                    <a:pt x="1004" y="79"/>
                  </a:cubicBezTo>
                  <a:cubicBezTo>
                    <a:pt x="1004" y="79"/>
                    <a:pt x="1003" y="79"/>
                    <a:pt x="1002" y="80"/>
                  </a:cubicBezTo>
                  <a:cubicBezTo>
                    <a:pt x="1002" y="80"/>
                    <a:pt x="1002" y="80"/>
                    <a:pt x="1002" y="80"/>
                  </a:cubicBezTo>
                  <a:cubicBezTo>
                    <a:pt x="928" y="154"/>
                    <a:pt x="928" y="154"/>
                    <a:pt x="928" y="154"/>
                  </a:cubicBezTo>
                  <a:cubicBezTo>
                    <a:pt x="928" y="154"/>
                    <a:pt x="928" y="154"/>
                    <a:pt x="928" y="154"/>
                  </a:cubicBezTo>
                  <a:cubicBezTo>
                    <a:pt x="928" y="154"/>
                    <a:pt x="928" y="154"/>
                    <a:pt x="928" y="154"/>
                  </a:cubicBezTo>
                  <a:cubicBezTo>
                    <a:pt x="852" y="229"/>
                    <a:pt x="852" y="229"/>
                    <a:pt x="852" y="229"/>
                  </a:cubicBezTo>
                  <a:cubicBezTo>
                    <a:pt x="851" y="231"/>
                    <a:pt x="851" y="233"/>
                    <a:pt x="852" y="234"/>
                  </a:cubicBezTo>
                  <a:cubicBezTo>
                    <a:pt x="853" y="234"/>
                    <a:pt x="854" y="235"/>
                    <a:pt x="855" y="235"/>
                  </a:cubicBezTo>
                  <a:cubicBezTo>
                    <a:pt x="855" y="235"/>
                    <a:pt x="856" y="234"/>
                    <a:pt x="857" y="234"/>
                  </a:cubicBezTo>
                  <a:cubicBezTo>
                    <a:pt x="933" y="158"/>
                    <a:pt x="933" y="158"/>
                    <a:pt x="933" y="158"/>
                  </a:cubicBezTo>
                  <a:cubicBezTo>
                    <a:pt x="933" y="158"/>
                    <a:pt x="933" y="157"/>
                    <a:pt x="933" y="157"/>
                  </a:cubicBezTo>
                  <a:close/>
                  <a:moveTo>
                    <a:pt x="1009" y="80"/>
                  </a:moveTo>
                  <a:cubicBezTo>
                    <a:pt x="1010" y="80"/>
                    <a:pt x="1011" y="80"/>
                    <a:pt x="1012" y="79"/>
                  </a:cubicBezTo>
                  <a:cubicBezTo>
                    <a:pt x="1015" y="76"/>
                    <a:pt x="1015" y="76"/>
                    <a:pt x="1015" y="76"/>
                  </a:cubicBezTo>
                  <a:cubicBezTo>
                    <a:pt x="1016" y="75"/>
                    <a:pt x="1016" y="73"/>
                    <a:pt x="1015" y="71"/>
                  </a:cubicBezTo>
                  <a:cubicBezTo>
                    <a:pt x="1014" y="70"/>
                    <a:pt x="1012" y="70"/>
                    <a:pt x="1011" y="71"/>
                  </a:cubicBezTo>
                  <a:cubicBezTo>
                    <a:pt x="1007" y="75"/>
                    <a:pt x="1007" y="75"/>
                    <a:pt x="1007" y="75"/>
                  </a:cubicBezTo>
                  <a:cubicBezTo>
                    <a:pt x="1006" y="76"/>
                    <a:pt x="1006" y="78"/>
                    <a:pt x="1007" y="79"/>
                  </a:cubicBezTo>
                  <a:cubicBezTo>
                    <a:pt x="1008" y="80"/>
                    <a:pt x="1009" y="80"/>
                    <a:pt x="1009" y="80"/>
                  </a:cubicBezTo>
                  <a:close/>
                  <a:moveTo>
                    <a:pt x="1027" y="55"/>
                  </a:moveTo>
                  <a:cubicBezTo>
                    <a:pt x="1020" y="62"/>
                    <a:pt x="1020" y="62"/>
                    <a:pt x="1020" y="62"/>
                  </a:cubicBezTo>
                  <a:cubicBezTo>
                    <a:pt x="1018" y="63"/>
                    <a:pt x="1018" y="65"/>
                    <a:pt x="1020" y="67"/>
                  </a:cubicBezTo>
                  <a:cubicBezTo>
                    <a:pt x="1020" y="67"/>
                    <a:pt x="1021" y="68"/>
                    <a:pt x="1022" y="68"/>
                  </a:cubicBezTo>
                  <a:cubicBezTo>
                    <a:pt x="1023" y="68"/>
                    <a:pt x="1023" y="67"/>
                    <a:pt x="1024" y="67"/>
                  </a:cubicBezTo>
                  <a:cubicBezTo>
                    <a:pt x="1031" y="59"/>
                    <a:pt x="1031" y="59"/>
                    <a:pt x="1031" y="59"/>
                  </a:cubicBezTo>
                  <a:cubicBezTo>
                    <a:pt x="1032" y="58"/>
                    <a:pt x="1032" y="56"/>
                    <a:pt x="1031" y="55"/>
                  </a:cubicBezTo>
                  <a:cubicBezTo>
                    <a:pt x="1030" y="54"/>
                    <a:pt x="1028" y="54"/>
                    <a:pt x="1027" y="55"/>
                  </a:cubicBezTo>
                  <a:close/>
                  <a:moveTo>
                    <a:pt x="860" y="243"/>
                  </a:moveTo>
                  <a:cubicBezTo>
                    <a:pt x="861" y="243"/>
                    <a:pt x="862" y="243"/>
                    <a:pt x="863" y="242"/>
                  </a:cubicBezTo>
                  <a:cubicBezTo>
                    <a:pt x="872" y="232"/>
                    <a:pt x="872" y="232"/>
                    <a:pt x="872" y="232"/>
                  </a:cubicBezTo>
                  <a:cubicBezTo>
                    <a:pt x="874" y="231"/>
                    <a:pt x="874" y="229"/>
                    <a:pt x="872" y="228"/>
                  </a:cubicBezTo>
                  <a:cubicBezTo>
                    <a:pt x="871" y="227"/>
                    <a:pt x="869" y="227"/>
                    <a:pt x="868" y="228"/>
                  </a:cubicBezTo>
                  <a:cubicBezTo>
                    <a:pt x="858" y="238"/>
                    <a:pt x="858" y="238"/>
                    <a:pt x="858" y="238"/>
                  </a:cubicBezTo>
                  <a:cubicBezTo>
                    <a:pt x="857" y="239"/>
                    <a:pt x="857" y="241"/>
                    <a:pt x="858" y="242"/>
                  </a:cubicBezTo>
                  <a:cubicBezTo>
                    <a:pt x="859" y="243"/>
                    <a:pt x="860" y="243"/>
                    <a:pt x="860" y="243"/>
                  </a:cubicBezTo>
                  <a:close/>
                  <a:moveTo>
                    <a:pt x="1034" y="62"/>
                  </a:moveTo>
                  <a:cubicBezTo>
                    <a:pt x="1031" y="65"/>
                    <a:pt x="1031" y="65"/>
                    <a:pt x="1031" y="65"/>
                  </a:cubicBezTo>
                  <a:cubicBezTo>
                    <a:pt x="1030" y="66"/>
                    <a:pt x="1030" y="68"/>
                    <a:pt x="1031" y="69"/>
                  </a:cubicBezTo>
                  <a:cubicBezTo>
                    <a:pt x="1032" y="70"/>
                    <a:pt x="1033" y="70"/>
                    <a:pt x="1033" y="70"/>
                  </a:cubicBezTo>
                  <a:cubicBezTo>
                    <a:pt x="1034" y="70"/>
                    <a:pt x="1035" y="70"/>
                    <a:pt x="1036" y="69"/>
                  </a:cubicBezTo>
                  <a:cubicBezTo>
                    <a:pt x="1038" y="66"/>
                    <a:pt x="1038" y="66"/>
                    <a:pt x="1038" y="66"/>
                  </a:cubicBezTo>
                  <a:cubicBezTo>
                    <a:pt x="1039" y="65"/>
                    <a:pt x="1039" y="63"/>
                    <a:pt x="1038" y="62"/>
                  </a:cubicBezTo>
                  <a:cubicBezTo>
                    <a:pt x="1037" y="61"/>
                    <a:pt x="1035" y="61"/>
                    <a:pt x="1034" y="62"/>
                  </a:cubicBezTo>
                  <a:close/>
                  <a:moveTo>
                    <a:pt x="705" y="399"/>
                  </a:moveTo>
                  <a:cubicBezTo>
                    <a:pt x="706" y="399"/>
                    <a:pt x="706" y="398"/>
                    <a:pt x="707" y="398"/>
                  </a:cubicBezTo>
                  <a:cubicBezTo>
                    <a:pt x="825" y="280"/>
                    <a:pt x="825" y="280"/>
                    <a:pt x="825" y="280"/>
                  </a:cubicBezTo>
                  <a:cubicBezTo>
                    <a:pt x="826" y="278"/>
                    <a:pt x="826" y="277"/>
                    <a:pt x="825" y="275"/>
                  </a:cubicBezTo>
                  <a:cubicBezTo>
                    <a:pt x="824" y="274"/>
                    <a:pt x="822" y="274"/>
                    <a:pt x="821" y="275"/>
                  </a:cubicBezTo>
                  <a:cubicBezTo>
                    <a:pt x="703" y="393"/>
                    <a:pt x="703" y="393"/>
                    <a:pt x="703" y="393"/>
                  </a:cubicBezTo>
                  <a:cubicBezTo>
                    <a:pt x="701" y="395"/>
                    <a:pt x="701" y="396"/>
                    <a:pt x="703" y="398"/>
                  </a:cubicBezTo>
                  <a:cubicBezTo>
                    <a:pt x="703" y="398"/>
                    <a:pt x="704" y="399"/>
                    <a:pt x="705" y="399"/>
                  </a:cubicBezTo>
                  <a:close/>
                  <a:moveTo>
                    <a:pt x="853" y="251"/>
                  </a:moveTo>
                  <a:cubicBezTo>
                    <a:pt x="854" y="250"/>
                    <a:pt x="854" y="248"/>
                    <a:pt x="853" y="247"/>
                  </a:cubicBezTo>
                  <a:cubicBezTo>
                    <a:pt x="852" y="246"/>
                    <a:pt x="850" y="246"/>
                    <a:pt x="849" y="247"/>
                  </a:cubicBezTo>
                  <a:cubicBezTo>
                    <a:pt x="844" y="252"/>
                    <a:pt x="844" y="252"/>
                    <a:pt x="844" y="252"/>
                  </a:cubicBezTo>
                  <a:cubicBezTo>
                    <a:pt x="842" y="254"/>
                    <a:pt x="842" y="256"/>
                    <a:pt x="844" y="257"/>
                  </a:cubicBezTo>
                  <a:cubicBezTo>
                    <a:pt x="844" y="257"/>
                    <a:pt x="845" y="258"/>
                    <a:pt x="846" y="258"/>
                  </a:cubicBezTo>
                  <a:cubicBezTo>
                    <a:pt x="847" y="258"/>
                    <a:pt x="847" y="257"/>
                    <a:pt x="848" y="257"/>
                  </a:cubicBezTo>
                  <a:lnTo>
                    <a:pt x="853" y="251"/>
                  </a:lnTo>
                  <a:close/>
                  <a:moveTo>
                    <a:pt x="400" y="703"/>
                  </a:moveTo>
                  <a:cubicBezTo>
                    <a:pt x="401" y="703"/>
                    <a:pt x="402" y="703"/>
                    <a:pt x="402" y="702"/>
                  </a:cubicBezTo>
                  <a:cubicBezTo>
                    <a:pt x="559" y="545"/>
                    <a:pt x="559" y="545"/>
                    <a:pt x="559" y="545"/>
                  </a:cubicBezTo>
                  <a:cubicBezTo>
                    <a:pt x="561" y="544"/>
                    <a:pt x="561" y="542"/>
                    <a:pt x="559" y="541"/>
                  </a:cubicBezTo>
                  <a:cubicBezTo>
                    <a:pt x="558" y="540"/>
                    <a:pt x="556" y="540"/>
                    <a:pt x="555" y="541"/>
                  </a:cubicBezTo>
                  <a:cubicBezTo>
                    <a:pt x="398" y="698"/>
                    <a:pt x="398" y="698"/>
                    <a:pt x="398" y="698"/>
                  </a:cubicBezTo>
                  <a:cubicBezTo>
                    <a:pt x="397" y="699"/>
                    <a:pt x="397" y="701"/>
                    <a:pt x="398" y="702"/>
                  </a:cubicBezTo>
                  <a:cubicBezTo>
                    <a:pt x="399" y="703"/>
                    <a:pt x="399" y="703"/>
                    <a:pt x="400" y="703"/>
                  </a:cubicBezTo>
                  <a:close/>
                  <a:moveTo>
                    <a:pt x="873" y="223"/>
                  </a:moveTo>
                  <a:cubicBezTo>
                    <a:pt x="872" y="224"/>
                    <a:pt x="872" y="226"/>
                    <a:pt x="873" y="228"/>
                  </a:cubicBezTo>
                  <a:cubicBezTo>
                    <a:pt x="873" y="228"/>
                    <a:pt x="874" y="229"/>
                    <a:pt x="875" y="229"/>
                  </a:cubicBezTo>
                  <a:cubicBezTo>
                    <a:pt x="876" y="229"/>
                    <a:pt x="876" y="228"/>
                    <a:pt x="877" y="228"/>
                  </a:cubicBezTo>
                  <a:cubicBezTo>
                    <a:pt x="1023" y="82"/>
                    <a:pt x="1023" y="82"/>
                    <a:pt x="1023" y="82"/>
                  </a:cubicBezTo>
                  <a:cubicBezTo>
                    <a:pt x="1024" y="81"/>
                    <a:pt x="1024" y="79"/>
                    <a:pt x="1023" y="78"/>
                  </a:cubicBezTo>
                  <a:cubicBezTo>
                    <a:pt x="1021" y="77"/>
                    <a:pt x="1019" y="77"/>
                    <a:pt x="1018" y="78"/>
                  </a:cubicBezTo>
                  <a:lnTo>
                    <a:pt x="873" y="223"/>
                  </a:lnTo>
                  <a:close/>
                  <a:moveTo>
                    <a:pt x="1062" y="42"/>
                  </a:moveTo>
                  <a:cubicBezTo>
                    <a:pt x="1063" y="42"/>
                    <a:pt x="1063" y="41"/>
                    <a:pt x="1064" y="41"/>
                  </a:cubicBezTo>
                  <a:cubicBezTo>
                    <a:pt x="1069" y="36"/>
                    <a:pt x="1069" y="36"/>
                    <a:pt x="1069" y="36"/>
                  </a:cubicBezTo>
                  <a:cubicBezTo>
                    <a:pt x="1070" y="35"/>
                    <a:pt x="1070" y="33"/>
                    <a:pt x="1069" y="32"/>
                  </a:cubicBezTo>
                  <a:cubicBezTo>
                    <a:pt x="1067" y="30"/>
                    <a:pt x="1066" y="30"/>
                    <a:pt x="1064" y="32"/>
                  </a:cubicBezTo>
                  <a:cubicBezTo>
                    <a:pt x="1060" y="36"/>
                    <a:pt x="1060" y="36"/>
                    <a:pt x="1060" y="36"/>
                  </a:cubicBezTo>
                  <a:cubicBezTo>
                    <a:pt x="1058" y="38"/>
                    <a:pt x="1058" y="39"/>
                    <a:pt x="1060" y="41"/>
                  </a:cubicBezTo>
                  <a:cubicBezTo>
                    <a:pt x="1060" y="41"/>
                    <a:pt x="1061" y="42"/>
                    <a:pt x="1062" y="42"/>
                  </a:cubicBezTo>
                  <a:close/>
                  <a:moveTo>
                    <a:pt x="867" y="250"/>
                  </a:moveTo>
                  <a:cubicBezTo>
                    <a:pt x="868" y="250"/>
                    <a:pt x="869" y="250"/>
                    <a:pt x="870" y="249"/>
                  </a:cubicBezTo>
                  <a:cubicBezTo>
                    <a:pt x="878" y="240"/>
                    <a:pt x="878" y="240"/>
                    <a:pt x="878" y="240"/>
                  </a:cubicBezTo>
                  <a:cubicBezTo>
                    <a:pt x="880" y="239"/>
                    <a:pt x="880" y="237"/>
                    <a:pt x="878" y="236"/>
                  </a:cubicBezTo>
                  <a:cubicBezTo>
                    <a:pt x="877" y="235"/>
                    <a:pt x="875" y="235"/>
                    <a:pt x="874" y="236"/>
                  </a:cubicBezTo>
                  <a:cubicBezTo>
                    <a:pt x="865" y="245"/>
                    <a:pt x="865" y="245"/>
                    <a:pt x="865" y="245"/>
                  </a:cubicBezTo>
                  <a:cubicBezTo>
                    <a:pt x="864" y="246"/>
                    <a:pt x="864" y="248"/>
                    <a:pt x="865" y="249"/>
                  </a:cubicBezTo>
                  <a:cubicBezTo>
                    <a:pt x="866" y="250"/>
                    <a:pt x="867" y="250"/>
                    <a:pt x="867" y="250"/>
                  </a:cubicBezTo>
                  <a:close/>
                  <a:moveTo>
                    <a:pt x="708" y="410"/>
                  </a:moveTo>
                  <a:cubicBezTo>
                    <a:pt x="709" y="410"/>
                    <a:pt x="709" y="409"/>
                    <a:pt x="710" y="409"/>
                  </a:cubicBezTo>
                  <a:cubicBezTo>
                    <a:pt x="840" y="279"/>
                    <a:pt x="840" y="279"/>
                    <a:pt x="840" y="279"/>
                  </a:cubicBezTo>
                  <a:cubicBezTo>
                    <a:pt x="841" y="278"/>
                    <a:pt x="841" y="276"/>
                    <a:pt x="840" y="275"/>
                  </a:cubicBezTo>
                  <a:cubicBezTo>
                    <a:pt x="839" y="273"/>
                    <a:pt x="837" y="273"/>
                    <a:pt x="835" y="275"/>
                  </a:cubicBezTo>
                  <a:cubicBezTo>
                    <a:pt x="706" y="404"/>
                    <a:pt x="706" y="404"/>
                    <a:pt x="706" y="404"/>
                  </a:cubicBezTo>
                  <a:cubicBezTo>
                    <a:pt x="704" y="406"/>
                    <a:pt x="704" y="407"/>
                    <a:pt x="706" y="409"/>
                  </a:cubicBezTo>
                  <a:cubicBezTo>
                    <a:pt x="706" y="409"/>
                    <a:pt x="707" y="410"/>
                    <a:pt x="708" y="410"/>
                  </a:cubicBezTo>
                  <a:close/>
                  <a:moveTo>
                    <a:pt x="1037" y="82"/>
                  </a:moveTo>
                  <a:cubicBezTo>
                    <a:pt x="1038" y="81"/>
                    <a:pt x="1038" y="79"/>
                    <a:pt x="1037" y="78"/>
                  </a:cubicBezTo>
                  <a:cubicBezTo>
                    <a:pt x="1035" y="77"/>
                    <a:pt x="1033" y="77"/>
                    <a:pt x="1032" y="78"/>
                  </a:cubicBezTo>
                  <a:cubicBezTo>
                    <a:pt x="880" y="230"/>
                    <a:pt x="880" y="230"/>
                    <a:pt x="880" y="230"/>
                  </a:cubicBezTo>
                  <a:cubicBezTo>
                    <a:pt x="879" y="231"/>
                    <a:pt x="879" y="233"/>
                    <a:pt x="880" y="234"/>
                  </a:cubicBezTo>
                  <a:cubicBezTo>
                    <a:pt x="881" y="235"/>
                    <a:pt x="881" y="235"/>
                    <a:pt x="882" y="235"/>
                  </a:cubicBezTo>
                  <a:cubicBezTo>
                    <a:pt x="883" y="235"/>
                    <a:pt x="884" y="235"/>
                    <a:pt x="884" y="234"/>
                  </a:cubicBezTo>
                  <a:lnTo>
                    <a:pt x="1037" y="82"/>
                  </a:lnTo>
                  <a:close/>
                  <a:moveTo>
                    <a:pt x="849" y="268"/>
                  </a:moveTo>
                  <a:cubicBezTo>
                    <a:pt x="850" y="268"/>
                    <a:pt x="851" y="268"/>
                    <a:pt x="852" y="267"/>
                  </a:cubicBezTo>
                  <a:cubicBezTo>
                    <a:pt x="856" y="262"/>
                    <a:pt x="856" y="262"/>
                    <a:pt x="856" y="262"/>
                  </a:cubicBezTo>
                  <a:cubicBezTo>
                    <a:pt x="858" y="261"/>
                    <a:pt x="858" y="259"/>
                    <a:pt x="856" y="258"/>
                  </a:cubicBezTo>
                  <a:cubicBezTo>
                    <a:pt x="855" y="257"/>
                    <a:pt x="853" y="257"/>
                    <a:pt x="852" y="258"/>
                  </a:cubicBezTo>
                  <a:cubicBezTo>
                    <a:pt x="847" y="263"/>
                    <a:pt x="847" y="263"/>
                    <a:pt x="847" y="263"/>
                  </a:cubicBezTo>
                  <a:cubicBezTo>
                    <a:pt x="846" y="264"/>
                    <a:pt x="846" y="266"/>
                    <a:pt x="847" y="267"/>
                  </a:cubicBezTo>
                  <a:cubicBezTo>
                    <a:pt x="848" y="268"/>
                    <a:pt x="849" y="268"/>
                    <a:pt x="849" y="268"/>
                  </a:cubicBezTo>
                  <a:close/>
                  <a:moveTo>
                    <a:pt x="401" y="717"/>
                  </a:moveTo>
                  <a:cubicBezTo>
                    <a:pt x="401" y="717"/>
                    <a:pt x="402" y="716"/>
                    <a:pt x="403" y="716"/>
                  </a:cubicBezTo>
                  <a:cubicBezTo>
                    <a:pt x="572" y="546"/>
                    <a:pt x="572" y="546"/>
                    <a:pt x="572" y="546"/>
                  </a:cubicBezTo>
                  <a:cubicBezTo>
                    <a:pt x="574" y="545"/>
                    <a:pt x="574" y="543"/>
                    <a:pt x="572" y="542"/>
                  </a:cubicBezTo>
                  <a:cubicBezTo>
                    <a:pt x="571" y="541"/>
                    <a:pt x="569" y="541"/>
                    <a:pt x="568" y="542"/>
                  </a:cubicBezTo>
                  <a:cubicBezTo>
                    <a:pt x="399" y="711"/>
                    <a:pt x="399" y="711"/>
                    <a:pt x="399" y="711"/>
                  </a:cubicBezTo>
                  <a:cubicBezTo>
                    <a:pt x="397" y="713"/>
                    <a:pt x="397" y="715"/>
                    <a:pt x="399" y="716"/>
                  </a:cubicBezTo>
                  <a:cubicBezTo>
                    <a:pt x="399" y="716"/>
                    <a:pt x="400" y="717"/>
                    <a:pt x="401" y="717"/>
                  </a:cubicBezTo>
                  <a:close/>
                  <a:moveTo>
                    <a:pt x="1053" y="75"/>
                  </a:moveTo>
                  <a:cubicBezTo>
                    <a:pt x="1054" y="76"/>
                    <a:pt x="1055" y="76"/>
                    <a:pt x="1056" y="76"/>
                  </a:cubicBezTo>
                  <a:cubicBezTo>
                    <a:pt x="1056" y="76"/>
                    <a:pt x="1057" y="76"/>
                    <a:pt x="1058" y="75"/>
                  </a:cubicBezTo>
                  <a:cubicBezTo>
                    <a:pt x="1059" y="74"/>
                    <a:pt x="1059" y="74"/>
                    <a:pt x="1059" y="74"/>
                  </a:cubicBezTo>
                  <a:cubicBezTo>
                    <a:pt x="1060" y="72"/>
                    <a:pt x="1060" y="71"/>
                    <a:pt x="1059" y="69"/>
                  </a:cubicBezTo>
                  <a:cubicBezTo>
                    <a:pt x="1058" y="68"/>
                    <a:pt x="1056" y="68"/>
                    <a:pt x="1055" y="69"/>
                  </a:cubicBezTo>
                  <a:cubicBezTo>
                    <a:pt x="1053" y="71"/>
                    <a:pt x="1053" y="71"/>
                    <a:pt x="1053" y="71"/>
                  </a:cubicBezTo>
                  <a:cubicBezTo>
                    <a:pt x="1052" y="72"/>
                    <a:pt x="1052" y="74"/>
                    <a:pt x="1053" y="75"/>
                  </a:cubicBezTo>
                  <a:close/>
                  <a:moveTo>
                    <a:pt x="1052" y="76"/>
                  </a:moveTo>
                  <a:cubicBezTo>
                    <a:pt x="1051" y="75"/>
                    <a:pt x="1049" y="75"/>
                    <a:pt x="1048" y="76"/>
                  </a:cubicBezTo>
                  <a:cubicBezTo>
                    <a:pt x="890" y="234"/>
                    <a:pt x="890" y="234"/>
                    <a:pt x="890" y="234"/>
                  </a:cubicBezTo>
                  <a:cubicBezTo>
                    <a:pt x="889" y="235"/>
                    <a:pt x="889" y="237"/>
                    <a:pt x="890" y="238"/>
                  </a:cubicBezTo>
                  <a:cubicBezTo>
                    <a:pt x="891" y="239"/>
                    <a:pt x="891" y="239"/>
                    <a:pt x="892" y="239"/>
                  </a:cubicBezTo>
                  <a:cubicBezTo>
                    <a:pt x="893" y="239"/>
                    <a:pt x="894" y="239"/>
                    <a:pt x="894" y="238"/>
                  </a:cubicBezTo>
                  <a:cubicBezTo>
                    <a:pt x="1052" y="81"/>
                    <a:pt x="1052" y="81"/>
                    <a:pt x="1052" y="81"/>
                  </a:cubicBezTo>
                  <a:cubicBezTo>
                    <a:pt x="1053" y="79"/>
                    <a:pt x="1053" y="77"/>
                    <a:pt x="1052" y="76"/>
                  </a:cubicBezTo>
                  <a:close/>
                  <a:moveTo>
                    <a:pt x="874" y="254"/>
                  </a:moveTo>
                  <a:cubicBezTo>
                    <a:pt x="875" y="254"/>
                    <a:pt x="876" y="255"/>
                    <a:pt x="877" y="255"/>
                  </a:cubicBezTo>
                  <a:cubicBezTo>
                    <a:pt x="877" y="255"/>
                    <a:pt x="878" y="254"/>
                    <a:pt x="879" y="254"/>
                  </a:cubicBezTo>
                  <a:cubicBezTo>
                    <a:pt x="887" y="246"/>
                    <a:pt x="887" y="246"/>
                    <a:pt x="887" y="246"/>
                  </a:cubicBezTo>
                  <a:cubicBezTo>
                    <a:pt x="888" y="245"/>
                    <a:pt x="888" y="243"/>
                    <a:pt x="887" y="242"/>
                  </a:cubicBezTo>
                  <a:cubicBezTo>
                    <a:pt x="886" y="240"/>
                    <a:pt x="884" y="240"/>
                    <a:pt x="882" y="242"/>
                  </a:cubicBezTo>
                  <a:cubicBezTo>
                    <a:pt x="874" y="249"/>
                    <a:pt x="874" y="249"/>
                    <a:pt x="874" y="249"/>
                  </a:cubicBezTo>
                  <a:cubicBezTo>
                    <a:pt x="873" y="251"/>
                    <a:pt x="873" y="253"/>
                    <a:pt x="874" y="254"/>
                  </a:cubicBezTo>
                  <a:close/>
                  <a:moveTo>
                    <a:pt x="401" y="732"/>
                  </a:moveTo>
                  <a:cubicBezTo>
                    <a:pt x="580" y="552"/>
                    <a:pt x="580" y="552"/>
                    <a:pt x="580" y="552"/>
                  </a:cubicBezTo>
                  <a:cubicBezTo>
                    <a:pt x="582" y="551"/>
                    <a:pt x="582" y="549"/>
                    <a:pt x="580" y="548"/>
                  </a:cubicBezTo>
                  <a:cubicBezTo>
                    <a:pt x="579" y="547"/>
                    <a:pt x="577" y="547"/>
                    <a:pt x="576" y="548"/>
                  </a:cubicBezTo>
                  <a:cubicBezTo>
                    <a:pt x="396" y="727"/>
                    <a:pt x="396" y="727"/>
                    <a:pt x="396" y="727"/>
                  </a:cubicBezTo>
                  <a:cubicBezTo>
                    <a:pt x="395" y="729"/>
                    <a:pt x="395" y="731"/>
                    <a:pt x="396" y="732"/>
                  </a:cubicBezTo>
                  <a:cubicBezTo>
                    <a:pt x="397" y="732"/>
                    <a:pt x="398" y="733"/>
                    <a:pt x="399" y="733"/>
                  </a:cubicBezTo>
                  <a:cubicBezTo>
                    <a:pt x="399" y="733"/>
                    <a:pt x="400" y="732"/>
                    <a:pt x="401" y="732"/>
                  </a:cubicBezTo>
                  <a:close/>
                  <a:moveTo>
                    <a:pt x="703" y="430"/>
                  </a:moveTo>
                  <a:cubicBezTo>
                    <a:pt x="856" y="276"/>
                    <a:pt x="856" y="276"/>
                    <a:pt x="856" y="276"/>
                  </a:cubicBezTo>
                  <a:cubicBezTo>
                    <a:pt x="858" y="275"/>
                    <a:pt x="858" y="273"/>
                    <a:pt x="856" y="272"/>
                  </a:cubicBezTo>
                  <a:cubicBezTo>
                    <a:pt x="855" y="271"/>
                    <a:pt x="853" y="271"/>
                    <a:pt x="852" y="272"/>
                  </a:cubicBezTo>
                  <a:cubicBezTo>
                    <a:pt x="698" y="426"/>
                    <a:pt x="698" y="426"/>
                    <a:pt x="698" y="426"/>
                  </a:cubicBezTo>
                  <a:cubicBezTo>
                    <a:pt x="697" y="427"/>
                    <a:pt x="697" y="429"/>
                    <a:pt x="698" y="430"/>
                  </a:cubicBezTo>
                  <a:cubicBezTo>
                    <a:pt x="699" y="431"/>
                    <a:pt x="700" y="431"/>
                    <a:pt x="700" y="431"/>
                  </a:cubicBezTo>
                  <a:cubicBezTo>
                    <a:pt x="701" y="431"/>
                    <a:pt x="702" y="431"/>
                    <a:pt x="703" y="430"/>
                  </a:cubicBezTo>
                  <a:close/>
                  <a:moveTo>
                    <a:pt x="870" y="276"/>
                  </a:moveTo>
                  <a:cubicBezTo>
                    <a:pt x="871" y="276"/>
                    <a:pt x="871" y="275"/>
                    <a:pt x="872" y="275"/>
                  </a:cubicBezTo>
                  <a:cubicBezTo>
                    <a:pt x="875" y="271"/>
                    <a:pt x="875" y="271"/>
                    <a:pt x="875" y="271"/>
                  </a:cubicBezTo>
                  <a:cubicBezTo>
                    <a:pt x="877" y="270"/>
                    <a:pt x="877" y="268"/>
                    <a:pt x="875" y="267"/>
                  </a:cubicBezTo>
                  <a:cubicBezTo>
                    <a:pt x="874" y="266"/>
                    <a:pt x="872" y="266"/>
                    <a:pt x="871" y="267"/>
                  </a:cubicBezTo>
                  <a:cubicBezTo>
                    <a:pt x="868" y="270"/>
                    <a:pt x="868" y="270"/>
                    <a:pt x="868" y="270"/>
                  </a:cubicBezTo>
                  <a:cubicBezTo>
                    <a:pt x="866" y="271"/>
                    <a:pt x="866" y="273"/>
                    <a:pt x="868" y="275"/>
                  </a:cubicBezTo>
                  <a:cubicBezTo>
                    <a:pt x="868" y="275"/>
                    <a:pt x="869" y="276"/>
                    <a:pt x="870" y="276"/>
                  </a:cubicBezTo>
                  <a:close/>
                  <a:moveTo>
                    <a:pt x="862" y="280"/>
                  </a:moveTo>
                  <a:cubicBezTo>
                    <a:pt x="861" y="279"/>
                    <a:pt x="859" y="279"/>
                    <a:pt x="858" y="280"/>
                  </a:cubicBezTo>
                  <a:cubicBezTo>
                    <a:pt x="700" y="438"/>
                    <a:pt x="700" y="438"/>
                    <a:pt x="700" y="438"/>
                  </a:cubicBezTo>
                  <a:cubicBezTo>
                    <a:pt x="699" y="439"/>
                    <a:pt x="699" y="441"/>
                    <a:pt x="700" y="442"/>
                  </a:cubicBezTo>
                  <a:cubicBezTo>
                    <a:pt x="701" y="443"/>
                    <a:pt x="702" y="443"/>
                    <a:pt x="702" y="443"/>
                  </a:cubicBezTo>
                  <a:cubicBezTo>
                    <a:pt x="703" y="443"/>
                    <a:pt x="704" y="443"/>
                    <a:pt x="704" y="442"/>
                  </a:cubicBezTo>
                  <a:cubicBezTo>
                    <a:pt x="862" y="285"/>
                    <a:pt x="862" y="285"/>
                    <a:pt x="862" y="285"/>
                  </a:cubicBezTo>
                  <a:cubicBezTo>
                    <a:pt x="863" y="283"/>
                    <a:pt x="863" y="281"/>
                    <a:pt x="862" y="280"/>
                  </a:cubicBezTo>
                  <a:close/>
                  <a:moveTo>
                    <a:pt x="583" y="555"/>
                  </a:moveTo>
                  <a:cubicBezTo>
                    <a:pt x="399" y="738"/>
                    <a:pt x="399" y="738"/>
                    <a:pt x="399" y="738"/>
                  </a:cubicBezTo>
                  <a:cubicBezTo>
                    <a:pt x="398" y="740"/>
                    <a:pt x="398" y="742"/>
                    <a:pt x="399" y="743"/>
                  </a:cubicBezTo>
                  <a:cubicBezTo>
                    <a:pt x="400" y="743"/>
                    <a:pt x="401" y="744"/>
                    <a:pt x="402" y="744"/>
                  </a:cubicBezTo>
                  <a:cubicBezTo>
                    <a:pt x="402" y="744"/>
                    <a:pt x="403" y="743"/>
                    <a:pt x="404" y="743"/>
                  </a:cubicBezTo>
                  <a:cubicBezTo>
                    <a:pt x="587" y="559"/>
                    <a:pt x="587" y="559"/>
                    <a:pt x="587" y="559"/>
                  </a:cubicBezTo>
                  <a:cubicBezTo>
                    <a:pt x="589" y="558"/>
                    <a:pt x="589" y="556"/>
                    <a:pt x="587" y="555"/>
                  </a:cubicBezTo>
                  <a:cubicBezTo>
                    <a:pt x="586" y="554"/>
                    <a:pt x="584" y="554"/>
                    <a:pt x="583" y="555"/>
                  </a:cubicBezTo>
                  <a:close/>
                  <a:moveTo>
                    <a:pt x="1084" y="61"/>
                  </a:moveTo>
                  <a:cubicBezTo>
                    <a:pt x="1085" y="61"/>
                    <a:pt x="1086" y="61"/>
                    <a:pt x="1087" y="60"/>
                  </a:cubicBezTo>
                  <a:cubicBezTo>
                    <a:pt x="1090" y="57"/>
                    <a:pt x="1090" y="57"/>
                    <a:pt x="1090" y="57"/>
                  </a:cubicBezTo>
                  <a:cubicBezTo>
                    <a:pt x="1091" y="56"/>
                    <a:pt x="1091" y="54"/>
                    <a:pt x="1090" y="53"/>
                  </a:cubicBezTo>
                  <a:cubicBezTo>
                    <a:pt x="1088" y="51"/>
                    <a:pt x="1087" y="51"/>
                    <a:pt x="1085" y="53"/>
                  </a:cubicBezTo>
                  <a:cubicBezTo>
                    <a:pt x="1082" y="56"/>
                    <a:pt x="1082" y="56"/>
                    <a:pt x="1082" y="56"/>
                  </a:cubicBezTo>
                  <a:cubicBezTo>
                    <a:pt x="1081" y="57"/>
                    <a:pt x="1081" y="59"/>
                    <a:pt x="1082" y="60"/>
                  </a:cubicBezTo>
                  <a:cubicBezTo>
                    <a:pt x="1083" y="61"/>
                    <a:pt x="1084" y="61"/>
                    <a:pt x="1084" y="61"/>
                  </a:cubicBezTo>
                  <a:close/>
                  <a:moveTo>
                    <a:pt x="885" y="261"/>
                  </a:moveTo>
                  <a:cubicBezTo>
                    <a:pt x="885" y="261"/>
                    <a:pt x="886" y="260"/>
                    <a:pt x="887" y="260"/>
                  </a:cubicBezTo>
                  <a:cubicBezTo>
                    <a:pt x="895" y="252"/>
                    <a:pt x="895" y="252"/>
                    <a:pt x="895" y="252"/>
                  </a:cubicBezTo>
                  <a:cubicBezTo>
                    <a:pt x="896" y="251"/>
                    <a:pt x="896" y="249"/>
                    <a:pt x="895" y="248"/>
                  </a:cubicBezTo>
                  <a:cubicBezTo>
                    <a:pt x="893" y="247"/>
                    <a:pt x="891" y="247"/>
                    <a:pt x="890" y="248"/>
                  </a:cubicBezTo>
                  <a:cubicBezTo>
                    <a:pt x="883" y="255"/>
                    <a:pt x="883" y="255"/>
                    <a:pt x="883" y="255"/>
                  </a:cubicBezTo>
                  <a:cubicBezTo>
                    <a:pt x="881" y="257"/>
                    <a:pt x="881" y="259"/>
                    <a:pt x="883" y="260"/>
                  </a:cubicBezTo>
                  <a:cubicBezTo>
                    <a:pt x="883" y="260"/>
                    <a:pt x="884" y="261"/>
                    <a:pt x="885" y="261"/>
                  </a:cubicBezTo>
                  <a:close/>
                  <a:moveTo>
                    <a:pt x="937" y="200"/>
                  </a:moveTo>
                  <a:cubicBezTo>
                    <a:pt x="898" y="240"/>
                    <a:pt x="898" y="240"/>
                    <a:pt x="898" y="240"/>
                  </a:cubicBezTo>
                  <a:cubicBezTo>
                    <a:pt x="897" y="241"/>
                    <a:pt x="897" y="243"/>
                    <a:pt x="898" y="244"/>
                  </a:cubicBezTo>
                  <a:cubicBezTo>
                    <a:pt x="898" y="245"/>
                    <a:pt x="899" y="245"/>
                    <a:pt x="900" y="245"/>
                  </a:cubicBezTo>
                  <a:cubicBezTo>
                    <a:pt x="901" y="245"/>
                    <a:pt x="902" y="245"/>
                    <a:pt x="902" y="244"/>
                  </a:cubicBezTo>
                  <a:cubicBezTo>
                    <a:pt x="942" y="205"/>
                    <a:pt x="942" y="205"/>
                    <a:pt x="942" y="205"/>
                  </a:cubicBezTo>
                  <a:cubicBezTo>
                    <a:pt x="1072" y="75"/>
                    <a:pt x="1072" y="75"/>
                    <a:pt x="1072" y="75"/>
                  </a:cubicBezTo>
                  <a:cubicBezTo>
                    <a:pt x="1073" y="74"/>
                    <a:pt x="1073" y="72"/>
                    <a:pt x="1072" y="70"/>
                  </a:cubicBezTo>
                  <a:cubicBezTo>
                    <a:pt x="1071" y="69"/>
                    <a:pt x="1069" y="69"/>
                    <a:pt x="1068" y="70"/>
                  </a:cubicBezTo>
                  <a:lnTo>
                    <a:pt x="937" y="200"/>
                  </a:lnTo>
                  <a:close/>
                  <a:moveTo>
                    <a:pt x="860" y="300"/>
                  </a:moveTo>
                  <a:cubicBezTo>
                    <a:pt x="861" y="299"/>
                    <a:pt x="861" y="297"/>
                    <a:pt x="860" y="296"/>
                  </a:cubicBezTo>
                  <a:cubicBezTo>
                    <a:pt x="859" y="295"/>
                    <a:pt x="857" y="295"/>
                    <a:pt x="856" y="296"/>
                  </a:cubicBezTo>
                  <a:cubicBezTo>
                    <a:pt x="708" y="444"/>
                    <a:pt x="708" y="444"/>
                    <a:pt x="708" y="444"/>
                  </a:cubicBezTo>
                  <a:cubicBezTo>
                    <a:pt x="707" y="445"/>
                    <a:pt x="707" y="447"/>
                    <a:pt x="708" y="448"/>
                  </a:cubicBezTo>
                  <a:cubicBezTo>
                    <a:pt x="708" y="449"/>
                    <a:pt x="709" y="449"/>
                    <a:pt x="710" y="449"/>
                  </a:cubicBezTo>
                  <a:cubicBezTo>
                    <a:pt x="711" y="449"/>
                    <a:pt x="712" y="449"/>
                    <a:pt x="712" y="448"/>
                  </a:cubicBezTo>
                  <a:lnTo>
                    <a:pt x="860" y="300"/>
                  </a:lnTo>
                  <a:close/>
                  <a:moveTo>
                    <a:pt x="904" y="253"/>
                  </a:moveTo>
                  <a:cubicBezTo>
                    <a:pt x="904" y="253"/>
                    <a:pt x="905" y="254"/>
                    <a:pt x="906" y="254"/>
                  </a:cubicBezTo>
                  <a:cubicBezTo>
                    <a:pt x="906" y="254"/>
                    <a:pt x="907" y="253"/>
                    <a:pt x="908" y="253"/>
                  </a:cubicBezTo>
                  <a:cubicBezTo>
                    <a:pt x="1083" y="77"/>
                    <a:pt x="1083" y="77"/>
                    <a:pt x="1083" y="77"/>
                  </a:cubicBezTo>
                  <a:cubicBezTo>
                    <a:pt x="1102" y="59"/>
                    <a:pt x="1102" y="59"/>
                    <a:pt x="1102" y="59"/>
                  </a:cubicBezTo>
                  <a:cubicBezTo>
                    <a:pt x="1103" y="58"/>
                    <a:pt x="1103" y="56"/>
                    <a:pt x="1102" y="54"/>
                  </a:cubicBezTo>
                  <a:cubicBezTo>
                    <a:pt x="1101" y="53"/>
                    <a:pt x="1099" y="53"/>
                    <a:pt x="1098" y="54"/>
                  </a:cubicBezTo>
                  <a:cubicBezTo>
                    <a:pt x="1079" y="73"/>
                    <a:pt x="1079" y="73"/>
                    <a:pt x="1079" y="73"/>
                  </a:cubicBezTo>
                  <a:cubicBezTo>
                    <a:pt x="904" y="248"/>
                    <a:pt x="904" y="248"/>
                    <a:pt x="904" y="248"/>
                  </a:cubicBezTo>
                  <a:cubicBezTo>
                    <a:pt x="902" y="250"/>
                    <a:pt x="902" y="252"/>
                    <a:pt x="904" y="253"/>
                  </a:cubicBezTo>
                  <a:close/>
                  <a:moveTo>
                    <a:pt x="1137" y="22"/>
                  </a:moveTo>
                  <a:cubicBezTo>
                    <a:pt x="1138" y="22"/>
                    <a:pt x="1139" y="22"/>
                    <a:pt x="1139" y="21"/>
                  </a:cubicBezTo>
                  <a:cubicBezTo>
                    <a:pt x="1144" y="16"/>
                    <a:pt x="1144" y="16"/>
                    <a:pt x="1144" y="16"/>
                  </a:cubicBezTo>
                  <a:cubicBezTo>
                    <a:pt x="1146" y="15"/>
                    <a:pt x="1146" y="13"/>
                    <a:pt x="1144" y="12"/>
                  </a:cubicBezTo>
                  <a:cubicBezTo>
                    <a:pt x="1143" y="11"/>
                    <a:pt x="1141" y="11"/>
                    <a:pt x="1140" y="12"/>
                  </a:cubicBezTo>
                  <a:cubicBezTo>
                    <a:pt x="1135" y="17"/>
                    <a:pt x="1135" y="17"/>
                    <a:pt x="1135" y="17"/>
                  </a:cubicBezTo>
                  <a:cubicBezTo>
                    <a:pt x="1134" y="18"/>
                    <a:pt x="1134" y="20"/>
                    <a:pt x="1135" y="21"/>
                  </a:cubicBezTo>
                  <a:cubicBezTo>
                    <a:pt x="1136" y="22"/>
                    <a:pt x="1136" y="22"/>
                    <a:pt x="1137" y="22"/>
                  </a:cubicBezTo>
                  <a:close/>
                  <a:moveTo>
                    <a:pt x="879" y="280"/>
                  </a:moveTo>
                  <a:cubicBezTo>
                    <a:pt x="880" y="280"/>
                    <a:pt x="881" y="280"/>
                    <a:pt x="881" y="279"/>
                  </a:cubicBezTo>
                  <a:cubicBezTo>
                    <a:pt x="888" y="272"/>
                    <a:pt x="888" y="272"/>
                    <a:pt x="888" y="272"/>
                  </a:cubicBezTo>
                  <a:cubicBezTo>
                    <a:pt x="888" y="272"/>
                    <a:pt x="888" y="272"/>
                    <a:pt x="889" y="272"/>
                  </a:cubicBezTo>
                  <a:cubicBezTo>
                    <a:pt x="889" y="272"/>
                    <a:pt x="889" y="272"/>
                    <a:pt x="889" y="272"/>
                  </a:cubicBezTo>
                  <a:cubicBezTo>
                    <a:pt x="900" y="260"/>
                    <a:pt x="900" y="260"/>
                    <a:pt x="900" y="260"/>
                  </a:cubicBezTo>
                  <a:cubicBezTo>
                    <a:pt x="900" y="260"/>
                    <a:pt x="900" y="260"/>
                    <a:pt x="900" y="260"/>
                  </a:cubicBezTo>
                  <a:cubicBezTo>
                    <a:pt x="903" y="258"/>
                    <a:pt x="903" y="258"/>
                    <a:pt x="903" y="258"/>
                  </a:cubicBezTo>
                  <a:cubicBezTo>
                    <a:pt x="904" y="257"/>
                    <a:pt x="904" y="255"/>
                    <a:pt x="903" y="253"/>
                  </a:cubicBezTo>
                  <a:cubicBezTo>
                    <a:pt x="902" y="252"/>
                    <a:pt x="900" y="252"/>
                    <a:pt x="899" y="253"/>
                  </a:cubicBezTo>
                  <a:cubicBezTo>
                    <a:pt x="897" y="256"/>
                    <a:pt x="897" y="256"/>
                    <a:pt x="897" y="256"/>
                  </a:cubicBezTo>
                  <a:cubicBezTo>
                    <a:pt x="897" y="256"/>
                    <a:pt x="897" y="256"/>
                    <a:pt x="897" y="256"/>
                  </a:cubicBezTo>
                  <a:cubicBezTo>
                    <a:pt x="885" y="267"/>
                    <a:pt x="885" y="267"/>
                    <a:pt x="885" y="267"/>
                  </a:cubicBezTo>
                  <a:cubicBezTo>
                    <a:pt x="885" y="267"/>
                    <a:pt x="885" y="268"/>
                    <a:pt x="885" y="268"/>
                  </a:cubicBezTo>
                  <a:cubicBezTo>
                    <a:pt x="884" y="268"/>
                    <a:pt x="884" y="268"/>
                    <a:pt x="884" y="268"/>
                  </a:cubicBezTo>
                  <a:cubicBezTo>
                    <a:pt x="877" y="275"/>
                    <a:pt x="877" y="275"/>
                    <a:pt x="877" y="275"/>
                  </a:cubicBezTo>
                  <a:cubicBezTo>
                    <a:pt x="876" y="276"/>
                    <a:pt x="876" y="278"/>
                    <a:pt x="877" y="279"/>
                  </a:cubicBezTo>
                  <a:cubicBezTo>
                    <a:pt x="877" y="280"/>
                    <a:pt x="878" y="280"/>
                    <a:pt x="879" y="280"/>
                  </a:cubicBezTo>
                  <a:close/>
                  <a:moveTo>
                    <a:pt x="399" y="757"/>
                  </a:moveTo>
                  <a:cubicBezTo>
                    <a:pt x="400" y="758"/>
                    <a:pt x="400" y="758"/>
                    <a:pt x="401" y="758"/>
                  </a:cubicBezTo>
                  <a:cubicBezTo>
                    <a:pt x="402" y="758"/>
                    <a:pt x="403" y="758"/>
                    <a:pt x="403" y="757"/>
                  </a:cubicBezTo>
                  <a:cubicBezTo>
                    <a:pt x="598" y="563"/>
                    <a:pt x="598" y="563"/>
                    <a:pt x="598" y="563"/>
                  </a:cubicBezTo>
                  <a:cubicBezTo>
                    <a:pt x="599" y="561"/>
                    <a:pt x="599" y="559"/>
                    <a:pt x="598" y="558"/>
                  </a:cubicBezTo>
                  <a:cubicBezTo>
                    <a:pt x="597" y="557"/>
                    <a:pt x="595" y="557"/>
                    <a:pt x="594" y="558"/>
                  </a:cubicBezTo>
                  <a:cubicBezTo>
                    <a:pt x="399" y="753"/>
                    <a:pt x="399" y="753"/>
                    <a:pt x="399" y="753"/>
                  </a:cubicBezTo>
                  <a:cubicBezTo>
                    <a:pt x="398" y="754"/>
                    <a:pt x="398" y="756"/>
                    <a:pt x="399" y="757"/>
                  </a:cubicBezTo>
                  <a:close/>
                  <a:moveTo>
                    <a:pt x="1146" y="24"/>
                  </a:moveTo>
                  <a:cubicBezTo>
                    <a:pt x="1147" y="25"/>
                    <a:pt x="1147" y="25"/>
                    <a:pt x="1148" y="25"/>
                  </a:cubicBezTo>
                  <a:cubicBezTo>
                    <a:pt x="1149" y="25"/>
                    <a:pt x="1150" y="25"/>
                    <a:pt x="1150" y="24"/>
                  </a:cubicBezTo>
                  <a:cubicBezTo>
                    <a:pt x="1154" y="20"/>
                    <a:pt x="1154" y="20"/>
                    <a:pt x="1154" y="20"/>
                  </a:cubicBezTo>
                  <a:cubicBezTo>
                    <a:pt x="1154" y="20"/>
                    <a:pt x="1154" y="20"/>
                    <a:pt x="1154" y="20"/>
                  </a:cubicBezTo>
                  <a:cubicBezTo>
                    <a:pt x="1155" y="20"/>
                    <a:pt x="1155" y="20"/>
                    <a:pt x="1155" y="20"/>
                  </a:cubicBezTo>
                  <a:cubicBezTo>
                    <a:pt x="1157" y="18"/>
                    <a:pt x="1157" y="18"/>
                    <a:pt x="1157" y="18"/>
                  </a:cubicBezTo>
                  <a:cubicBezTo>
                    <a:pt x="1158" y="17"/>
                    <a:pt x="1158" y="15"/>
                    <a:pt x="1157" y="13"/>
                  </a:cubicBezTo>
                  <a:cubicBezTo>
                    <a:pt x="1156" y="12"/>
                    <a:pt x="1154" y="12"/>
                    <a:pt x="1152" y="13"/>
                  </a:cubicBezTo>
                  <a:cubicBezTo>
                    <a:pt x="1150" y="15"/>
                    <a:pt x="1150" y="15"/>
                    <a:pt x="1150" y="15"/>
                  </a:cubicBezTo>
                  <a:cubicBezTo>
                    <a:pt x="1150" y="16"/>
                    <a:pt x="1150" y="16"/>
                    <a:pt x="1150" y="16"/>
                  </a:cubicBezTo>
                  <a:cubicBezTo>
                    <a:pt x="1150" y="16"/>
                    <a:pt x="1150" y="16"/>
                    <a:pt x="1150" y="16"/>
                  </a:cubicBezTo>
                  <a:cubicBezTo>
                    <a:pt x="1146" y="20"/>
                    <a:pt x="1146" y="20"/>
                    <a:pt x="1146" y="20"/>
                  </a:cubicBezTo>
                  <a:cubicBezTo>
                    <a:pt x="1145" y="21"/>
                    <a:pt x="1145" y="23"/>
                    <a:pt x="1146" y="24"/>
                  </a:cubicBezTo>
                  <a:close/>
                  <a:moveTo>
                    <a:pt x="870" y="301"/>
                  </a:moveTo>
                  <a:cubicBezTo>
                    <a:pt x="868" y="299"/>
                    <a:pt x="866" y="299"/>
                    <a:pt x="865" y="301"/>
                  </a:cubicBezTo>
                  <a:cubicBezTo>
                    <a:pt x="713" y="453"/>
                    <a:pt x="713" y="453"/>
                    <a:pt x="713" y="453"/>
                  </a:cubicBezTo>
                  <a:cubicBezTo>
                    <a:pt x="712" y="454"/>
                    <a:pt x="712" y="456"/>
                    <a:pt x="713" y="457"/>
                  </a:cubicBezTo>
                  <a:cubicBezTo>
                    <a:pt x="714" y="458"/>
                    <a:pt x="714" y="458"/>
                    <a:pt x="715" y="458"/>
                  </a:cubicBezTo>
                  <a:cubicBezTo>
                    <a:pt x="716" y="458"/>
                    <a:pt x="717" y="458"/>
                    <a:pt x="717" y="457"/>
                  </a:cubicBezTo>
                  <a:cubicBezTo>
                    <a:pt x="870" y="305"/>
                    <a:pt x="870" y="305"/>
                    <a:pt x="870" y="305"/>
                  </a:cubicBezTo>
                  <a:cubicBezTo>
                    <a:pt x="871" y="304"/>
                    <a:pt x="871" y="302"/>
                    <a:pt x="870" y="301"/>
                  </a:cubicBezTo>
                  <a:close/>
                  <a:moveTo>
                    <a:pt x="1091" y="73"/>
                  </a:moveTo>
                  <a:cubicBezTo>
                    <a:pt x="1091" y="73"/>
                    <a:pt x="1091" y="73"/>
                    <a:pt x="1091" y="73"/>
                  </a:cubicBezTo>
                  <a:cubicBezTo>
                    <a:pt x="906" y="259"/>
                    <a:pt x="906" y="259"/>
                    <a:pt x="906" y="259"/>
                  </a:cubicBezTo>
                  <a:cubicBezTo>
                    <a:pt x="905" y="260"/>
                    <a:pt x="905" y="262"/>
                    <a:pt x="906" y="264"/>
                  </a:cubicBezTo>
                  <a:cubicBezTo>
                    <a:pt x="907" y="264"/>
                    <a:pt x="908" y="265"/>
                    <a:pt x="909" y="265"/>
                  </a:cubicBezTo>
                  <a:cubicBezTo>
                    <a:pt x="909" y="265"/>
                    <a:pt x="910" y="264"/>
                    <a:pt x="911" y="264"/>
                  </a:cubicBezTo>
                  <a:cubicBezTo>
                    <a:pt x="1109" y="65"/>
                    <a:pt x="1109" y="65"/>
                    <a:pt x="1109" y="65"/>
                  </a:cubicBezTo>
                  <a:cubicBezTo>
                    <a:pt x="1114" y="60"/>
                    <a:pt x="1114" y="60"/>
                    <a:pt x="1114" y="60"/>
                  </a:cubicBezTo>
                  <a:cubicBezTo>
                    <a:pt x="1116" y="59"/>
                    <a:pt x="1116" y="57"/>
                    <a:pt x="1114" y="56"/>
                  </a:cubicBezTo>
                  <a:cubicBezTo>
                    <a:pt x="1113" y="55"/>
                    <a:pt x="1111" y="55"/>
                    <a:pt x="1110" y="56"/>
                  </a:cubicBezTo>
                  <a:cubicBezTo>
                    <a:pt x="1105" y="61"/>
                    <a:pt x="1105" y="61"/>
                    <a:pt x="1105" y="61"/>
                  </a:cubicBezTo>
                  <a:cubicBezTo>
                    <a:pt x="1103" y="63"/>
                    <a:pt x="1103" y="63"/>
                    <a:pt x="1103" y="63"/>
                  </a:cubicBezTo>
                  <a:cubicBezTo>
                    <a:pt x="1103" y="63"/>
                    <a:pt x="1102" y="63"/>
                    <a:pt x="1102" y="63"/>
                  </a:cubicBezTo>
                  <a:lnTo>
                    <a:pt x="1091" y="73"/>
                  </a:lnTo>
                  <a:close/>
                  <a:moveTo>
                    <a:pt x="597" y="569"/>
                  </a:moveTo>
                  <a:cubicBezTo>
                    <a:pt x="399" y="767"/>
                    <a:pt x="399" y="767"/>
                    <a:pt x="399" y="767"/>
                  </a:cubicBezTo>
                  <a:cubicBezTo>
                    <a:pt x="398" y="768"/>
                    <a:pt x="398" y="770"/>
                    <a:pt x="399" y="771"/>
                  </a:cubicBezTo>
                  <a:cubicBezTo>
                    <a:pt x="399" y="772"/>
                    <a:pt x="400" y="772"/>
                    <a:pt x="401" y="772"/>
                  </a:cubicBezTo>
                  <a:cubicBezTo>
                    <a:pt x="402" y="772"/>
                    <a:pt x="403" y="772"/>
                    <a:pt x="403" y="771"/>
                  </a:cubicBezTo>
                  <a:cubicBezTo>
                    <a:pt x="601" y="573"/>
                    <a:pt x="601" y="573"/>
                    <a:pt x="601" y="573"/>
                  </a:cubicBezTo>
                  <a:cubicBezTo>
                    <a:pt x="603" y="572"/>
                    <a:pt x="603" y="570"/>
                    <a:pt x="601" y="569"/>
                  </a:cubicBezTo>
                  <a:cubicBezTo>
                    <a:pt x="600" y="568"/>
                    <a:pt x="598" y="568"/>
                    <a:pt x="597" y="569"/>
                  </a:cubicBezTo>
                  <a:close/>
                  <a:moveTo>
                    <a:pt x="880" y="308"/>
                  </a:moveTo>
                  <a:cubicBezTo>
                    <a:pt x="881" y="307"/>
                    <a:pt x="881" y="305"/>
                    <a:pt x="880" y="304"/>
                  </a:cubicBezTo>
                  <a:cubicBezTo>
                    <a:pt x="879" y="303"/>
                    <a:pt x="877" y="303"/>
                    <a:pt x="876" y="304"/>
                  </a:cubicBezTo>
                  <a:cubicBezTo>
                    <a:pt x="720" y="460"/>
                    <a:pt x="720" y="460"/>
                    <a:pt x="720" y="460"/>
                  </a:cubicBezTo>
                  <a:cubicBezTo>
                    <a:pt x="719" y="461"/>
                    <a:pt x="719" y="463"/>
                    <a:pt x="720" y="464"/>
                  </a:cubicBezTo>
                  <a:cubicBezTo>
                    <a:pt x="720" y="465"/>
                    <a:pt x="721" y="465"/>
                    <a:pt x="722" y="465"/>
                  </a:cubicBezTo>
                  <a:cubicBezTo>
                    <a:pt x="723" y="465"/>
                    <a:pt x="724" y="465"/>
                    <a:pt x="724" y="464"/>
                  </a:cubicBezTo>
                  <a:lnTo>
                    <a:pt x="880" y="308"/>
                  </a:lnTo>
                  <a:close/>
                  <a:moveTo>
                    <a:pt x="966" y="214"/>
                  </a:moveTo>
                  <a:cubicBezTo>
                    <a:pt x="965" y="215"/>
                    <a:pt x="965" y="217"/>
                    <a:pt x="966" y="218"/>
                  </a:cubicBezTo>
                  <a:cubicBezTo>
                    <a:pt x="967" y="219"/>
                    <a:pt x="968" y="219"/>
                    <a:pt x="968" y="219"/>
                  </a:cubicBezTo>
                  <a:cubicBezTo>
                    <a:pt x="969" y="219"/>
                    <a:pt x="970" y="219"/>
                    <a:pt x="971" y="218"/>
                  </a:cubicBezTo>
                  <a:cubicBezTo>
                    <a:pt x="1116" y="73"/>
                    <a:pt x="1116" y="73"/>
                    <a:pt x="1116" y="73"/>
                  </a:cubicBezTo>
                  <a:cubicBezTo>
                    <a:pt x="1116" y="72"/>
                    <a:pt x="1116" y="72"/>
                    <a:pt x="1116" y="72"/>
                  </a:cubicBezTo>
                  <a:cubicBezTo>
                    <a:pt x="1124" y="65"/>
                    <a:pt x="1124" y="65"/>
                    <a:pt x="1124" y="65"/>
                  </a:cubicBezTo>
                  <a:cubicBezTo>
                    <a:pt x="1128" y="60"/>
                    <a:pt x="1128" y="60"/>
                    <a:pt x="1128" y="60"/>
                  </a:cubicBezTo>
                  <a:cubicBezTo>
                    <a:pt x="1133" y="56"/>
                    <a:pt x="1133" y="56"/>
                    <a:pt x="1133" y="56"/>
                  </a:cubicBezTo>
                  <a:cubicBezTo>
                    <a:pt x="1136" y="53"/>
                    <a:pt x="1136" y="53"/>
                    <a:pt x="1136" y="53"/>
                  </a:cubicBezTo>
                  <a:cubicBezTo>
                    <a:pt x="1137" y="52"/>
                    <a:pt x="1137" y="50"/>
                    <a:pt x="1136" y="49"/>
                  </a:cubicBezTo>
                  <a:cubicBezTo>
                    <a:pt x="1134" y="47"/>
                    <a:pt x="1132" y="47"/>
                    <a:pt x="1131" y="49"/>
                  </a:cubicBezTo>
                  <a:cubicBezTo>
                    <a:pt x="1128" y="52"/>
                    <a:pt x="1128" y="52"/>
                    <a:pt x="1128" y="52"/>
                  </a:cubicBezTo>
                  <a:cubicBezTo>
                    <a:pt x="1118" y="62"/>
                    <a:pt x="1118" y="62"/>
                    <a:pt x="1118" y="62"/>
                  </a:cubicBezTo>
                  <a:cubicBezTo>
                    <a:pt x="1118" y="62"/>
                    <a:pt x="1118" y="62"/>
                    <a:pt x="1118" y="62"/>
                  </a:cubicBezTo>
                  <a:cubicBezTo>
                    <a:pt x="1112" y="68"/>
                    <a:pt x="1112" y="68"/>
                    <a:pt x="1112" y="68"/>
                  </a:cubicBezTo>
                  <a:lnTo>
                    <a:pt x="966" y="214"/>
                  </a:lnTo>
                  <a:close/>
                  <a:moveTo>
                    <a:pt x="956" y="229"/>
                  </a:moveTo>
                  <a:cubicBezTo>
                    <a:pt x="954" y="227"/>
                    <a:pt x="952" y="227"/>
                    <a:pt x="951" y="229"/>
                  </a:cubicBezTo>
                  <a:cubicBezTo>
                    <a:pt x="923" y="257"/>
                    <a:pt x="923" y="257"/>
                    <a:pt x="923" y="257"/>
                  </a:cubicBezTo>
                  <a:cubicBezTo>
                    <a:pt x="914" y="265"/>
                    <a:pt x="914" y="265"/>
                    <a:pt x="914" y="265"/>
                  </a:cubicBezTo>
                  <a:cubicBezTo>
                    <a:pt x="913" y="267"/>
                    <a:pt x="913" y="269"/>
                    <a:pt x="914" y="270"/>
                  </a:cubicBezTo>
                  <a:cubicBezTo>
                    <a:pt x="915" y="270"/>
                    <a:pt x="916" y="271"/>
                    <a:pt x="917" y="271"/>
                  </a:cubicBezTo>
                  <a:cubicBezTo>
                    <a:pt x="917" y="271"/>
                    <a:pt x="918" y="270"/>
                    <a:pt x="919" y="270"/>
                  </a:cubicBezTo>
                  <a:cubicBezTo>
                    <a:pt x="927" y="261"/>
                    <a:pt x="927" y="261"/>
                    <a:pt x="927" y="261"/>
                  </a:cubicBezTo>
                  <a:cubicBezTo>
                    <a:pt x="956" y="233"/>
                    <a:pt x="956" y="233"/>
                    <a:pt x="956" y="233"/>
                  </a:cubicBezTo>
                  <a:cubicBezTo>
                    <a:pt x="957" y="232"/>
                    <a:pt x="957" y="230"/>
                    <a:pt x="956" y="229"/>
                  </a:cubicBezTo>
                  <a:close/>
                  <a:moveTo>
                    <a:pt x="1158" y="27"/>
                  </a:moveTo>
                  <a:cubicBezTo>
                    <a:pt x="1158" y="27"/>
                    <a:pt x="1159" y="28"/>
                    <a:pt x="1160" y="28"/>
                  </a:cubicBezTo>
                  <a:cubicBezTo>
                    <a:pt x="1161" y="28"/>
                    <a:pt x="1161" y="27"/>
                    <a:pt x="1162" y="27"/>
                  </a:cubicBezTo>
                  <a:cubicBezTo>
                    <a:pt x="1167" y="21"/>
                    <a:pt x="1167" y="21"/>
                    <a:pt x="1167" y="21"/>
                  </a:cubicBezTo>
                  <a:cubicBezTo>
                    <a:pt x="1168" y="20"/>
                    <a:pt x="1168" y="18"/>
                    <a:pt x="1167" y="17"/>
                  </a:cubicBezTo>
                  <a:cubicBezTo>
                    <a:pt x="1166" y="16"/>
                    <a:pt x="1164" y="16"/>
                    <a:pt x="1163" y="17"/>
                  </a:cubicBezTo>
                  <a:cubicBezTo>
                    <a:pt x="1158" y="22"/>
                    <a:pt x="1158" y="22"/>
                    <a:pt x="1158" y="22"/>
                  </a:cubicBezTo>
                  <a:cubicBezTo>
                    <a:pt x="1156" y="23"/>
                    <a:pt x="1156" y="25"/>
                    <a:pt x="1158" y="27"/>
                  </a:cubicBezTo>
                  <a:close/>
                  <a:moveTo>
                    <a:pt x="593" y="594"/>
                  </a:moveTo>
                  <a:cubicBezTo>
                    <a:pt x="592" y="594"/>
                    <a:pt x="593" y="594"/>
                    <a:pt x="592" y="593"/>
                  </a:cubicBezTo>
                  <a:cubicBezTo>
                    <a:pt x="592" y="593"/>
                    <a:pt x="592" y="593"/>
                    <a:pt x="592" y="593"/>
                  </a:cubicBezTo>
                  <a:cubicBezTo>
                    <a:pt x="592" y="593"/>
                    <a:pt x="592" y="593"/>
                    <a:pt x="592" y="593"/>
                  </a:cubicBezTo>
                  <a:cubicBezTo>
                    <a:pt x="592" y="593"/>
                    <a:pt x="592" y="593"/>
                    <a:pt x="592" y="592"/>
                  </a:cubicBezTo>
                  <a:cubicBezTo>
                    <a:pt x="592" y="592"/>
                    <a:pt x="592" y="592"/>
                    <a:pt x="592" y="592"/>
                  </a:cubicBezTo>
                  <a:cubicBezTo>
                    <a:pt x="592" y="592"/>
                    <a:pt x="592" y="592"/>
                    <a:pt x="592" y="592"/>
                  </a:cubicBezTo>
                  <a:cubicBezTo>
                    <a:pt x="592" y="592"/>
                    <a:pt x="592" y="592"/>
                    <a:pt x="592" y="592"/>
                  </a:cubicBezTo>
                  <a:cubicBezTo>
                    <a:pt x="591" y="592"/>
                    <a:pt x="591" y="592"/>
                    <a:pt x="591" y="592"/>
                  </a:cubicBezTo>
                  <a:cubicBezTo>
                    <a:pt x="591" y="592"/>
                    <a:pt x="591" y="592"/>
                    <a:pt x="591" y="592"/>
                  </a:cubicBezTo>
                  <a:cubicBezTo>
                    <a:pt x="591" y="592"/>
                    <a:pt x="591" y="592"/>
                    <a:pt x="591" y="592"/>
                  </a:cubicBezTo>
                  <a:cubicBezTo>
                    <a:pt x="591" y="592"/>
                    <a:pt x="591" y="592"/>
                    <a:pt x="591" y="592"/>
                  </a:cubicBezTo>
                  <a:cubicBezTo>
                    <a:pt x="590" y="592"/>
                    <a:pt x="590" y="592"/>
                    <a:pt x="590" y="592"/>
                  </a:cubicBezTo>
                  <a:cubicBezTo>
                    <a:pt x="590" y="592"/>
                    <a:pt x="590" y="592"/>
                    <a:pt x="590" y="592"/>
                  </a:cubicBezTo>
                  <a:cubicBezTo>
                    <a:pt x="590" y="592"/>
                    <a:pt x="589" y="592"/>
                    <a:pt x="589" y="592"/>
                  </a:cubicBezTo>
                  <a:cubicBezTo>
                    <a:pt x="589" y="592"/>
                    <a:pt x="589" y="592"/>
                    <a:pt x="589" y="592"/>
                  </a:cubicBezTo>
                  <a:cubicBezTo>
                    <a:pt x="589" y="592"/>
                    <a:pt x="589" y="592"/>
                    <a:pt x="589" y="592"/>
                  </a:cubicBezTo>
                  <a:cubicBezTo>
                    <a:pt x="589" y="592"/>
                    <a:pt x="589" y="592"/>
                    <a:pt x="588" y="592"/>
                  </a:cubicBezTo>
                  <a:cubicBezTo>
                    <a:pt x="588" y="592"/>
                    <a:pt x="588" y="592"/>
                    <a:pt x="588" y="592"/>
                  </a:cubicBezTo>
                  <a:cubicBezTo>
                    <a:pt x="588" y="592"/>
                    <a:pt x="588" y="592"/>
                    <a:pt x="588" y="592"/>
                  </a:cubicBezTo>
                  <a:cubicBezTo>
                    <a:pt x="588" y="592"/>
                    <a:pt x="588" y="592"/>
                    <a:pt x="587" y="592"/>
                  </a:cubicBezTo>
                  <a:cubicBezTo>
                    <a:pt x="401" y="779"/>
                    <a:pt x="401" y="779"/>
                    <a:pt x="401" y="779"/>
                  </a:cubicBezTo>
                  <a:cubicBezTo>
                    <a:pt x="400" y="780"/>
                    <a:pt x="400" y="782"/>
                    <a:pt x="401" y="784"/>
                  </a:cubicBezTo>
                  <a:cubicBezTo>
                    <a:pt x="401" y="784"/>
                    <a:pt x="402" y="784"/>
                    <a:pt x="403" y="784"/>
                  </a:cubicBezTo>
                  <a:cubicBezTo>
                    <a:pt x="404" y="784"/>
                    <a:pt x="404" y="784"/>
                    <a:pt x="405" y="784"/>
                  </a:cubicBezTo>
                  <a:cubicBezTo>
                    <a:pt x="591" y="598"/>
                    <a:pt x="591" y="598"/>
                    <a:pt x="591" y="598"/>
                  </a:cubicBezTo>
                  <a:cubicBezTo>
                    <a:pt x="591" y="598"/>
                    <a:pt x="591" y="598"/>
                    <a:pt x="591" y="598"/>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6"/>
                    <a:pt x="592" y="596"/>
                  </a:cubicBezTo>
                  <a:cubicBezTo>
                    <a:pt x="592" y="596"/>
                    <a:pt x="592" y="596"/>
                    <a:pt x="592" y="596"/>
                  </a:cubicBezTo>
                  <a:cubicBezTo>
                    <a:pt x="592" y="596"/>
                    <a:pt x="592" y="596"/>
                    <a:pt x="592" y="596"/>
                  </a:cubicBezTo>
                  <a:cubicBezTo>
                    <a:pt x="593" y="596"/>
                    <a:pt x="592" y="596"/>
                    <a:pt x="593" y="595"/>
                  </a:cubicBezTo>
                  <a:cubicBezTo>
                    <a:pt x="593" y="595"/>
                    <a:pt x="593" y="595"/>
                    <a:pt x="593" y="595"/>
                  </a:cubicBezTo>
                  <a:cubicBezTo>
                    <a:pt x="593" y="595"/>
                    <a:pt x="593" y="595"/>
                    <a:pt x="593" y="595"/>
                  </a:cubicBezTo>
                  <a:cubicBezTo>
                    <a:pt x="593" y="595"/>
                    <a:pt x="593" y="594"/>
                    <a:pt x="593" y="594"/>
                  </a:cubicBezTo>
                  <a:cubicBezTo>
                    <a:pt x="593" y="594"/>
                    <a:pt x="593" y="594"/>
                    <a:pt x="593" y="594"/>
                  </a:cubicBezTo>
                  <a:close/>
                  <a:moveTo>
                    <a:pt x="1115" y="79"/>
                  </a:moveTo>
                  <a:cubicBezTo>
                    <a:pt x="1106" y="87"/>
                    <a:pt x="1106" y="87"/>
                    <a:pt x="1106" y="87"/>
                  </a:cubicBezTo>
                  <a:cubicBezTo>
                    <a:pt x="1106" y="88"/>
                    <a:pt x="1106" y="88"/>
                    <a:pt x="1106" y="88"/>
                  </a:cubicBezTo>
                  <a:cubicBezTo>
                    <a:pt x="1106" y="88"/>
                    <a:pt x="1106" y="88"/>
                    <a:pt x="1105" y="88"/>
                  </a:cubicBezTo>
                  <a:cubicBezTo>
                    <a:pt x="973" y="220"/>
                    <a:pt x="973" y="220"/>
                    <a:pt x="973" y="220"/>
                  </a:cubicBezTo>
                  <a:cubicBezTo>
                    <a:pt x="972" y="222"/>
                    <a:pt x="972" y="224"/>
                    <a:pt x="973" y="225"/>
                  </a:cubicBezTo>
                  <a:cubicBezTo>
                    <a:pt x="974" y="225"/>
                    <a:pt x="975" y="226"/>
                    <a:pt x="976" y="226"/>
                  </a:cubicBezTo>
                  <a:cubicBezTo>
                    <a:pt x="976" y="226"/>
                    <a:pt x="977" y="225"/>
                    <a:pt x="978" y="225"/>
                  </a:cubicBezTo>
                  <a:cubicBezTo>
                    <a:pt x="1110" y="93"/>
                    <a:pt x="1110" y="93"/>
                    <a:pt x="1110" y="93"/>
                  </a:cubicBezTo>
                  <a:cubicBezTo>
                    <a:pt x="1110" y="93"/>
                    <a:pt x="1110" y="92"/>
                    <a:pt x="1110" y="92"/>
                  </a:cubicBezTo>
                  <a:cubicBezTo>
                    <a:pt x="1110" y="92"/>
                    <a:pt x="1111" y="92"/>
                    <a:pt x="1111" y="92"/>
                  </a:cubicBezTo>
                  <a:cubicBezTo>
                    <a:pt x="1119" y="83"/>
                    <a:pt x="1119" y="83"/>
                    <a:pt x="1119" y="83"/>
                  </a:cubicBezTo>
                  <a:cubicBezTo>
                    <a:pt x="1121" y="82"/>
                    <a:pt x="1121" y="80"/>
                    <a:pt x="1119" y="79"/>
                  </a:cubicBezTo>
                  <a:cubicBezTo>
                    <a:pt x="1118" y="78"/>
                    <a:pt x="1116" y="78"/>
                    <a:pt x="1115" y="79"/>
                  </a:cubicBezTo>
                  <a:close/>
                  <a:moveTo>
                    <a:pt x="889" y="309"/>
                  </a:moveTo>
                  <a:cubicBezTo>
                    <a:pt x="888" y="308"/>
                    <a:pt x="886" y="308"/>
                    <a:pt x="885" y="309"/>
                  </a:cubicBezTo>
                  <a:cubicBezTo>
                    <a:pt x="724" y="470"/>
                    <a:pt x="724" y="470"/>
                    <a:pt x="724" y="470"/>
                  </a:cubicBezTo>
                  <a:cubicBezTo>
                    <a:pt x="723" y="471"/>
                    <a:pt x="723" y="473"/>
                    <a:pt x="724" y="474"/>
                  </a:cubicBezTo>
                  <a:cubicBezTo>
                    <a:pt x="725" y="475"/>
                    <a:pt x="726" y="475"/>
                    <a:pt x="726" y="475"/>
                  </a:cubicBezTo>
                  <a:cubicBezTo>
                    <a:pt x="727" y="475"/>
                    <a:pt x="728" y="475"/>
                    <a:pt x="729" y="474"/>
                  </a:cubicBezTo>
                  <a:cubicBezTo>
                    <a:pt x="889" y="313"/>
                    <a:pt x="889" y="313"/>
                    <a:pt x="889" y="313"/>
                  </a:cubicBezTo>
                  <a:cubicBezTo>
                    <a:pt x="891" y="312"/>
                    <a:pt x="891" y="310"/>
                    <a:pt x="889" y="309"/>
                  </a:cubicBezTo>
                  <a:close/>
                  <a:moveTo>
                    <a:pt x="929" y="273"/>
                  </a:moveTo>
                  <a:cubicBezTo>
                    <a:pt x="929" y="273"/>
                    <a:pt x="929" y="273"/>
                    <a:pt x="929" y="273"/>
                  </a:cubicBezTo>
                  <a:cubicBezTo>
                    <a:pt x="933" y="270"/>
                    <a:pt x="933" y="270"/>
                    <a:pt x="933" y="270"/>
                  </a:cubicBezTo>
                  <a:cubicBezTo>
                    <a:pt x="933" y="270"/>
                    <a:pt x="933" y="270"/>
                    <a:pt x="933" y="270"/>
                  </a:cubicBezTo>
                  <a:cubicBezTo>
                    <a:pt x="933" y="270"/>
                    <a:pt x="933" y="270"/>
                    <a:pt x="933" y="270"/>
                  </a:cubicBezTo>
                  <a:cubicBezTo>
                    <a:pt x="935" y="268"/>
                    <a:pt x="935" y="268"/>
                    <a:pt x="935" y="268"/>
                  </a:cubicBezTo>
                  <a:cubicBezTo>
                    <a:pt x="936" y="266"/>
                    <a:pt x="936" y="264"/>
                    <a:pt x="935" y="263"/>
                  </a:cubicBezTo>
                  <a:cubicBezTo>
                    <a:pt x="934" y="262"/>
                    <a:pt x="932" y="262"/>
                    <a:pt x="931" y="263"/>
                  </a:cubicBezTo>
                  <a:cubicBezTo>
                    <a:pt x="929" y="265"/>
                    <a:pt x="929" y="265"/>
                    <a:pt x="929" y="265"/>
                  </a:cubicBezTo>
                  <a:cubicBezTo>
                    <a:pt x="929" y="265"/>
                    <a:pt x="928" y="265"/>
                    <a:pt x="928" y="265"/>
                  </a:cubicBezTo>
                  <a:cubicBezTo>
                    <a:pt x="928" y="266"/>
                    <a:pt x="928" y="266"/>
                    <a:pt x="928" y="266"/>
                  </a:cubicBezTo>
                  <a:cubicBezTo>
                    <a:pt x="925" y="269"/>
                    <a:pt x="925" y="269"/>
                    <a:pt x="925" y="269"/>
                  </a:cubicBezTo>
                  <a:cubicBezTo>
                    <a:pt x="925" y="269"/>
                    <a:pt x="925" y="269"/>
                    <a:pt x="925" y="269"/>
                  </a:cubicBezTo>
                  <a:cubicBezTo>
                    <a:pt x="925" y="269"/>
                    <a:pt x="925" y="269"/>
                    <a:pt x="925" y="269"/>
                  </a:cubicBezTo>
                  <a:cubicBezTo>
                    <a:pt x="918" y="276"/>
                    <a:pt x="918" y="276"/>
                    <a:pt x="918" y="276"/>
                  </a:cubicBezTo>
                  <a:cubicBezTo>
                    <a:pt x="917" y="277"/>
                    <a:pt x="917" y="279"/>
                    <a:pt x="918" y="280"/>
                  </a:cubicBezTo>
                  <a:cubicBezTo>
                    <a:pt x="919" y="281"/>
                    <a:pt x="919" y="281"/>
                    <a:pt x="920" y="281"/>
                  </a:cubicBezTo>
                  <a:cubicBezTo>
                    <a:pt x="921" y="281"/>
                    <a:pt x="922" y="281"/>
                    <a:pt x="922" y="280"/>
                  </a:cubicBezTo>
                  <a:cubicBezTo>
                    <a:pt x="929" y="274"/>
                    <a:pt x="929" y="274"/>
                    <a:pt x="929" y="274"/>
                  </a:cubicBezTo>
                  <a:cubicBezTo>
                    <a:pt x="929" y="274"/>
                    <a:pt x="929" y="274"/>
                    <a:pt x="929" y="273"/>
                  </a:cubicBezTo>
                  <a:close/>
                  <a:moveTo>
                    <a:pt x="950" y="244"/>
                  </a:moveTo>
                  <a:cubicBezTo>
                    <a:pt x="942" y="252"/>
                    <a:pt x="942" y="252"/>
                    <a:pt x="942" y="252"/>
                  </a:cubicBezTo>
                  <a:cubicBezTo>
                    <a:pt x="941" y="253"/>
                    <a:pt x="941" y="255"/>
                    <a:pt x="942" y="256"/>
                  </a:cubicBezTo>
                  <a:cubicBezTo>
                    <a:pt x="943" y="257"/>
                    <a:pt x="943" y="257"/>
                    <a:pt x="944" y="257"/>
                  </a:cubicBezTo>
                  <a:cubicBezTo>
                    <a:pt x="945" y="257"/>
                    <a:pt x="946" y="257"/>
                    <a:pt x="946" y="256"/>
                  </a:cubicBezTo>
                  <a:cubicBezTo>
                    <a:pt x="954" y="248"/>
                    <a:pt x="954" y="248"/>
                    <a:pt x="954" y="248"/>
                  </a:cubicBezTo>
                  <a:cubicBezTo>
                    <a:pt x="955" y="247"/>
                    <a:pt x="955" y="245"/>
                    <a:pt x="954" y="244"/>
                  </a:cubicBezTo>
                  <a:cubicBezTo>
                    <a:pt x="953" y="243"/>
                    <a:pt x="951" y="243"/>
                    <a:pt x="950" y="244"/>
                  </a:cubicBezTo>
                  <a:close/>
                  <a:moveTo>
                    <a:pt x="574" y="620"/>
                  </a:moveTo>
                  <a:cubicBezTo>
                    <a:pt x="401" y="792"/>
                    <a:pt x="401" y="792"/>
                    <a:pt x="401" y="792"/>
                  </a:cubicBezTo>
                  <a:cubicBezTo>
                    <a:pt x="400" y="794"/>
                    <a:pt x="400" y="796"/>
                    <a:pt x="401" y="797"/>
                  </a:cubicBezTo>
                  <a:cubicBezTo>
                    <a:pt x="402" y="797"/>
                    <a:pt x="403" y="798"/>
                    <a:pt x="404" y="798"/>
                  </a:cubicBezTo>
                  <a:cubicBezTo>
                    <a:pt x="404" y="798"/>
                    <a:pt x="405" y="797"/>
                    <a:pt x="406" y="797"/>
                  </a:cubicBezTo>
                  <a:cubicBezTo>
                    <a:pt x="578" y="625"/>
                    <a:pt x="578" y="625"/>
                    <a:pt x="578" y="625"/>
                  </a:cubicBezTo>
                  <a:cubicBezTo>
                    <a:pt x="579" y="623"/>
                    <a:pt x="579" y="622"/>
                    <a:pt x="578" y="620"/>
                  </a:cubicBezTo>
                  <a:cubicBezTo>
                    <a:pt x="577" y="619"/>
                    <a:pt x="575" y="619"/>
                    <a:pt x="574" y="620"/>
                  </a:cubicBezTo>
                  <a:close/>
                  <a:moveTo>
                    <a:pt x="1150" y="52"/>
                  </a:moveTo>
                  <a:cubicBezTo>
                    <a:pt x="1152" y="50"/>
                    <a:pt x="1152" y="50"/>
                    <a:pt x="1152" y="50"/>
                  </a:cubicBezTo>
                  <a:cubicBezTo>
                    <a:pt x="1153" y="50"/>
                    <a:pt x="1153" y="50"/>
                    <a:pt x="1153" y="50"/>
                  </a:cubicBezTo>
                  <a:cubicBezTo>
                    <a:pt x="1155" y="48"/>
                    <a:pt x="1155" y="48"/>
                    <a:pt x="1155" y="48"/>
                  </a:cubicBezTo>
                  <a:cubicBezTo>
                    <a:pt x="1155" y="48"/>
                    <a:pt x="1155" y="48"/>
                    <a:pt x="1155" y="48"/>
                  </a:cubicBezTo>
                  <a:cubicBezTo>
                    <a:pt x="1160" y="42"/>
                    <a:pt x="1160" y="42"/>
                    <a:pt x="1160" y="42"/>
                  </a:cubicBezTo>
                  <a:cubicBezTo>
                    <a:pt x="1162" y="41"/>
                    <a:pt x="1162" y="39"/>
                    <a:pt x="1160" y="38"/>
                  </a:cubicBezTo>
                  <a:cubicBezTo>
                    <a:pt x="1159" y="37"/>
                    <a:pt x="1157" y="37"/>
                    <a:pt x="1156" y="38"/>
                  </a:cubicBezTo>
                  <a:cubicBezTo>
                    <a:pt x="1149" y="45"/>
                    <a:pt x="1149" y="45"/>
                    <a:pt x="1149" y="45"/>
                  </a:cubicBezTo>
                  <a:cubicBezTo>
                    <a:pt x="1121" y="73"/>
                    <a:pt x="1121" y="73"/>
                    <a:pt x="1121" y="73"/>
                  </a:cubicBezTo>
                  <a:cubicBezTo>
                    <a:pt x="1119" y="75"/>
                    <a:pt x="1119" y="76"/>
                    <a:pt x="1121" y="78"/>
                  </a:cubicBezTo>
                  <a:cubicBezTo>
                    <a:pt x="1121" y="78"/>
                    <a:pt x="1122" y="79"/>
                    <a:pt x="1123" y="79"/>
                  </a:cubicBezTo>
                  <a:cubicBezTo>
                    <a:pt x="1123" y="79"/>
                    <a:pt x="1124" y="78"/>
                    <a:pt x="1125" y="78"/>
                  </a:cubicBezTo>
                  <a:cubicBezTo>
                    <a:pt x="1142" y="60"/>
                    <a:pt x="1142" y="60"/>
                    <a:pt x="1142" y="60"/>
                  </a:cubicBezTo>
                  <a:cubicBezTo>
                    <a:pt x="1142" y="60"/>
                    <a:pt x="1142" y="60"/>
                    <a:pt x="1142" y="60"/>
                  </a:cubicBezTo>
                  <a:cubicBezTo>
                    <a:pt x="1150" y="52"/>
                    <a:pt x="1150" y="52"/>
                    <a:pt x="1150" y="52"/>
                  </a:cubicBezTo>
                  <a:close/>
                  <a:moveTo>
                    <a:pt x="945" y="272"/>
                  </a:moveTo>
                  <a:cubicBezTo>
                    <a:pt x="950" y="266"/>
                    <a:pt x="950" y="266"/>
                    <a:pt x="950" y="266"/>
                  </a:cubicBezTo>
                  <a:cubicBezTo>
                    <a:pt x="961" y="256"/>
                    <a:pt x="961" y="256"/>
                    <a:pt x="961" y="256"/>
                  </a:cubicBezTo>
                  <a:cubicBezTo>
                    <a:pt x="961" y="256"/>
                    <a:pt x="961" y="255"/>
                    <a:pt x="961" y="255"/>
                  </a:cubicBezTo>
                  <a:cubicBezTo>
                    <a:pt x="961" y="255"/>
                    <a:pt x="962" y="255"/>
                    <a:pt x="962" y="255"/>
                  </a:cubicBezTo>
                  <a:cubicBezTo>
                    <a:pt x="965" y="252"/>
                    <a:pt x="965" y="252"/>
                    <a:pt x="965" y="252"/>
                  </a:cubicBezTo>
                  <a:cubicBezTo>
                    <a:pt x="966" y="251"/>
                    <a:pt x="966" y="249"/>
                    <a:pt x="965" y="247"/>
                  </a:cubicBezTo>
                  <a:cubicBezTo>
                    <a:pt x="964" y="246"/>
                    <a:pt x="962" y="246"/>
                    <a:pt x="960" y="247"/>
                  </a:cubicBezTo>
                  <a:cubicBezTo>
                    <a:pt x="958" y="250"/>
                    <a:pt x="958" y="250"/>
                    <a:pt x="958" y="250"/>
                  </a:cubicBezTo>
                  <a:cubicBezTo>
                    <a:pt x="957" y="250"/>
                    <a:pt x="957" y="251"/>
                    <a:pt x="957" y="251"/>
                  </a:cubicBezTo>
                  <a:cubicBezTo>
                    <a:pt x="957" y="251"/>
                    <a:pt x="957" y="251"/>
                    <a:pt x="956" y="251"/>
                  </a:cubicBezTo>
                  <a:cubicBezTo>
                    <a:pt x="946" y="262"/>
                    <a:pt x="946" y="262"/>
                    <a:pt x="946" y="262"/>
                  </a:cubicBezTo>
                  <a:cubicBezTo>
                    <a:pt x="940" y="267"/>
                    <a:pt x="940" y="267"/>
                    <a:pt x="940" y="267"/>
                  </a:cubicBezTo>
                  <a:cubicBezTo>
                    <a:pt x="939" y="269"/>
                    <a:pt x="939" y="271"/>
                    <a:pt x="940" y="272"/>
                  </a:cubicBezTo>
                  <a:cubicBezTo>
                    <a:pt x="941" y="272"/>
                    <a:pt x="942" y="273"/>
                    <a:pt x="943" y="273"/>
                  </a:cubicBezTo>
                  <a:cubicBezTo>
                    <a:pt x="943" y="273"/>
                    <a:pt x="944" y="272"/>
                    <a:pt x="945" y="272"/>
                  </a:cubicBezTo>
                  <a:close/>
                  <a:moveTo>
                    <a:pt x="1184" y="31"/>
                  </a:moveTo>
                  <a:cubicBezTo>
                    <a:pt x="1185" y="31"/>
                    <a:pt x="1186" y="31"/>
                    <a:pt x="1186" y="30"/>
                  </a:cubicBezTo>
                  <a:cubicBezTo>
                    <a:pt x="1190" y="27"/>
                    <a:pt x="1190" y="27"/>
                    <a:pt x="1190" y="27"/>
                  </a:cubicBezTo>
                  <a:cubicBezTo>
                    <a:pt x="1191" y="25"/>
                    <a:pt x="1191" y="23"/>
                    <a:pt x="1190" y="22"/>
                  </a:cubicBezTo>
                  <a:cubicBezTo>
                    <a:pt x="1189" y="21"/>
                    <a:pt x="1187" y="21"/>
                    <a:pt x="1186" y="22"/>
                  </a:cubicBezTo>
                  <a:cubicBezTo>
                    <a:pt x="1182" y="26"/>
                    <a:pt x="1182" y="26"/>
                    <a:pt x="1182" y="26"/>
                  </a:cubicBezTo>
                  <a:cubicBezTo>
                    <a:pt x="1181" y="27"/>
                    <a:pt x="1181" y="29"/>
                    <a:pt x="1182" y="30"/>
                  </a:cubicBezTo>
                  <a:cubicBezTo>
                    <a:pt x="1182" y="31"/>
                    <a:pt x="1183" y="31"/>
                    <a:pt x="1184" y="31"/>
                  </a:cubicBezTo>
                  <a:close/>
                  <a:moveTo>
                    <a:pt x="897" y="315"/>
                  </a:moveTo>
                  <a:cubicBezTo>
                    <a:pt x="896" y="314"/>
                    <a:pt x="894" y="314"/>
                    <a:pt x="893" y="315"/>
                  </a:cubicBezTo>
                  <a:cubicBezTo>
                    <a:pt x="731" y="477"/>
                    <a:pt x="731" y="477"/>
                    <a:pt x="731" y="477"/>
                  </a:cubicBezTo>
                  <a:cubicBezTo>
                    <a:pt x="729" y="478"/>
                    <a:pt x="729" y="480"/>
                    <a:pt x="731" y="482"/>
                  </a:cubicBezTo>
                  <a:cubicBezTo>
                    <a:pt x="731" y="482"/>
                    <a:pt x="732" y="483"/>
                    <a:pt x="733" y="483"/>
                  </a:cubicBezTo>
                  <a:cubicBezTo>
                    <a:pt x="734" y="483"/>
                    <a:pt x="734" y="482"/>
                    <a:pt x="735" y="482"/>
                  </a:cubicBezTo>
                  <a:cubicBezTo>
                    <a:pt x="897" y="319"/>
                    <a:pt x="897" y="319"/>
                    <a:pt x="897" y="319"/>
                  </a:cubicBezTo>
                  <a:cubicBezTo>
                    <a:pt x="899" y="318"/>
                    <a:pt x="899" y="316"/>
                    <a:pt x="897" y="315"/>
                  </a:cubicBezTo>
                  <a:close/>
                  <a:moveTo>
                    <a:pt x="573" y="634"/>
                  </a:moveTo>
                  <a:cubicBezTo>
                    <a:pt x="406" y="802"/>
                    <a:pt x="406" y="802"/>
                    <a:pt x="406" y="802"/>
                  </a:cubicBezTo>
                  <a:cubicBezTo>
                    <a:pt x="406" y="802"/>
                    <a:pt x="406" y="802"/>
                    <a:pt x="406" y="802"/>
                  </a:cubicBezTo>
                  <a:cubicBezTo>
                    <a:pt x="403" y="804"/>
                    <a:pt x="403" y="804"/>
                    <a:pt x="403" y="804"/>
                  </a:cubicBezTo>
                  <a:cubicBezTo>
                    <a:pt x="402" y="806"/>
                    <a:pt x="402" y="808"/>
                    <a:pt x="403" y="809"/>
                  </a:cubicBezTo>
                  <a:cubicBezTo>
                    <a:pt x="404" y="809"/>
                    <a:pt x="405" y="810"/>
                    <a:pt x="406" y="810"/>
                  </a:cubicBezTo>
                  <a:cubicBezTo>
                    <a:pt x="406" y="810"/>
                    <a:pt x="407" y="809"/>
                    <a:pt x="407" y="809"/>
                  </a:cubicBezTo>
                  <a:cubicBezTo>
                    <a:pt x="409" y="806"/>
                    <a:pt x="409" y="806"/>
                    <a:pt x="409" y="806"/>
                  </a:cubicBezTo>
                  <a:cubicBezTo>
                    <a:pt x="409" y="806"/>
                    <a:pt x="409" y="806"/>
                    <a:pt x="409" y="806"/>
                  </a:cubicBezTo>
                  <a:cubicBezTo>
                    <a:pt x="577" y="639"/>
                    <a:pt x="577" y="639"/>
                    <a:pt x="577" y="639"/>
                  </a:cubicBezTo>
                  <a:cubicBezTo>
                    <a:pt x="578" y="638"/>
                    <a:pt x="579" y="636"/>
                    <a:pt x="577" y="635"/>
                  </a:cubicBezTo>
                  <a:cubicBezTo>
                    <a:pt x="576" y="633"/>
                    <a:pt x="574" y="633"/>
                    <a:pt x="573" y="634"/>
                  </a:cubicBezTo>
                  <a:close/>
                  <a:moveTo>
                    <a:pt x="988" y="219"/>
                  </a:moveTo>
                  <a:cubicBezTo>
                    <a:pt x="987" y="221"/>
                    <a:pt x="987" y="221"/>
                    <a:pt x="987" y="221"/>
                  </a:cubicBezTo>
                  <a:cubicBezTo>
                    <a:pt x="985" y="223"/>
                    <a:pt x="985" y="224"/>
                    <a:pt x="987" y="226"/>
                  </a:cubicBezTo>
                  <a:cubicBezTo>
                    <a:pt x="987" y="226"/>
                    <a:pt x="988" y="227"/>
                    <a:pt x="989" y="227"/>
                  </a:cubicBezTo>
                  <a:cubicBezTo>
                    <a:pt x="989" y="227"/>
                    <a:pt x="990" y="226"/>
                    <a:pt x="991" y="226"/>
                  </a:cubicBezTo>
                  <a:cubicBezTo>
                    <a:pt x="993" y="224"/>
                    <a:pt x="993" y="224"/>
                    <a:pt x="993" y="224"/>
                  </a:cubicBezTo>
                  <a:cubicBezTo>
                    <a:pt x="994" y="223"/>
                    <a:pt x="994" y="221"/>
                    <a:pt x="993" y="219"/>
                  </a:cubicBezTo>
                  <a:cubicBezTo>
                    <a:pt x="992" y="218"/>
                    <a:pt x="990" y="218"/>
                    <a:pt x="988" y="219"/>
                  </a:cubicBezTo>
                  <a:close/>
                  <a:moveTo>
                    <a:pt x="1125" y="82"/>
                  </a:moveTo>
                  <a:cubicBezTo>
                    <a:pt x="998" y="210"/>
                    <a:pt x="998" y="210"/>
                    <a:pt x="998" y="210"/>
                  </a:cubicBezTo>
                  <a:cubicBezTo>
                    <a:pt x="997" y="211"/>
                    <a:pt x="997" y="213"/>
                    <a:pt x="998" y="214"/>
                  </a:cubicBezTo>
                  <a:cubicBezTo>
                    <a:pt x="999" y="215"/>
                    <a:pt x="1000" y="215"/>
                    <a:pt x="1000" y="215"/>
                  </a:cubicBezTo>
                  <a:cubicBezTo>
                    <a:pt x="1001" y="215"/>
                    <a:pt x="1002" y="215"/>
                    <a:pt x="1002" y="214"/>
                  </a:cubicBezTo>
                  <a:cubicBezTo>
                    <a:pt x="1134" y="81"/>
                    <a:pt x="1134" y="81"/>
                    <a:pt x="1134" y="81"/>
                  </a:cubicBezTo>
                  <a:cubicBezTo>
                    <a:pt x="1134" y="81"/>
                    <a:pt x="1134" y="81"/>
                    <a:pt x="1134" y="81"/>
                  </a:cubicBezTo>
                  <a:cubicBezTo>
                    <a:pt x="1176" y="41"/>
                    <a:pt x="1176" y="41"/>
                    <a:pt x="1176" y="41"/>
                  </a:cubicBezTo>
                  <a:cubicBezTo>
                    <a:pt x="1177" y="39"/>
                    <a:pt x="1177" y="38"/>
                    <a:pt x="1176" y="36"/>
                  </a:cubicBezTo>
                  <a:cubicBezTo>
                    <a:pt x="1174" y="35"/>
                    <a:pt x="1172" y="35"/>
                    <a:pt x="1171" y="36"/>
                  </a:cubicBezTo>
                  <a:cubicBezTo>
                    <a:pt x="1125" y="82"/>
                    <a:pt x="1125" y="82"/>
                    <a:pt x="1125" y="82"/>
                  </a:cubicBezTo>
                  <a:close/>
                  <a:moveTo>
                    <a:pt x="936" y="293"/>
                  </a:moveTo>
                  <a:cubicBezTo>
                    <a:pt x="937" y="293"/>
                    <a:pt x="938" y="293"/>
                    <a:pt x="939" y="292"/>
                  </a:cubicBezTo>
                  <a:cubicBezTo>
                    <a:pt x="941" y="290"/>
                    <a:pt x="941" y="290"/>
                    <a:pt x="941" y="290"/>
                  </a:cubicBezTo>
                  <a:cubicBezTo>
                    <a:pt x="942" y="288"/>
                    <a:pt x="942" y="286"/>
                    <a:pt x="941" y="285"/>
                  </a:cubicBezTo>
                  <a:cubicBezTo>
                    <a:pt x="940" y="284"/>
                    <a:pt x="938" y="284"/>
                    <a:pt x="937" y="285"/>
                  </a:cubicBezTo>
                  <a:cubicBezTo>
                    <a:pt x="934" y="288"/>
                    <a:pt x="934" y="288"/>
                    <a:pt x="934" y="288"/>
                  </a:cubicBezTo>
                  <a:cubicBezTo>
                    <a:pt x="933" y="289"/>
                    <a:pt x="933" y="291"/>
                    <a:pt x="934" y="292"/>
                  </a:cubicBezTo>
                  <a:cubicBezTo>
                    <a:pt x="935" y="293"/>
                    <a:pt x="936" y="293"/>
                    <a:pt x="936" y="293"/>
                  </a:cubicBezTo>
                  <a:close/>
                  <a:moveTo>
                    <a:pt x="951" y="278"/>
                  </a:moveTo>
                  <a:cubicBezTo>
                    <a:pt x="952" y="278"/>
                    <a:pt x="953" y="278"/>
                    <a:pt x="954" y="277"/>
                  </a:cubicBezTo>
                  <a:cubicBezTo>
                    <a:pt x="984" y="246"/>
                    <a:pt x="984" y="246"/>
                    <a:pt x="984" y="246"/>
                  </a:cubicBezTo>
                  <a:cubicBezTo>
                    <a:pt x="985" y="245"/>
                    <a:pt x="985" y="243"/>
                    <a:pt x="984" y="242"/>
                  </a:cubicBezTo>
                  <a:cubicBezTo>
                    <a:pt x="983" y="241"/>
                    <a:pt x="981" y="241"/>
                    <a:pt x="980" y="242"/>
                  </a:cubicBezTo>
                  <a:cubicBezTo>
                    <a:pt x="949" y="273"/>
                    <a:pt x="949" y="273"/>
                    <a:pt x="949" y="273"/>
                  </a:cubicBezTo>
                  <a:cubicBezTo>
                    <a:pt x="948" y="274"/>
                    <a:pt x="948" y="276"/>
                    <a:pt x="949" y="277"/>
                  </a:cubicBezTo>
                  <a:cubicBezTo>
                    <a:pt x="950" y="278"/>
                    <a:pt x="951" y="278"/>
                    <a:pt x="951" y="278"/>
                  </a:cubicBezTo>
                  <a:close/>
                  <a:moveTo>
                    <a:pt x="911" y="315"/>
                  </a:moveTo>
                  <a:cubicBezTo>
                    <a:pt x="912" y="316"/>
                    <a:pt x="912" y="316"/>
                    <a:pt x="913" y="316"/>
                  </a:cubicBezTo>
                  <a:cubicBezTo>
                    <a:pt x="914" y="316"/>
                    <a:pt x="915" y="316"/>
                    <a:pt x="915" y="315"/>
                  </a:cubicBezTo>
                  <a:cubicBezTo>
                    <a:pt x="924" y="306"/>
                    <a:pt x="924" y="306"/>
                    <a:pt x="924" y="306"/>
                  </a:cubicBezTo>
                  <a:cubicBezTo>
                    <a:pt x="926" y="305"/>
                    <a:pt x="926" y="303"/>
                    <a:pt x="924" y="302"/>
                  </a:cubicBezTo>
                  <a:cubicBezTo>
                    <a:pt x="923" y="301"/>
                    <a:pt x="921" y="301"/>
                    <a:pt x="920" y="302"/>
                  </a:cubicBezTo>
                  <a:cubicBezTo>
                    <a:pt x="911" y="311"/>
                    <a:pt x="911" y="311"/>
                    <a:pt x="911" y="311"/>
                  </a:cubicBezTo>
                  <a:cubicBezTo>
                    <a:pt x="910" y="312"/>
                    <a:pt x="910" y="314"/>
                    <a:pt x="911" y="315"/>
                  </a:cubicBezTo>
                  <a:close/>
                  <a:moveTo>
                    <a:pt x="572" y="650"/>
                  </a:moveTo>
                  <a:cubicBezTo>
                    <a:pt x="545" y="677"/>
                    <a:pt x="545" y="677"/>
                    <a:pt x="545" y="677"/>
                  </a:cubicBezTo>
                  <a:cubicBezTo>
                    <a:pt x="543" y="678"/>
                    <a:pt x="543" y="680"/>
                    <a:pt x="545" y="681"/>
                  </a:cubicBezTo>
                  <a:cubicBezTo>
                    <a:pt x="545" y="682"/>
                    <a:pt x="546" y="682"/>
                    <a:pt x="547" y="682"/>
                  </a:cubicBezTo>
                  <a:cubicBezTo>
                    <a:pt x="548" y="682"/>
                    <a:pt x="548" y="682"/>
                    <a:pt x="549" y="681"/>
                  </a:cubicBezTo>
                  <a:cubicBezTo>
                    <a:pt x="577" y="654"/>
                    <a:pt x="577" y="654"/>
                    <a:pt x="577" y="654"/>
                  </a:cubicBezTo>
                  <a:cubicBezTo>
                    <a:pt x="578" y="653"/>
                    <a:pt x="578" y="651"/>
                    <a:pt x="577" y="650"/>
                  </a:cubicBezTo>
                  <a:cubicBezTo>
                    <a:pt x="575" y="648"/>
                    <a:pt x="574" y="648"/>
                    <a:pt x="572" y="650"/>
                  </a:cubicBezTo>
                  <a:close/>
                  <a:moveTo>
                    <a:pt x="523" y="699"/>
                  </a:moveTo>
                  <a:cubicBezTo>
                    <a:pt x="412" y="810"/>
                    <a:pt x="412" y="810"/>
                    <a:pt x="412" y="810"/>
                  </a:cubicBezTo>
                  <a:cubicBezTo>
                    <a:pt x="410" y="811"/>
                    <a:pt x="410" y="813"/>
                    <a:pt x="412" y="814"/>
                  </a:cubicBezTo>
                  <a:cubicBezTo>
                    <a:pt x="412" y="815"/>
                    <a:pt x="413" y="815"/>
                    <a:pt x="414" y="815"/>
                  </a:cubicBezTo>
                  <a:cubicBezTo>
                    <a:pt x="415" y="815"/>
                    <a:pt x="415" y="815"/>
                    <a:pt x="416" y="814"/>
                  </a:cubicBezTo>
                  <a:cubicBezTo>
                    <a:pt x="527" y="703"/>
                    <a:pt x="527" y="703"/>
                    <a:pt x="527" y="703"/>
                  </a:cubicBezTo>
                  <a:cubicBezTo>
                    <a:pt x="529" y="702"/>
                    <a:pt x="529" y="700"/>
                    <a:pt x="527" y="699"/>
                  </a:cubicBezTo>
                  <a:cubicBezTo>
                    <a:pt x="526" y="697"/>
                    <a:pt x="524" y="697"/>
                    <a:pt x="523" y="699"/>
                  </a:cubicBezTo>
                  <a:close/>
                  <a:moveTo>
                    <a:pt x="908" y="318"/>
                  </a:moveTo>
                  <a:cubicBezTo>
                    <a:pt x="907" y="317"/>
                    <a:pt x="905" y="317"/>
                    <a:pt x="903" y="318"/>
                  </a:cubicBezTo>
                  <a:cubicBezTo>
                    <a:pt x="739" y="483"/>
                    <a:pt x="739" y="483"/>
                    <a:pt x="739" y="483"/>
                  </a:cubicBezTo>
                  <a:cubicBezTo>
                    <a:pt x="738" y="484"/>
                    <a:pt x="738" y="486"/>
                    <a:pt x="739" y="487"/>
                  </a:cubicBezTo>
                  <a:cubicBezTo>
                    <a:pt x="740" y="488"/>
                    <a:pt x="740" y="488"/>
                    <a:pt x="741" y="488"/>
                  </a:cubicBezTo>
                  <a:cubicBezTo>
                    <a:pt x="742" y="488"/>
                    <a:pt x="743" y="488"/>
                    <a:pt x="743" y="487"/>
                  </a:cubicBezTo>
                  <a:cubicBezTo>
                    <a:pt x="908" y="323"/>
                    <a:pt x="908" y="323"/>
                    <a:pt x="908" y="323"/>
                  </a:cubicBezTo>
                  <a:cubicBezTo>
                    <a:pt x="909" y="321"/>
                    <a:pt x="909" y="320"/>
                    <a:pt x="908" y="318"/>
                  </a:cubicBezTo>
                  <a:close/>
                  <a:moveTo>
                    <a:pt x="1140" y="82"/>
                  </a:moveTo>
                  <a:cubicBezTo>
                    <a:pt x="1140" y="82"/>
                    <a:pt x="1140" y="82"/>
                    <a:pt x="1140" y="82"/>
                  </a:cubicBezTo>
                  <a:cubicBezTo>
                    <a:pt x="1140" y="82"/>
                    <a:pt x="1139" y="82"/>
                    <a:pt x="1139" y="82"/>
                  </a:cubicBezTo>
                  <a:cubicBezTo>
                    <a:pt x="1139" y="83"/>
                    <a:pt x="1139" y="83"/>
                    <a:pt x="1139" y="83"/>
                  </a:cubicBezTo>
                  <a:cubicBezTo>
                    <a:pt x="1139" y="83"/>
                    <a:pt x="1139" y="83"/>
                    <a:pt x="1139" y="83"/>
                  </a:cubicBezTo>
                  <a:cubicBezTo>
                    <a:pt x="998" y="224"/>
                    <a:pt x="998" y="224"/>
                    <a:pt x="998" y="224"/>
                  </a:cubicBezTo>
                  <a:cubicBezTo>
                    <a:pt x="997" y="225"/>
                    <a:pt x="997" y="227"/>
                    <a:pt x="998" y="228"/>
                  </a:cubicBezTo>
                  <a:cubicBezTo>
                    <a:pt x="999" y="229"/>
                    <a:pt x="999" y="229"/>
                    <a:pt x="1000" y="229"/>
                  </a:cubicBezTo>
                  <a:cubicBezTo>
                    <a:pt x="1001" y="229"/>
                    <a:pt x="1002" y="229"/>
                    <a:pt x="1002" y="228"/>
                  </a:cubicBezTo>
                  <a:cubicBezTo>
                    <a:pt x="1143" y="87"/>
                    <a:pt x="1143" y="87"/>
                    <a:pt x="1143" y="87"/>
                  </a:cubicBezTo>
                  <a:cubicBezTo>
                    <a:pt x="1144" y="87"/>
                    <a:pt x="1144" y="87"/>
                    <a:pt x="1145" y="86"/>
                  </a:cubicBezTo>
                  <a:cubicBezTo>
                    <a:pt x="1198" y="33"/>
                    <a:pt x="1198" y="33"/>
                    <a:pt x="1198" y="33"/>
                  </a:cubicBezTo>
                  <a:cubicBezTo>
                    <a:pt x="1199" y="32"/>
                    <a:pt x="1199" y="30"/>
                    <a:pt x="1198" y="28"/>
                  </a:cubicBezTo>
                  <a:cubicBezTo>
                    <a:pt x="1196" y="27"/>
                    <a:pt x="1195" y="27"/>
                    <a:pt x="1193" y="28"/>
                  </a:cubicBezTo>
                  <a:cubicBezTo>
                    <a:pt x="1189" y="33"/>
                    <a:pt x="1189" y="33"/>
                    <a:pt x="1189" y="33"/>
                  </a:cubicBezTo>
                  <a:lnTo>
                    <a:pt x="1140" y="82"/>
                  </a:lnTo>
                  <a:close/>
                  <a:moveTo>
                    <a:pt x="960" y="283"/>
                  </a:moveTo>
                  <a:cubicBezTo>
                    <a:pt x="961" y="283"/>
                    <a:pt x="961" y="283"/>
                    <a:pt x="962" y="282"/>
                  </a:cubicBezTo>
                  <a:cubicBezTo>
                    <a:pt x="997" y="248"/>
                    <a:pt x="997" y="248"/>
                    <a:pt x="997" y="248"/>
                  </a:cubicBezTo>
                  <a:cubicBezTo>
                    <a:pt x="998" y="247"/>
                    <a:pt x="998" y="245"/>
                    <a:pt x="997" y="243"/>
                  </a:cubicBezTo>
                  <a:cubicBezTo>
                    <a:pt x="996" y="242"/>
                    <a:pt x="994" y="242"/>
                    <a:pt x="992" y="243"/>
                  </a:cubicBezTo>
                  <a:cubicBezTo>
                    <a:pt x="958" y="278"/>
                    <a:pt x="958" y="278"/>
                    <a:pt x="958" y="278"/>
                  </a:cubicBezTo>
                  <a:cubicBezTo>
                    <a:pt x="956" y="279"/>
                    <a:pt x="956" y="281"/>
                    <a:pt x="958" y="282"/>
                  </a:cubicBezTo>
                  <a:cubicBezTo>
                    <a:pt x="958" y="283"/>
                    <a:pt x="959" y="283"/>
                    <a:pt x="960" y="283"/>
                  </a:cubicBezTo>
                  <a:close/>
                  <a:moveTo>
                    <a:pt x="1007" y="234"/>
                  </a:moveTo>
                  <a:cubicBezTo>
                    <a:pt x="1007" y="234"/>
                    <a:pt x="1008" y="235"/>
                    <a:pt x="1009" y="235"/>
                  </a:cubicBezTo>
                  <a:cubicBezTo>
                    <a:pt x="1009" y="235"/>
                    <a:pt x="1010" y="234"/>
                    <a:pt x="1011" y="234"/>
                  </a:cubicBezTo>
                  <a:cubicBezTo>
                    <a:pt x="1209" y="36"/>
                    <a:pt x="1209" y="36"/>
                    <a:pt x="1209" y="36"/>
                  </a:cubicBezTo>
                  <a:cubicBezTo>
                    <a:pt x="1210" y="35"/>
                    <a:pt x="1210" y="33"/>
                    <a:pt x="1209" y="31"/>
                  </a:cubicBezTo>
                  <a:cubicBezTo>
                    <a:pt x="1208" y="30"/>
                    <a:pt x="1206" y="30"/>
                    <a:pt x="1204" y="31"/>
                  </a:cubicBezTo>
                  <a:cubicBezTo>
                    <a:pt x="1007" y="229"/>
                    <a:pt x="1007" y="229"/>
                    <a:pt x="1007" y="229"/>
                  </a:cubicBezTo>
                  <a:cubicBezTo>
                    <a:pt x="1005" y="230"/>
                    <a:pt x="1005" y="232"/>
                    <a:pt x="1007" y="234"/>
                  </a:cubicBezTo>
                  <a:close/>
                  <a:moveTo>
                    <a:pt x="522" y="714"/>
                  </a:moveTo>
                  <a:cubicBezTo>
                    <a:pt x="486" y="749"/>
                    <a:pt x="486" y="749"/>
                    <a:pt x="486" y="749"/>
                  </a:cubicBezTo>
                  <a:cubicBezTo>
                    <a:pt x="486" y="749"/>
                    <a:pt x="486" y="749"/>
                    <a:pt x="486" y="749"/>
                  </a:cubicBezTo>
                  <a:cubicBezTo>
                    <a:pt x="413" y="823"/>
                    <a:pt x="413" y="823"/>
                    <a:pt x="413" y="823"/>
                  </a:cubicBezTo>
                  <a:cubicBezTo>
                    <a:pt x="413" y="823"/>
                    <a:pt x="413" y="823"/>
                    <a:pt x="413" y="823"/>
                  </a:cubicBezTo>
                  <a:cubicBezTo>
                    <a:pt x="411" y="825"/>
                    <a:pt x="411" y="825"/>
                    <a:pt x="411" y="825"/>
                  </a:cubicBezTo>
                  <a:cubicBezTo>
                    <a:pt x="411" y="825"/>
                    <a:pt x="411" y="825"/>
                    <a:pt x="411" y="825"/>
                  </a:cubicBezTo>
                  <a:cubicBezTo>
                    <a:pt x="410" y="826"/>
                    <a:pt x="410" y="826"/>
                    <a:pt x="410" y="826"/>
                  </a:cubicBezTo>
                  <a:cubicBezTo>
                    <a:pt x="410" y="826"/>
                    <a:pt x="410" y="826"/>
                    <a:pt x="410" y="826"/>
                  </a:cubicBezTo>
                  <a:cubicBezTo>
                    <a:pt x="410" y="827"/>
                    <a:pt x="410" y="827"/>
                    <a:pt x="410" y="828"/>
                  </a:cubicBezTo>
                  <a:cubicBezTo>
                    <a:pt x="410" y="829"/>
                    <a:pt x="411" y="829"/>
                    <a:pt x="411" y="829"/>
                  </a:cubicBezTo>
                  <a:cubicBezTo>
                    <a:pt x="411" y="829"/>
                    <a:pt x="412" y="830"/>
                    <a:pt x="412" y="830"/>
                  </a:cubicBezTo>
                  <a:cubicBezTo>
                    <a:pt x="412" y="830"/>
                    <a:pt x="412" y="830"/>
                    <a:pt x="412" y="830"/>
                  </a:cubicBezTo>
                  <a:cubicBezTo>
                    <a:pt x="412" y="830"/>
                    <a:pt x="413" y="830"/>
                    <a:pt x="413" y="830"/>
                  </a:cubicBezTo>
                  <a:cubicBezTo>
                    <a:pt x="414" y="830"/>
                    <a:pt x="415" y="830"/>
                    <a:pt x="415" y="829"/>
                  </a:cubicBezTo>
                  <a:cubicBezTo>
                    <a:pt x="416" y="828"/>
                    <a:pt x="416" y="828"/>
                    <a:pt x="416" y="828"/>
                  </a:cubicBezTo>
                  <a:cubicBezTo>
                    <a:pt x="488" y="755"/>
                    <a:pt x="488" y="755"/>
                    <a:pt x="488" y="755"/>
                  </a:cubicBezTo>
                  <a:cubicBezTo>
                    <a:pt x="488" y="755"/>
                    <a:pt x="488" y="755"/>
                    <a:pt x="488" y="755"/>
                  </a:cubicBezTo>
                  <a:cubicBezTo>
                    <a:pt x="526" y="718"/>
                    <a:pt x="526" y="718"/>
                    <a:pt x="526" y="718"/>
                  </a:cubicBezTo>
                  <a:cubicBezTo>
                    <a:pt x="528" y="716"/>
                    <a:pt x="528" y="715"/>
                    <a:pt x="526" y="713"/>
                  </a:cubicBezTo>
                  <a:cubicBezTo>
                    <a:pt x="525" y="712"/>
                    <a:pt x="523" y="712"/>
                    <a:pt x="522" y="714"/>
                  </a:cubicBezTo>
                  <a:close/>
                  <a:moveTo>
                    <a:pt x="932" y="308"/>
                  </a:moveTo>
                  <a:cubicBezTo>
                    <a:pt x="931" y="307"/>
                    <a:pt x="929" y="307"/>
                    <a:pt x="928" y="308"/>
                  </a:cubicBezTo>
                  <a:cubicBezTo>
                    <a:pt x="746" y="490"/>
                    <a:pt x="746" y="490"/>
                    <a:pt x="746" y="490"/>
                  </a:cubicBezTo>
                  <a:cubicBezTo>
                    <a:pt x="745" y="491"/>
                    <a:pt x="745" y="493"/>
                    <a:pt x="746" y="494"/>
                  </a:cubicBezTo>
                  <a:cubicBezTo>
                    <a:pt x="746" y="495"/>
                    <a:pt x="747" y="495"/>
                    <a:pt x="748" y="495"/>
                  </a:cubicBezTo>
                  <a:cubicBezTo>
                    <a:pt x="749" y="495"/>
                    <a:pt x="750" y="495"/>
                    <a:pt x="750" y="494"/>
                  </a:cubicBezTo>
                  <a:cubicBezTo>
                    <a:pt x="932" y="312"/>
                    <a:pt x="932" y="312"/>
                    <a:pt x="932" y="312"/>
                  </a:cubicBezTo>
                  <a:cubicBezTo>
                    <a:pt x="933" y="311"/>
                    <a:pt x="933" y="309"/>
                    <a:pt x="932" y="308"/>
                  </a:cubicBezTo>
                  <a:close/>
                  <a:moveTo>
                    <a:pt x="944" y="310"/>
                  </a:moveTo>
                  <a:cubicBezTo>
                    <a:pt x="943" y="309"/>
                    <a:pt x="941" y="309"/>
                    <a:pt x="940" y="310"/>
                  </a:cubicBezTo>
                  <a:cubicBezTo>
                    <a:pt x="762" y="488"/>
                    <a:pt x="762" y="488"/>
                    <a:pt x="762" y="488"/>
                  </a:cubicBezTo>
                  <a:cubicBezTo>
                    <a:pt x="761" y="489"/>
                    <a:pt x="761" y="491"/>
                    <a:pt x="762" y="492"/>
                  </a:cubicBezTo>
                  <a:cubicBezTo>
                    <a:pt x="763" y="493"/>
                    <a:pt x="763" y="493"/>
                    <a:pt x="764" y="493"/>
                  </a:cubicBezTo>
                  <a:cubicBezTo>
                    <a:pt x="765" y="493"/>
                    <a:pt x="766" y="493"/>
                    <a:pt x="766" y="492"/>
                  </a:cubicBezTo>
                  <a:cubicBezTo>
                    <a:pt x="944" y="315"/>
                    <a:pt x="944" y="315"/>
                    <a:pt x="944" y="315"/>
                  </a:cubicBezTo>
                  <a:cubicBezTo>
                    <a:pt x="945" y="313"/>
                    <a:pt x="945" y="311"/>
                    <a:pt x="944" y="310"/>
                  </a:cubicBezTo>
                  <a:close/>
                  <a:moveTo>
                    <a:pt x="507" y="742"/>
                  </a:moveTo>
                  <a:cubicBezTo>
                    <a:pt x="495" y="754"/>
                    <a:pt x="495" y="754"/>
                    <a:pt x="495" y="754"/>
                  </a:cubicBezTo>
                  <a:cubicBezTo>
                    <a:pt x="494" y="756"/>
                    <a:pt x="494" y="758"/>
                    <a:pt x="495" y="759"/>
                  </a:cubicBezTo>
                  <a:cubicBezTo>
                    <a:pt x="496" y="759"/>
                    <a:pt x="497" y="760"/>
                    <a:pt x="498" y="760"/>
                  </a:cubicBezTo>
                  <a:cubicBezTo>
                    <a:pt x="498" y="760"/>
                    <a:pt x="499" y="759"/>
                    <a:pt x="500" y="759"/>
                  </a:cubicBezTo>
                  <a:cubicBezTo>
                    <a:pt x="512" y="747"/>
                    <a:pt x="512" y="747"/>
                    <a:pt x="512" y="747"/>
                  </a:cubicBezTo>
                  <a:cubicBezTo>
                    <a:pt x="513" y="745"/>
                    <a:pt x="513" y="743"/>
                    <a:pt x="512" y="742"/>
                  </a:cubicBezTo>
                  <a:cubicBezTo>
                    <a:pt x="511" y="741"/>
                    <a:pt x="509" y="741"/>
                    <a:pt x="507" y="742"/>
                  </a:cubicBezTo>
                  <a:close/>
                  <a:moveTo>
                    <a:pt x="975" y="282"/>
                  </a:moveTo>
                  <a:cubicBezTo>
                    <a:pt x="976" y="282"/>
                    <a:pt x="976" y="282"/>
                    <a:pt x="977" y="282"/>
                  </a:cubicBezTo>
                  <a:cubicBezTo>
                    <a:pt x="1007" y="252"/>
                    <a:pt x="1007" y="252"/>
                    <a:pt x="1007" y="252"/>
                  </a:cubicBezTo>
                  <a:cubicBezTo>
                    <a:pt x="1008" y="250"/>
                    <a:pt x="1008" y="248"/>
                    <a:pt x="1007" y="247"/>
                  </a:cubicBezTo>
                  <a:cubicBezTo>
                    <a:pt x="1006" y="246"/>
                    <a:pt x="1004" y="246"/>
                    <a:pt x="1003" y="247"/>
                  </a:cubicBezTo>
                  <a:cubicBezTo>
                    <a:pt x="973" y="277"/>
                    <a:pt x="973" y="277"/>
                    <a:pt x="973" y="277"/>
                  </a:cubicBezTo>
                  <a:cubicBezTo>
                    <a:pt x="971" y="278"/>
                    <a:pt x="971" y="280"/>
                    <a:pt x="973" y="282"/>
                  </a:cubicBezTo>
                  <a:cubicBezTo>
                    <a:pt x="973" y="282"/>
                    <a:pt x="974" y="282"/>
                    <a:pt x="975" y="282"/>
                  </a:cubicBezTo>
                  <a:close/>
                  <a:moveTo>
                    <a:pt x="1017" y="237"/>
                  </a:moveTo>
                  <a:cubicBezTo>
                    <a:pt x="1017" y="238"/>
                    <a:pt x="1018" y="238"/>
                    <a:pt x="1019" y="238"/>
                  </a:cubicBezTo>
                  <a:cubicBezTo>
                    <a:pt x="1020" y="238"/>
                    <a:pt x="1020" y="238"/>
                    <a:pt x="1021" y="237"/>
                  </a:cubicBezTo>
                  <a:cubicBezTo>
                    <a:pt x="1220" y="39"/>
                    <a:pt x="1220" y="39"/>
                    <a:pt x="1220" y="39"/>
                  </a:cubicBezTo>
                  <a:cubicBezTo>
                    <a:pt x="1221" y="38"/>
                    <a:pt x="1221" y="36"/>
                    <a:pt x="1220" y="35"/>
                  </a:cubicBezTo>
                  <a:cubicBezTo>
                    <a:pt x="1218" y="33"/>
                    <a:pt x="1216" y="33"/>
                    <a:pt x="1215" y="35"/>
                  </a:cubicBezTo>
                  <a:cubicBezTo>
                    <a:pt x="1017" y="233"/>
                    <a:pt x="1017" y="233"/>
                    <a:pt x="1017" y="233"/>
                  </a:cubicBezTo>
                  <a:cubicBezTo>
                    <a:pt x="1016" y="234"/>
                    <a:pt x="1016" y="236"/>
                    <a:pt x="1017" y="237"/>
                  </a:cubicBezTo>
                  <a:close/>
                  <a:moveTo>
                    <a:pt x="486" y="764"/>
                  </a:moveTo>
                  <a:cubicBezTo>
                    <a:pt x="468" y="782"/>
                    <a:pt x="468" y="782"/>
                    <a:pt x="468" y="782"/>
                  </a:cubicBezTo>
                  <a:cubicBezTo>
                    <a:pt x="467" y="783"/>
                    <a:pt x="467" y="785"/>
                    <a:pt x="468" y="786"/>
                  </a:cubicBezTo>
                  <a:cubicBezTo>
                    <a:pt x="468" y="787"/>
                    <a:pt x="469" y="787"/>
                    <a:pt x="470" y="787"/>
                  </a:cubicBezTo>
                  <a:cubicBezTo>
                    <a:pt x="471" y="787"/>
                    <a:pt x="472" y="787"/>
                    <a:pt x="472" y="786"/>
                  </a:cubicBezTo>
                  <a:cubicBezTo>
                    <a:pt x="491" y="768"/>
                    <a:pt x="491" y="768"/>
                    <a:pt x="491" y="768"/>
                  </a:cubicBezTo>
                  <a:cubicBezTo>
                    <a:pt x="492" y="767"/>
                    <a:pt x="492" y="765"/>
                    <a:pt x="491" y="764"/>
                  </a:cubicBezTo>
                  <a:cubicBezTo>
                    <a:pt x="489" y="762"/>
                    <a:pt x="487" y="762"/>
                    <a:pt x="486" y="764"/>
                  </a:cubicBezTo>
                  <a:close/>
                  <a:moveTo>
                    <a:pt x="420" y="838"/>
                  </a:moveTo>
                  <a:cubicBezTo>
                    <a:pt x="467" y="791"/>
                    <a:pt x="467" y="791"/>
                    <a:pt x="467" y="791"/>
                  </a:cubicBezTo>
                  <a:cubicBezTo>
                    <a:pt x="469" y="790"/>
                    <a:pt x="469" y="788"/>
                    <a:pt x="467" y="787"/>
                  </a:cubicBezTo>
                  <a:cubicBezTo>
                    <a:pt x="466" y="786"/>
                    <a:pt x="464" y="786"/>
                    <a:pt x="463" y="787"/>
                  </a:cubicBezTo>
                  <a:cubicBezTo>
                    <a:pt x="455" y="795"/>
                    <a:pt x="455" y="795"/>
                    <a:pt x="455" y="795"/>
                  </a:cubicBezTo>
                  <a:cubicBezTo>
                    <a:pt x="455" y="795"/>
                    <a:pt x="455" y="795"/>
                    <a:pt x="455" y="795"/>
                  </a:cubicBezTo>
                  <a:cubicBezTo>
                    <a:pt x="416" y="834"/>
                    <a:pt x="416" y="834"/>
                    <a:pt x="416" y="834"/>
                  </a:cubicBezTo>
                  <a:cubicBezTo>
                    <a:pt x="415" y="835"/>
                    <a:pt x="415" y="837"/>
                    <a:pt x="416" y="838"/>
                  </a:cubicBezTo>
                  <a:cubicBezTo>
                    <a:pt x="417" y="839"/>
                    <a:pt x="417" y="839"/>
                    <a:pt x="418" y="839"/>
                  </a:cubicBezTo>
                  <a:cubicBezTo>
                    <a:pt x="419" y="839"/>
                    <a:pt x="420" y="839"/>
                    <a:pt x="420" y="838"/>
                  </a:cubicBezTo>
                  <a:close/>
                  <a:moveTo>
                    <a:pt x="423" y="850"/>
                  </a:moveTo>
                  <a:cubicBezTo>
                    <a:pt x="462" y="810"/>
                    <a:pt x="462" y="810"/>
                    <a:pt x="462" y="810"/>
                  </a:cubicBezTo>
                  <a:cubicBezTo>
                    <a:pt x="465" y="807"/>
                    <a:pt x="465" y="807"/>
                    <a:pt x="465" y="807"/>
                  </a:cubicBezTo>
                  <a:cubicBezTo>
                    <a:pt x="466" y="806"/>
                    <a:pt x="466" y="804"/>
                    <a:pt x="465" y="803"/>
                  </a:cubicBezTo>
                  <a:cubicBezTo>
                    <a:pt x="464" y="802"/>
                    <a:pt x="462" y="802"/>
                    <a:pt x="461" y="803"/>
                  </a:cubicBezTo>
                  <a:cubicBezTo>
                    <a:pt x="458" y="806"/>
                    <a:pt x="458" y="806"/>
                    <a:pt x="458" y="806"/>
                  </a:cubicBezTo>
                  <a:cubicBezTo>
                    <a:pt x="433" y="831"/>
                    <a:pt x="433" y="831"/>
                    <a:pt x="433" y="831"/>
                  </a:cubicBezTo>
                  <a:cubicBezTo>
                    <a:pt x="413" y="851"/>
                    <a:pt x="413" y="851"/>
                    <a:pt x="413" y="851"/>
                  </a:cubicBezTo>
                  <a:cubicBezTo>
                    <a:pt x="412" y="852"/>
                    <a:pt x="412" y="854"/>
                    <a:pt x="413" y="855"/>
                  </a:cubicBezTo>
                  <a:cubicBezTo>
                    <a:pt x="413" y="856"/>
                    <a:pt x="414" y="856"/>
                    <a:pt x="415" y="856"/>
                  </a:cubicBezTo>
                  <a:cubicBezTo>
                    <a:pt x="416" y="856"/>
                    <a:pt x="416" y="856"/>
                    <a:pt x="417" y="855"/>
                  </a:cubicBezTo>
                  <a:cubicBezTo>
                    <a:pt x="423" y="850"/>
                    <a:pt x="423" y="850"/>
                    <a:pt x="423" y="850"/>
                  </a:cubicBezTo>
                  <a:cubicBezTo>
                    <a:pt x="423" y="850"/>
                    <a:pt x="423" y="850"/>
                    <a:pt x="423" y="850"/>
                  </a:cubicBezTo>
                  <a:close/>
                  <a:moveTo>
                    <a:pt x="983" y="281"/>
                  </a:moveTo>
                  <a:cubicBezTo>
                    <a:pt x="982" y="282"/>
                    <a:pt x="982" y="284"/>
                    <a:pt x="983" y="285"/>
                  </a:cubicBezTo>
                  <a:cubicBezTo>
                    <a:pt x="984" y="286"/>
                    <a:pt x="984" y="286"/>
                    <a:pt x="985" y="286"/>
                  </a:cubicBezTo>
                  <a:cubicBezTo>
                    <a:pt x="986" y="286"/>
                    <a:pt x="987" y="286"/>
                    <a:pt x="987" y="285"/>
                  </a:cubicBezTo>
                  <a:cubicBezTo>
                    <a:pt x="1235" y="38"/>
                    <a:pt x="1235" y="38"/>
                    <a:pt x="1235" y="38"/>
                  </a:cubicBezTo>
                  <a:cubicBezTo>
                    <a:pt x="1236" y="37"/>
                    <a:pt x="1236" y="35"/>
                    <a:pt x="1235" y="33"/>
                  </a:cubicBezTo>
                  <a:cubicBezTo>
                    <a:pt x="1234" y="32"/>
                    <a:pt x="1232" y="32"/>
                    <a:pt x="1230" y="33"/>
                  </a:cubicBezTo>
                  <a:cubicBezTo>
                    <a:pt x="1018" y="246"/>
                    <a:pt x="1018" y="246"/>
                    <a:pt x="1018" y="246"/>
                  </a:cubicBezTo>
                  <a:lnTo>
                    <a:pt x="983" y="281"/>
                  </a:lnTo>
                  <a:close/>
                  <a:moveTo>
                    <a:pt x="955" y="313"/>
                  </a:moveTo>
                  <a:cubicBezTo>
                    <a:pt x="954" y="312"/>
                    <a:pt x="952" y="312"/>
                    <a:pt x="951" y="313"/>
                  </a:cubicBezTo>
                  <a:cubicBezTo>
                    <a:pt x="777" y="486"/>
                    <a:pt x="777" y="486"/>
                    <a:pt x="777" y="486"/>
                  </a:cubicBezTo>
                  <a:cubicBezTo>
                    <a:pt x="776" y="488"/>
                    <a:pt x="776" y="490"/>
                    <a:pt x="777" y="491"/>
                  </a:cubicBezTo>
                  <a:cubicBezTo>
                    <a:pt x="778" y="491"/>
                    <a:pt x="779" y="492"/>
                    <a:pt x="780" y="492"/>
                  </a:cubicBezTo>
                  <a:cubicBezTo>
                    <a:pt x="780" y="492"/>
                    <a:pt x="781" y="491"/>
                    <a:pt x="782" y="491"/>
                  </a:cubicBezTo>
                  <a:cubicBezTo>
                    <a:pt x="955" y="318"/>
                    <a:pt x="955" y="318"/>
                    <a:pt x="955" y="318"/>
                  </a:cubicBezTo>
                  <a:cubicBezTo>
                    <a:pt x="956" y="316"/>
                    <a:pt x="956" y="314"/>
                    <a:pt x="955" y="313"/>
                  </a:cubicBezTo>
                  <a:close/>
                  <a:moveTo>
                    <a:pt x="1068" y="214"/>
                  </a:moveTo>
                  <a:cubicBezTo>
                    <a:pt x="1069" y="214"/>
                    <a:pt x="1070" y="215"/>
                    <a:pt x="1070" y="215"/>
                  </a:cubicBezTo>
                  <a:cubicBezTo>
                    <a:pt x="1071" y="215"/>
                    <a:pt x="1072" y="214"/>
                    <a:pt x="1073" y="214"/>
                  </a:cubicBezTo>
                  <a:cubicBezTo>
                    <a:pt x="1246" y="41"/>
                    <a:pt x="1246" y="41"/>
                    <a:pt x="1246" y="41"/>
                  </a:cubicBezTo>
                  <a:cubicBezTo>
                    <a:pt x="1247" y="39"/>
                    <a:pt x="1247" y="38"/>
                    <a:pt x="1246" y="36"/>
                  </a:cubicBezTo>
                  <a:cubicBezTo>
                    <a:pt x="1245" y="35"/>
                    <a:pt x="1243" y="35"/>
                    <a:pt x="1241" y="36"/>
                  </a:cubicBezTo>
                  <a:cubicBezTo>
                    <a:pt x="1068" y="209"/>
                    <a:pt x="1068" y="209"/>
                    <a:pt x="1068" y="209"/>
                  </a:cubicBezTo>
                  <a:cubicBezTo>
                    <a:pt x="1067" y="211"/>
                    <a:pt x="1067" y="213"/>
                    <a:pt x="1068" y="214"/>
                  </a:cubicBezTo>
                  <a:close/>
                  <a:moveTo>
                    <a:pt x="998" y="287"/>
                  </a:moveTo>
                  <a:cubicBezTo>
                    <a:pt x="999" y="287"/>
                    <a:pt x="1000" y="287"/>
                    <a:pt x="1001" y="286"/>
                  </a:cubicBezTo>
                  <a:cubicBezTo>
                    <a:pt x="1054" y="232"/>
                    <a:pt x="1054" y="232"/>
                    <a:pt x="1054" y="232"/>
                  </a:cubicBezTo>
                  <a:cubicBezTo>
                    <a:pt x="1055" y="231"/>
                    <a:pt x="1055" y="229"/>
                    <a:pt x="1054" y="228"/>
                  </a:cubicBezTo>
                  <a:cubicBezTo>
                    <a:pt x="1053" y="227"/>
                    <a:pt x="1051" y="227"/>
                    <a:pt x="1050" y="228"/>
                  </a:cubicBezTo>
                  <a:cubicBezTo>
                    <a:pt x="996" y="282"/>
                    <a:pt x="996" y="282"/>
                    <a:pt x="996" y="282"/>
                  </a:cubicBezTo>
                  <a:cubicBezTo>
                    <a:pt x="995" y="283"/>
                    <a:pt x="995" y="285"/>
                    <a:pt x="996" y="286"/>
                  </a:cubicBezTo>
                  <a:cubicBezTo>
                    <a:pt x="997" y="287"/>
                    <a:pt x="998" y="287"/>
                    <a:pt x="998" y="287"/>
                  </a:cubicBezTo>
                  <a:close/>
                  <a:moveTo>
                    <a:pt x="965" y="317"/>
                  </a:moveTo>
                  <a:cubicBezTo>
                    <a:pt x="964" y="316"/>
                    <a:pt x="962" y="316"/>
                    <a:pt x="961" y="317"/>
                  </a:cubicBezTo>
                  <a:cubicBezTo>
                    <a:pt x="792" y="486"/>
                    <a:pt x="792" y="486"/>
                    <a:pt x="792" y="486"/>
                  </a:cubicBezTo>
                  <a:cubicBezTo>
                    <a:pt x="790" y="487"/>
                    <a:pt x="790" y="489"/>
                    <a:pt x="792" y="491"/>
                  </a:cubicBezTo>
                  <a:cubicBezTo>
                    <a:pt x="792" y="491"/>
                    <a:pt x="793" y="491"/>
                    <a:pt x="794" y="491"/>
                  </a:cubicBezTo>
                  <a:cubicBezTo>
                    <a:pt x="795" y="491"/>
                    <a:pt x="795" y="491"/>
                    <a:pt x="796" y="491"/>
                  </a:cubicBezTo>
                  <a:cubicBezTo>
                    <a:pt x="965" y="321"/>
                    <a:pt x="965" y="321"/>
                    <a:pt x="965" y="321"/>
                  </a:cubicBezTo>
                  <a:cubicBezTo>
                    <a:pt x="967" y="320"/>
                    <a:pt x="967" y="318"/>
                    <a:pt x="965" y="317"/>
                  </a:cubicBezTo>
                  <a:close/>
                  <a:moveTo>
                    <a:pt x="453" y="829"/>
                  </a:moveTo>
                  <a:cubicBezTo>
                    <a:pt x="451" y="828"/>
                    <a:pt x="449" y="828"/>
                    <a:pt x="448" y="829"/>
                  </a:cubicBezTo>
                  <a:cubicBezTo>
                    <a:pt x="422" y="856"/>
                    <a:pt x="422" y="856"/>
                    <a:pt x="422" y="856"/>
                  </a:cubicBezTo>
                  <a:cubicBezTo>
                    <a:pt x="421" y="857"/>
                    <a:pt x="421" y="859"/>
                    <a:pt x="422" y="860"/>
                  </a:cubicBezTo>
                  <a:cubicBezTo>
                    <a:pt x="423" y="861"/>
                    <a:pt x="424" y="861"/>
                    <a:pt x="424" y="861"/>
                  </a:cubicBezTo>
                  <a:cubicBezTo>
                    <a:pt x="425" y="861"/>
                    <a:pt x="426" y="861"/>
                    <a:pt x="427" y="860"/>
                  </a:cubicBezTo>
                  <a:cubicBezTo>
                    <a:pt x="453" y="834"/>
                    <a:pt x="453" y="834"/>
                    <a:pt x="453" y="834"/>
                  </a:cubicBezTo>
                  <a:cubicBezTo>
                    <a:pt x="454" y="833"/>
                    <a:pt x="454" y="831"/>
                    <a:pt x="453" y="829"/>
                  </a:cubicBezTo>
                  <a:close/>
                  <a:moveTo>
                    <a:pt x="983" y="313"/>
                  </a:moveTo>
                  <a:cubicBezTo>
                    <a:pt x="982" y="312"/>
                    <a:pt x="980" y="312"/>
                    <a:pt x="979" y="313"/>
                  </a:cubicBezTo>
                  <a:cubicBezTo>
                    <a:pt x="812" y="479"/>
                    <a:pt x="812" y="479"/>
                    <a:pt x="812" y="479"/>
                  </a:cubicBezTo>
                  <a:cubicBezTo>
                    <a:pt x="811" y="480"/>
                    <a:pt x="811" y="482"/>
                    <a:pt x="812" y="484"/>
                  </a:cubicBezTo>
                  <a:cubicBezTo>
                    <a:pt x="813" y="484"/>
                    <a:pt x="814" y="485"/>
                    <a:pt x="815" y="485"/>
                  </a:cubicBezTo>
                  <a:cubicBezTo>
                    <a:pt x="815" y="485"/>
                    <a:pt x="816" y="484"/>
                    <a:pt x="817" y="484"/>
                  </a:cubicBezTo>
                  <a:cubicBezTo>
                    <a:pt x="983" y="318"/>
                    <a:pt x="983" y="318"/>
                    <a:pt x="983" y="318"/>
                  </a:cubicBezTo>
                  <a:cubicBezTo>
                    <a:pt x="984" y="316"/>
                    <a:pt x="984" y="314"/>
                    <a:pt x="983" y="313"/>
                  </a:cubicBezTo>
                  <a:close/>
                  <a:moveTo>
                    <a:pt x="1242" y="50"/>
                  </a:moveTo>
                  <a:cubicBezTo>
                    <a:pt x="1242" y="50"/>
                    <a:pt x="1242" y="50"/>
                    <a:pt x="1242" y="50"/>
                  </a:cubicBezTo>
                  <a:cubicBezTo>
                    <a:pt x="1242" y="50"/>
                    <a:pt x="1242" y="50"/>
                    <a:pt x="1242" y="50"/>
                  </a:cubicBezTo>
                  <a:cubicBezTo>
                    <a:pt x="1076" y="215"/>
                    <a:pt x="1076" y="215"/>
                    <a:pt x="1076" y="215"/>
                  </a:cubicBezTo>
                  <a:cubicBezTo>
                    <a:pt x="1065" y="227"/>
                    <a:pt x="1065" y="227"/>
                    <a:pt x="1065" y="227"/>
                  </a:cubicBezTo>
                  <a:cubicBezTo>
                    <a:pt x="1064" y="228"/>
                    <a:pt x="1064" y="230"/>
                    <a:pt x="1065" y="231"/>
                  </a:cubicBezTo>
                  <a:cubicBezTo>
                    <a:pt x="1066" y="232"/>
                    <a:pt x="1067" y="232"/>
                    <a:pt x="1067" y="232"/>
                  </a:cubicBezTo>
                  <a:cubicBezTo>
                    <a:pt x="1068" y="232"/>
                    <a:pt x="1069" y="232"/>
                    <a:pt x="1070" y="231"/>
                  </a:cubicBezTo>
                  <a:cubicBezTo>
                    <a:pt x="1081" y="220"/>
                    <a:pt x="1081" y="220"/>
                    <a:pt x="1081" y="220"/>
                  </a:cubicBezTo>
                  <a:cubicBezTo>
                    <a:pt x="1246" y="55"/>
                    <a:pt x="1246" y="55"/>
                    <a:pt x="1246" y="55"/>
                  </a:cubicBezTo>
                  <a:cubicBezTo>
                    <a:pt x="1246" y="54"/>
                    <a:pt x="1246" y="54"/>
                    <a:pt x="1246" y="54"/>
                  </a:cubicBezTo>
                  <a:cubicBezTo>
                    <a:pt x="1246" y="54"/>
                    <a:pt x="1246" y="54"/>
                    <a:pt x="1246" y="54"/>
                  </a:cubicBezTo>
                  <a:cubicBezTo>
                    <a:pt x="1249" y="51"/>
                    <a:pt x="1249" y="51"/>
                    <a:pt x="1249" y="51"/>
                  </a:cubicBezTo>
                  <a:cubicBezTo>
                    <a:pt x="1250" y="50"/>
                    <a:pt x="1250" y="48"/>
                    <a:pt x="1249" y="47"/>
                  </a:cubicBezTo>
                  <a:cubicBezTo>
                    <a:pt x="1248" y="46"/>
                    <a:pt x="1246" y="46"/>
                    <a:pt x="1245" y="47"/>
                  </a:cubicBezTo>
                  <a:lnTo>
                    <a:pt x="1242" y="50"/>
                  </a:lnTo>
                  <a:close/>
                  <a:moveTo>
                    <a:pt x="996" y="301"/>
                  </a:moveTo>
                  <a:cubicBezTo>
                    <a:pt x="996" y="301"/>
                    <a:pt x="997" y="301"/>
                    <a:pt x="998" y="301"/>
                  </a:cubicBezTo>
                  <a:cubicBezTo>
                    <a:pt x="998" y="301"/>
                    <a:pt x="999" y="301"/>
                    <a:pt x="1000" y="301"/>
                  </a:cubicBezTo>
                  <a:cubicBezTo>
                    <a:pt x="1059" y="242"/>
                    <a:pt x="1059" y="242"/>
                    <a:pt x="1059" y="242"/>
                  </a:cubicBezTo>
                  <a:cubicBezTo>
                    <a:pt x="1060" y="241"/>
                    <a:pt x="1060" y="239"/>
                    <a:pt x="1059" y="238"/>
                  </a:cubicBezTo>
                  <a:cubicBezTo>
                    <a:pt x="1057" y="236"/>
                    <a:pt x="1055" y="236"/>
                    <a:pt x="1054" y="238"/>
                  </a:cubicBezTo>
                  <a:cubicBezTo>
                    <a:pt x="996" y="296"/>
                    <a:pt x="996" y="296"/>
                    <a:pt x="996" y="296"/>
                  </a:cubicBezTo>
                  <a:cubicBezTo>
                    <a:pt x="994" y="297"/>
                    <a:pt x="994" y="299"/>
                    <a:pt x="996" y="301"/>
                  </a:cubicBezTo>
                  <a:close/>
                  <a:moveTo>
                    <a:pt x="433" y="867"/>
                  </a:moveTo>
                  <a:cubicBezTo>
                    <a:pt x="461" y="840"/>
                    <a:pt x="461" y="840"/>
                    <a:pt x="461" y="840"/>
                  </a:cubicBezTo>
                  <a:cubicBezTo>
                    <a:pt x="462" y="839"/>
                    <a:pt x="462" y="837"/>
                    <a:pt x="461" y="835"/>
                  </a:cubicBezTo>
                  <a:cubicBezTo>
                    <a:pt x="459" y="834"/>
                    <a:pt x="457" y="834"/>
                    <a:pt x="456" y="835"/>
                  </a:cubicBezTo>
                  <a:cubicBezTo>
                    <a:pt x="429" y="863"/>
                    <a:pt x="429" y="863"/>
                    <a:pt x="429" y="863"/>
                  </a:cubicBezTo>
                  <a:cubicBezTo>
                    <a:pt x="428" y="864"/>
                    <a:pt x="428" y="866"/>
                    <a:pt x="429" y="867"/>
                  </a:cubicBezTo>
                  <a:cubicBezTo>
                    <a:pt x="429" y="868"/>
                    <a:pt x="430" y="868"/>
                    <a:pt x="431" y="868"/>
                  </a:cubicBezTo>
                  <a:cubicBezTo>
                    <a:pt x="432" y="868"/>
                    <a:pt x="432" y="868"/>
                    <a:pt x="433" y="867"/>
                  </a:cubicBezTo>
                  <a:close/>
                  <a:moveTo>
                    <a:pt x="459" y="851"/>
                  </a:moveTo>
                  <a:cubicBezTo>
                    <a:pt x="458" y="850"/>
                    <a:pt x="456" y="850"/>
                    <a:pt x="455" y="851"/>
                  </a:cubicBezTo>
                  <a:cubicBezTo>
                    <a:pt x="434" y="872"/>
                    <a:pt x="434" y="872"/>
                    <a:pt x="434" y="872"/>
                  </a:cubicBezTo>
                  <a:cubicBezTo>
                    <a:pt x="430" y="875"/>
                    <a:pt x="430" y="875"/>
                    <a:pt x="430" y="875"/>
                  </a:cubicBezTo>
                  <a:cubicBezTo>
                    <a:pt x="429" y="877"/>
                    <a:pt x="429" y="879"/>
                    <a:pt x="430" y="880"/>
                  </a:cubicBezTo>
                  <a:cubicBezTo>
                    <a:pt x="431" y="880"/>
                    <a:pt x="432" y="881"/>
                    <a:pt x="433" y="881"/>
                  </a:cubicBezTo>
                  <a:cubicBezTo>
                    <a:pt x="433" y="881"/>
                    <a:pt x="434" y="880"/>
                    <a:pt x="435" y="880"/>
                  </a:cubicBezTo>
                  <a:cubicBezTo>
                    <a:pt x="459" y="856"/>
                    <a:pt x="459" y="856"/>
                    <a:pt x="459" y="856"/>
                  </a:cubicBezTo>
                  <a:cubicBezTo>
                    <a:pt x="460" y="854"/>
                    <a:pt x="460" y="852"/>
                    <a:pt x="459" y="851"/>
                  </a:cubicBezTo>
                  <a:close/>
                  <a:moveTo>
                    <a:pt x="1072" y="238"/>
                  </a:moveTo>
                  <a:cubicBezTo>
                    <a:pt x="1073" y="239"/>
                    <a:pt x="1074" y="239"/>
                    <a:pt x="1074" y="239"/>
                  </a:cubicBezTo>
                  <a:cubicBezTo>
                    <a:pt x="1075" y="239"/>
                    <a:pt x="1076" y="239"/>
                    <a:pt x="1077" y="238"/>
                  </a:cubicBezTo>
                  <a:cubicBezTo>
                    <a:pt x="1261" y="53"/>
                    <a:pt x="1261" y="53"/>
                    <a:pt x="1261" y="53"/>
                  </a:cubicBezTo>
                  <a:cubicBezTo>
                    <a:pt x="1262" y="52"/>
                    <a:pt x="1262" y="50"/>
                    <a:pt x="1261" y="49"/>
                  </a:cubicBezTo>
                  <a:cubicBezTo>
                    <a:pt x="1260" y="48"/>
                    <a:pt x="1258" y="48"/>
                    <a:pt x="1257" y="49"/>
                  </a:cubicBezTo>
                  <a:cubicBezTo>
                    <a:pt x="1072" y="234"/>
                    <a:pt x="1072" y="234"/>
                    <a:pt x="1072" y="234"/>
                  </a:cubicBezTo>
                  <a:cubicBezTo>
                    <a:pt x="1071" y="235"/>
                    <a:pt x="1071" y="237"/>
                    <a:pt x="1072" y="238"/>
                  </a:cubicBezTo>
                  <a:close/>
                  <a:moveTo>
                    <a:pt x="986" y="328"/>
                  </a:moveTo>
                  <a:cubicBezTo>
                    <a:pt x="986" y="328"/>
                    <a:pt x="986" y="328"/>
                    <a:pt x="987" y="328"/>
                  </a:cubicBezTo>
                  <a:cubicBezTo>
                    <a:pt x="987" y="328"/>
                    <a:pt x="987" y="328"/>
                    <a:pt x="987" y="327"/>
                  </a:cubicBezTo>
                  <a:cubicBezTo>
                    <a:pt x="1065" y="249"/>
                    <a:pt x="1065" y="249"/>
                    <a:pt x="1065" y="249"/>
                  </a:cubicBezTo>
                  <a:cubicBezTo>
                    <a:pt x="1066" y="248"/>
                    <a:pt x="1066" y="246"/>
                    <a:pt x="1065" y="245"/>
                  </a:cubicBezTo>
                  <a:cubicBezTo>
                    <a:pt x="1064" y="244"/>
                    <a:pt x="1062" y="244"/>
                    <a:pt x="1061" y="245"/>
                  </a:cubicBezTo>
                  <a:cubicBezTo>
                    <a:pt x="983" y="323"/>
                    <a:pt x="983" y="323"/>
                    <a:pt x="983" y="323"/>
                  </a:cubicBezTo>
                  <a:cubicBezTo>
                    <a:pt x="983" y="323"/>
                    <a:pt x="982" y="323"/>
                    <a:pt x="982" y="323"/>
                  </a:cubicBezTo>
                  <a:cubicBezTo>
                    <a:pt x="982" y="324"/>
                    <a:pt x="982" y="324"/>
                    <a:pt x="982" y="324"/>
                  </a:cubicBezTo>
                  <a:cubicBezTo>
                    <a:pt x="825" y="481"/>
                    <a:pt x="825" y="481"/>
                    <a:pt x="825" y="481"/>
                  </a:cubicBezTo>
                  <a:cubicBezTo>
                    <a:pt x="824" y="482"/>
                    <a:pt x="824" y="484"/>
                    <a:pt x="825" y="485"/>
                  </a:cubicBezTo>
                  <a:cubicBezTo>
                    <a:pt x="825" y="486"/>
                    <a:pt x="826" y="486"/>
                    <a:pt x="827" y="486"/>
                  </a:cubicBezTo>
                  <a:cubicBezTo>
                    <a:pt x="828" y="486"/>
                    <a:pt x="828" y="486"/>
                    <a:pt x="829" y="485"/>
                  </a:cubicBezTo>
                  <a:lnTo>
                    <a:pt x="986" y="328"/>
                  </a:lnTo>
                  <a:close/>
                  <a:moveTo>
                    <a:pt x="1080" y="244"/>
                  </a:moveTo>
                  <a:cubicBezTo>
                    <a:pt x="1080" y="245"/>
                    <a:pt x="1081" y="245"/>
                    <a:pt x="1082" y="245"/>
                  </a:cubicBezTo>
                  <a:cubicBezTo>
                    <a:pt x="1083" y="245"/>
                    <a:pt x="1083" y="245"/>
                    <a:pt x="1084" y="244"/>
                  </a:cubicBezTo>
                  <a:cubicBezTo>
                    <a:pt x="1275" y="54"/>
                    <a:pt x="1275" y="54"/>
                    <a:pt x="1275" y="54"/>
                  </a:cubicBezTo>
                  <a:cubicBezTo>
                    <a:pt x="1276" y="52"/>
                    <a:pt x="1276" y="50"/>
                    <a:pt x="1275" y="49"/>
                  </a:cubicBezTo>
                  <a:cubicBezTo>
                    <a:pt x="1274" y="48"/>
                    <a:pt x="1272" y="48"/>
                    <a:pt x="1270" y="49"/>
                  </a:cubicBezTo>
                  <a:cubicBezTo>
                    <a:pt x="1080" y="240"/>
                    <a:pt x="1080" y="240"/>
                    <a:pt x="1080" y="240"/>
                  </a:cubicBezTo>
                  <a:cubicBezTo>
                    <a:pt x="1078" y="241"/>
                    <a:pt x="1078" y="243"/>
                    <a:pt x="1080" y="244"/>
                  </a:cubicBezTo>
                  <a:close/>
                  <a:moveTo>
                    <a:pt x="991" y="337"/>
                  </a:moveTo>
                  <a:cubicBezTo>
                    <a:pt x="991" y="337"/>
                    <a:pt x="992" y="337"/>
                    <a:pt x="992" y="337"/>
                  </a:cubicBezTo>
                  <a:cubicBezTo>
                    <a:pt x="1072" y="256"/>
                    <a:pt x="1072" y="256"/>
                    <a:pt x="1072" y="256"/>
                  </a:cubicBezTo>
                  <a:cubicBezTo>
                    <a:pt x="1074" y="255"/>
                    <a:pt x="1074" y="253"/>
                    <a:pt x="1072" y="252"/>
                  </a:cubicBezTo>
                  <a:cubicBezTo>
                    <a:pt x="1071" y="250"/>
                    <a:pt x="1069" y="250"/>
                    <a:pt x="1068" y="252"/>
                  </a:cubicBezTo>
                  <a:cubicBezTo>
                    <a:pt x="987" y="332"/>
                    <a:pt x="987" y="332"/>
                    <a:pt x="987" y="332"/>
                  </a:cubicBezTo>
                  <a:cubicBezTo>
                    <a:pt x="987" y="333"/>
                    <a:pt x="987" y="333"/>
                    <a:pt x="987" y="333"/>
                  </a:cubicBezTo>
                  <a:cubicBezTo>
                    <a:pt x="986" y="333"/>
                    <a:pt x="986" y="334"/>
                    <a:pt x="986" y="334"/>
                  </a:cubicBezTo>
                  <a:cubicBezTo>
                    <a:pt x="830" y="490"/>
                    <a:pt x="830" y="490"/>
                    <a:pt x="830" y="490"/>
                  </a:cubicBezTo>
                  <a:cubicBezTo>
                    <a:pt x="829" y="491"/>
                    <a:pt x="829" y="493"/>
                    <a:pt x="830" y="494"/>
                  </a:cubicBezTo>
                  <a:cubicBezTo>
                    <a:pt x="830" y="495"/>
                    <a:pt x="831" y="495"/>
                    <a:pt x="832" y="495"/>
                  </a:cubicBezTo>
                  <a:cubicBezTo>
                    <a:pt x="833" y="495"/>
                    <a:pt x="833" y="495"/>
                    <a:pt x="834" y="494"/>
                  </a:cubicBezTo>
                  <a:cubicBezTo>
                    <a:pt x="990" y="338"/>
                    <a:pt x="990" y="338"/>
                    <a:pt x="990" y="338"/>
                  </a:cubicBezTo>
                  <a:cubicBezTo>
                    <a:pt x="990" y="338"/>
                    <a:pt x="991" y="338"/>
                    <a:pt x="991" y="337"/>
                  </a:cubicBezTo>
                  <a:close/>
                  <a:moveTo>
                    <a:pt x="458" y="866"/>
                  </a:moveTo>
                  <a:cubicBezTo>
                    <a:pt x="457" y="865"/>
                    <a:pt x="454" y="865"/>
                    <a:pt x="453" y="866"/>
                  </a:cubicBezTo>
                  <a:cubicBezTo>
                    <a:pt x="440" y="878"/>
                    <a:pt x="440" y="878"/>
                    <a:pt x="440" y="878"/>
                  </a:cubicBezTo>
                  <a:cubicBezTo>
                    <a:pt x="440" y="878"/>
                    <a:pt x="440" y="878"/>
                    <a:pt x="440" y="878"/>
                  </a:cubicBezTo>
                  <a:cubicBezTo>
                    <a:pt x="438" y="882"/>
                    <a:pt x="438" y="882"/>
                    <a:pt x="438" y="882"/>
                  </a:cubicBezTo>
                  <a:cubicBezTo>
                    <a:pt x="436" y="883"/>
                    <a:pt x="437" y="885"/>
                    <a:pt x="438" y="886"/>
                  </a:cubicBezTo>
                  <a:cubicBezTo>
                    <a:pt x="438" y="887"/>
                    <a:pt x="439" y="887"/>
                    <a:pt x="440" y="887"/>
                  </a:cubicBezTo>
                  <a:cubicBezTo>
                    <a:pt x="441" y="887"/>
                    <a:pt x="442" y="887"/>
                    <a:pt x="442" y="886"/>
                  </a:cubicBezTo>
                  <a:cubicBezTo>
                    <a:pt x="458" y="870"/>
                    <a:pt x="458" y="870"/>
                    <a:pt x="458" y="870"/>
                  </a:cubicBezTo>
                  <a:cubicBezTo>
                    <a:pt x="459" y="869"/>
                    <a:pt x="459" y="867"/>
                    <a:pt x="458" y="866"/>
                  </a:cubicBezTo>
                  <a:close/>
                  <a:moveTo>
                    <a:pt x="1120" y="218"/>
                  </a:moveTo>
                  <a:cubicBezTo>
                    <a:pt x="1120" y="219"/>
                    <a:pt x="1121" y="219"/>
                    <a:pt x="1122" y="219"/>
                  </a:cubicBezTo>
                  <a:cubicBezTo>
                    <a:pt x="1123" y="219"/>
                    <a:pt x="1123" y="219"/>
                    <a:pt x="1124" y="218"/>
                  </a:cubicBezTo>
                  <a:cubicBezTo>
                    <a:pt x="1287" y="56"/>
                    <a:pt x="1287" y="56"/>
                    <a:pt x="1287" y="56"/>
                  </a:cubicBezTo>
                  <a:cubicBezTo>
                    <a:pt x="1288" y="55"/>
                    <a:pt x="1288" y="53"/>
                    <a:pt x="1287" y="52"/>
                  </a:cubicBezTo>
                  <a:cubicBezTo>
                    <a:pt x="1285" y="50"/>
                    <a:pt x="1283" y="50"/>
                    <a:pt x="1282" y="52"/>
                  </a:cubicBezTo>
                  <a:cubicBezTo>
                    <a:pt x="1120" y="214"/>
                    <a:pt x="1120" y="214"/>
                    <a:pt x="1120" y="214"/>
                  </a:cubicBezTo>
                  <a:cubicBezTo>
                    <a:pt x="1119" y="215"/>
                    <a:pt x="1119" y="217"/>
                    <a:pt x="1120" y="218"/>
                  </a:cubicBezTo>
                  <a:close/>
                  <a:moveTo>
                    <a:pt x="1094" y="249"/>
                  </a:moveTo>
                  <a:cubicBezTo>
                    <a:pt x="1111" y="231"/>
                    <a:pt x="1111" y="231"/>
                    <a:pt x="1111" y="231"/>
                  </a:cubicBezTo>
                  <a:cubicBezTo>
                    <a:pt x="1112" y="230"/>
                    <a:pt x="1112" y="228"/>
                    <a:pt x="1111" y="227"/>
                  </a:cubicBezTo>
                  <a:cubicBezTo>
                    <a:pt x="1110" y="226"/>
                    <a:pt x="1108" y="226"/>
                    <a:pt x="1107" y="227"/>
                  </a:cubicBezTo>
                  <a:cubicBezTo>
                    <a:pt x="1089" y="244"/>
                    <a:pt x="1089" y="244"/>
                    <a:pt x="1089" y="244"/>
                  </a:cubicBezTo>
                  <a:cubicBezTo>
                    <a:pt x="1088" y="246"/>
                    <a:pt x="1088" y="248"/>
                    <a:pt x="1089" y="249"/>
                  </a:cubicBezTo>
                  <a:cubicBezTo>
                    <a:pt x="1090" y="249"/>
                    <a:pt x="1091" y="250"/>
                    <a:pt x="1092" y="250"/>
                  </a:cubicBezTo>
                  <a:cubicBezTo>
                    <a:pt x="1092" y="250"/>
                    <a:pt x="1093" y="249"/>
                    <a:pt x="1094" y="249"/>
                  </a:cubicBezTo>
                  <a:close/>
                  <a:moveTo>
                    <a:pt x="1070" y="272"/>
                  </a:moveTo>
                  <a:cubicBezTo>
                    <a:pt x="1072" y="271"/>
                    <a:pt x="1072" y="269"/>
                    <a:pt x="1070" y="268"/>
                  </a:cubicBezTo>
                  <a:cubicBezTo>
                    <a:pt x="1069" y="266"/>
                    <a:pt x="1067" y="266"/>
                    <a:pt x="1066" y="268"/>
                  </a:cubicBezTo>
                  <a:cubicBezTo>
                    <a:pt x="996" y="337"/>
                    <a:pt x="996" y="337"/>
                    <a:pt x="996" y="337"/>
                  </a:cubicBezTo>
                  <a:cubicBezTo>
                    <a:pt x="995" y="339"/>
                    <a:pt x="995" y="341"/>
                    <a:pt x="996" y="342"/>
                  </a:cubicBezTo>
                  <a:cubicBezTo>
                    <a:pt x="997" y="342"/>
                    <a:pt x="998" y="343"/>
                    <a:pt x="998" y="343"/>
                  </a:cubicBezTo>
                  <a:cubicBezTo>
                    <a:pt x="999" y="343"/>
                    <a:pt x="1000" y="342"/>
                    <a:pt x="1001" y="342"/>
                  </a:cubicBezTo>
                  <a:lnTo>
                    <a:pt x="1070" y="272"/>
                  </a:lnTo>
                  <a:close/>
                  <a:moveTo>
                    <a:pt x="995" y="343"/>
                  </a:moveTo>
                  <a:cubicBezTo>
                    <a:pt x="994" y="341"/>
                    <a:pt x="992" y="341"/>
                    <a:pt x="991" y="343"/>
                  </a:cubicBezTo>
                  <a:cubicBezTo>
                    <a:pt x="843" y="491"/>
                    <a:pt x="843" y="491"/>
                    <a:pt x="843" y="491"/>
                  </a:cubicBezTo>
                  <a:cubicBezTo>
                    <a:pt x="842" y="492"/>
                    <a:pt x="842" y="494"/>
                    <a:pt x="843" y="495"/>
                  </a:cubicBezTo>
                  <a:cubicBezTo>
                    <a:pt x="844" y="496"/>
                    <a:pt x="844" y="496"/>
                    <a:pt x="845" y="496"/>
                  </a:cubicBezTo>
                  <a:cubicBezTo>
                    <a:pt x="846" y="496"/>
                    <a:pt x="847" y="496"/>
                    <a:pt x="847" y="495"/>
                  </a:cubicBezTo>
                  <a:cubicBezTo>
                    <a:pt x="995" y="347"/>
                    <a:pt x="995" y="347"/>
                    <a:pt x="995" y="347"/>
                  </a:cubicBezTo>
                  <a:cubicBezTo>
                    <a:pt x="997" y="346"/>
                    <a:pt x="997" y="344"/>
                    <a:pt x="995" y="343"/>
                  </a:cubicBezTo>
                  <a:close/>
                  <a:moveTo>
                    <a:pt x="852" y="500"/>
                  </a:moveTo>
                  <a:cubicBezTo>
                    <a:pt x="853" y="501"/>
                    <a:pt x="853" y="501"/>
                    <a:pt x="854" y="501"/>
                  </a:cubicBezTo>
                  <a:cubicBezTo>
                    <a:pt x="855" y="501"/>
                    <a:pt x="856" y="501"/>
                    <a:pt x="856" y="500"/>
                  </a:cubicBezTo>
                  <a:cubicBezTo>
                    <a:pt x="1001" y="355"/>
                    <a:pt x="1001" y="355"/>
                    <a:pt x="1001" y="355"/>
                  </a:cubicBezTo>
                  <a:cubicBezTo>
                    <a:pt x="1002" y="354"/>
                    <a:pt x="1002" y="352"/>
                    <a:pt x="1001" y="351"/>
                  </a:cubicBezTo>
                  <a:cubicBezTo>
                    <a:pt x="1000" y="350"/>
                    <a:pt x="998" y="350"/>
                    <a:pt x="997" y="351"/>
                  </a:cubicBezTo>
                  <a:cubicBezTo>
                    <a:pt x="852" y="496"/>
                    <a:pt x="852" y="496"/>
                    <a:pt x="852" y="496"/>
                  </a:cubicBezTo>
                  <a:cubicBezTo>
                    <a:pt x="851" y="497"/>
                    <a:pt x="851" y="499"/>
                    <a:pt x="852" y="500"/>
                  </a:cubicBezTo>
                  <a:close/>
                  <a:moveTo>
                    <a:pt x="472" y="880"/>
                  </a:moveTo>
                  <a:cubicBezTo>
                    <a:pt x="471" y="879"/>
                    <a:pt x="469" y="879"/>
                    <a:pt x="468" y="880"/>
                  </a:cubicBezTo>
                  <a:cubicBezTo>
                    <a:pt x="461" y="886"/>
                    <a:pt x="461" y="886"/>
                    <a:pt x="461" y="886"/>
                  </a:cubicBezTo>
                  <a:cubicBezTo>
                    <a:pt x="460" y="887"/>
                    <a:pt x="460" y="889"/>
                    <a:pt x="461" y="891"/>
                  </a:cubicBezTo>
                  <a:cubicBezTo>
                    <a:pt x="462" y="891"/>
                    <a:pt x="463" y="892"/>
                    <a:pt x="464" y="892"/>
                  </a:cubicBezTo>
                  <a:cubicBezTo>
                    <a:pt x="464" y="892"/>
                    <a:pt x="465" y="891"/>
                    <a:pt x="466" y="891"/>
                  </a:cubicBezTo>
                  <a:cubicBezTo>
                    <a:pt x="472" y="884"/>
                    <a:pt x="472" y="884"/>
                    <a:pt x="472" y="884"/>
                  </a:cubicBezTo>
                  <a:cubicBezTo>
                    <a:pt x="473" y="883"/>
                    <a:pt x="473" y="881"/>
                    <a:pt x="472" y="880"/>
                  </a:cubicBezTo>
                  <a:close/>
                  <a:moveTo>
                    <a:pt x="1087" y="265"/>
                  </a:moveTo>
                  <a:cubicBezTo>
                    <a:pt x="1088" y="265"/>
                    <a:pt x="1089" y="266"/>
                    <a:pt x="1089" y="266"/>
                  </a:cubicBezTo>
                  <a:cubicBezTo>
                    <a:pt x="1090" y="266"/>
                    <a:pt x="1091" y="265"/>
                    <a:pt x="1092" y="265"/>
                  </a:cubicBezTo>
                  <a:cubicBezTo>
                    <a:pt x="1120" y="236"/>
                    <a:pt x="1120" y="236"/>
                    <a:pt x="1120" y="236"/>
                  </a:cubicBezTo>
                  <a:cubicBezTo>
                    <a:pt x="1121" y="235"/>
                    <a:pt x="1121" y="233"/>
                    <a:pt x="1120" y="232"/>
                  </a:cubicBezTo>
                  <a:cubicBezTo>
                    <a:pt x="1119" y="231"/>
                    <a:pt x="1117" y="231"/>
                    <a:pt x="1116" y="232"/>
                  </a:cubicBezTo>
                  <a:cubicBezTo>
                    <a:pt x="1087" y="260"/>
                    <a:pt x="1087" y="260"/>
                    <a:pt x="1087" y="260"/>
                  </a:cubicBezTo>
                  <a:cubicBezTo>
                    <a:pt x="1086" y="262"/>
                    <a:pt x="1086" y="264"/>
                    <a:pt x="1087" y="265"/>
                  </a:cubicBezTo>
                  <a:close/>
                  <a:moveTo>
                    <a:pt x="1079" y="277"/>
                  </a:moveTo>
                  <a:cubicBezTo>
                    <a:pt x="1080" y="276"/>
                    <a:pt x="1080" y="274"/>
                    <a:pt x="1079" y="273"/>
                  </a:cubicBezTo>
                  <a:cubicBezTo>
                    <a:pt x="1078" y="272"/>
                    <a:pt x="1076" y="272"/>
                    <a:pt x="1075" y="273"/>
                  </a:cubicBezTo>
                  <a:cubicBezTo>
                    <a:pt x="1004" y="344"/>
                    <a:pt x="1004" y="344"/>
                    <a:pt x="1004" y="344"/>
                  </a:cubicBezTo>
                  <a:cubicBezTo>
                    <a:pt x="1003" y="345"/>
                    <a:pt x="1003" y="347"/>
                    <a:pt x="1004" y="348"/>
                  </a:cubicBezTo>
                  <a:cubicBezTo>
                    <a:pt x="1004" y="349"/>
                    <a:pt x="1005" y="349"/>
                    <a:pt x="1006" y="349"/>
                  </a:cubicBezTo>
                  <a:cubicBezTo>
                    <a:pt x="1007" y="349"/>
                    <a:pt x="1008" y="349"/>
                    <a:pt x="1008" y="348"/>
                  </a:cubicBezTo>
                  <a:lnTo>
                    <a:pt x="1079" y="277"/>
                  </a:lnTo>
                  <a:close/>
                  <a:moveTo>
                    <a:pt x="1121" y="231"/>
                  </a:moveTo>
                  <a:cubicBezTo>
                    <a:pt x="1122" y="231"/>
                    <a:pt x="1123" y="232"/>
                    <a:pt x="1123" y="232"/>
                  </a:cubicBezTo>
                  <a:cubicBezTo>
                    <a:pt x="1124" y="232"/>
                    <a:pt x="1125" y="231"/>
                    <a:pt x="1125" y="231"/>
                  </a:cubicBezTo>
                  <a:cubicBezTo>
                    <a:pt x="1299" y="58"/>
                    <a:pt x="1299" y="58"/>
                    <a:pt x="1299" y="58"/>
                  </a:cubicBezTo>
                  <a:cubicBezTo>
                    <a:pt x="1300" y="56"/>
                    <a:pt x="1300" y="55"/>
                    <a:pt x="1299" y="53"/>
                  </a:cubicBezTo>
                  <a:cubicBezTo>
                    <a:pt x="1298" y="52"/>
                    <a:pt x="1296" y="52"/>
                    <a:pt x="1294" y="53"/>
                  </a:cubicBezTo>
                  <a:cubicBezTo>
                    <a:pt x="1121" y="227"/>
                    <a:pt x="1121" y="227"/>
                    <a:pt x="1121" y="227"/>
                  </a:cubicBezTo>
                  <a:cubicBezTo>
                    <a:pt x="1120" y="228"/>
                    <a:pt x="1120" y="230"/>
                    <a:pt x="1121" y="231"/>
                  </a:cubicBezTo>
                  <a:close/>
                  <a:moveTo>
                    <a:pt x="856" y="513"/>
                  </a:moveTo>
                  <a:cubicBezTo>
                    <a:pt x="857" y="513"/>
                    <a:pt x="858" y="512"/>
                    <a:pt x="859" y="512"/>
                  </a:cubicBezTo>
                  <a:cubicBezTo>
                    <a:pt x="1006" y="365"/>
                    <a:pt x="1006" y="365"/>
                    <a:pt x="1006" y="365"/>
                  </a:cubicBezTo>
                  <a:cubicBezTo>
                    <a:pt x="1007" y="364"/>
                    <a:pt x="1007" y="362"/>
                    <a:pt x="1006" y="360"/>
                  </a:cubicBezTo>
                  <a:cubicBezTo>
                    <a:pt x="1004" y="359"/>
                    <a:pt x="1002" y="359"/>
                    <a:pt x="1001" y="360"/>
                  </a:cubicBezTo>
                  <a:cubicBezTo>
                    <a:pt x="854" y="507"/>
                    <a:pt x="854" y="507"/>
                    <a:pt x="854" y="507"/>
                  </a:cubicBezTo>
                  <a:cubicBezTo>
                    <a:pt x="853" y="509"/>
                    <a:pt x="853" y="511"/>
                    <a:pt x="854" y="512"/>
                  </a:cubicBezTo>
                  <a:cubicBezTo>
                    <a:pt x="855" y="512"/>
                    <a:pt x="856" y="513"/>
                    <a:pt x="856" y="513"/>
                  </a:cubicBezTo>
                  <a:close/>
                  <a:moveTo>
                    <a:pt x="1012" y="357"/>
                  </a:moveTo>
                  <a:cubicBezTo>
                    <a:pt x="1013" y="357"/>
                    <a:pt x="1014" y="357"/>
                    <a:pt x="1014" y="356"/>
                  </a:cubicBezTo>
                  <a:cubicBezTo>
                    <a:pt x="1090" y="281"/>
                    <a:pt x="1090" y="281"/>
                    <a:pt x="1090" y="281"/>
                  </a:cubicBezTo>
                  <a:cubicBezTo>
                    <a:pt x="1091" y="279"/>
                    <a:pt x="1091" y="277"/>
                    <a:pt x="1090" y="276"/>
                  </a:cubicBezTo>
                  <a:cubicBezTo>
                    <a:pt x="1089" y="275"/>
                    <a:pt x="1087" y="275"/>
                    <a:pt x="1085" y="276"/>
                  </a:cubicBezTo>
                  <a:cubicBezTo>
                    <a:pt x="1010" y="352"/>
                    <a:pt x="1010" y="352"/>
                    <a:pt x="1010" y="352"/>
                  </a:cubicBezTo>
                  <a:cubicBezTo>
                    <a:pt x="1009" y="353"/>
                    <a:pt x="1009" y="355"/>
                    <a:pt x="1010" y="356"/>
                  </a:cubicBezTo>
                  <a:cubicBezTo>
                    <a:pt x="1010" y="357"/>
                    <a:pt x="1011" y="357"/>
                    <a:pt x="1012" y="357"/>
                  </a:cubicBezTo>
                  <a:close/>
                  <a:moveTo>
                    <a:pt x="1093" y="273"/>
                  </a:moveTo>
                  <a:cubicBezTo>
                    <a:pt x="1094" y="273"/>
                    <a:pt x="1095" y="274"/>
                    <a:pt x="1095" y="274"/>
                  </a:cubicBezTo>
                  <a:cubicBezTo>
                    <a:pt x="1096" y="274"/>
                    <a:pt x="1097" y="273"/>
                    <a:pt x="1098" y="273"/>
                  </a:cubicBezTo>
                  <a:cubicBezTo>
                    <a:pt x="1315" y="55"/>
                    <a:pt x="1315" y="55"/>
                    <a:pt x="1315" y="55"/>
                  </a:cubicBezTo>
                  <a:cubicBezTo>
                    <a:pt x="1316" y="54"/>
                    <a:pt x="1316" y="52"/>
                    <a:pt x="1315" y="51"/>
                  </a:cubicBezTo>
                  <a:cubicBezTo>
                    <a:pt x="1314" y="50"/>
                    <a:pt x="1312" y="50"/>
                    <a:pt x="1311" y="51"/>
                  </a:cubicBezTo>
                  <a:cubicBezTo>
                    <a:pt x="1093" y="268"/>
                    <a:pt x="1093" y="268"/>
                    <a:pt x="1093" y="268"/>
                  </a:cubicBezTo>
                  <a:cubicBezTo>
                    <a:pt x="1092" y="270"/>
                    <a:pt x="1092" y="271"/>
                    <a:pt x="1093" y="273"/>
                  </a:cubicBezTo>
                  <a:close/>
                  <a:moveTo>
                    <a:pt x="478" y="884"/>
                  </a:moveTo>
                  <a:cubicBezTo>
                    <a:pt x="476" y="886"/>
                    <a:pt x="476" y="886"/>
                    <a:pt x="476" y="886"/>
                  </a:cubicBezTo>
                  <a:cubicBezTo>
                    <a:pt x="475" y="887"/>
                    <a:pt x="473" y="889"/>
                    <a:pt x="472" y="890"/>
                  </a:cubicBezTo>
                  <a:cubicBezTo>
                    <a:pt x="471" y="890"/>
                    <a:pt x="471" y="890"/>
                    <a:pt x="471" y="890"/>
                  </a:cubicBezTo>
                  <a:cubicBezTo>
                    <a:pt x="471" y="890"/>
                    <a:pt x="471" y="891"/>
                    <a:pt x="471" y="891"/>
                  </a:cubicBezTo>
                  <a:cubicBezTo>
                    <a:pt x="471" y="891"/>
                    <a:pt x="471" y="891"/>
                    <a:pt x="471" y="891"/>
                  </a:cubicBezTo>
                  <a:cubicBezTo>
                    <a:pt x="471" y="891"/>
                    <a:pt x="471" y="891"/>
                    <a:pt x="471" y="891"/>
                  </a:cubicBezTo>
                  <a:cubicBezTo>
                    <a:pt x="471" y="892"/>
                    <a:pt x="470" y="892"/>
                    <a:pt x="470" y="892"/>
                  </a:cubicBezTo>
                  <a:cubicBezTo>
                    <a:pt x="470" y="893"/>
                    <a:pt x="471" y="893"/>
                    <a:pt x="471" y="893"/>
                  </a:cubicBezTo>
                  <a:cubicBezTo>
                    <a:pt x="471" y="893"/>
                    <a:pt x="471" y="894"/>
                    <a:pt x="471" y="894"/>
                  </a:cubicBezTo>
                  <a:cubicBezTo>
                    <a:pt x="471" y="894"/>
                    <a:pt x="471" y="894"/>
                    <a:pt x="471" y="895"/>
                  </a:cubicBezTo>
                  <a:cubicBezTo>
                    <a:pt x="471" y="895"/>
                    <a:pt x="471" y="895"/>
                    <a:pt x="471" y="895"/>
                  </a:cubicBezTo>
                  <a:cubicBezTo>
                    <a:pt x="472" y="895"/>
                    <a:pt x="472" y="894"/>
                    <a:pt x="472" y="894"/>
                  </a:cubicBezTo>
                  <a:cubicBezTo>
                    <a:pt x="472" y="895"/>
                    <a:pt x="472" y="894"/>
                    <a:pt x="472" y="894"/>
                  </a:cubicBezTo>
                  <a:cubicBezTo>
                    <a:pt x="472" y="894"/>
                    <a:pt x="472" y="894"/>
                    <a:pt x="472" y="894"/>
                  </a:cubicBezTo>
                  <a:cubicBezTo>
                    <a:pt x="473" y="894"/>
                    <a:pt x="473" y="895"/>
                    <a:pt x="473" y="895"/>
                  </a:cubicBezTo>
                  <a:cubicBezTo>
                    <a:pt x="474" y="895"/>
                    <a:pt x="474" y="895"/>
                    <a:pt x="474" y="895"/>
                  </a:cubicBezTo>
                  <a:cubicBezTo>
                    <a:pt x="474" y="895"/>
                    <a:pt x="474" y="895"/>
                    <a:pt x="474" y="895"/>
                  </a:cubicBezTo>
                  <a:cubicBezTo>
                    <a:pt x="474" y="895"/>
                    <a:pt x="474" y="895"/>
                    <a:pt x="474" y="895"/>
                  </a:cubicBezTo>
                  <a:cubicBezTo>
                    <a:pt x="474" y="895"/>
                    <a:pt x="474" y="895"/>
                    <a:pt x="475" y="895"/>
                  </a:cubicBezTo>
                  <a:cubicBezTo>
                    <a:pt x="475" y="895"/>
                    <a:pt x="475" y="895"/>
                    <a:pt x="475" y="895"/>
                  </a:cubicBezTo>
                  <a:cubicBezTo>
                    <a:pt x="475" y="895"/>
                    <a:pt x="476" y="895"/>
                    <a:pt x="476" y="895"/>
                  </a:cubicBezTo>
                  <a:cubicBezTo>
                    <a:pt x="476" y="894"/>
                    <a:pt x="476" y="894"/>
                    <a:pt x="476" y="894"/>
                  </a:cubicBezTo>
                  <a:cubicBezTo>
                    <a:pt x="476" y="894"/>
                    <a:pt x="476" y="894"/>
                    <a:pt x="476" y="894"/>
                  </a:cubicBezTo>
                  <a:cubicBezTo>
                    <a:pt x="477" y="893"/>
                    <a:pt x="478" y="892"/>
                    <a:pt x="479" y="891"/>
                  </a:cubicBezTo>
                  <a:cubicBezTo>
                    <a:pt x="479" y="891"/>
                    <a:pt x="480" y="891"/>
                    <a:pt x="480" y="891"/>
                  </a:cubicBezTo>
                  <a:cubicBezTo>
                    <a:pt x="482" y="888"/>
                    <a:pt x="482" y="888"/>
                    <a:pt x="482" y="888"/>
                  </a:cubicBezTo>
                  <a:cubicBezTo>
                    <a:pt x="484" y="887"/>
                    <a:pt x="484" y="885"/>
                    <a:pt x="482" y="884"/>
                  </a:cubicBezTo>
                  <a:cubicBezTo>
                    <a:pt x="481" y="882"/>
                    <a:pt x="479" y="882"/>
                    <a:pt x="478" y="884"/>
                  </a:cubicBezTo>
                  <a:close/>
                  <a:moveTo>
                    <a:pt x="1010" y="375"/>
                  </a:moveTo>
                  <a:cubicBezTo>
                    <a:pt x="1011" y="373"/>
                    <a:pt x="1011" y="371"/>
                    <a:pt x="1010" y="370"/>
                  </a:cubicBezTo>
                  <a:cubicBezTo>
                    <a:pt x="1009" y="369"/>
                    <a:pt x="1007" y="369"/>
                    <a:pt x="1005" y="370"/>
                  </a:cubicBezTo>
                  <a:cubicBezTo>
                    <a:pt x="850" y="526"/>
                    <a:pt x="850" y="526"/>
                    <a:pt x="850" y="526"/>
                  </a:cubicBezTo>
                  <a:cubicBezTo>
                    <a:pt x="849" y="527"/>
                    <a:pt x="849" y="529"/>
                    <a:pt x="850" y="530"/>
                  </a:cubicBezTo>
                  <a:cubicBezTo>
                    <a:pt x="851" y="531"/>
                    <a:pt x="851" y="531"/>
                    <a:pt x="852" y="531"/>
                  </a:cubicBezTo>
                  <a:cubicBezTo>
                    <a:pt x="853" y="531"/>
                    <a:pt x="854" y="531"/>
                    <a:pt x="854" y="530"/>
                  </a:cubicBezTo>
                  <a:lnTo>
                    <a:pt x="1010" y="375"/>
                  </a:lnTo>
                  <a:close/>
                  <a:moveTo>
                    <a:pt x="1340" y="43"/>
                  </a:moveTo>
                  <a:cubicBezTo>
                    <a:pt x="1340" y="43"/>
                    <a:pt x="1341" y="43"/>
                    <a:pt x="1342" y="43"/>
                  </a:cubicBezTo>
                  <a:cubicBezTo>
                    <a:pt x="1345" y="40"/>
                    <a:pt x="1345" y="40"/>
                    <a:pt x="1345" y="40"/>
                  </a:cubicBezTo>
                  <a:cubicBezTo>
                    <a:pt x="1346" y="39"/>
                    <a:pt x="1346" y="37"/>
                    <a:pt x="1345" y="35"/>
                  </a:cubicBezTo>
                  <a:cubicBezTo>
                    <a:pt x="1343" y="34"/>
                    <a:pt x="1341" y="34"/>
                    <a:pt x="1340" y="35"/>
                  </a:cubicBezTo>
                  <a:cubicBezTo>
                    <a:pt x="1337" y="38"/>
                    <a:pt x="1337" y="38"/>
                    <a:pt x="1337" y="38"/>
                  </a:cubicBezTo>
                  <a:cubicBezTo>
                    <a:pt x="1336" y="39"/>
                    <a:pt x="1336" y="41"/>
                    <a:pt x="1337" y="43"/>
                  </a:cubicBezTo>
                  <a:cubicBezTo>
                    <a:pt x="1338" y="43"/>
                    <a:pt x="1339" y="43"/>
                    <a:pt x="1340" y="43"/>
                  </a:cubicBezTo>
                  <a:close/>
                  <a:moveTo>
                    <a:pt x="1015" y="365"/>
                  </a:moveTo>
                  <a:cubicBezTo>
                    <a:pt x="1015" y="366"/>
                    <a:pt x="1016" y="366"/>
                    <a:pt x="1017" y="366"/>
                  </a:cubicBezTo>
                  <a:cubicBezTo>
                    <a:pt x="1018" y="366"/>
                    <a:pt x="1018" y="366"/>
                    <a:pt x="1019" y="365"/>
                  </a:cubicBezTo>
                  <a:cubicBezTo>
                    <a:pt x="1326" y="58"/>
                    <a:pt x="1326" y="58"/>
                    <a:pt x="1326" y="58"/>
                  </a:cubicBezTo>
                  <a:cubicBezTo>
                    <a:pt x="1328" y="56"/>
                    <a:pt x="1328" y="56"/>
                    <a:pt x="1328" y="56"/>
                  </a:cubicBezTo>
                  <a:cubicBezTo>
                    <a:pt x="1329" y="56"/>
                    <a:pt x="1329" y="55"/>
                    <a:pt x="1329" y="54"/>
                  </a:cubicBezTo>
                  <a:cubicBezTo>
                    <a:pt x="1329" y="53"/>
                    <a:pt x="1329" y="52"/>
                    <a:pt x="1328" y="52"/>
                  </a:cubicBezTo>
                  <a:cubicBezTo>
                    <a:pt x="1327" y="51"/>
                    <a:pt x="1326" y="51"/>
                    <a:pt x="1325" y="51"/>
                  </a:cubicBezTo>
                  <a:cubicBezTo>
                    <a:pt x="1325" y="51"/>
                    <a:pt x="1324" y="51"/>
                    <a:pt x="1324" y="52"/>
                  </a:cubicBezTo>
                  <a:cubicBezTo>
                    <a:pt x="1322" y="54"/>
                    <a:pt x="1322" y="54"/>
                    <a:pt x="1322" y="54"/>
                  </a:cubicBezTo>
                  <a:cubicBezTo>
                    <a:pt x="1322" y="54"/>
                    <a:pt x="1322" y="54"/>
                    <a:pt x="1322" y="54"/>
                  </a:cubicBezTo>
                  <a:cubicBezTo>
                    <a:pt x="1015" y="361"/>
                    <a:pt x="1015" y="361"/>
                    <a:pt x="1015" y="361"/>
                  </a:cubicBezTo>
                  <a:cubicBezTo>
                    <a:pt x="1013" y="362"/>
                    <a:pt x="1013" y="364"/>
                    <a:pt x="1015" y="365"/>
                  </a:cubicBezTo>
                  <a:close/>
                  <a:moveTo>
                    <a:pt x="1022" y="372"/>
                  </a:moveTo>
                  <a:cubicBezTo>
                    <a:pt x="1022" y="373"/>
                    <a:pt x="1023" y="373"/>
                    <a:pt x="1024" y="373"/>
                  </a:cubicBezTo>
                  <a:cubicBezTo>
                    <a:pt x="1025" y="373"/>
                    <a:pt x="1025" y="373"/>
                    <a:pt x="1026" y="372"/>
                  </a:cubicBezTo>
                  <a:cubicBezTo>
                    <a:pt x="1335" y="63"/>
                    <a:pt x="1335" y="63"/>
                    <a:pt x="1335" y="63"/>
                  </a:cubicBezTo>
                  <a:cubicBezTo>
                    <a:pt x="1337" y="62"/>
                    <a:pt x="1337" y="60"/>
                    <a:pt x="1335" y="59"/>
                  </a:cubicBezTo>
                  <a:cubicBezTo>
                    <a:pt x="1334" y="57"/>
                    <a:pt x="1332" y="57"/>
                    <a:pt x="1331" y="59"/>
                  </a:cubicBezTo>
                  <a:cubicBezTo>
                    <a:pt x="1022" y="368"/>
                    <a:pt x="1022" y="368"/>
                    <a:pt x="1022" y="368"/>
                  </a:cubicBezTo>
                  <a:cubicBezTo>
                    <a:pt x="1020" y="369"/>
                    <a:pt x="1020" y="371"/>
                    <a:pt x="1022" y="372"/>
                  </a:cubicBezTo>
                  <a:close/>
                  <a:moveTo>
                    <a:pt x="1349" y="48"/>
                  </a:moveTo>
                  <a:cubicBezTo>
                    <a:pt x="1349" y="48"/>
                    <a:pt x="1350" y="48"/>
                    <a:pt x="1351" y="48"/>
                  </a:cubicBezTo>
                  <a:cubicBezTo>
                    <a:pt x="1357" y="41"/>
                    <a:pt x="1357" y="41"/>
                    <a:pt x="1357" y="41"/>
                  </a:cubicBezTo>
                  <a:cubicBezTo>
                    <a:pt x="1358" y="40"/>
                    <a:pt x="1358" y="38"/>
                    <a:pt x="1357" y="37"/>
                  </a:cubicBezTo>
                  <a:cubicBezTo>
                    <a:pt x="1356" y="35"/>
                    <a:pt x="1354" y="35"/>
                    <a:pt x="1353" y="37"/>
                  </a:cubicBezTo>
                  <a:cubicBezTo>
                    <a:pt x="1346" y="43"/>
                    <a:pt x="1346" y="43"/>
                    <a:pt x="1346" y="43"/>
                  </a:cubicBezTo>
                  <a:cubicBezTo>
                    <a:pt x="1345" y="44"/>
                    <a:pt x="1345" y="46"/>
                    <a:pt x="1346" y="48"/>
                  </a:cubicBezTo>
                  <a:cubicBezTo>
                    <a:pt x="1347" y="48"/>
                    <a:pt x="1348" y="48"/>
                    <a:pt x="1349" y="48"/>
                  </a:cubicBezTo>
                  <a:close/>
                  <a:moveTo>
                    <a:pt x="1016" y="378"/>
                  </a:moveTo>
                  <a:cubicBezTo>
                    <a:pt x="1015" y="377"/>
                    <a:pt x="1013" y="377"/>
                    <a:pt x="1011" y="378"/>
                  </a:cubicBezTo>
                  <a:cubicBezTo>
                    <a:pt x="853" y="536"/>
                    <a:pt x="853" y="536"/>
                    <a:pt x="853" y="536"/>
                  </a:cubicBezTo>
                  <a:cubicBezTo>
                    <a:pt x="852" y="537"/>
                    <a:pt x="852" y="539"/>
                    <a:pt x="853" y="541"/>
                  </a:cubicBezTo>
                  <a:cubicBezTo>
                    <a:pt x="854" y="541"/>
                    <a:pt x="855" y="541"/>
                    <a:pt x="856" y="541"/>
                  </a:cubicBezTo>
                  <a:cubicBezTo>
                    <a:pt x="856" y="541"/>
                    <a:pt x="857" y="541"/>
                    <a:pt x="858" y="541"/>
                  </a:cubicBezTo>
                  <a:cubicBezTo>
                    <a:pt x="1016" y="383"/>
                    <a:pt x="1016" y="383"/>
                    <a:pt x="1016" y="383"/>
                  </a:cubicBezTo>
                  <a:cubicBezTo>
                    <a:pt x="1017" y="381"/>
                    <a:pt x="1017" y="379"/>
                    <a:pt x="1016" y="378"/>
                  </a:cubicBezTo>
                  <a:close/>
                  <a:moveTo>
                    <a:pt x="1017" y="395"/>
                  </a:moveTo>
                  <a:cubicBezTo>
                    <a:pt x="1019" y="394"/>
                    <a:pt x="1019" y="392"/>
                    <a:pt x="1017" y="391"/>
                  </a:cubicBezTo>
                  <a:cubicBezTo>
                    <a:pt x="1016" y="389"/>
                    <a:pt x="1014" y="389"/>
                    <a:pt x="1013" y="391"/>
                  </a:cubicBezTo>
                  <a:cubicBezTo>
                    <a:pt x="859" y="544"/>
                    <a:pt x="859" y="544"/>
                    <a:pt x="859" y="544"/>
                  </a:cubicBezTo>
                  <a:cubicBezTo>
                    <a:pt x="858" y="546"/>
                    <a:pt x="858" y="547"/>
                    <a:pt x="859" y="549"/>
                  </a:cubicBezTo>
                  <a:cubicBezTo>
                    <a:pt x="860" y="549"/>
                    <a:pt x="861" y="550"/>
                    <a:pt x="861" y="550"/>
                  </a:cubicBezTo>
                  <a:cubicBezTo>
                    <a:pt x="862" y="550"/>
                    <a:pt x="863" y="549"/>
                    <a:pt x="864" y="549"/>
                  </a:cubicBezTo>
                  <a:lnTo>
                    <a:pt x="1017" y="395"/>
                  </a:lnTo>
                  <a:close/>
                  <a:moveTo>
                    <a:pt x="1364" y="47"/>
                  </a:moveTo>
                  <a:cubicBezTo>
                    <a:pt x="1365" y="47"/>
                    <a:pt x="1365" y="47"/>
                    <a:pt x="1366" y="46"/>
                  </a:cubicBezTo>
                  <a:cubicBezTo>
                    <a:pt x="1369" y="43"/>
                    <a:pt x="1369" y="43"/>
                    <a:pt x="1369" y="43"/>
                  </a:cubicBezTo>
                  <a:cubicBezTo>
                    <a:pt x="1371" y="42"/>
                    <a:pt x="1371" y="40"/>
                    <a:pt x="1369" y="39"/>
                  </a:cubicBezTo>
                  <a:cubicBezTo>
                    <a:pt x="1368" y="37"/>
                    <a:pt x="1366" y="37"/>
                    <a:pt x="1365" y="39"/>
                  </a:cubicBezTo>
                  <a:cubicBezTo>
                    <a:pt x="1362" y="42"/>
                    <a:pt x="1362" y="42"/>
                    <a:pt x="1362" y="42"/>
                  </a:cubicBezTo>
                  <a:cubicBezTo>
                    <a:pt x="1360" y="43"/>
                    <a:pt x="1360" y="45"/>
                    <a:pt x="1362" y="46"/>
                  </a:cubicBezTo>
                  <a:cubicBezTo>
                    <a:pt x="1362" y="47"/>
                    <a:pt x="1363" y="47"/>
                    <a:pt x="1364" y="47"/>
                  </a:cubicBezTo>
                  <a:close/>
                  <a:moveTo>
                    <a:pt x="1345" y="63"/>
                  </a:moveTo>
                  <a:cubicBezTo>
                    <a:pt x="1344" y="62"/>
                    <a:pt x="1342" y="62"/>
                    <a:pt x="1341" y="63"/>
                  </a:cubicBezTo>
                  <a:cubicBezTo>
                    <a:pt x="1081" y="322"/>
                    <a:pt x="1081" y="322"/>
                    <a:pt x="1081" y="322"/>
                  </a:cubicBezTo>
                  <a:cubicBezTo>
                    <a:pt x="1080" y="324"/>
                    <a:pt x="1080" y="326"/>
                    <a:pt x="1081" y="327"/>
                  </a:cubicBezTo>
                  <a:cubicBezTo>
                    <a:pt x="1082" y="327"/>
                    <a:pt x="1082" y="328"/>
                    <a:pt x="1083" y="328"/>
                  </a:cubicBezTo>
                  <a:cubicBezTo>
                    <a:pt x="1084" y="328"/>
                    <a:pt x="1085" y="327"/>
                    <a:pt x="1085" y="327"/>
                  </a:cubicBezTo>
                  <a:cubicBezTo>
                    <a:pt x="1345" y="67"/>
                    <a:pt x="1345" y="67"/>
                    <a:pt x="1345" y="67"/>
                  </a:cubicBezTo>
                  <a:cubicBezTo>
                    <a:pt x="1346" y="66"/>
                    <a:pt x="1346" y="64"/>
                    <a:pt x="1345" y="63"/>
                  </a:cubicBezTo>
                  <a:close/>
                  <a:moveTo>
                    <a:pt x="1072" y="331"/>
                  </a:moveTo>
                  <a:cubicBezTo>
                    <a:pt x="1023" y="380"/>
                    <a:pt x="1023" y="380"/>
                    <a:pt x="1023" y="380"/>
                  </a:cubicBezTo>
                  <a:cubicBezTo>
                    <a:pt x="1022" y="382"/>
                    <a:pt x="1022" y="384"/>
                    <a:pt x="1023" y="385"/>
                  </a:cubicBezTo>
                  <a:cubicBezTo>
                    <a:pt x="1024" y="385"/>
                    <a:pt x="1025" y="386"/>
                    <a:pt x="1025" y="386"/>
                  </a:cubicBezTo>
                  <a:cubicBezTo>
                    <a:pt x="1026" y="386"/>
                    <a:pt x="1027" y="385"/>
                    <a:pt x="1028" y="385"/>
                  </a:cubicBezTo>
                  <a:cubicBezTo>
                    <a:pt x="1077" y="336"/>
                    <a:pt x="1077" y="336"/>
                    <a:pt x="1077" y="336"/>
                  </a:cubicBezTo>
                  <a:cubicBezTo>
                    <a:pt x="1078" y="334"/>
                    <a:pt x="1078" y="333"/>
                    <a:pt x="1077" y="331"/>
                  </a:cubicBezTo>
                  <a:cubicBezTo>
                    <a:pt x="1075" y="330"/>
                    <a:pt x="1073" y="330"/>
                    <a:pt x="1072" y="331"/>
                  </a:cubicBezTo>
                  <a:close/>
                  <a:moveTo>
                    <a:pt x="1367" y="51"/>
                  </a:moveTo>
                  <a:cubicBezTo>
                    <a:pt x="1365" y="52"/>
                    <a:pt x="1365" y="54"/>
                    <a:pt x="1367" y="55"/>
                  </a:cubicBezTo>
                  <a:cubicBezTo>
                    <a:pt x="1367" y="56"/>
                    <a:pt x="1368" y="56"/>
                    <a:pt x="1369" y="56"/>
                  </a:cubicBezTo>
                  <a:cubicBezTo>
                    <a:pt x="1369" y="56"/>
                    <a:pt x="1370" y="56"/>
                    <a:pt x="1371" y="55"/>
                  </a:cubicBezTo>
                  <a:cubicBezTo>
                    <a:pt x="1374" y="52"/>
                    <a:pt x="1374" y="52"/>
                    <a:pt x="1374" y="52"/>
                  </a:cubicBezTo>
                  <a:cubicBezTo>
                    <a:pt x="1375" y="51"/>
                    <a:pt x="1375" y="49"/>
                    <a:pt x="1374" y="48"/>
                  </a:cubicBezTo>
                  <a:cubicBezTo>
                    <a:pt x="1373" y="47"/>
                    <a:pt x="1371" y="47"/>
                    <a:pt x="1370" y="48"/>
                  </a:cubicBezTo>
                  <a:lnTo>
                    <a:pt x="1367" y="51"/>
                  </a:lnTo>
                  <a:close/>
                  <a:moveTo>
                    <a:pt x="1030" y="387"/>
                  </a:moveTo>
                  <a:cubicBezTo>
                    <a:pt x="1029" y="388"/>
                    <a:pt x="1029" y="390"/>
                    <a:pt x="1030" y="392"/>
                  </a:cubicBezTo>
                  <a:cubicBezTo>
                    <a:pt x="1031" y="392"/>
                    <a:pt x="1032" y="393"/>
                    <a:pt x="1033" y="393"/>
                  </a:cubicBezTo>
                  <a:cubicBezTo>
                    <a:pt x="1033" y="393"/>
                    <a:pt x="1034" y="392"/>
                    <a:pt x="1035" y="392"/>
                  </a:cubicBezTo>
                  <a:cubicBezTo>
                    <a:pt x="1083" y="344"/>
                    <a:pt x="1083" y="344"/>
                    <a:pt x="1083" y="344"/>
                  </a:cubicBezTo>
                  <a:cubicBezTo>
                    <a:pt x="1084" y="342"/>
                    <a:pt x="1084" y="341"/>
                    <a:pt x="1083" y="339"/>
                  </a:cubicBezTo>
                  <a:cubicBezTo>
                    <a:pt x="1081" y="338"/>
                    <a:pt x="1079" y="338"/>
                    <a:pt x="1078" y="339"/>
                  </a:cubicBezTo>
                  <a:lnTo>
                    <a:pt x="1030" y="387"/>
                  </a:lnTo>
                  <a:close/>
                  <a:moveTo>
                    <a:pt x="1019" y="399"/>
                  </a:moveTo>
                  <a:cubicBezTo>
                    <a:pt x="865" y="553"/>
                    <a:pt x="865" y="553"/>
                    <a:pt x="865" y="553"/>
                  </a:cubicBezTo>
                  <a:cubicBezTo>
                    <a:pt x="863" y="554"/>
                    <a:pt x="863" y="556"/>
                    <a:pt x="865" y="557"/>
                  </a:cubicBezTo>
                  <a:cubicBezTo>
                    <a:pt x="865" y="558"/>
                    <a:pt x="866" y="558"/>
                    <a:pt x="867" y="558"/>
                  </a:cubicBezTo>
                  <a:cubicBezTo>
                    <a:pt x="867" y="558"/>
                    <a:pt x="868" y="558"/>
                    <a:pt x="869" y="557"/>
                  </a:cubicBezTo>
                  <a:cubicBezTo>
                    <a:pt x="1023" y="403"/>
                    <a:pt x="1023" y="403"/>
                    <a:pt x="1023" y="403"/>
                  </a:cubicBezTo>
                  <a:cubicBezTo>
                    <a:pt x="1024" y="402"/>
                    <a:pt x="1024" y="400"/>
                    <a:pt x="1023" y="399"/>
                  </a:cubicBezTo>
                  <a:cubicBezTo>
                    <a:pt x="1022" y="398"/>
                    <a:pt x="1020" y="398"/>
                    <a:pt x="1019" y="399"/>
                  </a:cubicBezTo>
                  <a:close/>
                  <a:moveTo>
                    <a:pt x="1356" y="62"/>
                  </a:moveTo>
                  <a:cubicBezTo>
                    <a:pt x="1087" y="331"/>
                    <a:pt x="1087" y="331"/>
                    <a:pt x="1087" y="331"/>
                  </a:cubicBezTo>
                  <a:cubicBezTo>
                    <a:pt x="1085" y="332"/>
                    <a:pt x="1085" y="334"/>
                    <a:pt x="1087" y="335"/>
                  </a:cubicBezTo>
                  <a:cubicBezTo>
                    <a:pt x="1087" y="336"/>
                    <a:pt x="1088" y="336"/>
                    <a:pt x="1089" y="336"/>
                  </a:cubicBezTo>
                  <a:cubicBezTo>
                    <a:pt x="1090" y="336"/>
                    <a:pt x="1090" y="336"/>
                    <a:pt x="1091" y="335"/>
                  </a:cubicBezTo>
                  <a:cubicBezTo>
                    <a:pt x="1360" y="66"/>
                    <a:pt x="1360" y="66"/>
                    <a:pt x="1360" y="66"/>
                  </a:cubicBezTo>
                  <a:cubicBezTo>
                    <a:pt x="1361" y="65"/>
                    <a:pt x="1361" y="63"/>
                    <a:pt x="1360" y="62"/>
                  </a:cubicBezTo>
                  <a:cubicBezTo>
                    <a:pt x="1359" y="60"/>
                    <a:pt x="1357" y="60"/>
                    <a:pt x="1356" y="62"/>
                  </a:cubicBezTo>
                  <a:close/>
                  <a:moveTo>
                    <a:pt x="1378" y="47"/>
                  </a:moveTo>
                  <a:cubicBezTo>
                    <a:pt x="1379" y="47"/>
                    <a:pt x="1379" y="47"/>
                    <a:pt x="1380" y="46"/>
                  </a:cubicBezTo>
                  <a:cubicBezTo>
                    <a:pt x="1382" y="44"/>
                    <a:pt x="1382" y="44"/>
                    <a:pt x="1382" y="44"/>
                  </a:cubicBezTo>
                  <a:cubicBezTo>
                    <a:pt x="1383" y="43"/>
                    <a:pt x="1383" y="41"/>
                    <a:pt x="1382" y="40"/>
                  </a:cubicBezTo>
                  <a:cubicBezTo>
                    <a:pt x="1381" y="39"/>
                    <a:pt x="1379" y="39"/>
                    <a:pt x="1377" y="40"/>
                  </a:cubicBezTo>
                  <a:cubicBezTo>
                    <a:pt x="1376" y="42"/>
                    <a:pt x="1376" y="42"/>
                    <a:pt x="1376" y="42"/>
                  </a:cubicBezTo>
                  <a:cubicBezTo>
                    <a:pt x="1374" y="43"/>
                    <a:pt x="1374" y="45"/>
                    <a:pt x="1376" y="46"/>
                  </a:cubicBezTo>
                  <a:cubicBezTo>
                    <a:pt x="1376" y="47"/>
                    <a:pt x="1377" y="47"/>
                    <a:pt x="1378" y="47"/>
                  </a:cubicBezTo>
                  <a:close/>
                  <a:moveTo>
                    <a:pt x="1371" y="61"/>
                  </a:moveTo>
                  <a:cubicBezTo>
                    <a:pt x="1093" y="339"/>
                    <a:pt x="1093" y="339"/>
                    <a:pt x="1093" y="339"/>
                  </a:cubicBezTo>
                  <a:cubicBezTo>
                    <a:pt x="1092" y="340"/>
                    <a:pt x="1092" y="342"/>
                    <a:pt x="1093" y="343"/>
                  </a:cubicBezTo>
                  <a:cubicBezTo>
                    <a:pt x="1094" y="344"/>
                    <a:pt x="1094" y="344"/>
                    <a:pt x="1095" y="344"/>
                  </a:cubicBezTo>
                  <a:cubicBezTo>
                    <a:pt x="1096" y="344"/>
                    <a:pt x="1097" y="344"/>
                    <a:pt x="1097" y="343"/>
                  </a:cubicBezTo>
                  <a:cubicBezTo>
                    <a:pt x="1375" y="65"/>
                    <a:pt x="1375" y="65"/>
                    <a:pt x="1375" y="65"/>
                  </a:cubicBezTo>
                  <a:cubicBezTo>
                    <a:pt x="1385" y="55"/>
                    <a:pt x="1385" y="55"/>
                    <a:pt x="1385" y="55"/>
                  </a:cubicBezTo>
                  <a:cubicBezTo>
                    <a:pt x="1386" y="55"/>
                    <a:pt x="1386" y="54"/>
                    <a:pt x="1386" y="53"/>
                  </a:cubicBezTo>
                  <a:cubicBezTo>
                    <a:pt x="1386" y="52"/>
                    <a:pt x="1386" y="52"/>
                    <a:pt x="1385" y="51"/>
                  </a:cubicBezTo>
                  <a:cubicBezTo>
                    <a:pt x="1384" y="50"/>
                    <a:pt x="1384" y="50"/>
                    <a:pt x="1383" y="50"/>
                  </a:cubicBezTo>
                  <a:cubicBezTo>
                    <a:pt x="1382" y="50"/>
                    <a:pt x="1381" y="50"/>
                    <a:pt x="1381" y="51"/>
                  </a:cubicBezTo>
                  <a:lnTo>
                    <a:pt x="1371" y="61"/>
                  </a:lnTo>
                  <a:close/>
                  <a:moveTo>
                    <a:pt x="1390" y="49"/>
                  </a:moveTo>
                  <a:cubicBezTo>
                    <a:pt x="1390" y="49"/>
                    <a:pt x="1391" y="49"/>
                    <a:pt x="1392" y="48"/>
                  </a:cubicBezTo>
                  <a:cubicBezTo>
                    <a:pt x="1394" y="46"/>
                    <a:pt x="1394" y="46"/>
                    <a:pt x="1394" y="46"/>
                  </a:cubicBezTo>
                  <a:cubicBezTo>
                    <a:pt x="1396" y="45"/>
                    <a:pt x="1396" y="43"/>
                    <a:pt x="1394" y="42"/>
                  </a:cubicBezTo>
                  <a:cubicBezTo>
                    <a:pt x="1393" y="40"/>
                    <a:pt x="1391" y="40"/>
                    <a:pt x="1390" y="42"/>
                  </a:cubicBezTo>
                  <a:cubicBezTo>
                    <a:pt x="1388" y="44"/>
                    <a:pt x="1388" y="44"/>
                    <a:pt x="1388" y="44"/>
                  </a:cubicBezTo>
                  <a:cubicBezTo>
                    <a:pt x="1386" y="45"/>
                    <a:pt x="1386" y="47"/>
                    <a:pt x="1388" y="48"/>
                  </a:cubicBezTo>
                  <a:cubicBezTo>
                    <a:pt x="1388" y="49"/>
                    <a:pt x="1389" y="49"/>
                    <a:pt x="1390" y="49"/>
                  </a:cubicBezTo>
                  <a:close/>
                  <a:moveTo>
                    <a:pt x="1086" y="346"/>
                  </a:moveTo>
                  <a:cubicBezTo>
                    <a:pt x="1084" y="347"/>
                    <a:pt x="1084" y="347"/>
                    <a:pt x="1084" y="347"/>
                  </a:cubicBezTo>
                  <a:cubicBezTo>
                    <a:pt x="1084" y="347"/>
                    <a:pt x="1084" y="347"/>
                    <a:pt x="1084" y="348"/>
                  </a:cubicBezTo>
                  <a:cubicBezTo>
                    <a:pt x="1084" y="348"/>
                    <a:pt x="1084" y="348"/>
                    <a:pt x="1083" y="348"/>
                  </a:cubicBezTo>
                  <a:cubicBezTo>
                    <a:pt x="1036" y="396"/>
                    <a:pt x="1036" y="396"/>
                    <a:pt x="1036" y="396"/>
                  </a:cubicBezTo>
                  <a:cubicBezTo>
                    <a:pt x="1034" y="397"/>
                    <a:pt x="1034" y="399"/>
                    <a:pt x="1036" y="400"/>
                  </a:cubicBezTo>
                  <a:cubicBezTo>
                    <a:pt x="1036" y="401"/>
                    <a:pt x="1037" y="401"/>
                    <a:pt x="1038" y="401"/>
                  </a:cubicBezTo>
                  <a:cubicBezTo>
                    <a:pt x="1039" y="401"/>
                    <a:pt x="1039" y="401"/>
                    <a:pt x="1040" y="400"/>
                  </a:cubicBezTo>
                  <a:cubicBezTo>
                    <a:pt x="1088" y="352"/>
                    <a:pt x="1088" y="352"/>
                    <a:pt x="1088" y="352"/>
                  </a:cubicBezTo>
                  <a:cubicBezTo>
                    <a:pt x="1088" y="352"/>
                    <a:pt x="1088" y="352"/>
                    <a:pt x="1088" y="352"/>
                  </a:cubicBezTo>
                  <a:cubicBezTo>
                    <a:pt x="1088" y="352"/>
                    <a:pt x="1089" y="352"/>
                    <a:pt x="1089" y="351"/>
                  </a:cubicBezTo>
                  <a:cubicBezTo>
                    <a:pt x="1090" y="350"/>
                    <a:pt x="1090" y="350"/>
                    <a:pt x="1090" y="350"/>
                  </a:cubicBezTo>
                  <a:cubicBezTo>
                    <a:pt x="1091" y="349"/>
                    <a:pt x="1091" y="347"/>
                    <a:pt x="1090" y="346"/>
                  </a:cubicBezTo>
                  <a:cubicBezTo>
                    <a:pt x="1089" y="345"/>
                    <a:pt x="1087" y="345"/>
                    <a:pt x="1086" y="346"/>
                  </a:cubicBezTo>
                  <a:close/>
                  <a:moveTo>
                    <a:pt x="1029" y="407"/>
                  </a:moveTo>
                  <a:cubicBezTo>
                    <a:pt x="1027" y="406"/>
                    <a:pt x="1025" y="406"/>
                    <a:pt x="1024" y="407"/>
                  </a:cubicBezTo>
                  <a:cubicBezTo>
                    <a:pt x="868" y="564"/>
                    <a:pt x="868" y="564"/>
                    <a:pt x="868" y="564"/>
                  </a:cubicBezTo>
                  <a:cubicBezTo>
                    <a:pt x="866" y="565"/>
                    <a:pt x="866" y="567"/>
                    <a:pt x="868" y="568"/>
                  </a:cubicBezTo>
                  <a:cubicBezTo>
                    <a:pt x="868" y="569"/>
                    <a:pt x="869" y="569"/>
                    <a:pt x="870" y="569"/>
                  </a:cubicBezTo>
                  <a:cubicBezTo>
                    <a:pt x="871" y="569"/>
                    <a:pt x="871" y="569"/>
                    <a:pt x="872" y="568"/>
                  </a:cubicBezTo>
                  <a:cubicBezTo>
                    <a:pt x="1029" y="412"/>
                    <a:pt x="1029" y="412"/>
                    <a:pt x="1029" y="412"/>
                  </a:cubicBezTo>
                  <a:cubicBezTo>
                    <a:pt x="1030" y="411"/>
                    <a:pt x="1030" y="409"/>
                    <a:pt x="1029" y="407"/>
                  </a:cubicBezTo>
                  <a:close/>
                  <a:moveTo>
                    <a:pt x="1093" y="353"/>
                  </a:moveTo>
                  <a:cubicBezTo>
                    <a:pt x="1090" y="356"/>
                    <a:pt x="1090" y="356"/>
                    <a:pt x="1090" y="356"/>
                  </a:cubicBezTo>
                  <a:cubicBezTo>
                    <a:pt x="1089" y="356"/>
                    <a:pt x="1089" y="356"/>
                    <a:pt x="1089" y="357"/>
                  </a:cubicBezTo>
                  <a:cubicBezTo>
                    <a:pt x="1089" y="357"/>
                    <a:pt x="1089" y="357"/>
                    <a:pt x="1089" y="357"/>
                  </a:cubicBezTo>
                  <a:cubicBezTo>
                    <a:pt x="1041" y="404"/>
                    <a:pt x="1041" y="404"/>
                    <a:pt x="1041" y="404"/>
                  </a:cubicBezTo>
                  <a:cubicBezTo>
                    <a:pt x="1040" y="405"/>
                    <a:pt x="1040" y="407"/>
                    <a:pt x="1041" y="408"/>
                  </a:cubicBezTo>
                  <a:cubicBezTo>
                    <a:pt x="1042" y="409"/>
                    <a:pt x="1043" y="409"/>
                    <a:pt x="1044" y="409"/>
                  </a:cubicBezTo>
                  <a:cubicBezTo>
                    <a:pt x="1044" y="409"/>
                    <a:pt x="1045" y="409"/>
                    <a:pt x="1046" y="408"/>
                  </a:cubicBezTo>
                  <a:cubicBezTo>
                    <a:pt x="1093" y="361"/>
                    <a:pt x="1093" y="361"/>
                    <a:pt x="1093" y="361"/>
                  </a:cubicBezTo>
                  <a:cubicBezTo>
                    <a:pt x="1093" y="361"/>
                    <a:pt x="1093" y="361"/>
                    <a:pt x="1093" y="361"/>
                  </a:cubicBezTo>
                  <a:cubicBezTo>
                    <a:pt x="1094" y="361"/>
                    <a:pt x="1094" y="361"/>
                    <a:pt x="1094" y="360"/>
                  </a:cubicBezTo>
                  <a:cubicBezTo>
                    <a:pt x="1097" y="357"/>
                    <a:pt x="1097" y="357"/>
                    <a:pt x="1097" y="357"/>
                  </a:cubicBezTo>
                  <a:cubicBezTo>
                    <a:pt x="1098" y="356"/>
                    <a:pt x="1098" y="354"/>
                    <a:pt x="1097" y="353"/>
                  </a:cubicBezTo>
                  <a:cubicBezTo>
                    <a:pt x="1096" y="351"/>
                    <a:pt x="1094" y="351"/>
                    <a:pt x="1093" y="353"/>
                  </a:cubicBezTo>
                  <a:close/>
                  <a:moveTo>
                    <a:pt x="1391" y="55"/>
                  </a:moveTo>
                  <a:cubicBezTo>
                    <a:pt x="1102" y="343"/>
                    <a:pt x="1102" y="343"/>
                    <a:pt x="1102" y="343"/>
                  </a:cubicBezTo>
                  <a:cubicBezTo>
                    <a:pt x="1101" y="344"/>
                    <a:pt x="1101" y="346"/>
                    <a:pt x="1102" y="348"/>
                  </a:cubicBezTo>
                  <a:cubicBezTo>
                    <a:pt x="1103" y="348"/>
                    <a:pt x="1104" y="349"/>
                    <a:pt x="1104" y="349"/>
                  </a:cubicBezTo>
                  <a:cubicBezTo>
                    <a:pt x="1105" y="349"/>
                    <a:pt x="1106" y="348"/>
                    <a:pt x="1107" y="348"/>
                  </a:cubicBezTo>
                  <a:cubicBezTo>
                    <a:pt x="1395" y="59"/>
                    <a:pt x="1395" y="59"/>
                    <a:pt x="1395" y="59"/>
                  </a:cubicBezTo>
                  <a:cubicBezTo>
                    <a:pt x="1396" y="58"/>
                    <a:pt x="1396" y="56"/>
                    <a:pt x="1395" y="55"/>
                  </a:cubicBezTo>
                  <a:cubicBezTo>
                    <a:pt x="1394" y="54"/>
                    <a:pt x="1392" y="54"/>
                    <a:pt x="1391" y="55"/>
                  </a:cubicBezTo>
                  <a:close/>
                  <a:moveTo>
                    <a:pt x="874" y="579"/>
                  </a:moveTo>
                  <a:cubicBezTo>
                    <a:pt x="875" y="579"/>
                    <a:pt x="876" y="578"/>
                    <a:pt x="876" y="578"/>
                  </a:cubicBezTo>
                  <a:cubicBezTo>
                    <a:pt x="1032" y="423"/>
                    <a:pt x="1032" y="423"/>
                    <a:pt x="1032" y="423"/>
                  </a:cubicBezTo>
                  <a:cubicBezTo>
                    <a:pt x="1033" y="421"/>
                    <a:pt x="1033" y="419"/>
                    <a:pt x="1032" y="418"/>
                  </a:cubicBezTo>
                  <a:cubicBezTo>
                    <a:pt x="1030" y="417"/>
                    <a:pt x="1029" y="417"/>
                    <a:pt x="1027" y="418"/>
                  </a:cubicBezTo>
                  <a:cubicBezTo>
                    <a:pt x="872" y="573"/>
                    <a:pt x="872" y="573"/>
                    <a:pt x="872" y="573"/>
                  </a:cubicBezTo>
                  <a:cubicBezTo>
                    <a:pt x="871" y="575"/>
                    <a:pt x="871" y="577"/>
                    <a:pt x="872" y="578"/>
                  </a:cubicBezTo>
                  <a:cubicBezTo>
                    <a:pt x="873" y="578"/>
                    <a:pt x="874" y="579"/>
                    <a:pt x="874" y="579"/>
                  </a:cubicBezTo>
                  <a:close/>
                  <a:moveTo>
                    <a:pt x="1052" y="416"/>
                  </a:moveTo>
                  <a:cubicBezTo>
                    <a:pt x="1102" y="367"/>
                    <a:pt x="1102" y="367"/>
                    <a:pt x="1102" y="367"/>
                  </a:cubicBezTo>
                  <a:cubicBezTo>
                    <a:pt x="1103" y="365"/>
                    <a:pt x="1103" y="364"/>
                    <a:pt x="1102" y="362"/>
                  </a:cubicBezTo>
                  <a:cubicBezTo>
                    <a:pt x="1100" y="361"/>
                    <a:pt x="1098" y="361"/>
                    <a:pt x="1097" y="362"/>
                  </a:cubicBezTo>
                  <a:cubicBezTo>
                    <a:pt x="1047" y="412"/>
                    <a:pt x="1047" y="412"/>
                    <a:pt x="1047" y="412"/>
                  </a:cubicBezTo>
                  <a:cubicBezTo>
                    <a:pt x="1046" y="413"/>
                    <a:pt x="1046" y="415"/>
                    <a:pt x="1047" y="416"/>
                  </a:cubicBezTo>
                  <a:cubicBezTo>
                    <a:pt x="1048" y="417"/>
                    <a:pt x="1049" y="417"/>
                    <a:pt x="1050" y="417"/>
                  </a:cubicBezTo>
                  <a:cubicBezTo>
                    <a:pt x="1050" y="417"/>
                    <a:pt x="1051" y="417"/>
                    <a:pt x="1052" y="416"/>
                  </a:cubicBezTo>
                  <a:close/>
                  <a:moveTo>
                    <a:pt x="1118" y="342"/>
                  </a:moveTo>
                  <a:cubicBezTo>
                    <a:pt x="1118" y="342"/>
                    <a:pt x="1117" y="342"/>
                    <a:pt x="1117" y="342"/>
                  </a:cubicBezTo>
                  <a:cubicBezTo>
                    <a:pt x="1114" y="345"/>
                    <a:pt x="1114" y="345"/>
                    <a:pt x="1114" y="345"/>
                  </a:cubicBezTo>
                  <a:cubicBezTo>
                    <a:pt x="1113" y="346"/>
                    <a:pt x="1113" y="348"/>
                    <a:pt x="1114" y="350"/>
                  </a:cubicBezTo>
                  <a:cubicBezTo>
                    <a:pt x="1115" y="350"/>
                    <a:pt x="1116" y="350"/>
                    <a:pt x="1117" y="350"/>
                  </a:cubicBezTo>
                  <a:cubicBezTo>
                    <a:pt x="1117" y="350"/>
                    <a:pt x="1118" y="350"/>
                    <a:pt x="1119" y="350"/>
                  </a:cubicBezTo>
                  <a:cubicBezTo>
                    <a:pt x="1122" y="347"/>
                    <a:pt x="1122" y="347"/>
                    <a:pt x="1122" y="347"/>
                  </a:cubicBezTo>
                  <a:cubicBezTo>
                    <a:pt x="1122" y="346"/>
                    <a:pt x="1122" y="346"/>
                    <a:pt x="1122" y="346"/>
                  </a:cubicBezTo>
                  <a:cubicBezTo>
                    <a:pt x="1122" y="346"/>
                    <a:pt x="1123" y="346"/>
                    <a:pt x="1123" y="345"/>
                  </a:cubicBezTo>
                  <a:cubicBezTo>
                    <a:pt x="1407" y="61"/>
                    <a:pt x="1407" y="61"/>
                    <a:pt x="1407" y="61"/>
                  </a:cubicBezTo>
                  <a:cubicBezTo>
                    <a:pt x="1408" y="60"/>
                    <a:pt x="1408" y="58"/>
                    <a:pt x="1407" y="57"/>
                  </a:cubicBezTo>
                  <a:cubicBezTo>
                    <a:pt x="1406" y="55"/>
                    <a:pt x="1404" y="55"/>
                    <a:pt x="1403" y="57"/>
                  </a:cubicBezTo>
                  <a:cubicBezTo>
                    <a:pt x="1118" y="341"/>
                    <a:pt x="1118" y="341"/>
                    <a:pt x="1118" y="341"/>
                  </a:cubicBezTo>
                  <a:cubicBezTo>
                    <a:pt x="1118" y="341"/>
                    <a:pt x="1118" y="342"/>
                    <a:pt x="1118" y="342"/>
                  </a:cubicBezTo>
                  <a:close/>
                  <a:moveTo>
                    <a:pt x="875" y="592"/>
                  </a:moveTo>
                  <a:cubicBezTo>
                    <a:pt x="876" y="592"/>
                    <a:pt x="877" y="591"/>
                    <a:pt x="877" y="591"/>
                  </a:cubicBezTo>
                  <a:cubicBezTo>
                    <a:pt x="1040" y="428"/>
                    <a:pt x="1040" y="428"/>
                    <a:pt x="1040" y="428"/>
                  </a:cubicBezTo>
                  <a:cubicBezTo>
                    <a:pt x="1041" y="427"/>
                    <a:pt x="1041" y="425"/>
                    <a:pt x="1040" y="424"/>
                  </a:cubicBezTo>
                  <a:cubicBezTo>
                    <a:pt x="1039" y="423"/>
                    <a:pt x="1037" y="423"/>
                    <a:pt x="1035" y="424"/>
                  </a:cubicBezTo>
                  <a:cubicBezTo>
                    <a:pt x="873" y="586"/>
                    <a:pt x="873" y="586"/>
                    <a:pt x="873" y="586"/>
                  </a:cubicBezTo>
                  <a:cubicBezTo>
                    <a:pt x="872" y="588"/>
                    <a:pt x="872" y="590"/>
                    <a:pt x="873" y="591"/>
                  </a:cubicBezTo>
                  <a:cubicBezTo>
                    <a:pt x="874" y="591"/>
                    <a:pt x="875" y="592"/>
                    <a:pt x="875" y="592"/>
                  </a:cubicBezTo>
                  <a:close/>
                  <a:moveTo>
                    <a:pt x="1124" y="352"/>
                  </a:moveTo>
                  <a:cubicBezTo>
                    <a:pt x="1123" y="352"/>
                    <a:pt x="1121" y="352"/>
                    <a:pt x="1121" y="353"/>
                  </a:cubicBezTo>
                  <a:cubicBezTo>
                    <a:pt x="1048" y="425"/>
                    <a:pt x="1048" y="425"/>
                    <a:pt x="1048" y="425"/>
                  </a:cubicBezTo>
                  <a:cubicBezTo>
                    <a:pt x="1047" y="426"/>
                    <a:pt x="1047" y="428"/>
                    <a:pt x="1048" y="429"/>
                  </a:cubicBezTo>
                  <a:cubicBezTo>
                    <a:pt x="1049" y="430"/>
                    <a:pt x="1050" y="430"/>
                    <a:pt x="1051" y="430"/>
                  </a:cubicBezTo>
                  <a:cubicBezTo>
                    <a:pt x="1051" y="430"/>
                    <a:pt x="1052" y="430"/>
                    <a:pt x="1053" y="429"/>
                  </a:cubicBezTo>
                  <a:cubicBezTo>
                    <a:pt x="1125" y="357"/>
                    <a:pt x="1125" y="357"/>
                    <a:pt x="1125" y="357"/>
                  </a:cubicBezTo>
                  <a:cubicBezTo>
                    <a:pt x="1126" y="356"/>
                    <a:pt x="1126" y="355"/>
                    <a:pt x="1126" y="354"/>
                  </a:cubicBezTo>
                  <a:cubicBezTo>
                    <a:pt x="1126" y="354"/>
                    <a:pt x="1126" y="354"/>
                    <a:pt x="1127" y="354"/>
                  </a:cubicBezTo>
                  <a:cubicBezTo>
                    <a:pt x="1127" y="354"/>
                    <a:pt x="1128" y="354"/>
                    <a:pt x="1129" y="353"/>
                  </a:cubicBezTo>
                  <a:cubicBezTo>
                    <a:pt x="1421" y="62"/>
                    <a:pt x="1421" y="62"/>
                    <a:pt x="1421" y="62"/>
                  </a:cubicBezTo>
                  <a:cubicBezTo>
                    <a:pt x="1422" y="60"/>
                    <a:pt x="1422" y="58"/>
                    <a:pt x="1421" y="57"/>
                  </a:cubicBezTo>
                  <a:cubicBezTo>
                    <a:pt x="1419" y="56"/>
                    <a:pt x="1417" y="56"/>
                    <a:pt x="1416" y="57"/>
                  </a:cubicBezTo>
                  <a:cubicBezTo>
                    <a:pt x="1124" y="349"/>
                    <a:pt x="1124" y="349"/>
                    <a:pt x="1124" y="349"/>
                  </a:cubicBezTo>
                  <a:cubicBezTo>
                    <a:pt x="1124" y="350"/>
                    <a:pt x="1123" y="351"/>
                    <a:pt x="1124" y="352"/>
                  </a:cubicBezTo>
                  <a:close/>
                  <a:moveTo>
                    <a:pt x="879" y="602"/>
                  </a:moveTo>
                  <a:cubicBezTo>
                    <a:pt x="880" y="602"/>
                    <a:pt x="881" y="602"/>
                    <a:pt x="881" y="601"/>
                  </a:cubicBezTo>
                  <a:cubicBezTo>
                    <a:pt x="1048" y="434"/>
                    <a:pt x="1048" y="434"/>
                    <a:pt x="1048" y="434"/>
                  </a:cubicBezTo>
                  <a:cubicBezTo>
                    <a:pt x="1049" y="433"/>
                    <a:pt x="1049" y="431"/>
                    <a:pt x="1048" y="430"/>
                  </a:cubicBezTo>
                  <a:cubicBezTo>
                    <a:pt x="1047" y="429"/>
                    <a:pt x="1045" y="429"/>
                    <a:pt x="1044" y="430"/>
                  </a:cubicBezTo>
                  <a:cubicBezTo>
                    <a:pt x="877" y="597"/>
                    <a:pt x="877" y="597"/>
                    <a:pt x="877" y="597"/>
                  </a:cubicBezTo>
                  <a:cubicBezTo>
                    <a:pt x="876" y="598"/>
                    <a:pt x="876" y="600"/>
                    <a:pt x="877" y="601"/>
                  </a:cubicBezTo>
                  <a:cubicBezTo>
                    <a:pt x="878" y="602"/>
                    <a:pt x="878" y="602"/>
                    <a:pt x="879" y="602"/>
                  </a:cubicBezTo>
                  <a:close/>
                  <a:moveTo>
                    <a:pt x="869" y="626"/>
                  </a:moveTo>
                  <a:cubicBezTo>
                    <a:pt x="870" y="626"/>
                    <a:pt x="871" y="626"/>
                    <a:pt x="871" y="625"/>
                  </a:cubicBezTo>
                  <a:cubicBezTo>
                    <a:pt x="1054" y="442"/>
                    <a:pt x="1054" y="442"/>
                    <a:pt x="1054" y="442"/>
                  </a:cubicBezTo>
                  <a:cubicBezTo>
                    <a:pt x="1054" y="442"/>
                    <a:pt x="1054" y="442"/>
                    <a:pt x="1054" y="441"/>
                  </a:cubicBezTo>
                  <a:cubicBezTo>
                    <a:pt x="1055" y="441"/>
                    <a:pt x="1055" y="441"/>
                    <a:pt x="1055" y="441"/>
                  </a:cubicBezTo>
                  <a:cubicBezTo>
                    <a:pt x="1130" y="367"/>
                    <a:pt x="1130" y="367"/>
                    <a:pt x="1130" y="367"/>
                  </a:cubicBezTo>
                  <a:cubicBezTo>
                    <a:pt x="1131" y="365"/>
                    <a:pt x="1131" y="364"/>
                    <a:pt x="1130" y="362"/>
                  </a:cubicBezTo>
                  <a:cubicBezTo>
                    <a:pt x="1128" y="361"/>
                    <a:pt x="1126" y="361"/>
                    <a:pt x="1125" y="362"/>
                  </a:cubicBezTo>
                  <a:cubicBezTo>
                    <a:pt x="1051" y="437"/>
                    <a:pt x="1051" y="437"/>
                    <a:pt x="1051" y="437"/>
                  </a:cubicBezTo>
                  <a:cubicBezTo>
                    <a:pt x="1051" y="437"/>
                    <a:pt x="1051" y="437"/>
                    <a:pt x="1050" y="437"/>
                  </a:cubicBezTo>
                  <a:cubicBezTo>
                    <a:pt x="1050" y="438"/>
                    <a:pt x="1050" y="438"/>
                    <a:pt x="1050" y="438"/>
                  </a:cubicBezTo>
                  <a:cubicBezTo>
                    <a:pt x="867" y="621"/>
                    <a:pt x="867" y="621"/>
                    <a:pt x="867" y="621"/>
                  </a:cubicBezTo>
                  <a:cubicBezTo>
                    <a:pt x="866" y="622"/>
                    <a:pt x="866" y="624"/>
                    <a:pt x="867" y="625"/>
                  </a:cubicBezTo>
                  <a:cubicBezTo>
                    <a:pt x="868" y="626"/>
                    <a:pt x="868" y="626"/>
                    <a:pt x="869" y="626"/>
                  </a:cubicBezTo>
                  <a:close/>
                  <a:moveTo>
                    <a:pt x="1134" y="357"/>
                  </a:moveTo>
                  <a:cubicBezTo>
                    <a:pt x="1135" y="358"/>
                    <a:pt x="1136" y="358"/>
                    <a:pt x="1137" y="358"/>
                  </a:cubicBezTo>
                  <a:cubicBezTo>
                    <a:pt x="1137" y="358"/>
                    <a:pt x="1138" y="358"/>
                    <a:pt x="1139" y="357"/>
                  </a:cubicBezTo>
                  <a:cubicBezTo>
                    <a:pt x="1430" y="66"/>
                    <a:pt x="1430" y="66"/>
                    <a:pt x="1430" y="66"/>
                  </a:cubicBezTo>
                  <a:cubicBezTo>
                    <a:pt x="1432" y="65"/>
                    <a:pt x="1432" y="63"/>
                    <a:pt x="1430" y="61"/>
                  </a:cubicBezTo>
                  <a:cubicBezTo>
                    <a:pt x="1429" y="60"/>
                    <a:pt x="1427" y="60"/>
                    <a:pt x="1426" y="61"/>
                  </a:cubicBezTo>
                  <a:cubicBezTo>
                    <a:pt x="1134" y="353"/>
                    <a:pt x="1134" y="353"/>
                    <a:pt x="1134" y="353"/>
                  </a:cubicBezTo>
                  <a:cubicBezTo>
                    <a:pt x="1133" y="354"/>
                    <a:pt x="1133" y="356"/>
                    <a:pt x="1134" y="357"/>
                  </a:cubicBezTo>
                  <a:close/>
                  <a:moveTo>
                    <a:pt x="1441" y="64"/>
                  </a:moveTo>
                  <a:cubicBezTo>
                    <a:pt x="1440" y="63"/>
                    <a:pt x="1438" y="63"/>
                    <a:pt x="1437" y="64"/>
                  </a:cubicBezTo>
                  <a:cubicBezTo>
                    <a:pt x="1146" y="355"/>
                    <a:pt x="1146" y="355"/>
                    <a:pt x="1146" y="355"/>
                  </a:cubicBezTo>
                  <a:cubicBezTo>
                    <a:pt x="1145" y="356"/>
                    <a:pt x="1145" y="358"/>
                    <a:pt x="1146" y="359"/>
                  </a:cubicBezTo>
                  <a:cubicBezTo>
                    <a:pt x="1147" y="360"/>
                    <a:pt x="1148" y="360"/>
                    <a:pt x="1149" y="360"/>
                  </a:cubicBezTo>
                  <a:cubicBezTo>
                    <a:pt x="1149" y="360"/>
                    <a:pt x="1150" y="360"/>
                    <a:pt x="1151" y="359"/>
                  </a:cubicBezTo>
                  <a:cubicBezTo>
                    <a:pt x="1441" y="69"/>
                    <a:pt x="1441" y="69"/>
                    <a:pt x="1441" y="69"/>
                  </a:cubicBezTo>
                  <a:cubicBezTo>
                    <a:pt x="1443" y="68"/>
                    <a:pt x="1443" y="66"/>
                    <a:pt x="1441" y="64"/>
                  </a:cubicBezTo>
                  <a:close/>
                  <a:moveTo>
                    <a:pt x="929" y="581"/>
                  </a:moveTo>
                  <a:cubicBezTo>
                    <a:pt x="929" y="581"/>
                    <a:pt x="929" y="581"/>
                    <a:pt x="929" y="581"/>
                  </a:cubicBezTo>
                  <a:cubicBezTo>
                    <a:pt x="1057" y="453"/>
                    <a:pt x="1057" y="453"/>
                    <a:pt x="1057" y="453"/>
                  </a:cubicBezTo>
                  <a:cubicBezTo>
                    <a:pt x="1058" y="452"/>
                    <a:pt x="1058" y="450"/>
                    <a:pt x="1057" y="449"/>
                  </a:cubicBezTo>
                  <a:cubicBezTo>
                    <a:pt x="1056" y="448"/>
                    <a:pt x="1054" y="448"/>
                    <a:pt x="1052" y="449"/>
                  </a:cubicBezTo>
                  <a:cubicBezTo>
                    <a:pt x="924" y="577"/>
                    <a:pt x="924" y="577"/>
                    <a:pt x="924" y="577"/>
                  </a:cubicBezTo>
                  <a:cubicBezTo>
                    <a:pt x="924" y="577"/>
                    <a:pt x="924" y="577"/>
                    <a:pt x="924" y="577"/>
                  </a:cubicBezTo>
                  <a:cubicBezTo>
                    <a:pt x="864" y="638"/>
                    <a:pt x="864" y="638"/>
                    <a:pt x="864" y="638"/>
                  </a:cubicBezTo>
                  <a:cubicBezTo>
                    <a:pt x="863" y="639"/>
                    <a:pt x="863" y="641"/>
                    <a:pt x="864" y="642"/>
                  </a:cubicBezTo>
                  <a:cubicBezTo>
                    <a:pt x="864" y="643"/>
                    <a:pt x="865" y="643"/>
                    <a:pt x="866" y="643"/>
                  </a:cubicBezTo>
                  <a:cubicBezTo>
                    <a:pt x="867" y="643"/>
                    <a:pt x="868" y="643"/>
                    <a:pt x="868" y="642"/>
                  </a:cubicBezTo>
                  <a:lnTo>
                    <a:pt x="929" y="581"/>
                  </a:lnTo>
                  <a:close/>
                  <a:moveTo>
                    <a:pt x="1071" y="438"/>
                  </a:moveTo>
                  <a:cubicBezTo>
                    <a:pt x="1072" y="438"/>
                    <a:pt x="1073" y="437"/>
                    <a:pt x="1073" y="437"/>
                  </a:cubicBezTo>
                  <a:cubicBezTo>
                    <a:pt x="1140" y="370"/>
                    <a:pt x="1140" y="370"/>
                    <a:pt x="1140" y="370"/>
                  </a:cubicBezTo>
                  <a:cubicBezTo>
                    <a:pt x="1141" y="369"/>
                    <a:pt x="1141" y="367"/>
                    <a:pt x="1140" y="366"/>
                  </a:cubicBezTo>
                  <a:cubicBezTo>
                    <a:pt x="1139" y="365"/>
                    <a:pt x="1137" y="365"/>
                    <a:pt x="1135" y="366"/>
                  </a:cubicBezTo>
                  <a:cubicBezTo>
                    <a:pt x="1069" y="432"/>
                    <a:pt x="1069" y="432"/>
                    <a:pt x="1069" y="432"/>
                  </a:cubicBezTo>
                  <a:cubicBezTo>
                    <a:pt x="1068" y="434"/>
                    <a:pt x="1068" y="436"/>
                    <a:pt x="1069" y="437"/>
                  </a:cubicBezTo>
                  <a:cubicBezTo>
                    <a:pt x="1070" y="437"/>
                    <a:pt x="1070" y="438"/>
                    <a:pt x="1071" y="438"/>
                  </a:cubicBezTo>
                  <a:close/>
                  <a:moveTo>
                    <a:pt x="1070" y="455"/>
                  </a:moveTo>
                  <a:cubicBezTo>
                    <a:pt x="1071" y="453"/>
                    <a:pt x="1071" y="451"/>
                    <a:pt x="1070" y="450"/>
                  </a:cubicBezTo>
                  <a:cubicBezTo>
                    <a:pt x="1068" y="449"/>
                    <a:pt x="1066" y="449"/>
                    <a:pt x="1065" y="450"/>
                  </a:cubicBezTo>
                  <a:cubicBezTo>
                    <a:pt x="868" y="647"/>
                    <a:pt x="868" y="647"/>
                    <a:pt x="868" y="647"/>
                  </a:cubicBezTo>
                  <a:cubicBezTo>
                    <a:pt x="867" y="649"/>
                    <a:pt x="867" y="651"/>
                    <a:pt x="868" y="652"/>
                  </a:cubicBezTo>
                  <a:cubicBezTo>
                    <a:pt x="869" y="652"/>
                    <a:pt x="870" y="653"/>
                    <a:pt x="870" y="653"/>
                  </a:cubicBezTo>
                  <a:cubicBezTo>
                    <a:pt x="871" y="653"/>
                    <a:pt x="872" y="652"/>
                    <a:pt x="872" y="652"/>
                  </a:cubicBezTo>
                  <a:lnTo>
                    <a:pt x="1070" y="455"/>
                  </a:lnTo>
                  <a:close/>
                  <a:moveTo>
                    <a:pt x="1233" y="292"/>
                  </a:moveTo>
                  <a:cubicBezTo>
                    <a:pt x="1233" y="292"/>
                    <a:pt x="1233" y="292"/>
                    <a:pt x="1233" y="292"/>
                  </a:cubicBezTo>
                  <a:cubicBezTo>
                    <a:pt x="1457" y="68"/>
                    <a:pt x="1457" y="68"/>
                    <a:pt x="1457" y="68"/>
                  </a:cubicBezTo>
                  <a:cubicBezTo>
                    <a:pt x="1458" y="66"/>
                    <a:pt x="1458" y="64"/>
                    <a:pt x="1457" y="63"/>
                  </a:cubicBezTo>
                  <a:cubicBezTo>
                    <a:pt x="1455" y="62"/>
                    <a:pt x="1453" y="62"/>
                    <a:pt x="1452" y="63"/>
                  </a:cubicBezTo>
                  <a:cubicBezTo>
                    <a:pt x="1228" y="287"/>
                    <a:pt x="1228" y="287"/>
                    <a:pt x="1228" y="287"/>
                  </a:cubicBezTo>
                  <a:cubicBezTo>
                    <a:pt x="1228" y="287"/>
                    <a:pt x="1228" y="287"/>
                    <a:pt x="1228" y="287"/>
                  </a:cubicBezTo>
                  <a:cubicBezTo>
                    <a:pt x="1228" y="287"/>
                    <a:pt x="1228" y="287"/>
                    <a:pt x="1228" y="287"/>
                  </a:cubicBezTo>
                  <a:cubicBezTo>
                    <a:pt x="1161" y="354"/>
                    <a:pt x="1161" y="354"/>
                    <a:pt x="1161" y="354"/>
                  </a:cubicBezTo>
                  <a:cubicBezTo>
                    <a:pt x="1160" y="356"/>
                    <a:pt x="1160" y="358"/>
                    <a:pt x="1161" y="359"/>
                  </a:cubicBezTo>
                  <a:cubicBezTo>
                    <a:pt x="1162" y="359"/>
                    <a:pt x="1162" y="360"/>
                    <a:pt x="1163" y="360"/>
                  </a:cubicBezTo>
                  <a:cubicBezTo>
                    <a:pt x="1164" y="360"/>
                    <a:pt x="1165" y="359"/>
                    <a:pt x="1165" y="359"/>
                  </a:cubicBezTo>
                  <a:cubicBezTo>
                    <a:pt x="1233" y="292"/>
                    <a:pt x="1233" y="292"/>
                    <a:pt x="1233" y="292"/>
                  </a:cubicBezTo>
                  <a:cubicBezTo>
                    <a:pt x="1233" y="292"/>
                    <a:pt x="1233" y="292"/>
                    <a:pt x="1233" y="292"/>
                  </a:cubicBezTo>
                  <a:close/>
                  <a:moveTo>
                    <a:pt x="1142" y="373"/>
                  </a:moveTo>
                  <a:cubicBezTo>
                    <a:pt x="1106" y="410"/>
                    <a:pt x="1106" y="410"/>
                    <a:pt x="1106" y="410"/>
                  </a:cubicBezTo>
                  <a:cubicBezTo>
                    <a:pt x="1104" y="413"/>
                    <a:pt x="1104" y="413"/>
                    <a:pt x="1104" y="413"/>
                  </a:cubicBezTo>
                  <a:cubicBezTo>
                    <a:pt x="1104" y="413"/>
                    <a:pt x="1104" y="413"/>
                    <a:pt x="1104" y="413"/>
                  </a:cubicBezTo>
                  <a:cubicBezTo>
                    <a:pt x="1094" y="422"/>
                    <a:pt x="1094" y="422"/>
                    <a:pt x="1094" y="422"/>
                  </a:cubicBezTo>
                  <a:cubicBezTo>
                    <a:pt x="1093" y="424"/>
                    <a:pt x="1092" y="425"/>
                    <a:pt x="1093" y="427"/>
                  </a:cubicBezTo>
                  <a:cubicBezTo>
                    <a:pt x="1094" y="427"/>
                    <a:pt x="1095" y="428"/>
                    <a:pt x="1095" y="428"/>
                  </a:cubicBezTo>
                  <a:cubicBezTo>
                    <a:pt x="1096" y="428"/>
                    <a:pt x="1097" y="427"/>
                    <a:pt x="1098" y="427"/>
                  </a:cubicBezTo>
                  <a:cubicBezTo>
                    <a:pt x="1107" y="417"/>
                    <a:pt x="1107" y="417"/>
                    <a:pt x="1107" y="417"/>
                  </a:cubicBezTo>
                  <a:cubicBezTo>
                    <a:pt x="1107" y="417"/>
                    <a:pt x="1107" y="417"/>
                    <a:pt x="1107" y="417"/>
                  </a:cubicBezTo>
                  <a:cubicBezTo>
                    <a:pt x="1110" y="415"/>
                    <a:pt x="1110" y="415"/>
                    <a:pt x="1110" y="415"/>
                  </a:cubicBezTo>
                  <a:cubicBezTo>
                    <a:pt x="1110" y="415"/>
                    <a:pt x="1110" y="415"/>
                    <a:pt x="1110" y="415"/>
                  </a:cubicBezTo>
                  <a:cubicBezTo>
                    <a:pt x="1147" y="378"/>
                    <a:pt x="1147" y="378"/>
                    <a:pt x="1147" y="378"/>
                  </a:cubicBezTo>
                  <a:cubicBezTo>
                    <a:pt x="1148" y="377"/>
                    <a:pt x="1148" y="375"/>
                    <a:pt x="1146" y="373"/>
                  </a:cubicBezTo>
                  <a:cubicBezTo>
                    <a:pt x="1145" y="372"/>
                    <a:pt x="1143" y="372"/>
                    <a:pt x="1142" y="373"/>
                  </a:cubicBezTo>
                  <a:close/>
                  <a:moveTo>
                    <a:pt x="1087" y="451"/>
                  </a:moveTo>
                  <a:cubicBezTo>
                    <a:pt x="1088" y="450"/>
                    <a:pt x="1088" y="448"/>
                    <a:pt x="1087" y="447"/>
                  </a:cubicBezTo>
                  <a:cubicBezTo>
                    <a:pt x="1086" y="446"/>
                    <a:pt x="1084" y="446"/>
                    <a:pt x="1083" y="447"/>
                  </a:cubicBezTo>
                  <a:cubicBezTo>
                    <a:pt x="873" y="657"/>
                    <a:pt x="873" y="657"/>
                    <a:pt x="873" y="657"/>
                  </a:cubicBezTo>
                  <a:cubicBezTo>
                    <a:pt x="871" y="658"/>
                    <a:pt x="871" y="660"/>
                    <a:pt x="873" y="661"/>
                  </a:cubicBezTo>
                  <a:cubicBezTo>
                    <a:pt x="873" y="662"/>
                    <a:pt x="874" y="662"/>
                    <a:pt x="875" y="662"/>
                  </a:cubicBezTo>
                  <a:cubicBezTo>
                    <a:pt x="876" y="662"/>
                    <a:pt x="876" y="662"/>
                    <a:pt x="877" y="661"/>
                  </a:cubicBezTo>
                  <a:lnTo>
                    <a:pt x="1087" y="451"/>
                  </a:lnTo>
                  <a:close/>
                  <a:moveTo>
                    <a:pt x="1469" y="65"/>
                  </a:moveTo>
                  <a:cubicBezTo>
                    <a:pt x="1468" y="63"/>
                    <a:pt x="1466" y="63"/>
                    <a:pt x="1465" y="65"/>
                  </a:cubicBezTo>
                  <a:cubicBezTo>
                    <a:pt x="1177" y="353"/>
                    <a:pt x="1177" y="353"/>
                    <a:pt x="1177" y="353"/>
                  </a:cubicBezTo>
                  <a:cubicBezTo>
                    <a:pt x="1176" y="354"/>
                    <a:pt x="1176" y="356"/>
                    <a:pt x="1177" y="357"/>
                  </a:cubicBezTo>
                  <a:cubicBezTo>
                    <a:pt x="1178" y="358"/>
                    <a:pt x="1178" y="358"/>
                    <a:pt x="1179" y="358"/>
                  </a:cubicBezTo>
                  <a:cubicBezTo>
                    <a:pt x="1180" y="358"/>
                    <a:pt x="1181" y="358"/>
                    <a:pt x="1181" y="357"/>
                  </a:cubicBezTo>
                  <a:cubicBezTo>
                    <a:pt x="1469" y="69"/>
                    <a:pt x="1469" y="69"/>
                    <a:pt x="1469" y="69"/>
                  </a:cubicBezTo>
                  <a:cubicBezTo>
                    <a:pt x="1470" y="68"/>
                    <a:pt x="1470" y="66"/>
                    <a:pt x="1469" y="65"/>
                  </a:cubicBezTo>
                  <a:close/>
                  <a:moveTo>
                    <a:pt x="1480" y="68"/>
                  </a:moveTo>
                  <a:cubicBezTo>
                    <a:pt x="1479" y="67"/>
                    <a:pt x="1477" y="67"/>
                    <a:pt x="1475" y="68"/>
                  </a:cubicBezTo>
                  <a:cubicBezTo>
                    <a:pt x="1184" y="360"/>
                    <a:pt x="1184" y="360"/>
                    <a:pt x="1184" y="360"/>
                  </a:cubicBezTo>
                  <a:cubicBezTo>
                    <a:pt x="1183" y="361"/>
                    <a:pt x="1183" y="363"/>
                    <a:pt x="1184" y="364"/>
                  </a:cubicBezTo>
                  <a:cubicBezTo>
                    <a:pt x="1184" y="365"/>
                    <a:pt x="1185" y="365"/>
                    <a:pt x="1186" y="365"/>
                  </a:cubicBezTo>
                  <a:cubicBezTo>
                    <a:pt x="1187" y="365"/>
                    <a:pt x="1188" y="365"/>
                    <a:pt x="1188" y="364"/>
                  </a:cubicBezTo>
                  <a:cubicBezTo>
                    <a:pt x="1480" y="72"/>
                    <a:pt x="1480" y="72"/>
                    <a:pt x="1480" y="72"/>
                  </a:cubicBezTo>
                  <a:cubicBezTo>
                    <a:pt x="1481" y="71"/>
                    <a:pt x="1481" y="69"/>
                    <a:pt x="1480" y="68"/>
                  </a:cubicBezTo>
                  <a:close/>
                  <a:moveTo>
                    <a:pt x="1096" y="448"/>
                  </a:moveTo>
                  <a:cubicBezTo>
                    <a:pt x="876" y="667"/>
                    <a:pt x="876" y="667"/>
                    <a:pt x="876" y="667"/>
                  </a:cubicBezTo>
                  <a:cubicBezTo>
                    <a:pt x="875" y="668"/>
                    <a:pt x="875" y="670"/>
                    <a:pt x="876" y="671"/>
                  </a:cubicBezTo>
                  <a:cubicBezTo>
                    <a:pt x="877" y="672"/>
                    <a:pt x="878" y="672"/>
                    <a:pt x="879" y="672"/>
                  </a:cubicBezTo>
                  <a:cubicBezTo>
                    <a:pt x="879" y="672"/>
                    <a:pt x="880" y="672"/>
                    <a:pt x="881" y="671"/>
                  </a:cubicBezTo>
                  <a:cubicBezTo>
                    <a:pt x="1100" y="452"/>
                    <a:pt x="1100" y="452"/>
                    <a:pt x="1100" y="452"/>
                  </a:cubicBezTo>
                  <a:cubicBezTo>
                    <a:pt x="1101" y="451"/>
                    <a:pt x="1101" y="449"/>
                    <a:pt x="1100" y="448"/>
                  </a:cubicBezTo>
                  <a:cubicBezTo>
                    <a:pt x="1099" y="446"/>
                    <a:pt x="1097" y="446"/>
                    <a:pt x="1096" y="448"/>
                  </a:cubicBezTo>
                  <a:close/>
                  <a:moveTo>
                    <a:pt x="1490" y="76"/>
                  </a:moveTo>
                  <a:cubicBezTo>
                    <a:pt x="1491" y="75"/>
                    <a:pt x="1491" y="73"/>
                    <a:pt x="1490" y="72"/>
                  </a:cubicBezTo>
                  <a:cubicBezTo>
                    <a:pt x="1489" y="71"/>
                    <a:pt x="1487" y="71"/>
                    <a:pt x="1486" y="72"/>
                  </a:cubicBezTo>
                  <a:cubicBezTo>
                    <a:pt x="1191" y="367"/>
                    <a:pt x="1191" y="367"/>
                    <a:pt x="1191" y="367"/>
                  </a:cubicBezTo>
                  <a:cubicBezTo>
                    <a:pt x="1190" y="368"/>
                    <a:pt x="1190" y="370"/>
                    <a:pt x="1191" y="371"/>
                  </a:cubicBezTo>
                  <a:cubicBezTo>
                    <a:pt x="1191" y="372"/>
                    <a:pt x="1192" y="372"/>
                    <a:pt x="1193" y="372"/>
                  </a:cubicBezTo>
                  <a:cubicBezTo>
                    <a:pt x="1194" y="372"/>
                    <a:pt x="1195" y="372"/>
                    <a:pt x="1195" y="371"/>
                  </a:cubicBezTo>
                  <a:lnTo>
                    <a:pt x="1490" y="76"/>
                  </a:lnTo>
                  <a:close/>
                  <a:moveTo>
                    <a:pt x="1090" y="467"/>
                  </a:moveTo>
                  <a:cubicBezTo>
                    <a:pt x="879" y="678"/>
                    <a:pt x="879" y="678"/>
                    <a:pt x="879" y="678"/>
                  </a:cubicBezTo>
                  <a:cubicBezTo>
                    <a:pt x="878" y="679"/>
                    <a:pt x="878" y="681"/>
                    <a:pt x="879" y="683"/>
                  </a:cubicBezTo>
                  <a:cubicBezTo>
                    <a:pt x="880" y="683"/>
                    <a:pt x="881" y="683"/>
                    <a:pt x="881" y="683"/>
                  </a:cubicBezTo>
                  <a:cubicBezTo>
                    <a:pt x="882" y="683"/>
                    <a:pt x="883" y="683"/>
                    <a:pt x="884" y="683"/>
                  </a:cubicBezTo>
                  <a:cubicBezTo>
                    <a:pt x="1094" y="472"/>
                    <a:pt x="1094" y="472"/>
                    <a:pt x="1094" y="472"/>
                  </a:cubicBezTo>
                  <a:cubicBezTo>
                    <a:pt x="1096" y="470"/>
                    <a:pt x="1096" y="469"/>
                    <a:pt x="1094" y="467"/>
                  </a:cubicBezTo>
                  <a:cubicBezTo>
                    <a:pt x="1093" y="466"/>
                    <a:pt x="1091" y="466"/>
                    <a:pt x="1090" y="467"/>
                  </a:cubicBezTo>
                  <a:close/>
                  <a:moveTo>
                    <a:pt x="1504" y="76"/>
                  </a:moveTo>
                  <a:cubicBezTo>
                    <a:pt x="1506" y="75"/>
                    <a:pt x="1506" y="73"/>
                    <a:pt x="1504" y="71"/>
                  </a:cubicBezTo>
                  <a:cubicBezTo>
                    <a:pt x="1503" y="70"/>
                    <a:pt x="1501" y="70"/>
                    <a:pt x="1500" y="71"/>
                  </a:cubicBezTo>
                  <a:cubicBezTo>
                    <a:pt x="1201" y="370"/>
                    <a:pt x="1201" y="370"/>
                    <a:pt x="1201" y="370"/>
                  </a:cubicBezTo>
                  <a:cubicBezTo>
                    <a:pt x="1201" y="370"/>
                    <a:pt x="1201" y="370"/>
                    <a:pt x="1201" y="370"/>
                  </a:cubicBezTo>
                  <a:cubicBezTo>
                    <a:pt x="1196" y="376"/>
                    <a:pt x="1196" y="376"/>
                    <a:pt x="1196" y="376"/>
                  </a:cubicBezTo>
                  <a:cubicBezTo>
                    <a:pt x="1195" y="377"/>
                    <a:pt x="1195" y="379"/>
                    <a:pt x="1196" y="380"/>
                  </a:cubicBezTo>
                  <a:cubicBezTo>
                    <a:pt x="1196" y="381"/>
                    <a:pt x="1197" y="381"/>
                    <a:pt x="1198" y="381"/>
                  </a:cubicBezTo>
                  <a:cubicBezTo>
                    <a:pt x="1199" y="381"/>
                    <a:pt x="1200" y="381"/>
                    <a:pt x="1200" y="380"/>
                  </a:cubicBezTo>
                  <a:cubicBezTo>
                    <a:pt x="1212" y="368"/>
                    <a:pt x="1212" y="368"/>
                    <a:pt x="1212" y="368"/>
                  </a:cubicBezTo>
                  <a:lnTo>
                    <a:pt x="1504" y="76"/>
                  </a:lnTo>
                  <a:close/>
                  <a:moveTo>
                    <a:pt x="885" y="695"/>
                  </a:moveTo>
                  <a:cubicBezTo>
                    <a:pt x="1055" y="525"/>
                    <a:pt x="1055" y="525"/>
                    <a:pt x="1055" y="525"/>
                  </a:cubicBezTo>
                  <a:cubicBezTo>
                    <a:pt x="1055" y="525"/>
                    <a:pt x="1055" y="525"/>
                    <a:pt x="1055" y="525"/>
                  </a:cubicBezTo>
                  <a:cubicBezTo>
                    <a:pt x="1055" y="525"/>
                    <a:pt x="1055" y="525"/>
                    <a:pt x="1055" y="525"/>
                  </a:cubicBezTo>
                  <a:cubicBezTo>
                    <a:pt x="1055" y="525"/>
                    <a:pt x="1056" y="525"/>
                    <a:pt x="1056" y="524"/>
                  </a:cubicBezTo>
                  <a:cubicBezTo>
                    <a:pt x="1056" y="524"/>
                    <a:pt x="1056" y="524"/>
                    <a:pt x="1056" y="524"/>
                  </a:cubicBezTo>
                  <a:cubicBezTo>
                    <a:pt x="1056" y="524"/>
                    <a:pt x="1056" y="524"/>
                    <a:pt x="1056" y="524"/>
                  </a:cubicBezTo>
                  <a:cubicBezTo>
                    <a:pt x="1057" y="523"/>
                    <a:pt x="1058" y="523"/>
                    <a:pt x="1058" y="522"/>
                  </a:cubicBezTo>
                  <a:cubicBezTo>
                    <a:pt x="1058" y="522"/>
                    <a:pt x="1059" y="522"/>
                    <a:pt x="1059" y="521"/>
                  </a:cubicBezTo>
                  <a:cubicBezTo>
                    <a:pt x="1059" y="521"/>
                    <a:pt x="1059" y="521"/>
                    <a:pt x="1059" y="521"/>
                  </a:cubicBezTo>
                  <a:cubicBezTo>
                    <a:pt x="1059" y="521"/>
                    <a:pt x="1059" y="521"/>
                    <a:pt x="1059" y="520"/>
                  </a:cubicBezTo>
                  <a:cubicBezTo>
                    <a:pt x="1059" y="520"/>
                    <a:pt x="1059" y="520"/>
                    <a:pt x="1059" y="520"/>
                  </a:cubicBezTo>
                  <a:cubicBezTo>
                    <a:pt x="1059" y="520"/>
                    <a:pt x="1059" y="519"/>
                    <a:pt x="1059" y="519"/>
                  </a:cubicBezTo>
                  <a:cubicBezTo>
                    <a:pt x="1059" y="519"/>
                    <a:pt x="1059" y="519"/>
                    <a:pt x="1059" y="519"/>
                  </a:cubicBezTo>
                  <a:cubicBezTo>
                    <a:pt x="1059" y="518"/>
                    <a:pt x="1059" y="518"/>
                    <a:pt x="1059" y="518"/>
                  </a:cubicBezTo>
                  <a:cubicBezTo>
                    <a:pt x="1060" y="518"/>
                    <a:pt x="1060" y="518"/>
                    <a:pt x="1060" y="518"/>
                  </a:cubicBezTo>
                  <a:cubicBezTo>
                    <a:pt x="1061" y="518"/>
                    <a:pt x="1062" y="518"/>
                    <a:pt x="1063" y="518"/>
                  </a:cubicBezTo>
                  <a:cubicBezTo>
                    <a:pt x="1083" y="497"/>
                    <a:pt x="1083" y="497"/>
                    <a:pt x="1083" y="497"/>
                  </a:cubicBezTo>
                  <a:cubicBezTo>
                    <a:pt x="1084" y="496"/>
                    <a:pt x="1084" y="494"/>
                    <a:pt x="1083" y="493"/>
                  </a:cubicBezTo>
                  <a:cubicBezTo>
                    <a:pt x="1082" y="492"/>
                    <a:pt x="1080" y="492"/>
                    <a:pt x="1079" y="493"/>
                  </a:cubicBezTo>
                  <a:cubicBezTo>
                    <a:pt x="1058" y="513"/>
                    <a:pt x="1058" y="513"/>
                    <a:pt x="1058" y="513"/>
                  </a:cubicBezTo>
                  <a:cubicBezTo>
                    <a:pt x="1057" y="514"/>
                    <a:pt x="1057" y="515"/>
                    <a:pt x="1058" y="516"/>
                  </a:cubicBezTo>
                  <a:cubicBezTo>
                    <a:pt x="1058" y="516"/>
                    <a:pt x="1057" y="516"/>
                    <a:pt x="1057" y="516"/>
                  </a:cubicBezTo>
                  <a:cubicBezTo>
                    <a:pt x="1057" y="516"/>
                    <a:pt x="1057" y="516"/>
                    <a:pt x="1057" y="516"/>
                  </a:cubicBezTo>
                  <a:cubicBezTo>
                    <a:pt x="1057" y="516"/>
                    <a:pt x="1056" y="516"/>
                    <a:pt x="1056" y="516"/>
                  </a:cubicBezTo>
                  <a:cubicBezTo>
                    <a:pt x="1056" y="516"/>
                    <a:pt x="1056" y="516"/>
                    <a:pt x="1056" y="516"/>
                  </a:cubicBezTo>
                  <a:cubicBezTo>
                    <a:pt x="1056" y="516"/>
                    <a:pt x="1055" y="516"/>
                    <a:pt x="1055" y="517"/>
                  </a:cubicBezTo>
                  <a:cubicBezTo>
                    <a:pt x="1055" y="517"/>
                    <a:pt x="1055" y="517"/>
                    <a:pt x="1055" y="517"/>
                  </a:cubicBezTo>
                  <a:cubicBezTo>
                    <a:pt x="1054" y="517"/>
                    <a:pt x="1054" y="517"/>
                    <a:pt x="1054" y="517"/>
                  </a:cubicBezTo>
                  <a:cubicBezTo>
                    <a:pt x="1052" y="520"/>
                    <a:pt x="1052" y="520"/>
                    <a:pt x="1052" y="520"/>
                  </a:cubicBezTo>
                  <a:cubicBezTo>
                    <a:pt x="1052" y="520"/>
                    <a:pt x="1052" y="520"/>
                    <a:pt x="1052" y="520"/>
                  </a:cubicBezTo>
                  <a:cubicBezTo>
                    <a:pt x="1051" y="520"/>
                    <a:pt x="1051" y="520"/>
                    <a:pt x="1051" y="521"/>
                  </a:cubicBezTo>
                  <a:cubicBezTo>
                    <a:pt x="1051" y="521"/>
                    <a:pt x="1051" y="521"/>
                    <a:pt x="1051" y="521"/>
                  </a:cubicBezTo>
                  <a:cubicBezTo>
                    <a:pt x="881" y="691"/>
                    <a:pt x="881" y="691"/>
                    <a:pt x="881" y="691"/>
                  </a:cubicBezTo>
                  <a:cubicBezTo>
                    <a:pt x="880" y="692"/>
                    <a:pt x="880" y="694"/>
                    <a:pt x="881" y="695"/>
                  </a:cubicBezTo>
                  <a:cubicBezTo>
                    <a:pt x="881" y="696"/>
                    <a:pt x="882" y="696"/>
                    <a:pt x="883" y="696"/>
                  </a:cubicBezTo>
                  <a:cubicBezTo>
                    <a:pt x="884" y="696"/>
                    <a:pt x="885" y="696"/>
                    <a:pt x="885" y="695"/>
                  </a:cubicBezTo>
                  <a:close/>
                  <a:moveTo>
                    <a:pt x="1035" y="559"/>
                  </a:moveTo>
                  <a:cubicBezTo>
                    <a:pt x="1037" y="558"/>
                    <a:pt x="1037" y="556"/>
                    <a:pt x="1035" y="554"/>
                  </a:cubicBezTo>
                  <a:cubicBezTo>
                    <a:pt x="1034" y="553"/>
                    <a:pt x="1032" y="553"/>
                    <a:pt x="1031" y="554"/>
                  </a:cubicBezTo>
                  <a:cubicBezTo>
                    <a:pt x="883" y="702"/>
                    <a:pt x="883" y="702"/>
                    <a:pt x="883" y="702"/>
                  </a:cubicBezTo>
                  <a:cubicBezTo>
                    <a:pt x="882" y="704"/>
                    <a:pt x="882" y="706"/>
                    <a:pt x="883" y="707"/>
                  </a:cubicBezTo>
                  <a:cubicBezTo>
                    <a:pt x="884" y="707"/>
                    <a:pt x="884" y="708"/>
                    <a:pt x="885" y="708"/>
                  </a:cubicBezTo>
                  <a:cubicBezTo>
                    <a:pt x="886" y="708"/>
                    <a:pt x="887" y="707"/>
                    <a:pt x="887" y="707"/>
                  </a:cubicBezTo>
                  <a:lnTo>
                    <a:pt x="1035" y="559"/>
                  </a:lnTo>
                  <a:close/>
                  <a:moveTo>
                    <a:pt x="1518" y="71"/>
                  </a:moveTo>
                  <a:cubicBezTo>
                    <a:pt x="1517" y="70"/>
                    <a:pt x="1515" y="70"/>
                    <a:pt x="1514" y="71"/>
                  </a:cubicBezTo>
                  <a:cubicBezTo>
                    <a:pt x="1203" y="382"/>
                    <a:pt x="1203" y="382"/>
                    <a:pt x="1203" y="382"/>
                  </a:cubicBezTo>
                  <a:cubicBezTo>
                    <a:pt x="1202" y="384"/>
                    <a:pt x="1202" y="385"/>
                    <a:pt x="1203" y="387"/>
                  </a:cubicBezTo>
                  <a:cubicBezTo>
                    <a:pt x="1204" y="387"/>
                    <a:pt x="1204" y="388"/>
                    <a:pt x="1205" y="388"/>
                  </a:cubicBezTo>
                  <a:cubicBezTo>
                    <a:pt x="1206" y="388"/>
                    <a:pt x="1207" y="387"/>
                    <a:pt x="1207" y="387"/>
                  </a:cubicBezTo>
                  <a:cubicBezTo>
                    <a:pt x="1518" y="76"/>
                    <a:pt x="1518" y="76"/>
                    <a:pt x="1518" y="76"/>
                  </a:cubicBezTo>
                  <a:cubicBezTo>
                    <a:pt x="1520" y="75"/>
                    <a:pt x="1520" y="73"/>
                    <a:pt x="1518" y="71"/>
                  </a:cubicBezTo>
                  <a:close/>
                  <a:moveTo>
                    <a:pt x="1222" y="386"/>
                  </a:moveTo>
                  <a:cubicBezTo>
                    <a:pt x="1529" y="79"/>
                    <a:pt x="1529" y="79"/>
                    <a:pt x="1529" y="79"/>
                  </a:cubicBezTo>
                  <a:cubicBezTo>
                    <a:pt x="1533" y="75"/>
                    <a:pt x="1533" y="75"/>
                    <a:pt x="1533" y="75"/>
                  </a:cubicBezTo>
                  <a:cubicBezTo>
                    <a:pt x="1535" y="73"/>
                    <a:pt x="1535" y="71"/>
                    <a:pt x="1533" y="70"/>
                  </a:cubicBezTo>
                  <a:cubicBezTo>
                    <a:pt x="1532" y="69"/>
                    <a:pt x="1530" y="69"/>
                    <a:pt x="1529" y="70"/>
                  </a:cubicBezTo>
                  <a:cubicBezTo>
                    <a:pt x="1217" y="382"/>
                    <a:pt x="1217" y="382"/>
                    <a:pt x="1217" y="382"/>
                  </a:cubicBezTo>
                  <a:cubicBezTo>
                    <a:pt x="1216" y="383"/>
                    <a:pt x="1216" y="385"/>
                    <a:pt x="1217" y="386"/>
                  </a:cubicBezTo>
                  <a:cubicBezTo>
                    <a:pt x="1218" y="387"/>
                    <a:pt x="1219" y="387"/>
                    <a:pt x="1220" y="387"/>
                  </a:cubicBezTo>
                  <a:cubicBezTo>
                    <a:pt x="1220" y="387"/>
                    <a:pt x="1221" y="387"/>
                    <a:pt x="1222" y="386"/>
                  </a:cubicBezTo>
                  <a:close/>
                  <a:moveTo>
                    <a:pt x="1031" y="577"/>
                  </a:moveTo>
                  <a:cubicBezTo>
                    <a:pt x="1032" y="576"/>
                    <a:pt x="1032" y="574"/>
                    <a:pt x="1031" y="573"/>
                  </a:cubicBezTo>
                  <a:cubicBezTo>
                    <a:pt x="1030" y="571"/>
                    <a:pt x="1028" y="571"/>
                    <a:pt x="1027" y="573"/>
                  </a:cubicBezTo>
                  <a:cubicBezTo>
                    <a:pt x="887" y="712"/>
                    <a:pt x="887" y="712"/>
                    <a:pt x="887" y="712"/>
                  </a:cubicBezTo>
                  <a:cubicBezTo>
                    <a:pt x="886" y="713"/>
                    <a:pt x="886" y="715"/>
                    <a:pt x="887" y="716"/>
                  </a:cubicBezTo>
                  <a:cubicBezTo>
                    <a:pt x="888" y="717"/>
                    <a:pt x="889" y="717"/>
                    <a:pt x="890" y="717"/>
                  </a:cubicBezTo>
                  <a:cubicBezTo>
                    <a:pt x="890" y="717"/>
                    <a:pt x="891" y="717"/>
                    <a:pt x="892" y="716"/>
                  </a:cubicBezTo>
                  <a:lnTo>
                    <a:pt x="1031" y="577"/>
                  </a:lnTo>
                  <a:close/>
                  <a:moveTo>
                    <a:pt x="1478" y="144"/>
                  </a:moveTo>
                  <a:cubicBezTo>
                    <a:pt x="1479" y="143"/>
                    <a:pt x="1479" y="141"/>
                    <a:pt x="1478" y="140"/>
                  </a:cubicBezTo>
                  <a:cubicBezTo>
                    <a:pt x="1477" y="138"/>
                    <a:pt x="1475" y="138"/>
                    <a:pt x="1474" y="140"/>
                  </a:cubicBezTo>
                  <a:cubicBezTo>
                    <a:pt x="1218" y="395"/>
                    <a:pt x="1218" y="395"/>
                    <a:pt x="1218" y="395"/>
                  </a:cubicBezTo>
                  <a:cubicBezTo>
                    <a:pt x="1217" y="396"/>
                    <a:pt x="1217" y="398"/>
                    <a:pt x="1218" y="399"/>
                  </a:cubicBezTo>
                  <a:cubicBezTo>
                    <a:pt x="1219" y="400"/>
                    <a:pt x="1220" y="400"/>
                    <a:pt x="1221" y="400"/>
                  </a:cubicBezTo>
                  <a:cubicBezTo>
                    <a:pt x="1221" y="400"/>
                    <a:pt x="1222" y="400"/>
                    <a:pt x="1223" y="399"/>
                  </a:cubicBezTo>
                  <a:lnTo>
                    <a:pt x="1478" y="144"/>
                  </a:lnTo>
                  <a:close/>
                  <a:moveTo>
                    <a:pt x="1481" y="137"/>
                  </a:moveTo>
                  <a:cubicBezTo>
                    <a:pt x="1482" y="137"/>
                    <a:pt x="1482" y="138"/>
                    <a:pt x="1483" y="138"/>
                  </a:cubicBezTo>
                  <a:cubicBezTo>
                    <a:pt x="1484" y="138"/>
                    <a:pt x="1485" y="137"/>
                    <a:pt x="1485" y="137"/>
                  </a:cubicBezTo>
                  <a:cubicBezTo>
                    <a:pt x="1547" y="75"/>
                    <a:pt x="1547" y="75"/>
                    <a:pt x="1547" y="75"/>
                  </a:cubicBezTo>
                  <a:cubicBezTo>
                    <a:pt x="1549" y="73"/>
                    <a:pt x="1549" y="71"/>
                    <a:pt x="1547" y="70"/>
                  </a:cubicBezTo>
                  <a:cubicBezTo>
                    <a:pt x="1546" y="69"/>
                    <a:pt x="1544" y="69"/>
                    <a:pt x="1543" y="70"/>
                  </a:cubicBezTo>
                  <a:cubicBezTo>
                    <a:pt x="1481" y="132"/>
                    <a:pt x="1481" y="132"/>
                    <a:pt x="1481" y="132"/>
                  </a:cubicBezTo>
                  <a:cubicBezTo>
                    <a:pt x="1480" y="133"/>
                    <a:pt x="1480" y="135"/>
                    <a:pt x="1481" y="137"/>
                  </a:cubicBezTo>
                  <a:close/>
                  <a:moveTo>
                    <a:pt x="1033" y="589"/>
                  </a:moveTo>
                  <a:cubicBezTo>
                    <a:pt x="1034" y="588"/>
                    <a:pt x="1034" y="586"/>
                    <a:pt x="1033" y="585"/>
                  </a:cubicBezTo>
                  <a:cubicBezTo>
                    <a:pt x="1032" y="584"/>
                    <a:pt x="1030" y="584"/>
                    <a:pt x="1029" y="585"/>
                  </a:cubicBezTo>
                  <a:cubicBezTo>
                    <a:pt x="892" y="721"/>
                    <a:pt x="892" y="721"/>
                    <a:pt x="892" y="721"/>
                  </a:cubicBezTo>
                  <a:cubicBezTo>
                    <a:pt x="891" y="722"/>
                    <a:pt x="891" y="724"/>
                    <a:pt x="892" y="725"/>
                  </a:cubicBezTo>
                  <a:cubicBezTo>
                    <a:pt x="893" y="726"/>
                    <a:pt x="894" y="726"/>
                    <a:pt x="894" y="726"/>
                  </a:cubicBezTo>
                  <a:cubicBezTo>
                    <a:pt x="895" y="726"/>
                    <a:pt x="896" y="726"/>
                    <a:pt x="897" y="725"/>
                  </a:cubicBezTo>
                  <a:lnTo>
                    <a:pt x="1033" y="589"/>
                  </a:lnTo>
                  <a:close/>
                  <a:moveTo>
                    <a:pt x="1495" y="137"/>
                  </a:moveTo>
                  <a:cubicBezTo>
                    <a:pt x="1495" y="138"/>
                    <a:pt x="1496" y="138"/>
                    <a:pt x="1497" y="138"/>
                  </a:cubicBezTo>
                  <a:cubicBezTo>
                    <a:pt x="1498" y="138"/>
                    <a:pt x="1498" y="138"/>
                    <a:pt x="1499" y="137"/>
                  </a:cubicBezTo>
                  <a:cubicBezTo>
                    <a:pt x="1559" y="77"/>
                    <a:pt x="1559" y="77"/>
                    <a:pt x="1559" y="77"/>
                  </a:cubicBezTo>
                  <a:cubicBezTo>
                    <a:pt x="1560" y="76"/>
                    <a:pt x="1560" y="74"/>
                    <a:pt x="1559" y="73"/>
                  </a:cubicBezTo>
                  <a:cubicBezTo>
                    <a:pt x="1558" y="72"/>
                    <a:pt x="1556" y="72"/>
                    <a:pt x="1554" y="73"/>
                  </a:cubicBezTo>
                  <a:cubicBezTo>
                    <a:pt x="1495" y="133"/>
                    <a:pt x="1495" y="133"/>
                    <a:pt x="1495" y="133"/>
                  </a:cubicBezTo>
                  <a:cubicBezTo>
                    <a:pt x="1493" y="134"/>
                    <a:pt x="1493" y="136"/>
                    <a:pt x="1495" y="137"/>
                  </a:cubicBezTo>
                  <a:close/>
                  <a:moveTo>
                    <a:pt x="1472" y="164"/>
                  </a:moveTo>
                  <a:cubicBezTo>
                    <a:pt x="1473" y="163"/>
                    <a:pt x="1473" y="161"/>
                    <a:pt x="1472" y="160"/>
                  </a:cubicBezTo>
                  <a:cubicBezTo>
                    <a:pt x="1471" y="159"/>
                    <a:pt x="1469" y="159"/>
                    <a:pt x="1468" y="160"/>
                  </a:cubicBezTo>
                  <a:cubicBezTo>
                    <a:pt x="1222" y="405"/>
                    <a:pt x="1222" y="405"/>
                    <a:pt x="1222" y="405"/>
                  </a:cubicBezTo>
                  <a:cubicBezTo>
                    <a:pt x="1221" y="407"/>
                    <a:pt x="1221" y="409"/>
                    <a:pt x="1222" y="410"/>
                  </a:cubicBezTo>
                  <a:cubicBezTo>
                    <a:pt x="1222" y="410"/>
                    <a:pt x="1223" y="411"/>
                    <a:pt x="1224" y="411"/>
                  </a:cubicBezTo>
                  <a:cubicBezTo>
                    <a:pt x="1225" y="411"/>
                    <a:pt x="1226" y="410"/>
                    <a:pt x="1226" y="410"/>
                  </a:cubicBezTo>
                  <a:lnTo>
                    <a:pt x="1472" y="164"/>
                  </a:lnTo>
                  <a:close/>
                  <a:moveTo>
                    <a:pt x="1034" y="593"/>
                  </a:moveTo>
                  <a:cubicBezTo>
                    <a:pt x="897" y="731"/>
                    <a:pt x="897" y="731"/>
                    <a:pt x="897" y="731"/>
                  </a:cubicBezTo>
                  <a:cubicBezTo>
                    <a:pt x="895" y="732"/>
                    <a:pt x="895" y="734"/>
                    <a:pt x="897" y="735"/>
                  </a:cubicBezTo>
                  <a:cubicBezTo>
                    <a:pt x="897" y="736"/>
                    <a:pt x="898" y="736"/>
                    <a:pt x="899" y="736"/>
                  </a:cubicBezTo>
                  <a:cubicBezTo>
                    <a:pt x="899" y="736"/>
                    <a:pt x="900" y="736"/>
                    <a:pt x="901" y="735"/>
                  </a:cubicBezTo>
                  <a:cubicBezTo>
                    <a:pt x="1039" y="597"/>
                    <a:pt x="1039" y="597"/>
                    <a:pt x="1039" y="597"/>
                  </a:cubicBezTo>
                  <a:cubicBezTo>
                    <a:pt x="1040" y="596"/>
                    <a:pt x="1040" y="594"/>
                    <a:pt x="1039" y="593"/>
                  </a:cubicBezTo>
                  <a:cubicBezTo>
                    <a:pt x="1037" y="592"/>
                    <a:pt x="1035" y="592"/>
                    <a:pt x="1034" y="593"/>
                  </a:cubicBezTo>
                  <a:close/>
                  <a:moveTo>
                    <a:pt x="1510" y="136"/>
                  </a:moveTo>
                  <a:cubicBezTo>
                    <a:pt x="1510" y="137"/>
                    <a:pt x="1511" y="137"/>
                    <a:pt x="1512" y="137"/>
                  </a:cubicBezTo>
                  <a:cubicBezTo>
                    <a:pt x="1513" y="137"/>
                    <a:pt x="1513" y="137"/>
                    <a:pt x="1514" y="136"/>
                  </a:cubicBezTo>
                  <a:cubicBezTo>
                    <a:pt x="1572" y="79"/>
                    <a:pt x="1572" y="79"/>
                    <a:pt x="1572" y="79"/>
                  </a:cubicBezTo>
                  <a:cubicBezTo>
                    <a:pt x="1573" y="77"/>
                    <a:pt x="1573" y="75"/>
                    <a:pt x="1572" y="74"/>
                  </a:cubicBezTo>
                  <a:cubicBezTo>
                    <a:pt x="1570" y="73"/>
                    <a:pt x="1568" y="73"/>
                    <a:pt x="1567" y="74"/>
                  </a:cubicBezTo>
                  <a:cubicBezTo>
                    <a:pt x="1510" y="132"/>
                    <a:pt x="1510" y="132"/>
                    <a:pt x="1510" y="132"/>
                  </a:cubicBezTo>
                  <a:cubicBezTo>
                    <a:pt x="1508" y="133"/>
                    <a:pt x="1508" y="135"/>
                    <a:pt x="1510" y="136"/>
                  </a:cubicBezTo>
                  <a:close/>
                  <a:moveTo>
                    <a:pt x="1483" y="167"/>
                  </a:moveTo>
                  <a:cubicBezTo>
                    <a:pt x="1484" y="166"/>
                    <a:pt x="1484" y="164"/>
                    <a:pt x="1483" y="163"/>
                  </a:cubicBezTo>
                  <a:cubicBezTo>
                    <a:pt x="1482" y="162"/>
                    <a:pt x="1480" y="162"/>
                    <a:pt x="1478" y="163"/>
                  </a:cubicBezTo>
                  <a:cubicBezTo>
                    <a:pt x="1225" y="416"/>
                    <a:pt x="1225" y="416"/>
                    <a:pt x="1225" y="416"/>
                  </a:cubicBezTo>
                  <a:cubicBezTo>
                    <a:pt x="1224" y="417"/>
                    <a:pt x="1224" y="419"/>
                    <a:pt x="1225" y="420"/>
                  </a:cubicBezTo>
                  <a:cubicBezTo>
                    <a:pt x="1226" y="421"/>
                    <a:pt x="1227" y="421"/>
                    <a:pt x="1228" y="421"/>
                  </a:cubicBezTo>
                  <a:cubicBezTo>
                    <a:pt x="1228" y="421"/>
                    <a:pt x="1229" y="421"/>
                    <a:pt x="1230" y="420"/>
                  </a:cubicBezTo>
                  <a:lnTo>
                    <a:pt x="1483" y="167"/>
                  </a:lnTo>
                  <a:close/>
                  <a:moveTo>
                    <a:pt x="1034" y="607"/>
                  </a:moveTo>
                  <a:cubicBezTo>
                    <a:pt x="897" y="745"/>
                    <a:pt x="897" y="745"/>
                    <a:pt x="897" y="745"/>
                  </a:cubicBezTo>
                  <a:cubicBezTo>
                    <a:pt x="896" y="746"/>
                    <a:pt x="896" y="748"/>
                    <a:pt x="897" y="749"/>
                  </a:cubicBezTo>
                  <a:cubicBezTo>
                    <a:pt x="897" y="750"/>
                    <a:pt x="898" y="750"/>
                    <a:pt x="899" y="750"/>
                  </a:cubicBezTo>
                  <a:cubicBezTo>
                    <a:pt x="900" y="750"/>
                    <a:pt x="900" y="750"/>
                    <a:pt x="901" y="749"/>
                  </a:cubicBezTo>
                  <a:cubicBezTo>
                    <a:pt x="1039" y="611"/>
                    <a:pt x="1039" y="611"/>
                    <a:pt x="1039" y="611"/>
                  </a:cubicBezTo>
                  <a:cubicBezTo>
                    <a:pt x="1040" y="610"/>
                    <a:pt x="1040" y="608"/>
                    <a:pt x="1039" y="607"/>
                  </a:cubicBezTo>
                  <a:cubicBezTo>
                    <a:pt x="1037" y="606"/>
                    <a:pt x="1035" y="606"/>
                    <a:pt x="1034" y="607"/>
                  </a:cubicBezTo>
                  <a:close/>
                  <a:moveTo>
                    <a:pt x="1530" y="130"/>
                  </a:moveTo>
                  <a:cubicBezTo>
                    <a:pt x="1529" y="128"/>
                    <a:pt x="1527" y="128"/>
                    <a:pt x="1526" y="130"/>
                  </a:cubicBezTo>
                  <a:cubicBezTo>
                    <a:pt x="1520" y="135"/>
                    <a:pt x="1520" y="135"/>
                    <a:pt x="1520" y="135"/>
                  </a:cubicBezTo>
                  <a:cubicBezTo>
                    <a:pt x="1519" y="137"/>
                    <a:pt x="1519" y="139"/>
                    <a:pt x="1520" y="140"/>
                  </a:cubicBezTo>
                  <a:cubicBezTo>
                    <a:pt x="1520" y="140"/>
                    <a:pt x="1521" y="141"/>
                    <a:pt x="1522" y="141"/>
                  </a:cubicBezTo>
                  <a:cubicBezTo>
                    <a:pt x="1523" y="141"/>
                    <a:pt x="1524" y="140"/>
                    <a:pt x="1524" y="140"/>
                  </a:cubicBezTo>
                  <a:cubicBezTo>
                    <a:pt x="1530" y="134"/>
                    <a:pt x="1530" y="134"/>
                    <a:pt x="1530" y="134"/>
                  </a:cubicBezTo>
                  <a:cubicBezTo>
                    <a:pt x="1531" y="133"/>
                    <a:pt x="1531" y="131"/>
                    <a:pt x="1530" y="130"/>
                  </a:cubicBezTo>
                  <a:close/>
                  <a:moveTo>
                    <a:pt x="1001" y="659"/>
                  </a:moveTo>
                  <a:cubicBezTo>
                    <a:pt x="999" y="658"/>
                    <a:pt x="997" y="658"/>
                    <a:pt x="996" y="659"/>
                  </a:cubicBezTo>
                  <a:cubicBezTo>
                    <a:pt x="903" y="752"/>
                    <a:pt x="903" y="752"/>
                    <a:pt x="903" y="752"/>
                  </a:cubicBezTo>
                  <a:cubicBezTo>
                    <a:pt x="902" y="753"/>
                    <a:pt x="902" y="755"/>
                    <a:pt x="903" y="756"/>
                  </a:cubicBezTo>
                  <a:cubicBezTo>
                    <a:pt x="904" y="757"/>
                    <a:pt x="905" y="757"/>
                    <a:pt x="906" y="757"/>
                  </a:cubicBezTo>
                  <a:cubicBezTo>
                    <a:pt x="906" y="757"/>
                    <a:pt x="907" y="757"/>
                    <a:pt x="908" y="756"/>
                  </a:cubicBezTo>
                  <a:cubicBezTo>
                    <a:pt x="1001" y="663"/>
                    <a:pt x="1001" y="663"/>
                    <a:pt x="1001" y="663"/>
                  </a:cubicBezTo>
                  <a:cubicBezTo>
                    <a:pt x="1002" y="662"/>
                    <a:pt x="1002" y="660"/>
                    <a:pt x="1001" y="659"/>
                  </a:cubicBezTo>
                  <a:close/>
                  <a:moveTo>
                    <a:pt x="1004" y="652"/>
                  </a:moveTo>
                  <a:cubicBezTo>
                    <a:pt x="1002" y="654"/>
                    <a:pt x="1002" y="654"/>
                    <a:pt x="1002" y="654"/>
                  </a:cubicBezTo>
                  <a:cubicBezTo>
                    <a:pt x="1000" y="655"/>
                    <a:pt x="1000" y="657"/>
                    <a:pt x="1002" y="658"/>
                  </a:cubicBezTo>
                  <a:cubicBezTo>
                    <a:pt x="1002" y="659"/>
                    <a:pt x="1003" y="659"/>
                    <a:pt x="1004" y="659"/>
                  </a:cubicBezTo>
                  <a:cubicBezTo>
                    <a:pt x="1005" y="659"/>
                    <a:pt x="1005" y="659"/>
                    <a:pt x="1006" y="658"/>
                  </a:cubicBezTo>
                  <a:cubicBezTo>
                    <a:pt x="1008" y="656"/>
                    <a:pt x="1008" y="656"/>
                    <a:pt x="1008" y="656"/>
                  </a:cubicBezTo>
                  <a:cubicBezTo>
                    <a:pt x="1009" y="655"/>
                    <a:pt x="1009" y="653"/>
                    <a:pt x="1008" y="652"/>
                  </a:cubicBezTo>
                  <a:cubicBezTo>
                    <a:pt x="1007" y="650"/>
                    <a:pt x="1005" y="650"/>
                    <a:pt x="1004" y="652"/>
                  </a:cubicBezTo>
                  <a:close/>
                  <a:moveTo>
                    <a:pt x="1496" y="168"/>
                  </a:moveTo>
                  <a:cubicBezTo>
                    <a:pt x="1497" y="167"/>
                    <a:pt x="1497" y="165"/>
                    <a:pt x="1496" y="164"/>
                  </a:cubicBezTo>
                  <a:cubicBezTo>
                    <a:pt x="1495" y="163"/>
                    <a:pt x="1493" y="163"/>
                    <a:pt x="1492" y="164"/>
                  </a:cubicBezTo>
                  <a:cubicBezTo>
                    <a:pt x="1230" y="425"/>
                    <a:pt x="1230" y="425"/>
                    <a:pt x="1230" y="425"/>
                  </a:cubicBezTo>
                  <a:cubicBezTo>
                    <a:pt x="1229" y="426"/>
                    <a:pt x="1229" y="428"/>
                    <a:pt x="1230" y="429"/>
                  </a:cubicBezTo>
                  <a:cubicBezTo>
                    <a:pt x="1231" y="430"/>
                    <a:pt x="1232" y="430"/>
                    <a:pt x="1233" y="430"/>
                  </a:cubicBezTo>
                  <a:cubicBezTo>
                    <a:pt x="1233" y="430"/>
                    <a:pt x="1234" y="430"/>
                    <a:pt x="1235" y="429"/>
                  </a:cubicBezTo>
                  <a:lnTo>
                    <a:pt x="1496" y="168"/>
                  </a:lnTo>
                  <a:close/>
                  <a:moveTo>
                    <a:pt x="1034" y="622"/>
                  </a:moveTo>
                  <a:cubicBezTo>
                    <a:pt x="1017" y="638"/>
                    <a:pt x="1017" y="638"/>
                    <a:pt x="1017" y="638"/>
                  </a:cubicBezTo>
                  <a:cubicBezTo>
                    <a:pt x="1016" y="639"/>
                    <a:pt x="1016" y="641"/>
                    <a:pt x="1017" y="642"/>
                  </a:cubicBezTo>
                  <a:cubicBezTo>
                    <a:pt x="1018" y="643"/>
                    <a:pt x="1019" y="643"/>
                    <a:pt x="1020" y="643"/>
                  </a:cubicBezTo>
                  <a:cubicBezTo>
                    <a:pt x="1020" y="643"/>
                    <a:pt x="1021" y="643"/>
                    <a:pt x="1022" y="642"/>
                  </a:cubicBezTo>
                  <a:cubicBezTo>
                    <a:pt x="1038" y="626"/>
                    <a:pt x="1038" y="626"/>
                    <a:pt x="1038" y="626"/>
                  </a:cubicBezTo>
                  <a:cubicBezTo>
                    <a:pt x="1039" y="625"/>
                    <a:pt x="1039" y="623"/>
                    <a:pt x="1038" y="622"/>
                  </a:cubicBezTo>
                  <a:cubicBezTo>
                    <a:pt x="1037" y="620"/>
                    <a:pt x="1035" y="620"/>
                    <a:pt x="1034" y="622"/>
                  </a:cubicBezTo>
                  <a:close/>
                  <a:moveTo>
                    <a:pt x="1538" y="121"/>
                  </a:moveTo>
                  <a:cubicBezTo>
                    <a:pt x="1539" y="122"/>
                    <a:pt x="1540" y="122"/>
                    <a:pt x="1540" y="122"/>
                  </a:cubicBezTo>
                  <a:cubicBezTo>
                    <a:pt x="1541" y="122"/>
                    <a:pt x="1542" y="122"/>
                    <a:pt x="1543" y="121"/>
                  </a:cubicBezTo>
                  <a:cubicBezTo>
                    <a:pt x="1580" y="84"/>
                    <a:pt x="1580" y="84"/>
                    <a:pt x="1580" y="84"/>
                  </a:cubicBezTo>
                  <a:cubicBezTo>
                    <a:pt x="1581" y="83"/>
                    <a:pt x="1581" y="81"/>
                    <a:pt x="1580" y="80"/>
                  </a:cubicBezTo>
                  <a:cubicBezTo>
                    <a:pt x="1579" y="78"/>
                    <a:pt x="1577" y="78"/>
                    <a:pt x="1576" y="80"/>
                  </a:cubicBezTo>
                  <a:cubicBezTo>
                    <a:pt x="1538" y="117"/>
                    <a:pt x="1538" y="117"/>
                    <a:pt x="1538" y="117"/>
                  </a:cubicBezTo>
                  <a:cubicBezTo>
                    <a:pt x="1537" y="118"/>
                    <a:pt x="1537" y="120"/>
                    <a:pt x="1538" y="121"/>
                  </a:cubicBezTo>
                  <a:close/>
                  <a:moveTo>
                    <a:pt x="999" y="670"/>
                  </a:moveTo>
                  <a:cubicBezTo>
                    <a:pt x="920" y="749"/>
                    <a:pt x="920" y="749"/>
                    <a:pt x="920" y="749"/>
                  </a:cubicBezTo>
                  <a:cubicBezTo>
                    <a:pt x="919" y="750"/>
                    <a:pt x="919" y="752"/>
                    <a:pt x="920" y="753"/>
                  </a:cubicBezTo>
                  <a:cubicBezTo>
                    <a:pt x="921" y="754"/>
                    <a:pt x="922" y="754"/>
                    <a:pt x="922" y="754"/>
                  </a:cubicBezTo>
                  <a:cubicBezTo>
                    <a:pt x="923" y="754"/>
                    <a:pt x="924" y="754"/>
                    <a:pt x="925" y="753"/>
                  </a:cubicBezTo>
                  <a:cubicBezTo>
                    <a:pt x="1004" y="674"/>
                    <a:pt x="1004" y="674"/>
                    <a:pt x="1004" y="674"/>
                  </a:cubicBezTo>
                  <a:cubicBezTo>
                    <a:pt x="1005" y="673"/>
                    <a:pt x="1005" y="671"/>
                    <a:pt x="1004" y="670"/>
                  </a:cubicBezTo>
                  <a:cubicBezTo>
                    <a:pt x="1003" y="669"/>
                    <a:pt x="1001" y="669"/>
                    <a:pt x="999" y="670"/>
                  </a:cubicBezTo>
                  <a:close/>
                  <a:moveTo>
                    <a:pt x="1506" y="172"/>
                  </a:moveTo>
                  <a:cubicBezTo>
                    <a:pt x="1510" y="168"/>
                    <a:pt x="1510" y="168"/>
                    <a:pt x="1510" y="168"/>
                  </a:cubicBezTo>
                  <a:cubicBezTo>
                    <a:pt x="1512" y="166"/>
                    <a:pt x="1512" y="164"/>
                    <a:pt x="1510" y="163"/>
                  </a:cubicBezTo>
                  <a:cubicBezTo>
                    <a:pt x="1509" y="162"/>
                    <a:pt x="1507" y="162"/>
                    <a:pt x="1506" y="163"/>
                  </a:cubicBezTo>
                  <a:cubicBezTo>
                    <a:pt x="1499" y="170"/>
                    <a:pt x="1499" y="170"/>
                    <a:pt x="1499" y="170"/>
                  </a:cubicBezTo>
                  <a:cubicBezTo>
                    <a:pt x="1234" y="435"/>
                    <a:pt x="1234" y="435"/>
                    <a:pt x="1234" y="435"/>
                  </a:cubicBezTo>
                  <a:cubicBezTo>
                    <a:pt x="1233" y="436"/>
                    <a:pt x="1233" y="438"/>
                    <a:pt x="1234" y="440"/>
                  </a:cubicBezTo>
                  <a:cubicBezTo>
                    <a:pt x="1235" y="440"/>
                    <a:pt x="1235" y="440"/>
                    <a:pt x="1236" y="440"/>
                  </a:cubicBezTo>
                  <a:cubicBezTo>
                    <a:pt x="1237" y="440"/>
                    <a:pt x="1238" y="440"/>
                    <a:pt x="1238" y="440"/>
                  </a:cubicBezTo>
                  <a:lnTo>
                    <a:pt x="1506" y="172"/>
                  </a:lnTo>
                  <a:close/>
                  <a:moveTo>
                    <a:pt x="1547" y="123"/>
                  </a:moveTo>
                  <a:cubicBezTo>
                    <a:pt x="1545" y="124"/>
                    <a:pt x="1545" y="126"/>
                    <a:pt x="1547" y="127"/>
                  </a:cubicBezTo>
                  <a:cubicBezTo>
                    <a:pt x="1547" y="128"/>
                    <a:pt x="1548" y="128"/>
                    <a:pt x="1549" y="128"/>
                  </a:cubicBezTo>
                  <a:cubicBezTo>
                    <a:pt x="1550" y="128"/>
                    <a:pt x="1550" y="128"/>
                    <a:pt x="1551" y="127"/>
                  </a:cubicBezTo>
                  <a:cubicBezTo>
                    <a:pt x="1557" y="121"/>
                    <a:pt x="1557" y="121"/>
                    <a:pt x="1557" y="121"/>
                  </a:cubicBezTo>
                  <a:cubicBezTo>
                    <a:pt x="1589" y="89"/>
                    <a:pt x="1589" y="89"/>
                    <a:pt x="1589" y="89"/>
                  </a:cubicBezTo>
                  <a:cubicBezTo>
                    <a:pt x="1590" y="88"/>
                    <a:pt x="1590" y="86"/>
                    <a:pt x="1589" y="85"/>
                  </a:cubicBezTo>
                  <a:cubicBezTo>
                    <a:pt x="1587" y="84"/>
                    <a:pt x="1585" y="84"/>
                    <a:pt x="1584" y="85"/>
                  </a:cubicBezTo>
                  <a:cubicBezTo>
                    <a:pt x="1550" y="119"/>
                    <a:pt x="1550" y="119"/>
                    <a:pt x="1550" y="119"/>
                  </a:cubicBezTo>
                  <a:lnTo>
                    <a:pt x="1547" y="123"/>
                  </a:lnTo>
                  <a:close/>
                  <a:moveTo>
                    <a:pt x="1518" y="174"/>
                  </a:moveTo>
                  <a:cubicBezTo>
                    <a:pt x="1519" y="173"/>
                    <a:pt x="1519" y="171"/>
                    <a:pt x="1518" y="169"/>
                  </a:cubicBezTo>
                  <a:cubicBezTo>
                    <a:pt x="1517" y="168"/>
                    <a:pt x="1515" y="168"/>
                    <a:pt x="1514" y="169"/>
                  </a:cubicBezTo>
                  <a:cubicBezTo>
                    <a:pt x="1305" y="378"/>
                    <a:pt x="1305" y="378"/>
                    <a:pt x="1305" y="378"/>
                  </a:cubicBezTo>
                  <a:cubicBezTo>
                    <a:pt x="1304" y="380"/>
                    <a:pt x="1304" y="382"/>
                    <a:pt x="1305" y="383"/>
                  </a:cubicBezTo>
                  <a:cubicBezTo>
                    <a:pt x="1305" y="383"/>
                    <a:pt x="1306" y="384"/>
                    <a:pt x="1307" y="384"/>
                  </a:cubicBezTo>
                  <a:cubicBezTo>
                    <a:pt x="1308" y="384"/>
                    <a:pt x="1309" y="383"/>
                    <a:pt x="1309" y="383"/>
                  </a:cubicBezTo>
                  <a:cubicBezTo>
                    <a:pt x="1512" y="180"/>
                    <a:pt x="1512" y="180"/>
                    <a:pt x="1512" y="180"/>
                  </a:cubicBezTo>
                  <a:lnTo>
                    <a:pt x="1518" y="174"/>
                  </a:lnTo>
                  <a:close/>
                  <a:moveTo>
                    <a:pt x="983" y="700"/>
                  </a:moveTo>
                  <a:cubicBezTo>
                    <a:pt x="934" y="749"/>
                    <a:pt x="934" y="749"/>
                    <a:pt x="934" y="749"/>
                  </a:cubicBezTo>
                  <a:cubicBezTo>
                    <a:pt x="933" y="751"/>
                    <a:pt x="933" y="753"/>
                    <a:pt x="934" y="754"/>
                  </a:cubicBezTo>
                  <a:cubicBezTo>
                    <a:pt x="934" y="754"/>
                    <a:pt x="935" y="755"/>
                    <a:pt x="936" y="755"/>
                  </a:cubicBezTo>
                  <a:cubicBezTo>
                    <a:pt x="937" y="755"/>
                    <a:pt x="938" y="754"/>
                    <a:pt x="938" y="754"/>
                  </a:cubicBezTo>
                  <a:cubicBezTo>
                    <a:pt x="988" y="704"/>
                    <a:pt x="988" y="704"/>
                    <a:pt x="988" y="704"/>
                  </a:cubicBezTo>
                  <a:cubicBezTo>
                    <a:pt x="989" y="703"/>
                    <a:pt x="989" y="701"/>
                    <a:pt x="988" y="700"/>
                  </a:cubicBezTo>
                  <a:cubicBezTo>
                    <a:pt x="987" y="699"/>
                    <a:pt x="985" y="699"/>
                    <a:pt x="983" y="700"/>
                  </a:cubicBezTo>
                  <a:close/>
                  <a:moveTo>
                    <a:pt x="1299" y="384"/>
                  </a:moveTo>
                  <a:cubicBezTo>
                    <a:pt x="1239" y="444"/>
                    <a:pt x="1239" y="444"/>
                    <a:pt x="1239" y="444"/>
                  </a:cubicBezTo>
                  <a:cubicBezTo>
                    <a:pt x="1238" y="446"/>
                    <a:pt x="1238" y="448"/>
                    <a:pt x="1239" y="449"/>
                  </a:cubicBezTo>
                  <a:cubicBezTo>
                    <a:pt x="1240" y="449"/>
                    <a:pt x="1240" y="450"/>
                    <a:pt x="1241" y="450"/>
                  </a:cubicBezTo>
                  <a:cubicBezTo>
                    <a:pt x="1242" y="450"/>
                    <a:pt x="1243" y="449"/>
                    <a:pt x="1243" y="449"/>
                  </a:cubicBezTo>
                  <a:cubicBezTo>
                    <a:pt x="1303" y="389"/>
                    <a:pt x="1303" y="389"/>
                    <a:pt x="1303" y="389"/>
                  </a:cubicBezTo>
                  <a:cubicBezTo>
                    <a:pt x="1304" y="388"/>
                    <a:pt x="1304" y="386"/>
                    <a:pt x="1303" y="384"/>
                  </a:cubicBezTo>
                  <a:cubicBezTo>
                    <a:pt x="1302" y="383"/>
                    <a:pt x="1300" y="383"/>
                    <a:pt x="1299" y="384"/>
                  </a:cubicBezTo>
                  <a:close/>
                  <a:moveTo>
                    <a:pt x="1561" y="126"/>
                  </a:moveTo>
                  <a:cubicBezTo>
                    <a:pt x="1562" y="127"/>
                    <a:pt x="1563" y="127"/>
                    <a:pt x="1563" y="127"/>
                  </a:cubicBezTo>
                  <a:cubicBezTo>
                    <a:pt x="1564" y="127"/>
                    <a:pt x="1565" y="127"/>
                    <a:pt x="1566" y="126"/>
                  </a:cubicBezTo>
                  <a:cubicBezTo>
                    <a:pt x="1597" y="95"/>
                    <a:pt x="1597" y="95"/>
                    <a:pt x="1597" y="95"/>
                  </a:cubicBezTo>
                  <a:cubicBezTo>
                    <a:pt x="1598" y="94"/>
                    <a:pt x="1598" y="92"/>
                    <a:pt x="1597" y="91"/>
                  </a:cubicBezTo>
                  <a:cubicBezTo>
                    <a:pt x="1596" y="89"/>
                    <a:pt x="1594" y="89"/>
                    <a:pt x="1593" y="91"/>
                  </a:cubicBezTo>
                  <a:cubicBezTo>
                    <a:pt x="1561" y="122"/>
                    <a:pt x="1561" y="122"/>
                    <a:pt x="1561" y="122"/>
                  </a:cubicBezTo>
                  <a:cubicBezTo>
                    <a:pt x="1560" y="123"/>
                    <a:pt x="1560" y="125"/>
                    <a:pt x="1561" y="126"/>
                  </a:cubicBezTo>
                  <a:close/>
                  <a:moveTo>
                    <a:pt x="1051" y="651"/>
                  </a:moveTo>
                  <a:cubicBezTo>
                    <a:pt x="1051" y="651"/>
                    <a:pt x="1052" y="652"/>
                    <a:pt x="1053" y="652"/>
                  </a:cubicBezTo>
                  <a:cubicBezTo>
                    <a:pt x="1054" y="652"/>
                    <a:pt x="1055" y="651"/>
                    <a:pt x="1055" y="651"/>
                  </a:cubicBezTo>
                  <a:cubicBezTo>
                    <a:pt x="1092" y="614"/>
                    <a:pt x="1092" y="614"/>
                    <a:pt x="1092" y="614"/>
                  </a:cubicBezTo>
                  <a:cubicBezTo>
                    <a:pt x="1094" y="612"/>
                    <a:pt x="1094" y="610"/>
                    <a:pt x="1092" y="609"/>
                  </a:cubicBezTo>
                  <a:cubicBezTo>
                    <a:pt x="1091" y="608"/>
                    <a:pt x="1089" y="608"/>
                    <a:pt x="1088" y="609"/>
                  </a:cubicBezTo>
                  <a:cubicBezTo>
                    <a:pt x="1051" y="646"/>
                    <a:pt x="1051" y="646"/>
                    <a:pt x="1051" y="646"/>
                  </a:cubicBezTo>
                  <a:cubicBezTo>
                    <a:pt x="1050" y="648"/>
                    <a:pt x="1050" y="650"/>
                    <a:pt x="1051" y="651"/>
                  </a:cubicBezTo>
                  <a:close/>
                  <a:moveTo>
                    <a:pt x="1554" y="148"/>
                  </a:moveTo>
                  <a:cubicBezTo>
                    <a:pt x="1555" y="148"/>
                    <a:pt x="1555" y="148"/>
                    <a:pt x="1556" y="148"/>
                  </a:cubicBezTo>
                  <a:cubicBezTo>
                    <a:pt x="1557" y="148"/>
                    <a:pt x="1558" y="148"/>
                    <a:pt x="1558" y="148"/>
                  </a:cubicBezTo>
                  <a:cubicBezTo>
                    <a:pt x="1605" y="101"/>
                    <a:pt x="1605" y="101"/>
                    <a:pt x="1605" y="101"/>
                  </a:cubicBezTo>
                  <a:cubicBezTo>
                    <a:pt x="1607" y="99"/>
                    <a:pt x="1607" y="97"/>
                    <a:pt x="1605" y="96"/>
                  </a:cubicBezTo>
                  <a:cubicBezTo>
                    <a:pt x="1604" y="95"/>
                    <a:pt x="1602" y="95"/>
                    <a:pt x="1601" y="96"/>
                  </a:cubicBezTo>
                  <a:cubicBezTo>
                    <a:pt x="1554" y="143"/>
                    <a:pt x="1554" y="143"/>
                    <a:pt x="1554" y="143"/>
                  </a:cubicBezTo>
                  <a:cubicBezTo>
                    <a:pt x="1553" y="144"/>
                    <a:pt x="1553" y="146"/>
                    <a:pt x="1554" y="148"/>
                  </a:cubicBezTo>
                  <a:close/>
                  <a:moveTo>
                    <a:pt x="1269" y="437"/>
                  </a:moveTo>
                  <a:cubicBezTo>
                    <a:pt x="1270" y="436"/>
                    <a:pt x="1270" y="434"/>
                    <a:pt x="1269" y="433"/>
                  </a:cubicBezTo>
                  <a:cubicBezTo>
                    <a:pt x="1268" y="431"/>
                    <a:pt x="1266" y="431"/>
                    <a:pt x="1265" y="433"/>
                  </a:cubicBezTo>
                  <a:cubicBezTo>
                    <a:pt x="1243" y="454"/>
                    <a:pt x="1243" y="454"/>
                    <a:pt x="1243" y="454"/>
                  </a:cubicBezTo>
                  <a:cubicBezTo>
                    <a:pt x="1242" y="455"/>
                    <a:pt x="1242" y="457"/>
                    <a:pt x="1243" y="459"/>
                  </a:cubicBezTo>
                  <a:cubicBezTo>
                    <a:pt x="1244" y="459"/>
                    <a:pt x="1244" y="460"/>
                    <a:pt x="1245" y="460"/>
                  </a:cubicBezTo>
                  <a:cubicBezTo>
                    <a:pt x="1246" y="460"/>
                    <a:pt x="1247" y="459"/>
                    <a:pt x="1247" y="459"/>
                  </a:cubicBezTo>
                  <a:lnTo>
                    <a:pt x="1269" y="437"/>
                  </a:lnTo>
                  <a:close/>
                  <a:moveTo>
                    <a:pt x="1329" y="377"/>
                  </a:moveTo>
                  <a:cubicBezTo>
                    <a:pt x="1517" y="189"/>
                    <a:pt x="1517" y="189"/>
                    <a:pt x="1517" y="189"/>
                  </a:cubicBezTo>
                  <a:cubicBezTo>
                    <a:pt x="1524" y="182"/>
                    <a:pt x="1524" y="182"/>
                    <a:pt x="1524" y="182"/>
                  </a:cubicBezTo>
                  <a:cubicBezTo>
                    <a:pt x="1526" y="180"/>
                    <a:pt x="1526" y="178"/>
                    <a:pt x="1524" y="177"/>
                  </a:cubicBezTo>
                  <a:cubicBezTo>
                    <a:pt x="1523" y="176"/>
                    <a:pt x="1521" y="176"/>
                    <a:pt x="1520" y="177"/>
                  </a:cubicBezTo>
                  <a:cubicBezTo>
                    <a:pt x="1511" y="186"/>
                    <a:pt x="1511" y="186"/>
                    <a:pt x="1511" y="186"/>
                  </a:cubicBezTo>
                  <a:cubicBezTo>
                    <a:pt x="1325" y="373"/>
                    <a:pt x="1325" y="373"/>
                    <a:pt x="1325" y="373"/>
                  </a:cubicBezTo>
                  <a:cubicBezTo>
                    <a:pt x="1323" y="374"/>
                    <a:pt x="1323" y="376"/>
                    <a:pt x="1325" y="377"/>
                  </a:cubicBezTo>
                  <a:cubicBezTo>
                    <a:pt x="1325" y="378"/>
                    <a:pt x="1326" y="378"/>
                    <a:pt x="1327" y="378"/>
                  </a:cubicBezTo>
                  <a:cubicBezTo>
                    <a:pt x="1328" y="378"/>
                    <a:pt x="1328" y="378"/>
                    <a:pt x="1329" y="377"/>
                  </a:cubicBezTo>
                  <a:close/>
                  <a:moveTo>
                    <a:pt x="1449" y="267"/>
                  </a:moveTo>
                  <a:cubicBezTo>
                    <a:pt x="1447" y="266"/>
                    <a:pt x="1445" y="266"/>
                    <a:pt x="1444" y="267"/>
                  </a:cubicBezTo>
                  <a:cubicBezTo>
                    <a:pt x="1327" y="385"/>
                    <a:pt x="1327" y="385"/>
                    <a:pt x="1327" y="385"/>
                  </a:cubicBezTo>
                  <a:cubicBezTo>
                    <a:pt x="1325" y="386"/>
                    <a:pt x="1325" y="388"/>
                    <a:pt x="1327" y="389"/>
                  </a:cubicBezTo>
                  <a:cubicBezTo>
                    <a:pt x="1327" y="390"/>
                    <a:pt x="1328" y="390"/>
                    <a:pt x="1329" y="390"/>
                  </a:cubicBezTo>
                  <a:cubicBezTo>
                    <a:pt x="1330" y="390"/>
                    <a:pt x="1330" y="390"/>
                    <a:pt x="1331" y="389"/>
                  </a:cubicBezTo>
                  <a:cubicBezTo>
                    <a:pt x="1449" y="271"/>
                    <a:pt x="1449" y="271"/>
                    <a:pt x="1449" y="271"/>
                  </a:cubicBezTo>
                  <a:cubicBezTo>
                    <a:pt x="1450" y="270"/>
                    <a:pt x="1450" y="268"/>
                    <a:pt x="1449" y="267"/>
                  </a:cubicBezTo>
                  <a:close/>
                  <a:moveTo>
                    <a:pt x="1268" y="448"/>
                  </a:moveTo>
                  <a:cubicBezTo>
                    <a:pt x="1267" y="446"/>
                    <a:pt x="1265" y="446"/>
                    <a:pt x="1264" y="448"/>
                  </a:cubicBezTo>
                  <a:cubicBezTo>
                    <a:pt x="1247" y="464"/>
                    <a:pt x="1247" y="464"/>
                    <a:pt x="1247" y="464"/>
                  </a:cubicBezTo>
                  <a:cubicBezTo>
                    <a:pt x="1246" y="466"/>
                    <a:pt x="1246" y="468"/>
                    <a:pt x="1247" y="469"/>
                  </a:cubicBezTo>
                  <a:cubicBezTo>
                    <a:pt x="1247" y="469"/>
                    <a:pt x="1248" y="470"/>
                    <a:pt x="1249" y="470"/>
                  </a:cubicBezTo>
                  <a:cubicBezTo>
                    <a:pt x="1250" y="470"/>
                    <a:pt x="1251" y="469"/>
                    <a:pt x="1251" y="469"/>
                  </a:cubicBezTo>
                  <a:cubicBezTo>
                    <a:pt x="1268" y="452"/>
                    <a:pt x="1268" y="452"/>
                    <a:pt x="1268" y="452"/>
                  </a:cubicBezTo>
                  <a:cubicBezTo>
                    <a:pt x="1269" y="451"/>
                    <a:pt x="1269" y="449"/>
                    <a:pt x="1268" y="448"/>
                  </a:cubicBezTo>
                  <a:close/>
                  <a:moveTo>
                    <a:pt x="1587" y="129"/>
                  </a:moveTo>
                  <a:cubicBezTo>
                    <a:pt x="1588" y="129"/>
                    <a:pt x="1588" y="130"/>
                    <a:pt x="1589" y="130"/>
                  </a:cubicBezTo>
                  <a:cubicBezTo>
                    <a:pt x="1590" y="130"/>
                    <a:pt x="1591" y="129"/>
                    <a:pt x="1591" y="129"/>
                  </a:cubicBezTo>
                  <a:cubicBezTo>
                    <a:pt x="1614" y="106"/>
                    <a:pt x="1614" y="106"/>
                    <a:pt x="1614" y="106"/>
                  </a:cubicBezTo>
                  <a:cubicBezTo>
                    <a:pt x="1615" y="105"/>
                    <a:pt x="1615" y="103"/>
                    <a:pt x="1614" y="102"/>
                  </a:cubicBezTo>
                  <a:cubicBezTo>
                    <a:pt x="1612" y="101"/>
                    <a:pt x="1610" y="101"/>
                    <a:pt x="1609" y="102"/>
                  </a:cubicBezTo>
                  <a:cubicBezTo>
                    <a:pt x="1587" y="124"/>
                    <a:pt x="1587" y="124"/>
                    <a:pt x="1587" y="124"/>
                  </a:cubicBezTo>
                  <a:cubicBezTo>
                    <a:pt x="1586" y="126"/>
                    <a:pt x="1586" y="127"/>
                    <a:pt x="1587" y="129"/>
                  </a:cubicBezTo>
                  <a:close/>
                  <a:moveTo>
                    <a:pt x="1090" y="621"/>
                  </a:moveTo>
                  <a:cubicBezTo>
                    <a:pt x="1050" y="662"/>
                    <a:pt x="1050" y="662"/>
                    <a:pt x="1050" y="662"/>
                  </a:cubicBezTo>
                  <a:cubicBezTo>
                    <a:pt x="1048" y="663"/>
                    <a:pt x="1048" y="665"/>
                    <a:pt x="1050" y="666"/>
                  </a:cubicBezTo>
                  <a:cubicBezTo>
                    <a:pt x="1050" y="667"/>
                    <a:pt x="1051" y="667"/>
                    <a:pt x="1052" y="667"/>
                  </a:cubicBezTo>
                  <a:cubicBezTo>
                    <a:pt x="1053" y="667"/>
                    <a:pt x="1053" y="667"/>
                    <a:pt x="1054" y="666"/>
                  </a:cubicBezTo>
                  <a:cubicBezTo>
                    <a:pt x="1094" y="626"/>
                    <a:pt x="1094" y="626"/>
                    <a:pt x="1094" y="626"/>
                  </a:cubicBezTo>
                  <a:cubicBezTo>
                    <a:pt x="1095" y="625"/>
                    <a:pt x="1095" y="623"/>
                    <a:pt x="1094" y="621"/>
                  </a:cubicBezTo>
                  <a:cubicBezTo>
                    <a:pt x="1093" y="620"/>
                    <a:pt x="1091" y="620"/>
                    <a:pt x="1090" y="621"/>
                  </a:cubicBezTo>
                  <a:close/>
                  <a:moveTo>
                    <a:pt x="1573" y="138"/>
                  </a:moveTo>
                  <a:cubicBezTo>
                    <a:pt x="1558" y="153"/>
                    <a:pt x="1558" y="153"/>
                    <a:pt x="1558" y="153"/>
                  </a:cubicBezTo>
                  <a:cubicBezTo>
                    <a:pt x="1557" y="154"/>
                    <a:pt x="1557" y="156"/>
                    <a:pt x="1558" y="157"/>
                  </a:cubicBezTo>
                  <a:cubicBezTo>
                    <a:pt x="1559" y="158"/>
                    <a:pt x="1560" y="158"/>
                    <a:pt x="1560" y="158"/>
                  </a:cubicBezTo>
                  <a:cubicBezTo>
                    <a:pt x="1561" y="158"/>
                    <a:pt x="1562" y="158"/>
                    <a:pt x="1563" y="157"/>
                  </a:cubicBezTo>
                  <a:cubicBezTo>
                    <a:pt x="1578" y="142"/>
                    <a:pt x="1578" y="142"/>
                    <a:pt x="1578" y="142"/>
                  </a:cubicBezTo>
                  <a:cubicBezTo>
                    <a:pt x="1579" y="141"/>
                    <a:pt x="1579" y="139"/>
                    <a:pt x="1578" y="138"/>
                  </a:cubicBezTo>
                  <a:cubicBezTo>
                    <a:pt x="1577" y="137"/>
                    <a:pt x="1575" y="137"/>
                    <a:pt x="1573" y="138"/>
                  </a:cubicBezTo>
                  <a:close/>
                  <a:moveTo>
                    <a:pt x="1460" y="251"/>
                  </a:moveTo>
                  <a:cubicBezTo>
                    <a:pt x="1459" y="253"/>
                    <a:pt x="1459" y="255"/>
                    <a:pt x="1460" y="256"/>
                  </a:cubicBezTo>
                  <a:cubicBezTo>
                    <a:pt x="1460" y="256"/>
                    <a:pt x="1461" y="257"/>
                    <a:pt x="1462" y="257"/>
                  </a:cubicBezTo>
                  <a:cubicBezTo>
                    <a:pt x="1463" y="257"/>
                    <a:pt x="1464" y="256"/>
                    <a:pt x="1464" y="256"/>
                  </a:cubicBezTo>
                  <a:cubicBezTo>
                    <a:pt x="1523" y="197"/>
                    <a:pt x="1523" y="197"/>
                    <a:pt x="1523" y="197"/>
                  </a:cubicBezTo>
                  <a:cubicBezTo>
                    <a:pt x="1532" y="188"/>
                    <a:pt x="1532" y="188"/>
                    <a:pt x="1532" y="188"/>
                  </a:cubicBezTo>
                  <a:cubicBezTo>
                    <a:pt x="1533" y="187"/>
                    <a:pt x="1533" y="185"/>
                    <a:pt x="1532" y="183"/>
                  </a:cubicBezTo>
                  <a:cubicBezTo>
                    <a:pt x="1531" y="182"/>
                    <a:pt x="1529" y="182"/>
                    <a:pt x="1528" y="183"/>
                  </a:cubicBezTo>
                  <a:cubicBezTo>
                    <a:pt x="1519" y="193"/>
                    <a:pt x="1519" y="193"/>
                    <a:pt x="1519" y="193"/>
                  </a:cubicBezTo>
                  <a:lnTo>
                    <a:pt x="1460" y="251"/>
                  </a:lnTo>
                  <a:close/>
                  <a:moveTo>
                    <a:pt x="1338" y="394"/>
                  </a:moveTo>
                  <a:cubicBezTo>
                    <a:pt x="1339" y="394"/>
                    <a:pt x="1340" y="394"/>
                    <a:pt x="1341" y="393"/>
                  </a:cubicBezTo>
                  <a:cubicBezTo>
                    <a:pt x="1457" y="277"/>
                    <a:pt x="1457" y="277"/>
                    <a:pt x="1457" y="277"/>
                  </a:cubicBezTo>
                  <a:cubicBezTo>
                    <a:pt x="1458" y="276"/>
                    <a:pt x="1458" y="274"/>
                    <a:pt x="1457" y="273"/>
                  </a:cubicBezTo>
                  <a:cubicBezTo>
                    <a:pt x="1456" y="272"/>
                    <a:pt x="1454" y="272"/>
                    <a:pt x="1452" y="273"/>
                  </a:cubicBezTo>
                  <a:cubicBezTo>
                    <a:pt x="1336" y="389"/>
                    <a:pt x="1336" y="389"/>
                    <a:pt x="1336" y="389"/>
                  </a:cubicBezTo>
                  <a:cubicBezTo>
                    <a:pt x="1335" y="390"/>
                    <a:pt x="1335" y="392"/>
                    <a:pt x="1336" y="393"/>
                  </a:cubicBezTo>
                  <a:cubicBezTo>
                    <a:pt x="1337" y="394"/>
                    <a:pt x="1338" y="394"/>
                    <a:pt x="1338" y="394"/>
                  </a:cubicBezTo>
                  <a:close/>
                  <a:moveTo>
                    <a:pt x="1535" y="190"/>
                  </a:moveTo>
                  <a:cubicBezTo>
                    <a:pt x="1529" y="197"/>
                    <a:pt x="1529" y="197"/>
                    <a:pt x="1529" y="197"/>
                  </a:cubicBezTo>
                  <a:cubicBezTo>
                    <a:pt x="1527" y="198"/>
                    <a:pt x="1527" y="200"/>
                    <a:pt x="1529" y="201"/>
                  </a:cubicBezTo>
                  <a:cubicBezTo>
                    <a:pt x="1529" y="202"/>
                    <a:pt x="1530" y="202"/>
                    <a:pt x="1531" y="202"/>
                  </a:cubicBezTo>
                  <a:cubicBezTo>
                    <a:pt x="1532" y="202"/>
                    <a:pt x="1532" y="202"/>
                    <a:pt x="1533" y="201"/>
                  </a:cubicBezTo>
                  <a:cubicBezTo>
                    <a:pt x="1539" y="195"/>
                    <a:pt x="1539" y="195"/>
                    <a:pt x="1539" y="195"/>
                  </a:cubicBezTo>
                  <a:cubicBezTo>
                    <a:pt x="1540" y="194"/>
                    <a:pt x="1540" y="192"/>
                    <a:pt x="1539" y="190"/>
                  </a:cubicBezTo>
                  <a:cubicBezTo>
                    <a:pt x="1538" y="189"/>
                    <a:pt x="1536" y="189"/>
                    <a:pt x="1535" y="190"/>
                  </a:cubicBezTo>
                  <a:close/>
                  <a:moveTo>
                    <a:pt x="1525" y="209"/>
                  </a:moveTo>
                  <a:cubicBezTo>
                    <a:pt x="1526" y="208"/>
                    <a:pt x="1526" y="206"/>
                    <a:pt x="1525" y="204"/>
                  </a:cubicBezTo>
                  <a:cubicBezTo>
                    <a:pt x="1524" y="203"/>
                    <a:pt x="1522" y="203"/>
                    <a:pt x="1521" y="204"/>
                  </a:cubicBezTo>
                  <a:cubicBezTo>
                    <a:pt x="1470" y="256"/>
                    <a:pt x="1470" y="256"/>
                    <a:pt x="1470" y="256"/>
                  </a:cubicBezTo>
                  <a:cubicBezTo>
                    <a:pt x="1461" y="265"/>
                    <a:pt x="1461" y="265"/>
                    <a:pt x="1461" y="265"/>
                  </a:cubicBezTo>
                  <a:cubicBezTo>
                    <a:pt x="1459" y="266"/>
                    <a:pt x="1459" y="268"/>
                    <a:pt x="1461" y="269"/>
                  </a:cubicBezTo>
                  <a:cubicBezTo>
                    <a:pt x="1461" y="270"/>
                    <a:pt x="1462" y="270"/>
                    <a:pt x="1463" y="270"/>
                  </a:cubicBezTo>
                  <a:cubicBezTo>
                    <a:pt x="1463" y="270"/>
                    <a:pt x="1464" y="270"/>
                    <a:pt x="1465" y="269"/>
                  </a:cubicBezTo>
                  <a:cubicBezTo>
                    <a:pt x="1473" y="261"/>
                    <a:pt x="1473" y="261"/>
                    <a:pt x="1473" y="261"/>
                  </a:cubicBezTo>
                  <a:lnTo>
                    <a:pt x="1525" y="209"/>
                  </a:lnTo>
                  <a:close/>
                  <a:moveTo>
                    <a:pt x="1612" y="117"/>
                  </a:moveTo>
                  <a:cubicBezTo>
                    <a:pt x="1613" y="118"/>
                    <a:pt x="1614" y="118"/>
                    <a:pt x="1614" y="118"/>
                  </a:cubicBezTo>
                  <a:cubicBezTo>
                    <a:pt x="1615" y="118"/>
                    <a:pt x="1616" y="118"/>
                    <a:pt x="1617" y="117"/>
                  </a:cubicBezTo>
                  <a:cubicBezTo>
                    <a:pt x="1622" y="112"/>
                    <a:pt x="1622" y="112"/>
                    <a:pt x="1622" y="112"/>
                  </a:cubicBezTo>
                  <a:cubicBezTo>
                    <a:pt x="1623" y="111"/>
                    <a:pt x="1623" y="109"/>
                    <a:pt x="1622" y="108"/>
                  </a:cubicBezTo>
                  <a:cubicBezTo>
                    <a:pt x="1620" y="107"/>
                    <a:pt x="1618" y="107"/>
                    <a:pt x="1617" y="108"/>
                  </a:cubicBezTo>
                  <a:cubicBezTo>
                    <a:pt x="1612" y="113"/>
                    <a:pt x="1612" y="113"/>
                    <a:pt x="1612" y="113"/>
                  </a:cubicBezTo>
                  <a:cubicBezTo>
                    <a:pt x="1611" y="114"/>
                    <a:pt x="1611" y="116"/>
                    <a:pt x="1612" y="117"/>
                  </a:cubicBezTo>
                  <a:close/>
                  <a:moveTo>
                    <a:pt x="1082" y="643"/>
                  </a:moveTo>
                  <a:cubicBezTo>
                    <a:pt x="1047" y="679"/>
                    <a:pt x="1047" y="679"/>
                    <a:pt x="1047" y="679"/>
                  </a:cubicBezTo>
                  <a:cubicBezTo>
                    <a:pt x="1045" y="680"/>
                    <a:pt x="1045" y="682"/>
                    <a:pt x="1047" y="683"/>
                  </a:cubicBezTo>
                  <a:cubicBezTo>
                    <a:pt x="1047" y="684"/>
                    <a:pt x="1048" y="684"/>
                    <a:pt x="1049" y="684"/>
                  </a:cubicBezTo>
                  <a:cubicBezTo>
                    <a:pt x="1050" y="684"/>
                    <a:pt x="1050" y="684"/>
                    <a:pt x="1051" y="683"/>
                  </a:cubicBezTo>
                  <a:cubicBezTo>
                    <a:pt x="1087" y="647"/>
                    <a:pt x="1087" y="647"/>
                    <a:pt x="1087" y="647"/>
                  </a:cubicBezTo>
                  <a:cubicBezTo>
                    <a:pt x="1088" y="646"/>
                    <a:pt x="1088" y="644"/>
                    <a:pt x="1087" y="643"/>
                  </a:cubicBezTo>
                  <a:cubicBezTo>
                    <a:pt x="1085" y="642"/>
                    <a:pt x="1083" y="642"/>
                    <a:pt x="1082" y="643"/>
                  </a:cubicBezTo>
                  <a:close/>
                  <a:moveTo>
                    <a:pt x="1583" y="142"/>
                  </a:moveTo>
                  <a:cubicBezTo>
                    <a:pt x="1565" y="160"/>
                    <a:pt x="1565" y="160"/>
                    <a:pt x="1565" y="160"/>
                  </a:cubicBezTo>
                  <a:cubicBezTo>
                    <a:pt x="1564" y="161"/>
                    <a:pt x="1564" y="163"/>
                    <a:pt x="1565" y="164"/>
                  </a:cubicBezTo>
                  <a:cubicBezTo>
                    <a:pt x="1566" y="165"/>
                    <a:pt x="1567" y="165"/>
                    <a:pt x="1567" y="165"/>
                  </a:cubicBezTo>
                  <a:cubicBezTo>
                    <a:pt x="1568" y="165"/>
                    <a:pt x="1569" y="165"/>
                    <a:pt x="1570" y="164"/>
                  </a:cubicBezTo>
                  <a:cubicBezTo>
                    <a:pt x="1588" y="146"/>
                    <a:pt x="1588" y="146"/>
                    <a:pt x="1588" y="146"/>
                  </a:cubicBezTo>
                  <a:cubicBezTo>
                    <a:pt x="1589" y="145"/>
                    <a:pt x="1589" y="143"/>
                    <a:pt x="1588" y="142"/>
                  </a:cubicBezTo>
                  <a:cubicBezTo>
                    <a:pt x="1586" y="141"/>
                    <a:pt x="1584" y="141"/>
                    <a:pt x="1583" y="142"/>
                  </a:cubicBezTo>
                  <a:close/>
                  <a:moveTo>
                    <a:pt x="1265" y="460"/>
                  </a:moveTo>
                  <a:cubicBezTo>
                    <a:pt x="1264" y="461"/>
                    <a:pt x="1264" y="463"/>
                    <a:pt x="1265" y="464"/>
                  </a:cubicBezTo>
                  <a:cubicBezTo>
                    <a:pt x="1266" y="465"/>
                    <a:pt x="1267" y="465"/>
                    <a:pt x="1267" y="465"/>
                  </a:cubicBezTo>
                  <a:cubicBezTo>
                    <a:pt x="1268" y="465"/>
                    <a:pt x="1269" y="465"/>
                    <a:pt x="1270" y="464"/>
                  </a:cubicBezTo>
                  <a:cubicBezTo>
                    <a:pt x="1272" y="462"/>
                    <a:pt x="1272" y="462"/>
                    <a:pt x="1272" y="462"/>
                  </a:cubicBezTo>
                  <a:cubicBezTo>
                    <a:pt x="1273" y="461"/>
                    <a:pt x="1273" y="459"/>
                    <a:pt x="1272" y="457"/>
                  </a:cubicBezTo>
                  <a:cubicBezTo>
                    <a:pt x="1271" y="456"/>
                    <a:pt x="1269" y="456"/>
                    <a:pt x="1268" y="457"/>
                  </a:cubicBezTo>
                  <a:lnTo>
                    <a:pt x="1265" y="460"/>
                  </a:lnTo>
                  <a:close/>
                  <a:moveTo>
                    <a:pt x="1604" y="130"/>
                  </a:moveTo>
                  <a:cubicBezTo>
                    <a:pt x="1605" y="129"/>
                    <a:pt x="1605" y="127"/>
                    <a:pt x="1604" y="125"/>
                  </a:cubicBezTo>
                  <a:cubicBezTo>
                    <a:pt x="1603" y="124"/>
                    <a:pt x="1601" y="124"/>
                    <a:pt x="1600" y="125"/>
                  </a:cubicBezTo>
                  <a:cubicBezTo>
                    <a:pt x="1597" y="128"/>
                    <a:pt x="1597" y="128"/>
                    <a:pt x="1597" y="128"/>
                  </a:cubicBezTo>
                  <a:cubicBezTo>
                    <a:pt x="1596" y="129"/>
                    <a:pt x="1596" y="131"/>
                    <a:pt x="1597" y="133"/>
                  </a:cubicBezTo>
                  <a:cubicBezTo>
                    <a:pt x="1598" y="133"/>
                    <a:pt x="1598" y="134"/>
                    <a:pt x="1599" y="134"/>
                  </a:cubicBezTo>
                  <a:cubicBezTo>
                    <a:pt x="1600" y="134"/>
                    <a:pt x="1601" y="133"/>
                    <a:pt x="1601" y="133"/>
                  </a:cubicBezTo>
                  <a:lnTo>
                    <a:pt x="1604" y="130"/>
                  </a:lnTo>
                  <a:close/>
                  <a:moveTo>
                    <a:pt x="1521" y="218"/>
                  </a:moveTo>
                  <a:cubicBezTo>
                    <a:pt x="1504" y="236"/>
                    <a:pt x="1504" y="236"/>
                    <a:pt x="1504" y="236"/>
                  </a:cubicBezTo>
                  <a:cubicBezTo>
                    <a:pt x="1502" y="237"/>
                    <a:pt x="1502" y="239"/>
                    <a:pt x="1504" y="240"/>
                  </a:cubicBezTo>
                  <a:cubicBezTo>
                    <a:pt x="1504" y="241"/>
                    <a:pt x="1505" y="241"/>
                    <a:pt x="1506" y="241"/>
                  </a:cubicBezTo>
                  <a:cubicBezTo>
                    <a:pt x="1507" y="241"/>
                    <a:pt x="1507" y="241"/>
                    <a:pt x="1508" y="240"/>
                  </a:cubicBezTo>
                  <a:cubicBezTo>
                    <a:pt x="1526" y="222"/>
                    <a:pt x="1526" y="222"/>
                    <a:pt x="1526" y="222"/>
                  </a:cubicBezTo>
                  <a:cubicBezTo>
                    <a:pt x="1527" y="221"/>
                    <a:pt x="1527" y="219"/>
                    <a:pt x="1526" y="218"/>
                  </a:cubicBezTo>
                  <a:cubicBezTo>
                    <a:pt x="1524" y="217"/>
                    <a:pt x="1522" y="217"/>
                    <a:pt x="1521" y="218"/>
                  </a:cubicBezTo>
                  <a:close/>
                  <a:moveTo>
                    <a:pt x="1591" y="148"/>
                  </a:moveTo>
                  <a:cubicBezTo>
                    <a:pt x="1573" y="166"/>
                    <a:pt x="1573" y="166"/>
                    <a:pt x="1573" y="166"/>
                  </a:cubicBezTo>
                  <a:cubicBezTo>
                    <a:pt x="1572" y="167"/>
                    <a:pt x="1572" y="169"/>
                    <a:pt x="1573" y="171"/>
                  </a:cubicBezTo>
                  <a:cubicBezTo>
                    <a:pt x="1574" y="171"/>
                    <a:pt x="1574" y="171"/>
                    <a:pt x="1575" y="171"/>
                  </a:cubicBezTo>
                  <a:cubicBezTo>
                    <a:pt x="1576" y="171"/>
                    <a:pt x="1577" y="171"/>
                    <a:pt x="1577" y="171"/>
                  </a:cubicBezTo>
                  <a:cubicBezTo>
                    <a:pt x="1595" y="153"/>
                    <a:pt x="1595" y="153"/>
                    <a:pt x="1595" y="153"/>
                  </a:cubicBezTo>
                  <a:cubicBezTo>
                    <a:pt x="1597" y="151"/>
                    <a:pt x="1597" y="149"/>
                    <a:pt x="1595" y="148"/>
                  </a:cubicBezTo>
                  <a:cubicBezTo>
                    <a:pt x="1594" y="147"/>
                    <a:pt x="1592" y="147"/>
                    <a:pt x="1591" y="148"/>
                  </a:cubicBezTo>
                  <a:close/>
                  <a:moveTo>
                    <a:pt x="1277" y="467"/>
                  </a:moveTo>
                  <a:cubicBezTo>
                    <a:pt x="1276" y="466"/>
                    <a:pt x="1274" y="466"/>
                    <a:pt x="1272" y="467"/>
                  </a:cubicBezTo>
                  <a:cubicBezTo>
                    <a:pt x="1265" y="475"/>
                    <a:pt x="1265" y="475"/>
                    <a:pt x="1265" y="475"/>
                  </a:cubicBezTo>
                  <a:cubicBezTo>
                    <a:pt x="1263" y="476"/>
                    <a:pt x="1263" y="478"/>
                    <a:pt x="1265" y="479"/>
                  </a:cubicBezTo>
                  <a:cubicBezTo>
                    <a:pt x="1265" y="479"/>
                    <a:pt x="1266" y="480"/>
                    <a:pt x="1267" y="480"/>
                  </a:cubicBezTo>
                  <a:cubicBezTo>
                    <a:pt x="1268" y="480"/>
                    <a:pt x="1268" y="479"/>
                    <a:pt x="1269" y="479"/>
                  </a:cubicBezTo>
                  <a:cubicBezTo>
                    <a:pt x="1277" y="471"/>
                    <a:pt x="1277" y="471"/>
                    <a:pt x="1277" y="471"/>
                  </a:cubicBezTo>
                  <a:cubicBezTo>
                    <a:pt x="1278" y="470"/>
                    <a:pt x="1278" y="468"/>
                    <a:pt x="1277" y="467"/>
                  </a:cubicBezTo>
                  <a:close/>
                  <a:moveTo>
                    <a:pt x="1471" y="273"/>
                  </a:moveTo>
                  <a:cubicBezTo>
                    <a:pt x="1470" y="271"/>
                    <a:pt x="1468" y="271"/>
                    <a:pt x="1467" y="273"/>
                  </a:cubicBezTo>
                  <a:cubicBezTo>
                    <a:pt x="1342" y="397"/>
                    <a:pt x="1342" y="397"/>
                    <a:pt x="1342" y="397"/>
                  </a:cubicBezTo>
                  <a:cubicBezTo>
                    <a:pt x="1341" y="399"/>
                    <a:pt x="1341" y="401"/>
                    <a:pt x="1342" y="402"/>
                  </a:cubicBezTo>
                  <a:cubicBezTo>
                    <a:pt x="1342" y="402"/>
                    <a:pt x="1343" y="403"/>
                    <a:pt x="1344" y="403"/>
                  </a:cubicBezTo>
                  <a:cubicBezTo>
                    <a:pt x="1345" y="403"/>
                    <a:pt x="1346" y="402"/>
                    <a:pt x="1346" y="402"/>
                  </a:cubicBezTo>
                  <a:cubicBezTo>
                    <a:pt x="1471" y="277"/>
                    <a:pt x="1471" y="277"/>
                    <a:pt x="1471" y="277"/>
                  </a:cubicBezTo>
                  <a:cubicBezTo>
                    <a:pt x="1472" y="276"/>
                    <a:pt x="1472" y="274"/>
                    <a:pt x="1471" y="273"/>
                  </a:cubicBezTo>
                  <a:close/>
                  <a:moveTo>
                    <a:pt x="1543" y="197"/>
                  </a:moveTo>
                  <a:cubicBezTo>
                    <a:pt x="1542" y="198"/>
                    <a:pt x="1542" y="198"/>
                    <a:pt x="1542" y="198"/>
                  </a:cubicBezTo>
                  <a:cubicBezTo>
                    <a:pt x="1542" y="198"/>
                    <a:pt x="1542" y="198"/>
                    <a:pt x="1542" y="198"/>
                  </a:cubicBezTo>
                  <a:cubicBezTo>
                    <a:pt x="1535" y="205"/>
                    <a:pt x="1535" y="205"/>
                    <a:pt x="1535" y="205"/>
                  </a:cubicBezTo>
                  <a:cubicBezTo>
                    <a:pt x="1533" y="206"/>
                    <a:pt x="1533" y="208"/>
                    <a:pt x="1535" y="209"/>
                  </a:cubicBezTo>
                  <a:cubicBezTo>
                    <a:pt x="1535" y="210"/>
                    <a:pt x="1536" y="210"/>
                    <a:pt x="1537" y="210"/>
                  </a:cubicBezTo>
                  <a:cubicBezTo>
                    <a:pt x="1537" y="210"/>
                    <a:pt x="1538" y="210"/>
                    <a:pt x="1539" y="209"/>
                  </a:cubicBezTo>
                  <a:cubicBezTo>
                    <a:pt x="1545" y="203"/>
                    <a:pt x="1545" y="203"/>
                    <a:pt x="1545" y="203"/>
                  </a:cubicBezTo>
                  <a:cubicBezTo>
                    <a:pt x="1545" y="203"/>
                    <a:pt x="1545" y="203"/>
                    <a:pt x="1545" y="203"/>
                  </a:cubicBezTo>
                  <a:cubicBezTo>
                    <a:pt x="1547" y="201"/>
                    <a:pt x="1547" y="201"/>
                    <a:pt x="1547" y="201"/>
                  </a:cubicBezTo>
                  <a:cubicBezTo>
                    <a:pt x="1548" y="200"/>
                    <a:pt x="1548" y="198"/>
                    <a:pt x="1547" y="197"/>
                  </a:cubicBezTo>
                  <a:cubicBezTo>
                    <a:pt x="1546" y="196"/>
                    <a:pt x="1544" y="196"/>
                    <a:pt x="1543" y="197"/>
                  </a:cubicBezTo>
                  <a:close/>
                  <a:moveTo>
                    <a:pt x="1075" y="665"/>
                  </a:moveTo>
                  <a:cubicBezTo>
                    <a:pt x="1050" y="690"/>
                    <a:pt x="1050" y="690"/>
                    <a:pt x="1050" y="690"/>
                  </a:cubicBezTo>
                  <a:cubicBezTo>
                    <a:pt x="1048" y="691"/>
                    <a:pt x="1048" y="693"/>
                    <a:pt x="1050" y="694"/>
                  </a:cubicBezTo>
                  <a:cubicBezTo>
                    <a:pt x="1050" y="695"/>
                    <a:pt x="1051" y="695"/>
                    <a:pt x="1052" y="695"/>
                  </a:cubicBezTo>
                  <a:cubicBezTo>
                    <a:pt x="1052" y="695"/>
                    <a:pt x="1053" y="695"/>
                    <a:pt x="1054" y="694"/>
                  </a:cubicBezTo>
                  <a:cubicBezTo>
                    <a:pt x="1079" y="669"/>
                    <a:pt x="1079" y="669"/>
                    <a:pt x="1079" y="669"/>
                  </a:cubicBezTo>
                  <a:cubicBezTo>
                    <a:pt x="1080" y="668"/>
                    <a:pt x="1080" y="666"/>
                    <a:pt x="1079" y="665"/>
                  </a:cubicBezTo>
                  <a:cubicBezTo>
                    <a:pt x="1078" y="663"/>
                    <a:pt x="1076" y="663"/>
                    <a:pt x="1075" y="665"/>
                  </a:cubicBezTo>
                  <a:close/>
                  <a:moveTo>
                    <a:pt x="1496" y="243"/>
                  </a:moveTo>
                  <a:cubicBezTo>
                    <a:pt x="1480" y="259"/>
                    <a:pt x="1480" y="259"/>
                    <a:pt x="1480" y="259"/>
                  </a:cubicBezTo>
                  <a:cubicBezTo>
                    <a:pt x="1479" y="260"/>
                    <a:pt x="1479" y="262"/>
                    <a:pt x="1480" y="263"/>
                  </a:cubicBezTo>
                  <a:cubicBezTo>
                    <a:pt x="1481" y="264"/>
                    <a:pt x="1482" y="264"/>
                    <a:pt x="1482" y="264"/>
                  </a:cubicBezTo>
                  <a:cubicBezTo>
                    <a:pt x="1483" y="264"/>
                    <a:pt x="1484" y="264"/>
                    <a:pt x="1485" y="263"/>
                  </a:cubicBezTo>
                  <a:cubicBezTo>
                    <a:pt x="1500" y="248"/>
                    <a:pt x="1500" y="248"/>
                    <a:pt x="1500" y="248"/>
                  </a:cubicBezTo>
                  <a:cubicBezTo>
                    <a:pt x="1501" y="247"/>
                    <a:pt x="1501" y="245"/>
                    <a:pt x="1500" y="243"/>
                  </a:cubicBezTo>
                  <a:cubicBezTo>
                    <a:pt x="1499" y="242"/>
                    <a:pt x="1497" y="242"/>
                    <a:pt x="1496" y="243"/>
                  </a:cubicBezTo>
                  <a:close/>
                  <a:moveTo>
                    <a:pt x="1599" y="159"/>
                  </a:moveTo>
                  <a:cubicBezTo>
                    <a:pt x="1598" y="157"/>
                    <a:pt x="1596" y="157"/>
                    <a:pt x="1595" y="159"/>
                  </a:cubicBezTo>
                  <a:cubicBezTo>
                    <a:pt x="1580" y="173"/>
                    <a:pt x="1580" y="173"/>
                    <a:pt x="1580" y="173"/>
                  </a:cubicBezTo>
                  <a:cubicBezTo>
                    <a:pt x="1579" y="174"/>
                    <a:pt x="1579" y="176"/>
                    <a:pt x="1580" y="177"/>
                  </a:cubicBezTo>
                  <a:cubicBezTo>
                    <a:pt x="1581" y="178"/>
                    <a:pt x="1582" y="178"/>
                    <a:pt x="1582" y="178"/>
                  </a:cubicBezTo>
                  <a:cubicBezTo>
                    <a:pt x="1583" y="178"/>
                    <a:pt x="1584" y="178"/>
                    <a:pt x="1585" y="177"/>
                  </a:cubicBezTo>
                  <a:cubicBezTo>
                    <a:pt x="1599" y="163"/>
                    <a:pt x="1599" y="163"/>
                    <a:pt x="1599" y="163"/>
                  </a:cubicBezTo>
                  <a:cubicBezTo>
                    <a:pt x="1600" y="162"/>
                    <a:pt x="1600" y="160"/>
                    <a:pt x="1599" y="159"/>
                  </a:cubicBezTo>
                  <a:close/>
                  <a:moveTo>
                    <a:pt x="1544" y="209"/>
                  </a:moveTo>
                  <a:cubicBezTo>
                    <a:pt x="1539" y="214"/>
                    <a:pt x="1539" y="214"/>
                    <a:pt x="1539" y="214"/>
                  </a:cubicBezTo>
                  <a:cubicBezTo>
                    <a:pt x="1538" y="215"/>
                    <a:pt x="1538" y="217"/>
                    <a:pt x="1539" y="218"/>
                  </a:cubicBezTo>
                  <a:cubicBezTo>
                    <a:pt x="1540" y="219"/>
                    <a:pt x="1541" y="219"/>
                    <a:pt x="1541" y="219"/>
                  </a:cubicBezTo>
                  <a:cubicBezTo>
                    <a:pt x="1542" y="219"/>
                    <a:pt x="1543" y="219"/>
                    <a:pt x="1544" y="218"/>
                  </a:cubicBezTo>
                  <a:cubicBezTo>
                    <a:pt x="1548" y="214"/>
                    <a:pt x="1548" y="214"/>
                    <a:pt x="1548" y="214"/>
                  </a:cubicBezTo>
                  <a:cubicBezTo>
                    <a:pt x="1549" y="212"/>
                    <a:pt x="1549" y="210"/>
                    <a:pt x="1548" y="209"/>
                  </a:cubicBezTo>
                  <a:cubicBezTo>
                    <a:pt x="1547" y="208"/>
                    <a:pt x="1545" y="208"/>
                    <a:pt x="1544" y="209"/>
                  </a:cubicBezTo>
                  <a:close/>
                  <a:moveTo>
                    <a:pt x="1068" y="685"/>
                  </a:moveTo>
                  <a:cubicBezTo>
                    <a:pt x="1064" y="690"/>
                    <a:pt x="1064" y="690"/>
                    <a:pt x="1064" y="690"/>
                  </a:cubicBezTo>
                  <a:cubicBezTo>
                    <a:pt x="1062" y="691"/>
                    <a:pt x="1062" y="693"/>
                    <a:pt x="1064" y="694"/>
                  </a:cubicBezTo>
                  <a:cubicBezTo>
                    <a:pt x="1064" y="695"/>
                    <a:pt x="1065" y="695"/>
                    <a:pt x="1066" y="695"/>
                  </a:cubicBezTo>
                  <a:cubicBezTo>
                    <a:pt x="1067" y="695"/>
                    <a:pt x="1067" y="695"/>
                    <a:pt x="1068" y="694"/>
                  </a:cubicBezTo>
                  <a:cubicBezTo>
                    <a:pt x="1072" y="690"/>
                    <a:pt x="1072" y="690"/>
                    <a:pt x="1072" y="690"/>
                  </a:cubicBezTo>
                  <a:cubicBezTo>
                    <a:pt x="1073" y="688"/>
                    <a:pt x="1073" y="687"/>
                    <a:pt x="1072" y="685"/>
                  </a:cubicBezTo>
                  <a:cubicBezTo>
                    <a:pt x="1071" y="684"/>
                    <a:pt x="1069" y="684"/>
                    <a:pt x="1068" y="685"/>
                  </a:cubicBezTo>
                  <a:close/>
                  <a:moveTo>
                    <a:pt x="1277" y="476"/>
                  </a:moveTo>
                  <a:cubicBezTo>
                    <a:pt x="1271" y="483"/>
                    <a:pt x="1271" y="483"/>
                    <a:pt x="1271" y="483"/>
                  </a:cubicBezTo>
                  <a:cubicBezTo>
                    <a:pt x="1269" y="484"/>
                    <a:pt x="1269" y="486"/>
                    <a:pt x="1271" y="487"/>
                  </a:cubicBezTo>
                  <a:cubicBezTo>
                    <a:pt x="1271" y="487"/>
                    <a:pt x="1272" y="488"/>
                    <a:pt x="1273" y="488"/>
                  </a:cubicBezTo>
                  <a:cubicBezTo>
                    <a:pt x="1274" y="488"/>
                    <a:pt x="1274" y="487"/>
                    <a:pt x="1275" y="487"/>
                  </a:cubicBezTo>
                  <a:cubicBezTo>
                    <a:pt x="1281" y="481"/>
                    <a:pt x="1281" y="481"/>
                    <a:pt x="1281" y="481"/>
                  </a:cubicBezTo>
                  <a:cubicBezTo>
                    <a:pt x="1282" y="480"/>
                    <a:pt x="1282" y="478"/>
                    <a:pt x="1281" y="476"/>
                  </a:cubicBezTo>
                  <a:cubicBezTo>
                    <a:pt x="1280" y="475"/>
                    <a:pt x="1278" y="475"/>
                    <a:pt x="1277" y="476"/>
                  </a:cubicBezTo>
                  <a:close/>
                  <a:moveTo>
                    <a:pt x="1485" y="276"/>
                  </a:moveTo>
                  <a:cubicBezTo>
                    <a:pt x="1485" y="276"/>
                    <a:pt x="1486" y="276"/>
                    <a:pt x="1487" y="275"/>
                  </a:cubicBezTo>
                  <a:cubicBezTo>
                    <a:pt x="1498" y="264"/>
                    <a:pt x="1498" y="264"/>
                    <a:pt x="1498" y="264"/>
                  </a:cubicBezTo>
                  <a:cubicBezTo>
                    <a:pt x="1499" y="263"/>
                    <a:pt x="1499" y="261"/>
                    <a:pt x="1498" y="260"/>
                  </a:cubicBezTo>
                  <a:cubicBezTo>
                    <a:pt x="1497" y="259"/>
                    <a:pt x="1495" y="259"/>
                    <a:pt x="1493" y="260"/>
                  </a:cubicBezTo>
                  <a:cubicBezTo>
                    <a:pt x="1482" y="271"/>
                    <a:pt x="1482" y="271"/>
                    <a:pt x="1482" y="271"/>
                  </a:cubicBezTo>
                  <a:cubicBezTo>
                    <a:pt x="1481" y="272"/>
                    <a:pt x="1481" y="274"/>
                    <a:pt x="1482" y="275"/>
                  </a:cubicBezTo>
                  <a:cubicBezTo>
                    <a:pt x="1483" y="276"/>
                    <a:pt x="1484" y="276"/>
                    <a:pt x="1485" y="276"/>
                  </a:cubicBezTo>
                  <a:close/>
                  <a:moveTo>
                    <a:pt x="1463" y="291"/>
                  </a:moveTo>
                  <a:cubicBezTo>
                    <a:pt x="1346" y="407"/>
                    <a:pt x="1346" y="407"/>
                    <a:pt x="1346" y="407"/>
                  </a:cubicBezTo>
                  <a:cubicBezTo>
                    <a:pt x="1345" y="408"/>
                    <a:pt x="1345" y="410"/>
                    <a:pt x="1346" y="411"/>
                  </a:cubicBezTo>
                  <a:cubicBezTo>
                    <a:pt x="1347" y="412"/>
                    <a:pt x="1347" y="412"/>
                    <a:pt x="1348" y="412"/>
                  </a:cubicBezTo>
                  <a:cubicBezTo>
                    <a:pt x="1349" y="412"/>
                    <a:pt x="1350" y="412"/>
                    <a:pt x="1350" y="411"/>
                  </a:cubicBezTo>
                  <a:cubicBezTo>
                    <a:pt x="1467" y="295"/>
                    <a:pt x="1467" y="295"/>
                    <a:pt x="1467" y="295"/>
                  </a:cubicBezTo>
                  <a:cubicBezTo>
                    <a:pt x="1468" y="294"/>
                    <a:pt x="1468" y="292"/>
                    <a:pt x="1467" y="291"/>
                  </a:cubicBezTo>
                  <a:cubicBezTo>
                    <a:pt x="1466" y="289"/>
                    <a:pt x="1464" y="289"/>
                    <a:pt x="1463" y="291"/>
                  </a:cubicBezTo>
                  <a:close/>
                  <a:moveTo>
                    <a:pt x="1593" y="183"/>
                  </a:moveTo>
                  <a:cubicBezTo>
                    <a:pt x="1597" y="178"/>
                    <a:pt x="1597" y="178"/>
                    <a:pt x="1597" y="178"/>
                  </a:cubicBezTo>
                  <a:cubicBezTo>
                    <a:pt x="1599" y="177"/>
                    <a:pt x="1599" y="175"/>
                    <a:pt x="1597" y="174"/>
                  </a:cubicBezTo>
                  <a:cubicBezTo>
                    <a:pt x="1596" y="173"/>
                    <a:pt x="1594" y="173"/>
                    <a:pt x="1593" y="174"/>
                  </a:cubicBezTo>
                  <a:cubicBezTo>
                    <a:pt x="1588" y="179"/>
                    <a:pt x="1588" y="179"/>
                    <a:pt x="1588" y="179"/>
                  </a:cubicBezTo>
                  <a:cubicBezTo>
                    <a:pt x="1587" y="180"/>
                    <a:pt x="1587" y="182"/>
                    <a:pt x="1588" y="183"/>
                  </a:cubicBezTo>
                  <a:cubicBezTo>
                    <a:pt x="1589" y="184"/>
                    <a:pt x="1590" y="184"/>
                    <a:pt x="1590" y="184"/>
                  </a:cubicBezTo>
                  <a:cubicBezTo>
                    <a:pt x="1591" y="184"/>
                    <a:pt x="1592" y="184"/>
                    <a:pt x="1593" y="183"/>
                  </a:cubicBezTo>
                  <a:close/>
                  <a:moveTo>
                    <a:pt x="1546" y="221"/>
                  </a:moveTo>
                  <a:cubicBezTo>
                    <a:pt x="1544" y="223"/>
                    <a:pt x="1544" y="223"/>
                    <a:pt x="1544" y="223"/>
                  </a:cubicBezTo>
                  <a:cubicBezTo>
                    <a:pt x="1543" y="224"/>
                    <a:pt x="1543" y="226"/>
                    <a:pt x="1544" y="227"/>
                  </a:cubicBezTo>
                  <a:cubicBezTo>
                    <a:pt x="1545" y="228"/>
                    <a:pt x="1545" y="228"/>
                    <a:pt x="1546" y="228"/>
                  </a:cubicBezTo>
                  <a:cubicBezTo>
                    <a:pt x="1547" y="228"/>
                    <a:pt x="1548" y="228"/>
                    <a:pt x="1548" y="227"/>
                  </a:cubicBezTo>
                  <a:cubicBezTo>
                    <a:pt x="1551" y="225"/>
                    <a:pt x="1551" y="225"/>
                    <a:pt x="1551" y="225"/>
                  </a:cubicBezTo>
                  <a:cubicBezTo>
                    <a:pt x="1552" y="224"/>
                    <a:pt x="1552" y="222"/>
                    <a:pt x="1551" y="221"/>
                  </a:cubicBezTo>
                  <a:cubicBezTo>
                    <a:pt x="1550" y="219"/>
                    <a:pt x="1548" y="219"/>
                    <a:pt x="1546" y="221"/>
                  </a:cubicBezTo>
                  <a:close/>
                  <a:moveTo>
                    <a:pt x="1474" y="297"/>
                  </a:moveTo>
                  <a:cubicBezTo>
                    <a:pt x="1473" y="296"/>
                    <a:pt x="1471" y="296"/>
                    <a:pt x="1470" y="297"/>
                  </a:cubicBezTo>
                  <a:cubicBezTo>
                    <a:pt x="1351" y="417"/>
                    <a:pt x="1351" y="417"/>
                    <a:pt x="1351" y="417"/>
                  </a:cubicBezTo>
                  <a:cubicBezTo>
                    <a:pt x="1349" y="418"/>
                    <a:pt x="1349" y="420"/>
                    <a:pt x="1351" y="421"/>
                  </a:cubicBezTo>
                  <a:cubicBezTo>
                    <a:pt x="1351" y="422"/>
                    <a:pt x="1352" y="422"/>
                    <a:pt x="1353" y="422"/>
                  </a:cubicBezTo>
                  <a:cubicBezTo>
                    <a:pt x="1353" y="422"/>
                    <a:pt x="1354" y="422"/>
                    <a:pt x="1355" y="421"/>
                  </a:cubicBezTo>
                  <a:cubicBezTo>
                    <a:pt x="1474" y="302"/>
                    <a:pt x="1474" y="302"/>
                    <a:pt x="1474" y="302"/>
                  </a:cubicBezTo>
                  <a:cubicBezTo>
                    <a:pt x="1476" y="300"/>
                    <a:pt x="1476" y="298"/>
                    <a:pt x="1474" y="297"/>
                  </a:cubicBezTo>
                  <a:close/>
                  <a:moveTo>
                    <a:pt x="1494" y="273"/>
                  </a:moveTo>
                  <a:cubicBezTo>
                    <a:pt x="1493" y="274"/>
                    <a:pt x="1493" y="276"/>
                    <a:pt x="1494" y="277"/>
                  </a:cubicBezTo>
                  <a:cubicBezTo>
                    <a:pt x="1495" y="278"/>
                    <a:pt x="1496" y="278"/>
                    <a:pt x="1496" y="278"/>
                  </a:cubicBezTo>
                  <a:cubicBezTo>
                    <a:pt x="1497" y="278"/>
                    <a:pt x="1498" y="278"/>
                    <a:pt x="1498" y="277"/>
                  </a:cubicBezTo>
                  <a:cubicBezTo>
                    <a:pt x="1506" y="270"/>
                    <a:pt x="1506" y="270"/>
                    <a:pt x="1506" y="270"/>
                  </a:cubicBezTo>
                  <a:cubicBezTo>
                    <a:pt x="1507" y="269"/>
                    <a:pt x="1507" y="267"/>
                    <a:pt x="1506" y="266"/>
                  </a:cubicBezTo>
                  <a:cubicBezTo>
                    <a:pt x="1505" y="264"/>
                    <a:pt x="1503" y="264"/>
                    <a:pt x="1502" y="266"/>
                  </a:cubicBezTo>
                  <a:lnTo>
                    <a:pt x="1494" y="273"/>
                  </a:lnTo>
                  <a:close/>
                  <a:moveTo>
                    <a:pt x="1366" y="420"/>
                  </a:moveTo>
                  <a:cubicBezTo>
                    <a:pt x="1366" y="420"/>
                    <a:pt x="1367" y="421"/>
                    <a:pt x="1368" y="421"/>
                  </a:cubicBezTo>
                  <a:cubicBezTo>
                    <a:pt x="1369" y="421"/>
                    <a:pt x="1370" y="420"/>
                    <a:pt x="1370" y="420"/>
                  </a:cubicBezTo>
                  <a:cubicBezTo>
                    <a:pt x="1480" y="310"/>
                    <a:pt x="1480" y="310"/>
                    <a:pt x="1480" y="310"/>
                  </a:cubicBezTo>
                  <a:cubicBezTo>
                    <a:pt x="1481" y="309"/>
                    <a:pt x="1481" y="307"/>
                    <a:pt x="1480" y="306"/>
                  </a:cubicBezTo>
                  <a:cubicBezTo>
                    <a:pt x="1479" y="304"/>
                    <a:pt x="1477" y="304"/>
                    <a:pt x="1476" y="306"/>
                  </a:cubicBezTo>
                  <a:cubicBezTo>
                    <a:pt x="1366" y="415"/>
                    <a:pt x="1366" y="415"/>
                    <a:pt x="1366" y="415"/>
                  </a:cubicBezTo>
                  <a:cubicBezTo>
                    <a:pt x="1365" y="417"/>
                    <a:pt x="1365" y="419"/>
                    <a:pt x="1366" y="420"/>
                  </a:cubicBezTo>
                  <a:close/>
                  <a:moveTo>
                    <a:pt x="1555" y="226"/>
                  </a:moveTo>
                  <a:cubicBezTo>
                    <a:pt x="1550" y="231"/>
                    <a:pt x="1550" y="231"/>
                    <a:pt x="1550" y="231"/>
                  </a:cubicBezTo>
                  <a:cubicBezTo>
                    <a:pt x="1549" y="233"/>
                    <a:pt x="1549" y="235"/>
                    <a:pt x="1550" y="236"/>
                  </a:cubicBezTo>
                  <a:cubicBezTo>
                    <a:pt x="1550" y="236"/>
                    <a:pt x="1551" y="237"/>
                    <a:pt x="1552" y="237"/>
                  </a:cubicBezTo>
                  <a:cubicBezTo>
                    <a:pt x="1553" y="237"/>
                    <a:pt x="1554" y="236"/>
                    <a:pt x="1554" y="236"/>
                  </a:cubicBezTo>
                  <a:cubicBezTo>
                    <a:pt x="1559" y="231"/>
                    <a:pt x="1559" y="231"/>
                    <a:pt x="1559" y="231"/>
                  </a:cubicBezTo>
                  <a:cubicBezTo>
                    <a:pt x="1561" y="229"/>
                    <a:pt x="1561" y="227"/>
                    <a:pt x="1559" y="226"/>
                  </a:cubicBezTo>
                  <a:cubicBezTo>
                    <a:pt x="1558" y="225"/>
                    <a:pt x="1556" y="225"/>
                    <a:pt x="1555" y="226"/>
                  </a:cubicBezTo>
                  <a:close/>
                  <a:moveTo>
                    <a:pt x="1344" y="441"/>
                  </a:moveTo>
                  <a:cubicBezTo>
                    <a:pt x="1343" y="440"/>
                    <a:pt x="1341" y="440"/>
                    <a:pt x="1340" y="441"/>
                  </a:cubicBezTo>
                  <a:cubicBezTo>
                    <a:pt x="1336" y="445"/>
                    <a:pt x="1336" y="445"/>
                    <a:pt x="1336" y="445"/>
                  </a:cubicBezTo>
                  <a:cubicBezTo>
                    <a:pt x="1335" y="446"/>
                    <a:pt x="1335" y="448"/>
                    <a:pt x="1336" y="449"/>
                  </a:cubicBezTo>
                  <a:cubicBezTo>
                    <a:pt x="1337" y="450"/>
                    <a:pt x="1338" y="450"/>
                    <a:pt x="1339" y="450"/>
                  </a:cubicBezTo>
                  <a:cubicBezTo>
                    <a:pt x="1339" y="450"/>
                    <a:pt x="1340" y="450"/>
                    <a:pt x="1341" y="449"/>
                  </a:cubicBezTo>
                  <a:cubicBezTo>
                    <a:pt x="1344" y="445"/>
                    <a:pt x="1344" y="445"/>
                    <a:pt x="1344" y="445"/>
                  </a:cubicBezTo>
                  <a:cubicBezTo>
                    <a:pt x="1346" y="444"/>
                    <a:pt x="1346" y="442"/>
                    <a:pt x="1344" y="441"/>
                  </a:cubicBezTo>
                  <a:close/>
                  <a:moveTo>
                    <a:pt x="1594" y="196"/>
                  </a:moveTo>
                  <a:cubicBezTo>
                    <a:pt x="1598" y="192"/>
                    <a:pt x="1598" y="192"/>
                    <a:pt x="1598" y="192"/>
                  </a:cubicBezTo>
                  <a:cubicBezTo>
                    <a:pt x="1599" y="191"/>
                    <a:pt x="1599" y="189"/>
                    <a:pt x="1598" y="188"/>
                  </a:cubicBezTo>
                  <a:cubicBezTo>
                    <a:pt x="1596" y="187"/>
                    <a:pt x="1594" y="187"/>
                    <a:pt x="1593" y="188"/>
                  </a:cubicBezTo>
                  <a:cubicBezTo>
                    <a:pt x="1590" y="191"/>
                    <a:pt x="1590" y="191"/>
                    <a:pt x="1590" y="191"/>
                  </a:cubicBezTo>
                  <a:cubicBezTo>
                    <a:pt x="1589" y="193"/>
                    <a:pt x="1589" y="194"/>
                    <a:pt x="1590" y="196"/>
                  </a:cubicBezTo>
                  <a:cubicBezTo>
                    <a:pt x="1590" y="196"/>
                    <a:pt x="1591" y="197"/>
                    <a:pt x="1592" y="197"/>
                  </a:cubicBezTo>
                  <a:cubicBezTo>
                    <a:pt x="1593" y="197"/>
                    <a:pt x="1594" y="196"/>
                    <a:pt x="1594" y="196"/>
                  </a:cubicBezTo>
                  <a:close/>
                  <a:moveTo>
                    <a:pt x="1508" y="273"/>
                  </a:moveTo>
                  <a:cubicBezTo>
                    <a:pt x="1497" y="284"/>
                    <a:pt x="1497" y="284"/>
                    <a:pt x="1497" y="284"/>
                  </a:cubicBezTo>
                  <a:cubicBezTo>
                    <a:pt x="1496" y="285"/>
                    <a:pt x="1496" y="287"/>
                    <a:pt x="1497" y="289"/>
                  </a:cubicBezTo>
                  <a:cubicBezTo>
                    <a:pt x="1497" y="289"/>
                    <a:pt x="1498" y="290"/>
                    <a:pt x="1499" y="290"/>
                  </a:cubicBezTo>
                  <a:cubicBezTo>
                    <a:pt x="1500" y="290"/>
                    <a:pt x="1501" y="289"/>
                    <a:pt x="1501" y="289"/>
                  </a:cubicBezTo>
                  <a:cubicBezTo>
                    <a:pt x="1513" y="277"/>
                    <a:pt x="1513" y="277"/>
                    <a:pt x="1513" y="277"/>
                  </a:cubicBezTo>
                  <a:cubicBezTo>
                    <a:pt x="1514" y="276"/>
                    <a:pt x="1514" y="274"/>
                    <a:pt x="1513" y="273"/>
                  </a:cubicBezTo>
                  <a:cubicBezTo>
                    <a:pt x="1512" y="272"/>
                    <a:pt x="1510" y="272"/>
                    <a:pt x="1508" y="273"/>
                  </a:cubicBezTo>
                  <a:close/>
                  <a:moveTo>
                    <a:pt x="1566" y="229"/>
                  </a:moveTo>
                  <a:cubicBezTo>
                    <a:pt x="1554" y="241"/>
                    <a:pt x="1554" y="241"/>
                    <a:pt x="1554" y="241"/>
                  </a:cubicBezTo>
                  <a:cubicBezTo>
                    <a:pt x="1550" y="245"/>
                    <a:pt x="1550" y="245"/>
                    <a:pt x="1550" y="245"/>
                  </a:cubicBezTo>
                  <a:cubicBezTo>
                    <a:pt x="1549" y="247"/>
                    <a:pt x="1549" y="248"/>
                    <a:pt x="1550" y="250"/>
                  </a:cubicBezTo>
                  <a:cubicBezTo>
                    <a:pt x="1550" y="250"/>
                    <a:pt x="1551" y="251"/>
                    <a:pt x="1552" y="251"/>
                  </a:cubicBezTo>
                  <a:cubicBezTo>
                    <a:pt x="1553" y="251"/>
                    <a:pt x="1554" y="250"/>
                    <a:pt x="1554" y="250"/>
                  </a:cubicBezTo>
                  <a:cubicBezTo>
                    <a:pt x="1559" y="245"/>
                    <a:pt x="1559" y="245"/>
                    <a:pt x="1559" y="245"/>
                  </a:cubicBezTo>
                  <a:cubicBezTo>
                    <a:pt x="1570" y="234"/>
                    <a:pt x="1570" y="234"/>
                    <a:pt x="1570" y="234"/>
                  </a:cubicBezTo>
                  <a:cubicBezTo>
                    <a:pt x="1571" y="232"/>
                    <a:pt x="1571" y="230"/>
                    <a:pt x="1570" y="229"/>
                  </a:cubicBezTo>
                  <a:cubicBezTo>
                    <a:pt x="1569" y="228"/>
                    <a:pt x="1567" y="228"/>
                    <a:pt x="1566" y="229"/>
                  </a:cubicBezTo>
                  <a:close/>
                  <a:moveTo>
                    <a:pt x="1371" y="432"/>
                  </a:moveTo>
                  <a:cubicBezTo>
                    <a:pt x="1372" y="432"/>
                    <a:pt x="1372" y="431"/>
                    <a:pt x="1373" y="431"/>
                  </a:cubicBezTo>
                  <a:cubicBezTo>
                    <a:pt x="1487" y="317"/>
                    <a:pt x="1487" y="317"/>
                    <a:pt x="1487" y="317"/>
                  </a:cubicBezTo>
                  <a:cubicBezTo>
                    <a:pt x="1488" y="315"/>
                    <a:pt x="1488" y="313"/>
                    <a:pt x="1487" y="312"/>
                  </a:cubicBezTo>
                  <a:cubicBezTo>
                    <a:pt x="1486" y="311"/>
                    <a:pt x="1484" y="311"/>
                    <a:pt x="1483" y="312"/>
                  </a:cubicBezTo>
                  <a:cubicBezTo>
                    <a:pt x="1369" y="426"/>
                    <a:pt x="1369" y="426"/>
                    <a:pt x="1369" y="426"/>
                  </a:cubicBezTo>
                  <a:cubicBezTo>
                    <a:pt x="1367" y="428"/>
                    <a:pt x="1367" y="430"/>
                    <a:pt x="1369" y="431"/>
                  </a:cubicBezTo>
                  <a:cubicBezTo>
                    <a:pt x="1369" y="431"/>
                    <a:pt x="1370" y="432"/>
                    <a:pt x="1371" y="432"/>
                  </a:cubicBezTo>
                  <a:close/>
                  <a:moveTo>
                    <a:pt x="1514" y="281"/>
                  </a:moveTo>
                  <a:cubicBezTo>
                    <a:pt x="1499" y="296"/>
                    <a:pt x="1499" y="296"/>
                    <a:pt x="1499" y="296"/>
                  </a:cubicBezTo>
                  <a:cubicBezTo>
                    <a:pt x="1498" y="297"/>
                    <a:pt x="1498" y="299"/>
                    <a:pt x="1499" y="300"/>
                  </a:cubicBezTo>
                  <a:cubicBezTo>
                    <a:pt x="1500" y="301"/>
                    <a:pt x="1500" y="301"/>
                    <a:pt x="1501" y="301"/>
                  </a:cubicBezTo>
                  <a:cubicBezTo>
                    <a:pt x="1502" y="301"/>
                    <a:pt x="1503" y="301"/>
                    <a:pt x="1503" y="300"/>
                  </a:cubicBezTo>
                  <a:cubicBezTo>
                    <a:pt x="1519" y="285"/>
                    <a:pt x="1519" y="285"/>
                    <a:pt x="1519" y="285"/>
                  </a:cubicBezTo>
                  <a:cubicBezTo>
                    <a:pt x="1520" y="284"/>
                    <a:pt x="1520" y="282"/>
                    <a:pt x="1519" y="281"/>
                  </a:cubicBezTo>
                  <a:cubicBezTo>
                    <a:pt x="1518" y="280"/>
                    <a:pt x="1516" y="280"/>
                    <a:pt x="1514" y="281"/>
                  </a:cubicBezTo>
                  <a:close/>
                  <a:moveTo>
                    <a:pt x="1576" y="242"/>
                  </a:moveTo>
                  <a:cubicBezTo>
                    <a:pt x="1577" y="241"/>
                    <a:pt x="1577" y="241"/>
                    <a:pt x="1577" y="241"/>
                  </a:cubicBezTo>
                  <a:cubicBezTo>
                    <a:pt x="1578" y="240"/>
                    <a:pt x="1578" y="238"/>
                    <a:pt x="1577" y="236"/>
                  </a:cubicBezTo>
                  <a:cubicBezTo>
                    <a:pt x="1576" y="235"/>
                    <a:pt x="1574" y="235"/>
                    <a:pt x="1573" y="236"/>
                  </a:cubicBezTo>
                  <a:cubicBezTo>
                    <a:pt x="1572" y="237"/>
                    <a:pt x="1572" y="237"/>
                    <a:pt x="1572" y="237"/>
                  </a:cubicBezTo>
                  <a:cubicBezTo>
                    <a:pt x="1571" y="238"/>
                    <a:pt x="1571" y="240"/>
                    <a:pt x="1572" y="242"/>
                  </a:cubicBezTo>
                  <a:cubicBezTo>
                    <a:pt x="1573" y="242"/>
                    <a:pt x="1573" y="242"/>
                    <a:pt x="1574" y="242"/>
                  </a:cubicBezTo>
                  <a:cubicBezTo>
                    <a:pt x="1575" y="242"/>
                    <a:pt x="1576" y="242"/>
                    <a:pt x="1576" y="242"/>
                  </a:cubicBezTo>
                  <a:close/>
                  <a:moveTo>
                    <a:pt x="1374" y="443"/>
                  </a:moveTo>
                  <a:cubicBezTo>
                    <a:pt x="1374" y="443"/>
                    <a:pt x="1375" y="443"/>
                    <a:pt x="1376" y="442"/>
                  </a:cubicBezTo>
                  <a:cubicBezTo>
                    <a:pt x="1415" y="403"/>
                    <a:pt x="1415" y="403"/>
                    <a:pt x="1415" y="403"/>
                  </a:cubicBezTo>
                  <a:cubicBezTo>
                    <a:pt x="1416" y="402"/>
                    <a:pt x="1416" y="400"/>
                    <a:pt x="1415" y="399"/>
                  </a:cubicBezTo>
                  <a:cubicBezTo>
                    <a:pt x="1414" y="397"/>
                    <a:pt x="1412" y="397"/>
                    <a:pt x="1411" y="399"/>
                  </a:cubicBezTo>
                  <a:cubicBezTo>
                    <a:pt x="1371" y="438"/>
                    <a:pt x="1371" y="438"/>
                    <a:pt x="1371" y="438"/>
                  </a:cubicBezTo>
                  <a:cubicBezTo>
                    <a:pt x="1370" y="439"/>
                    <a:pt x="1370" y="441"/>
                    <a:pt x="1371" y="442"/>
                  </a:cubicBezTo>
                  <a:cubicBezTo>
                    <a:pt x="1372" y="443"/>
                    <a:pt x="1373" y="443"/>
                    <a:pt x="1374" y="443"/>
                  </a:cubicBezTo>
                  <a:close/>
                  <a:moveTo>
                    <a:pt x="1491" y="322"/>
                  </a:moveTo>
                  <a:cubicBezTo>
                    <a:pt x="1490" y="321"/>
                    <a:pt x="1488" y="321"/>
                    <a:pt x="1487" y="322"/>
                  </a:cubicBezTo>
                  <a:cubicBezTo>
                    <a:pt x="1429" y="380"/>
                    <a:pt x="1429" y="380"/>
                    <a:pt x="1429" y="380"/>
                  </a:cubicBezTo>
                  <a:cubicBezTo>
                    <a:pt x="1428" y="381"/>
                    <a:pt x="1428" y="383"/>
                    <a:pt x="1429" y="384"/>
                  </a:cubicBezTo>
                  <a:cubicBezTo>
                    <a:pt x="1430" y="385"/>
                    <a:pt x="1430" y="385"/>
                    <a:pt x="1431" y="385"/>
                  </a:cubicBezTo>
                  <a:cubicBezTo>
                    <a:pt x="1432" y="385"/>
                    <a:pt x="1433" y="385"/>
                    <a:pt x="1433" y="384"/>
                  </a:cubicBezTo>
                  <a:cubicBezTo>
                    <a:pt x="1491" y="327"/>
                    <a:pt x="1491" y="327"/>
                    <a:pt x="1491" y="327"/>
                  </a:cubicBezTo>
                  <a:cubicBezTo>
                    <a:pt x="1492" y="326"/>
                    <a:pt x="1492" y="324"/>
                    <a:pt x="1491" y="322"/>
                  </a:cubicBezTo>
                  <a:close/>
                  <a:moveTo>
                    <a:pt x="1569" y="249"/>
                  </a:moveTo>
                  <a:cubicBezTo>
                    <a:pt x="1572" y="246"/>
                    <a:pt x="1572" y="246"/>
                    <a:pt x="1572" y="246"/>
                  </a:cubicBezTo>
                  <a:cubicBezTo>
                    <a:pt x="1572" y="246"/>
                    <a:pt x="1572" y="246"/>
                    <a:pt x="1572" y="245"/>
                  </a:cubicBezTo>
                  <a:cubicBezTo>
                    <a:pt x="1573" y="245"/>
                    <a:pt x="1573" y="244"/>
                    <a:pt x="1573" y="244"/>
                  </a:cubicBezTo>
                  <a:cubicBezTo>
                    <a:pt x="1573" y="243"/>
                    <a:pt x="1572" y="242"/>
                    <a:pt x="1572" y="242"/>
                  </a:cubicBezTo>
                  <a:cubicBezTo>
                    <a:pt x="1571" y="241"/>
                    <a:pt x="1571" y="241"/>
                    <a:pt x="1571" y="241"/>
                  </a:cubicBezTo>
                  <a:cubicBezTo>
                    <a:pt x="1570" y="241"/>
                    <a:pt x="1568" y="241"/>
                    <a:pt x="1567" y="242"/>
                  </a:cubicBezTo>
                  <a:cubicBezTo>
                    <a:pt x="1555" y="254"/>
                    <a:pt x="1555" y="254"/>
                    <a:pt x="1555" y="254"/>
                  </a:cubicBezTo>
                  <a:cubicBezTo>
                    <a:pt x="1554" y="255"/>
                    <a:pt x="1554" y="257"/>
                    <a:pt x="1555" y="258"/>
                  </a:cubicBezTo>
                  <a:cubicBezTo>
                    <a:pt x="1556" y="259"/>
                    <a:pt x="1557" y="259"/>
                    <a:pt x="1557" y="259"/>
                  </a:cubicBezTo>
                  <a:cubicBezTo>
                    <a:pt x="1558" y="259"/>
                    <a:pt x="1559" y="259"/>
                    <a:pt x="1560" y="258"/>
                  </a:cubicBezTo>
                  <a:lnTo>
                    <a:pt x="1569" y="249"/>
                  </a:lnTo>
                  <a:close/>
                  <a:moveTo>
                    <a:pt x="1438" y="390"/>
                  </a:moveTo>
                  <a:cubicBezTo>
                    <a:pt x="1436" y="389"/>
                    <a:pt x="1434" y="389"/>
                    <a:pt x="1433" y="390"/>
                  </a:cubicBezTo>
                  <a:cubicBezTo>
                    <a:pt x="1425" y="398"/>
                    <a:pt x="1425" y="398"/>
                    <a:pt x="1425" y="398"/>
                  </a:cubicBezTo>
                  <a:cubicBezTo>
                    <a:pt x="1424" y="399"/>
                    <a:pt x="1424" y="401"/>
                    <a:pt x="1425" y="402"/>
                  </a:cubicBezTo>
                  <a:cubicBezTo>
                    <a:pt x="1426" y="403"/>
                    <a:pt x="1427" y="403"/>
                    <a:pt x="1427" y="403"/>
                  </a:cubicBezTo>
                  <a:cubicBezTo>
                    <a:pt x="1428" y="403"/>
                    <a:pt x="1429" y="403"/>
                    <a:pt x="1429" y="402"/>
                  </a:cubicBezTo>
                  <a:cubicBezTo>
                    <a:pt x="1438" y="394"/>
                    <a:pt x="1438" y="394"/>
                    <a:pt x="1438" y="394"/>
                  </a:cubicBezTo>
                  <a:cubicBezTo>
                    <a:pt x="1439" y="393"/>
                    <a:pt x="1439" y="391"/>
                    <a:pt x="1438" y="390"/>
                  </a:cubicBezTo>
                  <a:close/>
                  <a:moveTo>
                    <a:pt x="1488" y="340"/>
                  </a:moveTo>
                  <a:cubicBezTo>
                    <a:pt x="1486" y="339"/>
                    <a:pt x="1484" y="339"/>
                    <a:pt x="1483" y="340"/>
                  </a:cubicBezTo>
                  <a:cubicBezTo>
                    <a:pt x="1445" y="378"/>
                    <a:pt x="1445" y="378"/>
                    <a:pt x="1445" y="378"/>
                  </a:cubicBezTo>
                  <a:cubicBezTo>
                    <a:pt x="1443" y="380"/>
                    <a:pt x="1443" y="382"/>
                    <a:pt x="1445" y="383"/>
                  </a:cubicBezTo>
                  <a:cubicBezTo>
                    <a:pt x="1445" y="383"/>
                    <a:pt x="1446" y="384"/>
                    <a:pt x="1447" y="384"/>
                  </a:cubicBezTo>
                  <a:cubicBezTo>
                    <a:pt x="1448" y="384"/>
                    <a:pt x="1448" y="383"/>
                    <a:pt x="1449" y="383"/>
                  </a:cubicBezTo>
                  <a:cubicBezTo>
                    <a:pt x="1488" y="344"/>
                    <a:pt x="1488" y="344"/>
                    <a:pt x="1488" y="344"/>
                  </a:cubicBezTo>
                  <a:cubicBezTo>
                    <a:pt x="1489" y="343"/>
                    <a:pt x="1489" y="341"/>
                    <a:pt x="1488" y="340"/>
                  </a:cubicBezTo>
                  <a:close/>
                  <a:moveTo>
                    <a:pt x="1561" y="269"/>
                  </a:moveTo>
                  <a:cubicBezTo>
                    <a:pt x="1562" y="269"/>
                    <a:pt x="1563" y="269"/>
                    <a:pt x="1563" y="269"/>
                  </a:cubicBezTo>
                  <a:cubicBezTo>
                    <a:pt x="1572" y="260"/>
                    <a:pt x="1572" y="260"/>
                    <a:pt x="1572" y="260"/>
                  </a:cubicBezTo>
                  <a:cubicBezTo>
                    <a:pt x="1573" y="259"/>
                    <a:pt x="1573" y="257"/>
                    <a:pt x="1572" y="256"/>
                  </a:cubicBezTo>
                  <a:cubicBezTo>
                    <a:pt x="1571" y="254"/>
                    <a:pt x="1569" y="254"/>
                    <a:pt x="1567" y="256"/>
                  </a:cubicBezTo>
                  <a:cubicBezTo>
                    <a:pt x="1559" y="264"/>
                    <a:pt x="1559" y="264"/>
                    <a:pt x="1559" y="264"/>
                  </a:cubicBezTo>
                  <a:cubicBezTo>
                    <a:pt x="1558" y="265"/>
                    <a:pt x="1558" y="267"/>
                    <a:pt x="1559" y="269"/>
                  </a:cubicBezTo>
                  <a:cubicBezTo>
                    <a:pt x="1559" y="269"/>
                    <a:pt x="1560" y="269"/>
                    <a:pt x="1561" y="269"/>
                  </a:cubicBezTo>
                  <a:close/>
                  <a:moveTo>
                    <a:pt x="1390" y="442"/>
                  </a:moveTo>
                  <a:cubicBezTo>
                    <a:pt x="1421" y="411"/>
                    <a:pt x="1421" y="411"/>
                    <a:pt x="1421" y="411"/>
                  </a:cubicBezTo>
                  <a:cubicBezTo>
                    <a:pt x="1422" y="410"/>
                    <a:pt x="1422" y="408"/>
                    <a:pt x="1421" y="407"/>
                  </a:cubicBezTo>
                  <a:cubicBezTo>
                    <a:pt x="1419" y="406"/>
                    <a:pt x="1417" y="406"/>
                    <a:pt x="1416" y="407"/>
                  </a:cubicBezTo>
                  <a:cubicBezTo>
                    <a:pt x="1386" y="438"/>
                    <a:pt x="1386" y="438"/>
                    <a:pt x="1386" y="438"/>
                  </a:cubicBezTo>
                  <a:cubicBezTo>
                    <a:pt x="1384" y="439"/>
                    <a:pt x="1384" y="441"/>
                    <a:pt x="1386" y="442"/>
                  </a:cubicBezTo>
                  <a:cubicBezTo>
                    <a:pt x="1386" y="442"/>
                    <a:pt x="1387" y="443"/>
                    <a:pt x="1388" y="443"/>
                  </a:cubicBezTo>
                  <a:cubicBezTo>
                    <a:pt x="1389" y="443"/>
                    <a:pt x="1389" y="442"/>
                    <a:pt x="1390" y="442"/>
                  </a:cubicBezTo>
                  <a:close/>
                  <a:moveTo>
                    <a:pt x="1381" y="442"/>
                  </a:moveTo>
                  <a:cubicBezTo>
                    <a:pt x="1372" y="451"/>
                    <a:pt x="1372" y="451"/>
                    <a:pt x="1372" y="451"/>
                  </a:cubicBezTo>
                  <a:cubicBezTo>
                    <a:pt x="1371" y="452"/>
                    <a:pt x="1371" y="454"/>
                    <a:pt x="1372" y="455"/>
                  </a:cubicBezTo>
                  <a:cubicBezTo>
                    <a:pt x="1373" y="456"/>
                    <a:pt x="1373" y="456"/>
                    <a:pt x="1374" y="456"/>
                  </a:cubicBezTo>
                  <a:cubicBezTo>
                    <a:pt x="1375" y="456"/>
                    <a:pt x="1376" y="456"/>
                    <a:pt x="1376" y="455"/>
                  </a:cubicBezTo>
                  <a:cubicBezTo>
                    <a:pt x="1385" y="447"/>
                    <a:pt x="1385" y="447"/>
                    <a:pt x="1385" y="447"/>
                  </a:cubicBezTo>
                  <a:cubicBezTo>
                    <a:pt x="1386" y="446"/>
                    <a:pt x="1386" y="444"/>
                    <a:pt x="1385" y="442"/>
                  </a:cubicBezTo>
                  <a:cubicBezTo>
                    <a:pt x="1384" y="441"/>
                    <a:pt x="1382" y="441"/>
                    <a:pt x="1381" y="442"/>
                  </a:cubicBezTo>
                  <a:close/>
                  <a:moveTo>
                    <a:pt x="1537" y="287"/>
                  </a:moveTo>
                  <a:cubicBezTo>
                    <a:pt x="1529" y="296"/>
                    <a:pt x="1529" y="296"/>
                    <a:pt x="1529" y="296"/>
                  </a:cubicBezTo>
                  <a:cubicBezTo>
                    <a:pt x="1522" y="302"/>
                    <a:pt x="1522" y="302"/>
                    <a:pt x="1522" y="302"/>
                  </a:cubicBezTo>
                  <a:cubicBezTo>
                    <a:pt x="1521" y="303"/>
                    <a:pt x="1521" y="305"/>
                    <a:pt x="1522" y="306"/>
                  </a:cubicBezTo>
                  <a:cubicBezTo>
                    <a:pt x="1523" y="306"/>
                    <a:pt x="1523" y="306"/>
                    <a:pt x="1524" y="306"/>
                  </a:cubicBezTo>
                  <a:cubicBezTo>
                    <a:pt x="1525" y="306"/>
                    <a:pt x="1526" y="306"/>
                    <a:pt x="1526" y="306"/>
                  </a:cubicBezTo>
                  <a:cubicBezTo>
                    <a:pt x="1531" y="301"/>
                    <a:pt x="1531" y="301"/>
                    <a:pt x="1531" y="301"/>
                  </a:cubicBezTo>
                  <a:cubicBezTo>
                    <a:pt x="1531" y="300"/>
                    <a:pt x="1531" y="300"/>
                    <a:pt x="1531" y="300"/>
                  </a:cubicBezTo>
                  <a:cubicBezTo>
                    <a:pt x="1541" y="290"/>
                    <a:pt x="1541" y="290"/>
                    <a:pt x="1541" y="290"/>
                  </a:cubicBezTo>
                  <a:cubicBezTo>
                    <a:pt x="1543" y="289"/>
                    <a:pt x="1543" y="288"/>
                    <a:pt x="1541" y="286"/>
                  </a:cubicBezTo>
                  <a:cubicBezTo>
                    <a:pt x="1540" y="285"/>
                    <a:pt x="1538" y="285"/>
                    <a:pt x="1537" y="287"/>
                  </a:cubicBezTo>
                  <a:close/>
                  <a:moveTo>
                    <a:pt x="1348" y="475"/>
                  </a:moveTo>
                  <a:cubicBezTo>
                    <a:pt x="1346" y="477"/>
                    <a:pt x="1346" y="477"/>
                    <a:pt x="1346" y="477"/>
                  </a:cubicBezTo>
                  <a:cubicBezTo>
                    <a:pt x="1345" y="478"/>
                    <a:pt x="1345" y="480"/>
                    <a:pt x="1346" y="481"/>
                  </a:cubicBezTo>
                  <a:cubicBezTo>
                    <a:pt x="1347" y="482"/>
                    <a:pt x="1348" y="482"/>
                    <a:pt x="1348" y="482"/>
                  </a:cubicBezTo>
                  <a:cubicBezTo>
                    <a:pt x="1349" y="482"/>
                    <a:pt x="1350" y="482"/>
                    <a:pt x="1350" y="481"/>
                  </a:cubicBezTo>
                  <a:cubicBezTo>
                    <a:pt x="1352" y="480"/>
                    <a:pt x="1352" y="480"/>
                    <a:pt x="1352" y="480"/>
                  </a:cubicBezTo>
                  <a:cubicBezTo>
                    <a:pt x="1353" y="478"/>
                    <a:pt x="1353" y="477"/>
                    <a:pt x="1352" y="475"/>
                  </a:cubicBezTo>
                  <a:cubicBezTo>
                    <a:pt x="1351" y="474"/>
                    <a:pt x="1349" y="474"/>
                    <a:pt x="1348" y="475"/>
                  </a:cubicBezTo>
                  <a:close/>
                  <a:moveTo>
                    <a:pt x="1374" y="471"/>
                  </a:moveTo>
                  <a:cubicBezTo>
                    <a:pt x="1375" y="471"/>
                    <a:pt x="1375" y="470"/>
                    <a:pt x="1376" y="470"/>
                  </a:cubicBezTo>
                  <a:cubicBezTo>
                    <a:pt x="1383" y="463"/>
                    <a:pt x="1383" y="463"/>
                    <a:pt x="1383" y="463"/>
                  </a:cubicBezTo>
                  <a:cubicBezTo>
                    <a:pt x="1384" y="462"/>
                    <a:pt x="1384" y="460"/>
                    <a:pt x="1383" y="459"/>
                  </a:cubicBezTo>
                  <a:cubicBezTo>
                    <a:pt x="1381" y="458"/>
                    <a:pt x="1379" y="458"/>
                    <a:pt x="1378" y="459"/>
                  </a:cubicBezTo>
                  <a:cubicBezTo>
                    <a:pt x="1372" y="465"/>
                    <a:pt x="1372" y="465"/>
                    <a:pt x="1372" y="465"/>
                  </a:cubicBezTo>
                  <a:cubicBezTo>
                    <a:pt x="1370" y="467"/>
                    <a:pt x="1370" y="469"/>
                    <a:pt x="1372" y="470"/>
                  </a:cubicBezTo>
                  <a:cubicBezTo>
                    <a:pt x="1372" y="470"/>
                    <a:pt x="1373" y="471"/>
                    <a:pt x="1374" y="471"/>
                  </a:cubicBezTo>
                  <a:close/>
                  <a:moveTo>
                    <a:pt x="1540" y="297"/>
                  </a:moveTo>
                  <a:cubicBezTo>
                    <a:pt x="1537" y="300"/>
                    <a:pt x="1537" y="300"/>
                    <a:pt x="1537" y="300"/>
                  </a:cubicBezTo>
                  <a:cubicBezTo>
                    <a:pt x="1537" y="301"/>
                    <a:pt x="1536" y="301"/>
                    <a:pt x="1536" y="301"/>
                  </a:cubicBezTo>
                  <a:cubicBezTo>
                    <a:pt x="1536" y="301"/>
                    <a:pt x="1536" y="301"/>
                    <a:pt x="1535" y="302"/>
                  </a:cubicBezTo>
                  <a:cubicBezTo>
                    <a:pt x="1530" y="307"/>
                    <a:pt x="1530" y="307"/>
                    <a:pt x="1530" y="307"/>
                  </a:cubicBezTo>
                  <a:cubicBezTo>
                    <a:pt x="1529" y="308"/>
                    <a:pt x="1529" y="310"/>
                    <a:pt x="1530" y="312"/>
                  </a:cubicBezTo>
                  <a:cubicBezTo>
                    <a:pt x="1530" y="312"/>
                    <a:pt x="1531" y="312"/>
                    <a:pt x="1532" y="312"/>
                  </a:cubicBezTo>
                  <a:cubicBezTo>
                    <a:pt x="1533" y="312"/>
                    <a:pt x="1534" y="312"/>
                    <a:pt x="1534" y="312"/>
                  </a:cubicBezTo>
                  <a:cubicBezTo>
                    <a:pt x="1540" y="306"/>
                    <a:pt x="1540" y="306"/>
                    <a:pt x="1540" y="306"/>
                  </a:cubicBezTo>
                  <a:cubicBezTo>
                    <a:pt x="1540" y="306"/>
                    <a:pt x="1540" y="305"/>
                    <a:pt x="1540" y="305"/>
                  </a:cubicBezTo>
                  <a:cubicBezTo>
                    <a:pt x="1541" y="305"/>
                    <a:pt x="1541" y="305"/>
                    <a:pt x="1541" y="305"/>
                  </a:cubicBezTo>
                  <a:cubicBezTo>
                    <a:pt x="1545" y="301"/>
                    <a:pt x="1545" y="301"/>
                    <a:pt x="1545" y="301"/>
                  </a:cubicBezTo>
                  <a:cubicBezTo>
                    <a:pt x="1546" y="300"/>
                    <a:pt x="1546" y="298"/>
                    <a:pt x="1545" y="297"/>
                  </a:cubicBezTo>
                  <a:cubicBezTo>
                    <a:pt x="1544" y="296"/>
                    <a:pt x="1542" y="296"/>
                    <a:pt x="1540" y="297"/>
                  </a:cubicBezTo>
                  <a:close/>
                  <a:moveTo>
                    <a:pt x="1545" y="297"/>
                  </a:moveTo>
                  <a:cubicBezTo>
                    <a:pt x="1545" y="297"/>
                    <a:pt x="1546" y="297"/>
                    <a:pt x="1547" y="297"/>
                  </a:cubicBezTo>
                  <a:cubicBezTo>
                    <a:pt x="1548" y="297"/>
                    <a:pt x="1549" y="297"/>
                    <a:pt x="1549" y="297"/>
                  </a:cubicBezTo>
                  <a:cubicBezTo>
                    <a:pt x="1576" y="269"/>
                    <a:pt x="1576" y="269"/>
                    <a:pt x="1576" y="269"/>
                  </a:cubicBezTo>
                  <a:cubicBezTo>
                    <a:pt x="1578" y="268"/>
                    <a:pt x="1578" y="266"/>
                    <a:pt x="1576" y="265"/>
                  </a:cubicBezTo>
                  <a:cubicBezTo>
                    <a:pt x="1575" y="264"/>
                    <a:pt x="1573" y="264"/>
                    <a:pt x="1572" y="265"/>
                  </a:cubicBezTo>
                  <a:cubicBezTo>
                    <a:pt x="1545" y="292"/>
                    <a:pt x="1545" y="292"/>
                    <a:pt x="1545" y="292"/>
                  </a:cubicBezTo>
                  <a:cubicBezTo>
                    <a:pt x="1544" y="293"/>
                    <a:pt x="1544" y="295"/>
                    <a:pt x="1545" y="297"/>
                  </a:cubicBezTo>
                  <a:close/>
                  <a:moveTo>
                    <a:pt x="1468" y="369"/>
                  </a:moveTo>
                  <a:cubicBezTo>
                    <a:pt x="1467" y="370"/>
                    <a:pt x="1467" y="370"/>
                    <a:pt x="1467" y="370"/>
                  </a:cubicBezTo>
                  <a:cubicBezTo>
                    <a:pt x="1465" y="372"/>
                    <a:pt x="1465" y="374"/>
                    <a:pt x="1467" y="375"/>
                  </a:cubicBezTo>
                  <a:cubicBezTo>
                    <a:pt x="1467" y="375"/>
                    <a:pt x="1468" y="376"/>
                    <a:pt x="1469" y="376"/>
                  </a:cubicBezTo>
                  <a:cubicBezTo>
                    <a:pt x="1470" y="376"/>
                    <a:pt x="1470" y="375"/>
                    <a:pt x="1471" y="375"/>
                  </a:cubicBezTo>
                  <a:cubicBezTo>
                    <a:pt x="1472" y="373"/>
                    <a:pt x="1472" y="373"/>
                    <a:pt x="1472" y="373"/>
                  </a:cubicBezTo>
                  <a:cubicBezTo>
                    <a:pt x="1474" y="372"/>
                    <a:pt x="1474" y="370"/>
                    <a:pt x="1472" y="369"/>
                  </a:cubicBezTo>
                  <a:cubicBezTo>
                    <a:pt x="1471" y="368"/>
                    <a:pt x="1469" y="368"/>
                    <a:pt x="1468" y="369"/>
                  </a:cubicBezTo>
                  <a:close/>
                  <a:moveTo>
                    <a:pt x="1397" y="447"/>
                  </a:moveTo>
                  <a:cubicBezTo>
                    <a:pt x="1398" y="447"/>
                    <a:pt x="1399" y="447"/>
                    <a:pt x="1400" y="446"/>
                  </a:cubicBezTo>
                  <a:cubicBezTo>
                    <a:pt x="1426" y="420"/>
                    <a:pt x="1426" y="420"/>
                    <a:pt x="1426" y="420"/>
                  </a:cubicBezTo>
                  <a:cubicBezTo>
                    <a:pt x="1428" y="417"/>
                    <a:pt x="1428" y="417"/>
                    <a:pt x="1428" y="417"/>
                  </a:cubicBezTo>
                  <a:cubicBezTo>
                    <a:pt x="1430" y="416"/>
                    <a:pt x="1430" y="414"/>
                    <a:pt x="1428" y="413"/>
                  </a:cubicBezTo>
                  <a:cubicBezTo>
                    <a:pt x="1427" y="412"/>
                    <a:pt x="1425" y="412"/>
                    <a:pt x="1424" y="413"/>
                  </a:cubicBezTo>
                  <a:cubicBezTo>
                    <a:pt x="1422" y="415"/>
                    <a:pt x="1422" y="415"/>
                    <a:pt x="1422" y="415"/>
                  </a:cubicBezTo>
                  <a:cubicBezTo>
                    <a:pt x="1422" y="415"/>
                    <a:pt x="1421" y="416"/>
                    <a:pt x="1421" y="416"/>
                  </a:cubicBezTo>
                  <a:cubicBezTo>
                    <a:pt x="1395" y="442"/>
                    <a:pt x="1395" y="442"/>
                    <a:pt x="1395" y="442"/>
                  </a:cubicBezTo>
                  <a:cubicBezTo>
                    <a:pt x="1394" y="443"/>
                    <a:pt x="1394" y="445"/>
                    <a:pt x="1395" y="446"/>
                  </a:cubicBezTo>
                  <a:cubicBezTo>
                    <a:pt x="1396" y="447"/>
                    <a:pt x="1397" y="447"/>
                    <a:pt x="1397" y="447"/>
                  </a:cubicBezTo>
                  <a:close/>
                  <a:moveTo>
                    <a:pt x="1431" y="420"/>
                  </a:moveTo>
                  <a:cubicBezTo>
                    <a:pt x="1402" y="449"/>
                    <a:pt x="1402" y="449"/>
                    <a:pt x="1402" y="449"/>
                  </a:cubicBezTo>
                  <a:cubicBezTo>
                    <a:pt x="1400" y="451"/>
                    <a:pt x="1400" y="453"/>
                    <a:pt x="1402" y="454"/>
                  </a:cubicBezTo>
                  <a:cubicBezTo>
                    <a:pt x="1402" y="454"/>
                    <a:pt x="1403" y="455"/>
                    <a:pt x="1404" y="455"/>
                  </a:cubicBezTo>
                  <a:cubicBezTo>
                    <a:pt x="1405" y="455"/>
                    <a:pt x="1405" y="454"/>
                    <a:pt x="1406" y="454"/>
                  </a:cubicBezTo>
                  <a:cubicBezTo>
                    <a:pt x="1435" y="424"/>
                    <a:pt x="1435" y="424"/>
                    <a:pt x="1435" y="424"/>
                  </a:cubicBezTo>
                  <a:cubicBezTo>
                    <a:pt x="1436" y="423"/>
                    <a:pt x="1436" y="421"/>
                    <a:pt x="1435" y="420"/>
                  </a:cubicBezTo>
                  <a:cubicBezTo>
                    <a:pt x="1434" y="419"/>
                    <a:pt x="1432" y="419"/>
                    <a:pt x="1431" y="420"/>
                  </a:cubicBezTo>
                  <a:close/>
                  <a:moveTo>
                    <a:pt x="1578" y="277"/>
                  </a:moveTo>
                  <a:cubicBezTo>
                    <a:pt x="1577" y="276"/>
                    <a:pt x="1575" y="276"/>
                    <a:pt x="1574" y="277"/>
                  </a:cubicBezTo>
                  <a:cubicBezTo>
                    <a:pt x="1560" y="291"/>
                    <a:pt x="1560" y="291"/>
                    <a:pt x="1560" y="291"/>
                  </a:cubicBezTo>
                  <a:cubicBezTo>
                    <a:pt x="1553" y="298"/>
                    <a:pt x="1553" y="298"/>
                    <a:pt x="1553" y="298"/>
                  </a:cubicBezTo>
                  <a:cubicBezTo>
                    <a:pt x="1552" y="300"/>
                    <a:pt x="1552" y="301"/>
                    <a:pt x="1553" y="303"/>
                  </a:cubicBezTo>
                  <a:cubicBezTo>
                    <a:pt x="1553" y="303"/>
                    <a:pt x="1554" y="304"/>
                    <a:pt x="1555" y="304"/>
                  </a:cubicBezTo>
                  <a:cubicBezTo>
                    <a:pt x="1556" y="304"/>
                    <a:pt x="1556" y="303"/>
                    <a:pt x="1557" y="303"/>
                  </a:cubicBezTo>
                  <a:cubicBezTo>
                    <a:pt x="1570" y="290"/>
                    <a:pt x="1570" y="290"/>
                    <a:pt x="1570" y="290"/>
                  </a:cubicBezTo>
                  <a:cubicBezTo>
                    <a:pt x="1570" y="290"/>
                    <a:pt x="1570" y="290"/>
                    <a:pt x="1570" y="290"/>
                  </a:cubicBezTo>
                  <a:cubicBezTo>
                    <a:pt x="1578" y="282"/>
                    <a:pt x="1578" y="282"/>
                    <a:pt x="1578" y="282"/>
                  </a:cubicBezTo>
                  <a:cubicBezTo>
                    <a:pt x="1579" y="280"/>
                    <a:pt x="1579" y="279"/>
                    <a:pt x="1578" y="277"/>
                  </a:cubicBezTo>
                  <a:close/>
                  <a:moveTo>
                    <a:pt x="1361" y="497"/>
                  </a:moveTo>
                  <a:cubicBezTo>
                    <a:pt x="1362" y="497"/>
                    <a:pt x="1363" y="497"/>
                    <a:pt x="1363" y="497"/>
                  </a:cubicBezTo>
                  <a:cubicBezTo>
                    <a:pt x="1368" y="492"/>
                    <a:pt x="1368" y="492"/>
                    <a:pt x="1368" y="492"/>
                  </a:cubicBezTo>
                  <a:cubicBezTo>
                    <a:pt x="1369" y="491"/>
                    <a:pt x="1369" y="489"/>
                    <a:pt x="1368" y="488"/>
                  </a:cubicBezTo>
                  <a:cubicBezTo>
                    <a:pt x="1367" y="486"/>
                    <a:pt x="1365" y="486"/>
                    <a:pt x="1364" y="488"/>
                  </a:cubicBezTo>
                  <a:cubicBezTo>
                    <a:pt x="1359" y="492"/>
                    <a:pt x="1359" y="492"/>
                    <a:pt x="1359" y="492"/>
                  </a:cubicBezTo>
                  <a:cubicBezTo>
                    <a:pt x="1358" y="493"/>
                    <a:pt x="1358" y="495"/>
                    <a:pt x="1359" y="497"/>
                  </a:cubicBezTo>
                  <a:cubicBezTo>
                    <a:pt x="1359" y="497"/>
                    <a:pt x="1360" y="497"/>
                    <a:pt x="1361" y="497"/>
                  </a:cubicBezTo>
                  <a:close/>
                  <a:moveTo>
                    <a:pt x="1381" y="478"/>
                  </a:moveTo>
                  <a:cubicBezTo>
                    <a:pt x="1381" y="478"/>
                    <a:pt x="1382" y="478"/>
                    <a:pt x="1383" y="477"/>
                  </a:cubicBezTo>
                  <a:cubicBezTo>
                    <a:pt x="1388" y="472"/>
                    <a:pt x="1388" y="472"/>
                    <a:pt x="1388" y="472"/>
                  </a:cubicBezTo>
                  <a:cubicBezTo>
                    <a:pt x="1389" y="470"/>
                    <a:pt x="1389" y="468"/>
                    <a:pt x="1388" y="467"/>
                  </a:cubicBezTo>
                  <a:cubicBezTo>
                    <a:pt x="1387" y="466"/>
                    <a:pt x="1385" y="466"/>
                    <a:pt x="1384" y="467"/>
                  </a:cubicBezTo>
                  <a:cubicBezTo>
                    <a:pt x="1379" y="473"/>
                    <a:pt x="1379" y="473"/>
                    <a:pt x="1379" y="473"/>
                  </a:cubicBezTo>
                  <a:cubicBezTo>
                    <a:pt x="1377" y="474"/>
                    <a:pt x="1377" y="476"/>
                    <a:pt x="1379" y="477"/>
                  </a:cubicBezTo>
                  <a:cubicBezTo>
                    <a:pt x="1379" y="478"/>
                    <a:pt x="1380" y="478"/>
                    <a:pt x="1381" y="478"/>
                  </a:cubicBezTo>
                  <a:close/>
                  <a:moveTo>
                    <a:pt x="1535" y="316"/>
                  </a:moveTo>
                  <a:cubicBezTo>
                    <a:pt x="1535" y="317"/>
                    <a:pt x="1535" y="317"/>
                    <a:pt x="1535" y="317"/>
                  </a:cubicBezTo>
                  <a:cubicBezTo>
                    <a:pt x="1533" y="318"/>
                    <a:pt x="1533" y="320"/>
                    <a:pt x="1535" y="321"/>
                  </a:cubicBezTo>
                  <a:cubicBezTo>
                    <a:pt x="1535" y="321"/>
                    <a:pt x="1536" y="322"/>
                    <a:pt x="1537" y="322"/>
                  </a:cubicBezTo>
                  <a:cubicBezTo>
                    <a:pt x="1538" y="322"/>
                    <a:pt x="1538" y="321"/>
                    <a:pt x="1539" y="321"/>
                  </a:cubicBezTo>
                  <a:cubicBezTo>
                    <a:pt x="1539" y="320"/>
                    <a:pt x="1539" y="320"/>
                    <a:pt x="1539" y="320"/>
                  </a:cubicBezTo>
                  <a:cubicBezTo>
                    <a:pt x="1541" y="319"/>
                    <a:pt x="1541" y="317"/>
                    <a:pt x="1539" y="316"/>
                  </a:cubicBezTo>
                  <a:cubicBezTo>
                    <a:pt x="1538" y="315"/>
                    <a:pt x="1536" y="315"/>
                    <a:pt x="1535" y="316"/>
                  </a:cubicBezTo>
                  <a:close/>
                  <a:moveTo>
                    <a:pt x="1488" y="363"/>
                  </a:moveTo>
                  <a:cubicBezTo>
                    <a:pt x="1487" y="364"/>
                    <a:pt x="1487" y="366"/>
                    <a:pt x="1488" y="367"/>
                  </a:cubicBezTo>
                  <a:cubicBezTo>
                    <a:pt x="1489" y="368"/>
                    <a:pt x="1490" y="368"/>
                    <a:pt x="1490" y="368"/>
                  </a:cubicBezTo>
                  <a:cubicBezTo>
                    <a:pt x="1491" y="368"/>
                    <a:pt x="1492" y="368"/>
                    <a:pt x="1492" y="367"/>
                  </a:cubicBezTo>
                  <a:cubicBezTo>
                    <a:pt x="1499" y="361"/>
                    <a:pt x="1499" y="361"/>
                    <a:pt x="1499" y="361"/>
                  </a:cubicBezTo>
                  <a:cubicBezTo>
                    <a:pt x="1500" y="359"/>
                    <a:pt x="1500" y="357"/>
                    <a:pt x="1499" y="356"/>
                  </a:cubicBezTo>
                  <a:cubicBezTo>
                    <a:pt x="1498" y="355"/>
                    <a:pt x="1496" y="355"/>
                    <a:pt x="1495" y="356"/>
                  </a:cubicBezTo>
                  <a:lnTo>
                    <a:pt x="1488" y="363"/>
                  </a:lnTo>
                  <a:close/>
                  <a:moveTo>
                    <a:pt x="1362" y="503"/>
                  </a:moveTo>
                  <a:cubicBezTo>
                    <a:pt x="1359" y="506"/>
                    <a:pt x="1359" y="506"/>
                    <a:pt x="1359" y="506"/>
                  </a:cubicBezTo>
                  <a:cubicBezTo>
                    <a:pt x="1358" y="507"/>
                    <a:pt x="1358" y="509"/>
                    <a:pt x="1359" y="510"/>
                  </a:cubicBezTo>
                  <a:cubicBezTo>
                    <a:pt x="1360" y="511"/>
                    <a:pt x="1361" y="511"/>
                    <a:pt x="1361" y="511"/>
                  </a:cubicBezTo>
                  <a:cubicBezTo>
                    <a:pt x="1362" y="511"/>
                    <a:pt x="1363" y="511"/>
                    <a:pt x="1364" y="510"/>
                  </a:cubicBezTo>
                  <a:cubicBezTo>
                    <a:pt x="1366" y="508"/>
                    <a:pt x="1366" y="508"/>
                    <a:pt x="1366" y="508"/>
                  </a:cubicBezTo>
                  <a:cubicBezTo>
                    <a:pt x="1367" y="507"/>
                    <a:pt x="1367" y="505"/>
                    <a:pt x="1366" y="503"/>
                  </a:cubicBezTo>
                  <a:cubicBezTo>
                    <a:pt x="1365" y="502"/>
                    <a:pt x="1363" y="502"/>
                    <a:pt x="1362" y="503"/>
                  </a:cubicBezTo>
                  <a:close/>
                  <a:moveTo>
                    <a:pt x="1378" y="496"/>
                  </a:moveTo>
                  <a:cubicBezTo>
                    <a:pt x="1379" y="495"/>
                    <a:pt x="1379" y="493"/>
                    <a:pt x="1378" y="492"/>
                  </a:cubicBezTo>
                  <a:cubicBezTo>
                    <a:pt x="1376" y="491"/>
                    <a:pt x="1374" y="491"/>
                    <a:pt x="1373" y="492"/>
                  </a:cubicBezTo>
                  <a:cubicBezTo>
                    <a:pt x="1366" y="499"/>
                    <a:pt x="1366" y="499"/>
                    <a:pt x="1366" y="499"/>
                  </a:cubicBezTo>
                  <a:cubicBezTo>
                    <a:pt x="1365" y="500"/>
                    <a:pt x="1365" y="502"/>
                    <a:pt x="1366" y="503"/>
                  </a:cubicBezTo>
                  <a:cubicBezTo>
                    <a:pt x="1367" y="504"/>
                    <a:pt x="1368" y="504"/>
                    <a:pt x="1369" y="504"/>
                  </a:cubicBezTo>
                  <a:cubicBezTo>
                    <a:pt x="1369" y="504"/>
                    <a:pt x="1370" y="504"/>
                    <a:pt x="1371" y="503"/>
                  </a:cubicBezTo>
                  <a:lnTo>
                    <a:pt x="1378" y="496"/>
                  </a:lnTo>
                  <a:close/>
                  <a:moveTo>
                    <a:pt x="1387" y="486"/>
                  </a:moveTo>
                  <a:cubicBezTo>
                    <a:pt x="1387" y="486"/>
                    <a:pt x="1388" y="486"/>
                    <a:pt x="1389" y="485"/>
                  </a:cubicBezTo>
                  <a:cubicBezTo>
                    <a:pt x="1393" y="480"/>
                    <a:pt x="1393" y="480"/>
                    <a:pt x="1393" y="480"/>
                  </a:cubicBezTo>
                  <a:cubicBezTo>
                    <a:pt x="1395" y="479"/>
                    <a:pt x="1395" y="477"/>
                    <a:pt x="1393" y="476"/>
                  </a:cubicBezTo>
                  <a:cubicBezTo>
                    <a:pt x="1392" y="475"/>
                    <a:pt x="1390" y="475"/>
                    <a:pt x="1389" y="476"/>
                  </a:cubicBezTo>
                  <a:cubicBezTo>
                    <a:pt x="1384" y="481"/>
                    <a:pt x="1384" y="481"/>
                    <a:pt x="1384" y="481"/>
                  </a:cubicBezTo>
                  <a:cubicBezTo>
                    <a:pt x="1383" y="482"/>
                    <a:pt x="1383" y="484"/>
                    <a:pt x="1384" y="485"/>
                  </a:cubicBezTo>
                  <a:cubicBezTo>
                    <a:pt x="1385" y="486"/>
                    <a:pt x="1386" y="486"/>
                    <a:pt x="1387" y="486"/>
                  </a:cubicBezTo>
                  <a:close/>
                  <a:moveTo>
                    <a:pt x="1493" y="380"/>
                  </a:moveTo>
                  <a:cubicBezTo>
                    <a:pt x="1494" y="380"/>
                    <a:pt x="1494" y="379"/>
                    <a:pt x="1495" y="379"/>
                  </a:cubicBezTo>
                  <a:cubicBezTo>
                    <a:pt x="1499" y="375"/>
                    <a:pt x="1499" y="375"/>
                    <a:pt x="1499" y="375"/>
                  </a:cubicBezTo>
                  <a:cubicBezTo>
                    <a:pt x="1500" y="374"/>
                    <a:pt x="1500" y="372"/>
                    <a:pt x="1499" y="371"/>
                  </a:cubicBezTo>
                  <a:cubicBezTo>
                    <a:pt x="1497" y="370"/>
                    <a:pt x="1495" y="370"/>
                    <a:pt x="1494" y="371"/>
                  </a:cubicBezTo>
                  <a:cubicBezTo>
                    <a:pt x="1491" y="374"/>
                    <a:pt x="1491" y="374"/>
                    <a:pt x="1491" y="374"/>
                  </a:cubicBezTo>
                  <a:cubicBezTo>
                    <a:pt x="1489" y="376"/>
                    <a:pt x="1489" y="378"/>
                    <a:pt x="1491" y="379"/>
                  </a:cubicBezTo>
                  <a:cubicBezTo>
                    <a:pt x="1491" y="379"/>
                    <a:pt x="1492" y="380"/>
                    <a:pt x="1493" y="380"/>
                  </a:cubicBezTo>
                  <a:close/>
                  <a:moveTo>
                    <a:pt x="1412" y="460"/>
                  </a:moveTo>
                  <a:cubicBezTo>
                    <a:pt x="1413" y="460"/>
                    <a:pt x="1414" y="460"/>
                    <a:pt x="1414" y="460"/>
                  </a:cubicBezTo>
                  <a:cubicBezTo>
                    <a:pt x="1440" y="434"/>
                    <a:pt x="1440" y="434"/>
                    <a:pt x="1440" y="434"/>
                  </a:cubicBezTo>
                  <a:cubicBezTo>
                    <a:pt x="1441" y="433"/>
                    <a:pt x="1441" y="431"/>
                    <a:pt x="1440" y="430"/>
                  </a:cubicBezTo>
                  <a:cubicBezTo>
                    <a:pt x="1439" y="428"/>
                    <a:pt x="1437" y="428"/>
                    <a:pt x="1435" y="430"/>
                  </a:cubicBezTo>
                  <a:cubicBezTo>
                    <a:pt x="1410" y="455"/>
                    <a:pt x="1410" y="455"/>
                    <a:pt x="1410" y="455"/>
                  </a:cubicBezTo>
                  <a:cubicBezTo>
                    <a:pt x="1409" y="456"/>
                    <a:pt x="1409" y="458"/>
                    <a:pt x="1410" y="460"/>
                  </a:cubicBezTo>
                  <a:cubicBezTo>
                    <a:pt x="1410" y="460"/>
                    <a:pt x="1411" y="460"/>
                    <a:pt x="1412" y="460"/>
                  </a:cubicBezTo>
                  <a:close/>
                  <a:moveTo>
                    <a:pt x="1384" y="503"/>
                  </a:moveTo>
                  <a:cubicBezTo>
                    <a:pt x="1386" y="502"/>
                    <a:pt x="1386" y="500"/>
                    <a:pt x="1384" y="499"/>
                  </a:cubicBezTo>
                  <a:cubicBezTo>
                    <a:pt x="1383" y="498"/>
                    <a:pt x="1381" y="498"/>
                    <a:pt x="1380" y="499"/>
                  </a:cubicBezTo>
                  <a:cubicBezTo>
                    <a:pt x="1371" y="508"/>
                    <a:pt x="1371" y="508"/>
                    <a:pt x="1371" y="508"/>
                  </a:cubicBezTo>
                  <a:cubicBezTo>
                    <a:pt x="1370" y="509"/>
                    <a:pt x="1370" y="511"/>
                    <a:pt x="1371" y="512"/>
                  </a:cubicBezTo>
                  <a:cubicBezTo>
                    <a:pt x="1372" y="513"/>
                    <a:pt x="1373" y="513"/>
                    <a:pt x="1373" y="513"/>
                  </a:cubicBezTo>
                  <a:cubicBezTo>
                    <a:pt x="1374" y="513"/>
                    <a:pt x="1375" y="513"/>
                    <a:pt x="1375" y="512"/>
                  </a:cubicBezTo>
                  <a:lnTo>
                    <a:pt x="1384" y="503"/>
                  </a:lnTo>
                  <a:close/>
                  <a:moveTo>
                    <a:pt x="1431" y="457"/>
                  </a:moveTo>
                  <a:cubicBezTo>
                    <a:pt x="1441" y="447"/>
                    <a:pt x="1441" y="447"/>
                    <a:pt x="1441" y="447"/>
                  </a:cubicBezTo>
                  <a:cubicBezTo>
                    <a:pt x="1442" y="446"/>
                    <a:pt x="1442" y="444"/>
                    <a:pt x="1441" y="443"/>
                  </a:cubicBezTo>
                  <a:cubicBezTo>
                    <a:pt x="1440" y="441"/>
                    <a:pt x="1438" y="441"/>
                    <a:pt x="1436" y="443"/>
                  </a:cubicBezTo>
                  <a:cubicBezTo>
                    <a:pt x="1427" y="452"/>
                    <a:pt x="1427" y="452"/>
                    <a:pt x="1427" y="452"/>
                  </a:cubicBezTo>
                  <a:cubicBezTo>
                    <a:pt x="1426" y="454"/>
                    <a:pt x="1426" y="455"/>
                    <a:pt x="1427" y="457"/>
                  </a:cubicBezTo>
                  <a:cubicBezTo>
                    <a:pt x="1427" y="457"/>
                    <a:pt x="1428" y="458"/>
                    <a:pt x="1429" y="458"/>
                  </a:cubicBezTo>
                  <a:cubicBezTo>
                    <a:pt x="1430" y="458"/>
                    <a:pt x="1430" y="457"/>
                    <a:pt x="1431" y="457"/>
                  </a:cubicBezTo>
                  <a:close/>
                  <a:moveTo>
                    <a:pt x="1388" y="496"/>
                  </a:moveTo>
                  <a:cubicBezTo>
                    <a:pt x="1388" y="496"/>
                    <a:pt x="1389" y="497"/>
                    <a:pt x="1390" y="497"/>
                  </a:cubicBezTo>
                  <a:cubicBezTo>
                    <a:pt x="1391" y="497"/>
                    <a:pt x="1391" y="496"/>
                    <a:pt x="1392" y="496"/>
                  </a:cubicBezTo>
                  <a:cubicBezTo>
                    <a:pt x="1402" y="486"/>
                    <a:pt x="1402" y="486"/>
                    <a:pt x="1402" y="486"/>
                  </a:cubicBezTo>
                  <a:cubicBezTo>
                    <a:pt x="1403" y="485"/>
                    <a:pt x="1403" y="483"/>
                    <a:pt x="1402" y="481"/>
                  </a:cubicBezTo>
                  <a:cubicBezTo>
                    <a:pt x="1401" y="480"/>
                    <a:pt x="1399" y="480"/>
                    <a:pt x="1398" y="481"/>
                  </a:cubicBezTo>
                  <a:cubicBezTo>
                    <a:pt x="1388" y="491"/>
                    <a:pt x="1388" y="491"/>
                    <a:pt x="1388" y="491"/>
                  </a:cubicBezTo>
                  <a:cubicBezTo>
                    <a:pt x="1386" y="493"/>
                    <a:pt x="1386" y="495"/>
                    <a:pt x="1388" y="496"/>
                  </a:cubicBezTo>
                  <a:close/>
                  <a:moveTo>
                    <a:pt x="1418" y="470"/>
                  </a:moveTo>
                  <a:cubicBezTo>
                    <a:pt x="1427" y="461"/>
                    <a:pt x="1427" y="461"/>
                    <a:pt x="1427" y="461"/>
                  </a:cubicBezTo>
                  <a:cubicBezTo>
                    <a:pt x="1428" y="460"/>
                    <a:pt x="1428" y="458"/>
                    <a:pt x="1427" y="457"/>
                  </a:cubicBezTo>
                  <a:cubicBezTo>
                    <a:pt x="1425" y="456"/>
                    <a:pt x="1424" y="456"/>
                    <a:pt x="1423" y="457"/>
                  </a:cubicBezTo>
                  <a:cubicBezTo>
                    <a:pt x="1418" y="462"/>
                    <a:pt x="1418" y="462"/>
                    <a:pt x="1418" y="462"/>
                  </a:cubicBezTo>
                  <a:cubicBezTo>
                    <a:pt x="1418" y="462"/>
                    <a:pt x="1418" y="462"/>
                    <a:pt x="1418" y="462"/>
                  </a:cubicBezTo>
                  <a:cubicBezTo>
                    <a:pt x="1414" y="465"/>
                    <a:pt x="1414" y="465"/>
                    <a:pt x="1414" y="465"/>
                  </a:cubicBezTo>
                  <a:cubicBezTo>
                    <a:pt x="1413" y="466"/>
                    <a:pt x="1413" y="468"/>
                    <a:pt x="1414" y="470"/>
                  </a:cubicBezTo>
                  <a:cubicBezTo>
                    <a:pt x="1415" y="470"/>
                    <a:pt x="1415" y="470"/>
                    <a:pt x="1416" y="470"/>
                  </a:cubicBezTo>
                  <a:cubicBezTo>
                    <a:pt x="1417" y="470"/>
                    <a:pt x="1418" y="470"/>
                    <a:pt x="1418" y="470"/>
                  </a:cubicBezTo>
                  <a:close/>
                  <a:moveTo>
                    <a:pt x="1378" y="519"/>
                  </a:moveTo>
                  <a:cubicBezTo>
                    <a:pt x="1379" y="520"/>
                    <a:pt x="1380" y="520"/>
                    <a:pt x="1380" y="520"/>
                  </a:cubicBezTo>
                  <a:cubicBezTo>
                    <a:pt x="1381" y="520"/>
                    <a:pt x="1382" y="520"/>
                    <a:pt x="1382" y="519"/>
                  </a:cubicBezTo>
                  <a:cubicBezTo>
                    <a:pt x="1391" y="511"/>
                    <a:pt x="1391" y="511"/>
                    <a:pt x="1391" y="511"/>
                  </a:cubicBezTo>
                  <a:cubicBezTo>
                    <a:pt x="1392" y="509"/>
                    <a:pt x="1392" y="507"/>
                    <a:pt x="1391" y="506"/>
                  </a:cubicBezTo>
                  <a:cubicBezTo>
                    <a:pt x="1390" y="505"/>
                    <a:pt x="1388" y="505"/>
                    <a:pt x="1387" y="506"/>
                  </a:cubicBezTo>
                  <a:cubicBezTo>
                    <a:pt x="1378" y="515"/>
                    <a:pt x="1378" y="515"/>
                    <a:pt x="1378" y="515"/>
                  </a:cubicBezTo>
                  <a:cubicBezTo>
                    <a:pt x="1377" y="516"/>
                    <a:pt x="1377" y="518"/>
                    <a:pt x="1378" y="519"/>
                  </a:cubicBezTo>
                  <a:close/>
                  <a:moveTo>
                    <a:pt x="1394" y="507"/>
                  </a:moveTo>
                  <a:cubicBezTo>
                    <a:pt x="1395" y="507"/>
                    <a:pt x="1395" y="506"/>
                    <a:pt x="1396" y="506"/>
                  </a:cubicBezTo>
                  <a:cubicBezTo>
                    <a:pt x="1408" y="493"/>
                    <a:pt x="1408" y="493"/>
                    <a:pt x="1408" y="493"/>
                  </a:cubicBezTo>
                  <a:cubicBezTo>
                    <a:pt x="1410" y="492"/>
                    <a:pt x="1410" y="490"/>
                    <a:pt x="1408" y="489"/>
                  </a:cubicBezTo>
                  <a:cubicBezTo>
                    <a:pt x="1407" y="488"/>
                    <a:pt x="1405" y="488"/>
                    <a:pt x="1404" y="489"/>
                  </a:cubicBezTo>
                  <a:cubicBezTo>
                    <a:pt x="1392" y="501"/>
                    <a:pt x="1392" y="501"/>
                    <a:pt x="1392" y="501"/>
                  </a:cubicBezTo>
                  <a:cubicBezTo>
                    <a:pt x="1390" y="503"/>
                    <a:pt x="1390" y="504"/>
                    <a:pt x="1392" y="506"/>
                  </a:cubicBezTo>
                  <a:cubicBezTo>
                    <a:pt x="1392" y="506"/>
                    <a:pt x="1393" y="507"/>
                    <a:pt x="1394" y="507"/>
                  </a:cubicBezTo>
                  <a:close/>
                  <a:moveTo>
                    <a:pt x="1382" y="529"/>
                  </a:moveTo>
                  <a:cubicBezTo>
                    <a:pt x="1381" y="528"/>
                    <a:pt x="1379" y="528"/>
                    <a:pt x="1378" y="529"/>
                  </a:cubicBezTo>
                  <a:cubicBezTo>
                    <a:pt x="1376" y="531"/>
                    <a:pt x="1376" y="531"/>
                    <a:pt x="1376" y="531"/>
                  </a:cubicBezTo>
                  <a:cubicBezTo>
                    <a:pt x="1374" y="533"/>
                    <a:pt x="1374" y="534"/>
                    <a:pt x="1376" y="536"/>
                  </a:cubicBezTo>
                  <a:cubicBezTo>
                    <a:pt x="1376" y="536"/>
                    <a:pt x="1377" y="537"/>
                    <a:pt x="1378" y="537"/>
                  </a:cubicBezTo>
                  <a:cubicBezTo>
                    <a:pt x="1379" y="537"/>
                    <a:pt x="1379" y="536"/>
                    <a:pt x="1380" y="536"/>
                  </a:cubicBezTo>
                  <a:cubicBezTo>
                    <a:pt x="1382" y="534"/>
                    <a:pt x="1382" y="534"/>
                    <a:pt x="1382" y="534"/>
                  </a:cubicBezTo>
                  <a:cubicBezTo>
                    <a:pt x="1383" y="533"/>
                    <a:pt x="1383" y="531"/>
                    <a:pt x="1382" y="529"/>
                  </a:cubicBezTo>
                  <a:close/>
                  <a:moveTo>
                    <a:pt x="1385" y="529"/>
                  </a:moveTo>
                  <a:cubicBezTo>
                    <a:pt x="1386" y="529"/>
                    <a:pt x="1387" y="529"/>
                    <a:pt x="1388" y="528"/>
                  </a:cubicBezTo>
                  <a:cubicBezTo>
                    <a:pt x="1410" y="506"/>
                    <a:pt x="1410" y="506"/>
                    <a:pt x="1410" y="506"/>
                  </a:cubicBezTo>
                  <a:cubicBezTo>
                    <a:pt x="1411" y="505"/>
                    <a:pt x="1411" y="503"/>
                    <a:pt x="1410" y="502"/>
                  </a:cubicBezTo>
                  <a:cubicBezTo>
                    <a:pt x="1408" y="501"/>
                    <a:pt x="1406" y="501"/>
                    <a:pt x="1405" y="502"/>
                  </a:cubicBezTo>
                  <a:cubicBezTo>
                    <a:pt x="1397" y="509"/>
                    <a:pt x="1397" y="509"/>
                    <a:pt x="1397" y="509"/>
                  </a:cubicBezTo>
                  <a:cubicBezTo>
                    <a:pt x="1397" y="509"/>
                    <a:pt x="1397" y="509"/>
                    <a:pt x="1397" y="509"/>
                  </a:cubicBezTo>
                  <a:cubicBezTo>
                    <a:pt x="1382" y="524"/>
                    <a:pt x="1382" y="524"/>
                    <a:pt x="1382" y="524"/>
                  </a:cubicBezTo>
                  <a:cubicBezTo>
                    <a:pt x="1381" y="525"/>
                    <a:pt x="1382" y="527"/>
                    <a:pt x="1383" y="528"/>
                  </a:cubicBezTo>
                  <a:cubicBezTo>
                    <a:pt x="1383" y="529"/>
                    <a:pt x="1385" y="529"/>
                    <a:pt x="1385" y="529"/>
                  </a:cubicBezTo>
                  <a:close/>
                  <a:moveTo>
                    <a:pt x="1498" y="417"/>
                  </a:moveTo>
                  <a:cubicBezTo>
                    <a:pt x="1499" y="417"/>
                    <a:pt x="1499" y="416"/>
                    <a:pt x="1500" y="416"/>
                  </a:cubicBezTo>
                  <a:cubicBezTo>
                    <a:pt x="1510" y="406"/>
                    <a:pt x="1510" y="406"/>
                    <a:pt x="1510" y="406"/>
                  </a:cubicBezTo>
                  <a:cubicBezTo>
                    <a:pt x="1511" y="404"/>
                    <a:pt x="1511" y="403"/>
                    <a:pt x="1510" y="401"/>
                  </a:cubicBezTo>
                  <a:cubicBezTo>
                    <a:pt x="1509" y="400"/>
                    <a:pt x="1507" y="400"/>
                    <a:pt x="1506" y="401"/>
                  </a:cubicBezTo>
                  <a:cubicBezTo>
                    <a:pt x="1496" y="411"/>
                    <a:pt x="1496" y="411"/>
                    <a:pt x="1496" y="411"/>
                  </a:cubicBezTo>
                  <a:cubicBezTo>
                    <a:pt x="1494" y="413"/>
                    <a:pt x="1494" y="415"/>
                    <a:pt x="1496" y="416"/>
                  </a:cubicBezTo>
                  <a:cubicBezTo>
                    <a:pt x="1496" y="416"/>
                    <a:pt x="1497" y="417"/>
                    <a:pt x="1498" y="417"/>
                  </a:cubicBezTo>
                  <a:close/>
                  <a:moveTo>
                    <a:pt x="1384" y="537"/>
                  </a:moveTo>
                  <a:cubicBezTo>
                    <a:pt x="1383" y="538"/>
                    <a:pt x="1383" y="538"/>
                    <a:pt x="1383" y="538"/>
                  </a:cubicBezTo>
                  <a:cubicBezTo>
                    <a:pt x="1381" y="539"/>
                    <a:pt x="1381" y="541"/>
                    <a:pt x="1383" y="543"/>
                  </a:cubicBezTo>
                  <a:cubicBezTo>
                    <a:pt x="1383" y="543"/>
                    <a:pt x="1384" y="544"/>
                    <a:pt x="1385" y="544"/>
                  </a:cubicBezTo>
                  <a:cubicBezTo>
                    <a:pt x="1386" y="544"/>
                    <a:pt x="1386" y="543"/>
                    <a:pt x="1387" y="543"/>
                  </a:cubicBezTo>
                  <a:cubicBezTo>
                    <a:pt x="1388" y="542"/>
                    <a:pt x="1388" y="542"/>
                    <a:pt x="1388" y="542"/>
                  </a:cubicBezTo>
                  <a:cubicBezTo>
                    <a:pt x="1389" y="541"/>
                    <a:pt x="1389" y="539"/>
                    <a:pt x="1388" y="537"/>
                  </a:cubicBezTo>
                  <a:cubicBezTo>
                    <a:pt x="1387" y="536"/>
                    <a:pt x="1385" y="536"/>
                    <a:pt x="1384" y="537"/>
                  </a:cubicBezTo>
                  <a:close/>
                  <a:moveTo>
                    <a:pt x="1409" y="519"/>
                  </a:moveTo>
                  <a:cubicBezTo>
                    <a:pt x="1410" y="519"/>
                    <a:pt x="1411" y="519"/>
                    <a:pt x="1411" y="519"/>
                  </a:cubicBezTo>
                  <a:cubicBezTo>
                    <a:pt x="1414" y="515"/>
                    <a:pt x="1414" y="515"/>
                    <a:pt x="1414" y="515"/>
                  </a:cubicBezTo>
                  <a:cubicBezTo>
                    <a:pt x="1416" y="514"/>
                    <a:pt x="1416" y="512"/>
                    <a:pt x="1414" y="511"/>
                  </a:cubicBezTo>
                  <a:cubicBezTo>
                    <a:pt x="1413" y="510"/>
                    <a:pt x="1411" y="510"/>
                    <a:pt x="1410" y="511"/>
                  </a:cubicBezTo>
                  <a:cubicBezTo>
                    <a:pt x="1407" y="514"/>
                    <a:pt x="1407" y="514"/>
                    <a:pt x="1407" y="514"/>
                  </a:cubicBezTo>
                  <a:cubicBezTo>
                    <a:pt x="1406" y="515"/>
                    <a:pt x="1406" y="517"/>
                    <a:pt x="1407" y="519"/>
                  </a:cubicBezTo>
                  <a:cubicBezTo>
                    <a:pt x="1407" y="519"/>
                    <a:pt x="1408" y="519"/>
                    <a:pt x="1409" y="519"/>
                  </a:cubicBezTo>
                  <a:close/>
                  <a:moveTo>
                    <a:pt x="1406" y="523"/>
                  </a:moveTo>
                  <a:cubicBezTo>
                    <a:pt x="1408" y="522"/>
                    <a:pt x="1408" y="520"/>
                    <a:pt x="1406" y="519"/>
                  </a:cubicBezTo>
                  <a:cubicBezTo>
                    <a:pt x="1405" y="518"/>
                    <a:pt x="1403" y="518"/>
                    <a:pt x="1402" y="519"/>
                  </a:cubicBezTo>
                  <a:cubicBezTo>
                    <a:pt x="1388" y="533"/>
                    <a:pt x="1388" y="533"/>
                    <a:pt x="1388" y="533"/>
                  </a:cubicBezTo>
                  <a:cubicBezTo>
                    <a:pt x="1387" y="534"/>
                    <a:pt x="1387" y="536"/>
                    <a:pt x="1388" y="537"/>
                  </a:cubicBezTo>
                  <a:cubicBezTo>
                    <a:pt x="1389" y="538"/>
                    <a:pt x="1389" y="538"/>
                    <a:pt x="1390" y="538"/>
                  </a:cubicBezTo>
                  <a:cubicBezTo>
                    <a:pt x="1391" y="538"/>
                    <a:pt x="1392" y="538"/>
                    <a:pt x="1392" y="537"/>
                  </a:cubicBezTo>
                  <a:lnTo>
                    <a:pt x="1406" y="523"/>
                  </a:lnTo>
                  <a:close/>
                  <a:moveTo>
                    <a:pt x="1498" y="430"/>
                  </a:moveTo>
                  <a:cubicBezTo>
                    <a:pt x="1499" y="430"/>
                    <a:pt x="1500" y="430"/>
                    <a:pt x="1501" y="429"/>
                  </a:cubicBezTo>
                  <a:cubicBezTo>
                    <a:pt x="1513" y="417"/>
                    <a:pt x="1513" y="417"/>
                    <a:pt x="1513" y="417"/>
                  </a:cubicBezTo>
                  <a:cubicBezTo>
                    <a:pt x="1514" y="415"/>
                    <a:pt x="1514" y="413"/>
                    <a:pt x="1513" y="412"/>
                  </a:cubicBezTo>
                  <a:cubicBezTo>
                    <a:pt x="1512" y="411"/>
                    <a:pt x="1510" y="411"/>
                    <a:pt x="1509" y="412"/>
                  </a:cubicBezTo>
                  <a:cubicBezTo>
                    <a:pt x="1496" y="425"/>
                    <a:pt x="1496" y="425"/>
                    <a:pt x="1496" y="425"/>
                  </a:cubicBezTo>
                  <a:cubicBezTo>
                    <a:pt x="1495" y="426"/>
                    <a:pt x="1495" y="428"/>
                    <a:pt x="1496" y="429"/>
                  </a:cubicBezTo>
                  <a:cubicBezTo>
                    <a:pt x="1497" y="430"/>
                    <a:pt x="1498" y="430"/>
                    <a:pt x="1498" y="430"/>
                  </a:cubicBezTo>
                  <a:close/>
                  <a:moveTo>
                    <a:pt x="1503" y="440"/>
                  </a:moveTo>
                  <a:cubicBezTo>
                    <a:pt x="1504" y="440"/>
                    <a:pt x="1504" y="439"/>
                    <a:pt x="1505" y="439"/>
                  </a:cubicBezTo>
                  <a:cubicBezTo>
                    <a:pt x="1506" y="438"/>
                    <a:pt x="1506" y="438"/>
                    <a:pt x="1506" y="438"/>
                  </a:cubicBezTo>
                  <a:cubicBezTo>
                    <a:pt x="1506" y="437"/>
                    <a:pt x="1507" y="437"/>
                    <a:pt x="1507" y="436"/>
                  </a:cubicBezTo>
                  <a:cubicBezTo>
                    <a:pt x="1507" y="436"/>
                    <a:pt x="1508" y="436"/>
                    <a:pt x="1508" y="436"/>
                  </a:cubicBezTo>
                  <a:cubicBezTo>
                    <a:pt x="1512" y="432"/>
                    <a:pt x="1512" y="432"/>
                    <a:pt x="1512" y="432"/>
                  </a:cubicBezTo>
                  <a:cubicBezTo>
                    <a:pt x="1513" y="430"/>
                    <a:pt x="1513" y="428"/>
                    <a:pt x="1512" y="427"/>
                  </a:cubicBezTo>
                  <a:cubicBezTo>
                    <a:pt x="1511" y="426"/>
                    <a:pt x="1509" y="426"/>
                    <a:pt x="1508" y="427"/>
                  </a:cubicBezTo>
                  <a:cubicBezTo>
                    <a:pt x="1504" y="431"/>
                    <a:pt x="1504" y="431"/>
                    <a:pt x="1504" y="431"/>
                  </a:cubicBezTo>
                  <a:cubicBezTo>
                    <a:pt x="1503" y="432"/>
                    <a:pt x="1503" y="432"/>
                    <a:pt x="1503" y="433"/>
                  </a:cubicBezTo>
                  <a:cubicBezTo>
                    <a:pt x="1502" y="433"/>
                    <a:pt x="1502" y="433"/>
                    <a:pt x="1502" y="433"/>
                  </a:cubicBezTo>
                  <a:cubicBezTo>
                    <a:pt x="1501" y="434"/>
                    <a:pt x="1501" y="434"/>
                    <a:pt x="1501" y="434"/>
                  </a:cubicBezTo>
                  <a:cubicBezTo>
                    <a:pt x="1499" y="436"/>
                    <a:pt x="1499" y="437"/>
                    <a:pt x="1501" y="439"/>
                  </a:cubicBezTo>
                  <a:cubicBezTo>
                    <a:pt x="1501" y="439"/>
                    <a:pt x="1502" y="440"/>
                    <a:pt x="1503" y="440"/>
                  </a:cubicBezTo>
                  <a:close/>
                  <a:moveTo>
                    <a:pt x="1411" y="529"/>
                  </a:moveTo>
                  <a:cubicBezTo>
                    <a:pt x="1409" y="527"/>
                    <a:pt x="1408" y="527"/>
                    <a:pt x="1406" y="529"/>
                  </a:cubicBezTo>
                  <a:cubicBezTo>
                    <a:pt x="1393" y="542"/>
                    <a:pt x="1393" y="542"/>
                    <a:pt x="1393" y="542"/>
                  </a:cubicBezTo>
                  <a:cubicBezTo>
                    <a:pt x="1392" y="543"/>
                    <a:pt x="1392" y="545"/>
                    <a:pt x="1393" y="547"/>
                  </a:cubicBezTo>
                  <a:cubicBezTo>
                    <a:pt x="1393" y="547"/>
                    <a:pt x="1394" y="547"/>
                    <a:pt x="1395" y="547"/>
                  </a:cubicBezTo>
                  <a:cubicBezTo>
                    <a:pt x="1396" y="547"/>
                    <a:pt x="1397" y="547"/>
                    <a:pt x="1397" y="547"/>
                  </a:cubicBezTo>
                  <a:cubicBezTo>
                    <a:pt x="1411" y="533"/>
                    <a:pt x="1411" y="533"/>
                    <a:pt x="1411" y="533"/>
                  </a:cubicBezTo>
                  <a:cubicBezTo>
                    <a:pt x="1412" y="532"/>
                    <a:pt x="1412" y="530"/>
                    <a:pt x="1411" y="529"/>
                  </a:cubicBezTo>
                  <a:close/>
                  <a:moveTo>
                    <a:pt x="1518" y="431"/>
                  </a:moveTo>
                  <a:cubicBezTo>
                    <a:pt x="1516" y="433"/>
                    <a:pt x="1516" y="433"/>
                    <a:pt x="1516" y="433"/>
                  </a:cubicBezTo>
                  <a:cubicBezTo>
                    <a:pt x="1514" y="435"/>
                    <a:pt x="1514" y="436"/>
                    <a:pt x="1516" y="438"/>
                  </a:cubicBezTo>
                  <a:cubicBezTo>
                    <a:pt x="1516" y="438"/>
                    <a:pt x="1517" y="439"/>
                    <a:pt x="1518" y="439"/>
                  </a:cubicBezTo>
                  <a:cubicBezTo>
                    <a:pt x="1519" y="439"/>
                    <a:pt x="1519" y="438"/>
                    <a:pt x="1520" y="438"/>
                  </a:cubicBezTo>
                  <a:cubicBezTo>
                    <a:pt x="1523" y="435"/>
                    <a:pt x="1523" y="435"/>
                    <a:pt x="1523" y="435"/>
                  </a:cubicBezTo>
                  <a:cubicBezTo>
                    <a:pt x="1524" y="434"/>
                    <a:pt x="1524" y="432"/>
                    <a:pt x="1523" y="431"/>
                  </a:cubicBezTo>
                  <a:cubicBezTo>
                    <a:pt x="1521" y="429"/>
                    <a:pt x="1519" y="429"/>
                    <a:pt x="1518" y="431"/>
                  </a:cubicBezTo>
                  <a:close/>
                  <a:moveTo>
                    <a:pt x="1485" y="471"/>
                  </a:moveTo>
                  <a:cubicBezTo>
                    <a:pt x="1486" y="471"/>
                    <a:pt x="1487" y="471"/>
                    <a:pt x="1487" y="470"/>
                  </a:cubicBezTo>
                  <a:cubicBezTo>
                    <a:pt x="1501" y="456"/>
                    <a:pt x="1501" y="456"/>
                    <a:pt x="1501" y="456"/>
                  </a:cubicBezTo>
                  <a:cubicBezTo>
                    <a:pt x="1502" y="455"/>
                    <a:pt x="1502" y="453"/>
                    <a:pt x="1501" y="452"/>
                  </a:cubicBezTo>
                  <a:cubicBezTo>
                    <a:pt x="1500" y="451"/>
                    <a:pt x="1498" y="451"/>
                    <a:pt x="1497" y="452"/>
                  </a:cubicBezTo>
                  <a:cubicBezTo>
                    <a:pt x="1483" y="466"/>
                    <a:pt x="1483" y="466"/>
                    <a:pt x="1483" y="466"/>
                  </a:cubicBezTo>
                  <a:cubicBezTo>
                    <a:pt x="1482" y="467"/>
                    <a:pt x="1482" y="469"/>
                    <a:pt x="1483" y="470"/>
                  </a:cubicBezTo>
                  <a:cubicBezTo>
                    <a:pt x="1484" y="471"/>
                    <a:pt x="1484" y="471"/>
                    <a:pt x="1485" y="471"/>
                  </a:cubicBezTo>
                  <a:close/>
                  <a:moveTo>
                    <a:pt x="1417" y="536"/>
                  </a:moveTo>
                  <a:cubicBezTo>
                    <a:pt x="1416" y="535"/>
                    <a:pt x="1414" y="535"/>
                    <a:pt x="1413" y="536"/>
                  </a:cubicBezTo>
                  <a:cubicBezTo>
                    <a:pt x="1398" y="551"/>
                    <a:pt x="1398" y="551"/>
                    <a:pt x="1398" y="551"/>
                  </a:cubicBezTo>
                  <a:cubicBezTo>
                    <a:pt x="1397" y="552"/>
                    <a:pt x="1397" y="554"/>
                    <a:pt x="1398" y="555"/>
                  </a:cubicBezTo>
                  <a:cubicBezTo>
                    <a:pt x="1399" y="556"/>
                    <a:pt x="1400" y="556"/>
                    <a:pt x="1401" y="556"/>
                  </a:cubicBezTo>
                  <a:cubicBezTo>
                    <a:pt x="1401" y="556"/>
                    <a:pt x="1402" y="556"/>
                    <a:pt x="1403" y="555"/>
                  </a:cubicBezTo>
                  <a:cubicBezTo>
                    <a:pt x="1417" y="541"/>
                    <a:pt x="1417" y="541"/>
                    <a:pt x="1417" y="541"/>
                  </a:cubicBezTo>
                  <a:cubicBezTo>
                    <a:pt x="1418" y="539"/>
                    <a:pt x="1418" y="537"/>
                    <a:pt x="1417" y="536"/>
                  </a:cubicBezTo>
                  <a:close/>
                  <a:moveTo>
                    <a:pt x="1425" y="547"/>
                  </a:moveTo>
                  <a:cubicBezTo>
                    <a:pt x="1425" y="547"/>
                    <a:pt x="1425" y="547"/>
                    <a:pt x="1425" y="547"/>
                  </a:cubicBezTo>
                  <a:cubicBezTo>
                    <a:pt x="1428" y="544"/>
                    <a:pt x="1428" y="544"/>
                    <a:pt x="1428" y="544"/>
                  </a:cubicBezTo>
                  <a:cubicBezTo>
                    <a:pt x="1429" y="542"/>
                    <a:pt x="1429" y="540"/>
                    <a:pt x="1428" y="539"/>
                  </a:cubicBezTo>
                  <a:cubicBezTo>
                    <a:pt x="1427" y="538"/>
                    <a:pt x="1425" y="538"/>
                    <a:pt x="1424" y="539"/>
                  </a:cubicBezTo>
                  <a:cubicBezTo>
                    <a:pt x="1421" y="542"/>
                    <a:pt x="1421" y="542"/>
                    <a:pt x="1421" y="542"/>
                  </a:cubicBezTo>
                  <a:cubicBezTo>
                    <a:pt x="1420" y="542"/>
                    <a:pt x="1420" y="543"/>
                    <a:pt x="1420" y="543"/>
                  </a:cubicBezTo>
                  <a:cubicBezTo>
                    <a:pt x="1420" y="543"/>
                    <a:pt x="1420" y="543"/>
                    <a:pt x="1420" y="543"/>
                  </a:cubicBezTo>
                  <a:cubicBezTo>
                    <a:pt x="1406" y="557"/>
                    <a:pt x="1406" y="557"/>
                    <a:pt x="1406" y="557"/>
                  </a:cubicBezTo>
                  <a:cubicBezTo>
                    <a:pt x="1405" y="558"/>
                    <a:pt x="1405" y="560"/>
                    <a:pt x="1406" y="561"/>
                  </a:cubicBezTo>
                  <a:cubicBezTo>
                    <a:pt x="1407" y="562"/>
                    <a:pt x="1408" y="562"/>
                    <a:pt x="1408" y="562"/>
                  </a:cubicBezTo>
                  <a:cubicBezTo>
                    <a:pt x="1409" y="562"/>
                    <a:pt x="1410" y="562"/>
                    <a:pt x="1411" y="561"/>
                  </a:cubicBezTo>
                  <a:cubicBezTo>
                    <a:pt x="1424" y="547"/>
                    <a:pt x="1424" y="547"/>
                    <a:pt x="1424" y="547"/>
                  </a:cubicBezTo>
                  <a:cubicBezTo>
                    <a:pt x="1425" y="547"/>
                    <a:pt x="1425" y="547"/>
                    <a:pt x="1425" y="547"/>
                  </a:cubicBezTo>
                  <a:close/>
                  <a:moveTo>
                    <a:pt x="1521" y="442"/>
                  </a:moveTo>
                  <a:cubicBezTo>
                    <a:pt x="1519" y="444"/>
                    <a:pt x="1519" y="444"/>
                    <a:pt x="1519" y="444"/>
                  </a:cubicBezTo>
                  <a:cubicBezTo>
                    <a:pt x="1519" y="444"/>
                    <a:pt x="1518" y="445"/>
                    <a:pt x="1518" y="446"/>
                  </a:cubicBezTo>
                  <a:cubicBezTo>
                    <a:pt x="1518" y="446"/>
                    <a:pt x="1517" y="446"/>
                    <a:pt x="1516" y="447"/>
                  </a:cubicBezTo>
                  <a:cubicBezTo>
                    <a:pt x="1510" y="453"/>
                    <a:pt x="1510" y="453"/>
                    <a:pt x="1510" y="453"/>
                  </a:cubicBezTo>
                  <a:cubicBezTo>
                    <a:pt x="1509" y="454"/>
                    <a:pt x="1509" y="456"/>
                    <a:pt x="1510" y="457"/>
                  </a:cubicBezTo>
                  <a:cubicBezTo>
                    <a:pt x="1511" y="458"/>
                    <a:pt x="1512" y="458"/>
                    <a:pt x="1513" y="458"/>
                  </a:cubicBezTo>
                  <a:cubicBezTo>
                    <a:pt x="1513" y="458"/>
                    <a:pt x="1514" y="458"/>
                    <a:pt x="1515" y="457"/>
                  </a:cubicBezTo>
                  <a:cubicBezTo>
                    <a:pt x="1521" y="451"/>
                    <a:pt x="1521" y="451"/>
                    <a:pt x="1521" y="451"/>
                  </a:cubicBezTo>
                  <a:cubicBezTo>
                    <a:pt x="1521" y="450"/>
                    <a:pt x="1522" y="450"/>
                    <a:pt x="1522" y="449"/>
                  </a:cubicBezTo>
                  <a:cubicBezTo>
                    <a:pt x="1522" y="449"/>
                    <a:pt x="1523" y="449"/>
                    <a:pt x="1523" y="448"/>
                  </a:cubicBezTo>
                  <a:cubicBezTo>
                    <a:pt x="1525" y="446"/>
                    <a:pt x="1525" y="446"/>
                    <a:pt x="1525" y="446"/>
                  </a:cubicBezTo>
                  <a:cubicBezTo>
                    <a:pt x="1527" y="445"/>
                    <a:pt x="1527" y="443"/>
                    <a:pt x="1525" y="442"/>
                  </a:cubicBezTo>
                  <a:cubicBezTo>
                    <a:pt x="1524" y="441"/>
                    <a:pt x="1522" y="441"/>
                    <a:pt x="1521" y="442"/>
                  </a:cubicBezTo>
                  <a:close/>
                  <a:moveTo>
                    <a:pt x="1531" y="446"/>
                  </a:moveTo>
                  <a:cubicBezTo>
                    <a:pt x="1526" y="451"/>
                    <a:pt x="1526" y="451"/>
                    <a:pt x="1526" y="451"/>
                  </a:cubicBezTo>
                  <a:cubicBezTo>
                    <a:pt x="1525" y="452"/>
                    <a:pt x="1525" y="452"/>
                    <a:pt x="1525" y="453"/>
                  </a:cubicBezTo>
                  <a:cubicBezTo>
                    <a:pt x="1524" y="453"/>
                    <a:pt x="1524" y="453"/>
                    <a:pt x="1523" y="454"/>
                  </a:cubicBezTo>
                  <a:cubicBezTo>
                    <a:pt x="1515" y="462"/>
                    <a:pt x="1515" y="462"/>
                    <a:pt x="1515" y="462"/>
                  </a:cubicBezTo>
                  <a:cubicBezTo>
                    <a:pt x="1514" y="463"/>
                    <a:pt x="1514" y="465"/>
                    <a:pt x="1515" y="466"/>
                  </a:cubicBezTo>
                  <a:cubicBezTo>
                    <a:pt x="1516" y="467"/>
                    <a:pt x="1516" y="467"/>
                    <a:pt x="1517" y="467"/>
                  </a:cubicBezTo>
                  <a:cubicBezTo>
                    <a:pt x="1518" y="467"/>
                    <a:pt x="1519" y="467"/>
                    <a:pt x="1519" y="466"/>
                  </a:cubicBezTo>
                  <a:cubicBezTo>
                    <a:pt x="1527" y="458"/>
                    <a:pt x="1527" y="458"/>
                    <a:pt x="1527" y="458"/>
                  </a:cubicBezTo>
                  <a:cubicBezTo>
                    <a:pt x="1528" y="458"/>
                    <a:pt x="1528" y="457"/>
                    <a:pt x="1528" y="456"/>
                  </a:cubicBezTo>
                  <a:cubicBezTo>
                    <a:pt x="1529" y="456"/>
                    <a:pt x="1530" y="456"/>
                    <a:pt x="1530" y="455"/>
                  </a:cubicBezTo>
                  <a:cubicBezTo>
                    <a:pt x="1535" y="451"/>
                    <a:pt x="1535" y="451"/>
                    <a:pt x="1535" y="451"/>
                  </a:cubicBezTo>
                  <a:cubicBezTo>
                    <a:pt x="1536" y="450"/>
                    <a:pt x="1536" y="448"/>
                    <a:pt x="1535" y="446"/>
                  </a:cubicBezTo>
                  <a:cubicBezTo>
                    <a:pt x="1534" y="445"/>
                    <a:pt x="1532" y="445"/>
                    <a:pt x="1531" y="446"/>
                  </a:cubicBezTo>
                  <a:close/>
                  <a:moveTo>
                    <a:pt x="1423" y="562"/>
                  </a:moveTo>
                  <a:cubicBezTo>
                    <a:pt x="1424" y="561"/>
                    <a:pt x="1424" y="559"/>
                    <a:pt x="1423" y="558"/>
                  </a:cubicBezTo>
                  <a:cubicBezTo>
                    <a:pt x="1422" y="557"/>
                    <a:pt x="1420" y="557"/>
                    <a:pt x="1419" y="558"/>
                  </a:cubicBezTo>
                  <a:cubicBezTo>
                    <a:pt x="1416" y="561"/>
                    <a:pt x="1416" y="561"/>
                    <a:pt x="1416" y="561"/>
                  </a:cubicBezTo>
                  <a:cubicBezTo>
                    <a:pt x="1415" y="562"/>
                    <a:pt x="1415" y="564"/>
                    <a:pt x="1416" y="565"/>
                  </a:cubicBezTo>
                  <a:cubicBezTo>
                    <a:pt x="1416" y="566"/>
                    <a:pt x="1417" y="566"/>
                    <a:pt x="1418" y="566"/>
                  </a:cubicBezTo>
                  <a:cubicBezTo>
                    <a:pt x="1419" y="566"/>
                    <a:pt x="1420" y="566"/>
                    <a:pt x="1420" y="565"/>
                  </a:cubicBezTo>
                  <a:lnTo>
                    <a:pt x="1423" y="562"/>
                  </a:lnTo>
                  <a:close/>
                  <a:moveTo>
                    <a:pt x="1446" y="539"/>
                  </a:moveTo>
                  <a:cubicBezTo>
                    <a:pt x="1446" y="539"/>
                    <a:pt x="1447" y="538"/>
                    <a:pt x="1448" y="538"/>
                  </a:cubicBezTo>
                  <a:cubicBezTo>
                    <a:pt x="1497" y="489"/>
                    <a:pt x="1497" y="489"/>
                    <a:pt x="1497" y="489"/>
                  </a:cubicBezTo>
                  <a:cubicBezTo>
                    <a:pt x="1498" y="488"/>
                    <a:pt x="1498" y="486"/>
                    <a:pt x="1497" y="485"/>
                  </a:cubicBezTo>
                  <a:cubicBezTo>
                    <a:pt x="1495" y="483"/>
                    <a:pt x="1493" y="483"/>
                    <a:pt x="1492" y="485"/>
                  </a:cubicBezTo>
                  <a:cubicBezTo>
                    <a:pt x="1443" y="533"/>
                    <a:pt x="1443" y="533"/>
                    <a:pt x="1443" y="533"/>
                  </a:cubicBezTo>
                  <a:cubicBezTo>
                    <a:pt x="1442" y="535"/>
                    <a:pt x="1442" y="537"/>
                    <a:pt x="1443" y="538"/>
                  </a:cubicBezTo>
                  <a:cubicBezTo>
                    <a:pt x="1444" y="538"/>
                    <a:pt x="1445" y="539"/>
                    <a:pt x="1446" y="539"/>
                  </a:cubicBezTo>
                  <a:close/>
                  <a:moveTo>
                    <a:pt x="1535" y="464"/>
                  </a:moveTo>
                  <a:cubicBezTo>
                    <a:pt x="1537" y="463"/>
                    <a:pt x="1537" y="463"/>
                    <a:pt x="1537" y="463"/>
                  </a:cubicBezTo>
                  <a:cubicBezTo>
                    <a:pt x="1538" y="462"/>
                    <a:pt x="1538" y="460"/>
                    <a:pt x="1537" y="459"/>
                  </a:cubicBezTo>
                  <a:cubicBezTo>
                    <a:pt x="1536" y="457"/>
                    <a:pt x="1534" y="457"/>
                    <a:pt x="1532" y="459"/>
                  </a:cubicBezTo>
                  <a:cubicBezTo>
                    <a:pt x="1531" y="460"/>
                    <a:pt x="1531" y="460"/>
                    <a:pt x="1531" y="460"/>
                  </a:cubicBezTo>
                  <a:cubicBezTo>
                    <a:pt x="1530" y="461"/>
                    <a:pt x="1530" y="463"/>
                    <a:pt x="1531" y="464"/>
                  </a:cubicBezTo>
                  <a:cubicBezTo>
                    <a:pt x="1531" y="465"/>
                    <a:pt x="1532" y="465"/>
                    <a:pt x="1533" y="465"/>
                  </a:cubicBezTo>
                  <a:cubicBezTo>
                    <a:pt x="1534" y="465"/>
                    <a:pt x="1535" y="465"/>
                    <a:pt x="1535" y="464"/>
                  </a:cubicBezTo>
                  <a:close/>
                  <a:moveTo>
                    <a:pt x="1432" y="563"/>
                  </a:moveTo>
                  <a:cubicBezTo>
                    <a:pt x="1431" y="562"/>
                    <a:pt x="1429" y="562"/>
                    <a:pt x="1428" y="563"/>
                  </a:cubicBezTo>
                  <a:cubicBezTo>
                    <a:pt x="1420" y="571"/>
                    <a:pt x="1420" y="571"/>
                    <a:pt x="1420" y="571"/>
                  </a:cubicBezTo>
                  <a:cubicBezTo>
                    <a:pt x="1419" y="572"/>
                    <a:pt x="1419" y="574"/>
                    <a:pt x="1420" y="575"/>
                  </a:cubicBezTo>
                  <a:cubicBezTo>
                    <a:pt x="1421" y="576"/>
                    <a:pt x="1421" y="576"/>
                    <a:pt x="1422" y="576"/>
                  </a:cubicBezTo>
                  <a:cubicBezTo>
                    <a:pt x="1423" y="576"/>
                    <a:pt x="1424" y="576"/>
                    <a:pt x="1424" y="575"/>
                  </a:cubicBezTo>
                  <a:cubicBezTo>
                    <a:pt x="1432" y="568"/>
                    <a:pt x="1432" y="568"/>
                    <a:pt x="1432" y="568"/>
                  </a:cubicBezTo>
                  <a:cubicBezTo>
                    <a:pt x="1433" y="566"/>
                    <a:pt x="1433" y="564"/>
                    <a:pt x="1432" y="563"/>
                  </a:cubicBezTo>
                  <a:close/>
                  <a:moveTo>
                    <a:pt x="1493" y="502"/>
                  </a:moveTo>
                  <a:cubicBezTo>
                    <a:pt x="1492" y="501"/>
                    <a:pt x="1490" y="501"/>
                    <a:pt x="1489" y="502"/>
                  </a:cubicBezTo>
                  <a:cubicBezTo>
                    <a:pt x="1447" y="544"/>
                    <a:pt x="1447" y="544"/>
                    <a:pt x="1447" y="544"/>
                  </a:cubicBezTo>
                  <a:cubicBezTo>
                    <a:pt x="1446" y="545"/>
                    <a:pt x="1446" y="547"/>
                    <a:pt x="1447" y="548"/>
                  </a:cubicBezTo>
                  <a:cubicBezTo>
                    <a:pt x="1448" y="549"/>
                    <a:pt x="1449" y="549"/>
                    <a:pt x="1450" y="549"/>
                  </a:cubicBezTo>
                  <a:cubicBezTo>
                    <a:pt x="1450" y="549"/>
                    <a:pt x="1451" y="549"/>
                    <a:pt x="1452" y="548"/>
                  </a:cubicBezTo>
                  <a:cubicBezTo>
                    <a:pt x="1493" y="507"/>
                    <a:pt x="1493" y="507"/>
                    <a:pt x="1493" y="507"/>
                  </a:cubicBezTo>
                  <a:cubicBezTo>
                    <a:pt x="1494" y="505"/>
                    <a:pt x="1494" y="503"/>
                    <a:pt x="1493" y="502"/>
                  </a:cubicBezTo>
                  <a:close/>
                  <a:moveTo>
                    <a:pt x="1528" y="471"/>
                  </a:moveTo>
                  <a:cubicBezTo>
                    <a:pt x="1529" y="470"/>
                    <a:pt x="1529" y="468"/>
                    <a:pt x="1528" y="467"/>
                  </a:cubicBezTo>
                  <a:cubicBezTo>
                    <a:pt x="1527" y="466"/>
                    <a:pt x="1525" y="466"/>
                    <a:pt x="1524" y="467"/>
                  </a:cubicBezTo>
                  <a:cubicBezTo>
                    <a:pt x="1518" y="473"/>
                    <a:pt x="1518" y="473"/>
                    <a:pt x="1518" y="473"/>
                  </a:cubicBezTo>
                  <a:cubicBezTo>
                    <a:pt x="1518" y="473"/>
                    <a:pt x="1517" y="474"/>
                    <a:pt x="1517" y="474"/>
                  </a:cubicBezTo>
                  <a:cubicBezTo>
                    <a:pt x="1517" y="474"/>
                    <a:pt x="1516" y="475"/>
                    <a:pt x="1516" y="475"/>
                  </a:cubicBezTo>
                  <a:cubicBezTo>
                    <a:pt x="1513" y="477"/>
                    <a:pt x="1513" y="477"/>
                    <a:pt x="1513" y="477"/>
                  </a:cubicBezTo>
                  <a:cubicBezTo>
                    <a:pt x="1512" y="479"/>
                    <a:pt x="1512" y="481"/>
                    <a:pt x="1513" y="482"/>
                  </a:cubicBezTo>
                  <a:cubicBezTo>
                    <a:pt x="1514" y="482"/>
                    <a:pt x="1515" y="483"/>
                    <a:pt x="1516" y="483"/>
                  </a:cubicBezTo>
                  <a:cubicBezTo>
                    <a:pt x="1516" y="483"/>
                    <a:pt x="1517" y="482"/>
                    <a:pt x="1518" y="482"/>
                  </a:cubicBezTo>
                  <a:cubicBezTo>
                    <a:pt x="1520" y="480"/>
                    <a:pt x="1520" y="480"/>
                    <a:pt x="1520" y="480"/>
                  </a:cubicBezTo>
                  <a:cubicBezTo>
                    <a:pt x="1521" y="479"/>
                    <a:pt x="1521" y="478"/>
                    <a:pt x="1521" y="478"/>
                  </a:cubicBezTo>
                  <a:cubicBezTo>
                    <a:pt x="1521" y="478"/>
                    <a:pt x="1522" y="478"/>
                    <a:pt x="1522" y="477"/>
                  </a:cubicBezTo>
                  <a:lnTo>
                    <a:pt x="1528" y="471"/>
                  </a:lnTo>
                  <a:close/>
                  <a:moveTo>
                    <a:pt x="1513" y="487"/>
                  </a:moveTo>
                  <a:cubicBezTo>
                    <a:pt x="1514" y="485"/>
                    <a:pt x="1514" y="483"/>
                    <a:pt x="1513" y="482"/>
                  </a:cubicBezTo>
                  <a:cubicBezTo>
                    <a:pt x="1512" y="481"/>
                    <a:pt x="1510" y="481"/>
                    <a:pt x="1509" y="482"/>
                  </a:cubicBezTo>
                  <a:cubicBezTo>
                    <a:pt x="1507" y="484"/>
                    <a:pt x="1507" y="484"/>
                    <a:pt x="1507" y="484"/>
                  </a:cubicBezTo>
                  <a:cubicBezTo>
                    <a:pt x="1506" y="485"/>
                    <a:pt x="1506" y="487"/>
                    <a:pt x="1507" y="488"/>
                  </a:cubicBezTo>
                  <a:cubicBezTo>
                    <a:pt x="1508" y="489"/>
                    <a:pt x="1508" y="489"/>
                    <a:pt x="1509" y="489"/>
                  </a:cubicBezTo>
                  <a:cubicBezTo>
                    <a:pt x="1510" y="489"/>
                    <a:pt x="1511" y="489"/>
                    <a:pt x="1511" y="488"/>
                  </a:cubicBezTo>
                  <a:lnTo>
                    <a:pt x="1513" y="487"/>
                  </a:lnTo>
                  <a:close/>
                  <a:moveTo>
                    <a:pt x="1497" y="512"/>
                  </a:moveTo>
                  <a:cubicBezTo>
                    <a:pt x="1496" y="511"/>
                    <a:pt x="1494" y="511"/>
                    <a:pt x="1493" y="512"/>
                  </a:cubicBezTo>
                  <a:cubicBezTo>
                    <a:pt x="1459" y="545"/>
                    <a:pt x="1459" y="545"/>
                    <a:pt x="1459" y="545"/>
                  </a:cubicBezTo>
                  <a:cubicBezTo>
                    <a:pt x="1458" y="547"/>
                    <a:pt x="1458" y="549"/>
                    <a:pt x="1459" y="550"/>
                  </a:cubicBezTo>
                  <a:cubicBezTo>
                    <a:pt x="1460" y="550"/>
                    <a:pt x="1461" y="551"/>
                    <a:pt x="1462" y="551"/>
                  </a:cubicBezTo>
                  <a:cubicBezTo>
                    <a:pt x="1462" y="551"/>
                    <a:pt x="1463" y="550"/>
                    <a:pt x="1464" y="550"/>
                  </a:cubicBezTo>
                  <a:cubicBezTo>
                    <a:pt x="1497" y="516"/>
                    <a:pt x="1497" y="516"/>
                    <a:pt x="1497" y="516"/>
                  </a:cubicBezTo>
                  <a:cubicBezTo>
                    <a:pt x="1498" y="515"/>
                    <a:pt x="1498" y="513"/>
                    <a:pt x="1497" y="512"/>
                  </a:cubicBezTo>
                  <a:close/>
                  <a:moveTo>
                    <a:pt x="1442" y="567"/>
                  </a:moveTo>
                  <a:cubicBezTo>
                    <a:pt x="1441" y="566"/>
                    <a:pt x="1439" y="566"/>
                    <a:pt x="1438" y="567"/>
                  </a:cubicBezTo>
                  <a:cubicBezTo>
                    <a:pt x="1430" y="575"/>
                    <a:pt x="1430" y="575"/>
                    <a:pt x="1430" y="575"/>
                  </a:cubicBezTo>
                  <a:cubicBezTo>
                    <a:pt x="1429" y="576"/>
                    <a:pt x="1429" y="578"/>
                    <a:pt x="1430" y="579"/>
                  </a:cubicBezTo>
                  <a:cubicBezTo>
                    <a:pt x="1430" y="580"/>
                    <a:pt x="1431" y="580"/>
                    <a:pt x="1432" y="580"/>
                  </a:cubicBezTo>
                  <a:cubicBezTo>
                    <a:pt x="1433" y="580"/>
                    <a:pt x="1434" y="580"/>
                    <a:pt x="1434" y="579"/>
                  </a:cubicBezTo>
                  <a:cubicBezTo>
                    <a:pt x="1442" y="571"/>
                    <a:pt x="1442" y="571"/>
                    <a:pt x="1442" y="571"/>
                  </a:cubicBezTo>
                  <a:cubicBezTo>
                    <a:pt x="1443" y="570"/>
                    <a:pt x="1443" y="568"/>
                    <a:pt x="1442" y="567"/>
                  </a:cubicBezTo>
                  <a:close/>
                  <a:moveTo>
                    <a:pt x="1528" y="484"/>
                  </a:moveTo>
                  <a:cubicBezTo>
                    <a:pt x="1529" y="484"/>
                    <a:pt x="1530" y="484"/>
                    <a:pt x="1530" y="483"/>
                  </a:cubicBezTo>
                  <a:cubicBezTo>
                    <a:pt x="1541" y="472"/>
                    <a:pt x="1541" y="472"/>
                    <a:pt x="1541" y="472"/>
                  </a:cubicBezTo>
                  <a:cubicBezTo>
                    <a:pt x="1543" y="471"/>
                    <a:pt x="1543" y="469"/>
                    <a:pt x="1541" y="468"/>
                  </a:cubicBezTo>
                  <a:cubicBezTo>
                    <a:pt x="1540" y="467"/>
                    <a:pt x="1538" y="467"/>
                    <a:pt x="1537" y="468"/>
                  </a:cubicBezTo>
                  <a:cubicBezTo>
                    <a:pt x="1526" y="479"/>
                    <a:pt x="1526" y="479"/>
                    <a:pt x="1526" y="479"/>
                  </a:cubicBezTo>
                  <a:cubicBezTo>
                    <a:pt x="1525" y="480"/>
                    <a:pt x="1525" y="482"/>
                    <a:pt x="1526" y="483"/>
                  </a:cubicBezTo>
                  <a:cubicBezTo>
                    <a:pt x="1527" y="484"/>
                    <a:pt x="1527" y="484"/>
                    <a:pt x="1528" y="484"/>
                  </a:cubicBezTo>
                  <a:close/>
                  <a:moveTo>
                    <a:pt x="1442" y="581"/>
                  </a:moveTo>
                  <a:cubicBezTo>
                    <a:pt x="1443" y="582"/>
                    <a:pt x="1444" y="582"/>
                    <a:pt x="1444" y="582"/>
                  </a:cubicBezTo>
                  <a:cubicBezTo>
                    <a:pt x="1445" y="582"/>
                    <a:pt x="1446" y="582"/>
                    <a:pt x="1447" y="581"/>
                  </a:cubicBezTo>
                  <a:cubicBezTo>
                    <a:pt x="1456" y="571"/>
                    <a:pt x="1456" y="571"/>
                    <a:pt x="1456" y="571"/>
                  </a:cubicBezTo>
                  <a:cubicBezTo>
                    <a:pt x="1458" y="570"/>
                    <a:pt x="1458" y="568"/>
                    <a:pt x="1456" y="567"/>
                  </a:cubicBezTo>
                  <a:cubicBezTo>
                    <a:pt x="1455" y="566"/>
                    <a:pt x="1453" y="566"/>
                    <a:pt x="1452" y="567"/>
                  </a:cubicBezTo>
                  <a:cubicBezTo>
                    <a:pt x="1442" y="577"/>
                    <a:pt x="1442" y="577"/>
                    <a:pt x="1442" y="577"/>
                  </a:cubicBezTo>
                  <a:cubicBezTo>
                    <a:pt x="1441" y="578"/>
                    <a:pt x="1441" y="580"/>
                    <a:pt x="1442" y="581"/>
                  </a:cubicBezTo>
                  <a:close/>
                  <a:moveTo>
                    <a:pt x="1542" y="485"/>
                  </a:moveTo>
                  <a:cubicBezTo>
                    <a:pt x="1544" y="484"/>
                    <a:pt x="1544" y="484"/>
                    <a:pt x="1544" y="484"/>
                  </a:cubicBezTo>
                  <a:cubicBezTo>
                    <a:pt x="1545" y="483"/>
                    <a:pt x="1545" y="481"/>
                    <a:pt x="1544" y="479"/>
                  </a:cubicBezTo>
                  <a:cubicBezTo>
                    <a:pt x="1543" y="478"/>
                    <a:pt x="1541" y="478"/>
                    <a:pt x="1539" y="479"/>
                  </a:cubicBezTo>
                  <a:cubicBezTo>
                    <a:pt x="1538" y="481"/>
                    <a:pt x="1538" y="481"/>
                    <a:pt x="1538" y="481"/>
                  </a:cubicBezTo>
                  <a:cubicBezTo>
                    <a:pt x="1538" y="481"/>
                    <a:pt x="1537" y="482"/>
                    <a:pt x="1537" y="483"/>
                  </a:cubicBezTo>
                  <a:cubicBezTo>
                    <a:pt x="1537" y="483"/>
                    <a:pt x="1536" y="483"/>
                    <a:pt x="1535" y="484"/>
                  </a:cubicBezTo>
                  <a:cubicBezTo>
                    <a:pt x="1534" y="485"/>
                    <a:pt x="1534" y="485"/>
                    <a:pt x="1534" y="485"/>
                  </a:cubicBezTo>
                  <a:cubicBezTo>
                    <a:pt x="1533" y="486"/>
                    <a:pt x="1533" y="488"/>
                    <a:pt x="1534" y="489"/>
                  </a:cubicBezTo>
                  <a:cubicBezTo>
                    <a:pt x="1534" y="490"/>
                    <a:pt x="1535" y="490"/>
                    <a:pt x="1536" y="490"/>
                  </a:cubicBezTo>
                  <a:cubicBezTo>
                    <a:pt x="1537" y="490"/>
                    <a:pt x="1538" y="490"/>
                    <a:pt x="1538" y="489"/>
                  </a:cubicBezTo>
                  <a:cubicBezTo>
                    <a:pt x="1540" y="488"/>
                    <a:pt x="1540" y="488"/>
                    <a:pt x="1540" y="488"/>
                  </a:cubicBezTo>
                  <a:cubicBezTo>
                    <a:pt x="1540" y="487"/>
                    <a:pt x="1540" y="487"/>
                    <a:pt x="1541" y="486"/>
                  </a:cubicBezTo>
                  <a:cubicBezTo>
                    <a:pt x="1541" y="486"/>
                    <a:pt x="1542" y="486"/>
                    <a:pt x="1542" y="485"/>
                  </a:cubicBezTo>
                  <a:close/>
                  <a:moveTo>
                    <a:pt x="1487" y="537"/>
                  </a:moveTo>
                  <a:cubicBezTo>
                    <a:pt x="1485" y="535"/>
                    <a:pt x="1483" y="535"/>
                    <a:pt x="1482" y="537"/>
                  </a:cubicBezTo>
                  <a:cubicBezTo>
                    <a:pt x="1470" y="549"/>
                    <a:pt x="1470" y="549"/>
                    <a:pt x="1470" y="549"/>
                  </a:cubicBezTo>
                  <a:cubicBezTo>
                    <a:pt x="1469" y="550"/>
                    <a:pt x="1469" y="552"/>
                    <a:pt x="1470" y="553"/>
                  </a:cubicBezTo>
                  <a:cubicBezTo>
                    <a:pt x="1471" y="554"/>
                    <a:pt x="1472" y="554"/>
                    <a:pt x="1472" y="554"/>
                  </a:cubicBezTo>
                  <a:cubicBezTo>
                    <a:pt x="1473" y="554"/>
                    <a:pt x="1474" y="554"/>
                    <a:pt x="1475" y="553"/>
                  </a:cubicBezTo>
                  <a:cubicBezTo>
                    <a:pt x="1487" y="541"/>
                    <a:pt x="1487" y="541"/>
                    <a:pt x="1487" y="541"/>
                  </a:cubicBezTo>
                  <a:cubicBezTo>
                    <a:pt x="1488" y="540"/>
                    <a:pt x="1488" y="538"/>
                    <a:pt x="1487" y="537"/>
                  </a:cubicBezTo>
                  <a:close/>
                  <a:moveTo>
                    <a:pt x="1497" y="540"/>
                  </a:moveTo>
                  <a:cubicBezTo>
                    <a:pt x="1498" y="541"/>
                    <a:pt x="1499" y="541"/>
                    <a:pt x="1499" y="541"/>
                  </a:cubicBezTo>
                  <a:cubicBezTo>
                    <a:pt x="1500" y="541"/>
                    <a:pt x="1501" y="541"/>
                    <a:pt x="1502" y="540"/>
                  </a:cubicBezTo>
                  <a:cubicBezTo>
                    <a:pt x="1510" y="532"/>
                    <a:pt x="1510" y="532"/>
                    <a:pt x="1510" y="532"/>
                  </a:cubicBezTo>
                  <a:cubicBezTo>
                    <a:pt x="1511" y="531"/>
                    <a:pt x="1511" y="529"/>
                    <a:pt x="1510" y="528"/>
                  </a:cubicBezTo>
                  <a:cubicBezTo>
                    <a:pt x="1508" y="526"/>
                    <a:pt x="1507" y="526"/>
                    <a:pt x="1505" y="528"/>
                  </a:cubicBezTo>
                  <a:cubicBezTo>
                    <a:pt x="1497" y="536"/>
                    <a:pt x="1497" y="536"/>
                    <a:pt x="1497" y="536"/>
                  </a:cubicBezTo>
                  <a:cubicBezTo>
                    <a:pt x="1496" y="537"/>
                    <a:pt x="1496" y="539"/>
                    <a:pt x="1497" y="540"/>
                  </a:cubicBezTo>
                  <a:close/>
                  <a:moveTo>
                    <a:pt x="1458" y="583"/>
                  </a:moveTo>
                  <a:cubicBezTo>
                    <a:pt x="1464" y="578"/>
                    <a:pt x="1464" y="578"/>
                    <a:pt x="1464" y="578"/>
                  </a:cubicBezTo>
                  <a:cubicBezTo>
                    <a:pt x="1469" y="572"/>
                    <a:pt x="1469" y="572"/>
                    <a:pt x="1469" y="572"/>
                  </a:cubicBezTo>
                  <a:cubicBezTo>
                    <a:pt x="1471" y="571"/>
                    <a:pt x="1471" y="569"/>
                    <a:pt x="1469" y="568"/>
                  </a:cubicBezTo>
                  <a:cubicBezTo>
                    <a:pt x="1468" y="567"/>
                    <a:pt x="1466" y="567"/>
                    <a:pt x="1465" y="568"/>
                  </a:cubicBezTo>
                  <a:cubicBezTo>
                    <a:pt x="1460" y="573"/>
                    <a:pt x="1460" y="573"/>
                    <a:pt x="1460" y="573"/>
                  </a:cubicBezTo>
                  <a:cubicBezTo>
                    <a:pt x="1454" y="579"/>
                    <a:pt x="1454" y="579"/>
                    <a:pt x="1454" y="579"/>
                  </a:cubicBezTo>
                  <a:cubicBezTo>
                    <a:pt x="1453" y="580"/>
                    <a:pt x="1453" y="582"/>
                    <a:pt x="1454" y="583"/>
                  </a:cubicBezTo>
                  <a:cubicBezTo>
                    <a:pt x="1454" y="584"/>
                    <a:pt x="1455" y="584"/>
                    <a:pt x="1456" y="584"/>
                  </a:cubicBezTo>
                  <a:cubicBezTo>
                    <a:pt x="1457" y="584"/>
                    <a:pt x="1458" y="584"/>
                    <a:pt x="1458" y="583"/>
                  </a:cubicBezTo>
                  <a:close/>
                  <a:moveTo>
                    <a:pt x="1513" y="527"/>
                  </a:moveTo>
                  <a:cubicBezTo>
                    <a:pt x="1514" y="527"/>
                    <a:pt x="1515" y="527"/>
                    <a:pt x="1515" y="526"/>
                  </a:cubicBezTo>
                  <a:cubicBezTo>
                    <a:pt x="1521" y="520"/>
                    <a:pt x="1521" y="520"/>
                    <a:pt x="1521" y="520"/>
                  </a:cubicBezTo>
                  <a:cubicBezTo>
                    <a:pt x="1522" y="519"/>
                    <a:pt x="1522" y="517"/>
                    <a:pt x="1521" y="516"/>
                  </a:cubicBezTo>
                  <a:cubicBezTo>
                    <a:pt x="1520" y="515"/>
                    <a:pt x="1518" y="515"/>
                    <a:pt x="1517" y="516"/>
                  </a:cubicBezTo>
                  <a:cubicBezTo>
                    <a:pt x="1511" y="522"/>
                    <a:pt x="1511" y="522"/>
                    <a:pt x="1511" y="522"/>
                  </a:cubicBezTo>
                  <a:cubicBezTo>
                    <a:pt x="1510" y="523"/>
                    <a:pt x="1510" y="525"/>
                    <a:pt x="1511" y="526"/>
                  </a:cubicBezTo>
                  <a:cubicBezTo>
                    <a:pt x="1512" y="527"/>
                    <a:pt x="1512" y="527"/>
                    <a:pt x="1513" y="527"/>
                  </a:cubicBezTo>
                  <a:close/>
                  <a:moveTo>
                    <a:pt x="1539" y="512"/>
                  </a:moveTo>
                  <a:cubicBezTo>
                    <a:pt x="1538" y="511"/>
                    <a:pt x="1536" y="511"/>
                    <a:pt x="1534" y="512"/>
                  </a:cubicBezTo>
                  <a:cubicBezTo>
                    <a:pt x="1526" y="521"/>
                    <a:pt x="1526" y="521"/>
                    <a:pt x="1526" y="521"/>
                  </a:cubicBezTo>
                  <a:cubicBezTo>
                    <a:pt x="1524" y="522"/>
                    <a:pt x="1524" y="524"/>
                    <a:pt x="1526" y="526"/>
                  </a:cubicBezTo>
                  <a:cubicBezTo>
                    <a:pt x="1526" y="526"/>
                    <a:pt x="1527" y="527"/>
                    <a:pt x="1528" y="527"/>
                  </a:cubicBezTo>
                  <a:cubicBezTo>
                    <a:pt x="1529" y="527"/>
                    <a:pt x="1529" y="526"/>
                    <a:pt x="1530" y="526"/>
                  </a:cubicBezTo>
                  <a:cubicBezTo>
                    <a:pt x="1539" y="517"/>
                    <a:pt x="1539" y="517"/>
                    <a:pt x="1539" y="517"/>
                  </a:cubicBezTo>
                  <a:cubicBezTo>
                    <a:pt x="1540" y="516"/>
                    <a:pt x="1540" y="514"/>
                    <a:pt x="1539" y="512"/>
                  </a:cubicBezTo>
                  <a:close/>
                  <a:moveTo>
                    <a:pt x="1502" y="552"/>
                  </a:moveTo>
                  <a:cubicBezTo>
                    <a:pt x="1503" y="552"/>
                    <a:pt x="1504" y="552"/>
                    <a:pt x="1504" y="551"/>
                  </a:cubicBezTo>
                  <a:cubicBezTo>
                    <a:pt x="1510" y="546"/>
                    <a:pt x="1510" y="546"/>
                    <a:pt x="1510" y="546"/>
                  </a:cubicBezTo>
                  <a:cubicBezTo>
                    <a:pt x="1510" y="546"/>
                    <a:pt x="1510" y="545"/>
                    <a:pt x="1510" y="545"/>
                  </a:cubicBezTo>
                  <a:cubicBezTo>
                    <a:pt x="1510" y="545"/>
                    <a:pt x="1510" y="545"/>
                    <a:pt x="1511" y="545"/>
                  </a:cubicBezTo>
                  <a:cubicBezTo>
                    <a:pt x="1525" y="531"/>
                    <a:pt x="1525" y="531"/>
                    <a:pt x="1525" y="531"/>
                  </a:cubicBezTo>
                  <a:cubicBezTo>
                    <a:pt x="1526" y="530"/>
                    <a:pt x="1526" y="528"/>
                    <a:pt x="1525" y="527"/>
                  </a:cubicBezTo>
                  <a:cubicBezTo>
                    <a:pt x="1523" y="525"/>
                    <a:pt x="1521" y="525"/>
                    <a:pt x="1520" y="527"/>
                  </a:cubicBezTo>
                  <a:cubicBezTo>
                    <a:pt x="1506" y="541"/>
                    <a:pt x="1506" y="541"/>
                    <a:pt x="1506" y="541"/>
                  </a:cubicBezTo>
                  <a:cubicBezTo>
                    <a:pt x="1506" y="541"/>
                    <a:pt x="1506" y="541"/>
                    <a:pt x="1506" y="541"/>
                  </a:cubicBezTo>
                  <a:cubicBezTo>
                    <a:pt x="1506" y="541"/>
                    <a:pt x="1506" y="541"/>
                    <a:pt x="1506" y="541"/>
                  </a:cubicBezTo>
                  <a:cubicBezTo>
                    <a:pt x="1500" y="547"/>
                    <a:pt x="1500" y="547"/>
                    <a:pt x="1500" y="547"/>
                  </a:cubicBezTo>
                  <a:cubicBezTo>
                    <a:pt x="1499" y="548"/>
                    <a:pt x="1499" y="550"/>
                    <a:pt x="1500" y="551"/>
                  </a:cubicBezTo>
                  <a:cubicBezTo>
                    <a:pt x="1500" y="552"/>
                    <a:pt x="1501" y="552"/>
                    <a:pt x="1502" y="552"/>
                  </a:cubicBezTo>
                  <a:close/>
                  <a:moveTo>
                    <a:pt x="1480" y="581"/>
                  </a:moveTo>
                  <a:cubicBezTo>
                    <a:pt x="1477" y="584"/>
                    <a:pt x="1477" y="584"/>
                    <a:pt x="1477" y="584"/>
                  </a:cubicBezTo>
                  <a:cubicBezTo>
                    <a:pt x="1476" y="585"/>
                    <a:pt x="1476" y="587"/>
                    <a:pt x="1477" y="588"/>
                  </a:cubicBezTo>
                  <a:cubicBezTo>
                    <a:pt x="1478" y="589"/>
                    <a:pt x="1479" y="589"/>
                    <a:pt x="1479" y="589"/>
                  </a:cubicBezTo>
                  <a:cubicBezTo>
                    <a:pt x="1480" y="589"/>
                    <a:pt x="1481" y="589"/>
                    <a:pt x="1481" y="588"/>
                  </a:cubicBezTo>
                  <a:cubicBezTo>
                    <a:pt x="1484" y="586"/>
                    <a:pt x="1484" y="586"/>
                    <a:pt x="1484" y="586"/>
                  </a:cubicBezTo>
                  <a:cubicBezTo>
                    <a:pt x="1485" y="584"/>
                    <a:pt x="1485" y="582"/>
                    <a:pt x="1484" y="581"/>
                  </a:cubicBezTo>
                  <a:cubicBezTo>
                    <a:pt x="1483" y="580"/>
                    <a:pt x="1481" y="580"/>
                    <a:pt x="1480" y="581"/>
                  </a:cubicBezTo>
                  <a:close/>
                  <a:moveTo>
                    <a:pt x="1553" y="507"/>
                  </a:moveTo>
                  <a:cubicBezTo>
                    <a:pt x="1551" y="509"/>
                    <a:pt x="1551" y="509"/>
                    <a:pt x="1551" y="509"/>
                  </a:cubicBezTo>
                  <a:cubicBezTo>
                    <a:pt x="1551" y="510"/>
                    <a:pt x="1551" y="510"/>
                    <a:pt x="1551" y="510"/>
                  </a:cubicBezTo>
                  <a:cubicBezTo>
                    <a:pt x="1551" y="510"/>
                    <a:pt x="1551" y="510"/>
                    <a:pt x="1550" y="510"/>
                  </a:cubicBezTo>
                  <a:cubicBezTo>
                    <a:pt x="1546" y="515"/>
                    <a:pt x="1546" y="515"/>
                    <a:pt x="1546" y="515"/>
                  </a:cubicBezTo>
                  <a:cubicBezTo>
                    <a:pt x="1545" y="516"/>
                    <a:pt x="1545" y="518"/>
                    <a:pt x="1546" y="519"/>
                  </a:cubicBezTo>
                  <a:cubicBezTo>
                    <a:pt x="1547" y="520"/>
                    <a:pt x="1548" y="520"/>
                    <a:pt x="1548" y="520"/>
                  </a:cubicBezTo>
                  <a:cubicBezTo>
                    <a:pt x="1549" y="520"/>
                    <a:pt x="1550" y="520"/>
                    <a:pt x="1550" y="519"/>
                  </a:cubicBezTo>
                  <a:cubicBezTo>
                    <a:pt x="1555" y="515"/>
                    <a:pt x="1555" y="515"/>
                    <a:pt x="1555" y="515"/>
                  </a:cubicBezTo>
                  <a:cubicBezTo>
                    <a:pt x="1555" y="515"/>
                    <a:pt x="1555" y="514"/>
                    <a:pt x="1555" y="514"/>
                  </a:cubicBezTo>
                  <a:cubicBezTo>
                    <a:pt x="1555" y="514"/>
                    <a:pt x="1556" y="514"/>
                    <a:pt x="1556" y="514"/>
                  </a:cubicBezTo>
                  <a:cubicBezTo>
                    <a:pt x="1558" y="512"/>
                    <a:pt x="1558" y="512"/>
                    <a:pt x="1558" y="512"/>
                  </a:cubicBezTo>
                  <a:cubicBezTo>
                    <a:pt x="1559" y="511"/>
                    <a:pt x="1559" y="509"/>
                    <a:pt x="1558" y="507"/>
                  </a:cubicBezTo>
                  <a:cubicBezTo>
                    <a:pt x="1556" y="506"/>
                    <a:pt x="1555" y="506"/>
                    <a:pt x="1553" y="507"/>
                  </a:cubicBezTo>
                  <a:close/>
                  <a:moveTo>
                    <a:pt x="1518" y="543"/>
                  </a:moveTo>
                  <a:cubicBezTo>
                    <a:pt x="1511" y="549"/>
                    <a:pt x="1511" y="549"/>
                    <a:pt x="1511" y="549"/>
                  </a:cubicBezTo>
                  <a:cubicBezTo>
                    <a:pt x="1510" y="551"/>
                    <a:pt x="1510" y="553"/>
                    <a:pt x="1511" y="554"/>
                  </a:cubicBezTo>
                  <a:cubicBezTo>
                    <a:pt x="1512" y="554"/>
                    <a:pt x="1513" y="555"/>
                    <a:pt x="1514" y="555"/>
                  </a:cubicBezTo>
                  <a:cubicBezTo>
                    <a:pt x="1514" y="555"/>
                    <a:pt x="1515" y="554"/>
                    <a:pt x="1516" y="554"/>
                  </a:cubicBezTo>
                  <a:cubicBezTo>
                    <a:pt x="1522" y="548"/>
                    <a:pt x="1522" y="548"/>
                    <a:pt x="1522" y="548"/>
                  </a:cubicBezTo>
                  <a:cubicBezTo>
                    <a:pt x="1523" y="546"/>
                    <a:pt x="1523" y="545"/>
                    <a:pt x="1522" y="543"/>
                  </a:cubicBezTo>
                  <a:cubicBezTo>
                    <a:pt x="1521" y="542"/>
                    <a:pt x="1519" y="542"/>
                    <a:pt x="1518" y="543"/>
                  </a:cubicBezTo>
                  <a:close/>
                  <a:moveTo>
                    <a:pt x="1502" y="566"/>
                  </a:moveTo>
                  <a:cubicBezTo>
                    <a:pt x="1503" y="566"/>
                    <a:pt x="1504" y="566"/>
                    <a:pt x="1504" y="565"/>
                  </a:cubicBezTo>
                  <a:cubicBezTo>
                    <a:pt x="1509" y="560"/>
                    <a:pt x="1509" y="560"/>
                    <a:pt x="1509" y="560"/>
                  </a:cubicBezTo>
                  <a:cubicBezTo>
                    <a:pt x="1511" y="559"/>
                    <a:pt x="1511" y="557"/>
                    <a:pt x="1509" y="556"/>
                  </a:cubicBezTo>
                  <a:cubicBezTo>
                    <a:pt x="1508" y="555"/>
                    <a:pt x="1506" y="555"/>
                    <a:pt x="1505" y="556"/>
                  </a:cubicBezTo>
                  <a:cubicBezTo>
                    <a:pt x="1500" y="561"/>
                    <a:pt x="1500" y="561"/>
                    <a:pt x="1500" y="561"/>
                  </a:cubicBezTo>
                  <a:cubicBezTo>
                    <a:pt x="1499" y="562"/>
                    <a:pt x="1499" y="564"/>
                    <a:pt x="1500" y="565"/>
                  </a:cubicBezTo>
                  <a:cubicBezTo>
                    <a:pt x="1500" y="566"/>
                    <a:pt x="1501" y="566"/>
                    <a:pt x="1502" y="566"/>
                  </a:cubicBezTo>
                  <a:close/>
                  <a:moveTo>
                    <a:pt x="1495" y="588"/>
                  </a:moveTo>
                  <a:cubicBezTo>
                    <a:pt x="1495" y="588"/>
                    <a:pt x="1496" y="587"/>
                    <a:pt x="1497" y="587"/>
                  </a:cubicBezTo>
                  <a:cubicBezTo>
                    <a:pt x="1499" y="584"/>
                    <a:pt x="1499" y="584"/>
                    <a:pt x="1499" y="584"/>
                  </a:cubicBezTo>
                  <a:cubicBezTo>
                    <a:pt x="1500" y="583"/>
                    <a:pt x="1500" y="581"/>
                    <a:pt x="1499" y="580"/>
                  </a:cubicBezTo>
                  <a:cubicBezTo>
                    <a:pt x="1498" y="579"/>
                    <a:pt x="1496" y="579"/>
                    <a:pt x="1495" y="580"/>
                  </a:cubicBezTo>
                  <a:cubicBezTo>
                    <a:pt x="1492" y="582"/>
                    <a:pt x="1492" y="582"/>
                    <a:pt x="1492" y="582"/>
                  </a:cubicBezTo>
                  <a:cubicBezTo>
                    <a:pt x="1491" y="584"/>
                    <a:pt x="1491" y="585"/>
                    <a:pt x="1492" y="587"/>
                  </a:cubicBezTo>
                  <a:cubicBezTo>
                    <a:pt x="1493" y="587"/>
                    <a:pt x="1494" y="588"/>
                    <a:pt x="1495" y="588"/>
                  </a:cubicBezTo>
                  <a:close/>
                  <a:moveTo>
                    <a:pt x="1557" y="526"/>
                  </a:moveTo>
                  <a:cubicBezTo>
                    <a:pt x="1559" y="525"/>
                    <a:pt x="1559" y="525"/>
                    <a:pt x="1559" y="525"/>
                  </a:cubicBezTo>
                  <a:cubicBezTo>
                    <a:pt x="1560" y="523"/>
                    <a:pt x="1560" y="521"/>
                    <a:pt x="1559" y="520"/>
                  </a:cubicBezTo>
                  <a:cubicBezTo>
                    <a:pt x="1558" y="519"/>
                    <a:pt x="1556" y="519"/>
                    <a:pt x="1555" y="520"/>
                  </a:cubicBezTo>
                  <a:cubicBezTo>
                    <a:pt x="1553" y="522"/>
                    <a:pt x="1553" y="522"/>
                    <a:pt x="1553" y="522"/>
                  </a:cubicBezTo>
                  <a:cubicBezTo>
                    <a:pt x="1547" y="528"/>
                    <a:pt x="1547" y="528"/>
                    <a:pt x="1547" y="528"/>
                  </a:cubicBezTo>
                  <a:cubicBezTo>
                    <a:pt x="1546" y="529"/>
                    <a:pt x="1546" y="531"/>
                    <a:pt x="1547" y="532"/>
                  </a:cubicBezTo>
                  <a:cubicBezTo>
                    <a:pt x="1548" y="533"/>
                    <a:pt x="1548" y="533"/>
                    <a:pt x="1549" y="533"/>
                  </a:cubicBezTo>
                  <a:cubicBezTo>
                    <a:pt x="1550" y="533"/>
                    <a:pt x="1551" y="533"/>
                    <a:pt x="1551" y="532"/>
                  </a:cubicBezTo>
                  <a:lnTo>
                    <a:pt x="1557" y="526"/>
                  </a:lnTo>
                  <a:close/>
                  <a:moveTo>
                    <a:pt x="1519" y="564"/>
                  </a:moveTo>
                  <a:cubicBezTo>
                    <a:pt x="1526" y="557"/>
                    <a:pt x="1526" y="557"/>
                    <a:pt x="1526" y="557"/>
                  </a:cubicBezTo>
                  <a:cubicBezTo>
                    <a:pt x="1527" y="556"/>
                    <a:pt x="1527" y="554"/>
                    <a:pt x="1526" y="553"/>
                  </a:cubicBezTo>
                  <a:cubicBezTo>
                    <a:pt x="1525" y="552"/>
                    <a:pt x="1523" y="552"/>
                    <a:pt x="1522" y="553"/>
                  </a:cubicBezTo>
                  <a:cubicBezTo>
                    <a:pt x="1515" y="560"/>
                    <a:pt x="1515" y="560"/>
                    <a:pt x="1515" y="560"/>
                  </a:cubicBezTo>
                  <a:cubicBezTo>
                    <a:pt x="1514" y="561"/>
                    <a:pt x="1514" y="563"/>
                    <a:pt x="1515" y="564"/>
                  </a:cubicBezTo>
                  <a:cubicBezTo>
                    <a:pt x="1516" y="565"/>
                    <a:pt x="1517" y="565"/>
                    <a:pt x="1517" y="565"/>
                  </a:cubicBezTo>
                  <a:cubicBezTo>
                    <a:pt x="1518" y="565"/>
                    <a:pt x="1519" y="565"/>
                    <a:pt x="1519" y="564"/>
                  </a:cubicBezTo>
                  <a:close/>
                  <a:moveTo>
                    <a:pt x="1499" y="594"/>
                  </a:moveTo>
                  <a:cubicBezTo>
                    <a:pt x="1499" y="595"/>
                    <a:pt x="1500" y="595"/>
                    <a:pt x="1501" y="595"/>
                  </a:cubicBezTo>
                  <a:cubicBezTo>
                    <a:pt x="1502" y="595"/>
                    <a:pt x="1503" y="595"/>
                    <a:pt x="1503" y="594"/>
                  </a:cubicBezTo>
                  <a:cubicBezTo>
                    <a:pt x="1509" y="589"/>
                    <a:pt x="1509" y="589"/>
                    <a:pt x="1509" y="589"/>
                  </a:cubicBezTo>
                  <a:cubicBezTo>
                    <a:pt x="1513" y="584"/>
                    <a:pt x="1513" y="584"/>
                    <a:pt x="1513" y="584"/>
                  </a:cubicBezTo>
                  <a:cubicBezTo>
                    <a:pt x="1514" y="583"/>
                    <a:pt x="1514" y="581"/>
                    <a:pt x="1513" y="580"/>
                  </a:cubicBezTo>
                  <a:cubicBezTo>
                    <a:pt x="1512" y="579"/>
                    <a:pt x="1510" y="579"/>
                    <a:pt x="1509" y="580"/>
                  </a:cubicBezTo>
                  <a:cubicBezTo>
                    <a:pt x="1504" y="585"/>
                    <a:pt x="1504" y="585"/>
                    <a:pt x="1504" y="585"/>
                  </a:cubicBezTo>
                  <a:cubicBezTo>
                    <a:pt x="1499" y="590"/>
                    <a:pt x="1499" y="590"/>
                    <a:pt x="1499" y="590"/>
                  </a:cubicBezTo>
                  <a:cubicBezTo>
                    <a:pt x="1498" y="591"/>
                    <a:pt x="1498" y="593"/>
                    <a:pt x="1499" y="594"/>
                  </a:cubicBezTo>
                  <a:close/>
                  <a:moveTo>
                    <a:pt x="1549" y="544"/>
                  </a:moveTo>
                  <a:cubicBezTo>
                    <a:pt x="1547" y="543"/>
                    <a:pt x="1546" y="543"/>
                    <a:pt x="1544" y="544"/>
                  </a:cubicBezTo>
                  <a:cubicBezTo>
                    <a:pt x="1541" y="548"/>
                    <a:pt x="1541" y="548"/>
                    <a:pt x="1541" y="548"/>
                  </a:cubicBezTo>
                  <a:cubicBezTo>
                    <a:pt x="1539" y="549"/>
                    <a:pt x="1539" y="551"/>
                    <a:pt x="1541" y="553"/>
                  </a:cubicBezTo>
                  <a:cubicBezTo>
                    <a:pt x="1541" y="553"/>
                    <a:pt x="1542" y="553"/>
                    <a:pt x="1543" y="553"/>
                  </a:cubicBezTo>
                  <a:cubicBezTo>
                    <a:pt x="1544" y="553"/>
                    <a:pt x="1544" y="553"/>
                    <a:pt x="1545" y="553"/>
                  </a:cubicBezTo>
                  <a:cubicBezTo>
                    <a:pt x="1549" y="549"/>
                    <a:pt x="1549" y="549"/>
                    <a:pt x="1549" y="549"/>
                  </a:cubicBezTo>
                  <a:cubicBezTo>
                    <a:pt x="1550" y="548"/>
                    <a:pt x="1550" y="546"/>
                    <a:pt x="1549" y="544"/>
                  </a:cubicBezTo>
                  <a:close/>
                  <a:moveTo>
                    <a:pt x="1566" y="523"/>
                  </a:moveTo>
                  <a:cubicBezTo>
                    <a:pt x="1563" y="525"/>
                    <a:pt x="1563" y="525"/>
                    <a:pt x="1563" y="525"/>
                  </a:cubicBezTo>
                  <a:cubicBezTo>
                    <a:pt x="1562" y="527"/>
                    <a:pt x="1562" y="528"/>
                    <a:pt x="1563" y="530"/>
                  </a:cubicBezTo>
                  <a:cubicBezTo>
                    <a:pt x="1564" y="530"/>
                    <a:pt x="1565" y="531"/>
                    <a:pt x="1566" y="531"/>
                  </a:cubicBezTo>
                  <a:cubicBezTo>
                    <a:pt x="1566" y="531"/>
                    <a:pt x="1567" y="530"/>
                    <a:pt x="1568" y="530"/>
                  </a:cubicBezTo>
                  <a:cubicBezTo>
                    <a:pt x="1570" y="527"/>
                    <a:pt x="1570" y="527"/>
                    <a:pt x="1570" y="527"/>
                  </a:cubicBezTo>
                  <a:cubicBezTo>
                    <a:pt x="1572" y="526"/>
                    <a:pt x="1572" y="524"/>
                    <a:pt x="1570" y="523"/>
                  </a:cubicBezTo>
                  <a:cubicBezTo>
                    <a:pt x="1569" y="521"/>
                    <a:pt x="1567" y="521"/>
                    <a:pt x="1566" y="523"/>
                  </a:cubicBezTo>
                  <a:close/>
                  <a:moveTo>
                    <a:pt x="1581" y="530"/>
                  </a:moveTo>
                  <a:cubicBezTo>
                    <a:pt x="1582" y="529"/>
                    <a:pt x="1582" y="527"/>
                    <a:pt x="1581" y="526"/>
                  </a:cubicBezTo>
                  <a:cubicBezTo>
                    <a:pt x="1580" y="525"/>
                    <a:pt x="1578" y="525"/>
                    <a:pt x="1577" y="526"/>
                  </a:cubicBezTo>
                  <a:cubicBezTo>
                    <a:pt x="1569" y="534"/>
                    <a:pt x="1569" y="534"/>
                    <a:pt x="1569" y="534"/>
                  </a:cubicBezTo>
                  <a:cubicBezTo>
                    <a:pt x="1568" y="535"/>
                    <a:pt x="1568" y="537"/>
                    <a:pt x="1569" y="538"/>
                  </a:cubicBezTo>
                  <a:cubicBezTo>
                    <a:pt x="1570" y="539"/>
                    <a:pt x="1570" y="539"/>
                    <a:pt x="1571" y="539"/>
                  </a:cubicBezTo>
                  <a:cubicBezTo>
                    <a:pt x="1572" y="539"/>
                    <a:pt x="1573" y="539"/>
                    <a:pt x="1573" y="538"/>
                  </a:cubicBezTo>
                  <a:lnTo>
                    <a:pt x="1581" y="530"/>
                  </a:lnTo>
                  <a:close/>
                  <a:moveTo>
                    <a:pt x="1558" y="552"/>
                  </a:moveTo>
                  <a:cubicBezTo>
                    <a:pt x="1559" y="552"/>
                    <a:pt x="1559" y="552"/>
                    <a:pt x="1560" y="551"/>
                  </a:cubicBezTo>
                  <a:cubicBezTo>
                    <a:pt x="1565" y="547"/>
                    <a:pt x="1565" y="547"/>
                    <a:pt x="1565" y="547"/>
                  </a:cubicBezTo>
                  <a:cubicBezTo>
                    <a:pt x="1566" y="545"/>
                    <a:pt x="1566" y="543"/>
                    <a:pt x="1565" y="542"/>
                  </a:cubicBezTo>
                  <a:cubicBezTo>
                    <a:pt x="1564" y="541"/>
                    <a:pt x="1562" y="541"/>
                    <a:pt x="1560" y="542"/>
                  </a:cubicBezTo>
                  <a:cubicBezTo>
                    <a:pt x="1556" y="547"/>
                    <a:pt x="1556" y="547"/>
                    <a:pt x="1556" y="547"/>
                  </a:cubicBezTo>
                  <a:cubicBezTo>
                    <a:pt x="1555" y="548"/>
                    <a:pt x="1555" y="550"/>
                    <a:pt x="1556" y="551"/>
                  </a:cubicBezTo>
                  <a:cubicBezTo>
                    <a:pt x="1556" y="552"/>
                    <a:pt x="1557" y="552"/>
                    <a:pt x="1558" y="552"/>
                  </a:cubicBezTo>
                  <a:close/>
                  <a:moveTo>
                    <a:pt x="1529" y="595"/>
                  </a:moveTo>
                  <a:cubicBezTo>
                    <a:pt x="1530" y="595"/>
                    <a:pt x="1531" y="595"/>
                    <a:pt x="1531" y="594"/>
                  </a:cubicBezTo>
                  <a:cubicBezTo>
                    <a:pt x="1533" y="592"/>
                    <a:pt x="1533" y="592"/>
                    <a:pt x="1533" y="592"/>
                  </a:cubicBezTo>
                  <a:cubicBezTo>
                    <a:pt x="1533" y="592"/>
                    <a:pt x="1533" y="592"/>
                    <a:pt x="1533" y="592"/>
                  </a:cubicBezTo>
                  <a:cubicBezTo>
                    <a:pt x="1533" y="592"/>
                    <a:pt x="1533" y="592"/>
                    <a:pt x="1533" y="592"/>
                  </a:cubicBezTo>
                  <a:cubicBezTo>
                    <a:pt x="1534" y="592"/>
                    <a:pt x="1534" y="592"/>
                    <a:pt x="1534" y="592"/>
                  </a:cubicBezTo>
                  <a:cubicBezTo>
                    <a:pt x="1534" y="592"/>
                    <a:pt x="1534" y="592"/>
                    <a:pt x="1534" y="592"/>
                  </a:cubicBezTo>
                  <a:cubicBezTo>
                    <a:pt x="1543" y="583"/>
                    <a:pt x="1543" y="583"/>
                    <a:pt x="1543" y="583"/>
                  </a:cubicBezTo>
                  <a:cubicBezTo>
                    <a:pt x="1544" y="582"/>
                    <a:pt x="1544" y="580"/>
                    <a:pt x="1543" y="579"/>
                  </a:cubicBezTo>
                  <a:cubicBezTo>
                    <a:pt x="1541" y="577"/>
                    <a:pt x="1539" y="577"/>
                    <a:pt x="1538" y="579"/>
                  </a:cubicBezTo>
                  <a:cubicBezTo>
                    <a:pt x="1530" y="587"/>
                    <a:pt x="1530" y="587"/>
                    <a:pt x="1530" y="587"/>
                  </a:cubicBezTo>
                  <a:cubicBezTo>
                    <a:pt x="1530" y="587"/>
                    <a:pt x="1529" y="587"/>
                    <a:pt x="1529" y="587"/>
                  </a:cubicBezTo>
                  <a:cubicBezTo>
                    <a:pt x="1529" y="587"/>
                    <a:pt x="1529" y="588"/>
                    <a:pt x="1529" y="588"/>
                  </a:cubicBezTo>
                  <a:cubicBezTo>
                    <a:pt x="1529" y="588"/>
                    <a:pt x="1529" y="588"/>
                    <a:pt x="1529" y="588"/>
                  </a:cubicBezTo>
                  <a:cubicBezTo>
                    <a:pt x="1527" y="590"/>
                    <a:pt x="1527" y="590"/>
                    <a:pt x="1527" y="590"/>
                  </a:cubicBezTo>
                  <a:cubicBezTo>
                    <a:pt x="1526" y="591"/>
                    <a:pt x="1526" y="593"/>
                    <a:pt x="1527" y="594"/>
                  </a:cubicBezTo>
                  <a:cubicBezTo>
                    <a:pt x="1527" y="595"/>
                    <a:pt x="1528" y="595"/>
                    <a:pt x="1529" y="595"/>
                  </a:cubicBezTo>
                  <a:close/>
                  <a:moveTo>
                    <a:pt x="1576" y="548"/>
                  </a:moveTo>
                  <a:cubicBezTo>
                    <a:pt x="1577" y="548"/>
                    <a:pt x="1577" y="548"/>
                    <a:pt x="1578" y="547"/>
                  </a:cubicBezTo>
                  <a:cubicBezTo>
                    <a:pt x="1590" y="535"/>
                    <a:pt x="1590" y="535"/>
                    <a:pt x="1590" y="535"/>
                  </a:cubicBezTo>
                  <a:cubicBezTo>
                    <a:pt x="1592" y="534"/>
                    <a:pt x="1592" y="532"/>
                    <a:pt x="1590" y="531"/>
                  </a:cubicBezTo>
                  <a:cubicBezTo>
                    <a:pt x="1589" y="529"/>
                    <a:pt x="1587" y="529"/>
                    <a:pt x="1586" y="531"/>
                  </a:cubicBezTo>
                  <a:cubicBezTo>
                    <a:pt x="1576" y="541"/>
                    <a:pt x="1576" y="541"/>
                    <a:pt x="1576" y="541"/>
                  </a:cubicBezTo>
                  <a:cubicBezTo>
                    <a:pt x="1574" y="543"/>
                    <a:pt x="1574" y="543"/>
                    <a:pt x="1574" y="543"/>
                  </a:cubicBezTo>
                  <a:cubicBezTo>
                    <a:pt x="1572" y="544"/>
                    <a:pt x="1572" y="546"/>
                    <a:pt x="1574" y="547"/>
                  </a:cubicBezTo>
                  <a:cubicBezTo>
                    <a:pt x="1574" y="548"/>
                    <a:pt x="1575" y="548"/>
                    <a:pt x="1576" y="548"/>
                  </a:cubicBezTo>
                  <a:close/>
                  <a:moveTo>
                    <a:pt x="1582" y="556"/>
                  </a:moveTo>
                  <a:cubicBezTo>
                    <a:pt x="1582" y="556"/>
                    <a:pt x="1583" y="556"/>
                    <a:pt x="1584" y="556"/>
                  </a:cubicBezTo>
                  <a:cubicBezTo>
                    <a:pt x="1593" y="546"/>
                    <a:pt x="1593" y="546"/>
                    <a:pt x="1593" y="546"/>
                  </a:cubicBezTo>
                  <a:cubicBezTo>
                    <a:pt x="1594" y="545"/>
                    <a:pt x="1594" y="543"/>
                    <a:pt x="1593" y="542"/>
                  </a:cubicBezTo>
                  <a:cubicBezTo>
                    <a:pt x="1592" y="541"/>
                    <a:pt x="1590" y="541"/>
                    <a:pt x="1589" y="542"/>
                  </a:cubicBezTo>
                  <a:cubicBezTo>
                    <a:pt x="1579" y="551"/>
                    <a:pt x="1579" y="551"/>
                    <a:pt x="1579" y="551"/>
                  </a:cubicBezTo>
                  <a:cubicBezTo>
                    <a:pt x="1578" y="552"/>
                    <a:pt x="1578" y="554"/>
                    <a:pt x="1579" y="556"/>
                  </a:cubicBezTo>
                  <a:cubicBezTo>
                    <a:pt x="1580" y="556"/>
                    <a:pt x="1581" y="556"/>
                    <a:pt x="1582" y="556"/>
                  </a:cubicBezTo>
                  <a:close/>
                  <a:moveTo>
                    <a:pt x="1450" y="686"/>
                  </a:moveTo>
                  <a:cubicBezTo>
                    <a:pt x="1450" y="686"/>
                    <a:pt x="1451" y="686"/>
                    <a:pt x="1452" y="686"/>
                  </a:cubicBezTo>
                  <a:cubicBezTo>
                    <a:pt x="1452" y="686"/>
                    <a:pt x="1453" y="686"/>
                    <a:pt x="1454" y="686"/>
                  </a:cubicBezTo>
                  <a:cubicBezTo>
                    <a:pt x="1472" y="668"/>
                    <a:pt x="1472" y="668"/>
                    <a:pt x="1472" y="668"/>
                  </a:cubicBezTo>
                  <a:cubicBezTo>
                    <a:pt x="1473" y="667"/>
                    <a:pt x="1473" y="665"/>
                    <a:pt x="1472" y="664"/>
                  </a:cubicBezTo>
                  <a:cubicBezTo>
                    <a:pt x="1470" y="662"/>
                    <a:pt x="1468" y="662"/>
                    <a:pt x="1467" y="664"/>
                  </a:cubicBezTo>
                  <a:cubicBezTo>
                    <a:pt x="1450" y="681"/>
                    <a:pt x="1450" y="681"/>
                    <a:pt x="1450" y="681"/>
                  </a:cubicBezTo>
                  <a:cubicBezTo>
                    <a:pt x="1448" y="682"/>
                    <a:pt x="1448" y="684"/>
                    <a:pt x="1450" y="686"/>
                  </a:cubicBezTo>
                  <a:close/>
                  <a:moveTo>
                    <a:pt x="1509" y="643"/>
                  </a:moveTo>
                  <a:cubicBezTo>
                    <a:pt x="1510" y="643"/>
                    <a:pt x="1511" y="642"/>
                    <a:pt x="1512" y="642"/>
                  </a:cubicBezTo>
                  <a:cubicBezTo>
                    <a:pt x="1515" y="638"/>
                    <a:pt x="1515" y="638"/>
                    <a:pt x="1515" y="638"/>
                  </a:cubicBezTo>
                  <a:cubicBezTo>
                    <a:pt x="1517" y="637"/>
                    <a:pt x="1517" y="635"/>
                    <a:pt x="1515" y="634"/>
                  </a:cubicBezTo>
                  <a:cubicBezTo>
                    <a:pt x="1514" y="632"/>
                    <a:pt x="1512" y="632"/>
                    <a:pt x="1511" y="634"/>
                  </a:cubicBezTo>
                  <a:cubicBezTo>
                    <a:pt x="1507" y="637"/>
                    <a:pt x="1507" y="637"/>
                    <a:pt x="1507" y="637"/>
                  </a:cubicBezTo>
                  <a:cubicBezTo>
                    <a:pt x="1506" y="639"/>
                    <a:pt x="1506" y="641"/>
                    <a:pt x="1507" y="642"/>
                  </a:cubicBezTo>
                  <a:cubicBezTo>
                    <a:pt x="1508" y="642"/>
                    <a:pt x="1509" y="643"/>
                    <a:pt x="1509" y="643"/>
                  </a:cubicBezTo>
                  <a:close/>
                  <a:moveTo>
                    <a:pt x="1593" y="559"/>
                  </a:moveTo>
                  <a:cubicBezTo>
                    <a:pt x="1594" y="559"/>
                    <a:pt x="1595" y="558"/>
                    <a:pt x="1596" y="558"/>
                  </a:cubicBezTo>
                  <a:cubicBezTo>
                    <a:pt x="1614" y="539"/>
                    <a:pt x="1614" y="539"/>
                    <a:pt x="1614" y="539"/>
                  </a:cubicBezTo>
                  <a:cubicBezTo>
                    <a:pt x="1616" y="538"/>
                    <a:pt x="1616" y="536"/>
                    <a:pt x="1614" y="535"/>
                  </a:cubicBezTo>
                  <a:cubicBezTo>
                    <a:pt x="1613" y="533"/>
                    <a:pt x="1611" y="533"/>
                    <a:pt x="1610" y="535"/>
                  </a:cubicBezTo>
                  <a:cubicBezTo>
                    <a:pt x="1591" y="553"/>
                    <a:pt x="1591" y="553"/>
                    <a:pt x="1591" y="553"/>
                  </a:cubicBezTo>
                  <a:cubicBezTo>
                    <a:pt x="1590" y="555"/>
                    <a:pt x="1590" y="557"/>
                    <a:pt x="1591" y="558"/>
                  </a:cubicBezTo>
                  <a:cubicBezTo>
                    <a:pt x="1592" y="558"/>
                    <a:pt x="1593" y="559"/>
                    <a:pt x="1593" y="559"/>
                  </a:cubicBezTo>
                  <a:close/>
                  <a:moveTo>
                    <a:pt x="1568" y="584"/>
                  </a:moveTo>
                  <a:cubicBezTo>
                    <a:pt x="1569" y="584"/>
                    <a:pt x="1570" y="583"/>
                    <a:pt x="1571" y="583"/>
                  </a:cubicBezTo>
                  <a:cubicBezTo>
                    <a:pt x="1572" y="582"/>
                    <a:pt x="1572" y="582"/>
                    <a:pt x="1572" y="582"/>
                  </a:cubicBezTo>
                  <a:cubicBezTo>
                    <a:pt x="1573" y="581"/>
                    <a:pt x="1573" y="579"/>
                    <a:pt x="1572" y="577"/>
                  </a:cubicBezTo>
                  <a:cubicBezTo>
                    <a:pt x="1570" y="576"/>
                    <a:pt x="1569" y="576"/>
                    <a:pt x="1567" y="577"/>
                  </a:cubicBezTo>
                  <a:cubicBezTo>
                    <a:pt x="1566" y="578"/>
                    <a:pt x="1566" y="578"/>
                    <a:pt x="1566" y="578"/>
                  </a:cubicBezTo>
                  <a:cubicBezTo>
                    <a:pt x="1565" y="580"/>
                    <a:pt x="1565" y="582"/>
                    <a:pt x="1566" y="583"/>
                  </a:cubicBezTo>
                  <a:cubicBezTo>
                    <a:pt x="1567" y="583"/>
                    <a:pt x="1568" y="584"/>
                    <a:pt x="1568" y="584"/>
                  </a:cubicBezTo>
                  <a:close/>
                  <a:moveTo>
                    <a:pt x="1445" y="707"/>
                  </a:moveTo>
                  <a:cubicBezTo>
                    <a:pt x="1446" y="707"/>
                    <a:pt x="1446" y="707"/>
                    <a:pt x="1447" y="707"/>
                  </a:cubicBezTo>
                  <a:cubicBezTo>
                    <a:pt x="1451" y="702"/>
                    <a:pt x="1451" y="702"/>
                    <a:pt x="1451" y="702"/>
                  </a:cubicBezTo>
                  <a:cubicBezTo>
                    <a:pt x="1451" y="702"/>
                    <a:pt x="1452" y="702"/>
                    <a:pt x="1452" y="701"/>
                  </a:cubicBezTo>
                  <a:cubicBezTo>
                    <a:pt x="1452" y="701"/>
                    <a:pt x="1453" y="701"/>
                    <a:pt x="1453" y="700"/>
                  </a:cubicBezTo>
                  <a:cubicBezTo>
                    <a:pt x="1491" y="662"/>
                    <a:pt x="1491" y="662"/>
                    <a:pt x="1491" y="662"/>
                  </a:cubicBezTo>
                  <a:cubicBezTo>
                    <a:pt x="1492" y="661"/>
                    <a:pt x="1492" y="659"/>
                    <a:pt x="1491" y="658"/>
                  </a:cubicBezTo>
                  <a:cubicBezTo>
                    <a:pt x="1490" y="657"/>
                    <a:pt x="1488" y="657"/>
                    <a:pt x="1487" y="658"/>
                  </a:cubicBezTo>
                  <a:cubicBezTo>
                    <a:pt x="1449" y="696"/>
                    <a:pt x="1449" y="696"/>
                    <a:pt x="1449" y="696"/>
                  </a:cubicBezTo>
                  <a:cubicBezTo>
                    <a:pt x="1448" y="696"/>
                    <a:pt x="1448" y="697"/>
                    <a:pt x="1448" y="697"/>
                  </a:cubicBezTo>
                  <a:cubicBezTo>
                    <a:pt x="1447" y="697"/>
                    <a:pt x="1447" y="698"/>
                    <a:pt x="1447" y="698"/>
                  </a:cubicBezTo>
                  <a:cubicBezTo>
                    <a:pt x="1443" y="702"/>
                    <a:pt x="1443" y="702"/>
                    <a:pt x="1443" y="702"/>
                  </a:cubicBezTo>
                  <a:cubicBezTo>
                    <a:pt x="1441" y="703"/>
                    <a:pt x="1441" y="705"/>
                    <a:pt x="1443" y="707"/>
                  </a:cubicBezTo>
                  <a:cubicBezTo>
                    <a:pt x="1443" y="707"/>
                    <a:pt x="1444" y="707"/>
                    <a:pt x="1445" y="707"/>
                  </a:cubicBezTo>
                  <a:close/>
                  <a:moveTo>
                    <a:pt x="1560" y="606"/>
                  </a:moveTo>
                  <a:cubicBezTo>
                    <a:pt x="1561" y="606"/>
                    <a:pt x="1562" y="606"/>
                    <a:pt x="1562" y="605"/>
                  </a:cubicBezTo>
                  <a:cubicBezTo>
                    <a:pt x="1565" y="603"/>
                    <a:pt x="1565" y="603"/>
                    <a:pt x="1565" y="603"/>
                  </a:cubicBezTo>
                  <a:cubicBezTo>
                    <a:pt x="1566" y="601"/>
                    <a:pt x="1566" y="599"/>
                    <a:pt x="1565" y="598"/>
                  </a:cubicBezTo>
                  <a:cubicBezTo>
                    <a:pt x="1564" y="597"/>
                    <a:pt x="1562" y="597"/>
                    <a:pt x="1560" y="598"/>
                  </a:cubicBezTo>
                  <a:cubicBezTo>
                    <a:pt x="1558" y="601"/>
                    <a:pt x="1558" y="601"/>
                    <a:pt x="1558" y="601"/>
                  </a:cubicBezTo>
                  <a:cubicBezTo>
                    <a:pt x="1557" y="602"/>
                    <a:pt x="1557" y="604"/>
                    <a:pt x="1558" y="605"/>
                  </a:cubicBezTo>
                  <a:cubicBezTo>
                    <a:pt x="1559" y="606"/>
                    <a:pt x="1560" y="606"/>
                    <a:pt x="1560" y="606"/>
                  </a:cubicBezTo>
                  <a:close/>
                  <a:moveTo>
                    <a:pt x="1445" y="718"/>
                  </a:moveTo>
                  <a:cubicBezTo>
                    <a:pt x="1446" y="718"/>
                    <a:pt x="1447" y="719"/>
                    <a:pt x="1447" y="719"/>
                  </a:cubicBezTo>
                  <a:cubicBezTo>
                    <a:pt x="1448" y="719"/>
                    <a:pt x="1449" y="718"/>
                    <a:pt x="1450" y="718"/>
                  </a:cubicBezTo>
                  <a:cubicBezTo>
                    <a:pt x="1545" y="622"/>
                    <a:pt x="1545" y="622"/>
                    <a:pt x="1545" y="622"/>
                  </a:cubicBezTo>
                  <a:cubicBezTo>
                    <a:pt x="1546" y="621"/>
                    <a:pt x="1546" y="619"/>
                    <a:pt x="1545" y="618"/>
                  </a:cubicBezTo>
                  <a:cubicBezTo>
                    <a:pt x="1544" y="617"/>
                    <a:pt x="1542" y="617"/>
                    <a:pt x="1541" y="618"/>
                  </a:cubicBezTo>
                  <a:cubicBezTo>
                    <a:pt x="1445" y="713"/>
                    <a:pt x="1445" y="713"/>
                    <a:pt x="1445" y="713"/>
                  </a:cubicBezTo>
                  <a:cubicBezTo>
                    <a:pt x="1444" y="715"/>
                    <a:pt x="1444" y="717"/>
                    <a:pt x="1445" y="718"/>
                  </a:cubicBezTo>
                  <a:close/>
                  <a:moveTo>
                    <a:pt x="1620" y="538"/>
                  </a:moveTo>
                  <a:cubicBezTo>
                    <a:pt x="1603" y="556"/>
                    <a:pt x="1603" y="556"/>
                    <a:pt x="1603" y="556"/>
                  </a:cubicBezTo>
                  <a:cubicBezTo>
                    <a:pt x="1601" y="557"/>
                    <a:pt x="1601" y="559"/>
                    <a:pt x="1603" y="560"/>
                  </a:cubicBezTo>
                  <a:cubicBezTo>
                    <a:pt x="1603" y="561"/>
                    <a:pt x="1604" y="561"/>
                    <a:pt x="1605" y="561"/>
                  </a:cubicBezTo>
                  <a:cubicBezTo>
                    <a:pt x="1606" y="561"/>
                    <a:pt x="1606" y="561"/>
                    <a:pt x="1607" y="560"/>
                  </a:cubicBezTo>
                  <a:cubicBezTo>
                    <a:pt x="1625" y="543"/>
                    <a:pt x="1625" y="543"/>
                    <a:pt x="1625" y="543"/>
                  </a:cubicBezTo>
                  <a:cubicBezTo>
                    <a:pt x="1626" y="542"/>
                    <a:pt x="1626" y="540"/>
                    <a:pt x="1625" y="538"/>
                  </a:cubicBezTo>
                  <a:cubicBezTo>
                    <a:pt x="1623" y="537"/>
                    <a:pt x="1622" y="537"/>
                    <a:pt x="1620" y="538"/>
                  </a:cubicBezTo>
                  <a:close/>
                  <a:moveTo>
                    <a:pt x="1447" y="733"/>
                  </a:moveTo>
                  <a:cubicBezTo>
                    <a:pt x="1447" y="733"/>
                    <a:pt x="1448" y="733"/>
                    <a:pt x="1449" y="733"/>
                  </a:cubicBezTo>
                  <a:cubicBezTo>
                    <a:pt x="1553" y="628"/>
                    <a:pt x="1553" y="628"/>
                    <a:pt x="1553" y="628"/>
                  </a:cubicBezTo>
                  <a:cubicBezTo>
                    <a:pt x="1575" y="607"/>
                    <a:pt x="1575" y="607"/>
                    <a:pt x="1575" y="607"/>
                  </a:cubicBezTo>
                  <a:cubicBezTo>
                    <a:pt x="1578" y="604"/>
                    <a:pt x="1578" y="604"/>
                    <a:pt x="1578" y="604"/>
                  </a:cubicBezTo>
                  <a:cubicBezTo>
                    <a:pt x="1579" y="602"/>
                    <a:pt x="1579" y="601"/>
                    <a:pt x="1578" y="599"/>
                  </a:cubicBezTo>
                  <a:cubicBezTo>
                    <a:pt x="1577" y="598"/>
                    <a:pt x="1575" y="598"/>
                    <a:pt x="1573" y="599"/>
                  </a:cubicBezTo>
                  <a:cubicBezTo>
                    <a:pt x="1445" y="728"/>
                    <a:pt x="1445" y="728"/>
                    <a:pt x="1445" y="728"/>
                  </a:cubicBezTo>
                  <a:cubicBezTo>
                    <a:pt x="1443" y="729"/>
                    <a:pt x="1443" y="731"/>
                    <a:pt x="1445" y="733"/>
                  </a:cubicBezTo>
                  <a:cubicBezTo>
                    <a:pt x="1445" y="733"/>
                    <a:pt x="1446" y="733"/>
                    <a:pt x="1447" y="733"/>
                  </a:cubicBezTo>
                  <a:close/>
                  <a:moveTo>
                    <a:pt x="1609" y="568"/>
                  </a:moveTo>
                  <a:cubicBezTo>
                    <a:pt x="1610" y="568"/>
                    <a:pt x="1611" y="569"/>
                    <a:pt x="1612" y="569"/>
                  </a:cubicBezTo>
                  <a:cubicBezTo>
                    <a:pt x="1612" y="569"/>
                    <a:pt x="1613" y="568"/>
                    <a:pt x="1614" y="568"/>
                  </a:cubicBezTo>
                  <a:cubicBezTo>
                    <a:pt x="1634" y="547"/>
                    <a:pt x="1634" y="547"/>
                    <a:pt x="1634" y="547"/>
                  </a:cubicBezTo>
                  <a:cubicBezTo>
                    <a:pt x="1635" y="546"/>
                    <a:pt x="1635" y="544"/>
                    <a:pt x="1634" y="543"/>
                  </a:cubicBezTo>
                  <a:cubicBezTo>
                    <a:pt x="1633" y="542"/>
                    <a:pt x="1631" y="542"/>
                    <a:pt x="1630" y="543"/>
                  </a:cubicBezTo>
                  <a:cubicBezTo>
                    <a:pt x="1609" y="563"/>
                    <a:pt x="1609" y="563"/>
                    <a:pt x="1609" y="563"/>
                  </a:cubicBezTo>
                  <a:cubicBezTo>
                    <a:pt x="1608" y="565"/>
                    <a:pt x="1608" y="567"/>
                    <a:pt x="1609" y="568"/>
                  </a:cubicBezTo>
                  <a:close/>
                  <a:moveTo>
                    <a:pt x="1612" y="574"/>
                  </a:moveTo>
                  <a:cubicBezTo>
                    <a:pt x="1612" y="574"/>
                    <a:pt x="1612" y="574"/>
                    <a:pt x="1612" y="575"/>
                  </a:cubicBezTo>
                  <a:cubicBezTo>
                    <a:pt x="1608" y="579"/>
                    <a:pt x="1608" y="579"/>
                    <a:pt x="1608" y="579"/>
                  </a:cubicBezTo>
                  <a:cubicBezTo>
                    <a:pt x="1607" y="580"/>
                    <a:pt x="1607" y="582"/>
                    <a:pt x="1608" y="583"/>
                  </a:cubicBezTo>
                  <a:cubicBezTo>
                    <a:pt x="1609" y="584"/>
                    <a:pt x="1609" y="584"/>
                    <a:pt x="1610" y="584"/>
                  </a:cubicBezTo>
                  <a:cubicBezTo>
                    <a:pt x="1611" y="584"/>
                    <a:pt x="1612" y="584"/>
                    <a:pt x="1612" y="583"/>
                  </a:cubicBezTo>
                  <a:cubicBezTo>
                    <a:pt x="1616" y="579"/>
                    <a:pt x="1616" y="579"/>
                    <a:pt x="1616" y="579"/>
                  </a:cubicBezTo>
                  <a:cubicBezTo>
                    <a:pt x="1617" y="579"/>
                    <a:pt x="1617" y="579"/>
                    <a:pt x="1617" y="579"/>
                  </a:cubicBezTo>
                  <a:cubicBezTo>
                    <a:pt x="1617" y="579"/>
                    <a:pt x="1617" y="579"/>
                    <a:pt x="1617" y="579"/>
                  </a:cubicBezTo>
                  <a:cubicBezTo>
                    <a:pt x="1646" y="550"/>
                    <a:pt x="1646" y="550"/>
                    <a:pt x="1646" y="550"/>
                  </a:cubicBezTo>
                  <a:cubicBezTo>
                    <a:pt x="1647" y="548"/>
                    <a:pt x="1647" y="546"/>
                    <a:pt x="1646" y="545"/>
                  </a:cubicBezTo>
                  <a:cubicBezTo>
                    <a:pt x="1645" y="544"/>
                    <a:pt x="1643" y="544"/>
                    <a:pt x="1642" y="545"/>
                  </a:cubicBezTo>
                  <a:cubicBezTo>
                    <a:pt x="1613" y="574"/>
                    <a:pt x="1613" y="574"/>
                    <a:pt x="1613" y="574"/>
                  </a:cubicBezTo>
                  <a:cubicBezTo>
                    <a:pt x="1612" y="574"/>
                    <a:pt x="1612" y="574"/>
                    <a:pt x="1612" y="574"/>
                  </a:cubicBezTo>
                  <a:close/>
                  <a:moveTo>
                    <a:pt x="1446" y="749"/>
                  </a:moveTo>
                  <a:cubicBezTo>
                    <a:pt x="1587" y="608"/>
                    <a:pt x="1587" y="608"/>
                    <a:pt x="1587" y="608"/>
                  </a:cubicBezTo>
                  <a:cubicBezTo>
                    <a:pt x="1589" y="607"/>
                    <a:pt x="1589" y="605"/>
                    <a:pt x="1587" y="604"/>
                  </a:cubicBezTo>
                  <a:cubicBezTo>
                    <a:pt x="1586" y="602"/>
                    <a:pt x="1584" y="602"/>
                    <a:pt x="1583" y="604"/>
                  </a:cubicBezTo>
                  <a:cubicBezTo>
                    <a:pt x="1442" y="745"/>
                    <a:pt x="1442" y="745"/>
                    <a:pt x="1442" y="745"/>
                  </a:cubicBezTo>
                  <a:cubicBezTo>
                    <a:pt x="1441" y="745"/>
                    <a:pt x="1441" y="746"/>
                    <a:pt x="1441" y="747"/>
                  </a:cubicBezTo>
                  <a:cubicBezTo>
                    <a:pt x="1440" y="747"/>
                    <a:pt x="1439" y="747"/>
                    <a:pt x="1439" y="748"/>
                  </a:cubicBezTo>
                  <a:cubicBezTo>
                    <a:pt x="1436" y="751"/>
                    <a:pt x="1436" y="751"/>
                    <a:pt x="1436" y="751"/>
                  </a:cubicBezTo>
                  <a:cubicBezTo>
                    <a:pt x="1434" y="752"/>
                    <a:pt x="1434" y="754"/>
                    <a:pt x="1436" y="755"/>
                  </a:cubicBezTo>
                  <a:cubicBezTo>
                    <a:pt x="1436" y="756"/>
                    <a:pt x="1437" y="756"/>
                    <a:pt x="1438" y="756"/>
                  </a:cubicBezTo>
                  <a:cubicBezTo>
                    <a:pt x="1439" y="756"/>
                    <a:pt x="1439" y="756"/>
                    <a:pt x="1440" y="755"/>
                  </a:cubicBezTo>
                  <a:cubicBezTo>
                    <a:pt x="1443" y="752"/>
                    <a:pt x="1443" y="752"/>
                    <a:pt x="1443" y="752"/>
                  </a:cubicBezTo>
                  <a:cubicBezTo>
                    <a:pt x="1444" y="752"/>
                    <a:pt x="1444" y="751"/>
                    <a:pt x="1444" y="750"/>
                  </a:cubicBezTo>
                  <a:cubicBezTo>
                    <a:pt x="1445" y="750"/>
                    <a:pt x="1446" y="750"/>
                    <a:pt x="1446" y="749"/>
                  </a:cubicBezTo>
                  <a:close/>
                  <a:moveTo>
                    <a:pt x="1600" y="605"/>
                  </a:moveTo>
                  <a:cubicBezTo>
                    <a:pt x="1599" y="603"/>
                    <a:pt x="1597" y="603"/>
                    <a:pt x="1596" y="605"/>
                  </a:cubicBezTo>
                  <a:cubicBezTo>
                    <a:pt x="1445" y="756"/>
                    <a:pt x="1445" y="756"/>
                    <a:pt x="1445" y="756"/>
                  </a:cubicBezTo>
                  <a:cubicBezTo>
                    <a:pt x="1443" y="757"/>
                    <a:pt x="1443" y="759"/>
                    <a:pt x="1445" y="760"/>
                  </a:cubicBezTo>
                  <a:cubicBezTo>
                    <a:pt x="1445" y="761"/>
                    <a:pt x="1446" y="761"/>
                    <a:pt x="1447" y="761"/>
                  </a:cubicBezTo>
                  <a:cubicBezTo>
                    <a:pt x="1447" y="761"/>
                    <a:pt x="1448" y="761"/>
                    <a:pt x="1449" y="760"/>
                  </a:cubicBezTo>
                  <a:cubicBezTo>
                    <a:pt x="1600" y="609"/>
                    <a:pt x="1600" y="609"/>
                    <a:pt x="1600" y="609"/>
                  </a:cubicBezTo>
                  <a:cubicBezTo>
                    <a:pt x="1602" y="608"/>
                    <a:pt x="1602" y="606"/>
                    <a:pt x="1600" y="605"/>
                  </a:cubicBezTo>
                  <a:close/>
                  <a:moveTo>
                    <a:pt x="1621" y="584"/>
                  </a:moveTo>
                  <a:cubicBezTo>
                    <a:pt x="1621" y="585"/>
                    <a:pt x="1622" y="585"/>
                    <a:pt x="1623" y="585"/>
                  </a:cubicBezTo>
                  <a:cubicBezTo>
                    <a:pt x="1624" y="585"/>
                    <a:pt x="1624" y="585"/>
                    <a:pt x="1625" y="584"/>
                  </a:cubicBezTo>
                  <a:cubicBezTo>
                    <a:pt x="1653" y="556"/>
                    <a:pt x="1653" y="556"/>
                    <a:pt x="1653" y="556"/>
                  </a:cubicBezTo>
                  <a:cubicBezTo>
                    <a:pt x="1654" y="555"/>
                    <a:pt x="1654" y="553"/>
                    <a:pt x="1653" y="552"/>
                  </a:cubicBezTo>
                  <a:cubicBezTo>
                    <a:pt x="1652" y="551"/>
                    <a:pt x="1650" y="551"/>
                    <a:pt x="1649" y="552"/>
                  </a:cubicBezTo>
                  <a:cubicBezTo>
                    <a:pt x="1621" y="580"/>
                    <a:pt x="1621" y="580"/>
                    <a:pt x="1621" y="580"/>
                  </a:cubicBezTo>
                  <a:cubicBezTo>
                    <a:pt x="1619" y="581"/>
                    <a:pt x="1619" y="583"/>
                    <a:pt x="1621" y="584"/>
                  </a:cubicBezTo>
                  <a:close/>
                  <a:moveTo>
                    <a:pt x="1664" y="545"/>
                  </a:moveTo>
                  <a:cubicBezTo>
                    <a:pt x="1664" y="545"/>
                    <a:pt x="1665" y="544"/>
                    <a:pt x="1666" y="544"/>
                  </a:cubicBezTo>
                  <a:cubicBezTo>
                    <a:pt x="1669" y="540"/>
                    <a:pt x="1669" y="540"/>
                    <a:pt x="1669" y="540"/>
                  </a:cubicBezTo>
                  <a:cubicBezTo>
                    <a:pt x="1671" y="539"/>
                    <a:pt x="1671" y="537"/>
                    <a:pt x="1669" y="536"/>
                  </a:cubicBezTo>
                  <a:cubicBezTo>
                    <a:pt x="1668" y="534"/>
                    <a:pt x="1666" y="534"/>
                    <a:pt x="1665" y="536"/>
                  </a:cubicBezTo>
                  <a:cubicBezTo>
                    <a:pt x="1661" y="539"/>
                    <a:pt x="1661" y="539"/>
                    <a:pt x="1661" y="539"/>
                  </a:cubicBezTo>
                  <a:cubicBezTo>
                    <a:pt x="1660" y="540"/>
                    <a:pt x="1660" y="542"/>
                    <a:pt x="1661" y="544"/>
                  </a:cubicBezTo>
                  <a:cubicBezTo>
                    <a:pt x="1662" y="544"/>
                    <a:pt x="1663" y="545"/>
                    <a:pt x="1664" y="545"/>
                  </a:cubicBezTo>
                  <a:close/>
                  <a:moveTo>
                    <a:pt x="1629" y="590"/>
                  </a:moveTo>
                  <a:cubicBezTo>
                    <a:pt x="1630" y="591"/>
                    <a:pt x="1630" y="591"/>
                    <a:pt x="1631" y="591"/>
                  </a:cubicBezTo>
                  <a:cubicBezTo>
                    <a:pt x="1632" y="591"/>
                    <a:pt x="1633" y="591"/>
                    <a:pt x="1633" y="590"/>
                  </a:cubicBezTo>
                  <a:cubicBezTo>
                    <a:pt x="1660" y="564"/>
                    <a:pt x="1660" y="564"/>
                    <a:pt x="1660" y="564"/>
                  </a:cubicBezTo>
                  <a:cubicBezTo>
                    <a:pt x="1661" y="562"/>
                    <a:pt x="1661" y="560"/>
                    <a:pt x="1660" y="559"/>
                  </a:cubicBezTo>
                  <a:cubicBezTo>
                    <a:pt x="1659" y="558"/>
                    <a:pt x="1657" y="558"/>
                    <a:pt x="1655" y="559"/>
                  </a:cubicBezTo>
                  <a:cubicBezTo>
                    <a:pt x="1629" y="586"/>
                    <a:pt x="1629" y="586"/>
                    <a:pt x="1629" y="586"/>
                  </a:cubicBezTo>
                  <a:cubicBezTo>
                    <a:pt x="1628" y="587"/>
                    <a:pt x="1628" y="589"/>
                    <a:pt x="1629" y="590"/>
                  </a:cubicBezTo>
                  <a:close/>
                  <a:moveTo>
                    <a:pt x="1594" y="625"/>
                  </a:moveTo>
                  <a:cubicBezTo>
                    <a:pt x="1593" y="624"/>
                    <a:pt x="1591" y="624"/>
                    <a:pt x="1590" y="625"/>
                  </a:cubicBezTo>
                  <a:cubicBezTo>
                    <a:pt x="1465" y="750"/>
                    <a:pt x="1465" y="750"/>
                    <a:pt x="1465" y="750"/>
                  </a:cubicBezTo>
                  <a:cubicBezTo>
                    <a:pt x="1463" y="751"/>
                    <a:pt x="1463" y="753"/>
                    <a:pt x="1465" y="754"/>
                  </a:cubicBezTo>
                  <a:cubicBezTo>
                    <a:pt x="1465" y="755"/>
                    <a:pt x="1466" y="755"/>
                    <a:pt x="1467" y="755"/>
                  </a:cubicBezTo>
                  <a:cubicBezTo>
                    <a:pt x="1468" y="755"/>
                    <a:pt x="1468" y="755"/>
                    <a:pt x="1469" y="754"/>
                  </a:cubicBezTo>
                  <a:cubicBezTo>
                    <a:pt x="1594" y="629"/>
                    <a:pt x="1594" y="629"/>
                    <a:pt x="1594" y="629"/>
                  </a:cubicBezTo>
                  <a:cubicBezTo>
                    <a:pt x="1595" y="628"/>
                    <a:pt x="1595" y="626"/>
                    <a:pt x="1594" y="625"/>
                  </a:cubicBezTo>
                  <a:close/>
                  <a:moveTo>
                    <a:pt x="1630" y="607"/>
                  </a:moveTo>
                  <a:cubicBezTo>
                    <a:pt x="1637" y="601"/>
                    <a:pt x="1637" y="601"/>
                    <a:pt x="1637" y="601"/>
                  </a:cubicBezTo>
                  <a:cubicBezTo>
                    <a:pt x="1638" y="600"/>
                    <a:pt x="1638" y="598"/>
                    <a:pt x="1637" y="596"/>
                  </a:cubicBezTo>
                  <a:cubicBezTo>
                    <a:pt x="1635" y="595"/>
                    <a:pt x="1633" y="595"/>
                    <a:pt x="1632" y="596"/>
                  </a:cubicBezTo>
                  <a:cubicBezTo>
                    <a:pt x="1626" y="603"/>
                    <a:pt x="1626" y="603"/>
                    <a:pt x="1626" y="603"/>
                  </a:cubicBezTo>
                  <a:cubicBezTo>
                    <a:pt x="1625" y="604"/>
                    <a:pt x="1625" y="606"/>
                    <a:pt x="1626" y="607"/>
                  </a:cubicBezTo>
                  <a:cubicBezTo>
                    <a:pt x="1626" y="608"/>
                    <a:pt x="1627" y="608"/>
                    <a:pt x="1628" y="608"/>
                  </a:cubicBezTo>
                  <a:cubicBezTo>
                    <a:pt x="1629" y="608"/>
                    <a:pt x="1630" y="608"/>
                    <a:pt x="1630" y="607"/>
                  </a:cubicBezTo>
                  <a:close/>
                  <a:moveTo>
                    <a:pt x="1601" y="632"/>
                  </a:moveTo>
                  <a:cubicBezTo>
                    <a:pt x="1600" y="631"/>
                    <a:pt x="1598" y="631"/>
                    <a:pt x="1597" y="632"/>
                  </a:cubicBezTo>
                  <a:cubicBezTo>
                    <a:pt x="1479" y="749"/>
                    <a:pt x="1479" y="749"/>
                    <a:pt x="1479" y="749"/>
                  </a:cubicBezTo>
                  <a:cubicBezTo>
                    <a:pt x="1478" y="751"/>
                    <a:pt x="1478" y="752"/>
                    <a:pt x="1479" y="754"/>
                  </a:cubicBezTo>
                  <a:cubicBezTo>
                    <a:pt x="1480" y="754"/>
                    <a:pt x="1481" y="755"/>
                    <a:pt x="1481" y="755"/>
                  </a:cubicBezTo>
                  <a:cubicBezTo>
                    <a:pt x="1482" y="755"/>
                    <a:pt x="1483" y="754"/>
                    <a:pt x="1484" y="754"/>
                  </a:cubicBezTo>
                  <a:cubicBezTo>
                    <a:pt x="1601" y="636"/>
                    <a:pt x="1601" y="636"/>
                    <a:pt x="1601" y="636"/>
                  </a:cubicBezTo>
                  <a:cubicBezTo>
                    <a:pt x="1602" y="635"/>
                    <a:pt x="1602" y="633"/>
                    <a:pt x="1601" y="632"/>
                  </a:cubicBezTo>
                  <a:close/>
                  <a:moveTo>
                    <a:pt x="1687" y="549"/>
                  </a:moveTo>
                  <a:cubicBezTo>
                    <a:pt x="1688" y="549"/>
                    <a:pt x="1689" y="548"/>
                    <a:pt x="1690" y="548"/>
                  </a:cubicBezTo>
                  <a:cubicBezTo>
                    <a:pt x="1691" y="546"/>
                    <a:pt x="1691" y="546"/>
                    <a:pt x="1691" y="546"/>
                  </a:cubicBezTo>
                  <a:cubicBezTo>
                    <a:pt x="1692" y="545"/>
                    <a:pt x="1692" y="543"/>
                    <a:pt x="1691" y="542"/>
                  </a:cubicBezTo>
                  <a:cubicBezTo>
                    <a:pt x="1690" y="541"/>
                    <a:pt x="1688" y="541"/>
                    <a:pt x="1687" y="542"/>
                  </a:cubicBezTo>
                  <a:cubicBezTo>
                    <a:pt x="1685" y="543"/>
                    <a:pt x="1685" y="543"/>
                    <a:pt x="1685" y="543"/>
                  </a:cubicBezTo>
                  <a:cubicBezTo>
                    <a:pt x="1684" y="545"/>
                    <a:pt x="1684" y="547"/>
                    <a:pt x="1685" y="548"/>
                  </a:cubicBezTo>
                  <a:cubicBezTo>
                    <a:pt x="1686" y="548"/>
                    <a:pt x="1687" y="549"/>
                    <a:pt x="1687" y="549"/>
                  </a:cubicBezTo>
                  <a:close/>
                  <a:moveTo>
                    <a:pt x="1654" y="582"/>
                  </a:moveTo>
                  <a:cubicBezTo>
                    <a:pt x="1655" y="582"/>
                    <a:pt x="1655" y="582"/>
                    <a:pt x="1656" y="581"/>
                  </a:cubicBezTo>
                  <a:cubicBezTo>
                    <a:pt x="1668" y="570"/>
                    <a:pt x="1668" y="570"/>
                    <a:pt x="1668" y="570"/>
                  </a:cubicBezTo>
                  <a:cubicBezTo>
                    <a:pt x="1669" y="568"/>
                    <a:pt x="1669" y="566"/>
                    <a:pt x="1668" y="565"/>
                  </a:cubicBezTo>
                  <a:cubicBezTo>
                    <a:pt x="1666" y="564"/>
                    <a:pt x="1665" y="564"/>
                    <a:pt x="1663" y="565"/>
                  </a:cubicBezTo>
                  <a:cubicBezTo>
                    <a:pt x="1652" y="577"/>
                    <a:pt x="1652" y="577"/>
                    <a:pt x="1652" y="577"/>
                  </a:cubicBezTo>
                  <a:cubicBezTo>
                    <a:pt x="1650" y="578"/>
                    <a:pt x="1650" y="580"/>
                    <a:pt x="1652" y="581"/>
                  </a:cubicBezTo>
                  <a:cubicBezTo>
                    <a:pt x="1652" y="582"/>
                    <a:pt x="1653" y="582"/>
                    <a:pt x="1654" y="582"/>
                  </a:cubicBezTo>
                  <a:close/>
                  <a:moveTo>
                    <a:pt x="1622" y="625"/>
                  </a:moveTo>
                  <a:cubicBezTo>
                    <a:pt x="1622" y="626"/>
                    <a:pt x="1623" y="626"/>
                    <a:pt x="1624" y="626"/>
                  </a:cubicBezTo>
                  <a:cubicBezTo>
                    <a:pt x="1625" y="626"/>
                    <a:pt x="1626" y="626"/>
                    <a:pt x="1626" y="625"/>
                  </a:cubicBezTo>
                  <a:cubicBezTo>
                    <a:pt x="1639" y="613"/>
                    <a:pt x="1639" y="613"/>
                    <a:pt x="1639" y="613"/>
                  </a:cubicBezTo>
                  <a:cubicBezTo>
                    <a:pt x="1640" y="611"/>
                    <a:pt x="1640" y="609"/>
                    <a:pt x="1639" y="608"/>
                  </a:cubicBezTo>
                  <a:cubicBezTo>
                    <a:pt x="1638" y="607"/>
                    <a:pt x="1636" y="607"/>
                    <a:pt x="1634" y="608"/>
                  </a:cubicBezTo>
                  <a:cubicBezTo>
                    <a:pt x="1622" y="621"/>
                    <a:pt x="1622" y="621"/>
                    <a:pt x="1622" y="621"/>
                  </a:cubicBezTo>
                  <a:cubicBezTo>
                    <a:pt x="1621" y="622"/>
                    <a:pt x="1621" y="624"/>
                    <a:pt x="1622" y="625"/>
                  </a:cubicBezTo>
                  <a:close/>
                  <a:moveTo>
                    <a:pt x="1665" y="577"/>
                  </a:moveTo>
                  <a:cubicBezTo>
                    <a:pt x="1658" y="584"/>
                    <a:pt x="1658" y="584"/>
                    <a:pt x="1658" y="584"/>
                  </a:cubicBezTo>
                  <a:cubicBezTo>
                    <a:pt x="1657" y="585"/>
                    <a:pt x="1657" y="587"/>
                    <a:pt x="1658" y="589"/>
                  </a:cubicBezTo>
                  <a:cubicBezTo>
                    <a:pt x="1659" y="589"/>
                    <a:pt x="1660" y="589"/>
                    <a:pt x="1661" y="589"/>
                  </a:cubicBezTo>
                  <a:cubicBezTo>
                    <a:pt x="1661" y="589"/>
                    <a:pt x="1662" y="589"/>
                    <a:pt x="1663" y="589"/>
                  </a:cubicBezTo>
                  <a:cubicBezTo>
                    <a:pt x="1670" y="582"/>
                    <a:pt x="1670" y="582"/>
                    <a:pt x="1670" y="582"/>
                  </a:cubicBezTo>
                  <a:cubicBezTo>
                    <a:pt x="1671" y="581"/>
                    <a:pt x="1671" y="579"/>
                    <a:pt x="1670" y="577"/>
                  </a:cubicBezTo>
                  <a:cubicBezTo>
                    <a:pt x="1668" y="576"/>
                    <a:pt x="1666" y="576"/>
                    <a:pt x="1665" y="577"/>
                  </a:cubicBezTo>
                  <a:close/>
                  <a:moveTo>
                    <a:pt x="1609" y="638"/>
                  </a:moveTo>
                  <a:cubicBezTo>
                    <a:pt x="1608" y="637"/>
                    <a:pt x="1606" y="637"/>
                    <a:pt x="1605" y="638"/>
                  </a:cubicBezTo>
                  <a:cubicBezTo>
                    <a:pt x="1504" y="738"/>
                    <a:pt x="1504" y="738"/>
                    <a:pt x="1504" y="738"/>
                  </a:cubicBezTo>
                  <a:cubicBezTo>
                    <a:pt x="1503" y="739"/>
                    <a:pt x="1503" y="741"/>
                    <a:pt x="1504" y="743"/>
                  </a:cubicBezTo>
                  <a:cubicBezTo>
                    <a:pt x="1505" y="743"/>
                    <a:pt x="1506" y="743"/>
                    <a:pt x="1507" y="743"/>
                  </a:cubicBezTo>
                  <a:cubicBezTo>
                    <a:pt x="1507" y="743"/>
                    <a:pt x="1508" y="743"/>
                    <a:pt x="1509" y="743"/>
                  </a:cubicBezTo>
                  <a:cubicBezTo>
                    <a:pt x="1609" y="642"/>
                    <a:pt x="1609" y="642"/>
                    <a:pt x="1609" y="642"/>
                  </a:cubicBezTo>
                  <a:cubicBezTo>
                    <a:pt x="1610" y="641"/>
                    <a:pt x="1610" y="639"/>
                    <a:pt x="1609" y="638"/>
                  </a:cubicBezTo>
                  <a:close/>
                  <a:moveTo>
                    <a:pt x="1680" y="571"/>
                  </a:moveTo>
                  <a:cubicBezTo>
                    <a:pt x="1680" y="571"/>
                    <a:pt x="1681" y="570"/>
                    <a:pt x="1682" y="570"/>
                  </a:cubicBezTo>
                  <a:cubicBezTo>
                    <a:pt x="1688" y="563"/>
                    <a:pt x="1688" y="563"/>
                    <a:pt x="1688" y="563"/>
                  </a:cubicBezTo>
                  <a:cubicBezTo>
                    <a:pt x="1688" y="563"/>
                    <a:pt x="1688" y="563"/>
                    <a:pt x="1688" y="563"/>
                  </a:cubicBezTo>
                  <a:cubicBezTo>
                    <a:pt x="1689" y="562"/>
                    <a:pt x="1689" y="562"/>
                    <a:pt x="1689" y="562"/>
                  </a:cubicBezTo>
                  <a:cubicBezTo>
                    <a:pt x="1689" y="562"/>
                    <a:pt x="1689" y="562"/>
                    <a:pt x="1689" y="562"/>
                  </a:cubicBezTo>
                  <a:cubicBezTo>
                    <a:pt x="1691" y="561"/>
                    <a:pt x="1691" y="561"/>
                    <a:pt x="1691" y="561"/>
                  </a:cubicBezTo>
                  <a:cubicBezTo>
                    <a:pt x="1695" y="556"/>
                    <a:pt x="1695" y="556"/>
                    <a:pt x="1695" y="556"/>
                  </a:cubicBezTo>
                  <a:cubicBezTo>
                    <a:pt x="1696" y="555"/>
                    <a:pt x="1696" y="553"/>
                    <a:pt x="1695" y="552"/>
                  </a:cubicBezTo>
                  <a:cubicBezTo>
                    <a:pt x="1694" y="551"/>
                    <a:pt x="1692" y="551"/>
                    <a:pt x="1691" y="552"/>
                  </a:cubicBezTo>
                  <a:cubicBezTo>
                    <a:pt x="1677" y="565"/>
                    <a:pt x="1677" y="565"/>
                    <a:pt x="1677" y="565"/>
                  </a:cubicBezTo>
                  <a:cubicBezTo>
                    <a:pt x="1676" y="566"/>
                    <a:pt x="1676" y="568"/>
                    <a:pt x="1677" y="570"/>
                  </a:cubicBezTo>
                  <a:cubicBezTo>
                    <a:pt x="1678" y="570"/>
                    <a:pt x="1679" y="571"/>
                    <a:pt x="1680" y="571"/>
                  </a:cubicBezTo>
                  <a:close/>
                  <a:moveTo>
                    <a:pt x="1643" y="618"/>
                  </a:moveTo>
                  <a:cubicBezTo>
                    <a:pt x="1642" y="617"/>
                    <a:pt x="1640" y="617"/>
                    <a:pt x="1639" y="618"/>
                  </a:cubicBezTo>
                  <a:cubicBezTo>
                    <a:pt x="1522" y="735"/>
                    <a:pt x="1522" y="735"/>
                    <a:pt x="1522" y="735"/>
                  </a:cubicBezTo>
                  <a:cubicBezTo>
                    <a:pt x="1521" y="736"/>
                    <a:pt x="1521" y="738"/>
                    <a:pt x="1522" y="739"/>
                  </a:cubicBezTo>
                  <a:cubicBezTo>
                    <a:pt x="1522" y="740"/>
                    <a:pt x="1523" y="740"/>
                    <a:pt x="1524" y="740"/>
                  </a:cubicBezTo>
                  <a:cubicBezTo>
                    <a:pt x="1525" y="740"/>
                    <a:pt x="1526" y="740"/>
                    <a:pt x="1526" y="739"/>
                  </a:cubicBezTo>
                  <a:cubicBezTo>
                    <a:pt x="1643" y="622"/>
                    <a:pt x="1643" y="622"/>
                    <a:pt x="1643" y="622"/>
                  </a:cubicBezTo>
                  <a:cubicBezTo>
                    <a:pt x="1644" y="621"/>
                    <a:pt x="1644" y="619"/>
                    <a:pt x="1643" y="618"/>
                  </a:cubicBezTo>
                  <a:close/>
                  <a:moveTo>
                    <a:pt x="1666" y="595"/>
                  </a:moveTo>
                  <a:cubicBezTo>
                    <a:pt x="1666" y="596"/>
                    <a:pt x="1667" y="596"/>
                    <a:pt x="1668" y="596"/>
                  </a:cubicBezTo>
                  <a:cubicBezTo>
                    <a:pt x="1669" y="596"/>
                    <a:pt x="1669" y="596"/>
                    <a:pt x="1670" y="595"/>
                  </a:cubicBezTo>
                  <a:cubicBezTo>
                    <a:pt x="1676" y="589"/>
                    <a:pt x="1676" y="589"/>
                    <a:pt x="1676" y="589"/>
                  </a:cubicBezTo>
                  <a:cubicBezTo>
                    <a:pt x="1677" y="588"/>
                    <a:pt x="1677" y="586"/>
                    <a:pt x="1676" y="585"/>
                  </a:cubicBezTo>
                  <a:cubicBezTo>
                    <a:pt x="1675" y="584"/>
                    <a:pt x="1673" y="584"/>
                    <a:pt x="1672" y="585"/>
                  </a:cubicBezTo>
                  <a:cubicBezTo>
                    <a:pt x="1666" y="591"/>
                    <a:pt x="1666" y="591"/>
                    <a:pt x="1666" y="591"/>
                  </a:cubicBezTo>
                  <a:cubicBezTo>
                    <a:pt x="1665" y="592"/>
                    <a:pt x="1665" y="594"/>
                    <a:pt x="1666" y="595"/>
                  </a:cubicBezTo>
                  <a:close/>
                  <a:moveTo>
                    <a:pt x="1647" y="628"/>
                  </a:moveTo>
                  <a:cubicBezTo>
                    <a:pt x="1646" y="627"/>
                    <a:pt x="1644" y="627"/>
                    <a:pt x="1643" y="628"/>
                  </a:cubicBezTo>
                  <a:cubicBezTo>
                    <a:pt x="1536" y="735"/>
                    <a:pt x="1536" y="735"/>
                    <a:pt x="1536" y="735"/>
                  </a:cubicBezTo>
                  <a:cubicBezTo>
                    <a:pt x="1534" y="736"/>
                    <a:pt x="1534" y="738"/>
                    <a:pt x="1536" y="739"/>
                  </a:cubicBezTo>
                  <a:cubicBezTo>
                    <a:pt x="1536" y="740"/>
                    <a:pt x="1537" y="740"/>
                    <a:pt x="1538" y="740"/>
                  </a:cubicBezTo>
                  <a:cubicBezTo>
                    <a:pt x="1538" y="740"/>
                    <a:pt x="1539" y="740"/>
                    <a:pt x="1540" y="739"/>
                  </a:cubicBezTo>
                  <a:cubicBezTo>
                    <a:pt x="1647" y="632"/>
                    <a:pt x="1647" y="632"/>
                    <a:pt x="1647" y="632"/>
                  </a:cubicBezTo>
                  <a:cubicBezTo>
                    <a:pt x="1648" y="631"/>
                    <a:pt x="1648" y="629"/>
                    <a:pt x="1647" y="628"/>
                  </a:cubicBezTo>
                  <a:close/>
                  <a:moveTo>
                    <a:pt x="1682" y="589"/>
                  </a:moveTo>
                  <a:cubicBezTo>
                    <a:pt x="1681" y="589"/>
                    <a:pt x="1681" y="589"/>
                    <a:pt x="1681" y="589"/>
                  </a:cubicBezTo>
                  <a:cubicBezTo>
                    <a:pt x="1681" y="589"/>
                    <a:pt x="1681" y="589"/>
                    <a:pt x="1681" y="589"/>
                  </a:cubicBezTo>
                  <a:cubicBezTo>
                    <a:pt x="1676" y="595"/>
                    <a:pt x="1676" y="595"/>
                    <a:pt x="1676" y="595"/>
                  </a:cubicBezTo>
                  <a:cubicBezTo>
                    <a:pt x="1675" y="596"/>
                    <a:pt x="1675" y="598"/>
                    <a:pt x="1676" y="599"/>
                  </a:cubicBezTo>
                  <a:cubicBezTo>
                    <a:pt x="1676" y="600"/>
                    <a:pt x="1677" y="600"/>
                    <a:pt x="1678" y="600"/>
                  </a:cubicBezTo>
                  <a:cubicBezTo>
                    <a:pt x="1679" y="600"/>
                    <a:pt x="1679" y="600"/>
                    <a:pt x="1680" y="599"/>
                  </a:cubicBezTo>
                  <a:cubicBezTo>
                    <a:pt x="1686" y="594"/>
                    <a:pt x="1686" y="594"/>
                    <a:pt x="1686" y="594"/>
                  </a:cubicBezTo>
                  <a:cubicBezTo>
                    <a:pt x="1686" y="594"/>
                    <a:pt x="1686" y="594"/>
                    <a:pt x="1686" y="594"/>
                  </a:cubicBezTo>
                  <a:cubicBezTo>
                    <a:pt x="1686" y="593"/>
                    <a:pt x="1686" y="593"/>
                    <a:pt x="1686" y="593"/>
                  </a:cubicBezTo>
                  <a:cubicBezTo>
                    <a:pt x="1688" y="592"/>
                    <a:pt x="1688" y="590"/>
                    <a:pt x="1686" y="589"/>
                  </a:cubicBezTo>
                  <a:cubicBezTo>
                    <a:pt x="1685" y="587"/>
                    <a:pt x="1683" y="587"/>
                    <a:pt x="1682" y="589"/>
                  </a:cubicBezTo>
                  <a:close/>
                  <a:moveTo>
                    <a:pt x="1708" y="570"/>
                  </a:moveTo>
                  <a:cubicBezTo>
                    <a:pt x="1709" y="570"/>
                    <a:pt x="1710" y="570"/>
                    <a:pt x="1710" y="569"/>
                  </a:cubicBezTo>
                  <a:cubicBezTo>
                    <a:pt x="1714" y="565"/>
                    <a:pt x="1714" y="565"/>
                    <a:pt x="1714" y="565"/>
                  </a:cubicBezTo>
                  <a:cubicBezTo>
                    <a:pt x="1715" y="564"/>
                    <a:pt x="1715" y="562"/>
                    <a:pt x="1714" y="561"/>
                  </a:cubicBezTo>
                  <a:cubicBezTo>
                    <a:pt x="1713" y="560"/>
                    <a:pt x="1711" y="560"/>
                    <a:pt x="1710" y="561"/>
                  </a:cubicBezTo>
                  <a:cubicBezTo>
                    <a:pt x="1706" y="565"/>
                    <a:pt x="1706" y="565"/>
                    <a:pt x="1706" y="565"/>
                  </a:cubicBezTo>
                  <a:cubicBezTo>
                    <a:pt x="1705" y="566"/>
                    <a:pt x="1705" y="568"/>
                    <a:pt x="1706" y="569"/>
                  </a:cubicBezTo>
                  <a:cubicBezTo>
                    <a:pt x="1706" y="570"/>
                    <a:pt x="1707" y="570"/>
                    <a:pt x="1708" y="570"/>
                  </a:cubicBezTo>
                  <a:close/>
                  <a:moveTo>
                    <a:pt x="1690" y="602"/>
                  </a:moveTo>
                  <a:cubicBezTo>
                    <a:pt x="1690" y="602"/>
                    <a:pt x="1691" y="602"/>
                    <a:pt x="1692" y="602"/>
                  </a:cubicBezTo>
                  <a:cubicBezTo>
                    <a:pt x="1694" y="600"/>
                    <a:pt x="1694" y="600"/>
                    <a:pt x="1694" y="600"/>
                  </a:cubicBezTo>
                  <a:cubicBezTo>
                    <a:pt x="1695" y="598"/>
                    <a:pt x="1695" y="596"/>
                    <a:pt x="1694" y="595"/>
                  </a:cubicBezTo>
                  <a:cubicBezTo>
                    <a:pt x="1692" y="594"/>
                    <a:pt x="1691" y="594"/>
                    <a:pt x="1689" y="595"/>
                  </a:cubicBezTo>
                  <a:cubicBezTo>
                    <a:pt x="1687" y="597"/>
                    <a:pt x="1687" y="597"/>
                    <a:pt x="1687" y="597"/>
                  </a:cubicBezTo>
                  <a:cubicBezTo>
                    <a:pt x="1686" y="598"/>
                    <a:pt x="1686" y="600"/>
                    <a:pt x="1687" y="602"/>
                  </a:cubicBezTo>
                  <a:cubicBezTo>
                    <a:pt x="1688" y="602"/>
                    <a:pt x="1689" y="602"/>
                    <a:pt x="1690" y="602"/>
                  </a:cubicBezTo>
                  <a:close/>
                  <a:moveTo>
                    <a:pt x="1551" y="743"/>
                  </a:moveTo>
                  <a:cubicBezTo>
                    <a:pt x="1648" y="645"/>
                    <a:pt x="1648" y="645"/>
                    <a:pt x="1648" y="645"/>
                  </a:cubicBezTo>
                  <a:cubicBezTo>
                    <a:pt x="1649" y="644"/>
                    <a:pt x="1649" y="642"/>
                    <a:pt x="1648" y="641"/>
                  </a:cubicBezTo>
                  <a:cubicBezTo>
                    <a:pt x="1647" y="639"/>
                    <a:pt x="1645" y="639"/>
                    <a:pt x="1644" y="641"/>
                  </a:cubicBezTo>
                  <a:cubicBezTo>
                    <a:pt x="1546" y="738"/>
                    <a:pt x="1546" y="738"/>
                    <a:pt x="1546" y="738"/>
                  </a:cubicBezTo>
                  <a:cubicBezTo>
                    <a:pt x="1545" y="740"/>
                    <a:pt x="1545" y="742"/>
                    <a:pt x="1546" y="743"/>
                  </a:cubicBezTo>
                  <a:cubicBezTo>
                    <a:pt x="1547" y="743"/>
                    <a:pt x="1548" y="744"/>
                    <a:pt x="1548" y="744"/>
                  </a:cubicBezTo>
                  <a:cubicBezTo>
                    <a:pt x="1549" y="744"/>
                    <a:pt x="1550" y="743"/>
                    <a:pt x="1551" y="743"/>
                  </a:cubicBezTo>
                  <a:close/>
                  <a:moveTo>
                    <a:pt x="1722" y="584"/>
                  </a:moveTo>
                  <a:cubicBezTo>
                    <a:pt x="1723" y="584"/>
                    <a:pt x="1723" y="584"/>
                    <a:pt x="1724" y="583"/>
                  </a:cubicBezTo>
                  <a:cubicBezTo>
                    <a:pt x="1725" y="582"/>
                    <a:pt x="1725" y="582"/>
                    <a:pt x="1725" y="582"/>
                  </a:cubicBezTo>
                  <a:cubicBezTo>
                    <a:pt x="1726" y="581"/>
                    <a:pt x="1726" y="579"/>
                    <a:pt x="1725" y="578"/>
                  </a:cubicBezTo>
                  <a:cubicBezTo>
                    <a:pt x="1724" y="577"/>
                    <a:pt x="1722" y="577"/>
                    <a:pt x="1721" y="578"/>
                  </a:cubicBezTo>
                  <a:cubicBezTo>
                    <a:pt x="1720" y="579"/>
                    <a:pt x="1720" y="579"/>
                    <a:pt x="1720" y="579"/>
                  </a:cubicBezTo>
                  <a:cubicBezTo>
                    <a:pt x="1718" y="580"/>
                    <a:pt x="1718" y="582"/>
                    <a:pt x="1720" y="583"/>
                  </a:cubicBezTo>
                  <a:cubicBezTo>
                    <a:pt x="1720" y="584"/>
                    <a:pt x="1721" y="584"/>
                    <a:pt x="1722" y="584"/>
                  </a:cubicBezTo>
                  <a:close/>
                  <a:moveTo>
                    <a:pt x="1647" y="652"/>
                  </a:moveTo>
                  <a:cubicBezTo>
                    <a:pt x="1549" y="750"/>
                    <a:pt x="1549" y="750"/>
                    <a:pt x="1549" y="750"/>
                  </a:cubicBezTo>
                  <a:cubicBezTo>
                    <a:pt x="1548" y="751"/>
                    <a:pt x="1548" y="753"/>
                    <a:pt x="1549" y="754"/>
                  </a:cubicBezTo>
                  <a:cubicBezTo>
                    <a:pt x="1550" y="755"/>
                    <a:pt x="1550" y="755"/>
                    <a:pt x="1551" y="755"/>
                  </a:cubicBezTo>
                  <a:cubicBezTo>
                    <a:pt x="1552" y="755"/>
                    <a:pt x="1553" y="755"/>
                    <a:pt x="1553" y="754"/>
                  </a:cubicBezTo>
                  <a:cubicBezTo>
                    <a:pt x="1651" y="656"/>
                    <a:pt x="1651" y="656"/>
                    <a:pt x="1651" y="656"/>
                  </a:cubicBezTo>
                  <a:cubicBezTo>
                    <a:pt x="1652" y="655"/>
                    <a:pt x="1652" y="653"/>
                    <a:pt x="1651" y="652"/>
                  </a:cubicBezTo>
                  <a:cubicBezTo>
                    <a:pt x="1650" y="651"/>
                    <a:pt x="1648" y="651"/>
                    <a:pt x="1647" y="652"/>
                  </a:cubicBezTo>
                  <a:close/>
                  <a:moveTo>
                    <a:pt x="1551" y="762"/>
                  </a:moveTo>
                  <a:cubicBezTo>
                    <a:pt x="1549" y="764"/>
                    <a:pt x="1549" y="764"/>
                    <a:pt x="1549" y="764"/>
                  </a:cubicBezTo>
                  <a:cubicBezTo>
                    <a:pt x="1548" y="765"/>
                    <a:pt x="1548" y="767"/>
                    <a:pt x="1549" y="768"/>
                  </a:cubicBezTo>
                  <a:cubicBezTo>
                    <a:pt x="1549" y="769"/>
                    <a:pt x="1550" y="769"/>
                    <a:pt x="1551" y="769"/>
                  </a:cubicBezTo>
                  <a:cubicBezTo>
                    <a:pt x="1552" y="769"/>
                    <a:pt x="1553" y="769"/>
                    <a:pt x="1553" y="768"/>
                  </a:cubicBezTo>
                  <a:cubicBezTo>
                    <a:pt x="1555" y="766"/>
                    <a:pt x="1555" y="766"/>
                    <a:pt x="1555" y="766"/>
                  </a:cubicBezTo>
                  <a:cubicBezTo>
                    <a:pt x="1556" y="765"/>
                    <a:pt x="1556" y="763"/>
                    <a:pt x="1555" y="762"/>
                  </a:cubicBezTo>
                  <a:cubicBezTo>
                    <a:pt x="1554" y="760"/>
                    <a:pt x="1552" y="760"/>
                    <a:pt x="1551" y="762"/>
                  </a:cubicBezTo>
                  <a:close/>
                  <a:moveTo>
                    <a:pt x="1734" y="586"/>
                  </a:moveTo>
                  <a:cubicBezTo>
                    <a:pt x="1735" y="586"/>
                    <a:pt x="1735" y="586"/>
                    <a:pt x="1736" y="585"/>
                  </a:cubicBezTo>
                  <a:cubicBezTo>
                    <a:pt x="1738" y="583"/>
                    <a:pt x="1738" y="583"/>
                    <a:pt x="1738" y="583"/>
                  </a:cubicBezTo>
                  <a:cubicBezTo>
                    <a:pt x="1739" y="582"/>
                    <a:pt x="1739" y="580"/>
                    <a:pt x="1738" y="579"/>
                  </a:cubicBezTo>
                  <a:cubicBezTo>
                    <a:pt x="1737" y="577"/>
                    <a:pt x="1735" y="577"/>
                    <a:pt x="1734" y="579"/>
                  </a:cubicBezTo>
                  <a:cubicBezTo>
                    <a:pt x="1732" y="581"/>
                    <a:pt x="1732" y="581"/>
                    <a:pt x="1732" y="581"/>
                  </a:cubicBezTo>
                  <a:cubicBezTo>
                    <a:pt x="1730" y="582"/>
                    <a:pt x="1730" y="584"/>
                    <a:pt x="1732" y="585"/>
                  </a:cubicBezTo>
                  <a:cubicBezTo>
                    <a:pt x="1732" y="586"/>
                    <a:pt x="1733" y="586"/>
                    <a:pt x="1734" y="586"/>
                  </a:cubicBezTo>
                  <a:close/>
                  <a:moveTo>
                    <a:pt x="1568" y="752"/>
                  </a:moveTo>
                  <a:cubicBezTo>
                    <a:pt x="1569" y="752"/>
                    <a:pt x="1570" y="752"/>
                    <a:pt x="1570" y="751"/>
                  </a:cubicBezTo>
                  <a:cubicBezTo>
                    <a:pt x="1659" y="662"/>
                    <a:pt x="1659" y="662"/>
                    <a:pt x="1659" y="662"/>
                  </a:cubicBezTo>
                  <a:cubicBezTo>
                    <a:pt x="1660" y="661"/>
                    <a:pt x="1660" y="659"/>
                    <a:pt x="1659" y="658"/>
                  </a:cubicBezTo>
                  <a:cubicBezTo>
                    <a:pt x="1658" y="657"/>
                    <a:pt x="1656" y="657"/>
                    <a:pt x="1655" y="658"/>
                  </a:cubicBezTo>
                  <a:cubicBezTo>
                    <a:pt x="1566" y="747"/>
                    <a:pt x="1566" y="747"/>
                    <a:pt x="1566" y="747"/>
                  </a:cubicBezTo>
                  <a:cubicBezTo>
                    <a:pt x="1565" y="748"/>
                    <a:pt x="1565" y="750"/>
                    <a:pt x="1566" y="751"/>
                  </a:cubicBezTo>
                  <a:cubicBezTo>
                    <a:pt x="1567" y="752"/>
                    <a:pt x="1567" y="752"/>
                    <a:pt x="1568" y="752"/>
                  </a:cubicBezTo>
                  <a:close/>
                  <a:moveTo>
                    <a:pt x="1566" y="768"/>
                  </a:moveTo>
                  <a:cubicBezTo>
                    <a:pt x="1567" y="768"/>
                    <a:pt x="1568" y="767"/>
                    <a:pt x="1568" y="767"/>
                  </a:cubicBezTo>
                  <a:cubicBezTo>
                    <a:pt x="1661" y="674"/>
                    <a:pt x="1661" y="674"/>
                    <a:pt x="1661" y="674"/>
                  </a:cubicBezTo>
                  <a:cubicBezTo>
                    <a:pt x="1662" y="673"/>
                    <a:pt x="1662" y="671"/>
                    <a:pt x="1661" y="670"/>
                  </a:cubicBezTo>
                  <a:cubicBezTo>
                    <a:pt x="1660" y="668"/>
                    <a:pt x="1658" y="668"/>
                    <a:pt x="1657" y="670"/>
                  </a:cubicBezTo>
                  <a:cubicBezTo>
                    <a:pt x="1564" y="762"/>
                    <a:pt x="1564" y="762"/>
                    <a:pt x="1564" y="762"/>
                  </a:cubicBezTo>
                  <a:cubicBezTo>
                    <a:pt x="1563" y="764"/>
                    <a:pt x="1563" y="766"/>
                    <a:pt x="1564" y="767"/>
                  </a:cubicBezTo>
                  <a:cubicBezTo>
                    <a:pt x="1565" y="767"/>
                    <a:pt x="1565" y="768"/>
                    <a:pt x="1566" y="768"/>
                  </a:cubicBezTo>
                  <a:close/>
                  <a:moveTo>
                    <a:pt x="1738" y="588"/>
                  </a:moveTo>
                  <a:cubicBezTo>
                    <a:pt x="1736" y="591"/>
                    <a:pt x="1736" y="591"/>
                    <a:pt x="1736" y="591"/>
                  </a:cubicBezTo>
                  <a:cubicBezTo>
                    <a:pt x="1735" y="592"/>
                    <a:pt x="1735" y="594"/>
                    <a:pt x="1736" y="595"/>
                  </a:cubicBezTo>
                  <a:cubicBezTo>
                    <a:pt x="1736" y="596"/>
                    <a:pt x="1737" y="596"/>
                    <a:pt x="1738" y="596"/>
                  </a:cubicBezTo>
                  <a:cubicBezTo>
                    <a:pt x="1739" y="596"/>
                    <a:pt x="1739" y="596"/>
                    <a:pt x="1740" y="595"/>
                  </a:cubicBezTo>
                  <a:cubicBezTo>
                    <a:pt x="1743" y="592"/>
                    <a:pt x="1743" y="592"/>
                    <a:pt x="1743" y="592"/>
                  </a:cubicBezTo>
                  <a:cubicBezTo>
                    <a:pt x="1743" y="592"/>
                    <a:pt x="1743" y="592"/>
                    <a:pt x="1743" y="592"/>
                  </a:cubicBezTo>
                  <a:cubicBezTo>
                    <a:pt x="1743" y="592"/>
                    <a:pt x="1744" y="592"/>
                    <a:pt x="1744" y="591"/>
                  </a:cubicBezTo>
                  <a:cubicBezTo>
                    <a:pt x="1746" y="589"/>
                    <a:pt x="1746" y="589"/>
                    <a:pt x="1746" y="589"/>
                  </a:cubicBezTo>
                  <a:cubicBezTo>
                    <a:pt x="1747" y="588"/>
                    <a:pt x="1747" y="586"/>
                    <a:pt x="1746" y="585"/>
                  </a:cubicBezTo>
                  <a:cubicBezTo>
                    <a:pt x="1745" y="584"/>
                    <a:pt x="1743" y="584"/>
                    <a:pt x="1742" y="585"/>
                  </a:cubicBezTo>
                  <a:cubicBezTo>
                    <a:pt x="1739" y="587"/>
                    <a:pt x="1739" y="587"/>
                    <a:pt x="1739" y="587"/>
                  </a:cubicBezTo>
                  <a:cubicBezTo>
                    <a:pt x="1739" y="587"/>
                    <a:pt x="1739" y="587"/>
                    <a:pt x="1739" y="588"/>
                  </a:cubicBezTo>
                  <a:cubicBezTo>
                    <a:pt x="1739" y="588"/>
                    <a:pt x="1739" y="588"/>
                    <a:pt x="1738" y="588"/>
                  </a:cubicBezTo>
                  <a:close/>
                  <a:moveTo>
                    <a:pt x="1667" y="677"/>
                  </a:moveTo>
                  <a:cubicBezTo>
                    <a:pt x="1666" y="676"/>
                    <a:pt x="1664" y="676"/>
                    <a:pt x="1663" y="677"/>
                  </a:cubicBezTo>
                  <a:cubicBezTo>
                    <a:pt x="1565" y="776"/>
                    <a:pt x="1565" y="776"/>
                    <a:pt x="1565" y="776"/>
                  </a:cubicBezTo>
                  <a:cubicBezTo>
                    <a:pt x="1563" y="777"/>
                    <a:pt x="1563" y="779"/>
                    <a:pt x="1565" y="780"/>
                  </a:cubicBezTo>
                  <a:cubicBezTo>
                    <a:pt x="1565" y="781"/>
                    <a:pt x="1566" y="781"/>
                    <a:pt x="1567" y="781"/>
                  </a:cubicBezTo>
                  <a:cubicBezTo>
                    <a:pt x="1567" y="781"/>
                    <a:pt x="1568" y="781"/>
                    <a:pt x="1569" y="780"/>
                  </a:cubicBezTo>
                  <a:cubicBezTo>
                    <a:pt x="1667" y="682"/>
                    <a:pt x="1667" y="682"/>
                    <a:pt x="1667" y="682"/>
                  </a:cubicBezTo>
                  <a:cubicBezTo>
                    <a:pt x="1669" y="681"/>
                    <a:pt x="1669" y="679"/>
                    <a:pt x="1667" y="677"/>
                  </a:cubicBezTo>
                  <a:close/>
                  <a:moveTo>
                    <a:pt x="1737" y="612"/>
                  </a:moveTo>
                  <a:cubicBezTo>
                    <a:pt x="1738" y="611"/>
                    <a:pt x="1738" y="609"/>
                    <a:pt x="1737" y="608"/>
                  </a:cubicBezTo>
                  <a:cubicBezTo>
                    <a:pt x="1736" y="607"/>
                    <a:pt x="1734" y="607"/>
                    <a:pt x="1733" y="608"/>
                  </a:cubicBezTo>
                  <a:cubicBezTo>
                    <a:pt x="1732" y="609"/>
                    <a:pt x="1732" y="609"/>
                    <a:pt x="1732" y="609"/>
                  </a:cubicBezTo>
                  <a:cubicBezTo>
                    <a:pt x="1731" y="610"/>
                    <a:pt x="1731" y="612"/>
                    <a:pt x="1732" y="613"/>
                  </a:cubicBezTo>
                  <a:cubicBezTo>
                    <a:pt x="1732" y="614"/>
                    <a:pt x="1733" y="614"/>
                    <a:pt x="1734" y="614"/>
                  </a:cubicBezTo>
                  <a:cubicBezTo>
                    <a:pt x="1735" y="614"/>
                    <a:pt x="1736" y="614"/>
                    <a:pt x="1736" y="613"/>
                  </a:cubicBezTo>
                  <a:lnTo>
                    <a:pt x="1737" y="612"/>
                  </a:lnTo>
                  <a:close/>
                  <a:moveTo>
                    <a:pt x="1743" y="597"/>
                  </a:moveTo>
                  <a:cubicBezTo>
                    <a:pt x="1742" y="598"/>
                    <a:pt x="1742" y="600"/>
                    <a:pt x="1743" y="602"/>
                  </a:cubicBezTo>
                  <a:cubicBezTo>
                    <a:pt x="1744" y="602"/>
                    <a:pt x="1745" y="602"/>
                    <a:pt x="1745" y="602"/>
                  </a:cubicBezTo>
                  <a:cubicBezTo>
                    <a:pt x="1746" y="602"/>
                    <a:pt x="1747" y="602"/>
                    <a:pt x="1748" y="602"/>
                  </a:cubicBezTo>
                  <a:cubicBezTo>
                    <a:pt x="1750" y="599"/>
                    <a:pt x="1750" y="599"/>
                    <a:pt x="1750" y="599"/>
                  </a:cubicBezTo>
                  <a:cubicBezTo>
                    <a:pt x="1751" y="598"/>
                    <a:pt x="1751" y="596"/>
                    <a:pt x="1750" y="595"/>
                  </a:cubicBezTo>
                  <a:cubicBezTo>
                    <a:pt x="1749" y="593"/>
                    <a:pt x="1747" y="593"/>
                    <a:pt x="1746" y="595"/>
                  </a:cubicBezTo>
                  <a:lnTo>
                    <a:pt x="1743" y="597"/>
                  </a:lnTo>
                  <a:close/>
                  <a:moveTo>
                    <a:pt x="1668" y="687"/>
                  </a:moveTo>
                  <a:cubicBezTo>
                    <a:pt x="1574" y="780"/>
                    <a:pt x="1574" y="780"/>
                    <a:pt x="1574" y="780"/>
                  </a:cubicBezTo>
                  <a:cubicBezTo>
                    <a:pt x="1573" y="782"/>
                    <a:pt x="1573" y="784"/>
                    <a:pt x="1574" y="785"/>
                  </a:cubicBezTo>
                  <a:cubicBezTo>
                    <a:pt x="1575" y="785"/>
                    <a:pt x="1575" y="786"/>
                    <a:pt x="1576" y="786"/>
                  </a:cubicBezTo>
                  <a:cubicBezTo>
                    <a:pt x="1577" y="786"/>
                    <a:pt x="1578" y="785"/>
                    <a:pt x="1578" y="785"/>
                  </a:cubicBezTo>
                  <a:cubicBezTo>
                    <a:pt x="1672" y="691"/>
                    <a:pt x="1672" y="691"/>
                    <a:pt x="1672" y="691"/>
                  </a:cubicBezTo>
                  <a:cubicBezTo>
                    <a:pt x="1673" y="690"/>
                    <a:pt x="1673" y="688"/>
                    <a:pt x="1672" y="687"/>
                  </a:cubicBezTo>
                  <a:cubicBezTo>
                    <a:pt x="1671" y="686"/>
                    <a:pt x="1669" y="686"/>
                    <a:pt x="1668" y="687"/>
                  </a:cubicBezTo>
                  <a:close/>
                  <a:moveTo>
                    <a:pt x="1674" y="699"/>
                  </a:moveTo>
                  <a:cubicBezTo>
                    <a:pt x="1673" y="697"/>
                    <a:pt x="1671" y="697"/>
                    <a:pt x="1670" y="699"/>
                  </a:cubicBezTo>
                  <a:cubicBezTo>
                    <a:pt x="1590" y="778"/>
                    <a:pt x="1590" y="778"/>
                    <a:pt x="1590" y="778"/>
                  </a:cubicBezTo>
                  <a:cubicBezTo>
                    <a:pt x="1589" y="779"/>
                    <a:pt x="1589" y="781"/>
                    <a:pt x="1590" y="782"/>
                  </a:cubicBezTo>
                  <a:cubicBezTo>
                    <a:pt x="1591" y="783"/>
                    <a:pt x="1592" y="783"/>
                    <a:pt x="1593" y="783"/>
                  </a:cubicBezTo>
                  <a:cubicBezTo>
                    <a:pt x="1593" y="783"/>
                    <a:pt x="1594" y="783"/>
                    <a:pt x="1595" y="782"/>
                  </a:cubicBezTo>
                  <a:cubicBezTo>
                    <a:pt x="1674" y="703"/>
                    <a:pt x="1674" y="703"/>
                    <a:pt x="1674" y="703"/>
                  </a:cubicBezTo>
                  <a:cubicBezTo>
                    <a:pt x="1675" y="702"/>
                    <a:pt x="1675" y="700"/>
                    <a:pt x="1674" y="699"/>
                  </a:cubicBezTo>
                  <a:close/>
                  <a:moveTo>
                    <a:pt x="1584" y="798"/>
                  </a:moveTo>
                  <a:cubicBezTo>
                    <a:pt x="1572" y="810"/>
                    <a:pt x="1572" y="810"/>
                    <a:pt x="1572" y="810"/>
                  </a:cubicBezTo>
                  <a:cubicBezTo>
                    <a:pt x="1571" y="812"/>
                    <a:pt x="1571" y="814"/>
                    <a:pt x="1572" y="815"/>
                  </a:cubicBezTo>
                  <a:cubicBezTo>
                    <a:pt x="1573" y="815"/>
                    <a:pt x="1573" y="816"/>
                    <a:pt x="1574" y="816"/>
                  </a:cubicBezTo>
                  <a:cubicBezTo>
                    <a:pt x="1575" y="816"/>
                    <a:pt x="1576" y="815"/>
                    <a:pt x="1576" y="815"/>
                  </a:cubicBezTo>
                  <a:cubicBezTo>
                    <a:pt x="1589" y="803"/>
                    <a:pt x="1589" y="803"/>
                    <a:pt x="1589" y="803"/>
                  </a:cubicBezTo>
                  <a:cubicBezTo>
                    <a:pt x="1590" y="801"/>
                    <a:pt x="1590" y="799"/>
                    <a:pt x="1589" y="798"/>
                  </a:cubicBezTo>
                  <a:cubicBezTo>
                    <a:pt x="1587" y="797"/>
                    <a:pt x="1585" y="797"/>
                    <a:pt x="1584" y="798"/>
                  </a:cubicBezTo>
                  <a:close/>
                  <a:moveTo>
                    <a:pt x="1668" y="715"/>
                  </a:moveTo>
                  <a:cubicBezTo>
                    <a:pt x="1606" y="776"/>
                    <a:pt x="1606" y="776"/>
                    <a:pt x="1606" y="776"/>
                  </a:cubicBezTo>
                  <a:cubicBezTo>
                    <a:pt x="1605" y="777"/>
                    <a:pt x="1605" y="779"/>
                    <a:pt x="1606" y="780"/>
                  </a:cubicBezTo>
                  <a:cubicBezTo>
                    <a:pt x="1607" y="781"/>
                    <a:pt x="1608" y="781"/>
                    <a:pt x="1609" y="781"/>
                  </a:cubicBezTo>
                  <a:cubicBezTo>
                    <a:pt x="1609" y="781"/>
                    <a:pt x="1610" y="781"/>
                    <a:pt x="1611" y="780"/>
                  </a:cubicBezTo>
                  <a:cubicBezTo>
                    <a:pt x="1672" y="719"/>
                    <a:pt x="1672" y="719"/>
                    <a:pt x="1672" y="719"/>
                  </a:cubicBezTo>
                  <a:cubicBezTo>
                    <a:pt x="1673" y="718"/>
                    <a:pt x="1673" y="716"/>
                    <a:pt x="1672" y="715"/>
                  </a:cubicBezTo>
                  <a:cubicBezTo>
                    <a:pt x="1671" y="714"/>
                    <a:pt x="1669" y="714"/>
                    <a:pt x="1668" y="715"/>
                  </a:cubicBezTo>
                  <a:close/>
                  <a:moveTo>
                    <a:pt x="1746" y="655"/>
                  </a:moveTo>
                  <a:cubicBezTo>
                    <a:pt x="1745" y="654"/>
                    <a:pt x="1743" y="654"/>
                    <a:pt x="1742" y="655"/>
                  </a:cubicBezTo>
                  <a:cubicBezTo>
                    <a:pt x="1740" y="656"/>
                    <a:pt x="1740" y="656"/>
                    <a:pt x="1740" y="656"/>
                  </a:cubicBezTo>
                  <a:cubicBezTo>
                    <a:pt x="1739" y="657"/>
                    <a:pt x="1739" y="659"/>
                    <a:pt x="1740" y="660"/>
                  </a:cubicBezTo>
                  <a:cubicBezTo>
                    <a:pt x="1741" y="661"/>
                    <a:pt x="1742" y="661"/>
                    <a:pt x="1743" y="661"/>
                  </a:cubicBezTo>
                  <a:cubicBezTo>
                    <a:pt x="1743" y="661"/>
                    <a:pt x="1744" y="661"/>
                    <a:pt x="1745" y="660"/>
                  </a:cubicBezTo>
                  <a:cubicBezTo>
                    <a:pt x="1746" y="659"/>
                    <a:pt x="1746" y="659"/>
                    <a:pt x="1746" y="659"/>
                  </a:cubicBezTo>
                  <a:cubicBezTo>
                    <a:pt x="1747" y="658"/>
                    <a:pt x="1747" y="656"/>
                    <a:pt x="1746" y="655"/>
                  </a:cubicBezTo>
                  <a:close/>
                  <a:moveTo>
                    <a:pt x="1769" y="635"/>
                  </a:moveTo>
                  <a:cubicBezTo>
                    <a:pt x="1770" y="635"/>
                    <a:pt x="1771" y="634"/>
                    <a:pt x="1771" y="634"/>
                  </a:cubicBezTo>
                  <a:cubicBezTo>
                    <a:pt x="1775" y="630"/>
                    <a:pt x="1775" y="630"/>
                    <a:pt x="1775" y="630"/>
                  </a:cubicBezTo>
                  <a:cubicBezTo>
                    <a:pt x="1777" y="629"/>
                    <a:pt x="1777" y="627"/>
                    <a:pt x="1775" y="625"/>
                  </a:cubicBezTo>
                  <a:cubicBezTo>
                    <a:pt x="1774" y="624"/>
                    <a:pt x="1772" y="624"/>
                    <a:pt x="1771" y="625"/>
                  </a:cubicBezTo>
                  <a:cubicBezTo>
                    <a:pt x="1767" y="629"/>
                    <a:pt x="1767" y="629"/>
                    <a:pt x="1767" y="629"/>
                  </a:cubicBezTo>
                  <a:cubicBezTo>
                    <a:pt x="1766" y="631"/>
                    <a:pt x="1766" y="633"/>
                    <a:pt x="1767" y="634"/>
                  </a:cubicBezTo>
                  <a:cubicBezTo>
                    <a:pt x="1768" y="634"/>
                    <a:pt x="1768" y="635"/>
                    <a:pt x="1769" y="635"/>
                  </a:cubicBezTo>
                  <a:close/>
                  <a:moveTo>
                    <a:pt x="1745" y="665"/>
                  </a:moveTo>
                  <a:cubicBezTo>
                    <a:pt x="1744" y="666"/>
                    <a:pt x="1744" y="668"/>
                    <a:pt x="1745" y="670"/>
                  </a:cubicBezTo>
                  <a:cubicBezTo>
                    <a:pt x="1746" y="670"/>
                    <a:pt x="1747" y="671"/>
                    <a:pt x="1747" y="671"/>
                  </a:cubicBezTo>
                  <a:cubicBezTo>
                    <a:pt x="1748" y="671"/>
                    <a:pt x="1749" y="670"/>
                    <a:pt x="1750" y="670"/>
                  </a:cubicBezTo>
                  <a:cubicBezTo>
                    <a:pt x="1754" y="665"/>
                    <a:pt x="1754" y="665"/>
                    <a:pt x="1754" y="665"/>
                  </a:cubicBezTo>
                  <a:cubicBezTo>
                    <a:pt x="1755" y="664"/>
                    <a:pt x="1755" y="662"/>
                    <a:pt x="1754" y="661"/>
                  </a:cubicBezTo>
                  <a:cubicBezTo>
                    <a:pt x="1752" y="660"/>
                    <a:pt x="1750" y="660"/>
                    <a:pt x="1749" y="661"/>
                  </a:cubicBezTo>
                  <a:lnTo>
                    <a:pt x="1745" y="665"/>
                  </a:lnTo>
                  <a:close/>
                  <a:moveTo>
                    <a:pt x="1751" y="677"/>
                  </a:moveTo>
                  <a:cubicBezTo>
                    <a:pt x="1752" y="678"/>
                    <a:pt x="1753" y="678"/>
                    <a:pt x="1754" y="678"/>
                  </a:cubicBezTo>
                  <a:cubicBezTo>
                    <a:pt x="1754" y="678"/>
                    <a:pt x="1755" y="678"/>
                    <a:pt x="1756" y="677"/>
                  </a:cubicBezTo>
                  <a:cubicBezTo>
                    <a:pt x="1760" y="673"/>
                    <a:pt x="1760" y="673"/>
                    <a:pt x="1760" y="673"/>
                  </a:cubicBezTo>
                  <a:cubicBezTo>
                    <a:pt x="1761" y="672"/>
                    <a:pt x="1761" y="670"/>
                    <a:pt x="1760" y="669"/>
                  </a:cubicBezTo>
                  <a:cubicBezTo>
                    <a:pt x="1759" y="667"/>
                    <a:pt x="1757" y="667"/>
                    <a:pt x="1756" y="669"/>
                  </a:cubicBezTo>
                  <a:cubicBezTo>
                    <a:pt x="1751" y="673"/>
                    <a:pt x="1751" y="673"/>
                    <a:pt x="1751" y="673"/>
                  </a:cubicBezTo>
                  <a:cubicBezTo>
                    <a:pt x="1750" y="674"/>
                    <a:pt x="1750" y="676"/>
                    <a:pt x="1751" y="677"/>
                  </a:cubicBezTo>
                  <a:close/>
                  <a:moveTo>
                    <a:pt x="1692" y="817"/>
                  </a:moveTo>
                  <a:cubicBezTo>
                    <a:pt x="1674" y="834"/>
                    <a:pt x="1674" y="834"/>
                    <a:pt x="1674" y="834"/>
                  </a:cubicBezTo>
                  <a:cubicBezTo>
                    <a:pt x="1673" y="835"/>
                    <a:pt x="1673" y="837"/>
                    <a:pt x="1674" y="839"/>
                  </a:cubicBezTo>
                  <a:cubicBezTo>
                    <a:pt x="1675" y="839"/>
                    <a:pt x="1675" y="839"/>
                    <a:pt x="1676" y="839"/>
                  </a:cubicBezTo>
                  <a:cubicBezTo>
                    <a:pt x="1677" y="839"/>
                    <a:pt x="1678" y="839"/>
                    <a:pt x="1678" y="839"/>
                  </a:cubicBezTo>
                  <a:cubicBezTo>
                    <a:pt x="1696" y="821"/>
                    <a:pt x="1696" y="821"/>
                    <a:pt x="1696" y="821"/>
                  </a:cubicBezTo>
                  <a:cubicBezTo>
                    <a:pt x="1697" y="820"/>
                    <a:pt x="1697" y="818"/>
                    <a:pt x="1696" y="817"/>
                  </a:cubicBezTo>
                  <a:cubicBezTo>
                    <a:pt x="1695" y="815"/>
                    <a:pt x="1693" y="815"/>
                    <a:pt x="1692" y="817"/>
                  </a:cubicBezTo>
                  <a:close/>
                  <a:moveTo>
                    <a:pt x="1756" y="766"/>
                  </a:moveTo>
                  <a:cubicBezTo>
                    <a:pt x="1756" y="766"/>
                    <a:pt x="1756" y="766"/>
                    <a:pt x="1756" y="766"/>
                  </a:cubicBezTo>
                  <a:cubicBezTo>
                    <a:pt x="1755" y="768"/>
                    <a:pt x="1755" y="768"/>
                    <a:pt x="1755" y="768"/>
                  </a:cubicBezTo>
                  <a:cubicBezTo>
                    <a:pt x="1753" y="769"/>
                    <a:pt x="1753" y="771"/>
                    <a:pt x="1755" y="772"/>
                  </a:cubicBezTo>
                  <a:cubicBezTo>
                    <a:pt x="1755" y="773"/>
                    <a:pt x="1756" y="773"/>
                    <a:pt x="1757" y="773"/>
                  </a:cubicBezTo>
                  <a:cubicBezTo>
                    <a:pt x="1758" y="773"/>
                    <a:pt x="1758" y="773"/>
                    <a:pt x="1759" y="772"/>
                  </a:cubicBezTo>
                  <a:cubicBezTo>
                    <a:pt x="1760" y="771"/>
                    <a:pt x="1760" y="771"/>
                    <a:pt x="1760" y="771"/>
                  </a:cubicBezTo>
                  <a:cubicBezTo>
                    <a:pt x="1760" y="771"/>
                    <a:pt x="1761" y="770"/>
                    <a:pt x="1761" y="770"/>
                  </a:cubicBezTo>
                  <a:cubicBezTo>
                    <a:pt x="1761" y="770"/>
                    <a:pt x="1761" y="770"/>
                    <a:pt x="1761" y="770"/>
                  </a:cubicBezTo>
                  <a:cubicBezTo>
                    <a:pt x="1766" y="765"/>
                    <a:pt x="1766" y="765"/>
                    <a:pt x="1766" y="765"/>
                  </a:cubicBezTo>
                  <a:cubicBezTo>
                    <a:pt x="1767" y="764"/>
                    <a:pt x="1767" y="762"/>
                    <a:pt x="1766" y="761"/>
                  </a:cubicBezTo>
                  <a:cubicBezTo>
                    <a:pt x="1765" y="760"/>
                    <a:pt x="1763" y="760"/>
                    <a:pt x="1762" y="761"/>
                  </a:cubicBezTo>
                  <a:cubicBezTo>
                    <a:pt x="1757" y="765"/>
                    <a:pt x="1757" y="765"/>
                    <a:pt x="1757" y="765"/>
                  </a:cubicBezTo>
                  <a:cubicBezTo>
                    <a:pt x="1757" y="766"/>
                    <a:pt x="1757" y="766"/>
                    <a:pt x="1756" y="766"/>
                  </a:cubicBezTo>
                  <a:close/>
                  <a:moveTo>
                    <a:pt x="1728" y="794"/>
                  </a:moveTo>
                  <a:cubicBezTo>
                    <a:pt x="1703" y="820"/>
                    <a:pt x="1703" y="820"/>
                    <a:pt x="1703" y="820"/>
                  </a:cubicBezTo>
                  <a:cubicBezTo>
                    <a:pt x="1701" y="821"/>
                    <a:pt x="1701" y="823"/>
                    <a:pt x="1703" y="824"/>
                  </a:cubicBezTo>
                  <a:cubicBezTo>
                    <a:pt x="1703" y="825"/>
                    <a:pt x="1704" y="825"/>
                    <a:pt x="1705" y="825"/>
                  </a:cubicBezTo>
                  <a:cubicBezTo>
                    <a:pt x="1706" y="825"/>
                    <a:pt x="1706" y="825"/>
                    <a:pt x="1707" y="824"/>
                  </a:cubicBezTo>
                  <a:cubicBezTo>
                    <a:pt x="1732" y="799"/>
                    <a:pt x="1732" y="799"/>
                    <a:pt x="1732" y="799"/>
                  </a:cubicBezTo>
                  <a:cubicBezTo>
                    <a:pt x="1733" y="798"/>
                    <a:pt x="1733" y="796"/>
                    <a:pt x="1732" y="794"/>
                  </a:cubicBezTo>
                  <a:cubicBezTo>
                    <a:pt x="1731" y="793"/>
                    <a:pt x="1729" y="793"/>
                    <a:pt x="1728" y="794"/>
                  </a:cubicBezTo>
                  <a:close/>
                  <a:moveTo>
                    <a:pt x="1769" y="771"/>
                  </a:moveTo>
                  <a:cubicBezTo>
                    <a:pt x="1768" y="770"/>
                    <a:pt x="1766" y="770"/>
                    <a:pt x="1765" y="771"/>
                  </a:cubicBezTo>
                  <a:cubicBezTo>
                    <a:pt x="1744" y="792"/>
                    <a:pt x="1744" y="792"/>
                    <a:pt x="1744" y="792"/>
                  </a:cubicBezTo>
                  <a:cubicBezTo>
                    <a:pt x="1743" y="794"/>
                    <a:pt x="1743" y="795"/>
                    <a:pt x="1744" y="797"/>
                  </a:cubicBezTo>
                  <a:cubicBezTo>
                    <a:pt x="1745" y="797"/>
                    <a:pt x="1745" y="798"/>
                    <a:pt x="1746" y="798"/>
                  </a:cubicBezTo>
                  <a:cubicBezTo>
                    <a:pt x="1747" y="798"/>
                    <a:pt x="1748" y="797"/>
                    <a:pt x="1748" y="797"/>
                  </a:cubicBezTo>
                  <a:cubicBezTo>
                    <a:pt x="1769" y="776"/>
                    <a:pt x="1769" y="776"/>
                    <a:pt x="1769" y="776"/>
                  </a:cubicBezTo>
                  <a:cubicBezTo>
                    <a:pt x="1771" y="774"/>
                    <a:pt x="1771" y="773"/>
                    <a:pt x="1769" y="771"/>
                  </a:cubicBezTo>
                  <a:close/>
                  <a:moveTo>
                    <a:pt x="1739" y="797"/>
                  </a:moveTo>
                  <a:cubicBezTo>
                    <a:pt x="1737" y="799"/>
                    <a:pt x="1737" y="799"/>
                    <a:pt x="1737" y="799"/>
                  </a:cubicBezTo>
                  <a:cubicBezTo>
                    <a:pt x="1736" y="800"/>
                    <a:pt x="1736" y="802"/>
                    <a:pt x="1737" y="804"/>
                  </a:cubicBezTo>
                  <a:cubicBezTo>
                    <a:pt x="1738" y="804"/>
                    <a:pt x="1738" y="804"/>
                    <a:pt x="1739" y="804"/>
                  </a:cubicBezTo>
                  <a:cubicBezTo>
                    <a:pt x="1740" y="804"/>
                    <a:pt x="1741" y="804"/>
                    <a:pt x="1741" y="804"/>
                  </a:cubicBezTo>
                  <a:cubicBezTo>
                    <a:pt x="1743" y="802"/>
                    <a:pt x="1743" y="802"/>
                    <a:pt x="1743" y="802"/>
                  </a:cubicBezTo>
                  <a:cubicBezTo>
                    <a:pt x="1744" y="801"/>
                    <a:pt x="1744" y="799"/>
                    <a:pt x="1743" y="797"/>
                  </a:cubicBezTo>
                  <a:cubicBezTo>
                    <a:pt x="1742" y="796"/>
                    <a:pt x="1740" y="796"/>
                    <a:pt x="1739" y="797"/>
                  </a:cubicBezTo>
                  <a:close/>
                  <a:moveTo>
                    <a:pt x="1778" y="776"/>
                  </a:moveTo>
                  <a:cubicBezTo>
                    <a:pt x="1777" y="775"/>
                    <a:pt x="1775" y="775"/>
                    <a:pt x="1774" y="776"/>
                  </a:cubicBezTo>
                  <a:cubicBezTo>
                    <a:pt x="1765" y="785"/>
                    <a:pt x="1765" y="785"/>
                    <a:pt x="1765" y="785"/>
                  </a:cubicBezTo>
                  <a:cubicBezTo>
                    <a:pt x="1764" y="787"/>
                    <a:pt x="1764" y="789"/>
                    <a:pt x="1765" y="790"/>
                  </a:cubicBezTo>
                  <a:cubicBezTo>
                    <a:pt x="1765" y="790"/>
                    <a:pt x="1766" y="791"/>
                    <a:pt x="1767" y="791"/>
                  </a:cubicBezTo>
                  <a:cubicBezTo>
                    <a:pt x="1768" y="791"/>
                    <a:pt x="1769" y="790"/>
                    <a:pt x="1769" y="790"/>
                  </a:cubicBezTo>
                  <a:cubicBezTo>
                    <a:pt x="1778" y="781"/>
                    <a:pt x="1778" y="781"/>
                    <a:pt x="1778" y="781"/>
                  </a:cubicBezTo>
                  <a:cubicBezTo>
                    <a:pt x="1779" y="779"/>
                    <a:pt x="1779" y="778"/>
                    <a:pt x="1778" y="776"/>
                  </a:cubicBezTo>
                  <a:close/>
                  <a:moveTo>
                    <a:pt x="465" y="877"/>
                  </a:moveTo>
                  <a:cubicBezTo>
                    <a:pt x="466" y="876"/>
                    <a:pt x="466" y="874"/>
                    <a:pt x="465" y="873"/>
                  </a:cubicBezTo>
                  <a:cubicBezTo>
                    <a:pt x="464" y="872"/>
                    <a:pt x="462" y="872"/>
                    <a:pt x="461" y="873"/>
                  </a:cubicBezTo>
                  <a:cubicBezTo>
                    <a:pt x="456" y="878"/>
                    <a:pt x="456" y="878"/>
                    <a:pt x="456" y="878"/>
                  </a:cubicBezTo>
                  <a:cubicBezTo>
                    <a:pt x="456" y="879"/>
                    <a:pt x="456" y="879"/>
                    <a:pt x="456" y="879"/>
                  </a:cubicBezTo>
                  <a:cubicBezTo>
                    <a:pt x="456" y="879"/>
                    <a:pt x="456" y="879"/>
                    <a:pt x="456" y="879"/>
                  </a:cubicBezTo>
                  <a:cubicBezTo>
                    <a:pt x="454" y="880"/>
                    <a:pt x="454" y="880"/>
                    <a:pt x="454" y="880"/>
                  </a:cubicBezTo>
                  <a:cubicBezTo>
                    <a:pt x="454" y="879"/>
                    <a:pt x="454" y="879"/>
                    <a:pt x="454" y="879"/>
                  </a:cubicBezTo>
                  <a:cubicBezTo>
                    <a:pt x="450" y="884"/>
                    <a:pt x="450" y="884"/>
                    <a:pt x="450" y="884"/>
                  </a:cubicBezTo>
                  <a:cubicBezTo>
                    <a:pt x="448" y="885"/>
                    <a:pt x="448" y="887"/>
                    <a:pt x="450" y="889"/>
                  </a:cubicBezTo>
                  <a:cubicBezTo>
                    <a:pt x="450" y="889"/>
                    <a:pt x="451" y="889"/>
                    <a:pt x="452" y="889"/>
                  </a:cubicBezTo>
                  <a:cubicBezTo>
                    <a:pt x="453" y="889"/>
                    <a:pt x="453" y="889"/>
                    <a:pt x="454" y="889"/>
                  </a:cubicBezTo>
                  <a:cubicBezTo>
                    <a:pt x="460" y="883"/>
                    <a:pt x="460" y="883"/>
                    <a:pt x="460" y="883"/>
                  </a:cubicBezTo>
                  <a:cubicBezTo>
                    <a:pt x="460" y="882"/>
                    <a:pt x="460" y="882"/>
                    <a:pt x="461" y="882"/>
                  </a:cubicBezTo>
                  <a:lnTo>
                    <a:pt x="465" y="877"/>
                  </a:lnTo>
                  <a:close/>
                  <a:moveTo>
                    <a:pt x="1004" y="685"/>
                  </a:moveTo>
                  <a:cubicBezTo>
                    <a:pt x="1004" y="685"/>
                    <a:pt x="1003" y="685"/>
                    <a:pt x="1003" y="685"/>
                  </a:cubicBezTo>
                  <a:cubicBezTo>
                    <a:pt x="1003" y="685"/>
                    <a:pt x="1003" y="685"/>
                    <a:pt x="1003" y="684"/>
                  </a:cubicBezTo>
                  <a:cubicBezTo>
                    <a:pt x="1003" y="684"/>
                    <a:pt x="1003" y="684"/>
                    <a:pt x="1003" y="684"/>
                  </a:cubicBezTo>
                  <a:cubicBezTo>
                    <a:pt x="1003" y="684"/>
                    <a:pt x="1003" y="684"/>
                    <a:pt x="1003" y="684"/>
                  </a:cubicBezTo>
                  <a:cubicBezTo>
                    <a:pt x="1003" y="684"/>
                    <a:pt x="1003" y="684"/>
                    <a:pt x="1002" y="684"/>
                  </a:cubicBezTo>
                  <a:cubicBezTo>
                    <a:pt x="1002" y="684"/>
                    <a:pt x="1002" y="684"/>
                    <a:pt x="1002" y="684"/>
                  </a:cubicBezTo>
                  <a:cubicBezTo>
                    <a:pt x="1002" y="684"/>
                    <a:pt x="1001" y="684"/>
                    <a:pt x="1001" y="684"/>
                  </a:cubicBezTo>
                  <a:cubicBezTo>
                    <a:pt x="1001" y="684"/>
                    <a:pt x="1001" y="684"/>
                    <a:pt x="1001" y="684"/>
                  </a:cubicBezTo>
                  <a:cubicBezTo>
                    <a:pt x="1000" y="684"/>
                    <a:pt x="1000" y="684"/>
                    <a:pt x="1000" y="684"/>
                  </a:cubicBezTo>
                  <a:cubicBezTo>
                    <a:pt x="1000" y="684"/>
                    <a:pt x="1000" y="684"/>
                    <a:pt x="1000" y="684"/>
                  </a:cubicBezTo>
                  <a:cubicBezTo>
                    <a:pt x="999" y="684"/>
                    <a:pt x="999" y="684"/>
                    <a:pt x="999" y="684"/>
                  </a:cubicBezTo>
                  <a:cubicBezTo>
                    <a:pt x="999" y="684"/>
                    <a:pt x="999" y="684"/>
                    <a:pt x="999" y="684"/>
                  </a:cubicBezTo>
                  <a:cubicBezTo>
                    <a:pt x="997" y="686"/>
                    <a:pt x="997" y="686"/>
                    <a:pt x="997" y="686"/>
                  </a:cubicBezTo>
                  <a:cubicBezTo>
                    <a:pt x="997" y="686"/>
                    <a:pt x="997" y="686"/>
                    <a:pt x="997" y="687"/>
                  </a:cubicBezTo>
                  <a:cubicBezTo>
                    <a:pt x="997" y="687"/>
                    <a:pt x="997" y="687"/>
                    <a:pt x="997" y="687"/>
                  </a:cubicBezTo>
                  <a:cubicBezTo>
                    <a:pt x="997" y="687"/>
                    <a:pt x="997" y="688"/>
                    <a:pt x="997" y="688"/>
                  </a:cubicBezTo>
                  <a:cubicBezTo>
                    <a:pt x="997" y="688"/>
                    <a:pt x="997" y="688"/>
                    <a:pt x="997" y="689"/>
                  </a:cubicBezTo>
                  <a:cubicBezTo>
                    <a:pt x="997" y="689"/>
                    <a:pt x="997" y="689"/>
                    <a:pt x="997" y="689"/>
                  </a:cubicBezTo>
                  <a:cubicBezTo>
                    <a:pt x="997" y="689"/>
                    <a:pt x="997" y="689"/>
                    <a:pt x="997" y="690"/>
                  </a:cubicBezTo>
                  <a:cubicBezTo>
                    <a:pt x="997" y="690"/>
                    <a:pt x="997" y="690"/>
                    <a:pt x="997" y="690"/>
                  </a:cubicBezTo>
                  <a:cubicBezTo>
                    <a:pt x="997" y="690"/>
                    <a:pt x="997" y="690"/>
                    <a:pt x="997" y="690"/>
                  </a:cubicBezTo>
                  <a:cubicBezTo>
                    <a:pt x="997" y="690"/>
                    <a:pt x="997" y="690"/>
                    <a:pt x="997" y="690"/>
                  </a:cubicBezTo>
                  <a:cubicBezTo>
                    <a:pt x="998" y="690"/>
                    <a:pt x="998" y="691"/>
                    <a:pt x="998" y="691"/>
                  </a:cubicBezTo>
                  <a:cubicBezTo>
                    <a:pt x="998" y="691"/>
                    <a:pt x="998" y="691"/>
                    <a:pt x="998" y="691"/>
                  </a:cubicBezTo>
                  <a:cubicBezTo>
                    <a:pt x="999" y="691"/>
                    <a:pt x="999" y="691"/>
                    <a:pt x="1000" y="691"/>
                  </a:cubicBezTo>
                  <a:cubicBezTo>
                    <a:pt x="1000" y="691"/>
                    <a:pt x="1000" y="691"/>
                    <a:pt x="1000" y="691"/>
                  </a:cubicBezTo>
                  <a:cubicBezTo>
                    <a:pt x="1000" y="691"/>
                    <a:pt x="1001" y="691"/>
                    <a:pt x="1001" y="691"/>
                  </a:cubicBezTo>
                  <a:cubicBezTo>
                    <a:pt x="1001" y="691"/>
                    <a:pt x="1001" y="691"/>
                    <a:pt x="1001" y="691"/>
                  </a:cubicBezTo>
                  <a:cubicBezTo>
                    <a:pt x="1001" y="690"/>
                    <a:pt x="1002" y="690"/>
                    <a:pt x="1002" y="690"/>
                  </a:cubicBezTo>
                  <a:cubicBezTo>
                    <a:pt x="1002" y="690"/>
                    <a:pt x="1002" y="690"/>
                    <a:pt x="1002" y="690"/>
                  </a:cubicBezTo>
                  <a:cubicBezTo>
                    <a:pt x="1003" y="690"/>
                    <a:pt x="1003" y="689"/>
                    <a:pt x="1004" y="688"/>
                  </a:cubicBezTo>
                  <a:cubicBezTo>
                    <a:pt x="1004" y="688"/>
                    <a:pt x="1004" y="688"/>
                    <a:pt x="1004" y="688"/>
                  </a:cubicBezTo>
                  <a:cubicBezTo>
                    <a:pt x="1004" y="688"/>
                    <a:pt x="1004" y="688"/>
                    <a:pt x="1004" y="688"/>
                  </a:cubicBezTo>
                  <a:cubicBezTo>
                    <a:pt x="1004" y="687"/>
                    <a:pt x="1004" y="687"/>
                    <a:pt x="1004" y="687"/>
                  </a:cubicBezTo>
                  <a:cubicBezTo>
                    <a:pt x="1004" y="687"/>
                    <a:pt x="1004" y="687"/>
                    <a:pt x="1004" y="686"/>
                  </a:cubicBezTo>
                  <a:cubicBezTo>
                    <a:pt x="1004" y="686"/>
                    <a:pt x="1004" y="686"/>
                    <a:pt x="1004" y="686"/>
                  </a:cubicBezTo>
                  <a:cubicBezTo>
                    <a:pt x="1004" y="686"/>
                    <a:pt x="1004" y="685"/>
                    <a:pt x="1004" y="685"/>
                  </a:cubicBezTo>
                  <a:close/>
                  <a:moveTo>
                    <a:pt x="1471" y="579"/>
                  </a:moveTo>
                  <a:cubicBezTo>
                    <a:pt x="1469" y="578"/>
                    <a:pt x="1468" y="579"/>
                    <a:pt x="1467" y="580"/>
                  </a:cubicBezTo>
                  <a:cubicBezTo>
                    <a:pt x="1467" y="580"/>
                    <a:pt x="1467" y="580"/>
                    <a:pt x="1467" y="580"/>
                  </a:cubicBezTo>
                  <a:cubicBezTo>
                    <a:pt x="1466" y="581"/>
                    <a:pt x="1466" y="581"/>
                    <a:pt x="1466" y="581"/>
                  </a:cubicBezTo>
                  <a:cubicBezTo>
                    <a:pt x="1466" y="581"/>
                    <a:pt x="1466" y="581"/>
                    <a:pt x="1466" y="581"/>
                  </a:cubicBezTo>
                  <a:cubicBezTo>
                    <a:pt x="1466" y="581"/>
                    <a:pt x="1466" y="581"/>
                    <a:pt x="1466" y="581"/>
                  </a:cubicBezTo>
                  <a:cubicBezTo>
                    <a:pt x="1466" y="582"/>
                    <a:pt x="1466" y="582"/>
                    <a:pt x="1465" y="582"/>
                  </a:cubicBezTo>
                  <a:cubicBezTo>
                    <a:pt x="1465" y="582"/>
                    <a:pt x="1465" y="582"/>
                    <a:pt x="1465" y="583"/>
                  </a:cubicBezTo>
                  <a:cubicBezTo>
                    <a:pt x="1465" y="583"/>
                    <a:pt x="1465" y="583"/>
                    <a:pt x="1465" y="583"/>
                  </a:cubicBezTo>
                  <a:cubicBezTo>
                    <a:pt x="1465" y="583"/>
                    <a:pt x="1465" y="583"/>
                    <a:pt x="1465" y="584"/>
                  </a:cubicBezTo>
                  <a:cubicBezTo>
                    <a:pt x="1465" y="584"/>
                    <a:pt x="1464" y="584"/>
                    <a:pt x="1464" y="584"/>
                  </a:cubicBezTo>
                  <a:cubicBezTo>
                    <a:pt x="1464" y="584"/>
                    <a:pt x="1464" y="584"/>
                    <a:pt x="1464" y="584"/>
                  </a:cubicBezTo>
                  <a:cubicBezTo>
                    <a:pt x="1464" y="584"/>
                    <a:pt x="1465" y="585"/>
                    <a:pt x="1466" y="585"/>
                  </a:cubicBezTo>
                  <a:cubicBezTo>
                    <a:pt x="1466" y="585"/>
                    <a:pt x="1466" y="585"/>
                    <a:pt x="1466" y="585"/>
                  </a:cubicBezTo>
                  <a:cubicBezTo>
                    <a:pt x="1466" y="585"/>
                    <a:pt x="1466" y="585"/>
                    <a:pt x="1466" y="585"/>
                  </a:cubicBezTo>
                  <a:cubicBezTo>
                    <a:pt x="1466" y="585"/>
                    <a:pt x="1467" y="585"/>
                    <a:pt x="1467" y="586"/>
                  </a:cubicBezTo>
                  <a:cubicBezTo>
                    <a:pt x="1467" y="586"/>
                    <a:pt x="1467" y="586"/>
                    <a:pt x="1467" y="586"/>
                  </a:cubicBezTo>
                  <a:cubicBezTo>
                    <a:pt x="1468" y="586"/>
                    <a:pt x="1468" y="586"/>
                    <a:pt x="1468" y="586"/>
                  </a:cubicBezTo>
                  <a:cubicBezTo>
                    <a:pt x="1469" y="586"/>
                    <a:pt x="1469" y="586"/>
                    <a:pt x="1470" y="586"/>
                  </a:cubicBezTo>
                  <a:cubicBezTo>
                    <a:pt x="1470" y="586"/>
                    <a:pt x="1470" y="586"/>
                    <a:pt x="1470" y="586"/>
                  </a:cubicBezTo>
                  <a:cubicBezTo>
                    <a:pt x="1470" y="586"/>
                    <a:pt x="1471" y="585"/>
                    <a:pt x="1472" y="584"/>
                  </a:cubicBezTo>
                  <a:cubicBezTo>
                    <a:pt x="1472" y="584"/>
                    <a:pt x="1472" y="583"/>
                    <a:pt x="1472" y="583"/>
                  </a:cubicBezTo>
                  <a:cubicBezTo>
                    <a:pt x="1472" y="583"/>
                    <a:pt x="1472" y="583"/>
                    <a:pt x="1472" y="583"/>
                  </a:cubicBezTo>
                  <a:cubicBezTo>
                    <a:pt x="1472" y="583"/>
                    <a:pt x="1472" y="582"/>
                    <a:pt x="1472" y="582"/>
                  </a:cubicBezTo>
                  <a:cubicBezTo>
                    <a:pt x="1473" y="581"/>
                    <a:pt x="1472" y="579"/>
                    <a:pt x="1471" y="579"/>
                  </a:cubicBezTo>
                  <a:close/>
                  <a:moveTo>
                    <a:pt x="1438" y="528"/>
                  </a:moveTo>
                  <a:cubicBezTo>
                    <a:pt x="1438" y="528"/>
                    <a:pt x="1438" y="529"/>
                    <a:pt x="1438" y="529"/>
                  </a:cubicBezTo>
                  <a:cubicBezTo>
                    <a:pt x="1438" y="529"/>
                    <a:pt x="1438" y="529"/>
                    <a:pt x="1438" y="529"/>
                  </a:cubicBezTo>
                  <a:cubicBezTo>
                    <a:pt x="1438" y="529"/>
                    <a:pt x="1438" y="529"/>
                    <a:pt x="1438" y="529"/>
                  </a:cubicBezTo>
                  <a:cubicBezTo>
                    <a:pt x="1438" y="529"/>
                    <a:pt x="1438" y="529"/>
                    <a:pt x="1439" y="529"/>
                  </a:cubicBezTo>
                  <a:cubicBezTo>
                    <a:pt x="1439" y="529"/>
                    <a:pt x="1439" y="529"/>
                    <a:pt x="1439" y="530"/>
                  </a:cubicBezTo>
                  <a:cubicBezTo>
                    <a:pt x="1439" y="530"/>
                    <a:pt x="1439" y="530"/>
                    <a:pt x="1439" y="530"/>
                  </a:cubicBezTo>
                  <a:cubicBezTo>
                    <a:pt x="1440" y="530"/>
                    <a:pt x="1440" y="530"/>
                    <a:pt x="1440" y="530"/>
                  </a:cubicBezTo>
                  <a:cubicBezTo>
                    <a:pt x="1440" y="530"/>
                    <a:pt x="1440" y="530"/>
                    <a:pt x="1440" y="530"/>
                  </a:cubicBezTo>
                  <a:cubicBezTo>
                    <a:pt x="1441" y="530"/>
                    <a:pt x="1441" y="530"/>
                    <a:pt x="1442" y="530"/>
                  </a:cubicBezTo>
                  <a:cubicBezTo>
                    <a:pt x="1442" y="530"/>
                    <a:pt x="1442" y="530"/>
                    <a:pt x="1442" y="530"/>
                  </a:cubicBezTo>
                  <a:cubicBezTo>
                    <a:pt x="1442" y="529"/>
                    <a:pt x="1442" y="529"/>
                    <a:pt x="1443" y="529"/>
                  </a:cubicBezTo>
                  <a:cubicBezTo>
                    <a:pt x="1443" y="529"/>
                    <a:pt x="1443" y="529"/>
                    <a:pt x="1444" y="528"/>
                  </a:cubicBezTo>
                  <a:cubicBezTo>
                    <a:pt x="1478" y="494"/>
                    <a:pt x="1478" y="494"/>
                    <a:pt x="1478" y="494"/>
                  </a:cubicBezTo>
                  <a:cubicBezTo>
                    <a:pt x="1478" y="494"/>
                    <a:pt x="1478" y="493"/>
                    <a:pt x="1478" y="493"/>
                  </a:cubicBezTo>
                  <a:cubicBezTo>
                    <a:pt x="1479" y="493"/>
                    <a:pt x="1479" y="493"/>
                    <a:pt x="1479" y="493"/>
                  </a:cubicBezTo>
                  <a:cubicBezTo>
                    <a:pt x="1490" y="481"/>
                    <a:pt x="1490" y="481"/>
                    <a:pt x="1490" y="481"/>
                  </a:cubicBezTo>
                  <a:cubicBezTo>
                    <a:pt x="1491" y="480"/>
                    <a:pt x="1491" y="478"/>
                    <a:pt x="1490" y="477"/>
                  </a:cubicBezTo>
                  <a:cubicBezTo>
                    <a:pt x="1489" y="476"/>
                    <a:pt x="1487" y="476"/>
                    <a:pt x="1486" y="477"/>
                  </a:cubicBezTo>
                  <a:cubicBezTo>
                    <a:pt x="1475" y="488"/>
                    <a:pt x="1475" y="488"/>
                    <a:pt x="1475" y="488"/>
                  </a:cubicBezTo>
                  <a:cubicBezTo>
                    <a:pt x="1474" y="488"/>
                    <a:pt x="1474" y="489"/>
                    <a:pt x="1474" y="489"/>
                  </a:cubicBezTo>
                  <a:cubicBezTo>
                    <a:pt x="1474" y="489"/>
                    <a:pt x="1474" y="489"/>
                    <a:pt x="1473" y="490"/>
                  </a:cubicBezTo>
                  <a:cubicBezTo>
                    <a:pt x="1439" y="524"/>
                    <a:pt x="1439" y="524"/>
                    <a:pt x="1439" y="524"/>
                  </a:cubicBezTo>
                  <a:cubicBezTo>
                    <a:pt x="1439" y="524"/>
                    <a:pt x="1439" y="524"/>
                    <a:pt x="1439" y="524"/>
                  </a:cubicBezTo>
                  <a:cubicBezTo>
                    <a:pt x="1439" y="524"/>
                    <a:pt x="1439" y="524"/>
                    <a:pt x="1439" y="524"/>
                  </a:cubicBezTo>
                  <a:cubicBezTo>
                    <a:pt x="1439" y="524"/>
                    <a:pt x="1439" y="524"/>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6"/>
                    <a:pt x="1438" y="526"/>
                    <a:pt x="1438" y="526"/>
                  </a:cubicBezTo>
                  <a:cubicBezTo>
                    <a:pt x="1437" y="526"/>
                    <a:pt x="1437" y="526"/>
                    <a:pt x="1437" y="526"/>
                  </a:cubicBezTo>
                  <a:cubicBezTo>
                    <a:pt x="1437" y="527"/>
                    <a:pt x="1437" y="527"/>
                    <a:pt x="1437" y="527"/>
                  </a:cubicBezTo>
                  <a:cubicBezTo>
                    <a:pt x="1437" y="527"/>
                    <a:pt x="1437" y="527"/>
                    <a:pt x="1438" y="528"/>
                  </a:cubicBezTo>
                  <a:cubicBezTo>
                    <a:pt x="1438" y="528"/>
                    <a:pt x="1438" y="528"/>
                    <a:pt x="1438" y="528"/>
                  </a:cubicBezTo>
                  <a:close/>
                </a:path>
              </a:pathLst>
            </a:custGeom>
            <a:solidFill>
              <a:srgbClr val="2C3E50">
                <a:lumMod val="60000"/>
                <a:lumOff val="40000"/>
              </a:srgbClr>
            </a:soli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chemeClr val="bg1"/>
                </a:solidFill>
                <a:effectLst/>
                <a:uLnTx/>
                <a:uFillTx/>
                <a:latin typeface="Calibri"/>
              </a:endParaRPr>
            </a:p>
          </p:txBody>
        </p:sp>
        <p:sp>
          <p:nvSpPr>
            <p:cNvPr id="24" name="Oval 23">
              <a:extLst/>
            </p:cNvPr>
            <p:cNvSpPr/>
            <p:nvPr/>
          </p:nvSpPr>
          <p:spPr>
            <a:xfrm>
              <a:off x="4147803" y="4561931"/>
              <a:ext cx="138788" cy="138788"/>
            </a:xfrm>
            <a:prstGeom prst="ellipse">
              <a:avLst/>
            </a:prstGeom>
            <a:solidFill>
              <a:sysClr val="window" lastClr="FFFFFF"/>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chemeClr val="bg1"/>
                </a:solidFill>
                <a:effectLst/>
                <a:uLnTx/>
                <a:uFillTx/>
                <a:latin typeface="Calibri"/>
                <a:ea typeface="+mn-ea"/>
                <a:cs typeface="+mn-cs"/>
              </a:endParaRPr>
            </a:p>
          </p:txBody>
        </p:sp>
        <p:sp>
          <p:nvSpPr>
            <p:cNvPr id="25" name="Oval 24">
              <a:extLst/>
            </p:cNvPr>
            <p:cNvSpPr/>
            <p:nvPr/>
          </p:nvSpPr>
          <p:spPr>
            <a:xfrm>
              <a:off x="4230013" y="2819401"/>
              <a:ext cx="138788" cy="138788"/>
            </a:xfrm>
            <a:prstGeom prst="ellipse">
              <a:avLst/>
            </a:prstGeom>
            <a:solidFill>
              <a:sysClr val="window" lastClr="FFFFFF"/>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chemeClr val="bg1"/>
                </a:solidFill>
                <a:effectLst/>
                <a:uLnTx/>
                <a:uFillTx/>
                <a:latin typeface="Calibri"/>
                <a:ea typeface="+mn-ea"/>
                <a:cs typeface="+mn-cs"/>
              </a:endParaRPr>
            </a:p>
          </p:txBody>
        </p:sp>
        <p:sp>
          <p:nvSpPr>
            <p:cNvPr id="26" name="Oval 25">
              <a:extLst/>
            </p:cNvPr>
            <p:cNvSpPr/>
            <p:nvPr/>
          </p:nvSpPr>
          <p:spPr>
            <a:xfrm>
              <a:off x="5406549" y="3342731"/>
              <a:ext cx="138788" cy="138788"/>
            </a:xfrm>
            <a:prstGeom prst="ellipse">
              <a:avLst/>
            </a:prstGeom>
            <a:solidFill>
              <a:sysClr val="window" lastClr="FFFFFF"/>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chemeClr val="bg1"/>
                </a:solidFill>
                <a:effectLst/>
                <a:uLnTx/>
                <a:uFillTx/>
                <a:latin typeface="Calibri"/>
                <a:ea typeface="+mn-ea"/>
                <a:cs typeface="+mn-cs"/>
              </a:endParaRPr>
            </a:p>
          </p:txBody>
        </p:sp>
        <p:sp>
          <p:nvSpPr>
            <p:cNvPr id="27" name="Freeform 162">
              <a:extLst/>
            </p:cNvPr>
            <p:cNvSpPr>
              <a:spLocks noEditPoints="1"/>
            </p:cNvSpPr>
            <p:nvPr/>
          </p:nvSpPr>
          <p:spPr bwMode="auto">
            <a:xfrm>
              <a:off x="4187686" y="2515065"/>
              <a:ext cx="225396" cy="360252"/>
            </a:xfrm>
            <a:custGeom>
              <a:avLst/>
              <a:gdLst>
                <a:gd name="T0" fmla="*/ 100 w 200"/>
                <a:gd name="T1" fmla="*/ 158 h 320"/>
                <a:gd name="T2" fmla="*/ 43 w 200"/>
                <a:gd name="T3" fmla="*/ 101 h 320"/>
                <a:gd name="T4" fmla="*/ 100 w 200"/>
                <a:gd name="T5" fmla="*/ 44 h 320"/>
                <a:gd name="T6" fmla="*/ 158 w 200"/>
                <a:gd name="T7" fmla="*/ 101 h 320"/>
                <a:gd name="T8" fmla="*/ 100 w 200"/>
                <a:gd name="T9" fmla="*/ 158 h 320"/>
                <a:gd name="T10" fmla="*/ 100 w 200"/>
                <a:gd name="T11" fmla="*/ 0 h 320"/>
                <a:gd name="T12" fmla="*/ 0 w 200"/>
                <a:gd name="T13" fmla="*/ 100 h 320"/>
                <a:gd name="T14" fmla="*/ 100 w 200"/>
                <a:gd name="T15" fmla="*/ 320 h 320"/>
                <a:gd name="T16" fmla="*/ 200 w 200"/>
                <a:gd name="T17" fmla="*/ 100 h 320"/>
                <a:gd name="T18" fmla="*/ 100 w 200"/>
                <a:gd name="T19"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rgbClr val="2980B9"/>
            </a:soli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chemeClr val="bg1"/>
                </a:solidFill>
                <a:effectLst/>
                <a:uLnTx/>
                <a:uFillTx/>
                <a:latin typeface="Calibri"/>
              </a:endParaRPr>
            </a:p>
          </p:txBody>
        </p:sp>
        <p:sp>
          <p:nvSpPr>
            <p:cNvPr id="28" name="Freeform 163">
              <a:extLst/>
            </p:cNvPr>
            <p:cNvSpPr>
              <a:spLocks noEditPoints="1"/>
            </p:cNvSpPr>
            <p:nvPr/>
          </p:nvSpPr>
          <p:spPr bwMode="auto">
            <a:xfrm>
              <a:off x="5363243" y="3051873"/>
              <a:ext cx="225396" cy="360252"/>
            </a:xfrm>
            <a:custGeom>
              <a:avLst/>
              <a:gdLst>
                <a:gd name="T0" fmla="*/ 100 w 200"/>
                <a:gd name="T1" fmla="*/ 158 h 320"/>
                <a:gd name="T2" fmla="*/ 43 w 200"/>
                <a:gd name="T3" fmla="*/ 101 h 320"/>
                <a:gd name="T4" fmla="*/ 100 w 200"/>
                <a:gd name="T5" fmla="*/ 44 h 320"/>
                <a:gd name="T6" fmla="*/ 158 w 200"/>
                <a:gd name="T7" fmla="*/ 101 h 320"/>
                <a:gd name="T8" fmla="*/ 100 w 200"/>
                <a:gd name="T9" fmla="*/ 158 h 320"/>
                <a:gd name="T10" fmla="*/ 100 w 200"/>
                <a:gd name="T11" fmla="*/ 0 h 320"/>
                <a:gd name="T12" fmla="*/ 0 w 200"/>
                <a:gd name="T13" fmla="*/ 100 h 320"/>
                <a:gd name="T14" fmla="*/ 100 w 200"/>
                <a:gd name="T15" fmla="*/ 320 h 320"/>
                <a:gd name="T16" fmla="*/ 200 w 200"/>
                <a:gd name="T17" fmla="*/ 100 h 320"/>
                <a:gd name="T18" fmla="*/ 100 w 200"/>
                <a:gd name="T19"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rgbClr val="F39C12"/>
            </a:soli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chemeClr val="bg1"/>
                </a:solidFill>
                <a:effectLst/>
                <a:uLnTx/>
                <a:uFillTx/>
                <a:latin typeface="Calibri"/>
              </a:endParaRPr>
            </a:p>
          </p:txBody>
        </p:sp>
        <p:sp>
          <p:nvSpPr>
            <p:cNvPr id="29" name="Freeform 164">
              <a:extLst/>
            </p:cNvPr>
            <p:cNvSpPr>
              <a:spLocks noEditPoints="1"/>
            </p:cNvSpPr>
            <p:nvPr/>
          </p:nvSpPr>
          <p:spPr bwMode="auto">
            <a:xfrm>
              <a:off x="4104498" y="4271073"/>
              <a:ext cx="225396" cy="360252"/>
            </a:xfrm>
            <a:custGeom>
              <a:avLst/>
              <a:gdLst>
                <a:gd name="T0" fmla="*/ 100 w 200"/>
                <a:gd name="T1" fmla="*/ 158 h 320"/>
                <a:gd name="T2" fmla="*/ 43 w 200"/>
                <a:gd name="T3" fmla="*/ 101 h 320"/>
                <a:gd name="T4" fmla="*/ 100 w 200"/>
                <a:gd name="T5" fmla="*/ 44 h 320"/>
                <a:gd name="T6" fmla="*/ 158 w 200"/>
                <a:gd name="T7" fmla="*/ 101 h 320"/>
                <a:gd name="T8" fmla="*/ 100 w 200"/>
                <a:gd name="T9" fmla="*/ 158 h 320"/>
                <a:gd name="T10" fmla="*/ 100 w 200"/>
                <a:gd name="T11" fmla="*/ 0 h 320"/>
                <a:gd name="T12" fmla="*/ 0 w 200"/>
                <a:gd name="T13" fmla="*/ 100 h 320"/>
                <a:gd name="T14" fmla="*/ 100 w 200"/>
                <a:gd name="T15" fmla="*/ 320 h 320"/>
                <a:gd name="T16" fmla="*/ 200 w 200"/>
                <a:gd name="T17" fmla="*/ 100 h 320"/>
                <a:gd name="T18" fmla="*/ 100 w 200"/>
                <a:gd name="T19"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rgbClr val="9BBB59"/>
            </a:soli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chemeClr val="bg1"/>
                </a:solidFill>
                <a:effectLst/>
                <a:uLnTx/>
                <a:uFillTx/>
                <a:latin typeface="Calibri"/>
              </a:endParaRPr>
            </a:p>
          </p:txBody>
        </p:sp>
        <p:grpSp>
          <p:nvGrpSpPr>
            <p:cNvPr id="34" name="Group 33">
              <a:extLst/>
            </p:cNvPr>
            <p:cNvGrpSpPr/>
            <p:nvPr/>
          </p:nvGrpSpPr>
          <p:grpSpPr>
            <a:xfrm>
              <a:off x="1308919" y="2902701"/>
              <a:ext cx="270459" cy="270459"/>
              <a:chOff x="981689" y="2177026"/>
              <a:chExt cx="202844" cy="202844"/>
            </a:xfrm>
          </p:grpSpPr>
          <p:sp>
            <p:nvSpPr>
              <p:cNvPr id="36" name="Oval 35">
                <a:extLst/>
              </p:cNvPr>
              <p:cNvSpPr/>
              <p:nvPr/>
            </p:nvSpPr>
            <p:spPr>
              <a:xfrm>
                <a:off x="981689" y="2177026"/>
                <a:ext cx="202844" cy="202844"/>
              </a:xfrm>
              <a:prstGeom prst="ellipse">
                <a:avLst/>
              </a:prstGeom>
              <a:solidFill>
                <a:srgbClr val="2C3E50"/>
              </a:solidFill>
              <a:ln w="9525" cap="flat" cmpd="sng" algn="ctr">
                <a:solidFill>
                  <a:sysClr val="window" lastClr="FFFFFF"/>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chemeClr val="bg1"/>
                  </a:solidFill>
                  <a:effectLst/>
                  <a:uLnTx/>
                  <a:uFillTx/>
                  <a:latin typeface="Calibri"/>
                  <a:ea typeface="+mn-ea"/>
                  <a:cs typeface="+mn-cs"/>
                </a:endParaRPr>
              </a:p>
            </p:txBody>
          </p:sp>
          <p:sp>
            <p:nvSpPr>
              <p:cNvPr id="37" name="Oval 36">
                <a:extLst/>
              </p:cNvPr>
              <p:cNvSpPr/>
              <p:nvPr/>
            </p:nvSpPr>
            <p:spPr>
              <a:xfrm>
                <a:off x="1031066" y="2226403"/>
                <a:ext cx="104091" cy="104091"/>
              </a:xfrm>
              <a:prstGeom prst="ellipse">
                <a:avLst/>
              </a:prstGeom>
              <a:solidFill>
                <a:sysClr val="window" lastClr="FFFFFF"/>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chemeClr val="bg1"/>
                  </a:solidFill>
                  <a:effectLst/>
                  <a:uLnTx/>
                  <a:uFillTx/>
                  <a:latin typeface="Calibri"/>
                  <a:ea typeface="+mn-ea"/>
                  <a:cs typeface="+mn-cs"/>
                </a:endParaRPr>
              </a:p>
            </p:txBody>
          </p:sp>
        </p:grpSp>
        <p:sp>
          <p:nvSpPr>
            <p:cNvPr id="35" name="Freeform 6">
              <a:extLst/>
            </p:cNvPr>
            <p:cNvSpPr>
              <a:spLocks noEditPoints="1"/>
            </p:cNvSpPr>
            <p:nvPr/>
          </p:nvSpPr>
          <p:spPr bwMode="auto">
            <a:xfrm>
              <a:off x="1334625" y="2677678"/>
              <a:ext cx="225396" cy="360252"/>
            </a:xfrm>
            <a:custGeom>
              <a:avLst/>
              <a:gdLst>
                <a:gd name="T0" fmla="*/ 100 w 200"/>
                <a:gd name="T1" fmla="*/ 158 h 320"/>
                <a:gd name="T2" fmla="*/ 43 w 200"/>
                <a:gd name="T3" fmla="*/ 101 h 320"/>
                <a:gd name="T4" fmla="*/ 100 w 200"/>
                <a:gd name="T5" fmla="*/ 44 h 320"/>
                <a:gd name="T6" fmla="*/ 158 w 200"/>
                <a:gd name="T7" fmla="*/ 101 h 320"/>
                <a:gd name="T8" fmla="*/ 100 w 200"/>
                <a:gd name="T9" fmla="*/ 158 h 320"/>
                <a:gd name="T10" fmla="*/ 100 w 200"/>
                <a:gd name="T11" fmla="*/ 0 h 320"/>
                <a:gd name="T12" fmla="*/ 0 w 200"/>
                <a:gd name="T13" fmla="*/ 100 h 320"/>
                <a:gd name="T14" fmla="*/ 100 w 200"/>
                <a:gd name="T15" fmla="*/ 320 h 320"/>
                <a:gd name="T16" fmla="*/ 200 w 200"/>
                <a:gd name="T17" fmla="*/ 100 h 320"/>
                <a:gd name="T18" fmla="*/ 100 w 200"/>
                <a:gd name="T19"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rgbClr val="16A085"/>
            </a:soli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chemeClr val="bg1"/>
                </a:solidFill>
                <a:effectLst/>
                <a:uLnTx/>
                <a:uFillTx/>
                <a:latin typeface="Calibri"/>
              </a:endParaRPr>
            </a:p>
          </p:txBody>
        </p:sp>
      </p:grpSp>
      <p:grpSp>
        <p:nvGrpSpPr>
          <p:cNvPr id="38" name="Group 37">
            <a:extLst/>
          </p:cNvPr>
          <p:cNvGrpSpPr/>
          <p:nvPr/>
        </p:nvGrpSpPr>
        <p:grpSpPr>
          <a:xfrm>
            <a:off x="8358549" y="2876695"/>
            <a:ext cx="3804126" cy="1981200"/>
            <a:chOff x="499751" y="2209801"/>
            <a:chExt cx="7174469" cy="3609431"/>
          </a:xfrm>
        </p:grpSpPr>
        <p:sp>
          <p:nvSpPr>
            <p:cNvPr id="39" name="Freeform 609">
              <a:extLst/>
            </p:cNvPr>
            <p:cNvSpPr>
              <a:spLocks noEditPoints="1"/>
            </p:cNvSpPr>
            <p:nvPr/>
          </p:nvSpPr>
          <p:spPr bwMode="auto">
            <a:xfrm>
              <a:off x="499751" y="2209801"/>
              <a:ext cx="7174469" cy="3609431"/>
            </a:xfrm>
            <a:custGeom>
              <a:avLst/>
              <a:gdLst>
                <a:gd name="T0" fmla="*/ 42 w 1779"/>
                <a:gd name="T1" fmla="*/ 140 h 895"/>
                <a:gd name="T2" fmla="*/ 155 w 1779"/>
                <a:gd name="T3" fmla="*/ 148 h 895"/>
                <a:gd name="T4" fmla="*/ 327 w 1779"/>
                <a:gd name="T5" fmla="*/ 46 h 895"/>
                <a:gd name="T6" fmla="*/ 337 w 1779"/>
                <a:gd name="T7" fmla="*/ 74 h 895"/>
                <a:gd name="T8" fmla="*/ 382 w 1779"/>
                <a:gd name="T9" fmla="*/ 79 h 895"/>
                <a:gd name="T10" fmla="*/ 161 w 1779"/>
                <a:gd name="T11" fmla="*/ 328 h 895"/>
                <a:gd name="T12" fmla="*/ 431 w 1779"/>
                <a:gd name="T13" fmla="*/ 71 h 895"/>
                <a:gd name="T14" fmla="*/ 414 w 1779"/>
                <a:gd name="T15" fmla="*/ 103 h 895"/>
                <a:gd name="T16" fmla="*/ 488 w 1779"/>
                <a:gd name="T17" fmla="*/ 57 h 895"/>
                <a:gd name="T18" fmla="*/ 433 w 1779"/>
                <a:gd name="T19" fmla="*/ 121 h 895"/>
                <a:gd name="T20" fmla="*/ 466 w 1779"/>
                <a:gd name="T21" fmla="*/ 106 h 895"/>
                <a:gd name="T22" fmla="*/ 287 w 1779"/>
                <a:gd name="T23" fmla="*/ 329 h 895"/>
                <a:gd name="T24" fmla="*/ 507 w 1779"/>
                <a:gd name="T25" fmla="*/ 132 h 895"/>
                <a:gd name="T26" fmla="*/ 476 w 1779"/>
                <a:gd name="T27" fmla="*/ 193 h 895"/>
                <a:gd name="T28" fmla="*/ 468 w 1779"/>
                <a:gd name="T29" fmla="*/ 231 h 895"/>
                <a:gd name="T30" fmla="*/ 583 w 1779"/>
                <a:gd name="T31" fmla="*/ 125 h 895"/>
                <a:gd name="T32" fmla="*/ 643 w 1779"/>
                <a:gd name="T33" fmla="*/ 97 h 895"/>
                <a:gd name="T34" fmla="*/ 305 w 1779"/>
                <a:gd name="T35" fmla="*/ 463 h 895"/>
                <a:gd name="T36" fmla="*/ 333 w 1779"/>
                <a:gd name="T37" fmla="*/ 478 h 895"/>
                <a:gd name="T38" fmla="*/ 324 w 1779"/>
                <a:gd name="T39" fmla="*/ 552 h 895"/>
                <a:gd name="T40" fmla="*/ 751 w 1779"/>
                <a:gd name="T41" fmla="*/ 184 h 895"/>
                <a:gd name="T42" fmla="*/ 797 w 1779"/>
                <a:gd name="T43" fmla="*/ 160 h 895"/>
                <a:gd name="T44" fmla="*/ 851 w 1779"/>
                <a:gd name="T45" fmla="*/ 147 h 895"/>
                <a:gd name="T46" fmla="*/ 380 w 1779"/>
                <a:gd name="T47" fmla="*/ 639 h 895"/>
                <a:gd name="T48" fmla="*/ 911 w 1779"/>
                <a:gd name="T49" fmla="*/ 138 h 895"/>
                <a:gd name="T50" fmla="*/ 941 w 1779"/>
                <a:gd name="T51" fmla="*/ 127 h 895"/>
                <a:gd name="T52" fmla="*/ 1002 w 1779"/>
                <a:gd name="T53" fmla="*/ 80 h 895"/>
                <a:gd name="T54" fmla="*/ 708 w 1779"/>
                <a:gd name="T55" fmla="*/ 410 h 895"/>
                <a:gd name="T56" fmla="*/ 399 w 1779"/>
                <a:gd name="T57" fmla="*/ 743 h 895"/>
                <a:gd name="T58" fmla="*/ 1157 w 1779"/>
                <a:gd name="T59" fmla="*/ 18 h 895"/>
                <a:gd name="T60" fmla="*/ 591 w 1779"/>
                <a:gd name="T61" fmla="*/ 592 h 895"/>
                <a:gd name="T62" fmla="*/ 1152 w 1779"/>
                <a:gd name="T63" fmla="*/ 50 h 895"/>
                <a:gd name="T64" fmla="*/ 980 w 1779"/>
                <a:gd name="T65" fmla="*/ 242 h 895"/>
                <a:gd name="T66" fmla="*/ 928 w 1779"/>
                <a:gd name="T67" fmla="*/ 308 h 895"/>
                <a:gd name="T68" fmla="*/ 1246 w 1779"/>
                <a:gd name="T69" fmla="*/ 41 h 895"/>
                <a:gd name="T70" fmla="*/ 1065 w 1779"/>
                <a:gd name="T71" fmla="*/ 245 h 895"/>
                <a:gd name="T72" fmla="*/ 1087 w 1779"/>
                <a:gd name="T73" fmla="*/ 265 h 895"/>
                <a:gd name="T74" fmla="*/ 1337 w 1779"/>
                <a:gd name="T75" fmla="*/ 38 h 895"/>
                <a:gd name="T76" fmla="*/ 865 w 1779"/>
                <a:gd name="T77" fmla="*/ 557 h 895"/>
                <a:gd name="T78" fmla="*/ 1027 w 1779"/>
                <a:gd name="T79" fmla="*/ 418 h 895"/>
                <a:gd name="T80" fmla="*/ 1057 w 1779"/>
                <a:gd name="T81" fmla="*/ 449 h 895"/>
                <a:gd name="T82" fmla="*/ 1191 w 1779"/>
                <a:gd name="T83" fmla="*/ 371 h 895"/>
                <a:gd name="T84" fmla="*/ 890 w 1779"/>
                <a:gd name="T85" fmla="*/ 717 h 895"/>
                <a:gd name="T86" fmla="*/ 1001 w 1779"/>
                <a:gd name="T87" fmla="*/ 659 h 895"/>
                <a:gd name="T88" fmla="*/ 1597 w 1779"/>
                <a:gd name="T89" fmla="*/ 91 h 895"/>
                <a:gd name="T90" fmla="*/ 1457 w 1779"/>
                <a:gd name="T91" fmla="*/ 277 h 895"/>
                <a:gd name="T92" fmla="*/ 1342 w 1779"/>
                <a:gd name="T93" fmla="*/ 397 h 895"/>
                <a:gd name="T94" fmla="*/ 1546 w 1779"/>
                <a:gd name="T95" fmla="*/ 221 h 895"/>
                <a:gd name="T96" fmla="*/ 1576 w 1779"/>
                <a:gd name="T97" fmla="*/ 242 h 895"/>
                <a:gd name="T98" fmla="*/ 1348 w 1779"/>
                <a:gd name="T99" fmla="*/ 482 h 895"/>
                <a:gd name="T100" fmla="*/ 1535 w 1779"/>
                <a:gd name="T101" fmla="*/ 317 h 895"/>
                <a:gd name="T102" fmla="*/ 1380 w 1779"/>
                <a:gd name="T103" fmla="*/ 520 h 895"/>
                <a:gd name="T104" fmla="*/ 1393 w 1779"/>
                <a:gd name="T105" fmla="*/ 547 h 895"/>
                <a:gd name="T106" fmla="*/ 1532 w 1779"/>
                <a:gd name="T107" fmla="*/ 459 h 895"/>
                <a:gd name="T108" fmla="*/ 1482 w 1779"/>
                <a:gd name="T109" fmla="*/ 537 h 895"/>
                <a:gd name="T110" fmla="*/ 1500 w 1779"/>
                <a:gd name="T111" fmla="*/ 561 h 895"/>
                <a:gd name="T112" fmla="*/ 1590 w 1779"/>
                <a:gd name="T113" fmla="*/ 535 h 895"/>
                <a:gd name="T114" fmla="*/ 1578 w 1779"/>
                <a:gd name="T115" fmla="*/ 599 h 895"/>
                <a:gd name="T116" fmla="*/ 1597 w 1779"/>
                <a:gd name="T117" fmla="*/ 632 h 895"/>
                <a:gd name="T118" fmla="*/ 1680 w 1779"/>
                <a:gd name="T119" fmla="*/ 599 h 895"/>
                <a:gd name="T120" fmla="*/ 1739 w 1779"/>
                <a:gd name="T121" fmla="*/ 588 h 895"/>
                <a:gd name="T122" fmla="*/ 1692 w 1779"/>
                <a:gd name="T123" fmla="*/ 817 h 895"/>
                <a:gd name="T124" fmla="*/ 997 w 1779"/>
                <a:gd name="T125" fmla="*/ 69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79" h="895">
                  <a:moveTo>
                    <a:pt x="33" y="74"/>
                  </a:moveTo>
                  <a:cubicBezTo>
                    <a:pt x="32" y="73"/>
                    <a:pt x="30" y="73"/>
                    <a:pt x="29" y="74"/>
                  </a:cubicBezTo>
                  <a:cubicBezTo>
                    <a:pt x="8" y="95"/>
                    <a:pt x="8" y="95"/>
                    <a:pt x="8" y="95"/>
                  </a:cubicBezTo>
                  <a:cubicBezTo>
                    <a:pt x="7" y="96"/>
                    <a:pt x="7" y="98"/>
                    <a:pt x="8" y="99"/>
                  </a:cubicBezTo>
                  <a:cubicBezTo>
                    <a:pt x="9" y="100"/>
                    <a:pt x="10" y="100"/>
                    <a:pt x="11" y="100"/>
                  </a:cubicBezTo>
                  <a:cubicBezTo>
                    <a:pt x="11" y="100"/>
                    <a:pt x="12" y="100"/>
                    <a:pt x="13" y="99"/>
                  </a:cubicBezTo>
                  <a:cubicBezTo>
                    <a:pt x="33" y="78"/>
                    <a:pt x="33" y="78"/>
                    <a:pt x="33" y="78"/>
                  </a:cubicBezTo>
                  <a:cubicBezTo>
                    <a:pt x="35" y="77"/>
                    <a:pt x="35" y="75"/>
                    <a:pt x="33" y="74"/>
                  </a:cubicBezTo>
                  <a:close/>
                  <a:moveTo>
                    <a:pt x="55" y="70"/>
                  </a:moveTo>
                  <a:cubicBezTo>
                    <a:pt x="55" y="70"/>
                    <a:pt x="56" y="70"/>
                    <a:pt x="57" y="69"/>
                  </a:cubicBezTo>
                  <a:cubicBezTo>
                    <a:pt x="62" y="64"/>
                    <a:pt x="62" y="64"/>
                    <a:pt x="62" y="64"/>
                  </a:cubicBezTo>
                  <a:cubicBezTo>
                    <a:pt x="63" y="63"/>
                    <a:pt x="63" y="61"/>
                    <a:pt x="62" y="59"/>
                  </a:cubicBezTo>
                  <a:cubicBezTo>
                    <a:pt x="61" y="58"/>
                    <a:pt x="59" y="58"/>
                    <a:pt x="58" y="59"/>
                  </a:cubicBezTo>
                  <a:cubicBezTo>
                    <a:pt x="52" y="65"/>
                    <a:pt x="52" y="65"/>
                    <a:pt x="52" y="65"/>
                  </a:cubicBezTo>
                  <a:cubicBezTo>
                    <a:pt x="51" y="66"/>
                    <a:pt x="51" y="68"/>
                    <a:pt x="52" y="69"/>
                  </a:cubicBezTo>
                  <a:cubicBezTo>
                    <a:pt x="53" y="70"/>
                    <a:pt x="54" y="70"/>
                    <a:pt x="55" y="70"/>
                  </a:cubicBezTo>
                  <a:close/>
                  <a:moveTo>
                    <a:pt x="20" y="105"/>
                  </a:moveTo>
                  <a:cubicBezTo>
                    <a:pt x="21" y="105"/>
                    <a:pt x="21" y="104"/>
                    <a:pt x="22" y="104"/>
                  </a:cubicBezTo>
                  <a:cubicBezTo>
                    <a:pt x="42" y="84"/>
                    <a:pt x="42" y="84"/>
                    <a:pt x="42" y="84"/>
                  </a:cubicBezTo>
                  <a:cubicBezTo>
                    <a:pt x="43" y="83"/>
                    <a:pt x="43" y="81"/>
                    <a:pt x="42" y="80"/>
                  </a:cubicBezTo>
                  <a:cubicBezTo>
                    <a:pt x="41" y="78"/>
                    <a:pt x="39" y="78"/>
                    <a:pt x="38" y="80"/>
                  </a:cubicBezTo>
                  <a:cubicBezTo>
                    <a:pt x="18" y="100"/>
                    <a:pt x="18" y="100"/>
                    <a:pt x="18" y="100"/>
                  </a:cubicBezTo>
                  <a:cubicBezTo>
                    <a:pt x="16" y="101"/>
                    <a:pt x="16" y="103"/>
                    <a:pt x="18" y="104"/>
                  </a:cubicBezTo>
                  <a:cubicBezTo>
                    <a:pt x="18" y="104"/>
                    <a:pt x="19" y="105"/>
                    <a:pt x="20" y="105"/>
                  </a:cubicBezTo>
                  <a:close/>
                  <a:moveTo>
                    <a:pt x="30" y="106"/>
                  </a:moveTo>
                  <a:cubicBezTo>
                    <a:pt x="29" y="105"/>
                    <a:pt x="27" y="105"/>
                    <a:pt x="25" y="106"/>
                  </a:cubicBezTo>
                  <a:cubicBezTo>
                    <a:pt x="24" y="107"/>
                    <a:pt x="24" y="107"/>
                    <a:pt x="24" y="107"/>
                  </a:cubicBezTo>
                  <a:cubicBezTo>
                    <a:pt x="23" y="108"/>
                    <a:pt x="23" y="110"/>
                    <a:pt x="24" y="112"/>
                  </a:cubicBezTo>
                  <a:cubicBezTo>
                    <a:pt x="24" y="112"/>
                    <a:pt x="25" y="112"/>
                    <a:pt x="26" y="112"/>
                  </a:cubicBezTo>
                  <a:cubicBezTo>
                    <a:pt x="27" y="112"/>
                    <a:pt x="28" y="112"/>
                    <a:pt x="28" y="112"/>
                  </a:cubicBezTo>
                  <a:cubicBezTo>
                    <a:pt x="30" y="110"/>
                    <a:pt x="30" y="110"/>
                    <a:pt x="30" y="110"/>
                  </a:cubicBezTo>
                  <a:cubicBezTo>
                    <a:pt x="31" y="109"/>
                    <a:pt x="31" y="107"/>
                    <a:pt x="30" y="106"/>
                  </a:cubicBezTo>
                  <a:close/>
                  <a:moveTo>
                    <a:pt x="37" y="99"/>
                  </a:moveTo>
                  <a:cubicBezTo>
                    <a:pt x="37" y="99"/>
                    <a:pt x="38" y="100"/>
                    <a:pt x="39" y="100"/>
                  </a:cubicBezTo>
                  <a:cubicBezTo>
                    <a:pt x="40" y="100"/>
                    <a:pt x="41" y="99"/>
                    <a:pt x="41" y="99"/>
                  </a:cubicBezTo>
                  <a:cubicBezTo>
                    <a:pt x="50" y="90"/>
                    <a:pt x="50" y="90"/>
                    <a:pt x="50" y="90"/>
                  </a:cubicBezTo>
                  <a:cubicBezTo>
                    <a:pt x="51" y="89"/>
                    <a:pt x="51" y="87"/>
                    <a:pt x="50" y="86"/>
                  </a:cubicBezTo>
                  <a:cubicBezTo>
                    <a:pt x="48" y="85"/>
                    <a:pt x="46" y="85"/>
                    <a:pt x="45" y="86"/>
                  </a:cubicBezTo>
                  <a:cubicBezTo>
                    <a:pt x="37" y="94"/>
                    <a:pt x="37" y="94"/>
                    <a:pt x="37" y="94"/>
                  </a:cubicBezTo>
                  <a:cubicBezTo>
                    <a:pt x="36" y="95"/>
                    <a:pt x="36" y="97"/>
                    <a:pt x="37" y="99"/>
                  </a:cubicBezTo>
                  <a:close/>
                  <a:moveTo>
                    <a:pt x="20" y="133"/>
                  </a:moveTo>
                  <a:cubicBezTo>
                    <a:pt x="21" y="133"/>
                    <a:pt x="21" y="132"/>
                    <a:pt x="22" y="132"/>
                  </a:cubicBezTo>
                  <a:cubicBezTo>
                    <a:pt x="25" y="129"/>
                    <a:pt x="25" y="129"/>
                    <a:pt x="25" y="129"/>
                  </a:cubicBezTo>
                  <a:cubicBezTo>
                    <a:pt x="26" y="128"/>
                    <a:pt x="26" y="126"/>
                    <a:pt x="25" y="125"/>
                  </a:cubicBezTo>
                  <a:cubicBezTo>
                    <a:pt x="24" y="123"/>
                    <a:pt x="22" y="123"/>
                    <a:pt x="20" y="125"/>
                  </a:cubicBezTo>
                  <a:cubicBezTo>
                    <a:pt x="18" y="127"/>
                    <a:pt x="18" y="127"/>
                    <a:pt x="18" y="127"/>
                  </a:cubicBezTo>
                  <a:cubicBezTo>
                    <a:pt x="16" y="129"/>
                    <a:pt x="16" y="131"/>
                    <a:pt x="18" y="132"/>
                  </a:cubicBezTo>
                  <a:cubicBezTo>
                    <a:pt x="18" y="132"/>
                    <a:pt x="19" y="133"/>
                    <a:pt x="20" y="133"/>
                  </a:cubicBezTo>
                  <a:close/>
                  <a:moveTo>
                    <a:pt x="54" y="110"/>
                  </a:moveTo>
                  <a:cubicBezTo>
                    <a:pt x="52" y="109"/>
                    <a:pt x="50" y="109"/>
                    <a:pt x="49" y="110"/>
                  </a:cubicBezTo>
                  <a:cubicBezTo>
                    <a:pt x="31" y="128"/>
                    <a:pt x="31" y="128"/>
                    <a:pt x="31" y="128"/>
                  </a:cubicBezTo>
                  <a:cubicBezTo>
                    <a:pt x="30" y="130"/>
                    <a:pt x="30" y="131"/>
                    <a:pt x="31" y="133"/>
                  </a:cubicBezTo>
                  <a:cubicBezTo>
                    <a:pt x="31" y="133"/>
                    <a:pt x="32" y="134"/>
                    <a:pt x="33" y="134"/>
                  </a:cubicBezTo>
                  <a:cubicBezTo>
                    <a:pt x="34" y="134"/>
                    <a:pt x="35" y="133"/>
                    <a:pt x="35" y="133"/>
                  </a:cubicBezTo>
                  <a:cubicBezTo>
                    <a:pt x="54" y="114"/>
                    <a:pt x="54" y="114"/>
                    <a:pt x="54" y="114"/>
                  </a:cubicBezTo>
                  <a:cubicBezTo>
                    <a:pt x="55" y="113"/>
                    <a:pt x="55" y="111"/>
                    <a:pt x="54" y="110"/>
                  </a:cubicBezTo>
                  <a:close/>
                  <a:moveTo>
                    <a:pt x="59" y="105"/>
                  </a:moveTo>
                  <a:cubicBezTo>
                    <a:pt x="59" y="105"/>
                    <a:pt x="60" y="106"/>
                    <a:pt x="61" y="106"/>
                  </a:cubicBezTo>
                  <a:cubicBezTo>
                    <a:pt x="62" y="106"/>
                    <a:pt x="62" y="105"/>
                    <a:pt x="63" y="105"/>
                  </a:cubicBezTo>
                  <a:cubicBezTo>
                    <a:pt x="72" y="96"/>
                    <a:pt x="72" y="96"/>
                    <a:pt x="72" y="96"/>
                  </a:cubicBezTo>
                  <a:cubicBezTo>
                    <a:pt x="73" y="94"/>
                    <a:pt x="73" y="92"/>
                    <a:pt x="72" y="91"/>
                  </a:cubicBezTo>
                  <a:cubicBezTo>
                    <a:pt x="71" y="90"/>
                    <a:pt x="69" y="90"/>
                    <a:pt x="68" y="91"/>
                  </a:cubicBezTo>
                  <a:cubicBezTo>
                    <a:pt x="59" y="100"/>
                    <a:pt x="59" y="100"/>
                    <a:pt x="59" y="100"/>
                  </a:cubicBezTo>
                  <a:cubicBezTo>
                    <a:pt x="57" y="102"/>
                    <a:pt x="57" y="104"/>
                    <a:pt x="59" y="105"/>
                  </a:cubicBezTo>
                  <a:close/>
                  <a:moveTo>
                    <a:pt x="3" y="156"/>
                  </a:moveTo>
                  <a:cubicBezTo>
                    <a:pt x="1" y="158"/>
                    <a:pt x="1" y="158"/>
                    <a:pt x="1" y="158"/>
                  </a:cubicBezTo>
                  <a:cubicBezTo>
                    <a:pt x="0" y="159"/>
                    <a:pt x="0" y="161"/>
                    <a:pt x="1" y="162"/>
                  </a:cubicBezTo>
                  <a:cubicBezTo>
                    <a:pt x="2" y="163"/>
                    <a:pt x="2" y="163"/>
                    <a:pt x="3" y="163"/>
                  </a:cubicBezTo>
                  <a:cubicBezTo>
                    <a:pt x="4" y="163"/>
                    <a:pt x="5" y="163"/>
                    <a:pt x="5" y="162"/>
                  </a:cubicBezTo>
                  <a:cubicBezTo>
                    <a:pt x="8" y="160"/>
                    <a:pt x="8" y="160"/>
                    <a:pt x="8" y="160"/>
                  </a:cubicBezTo>
                  <a:cubicBezTo>
                    <a:pt x="9" y="159"/>
                    <a:pt x="9" y="157"/>
                    <a:pt x="8" y="156"/>
                  </a:cubicBezTo>
                  <a:cubicBezTo>
                    <a:pt x="6" y="155"/>
                    <a:pt x="4" y="155"/>
                    <a:pt x="3" y="156"/>
                  </a:cubicBezTo>
                  <a:close/>
                  <a:moveTo>
                    <a:pt x="23" y="150"/>
                  </a:moveTo>
                  <a:cubicBezTo>
                    <a:pt x="18" y="155"/>
                    <a:pt x="18" y="155"/>
                    <a:pt x="18" y="155"/>
                  </a:cubicBezTo>
                  <a:cubicBezTo>
                    <a:pt x="16" y="157"/>
                    <a:pt x="16" y="159"/>
                    <a:pt x="18" y="160"/>
                  </a:cubicBezTo>
                  <a:cubicBezTo>
                    <a:pt x="18" y="160"/>
                    <a:pt x="19" y="161"/>
                    <a:pt x="20" y="161"/>
                  </a:cubicBezTo>
                  <a:cubicBezTo>
                    <a:pt x="21" y="161"/>
                    <a:pt x="21" y="160"/>
                    <a:pt x="22" y="160"/>
                  </a:cubicBezTo>
                  <a:cubicBezTo>
                    <a:pt x="28" y="154"/>
                    <a:pt x="28" y="154"/>
                    <a:pt x="28" y="154"/>
                  </a:cubicBezTo>
                  <a:cubicBezTo>
                    <a:pt x="29" y="153"/>
                    <a:pt x="29" y="151"/>
                    <a:pt x="28" y="150"/>
                  </a:cubicBezTo>
                  <a:cubicBezTo>
                    <a:pt x="27" y="148"/>
                    <a:pt x="25" y="148"/>
                    <a:pt x="23" y="150"/>
                  </a:cubicBezTo>
                  <a:close/>
                  <a:moveTo>
                    <a:pt x="42" y="140"/>
                  </a:moveTo>
                  <a:cubicBezTo>
                    <a:pt x="79" y="103"/>
                    <a:pt x="79" y="103"/>
                    <a:pt x="79" y="103"/>
                  </a:cubicBezTo>
                  <a:cubicBezTo>
                    <a:pt x="85" y="96"/>
                    <a:pt x="85" y="96"/>
                    <a:pt x="85" y="96"/>
                  </a:cubicBezTo>
                  <a:cubicBezTo>
                    <a:pt x="87" y="95"/>
                    <a:pt x="87" y="93"/>
                    <a:pt x="85" y="92"/>
                  </a:cubicBezTo>
                  <a:cubicBezTo>
                    <a:pt x="84" y="91"/>
                    <a:pt x="82" y="91"/>
                    <a:pt x="81" y="92"/>
                  </a:cubicBezTo>
                  <a:cubicBezTo>
                    <a:pt x="77" y="96"/>
                    <a:pt x="77" y="96"/>
                    <a:pt x="77" y="96"/>
                  </a:cubicBezTo>
                  <a:cubicBezTo>
                    <a:pt x="38" y="135"/>
                    <a:pt x="38" y="135"/>
                    <a:pt x="38" y="135"/>
                  </a:cubicBezTo>
                  <a:cubicBezTo>
                    <a:pt x="37" y="137"/>
                    <a:pt x="37" y="139"/>
                    <a:pt x="38" y="140"/>
                  </a:cubicBezTo>
                  <a:cubicBezTo>
                    <a:pt x="38" y="140"/>
                    <a:pt x="39" y="141"/>
                    <a:pt x="40" y="141"/>
                  </a:cubicBezTo>
                  <a:cubicBezTo>
                    <a:pt x="41" y="141"/>
                    <a:pt x="41" y="140"/>
                    <a:pt x="42" y="140"/>
                  </a:cubicBezTo>
                  <a:close/>
                  <a:moveTo>
                    <a:pt x="89" y="91"/>
                  </a:moveTo>
                  <a:cubicBezTo>
                    <a:pt x="90" y="91"/>
                    <a:pt x="91" y="91"/>
                    <a:pt x="92" y="90"/>
                  </a:cubicBezTo>
                  <a:cubicBezTo>
                    <a:pt x="102" y="79"/>
                    <a:pt x="102" y="79"/>
                    <a:pt x="102" y="79"/>
                  </a:cubicBezTo>
                  <a:cubicBezTo>
                    <a:pt x="104" y="78"/>
                    <a:pt x="104" y="76"/>
                    <a:pt x="102" y="75"/>
                  </a:cubicBezTo>
                  <a:cubicBezTo>
                    <a:pt x="101" y="74"/>
                    <a:pt x="99" y="74"/>
                    <a:pt x="98" y="75"/>
                  </a:cubicBezTo>
                  <a:cubicBezTo>
                    <a:pt x="87" y="86"/>
                    <a:pt x="87" y="86"/>
                    <a:pt x="87" y="86"/>
                  </a:cubicBezTo>
                  <a:cubicBezTo>
                    <a:pt x="86" y="87"/>
                    <a:pt x="86" y="89"/>
                    <a:pt x="87" y="90"/>
                  </a:cubicBezTo>
                  <a:cubicBezTo>
                    <a:pt x="88" y="91"/>
                    <a:pt x="89" y="91"/>
                    <a:pt x="89" y="91"/>
                  </a:cubicBezTo>
                  <a:close/>
                  <a:moveTo>
                    <a:pt x="125" y="66"/>
                  </a:moveTo>
                  <a:cubicBezTo>
                    <a:pt x="124" y="65"/>
                    <a:pt x="122" y="65"/>
                    <a:pt x="121" y="66"/>
                  </a:cubicBezTo>
                  <a:cubicBezTo>
                    <a:pt x="52" y="135"/>
                    <a:pt x="52" y="135"/>
                    <a:pt x="52" y="135"/>
                  </a:cubicBezTo>
                  <a:cubicBezTo>
                    <a:pt x="46" y="141"/>
                    <a:pt x="46" y="141"/>
                    <a:pt x="46" y="141"/>
                  </a:cubicBezTo>
                  <a:cubicBezTo>
                    <a:pt x="46" y="141"/>
                    <a:pt x="45" y="142"/>
                    <a:pt x="45" y="142"/>
                  </a:cubicBezTo>
                  <a:cubicBezTo>
                    <a:pt x="45" y="142"/>
                    <a:pt x="45" y="142"/>
                    <a:pt x="45" y="142"/>
                  </a:cubicBezTo>
                  <a:cubicBezTo>
                    <a:pt x="39" y="148"/>
                    <a:pt x="39" y="148"/>
                    <a:pt x="39" y="148"/>
                  </a:cubicBezTo>
                  <a:cubicBezTo>
                    <a:pt x="38" y="149"/>
                    <a:pt x="38" y="151"/>
                    <a:pt x="39" y="152"/>
                  </a:cubicBezTo>
                  <a:cubicBezTo>
                    <a:pt x="40" y="153"/>
                    <a:pt x="40" y="153"/>
                    <a:pt x="41" y="153"/>
                  </a:cubicBezTo>
                  <a:cubicBezTo>
                    <a:pt x="42" y="153"/>
                    <a:pt x="43" y="153"/>
                    <a:pt x="43" y="152"/>
                  </a:cubicBezTo>
                  <a:cubicBezTo>
                    <a:pt x="49" y="147"/>
                    <a:pt x="49" y="147"/>
                    <a:pt x="49" y="147"/>
                  </a:cubicBezTo>
                  <a:cubicBezTo>
                    <a:pt x="49" y="147"/>
                    <a:pt x="49" y="146"/>
                    <a:pt x="49" y="146"/>
                  </a:cubicBezTo>
                  <a:cubicBezTo>
                    <a:pt x="50" y="146"/>
                    <a:pt x="50" y="146"/>
                    <a:pt x="50" y="146"/>
                  </a:cubicBezTo>
                  <a:cubicBezTo>
                    <a:pt x="56" y="140"/>
                    <a:pt x="56" y="140"/>
                    <a:pt x="56" y="140"/>
                  </a:cubicBezTo>
                  <a:cubicBezTo>
                    <a:pt x="125" y="71"/>
                    <a:pt x="125" y="71"/>
                    <a:pt x="125" y="71"/>
                  </a:cubicBezTo>
                  <a:cubicBezTo>
                    <a:pt x="126" y="69"/>
                    <a:pt x="126" y="67"/>
                    <a:pt x="125" y="66"/>
                  </a:cubicBezTo>
                  <a:close/>
                  <a:moveTo>
                    <a:pt x="141" y="64"/>
                  </a:moveTo>
                  <a:cubicBezTo>
                    <a:pt x="140" y="63"/>
                    <a:pt x="138" y="63"/>
                    <a:pt x="137" y="64"/>
                  </a:cubicBezTo>
                  <a:cubicBezTo>
                    <a:pt x="62" y="139"/>
                    <a:pt x="62" y="139"/>
                    <a:pt x="62" y="139"/>
                  </a:cubicBezTo>
                  <a:cubicBezTo>
                    <a:pt x="61" y="140"/>
                    <a:pt x="61" y="142"/>
                    <a:pt x="62" y="143"/>
                  </a:cubicBezTo>
                  <a:cubicBezTo>
                    <a:pt x="63" y="144"/>
                    <a:pt x="63" y="144"/>
                    <a:pt x="64" y="144"/>
                  </a:cubicBezTo>
                  <a:cubicBezTo>
                    <a:pt x="65" y="144"/>
                    <a:pt x="66" y="144"/>
                    <a:pt x="66" y="143"/>
                  </a:cubicBezTo>
                  <a:cubicBezTo>
                    <a:pt x="141" y="68"/>
                    <a:pt x="141" y="68"/>
                    <a:pt x="141" y="68"/>
                  </a:cubicBezTo>
                  <a:cubicBezTo>
                    <a:pt x="142" y="67"/>
                    <a:pt x="142" y="65"/>
                    <a:pt x="141" y="64"/>
                  </a:cubicBezTo>
                  <a:close/>
                  <a:moveTo>
                    <a:pt x="157" y="66"/>
                  </a:moveTo>
                  <a:cubicBezTo>
                    <a:pt x="159" y="65"/>
                    <a:pt x="159" y="63"/>
                    <a:pt x="157" y="62"/>
                  </a:cubicBezTo>
                  <a:cubicBezTo>
                    <a:pt x="156" y="61"/>
                    <a:pt x="154" y="61"/>
                    <a:pt x="153" y="62"/>
                  </a:cubicBezTo>
                  <a:cubicBezTo>
                    <a:pt x="98" y="117"/>
                    <a:pt x="98" y="117"/>
                    <a:pt x="98" y="117"/>
                  </a:cubicBezTo>
                  <a:cubicBezTo>
                    <a:pt x="92" y="123"/>
                    <a:pt x="92" y="123"/>
                    <a:pt x="92" y="123"/>
                  </a:cubicBezTo>
                  <a:cubicBezTo>
                    <a:pt x="83" y="132"/>
                    <a:pt x="83" y="132"/>
                    <a:pt x="83" y="132"/>
                  </a:cubicBezTo>
                  <a:cubicBezTo>
                    <a:pt x="82" y="133"/>
                    <a:pt x="82" y="135"/>
                    <a:pt x="83" y="137"/>
                  </a:cubicBezTo>
                  <a:cubicBezTo>
                    <a:pt x="83" y="137"/>
                    <a:pt x="84" y="137"/>
                    <a:pt x="85" y="137"/>
                  </a:cubicBezTo>
                  <a:cubicBezTo>
                    <a:pt x="86" y="137"/>
                    <a:pt x="87" y="137"/>
                    <a:pt x="87" y="137"/>
                  </a:cubicBezTo>
                  <a:cubicBezTo>
                    <a:pt x="102" y="122"/>
                    <a:pt x="102" y="122"/>
                    <a:pt x="102" y="122"/>
                  </a:cubicBezTo>
                  <a:lnTo>
                    <a:pt x="157" y="66"/>
                  </a:lnTo>
                  <a:close/>
                  <a:moveTo>
                    <a:pt x="168" y="65"/>
                  </a:moveTo>
                  <a:cubicBezTo>
                    <a:pt x="167" y="64"/>
                    <a:pt x="165" y="64"/>
                    <a:pt x="164" y="65"/>
                  </a:cubicBezTo>
                  <a:cubicBezTo>
                    <a:pt x="101" y="127"/>
                    <a:pt x="101" y="127"/>
                    <a:pt x="101" y="127"/>
                  </a:cubicBezTo>
                  <a:cubicBezTo>
                    <a:pt x="100" y="129"/>
                    <a:pt x="100" y="131"/>
                    <a:pt x="101" y="132"/>
                  </a:cubicBezTo>
                  <a:cubicBezTo>
                    <a:pt x="102" y="132"/>
                    <a:pt x="103" y="133"/>
                    <a:pt x="104" y="133"/>
                  </a:cubicBezTo>
                  <a:cubicBezTo>
                    <a:pt x="104" y="133"/>
                    <a:pt x="105" y="132"/>
                    <a:pt x="106" y="132"/>
                  </a:cubicBezTo>
                  <a:cubicBezTo>
                    <a:pt x="168" y="70"/>
                    <a:pt x="168" y="70"/>
                    <a:pt x="168" y="70"/>
                  </a:cubicBezTo>
                  <a:cubicBezTo>
                    <a:pt x="169" y="68"/>
                    <a:pt x="169" y="67"/>
                    <a:pt x="168" y="65"/>
                  </a:cubicBezTo>
                  <a:close/>
                  <a:moveTo>
                    <a:pt x="181" y="66"/>
                  </a:moveTo>
                  <a:cubicBezTo>
                    <a:pt x="180" y="65"/>
                    <a:pt x="178" y="65"/>
                    <a:pt x="177" y="66"/>
                  </a:cubicBezTo>
                  <a:cubicBezTo>
                    <a:pt x="119" y="124"/>
                    <a:pt x="119" y="124"/>
                    <a:pt x="119" y="124"/>
                  </a:cubicBezTo>
                  <a:cubicBezTo>
                    <a:pt x="117" y="125"/>
                    <a:pt x="117" y="127"/>
                    <a:pt x="119" y="129"/>
                  </a:cubicBezTo>
                  <a:cubicBezTo>
                    <a:pt x="119" y="129"/>
                    <a:pt x="120" y="130"/>
                    <a:pt x="121" y="130"/>
                  </a:cubicBezTo>
                  <a:cubicBezTo>
                    <a:pt x="122" y="130"/>
                    <a:pt x="122" y="129"/>
                    <a:pt x="123" y="129"/>
                  </a:cubicBezTo>
                  <a:cubicBezTo>
                    <a:pt x="181" y="71"/>
                    <a:pt x="181" y="71"/>
                    <a:pt x="181" y="71"/>
                  </a:cubicBezTo>
                  <a:cubicBezTo>
                    <a:pt x="182" y="70"/>
                    <a:pt x="182" y="68"/>
                    <a:pt x="181" y="66"/>
                  </a:cubicBezTo>
                  <a:close/>
                  <a:moveTo>
                    <a:pt x="130" y="131"/>
                  </a:moveTo>
                  <a:cubicBezTo>
                    <a:pt x="131" y="132"/>
                    <a:pt x="132" y="132"/>
                    <a:pt x="132" y="132"/>
                  </a:cubicBezTo>
                  <a:cubicBezTo>
                    <a:pt x="133" y="132"/>
                    <a:pt x="134" y="132"/>
                    <a:pt x="135" y="131"/>
                  </a:cubicBezTo>
                  <a:cubicBezTo>
                    <a:pt x="193" y="73"/>
                    <a:pt x="193" y="73"/>
                    <a:pt x="193" y="73"/>
                  </a:cubicBezTo>
                  <a:cubicBezTo>
                    <a:pt x="194" y="72"/>
                    <a:pt x="194" y="70"/>
                    <a:pt x="193" y="69"/>
                  </a:cubicBezTo>
                  <a:cubicBezTo>
                    <a:pt x="192" y="67"/>
                    <a:pt x="190" y="67"/>
                    <a:pt x="188" y="69"/>
                  </a:cubicBezTo>
                  <a:cubicBezTo>
                    <a:pt x="130" y="127"/>
                    <a:pt x="130" y="127"/>
                    <a:pt x="130" y="127"/>
                  </a:cubicBezTo>
                  <a:cubicBezTo>
                    <a:pt x="129" y="128"/>
                    <a:pt x="129" y="130"/>
                    <a:pt x="130" y="131"/>
                  </a:cubicBezTo>
                  <a:close/>
                  <a:moveTo>
                    <a:pt x="141" y="134"/>
                  </a:moveTo>
                  <a:cubicBezTo>
                    <a:pt x="142" y="135"/>
                    <a:pt x="142" y="135"/>
                    <a:pt x="143" y="135"/>
                  </a:cubicBezTo>
                  <a:cubicBezTo>
                    <a:pt x="144" y="135"/>
                    <a:pt x="145" y="135"/>
                    <a:pt x="145" y="134"/>
                  </a:cubicBezTo>
                  <a:cubicBezTo>
                    <a:pt x="205" y="75"/>
                    <a:pt x="205" y="75"/>
                    <a:pt x="205" y="75"/>
                  </a:cubicBezTo>
                  <a:cubicBezTo>
                    <a:pt x="206" y="73"/>
                    <a:pt x="206" y="71"/>
                    <a:pt x="205" y="70"/>
                  </a:cubicBezTo>
                  <a:cubicBezTo>
                    <a:pt x="204" y="69"/>
                    <a:pt x="202" y="69"/>
                    <a:pt x="201" y="70"/>
                  </a:cubicBezTo>
                  <a:cubicBezTo>
                    <a:pt x="141" y="130"/>
                    <a:pt x="141" y="130"/>
                    <a:pt x="141" y="130"/>
                  </a:cubicBezTo>
                  <a:cubicBezTo>
                    <a:pt x="140" y="131"/>
                    <a:pt x="140" y="133"/>
                    <a:pt x="141" y="134"/>
                  </a:cubicBezTo>
                  <a:close/>
                  <a:moveTo>
                    <a:pt x="148" y="141"/>
                  </a:moveTo>
                  <a:cubicBezTo>
                    <a:pt x="149" y="142"/>
                    <a:pt x="149" y="142"/>
                    <a:pt x="150" y="142"/>
                  </a:cubicBezTo>
                  <a:cubicBezTo>
                    <a:pt x="151" y="142"/>
                    <a:pt x="152" y="142"/>
                    <a:pt x="152" y="141"/>
                  </a:cubicBezTo>
                  <a:cubicBezTo>
                    <a:pt x="216" y="78"/>
                    <a:pt x="216" y="78"/>
                    <a:pt x="216" y="78"/>
                  </a:cubicBezTo>
                  <a:cubicBezTo>
                    <a:pt x="217" y="76"/>
                    <a:pt x="217" y="74"/>
                    <a:pt x="216" y="73"/>
                  </a:cubicBezTo>
                  <a:cubicBezTo>
                    <a:pt x="215" y="72"/>
                    <a:pt x="213" y="72"/>
                    <a:pt x="212" y="73"/>
                  </a:cubicBezTo>
                  <a:cubicBezTo>
                    <a:pt x="148" y="137"/>
                    <a:pt x="148" y="137"/>
                    <a:pt x="148" y="137"/>
                  </a:cubicBezTo>
                  <a:cubicBezTo>
                    <a:pt x="147" y="138"/>
                    <a:pt x="147" y="140"/>
                    <a:pt x="148" y="141"/>
                  </a:cubicBezTo>
                  <a:close/>
                  <a:moveTo>
                    <a:pt x="164" y="135"/>
                  </a:moveTo>
                  <a:cubicBezTo>
                    <a:pt x="164" y="135"/>
                    <a:pt x="164" y="135"/>
                    <a:pt x="164" y="135"/>
                  </a:cubicBezTo>
                  <a:cubicBezTo>
                    <a:pt x="158" y="141"/>
                    <a:pt x="158" y="141"/>
                    <a:pt x="158" y="141"/>
                  </a:cubicBezTo>
                  <a:cubicBezTo>
                    <a:pt x="158" y="141"/>
                    <a:pt x="158" y="141"/>
                    <a:pt x="158" y="141"/>
                  </a:cubicBezTo>
                  <a:cubicBezTo>
                    <a:pt x="158" y="141"/>
                    <a:pt x="157" y="141"/>
                    <a:pt x="157" y="142"/>
                  </a:cubicBezTo>
                  <a:cubicBezTo>
                    <a:pt x="155" y="144"/>
                    <a:pt x="155" y="144"/>
                    <a:pt x="155" y="144"/>
                  </a:cubicBezTo>
                  <a:cubicBezTo>
                    <a:pt x="154" y="145"/>
                    <a:pt x="154" y="147"/>
                    <a:pt x="155" y="148"/>
                  </a:cubicBezTo>
                  <a:cubicBezTo>
                    <a:pt x="156" y="149"/>
                    <a:pt x="156" y="149"/>
                    <a:pt x="157" y="149"/>
                  </a:cubicBezTo>
                  <a:cubicBezTo>
                    <a:pt x="158" y="149"/>
                    <a:pt x="159" y="149"/>
                    <a:pt x="159" y="148"/>
                  </a:cubicBezTo>
                  <a:cubicBezTo>
                    <a:pt x="162" y="146"/>
                    <a:pt x="162" y="146"/>
                    <a:pt x="162" y="146"/>
                  </a:cubicBezTo>
                  <a:cubicBezTo>
                    <a:pt x="162" y="146"/>
                    <a:pt x="162" y="146"/>
                    <a:pt x="162" y="146"/>
                  </a:cubicBezTo>
                  <a:cubicBezTo>
                    <a:pt x="162" y="145"/>
                    <a:pt x="162" y="145"/>
                    <a:pt x="162" y="145"/>
                  </a:cubicBezTo>
                  <a:cubicBezTo>
                    <a:pt x="168" y="139"/>
                    <a:pt x="168" y="139"/>
                    <a:pt x="168" y="139"/>
                  </a:cubicBezTo>
                  <a:cubicBezTo>
                    <a:pt x="168" y="139"/>
                    <a:pt x="168" y="139"/>
                    <a:pt x="168" y="139"/>
                  </a:cubicBezTo>
                  <a:cubicBezTo>
                    <a:pt x="232" y="75"/>
                    <a:pt x="232" y="75"/>
                    <a:pt x="232" y="75"/>
                  </a:cubicBezTo>
                  <a:cubicBezTo>
                    <a:pt x="233" y="74"/>
                    <a:pt x="233" y="72"/>
                    <a:pt x="232" y="71"/>
                  </a:cubicBezTo>
                  <a:cubicBezTo>
                    <a:pt x="231" y="70"/>
                    <a:pt x="229" y="70"/>
                    <a:pt x="228" y="71"/>
                  </a:cubicBezTo>
                  <a:cubicBezTo>
                    <a:pt x="164" y="135"/>
                    <a:pt x="164" y="135"/>
                    <a:pt x="164" y="135"/>
                  </a:cubicBezTo>
                  <a:close/>
                  <a:moveTo>
                    <a:pt x="153" y="160"/>
                  </a:moveTo>
                  <a:cubicBezTo>
                    <a:pt x="152" y="161"/>
                    <a:pt x="152" y="161"/>
                    <a:pt x="152" y="161"/>
                  </a:cubicBezTo>
                  <a:cubicBezTo>
                    <a:pt x="144" y="169"/>
                    <a:pt x="144" y="169"/>
                    <a:pt x="144" y="169"/>
                  </a:cubicBezTo>
                  <a:cubicBezTo>
                    <a:pt x="144" y="169"/>
                    <a:pt x="144" y="169"/>
                    <a:pt x="144" y="169"/>
                  </a:cubicBezTo>
                  <a:cubicBezTo>
                    <a:pt x="143" y="170"/>
                    <a:pt x="143" y="170"/>
                    <a:pt x="143" y="170"/>
                  </a:cubicBezTo>
                  <a:cubicBezTo>
                    <a:pt x="141" y="172"/>
                    <a:pt x="141" y="172"/>
                    <a:pt x="141" y="172"/>
                  </a:cubicBezTo>
                  <a:cubicBezTo>
                    <a:pt x="140" y="173"/>
                    <a:pt x="140" y="175"/>
                    <a:pt x="141" y="176"/>
                  </a:cubicBezTo>
                  <a:cubicBezTo>
                    <a:pt x="141" y="177"/>
                    <a:pt x="142" y="177"/>
                    <a:pt x="143" y="177"/>
                  </a:cubicBezTo>
                  <a:cubicBezTo>
                    <a:pt x="144" y="177"/>
                    <a:pt x="145" y="177"/>
                    <a:pt x="145" y="176"/>
                  </a:cubicBezTo>
                  <a:cubicBezTo>
                    <a:pt x="147" y="174"/>
                    <a:pt x="147" y="174"/>
                    <a:pt x="147" y="174"/>
                  </a:cubicBezTo>
                  <a:cubicBezTo>
                    <a:pt x="148" y="174"/>
                    <a:pt x="148" y="174"/>
                    <a:pt x="148" y="174"/>
                  </a:cubicBezTo>
                  <a:cubicBezTo>
                    <a:pt x="148" y="174"/>
                    <a:pt x="148" y="173"/>
                    <a:pt x="148" y="173"/>
                  </a:cubicBezTo>
                  <a:cubicBezTo>
                    <a:pt x="156" y="165"/>
                    <a:pt x="156" y="165"/>
                    <a:pt x="156" y="165"/>
                  </a:cubicBezTo>
                  <a:cubicBezTo>
                    <a:pt x="157" y="165"/>
                    <a:pt x="157" y="165"/>
                    <a:pt x="157" y="164"/>
                  </a:cubicBezTo>
                  <a:cubicBezTo>
                    <a:pt x="161" y="160"/>
                    <a:pt x="161" y="160"/>
                    <a:pt x="161" y="160"/>
                  </a:cubicBezTo>
                  <a:cubicBezTo>
                    <a:pt x="161" y="160"/>
                    <a:pt x="161" y="160"/>
                    <a:pt x="161" y="160"/>
                  </a:cubicBezTo>
                  <a:cubicBezTo>
                    <a:pt x="168" y="154"/>
                    <a:pt x="168" y="154"/>
                    <a:pt x="168" y="154"/>
                  </a:cubicBezTo>
                  <a:cubicBezTo>
                    <a:pt x="169" y="153"/>
                    <a:pt x="169" y="153"/>
                    <a:pt x="169" y="153"/>
                  </a:cubicBezTo>
                  <a:cubicBezTo>
                    <a:pt x="250" y="72"/>
                    <a:pt x="250" y="72"/>
                    <a:pt x="250" y="72"/>
                  </a:cubicBezTo>
                  <a:cubicBezTo>
                    <a:pt x="251" y="71"/>
                    <a:pt x="251" y="69"/>
                    <a:pt x="250" y="68"/>
                  </a:cubicBezTo>
                  <a:cubicBezTo>
                    <a:pt x="248" y="67"/>
                    <a:pt x="246" y="67"/>
                    <a:pt x="245" y="68"/>
                  </a:cubicBezTo>
                  <a:cubicBezTo>
                    <a:pt x="242" y="71"/>
                    <a:pt x="242" y="71"/>
                    <a:pt x="242" y="71"/>
                  </a:cubicBezTo>
                  <a:cubicBezTo>
                    <a:pt x="163" y="150"/>
                    <a:pt x="163" y="150"/>
                    <a:pt x="163" y="150"/>
                  </a:cubicBezTo>
                  <a:lnTo>
                    <a:pt x="153" y="160"/>
                  </a:lnTo>
                  <a:close/>
                  <a:moveTo>
                    <a:pt x="158" y="173"/>
                  </a:moveTo>
                  <a:cubicBezTo>
                    <a:pt x="159" y="173"/>
                    <a:pt x="160" y="174"/>
                    <a:pt x="161" y="174"/>
                  </a:cubicBezTo>
                  <a:cubicBezTo>
                    <a:pt x="161" y="174"/>
                    <a:pt x="162" y="173"/>
                    <a:pt x="163" y="173"/>
                  </a:cubicBezTo>
                  <a:cubicBezTo>
                    <a:pt x="262" y="74"/>
                    <a:pt x="262" y="74"/>
                    <a:pt x="262" y="74"/>
                  </a:cubicBezTo>
                  <a:cubicBezTo>
                    <a:pt x="263" y="72"/>
                    <a:pt x="263" y="70"/>
                    <a:pt x="262" y="69"/>
                  </a:cubicBezTo>
                  <a:cubicBezTo>
                    <a:pt x="261" y="68"/>
                    <a:pt x="259" y="68"/>
                    <a:pt x="258" y="69"/>
                  </a:cubicBezTo>
                  <a:cubicBezTo>
                    <a:pt x="158" y="168"/>
                    <a:pt x="158" y="168"/>
                    <a:pt x="158" y="168"/>
                  </a:cubicBezTo>
                  <a:cubicBezTo>
                    <a:pt x="157" y="170"/>
                    <a:pt x="157" y="172"/>
                    <a:pt x="158" y="173"/>
                  </a:cubicBezTo>
                  <a:close/>
                  <a:moveTo>
                    <a:pt x="156" y="184"/>
                  </a:moveTo>
                  <a:cubicBezTo>
                    <a:pt x="151" y="190"/>
                    <a:pt x="151" y="190"/>
                    <a:pt x="151" y="190"/>
                  </a:cubicBezTo>
                  <a:cubicBezTo>
                    <a:pt x="150" y="191"/>
                    <a:pt x="150" y="193"/>
                    <a:pt x="151" y="194"/>
                  </a:cubicBezTo>
                  <a:cubicBezTo>
                    <a:pt x="152" y="195"/>
                    <a:pt x="152" y="195"/>
                    <a:pt x="153" y="195"/>
                  </a:cubicBezTo>
                  <a:cubicBezTo>
                    <a:pt x="154" y="195"/>
                    <a:pt x="155" y="195"/>
                    <a:pt x="155" y="194"/>
                  </a:cubicBezTo>
                  <a:cubicBezTo>
                    <a:pt x="161" y="189"/>
                    <a:pt x="161" y="189"/>
                    <a:pt x="161" y="189"/>
                  </a:cubicBezTo>
                  <a:cubicBezTo>
                    <a:pt x="166" y="184"/>
                    <a:pt x="166" y="184"/>
                    <a:pt x="166" y="184"/>
                  </a:cubicBezTo>
                  <a:cubicBezTo>
                    <a:pt x="277" y="72"/>
                    <a:pt x="277" y="72"/>
                    <a:pt x="277" y="72"/>
                  </a:cubicBezTo>
                  <a:cubicBezTo>
                    <a:pt x="278" y="71"/>
                    <a:pt x="278" y="69"/>
                    <a:pt x="277" y="68"/>
                  </a:cubicBezTo>
                  <a:cubicBezTo>
                    <a:pt x="276" y="67"/>
                    <a:pt x="274" y="67"/>
                    <a:pt x="273" y="68"/>
                  </a:cubicBezTo>
                  <a:cubicBezTo>
                    <a:pt x="161" y="179"/>
                    <a:pt x="161" y="179"/>
                    <a:pt x="161" y="179"/>
                  </a:cubicBezTo>
                  <a:lnTo>
                    <a:pt x="156" y="184"/>
                  </a:lnTo>
                  <a:close/>
                  <a:moveTo>
                    <a:pt x="295" y="67"/>
                  </a:moveTo>
                  <a:cubicBezTo>
                    <a:pt x="296" y="67"/>
                    <a:pt x="297" y="67"/>
                    <a:pt x="298" y="66"/>
                  </a:cubicBezTo>
                  <a:cubicBezTo>
                    <a:pt x="316" y="48"/>
                    <a:pt x="316" y="48"/>
                    <a:pt x="316" y="48"/>
                  </a:cubicBezTo>
                  <a:cubicBezTo>
                    <a:pt x="317" y="47"/>
                    <a:pt x="317" y="45"/>
                    <a:pt x="316" y="44"/>
                  </a:cubicBezTo>
                  <a:cubicBezTo>
                    <a:pt x="314" y="42"/>
                    <a:pt x="312" y="42"/>
                    <a:pt x="311" y="44"/>
                  </a:cubicBezTo>
                  <a:cubicBezTo>
                    <a:pt x="293" y="62"/>
                    <a:pt x="293" y="62"/>
                    <a:pt x="293" y="62"/>
                  </a:cubicBezTo>
                  <a:cubicBezTo>
                    <a:pt x="292" y="63"/>
                    <a:pt x="292" y="65"/>
                    <a:pt x="293" y="66"/>
                  </a:cubicBezTo>
                  <a:cubicBezTo>
                    <a:pt x="294" y="67"/>
                    <a:pt x="295" y="67"/>
                    <a:pt x="295" y="67"/>
                  </a:cubicBezTo>
                  <a:close/>
                  <a:moveTo>
                    <a:pt x="166" y="189"/>
                  </a:moveTo>
                  <a:cubicBezTo>
                    <a:pt x="157" y="198"/>
                    <a:pt x="157" y="198"/>
                    <a:pt x="157" y="198"/>
                  </a:cubicBezTo>
                  <a:cubicBezTo>
                    <a:pt x="156" y="199"/>
                    <a:pt x="156" y="201"/>
                    <a:pt x="157" y="202"/>
                  </a:cubicBezTo>
                  <a:cubicBezTo>
                    <a:pt x="158" y="203"/>
                    <a:pt x="158" y="203"/>
                    <a:pt x="159" y="203"/>
                  </a:cubicBezTo>
                  <a:cubicBezTo>
                    <a:pt x="160" y="203"/>
                    <a:pt x="161" y="203"/>
                    <a:pt x="162" y="202"/>
                  </a:cubicBezTo>
                  <a:cubicBezTo>
                    <a:pt x="178" y="187"/>
                    <a:pt x="178" y="187"/>
                    <a:pt x="178" y="187"/>
                  </a:cubicBezTo>
                  <a:cubicBezTo>
                    <a:pt x="178" y="187"/>
                    <a:pt x="178" y="187"/>
                    <a:pt x="178" y="187"/>
                  </a:cubicBezTo>
                  <a:cubicBezTo>
                    <a:pt x="290" y="74"/>
                    <a:pt x="290" y="74"/>
                    <a:pt x="290" y="74"/>
                  </a:cubicBezTo>
                  <a:cubicBezTo>
                    <a:pt x="292" y="72"/>
                    <a:pt x="291" y="71"/>
                    <a:pt x="290" y="69"/>
                  </a:cubicBezTo>
                  <a:cubicBezTo>
                    <a:pt x="289" y="68"/>
                    <a:pt x="287" y="68"/>
                    <a:pt x="286" y="69"/>
                  </a:cubicBezTo>
                  <a:cubicBezTo>
                    <a:pt x="166" y="189"/>
                    <a:pt x="166" y="189"/>
                    <a:pt x="166" y="189"/>
                  </a:cubicBezTo>
                  <a:close/>
                  <a:moveTo>
                    <a:pt x="296" y="73"/>
                  </a:moveTo>
                  <a:cubicBezTo>
                    <a:pt x="169" y="199"/>
                    <a:pt x="169" y="199"/>
                    <a:pt x="169" y="199"/>
                  </a:cubicBezTo>
                  <a:cubicBezTo>
                    <a:pt x="169" y="199"/>
                    <a:pt x="169" y="199"/>
                    <a:pt x="169" y="199"/>
                  </a:cubicBezTo>
                  <a:cubicBezTo>
                    <a:pt x="151" y="217"/>
                    <a:pt x="151" y="217"/>
                    <a:pt x="151" y="217"/>
                  </a:cubicBezTo>
                  <a:cubicBezTo>
                    <a:pt x="150" y="219"/>
                    <a:pt x="150" y="221"/>
                    <a:pt x="151" y="222"/>
                  </a:cubicBezTo>
                  <a:cubicBezTo>
                    <a:pt x="152" y="222"/>
                    <a:pt x="153" y="223"/>
                    <a:pt x="154" y="223"/>
                  </a:cubicBezTo>
                  <a:cubicBezTo>
                    <a:pt x="154" y="223"/>
                    <a:pt x="155" y="222"/>
                    <a:pt x="155" y="222"/>
                  </a:cubicBezTo>
                  <a:cubicBezTo>
                    <a:pt x="178" y="198"/>
                    <a:pt x="178" y="198"/>
                    <a:pt x="178" y="198"/>
                  </a:cubicBezTo>
                  <a:cubicBezTo>
                    <a:pt x="300" y="77"/>
                    <a:pt x="300" y="77"/>
                    <a:pt x="300" y="77"/>
                  </a:cubicBezTo>
                  <a:cubicBezTo>
                    <a:pt x="301" y="76"/>
                    <a:pt x="301" y="74"/>
                    <a:pt x="300" y="73"/>
                  </a:cubicBezTo>
                  <a:cubicBezTo>
                    <a:pt x="299" y="72"/>
                    <a:pt x="297" y="72"/>
                    <a:pt x="296" y="73"/>
                  </a:cubicBezTo>
                  <a:close/>
                  <a:moveTo>
                    <a:pt x="316" y="57"/>
                  </a:moveTo>
                  <a:cubicBezTo>
                    <a:pt x="317" y="58"/>
                    <a:pt x="317" y="58"/>
                    <a:pt x="318" y="58"/>
                  </a:cubicBezTo>
                  <a:cubicBezTo>
                    <a:pt x="319" y="58"/>
                    <a:pt x="320" y="58"/>
                    <a:pt x="320" y="57"/>
                  </a:cubicBezTo>
                  <a:cubicBezTo>
                    <a:pt x="327" y="50"/>
                    <a:pt x="327" y="50"/>
                    <a:pt x="327" y="50"/>
                  </a:cubicBezTo>
                  <a:cubicBezTo>
                    <a:pt x="328" y="49"/>
                    <a:pt x="328" y="47"/>
                    <a:pt x="327" y="46"/>
                  </a:cubicBezTo>
                  <a:cubicBezTo>
                    <a:pt x="326" y="45"/>
                    <a:pt x="324" y="45"/>
                    <a:pt x="323" y="46"/>
                  </a:cubicBezTo>
                  <a:cubicBezTo>
                    <a:pt x="316" y="53"/>
                    <a:pt x="316" y="53"/>
                    <a:pt x="316" y="53"/>
                  </a:cubicBezTo>
                  <a:cubicBezTo>
                    <a:pt x="315" y="54"/>
                    <a:pt x="315" y="56"/>
                    <a:pt x="316" y="57"/>
                  </a:cubicBezTo>
                  <a:close/>
                  <a:moveTo>
                    <a:pt x="334" y="43"/>
                  </a:moveTo>
                  <a:cubicBezTo>
                    <a:pt x="334" y="43"/>
                    <a:pt x="335" y="42"/>
                    <a:pt x="336" y="42"/>
                  </a:cubicBezTo>
                  <a:cubicBezTo>
                    <a:pt x="342" y="36"/>
                    <a:pt x="342" y="36"/>
                    <a:pt x="342" y="36"/>
                  </a:cubicBezTo>
                  <a:cubicBezTo>
                    <a:pt x="343" y="34"/>
                    <a:pt x="343" y="32"/>
                    <a:pt x="342" y="31"/>
                  </a:cubicBezTo>
                  <a:cubicBezTo>
                    <a:pt x="341" y="30"/>
                    <a:pt x="339" y="30"/>
                    <a:pt x="338" y="31"/>
                  </a:cubicBezTo>
                  <a:cubicBezTo>
                    <a:pt x="331" y="37"/>
                    <a:pt x="331" y="37"/>
                    <a:pt x="331" y="37"/>
                  </a:cubicBezTo>
                  <a:cubicBezTo>
                    <a:pt x="330" y="39"/>
                    <a:pt x="330" y="41"/>
                    <a:pt x="331" y="42"/>
                  </a:cubicBezTo>
                  <a:cubicBezTo>
                    <a:pt x="332" y="42"/>
                    <a:pt x="333" y="43"/>
                    <a:pt x="334" y="43"/>
                  </a:cubicBezTo>
                  <a:close/>
                  <a:moveTo>
                    <a:pt x="130" y="260"/>
                  </a:moveTo>
                  <a:cubicBezTo>
                    <a:pt x="131" y="260"/>
                    <a:pt x="132" y="260"/>
                    <a:pt x="132" y="259"/>
                  </a:cubicBezTo>
                  <a:cubicBezTo>
                    <a:pt x="308" y="84"/>
                    <a:pt x="308" y="84"/>
                    <a:pt x="308" y="84"/>
                  </a:cubicBezTo>
                  <a:cubicBezTo>
                    <a:pt x="308" y="83"/>
                    <a:pt x="308" y="83"/>
                    <a:pt x="308" y="83"/>
                  </a:cubicBezTo>
                  <a:cubicBezTo>
                    <a:pt x="309" y="83"/>
                    <a:pt x="309" y="83"/>
                    <a:pt x="309" y="83"/>
                  </a:cubicBezTo>
                  <a:cubicBezTo>
                    <a:pt x="315" y="76"/>
                    <a:pt x="315" y="76"/>
                    <a:pt x="315" y="76"/>
                  </a:cubicBezTo>
                  <a:cubicBezTo>
                    <a:pt x="319" y="72"/>
                    <a:pt x="319" y="72"/>
                    <a:pt x="319" y="72"/>
                  </a:cubicBezTo>
                  <a:cubicBezTo>
                    <a:pt x="322" y="70"/>
                    <a:pt x="322" y="70"/>
                    <a:pt x="322" y="70"/>
                  </a:cubicBezTo>
                  <a:cubicBezTo>
                    <a:pt x="335" y="57"/>
                    <a:pt x="335" y="57"/>
                    <a:pt x="335" y="57"/>
                  </a:cubicBezTo>
                  <a:cubicBezTo>
                    <a:pt x="338" y="54"/>
                    <a:pt x="338" y="54"/>
                    <a:pt x="338" y="54"/>
                  </a:cubicBezTo>
                  <a:cubicBezTo>
                    <a:pt x="339" y="52"/>
                    <a:pt x="339" y="52"/>
                    <a:pt x="339" y="52"/>
                  </a:cubicBezTo>
                  <a:cubicBezTo>
                    <a:pt x="341" y="51"/>
                    <a:pt x="341" y="49"/>
                    <a:pt x="339" y="48"/>
                  </a:cubicBezTo>
                  <a:cubicBezTo>
                    <a:pt x="338" y="47"/>
                    <a:pt x="336" y="47"/>
                    <a:pt x="335" y="48"/>
                  </a:cubicBezTo>
                  <a:cubicBezTo>
                    <a:pt x="333" y="50"/>
                    <a:pt x="333" y="50"/>
                    <a:pt x="333" y="50"/>
                  </a:cubicBezTo>
                  <a:cubicBezTo>
                    <a:pt x="330" y="53"/>
                    <a:pt x="330" y="53"/>
                    <a:pt x="330" y="53"/>
                  </a:cubicBezTo>
                  <a:cubicBezTo>
                    <a:pt x="305" y="78"/>
                    <a:pt x="305" y="78"/>
                    <a:pt x="305" y="78"/>
                  </a:cubicBezTo>
                  <a:cubicBezTo>
                    <a:pt x="304" y="78"/>
                    <a:pt x="304" y="79"/>
                    <a:pt x="304" y="79"/>
                  </a:cubicBezTo>
                  <a:cubicBezTo>
                    <a:pt x="304" y="79"/>
                    <a:pt x="304" y="79"/>
                    <a:pt x="303" y="79"/>
                  </a:cubicBezTo>
                  <a:cubicBezTo>
                    <a:pt x="128" y="255"/>
                    <a:pt x="128" y="255"/>
                    <a:pt x="128" y="255"/>
                  </a:cubicBezTo>
                  <a:cubicBezTo>
                    <a:pt x="127" y="256"/>
                    <a:pt x="127" y="258"/>
                    <a:pt x="128" y="259"/>
                  </a:cubicBezTo>
                  <a:cubicBezTo>
                    <a:pt x="129" y="260"/>
                    <a:pt x="129" y="260"/>
                    <a:pt x="130" y="260"/>
                  </a:cubicBezTo>
                  <a:close/>
                  <a:moveTo>
                    <a:pt x="342" y="45"/>
                  </a:moveTo>
                  <a:cubicBezTo>
                    <a:pt x="342" y="46"/>
                    <a:pt x="343" y="46"/>
                    <a:pt x="344" y="46"/>
                  </a:cubicBezTo>
                  <a:cubicBezTo>
                    <a:pt x="345" y="46"/>
                    <a:pt x="346" y="46"/>
                    <a:pt x="346" y="45"/>
                  </a:cubicBezTo>
                  <a:cubicBezTo>
                    <a:pt x="352" y="40"/>
                    <a:pt x="352" y="40"/>
                    <a:pt x="352" y="40"/>
                  </a:cubicBezTo>
                  <a:cubicBezTo>
                    <a:pt x="352" y="40"/>
                    <a:pt x="352" y="40"/>
                    <a:pt x="352" y="40"/>
                  </a:cubicBezTo>
                  <a:cubicBezTo>
                    <a:pt x="358" y="33"/>
                    <a:pt x="358" y="33"/>
                    <a:pt x="358" y="33"/>
                  </a:cubicBezTo>
                  <a:cubicBezTo>
                    <a:pt x="360" y="32"/>
                    <a:pt x="360" y="30"/>
                    <a:pt x="358" y="29"/>
                  </a:cubicBezTo>
                  <a:cubicBezTo>
                    <a:pt x="357" y="28"/>
                    <a:pt x="355" y="28"/>
                    <a:pt x="354" y="29"/>
                  </a:cubicBezTo>
                  <a:cubicBezTo>
                    <a:pt x="352" y="30"/>
                    <a:pt x="352" y="30"/>
                    <a:pt x="352" y="30"/>
                  </a:cubicBezTo>
                  <a:cubicBezTo>
                    <a:pt x="352" y="30"/>
                    <a:pt x="352" y="30"/>
                    <a:pt x="352" y="31"/>
                  </a:cubicBezTo>
                  <a:cubicBezTo>
                    <a:pt x="342" y="41"/>
                    <a:pt x="342" y="41"/>
                    <a:pt x="342" y="41"/>
                  </a:cubicBezTo>
                  <a:cubicBezTo>
                    <a:pt x="341" y="42"/>
                    <a:pt x="341" y="44"/>
                    <a:pt x="342" y="45"/>
                  </a:cubicBezTo>
                  <a:close/>
                  <a:moveTo>
                    <a:pt x="324" y="82"/>
                  </a:moveTo>
                  <a:cubicBezTo>
                    <a:pt x="333" y="73"/>
                    <a:pt x="333" y="73"/>
                    <a:pt x="333" y="73"/>
                  </a:cubicBezTo>
                  <a:cubicBezTo>
                    <a:pt x="333" y="73"/>
                    <a:pt x="333" y="72"/>
                    <a:pt x="333" y="72"/>
                  </a:cubicBezTo>
                  <a:cubicBezTo>
                    <a:pt x="334" y="72"/>
                    <a:pt x="334" y="72"/>
                    <a:pt x="334" y="71"/>
                  </a:cubicBezTo>
                  <a:cubicBezTo>
                    <a:pt x="349" y="57"/>
                    <a:pt x="349" y="57"/>
                    <a:pt x="349" y="57"/>
                  </a:cubicBezTo>
                  <a:cubicBezTo>
                    <a:pt x="350" y="56"/>
                    <a:pt x="350" y="54"/>
                    <a:pt x="349" y="53"/>
                  </a:cubicBezTo>
                  <a:cubicBezTo>
                    <a:pt x="347" y="51"/>
                    <a:pt x="345" y="51"/>
                    <a:pt x="344" y="53"/>
                  </a:cubicBezTo>
                  <a:cubicBezTo>
                    <a:pt x="330" y="67"/>
                    <a:pt x="330" y="67"/>
                    <a:pt x="330" y="67"/>
                  </a:cubicBezTo>
                  <a:cubicBezTo>
                    <a:pt x="329" y="67"/>
                    <a:pt x="329" y="68"/>
                    <a:pt x="329" y="68"/>
                  </a:cubicBezTo>
                  <a:cubicBezTo>
                    <a:pt x="329" y="68"/>
                    <a:pt x="329" y="68"/>
                    <a:pt x="328" y="68"/>
                  </a:cubicBezTo>
                  <a:cubicBezTo>
                    <a:pt x="320" y="77"/>
                    <a:pt x="320" y="77"/>
                    <a:pt x="320" y="77"/>
                  </a:cubicBezTo>
                  <a:cubicBezTo>
                    <a:pt x="319" y="78"/>
                    <a:pt x="318" y="79"/>
                    <a:pt x="319" y="81"/>
                  </a:cubicBezTo>
                  <a:cubicBezTo>
                    <a:pt x="318" y="80"/>
                    <a:pt x="316" y="80"/>
                    <a:pt x="316" y="81"/>
                  </a:cubicBezTo>
                  <a:cubicBezTo>
                    <a:pt x="130" y="267"/>
                    <a:pt x="130" y="267"/>
                    <a:pt x="130" y="267"/>
                  </a:cubicBezTo>
                  <a:cubicBezTo>
                    <a:pt x="128" y="268"/>
                    <a:pt x="128" y="270"/>
                    <a:pt x="130" y="272"/>
                  </a:cubicBezTo>
                  <a:cubicBezTo>
                    <a:pt x="130" y="272"/>
                    <a:pt x="131" y="273"/>
                    <a:pt x="132" y="273"/>
                  </a:cubicBezTo>
                  <a:cubicBezTo>
                    <a:pt x="133" y="273"/>
                    <a:pt x="133" y="272"/>
                    <a:pt x="134" y="272"/>
                  </a:cubicBezTo>
                  <a:cubicBezTo>
                    <a:pt x="320" y="86"/>
                    <a:pt x="320" y="86"/>
                    <a:pt x="320" y="86"/>
                  </a:cubicBezTo>
                  <a:cubicBezTo>
                    <a:pt x="321" y="85"/>
                    <a:pt x="321" y="83"/>
                    <a:pt x="321" y="82"/>
                  </a:cubicBezTo>
                  <a:cubicBezTo>
                    <a:pt x="321" y="82"/>
                    <a:pt x="321" y="83"/>
                    <a:pt x="322" y="83"/>
                  </a:cubicBezTo>
                  <a:cubicBezTo>
                    <a:pt x="323" y="83"/>
                    <a:pt x="323" y="82"/>
                    <a:pt x="324" y="82"/>
                  </a:cubicBezTo>
                  <a:close/>
                  <a:moveTo>
                    <a:pt x="352" y="49"/>
                  </a:moveTo>
                  <a:cubicBezTo>
                    <a:pt x="353" y="50"/>
                    <a:pt x="354" y="50"/>
                    <a:pt x="354" y="50"/>
                  </a:cubicBezTo>
                  <a:cubicBezTo>
                    <a:pt x="355" y="50"/>
                    <a:pt x="356" y="50"/>
                    <a:pt x="357" y="49"/>
                  </a:cubicBezTo>
                  <a:cubicBezTo>
                    <a:pt x="367" y="39"/>
                    <a:pt x="367" y="39"/>
                    <a:pt x="367" y="39"/>
                  </a:cubicBezTo>
                  <a:cubicBezTo>
                    <a:pt x="368" y="38"/>
                    <a:pt x="368" y="36"/>
                    <a:pt x="367" y="35"/>
                  </a:cubicBezTo>
                  <a:cubicBezTo>
                    <a:pt x="365" y="33"/>
                    <a:pt x="363" y="33"/>
                    <a:pt x="362" y="35"/>
                  </a:cubicBezTo>
                  <a:cubicBezTo>
                    <a:pt x="352" y="45"/>
                    <a:pt x="352" y="45"/>
                    <a:pt x="352" y="45"/>
                  </a:cubicBezTo>
                  <a:cubicBezTo>
                    <a:pt x="351" y="46"/>
                    <a:pt x="351" y="48"/>
                    <a:pt x="352" y="49"/>
                  </a:cubicBezTo>
                  <a:close/>
                  <a:moveTo>
                    <a:pt x="333" y="87"/>
                  </a:moveTo>
                  <a:cubicBezTo>
                    <a:pt x="334" y="86"/>
                    <a:pt x="334" y="84"/>
                    <a:pt x="333" y="82"/>
                  </a:cubicBezTo>
                  <a:cubicBezTo>
                    <a:pt x="332" y="81"/>
                    <a:pt x="330" y="81"/>
                    <a:pt x="328" y="82"/>
                  </a:cubicBezTo>
                  <a:cubicBezTo>
                    <a:pt x="129" y="282"/>
                    <a:pt x="129" y="282"/>
                    <a:pt x="129" y="282"/>
                  </a:cubicBezTo>
                  <a:cubicBezTo>
                    <a:pt x="127" y="283"/>
                    <a:pt x="127" y="285"/>
                    <a:pt x="129" y="287"/>
                  </a:cubicBezTo>
                  <a:cubicBezTo>
                    <a:pt x="129" y="287"/>
                    <a:pt x="130" y="287"/>
                    <a:pt x="131" y="287"/>
                  </a:cubicBezTo>
                  <a:cubicBezTo>
                    <a:pt x="132" y="287"/>
                    <a:pt x="132" y="287"/>
                    <a:pt x="133" y="287"/>
                  </a:cubicBezTo>
                  <a:lnTo>
                    <a:pt x="333" y="87"/>
                  </a:lnTo>
                  <a:close/>
                  <a:moveTo>
                    <a:pt x="335" y="83"/>
                  </a:moveTo>
                  <a:cubicBezTo>
                    <a:pt x="336" y="83"/>
                    <a:pt x="337" y="83"/>
                    <a:pt x="337" y="82"/>
                  </a:cubicBezTo>
                  <a:cubicBezTo>
                    <a:pt x="341" y="78"/>
                    <a:pt x="341" y="78"/>
                    <a:pt x="341" y="78"/>
                  </a:cubicBezTo>
                  <a:cubicBezTo>
                    <a:pt x="344" y="76"/>
                    <a:pt x="344" y="76"/>
                    <a:pt x="344" y="76"/>
                  </a:cubicBezTo>
                  <a:cubicBezTo>
                    <a:pt x="361" y="58"/>
                    <a:pt x="361" y="58"/>
                    <a:pt x="361" y="58"/>
                  </a:cubicBezTo>
                  <a:cubicBezTo>
                    <a:pt x="362" y="57"/>
                    <a:pt x="362" y="55"/>
                    <a:pt x="361" y="54"/>
                  </a:cubicBezTo>
                  <a:cubicBezTo>
                    <a:pt x="360" y="53"/>
                    <a:pt x="358" y="53"/>
                    <a:pt x="357" y="54"/>
                  </a:cubicBezTo>
                  <a:cubicBezTo>
                    <a:pt x="339" y="71"/>
                    <a:pt x="339" y="71"/>
                    <a:pt x="339" y="71"/>
                  </a:cubicBezTo>
                  <a:cubicBezTo>
                    <a:pt x="337" y="74"/>
                    <a:pt x="337" y="74"/>
                    <a:pt x="337" y="74"/>
                  </a:cubicBezTo>
                  <a:cubicBezTo>
                    <a:pt x="333" y="78"/>
                    <a:pt x="333" y="78"/>
                    <a:pt x="333" y="78"/>
                  </a:cubicBezTo>
                  <a:cubicBezTo>
                    <a:pt x="332" y="79"/>
                    <a:pt x="332" y="81"/>
                    <a:pt x="333" y="82"/>
                  </a:cubicBezTo>
                  <a:cubicBezTo>
                    <a:pt x="333" y="83"/>
                    <a:pt x="334" y="83"/>
                    <a:pt x="335" y="83"/>
                  </a:cubicBezTo>
                  <a:close/>
                  <a:moveTo>
                    <a:pt x="372" y="46"/>
                  </a:moveTo>
                  <a:cubicBezTo>
                    <a:pt x="373" y="46"/>
                    <a:pt x="374" y="46"/>
                    <a:pt x="374" y="45"/>
                  </a:cubicBezTo>
                  <a:cubicBezTo>
                    <a:pt x="386" y="34"/>
                    <a:pt x="386" y="34"/>
                    <a:pt x="386" y="34"/>
                  </a:cubicBezTo>
                  <a:cubicBezTo>
                    <a:pt x="386" y="34"/>
                    <a:pt x="386" y="34"/>
                    <a:pt x="386" y="34"/>
                  </a:cubicBezTo>
                  <a:cubicBezTo>
                    <a:pt x="388" y="32"/>
                    <a:pt x="388" y="32"/>
                    <a:pt x="388" y="32"/>
                  </a:cubicBezTo>
                  <a:cubicBezTo>
                    <a:pt x="391" y="29"/>
                    <a:pt x="391" y="29"/>
                    <a:pt x="391" y="29"/>
                  </a:cubicBezTo>
                  <a:cubicBezTo>
                    <a:pt x="394" y="26"/>
                    <a:pt x="394" y="26"/>
                    <a:pt x="394" y="26"/>
                  </a:cubicBezTo>
                  <a:cubicBezTo>
                    <a:pt x="395" y="24"/>
                    <a:pt x="395" y="22"/>
                    <a:pt x="394" y="21"/>
                  </a:cubicBezTo>
                  <a:cubicBezTo>
                    <a:pt x="394" y="21"/>
                    <a:pt x="393" y="21"/>
                    <a:pt x="393" y="20"/>
                  </a:cubicBezTo>
                  <a:cubicBezTo>
                    <a:pt x="392" y="20"/>
                    <a:pt x="391" y="20"/>
                    <a:pt x="391" y="21"/>
                  </a:cubicBezTo>
                  <a:cubicBezTo>
                    <a:pt x="390" y="21"/>
                    <a:pt x="390" y="21"/>
                    <a:pt x="390" y="21"/>
                  </a:cubicBezTo>
                  <a:cubicBezTo>
                    <a:pt x="387" y="24"/>
                    <a:pt x="387" y="24"/>
                    <a:pt x="387" y="24"/>
                  </a:cubicBezTo>
                  <a:cubicBezTo>
                    <a:pt x="387" y="24"/>
                    <a:pt x="387" y="24"/>
                    <a:pt x="387" y="24"/>
                  </a:cubicBezTo>
                  <a:cubicBezTo>
                    <a:pt x="385" y="26"/>
                    <a:pt x="385" y="26"/>
                    <a:pt x="385" y="26"/>
                  </a:cubicBezTo>
                  <a:cubicBezTo>
                    <a:pt x="385" y="26"/>
                    <a:pt x="385" y="26"/>
                    <a:pt x="385" y="26"/>
                  </a:cubicBezTo>
                  <a:cubicBezTo>
                    <a:pt x="382" y="29"/>
                    <a:pt x="382" y="29"/>
                    <a:pt x="382" y="29"/>
                  </a:cubicBezTo>
                  <a:cubicBezTo>
                    <a:pt x="379" y="32"/>
                    <a:pt x="379" y="32"/>
                    <a:pt x="379" y="32"/>
                  </a:cubicBezTo>
                  <a:cubicBezTo>
                    <a:pt x="376" y="36"/>
                    <a:pt x="376" y="36"/>
                    <a:pt x="376" y="36"/>
                  </a:cubicBezTo>
                  <a:cubicBezTo>
                    <a:pt x="376" y="36"/>
                    <a:pt x="376" y="36"/>
                    <a:pt x="376" y="36"/>
                  </a:cubicBezTo>
                  <a:cubicBezTo>
                    <a:pt x="370" y="41"/>
                    <a:pt x="370" y="41"/>
                    <a:pt x="370" y="41"/>
                  </a:cubicBezTo>
                  <a:cubicBezTo>
                    <a:pt x="369" y="42"/>
                    <a:pt x="369" y="44"/>
                    <a:pt x="370" y="45"/>
                  </a:cubicBezTo>
                  <a:cubicBezTo>
                    <a:pt x="371" y="46"/>
                    <a:pt x="371" y="46"/>
                    <a:pt x="372" y="46"/>
                  </a:cubicBezTo>
                  <a:close/>
                  <a:moveTo>
                    <a:pt x="390" y="44"/>
                  </a:moveTo>
                  <a:cubicBezTo>
                    <a:pt x="393" y="40"/>
                    <a:pt x="393" y="40"/>
                    <a:pt x="393" y="40"/>
                  </a:cubicBezTo>
                  <a:cubicBezTo>
                    <a:pt x="394" y="39"/>
                    <a:pt x="394" y="37"/>
                    <a:pt x="393" y="36"/>
                  </a:cubicBezTo>
                  <a:cubicBezTo>
                    <a:pt x="392" y="35"/>
                    <a:pt x="390" y="35"/>
                    <a:pt x="389" y="36"/>
                  </a:cubicBezTo>
                  <a:cubicBezTo>
                    <a:pt x="385" y="40"/>
                    <a:pt x="385" y="40"/>
                    <a:pt x="385" y="40"/>
                  </a:cubicBezTo>
                  <a:cubicBezTo>
                    <a:pt x="384" y="41"/>
                    <a:pt x="384" y="43"/>
                    <a:pt x="385" y="44"/>
                  </a:cubicBezTo>
                  <a:cubicBezTo>
                    <a:pt x="386" y="45"/>
                    <a:pt x="387" y="45"/>
                    <a:pt x="387" y="45"/>
                  </a:cubicBezTo>
                  <a:cubicBezTo>
                    <a:pt x="388" y="45"/>
                    <a:pt x="389" y="45"/>
                    <a:pt x="390" y="44"/>
                  </a:cubicBezTo>
                  <a:close/>
                  <a:moveTo>
                    <a:pt x="381" y="52"/>
                  </a:moveTo>
                  <a:cubicBezTo>
                    <a:pt x="383" y="51"/>
                    <a:pt x="383" y="49"/>
                    <a:pt x="381" y="48"/>
                  </a:cubicBezTo>
                  <a:cubicBezTo>
                    <a:pt x="380" y="46"/>
                    <a:pt x="378" y="46"/>
                    <a:pt x="377" y="48"/>
                  </a:cubicBezTo>
                  <a:cubicBezTo>
                    <a:pt x="370" y="54"/>
                    <a:pt x="370" y="54"/>
                    <a:pt x="370" y="54"/>
                  </a:cubicBezTo>
                  <a:cubicBezTo>
                    <a:pt x="351" y="73"/>
                    <a:pt x="351" y="73"/>
                    <a:pt x="351" y="73"/>
                  </a:cubicBezTo>
                  <a:cubicBezTo>
                    <a:pt x="351" y="73"/>
                    <a:pt x="351" y="73"/>
                    <a:pt x="351" y="73"/>
                  </a:cubicBezTo>
                  <a:cubicBezTo>
                    <a:pt x="348" y="77"/>
                    <a:pt x="348" y="77"/>
                    <a:pt x="348" y="77"/>
                  </a:cubicBezTo>
                  <a:cubicBezTo>
                    <a:pt x="132" y="292"/>
                    <a:pt x="132" y="292"/>
                    <a:pt x="132" y="292"/>
                  </a:cubicBezTo>
                  <a:cubicBezTo>
                    <a:pt x="131" y="294"/>
                    <a:pt x="131" y="295"/>
                    <a:pt x="132" y="297"/>
                  </a:cubicBezTo>
                  <a:cubicBezTo>
                    <a:pt x="133" y="297"/>
                    <a:pt x="134" y="298"/>
                    <a:pt x="135" y="298"/>
                  </a:cubicBezTo>
                  <a:cubicBezTo>
                    <a:pt x="135" y="298"/>
                    <a:pt x="136" y="297"/>
                    <a:pt x="137" y="297"/>
                  </a:cubicBezTo>
                  <a:cubicBezTo>
                    <a:pt x="353" y="81"/>
                    <a:pt x="353" y="81"/>
                    <a:pt x="353" y="81"/>
                  </a:cubicBezTo>
                  <a:lnTo>
                    <a:pt x="381" y="52"/>
                  </a:lnTo>
                  <a:close/>
                  <a:moveTo>
                    <a:pt x="388" y="59"/>
                  </a:moveTo>
                  <a:cubicBezTo>
                    <a:pt x="391" y="56"/>
                    <a:pt x="391" y="56"/>
                    <a:pt x="391" y="56"/>
                  </a:cubicBezTo>
                  <a:cubicBezTo>
                    <a:pt x="392" y="55"/>
                    <a:pt x="392" y="53"/>
                    <a:pt x="391" y="52"/>
                  </a:cubicBezTo>
                  <a:cubicBezTo>
                    <a:pt x="390" y="51"/>
                    <a:pt x="388" y="51"/>
                    <a:pt x="387" y="52"/>
                  </a:cubicBezTo>
                  <a:cubicBezTo>
                    <a:pt x="384" y="55"/>
                    <a:pt x="384" y="55"/>
                    <a:pt x="384" y="55"/>
                  </a:cubicBezTo>
                  <a:cubicBezTo>
                    <a:pt x="383" y="56"/>
                    <a:pt x="383" y="58"/>
                    <a:pt x="384" y="59"/>
                  </a:cubicBezTo>
                  <a:cubicBezTo>
                    <a:pt x="385" y="60"/>
                    <a:pt x="385" y="60"/>
                    <a:pt x="386" y="60"/>
                  </a:cubicBezTo>
                  <a:cubicBezTo>
                    <a:pt x="387" y="60"/>
                    <a:pt x="388" y="60"/>
                    <a:pt x="388" y="59"/>
                  </a:cubicBezTo>
                  <a:close/>
                  <a:moveTo>
                    <a:pt x="416" y="30"/>
                  </a:moveTo>
                  <a:cubicBezTo>
                    <a:pt x="417" y="30"/>
                    <a:pt x="417" y="30"/>
                    <a:pt x="418" y="30"/>
                  </a:cubicBezTo>
                  <a:cubicBezTo>
                    <a:pt x="424" y="24"/>
                    <a:pt x="424" y="24"/>
                    <a:pt x="424" y="24"/>
                  </a:cubicBezTo>
                  <a:cubicBezTo>
                    <a:pt x="425" y="23"/>
                    <a:pt x="425" y="21"/>
                    <a:pt x="424" y="20"/>
                  </a:cubicBezTo>
                  <a:cubicBezTo>
                    <a:pt x="422" y="18"/>
                    <a:pt x="420" y="18"/>
                    <a:pt x="419" y="20"/>
                  </a:cubicBezTo>
                  <a:cubicBezTo>
                    <a:pt x="414" y="25"/>
                    <a:pt x="414" y="25"/>
                    <a:pt x="414" y="25"/>
                  </a:cubicBezTo>
                  <a:cubicBezTo>
                    <a:pt x="412" y="26"/>
                    <a:pt x="412" y="28"/>
                    <a:pt x="414" y="30"/>
                  </a:cubicBezTo>
                  <a:cubicBezTo>
                    <a:pt x="414" y="30"/>
                    <a:pt x="415" y="30"/>
                    <a:pt x="416" y="30"/>
                  </a:cubicBezTo>
                  <a:close/>
                  <a:moveTo>
                    <a:pt x="403" y="44"/>
                  </a:moveTo>
                  <a:cubicBezTo>
                    <a:pt x="403" y="44"/>
                    <a:pt x="404" y="43"/>
                    <a:pt x="405" y="43"/>
                  </a:cubicBezTo>
                  <a:cubicBezTo>
                    <a:pt x="407" y="41"/>
                    <a:pt x="407" y="41"/>
                    <a:pt x="407" y="41"/>
                  </a:cubicBezTo>
                  <a:cubicBezTo>
                    <a:pt x="408" y="40"/>
                    <a:pt x="408" y="38"/>
                    <a:pt x="407" y="36"/>
                  </a:cubicBezTo>
                  <a:cubicBezTo>
                    <a:pt x="406" y="35"/>
                    <a:pt x="404" y="35"/>
                    <a:pt x="402" y="36"/>
                  </a:cubicBezTo>
                  <a:cubicBezTo>
                    <a:pt x="400" y="38"/>
                    <a:pt x="400" y="38"/>
                    <a:pt x="400" y="38"/>
                  </a:cubicBezTo>
                  <a:cubicBezTo>
                    <a:pt x="399" y="40"/>
                    <a:pt x="399" y="42"/>
                    <a:pt x="400" y="43"/>
                  </a:cubicBezTo>
                  <a:cubicBezTo>
                    <a:pt x="401" y="43"/>
                    <a:pt x="402" y="44"/>
                    <a:pt x="403" y="44"/>
                  </a:cubicBezTo>
                  <a:close/>
                  <a:moveTo>
                    <a:pt x="372" y="66"/>
                  </a:moveTo>
                  <a:cubicBezTo>
                    <a:pt x="369" y="69"/>
                    <a:pt x="369" y="69"/>
                    <a:pt x="369" y="69"/>
                  </a:cubicBezTo>
                  <a:cubicBezTo>
                    <a:pt x="365" y="74"/>
                    <a:pt x="365" y="74"/>
                    <a:pt x="365" y="74"/>
                  </a:cubicBezTo>
                  <a:cubicBezTo>
                    <a:pt x="364" y="75"/>
                    <a:pt x="364" y="77"/>
                    <a:pt x="365" y="78"/>
                  </a:cubicBezTo>
                  <a:cubicBezTo>
                    <a:pt x="366" y="79"/>
                    <a:pt x="366" y="79"/>
                    <a:pt x="367" y="79"/>
                  </a:cubicBezTo>
                  <a:cubicBezTo>
                    <a:pt x="368" y="79"/>
                    <a:pt x="369" y="79"/>
                    <a:pt x="369" y="78"/>
                  </a:cubicBezTo>
                  <a:cubicBezTo>
                    <a:pt x="374" y="74"/>
                    <a:pt x="374" y="74"/>
                    <a:pt x="374" y="74"/>
                  </a:cubicBezTo>
                  <a:cubicBezTo>
                    <a:pt x="377" y="71"/>
                    <a:pt x="377" y="71"/>
                    <a:pt x="377" y="71"/>
                  </a:cubicBezTo>
                  <a:cubicBezTo>
                    <a:pt x="378" y="70"/>
                    <a:pt x="378" y="68"/>
                    <a:pt x="377" y="66"/>
                  </a:cubicBezTo>
                  <a:cubicBezTo>
                    <a:pt x="375" y="65"/>
                    <a:pt x="374" y="65"/>
                    <a:pt x="372" y="66"/>
                  </a:cubicBezTo>
                  <a:close/>
                  <a:moveTo>
                    <a:pt x="362" y="86"/>
                  </a:moveTo>
                  <a:cubicBezTo>
                    <a:pt x="363" y="84"/>
                    <a:pt x="363" y="82"/>
                    <a:pt x="362" y="81"/>
                  </a:cubicBezTo>
                  <a:cubicBezTo>
                    <a:pt x="361" y="80"/>
                    <a:pt x="359" y="80"/>
                    <a:pt x="358" y="81"/>
                  </a:cubicBezTo>
                  <a:cubicBezTo>
                    <a:pt x="142" y="297"/>
                    <a:pt x="142" y="297"/>
                    <a:pt x="142" y="297"/>
                  </a:cubicBezTo>
                  <a:cubicBezTo>
                    <a:pt x="141" y="298"/>
                    <a:pt x="141" y="300"/>
                    <a:pt x="142" y="301"/>
                  </a:cubicBezTo>
                  <a:cubicBezTo>
                    <a:pt x="143" y="302"/>
                    <a:pt x="143" y="302"/>
                    <a:pt x="144" y="302"/>
                  </a:cubicBezTo>
                  <a:cubicBezTo>
                    <a:pt x="145" y="302"/>
                    <a:pt x="146" y="302"/>
                    <a:pt x="146" y="301"/>
                  </a:cubicBezTo>
                  <a:lnTo>
                    <a:pt x="362" y="86"/>
                  </a:lnTo>
                  <a:close/>
                  <a:moveTo>
                    <a:pt x="380" y="80"/>
                  </a:moveTo>
                  <a:cubicBezTo>
                    <a:pt x="381" y="80"/>
                    <a:pt x="381" y="80"/>
                    <a:pt x="382" y="79"/>
                  </a:cubicBezTo>
                  <a:cubicBezTo>
                    <a:pt x="384" y="77"/>
                    <a:pt x="384" y="77"/>
                    <a:pt x="384" y="77"/>
                  </a:cubicBezTo>
                  <a:cubicBezTo>
                    <a:pt x="386" y="76"/>
                    <a:pt x="386" y="74"/>
                    <a:pt x="384" y="73"/>
                  </a:cubicBezTo>
                  <a:cubicBezTo>
                    <a:pt x="383" y="72"/>
                    <a:pt x="381" y="72"/>
                    <a:pt x="380" y="73"/>
                  </a:cubicBezTo>
                  <a:cubicBezTo>
                    <a:pt x="378" y="75"/>
                    <a:pt x="378" y="75"/>
                    <a:pt x="378" y="75"/>
                  </a:cubicBezTo>
                  <a:cubicBezTo>
                    <a:pt x="376" y="76"/>
                    <a:pt x="376" y="78"/>
                    <a:pt x="378" y="79"/>
                  </a:cubicBezTo>
                  <a:cubicBezTo>
                    <a:pt x="378" y="80"/>
                    <a:pt x="379" y="80"/>
                    <a:pt x="380" y="80"/>
                  </a:cubicBezTo>
                  <a:close/>
                  <a:moveTo>
                    <a:pt x="429" y="31"/>
                  </a:moveTo>
                  <a:cubicBezTo>
                    <a:pt x="430" y="31"/>
                    <a:pt x="430" y="31"/>
                    <a:pt x="431" y="30"/>
                  </a:cubicBezTo>
                  <a:cubicBezTo>
                    <a:pt x="433" y="29"/>
                    <a:pt x="433" y="29"/>
                    <a:pt x="433" y="29"/>
                  </a:cubicBezTo>
                  <a:cubicBezTo>
                    <a:pt x="434" y="27"/>
                    <a:pt x="434" y="25"/>
                    <a:pt x="433" y="24"/>
                  </a:cubicBezTo>
                  <a:cubicBezTo>
                    <a:pt x="432" y="23"/>
                    <a:pt x="430" y="23"/>
                    <a:pt x="429" y="24"/>
                  </a:cubicBezTo>
                  <a:cubicBezTo>
                    <a:pt x="427" y="26"/>
                    <a:pt x="427" y="26"/>
                    <a:pt x="427" y="26"/>
                  </a:cubicBezTo>
                  <a:cubicBezTo>
                    <a:pt x="426" y="27"/>
                    <a:pt x="426" y="29"/>
                    <a:pt x="427" y="30"/>
                  </a:cubicBezTo>
                  <a:cubicBezTo>
                    <a:pt x="427" y="31"/>
                    <a:pt x="428" y="31"/>
                    <a:pt x="429" y="31"/>
                  </a:cubicBezTo>
                  <a:close/>
                  <a:moveTo>
                    <a:pt x="414" y="47"/>
                  </a:moveTo>
                  <a:cubicBezTo>
                    <a:pt x="414" y="47"/>
                    <a:pt x="415" y="46"/>
                    <a:pt x="416" y="46"/>
                  </a:cubicBezTo>
                  <a:cubicBezTo>
                    <a:pt x="423" y="38"/>
                    <a:pt x="423" y="38"/>
                    <a:pt x="423" y="38"/>
                  </a:cubicBezTo>
                  <a:cubicBezTo>
                    <a:pt x="424" y="37"/>
                    <a:pt x="424" y="35"/>
                    <a:pt x="423" y="34"/>
                  </a:cubicBezTo>
                  <a:cubicBezTo>
                    <a:pt x="422" y="33"/>
                    <a:pt x="420" y="33"/>
                    <a:pt x="419" y="34"/>
                  </a:cubicBezTo>
                  <a:cubicBezTo>
                    <a:pt x="411" y="41"/>
                    <a:pt x="411" y="41"/>
                    <a:pt x="411" y="41"/>
                  </a:cubicBezTo>
                  <a:cubicBezTo>
                    <a:pt x="410" y="43"/>
                    <a:pt x="410" y="45"/>
                    <a:pt x="411" y="46"/>
                  </a:cubicBezTo>
                  <a:cubicBezTo>
                    <a:pt x="412" y="46"/>
                    <a:pt x="413" y="47"/>
                    <a:pt x="414" y="47"/>
                  </a:cubicBezTo>
                  <a:close/>
                  <a:moveTo>
                    <a:pt x="405" y="48"/>
                  </a:moveTo>
                  <a:cubicBezTo>
                    <a:pt x="392" y="61"/>
                    <a:pt x="392" y="61"/>
                    <a:pt x="392" y="61"/>
                  </a:cubicBezTo>
                  <a:cubicBezTo>
                    <a:pt x="391" y="62"/>
                    <a:pt x="391" y="64"/>
                    <a:pt x="392" y="65"/>
                  </a:cubicBezTo>
                  <a:cubicBezTo>
                    <a:pt x="392" y="66"/>
                    <a:pt x="393" y="66"/>
                    <a:pt x="394" y="66"/>
                  </a:cubicBezTo>
                  <a:cubicBezTo>
                    <a:pt x="395" y="66"/>
                    <a:pt x="396" y="66"/>
                    <a:pt x="396" y="65"/>
                  </a:cubicBezTo>
                  <a:cubicBezTo>
                    <a:pt x="409" y="52"/>
                    <a:pt x="409" y="52"/>
                    <a:pt x="409" y="52"/>
                  </a:cubicBezTo>
                  <a:cubicBezTo>
                    <a:pt x="410" y="51"/>
                    <a:pt x="410" y="49"/>
                    <a:pt x="409" y="48"/>
                  </a:cubicBezTo>
                  <a:cubicBezTo>
                    <a:pt x="408" y="47"/>
                    <a:pt x="406" y="47"/>
                    <a:pt x="405" y="48"/>
                  </a:cubicBezTo>
                  <a:close/>
                  <a:moveTo>
                    <a:pt x="151" y="311"/>
                  </a:moveTo>
                  <a:cubicBezTo>
                    <a:pt x="375" y="86"/>
                    <a:pt x="375" y="86"/>
                    <a:pt x="375" y="86"/>
                  </a:cubicBezTo>
                  <a:cubicBezTo>
                    <a:pt x="377" y="85"/>
                    <a:pt x="377" y="83"/>
                    <a:pt x="375" y="82"/>
                  </a:cubicBezTo>
                  <a:cubicBezTo>
                    <a:pt x="374" y="80"/>
                    <a:pt x="372" y="80"/>
                    <a:pt x="371" y="82"/>
                  </a:cubicBezTo>
                  <a:cubicBezTo>
                    <a:pt x="146" y="307"/>
                    <a:pt x="146" y="307"/>
                    <a:pt x="146" y="307"/>
                  </a:cubicBezTo>
                  <a:cubicBezTo>
                    <a:pt x="145" y="308"/>
                    <a:pt x="145" y="310"/>
                    <a:pt x="146" y="311"/>
                  </a:cubicBezTo>
                  <a:cubicBezTo>
                    <a:pt x="147" y="311"/>
                    <a:pt x="148" y="312"/>
                    <a:pt x="148" y="312"/>
                  </a:cubicBezTo>
                  <a:cubicBezTo>
                    <a:pt x="149" y="312"/>
                    <a:pt x="150" y="311"/>
                    <a:pt x="151" y="311"/>
                  </a:cubicBezTo>
                  <a:close/>
                  <a:moveTo>
                    <a:pt x="432" y="39"/>
                  </a:moveTo>
                  <a:cubicBezTo>
                    <a:pt x="433" y="39"/>
                    <a:pt x="434" y="40"/>
                    <a:pt x="434" y="40"/>
                  </a:cubicBezTo>
                  <a:cubicBezTo>
                    <a:pt x="435" y="40"/>
                    <a:pt x="436" y="39"/>
                    <a:pt x="437" y="39"/>
                  </a:cubicBezTo>
                  <a:cubicBezTo>
                    <a:pt x="445" y="31"/>
                    <a:pt x="445" y="31"/>
                    <a:pt x="445" y="31"/>
                  </a:cubicBezTo>
                  <a:cubicBezTo>
                    <a:pt x="448" y="27"/>
                    <a:pt x="448" y="27"/>
                    <a:pt x="448" y="27"/>
                  </a:cubicBezTo>
                  <a:cubicBezTo>
                    <a:pt x="449" y="26"/>
                    <a:pt x="449" y="24"/>
                    <a:pt x="448" y="23"/>
                  </a:cubicBezTo>
                  <a:cubicBezTo>
                    <a:pt x="447" y="22"/>
                    <a:pt x="445" y="22"/>
                    <a:pt x="444" y="23"/>
                  </a:cubicBezTo>
                  <a:cubicBezTo>
                    <a:pt x="440" y="26"/>
                    <a:pt x="440" y="26"/>
                    <a:pt x="440" y="26"/>
                  </a:cubicBezTo>
                  <a:cubicBezTo>
                    <a:pt x="439" y="28"/>
                    <a:pt x="439" y="28"/>
                    <a:pt x="439" y="28"/>
                  </a:cubicBezTo>
                  <a:cubicBezTo>
                    <a:pt x="438" y="29"/>
                    <a:pt x="438" y="29"/>
                    <a:pt x="438" y="29"/>
                  </a:cubicBezTo>
                  <a:cubicBezTo>
                    <a:pt x="432" y="35"/>
                    <a:pt x="432" y="35"/>
                    <a:pt x="432" y="35"/>
                  </a:cubicBezTo>
                  <a:cubicBezTo>
                    <a:pt x="431" y="36"/>
                    <a:pt x="431" y="38"/>
                    <a:pt x="432" y="39"/>
                  </a:cubicBezTo>
                  <a:close/>
                  <a:moveTo>
                    <a:pt x="428" y="39"/>
                  </a:moveTo>
                  <a:cubicBezTo>
                    <a:pt x="423" y="43"/>
                    <a:pt x="423" y="43"/>
                    <a:pt x="423" y="43"/>
                  </a:cubicBezTo>
                  <a:cubicBezTo>
                    <a:pt x="422" y="44"/>
                    <a:pt x="422" y="46"/>
                    <a:pt x="423" y="48"/>
                  </a:cubicBezTo>
                  <a:cubicBezTo>
                    <a:pt x="424" y="48"/>
                    <a:pt x="425" y="49"/>
                    <a:pt x="426" y="49"/>
                  </a:cubicBezTo>
                  <a:cubicBezTo>
                    <a:pt x="426" y="49"/>
                    <a:pt x="427" y="48"/>
                    <a:pt x="428" y="48"/>
                  </a:cubicBezTo>
                  <a:cubicBezTo>
                    <a:pt x="432" y="43"/>
                    <a:pt x="432" y="43"/>
                    <a:pt x="432" y="43"/>
                  </a:cubicBezTo>
                  <a:cubicBezTo>
                    <a:pt x="433" y="42"/>
                    <a:pt x="433" y="40"/>
                    <a:pt x="432" y="39"/>
                  </a:cubicBezTo>
                  <a:cubicBezTo>
                    <a:pt x="431" y="38"/>
                    <a:pt x="429" y="38"/>
                    <a:pt x="428" y="39"/>
                  </a:cubicBezTo>
                  <a:close/>
                  <a:moveTo>
                    <a:pt x="153" y="323"/>
                  </a:moveTo>
                  <a:cubicBezTo>
                    <a:pt x="388" y="88"/>
                    <a:pt x="388" y="88"/>
                    <a:pt x="388" y="88"/>
                  </a:cubicBezTo>
                  <a:cubicBezTo>
                    <a:pt x="389" y="87"/>
                    <a:pt x="389" y="85"/>
                    <a:pt x="388" y="83"/>
                  </a:cubicBezTo>
                  <a:cubicBezTo>
                    <a:pt x="386" y="82"/>
                    <a:pt x="384" y="82"/>
                    <a:pt x="383" y="83"/>
                  </a:cubicBezTo>
                  <a:cubicBezTo>
                    <a:pt x="148" y="318"/>
                    <a:pt x="148" y="318"/>
                    <a:pt x="148" y="318"/>
                  </a:cubicBezTo>
                  <a:cubicBezTo>
                    <a:pt x="147" y="319"/>
                    <a:pt x="147" y="321"/>
                    <a:pt x="148" y="323"/>
                  </a:cubicBezTo>
                  <a:cubicBezTo>
                    <a:pt x="149" y="323"/>
                    <a:pt x="150" y="323"/>
                    <a:pt x="151" y="323"/>
                  </a:cubicBezTo>
                  <a:cubicBezTo>
                    <a:pt x="151" y="323"/>
                    <a:pt x="152" y="323"/>
                    <a:pt x="153" y="323"/>
                  </a:cubicBezTo>
                  <a:close/>
                  <a:moveTo>
                    <a:pt x="419" y="48"/>
                  </a:moveTo>
                  <a:cubicBezTo>
                    <a:pt x="411" y="56"/>
                    <a:pt x="411" y="56"/>
                    <a:pt x="411" y="56"/>
                  </a:cubicBezTo>
                  <a:cubicBezTo>
                    <a:pt x="397" y="69"/>
                    <a:pt x="397" y="69"/>
                    <a:pt x="397" y="69"/>
                  </a:cubicBezTo>
                  <a:cubicBezTo>
                    <a:pt x="396" y="71"/>
                    <a:pt x="396" y="73"/>
                    <a:pt x="397" y="74"/>
                  </a:cubicBezTo>
                  <a:cubicBezTo>
                    <a:pt x="398" y="74"/>
                    <a:pt x="399" y="75"/>
                    <a:pt x="399" y="75"/>
                  </a:cubicBezTo>
                  <a:cubicBezTo>
                    <a:pt x="400" y="75"/>
                    <a:pt x="401" y="74"/>
                    <a:pt x="402" y="74"/>
                  </a:cubicBezTo>
                  <a:cubicBezTo>
                    <a:pt x="415" y="60"/>
                    <a:pt x="415" y="60"/>
                    <a:pt x="415" y="60"/>
                  </a:cubicBezTo>
                  <a:cubicBezTo>
                    <a:pt x="423" y="52"/>
                    <a:pt x="423" y="52"/>
                    <a:pt x="423" y="52"/>
                  </a:cubicBezTo>
                  <a:cubicBezTo>
                    <a:pt x="424" y="51"/>
                    <a:pt x="424" y="49"/>
                    <a:pt x="423" y="48"/>
                  </a:cubicBezTo>
                  <a:cubicBezTo>
                    <a:pt x="422" y="47"/>
                    <a:pt x="420" y="47"/>
                    <a:pt x="419" y="48"/>
                  </a:cubicBezTo>
                  <a:close/>
                  <a:moveTo>
                    <a:pt x="452" y="23"/>
                  </a:moveTo>
                  <a:cubicBezTo>
                    <a:pt x="452" y="23"/>
                    <a:pt x="453" y="22"/>
                    <a:pt x="454" y="22"/>
                  </a:cubicBezTo>
                  <a:cubicBezTo>
                    <a:pt x="456" y="20"/>
                    <a:pt x="456" y="20"/>
                    <a:pt x="456" y="20"/>
                  </a:cubicBezTo>
                  <a:cubicBezTo>
                    <a:pt x="457" y="18"/>
                    <a:pt x="457" y="16"/>
                    <a:pt x="456" y="15"/>
                  </a:cubicBezTo>
                  <a:cubicBezTo>
                    <a:pt x="455" y="14"/>
                    <a:pt x="453" y="14"/>
                    <a:pt x="451" y="15"/>
                  </a:cubicBezTo>
                  <a:cubicBezTo>
                    <a:pt x="449" y="17"/>
                    <a:pt x="449" y="17"/>
                    <a:pt x="449" y="17"/>
                  </a:cubicBezTo>
                  <a:cubicBezTo>
                    <a:pt x="448" y="19"/>
                    <a:pt x="448" y="21"/>
                    <a:pt x="449" y="22"/>
                  </a:cubicBezTo>
                  <a:cubicBezTo>
                    <a:pt x="450" y="22"/>
                    <a:pt x="451" y="23"/>
                    <a:pt x="452" y="23"/>
                  </a:cubicBezTo>
                  <a:close/>
                  <a:moveTo>
                    <a:pt x="157" y="324"/>
                  </a:moveTo>
                  <a:cubicBezTo>
                    <a:pt x="152" y="328"/>
                    <a:pt x="152" y="328"/>
                    <a:pt x="152" y="328"/>
                  </a:cubicBezTo>
                  <a:cubicBezTo>
                    <a:pt x="151" y="330"/>
                    <a:pt x="151" y="331"/>
                    <a:pt x="152" y="333"/>
                  </a:cubicBezTo>
                  <a:cubicBezTo>
                    <a:pt x="153" y="333"/>
                    <a:pt x="154" y="334"/>
                    <a:pt x="155" y="334"/>
                  </a:cubicBezTo>
                  <a:cubicBezTo>
                    <a:pt x="155" y="334"/>
                    <a:pt x="156" y="333"/>
                    <a:pt x="157" y="333"/>
                  </a:cubicBezTo>
                  <a:cubicBezTo>
                    <a:pt x="161" y="328"/>
                    <a:pt x="161" y="328"/>
                    <a:pt x="161" y="328"/>
                  </a:cubicBezTo>
                  <a:cubicBezTo>
                    <a:pt x="162" y="327"/>
                    <a:pt x="162" y="325"/>
                    <a:pt x="161" y="324"/>
                  </a:cubicBezTo>
                  <a:cubicBezTo>
                    <a:pt x="160" y="323"/>
                    <a:pt x="158" y="323"/>
                    <a:pt x="157" y="324"/>
                  </a:cubicBezTo>
                  <a:close/>
                  <a:moveTo>
                    <a:pt x="419" y="66"/>
                  </a:moveTo>
                  <a:cubicBezTo>
                    <a:pt x="418" y="65"/>
                    <a:pt x="416" y="65"/>
                    <a:pt x="415" y="66"/>
                  </a:cubicBezTo>
                  <a:cubicBezTo>
                    <a:pt x="413" y="68"/>
                    <a:pt x="413" y="68"/>
                    <a:pt x="413" y="68"/>
                  </a:cubicBezTo>
                  <a:cubicBezTo>
                    <a:pt x="166" y="315"/>
                    <a:pt x="166" y="315"/>
                    <a:pt x="166" y="315"/>
                  </a:cubicBezTo>
                  <a:cubicBezTo>
                    <a:pt x="164" y="316"/>
                    <a:pt x="164" y="318"/>
                    <a:pt x="166" y="320"/>
                  </a:cubicBezTo>
                  <a:cubicBezTo>
                    <a:pt x="166" y="320"/>
                    <a:pt x="167" y="320"/>
                    <a:pt x="168" y="320"/>
                  </a:cubicBezTo>
                  <a:cubicBezTo>
                    <a:pt x="169" y="320"/>
                    <a:pt x="169" y="320"/>
                    <a:pt x="170" y="320"/>
                  </a:cubicBezTo>
                  <a:cubicBezTo>
                    <a:pt x="419" y="70"/>
                    <a:pt x="419" y="70"/>
                    <a:pt x="419" y="70"/>
                  </a:cubicBezTo>
                  <a:cubicBezTo>
                    <a:pt x="421" y="69"/>
                    <a:pt x="421" y="67"/>
                    <a:pt x="419" y="66"/>
                  </a:cubicBezTo>
                  <a:close/>
                  <a:moveTo>
                    <a:pt x="434" y="46"/>
                  </a:moveTo>
                  <a:cubicBezTo>
                    <a:pt x="427" y="53"/>
                    <a:pt x="427" y="53"/>
                    <a:pt x="427" y="53"/>
                  </a:cubicBezTo>
                  <a:cubicBezTo>
                    <a:pt x="426" y="55"/>
                    <a:pt x="426" y="57"/>
                    <a:pt x="427" y="58"/>
                  </a:cubicBezTo>
                  <a:cubicBezTo>
                    <a:pt x="428" y="58"/>
                    <a:pt x="429" y="59"/>
                    <a:pt x="429" y="59"/>
                  </a:cubicBezTo>
                  <a:cubicBezTo>
                    <a:pt x="430" y="59"/>
                    <a:pt x="431" y="58"/>
                    <a:pt x="432" y="58"/>
                  </a:cubicBezTo>
                  <a:cubicBezTo>
                    <a:pt x="439" y="51"/>
                    <a:pt x="439" y="51"/>
                    <a:pt x="439" y="51"/>
                  </a:cubicBezTo>
                  <a:cubicBezTo>
                    <a:pt x="440" y="50"/>
                    <a:pt x="440" y="48"/>
                    <a:pt x="439" y="47"/>
                  </a:cubicBezTo>
                  <a:cubicBezTo>
                    <a:pt x="440" y="47"/>
                    <a:pt x="440" y="48"/>
                    <a:pt x="441" y="48"/>
                  </a:cubicBezTo>
                  <a:cubicBezTo>
                    <a:pt x="441" y="48"/>
                    <a:pt x="442" y="47"/>
                    <a:pt x="443" y="47"/>
                  </a:cubicBezTo>
                  <a:cubicBezTo>
                    <a:pt x="453" y="37"/>
                    <a:pt x="453" y="37"/>
                    <a:pt x="453" y="37"/>
                  </a:cubicBezTo>
                  <a:cubicBezTo>
                    <a:pt x="454" y="36"/>
                    <a:pt x="454" y="34"/>
                    <a:pt x="453" y="32"/>
                  </a:cubicBezTo>
                  <a:cubicBezTo>
                    <a:pt x="451" y="31"/>
                    <a:pt x="449" y="31"/>
                    <a:pt x="448" y="32"/>
                  </a:cubicBezTo>
                  <a:cubicBezTo>
                    <a:pt x="438" y="42"/>
                    <a:pt x="438" y="42"/>
                    <a:pt x="438" y="42"/>
                  </a:cubicBezTo>
                  <a:cubicBezTo>
                    <a:pt x="437" y="43"/>
                    <a:pt x="437" y="45"/>
                    <a:pt x="438" y="46"/>
                  </a:cubicBezTo>
                  <a:cubicBezTo>
                    <a:pt x="437" y="45"/>
                    <a:pt x="435" y="45"/>
                    <a:pt x="434" y="46"/>
                  </a:cubicBezTo>
                  <a:close/>
                  <a:moveTo>
                    <a:pt x="455" y="30"/>
                  </a:moveTo>
                  <a:cubicBezTo>
                    <a:pt x="456" y="30"/>
                    <a:pt x="457" y="31"/>
                    <a:pt x="458" y="31"/>
                  </a:cubicBezTo>
                  <a:cubicBezTo>
                    <a:pt x="458" y="31"/>
                    <a:pt x="459" y="30"/>
                    <a:pt x="460" y="30"/>
                  </a:cubicBezTo>
                  <a:cubicBezTo>
                    <a:pt x="465" y="24"/>
                    <a:pt x="465" y="24"/>
                    <a:pt x="465" y="24"/>
                  </a:cubicBezTo>
                  <a:cubicBezTo>
                    <a:pt x="475" y="15"/>
                    <a:pt x="475" y="15"/>
                    <a:pt x="475" y="15"/>
                  </a:cubicBezTo>
                  <a:cubicBezTo>
                    <a:pt x="476" y="13"/>
                    <a:pt x="476" y="11"/>
                    <a:pt x="475" y="10"/>
                  </a:cubicBezTo>
                  <a:cubicBezTo>
                    <a:pt x="474" y="9"/>
                    <a:pt x="472" y="9"/>
                    <a:pt x="470" y="10"/>
                  </a:cubicBezTo>
                  <a:cubicBezTo>
                    <a:pt x="455" y="25"/>
                    <a:pt x="455" y="25"/>
                    <a:pt x="455" y="25"/>
                  </a:cubicBezTo>
                  <a:cubicBezTo>
                    <a:pt x="454" y="26"/>
                    <a:pt x="454" y="28"/>
                    <a:pt x="455" y="30"/>
                  </a:cubicBezTo>
                  <a:close/>
                  <a:moveTo>
                    <a:pt x="471" y="28"/>
                  </a:moveTo>
                  <a:cubicBezTo>
                    <a:pt x="472" y="28"/>
                    <a:pt x="473" y="29"/>
                    <a:pt x="474" y="29"/>
                  </a:cubicBezTo>
                  <a:cubicBezTo>
                    <a:pt x="474" y="29"/>
                    <a:pt x="475" y="28"/>
                    <a:pt x="476" y="28"/>
                  </a:cubicBezTo>
                  <a:cubicBezTo>
                    <a:pt x="484" y="20"/>
                    <a:pt x="484" y="20"/>
                    <a:pt x="484" y="20"/>
                  </a:cubicBezTo>
                  <a:cubicBezTo>
                    <a:pt x="484" y="20"/>
                    <a:pt x="484" y="19"/>
                    <a:pt x="484" y="19"/>
                  </a:cubicBezTo>
                  <a:cubicBezTo>
                    <a:pt x="485" y="19"/>
                    <a:pt x="485" y="18"/>
                    <a:pt x="485" y="18"/>
                  </a:cubicBezTo>
                  <a:cubicBezTo>
                    <a:pt x="490" y="13"/>
                    <a:pt x="490" y="13"/>
                    <a:pt x="490" y="13"/>
                  </a:cubicBezTo>
                  <a:cubicBezTo>
                    <a:pt x="491" y="12"/>
                    <a:pt x="491" y="10"/>
                    <a:pt x="490" y="9"/>
                  </a:cubicBezTo>
                  <a:cubicBezTo>
                    <a:pt x="489" y="8"/>
                    <a:pt x="487" y="8"/>
                    <a:pt x="486" y="9"/>
                  </a:cubicBezTo>
                  <a:cubicBezTo>
                    <a:pt x="481" y="14"/>
                    <a:pt x="481" y="14"/>
                    <a:pt x="481" y="14"/>
                  </a:cubicBezTo>
                  <a:cubicBezTo>
                    <a:pt x="481" y="14"/>
                    <a:pt x="480" y="14"/>
                    <a:pt x="480" y="15"/>
                  </a:cubicBezTo>
                  <a:cubicBezTo>
                    <a:pt x="480" y="15"/>
                    <a:pt x="480" y="15"/>
                    <a:pt x="479" y="15"/>
                  </a:cubicBezTo>
                  <a:cubicBezTo>
                    <a:pt x="471" y="23"/>
                    <a:pt x="471" y="23"/>
                    <a:pt x="471" y="23"/>
                  </a:cubicBezTo>
                  <a:cubicBezTo>
                    <a:pt x="470" y="25"/>
                    <a:pt x="470" y="26"/>
                    <a:pt x="471" y="28"/>
                  </a:cubicBezTo>
                  <a:close/>
                  <a:moveTo>
                    <a:pt x="388" y="114"/>
                  </a:moveTo>
                  <a:cubicBezTo>
                    <a:pt x="389" y="114"/>
                    <a:pt x="390" y="114"/>
                    <a:pt x="390" y="113"/>
                  </a:cubicBezTo>
                  <a:cubicBezTo>
                    <a:pt x="393" y="111"/>
                    <a:pt x="393" y="111"/>
                    <a:pt x="393" y="111"/>
                  </a:cubicBezTo>
                  <a:cubicBezTo>
                    <a:pt x="393" y="110"/>
                    <a:pt x="393" y="110"/>
                    <a:pt x="393" y="110"/>
                  </a:cubicBezTo>
                  <a:cubicBezTo>
                    <a:pt x="394" y="110"/>
                    <a:pt x="394" y="109"/>
                    <a:pt x="394" y="109"/>
                  </a:cubicBezTo>
                  <a:cubicBezTo>
                    <a:pt x="427" y="77"/>
                    <a:pt x="427" y="77"/>
                    <a:pt x="427" y="77"/>
                  </a:cubicBezTo>
                  <a:cubicBezTo>
                    <a:pt x="428" y="76"/>
                    <a:pt x="428" y="74"/>
                    <a:pt x="427" y="72"/>
                  </a:cubicBezTo>
                  <a:cubicBezTo>
                    <a:pt x="425" y="71"/>
                    <a:pt x="423" y="71"/>
                    <a:pt x="422" y="72"/>
                  </a:cubicBezTo>
                  <a:cubicBezTo>
                    <a:pt x="390" y="105"/>
                    <a:pt x="390" y="105"/>
                    <a:pt x="390" y="105"/>
                  </a:cubicBezTo>
                  <a:cubicBezTo>
                    <a:pt x="390" y="105"/>
                    <a:pt x="389" y="105"/>
                    <a:pt x="389" y="106"/>
                  </a:cubicBezTo>
                  <a:cubicBezTo>
                    <a:pt x="389" y="106"/>
                    <a:pt x="389" y="106"/>
                    <a:pt x="388" y="106"/>
                  </a:cubicBezTo>
                  <a:cubicBezTo>
                    <a:pt x="386" y="109"/>
                    <a:pt x="386" y="109"/>
                    <a:pt x="386" y="109"/>
                  </a:cubicBezTo>
                  <a:cubicBezTo>
                    <a:pt x="385" y="110"/>
                    <a:pt x="385" y="112"/>
                    <a:pt x="386" y="113"/>
                  </a:cubicBezTo>
                  <a:cubicBezTo>
                    <a:pt x="387" y="114"/>
                    <a:pt x="387" y="114"/>
                    <a:pt x="388" y="114"/>
                  </a:cubicBezTo>
                  <a:close/>
                  <a:moveTo>
                    <a:pt x="363" y="136"/>
                  </a:moveTo>
                  <a:cubicBezTo>
                    <a:pt x="362" y="135"/>
                    <a:pt x="360" y="135"/>
                    <a:pt x="358" y="136"/>
                  </a:cubicBezTo>
                  <a:cubicBezTo>
                    <a:pt x="167" y="328"/>
                    <a:pt x="167" y="328"/>
                    <a:pt x="167" y="328"/>
                  </a:cubicBezTo>
                  <a:cubicBezTo>
                    <a:pt x="166" y="329"/>
                    <a:pt x="166" y="331"/>
                    <a:pt x="167" y="332"/>
                  </a:cubicBezTo>
                  <a:cubicBezTo>
                    <a:pt x="168" y="333"/>
                    <a:pt x="168" y="333"/>
                    <a:pt x="169" y="333"/>
                  </a:cubicBezTo>
                  <a:cubicBezTo>
                    <a:pt x="170" y="333"/>
                    <a:pt x="171" y="333"/>
                    <a:pt x="171" y="332"/>
                  </a:cubicBezTo>
                  <a:cubicBezTo>
                    <a:pt x="363" y="141"/>
                    <a:pt x="363" y="141"/>
                    <a:pt x="363" y="141"/>
                  </a:cubicBezTo>
                  <a:cubicBezTo>
                    <a:pt x="364" y="139"/>
                    <a:pt x="364" y="137"/>
                    <a:pt x="363" y="136"/>
                  </a:cubicBezTo>
                  <a:close/>
                  <a:moveTo>
                    <a:pt x="166" y="333"/>
                  </a:moveTo>
                  <a:cubicBezTo>
                    <a:pt x="165" y="332"/>
                    <a:pt x="163" y="332"/>
                    <a:pt x="161" y="333"/>
                  </a:cubicBezTo>
                  <a:cubicBezTo>
                    <a:pt x="151" y="343"/>
                    <a:pt x="151" y="343"/>
                    <a:pt x="151" y="343"/>
                  </a:cubicBezTo>
                  <a:cubicBezTo>
                    <a:pt x="150" y="344"/>
                    <a:pt x="150" y="346"/>
                    <a:pt x="151" y="348"/>
                  </a:cubicBezTo>
                  <a:cubicBezTo>
                    <a:pt x="152" y="348"/>
                    <a:pt x="153" y="349"/>
                    <a:pt x="154" y="349"/>
                  </a:cubicBezTo>
                  <a:cubicBezTo>
                    <a:pt x="154" y="349"/>
                    <a:pt x="155" y="348"/>
                    <a:pt x="156" y="348"/>
                  </a:cubicBezTo>
                  <a:cubicBezTo>
                    <a:pt x="166" y="338"/>
                    <a:pt x="166" y="338"/>
                    <a:pt x="166" y="338"/>
                  </a:cubicBezTo>
                  <a:cubicBezTo>
                    <a:pt x="167" y="336"/>
                    <a:pt x="167" y="334"/>
                    <a:pt x="166" y="333"/>
                  </a:cubicBezTo>
                  <a:close/>
                  <a:moveTo>
                    <a:pt x="465" y="30"/>
                  </a:moveTo>
                  <a:cubicBezTo>
                    <a:pt x="459" y="35"/>
                    <a:pt x="459" y="35"/>
                    <a:pt x="459" y="35"/>
                  </a:cubicBezTo>
                  <a:cubicBezTo>
                    <a:pt x="459" y="35"/>
                    <a:pt x="459" y="35"/>
                    <a:pt x="459" y="35"/>
                  </a:cubicBezTo>
                  <a:cubicBezTo>
                    <a:pt x="449" y="45"/>
                    <a:pt x="449" y="45"/>
                    <a:pt x="449" y="45"/>
                  </a:cubicBezTo>
                  <a:cubicBezTo>
                    <a:pt x="448" y="46"/>
                    <a:pt x="448" y="48"/>
                    <a:pt x="449" y="49"/>
                  </a:cubicBezTo>
                  <a:cubicBezTo>
                    <a:pt x="448" y="48"/>
                    <a:pt x="446" y="48"/>
                    <a:pt x="445" y="49"/>
                  </a:cubicBezTo>
                  <a:cubicBezTo>
                    <a:pt x="434" y="61"/>
                    <a:pt x="434" y="61"/>
                    <a:pt x="434" y="61"/>
                  </a:cubicBezTo>
                  <a:cubicBezTo>
                    <a:pt x="434" y="61"/>
                    <a:pt x="434" y="61"/>
                    <a:pt x="434" y="61"/>
                  </a:cubicBezTo>
                  <a:cubicBezTo>
                    <a:pt x="429" y="66"/>
                    <a:pt x="429" y="66"/>
                    <a:pt x="429" y="66"/>
                  </a:cubicBezTo>
                  <a:cubicBezTo>
                    <a:pt x="428" y="67"/>
                    <a:pt x="428" y="69"/>
                    <a:pt x="429" y="70"/>
                  </a:cubicBezTo>
                  <a:cubicBezTo>
                    <a:pt x="430" y="71"/>
                    <a:pt x="430" y="71"/>
                    <a:pt x="431" y="71"/>
                  </a:cubicBezTo>
                  <a:cubicBezTo>
                    <a:pt x="432" y="71"/>
                    <a:pt x="433" y="71"/>
                    <a:pt x="433" y="70"/>
                  </a:cubicBezTo>
                  <a:cubicBezTo>
                    <a:pt x="449" y="54"/>
                    <a:pt x="449" y="54"/>
                    <a:pt x="449" y="54"/>
                  </a:cubicBezTo>
                  <a:cubicBezTo>
                    <a:pt x="450" y="54"/>
                    <a:pt x="450" y="54"/>
                    <a:pt x="450" y="54"/>
                  </a:cubicBezTo>
                  <a:cubicBezTo>
                    <a:pt x="451" y="52"/>
                    <a:pt x="451" y="51"/>
                    <a:pt x="450" y="49"/>
                  </a:cubicBezTo>
                  <a:cubicBezTo>
                    <a:pt x="451" y="50"/>
                    <a:pt x="451" y="50"/>
                    <a:pt x="452" y="50"/>
                  </a:cubicBezTo>
                  <a:cubicBezTo>
                    <a:pt x="453" y="50"/>
                    <a:pt x="454" y="50"/>
                    <a:pt x="454" y="49"/>
                  </a:cubicBezTo>
                  <a:cubicBezTo>
                    <a:pt x="469" y="34"/>
                    <a:pt x="469" y="34"/>
                    <a:pt x="469" y="34"/>
                  </a:cubicBezTo>
                  <a:cubicBezTo>
                    <a:pt x="470" y="33"/>
                    <a:pt x="470" y="33"/>
                    <a:pt x="470" y="32"/>
                  </a:cubicBezTo>
                  <a:cubicBezTo>
                    <a:pt x="470" y="31"/>
                    <a:pt x="470" y="30"/>
                    <a:pt x="469" y="30"/>
                  </a:cubicBezTo>
                  <a:cubicBezTo>
                    <a:pt x="468" y="28"/>
                    <a:pt x="466" y="28"/>
                    <a:pt x="465" y="30"/>
                  </a:cubicBezTo>
                  <a:close/>
                  <a:moveTo>
                    <a:pt x="165" y="352"/>
                  </a:moveTo>
                  <a:cubicBezTo>
                    <a:pt x="169" y="348"/>
                    <a:pt x="169" y="348"/>
                    <a:pt x="169" y="348"/>
                  </a:cubicBezTo>
                  <a:cubicBezTo>
                    <a:pt x="170" y="347"/>
                    <a:pt x="170" y="345"/>
                    <a:pt x="169" y="344"/>
                  </a:cubicBezTo>
                  <a:cubicBezTo>
                    <a:pt x="168" y="343"/>
                    <a:pt x="166" y="343"/>
                    <a:pt x="165" y="344"/>
                  </a:cubicBezTo>
                  <a:cubicBezTo>
                    <a:pt x="161" y="348"/>
                    <a:pt x="161" y="348"/>
                    <a:pt x="161" y="348"/>
                  </a:cubicBezTo>
                  <a:cubicBezTo>
                    <a:pt x="160" y="349"/>
                    <a:pt x="160" y="351"/>
                    <a:pt x="161" y="352"/>
                  </a:cubicBezTo>
                  <a:cubicBezTo>
                    <a:pt x="161" y="353"/>
                    <a:pt x="162" y="353"/>
                    <a:pt x="163" y="353"/>
                  </a:cubicBezTo>
                  <a:cubicBezTo>
                    <a:pt x="164" y="353"/>
                    <a:pt x="164" y="353"/>
                    <a:pt x="165" y="352"/>
                  </a:cubicBezTo>
                  <a:close/>
                  <a:moveTo>
                    <a:pt x="174" y="342"/>
                  </a:moveTo>
                  <a:cubicBezTo>
                    <a:pt x="175" y="342"/>
                    <a:pt x="176" y="342"/>
                    <a:pt x="176" y="341"/>
                  </a:cubicBezTo>
                  <a:cubicBezTo>
                    <a:pt x="370" y="148"/>
                    <a:pt x="370" y="148"/>
                    <a:pt x="370" y="148"/>
                  </a:cubicBezTo>
                  <a:cubicBezTo>
                    <a:pt x="371" y="147"/>
                    <a:pt x="371" y="145"/>
                    <a:pt x="370" y="143"/>
                  </a:cubicBezTo>
                  <a:cubicBezTo>
                    <a:pt x="368" y="142"/>
                    <a:pt x="366" y="142"/>
                    <a:pt x="365" y="143"/>
                  </a:cubicBezTo>
                  <a:cubicBezTo>
                    <a:pt x="172" y="337"/>
                    <a:pt x="172" y="337"/>
                    <a:pt x="172" y="337"/>
                  </a:cubicBezTo>
                  <a:cubicBezTo>
                    <a:pt x="171" y="338"/>
                    <a:pt x="171" y="340"/>
                    <a:pt x="172" y="341"/>
                  </a:cubicBezTo>
                  <a:cubicBezTo>
                    <a:pt x="172" y="342"/>
                    <a:pt x="173" y="342"/>
                    <a:pt x="174" y="342"/>
                  </a:cubicBezTo>
                  <a:close/>
                  <a:moveTo>
                    <a:pt x="478" y="38"/>
                  </a:moveTo>
                  <a:cubicBezTo>
                    <a:pt x="479" y="38"/>
                    <a:pt x="479" y="38"/>
                    <a:pt x="480" y="37"/>
                  </a:cubicBezTo>
                  <a:cubicBezTo>
                    <a:pt x="490" y="28"/>
                    <a:pt x="490" y="28"/>
                    <a:pt x="490" y="28"/>
                  </a:cubicBezTo>
                  <a:cubicBezTo>
                    <a:pt x="491" y="26"/>
                    <a:pt x="491" y="24"/>
                    <a:pt x="490" y="23"/>
                  </a:cubicBezTo>
                  <a:cubicBezTo>
                    <a:pt x="489" y="22"/>
                    <a:pt x="487" y="22"/>
                    <a:pt x="485" y="23"/>
                  </a:cubicBezTo>
                  <a:cubicBezTo>
                    <a:pt x="476" y="33"/>
                    <a:pt x="476" y="33"/>
                    <a:pt x="476" y="33"/>
                  </a:cubicBezTo>
                  <a:cubicBezTo>
                    <a:pt x="474" y="34"/>
                    <a:pt x="474" y="36"/>
                    <a:pt x="476" y="37"/>
                  </a:cubicBezTo>
                  <a:cubicBezTo>
                    <a:pt x="476" y="38"/>
                    <a:pt x="477" y="38"/>
                    <a:pt x="478" y="38"/>
                  </a:cubicBezTo>
                  <a:close/>
                  <a:moveTo>
                    <a:pt x="471" y="37"/>
                  </a:moveTo>
                  <a:cubicBezTo>
                    <a:pt x="466" y="43"/>
                    <a:pt x="466" y="43"/>
                    <a:pt x="466" y="43"/>
                  </a:cubicBezTo>
                  <a:cubicBezTo>
                    <a:pt x="465" y="44"/>
                    <a:pt x="465" y="46"/>
                    <a:pt x="466" y="47"/>
                  </a:cubicBezTo>
                  <a:cubicBezTo>
                    <a:pt x="466" y="48"/>
                    <a:pt x="467" y="48"/>
                    <a:pt x="468" y="48"/>
                  </a:cubicBezTo>
                  <a:cubicBezTo>
                    <a:pt x="469" y="48"/>
                    <a:pt x="470" y="48"/>
                    <a:pt x="470" y="47"/>
                  </a:cubicBezTo>
                  <a:cubicBezTo>
                    <a:pt x="476" y="42"/>
                    <a:pt x="476" y="42"/>
                    <a:pt x="476" y="42"/>
                  </a:cubicBezTo>
                  <a:cubicBezTo>
                    <a:pt x="477" y="41"/>
                    <a:pt x="477" y="39"/>
                    <a:pt x="476" y="37"/>
                  </a:cubicBezTo>
                  <a:cubicBezTo>
                    <a:pt x="474" y="36"/>
                    <a:pt x="472" y="36"/>
                    <a:pt x="471" y="37"/>
                  </a:cubicBezTo>
                  <a:close/>
                  <a:moveTo>
                    <a:pt x="464" y="50"/>
                  </a:moveTo>
                  <a:cubicBezTo>
                    <a:pt x="464" y="50"/>
                    <a:pt x="464" y="50"/>
                    <a:pt x="464" y="50"/>
                  </a:cubicBezTo>
                  <a:cubicBezTo>
                    <a:pt x="464" y="50"/>
                    <a:pt x="464" y="50"/>
                    <a:pt x="463" y="50"/>
                  </a:cubicBezTo>
                  <a:cubicBezTo>
                    <a:pt x="463" y="50"/>
                    <a:pt x="463" y="50"/>
                    <a:pt x="463" y="50"/>
                  </a:cubicBezTo>
                  <a:cubicBezTo>
                    <a:pt x="463" y="50"/>
                    <a:pt x="463" y="50"/>
                    <a:pt x="463" y="49"/>
                  </a:cubicBezTo>
                  <a:cubicBezTo>
                    <a:pt x="463" y="49"/>
                    <a:pt x="463" y="49"/>
                    <a:pt x="463" y="49"/>
                  </a:cubicBezTo>
                  <a:cubicBezTo>
                    <a:pt x="462" y="49"/>
                    <a:pt x="462" y="49"/>
                    <a:pt x="462" y="49"/>
                  </a:cubicBezTo>
                  <a:cubicBezTo>
                    <a:pt x="462" y="49"/>
                    <a:pt x="462" y="49"/>
                    <a:pt x="461" y="49"/>
                  </a:cubicBezTo>
                  <a:cubicBezTo>
                    <a:pt x="461" y="49"/>
                    <a:pt x="461" y="49"/>
                    <a:pt x="461" y="49"/>
                  </a:cubicBezTo>
                  <a:cubicBezTo>
                    <a:pt x="461" y="49"/>
                    <a:pt x="460" y="49"/>
                    <a:pt x="460" y="49"/>
                  </a:cubicBezTo>
                  <a:cubicBezTo>
                    <a:pt x="460" y="49"/>
                    <a:pt x="460" y="49"/>
                    <a:pt x="460" y="49"/>
                  </a:cubicBezTo>
                  <a:cubicBezTo>
                    <a:pt x="460" y="49"/>
                    <a:pt x="459" y="49"/>
                    <a:pt x="459" y="49"/>
                  </a:cubicBezTo>
                  <a:cubicBezTo>
                    <a:pt x="459" y="49"/>
                    <a:pt x="459" y="49"/>
                    <a:pt x="459" y="50"/>
                  </a:cubicBezTo>
                  <a:cubicBezTo>
                    <a:pt x="459" y="50"/>
                    <a:pt x="459" y="50"/>
                    <a:pt x="459" y="50"/>
                  </a:cubicBezTo>
                  <a:cubicBezTo>
                    <a:pt x="459" y="50"/>
                    <a:pt x="459" y="50"/>
                    <a:pt x="459" y="50"/>
                  </a:cubicBezTo>
                  <a:cubicBezTo>
                    <a:pt x="457" y="52"/>
                    <a:pt x="457" y="52"/>
                    <a:pt x="457" y="52"/>
                  </a:cubicBezTo>
                  <a:cubicBezTo>
                    <a:pt x="450" y="59"/>
                    <a:pt x="450" y="59"/>
                    <a:pt x="450" y="59"/>
                  </a:cubicBezTo>
                  <a:cubicBezTo>
                    <a:pt x="450" y="59"/>
                    <a:pt x="450" y="59"/>
                    <a:pt x="450" y="59"/>
                  </a:cubicBezTo>
                  <a:cubicBezTo>
                    <a:pt x="441" y="68"/>
                    <a:pt x="441" y="68"/>
                    <a:pt x="441" y="68"/>
                  </a:cubicBezTo>
                  <a:cubicBezTo>
                    <a:pt x="439" y="69"/>
                    <a:pt x="439" y="71"/>
                    <a:pt x="441" y="72"/>
                  </a:cubicBezTo>
                  <a:cubicBezTo>
                    <a:pt x="441" y="73"/>
                    <a:pt x="442" y="73"/>
                    <a:pt x="443" y="73"/>
                  </a:cubicBezTo>
                  <a:cubicBezTo>
                    <a:pt x="444" y="73"/>
                    <a:pt x="444" y="73"/>
                    <a:pt x="445" y="72"/>
                  </a:cubicBezTo>
                  <a:cubicBezTo>
                    <a:pt x="463" y="54"/>
                    <a:pt x="463" y="54"/>
                    <a:pt x="463" y="54"/>
                  </a:cubicBezTo>
                  <a:cubicBezTo>
                    <a:pt x="463" y="54"/>
                    <a:pt x="463" y="54"/>
                    <a:pt x="463" y="54"/>
                  </a:cubicBezTo>
                  <a:cubicBezTo>
                    <a:pt x="463" y="54"/>
                    <a:pt x="463" y="54"/>
                    <a:pt x="464" y="54"/>
                  </a:cubicBezTo>
                  <a:cubicBezTo>
                    <a:pt x="464" y="54"/>
                    <a:pt x="464" y="53"/>
                    <a:pt x="464" y="53"/>
                  </a:cubicBezTo>
                  <a:cubicBezTo>
                    <a:pt x="464" y="53"/>
                    <a:pt x="464" y="53"/>
                    <a:pt x="464" y="53"/>
                  </a:cubicBezTo>
                  <a:cubicBezTo>
                    <a:pt x="464" y="52"/>
                    <a:pt x="464" y="52"/>
                    <a:pt x="464" y="52"/>
                  </a:cubicBezTo>
                  <a:cubicBezTo>
                    <a:pt x="464" y="52"/>
                    <a:pt x="464" y="52"/>
                    <a:pt x="464" y="52"/>
                  </a:cubicBezTo>
                  <a:cubicBezTo>
                    <a:pt x="464" y="51"/>
                    <a:pt x="464" y="51"/>
                    <a:pt x="464" y="51"/>
                  </a:cubicBezTo>
                  <a:cubicBezTo>
                    <a:pt x="464" y="51"/>
                    <a:pt x="464" y="51"/>
                    <a:pt x="464" y="50"/>
                  </a:cubicBezTo>
                  <a:close/>
                  <a:moveTo>
                    <a:pt x="490" y="23"/>
                  </a:moveTo>
                  <a:cubicBezTo>
                    <a:pt x="491" y="23"/>
                    <a:pt x="492" y="24"/>
                    <a:pt x="492" y="24"/>
                  </a:cubicBezTo>
                  <a:cubicBezTo>
                    <a:pt x="493" y="24"/>
                    <a:pt x="494" y="23"/>
                    <a:pt x="495" y="23"/>
                  </a:cubicBezTo>
                  <a:cubicBezTo>
                    <a:pt x="502" y="15"/>
                    <a:pt x="502" y="15"/>
                    <a:pt x="502" y="15"/>
                  </a:cubicBezTo>
                  <a:cubicBezTo>
                    <a:pt x="506" y="11"/>
                    <a:pt x="506" y="11"/>
                    <a:pt x="506" y="11"/>
                  </a:cubicBezTo>
                  <a:cubicBezTo>
                    <a:pt x="508" y="10"/>
                    <a:pt x="508" y="8"/>
                    <a:pt x="506" y="7"/>
                  </a:cubicBezTo>
                  <a:cubicBezTo>
                    <a:pt x="505" y="5"/>
                    <a:pt x="503" y="5"/>
                    <a:pt x="502" y="7"/>
                  </a:cubicBezTo>
                  <a:cubicBezTo>
                    <a:pt x="495" y="14"/>
                    <a:pt x="495" y="14"/>
                    <a:pt x="495" y="14"/>
                  </a:cubicBezTo>
                  <a:cubicBezTo>
                    <a:pt x="490" y="18"/>
                    <a:pt x="490" y="18"/>
                    <a:pt x="490" y="18"/>
                  </a:cubicBezTo>
                  <a:cubicBezTo>
                    <a:pt x="489" y="20"/>
                    <a:pt x="489" y="22"/>
                    <a:pt x="490" y="23"/>
                  </a:cubicBezTo>
                  <a:close/>
                  <a:moveTo>
                    <a:pt x="429" y="80"/>
                  </a:moveTo>
                  <a:cubicBezTo>
                    <a:pt x="415" y="93"/>
                    <a:pt x="415" y="93"/>
                    <a:pt x="415" y="93"/>
                  </a:cubicBezTo>
                  <a:cubicBezTo>
                    <a:pt x="415" y="93"/>
                    <a:pt x="415" y="94"/>
                    <a:pt x="415" y="94"/>
                  </a:cubicBezTo>
                  <a:cubicBezTo>
                    <a:pt x="414" y="94"/>
                    <a:pt x="414" y="95"/>
                    <a:pt x="414" y="95"/>
                  </a:cubicBezTo>
                  <a:cubicBezTo>
                    <a:pt x="411" y="97"/>
                    <a:pt x="411" y="97"/>
                    <a:pt x="411" y="97"/>
                  </a:cubicBezTo>
                  <a:cubicBezTo>
                    <a:pt x="410" y="99"/>
                    <a:pt x="410" y="100"/>
                    <a:pt x="411" y="102"/>
                  </a:cubicBezTo>
                  <a:cubicBezTo>
                    <a:pt x="412" y="102"/>
                    <a:pt x="413" y="103"/>
                    <a:pt x="414" y="103"/>
                  </a:cubicBezTo>
                  <a:cubicBezTo>
                    <a:pt x="414" y="103"/>
                    <a:pt x="415" y="102"/>
                    <a:pt x="416" y="102"/>
                  </a:cubicBezTo>
                  <a:cubicBezTo>
                    <a:pt x="418" y="99"/>
                    <a:pt x="418" y="99"/>
                    <a:pt x="418" y="99"/>
                  </a:cubicBezTo>
                  <a:cubicBezTo>
                    <a:pt x="418" y="99"/>
                    <a:pt x="419" y="99"/>
                    <a:pt x="419" y="98"/>
                  </a:cubicBezTo>
                  <a:cubicBezTo>
                    <a:pt x="419" y="98"/>
                    <a:pt x="420" y="98"/>
                    <a:pt x="420" y="98"/>
                  </a:cubicBezTo>
                  <a:cubicBezTo>
                    <a:pt x="433" y="84"/>
                    <a:pt x="433" y="84"/>
                    <a:pt x="433" y="84"/>
                  </a:cubicBezTo>
                  <a:cubicBezTo>
                    <a:pt x="434" y="83"/>
                    <a:pt x="434" y="81"/>
                    <a:pt x="433" y="80"/>
                  </a:cubicBezTo>
                  <a:cubicBezTo>
                    <a:pt x="432" y="79"/>
                    <a:pt x="430" y="79"/>
                    <a:pt x="429" y="80"/>
                  </a:cubicBezTo>
                  <a:close/>
                  <a:moveTo>
                    <a:pt x="432" y="95"/>
                  </a:moveTo>
                  <a:cubicBezTo>
                    <a:pt x="431" y="94"/>
                    <a:pt x="429" y="94"/>
                    <a:pt x="428" y="95"/>
                  </a:cubicBezTo>
                  <a:cubicBezTo>
                    <a:pt x="415" y="108"/>
                    <a:pt x="415" y="108"/>
                    <a:pt x="415" y="108"/>
                  </a:cubicBezTo>
                  <a:cubicBezTo>
                    <a:pt x="413" y="109"/>
                    <a:pt x="413" y="111"/>
                    <a:pt x="415" y="112"/>
                  </a:cubicBezTo>
                  <a:cubicBezTo>
                    <a:pt x="415" y="113"/>
                    <a:pt x="416" y="113"/>
                    <a:pt x="417" y="113"/>
                  </a:cubicBezTo>
                  <a:cubicBezTo>
                    <a:pt x="418" y="113"/>
                    <a:pt x="418" y="113"/>
                    <a:pt x="419" y="112"/>
                  </a:cubicBezTo>
                  <a:cubicBezTo>
                    <a:pt x="432" y="99"/>
                    <a:pt x="432" y="99"/>
                    <a:pt x="432" y="99"/>
                  </a:cubicBezTo>
                  <a:cubicBezTo>
                    <a:pt x="433" y="98"/>
                    <a:pt x="433" y="96"/>
                    <a:pt x="432" y="95"/>
                  </a:cubicBezTo>
                  <a:close/>
                  <a:moveTo>
                    <a:pt x="212" y="319"/>
                  </a:moveTo>
                  <a:cubicBezTo>
                    <a:pt x="212" y="319"/>
                    <a:pt x="212" y="319"/>
                    <a:pt x="212" y="319"/>
                  </a:cubicBezTo>
                  <a:cubicBezTo>
                    <a:pt x="379" y="152"/>
                    <a:pt x="379" y="152"/>
                    <a:pt x="379" y="152"/>
                  </a:cubicBezTo>
                  <a:cubicBezTo>
                    <a:pt x="380" y="151"/>
                    <a:pt x="380" y="149"/>
                    <a:pt x="379" y="148"/>
                  </a:cubicBezTo>
                  <a:cubicBezTo>
                    <a:pt x="378" y="147"/>
                    <a:pt x="376" y="147"/>
                    <a:pt x="375" y="148"/>
                  </a:cubicBezTo>
                  <a:cubicBezTo>
                    <a:pt x="208" y="315"/>
                    <a:pt x="208" y="315"/>
                    <a:pt x="208" y="315"/>
                  </a:cubicBezTo>
                  <a:cubicBezTo>
                    <a:pt x="208" y="315"/>
                    <a:pt x="208" y="315"/>
                    <a:pt x="208" y="315"/>
                  </a:cubicBezTo>
                  <a:cubicBezTo>
                    <a:pt x="178" y="345"/>
                    <a:pt x="178" y="345"/>
                    <a:pt x="178" y="345"/>
                  </a:cubicBezTo>
                  <a:cubicBezTo>
                    <a:pt x="176" y="346"/>
                    <a:pt x="176" y="348"/>
                    <a:pt x="178" y="349"/>
                  </a:cubicBezTo>
                  <a:cubicBezTo>
                    <a:pt x="178" y="350"/>
                    <a:pt x="179" y="350"/>
                    <a:pt x="180" y="350"/>
                  </a:cubicBezTo>
                  <a:cubicBezTo>
                    <a:pt x="181" y="350"/>
                    <a:pt x="181" y="350"/>
                    <a:pt x="182" y="349"/>
                  </a:cubicBezTo>
                  <a:lnTo>
                    <a:pt x="212" y="319"/>
                  </a:lnTo>
                  <a:close/>
                  <a:moveTo>
                    <a:pt x="172" y="360"/>
                  </a:moveTo>
                  <a:cubicBezTo>
                    <a:pt x="173" y="358"/>
                    <a:pt x="173" y="357"/>
                    <a:pt x="172" y="355"/>
                  </a:cubicBezTo>
                  <a:cubicBezTo>
                    <a:pt x="171" y="354"/>
                    <a:pt x="169" y="354"/>
                    <a:pt x="167" y="355"/>
                  </a:cubicBezTo>
                  <a:cubicBezTo>
                    <a:pt x="163" y="360"/>
                    <a:pt x="163" y="360"/>
                    <a:pt x="163" y="360"/>
                  </a:cubicBezTo>
                  <a:cubicBezTo>
                    <a:pt x="161" y="361"/>
                    <a:pt x="161" y="363"/>
                    <a:pt x="163" y="364"/>
                  </a:cubicBezTo>
                  <a:cubicBezTo>
                    <a:pt x="163" y="365"/>
                    <a:pt x="164" y="365"/>
                    <a:pt x="165" y="365"/>
                  </a:cubicBezTo>
                  <a:cubicBezTo>
                    <a:pt x="166" y="365"/>
                    <a:pt x="166" y="365"/>
                    <a:pt x="167" y="364"/>
                  </a:cubicBezTo>
                  <a:lnTo>
                    <a:pt x="172" y="360"/>
                  </a:lnTo>
                  <a:close/>
                  <a:moveTo>
                    <a:pt x="486" y="37"/>
                  </a:moveTo>
                  <a:cubicBezTo>
                    <a:pt x="486" y="37"/>
                    <a:pt x="486" y="37"/>
                    <a:pt x="486" y="37"/>
                  </a:cubicBezTo>
                  <a:cubicBezTo>
                    <a:pt x="478" y="45"/>
                    <a:pt x="478" y="45"/>
                    <a:pt x="478" y="45"/>
                  </a:cubicBezTo>
                  <a:cubicBezTo>
                    <a:pt x="477" y="46"/>
                    <a:pt x="477" y="47"/>
                    <a:pt x="477" y="48"/>
                  </a:cubicBezTo>
                  <a:cubicBezTo>
                    <a:pt x="476" y="48"/>
                    <a:pt x="475" y="48"/>
                    <a:pt x="474" y="49"/>
                  </a:cubicBezTo>
                  <a:cubicBezTo>
                    <a:pt x="464" y="58"/>
                    <a:pt x="464" y="58"/>
                    <a:pt x="464" y="58"/>
                  </a:cubicBezTo>
                  <a:cubicBezTo>
                    <a:pt x="435" y="87"/>
                    <a:pt x="435" y="87"/>
                    <a:pt x="435" y="87"/>
                  </a:cubicBezTo>
                  <a:cubicBezTo>
                    <a:pt x="434" y="89"/>
                    <a:pt x="434" y="90"/>
                    <a:pt x="435" y="92"/>
                  </a:cubicBezTo>
                  <a:cubicBezTo>
                    <a:pt x="436" y="92"/>
                    <a:pt x="437" y="93"/>
                    <a:pt x="438" y="93"/>
                  </a:cubicBezTo>
                  <a:cubicBezTo>
                    <a:pt x="438" y="93"/>
                    <a:pt x="439" y="92"/>
                    <a:pt x="440" y="92"/>
                  </a:cubicBezTo>
                  <a:cubicBezTo>
                    <a:pt x="458" y="74"/>
                    <a:pt x="458" y="74"/>
                    <a:pt x="458" y="74"/>
                  </a:cubicBezTo>
                  <a:cubicBezTo>
                    <a:pt x="469" y="63"/>
                    <a:pt x="469" y="63"/>
                    <a:pt x="469" y="63"/>
                  </a:cubicBezTo>
                  <a:cubicBezTo>
                    <a:pt x="478" y="53"/>
                    <a:pt x="478" y="53"/>
                    <a:pt x="478" y="53"/>
                  </a:cubicBezTo>
                  <a:cubicBezTo>
                    <a:pt x="479" y="52"/>
                    <a:pt x="479" y="51"/>
                    <a:pt x="479" y="50"/>
                  </a:cubicBezTo>
                  <a:cubicBezTo>
                    <a:pt x="479" y="50"/>
                    <a:pt x="480" y="50"/>
                    <a:pt x="480" y="50"/>
                  </a:cubicBezTo>
                  <a:cubicBezTo>
                    <a:pt x="481" y="50"/>
                    <a:pt x="481" y="50"/>
                    <a:pt x="482" y="49"/>
                  </a:cubicBezTo>
                  <a:cubicBezTo>
                    <a:pt x="490" y="41"/>
                    <a:pt x="490" y="41"/>
                    <a:pt x="490" y="41"/>
                  </a:cubicBezTo>
                  <a:cubicBezTo>
                    <a:pt x="490" y="41"/>
                    <a:pt x="490" y="41"/>
                    <a:pt x="490" y="41"/>
                  </a:cubicBezTo>
                  <a:cubicBezTo>
                    <a:pt x="490" y="41"/>
                    <a:pt x="490" y="41"/>
                    <a:pt x="491" y="41"/>
                  </a:cubicBezTo>
                  <a:cubicBezTo>
                    <a:pt x="523" y="9"/>
                    <a:pt x="523" y="9"/>
                    <a:pt x="523" y="9"/>
                  </a:cubicBezTo>
                  <a:cubicBezTo>
                    <a:pt x="524" y="8"/>
                    <a:pt x="524" y="6"/>
                    <a:pt x="523" y="4"/>
                  </a:cubicBezTo>
                  <a:cubicBezTo>
                    <a:pt x="521" y="3"/>
                    <a:pt x="519" y="3"/>
                    <a:pt x="518" y="4"/>
                  </a:cubicBezTo>
                  <a:cubicBezTo>
                    <a:pt x="486" y="36"/>
                    <a:pt x="486" y="36"/>
                    <a:pt x="486" y="36"/>
                  </a:cubicBezTo>
                  <a:cubicBezTo>
                    <a:pt x="486" y="37"/>
                    <a:pt x="486" y="37"/>
                    <a:pt x="486" y="37"/>
                  </a:cubicBezTo>
                  <a:close/>
                  <a:moveTo>
                    <a:pt x="510" y="31"/>
                  </a:moveTo>
                  <a:cubicBezTo>
                    <a:pt x="511" y="31"/>
                    <a:pt x="512" y="31"/>
                    <a:pt x="513" y="31"/>
                  </a:cubicBezTo>
                  <a:cubicBezTo>
                    <a:pt x="513" y="31"/>
                    <a:pt x="514" y="31"/>
                    <a:pt x="515" y="31"/>
                  </a:cubicBezTo>
                  <a:cubicBezTo>
                    <a:pt x="537" y="8"/>
                    <a:pt x="537" y="8"/>
                    <a:pt x="537" y="8"/>
                  </a:cubicBezTo>
                  <a:cubicBezTo>
                    <a:pt x="539" y="7"/>
                    <a:pt x="539" y="5"/>
                    <a:pt x="537" y="4"/>
                  </a:cubicBezTo>
                  <a:cubicBezTo>
                    <a:pt x="536" y="2"/>
                    <a:pt x="534" y="2"/>
                    <a:pt x="533" y="4"/>
                  </a:cubicBezTo>
                  <a:cubicBezTo>
                    <a:pt x="510" y="26"/>
                    <a:pt x="510" y="26"/>
                    <a:pt x="510" y="26"/>
                  </a:cubicBezTo>
                  <a:cubicBezTo>
                    <a:pt x="509" y="27"/>
                    <a:pt x="509" y="29"/>
                    <a:pt x="510" y="31"/>
                  </a:cubicBezTo>
                  <a:close/>
                  <a:moveTo>
                    <a:pt x="389" y="152"/>
                  </a:moveTo>
                  <a:cubicBezTo>
                    <a:pt x="388" y="151"/>
                    <a:pt x="386" y="151"/>
                    <a:pt x="384" y="152"/>
                  </a:cubicBezTo>
                  <a:cubicBezTo>
                    <a:pt x="181" y="356"/>
                    <a:pt x="181" y="356"/>
                    <a:pt x="181" y="356"/>
                  </a:cubicBezTo>
                  <a:cubicBezTo>
                    <a:pt x="179" y="357"/>
                    <a:pt x="179" y="359"/>
                    <a:pt x="181" y="360"/>
                  </a:cubicBezTo>
                  <a:cubicBezTo>
                    <a:pt x="181" y="361"/>
                    <a:pt x="182" y="361"/>
                    <a:pt x="183" y="361"/>
                  </a:cubicBezTo>
                  <a:cubicBezTo>
                    <a:pt x="184" y="361"/>
                    <a:pt x="184" y="361"/>
                    <a:pt x="185" y="360"/>
                  </a:cubicBezTo>
                  <a:cubicBezTo>
                    <a:pt x="389" y="157"/>
                    <a:pt x="389" y="157"/>
                    <a:pt x="389" y="157"/>
                  </a:cubicBezTo>
                  <a:cubicBezTo>
                    <a:pt x="390" y="155"/>
                    <a:pt x="390" y="153"/>
                    <a:pt x="389" y="152"/>
                  </a:cubicBezTo>
                  <a:close/>
                  <a:moveTo>
                    <a:pt x="492" y="48"/>
                  </a:moveTo>
                  <a:cubicBezTo>
                    <a:pt x="491" y="47"/>
                    <a:pt x="491" y="47"/>
                    <a:pt x="490" y="47"/>
                  </a:cubicBezTo>
                  <a:cubicBezTo>
                    <a:pt x="489" y="48"/>
                    <a:pt x="489" y="48"/>
                    <a:pt x="488" y="48"/>
                  </a:cubicBezTo>
                  <a:cubicBezTo>
                    <a:pt x="485" y="51"/>
                    <a:pt x="485" y="51"/>
                    <a:pt x="485" y="51"/>
                  </a:cubicBezTo>
                  <a:cubicBezTo>
                    <a:pt x="485" y="51"/>
                    <a:pt x="485" y="51"/>
                    <a:pt x="485" y="51"/>
                  </a:cubicBezTo>
                  <a:cubicBezTo>
                    <a:pt x="468" y="68"/>
                    <a:pt x="468" y="68"/>
                    <a:pt x="468" y="68"/>
                  </a:cubicBezTo>
                  <a:cubicBezTo>
                    <a:pt x="467" y="69"/>
                    <a:pt x="467" y="71"/>
                    <a:pt x="468" y="73"/>
                  </a:cubicBezTo>
                  <a:cubicBezTo>
                    <a:pt x="469" y="73"/>
                    <a:pt x="470" y="73"/>
                    <a:pt x="471" y="73"/>
                  </a:cubicBezTo>
                  <a:cubicBezTo>
                    <a:pt x="471" y="73"/>
                    <a:pt x="472" y="73"/>
                    <a:pt x="473" y="73"/>
                  </a:cubicBezTo>
                  <a:cubicBezTo>
                    <a:pt x="475" y="70"/>
                    <a:pt x="475" y="70"/>
                    <a:pt x="475" y="70"/>
                  </a:cubicBezTo>
                  <a:cubicBezTo>
                    <a:pt x="485" y="60"/>
                    <a:pt x="485" y="60"/>
                    <a:pt x="485" y="60"/>
                  </a:cubicBezTo>
                  <a:cubicBezTo>
                    <a:pt x="485" y="60"/>
                    <a:pt x="485" y="60"/>
                    <a:pt x="485" y="60"/>
                  </a:cubicBezTo>
                  <a:cubicBezTo>
                    <a:pt x="485" y="60"/>
                    <a:pt x="486" y="60"/>
                    <a:pt x="486" y="60"/>
                  </a:cubicBezTo>
                  <a:cubicBezTo>
                    <a:pt x="486" y="60"/>
                    <a:pt x="486" y="59"/>
                    <a:pt x="486" y="59"/>
                  </a:cubicBezTo>
                  <a:cubicBezTo>
                    <a:pt x="488" y="57"/>
                    <a:pt x="488" y="57"/>
                    <a:pt x="488" y="57"/>
                  </a:cubicBezTo>
                  <a:cubicBezTo>
                    <a:pt x="488" y="57"/>
                    <a:pt x="488" y="57"/>
                    <a:pt x="488" y="57"/>
                  </a:cubicBezTo>
                  <a:cubicBezTo>
                    <a:pt x="490" y="56"/>
                    <a:pt x="490" y="56"/>
                    <a:pt x="490" y="56"/>
                  </a:cubicBezTo>
                  <a:cubicBezTo>
                    <a:pt x="490" y="56"/>
                    <a:pt x="490" y="56"/>
                    <a:pt x="490" y="56"/>
                  </a:cubicBezTo>
                  <a:cubicBezTo>
                    <a:pt x="493" y="53"/>
                    <a:pt x="493" y="53"/>
                    <a:pt x="493" y="53"/>
                  </a:cubicBezTo>
                  <a:cubicBezTo>
                    <a:pt x="494" y="51"/>
                    <a:pt x="494" y="49"/>
                    <a:pt x="493" y="48"/>
                  </a:cubicBezTo>
                  <a:cubicBezTo>
                    <a:pt x="493" y="48"/>
                    <a:pt x="492" y="48"/>
                    <a:pt x="492" y="48"/>
                  </a:cubicBezTo>
                  <a:close/>
                  <a:moveTo>
                    <a:pt x="172" y="364"/>
                  </a:moveTo>
                  <a:cubicBezTo>
                    <a:pt x="168" y="369"/>
                    <a:pt x="168" y="369"/>
                    <a:pt x="168" y="369"/>
                  </a:cubicBezTo>
                  <a:cubicBezTo>
                    <a:pt x="166" y="370"/>
                    <a:pt x="166" y="372"/>
                    <a:pt x="168" y="373"/>
                  </a:cubicBezTo>
                  <a:cubicBezTo>
                    <a:pt x="168" y="374"/>
                    <a:pt x="169" y="374"/>
                    <a:pt x="170" y="374"/>
                  </a:cubicBezTo>
                  <a:cubicBezTo>
                    <a:pt x="171" y="374"/>
                    <a:pt x="171" y="374"/>
                    <a:pt x="172" y="373"/>
                  </a:cubicBezTo>
                  <a:cubicBezTo>
                    <a:pt x="177" y="369"/>
                    <a:pt x="177" y="369"/>
                    <a:pt x="177" y="369"/>
                  </a:cubicBezTo>
                  <a:cubicBezTo>
                    <a:pt x="178" y="367"/>
                    <a:pt x="178" y="365"/>
                    <a:pt x="177" y="364"/>
                  </a:cubicBezTo>
                  <a:cubicBezTo>
                    <a:pt x="176" y="363"/>
                    <a:pt x="174" y="363"/>
                    <a:pt x="172" y="364"/>
                  </a:cubicBezTo>
                  <a:close/>
                  <a:moveTo>
                    <a:pt x="464" y="73"/>
                  </a:moveTo>
                  <a:cubicBezTo>
                    <a:pt x="462" y="75"/>
                    <a:pt x="462" y="75"/>
                    <a:pt x="462" y="75"/>
                  </a:cubicBezTo>
                  <a:cubicBezTo>
                    <a:pt x="461" y="76"/>
                    <a:pt x="461" y="78"/>
                    <a:pt x="462" y="79"/>
                  </a:cubicBezTo>
                  <a:cubicBezTo>
                    <a:pt x="463" y="79"/>
                    <a:pt x="464" y="80"/>
                    <a:pt x="464" y="80"/>
                  </a:cubicBezTo>
                  <a:cubicBezTo>
                    <a:pt x="465" y="80"/>
                    <a:pt x="466" y="79"/>
                    <a:pt x="466" y="79"/>
                  </a:cubicBezTo>
                  <a:cubicBezTo>
                    <a:pt x="468" y="77"/>
                    <a:pt x="468" y="77"/>
                    <a:pt x="468" y="77"/>
                  </a:cubicBezTo>
                  <a:cubicBezTo>
                    <a:pt x="470" y="76"/>
                    <a:pt x="470" y="74"/>
                    <a:pt x="468" y="73"/>
                  </a:cubicBezTo>
                  <a:cubicBezTo>
                    <a:pt x="467" y="71"/>
                    <a:pt x="465" y="71"/>
                    <a:pt x="464" y="73"/>
                  </a:cubicBezTo>
                  <a:close/>
                  <a:moveTo>
                    <a:pt x="435" y="102"/>
                  </a:moveTo>
                  <a:cubicBezTo>
                    <a:pt x="431" y="106"/>
                    <a:pt x="431" y="106"/>
                    <a:pt x="431" y="106"/>
                  </a:cubicBezTo>
                  <a:cubicBezTo>
                    <a:pt x="424" y="112"/>
                    <a:pt x="424" y="112"/>
                    <a:pt x="424" y="112"/>
                  </a:cubicBezTo>
                  <a:cubicBezTo>
                    <a:pt x="423" y="114"/>
                    <a:pt x="423" y="115"/>
                    <a:pt x="424" y="117"/>
                  </a:cubicBezTo>
                  <a:cubicBezTo>
                    <a:pt x="425" y="117"/>
                    <a:pt x="426" y="118"/>
                    <a:pt x="426" y="118"/>
                  </a:cubicBezTo>
                  <a:cubicBezTo>
                    <a:pt x="427" y="118"/>
                    <a:pt x="428" y="117"/>
                    <a:pt x="429" y="117"/>
                  </a:cubicBezTo>
                  <a:cubicBezTo>
                    <a:pt x="435" y="110"/>
                    <a:pt x="435" y="110"/>
                    <a:pt x="435" y="110"/>
                  </a:cubicBezTo>
                  <a:cubicBezTo>
                    <a:pt x="439" y="106"/>
                    <a:pt x="439" y="106"/>
                    <a:pt x="439" y="106"/>
                  </a:cubicBezTo>
                  <a:cubicBezTo>
                    <a:pt x="441" y="105"/>
                    <a:pt x="441" y="103"/>
                    <a:pt x="439" y="102"/>
                  </a:cubicBezTo>
                  <a:cubicBezTo>
                    <a:pt x="438" y="100"/>
                    <a:pt x="436" y="100"/>
                    <a:pt x="435" y="102"/>
                  </a:cubicBezTo>
                  <a:close/>
                  <a:moveTo>
                    <a:pt x="533" y="22"/>
                  </a:moveTo>
                  <a:cubicBezTo>
                    <a:pt x="534" y="22"/>
                    <a:pt x="535" y="23"/>
                    <a:pt x="535" y="23"/>
                  </a:cubicBezTo>
                  <a:cubicBezTo>
                    <a:pt x="536" y="23"/>
                    <a:pt x="537" y="22"/>
                    <a:pt x="538" y="22"/>
                  </a:cubicBezTo>
                  <a:cubicBezTo>
                    <a:pt x="551" y="8"/>
                    <a:pt x="551" y="8"/>
                    <a:pt x="551" y="8"/>
                  </a:cubicBezTo>
                  <a:cubicBezTo>
                    <a:pt x="552" y="7"/>
                    <a:pt x="552" y="5"/>
                    <a:pt x="551" y="4"/>
                  </a:cubicBezTo>
                  <a:cubicBezTo>
                    <a:pt x="550" y="3"/>
                    <a:pt x="548" y="3"/>
                    <a:pt x="547" y="4"/>
                  </a:cubicBezTo>
                  <a:cubicBezTo>
                    <a:pt x="533" y="17"/>
                    <a:pt x="533" y="17"/>
                    <a:pt x="533" y="17"/>
                  </a:cubicBezTo>
                  <a:cubicBezTo>
                    <a:pt x="532" y="19"/>
                    <a:pt x="532" y="21"/>
                    <a:pt x="533" y="22"/>
                  </a:cubicBezTo>
                  <a:close/>
                  <a:moveTo>
                    <a:pt x="399" y="161"/>
                  </a:moveTo>
                  <a:cubicBezTo>
                    <a:pt x="400" y="159"/>
                    <a:pt x="400" y="157"/>
                    <a:pt x="399" y="156"/>
                  </a:cubicBezTo>
                  <a:cubicBezTo>
                    <a:pt x="398" y="155"/>
                    <a:pt x="396" y="155"/>
                    <a:pt x="394" y="156"/>
                  </a:cubicBezTo>
                  <a:cubicBezTo>
                    <a:pt x="188" y="363"/>
                    <a:pt x="188" y="363"/>
                    <a:pt x="188" y="363"/>
                  </a:cubicBezTo>
                  <a:cubicBezTo>
                    <a:pt x="187" y="364"/>
                    <a:pt x="187" y="366"/>
                    <a:pt x="188" y="367"/>
                  </a:cubicBezTo>
                  <a:cubicBezTo>
                    <a:pt x="188" y="368"/>
                    <a:pt x="189" y="368"/>
                    <a:pt x="190" y="368"/>
                  </a:cubicBezTo>
                  <a:cubicBezTo>
                    <a:pt x="191" y="368"/>
                    <a:pt x="192" y="368"/>
                    <a:pt x="192" y="367"/>
                  </a:cubicBezTo>
                  <a:lnTo>
                    <a:pt x="399" y="161"/>
                  </a:lnTo>
                  <a:close/>
                  <a:moveTo>
                    <a:pt x="495" y="55"/>
                  </a:moveTo>
                  <a:cubicBezTo>
                    <a:pt x="479" y="72"/>
                    <a:pt x="479" y="72"/>
                    <a:pt x="479" y="72"/>
                  </a:cubicBezTo>
                  <a:cubicBezTo>
                    <a:pt x="479" y="72"/>
                    <a:pt x="479" y="72"/>
                    <a:pt x="478" y="72"/>
                  </a:cubicBezTo>
                  <a:cubicBezTo>
                    <a:pt x="478" y="72"/>
                    <a:pt x="478" y="73"/>
                    <a:pt x="478" y="73"/>
                  </a:cubicBezTo>
                  <a:cubicBezTo>
                    <a:pt x="474" y="77"/>
                    <a:pt x="474" y="77"/>
                    <a:pt x="474" y="77"/>
                  </a:cubicBezTo>
                  <a:cubicBezTo>
                    <a:pt x="474" y="77"/>
                    <a:pt x="474" y="77"/>
                    <a:pt x="473" y="77"/>
                  </a:cubicBezTo>
                  <a:cubicBezTo>
                    <a:pt x="473" y="77"/>
                    <a:pt x="473" y="78"/>
                    <a:pt x="473" y="78"/>
                  </a:cubicBezTo>
                  <a:cubicBezTo>
                    <a:pt x="467" y="84"/>
                    <a:pt x="467" y="84"/>
                    <a:pt x="467" y="84"/>
                  </a:cubicBezTo>
                  <a:cubicBezTo>
                    <a:pt x="466" y="85"/>
                    <a:pt x="466" y="87"/>
                    <a:pt x="467" y="88"/>
                  </a:cubicBezTo>
                  <a:cubicBezTo>
                    <a:pt x="468" y="89"/>
                    <a:pt x="468" y="89"/>
                    <a:pt x="469" y="89"/>
                  </a:cubicBezTo>
                  <a:cubicBezTo>
                    <a:pt x="470" y="89"/>
                    <a:pt x="471" y="89"/>
                    <a:pt x="471" y="88"/>
                  </a:cubicBezTo>
                  <a:cubicBezTo>
                    <a:pt x="477" y="82"/>
                    <a:pt x="477" y="82"/>
                    <a:pt x="477" y="82"/>
                  </a:cubicBezTo>
                  <a:cubicBezTo>
                    <a:pt x="477" y="82"/>
                    <a:pt x="478" y="82"/>
                    <a:pt x="478" y="81"/>
                  </a:cubicBezTo>
                  <a:cubicBezTo>
                    <a:pt x="478" y="81"/>
                    <a:pt x="478" y="81"/>
                    <a:pt x="478" y="81"/>
                  </a:cubicBezTo>
                  <a:cubicBezTo>
                    <a:pt x="482" y="77"/>
                    <a:pt x="482" y="77"/>
                    <a:pt x="482" y="77"/>
                  </a:cubicBezTo>
                  <a:cubicBezTo>
                    <a:pt x="482" y="77"/>
                    <a:pt x="482" y="77"/>
                    <a:pt x="483" y="77"/>
                  </a:cubicBezTo>
                  <a:cubicBezTo>
                    <a:pt x="483" y="76"/>
                    <a:pt x="483" y="76"/>
                    <a:pt x="483" y="76"/>
                  </a:cubicBezTo>
                  <a:cubicBezTo>
                    <a:pt x="500" y="60"/>
                    <a:pt x="500" y="60"/>
                    <a:pt x="500" y="60"/>
                  </a:cubicBezTo>
                  <a:cubicBezTo>
                    <a:pt x="501" y="58"/>
                    <a:pt x="501" y="56"/>
                    <a:pt x="500" y="55"/>
                  </a:cubicBezTo>
                  <a:cubicBezTo>
                    <a:pt x="499" y="54"/>
                    <a:pt x="497" y="54"/>
                    <a:pt x="495" y="55"/>
                  </a:cubicBezTo>
                  <a:close/>
                  <a:moveTo>
                    <a:pt x="454" y="96"/>
                  </a:moveTo>
                  <a:cubicBezTo>
                    <a:pt x="452" y="99"/>
                    <a:pt x="452" y="99"/>
                    <a:pt x="452" y="99"/>
                  </a:cubicBezTo>
                  <a:cubicBezTo>
                    <a:pt x="451" y="100"/>
                    <a:pt x="451" y="102"/>
                    <a:pt x="452" y="103"/>
                  </a:cubicBezTo>
                  <a:cubicBezTo>
                    <a:pt x="453" y="103"/>
                    <a:pt x="453" y="104"/>
                    <a:pt x="454" y="104"/>
                  </a:cubicBezTo>
                  <a:cubicBezTo>
                    <a:pt x="455" y="104"/>
                    <a:pt x="456" y="103"/>
                    <a:pt x="456" y="103"/>
                  </a:cubicBezTo>
                  <a:cubicBezTo>
                    <a:pt x="459" y="101"/>
                    <a:pt x="459" y="101"/>
                    <a:pt x="459" y="101"/>
                  </a:cubicBezTo>
                  <a:cubicBezTo>
                    <a:pt x="460" y="100"/>
                    <a:pt x="460" y="98"/>
                    <a:pt x="459" y="96"/>
                  </a:cubicBezTo>
                  <a:cubicBezTo>
                    <a:pt x="457" y="95"/>
                    <a:pt x="455" y="95"/>
                    <a:pt x="454" y="96"/>
                  </a:cubicBezTo>
                  <a:close/>
                  <a:moveTo>
                    <a:pt x="437" y="114"/>
                  </a:moveTo>
                  <a:cubicBezTo>
                    <a:pt x="435" y="116"/>
                    <a:pt x="435" y="116"/>
                    <a:pt x="435" y="116"/>
                  </a:cubicBezTo>
                  <a:cubicBezTo>
                    <a:pt x="435" y="116"/>
                    <a:pt x="434" y="116"/>
                    <a:pt x="434" y="117"/>
                  </a:cubicBezTo>
                  <a:cubicBezTo>
                    <a:pt x="434" y="117"/>
                    <a:pt x="434" y="117"/>
                    <a:pt x="434" y="117"/>
                  </a:cubicBezTo>
                  <a:cubicBezTo>
                    <a:pt x="434" y="117"/>
                    <a:pt x="434" y="117"/>
                    <a:pt x="434" y="117"/>
                  </a:cubicBezTo>
                  <a:cubicBezTo>
                    <a:pt x="433" y="117"/>
                    <a:pt x="433" y="117"/>
                    <a:pt x="433" y="117"/>
                  </a:cubicBezTo>
                  <a:cubicBezTo>
                    <a:pt x="433" y="117"/>
                    <a:pt x="433" y="117"/>
                    <a:pt x="433" y="118"/>
                  </a:cubicBezTo>
                  <a:cubicBezTo>
                    <a:pt x="433" y="118"/>
                    <a:pt x="433" y="118"/>
                    <a:pt x="433" y="118"/>
                  </a:cubicBezTo>
                  <a:cubicBezTo>
                    <a:pt x="433" y="118"/>
                    <a:pt x="433" y="118"/>
                    <a:pt x="433" y="119"/>
                  </a:cubicBezTo>
                  <a:cubicBezTo>
                    <a:pt x="433" y="119"/>
                    <a:pt x="433" y="119"/>
                    <a:pt x="433" y="119"/>
                  </a:cubicBezTo>
                  <a:cubicBezTo>
                    <a:pt x="433" y="119"/>
                    <a:pt x="433" y="120"/>
                    <a:pt x="433" y="120"/>
                  </a:cubicBezTo>
                  <a:cubicBezTo>
                    <a:pt x="433" y="120"/>
                    <a:pt x="433" y="120"/>
                    <a:pt x="433" y="120"/>
                  </a:cubicBezTo>
                  <a:cubicBezTo>
                    <a:pt x="433" y="120"/>
                    <a:pt x="433" y="121"/>
                    <a:pt x="433" y="121"/>
                  </a:cubicBezTo>
                  <a:cubicBezTo>
                    <a:pt x="433" y="121"/>
                    <a:pt x="433" y="121"/>
                    <a:pt x="433" y="121"/>
                  </a:cubicBezTo>
                  <a:cubicBezTo>
                    <a:pt x="433" y="121"/>
                    <a:pt x="433" y="121"/>
                    <a:pt x="433" y="122"/>
                  </a:cubicBezTo>
                  <a:cubicBezTo>
                    <a:pt x="433" y="122"/>
                    <a:pt x="433" y="122"/>
                    <a:pt x="433" y="122"/>
                  </a:cubicBezTo>
                  <a:cubicBezTo>
                    <a:pt x="433" y="122"/>
                    <a:pt x="433" y="122"/>
                    <a:pt x="433" y="122"/>
                  </a:cubicBezTo>
                  <a:cubicBezTo>
                    <a:pt x="434" y="122"/>
                    <a:pt x="434" y="122"/>
                    <a:pt x="434" y="122"/>
                  </a:cubicBezTo>
                  <a:cubicBezTo>
                    <a:pt x="434" y="122"/>
                    <a:pt x="434" y="123"/>
                    <a:pt x="435" y="123"/>
                  </a:cubicBezTo>
                  <a:cubicBezTo>
                    <a:pt x="435" y="123"/>
                    <a:pt x="435" y="123"/>
                    <a:pt x="436" y="123"/>
                  </a:cubicBezTo>
                  <a:cubicBezTo>
                    <a:pt x="436" y="123"/>
                    <a:pt x="436" y="123"/>
                    <a:pt x="436" y="123"/>
                  </a:cubicBezTo>
                  <a:cubicBezTo>
                    <a:pt x="436" y="123"/>
                    <a:pt x="436" y="123"/>
                    <a:pt x="436" y="123"/>
                  </a:cubicBezTo>
                  <a:cubicBezTo>
                    <a:pt x="436" y="123"/>
                    <a:pt x="436" y="122"/>
                    <a:pt x="437" y="122"/>
                  </a:cubicBezTo>
                  <a:cubicBezTo>
                    <a:pt x="437" y="122"/>
                    <a:pt x="437" y="122"/>
                    <a:pt x="437" y="122"/>
                  </a:cubicBezTo>
                  <a:cubicBezTo>
                    <a:pt x="437" y="122"/>
                    <a:pt x="437" y="122"/>
                    <a:pt x="437" y="122"/>
                  </a:cubicBezTo>
                  <a:cubicBezTo>
                    <a:pt x="438" y="122"/>
                    <a:pt x="438" y="121"/>
                    <a:pt x="438" y="121"/>
                  </a:cubicBezTo>
                  <a:cubicBezTo>
                    <a:pt x="438" y="121"/>
                    <a:pt x="438" y="121"/>
                    <a:pt x="438" y="121"/>
                  </a:cubicBezTo>
                  <a:cubicBezTo>
                    <a:pt x="439" y="121"/>
                    <a:pt x="439" y="120"/>
                    <a:pt x="439" y="120"/>
                  </a:cubicBezTo>
                  <a:cubicBezTo>
                    <a:pt x="441" y="118"/>
                    <a:pt x="441" y="118"/>
                    <a:pt x="441" y="118"/>
                  </a:cubicBezTo>
                  <a:cubicBezTo>
                    <a:pt x="443" y="117"/>
                    <a:pt x="443" y="115"/>
                    <a:pt x="441" y="114"/>
                  </a:cubicBezTo>
                  <a:cubicBezTo>
                    <a:pt x="440" y="112"/>
                    <a:pt x="438" y="112"/>
                    <a:pt x="437" y="114"/>
                  </a:cubicBezTo>
                  <a:close/>
                  <a:moveTo>
                    <a:pt x="197" y="376"/>
                  </a:moveTo>
                  <a:cubicBezTo>
                    <a:pt x="397" y="177"/>
                    <a:pt x="397" y="177"/>
                    <a:pt x="397" y="177"/>
                  </a:cubicBezTo>
                  <a:cubicBezTo>
                    <a:pt x="397" y="176"/>
                    <a:pt x="397" y="176"/>
                    <a:pt x="397" y="176"/>
                  </a:cubicBezTo>
                  <a:cubicBezTo>
                    <a:pt x="398" y="176"/>
                    <a:pt x="398" y="175"/>
                    <a:pt x="398" y="175"/>
                  </a:cubicBezTo>
                  <a:cubicBezTo>
                    <a:pt x="400" y="173"/>
                    <a:pt x="400" y="173"/>
                    <a:pt x="400" y="173"/>
                  </a:cubicBezTo>
                  <a:cubicBezTo>
                    <a:pt x="402" y="172"/>
                    <a:pt x="402" y="170"/>
                    <a:pt x="400" y="169"/>
                  </a:cubicBezTo>
                  <a:cubicBezTo>
                    <a:pt x="399" y="167"/>
                    <a:pt x="397" y="167"/>
                    <a:pt x="396" y="169"/>
                  </a:cubicBezTo>
                  <a:cubicBezTo>
                    <a:pt x="394" y="171"/>
                    <a:pt x="394" y="171"/>
                    <a:pt x="394" y="171"/>
                  </a:cubicBezTo>
                  <a:cubicBezTo>
                    <a:pt x="393" y="171"/>
                    <a:pt x="393" y="171"/>
                    <a:pt x="393" y="172"/>
                  </a:cubicBezTo>
                  <a:cubicBezTo>
                    <a:pt x="393" y="172"/>
                    <a:pt x="393" y="172"/>
                    <a:pt x="392" y="172"/>
                  </a:cubicBezTo>
                  <a:cubicBezTo>
                    <a:pt x="193" y="372"/>
                    <a:pt x="193" y="372"/>
                    <a:pt x="193" y="372"/>
                  </a:cubicBezTo>
                  <a:cubicBezTo>
                    <a:pt x="192" y="373"/>
                    <a:pt x="192" y="375"/>
                    <a:pt x="193" y="376"/>
                  </a:cubicBezTo>
                  <a:cubicBezTo>
                    <a:pt x="194" y="377"/>
                    <a:pt x="194" y="377"/>
                    <a:pt x="195" y="377"/>
                  </a:cubicBezTo>
                  <a:cubicBezTo>
                    <a:pt x="196" y="377"/>
                    <a:pt x="197" y="377"/>
                    <a:pt x="197" y="376"/>
                  </a:cubicBezTo>
                  <a:close/>
                  <a:moveTo>
                    <a:pt x="549" y="20"/>
                  </a:moveTo>
                  <a:cubicBezTo>
                    <a:pt x="550" y="20"/>
                    <a:pt x="551" y="21"/>
                    <a:pt x="551" y="21"/>
                  </a:cubicBezTo>
                  <a:cubicBezTo>
                    <a:pt x="552" y="21"/>
                    <a:pt x="553" y="20"/>
                    <a:pt x="553" y="20"/>
                  </a:cubicBezTo>
                  <a:cubicBezTo>
                    <a:pt x="565" y="8"/>
                    <a:pt x="565" y="8"/>
                    <a:pt x="565" y="8"/>
                  </a:cubicBezTo>
                  <a:cubicBezTo>
                    <a:pt x="566" y="7"/>
                    <a:pt x="566" y="5"/>
                    <a:pt x="565" y="4"/>
                  </a:cubicBezTo>
                  <a:cubicBezTo>
                    <a:pt x="564" y="3"/>
                    <a:pt x="562" y="3"/>
                    <a:pt x="561" y="4"/>
                  </a:cubicBezTo>
                  <a:cubicBezTo>
                    <a:pt x="549" y="15"/>
                    <a:pt x="549" y="15"/>
                    <a:pt x="549" y="15"/>
                  </a:cubicBezTo>
                  <a:cubicBezTo>
                    <a:pt x="548" y="17"/>
                    <a:pt x="548" y="19"/>
                    <a:pt x="549" y="20"/>
                  </a:cubicBezTo>
                  <a:close/>
                  <a:moveTo>
                    <a:pt x="505" y="60"/>
                  </a:moveTo>
                  <a:cubicBezTo>
                    <a:pt x="503" y="61"/>
                    <a:pt x="503" y="61"/>
                    <a:pt x="503" y="61"/>
                  </a:cubicBezTo>
                  <a:cubicBezTo>
                    <a:pt x="482" y="82"/>
                    <a:pt x="482" y="82"/>
                    <a:pt x="482" y="82"/>
                  </a:cubicBezTo>
                  <a:cubicBezTo>
                    <a:pt x="481" y="84"/>
                    <a:pt x="481" y="85"/>
                    <a:pt x="482" y="87"/>
                  </a:cubicBezTo>
                  <a:cubicBezTo>
                    <a:pt x="483" y="87"/>
                    <a:pt x="484" y="88"/>
                    <a:pt x="484" y="88"/>
                  </a:cubicBezTo>
                  <a:cubicBezTo>
                    <a:pt x="485" y="88"/>
                    <a:pt x="486" y="88"/>
                    <a:pt x="487" y="87"/>
                  </a:cubicBezTo>
                  <a:cubicBezTo>
                    <a:pt x="491" y="83"/>
                    <a:pt x="491" y="83"/>
                    <a:pt x="491" y="83"/>
                  </a:cubicBezTo>
                  <a:cubicBezTo>
                    <a:pt x="491" y="83"/>
                    <a:pt x="491" y="83"/>
                    <a:pt x="491" y="83"/>
                  </a:cubicBezTo>
                  <a:cubicBezTo>
                    <a:pt x="509" y="64"/>
                    <a:pt x="509" y="64"/>
                    <a:pt x="509" y="64"/>
                  </a:cubicBezTo>
                  <a:cubicBezTo>
                    <a:pt x="511" y="63"/>
                    <a:pt x="511" y="61"/>
                    <a:pt x="509" y="60"/>
                  </a:cubicBezTo>
                  <a:cubicBezTo>
                    <a:pt x="508" y="58"/>
                    <a:pt x="506" y="58"/>
                    <a:pt x="505" y="60"/>
                  </a:cubicBezTo>
                  <a:close/>
                  <a:moveTo>
                    <a:pt x="439" y="130"/>
                  </a:moveTo>
                  <a:cubicBezTo>
                    <a:pt x="440" y="130"/>
                    <a:pt x="441" y="131"/>
                    <a:pt x="441" y="131"/>
                  </a:cubicBezTo>
                  <a:cubicBezTo>
                    <a:pt x="442" y="131"/>
                    <a:pt x="443" y="130"/>
                    <a:pt x="444" y="130"/>
                  </a:cubicBezTo>
                  <a:cubicBezTo>
                    <a:pt x="456" y="117"/>
                    <a:pt x="456" y="117"/>
                    <a:pt x="456" y="117"/>
                  </a:cubicBezTo>
                  <a:cubicBezTo>
                    <a:pt x="457" y="116"/>
                    <a:pt x="457" y="114"/>
                    <a:pt x="456" y="113"/>
                  </a:cubicBezTo>
                  <a:cubicBezTo>
                    <a:pt x="455" y="112"/>
                    <a:pt x="453" y="112"/>
                    <a:pt x="452" y="113"/>
                  </a:cubicBezTo>
                  <a:cubicBezTo>
                    <a:pt x="439" y="125"/>
                    <a:pt x="439" y="125"/>
                    <a:pt x="439" y="125"/>
                  </a:cubicBezTo>
                  <a:cubicBezTo>
                    <a:pt x="438" y="127"/>
                    <a:pt x="438" y="129"/>
                    <a:pt x="439" y="130"/>
                  </a:cubicBezTo>
                  <a:close/>
                  <a:moveTo>
                    <a:pt x="537" y="36"/>
                  </a:moveTo>
                  <a:cubicBezTo>
                    <a:pt x="542" y="30"/>
                    <a:pt x="542" y="30"/>
                    <a:pt x="542" y="30"/>
                  </a:cubicBezTo>
                  <a:cubicBezTo>
                    <a:pt x="542" y="30"/>
                    <a:pt x="542" y="30"/>
                    <a:pt x="542" y="30"/>
                  </a:cubicBezTo>
                  <a:cubicBezTo>
                    <a:pt x="548" y="25"/>
                    <a:pt x="548" y="25"/>
                    <a:pt x="548" y="25"/>
                  </a:cubicBezTo>
                  <a:cubicBezTo>
                    <a:pt x="549" y="24"/>
                    <a:pt x="549" y="22"/>
                    <a:pt x="548" y="21"/>
                  </a:cubicBezTo>
                  <a:cubicBezTo>
                    <a:pt x="546" y="20"/>
                    <a:pt x="544" y="20"/>
                    <a:pt x="543" y="21"/>
                  </a:cubicBezTo>
                  <a:cubicBezTo>
                    <a:pt x="542" y="23"/>
                    <a:pt x="542" y="23"/>
                    <a:pt x="542" y="23"/>
                  </a:cubicBezTo>
                  <a:cubicBezTo>
                    <a:pt x="542" y="23"/>
                    <a:pt x="542" y="23"/>
                    <a:pt x="542" y="23"/>
                  </a:cubicBezTo>
                  <a:cubicBezTo>
                    <a:pt x="533" y="32"/>
                    <a:pt x="533" y="32"/>
                    <a:pt x="533" y="32"/>
                  </a:cubicBezTo>
                  <a:cubicBezTo>
                    <a:pt x="531" y="33"/>
                    <a:pt x="531" y="35"/>
                    <a:pt x="533" y="36"/>
                  </a:cubicBezTo>
                  <a:cubicBezTo>
                    <a:pt x="533" y="37"/>
                    <a:pt x="534" y="37"/>
                    <a:pt x="535" y="37"/>
                  </a:cubicBezTo>
                  <a:cubicBezTo>
                    <a:pt x="536" y="37"/>
                    <a:pt x="536" y="36"/>
                    <a:pt x="537" y="36"/>
                  </a:cubicBezTo>
                  <a:close/>
                  <a:moveTo>
                    <a:pt x="437" y="137"/>
                  </a:moveTo>
                  <a:cubicBezTo>
                    <a:pt x="438" y="136"/>
                    <a:pt x="438" y="134"/>
                    <a:pt x="437" y="132"/>
                  </a:cubicBezTo>
                  <a:cubicBezTo>
                    <a:pt x="435" y="131"/>
                    <a:pt x="433" y="131"/>
                    <a:pt x="432" y="132"/>
                  </a:cubicBezTo>
                  <a:cubicBezTo>
                    <a:pt x="429" y="135"/>
                    <a:pt x="429" y="135"/>
                    <a:pt x="429" y="135"/>
                  </a:cubicBezTo>
                  <a:cubicBezTo>
                    <a:pt x="428" y="137"/>
                    <a:pt x="428" y="139"/>
                    <a:pt x="429" y="140"/>
                  </a:cubicBezTo>
                  <a:cubicBezTo>
                    <a:pt x="430" y="140"/>
                    <a:pt x="431" y="141"/>
                    <a:pt x="431" y="141"/>
                  </a:cubicBezTo>
                  <a:cubicBezTo>
                    <a:pt x="432" y="141"/>
                    <a:pt x="433" y="140"/>
                    <a:pt x="434" y="140"/>
                  </a:cubicBezTo>
                  <a:lnTo>
                    <a:pt x="437" y="137"/>
                  </a:lnTo>
                  <a:close/>
                  <a:moveTo>
                    <a:pt x="417" y="148"/>
                  </a:moveTo>
                  <a:cubicBezTo>
                    <a:pt x="416" y="149"/>
                    <a:pt x="416" y="149"/>
                    <a:pt x="416" y="149"/>
                  </a:cubicBezTo>
                  <a:cubicBezTo>
                    <a:pt x="414" y="150"/>
                    <a:pt x="414" y="152"/>
                    <a:pt x="416" y="153"/>
                  </a:cubicBezTo>
                  <a:cubicBezTo>
                    <a:pt x="416" y="154"/>
                    <a:pt x="417" y="154"/>
                    <a:pt x="418" y="154"/>
                  </a:cubicBezTo>
                  <a:cubicBezTo>
                    <a:pt x="419" y="154"/>
                    <a:pt x="419" y="154"/>
                    <a:pt x="420" y="153"/>
                  </a:cubicBezTo>
                  <a:cubicBezTo>
                    <a:pt x="421" y="152"/>
                    <a:pt x="421" y="152"/>
                    <a:pt x="421" y="152"/>
                  </a:cubicBezTo>
                  <a:cubicBezTo>
                    <a:pt x="423" y="151"/>
                    <a:pt x="423" y="149"/>
                    <a:pt x="421" y="148"/>
                  </a:cubicBezTo>
                  <a:cubicBezTo>
                    <a:pt x="420" y="146"/>
                    <a:pt x="418" y="146"/>
                    <a:pt x="417" y="148"/>
                  </a:cubicBezTo>
                  <a:close/>
                  <a:moveTo>
                    <a:pt x="470" y="95"/>
                  </a:moveTo>
                  <a:cubicBezTo>
                    <a:pt x="464" y="100"/>
                    <a:pt x="464" y="100"/>
                    <a:pt x="464" y="100"/>
                  </a:cubicBezTo>
                  <a:cubicBezTo>
                    <a:pt x="463" y="102"/>
                    <a:pt x="463" y="104"/>
                    <a:pt x="464" y="105"/>
                  </a:cubicBezTo>
                  <a:cubicBezTo>
                    <a:pt x="465" y="105"/>
                    <a:pt x="466" y="106"/>
                    <a:pt x="466" y="106"/>
                  </a:cubicBezTo>
                  <a:cubicBezTo>
                    <a:pt x="467" y="106"/>
                    <a:pt x="468" y="105"/>
                    <a:pt x="469" y="105"/>
                  </a:cubicBezTo>
                  <a:cubicBezTo>
                    <a:pt x="474" y="99"/>
                    <a:pt x="474" y="99"/>
                    <a:pt x="474" y="99"/>
                  </a:cubicBezTo>
                  <a:cubicBezTo>
                    <a:pt x="475" y="98"/>
                    <a:pt x="475" y="96"/>
                    <a:pt x="474" y="95"/>
                  </a:cubicBezTo>
                  <a:cubicBezTo>
                    <a:pt x="473" y="94"/>
                    <a:pt x="471" y="94"/>
                    <a:pt x="470" y="95"/>
                  </a:cubicBezTo>
                  <a:close/>
                  <a:moveTo>
                    <a:pt x="561" y="18"/>
                  </a:moveTo>
                  <a:cubicBezTo>
                    <a:pt x="561" y="18"/>
                    <a:pt x="561" y="18"/>
                    <a:pt x="561" y="18"/>
                  </a:cubicBezTo>
                  <a:cubicBezTo>
                    <a:pt x="545" y="34"/>
                    <a:pt x="545" y="34"/>
                    <a:pt x="545" y="34"/>
                  </a:cubicBezTo>
                  <a:cubicBezTo>
                    <a:pt x="543" y="35"/>
                    <a:pt x="543" y="37"/>
                    <a:pt x="545" y="38"/>
                  </a:cubicBezTo>
                  <a:cubicBezTo>
                    <a:pt x="545" y="39"/>
                    <a:pt x="546" y="39"/>
                    <a:pt x="547" y="39"/>
                  </a:cubicBezTo>
                  <a:cubicBezTo>
                    <a:pt x="548" y="39"/>
                    <a:pt x="548" y="39"/>
                    <a:pt x="549" y="38"/>
                  </a:cubicBezTo>
                  <a:cubicBezTo>
                    <a:pt x="569" y="18"/>
                    <a:pt x="569" y="18"/>
                    <a:pt x="569" y="18"/>
                  </a:cubicBezTo>
                  <a:cubicBezTo>
                    <a:pt x="570" y="17"/>
                    <a:pt x="570" y="17"/>
                    <a:pt x="570" y="17"/>
                  </a:cubicBezTo>
                  <a:cubicBezTo>
                    <a:pt x="574" y="14"/>
                    <a:pt x="574" y="14"/>
                    <a:pt x="574" y="14"/>
                  </a:cubicBezTo>
                  <a:cubicBezTo>
                    <a:pt x="578" y="10"/>
                    <a:pt x="578" y="10"/>
                    <a:pt x="578" y="10"/>
                  </a:cubicBezTo>
                  <a:cubicBezTo>
                    <a:pt x="579" y="8"/>
                    <a:pt x="579" y="6"/>
                    <a:pt x="578" y="5"/>
                  </a:cubicBezTo>
                  <a:cubicBezTo>
                    <a:pt x="576" y="4"/>
                    <a:pt x="575" y="4"/>
                    <a:pt x="573" y="5"/>
                  </a:cubicBezTo>
                  <a:cubicBezTo>
                    <a:pt x="565" y="14"/>
                    <a:pt x="565" y="14"/>
                    <a:pt x="565" y="14"/>
                  </a:cubicBezTo>
                  <a:lnTo>
                    <a:pt x="561" y="18"/>
                  </a:lnTo>
                  <a:close/>
                  <a:moveTo>
                    <a:pt x="433" y="150"/>
                  </a:moveTo>
                  <a:cubicBezTo>
                    <a:pt x="434" y="150"/>
                    <a:pt x="435" y="151"/>
                    <a:pt x="435" y="151"/>
                  </a:cubicBezTo>
                  <a:cubicBezTo>
                    <a:pt x="436" y="151"/>
                    <a:pt x="437" y="150"/>
                    <a:pt x="438" y="150"/>
                  </a:cubicBezTo>
                  <a:cubicBezTo>
                    <a:pt x="470" y="117"/>
                    <a:pt x="470" y="117"/>
                    <a:pt x="470" y="117"/>
                  </a:cubicBezTo>
                  <a:cubicBezTo>
                    <a:pt x="471" y="116"/>
                    <a:pt x="471" y="114"/>
                    <a:pt x="470" y="113"/>
                  </a:cubicBezTo>
                  <a:cubicBezTo>
                    <a:pt x="469" y="112"/>
                    <a:pt x="467" y="112"/>
                    <a:pt x="466" y="113"/>
                  </a:cubicBezTo>
                  <a:cubicBezTo>
                    <a:pt x="433" y="145"/>
                    <a:pt x="433" y="145"/>
                    <a:pt x="433" y="145"/>
                  </a:cubicBezTo>
                  <a:cubicBezTo>
                    <a:pt x="432" y="147"/>
                    <a:pt x="432" y="148"/>
                    <a:pt x="433" y="150"/>
                  </a:cubicBezTo>
                  <a:close/>
                  <a:moveTo>
                    <a:pt x="515" y="64"/>
                  </a:moveTo>
                  <a:cubicBezTo>
                    <a:pt x="475" y="104"/>
                    <a:pt x="475" y="104"/>
                    <a:pt x="475" y="104"/>
                  </a:cubicBezTo>
                  <a:cubicBezTo>
                    <a:pt x="474" y="105"/>
                    <a:pt x="474" y="107"/>
                    <a:pt x="475" y="108"/>
                  </a:cubicBezTo>
                  <a:cubicBezTo>
                    <a:pt x="476" y="109"/>
                    <a:pt x="476" y="109"/>
                    <a:pt x="477" y="109"/>
                  </a:cubicBezTo>
                  <a:cubicBezTo>
                    <a:pt x="478" y="109"/>
                    <a:pt x="479" y="109"/>
                    <a:pt x="479" y="108"/>
                  </a:cubicBezTo>
                  <a:cubicBezTo>
                    <a:pt x="519" y="68"/>
                    <a:pt x="519" y="68"/>
                    <a:pt x="519" y="68"/>
                  </a:cubicBezTo>
                  <a:cubicBezTo>
                    <a:pt x="520" y="67"/>
                    <a:pt x="520" y="65"/>
                    <a:pt x="519" y="64"/>
                  </a:cubicBezTo>
                  <a:cubicBezTo>
                    <a:pt x="518" y="63"/>
                    <a:pt x="516" y="63"/>
                    <a:pt x="515" y="64"/>
                  </a:cubicBezTo>
                  <a:close/>
                  <a:moveTo>
                    <a:pt x="198" y="389"/>
                  </a:moveTo>
                  <a:cubicBezTo>
                    <a:pt x="401" y="186"/>
                    <a:pt x="401" y="186"/>
                    <a:pt x="401" y="186"/>
                  </a:cubicBezTo>
                  <a:cubicBezTo>
                    <a:pt x="402" y="185"/>
                    <a:pt x="402" y="183"/>
                    <a:pt x="401" y="182"/>
                  </a:cubicBezTo>
                  <a:cubicBezTo>
                    <a:pt x="400" y="181"/>
                    <a:pt x="398" y="181"/>
                    <a:pt x="397" y="182"/>
                  </a:cubicBezTo>
                  <a:cubicBezTo>
                    <a:pt x="194" y="385"/>
                    <a:pt x="194" y="385"/>
                    <a:pt x="194" y="385"/>
                  </a:cubicBezTo>
                  <a:cubicBezTo>
                    <a:pt x="193" y="386"/>
                    <a:pt x="193" y="388"/>
                    <a:pt x="194" y="389"/>
                  </a:cubicBezTo>
                  <a:cubicBezTo>
                    <a:pt x="195" y="390"/>
                    <a:pt x="195" y="390"/>
                    <a:pt x="196" y="390"/>
                  </a:cubicBezTo>
                  <a:cubicBezTo>
                    <a:pt x="197" y="390"/>
                    <a:pt x="198" y="390"/>
                    <a:pt x="198" y="389"/>
                  </a:cubicBezTo>
                  <a:close/>
                  <a:moveTo>
                    <a:pt x="410" y="176"/>
                  </a:moveTo>
                  <a:cubicBezTo>
                    <a:pt x="411" y="176"/>
                    <a:pt x="412" y="176"/>
                    <a:pt x="412" y="175"/>
                  </a:cubicBezTo>
                  <a:cubicBezTo>
                    <a:pt x="428" y="159"/>
                    <a:pt x="428" y="159"/>
                    <a:pt x="428" y="159"/>
                  </a:cubicBezTo>
                  <a:cubicBezTo>
                    <a:pt x="430" y="158"/>
                    <a:pt x="430" y="156"/>
                    <a:pt x="428" y="155"/>
                  </a:cubicBezTo>
                  <a:cubicBezTo>
                    <a:pt x="427" y="153"/>
                    <a:pt x="425" y="153"/>
                    <a:pt x="424" y="155"/>
                  </a:cubicBezTo>
                  <a:cubicBezTo>
                    <a:pt x="408" y="171"/>
                    <a:pt x="408" y="171"/>
                    <a:pt x="408" y="171"/>
                  </a:cubicBezTo>
                  <a:cubicBezTo>
                    <a:pt x="407" y="172"/>
                    <a:pt x="407" y="174"/>
                    <a:pt x="408" y="175"/>
                  </a:cubicBezTo>
                  <a:cubicBezTo>
                    <a:pt x="408" y="176"/>
                    <a:pt x="409" y="176"/>
                    <a:pt x="410" y="176"/>
                  </a:cubicBezTo>
                  <a:close/>
                  <a:moveTo>
                    <a:pt x="560" y="37"/>
                  </a:moveTo>
                  <a:cubicBezTo>
                    <a:pt x="560" y="38"/>
                    <a:pt x="561" y="38"/>
                    <a:pt x="562" y="38"/>
                  </a:cubicBezTo>
                  <a:cubicBezTo>
                    <a:pt x="563" y="38"/>
                    <a:pt x="564" y="38"/>
                    <a:pt x="564" y="37"/>
                  </a:cubicBezTo>
                  <a:cubicBezTo>
                    <a:pt x="584" y="17"/>
                    <a:pt x="584" y="17"/>
                    <a:pt x="584" y="17"/>
                  </a:cubicBezTo>
                  <a:cubicBezTo>
                    <a:pt x="586" y="16"/>
                    <a:pt x="586" y="14"/>
                    <a:pt x="584" y="13"/>
                  </a:cubicBezTo>
                  <a:cubicBezTo>
                    <a:pt x="583" y="11"/>
                    <a:pt x="581" y="11"/>
                    <a:pt x="580" y="13"/>
                  </a:cubicBezTo>
                  <a:cubicBezTo>
                    <a:pt x="560" y="33"/>
                    <a:pt x="560" y="33"/>
                    <a:pt x="560" y="33"/>
                  </a:cubicBezTo>
                  <a:cubicBezTo>
                    <a:pt x="559" y="34"/>
                    <a:pt x="559" y="36"/>
                    <a:pt x="560" y="37"/>
                  </a:cubicBezTo>
                  <a:close/>
                  <a:moveTo>
                    <a:pt x="267" y="326"/>
                  </a:moveTo>
                  <a:cubicBezTo>
                    <a:pt x="267" y="326"/>
                    <a:pt x="266" y="326"/>
                    <a:pt x="266" y="326"/>
                  </a:cubicBezTo>
                  <a:cubicBezTo>
                    <a:pt x="265" y="327"/>
                    <a:pt x="265" y="327"/>
                    <a:pt x="265" y="327"/>
                  </a:cubicBezTo>
                  <a:cubicBezTo>
                    <a:pt x="264" y="329"/>
                    <a:pt x="264" y="331"/>
                    <a:pt x="265" y="332"/>
                  </a:cubicBezTo>
                  <a:cubicBezTo>
                    <a:pt x="266" y="332"/>
                    <a:pt x="267" y="333"/>
                    <a:pt x="267" y="333"/>
                  </a:cubicBezTo>
                  <a:cubicBezTo>
                    <a:pt x="268" y="333"/>
                    <a:pt x="269" y="332"/>
                    <a:pt x="270" y="332"/>
                  </a:cubicBezTo>
                  <a:cubicBezTo>
                    <a:pt x="271" y="331"/>
                    <a:pt x="271" y="331"/>
                    <a:pt x="271" y="331"/>
                  </a:cubicBezTo>
                  <a:cubicBezTo>
                    <a:pt x="271" y="330"/>
                    <a:pt x="271" y="330"/>
                    <a:pt x="271" y="330"/>
                  </a:cubicBezTo>
                  <a:cubicBezTo>
                    <a:pt x="271" y="330"/>
                    <a:pt x="272" y="330"/>
                    <a:pt x="272" y="330"/>
                  </a:cubicBezTo>
                  <a:cubicBezTo>
                    <a:pt x="478" y="123"/>
                    <a:pt x="478" y="123"/>
                    <a:pt x="478" y="123"/>
                  </a:cubicBezTo>
                  <a:cubicBezTo>
                    <a:pt x="479" y="122"/>
                    <a:pt x="479" y="120"/>
                    <a:pt x="478" y="119"/>
                  </a:cubicBezTo>
                  <a:cubicBezTo>
                    <a:pt x="477" y="118"/>
                    <a:pt x="475" y="118"/>
                    <a:pt x="474" y="119"/>
                  </a:cubicBezTo>
                  <a:cubicBezTo>
                    <a:pt x="267" y="325"/>
                    <a:pt x="267" y="325"/>
                    <a:pt x="267" y="325"/>
                  </a:cubicBezTo>
                  <a:cubicBezTo>
                    <a:pt x="267" y="325"/>
                    <a:pt x="267" y="326"/>
                    <a:pt x="267" y="326"/>
                  </a:cubicBezTo>
                  <a:close/>
                  <a:moveTo>
                    <a:pt x="519" y="78"/>
                  </a:moveTo>
                  <a:cubicBezTo>
                    <a:pt x="518" y="77"/>
                    <a:pt x="516" y="77"/>
                    <a:pt x="515" y="78"/>
                  </a:cubicBezTo>
                  <a:cubicBezTo>
                    <a:pt x="483" y="110"/>
                    <a:pt x="483" y="110"/>
                    <a:pt x="483" y="110"/>
                  </a:cubicBezTo>
                  <a:cubicBezTo>
                    <a:pt x="482" y="111"/>
                    <a:pt x="482" y="113"/>
                    <a:pt x="483" y="114"/>
                  </a:cubicBezTo>
                  <a:cubicBezTo>
                    <a:pt x="483" y="115"/>
                    <a:pt x="484" y="115"/>
                    <a:pt x="485" y="115"/>
                  </a:cubicBezTo>
                  <a:cubicBezTo>
                    <a:pt x="486" y="115"/>
                    <a:pt x="487" y="115"/>
                    <a:pt x="487" y="114"/>
                  </a:cubicBezTo>
                  <a:cubicBezTo>
                    <a:pt x="519" y="82"/>
                    <a:pt x="519" y="82"/>
                    <a:pt x="519" y="82"/>
                  </a:cubicBezTo>
                  <a:cubicBezTo>
                    <a:pt x="520" y="81"/>
                    <a:pt x="520" y="79"/>
                    <a:pt x="519" y="78"/>
                  </a:cubicBezTo>
                  <a:close/>
                  <a:moveTo>
                    <a:pt x="253" y="344"/>
                  </a:moveTo>
                  <a:cubicBezTo>
                    <a:pt x="252" y="343"/>
                    <a:pt x="250" y="343"/>
                    <a:pt x="248" y="344"/>
                  </a:cubicBezTo>
                  <a:cubicBezTo>
                    <a:pt x="196" y="396"/>
                    <a:pt x="196" y="396"/>
                    <a:pt x="196" y="396"/>
                  </a:cubicBezTo>
                  <a:cubicBezTo>
                    <a:pt x="195" y="398"/>
                    <a:pt x="195" y="400"/>
                    <a:pt x="196" y="401"/>
                  </a:cubicBezTo>
                  <a:cubicBezTo>
                    <a:pt x="197" y="401"/>
                    <a:pt x="198" y="402"/>
                    <a:pt x="198" y="402"/>
                  </a:cubicBezTo>
                  <a:cubicBezTo>
                    <a:pt x="199" y="402"/>
                    <a:pt x="200" y="401"/>
                    <a:pt x="200" y="401"/>
                  </a:cubicBezTo>
                  <a:cubicBezTo>
                    <a:pt x="253" y="348"/>
                    <a:pt x="253" y="348"/>
                    <a:pt x="253" y="348"/>
                  </a:cubicBezTo>
                  <a:cubicBezTo>
                    <a:pt x="254" y="347"/>
                    <a:pt x="254" y="345"/>
                    <a:pt x="253" y="344"/>
                  </a:cubicBezTo>
                  <a:close/>
                  <a:moveTo>
                    <a:pt x="284" y="330"/>
                  </a:moveTo>
                  <a:cubicBezTo>
                    <a:pt x="285" y="330"/>
                    <a:pt x="286" y="329"/>
                    <a:pt x="287" y="329"/>
                  </a:cubicBezTo>
                  <a:cubicBezTo>
                    <a:pt x="478" y="137"/>
                    <a:pt x="478" y="137"/>
                    <a:pt x="478" y="137"/>
                  </a:cubicBezTo>
                  <a:cubicBezTo>
                    <a:pt x="480" y="136"/>
                    <a:pt x="480" y="134"/>
                    <a:pt x="478" y="132"/>
                  </a:cubicBezTo>
                  <a:cubicBezTo>
                    <a:pt x="477" y="131"/>
                    <a:pt x="475" y="131"/>
                    <a:pt x="474" y="132"/>
                  </a:cubicBezTo>
                  <a:cubicBezTo>
                    <a:pt x="282" y="324"/>
                    <a:pt x="282" y="324"/>
                    <a:pt x="282" y="324"/>
                  </a:cubicBezTo>
                  <a:cubicBezTo>
                    <a:pt x="281" y="325"/>
                    <a:pt x="281" y="327"/>
                    <a:pt x="282" y="329"/>
                  </a:cubicBezTo>
                  <a:cubicBezTo>
                    <a:pt x="283" y="329"/>
                    <a:pt x="284" y="330"/>
                    <a:pt x="284" y="330"/>
                  </a:cubicBezTo>
                  <a:close/>
                  <a:moveTo>
                    <a:pt x="513" y="98"/>
                  </a:moveTo>
                  <a:cubicBezTo>
                    <a:pt x="512" y="97"/>
                    <a:pt x="510" y="97"/>
                    <a:pt x="509" y="98"/>
                  </a:cubicBezTo>
                  <a:cubicBezTo>
                    <a:pt x="506" y="100"/>
                    <a:pt x="506" y="100"/>
                    <a:pt x="506" y="100"/>
                  </a:cubicBezTo>
                  <a:cubicBezTo>
                    <a:pt x="493" y="114"/>
                    <a:pt x="493" y="114"/>
                    <a:pt x="493" y="114"/>
                  </a:cubicBezTo>
                  <a:cubicBezTo>
                    <a:pt x="492" y="115"/>
                    <a:pt x="492" y="117"/>
                    <a:pt x="493" y="118"/>
                  </a:cubicBezTo>
                  <a:cubicBezTo>
                    <a:pt x="493" y="119"/>
                    <a:pt x="494" y="119"/>
                    <a:pt x="495" y="119"/>
                  </a:cubicBezTo>
                  <a:cubicBezTo>
                    <a:pt x="496" y="119"/>
                    <a:pt x="497" y="119"/>
                    <a:pt x="497" y="118"/>
                  </a:cubicBezTo>
                  <a:cubicBezTo>
                    <a:pt x="503" y="112"/>
                    <a:pt x="503" y="112"/>
                    <a:pt x="503" y="112"/>
                  </a:cubicBezTo>
                  <a:cubicBezTo>
                    <a:pt x="513" y="102"/>
                    <a:pt x="513" y="102"/>
                    <a:pt x="513" y="102"/>
                  </a:cubicBezTo>
                  <a:cubicBezTo>
                    <a:pt x="514" y="101"/>
                    <a:pt x="514" y="99"/>
                    <a:pt x="513" y="98"/>
                  </a:cubicBezTo>
                  <a:close/>
                  <a:moveTo>
                    <a:pt x="523" y="83"/>
                  </a:moveTo>
                  <a:cubicBezTo>
                    <a:pt x="513" y="94"/>
                    <a:pt x="513" y="94"/>
                    <a:pt x="513" y="94"/>
                  </a:cubicBezTo>
                  <a:cubicBezTo>
                    <a:pt x="512" y="95"/>
                    <a:pt x="512" y="97"/>
                    <a:pt x="513" y="98"/>
                  </a:cubicBezTo>
                  <a:cubicBezTo>
                    <a:pt x="514" y="98"/>
                    <a:pt x="514" y="99"/>
                    <a:pt x="515" y="99"/>
                  </a:cubicBezTo>
                  <a:cubicBezTo>
                    <a:pt x="516" y="99"/>
                    <a:pt x="517" y="98"/>
                    <a:pt x="517" y="98"/>
                  </a:cubicBezTo>
                  <a:cubicBezTo>
                    <a:pt x="528" y="88"/>
                    <a:pt x="528" y="88"/>
                    <a:pt x="528" y="88"/>
                  </a:cubicBezTo>
                  <a:cubicBezTo>
                    <a:pt x="529" y="86"/>
                    <a:pt x="529" y="84"/>
                    <a:pt x="528" y="83"/>
                  </a:cubicBezTo>
                  <a:cubicBezTo>
                    <a:pt x="527" y="82"/>
                    <a:pt x="525" y="82"/>
                    <a:pt x="523" y="83"/>
                  </a:cubicBezTo>
                  <a:close/>
                  <a:moveTo>
                    <a:pt x="570" y="41"/>
                  </a:moveTo>
                  <a:cubicBezTo>
                    <a:pt x="571" y="41"/>
                    <a:pt x="571" y="42"/>
                    <a:pt x="572" y="42"/>
                  </a:cubicBezTo>
                  <a:cubicBezTo>
                    <a:pt x="573" y="42"/>
                    <a:pt x="574" y="41"/>
                    <a:pt x="574" y="41"/>
                  </a:cubicBezTo>
                  <a:cubicBezTo>
                    <a:pt x="604" y="11"/>
                    <a:pt x="604" y="11"/>
                    <a:pt x="604" y="11"/>
                  </a:cubicBezTo>
                  <a:cubicBezTo>
                    <a:pt x="605" y="10"/>
                    <a:pt x="605" y="8"/>
                    <a:pt x="604" y="7"/>
                  </a:cubicBezTo>
                  <a:cubicBezTo>
                    <a:pt x="603" y="6"/>
                    <a:pt x="601" y="6"/>
                    <a:pt x="599" y="7"/>
                  </a:cubicBezTo>
                  <a:cubicBezTo>
                    <a:pt x="570" y="36"/>
                    <a:pt x="570" y="36"/>
                    <a:pt x="570" y="36"/>
                  </a:cubicBezTo>
                  <a:cubicBezTo>
                    <a:pt x="569" y="38"/>
                    <a:pt x="569" y="40"/>
                    <a:pt x="570" y="41"/>
                  </a:cubicBezTo>
                  <a:close/>
                  <a:moveTo>
                    <a:pt x="246" y="365"/>
                  </a:moveTo>
                  <a:cubicBezTo>
                    <a:pt x="245" y="363"/>
                    <a:pt x="243" y="363"/>
                    <a:pt x="242" y="365"/>
                  </a:cubicBezTo>
                  <a:cubicBezTo>
                    <a:pt x="205" y="402"/>
                    <a:pt x="205" y="402"/>
                    <a:pt x="205" y="402"/>
                  </a:cubicBezTo>
                  <a:cubicBezTo>
                    <a:pt x="203" y="403"/>
                    <a:pt x="203" y="405"/>
                    <a:pt x="205" y="406"/>
                  </a:cubicBezTo>
                  <a:cubicBezTo>
                    <a:pt x="205" y="407"/>
                    <a:pt x="206" y="407"/>
                    <a:pt x="207" y="407"/>
                  </a:cubicBezTo>
                  <a:cubicBezTo>
                    <a:pt x="207" y="407"/>
                    <a:pt x="208" y="407"/>
                    <a:pt x="209" y="406"/>
                  </a:cubicBezTo>
                  <a:cubicBezTo>
                    <a:pt x="246" y="369"/>
                    <a:pt x="246" y="369"/>
                    <a:pt x="246" y="369"/>
                  </a:cubicBezTo>
                  <a:cubicBezTo>
                    <a:pt x="248" y="368"/>
                    <a:pt x="248" y="366"/>
                    <a:pt x="246" y="365"/>
                  </a:cubicBezTo>
                  <a:close/>
                  <a:moveTo>
                    <a:pt x="296" y="332"/>
                  </a:moveTo>
                  <a:cubicBezTo>
                    <a:pt x="296" y="332"/>
                    <a:pt x="297" y="332"/>
                    <a:pt x="298" y="332"/>
                  </a:cubicBezTo>
                  <a:cubicBezTo>
                    <a:pt x="305" y="324"/>
                    <a:pt x="305" y="324"/>
                    <a:pt x="305" y="324"/>
                  </a:cubicBezTo>
                  <a:cubicBezTo>
                    <a:pt x="491" y="138"/>
                    <a:pt x="491" y="138"/>
                    <a:pt x="491" y="138"/>
                  </a:cubicBezTo>
                  <a:cubicBezTo>
                    <a:pt x="493" y="137"/>
                    <a:pt x="493" y="135"/>
                    <a:pt x="491" y="133"/>
                  </a:cubicBezTo>
                  <a:cubicBezTo>
                    <a:pt x="490" y="132"/>
                    <a:pt x="488" y="132"/>
                    <a:pt x="487" y="133"/>
                  </a:cubicBezTo>
                  <a:cubicBezTo>
                    <a:pt x="302" y="318"/>
                    <a:pt x="302" y="318"/>
                    <a:pt x="302" y="318"/>
                  </a:cubicBezTo>
                  <a:cubicBezTo>
                    <a:pt x="293" y="327"/>
                    <a:pt x="293" y="327"/>
                    <a:pt x="293" y="327"/>
                  </a:cubicBezTo>
                  <a:cubicBezTo>
                    <a:pt x="292" y="328"/>
                    <a:pt x="292" y="330"/>
                    <a:pt x="293" y="332"/>
                  </a:cubicBezTo>
                  <a:cubicBezTo>
                    <a:pt x="294" y="332"/>
                    <a:pt x="295" y="332"/>
                    <a:pt x="296" y="332"/>
                  </a:cubicBezTo>
                  <a:close/>
                  <a:moveTo>
                    <a:pt x="245" y="380"/>
                  </a:moveTo>
                  <a:cubicBezTo>
                    <a:pt x="244" y="379"/>
                    <a:pt x="242" y="379"/>
                    <a:pt x="241" y="380"/>
                  </a:cubicBezTo>
                  <a:cubicBezTo>
                    <a:pt x="214" y="406"/>
                    <a:pt x="214" y="406"/>
                    <a:pt x="214" y="406"/>
                  </a:cubicBezTo>
                  <a:cubicBezTo>
                    <a:pt x="213" y="407"/>
                    <a:pt x="213" y="409"/>
                    <a:pt x="214" y="411"/>
                  </a:cubicBezTo>
                  <a:cubicBezTo>
                    <a:pt x="215" y="411"/>
                    <a:pt x="216" y="412"/>
                    <a:pt x="216" y="412"/>
                  </a:cubicBezTo>
                  <a:cubicBezTo>
                    <a:pt x="217" y="412"/>
                    <a:pt x="218" y="411"/>
                    <a:pt x="219" y="411"/>
                  </a:cubicBezTo>
                  <a:cubicBezTo>
                    <a:pt x="245" y="384"/>
                    <a:pt x="245" y="384"/>
                    <a:pt x="245" y="384"/>
                  </a:cubicBezTo>
                  <a:cubicBezTo>
                    <a:pt x="246" y="383"/>
                    <a:pt x="246" y="381"/>
                    <a:pt x="245" y="380"/>
                  </a:cubicBezTo>
                  <a:close/>
                  <a:moveTo>
                    <a:pt x="531" y="94"/>
                  </a:moveTo>
                  <a:cubicBezTo>
                    <a:pt x="532" y="95"/>
                    <a:pt x="532" y="95"/>
                    <a:pt x="533" y="95"/>
                  </a:cubicBezTo>
                  <a:cubicBezTo>
                    <a:pt x="534" y="95"/>
                    <a:pt x="535" y="95"/>
                    <a:pt x="535" y="94"/>
                  </a:cubicBezTo>
                  <a:cubicBezTo>
                    <a:pt x="538" y="91"/>
                    <a:pt x="538" y="91"/>
                    <a:pt x="538" y="91"/>
                  </a:cubicBezTo>
                  <a:cubicBezTo>
                    <a:pt x="539" y="90"/>
                    <a:pt x="539" y="88"/>
                    <a:pt x="538" y="87"/>
                  </a:cubicBezTo>
                  <a:cubicBezTo>
                    <a:pt x="537" y="85"/>
                    <a:pt x="535" y="85"/>
                    <a:pt x="534" y="87"/>
                  </a:cubicBezTo>
                  <a:cubicBezTo>
                    <a:pt x="531" y="90"/>
                    <a:pt x="531" y="90"/>
                    <a:pt x="531" y="90"/>
                  </a:cubicBezTo>
                  <a:cubicBezTo>
                    <a:pt x="530" y="91"/>
                    <a:pt x="530" y="93"/>
                    <a:pt x="531" y="94"/>
                  </a:cubicBezTo>
                  <a:close/>
                  <a:moveTo>
                    <a:pt x="577" y="48"/>
                  </a:moveTo>
                  <a:cubicBezTo>
                    <a:pt x="577" y="49"/>
                    <a:pt x="578" y="49"/>
                    <a:pt x="579" y="49"/>
                  </a:cubicBezTo>
                  <a:cubicBezTo>
                    <a:pt x="580" y="49"/>
                    <a:pt x="581" y="49"/>
                    <a:pt x="581" y="48"/>
                  </a:cubicBezTo>
                  <a:cubicBezTo>
                    <a:pt x="618" y="12"/>
                    <a:pt x="618" y="12"/>
                    <a:pt x="618" y="12"/>
                  </a:cubicBezTo>
                  <a:cubicBezTo>
                    <a:pt x="619" y="10"/>
                    <a:pt x="619" y="8"/>
                    <a:pt x="618" y="7"/>
                  </a:cubicBezTo>
                  <a:cubicBezTo>
                    <a:pt x="616" y="6"/>
                    <a:pt x="615" y="6"/>
                    <a:pt x="613" y="7"/>
                  </a:cubicBezTo>
                  <a:cubicBezTo>
                    <a:pt x="577" y="44"/>
                    <a:pt x="577" y="44"/>
                    <a:pt x="577" y="44"/>
                  </a:cubicBezTo>
                  <a:cubicBezTo>
                    <a:pt x="576" y="45"/>
                    <a:pt x="576" y="47"/>
                    <a:pt x="577" y="48"/>
                  </a:cubicBezTo>
                  <a:close/>
                  <a:moveTo>
                    <a:pt x="250" y="389"/>
                  </a:moveTo>
                  <a:cubicBezTo>
                    <a:pt x="248" y="388"/>
                    <a:pt x="247" y="388"/>
                    <a:pt x="245" y="389"/>
                  </a:cubicBezTo>
                  <a:cubicBezTo>
                    <a:pt x="223" y="412"/>
                    <a:pt x="223" y="412"/>
                    <a:pt x="223" y="412"/>
                  </a:cubicBezTo>
                  <a:cubicBezTo>
                    <a:pt x="222" y="413"/>
                    <a:pt x="222" y="415"/>
                    <a:pt x="223" y="416"/>
                  </a:cubicBezTo>
                  <a:cubicBezTo>
                    <a:pt x="223" y="417"/>
                    <a:pt x="224" y="417"/>
                    <a:pt x="225" y="417"/>
                  </a:cubicBezTo>
                  <a:cubicBezTo>
                    <a:pt x="226" y="417"/>
                    <a:pt x="227" y="417"/>
                    <a:pt x="227" y="416"/>
                  </a:cubicBezTo>
                  <a:cubicBezTo>
                    <a:pt x="250" y="394"/>
                    <a:pt x="250" y="394"/>
                    <a:pt x="250" y="394"/>
                  </a:cubicBezTo>
                  <a:cubicBezTo>
                    <a:pt x="251" y="392"/>
                    <a:pt x="251" y="390"/>
                    <a:pt x="250" y="389"/>
                  </a:cubicBezTo>
                  <a:close/>
                  <a:moveTo>
                    <a:pt x="507" y="132"/>
                  </a:moveTo>
                  <a:cubicBezTo>
                    <a:pt x="506" y="131"/>
                    <a:pt x="504" y="131"/>
                    <a:pt x="502" y="132"/>
                  </a:cubicBezTo>
                  <a:cubicBezTo>
                    <a:pt x="314" y="320"/>
                    <a:pt x="314" y="320"/>
                    <a:pt x="314" y="320"/>
                  </a:cubicBezTo>
                  <a:cubicBezTo>
                    <a:pt x="313" y="321"/>
                    <a:pt x="313" y="323"/>
                    <a:pt x="314" y="324"/>
                  </a:cubicBezTo>
                  <a:cubicBezTo>
                    <a:pt x="315" y="325"/>
                    <a:pt x="316" y="325"/>
                    <a:pt x="317" y="325"/>
                  </a:cubicBezTo>
                  <a:cubicBezTo>
                    <a:pt x="317" y="325"/>
                    <a:pt x="318" y="325"/>
                    <a:pt x="319" y="324"/>
                  </a:cubicBezTo>
                  <a:cubicBezTo>
                    <a:pt x="507" y="136"/>
                    <a:pt x="507" y="136"/>
                    <a:pt x="507" y="136"/>
                  </a:cubicBezTo>
                  <a:cubicBezTo>
                    <a:pt x="508" y="135"/>
                    <a:pt x="508" y="133"/>
                    <a:pt x="507" y="132"/>
                  </a:cubicBezTo>
                  <a:close/>
                  <a:moveTo>
                    <a:pt x="574" y="65"/>
                  </a:moveTo>
                  <a:cubicBezTo>
                    <a:pt x="574" y="66"/>
                    <a:pt x="575" y="66"/>
                    <a:pt x="576" y="66"/>
                  </a:cubicBezTo>
                  <a:cubicBezTo>
                    <a:pt x="577" y="66"/>
                    <a:pt x="577" y="66"/>
                    <a:pt x="578" y="65"/>
                  </a:cubicBezTo>
                  <a:cubicBezTo>
                    <a:pt x="633" y="10"/>
                    <a:pt x="633" y="10"/>
                    <a:pt x="633" y="10"/>
                  </a:cubicBezTo>
                  <a:cubicBezTo>
                    <a:pt x="634" y="9"/>
                    <a:pt x="634" y="7"/>
                    <a:pt x="633" y="6"/>
                  </a:cubicBezTo>
                  <a:cubicBezTo>
                    <a:pt x="632" y="5"/>
                    <a:pt x="630" y="5"/>
                    <a:pt x="628" y="6"/>
                  </a:cubicBezTo>
                  <a:cubicBezTo>
                    <a:pt x="574" y="61"/>
                    <a:pt x="574" y="61"/>
                    <a:pt x="574" y="61"/>
                  </a:cubicBezTo>
                  <a:cubicBezTo>
                    <a:pt x="572" y="62"/>
                    <a:pt x="572" y="64"/>
                    <a:pt x="574" y="65"/>
                  </a:cubicBezTo>
                  <a:close/>
                  <a:moveTo>
                    <a:pt x="456" y="200"/>
                  </a:moveTo>
                  <a:cubicBezTo>
                    <a:pt x="456" y="200"/>
                    <a:pt x="457" y="200"/>
                    <a:pt x="458" y="200"/>
                  </a:cubicBezTo>
                  <a:cubicBezTo>
                    <a:pt x="506" y="151"/>
                    <a:pt x="506" y="151"/>
                    <a:pt x="506" y="151"/>
                  </a:cubicBezTo>
                  <a:cubicBezTo>
                    <a:pt x="506" y="151"/>
                    <a:pt x="507" y="150"/>
                    <a:pt x="507" y="150"/>
                  </a:cubicBezTo>
                  <a:cubicBezTo>
                    <a:pt x="507" y="150"/>
                    <a:pt x="507" y="150"/>
                    <a:pt x="508" y="150"/>
                  </a:cubicBezTo>
                  <a:cubicBezTo>
                    <a:pt x="510" y="147"/>
                    <a:pt x="510" y="147"/>
                    <a:pt x="510" y="147"/>
                  </a:cubicBezTo>
                  <a:cubicBezTo>
                    <a:pt x="511" y="146"/>
                    <a:pt x="511" y="144"/>
                    <a:pt x="510" y="143"/>
                  </a:cubicBezTo>
                  <a:cubicBezTo>
                    <a:pt x="509" y="142"/>
                    <a:pt x="507" y="142"/>
                    <a:pt x="506" y="143"/>
                  </a:cubicBezTo>
                  <a:cubicBezTo>
                    <a:pt x="503" y="145"/>
                    <a:pt x="503" y="145"/>
                    <a:pt x="503" y="145"/>
                  </a:cubicBezTo>
                  <a:cubicBezTo>
                    <a:pt x="503" y="145"/>
                    <a:pt x="503" y="146"/>
                    <a:pt x="503" y="146"/>
                  </a:cubicBezTo>
                  <a:cubicBezTo>
                    <a:pt x="502" y="146"/>
                    <a:pt x="502" y="146"/>
                    <a:pt x="502" y="147"/>
                  </a:cubicBezTo>
                  <a:cubicBezTo>
                    <a:pt x="453" y="195"/>
                    <a:pt x="453" y="195"/>
                    <a:pt x="453" y="195"/>
                  </a:cubicBezTo>
                  <a:cubicBezTo>
                    <a:pt x="452" y="196"/>
                    <a:pt x="452" y="198"/>
                    <a:pt x="453" y="200"/>
                  </a:cubicBezTo>
                  <a:cubicBezTo>
                    <a:pt x="454" y="200"/>
                    <a:pt x="455" y="200"/>
                    <a:pt x="456" y="200"/>
                  </a:cubicBezTo>
                  <a:close/>
                  <a:moveTo>
                    <a:pt x="384" y="264"/>
                  </a:moveTo>
                  <a:cubicBezTo>
                    <a:pt x="326" y="322"/>
                    <a:pt x="326" y="322"/>
                    <a:pt x="326" y="322"/>
                  </a:cubicBezTo>
                  <a:cubicBezTo>
                    <a:pt x="325" y="323"/>
                    <a:pt x="325" y="325"/>
                    <a:pt x="326" y="326"/>
                  </a:cubicBezTo>
                  <a:cubicBezTo>
                    <a:pt x="327" y="327"/>
                    <a:pt x="328" y="327"/>
                    <a:pt x="329" y="327"/>
                  </a:cubicBezTo>
                  <a:cubicBezTo>
                    <a:pt x="329" y="327"/>
                    <a:pt x="330" y="327"/>
                    <a:pt x="331" y="326"/>
                  </a:cubicBezTo>
                  <a:cubicBezTo>
                    <a:pt x="388" y="269"/>
                    <a:pt x="388" y="269"/>
                    <a:pt x="388" y="269"/>
                  </a:cubicBezTo>
                  <a:cubicBezTo>
                    <a:pt x="390" y="268"/>
                    <a:pt x="390" y="266"/>
                    <a:pt x="388" y="264"/>
                  </a:cubicBezTo>
                  <a:cubicBezTo>
                    <a:pt x="387" y="263"/>
                    <a:pt x="385" y="263"/>
                    <a:pt x="384" y="264"/>
                  </a:cubicBezTo>
                  <a:close/>
                  <a:moveTo>
                    <a:pt x="453" y="200"/>
                  </a:moveTo>
                  <a:cubicBezTo>
                    <a:pt x="452" y="199"/>
                    <a:pt x="450" y="199"/>
                    <a:pt x="448" y="200"/>
                  </a:cubicBezTo>
                  <a:cubicBezTo>
                    <a:pt x="389" y="260"/>
                    <a:pt x="389" y="260"/>
                    <a:pt x="389" y="260"/>
                  </a:cubicBezTo>
                  <a:cubicBezTo>
                    <a:pt x="387" y="261"/>
                    <a:pt x="387" y="263"/>
                    <a:pt x="389" y="264"/>
                  </a:cubicBezTo>
                  <a:cubicBezTo>
                    <a:pt x="389" y="265"/>
                    <a:pt x="390" y="265"/>
                    <a:pt x="391" y="265"/>
                  </a:cubicBezTo>
                  <a:cubicBezTo>
                    <a:pt x="392" y="265"/>
                    <a:pt x="392" y="265"/>
                    <a:pt x="393" y="264"/>
                  </a:cubicBezTo>
                  <a:cubicBezTo>
                    <a:pt x="453" y="204"/>
                    <a:pt x="453" y="204"/>
                    <a:pt x="453" y="204"/>
                  </a:cubicBezTo>
                  <a:cubicBezTo>
                    <a:pt x="454" y="203"/>
                    <a:pt x="454" y="201"/>
                    <a:pt x="453" y="200"/>
                  </a:cubicBezTo>
                  <a:close/>
                  <a:moveTo>
                    <a:pt x="593" y="56"/>
                  </a:moveTo>
                  <a:cubicBezTo>
                    <a:pt x="586" y="62"/>
                    <a:pt x="586" y="62"/>
                    <a:pt x="586" y="62"/>
                  </a:cubicBezTo>
                  <a:cubicBezTo>
                    <a:pt x="586" y="62"/>
                    <a:pt x="586" y="62"/>
                    <a:pt x="586" y="62"/>
                  </a:cubicBezTo>
                  <a:cubicBezTo>
                    <a:pt x="581" y="67"/>
                    <a:pt x="581" y="67"/>
                    <a:pt x="581" y="67"/>
                  </a:cubicBezTo>
                  <a:cubicBezTo>
                    <a:pt x="581" y="67"/>
                    <a:pt x="581" y="68"/>
                    <a:pt x="581" y="68"/>
                  </a:cubicBezTo>
                  <a:cubicBezTo>
                    <a:pt x="581" y="68"/>
                    <a:pt x="580" y="68"/>
                    <a:pt x="580" y="68"/>
                  </a:cubicBezTo>
                  <a:cubicBezTo>
                    <a:pt x="577" y="72"/>
                    <a:pt x="577" y="72"/>
                    <a:pt x="577" y="72"/>
                  </a:cubicBezTo>
                  <a:cubicBezTo>
                    <a:pt x="576" y="73"/>
                    <a:pt x="576" y="75"/>
                    <a:pt x="577" y="76"/>
                  </a:cubicBezTo>
                  <a:cubicBezTo>
                    <a:pt x="578" y="77"/>
                    <a:pt x="578" y="77"/>
                    <a:pt x="579" y="77"/>
                  </a:cubicBezTo>
                  <a:cubicBezTo>
                    <a:pt x="580" y="77"/>
                    <a:pt x="581" y="77"/>
                    <a:pt x="581" y="76"/>
                  </a:cubicBezTo>
                  <a:cubicBezTo>
                    <a:pt x="584" y="73"/>
                    <a:pt x="584" y="73"/>
                    <a:pt x="584" y="73"/>
                  </a:cubicBezTo>
                  <a:cubicBezTo>
                    <a:pt x="585" y="73"/>
                    <a:pt x="585" y="72"/>
                    <a:pt x="585" y="72"/>
                  </a:cubicBezTo>
                  <a:cubicBezTo>
                    <a:pt x="585" y="72"/>
                    <a:pt x="585" y="72"/>
                    <a:pt x="586" y="72"/>
                  </a:cubicBezTo>
                  <a:cubicBezTo>
                    <a:pt x="597" y="60"/>
                    <a:pt x="597" y="60"/>
                    <a:pt x="597" y="60"/>
                  </a:cubicBezTo>
                  <a:cubicBezTo>
                    <a:pt x="647" y="10"/>
                    <a:pt x="647" y="10"/>
                    <a:pt x="647" y="10"/>
                  </a:cubicBezTo>
                  <a:cubicBezTo>
                    <a:pt x="648" y="9"/>
                    <a:pt x="648" y="7"/>
                    <a:pt x="647" y="6"/>
                  </a:cubicBezTo>
                  <a:cubicBezTo>
                    <a:pt x="646" y="5"/>
                    <a:pt x="644" y="5"/>
                    <a:pt x="643" y="6"/>
                  </a:cubicBezTo>
                  <a:cubicBezTo>
                    <a:pt x="594" y="54"/>
                    <a:pt x="594" y="54"/>
                    <a:pt x="594" y="54"/>
                  </a:cubicBezTo>
                  <a:lnTo>
                    <a:pt x="593" y="56"/>
                  </a:lnTo>
                  <a:close/>
                  <a:moveTo>
                    <a:pt x="255" y="397"/>
                  </a:moveTo>
                  <a:cubicBezTo>
                    <a:pt x="254" y="396"/>
                    <a:pt x="252" y="396"/>
                    <a:pt x="251" y="397"/>
                  </a:cubicBezTo>
                  <a:cubicBezTo>
                    <a:pt x="232" y="416"/>
                    <a:pt x="232" y="416"/>
                    <a:pt x="232" y="416"/>
                  </a:cubicBezTo>
                  <a:cubicBezTo>
                    <a:pt x="231" y="418"/>
                    <a:pt x="231" y="420"/>
                    <a:pt x="232" y="421"/>
                  </a:cubicBezTo>
                  <a:cubicBezTo>
                    <a:pt x="233" y="421"/>
                    <a:pt x="234" y="422"/>
                    <a:pt x="234" y="422"/>
                  </a:cubicBezTo>
                  <a:cubicBezTo>
                    <a:pt x="235" y="422"/>
                    <a:pt x="236" y="421"/>
                    <a:pt x="237" y="421"/>
                  </a:cubicBezTo>
                  <a:cubicBezTo>
                    <a:pt x="255" y="402"/>
                    <a:pt x="255" y="402"/>
                    <a:pt x="255" y="402"/>
                  </a:cubicBezTo>
                  <a:cubicBezTo>
                    <a:pt x="257" y="401"/>
                    <a:pt x="257" y="399"/>
                    <a:pt x="255" y="397"/>
                  </a:cubicBezTo>
                  <a:close/>
                  <a:moveTo>
                    <a:pt x="435" y="235"/>
                  </a:moveTo>
                  <a:cubicBezTo>
                    <a:pt x="436" y="235"/>
                    <a:pt x="436" y="235"/>
                    <a:pt x="437" y="234"/>
                  </a:cubicBezTo>
                  <a:cubicBezTo>
                    <a:pt x="465" y="207"/>
                    <a:pt x="465" y="207"/>
                    <a:pt x="465" y="207"/>
                  </a:cubicBezTo>
                  <a:cubicBezTo>
                    <a:pt x="465" y="207"/>
                    <a:pt x="465" y="207"/>
                    <a:pt x="465" y="207"/>
                  </a:cubicBezTo>
                  <a:cubicBezTo>
                    <a:pt x="465" y="207"/>
                    <a:pt x="465" y="207"/>
                    <a:pt x="465" y="207"/>
                  </a:cubicBezTo>
                  <a:cubicBezTo>
                    <a:pt x="465" y="207"/>
                    <a:pt x="465" y="206"/>
                    <a:pt x="465" y="206"/>
                  </a:cubicBezTo>
                  <a:cubicBezTo>
                    <a:pt x="465" y="206"/>
                    <a:pt x="465" y="206"/>
                    <a:pt x="465" y="206"/>
                  </a:cubicBezTo>
                  <a:cubicBezTo>
                    <a:pt x="473" y="198"/>
                    <a:pt x="473" y="198"/>
                    <a:pt x="473" y="198"/>
                  </a:cubicBezTo>
                  <a:cubicBezTo>
                    <a:pt x="474" y="197"/>
                    <a:pt x="474" y="195"/>
                    <a:pt x="473" y="194"/>
                  </a:cubicBezTo>
                  <a:cubicBezTo>
                    <a:pt x="472" y="192"/>
                    <a:pt x="470" y="192"/>
                    <a:pt x="469" y="194"/>
                  </a:cubicBezTo>
                  <a:cubicBezTo>
                    <a:pt x="460" y="202"/>
                    <a:pt x="460" y="202"/>
                    <a:pt x="460" y="202"/>
                  </a:cubicBezTo>
                  <a:cubicBezTo>
                    <a:pt x="460" y="202"/>
                    <a:pt x="460" y="202"/>
                    <a:pt x="460" y="202"/>
                  </a:cubicBezTo>
                  <a:cubicBezTo>
                    <a:pt x="460" y="202"/>
                    <a:pt x="460" y="202"/>
                    <a:pt x="460" y="202"/>
                  </a:cubicBezTo>
                  <a:cubicBezTo>
                    <a:pt x="460" y="202"/>
                    <a:pt x="460" y="202"/>
                    <a:pt x="460" y="202"/>
                  </a:cubicBezTo>
                  <a:cubicBezTo>
                    <a:pt x="433" y="230"/>
                    <a:pt x="433" y="230"/>
                    <a:pt x="433" y="230"/>
                  </a:cubicBezTo>
                  <a:cubicBezTo>
                    <a:pt x="431" y="231"/>
                    <a:pt x="431" y="233"/>
                    <a:pt x="433" y="234"/>
                  </a:cubicBezTo>
                  <a:cubicBezTo>
                    <a:pt x="433" y="235"/>
                    <a:pt x="434" y="235"/>
                    <a:pt x="435" y="235"/>
                  </a:cubicBezTo>
                  <a:close/>
                  <a:moveTo>
                    <a:pt x="476" y="193"/>
                  </a:moveTo>
                  <a:cubicBezTo>
                    <a:pt x="477" y="193"/>
                    <a:pt x="478" y="193"/>
                    <a:pt x="479" y="193"/>
                  </a:cubicBezTo>
                  <a:cubicBezTo>
                    <a:pt x="513" y="159"/>
                    <a:pt x="513" y="159"/>
                    <a:pt x="513" y="159"/>
                  </a:cubicBezTo>
                  <a:cubicBezTo>
                    <a:pt x="514" y="157"/>
                    <a:pt x="514" y="155"/>
                    <a:pt x="513" y="154"/>
                  </a:cubicBezTo>
                  <a:cubicBezTo>
                    <a:pt x="511" y="153"/>
                    <a:pt x="509" y="153"/>
                    <a:pt x="508" y="154"/>
                  </a:cubicBezTo>
                  <a:cubicBezTo>
                    <a:pt x="474" y="188"/>
                    <a:pt x="474" y="188"/>
                    <a:pt x="474" y="188"/>
                  </a:cubicBezTo>
                  <a:cubicBezTo>
                    <a:pt x="473" y="189"/>
                    <a:pt x="473" y="191"/>
                    <a:pt x="474" y="193"/>
                  </a:cubicBezTo>
                  <a:cubicBezTo>
                    <a:pt x="475" y="193"/>
                    <a:pt x="476" y="193"/>
                    <a:pt x="476" y="193"/>
                  </a:cubicBezTo>
                  <a:close/>
                  <a:moveTo>
                    <a:pt x="569" y="98"/>
                  </a:moveTo>
                  <a:cubicBezTo>
                    <a:pt x="569" y="99"/>
                    <a:pt x="570" y="99"/>
                    <a:pt x="571" y="99"/>
                  </a:cubicBezTo>
                  <a:cubicBezTo>
                    <a:pt x="572" y="99"/>
                    <a:pt x="573" y="99"/>
                    <a:pt x="573" y="98"/>
                  </a:cubicBezTo>
                  <a:cubicBezTo>
                    <a:pt x="663" y="8"/>
                    <a:pt x="663" y="8"/>
                    <a:pt x="663" y="8"/>
                  </a:cubicBezTo>
                  <a:cubicBezTo>
                    <a:pt x="664" y="7"/>
                    <a:pt x="664" y="5"/>
                    <a:pt x="663" y="4"/>
                  </a:cubicBezTo>
                  <a:cubicBezTo>
                    <a:pt x="662" y="2"/>
                    <a:pt x="660" y="2"/>
                    <a:pt x="659" y="4"/>
                  </a:cubicBezTo>
                  <a:cubicBezTo>
                    <a:pt x="569" y="94"/>
                    <a:pt x="569" y="94"/>
                    <a:pt x="569" y="94"/>
                  </a:cubicBezTo>
                  <a:cubicBezTo>
                    <a:pt x="568" y="95"/>
                    <a:pt x="568" y="97"/>
                    <a:pt x="569" y="98"/>
                  </a:cubicBezTo>
                  <a:close/>
                  <a:moveTo>
                    <a:pt x="388" y="283"/>
                  </a:moveTo>
                  <a:cubicBezTo>
                    <a:pt x="389" y="282"/>
                    <a:pt x="389" y="280"/>
                    <a:pt x="388" y="279"/>
                  </a:cubicBezTo>
                  <a:cubicBezTo>
                    <a:pt x="387" y="278"/>
                    <a:pt x="385" y="278"/>
                    <a:pt x="384" y="279"/>
                  </a:cubicBezTo>
                  <a:cubicBezTo>
                    <a:pt x="367" y="295"/>
                    <a:pt x="367" y="295"/>
                    <a:pt x="367" y="295"/>
                  </a:cubicBezTo>
                  <a:cubicBezTo>
                    <a:pt x="366" y="297"/>
                    <a:pt x="366" y="299"/>
                    <a:pt x="367" y="300"/>
                  </a:cubicBezTo>
                  <a:cubicBezTo>
                    <a:pt x="368" y="300"/>
                    <a:pt x="368" y="301"/>
                    <a:pt x="369" y="301"/>
                  </a:cubicBezTo>
                  <a:cubicBezTo>
                    <a:pt x="370" y="301"/>
                    <a:pt x="371" y="300"/>
                    <a:pt x="371" y="300"/>
                  </a:cubicBezTo>
                  <a:lnTo>
                    <a:pt x="388" y="283"/>
                  </a:lnTo>
                  <a:close/>
                  <a:moveTo>
                    <a:pt x="428" y="243"/>
                  </a:moveTo>
                  <a:cubicBezTo>
                    <a:pt x="428" y="243"/>
                    <a:pt x="428" y="243"/>
                    <a:pt x="428" y="243"/>
                  </a:cubicBezTo>
                  <a:cubicBezTo>
                    <a:pt x="429" y="242"/>
                    <a:pt x="429" y="242"/>
                    <a:pt x="429" y="242"/>
                  </a:cubicBezTo>
                  <a:cubicBezTo>
                    <a:pt x="430" y="241"/>
                    <a:pt x="430" y="239"/>
                    <a:pt x="429" y="238"/>
                  </a:cubicBezTo>
                  <a:cubicBezTo>
                    <a:pt x="428" y="237"/>
                    <a:pt x="426" y="237"/>
                    <a:pt x="425" y="238"/>
                  </a:cubicBezTo>
                  <a:cubicBezTo>
                    <a:pt x="424" y="239"/>
                    <a:pt x="424" y="239"/>
                    <a:pt x="424" y="239"/>
                  </a:cubicBezTo>
                  <a:cubicBezTo>
                    <a:pt x="424" y="239"/>
                    <a:pt x="424" y="239"/>
                    <a:pt x="423" y="239"/>
                  </a:cubicBezTo>
                  <a:cubicBezTo>
                    <a:pt x="423" y="239"/>
                    <a:pt x="423" y="239"/>
                    <a:pt x="423" y="240"/>
                  </a:cubicBezTo>
                  <a:cubicBezTo>
                    <a:pt x="418" y="245"/>
                    <a:pt x="418" y="245"/>
                    <a:pt x="418" y="245"/>
                  </a:cubicBezTo>
                  <a:cubicBezTo>
                    <a:pt x="417" y="246"/>
                    <a:pt x="417" y="248"/>
                    <a:pt x="418" y="249"/>
                  </a:cubicBezTo>
                  <a:cubicBezTo>
                    <a:pt x="418" y="250"/>
                    <a:pt x="419" y="250"/>
                    <a:pt x="420" y="250"/>
                  </a:cubicBezTo>
                  <a:cubicBezTo>
                    <a:pt x="421" y="250"/>
                    <a:pt x="422" y="250"/>
                    <a:pt x="422" y="249"/>
                  </a:cubicBezTo>
                  <a:cubicBezTo>
                    <a:pt x="427" y="244"/>
                    <a:pt x="427" y="244"/>
                    <a:pt x="427" y="244"/>
                  </a:cubicBezTo>
                  <a:cubicBezTo>
                    <a:pt x="427" y="244"/>
                    <a:pt x="427" y="244"/>
                    <a:pt x="428" y="243"/>
                  </a:cubicBezTo>
                  <a:close/>
                  <a:moveTo>
                    <a:pt x="269" y="398"/>
                  </a:moveTo>
                  <a:cubicBezTo>
                    <a:pt x="268" y="397"/>
                    <a:pt x="266" y="397"/>
                    <a:pt x="265" y="398"/>
                  </a:cubicBezTo>
                  <a:cubicBezTo>
                    <a:pt x="244" y="418"/>
                    <a:pt x="244" y="418"/>
                    <a:pt x="244" y="418"/>
                  </a:cubicBezTo>
                  <a:cubicBezTo>
                    <a:pt x="243" y="419"/>
                    <a:pt x="243" y="421"/>
                    <a:pt x="244" y="423"/>
                  </a:cubicBezTo>
                  <a:cubicBezTo>
                    <a:pt x="245" y="423"/>
                    <a:pt x="246" y="424"/>
                    <a:pt x="246" y="424"/>
                  </a:cubicBezTo>
                  <a:cubicBezTo>
                    <a:pt x="247" y="424"/>
                    <a:pt x="248" y="423"/>
                    <a:pt x="249" y="423"/>
                  </a:cubicBezTo>
                  <a:cubicBezTo>
                    <a:pt x="269" y="402"/>
                    <a:pt x="269" y="402"/>
                    <a:pt x="269" y="402"/>
                  </a:cubicBezTo>
                  <a:cubicBezTo>
                    <a:pt x="270" y="401"/>
                    <a:pt x="270" y="399"/>
                    <a:pt x="269" y="398"/>
                  </a:cubicBezTo>
                  <a:close/>
                  <a:moveTo>
                    <a:pt x="338" y="334"/>
                  </a:moveTo>
                  <a:cubicBezTo>
                    <a:pt x="348" y="324"/>
                    <a:pt x="348" y="324"/>
                    <a:pt x="348" y="324"/>
                  </a:cubicBezTo>
                  <a:cubicBezTo>
                    <a:pt x="349" y="322"/>
                    <a:pt x="349" y="320"/>
                    <a:pt x="348" y="319"/>
                  </a:cubicBezTo>
                  <a:cubicBezTo>
                    <a:pt x="346" y="318"/>
                    <a:pt x="345" y="318"/>
                    <a:pt x="343" y="319"/>
                  </a:cubicBezTo>
                  <a:cubicBezTo>
                    <a:pt x="333" y="329"/>
                    <a:pt x="333" y="329"/>
                    <a:pt x="333" y="329"/>
                  </a:cubicBezTo>
                  <a:cubicBezTo>
                    <a:pt x="332" y="330"/>
                    <a:pt x="332" y="332"/>
                    <a:pt x="333" y="334"/>
                  </a:cubicBezTo>
                  <a:cubicBezTo>
                    <a:pt x="334" y="334"/>
                    <a:pt x="335" y="335"/>
                    <a:pt x="335" y="335"/>
                  </a:cubicBezTo>
                  <a:cubicBezTo>
                    <a:pt x="336" y="335"/>
                    <a:pt x="337" y="334"/>
                    <a:pt x="338" y="334"/>
                  </a:cubicBezTo>
                  <a:close/>
                  <a:moveTo>
                    <a:pt x="336" y="348"/>
                  </a:moveTo>
                  <a:cubicBezTo>
                    <a:pt x="336" y="348"/>
                    <a:pt x="337" y="348"/>
                    <a:pt x="338" y="347"/>
                  </a:cubicBezTo>
                  <a:cubicBezTo>
                    <a:pt x="350" y="336"/>
                    <a:pt x="350" y="336"/>
                    <a:pt x="350" y="336"/>
                  </a:cubicBezTo>
                  <a:cubicBezTo>
                    <a:pt x="351" y="334"/>
                    <a:pt x="351" y="332"/>
                    <a:pt x="350" y="331"/>
                  </a:cubicBezTo>
                  <a:cubicBezTo>
                    <a:pt x="348" y="330"/>
                    <a:pt x="346" y="330"/>
                    <a:pt x="345" y="331"/>
                  </a:cubicBezTo>
                  <a:cubicBezTo>
                    <a:pt x="333" y="343"/>
                    <a:pt x="333" y="343"/>
                    <a:pt x="333" y="343"/>
                  </a:cubicBezTo>
                  <a:cubicBezTo>
                    <a:pt x="332" y="344"/>
                    <a:pt x="332" y="346"/>
                    <a:pt x="333" y="347"/>
                  </a:cubicBezTo>
                  <a:cubicBezTo>
                    <a:pt x="334" y="348"/>
                    <a:pt x="335" y="348"/>
                    <a:pt x="336" y="348"/>
                  </a:cubicBezTo>
                  <a:close/>
                  <a:moveTo>
                    <a:pt x="570" y="111"/>
                  </a:moveTo>
                  <a:cubicBezTo>
                    <a:pt x="571" y="111"/>
                    <a:pt x="572" y="112"/>
                    <a:pt x="572" y="112"/>
                  </a:cubicBezTo>
                  <a:cubicBezTo>
                    <a:pt x="573" y="112"/>
                    <a:pt x="574" y="111"/>
                    <a:pt x="575" y="111"/>
                  </a:cubicBezTo>
                  <a:cubicBezTo>
                    <a:pt x="678" y="7"/>
                    <a:pt x="678" y="7"/>
                    <a:pt x="678" y="7"/>
                  </a:cubicBezTo>
                  <a:cubicBezTo>
                    <a:pt x="679" y="6"/>
                    <a:pt x="679" y="4"/>
                    <a:pt x="678" y="3"/>
                  </a:cubicBezTo>
                  <a:cubicBezTo>
                    <a:pt x="677" y="1"/>
                    <a:pt x="675" y="1"/>
                    <a:pt x="674" y="3"/>
                  </a:cubicBezTo>
                  <a:cubicBezTo>
                    <a:pt x="570" y="106"/>
                    <a:pt x="570" y="106"/>
                    <a:pt x="570" y="106"/>
                  </a:cubicBezTo>
                  <a:cubicBezTo>
                    <a:pt x="569" y="108"/>
                    <a:pt x="569" y="109"/>
                    <a:pt x="570" y="111"/>
                  </a:cubicBezTo>
                  <a:close/>
                  <a:moveTo>
                    <a:pt x="523" y="158"/>
                  </a:moveTo>
                  <a:cubicBezTo>
                    <a:pt x="522" y="157"/>
                    <a:pt x="520" y="157"/>
                    <a:pt x="518" y="158"/>
                  </a:cubicBezTo>
                  <a:cubicBezTo>
                    <a:pt x="491" y="185"/>
                    <a:pt x="491" y="185"/>
                    <a:pt x="491" y="185"/>
                  </a:cubicBezTo>
                  <a:cubicBezTo>
                    <a:pt x="488" y="189"/>
                    <a:pt x="488" y="189"/>
                    <a:pt x="488" y="189"/>
                  </a:cubicBezTo>
                  <a:cubicBezTo>
                    <a:pt x="481" y="196"/>
                    <a:pt x="481" y="196"/>
                    <a:pt x="481" y="196"/>
                  </a:cubicBezTo>
                  <a:cubicBezTo>
                    <a:pt x="479" y="197"/>
                    <a:pt x="479" y="199"/>
                    <a:pt x="481" y="200"/>
                  </a:cubicBezTo>
                  <a:cubicBezTo>
                    <a:pt x="481" y="201"/>
                    <a:pt x="482" y="201"/>
                    <a:pt x="483" y="201"/>
                  </a:cubicBezTo>
                  <a:cubicBezTo>
                    <a:pt x="484" y="201"/>
                    <a:pt x="484" y="201"/>
                    <a:pt x="485" y="200"/>
                  </a:cubicBezTo>
                  <a:cubicBezTo>
                    <a:pt x="523" y="162"/>
                    <a:pt x="523" y="162"/>
                    <a:pt x="523" y="162"/>
                  </a:cubicBezTo>
                  <a:cubicBezTo>
                    <a:pt x="524" y="161"/>
                    <a:pt x="524" y="159"/>
                    <a:pt x="523" y="158"/>
                  </a:cubicBezTo>
                  <a:close/>
                  <a:moveTo>
                    <a:pt x="303" y="378"/>
                  </a:moveTo>
                  <a:cubicBezTo>
                    <a:pt x="302" y="377"/>
                    <a:pt x="300" y="377"/>
                    <a:pt x="298" y="378"/>
                  </a:cubicBezTo>
                  <a:cubicBezTo>
                    <a:pt x="258" y="419"/>
                    <a:pt x="258" y="419"/>
                    <a:pt x="258" y="419"/>
                  </a:cubicBezTo>
                  <a:cubicBezTo>
                    <a:pt x="256" y="420"/>
                    <a:pt x="256" y="422"/>
                    <a:pt x="258" y="423"/>
                  </a:cubicBezTo>
                  <a:cubicBezTo>
                    <a:pt x="258" y="424"/>
                    <a:pt x="259" y="424"/>
                    <a:pt x="260" y="424"/>
                  </a:cubicBezTo>
                  <a:cubicBezTo>
                    <a:pt x="261" y="424"/>
                    <a:pt x="261" y="424"/>
                    <a:pt x="262" y="423"/>
                  </a:cubicBezTo>
                  <a:cubicBezTo>
                    <a:pt x="303" y="382"/>
                    <a:pt x="303" y="382"/>
                    <a:pt x="303" y="382"/>
                  </a:cubicBezTo>
                  <a:cubicBezTo>
                    <a:pt x="304" y="381"/>
                    <a:pt x="304" y="379"/>
                    <a:pt x="303" y="378"/>
                  </a:cubicBezTo>
                  <a:close/>
                  <a:moveTo>
                    <a:pt x="458" y="225"/>
                  </a:moveTo>
                  <a:cubicBezTo>
                    <a:pt x="459" y="225"/>
                    <a:pt x="460" y="225"/>
                    <a:pt x="461" y="225"/>
                  </a:cubicBezTo>
                  <a:cubicBezTo>
                    <a:pt x="469" y="216"/>
                    <a:pt x="469" y="216"/>
                    <a:pt x="469" y="216"/>
                  </a:cubicBezTo>
                  <a:cubicBezTo>
                    <a:pt x="470" y="215"/>
                    <a:pt x="470" y="213"/>
                    <a:pt x="469" y="212"/>
                  </a:cubicBezTo>
                  <a:cubicBezTo>
                    <a:pt x="468" y="211"/>
                    <a:pt x="466" y="211"/>
                    <a:pt x="465" y="212"/>
                  </a:cubicBezTo>
                  <a:cubicBezTo>
                    <a:pt x="456" y="220"/>
                    <a:pt x="456" y="220"/>
                    <a:pt x="456" y="220"/>
                  </a:cubicBezTo>
                  <a:cubicBezTo>
                    <a:pt x="455" y="221"/>
                    <a:pt x="455" y="223"/>
                    <a:pt x="456" y="225"/>
                  </a:cubicBezTo>
                  <a:cubicBezTo>
                    <a:pt x="457" y="225"/>
                    <a:pt x="458" y="225"/>
                    <a:pt x="458" y="225"/>
                  </a:cubicBezTo>
                  <a:close/>
                  <a:moveTo>
                    <a:pt x="466" y="232"/>
                  </a:moveTo>
                  <a:cubicBezTo>
                    <a:pt x="467" y="232"/>
                    <a:pt x="468" y="231"/>
                    <a:pt x="468" y="231"/>
                  </a:cubicBezTo>
                  <a:cubicBezTo>
                    <a:pt x="478" y="221"/>
                    <a:pt x="478" y="221"/>
                    <a:pt x="478" y="221"/>
                  </a:cubicBezTo>
                  <a:cubicBezTo>
                    <a:pt x="478" y="221"/>
                    <a:pt x="478" y="221"/>
                    <a:pt x="478" y="221"/>
                  </a:cubicBezTo>
                  <a:cubicBezTo>
                    <a:pt x="478" y="221"/>
                    <a:pt x="479" y="221"/>
                    <a:pt x="479" y="221"/>
                  </a:cubicBezTo>
                  <a:cubicBezTo>
                    <a:pt x="483" y="216"/>
                    <a:pt x="483" y="216"/>
                    <a:pt x="483" y="216"/>
                  </a:cubicBezTo>
                  <a:cubicBezTo>
                    <a:pt x="484" y="215"/>
                    <a:pt x="484" y="213"/>
                    <a:pt x="483" y="212"/>
                  </a:cubicBezTo>
                  <a:cubicBezTo>
                    <a:pt x="482" y="211"/>
                    <a:pt x="480" y="211"/>
                    <a:pt x="478" y="212"/>
                  </a:cubicBezTo>
                  <a:cubicBezTo>
                    <a:pt x="474" y="216"/>
                    <a:pt x="474" y="216"/>
                    <a:pt x="474" y="216"/>
                  </a:cubicBezTo>
                  <a:cubicBezTo>
                    <a:pt x="474" y="216"/>
                    <a:pt x="474" y="216"/>
                    <a:pt x="474" y="217"/>
                  </a:cubicBezTo>
                  <a:cubicBezTo>
                    <a:pt x="474" y="217"/>
                    <a:pt x="474" y="217"/>
                    <a:pt x="474" y="217"/>
                  </a:cubicBezTo>
                  <a:cubicBezTo>
                    <a:pt x="464" y="227"/>
                    <a:pt x="464" y="227"/>
                    <a:pt x="464" y="227"/>
                  </a:cubicBezTo>
                  <a:cubicBezTo>
                    <a:pt x="463" y="228"/>
                    <a:pt x="463" y="230"/>
                    <a:pt x="464" y="231"/>
                  </a:cubicBezTo>
                  <a:cubicBezTo>
                    <a:pt x="465" y="231"/>
                    <a:pt x="465" y="232"/>
                    <a:pt x="466" y="232"/>
                  </a:cubicBezTo>
                  <a:close/>
                  <a:moveTo>
                    <a:pt x="316" y="382"/>
                  </a:moveTo>
                  <a:cubicBezTo>
                    <a:pt x="317" y="382"/>
                    <a:pt x="318" y="382"/>
                    <a:pt x="318" y="381"/>
                  </a:cubicBezTo>
                  <a:cubicBezTo>
                    <a:pt x="327" y="373"/>
                    <a:pt x="327" y="373"/>
                    <a:pt x="327" y="373"/>
                  </a:cubicBezTo>
                  <a:cubicBezTo>
                    <a:pt x="328" y="371"/>
                    <a:pt x="328" y="369"/>
                    <a:pt x="327" y="368"/>
                  </a:cubicBezTo>
                  <a:cubicBezTo>
                    <a:pt x="325" y="367"/>
                    <a:pt x="323" y="367"/>
                    <a:pt x="322" y="368"/>
                  </a:cubicBezTo>
                  <a:cubicBezTo>
                    <a:pt x="314" y="377"/>
                    <a:pt x="314" y="377"/>
                    <a:pt x="314" y="377"/>
                  </a:cubicBezTo>
                  <a:cubicBezTo>
                    <a:pt x="313" y="378"/>
                    <a:pt x="313" y="380"/>
                    <a:pt x="314" y="381"/>
                  </a:cubicBezTo>
                  <a:cubicBezTo>
                    <a:pt x="314" y="382"/>
                    <a:pt x="315" y="382"/>
                    <a:pt x="316" y="382"/>
                  </a:cubicBezTo>
                  <a:close/>
                  <a:moveTo>
                    <a:pt x="524" y="166"/>
                  </a:moveTo>
                  <a:cubicBezTo>
                    <a:pt x="510" y="180"/>
                    <a:pt x="510" y="180"/>
                    <a:pt x="510" y="180"/>
                  </a:cubicBezTo>
                  <a:cubicBezTo>
                    <a:pt x="509" y="182"/>
                    <a:pt x="509" y="184"/>
                    <a:pt x="510" y="185"/>
                  </a:cubicBezTo>
                  <a:cubicBezTo>
                    <a:pt x="511" y="185"/>
                    <a:pt x="511" y="186"/>
                    <a:pt x="512" y="186"/>
                  </a:cubicBezTo>
                  <a:cubicBezTo>
                    <a:pt x="513" y="186"/>
                    <a:pt x="514" y="185"/>
                    <a:pt x="514" y="185"/>
                  </a:cubicBezTo>
                  <a:cubicBezTo>
                    <a:pt x="528" y="171"/>
                    <a:pt x="528" y="171"/>
                    <a:pt x="528" y="171"/>
                  </a:cubicBezTo>
                  <a:cubicBezTo>
                    <a:pt x="530" y="170"/>
                    <a:pt x="530" y="168"/>
                    <a:pt x="528" y="166"/>
                  </a:cubicBezTo>
                  <a:cubicBezTo>
                    <a:pt x="527" y="165"/>
                    <a:pt x="525" y="165"/>
                    <a:pt x="524" y="166"/>
                  </a:cubicBezTo>
                  <a:close/>
                  <a:moveTo>
                    <a:pt x="340" y="357"/>
                  </a:moveTo>
                  <a:cubicBezTo>
                    <a:pt x="341" y="357"/>
                    <a:pt x="342" y="357"/>
                    <a:pt x="343" y="357"/>
                  </a:cubicBezTo>
                  <a:cubicBezTo>
                    <a:pt x="350" y="349"/>
                    <a:pt x="350" y="349"/>
                    <a:pt x="350" y="349"/>
                  </a:cubicBezTo>
                  <a:cubicBezTo>
                    <a:pt x="351" y="348"/>
                    <a:pt x="351" y="346"/>
                    <a:pt x="350" y="345"/>
                  </a:cubicBezTo>
                  <a:cubicBezTo>
                    <a:pt x="349" y="343"/>
                    <a:pt x="347" y="343"/>
                    <a:pt x="346" y="345"/>
                  </a:cubicBezTo>
                  <a:cubicBezTo>
                    <a:pt x="338" y="352"/>
                    <a:pt x="338" y="352"/>
                    <a:pt x="338" y="352"/>
                  </a:cubicBezTo>
                  <a:cubicBezTo>
                    <a:pt x="337" y="353"/>
                    <a:pt x="337" y="355"/>
                    <a:pt x="338" y="357"/>
                  </a:cubicBezTo>
                  <a:cubicBezTo>
                    <a:pt x="339" y="357"/>
                    <a:pt x="340" y="357"/>
                    <a:pt x="340" y="357"/>
                  </a:cubicBezTo>
                  <a:close/>
                  <a:moveTo>
                    <a:pt x="296" y="403"/>
                  </a:moveTo>
                  <a:cubicBezTo>
                    <a:pt x="296" y="403"/>
                    <a:pt x="297" y="402"/>
                    <a:pt x="297" y="402"/>
                  </a:cubicBezTo>
                  <a:cubicBezTo>
                    <a:pt x="299" y="400"/>
                    <a:pt x="299" y="400"/>
                    <a:pt x="299" y="400"/>
                  </a:cubicBezTo>
                  <a:cubicBezTo>
                    <a:pt x="300" y="399"/>
                    <a:pt x="300" y="397"/>
                    <a:pt x="299" y="396"/>
                  </a:cubicBezTo>
                  <a:cubicBezTo>
                    <a:pt x="298" y="395"/>
                    <a:pt x="296" y="395"/>
                    <a:pt x="294" y="396"/>
                  </a:cubicBezTo>
                  <a:cubicBezTo>
                    <a:pt x="293" y="398"/>
                    <a:pt x="293" y="398"/>
                    <a:pt x="293" y="398"/>
                  </a:cubicBezTo>
                  <a:cubicBezTo>
                    <a:pt x="292" y="398"/>
                    <a:pt x="292" y="398"/>
                    <a:pt x="292" y="399"/>
                  </a:cubicBezTo>
                  <a:cubicBezTo>
                    <a:pt x="292" y="399"/>
                    <a:pt x="291" y="399"/>
                    <a:pt x="291" y="399"/>
                  </a:cubicBezTo>
                  <a:cubicBezTo>
                    <a:pt x="264" y="426"/>
                    <a:pt x="264" y="426"/>
                    <a:pt x="264" y="426"/>
                  </a:cubicBezTo>
                  <a:cubicBezTo>
                    <a:pt x="263" y="428"/>
                    <a:pt x="263" y="430"/>
                    <a:pt x="264" y="431"/>
                  </a:cubicBezTo>
                  <a:cubicBezTo>
                    <a:pt x="265" y="431"/>
                    <a:pt x="265" y="432"/>
                    <a:pt x="266" y="432"/>
                  </a:cubicBezTo>
                  <a:cubicBezTo>
                    <a:pt x="267" y="432"/>
                    <a:pt x="268" y="431"/>
                    <a:pt x="268" y="431"/>
                  </a:cubicBezTo>
                  <a:cubicBezTo>
                    <a:pt x="295" y="404"/>
                    <a:pt x="295" y="404"/>
                    <a:pt x="295" y="404"/>
                  </a:cubicBezTo>
                  <a:cubicBezTo>
                    <a:pt x="296" y="403"/>
                    <a:pt x="296" y="403"/>
                    <a:pt x="296" y="403"/>
                  </a:cubicBezTo>
                  <a:close/>
                  <a:moveTo>
                    <a:pt x="575" y="120"/>
                  </a:moveTo>
                  <a:cubicBezTo>
                    <a:pt x="576" y="120"/>
                    <a:pt x="577" y="121"/>
                    <a:pt x="577" y="121"/>
                  </a:cubicBezTo>
                  <a:cubicBezTo>
                    <a:pt x="578" y="121"/>
                    <a:pt x="579" y="120"/>
                    <a:pt x="580" y="120"/>
                  </a:cubicBezTo>
                  <a:cubicBezTo>
                    <a:pt x="693" y="6"/>
                    <a:pt x="693" y="6"/>
                    <a:pt x="693" y="6"/>
                  </a:cubicBezTo>
                  <a:cubicBezTo>
                    <a:pt x="694" y="5"/>
                    <a:pt x="694" y="3"/>
                    <a:pt x="693" y="2"/>
                  </a:cubicBezTo>
                  <a:cubicBezTo>
                    <a:pt x="692" y="1"/>
                    <a:pt x="690" y="1"/>
                    <a:pt x="688" y="2"/>
                  </a:cubicBezTo>
                  <a:cubicBezTo>
                    <a:pt x="575" y="115"/>
                    <a:pt x="575" y="115"/>
                    <a:pt x="575" y="115"/>
                  </a:cubicBezTo>
                  <a:cubicBezTo>
                    <a:pt x="574" y="117"/>
                    <a:pt x="574" y="118"/>
                    <a:pt x="575" y="120"/>
                  </a:cubicBezTo>
                  <a:close/>
                  <a:moveTo>
                    <a:pt x="362" y="350"/>
                  </a:moveTo>
                  <a:cubicBezTo>
                    <a:pt x="362" y="350"/>
                    <a:pt x="363" y="350"/>
                    <a:pt x="364" y="349"/>
                  </a:cubicBezTo>
                  <a:cubicBezTo>
                    <a:pt x="366" y="348"/>
                    <a:pt x="366" y="348"/>
                    <a:pt x="366" y="348"/>
                  </a:cubicBezTo>
                  <a:cubicBezTo>
                    <a:pt x="367" y="346"/>
                    <a:pt x="367" y="344"/>
                    <a:pt x="366" y="343"/>
                  </a:cubicBezTo>
                  <a:cubicBezTo>
                    <a:pt x="364" y="342"/>
                    <a:pt x="362" y="342"/>
                    <a:pt x="361" y="343"/>
                  </a:cubicBezTo>
                  <a:cubicBezTo>
                    <a:pt x="360" y="345"/>
                    <a:pt x="360" y="345"/>
                    <a:pt x="360" y="345"/>
                  </a:cubicBezTo>
                  <a:cubicBezTo>
                    <a:pt x="358" y="346"/>
                    <a:pt x="358" y="348"/>
                    <a:pt x="360" y="349"/>
                  </a:cubicBezTo>
                  <a:cubicBezTo>
                    <a:pt x="360" y="350"/>
                    <a:pt x="361" y="350"/>
                    <a:pt x="362" y="350"/>
                  </a:cubicBezTo>
                  <a:close/>
                  <a:moveTo>
                    <a:pt x="489" y="216"/>
                  </a:moveTo>
                  <a:cubicBezTo>
                    <a:pt x="487" y="218"/>
                    <a:pt x="487" y="218"/>
                    <a:pt x="487" y="218"/>
                  </a:cubicBezTo>
                  <a:cubicBezTo>
                    <a:pt x="485" y="219"/>
                    <a:pt x="485" y="221"/>
                    <a:pt x="487" y="222"/>
                  </a:cubicBezTo>
                  <a:cubicBezTo>
                    <a:pt x="487" y="223"/>
                    <a:pt x="488" y="223"/>
                    <a:pt x="489" y="223"/>
                  </a:cubicBezTo>
                  <a:cubicBezTo>
                    <a:pt x="490" y="223"/>
                    <a:pt x="490" y="223"/>
                    <a:pt x="491" y="222"/>
                  </a:cubicBezTo>
                  <a:cubicBezTo>
                    <a:pt x="493" y="220"/>
                    <a:pt x="493" y="220"/>
                    <a:pt x="493" y="220"/>
                  </a:cubicBezTo>
                  <a:cubicBezTo>
                    <a:pt x="494" y="219"/>
                    <a:pt x="494" y="217"/>
                    <a:pt x="493" y="216"/>
                  </a:cubicBezTo>
                  <a:cubicBezTo>
                    <a:pt x="492" y="215"/>
                    <a:pt x="490" y="215"/>
                    <a:pt x="489" y="216"/>
                  </a:cubicBezTo>
                  <a:close/>
                  <a:moveTo>
                    <a:pt x="293" y="416"/>
                  </a:moveTo>
                  <a:cubicBezTo>
                    <a:pt x="292" y="415"/>
                    <a:pt x="290" y="415"/>
                    <a:pt x="288" y="416"/>
                  </a:cubicBezTo>
                  <a:cubicBezTo>
                    <a:pt x="274" y="431"/>
                    <a:pt x="274" y="431"/>
                    <a:pt x="274" y="431"/>
                  </a:cubicBezTo>
                  <a:cubicBezTo>
                    <a:pt x="272" y="432"/>
                    <a:pt x="272" y="434"/>
                    <a:pt x="274" y="435"/>
                  </a:cubicBezTo>
                  <a:cubicBezTo>
                    <a:pt x="274" y="436"/>
                    <a:pt x="275" y="436"/>
                    <a:pt x="276" y="436"/>
                  </a:cubicBezTo>
                  <a:cubicBezTo>
                    <a:pt x="277" y="436"/>
                    <a:pt x="277" y="436"/>
                    <a:pt x="278" y="435"/>
                  </a:cubicBezTo>
                  <a:cubicBezTo>
                    <a:pt x="293" y="420"/>
                    <a:pt x="293" y="420"/>
                    <a:pt x="293" y="420"/>
                  </a:cubicBezTo>
                  <a:cubicBezTo>
                    <a:pt x="294" y="419"/>
                    <a:pt x="294" y="417"/>
                    <a:pt x="293" y="416"/>
                  </a:cubicBezTo>
                  <a:close/>
                  <a:moveTo>
                    <a:pt x="583" y="125"/>
                  </a:moveTo>
                  <a:cubicBezTo>
                    <a:pt x="584" y="126"/>
                    <a:pt x="585" y="126"/>
                    <a:pt x="586" y="126"/>
                  </a:cubicBezTo>
                  <a:cubicBezTo>
                    <a:pt x="586" y="126"/>
                    <a:pt x="587" y="126"/>
                    <a:pt x="588" y="125"/>
                  </a:cubicBezTo>
                  <a:cubicBezTo>
                    <a:pt x="707" y="6"/>
                    <a:pt x="707" y="6"/>
                    <a:pt x="707" y="6"/>
                  </a:cubicBezTo>
                  <a:cubicBezTo>
                    <a:pt x="708" y="5"/>
                    <a:pt x="708" y="3"/>
                    <a:pt x="707" y="2"/>
                  </a:cubicBezTo>
                  <a:cubicBezTo>
                    <a:pt x="706" y="0"/>
                    <a:pt x="704" y="0"/>
                    <a:pt x="703" y="2"/>
                  </a:cubicBezTo>
                  <a:cubicBezTo>
                    <a:pt x="583" y="121"/>
                    <a:pt x="583" y="121"/>
                    <a:pt x="583" y="121"/>
                  </a:cubicBezTo>
                  <a:cubicBezTo>
                    <a:pt x="582" y="122"/>
                    <a:pt x="582" y="124"/>
                    <a:pt x="583" y="125"/>
                  </a:cubicBezTo>
                  <a:close/>
                  <a:moveTo>
                    <a:pt x="502" y="210"/>
                  </a:moveTo>
                  <a:cubicBezTo>
                    <a:pt x="503" y="210"/>
                    <a:pt x="503" y="210"/>
                    <a:pt x="504" y="209"/>
                  </a:cubicBezTo>
                  <a:cubicBezTo>
                    <a:pt x="519" y="194"/>
                    <a:pt x="519" y="194"/>
                    <a:pt x="519" y="194"/>
                  </a:cubicBezTo>
                  <a:cubicBezTo>
                    <a:pt x="520" y="193"/>
                    <a:pt x="520" y="191"/>
                    <a:pt x="519" y="190"/>
                  </a:cubicBezTo>
                  <a:cubicBezTo>
                    <a:pt x="518" y="188"/>
                    <a:pt x="516" y="188"/>
                    <a:pt x="515" y="190"/>
                  </a:cubicBezTo>
                  <a:cubicBezTo>
                    <a:pt x="500" y="205"/>
                    <a:pt x="500" y="205"/>
                    <a:pt x="500" y="205"/>
                  </a:cubicBezTo>
                  <a:cubicBezTo>
                    <a:pt x="498" y="206"/>
                    <a:pt x="498" y="208"/>
                    <a:pt x="500" y="209"/>
                  </a:cubicBezTo>
                  <a:cubicBezTo>
                    <a:pt x="500" y="210"/>
                    <a:pt x="501" y="210"/>
                    <a:pt x="502" y="210"/>
                  </a:cubicBezTo>
                  <a:close/>
                  <a:moveTo>
                    <a:pt x="341" y="368"/>
                  </a:moveTo>
                  <a:cubicBezTo>
                    <a:pt x="340" y="367"/>
                    <a:pt x="338" y="367"/>
                    <a:pt x="336" y="368"/>
                  </a:cubicBezTo>
                  <a:cubicBezTo>
                    <a:pt x="331" y="374"/>
                    <a:pt x="331" y="374"/>
                    <a:pt x="331" y="374"/>
                  </a:cubicBezTo>
                  <a:cubicBezTo>
                    <a:pt x="330" y="375"/>
                    <a:pt x="330" y="376"/>
                    <a:pt x="330" y="377"/>
                  </a:cubicBezTo>
                  <a:cubicBezTo>
                    <a:pt x="329" y="377"/>
                    <a:pt x="328" y="377"/>
                    <a:pt x="327" y="378"/>
                  </a:cubicBezTo>
                  <a:cubicBezTo>
                    <a:pt x="325" y="380"/>
                    <a:pt x="325" y="380"/>
                    <a:pt x="325" y="380"/>
                  </a:cubicBezTo>
                  <a:cubicBezTo>
                    <a:pt x="324" y="381"/>
                    <a:pt x="324" y="383"/>
                    <a:pt x="325" y="384"/>
                  </a:cubicBezTo>
                  <a:cubicBezTo>
                    <a:pt x="325" y="385"/>
                    <a:pt x="326" y="385"/>
                    <a:pt x="327" y="385"/>
                  </a:cubicBezTo>
                  <a:cubicBezTo>
                    <a:pt x="328" y="385"/>
                    <a:pt x="329" y="385"/>
                    <a:pt x="329" y="384"/>
                  </a:cubicBezTo>
                  <a:cubicBezTo>
                    <a:pt x="331" y="382"/>
                    <a:pt x="331" y="382"/>
                    <a:pt x="331" y="382"/>
                  </a:cubicBezTo>
                  <a:cubicBezTo>
                    <a:pt x="332" y="381"/>
                    <a:pt x="332" y="380"/>
                    <a:pt x="332" y="379"/>
                  </a:cubicBezTo>
                  <a:cubicBezTo>
                    <a:pt x="332" y="379"/>
                    <a:pt x="332" y="379"/>
                    <a:pt x="333" y="379"/>
                  </a:cubicBezTo>
                  <a:cubicBezTo>
                    <a:pt x="334" y="379"/>
                    <a:pt x="334" y="379"/>
                    <a:pt x="335" y="378"/>
                  </a:cubicBezTo>
                  <a:cubicBezTo>
                    <a:pt x="341" y="372"/>
                    <a:pt x="341" y="372"/>
                    <a:pt x="341" y="372"/>
                  </a:cubicBezTo>
                  <a:cubicBezTo>
                    <a:pt x="342" y="371"/>
                    <a:pt x="342" y="369"/>
                    <a:pt x="341" y="368"/>
                  </a:cubicBezTo>
                  <a:close/>
                  <a:moveTo>
                    <a:pt x="340" y="382"/>
                  </a:moveTo>
                  <a:cubicBezTo>
                    <a:pt x="341" y="383"/>
                    <a:pt x="342" y="383"/>
                    <a:pt x="343" y="383"/>
                  </a:cubicBezTo>
                  <a:cubicBezTo>
                    <a:pt x="343" y="383"/>
                    <a:pt x="344" y="383"/>
                    <a:pt x="345" y="382"/>
                  </a:cubicBezTo>
                  <a:cubicBezTo>
                    <a:pt x="350" y="377"/>
                    <a:pt x="350" y="377"/>
                    <a:pt x="350" y="377"/>
                  </a:cubicBezTo>
                  <a:cubicBezTo>
                    <a:pt x="351" y="376"/>
                    <a:pt x="351" y="374"/>
                    <a:pt x="350" y="373"/>
                  </a:cubicBezTo>
                  <a:cubicBezTo>
                    <a:pt x="349" y="372"/>
                    <a:pt x="347" y="372"/>
                    <a:pt x="346" y="373"/>
                  </a:cubicBezTo>
                  <a:cubicBezTo>
                    <a:pt x="340" y="378"/>
                    <a:pt x="340" y="378"/>
                    <a:pt x="340" y="378"/>
                  </a:cubicBezTo>
                  <a:cubicBezTo>
                    <a:pt x="339" y="379"/>
                    <a:pt x="339" y="381"/>
                    <a:pt x="340" y="382"/>
                  </a:cubicBezTo>
                  <a:close/>
                  <a:moveTo>
                    <a:pt x="308" y="415"/>
                  </a:moveTo>
                  <a:cubicBezTo>
                    <a:pt x="307" y="414"/>
                    <a:pt x="305" y="414"/>
                    <a:pt x="303" y="415"/>
                  </a:cubicBezTo>
                  <a:cubicBezTo>
                    <a:pt x="283" y="435"/>
                    <a:pt x="283" y="435"/>
                    <a:pt x="283" y="435"/>
                  </a:cubicBezTo>
                  <a:cubicBezTo>
                    <a:pt x="282" y="436"/>
                    <a:pt x="282" y="438"/>
                    <a:pt x="283" y="439"/>
                  </a:cubicBezTo>
                  <a:cubicBezTo>
                    <a:pt x="284" y="440"/>
                    <a:pt x="285" y="440"/>
                    <a:pt x="286" y="440"/>
                  </a:cubicBezTo>
                  <a:cubicBezTo>
                    <a:pt x="286" y="440"/>
                    <a:pt x="287" y="440"/>
                    <a:pt x="288" y="439"/>
                  </a:cubicBezTo>
                  <a:cubicBezTo>
                    <a:pt x="308" y="419"/>
                    <a:pt x="308" y="419"/>
                    <a:pt x="308" y="419"/>
                  </a:cubicBezTo>
                  <a:cubicBezTo>
                    <a:pt x="309" y="418"/>
                    <a:pt x="309" y="416"/>
                    <a:pt x="308" y="415"/>
                  </a:cubicBezTo>
                  <a:close/>
                  <a:moveTo>
                    <a:pt x="516" y="210"/>
                  </a:moveTo>
                  <a:cubicBezTo>
                    <a:pt x="517" y="210"/>
                    <a:pt x="517" y="210"/>
                    <a:pt x="518" y="209"/>
                  </a:cubicBezTo>
                  <a:cubicBezTo>
                    <a:pt x="531" y="196"/>
                    <a:pt x="531" y="196"/>
                    <a:pt x="531" y="196"/>
                  </a:cubicBezTo>
                  <a:cubicBezTo>
                    <a:pt x="532" y="195"/>
                    <a:pt x="532" y="193"/>
                    <a:pt x="531" y="192"/>
                  </a:cubicBezTo>
                  <a:cubicBezTo>
                    <a:pt x="530" y="191"/>
                    <a:pt x="528" y="191"/>
                    <a:pt x="526" y="192"/>
                  </a:cubicBezTo>
                  <a:cubicBezTo>
                    <a:pt x="514" y="205"/>
                    <a:pt x="514" y="205"/>
                    <a:pt x="514" y="205"/>
                  </a:cubicBezTo>
                  <a:cubicBezTo>
                    <a:pt x="512" y="206"/>
                    <a:pt x="512" y="208"/>
                    <a:pt x="514" y="209"/>
                  </a:cubicBezTo>
                  <a:cubicBezTo>
                    <a:pt x="514" y="210"/>
                    <a:pt x="515" y="210"/>
                    <a:pt x="516" y="210"/>
                  </a:cubicBezTo>
                  <a:close/>
                  <a:moveTo>
                    <a:pt x="719" y="4"/>
                  </a:moveTo>
                  <a:cubicBezTo>
                    <a:pt x="718" y="2"/>
                    <a:pt x="716" y="2"/>
                    <a:pt x="715" y="4"/>
                  </a:cubicBezTo>
                  <a:cubicBezTo>
                    <a:pt x="675" y="44"/>
                    <a:pt x="675" y="44"/>
                    <a:pt x="675" y="44"/>
                  </a:cubicBezTo>
                  <a:cubicBezTo>
                    <a:pt x="675" y="44"/>
                    <a:pt x="675" y="43"/>
                    <a:pt x="675" y="43"/>
                  </a:cubicBezTo>
                  <a:cubicBezTo>
                    <a:pt x="619" y="98"/>
                    <a:pt x="619" y="98"/>
                    <a:pt x="619" y="98"/>
                  </a:cubicBezTo>
                  <a:cubicBezTo>
                    <a:pt x="619" y="98"/>
                    <a:pt x="619" y="98"/>
                    <a:pt x="619" y="98"/>
                  </a:cubicBezTo>
                  <a:cubicBezTo>
                    <a:pt x="618" y="100"/>
                    <a:pt x="618" y="100"/>
                    <a:pt x="618" y="100"/>
                  </a:cubicBezTo>
                  <a:cubicBezTo>
                    <a:pt x="609" y="109"/>
                    <a:pt x="609" y="109"/>
                    <a:pt x="609" y="109"/>
                  </a:cubicBezTo>
                  <a:cubicBezTo>
                    <a:pt x="609" y="109"/>
                    <a:pt x="609" y="110"/>
                    <a:pt x="608" y="110"/>
                  </a:cubicBezTo>
                  <a:cubicBezTo>
                    <a:pt x="608" y="110"/>
                    <a:pt x="608" y="110"/>
                    <a:pt x="608" y="111"/>
                  </a:cubicBezTo>
                  <a:cubicBezTo>
                    <a:pt x="592" y="126"/>
                    <a:pt x="592" y="126"/>
                    <a:pt x="592" y="126"/>
                  </a:cubicBezTo>
                  <a:cubicBezTo>
                    <a:pt x="591" y="127"/>
                    <a:pt x="591" y="129"/>
                    <a:pt x="592" y="130"/>
                  </a:cubicBezTo>
                  <a:cubicBezTo>
                    <a:pt x="593" y="131"/>
                    <a:pt x="594" y="131"/>
                    <a:pt x="595" y="131"/>
                  </a:cubicBezTo>
                  <a:cubicBezTo>
                    <a:pt x="595" y="131"/>
                    <a:pt x="596" y="131"/>
                    <a:pt x="597" y="130"/>
                  </a:cubicBezTo>
                  <a:cubicBezTo>
                    <a:pt x="612" y="115"/>
                    <a:pt x="612" y="115"/>
                    <a:pt x="612" y="115"/>
                  </a:cubicBezTo>
                  <a:cubicBezTo>
                    <a:pt x="612" y="115"/>
                    <a:pt x="612" y="115"/>
                    <a:pt x="613" y="114"/>
                  </a:cubicBezTo>
                  <a:cubicBezTo>
                    <a:pt x="613" y="114"/>
                    <a:pt x="613" y="114"/>
                    <a:pt x="613" y="114"/>
                  </a:cubicBezTo>
                  <a:cubicBezTo>
                    <a:pt x="622" y="105"/>
                    <a:pt x="622" y="105"/>
                    <a:pt x="622" y="105"/>
                  </a:cubicBezTo>
                  <a:cubicBezTo>
                    <a:pt x="622" y="105"/>
                    <a:pt x="622" y="105"/>
                    <a:pt x="622" y="105"/>
                  </a:cubicBezTo>
                  <a:cubicBezTo>
                    <a:pt x="627" y="101"/>
                    <a:pt x="627" y="101"/>
                    <a:pt x="627" y="101"/>
                  </a:cubicBezTo>
                  <a:cubicBezTo>
                    <a:pt x="719" y="8"/>
                    <a:pt x="719" y="8"/>
                    <a:pt x="719" y="8"/>
                  </a:cubicBezTo>
                  <a:cubicBezTo>
                    <a:pt x="720" y="7"/>
                    <a:pt x="720" y="5"/>
                    <a:pt x="719" y="4"/>
                  </a:cubicBezTo>
                  <a:close/>
                  <a:moveTo>
                    <a:pt x="370" y="352"/>
                  </a:moveTo>
                  <a:cubicBezTo>
                    <a:pt x="369" y="351"/>
                    <a:pt x="367" y="351"/>
                    <a:pt x="366" y="352"/>
                  </a:cubicBezTo>
                  <a:cubicBezTo>
                    <a:pt x="364" y="354"/>
                    <a:pt x="364" y="354"/>
                    <a:pt x="364" y="354"/>
                  </a:cubicBezTo>
                  <a:cubicBezTo>
                    <a:pt x="363" y="355"/>
                    <a:pt x="363" y="357"/>
                    <a:pt x="364" y="358"/>
                  </a:cubicBezTo>
                  <a:cubicBezTo>
                    <a:pt x="365" y="359"/>
                    <a:pt x="366" y="359"/>
                    <a:pt x="366" y="359"/>
                  </a:cubicBezTo>
                  <a:cubicBezTo>
                    <a:pt x="367" y="359"/>
                    <a:pt x="368" y="359"/>
                    <a:pt x="369" y="358"/>
                  </a:cubicBezTo>
                  <a:cubicBezTo>
                    <a:pt x="370" y="357"/>
                    <a:pt x="370" y="357"/>
                    <a:pt x="370" y="357"/>
                  </a:cubicBezTo>
                  <a:cubicBezTo>
                    <a:pt x="372" y="356"/>
                    <a:pt x="372" y="354"/>
                    <a:pt x="370" y="352"/>
                  </a:cubicBezTo>
                  <a:close/>
                  <a:moveTo>
                    <a:pt x="317" y="419"/>
                  </a:moveTo>
                  <a:cubicBezTo>
                    <a:pt x="316" y="418"/>
                    <a:pt x="314" y="418"/>
                    <a:pt x="313" y="419"/>
                  </a:cubicBezTo>
                  <a:cubicBezTo>
                    <a:pt x="293" y="439"/>
                    <a:pt x="293" y="439"/>
                    <a:pt x="293" y="439"/>
                  </a:cubicBezTo>
                  <a:cubicBezTo>
                    <a:pt x="292" y="441"/>
                    <a:pt x="292" y="443"/>
                    <a:pt x="293" y="444"/>
                  </a:cubicBezTo>
                  <a:cubicBezTo>
                    <a:pt x="294" y="444"/>
                    <a:pt x="294" y="445"/>
                    <a:pt x="295" y="445"/>
                  </a:cubicBezTo>
                  <a:cubicBezTo>
                    <a:pt x="296" y="445"/>
                    <a:pt x="297" y="444"/>
                    <a:pt x="297" y="444"/>
                  </a:cubicBezTo>
                  <a:cubicBezTo>
                    <a:pt x="317" y="424"/>
                    <a:pt x="317" y="424"/>
                    <a:pt x="317" y="424"/>
                  </a:cubicBezTo>
                  <a:cubicBezTo>
                    <a:pt x="319" y="423"/>
                    <a:pt x="319" y="421"/>
                    <a:pt x="317" y="419"/>
                  </a:cubicBezTo>
                  <a:close/>
                  <a:moveTo>
                    <a:pt x="722" y="15"/>
                  </a:moveTo>
                  <a:cubicBezTo>
                    <a:pt x="721" y="13"/>
                    <a:pt x="719" y="13"/>
                    <a:pt x="718" y="15"/>
                  </a:cubicBezTo>
                  <a:cubicBezTo>
                    <a:pt x="641" y="92"/>
                    <a:pt x="641" y="92"/>
                    <a:pt x="641" y="92"/>
                  </a:cubicBezTo>
                  <a:cubicBezTo>
                    <a:pt x="639" y="93"/>
                    <a:pt x="639" y="95"/>
                    <a:pt x="641" y="96"/>
                  </a:cubicBezTo>
                  <a:cubicBezTo>
                    <a:pt x="641" y="97"/>
                    <a:pt x="642" y="97"/>
                    <a:pt x="643" y="97"/>
                  </a:cubicBezTo>
                  <a:cubicBezTo>
                    <a:pt x="644" y="97"/>
                    <a:pt x="644" y="97"/>
                    <a:pt x="645" y="96"/>
                  </a:cubicBezTo>
                  <a:cubicBezTo>
                    <a:pt x="722" y="19"/>
                    <a:pt x="722" y="19"/>
                    <a:pt x="722" y="19"/>
                  </a:cubicBezTo>
                  <a:cubicBezTo>
                    <a:pt x="723" y="18"/>
                    <a:pt x="723" y="16"/>
                    <a:pt x="722" y="15"/>
                  </a:cubicBezTo>
                  <a:close/>
                  <a:moveTo>
                    <a:pt x="524" y="216"/>
                  </a:moveTo>
                  <a:cubicBezTo>
                    <a:pt x="524" y="216"/>
                    <a:pt x="525" y="216"/>
                    <a:pt x="526" y="215"/>
                  </a:cubicBezTo>
                  <a:cubicBezTo>
                    <a:pt x="534" y="208"/>
                    <a:pt x="534" y="208"/>
                    <a:pt x="534" y="208"/>
                  </a:cubicBezTo>
                  <a:cubicBezTo>
                    <a:pt x="535" y="206"/>
                    <a:pt x="535" y="204"/>
                    <a:pt x="534" y="203"/>
                  </a:cubicBezTo>
                  <a:cubicBezTo>
                    <a:pt x="532" y="202"/>
                    <a:pt x="530" y="202"/>
                    <a:pt x="529" y="203"/>
                  </a:cubicBezTo>
                  <a:cubicBezTo>
                    <a:pt x="522" y="211"/>
                    <a:pt x="522" y="211"/>
                    <a:pt x="522" y="211"/>
                  </a:cubicBezTo>
                  <a:cubicBezTo>
                    <a:pt x="520" y="212"/>
                    <a:pt x="520" y="214"/>
                    <a:pt x="522" y="215"/>
                  </a:cubicBezTo>
                  <a:cubicBezTo>
                    <a:pt x="522" y="216"/>
                    <a:pt x="523" y="216"/>
                    <a:pt x="524" y="216"/>
                  </a:cubicBezTo>
                  <a:close/>
                  <a:moveTo>
                    <a:pt x="351" y="389"/>
                  </a:moveTo>
                  <a:cubicBezTo>
                    <a:pt x="352" y="389"/>
                    <a:pt x="353" y="388"/>
                    <a:pt x="353" y="388"/>
                  </a:cubicBezTo>
                  <a:cubicBezTo>
                    <a:pt x="359" y="382"/>
                    <a:pt x="359" y="382"/>
                    <a:pt x="359" y="382"/>
                  </a:cubicBezTo>
                  <a:cubicBezTo>
                    <a:pt x="360" y="381"/>
                    <a:pt x="360" y="379"/>
                    <a:pt x="359" y="377"/>
                  </a:cubicBezTo>
                  <a:cubicBezTo>
                    <a:pt x="358" y="376"/>
                    <a:pt x="356" y="376"/>
                    <a:pt x="355" y="377"/>
                  </a:cubicBezTo>
                  <a:cubicBezTo>
                    <a:pt x="349" y="383"/>
                    <a:pt x="349" y="383"/>
                    <a:pt x="349" y="383"/>
                  </a:cubicBezTo>
                  <a:cubicBezTo>
                    <a:pt x="348" y="385"/>
                    <a:pt x="348" y="387"/>
                    <a:pt x="349" y="388"/>
                  </a:cubicBezTo>
                  <a:cubicBezTo>
                    <a:pt x="350" y="388"/>
                    <a:pt x="350" y="389"/>
                    <a:pt x="351" y="389"/>
                  </a:cubicBezTo>
                  <a:close/>
                  <a:moveTo>
                    <a:pt x="741" y="10"/>
                  </a:moveTo>
                  <a:cubicBezTo>
                    <a:pt x="740" y="9"/>
                    <a:pt x="738" y="9"/>
                    <a:pt x="736" y="10"/>
                  </a:cubicBezTo>
                  <a:cubicBezTo>
                    <a:pt x="667" y="79"/>
                    <a:pt x="667" y="79"/>
                    <a:pt x="667" y="79"/>
                  </a:cubicBezTo>
                  <a:cubicBezTo>
                    <a:pt x="666" y="81"/>
                    <a:pt x="666" y="83"/>
                    <a:pt x="667" y="84"/>
                  </a:cubicBezTo>
                  <a:cubicBezTo>
                    <a:pt x="668" y="84"/>
                    <a:pt x="668" y="85"/>
                    <a:pt x="669" y="85"/>
                  </a:cubicBezTo>
                  <a:cubicBezTo>
                    <a:pt x="670" y="85"/>
                    <a:pt x="671" y="84"/>
                    <a:pt x="671" y="84"/>
                  </a:cubicBezTo>
                  <a:cubicBezTo>
                    <a:pt x="741" y="14"/>
                    <a:pt x="741" y="14"/>
                    <a:pt x="741" y="14"/>
                  </a:cubicBezTo>
                  <a:cubicBezTo>
                    <a:pt x="742" y="13"/>
                    <a:pt x="742" y="11"/>
                    <a:pt x="741" y="10"/>
                  </a:cubicBezTo>
                  <a:close/>
                  <a:moveTo>
                    <a:pt x="319" y="436"/>
                  </a:moveTo>
                  <a:cubicBezTo>
                    <a:pt x="320" y="435"/>
                    <a:pt x="320" y="433"/>
                    <a:pt x="319" y="432"/>
                  </a:cubicBezTo>
                  <a:cubicBezTo>
                    <a:pt x="318" y="431"/>
                    <a:pt x="316" y="431"/>
                    <a:pt x="314" y="432"/>
                  </a:cubicBezTo>
                  <a:cubicBezTo>
                    <a:pt x="299" y="447"/>
                    <a:pt x="299" y="447"/>
                    <a:pt x="299" y="447"/>
                  </a:cubicBezTo>
                  <a:cubicBezTo>
                    <a:pt x="298" y="448"/>
                    <a:pt x="298" y="450"/>
                    <a:pt x="299" y="452"/>
                  </a:cubicBezTo>
                  <a:cubicBezTo>
                    <a:pt x="300" y="452"/>
                    <a:pt x="301" y="452"/>
                    <a:pt x="301" y="452"/>
                  </a:cubicBezTo>
                  <a:cubicBezTo>
                    <a:pt x="302" y="452"/>
                    <a:pt x="303" y="452"/>
                    <a:pt x="304" y="452"/>
                  </a:cubicBezTo>
                  <a:lnTo>
                    <a:pt x="319" y="436"/>
                  </a:lnTo>
                  <a:close/>
                  <a:moveTo>
                    <a:pt x="369" y="382"/>
                  </a:moveTo>
                  <a:cubicBezTo>
                    <a:pt x="368" y="380"/>
                    <a:pt x="366" y="380"/>
                    <a:pt x="365" y="382"/>
                  </a:cubicBezTo>
                  <a:cubicBezTo>
                    <a:pt x="357" y="389"/>
                    <a:pt x="357" y="389"/>
                    <a:pt x="357" y="389"/>
                  </a:cubicBezTo>
                  <a:cubicBezTo>
                    <a:pt x="356" y="390"/>
                    <a:pt x="356" y="392"/>
                    <a:pt x="357" y="393"/>
                  </a:cubicBezTo>
                  <a:cubicBezTo>
                    <a:pt x="358" y="394"/>
                    <a:pt x="359" y="394"/>
                    <a:pt x="360" y="394"/>
                  </a:cubicBezTo>
                  <a:cubicBezTo>
                    <a:pt x="360" y="394"/>
                    <a:pt x="361" y="394"/>
                    <a:pt x="362" y="393"/>
                  </a:cubicBezTo>
                  <a:cubicBezTo>
                    <a:pt x="369" y="386"/>
                    <a:pt x="369" y="386"/>
                    <a:pt x="369" y="386"/>
                  </a:cubicBezTo>
                  <a:cubicBezTo>
                    <a:pt x="370" y="385"/>
                    <a:pt x="370" y="383"/>
                    <a:pt x="369" y="382"/>
                  </a:cubicBezTo>
                  <a:close/>
                  <a:moveTo>
                    <a:pt x="376" y="370"/>
                  </a:moveTo>
                  <a:cubicBezTo>
                    <a:pt x="375" y="371"/>
                    <a:pt x="375" y="371"/>
                    <a:pt x="375" y="371"/>
                  </a:cubicBezTo>
                  <a:cubicBezTo>
                    <a:pt x="374" y="373"/>
                    <a:pt x="374" y="375"/>
                    <a:pt x="375" y="376"/>
                  </a:cubicBezTo>
                  <a:cubicBezTo>
                    <a:pt x="375" y="376"/>
                    <a:pt x="376" y="377"/>
                    <a:pt x="377" y="377"/>
                  </a:cubicBezTo>
                  <a:cubicBezTo>
                    <a:pt x="378" y="377"/>
                    <a:pt x="379" y="376"/>
                    <a:pt x="379" y="376"/>
                  </a:cubicBezTo>
                  <a:cubicBezTo>
                    <a:pt x="380" y="375"/>
                    <a:pt x="380" y="375"/>
                    <a:pt x="380" y="375"/>
                  </a:cubicBezTo>
                  <a:cubicBezTo>
                    <a:pt x="381" y="374"/>
                    <a:pt x="381" y="372"/>
                    <a:pt x="380" y="370"/>
                  </a:cubicBezTo>
                  <a:cubicBezTo>
                    <a:pt x="379" y="369"/>
                    <a:pt x="377" y="369"/>
                    <a:pt x="376" y="370"/>
                  </a:cubicBezTo>
                  <a:close/>
                  <a:moveTo>
                    <a:pt x="698" y="67"/>
                  </a:moveTo>
                  <a:cubicBezTo>
                    <a:pt x="697" y="65"/>
                    <a:pt x="695" y="65"/>
                    <a:pt x="694" y="67"/>
                  </a:cubicBezTo>
                  <a:cubicBezTo>
                    <a:pt x="685" y="76"/>
                    <a:pt x="685" y="76"/>
                    <a:pt x="685" y="76"/>
                  </a:cubicBezTo>
                  <a:cubicBezTo>
                    <a:pt x="683" y="77"/>
                    <a:pt x="683" y="79"/>
                    <a:pt x="685" y="80"/>
                  </a:cubicBezTo>
                  <a:cubicBezTo>
                    <a:pt x="685" y="81"/>
                    <a:pt x="686" y="81"/>
                    <a:pt x="687" y="81"/>
                  </a:cubicBezTo>
                  <a:cubicBezTo>
                    <a:pt x="688" y="81"/>
                    <a:pt x="688" y="81"/>
                    <a:pt x="689" y="80"/>
                  </a:cubicBezTo>
                  <a:cubicBezTo>
                    <a:pt x="698" y="71"/>
                    <a:pt x="698" y="71"/>
                    <a:pt x="698" y="71"/>
                  </a:cubicBezTo>
                  <a:cubicBezTo>
                    <a:pt x="699" y="70"/>
                    <a:pt x="699" y="68"/>
                    <a:pt x="698" y="67"/>
                  </a:cubicBezTo>
                  <a:close/>
                  <a:moveTo>
                    <a:pt x="735" y="30"/>
                  </a:moveTo>
                  <a:cubicBezTo>
                    <a:pt x="734" y="28"/>
                    <a:pt x="732" y="28"/>
                    <a:pt x="731" y="30"/>
                  </a:cubicBezTo>
                  <a:cubicBezTo>
                    <a:pt x="720" y="40"/>
                    <a:pt x="720" y="40"/>
                    <a:pt x="720" y="40"/>
                  </a:cubicBezTo>
                  <a:cubicBezTo>
                    <a:pt x="720" y="40"/>
                    <a:pt x="720" y="40"/>
                    <a:pt x="720" y="40"/>
                  </a:cubicBezTo>
                  <a:cubicBezTo>
                    <a:pt x="699" y="62"/>
                    <a:pt x="699" y="62"/>
                    <a:pt x="699" y="62"/>
                  </a:cubicBezTo>
                  <a:cubicBezTo>
                    <a:pt x="697" y="63"/>
                    <a:pt x="697" y="65"/>
                    <a:pt x="699" y="66"/>
                  </a:cubicBezTo>
                  <a:cubicBezTo>
                    <a:pt x="699" y="67"/>
                    <a:pt x="700" y="67"/>
                    <a:pt x="701" y="67"/>
                  </a:cubicBezTo>
                  <a:cubicBezTo>
                    <a:pt x="702" y="67"/>
                    <a:pt x="702" y="67"/>
                    <a:pt x="703" y="66"/>
                  </a:cubicBezTo>
                  <a:cubicBezTo>
                    <a:pt x="712" y="57"/>
                    <a:pt x="712" y="57"/>
                    <a:pt x="712" y="57"/>
                  </a:cubicBezTo>
                  <a:cubicBezTo>
                    <a:pt x="712" y="57"/>
                    <a:pt x="712" y="57"/>
                    <a:pt x="712" y="57"/>
                  </a:cubicBezTo>
                  <a:cubicBezTo>
                    <a:pt x="714" y="55"/>
                    <a:pt x="714" y="55"/>
                    <a:pt x="714" y="55"/>
                  </a:cubicBezTo>
                  <a:cubicBezTo>
                    <a:pt x="717" y="52"/>
                    <a:pt x="717" y="52"/>
                    <a:pt x="717" y="52"/>
                  </a:cubicBezTo>
                  <a:cubicBezTo>
                    <a:pt x="717" y="52"/>
                    <a:pt x="717" y="52"/>
                    <a:pt x="717" y="52"/>
                  </a:cubicBezTo>
                  <a:cubicBezTo>
                    <a:pt x="735" y="34"/>
                    <a:pt x="735" y="34"/>
                    <a:pt x="735" y="34"/>
                  </a:cubicBezTo>
                  <a:cubicBezTo>
                    <a:pt x="736" y="33"/>
                    <a:pt x="736" y="31"/>
                    <a:pt x="735" y="30"/>
                  </a:cubicBezTo>
                  <a:close/>
                  <a:moveTo>
                    <a:pt x="751" y="17"/>
                  </a:moveTo>
                  <a:cubicBezTo>
                    <a:pt x="751" y="17"/>
                    <a:pt x="752" y="17"/>
                    <a:pt x="753" y="16"/>
                  </a:cubicBezTo>
                  <a:cubicBezTo>
                    <a:pt x="755" y="14"/>
                    <a:pt x="755" y="14"/>
                    <a:pt x="755" y="14"/>
                  </a:cubicBezTo>
                  <a:cubicBezTo>
                    <a:pt x="757" y="12"/>
                    <a:pt x="757" y="10"/>
                    <a:pt x="755" y="9"/>
                  </a:cubicBezTo>
                  <a:cubicBezTo>
                    <a:pt x="754" y="8"/>
                    <a:pt x="752" y="8"/>
                    <a:pt x="751" y="9"/>
                  </a:cubicBezTo>
                  <a:cubicBezTo>
                    <a:pt x="748" y="12"/>
                    <a:pt x="748" y="12"/>
                    <a:pt x="748" y="12"/>
                  </a:cubicBezTo>
                  <a:cubicBezTo>
                    <a:pt x="747" y="13"/>
                    <a:pt x="747" y="15"/>
                    <a:pt x="748" y="16"/>
                  </a:cubicBezTo>
                  <a:cubicBezTo>
                    <a:pt x="749" y="17"/>
                    <a:pt x="750" y="17"/>
                    <a:pt x="751" y="17"/>
                  </a:cubicBezTo>
                  <a:close/>
                  <a:moveTo>
                    <a:pt x="317" y="448"/>
                  </a:moveTo>
                  <a:cubicBezTo>
                    <a:pt x="316" y="447"/>
                    <a:pt x="314" y="447"/>
                    <a:pt x="312" y="448"/>
                  </a:cubicBezTo>
                  <a:cubicBezTo>
                    <a:pt x="305" y="455"/>
                    <a:pt x="305" y="455"/>
                    <a:pt x="305" y="455"/>
                  </a:cubicBezTo>
                  <a:cubicBezTo>
                    <a:pt x="305" y="455"/>
                    <a:pt x="305" y="455"/>
                    <a:pt x="305" y="455"/>
                  </a:cubicBezTo>
                  <a:cubicBezTo>
                    <a:pt x="305" y="455"/>
                    <a:pt x="305" y="456"/>
                    <a:pt x="305" y="456"/>
                  </a:cubicBezTo>
                  <a:cubicBezTo>
                    <a:pt x="303" y="458"/>
                    <a:pt x="303" y="458"/>
                    <a:pt x="303" y="458"/>
                  </a:cubicBezTo>
                  <a:cubicBezTo>
                    <a:pt x="302" y="459"/>
                    <a:pt x="302" y="461"/>
                    <a:pt x="303" y="462"/>
                  </a:cubicBezTo>
                  <a:cubicBezTo>
                    <a:pt x="303" y="463"/>
                    <a:pt x="304" y="463"/>
                    <a:pt x="305" y="463"/>
                  </a:cubicBezTo>
                  <a:cubicBezTo>
                    <a:pt x="306" y="463"/>
                    <a:pt x="306" y="463"/>
                    <a:pt x="307" y="462"/>
                  </a:cubicBezTo>
                  <a:cubicBezTo>
                    <a:pt x="309" y="460"/>
                    <a:pt x="309" y="460"/>
                    <a:pt x="309" y="460"/>
                  </a:cubicBezTo>
                  <a:cubicBezTo>
                    <a:pt x="309" y="460"/>
                    <a:pt x="309" y="460"/>
                    <a:pt x="309" y="460"/>
                  </a:cubicBezTo>
                  <a:cubicBezTo>
                    <a:pt x="309" y="460"/>
                    <a:pt x="310" y="459"/>
                    <a:pt x="310" y="459"/>
                  </a:cubicBezTo>
                  <a:cubicBezTo>
                    <a:pt x="317" y="452"/>
                    <a:pt x="317" y="452"/>
                    <a:pt x="317" y="452"/>
                  </a:cubicBezTo>
                  <a:cubicBezTo>
                    <a:pt x="318" y="451"/>
                    <a:pt x="318" y="449"/>
                    <a:pt x="317" y="448"/>
                  </a:cubicBezTo>
                  <a:close/>
                  <a:moveTo>
                    <a:pt x="359" y="401"/>
                  </a:moveTo>
                  <a:cubicBezTo>
                    <a:pt x="357" y="403"/>
                    <a:pt x="357" y="403"/>
                    <a:pt x="357" y="403"/>
                  </a:cubicBezTo>
                  <a:cubicBezTo>
                    <a:pt x="356" y="404"/>
                    <a:pt x="356" y="406"/>
                    <a:pt x="357" y="407"/>
                  </a:cubicBezTo>
                  <a:cubicBezTo>
                    <a:pt x="358" y="408"/>
                    <a:pt x="359" y="408"/>
                    <a:pt x="360" y="408"/>
                  </a:cubicBezTo>
                  <a:cubicBezTo>
                    <a:pt x="360" y="408"/>
                    <a:pt x="361" y="408"/>
                    <a:pt x="362" y="407"/>
                  </a:cubicBezTo>
                  <a:cubicBezTo>
                    <a:pt x="364" y="405"/>
                    <a:pt x="364" y="405"/>
                    <a:pt x="364" y="405"/>
                  </a:cubicBezTo>
                  <a:cubicBezTo>
                    <a:pt x="365" y="404"/>
                    <a:pt x="365" y="402"/>
                    <a:pt x="364" y="401"/>
                  </a:cubicBezTo>
                  <a:cubicBezTo>
                    <a:pt x="362" y="400"/>
                    <a:pt x="360" y="400"/>
                    <a:pt x="359" y="401"/>
                  </a:cubicBezTo>
                  <a:close/>
                  <a:moveTo>
                    <a:pt x="322" y="457"/>
                  </a:moveTo>
                  <a:cubicBezTo>
                    <a:pt x="321" y="456"/>
                    <a:pt x="319" y="456"/>
                    <a:pt x="317" y="457"/>
                  </a:cubicBezTo>
                  <a:cubicBezTo>
                    <a:pt x="311" y="463"/>
                    <a:pt x="311" y="463"/>
                    <a:pt x="311" y="463"/>
                  </a:cubicBezTo>
                  <a:cubicBezTo>
                    <a:pt x="310" y="465"/>
                    <a:pt x="310" y="467"/>
                    <a:pt x="311" y="468"/>
                  </a:cubicBezTo>
                  <a:cubicBezTo>
                    <a:pt x="312" y="468"/>
                    <a:pt x="312" y="469"/>
                    <a:pt x="313" y="469"/>
                  </a:cubicBezTo>
                  <a:cubicBezTo>
                    <a:pt x="314" y="469"/>
                    <a:pt x="315" y="468"/>
                    <a:pt x="315" y="468"/>
                  </a:cubicBezTo>
                  <a:cubicBezTo>
                    <a:pt x="322" y="461"/>
                    <a:pt x="322" y="461"/>
                    <a:pt x="322" y="461"/>
                  </a:cubicBezTo>
                  <a:cubicBezTo>
                    <a:pt x="323" y="460"/>
                    <a:pt x="323" y="458"/>
                    <a:pt x="322" y="457"/>
                  </a:cubicBezTo>
                  <a:close/>
                  <a:moveTo>
                    <a:pt x="385" y="389"/>
                  </a:moveTo>
                  <a:cubicBezTo>
                    <a:pt x="381" y="394"/>
                    <a:pt x="381" y="394"/>
                    <a:pt x="381" y="394"/>
                  </a:cubicBezTo>
                  <a:cubicBezTo>
                    <a:pt x="379" y="395"/>
                    <a:pt x="379" y="397"/>
                    <a:pt x="380" y="398"/>
                  </a:cubicBezTo>
                  <a:cubicBezTo>
                    <a:pt x="379" y="397"/>
                    <a:pt x="377" y="397"/>
                    <a:pt x="376" y="398"/>
                  </a:cubicBezTo>
                  <a:cubicBezTo>
                    <a:pt x="373" y="401"/>
                    <a:pt x="373" y="401"/>
                    <a:pt x="373" y="401"/>
                  </a:cubicBezTo>
                  <a:cubicBezTo>
                    <a:pt x="372" y="402"/>
                    <a:pt x="372" y="404"/>
                    <a:pt x="373" y="405"/>
                  </a:cubicBezTo>
                  <a:cubicBezTo>
                    <a:pt x="374" y="406"/>
                    <a:pt x="375" y="406"/>
                    <a:pt x="376" y="406"/>
                  </a:cubicBezTo>
                  <a:cubicBezTo>
                    <a:pt x="376" y="406"/>
                    <a:pt x="377" y="406"/>
                    <a:pt x="378" y="405"/>
                  </a:cubicBezTo>
                  <a:cubicBezTo>
                    <a:pt x="381" y="402"/>
                    <a:pt x="381" y="402"/>
                    <a:pt x="381" y="402"/>
                  </a:cubicBezTo>
                  <a:cubicBezTo>
                    <a:pt x="382" y="401"/>
                    <a:pt x="382" y="400"/>
                    <a:pt x="381" y="398"/>
                  </a:cubicBezTo>
                  <a:cubicBezTo>
                    <a:pt x="381" y="399"/>
                    <a:pt x="382" y="399"/>
                    <a:pt x="383" y="399"/>
                  </a:cubicBezTo>
                  <a:cubicBezTo>
                    <a:pt x="384" y="399"/>
                    <a:pt x="384" y="399"/>
                    <a:pt x="385" y="398"/>
                  </a:cubicBezTo>
                  <a:cubicBezTo>
                    <a:pt x="390" y="394"/>
                    <a:pt x="390" y="394"/>
                    <a:pt x="390" y="394"/>
                  </a:cubicBezTo>
                  <a:cubicBezTo>
                    <a:pt x="391" y="392"/>
                    <a:pt x="391" y="390"/>
                    <a:pt x="390" y="389"/>
                  </a:cubicBezTo>
                  <a:cubicBezTo>
                    <a:pt x="388" y="388"/>
                    <a:pt x="386" y="388"/>
                    <a:pt x="385" y="389"/>
                  </a:cubicBezTo>
                  <a:close/>
                  <a:moveTo>
                    <a:pt x="401" y="396"/>
                  </a:moveTo>
                  <a:cubicBezTo>
                    <a:pt x="402" y="395"/>
                    <a:pt x="402" y="393"/>
                    <a:pt x="401" y="392"/>
                  </a:cubicBezTo>
                  <a:cubicBezTo>
                    <a:pt x="400" y="391"/>
                    <a:pt x="398" y="391"/>
                    <a:pt x="397" y="392"/>
                  </a:cubicBezTo>
                  <a:cubicBezTo>
                    <a:pt x="385" y="403"/>
                    <a:pt x="385" y="403"/>
                    <a:pt x="385" y="403"/>
                  </a:cubicBezTo>
                  <a:cubicBezTo>
                    <a:pt x="384" y="404"/>
                    <a:pt x="384" y="406"/>
                    <a:pt x="385" y="407"/>
                  </a:cubicBezTo>
                  <a:cubicBezTo>
                    <a:pt x="386" y="408"/>
                    <a:pt x="387" y="408"/>
                    <a:pt x="387" y="408"/>
                  </a:cubicBezTo>
                  <a:cubicBezTo>
                    <a:pt x="388" y="408"/>
                    <a:pt x="389" y="408"/>
                    <a:pt x="390" y="407"/>
                  </a:cubicBezTo>
                  <a:lnTo>
                    <a:pt x="401" y="396"/>
                  </a:lnTo>
                  <a:close/>
                  <a:moveTo>
                    <a:pt x="702" y="95"/>
                  </a:moveTo>
                  <a:cubicBezTo>
                    <a:pt x="704" y="93"/>
                    <a:pt x="704" y="91"/>
                    <a:pt x="702" y="90"/>
                  </a:cubicBezTo>
                  <a:cubicBezTo>
                    <a:pt x="701" y="89"/>
                    <a:pt x="699" y="89"/>
                    <a:pt x="698" y="90"/>
                  </a:cubicBezTo>
                  <a:cubicBezTo>
                    <a:pt x="693" y="95"/>
                    <a:pt x="693" y="95"/>
                    <a:pt x="693" y="95"/>
                  </a:cubicBezTo>
                  <a:cubicBezTo>
                    <a:pt x="692" y="96"/>
                    <a:pt x="692" y="98"/>
                    <a:pt x="693" y="99"/>
                  </a:cubicBezTo>
                  <a:cubicBezTo>
                    <a:pt x="694" y="100"/>
                    <a:pt x="695" y="100"/>
                    <a:pt x="696" y="100"/>
                  </a:cubicBezTo>
                  <a:cubicBezTo>
                    <a:pt x="696" y="100"/>
                    <a:pt x="697" y="100"/>
                    <a:pt x="698" y="99"/>
                  </a:cubicBezTo>
                  <a:lnTo>
                    <a:pt x="702" y="95"/>
                  </a:lnTo>
                  <a:close/>
                  <a:moveTo>
                    <a:pt x="326" y="471"/>
                  </a:moveTo>
                  <a:cubicBezTo>
                    <a:pt x="332" y="465"/>
                    <a:pt x="332" y="465"/>
                    <a:pt x="332" y="465"/>
                  </a:cubicBezTo>
                  <a:cubicBezTo>
                    <a:pt x="333" y="464"/>
                    <a:pt x="333" y="462"/>
                    <a:pt x="332" y="461"/>
                  </a:cubicBezTo>
                  <a:cubicBezTo>
                    <a:pt x="331" y="460"/>
                    <a:pt x="329" y="460"/>
                    <a:pt x="327" y="461"/>
                  </a:cubicBezTo>
                  <a:cubicBezTo>
                    <a:pt x="321" y="467"/>
                    <a:pt x="321" y="467"/>
                    <a:pt x="321" y="467"/>
                  </a:cubicBezTo>
                  <a:cubicBezTo>
                    <a:pt x="320" y="468"/>
                    <a:pt x="320" y="470"/>
                    <a:pt x="321" y="471"/>
                  </a:cubicBezTo>
                  <a:cubicBezTo>
                    <a:pt x="322" y="472"/>
                    <a:pt x="323" y="472"/>
                    <a:pt x="323" y="472"/>
                  </a:cubicBezTo>
                  <a:cubicBezTo>
                    <a:pt x="324" y="472"/>
                    <a:pt x="325" y="472"/>
                    <a:pt x="326" y="471"/>
                  </a:cubicBezTo>
                  <a:close/>
                  <a:moveTo>
                    <a:pt x="341" y="468"/>
                  </a:moveTo>
                  <a:cubicBezTo>
                    <a:pt x="342" y="468"/>
                    <a:pt x="343" y="468"/>
                    <a:pt x="344" y="467"/>
                  </a:cubicBezTo>
                  <a:cubicBezTo>
                    <a:pt x="348" y="464"/>
                    <a:pt x="348" y="464"/>
                    <a:pt x="348" y="464"/>
                  </a:cubicBezTo>
                  <a:cubicBezTo>
                    <a:pt x="349" y="462"/>
                    <a:pt x="349" y="460"/>
                    <a:pt x="348" y="459"/>
                  </a:cubicBezTo>
                  <a:cubicBezTo>
                    <a:pt x="346" y="458"/>
                    <a:pt x="344" y="458"/>
                    <a:pt x="343" y="459"/>
                  </a:cubicBezTo>
                  <a:cubicBezTo>
                    <a:pt x="339" y="463"/>
                    <a:pt x="339" y="463"/>
                    <a:pt x="339" y="463"/>
                  </a:cubicBezTo>
                  <a:cubicBezTo>
                    <a:pt x="338" y="464"/>
                    <a:pt x="338" y="466"/>
                    <a:pt x="339" y="467"/>
                  </a:cubicBezTo>
                  <a:cubicBezTo>
                    <a:pt x="340" y="468"/>
                    <a:pt x="341" y="468"/>
                    <a:pt x="341" y="468"/>
                  </a:cubicBezTo>
                  <a:close/>
                  <a:moveTo>
                    <a:pt x="698" y="108"/>
                  </a:moveTo>
                  <a:cubicBezTo>
                    <a:pt x="699" y="109"/>
                    <a:pt x="700" y="109"/>
                    <a:pt x="701" y="109"/>
                  </a:cubicBezTo>
                  <a:cubicBezTo>
                    <a:pt x="701" y="109"/>
                    <a:pt x="702" y="109"/>
                    <a:pt x="703" y="108"/>
                  </a:cubicBezTo>
                  <a:cubicBezTo>
                    <a:pt x="716" y="96"/>
                    <a:pt x="716" y="96"/>
                    <a:pt x="716" y="96"/>
                  </a:cubicBezTo>
                  <a:cubicBezTo>
                    <a:pt x="717" y="94"/>
                    <a:pt x="717" y="92"/>
                    <a:pt x="716" y="91"/>
                  </a:cubicBezTo>
                  <a:cubicBezTo>
                    <a:pt x="714" y="90"/>
                    <a:pt x="712" y="90"/>
                    <a:pt x="711" y="91"/>
                  </a:cubicBezTo>
                  <a:cubicBezTo>
                    <a:pt x="698" y="104"/>
                    <a:pt x="698" y="104"/>
                    <a:pt x="698" y="104"/>
                  </a:cubicBezTo>
                  <a:cubicBezTo>
                    <a:pt x="697" y="105"/>
                    <a:pt x="697" y="107"/>
                    <a:pt x="698" y="108"/>
                  </a:cubicBezTo>
                  <a:close/>
                  <a:moveTo>
                    <a:pt x="410" y="401"/>
                  </a:moveTo>
                  <a:cubicBezTo>
                    <a:pt x="411" y="400"/>
                    <a:pt x="411" y="398"/>
                    <a:pt x="410" y="397"/>
                  </a:cubicBezTo>
                  <a:cubicBezTo>
                    <a:pt x="409" y="396"/>
                    <a:pt x="407" y="396"/>
                    <a:pt x="406" y="397"/>
                  </a:cubicBezTo>
                  <a:cubicBezTo>
                    <a:pt x="402" y="401"/>
                    <a:pt x="402" y="401"/>
                    <a:pt x="402" y="401"/>
                  </a:cubicBezTo>
                  <a:cubicBezTo>
                    <a:pt x="400" y="402"/>
                    <a:pt x="400" y="404"/>
                    <a:pt x="402" y="405"/>
                  </a:cubicBezTo>
                  <a:cubicBezTo>
                    <a:pt x="402" y="406"/>
                    <a:pt x="403" y="406"/>
                    <a:pt x="404" y="406"/>
                  </a:cubicBezTo>
                  <a:cubicBezTo>
                    <a:pt x="405" y="406"/>
                    <a:pt x="405" y="406"/>
                    <a:pt x="406" y="405"/>
                  </a:cubicBezTo>
                  <a:lnTo>
                    <a:pt x="410" y="401"/>
                  </a:lnTo>
                  <a:close/>
                  <a:moveTo>
                    <a:pt x="332" y="471"/>
                  </a:moveTo>
                  <a:cubicBezTo>
                    <a:pt x="329" y="474"/>
                    <a:pt x="329" y="474"/>
                    <a:pt x="329" y="474"/>
                  </a:cubicBezTo>
                  <a:cubicBezTo>
                    <a:pt x="327" y="475"/>
                    <a:pt x="327" y="477"/>
                    <a:pt x="329" y="478"/>
                  </a:cubicBezTo>
                  <a:cubicBezTo>
                    <a:pt x="329" y="479"/>
                    <a:pt x="330" y="479"/>
                    <a:pt x="331" y="479"/>
                  </a:cubicBezTo>
                  <a:cubicBezTo>
                    <a:pt x="332" y="479"/>
                    <a:pt x="332" y="479"/>
                    <a:pt x="333" y="478"/>
                  </a:cubicBezTo>
                  <a:cubicBezTo>
                    <a:pt x="336" y="475"/>
                    <a:pt x="336" y="475"/>
                    <a:pt x="336" y="475"/>
                  </a:cubicBezTo>
                  <a:cubicBezTo>
                    <a:pt x="337" y="474"/>
                    <a:pt x="337" y="472"/>
                    <a:pt x="336" y="471"/>
                  </a:cubicBezTo>
                  <a:cubicBezTo>
                    <a:pt x="335" y="469"/>
                    <a:pt x="333" y="469"/>
                    <a:pt x="332" y="471"/>
                  </a:cubicBezTo>
                  <a:close/>
                  <a:moveTo>
                    <a:pt x="346" y="478"/>
                  </a:moveTo>
                  <a:cubicBezTo>
                    <a:pt x="347" y="478"/>
                    <a:pt x="348" y="477"/>
                    <a:pt x="348" y="477"/>
                  </a:cubicBezTo>
                  <a:cubicBezTo>
                    <a:pt x="359" y="466"/>
                    <a:pt x="359" y="466"/>
                    <a:pt x="359" y="466"/>
                  </a:cubicBezTo>
                  <a:cubicBezTo>
                    <a:pt x="361" y="464"/>
                    <a:pt x="361" y="464"/>
                    <a:pt x="361" y="464"/>
                  </a:cubicBezTo>
                  <a:cubicBezTo>
                    <a:pt x="363" y="462"/>
                    <a:pt x="363" y="462"/>
                    <a:pt x="363" y="462"/>
                  </a:cubicBezTo>
                  <a:cubicBezTo>
                    <a:pt x="363" y="462"/>
                    <a:pt x="363" y="462"/>
                    <a:pt x="363" y="462"/>
                  </a:cubicBezTo>
                  <a:cubicBezTo>
                    <a:pt x="367" y="458"/>
                    <a:pt x="367" y="458"/>
                    <a:pt x="367" y="458"/>
                  </a:cubicBezTo>
                  <a:cubicBezTo>
                    <a:pt x="374" y="451"/>
                    <a:pt x="374" y="451"/>
                    <a:pt x="374" y="451"/>
                  </a:cubicBezTo>
                  <a:cubicBezTo>
                    <a:pt x="375" y="451"/>
                    <a:pt x="375" y="450"/>
                    <a:pt x="375" y="449"/>
                  </a:cubicBezTo>
                  <a:cubicBezTo>
                    <a:pt x="375" y="448"/>
                    <a:pt x="375" y="447"/>
                    <a:pt x="374" y="447"/>
                  </a:cubicBezTo>
                  <a:cubicBezTo>
                    <a:pt x="373" y="445"/>
                    <a:pt x="371" y="445"/>
                    <a:pt x="370" y="447"/>
                  </a:cubicBezTo>
                  <a:cubicBezTo>
                    <a:pt x="352" y="464"/>
                    <a:pt x="352" y="464"/>
                    <a:pt x="352" y="464"/>
                  </a:cubicBezTo>
                  <a:cubicBezTo>
                    <a:pt x="352" y="464"/>
                    <a:pt x="352" y="464"/>
                    <a:pt x="352" y="464"/>
                  </a:cubicBezTo>
                  <a:cubicBezTo>
                    <a:pt x="351" y="465"/>
                    <a:pt x="351" y="465"/>
                    <a:pt x="351" y="465"/>
                  </a:cubicBezTo>
                  <a:cubicBezTo>
                    <a:pt x="351" y="465"/>
                    <a:pt x="351" y="465"/>
                    <a:pt x="351" y="465"/>
                  </a:cubicBezTo>
                  <a:cubicBezTo>
                    <a:pt x="344" y="472"/>
                    <a:pt x="344" y="472"/>
                    <a:pt x="344" y="472"/>
                  </a:cubicBezTo>
                  <a:cubicBezTo>
                    <a:pt x="343" y="474"/>
                    <a:pt x="343" y="475"/>
                    <a:pt x="344" y="477"/>
                  </a:cubicBezTo>
                  <a:cubicBezTo>
                    <a:pt x="345" y="477"/>
                    <a:pt x="345" y="478"/>
                    <a:pt x="346" y="478"/>
                  </a:cubicBezTo>
                  <a:close/>
                  <a:moveTo>
                    <a:pt x="731" y="94"/>
                  </a:moveTo>
                  <a:cubicBezTo>
                    <a:pt x="731" y="94"/>
                    <a:pt x="731" y="94"/>
                    <a:pt x="732" y="93"/>
                  </a:cubicBezTo>
                  <a:cubicBezTo>
                    <a:pt x="733" y="92"/>
                    <a:pt x="733" y="92"/>
                    <a:pt x="733" y="92"/>
                  </a:cubicBezTo>
                  <a:cubicBezTo>
                    <a:pt x="734" y="91"/>
                    <a:pt x="734" y="89"/>
                    <a:pt x="733" y="88"/>
                  </a:cubicBezTo>
                  <a:cubicBezTo>
                    <a:pt x="732" y="87"/>
                    <a:pt x="730" y="87"/>
                    <a:pt x="728" y="88"/>
                  </a:cubicBezTo>
                  <a:cubicBezTo>
                    <a:pt x="727" y="89"/>
                    <a:pt x="727" y="89"/>
                    <a:pt x="727" y="89"/>
                  </a:cubicBezTo>
                  <a:cubicBezTo>
                    <a:pt x="727" y="89"/>
                    <a:pt x="727" y="89"/>
                    <a:pt x="727" y="90"/>
                  </a:cubicBezTo>
                  <a:cubicBezTo>
                    <a:pt x="727" y="90"/>
                    <a:pt x="727" y="90"/>
                    <a:pt x="726" y="90"/>
                  </a:cubicBezTo>
                  <a:cubicBezTo>
                    <a:pt x="711" y="106"/>
                    <a:pt x="711" y="106"/>
                    <a:pt x="711" y="106"/>
                  </a:cubicBezTo>
                  <a:cubicBezTo>
                    <a:pt x="710" y="107"/>
                    <a:pt x="710" y="109"/>
                    <a:pt x="711" y="110"/>
                  </a:cubicBezTo>
                  <a:cubicBezTo>
                    <a:pt x="711" y="110"/>
                    <a:pt x="712" y="111"/>
                    <a:pt x="713" y="111"/>
                  </a:cubicBezTo>
                  <a:cubicBezTo>
                    <a:pt x="714" y="111"/>
                    <a:pt x="715" y="110"/>
                    <a:pt x="715" y="110"/>
                  </a:cubicBezTo>
                  <a:cubicBezTo>
                    <a:pt x="731" y="94"/>
                    <a:pt x="731" y="94"/>
                    <a:pt x="731" y="94"/>
                  </a:cubicBezTo>
                  <a:cubicBezTo>
                    <a:pt x="731" y="94"/>
                    <a:pt x="731" y="94"/>
                    <a:pt x="731" y="94"/>
                  </a:cubicBezTo>
                  <a:close/>
                  <a:moveTo>
                    <a:pt x="418" y="407"/>
                  </a:moveTo>
                  <a:cubicBezTo>
                    <a:pt x="422" y="403"/>
                    <a:pt x="422" y="403"/>
                    <a:pt x="422" y="403"/>
                  </a:cubicBezTo>
                  <a:cubicBezTo>
                    <a:pt x="423" y="402"/>
                    <a:pt x="423" y="400"/>
                    <a:pt x="422" y="399"/>
                  </a:cubicBezTo>
                  <a:cubicBezTo>
                    <a:pt x="421" y="397"/>
                    <a:pt x="419" y="397"/>
                    <a:pt x="418" y="399"/>
                  </a:cubicBezTo>
                  <a:cubicBezTo>
                    <a:pt x="414" y="402"/>
                    <a:pt x="414" y="402"/>
                    <a:pt x="414" y="402"/>
                  </a:cubicBezTo>
                  <a:cubicBezTo>
                    <a:pt x="413" y="403"/>
                    <a:pt x="413" y="405"/>
                    <a:pt x="414" y="407"/>
                  </a:cubicBezTo>
                  <a:cubicBezTo>
                    <a:pt x="415" y="407"/>
                    <a:pt x="415" y="407"/>
                    <a:pt x="416" y="407"/>
                  </a:cubicBezTo>
                  <a:cubicBezTo>
                    <a:pt x="417" y="407"/>
                    <a:pt x="418" y="407"/>
                    <a:pt x="418" y="407"/>
                  </a:cubicBezTo>
                  <a:close/>
                  <a:moveTo>
                    <a:pt x="383" y="448"/>
                  </a:moveTo>
                  <a:cubicBezTo>
                    <a:pt x="347" y="483"/>
                    <a:pt x="347" y="483"/>
                    <a:pt x="347" y="483"/>
                  </a:cubicBezTo>
                  <a:cubicBezTo>
                    <a:pt x="346" y="484"/>
                    <a:pt x="346" y="486"/>
                    <a:pt x="347" y="488"/>
                  </a:cubicBezTo>
                  <a:cubicBezTo>
                    <a:pt x="348" y="488"/>
                    <a:pt x="348" y="488"/>
                    <a:pt x="349" y="488"/>
                  </a:cubicBezTo>
                  <a:cubicBezTo>
                    <a:pt x="350" y="488"/>
                    <a:pt x="351" y="488"/>
                    <a:pt x="351" y="488"/>
                  </a:cubicBezTo>
                  <a:cubicBezTo>
                    <a:pt x="387" y="452"/>
                    <a:pt x="387" y="452"/>
                    <a:pt x="387" y="452"/>
                  </a:cubicBezTo>
                  <a:cubicBezTo>
                    <a:pt x="388" y="451"/>
                    <a:pt x="388" y="449"/>
                    <a:pt x="387" y="448"/>
                  </a:cubicBezTo>
                  <a:cubicBezTo>
                    <a:pt x="386" y="447"/>
                    <a:pt x="384" y="447"/>
                    <a:pt x="383" y="448"/>
                  </a:cubicBezTo>
                  <a:close/>
                  <a:moveTo>
                    <a:pt x="737" y="93"/>
                  </a:moveTo>
                  <a:cubicBezTo>
                    <a:pt x="726" y="104"/>
                    <a:pt x="726" y="104"/>
                    <a:pt x="726" y="104"/>
                  </a:cubicBezTo>
                  <a:cubicBezTo>
                    <a:pt x="725" y="105"/>
                    <a:pt x="725" y="107"/>
                    <a:pt x="726" y="109"/>
                  </a:cubicBezTo>
                  <a:cubicBezTo>
                    <a:pt x="727" y="109"/>
                    <a:pt x="727" y="110"/>
                    <a:pt x="728" y="110"/>
                  </a:cubicBezTo>
                  <a:cubicBezTo>
                    <a:pt x="729" y="110"/>
                    <a:pt x="730" y="109"/>
                    <a:pt x="730" y="109"/>
                  </a:cubicBezTo>
                  <a:cubicBezTo>
                    <a:pt x="741" y="98"/>
                    <a:pt x="741" y="98"/>
                    <a:pt x="741" y="98"/>
                  </a:cubicBezTo>
                  <a:cubicBezTo>
                    <a:pt x="743" y="96"/>
                    <a:pt x="743" y="94"/>
                    <a:pt x="741" y="93"/>
                  </a:cubicBezTo>
                  <a:cubicBezTo>
                    <a:pt x="740" y="92"/>
                    <a:pt x="738" y="92"/>
                    <a:pt x="737" y="93"/>
                  </a:cubicBezTo>
                  <a:close/>
                  <a:moveTo>
                    <a:pt x="347" y="505"/>
                  </a:moveTo>
                  <a:cubicBezTo>
                    <a:pt x="347" y="505"/>
                    <a:pt x="348" y="505"/>
                    <a:pt x="349" y="504"/>
                  </a:cubicBezTo>
                  <a:cubicBezTo>
                    <a:pt x="403" y="450"/>
                    <a:pt x="403" y="450"/>
                    <a:pt x="403" y="450"/>
                  </a:cubicBezTo>
                  <a:cubicBezTo>
                    <a:pt x="404" y="449"/>
                    <a:pt x="404" y="447"/>
                    <a:pt x="403" y="446"/>
                  </a:cubicBezTo>
                  <a:cubicBezTo>
                    <a:pt x="402" y="445"/>
                    <a:pt x="400" y="445"/>
                    <a:pt x="399" y="446"/>
                  </a:cubicBezTo>
                  <a:cubicBezTo>
                    <a:pt x="344" y="500"/>
                    <a:pt x="344" y="500"/>
                    <a:pt x="344" y="500"/>
                  </a:cubicBezTo>
                  <a:cubicBezTo>
                    <a:pt x="343" y="501"/>
                    <a:pt x="343" y="503"/>
                    <a:pt x="344" y="504"/>
                  </a:cubicBezTo>
                  <a:cubicBezTo>
                    <a:pt x="345" y="505"/>
                    <a:pt x="346" y="505"/>
                    <a:pt x="347" y="505"/>
                  </a:cubicBezTo>
                  <a:close/>
                  <a:moveTo>
                    <a:pt x="326" y="540"/>
                  </a:moveTo>
                  <a:cubicBezTo>
                    <a:pt x="327" y="540"/>
                    <a:pt x="327" y="540"/>
                    <a:pt x="328" y="539"/>
                  </a:cubicBezTo>
                  <a:cubicBezTo>
                    <a:pt x="411" y="456"/>
                    <a:pt x="411" y="456"/>
                    <a:pt x="411" y="456"/>
                  </a:cubicBezTo>
                  <a:cubicBezTo>
                    <a:pt x="413" y="454"/>
                    <a:pt x="413" y="452"/>
                    <a:pt x="411" y="451"/>
                  </a:cubicBezTo>
                  <a:cubicBezTo>
                    <a:pt x="410" y="450"/>
                    <a:pt x="408" y="450"/>
                    <a:pt x="407" y="451"/>
                  </a:cubicBezTo>
                  <a:cubicBezTo>
                    <a:pt x="324" y="535"/>
                    <a:pt x="324" y="535"/>
                    <a:pt x="324" y="535"/>
                  </a:cubicBezTo>
                  <a:cubicBezTo>
                    <a:pt x="322" y="536"/>
                    <a:pt x="322" y="538"/>
                    <a:pt x="324" y="539"/>
                  </a:cubicBezTo>
                  <a:cubicBezTo>
                    <a:pt x="324" y="540"/>
                    <a:pt x="325" y="540"/>
                    <a:pt x="326" y="540"/>
                  </a:cubicBezTo>
                  <a:close/>
                  <a:moveTo>
                    <a:pt x="851" y="29"/>
                  </a:moveTo>
                  <a:cubicBezTo>
                    <a:pt x="852" y="29"/>
                    <a:pt x="852" y="29"/>
                    <a:pt x="853" y="28"/>
                  </a:cubicBezTo>
                  <a:cubicBezTo>
                    <a:pt x="855" y="26"/>
                    <a:pt x="855" y="26"/>
                    <a:pt x="855" y="26"/>
                  </a:cubicBezTo>
                  <a:cubicBezTo>
                    <a:pt x="855" y="26"/>
                    <a:pt x="855" y="25"/>
                    <a:pt x="856" y="25"/>
                  </a:cubicBezTo>
                  <a:cubicBezTo>
                    <a:pt x="856" y="25"/>
                    <a:pt x="856" y="25"/>
                    <a:pt x="856" y="25"/>
                  </a:cubicBezTo>
                  <a:cubicBezTo>
                    <a:pt x="859" y="22"/>
                    <a:pt x="859" y="22"/>
                    <a:pt x="859" y="22"/>
                  </a:cubicBezTo>
                  <a:cubicBezTo>
                    <a:pt x="860" y="21"/>
                    <a:pt x="860" y="19"/>
                    <a:pt x="859" y="18"/>
                  </a:cubicBezTo>
                  <a:cubicBezTo>
                    <a:pt x="857" y="17"/>
                    <a:pt x="855" y="17"/>
                    <a:pt x="854" y="18"/>
                  </a:cubicBezTo>
                  <a:cubicBezTo>
                    <a:pt x="852" y="20"/>
                    <a:pt x="852" y="20"/>
                    <a:pt x="852" y="20"/>
                  </a:cubicBezTo>
                  <a:cubicBezTo>
                    <a:pt x="852" y="20"/>
                    <a:pt x="852" y="21"/>
                    <a:pt x="851" y="21"/>
                  </a:cubicBezTo>
                  <a:cubicBezTo>
                    <a:pt x="851" y="21"/>
                    <a:pt x="851" y="21"/>
                    <a:pt x="851" y="22"/>
                  </a:cubicBezTo>
                  <a:cubicBezTo>
                    <a:pt x="849" y="24"/>
                    <a:pt x="849" y="24"/>
                    <a:pt x="849" y="24"/>
                  </a:cubicBezTo>
                  <a:cubicBezTo>
                    <a:pt x="847" y="25"/>
                    <a:pt x="847" y="27"/>
                    <a:pt x="849" y="28"/>
                  </a:cubicBezTo>
                  <a:cubicBezTo>
                    <a:pt x="849" y="29"/>
                    <a:pt x="850" y="29"/>
                    <a:pt x="851" y="29"/>
                  </a:cubicBezTo>
                  <a:close/>
                  <a:moveTo>
                    <a:pt x="324" y="552"/>
                  </a:moveTo>
                  <a:cubicBezTo>
                    <a:pt x="325" y="553"/>
                    <a:pt x="326" y="553"/>
                    <a:pt x="327" y="553"/>
                  </a:cubicBezTo>
                  <a:cubicBezTo>
                    <a:pt x="327" y="553"/>
                    <a:pt x="328" y="553"/>
                    <a:pt x="329" y="552"/>
                  </a:cubicBezTo>
                  <a:cubicBezTo>
                    <a:pt x="423" y="458"/>
                    <a:pt x="423" y="458"/>
                    <a:pt x="423" y="458"/>
                  </a:cubicBezTo>
                  <a:cubicBezTo>
                    <a:pt x="425" y="456"/>
                    <a:pt x="425" y="454"/>
                    <a:pt x="423" y="453"/>
                  </a:cubicBezTo>
                  <a:cubicBezTo>
                    <a:pt x="422" y="452"/>
                    <a:pt x="420" y="452"/>
                    <a:pt x="419" y="453"/>
                  </a:cubicBezTo>
                  <a:cubicBezTo>
                    <a:pt x="324" y="548"/>
                    <a:pt x="324" y="548"/>
                    <a:pt x="324" y="548"/>
                  </a:cubicBezTo>
                  <a:cubicBezTo>
                    <a:pt x="323" y="549"/>
                    <a:pt x="323" y="551"/>
                    <a:pt x="324" y="552"/>
                  </a:cubicBezTo>
                  <a:close/>
                  <a:moveTo>
                    <a:pt x="855" y="35"/>
                  </a:moveTo>
                  <a:cubicBezTo>
                    <a:pt x="856" y="36"/>
                    <a:pt x="857" y="36"/>
                    <a:pt x="858" y="36"/>
                  </a:cubicBezTo>
                  <a:cubicBezTo>
                    <a:pt x="858" y="36"/>
                    <a:pt x="859" y="36"/>
                    <a:pt x="860" y="35"/>
                  </a:cubicBezTo>
                  <a:cubicBezTo>
                    <a:pt x="870" y="25"/>
                    <a:pt x="870" y="25"/>
                    <a:pt x="870" y="25"/>
                  </a:cubicBezTo>
                  <a:cubicBezTo>
                    <a:pt x="871" y="24"/>
                    <a:pt x="871" y="24"/>
                    <a:pt x="871" y="23"/>
                  </a:cubicBezTo>
                  <a:cubicBezTo>
                    <a:pt x="871" y="23"/>
                    <a:pt x="872" y="23"/>
                    <a:pt x="872" y="23"/>
                  </a:cubicBezTo>
                  <a:cubicBezTo>
                    <a:pt x="875" y="20"/>
                    <a:pt x="875" y="20"/>
                    <a:pt x="875" y="20"/>
                  </a:cubicBezTo>
                  <a:cubicBezTo>
                    <a:pt x="876" y="19"/>
                    <a:pt x="876" y="17"/>
                    <a:pt x="875" y="16"/>
                  </a:cubicBezTo>
                  <a:cubicBezTo>
                    <a:pt x="874" y="15"/>
                    <a:pt x="872" y="15"/>
                    <a:pt x="870" y="16"/>
                  </a:cubicBezTo>
                  <a:cubicBezTo>
                    <a:pt x="868" y="18"/>
                    <a:pt x="868" y="18"/>
                    <a:pt x="868" y="18"/>
                  </a:cubicBezTo>
                  <a:cubicBezTo>
                    <a:pt x="867" y="19"/>
                    <a:pt x="867" y="19"/>
                    <a:pt x="867" y="20"/>
                  </a:cubicBezTo>
                  <a:cubicBezTo>
                    <a:pt x="867" y="20"/>
                    <a:pt x="866" y="20"/>
                    <a:pt x="866" y="20"/>
                  </a:cubicBezTo>
                  <a:cubicBezTo>
                    <a:pt x="855" y="31"/>
                    <a:pt x="855" y="31"/>
                    <a:pt x="855" y="31"/>
                  </a:cubicBezTo>
                  <a:cubicBezTo>
                    <a:pt x="854" y="32"/>
                    <a:pt x="854" y="34"/>
                    <a:pt x="855" y="35"/>
                  </a:cubicBezTo>
                  <a:close/>
                  <a:moveTo>
                    <a:pt x="442" y="449"/>
                  </a:moveTo>
                  <a:cubicBezTo>
                    <a:pt x="441" y="448"/>
                    <a:pt x="439" y="448"/>
                    <a:pt x="437" y="449"/>
                  </a:cubicBezTo>
                  <a:cubicBezTo>
                    <a:pt x="324" y="562"/>
                    <a:pt x="324" y="562"/>
                    <a:pt x="324" y="562"/>
                  </a:cubicBezTo>
                  <a:cubicBezTo>
                    <a:pt x="323" y="564"/>
                    <a:pt x="323" y="565"/>
                    <a:pt x="324" y="567"/>
                  </a:cubicBezTo>
                  <a:cubicBezTo>
                    <a:pt x="324" y="567"/>
                    <a:pt x="325" y="568"/>
                    <a:pt x="326" y="568"/>
                  </a:cubicBezTo>
                  <a:cubicBezTo>
                    <a:pt x="327" y="568"/>
                    <a:pt x="328" y="567"/>
                    <a:pt x="328" y="567"/>
                  </a:cubicBezTo>
                  <a:cubicBezTo>
                    <a:pt x="442" y="453"/>
                    <a:pt x="442" y="453"/>
                    <a:pt x="442" y="453"/>
                  </a:cubicBezTo>
                  <a:cubicBezTo>
                    <a:pt x="443" y="452"/>
                    <a:pt x="443" y="450"/>
                    <a:pt x="442" y="449"/>
                  </a:cubicBezTo>
                  <a:close/>
                  <a:moveTo>
                    <a:pt x="448" y="461"/>
                  </a:moveTo>
                  <a:cubicBezTo>
                    <a:pt x="450" y="459"/>
                    <a:pt x="450" y="457"/>
                    <a:pt x="448" y="456"/>
                  </a:cubicBezTo>
                  <a:cubicBezTo>
                    <a:pt x="447" y="455"/>
                    <a:pt x="445" y="455"/>
                    <a:pt x="444" y="456"/>
                  </a:cubicBezTo>
                  <a:cubicBezTo>
                    <a:pt x="333" y="567"/>
                    <a:pt x="333" y="567"/>
                    <a:pt x="333" y="567"/>
                  </a:cubicBezTo>
                  <a:cubicBezTo>
                    <a:pt x="332" y="569"/>
                    <a:pt x="332" y="570"/>
                    <a:pt x="333" y="572"/>
                  </a:cubicBezTo>
                  <a:cubicBezTo>
                    <a:pt x="333" y="572"/>
                    <a:pt x="334" y="573"/>
                    <a:pt x="335" y="573"/>
                  </a:cubicBezTo>
                  <a:cubicBezTo>
                    <a:pt x="336" y="573"/>
                    <a:pt x="337" y="572"/>
                    <a:pt x="337" y="572"/>
                  </a:cubicBezTo>
                  <a:lnTo>
                    <a:pt x="448" y="461"/>
                  </a:lnTo>
                  <a:close/>
                  <a:moveTo>
                    <a:pt x="875" y="29"/>
                  </a:moveTo>
                  <a:cubicBezTo>
                    <a:pt x="876" y="30"/>
                    <a:pt x="877" y="30"/>
                    <a:pt x="877" y="30"/>
                  </a:cubicBezTo>
                  <a:cubicBezTo>
                    <a:pt x="878" y="30"/>
                    <a:pt x="879" y="30"/>
                    <a:pt x="880" y="29"/>
                  </a:cubicBezTo>
                  <a:cubicBezTo>
                    <a:pt x="883" y="26"/>
                    <a:pt x="883" y="26"/>
                    <a:pt x="883" y="26"/>
                  </a:cubicBezTo>
                  <a:cubicBezTo>
                    <a:pt x="883" y="26"/>
                    <a:pt x="883" y="26"/>
                    <a:pt x="883" y="25"/>
                  </a:cubicBezTo>
                  <a:cubicBezTo>
                    <a:pt x="884" y="25"/>
                    <a:pt x="884" y="25"/>
                    <a:pt x="884" y="25"/>
                  </a:cubicBezTo>
                  <a:cubicBezTo>
                    <a:pt x="889" y="20"/>
                    <a:pt x="889" y="20"/>
                    <a:pt x="889" y="20"/>
                  </a:cubicBezTo>
                  <a:cubicBezTo>
                    <a:pt x="890" y="19"/>
                    <a:pt x="890" y="17"/>
                    <a:pt x="889" y="16"/>
                  </a:cubicBezTo>
                  <a:cubicBezTo>
                    <a:pt x="887" y="15"/>
                    <a:pt x="886" y="15"/>
                    <a:pt x="884" y="16"/>
                  </a:cubicBezTo>
                  <a:cubicBezTo>
                    <a:pt x="880" y="20"/>
                    <a:pt x="880" y="20"/>
                    <a:pt x="880" y="20"/>
                  </a:cubicBezTo>
                  <a:cubicBezTo>
                    <a:pt x="880" y="21"/>
                    <a:pt x="879" y="21"/>
                    <a:pt x="879" y="21"/>
                  </a:cubicBezTo>
                  <a:cubicBezTo>
                    <a:pt x="879" y="21"/>
                    <a:pt x="879" y="22"/>
                    <a:pt x="878" y="22"/>
                  </a:cubicBezTo>
                  <a:cubicBezTo>
                    <a:pt x="875" y="25"/>
                    <a:pt x="875" y="25"/>
                    <a:pt x="875" y="25"/>
                  </a:cubicBezTo>
                  <a:cubicBezTo>
                    <a:pt x="874" y="26"/>
                    <a:pt x="874" y="28"/>
                    <a:pt x="875" y="29"/>
                  </a:cubicBezTo>
                  <a:close/>
                  <a:moveTo>
                    <a:pt x="772" y="149"/>
                  </a:moveTo>
                  <a:cubicBezTo>
                    <a:pt x="773" y="149"/>
                    <a:pt x="774" y="149"/>
                    <a:pt x="775" y="148"/>
                  </a:cubicBezTo>
                  <a:cubicBezTo>
                    <a:pt x="784" y="139"/>
                    <a:pt x="784" y="139"/>
                    <a:pt x="784" y="139"/>
                  </a:cubicBezTo>
                  <a:cubicBezTo>
                    <a:pt x="785" y="138"/>
                    <a:pt x="785" y="136"/>
                    <a:pt x="784" y="135"/>
                  </a:cubicBezTo>
                  <a:cubicBezTo>
                    <a:pt x="782" y="134"/>
                    <a:pt x="780" y="134"/>
                    <a:pt x="779" y="135"/>
                  </a:cubicBezTo>
                  <a:cubicBezTo>
                    <a:pt x="770" y="144"/>
                    <a:pt x="770" y="144"/>
                    <a:pt x="770" y="144"/>
                  </a:cubicBezTo>
                  <a:cubicBezTo>
                    <a:pt x="769" y="145"/>
                    <a:pt x="769" y="147"/>
                    <a:pt x="770" y="148"/>
                  </a:cubicBezTo>
                  <a:cubicBezTo>
                    <a:pt x="771" y="149"/>
                    <a:pt x="772" y="149"/>
                    <a:pt x="772" y="149"/>
                  </a:cubicBezTo>
                  <a:close/>
                  <a:moveTo>
                    <a:pt x="751" y="163"/>
                  </a:moveTo>
                  <a:cubicBezTo>
                    <a:pt x="750" y="165"/>
                    <a:pt x="750" y="167"/>
                    <a:pt x="751" y="168"/>
                  </a:cubicBezTo>
                  <a:cubicBezTo>
                    <a:pt x="751" y="168"/>
                    <a:pt x="752" y="169"/>
                    <a:pt x="753" y="169"/>
                  </a:cubicBezTo>
                  <a:cubicBezTo>
                    <a:pt x="754" y="169"/>
                    <a:pt x="755" y="168"/>
                    <a:pt x="755" y="168"/>
                  </a:cubicBezTo>
                  <a:cubicBezTo>
                    <a:pt x="760" y="162"/>
                    <a:pt x="760" y="162"/>
                    <a:pt x="760" y="162"/>
                  </a:cubicBezTo>
                  <a:cubicBezTo>
                    <a:pt x="762" y="161"/>
                    <a:pt x="762" y="161"/>
                    <a:pt x="762" y="161"/>
                  </a:cubicBezTo>
                  <a:cubicBezTo>
                    <a:pt x="763" y="160"/>
                    <a:pt x="763" y="158"/>
                    <a:pt x="762" y="157"/>
                  </a:cubicBezTo>
                  <a:cubicBezTo>
                    <a:pt x="761" y="156"/>
                    <a:pt x="759" y="156"/>
                    <a:pt x="757" y="157"/>
                  </a:cubicBezTo>
                  <a:cubicBezTo>
                    <a:pt x="756" y="158"/>
                    <a:pt x="756" y="158"/>
                    <a:pt x="756" y="158"/>
                  </a:cubicBezTo>
                  <a:lnTo>
                    <a:pt x="751" y="163"/>
                  </a:lnTo>
                  <a:close/>
                  <a:moveTo>
                    <a:pt x="454" y="464"/>
                  </a:moveTo>
                  <a:cubicBezTo>
                    <a:pt x="453" y="463"/>
                    <a:pt x="451" y="463"/>
                    <a:pt x="450" y="464"/>
                  </a:cubicBezTo>
                  <a:cubicBezTo>
                    <a:pt x="337" y="577"/>
                    <a:pt x="337" y="577"/>
                    <a:pt x="337" y="577"/>
                  </a:cubicBezTo>
                  <a:cubicBezTo>
                    <a:pt x="336" y="578"/>
                    <a:pt x="336" y="580"/>
                    <a:pt x="337" y="581"/>
                  </a:cubicBezTo>
                  <a:cubicBezTo>
                    <a:pt x="338" y="582"/>
                    <a:pt x="339" y="582"/>
                    <a:pt x="340" y="582"/>
                  </a:cubicBezTo>
                  <a:cubicBezTo>
                    <a:pt x="340" y="582"/>
                    <a:pt x="341" y="582"/>
                    <a:pt x="342" y="581"/>
                  </a:cubicBezTo>
                  <a:cubicBezTo>
                    <a:pt x="454" y="468"/>
                    <a:pt x="454" y="468"/>
                    <a:pt x="454" y="468"/>
                  </a:cubicBezTo>
                  <a:cubicBezTo>
                    <a:pt x="456" y="467"/>
                    <a:pt x="456" y="465"/>
                    <a:pt x="454" y="464"/>
                  </a:cubicBezTo>
                  <a:close/>
                  <a:moveTo>
                    <a:pt x="896" y="26"/>
                  </a:moveTo>
                  <a:cubicBezTo>
                    <a:pt x="897" y="26"/>
                    <a:pt x="898" y="25"/>
                    <a:pt x="898" y="25"/>
                  </a:cubicBezTo>
                  <a:cubicBezTo>
                    <a:pt x="903" y="20"/>
                    <a:pt x="903" y="20"/>
                    <a:pt x="903" y="20"/>
                  </a:cubicBezTo>
                  <a:cubicBezTo>
                    <a:pt x="904" y="19"/>
                    <a:pt x="904" y="17"/>
                    <a:pt x="903" y="16"/>
                  </a:cubicBezTo>
                  <a:cubicBezTo>
                    <a:pt x="902" y="14"/>
                    <a:pt x="900" y="14"/>
                    <a:pt x="899" y="16"/>
                  </a:cubicBezTo>
                  <a:cubicBezTo>
                    <a:pt x="894" y="20"/>
                    <a:pt x="894" y="20"/>
                    <a:pt x="894" y="20"/>
                  </a:cubicBezTo>
                  <a:cubicBezTo>
                    <a:pt x="893" y="21"/>
                    <a:pt x="893" y="23"/>
                    <a:pt x="894" y="25"/>
                  </a:cubicBezTo>
                  <a:cubicBezTo>
                    <a:pt x="895" y="25"/>
                    <a:pt x="895" y="26"/>
                    <a:pt x="896" y="26"/>
                  </a:cubicBezTo>
                  <a:close/>
                  <a:moveTo>
                    <a:pt x="775" y="157"/>
                  </a:moveTo>
                  <a:cubicBezTo>
                    <a:pt x="774" y="156"/>
                    <a:pt x="772" y="156"/>
                    <a:pt x="771" y="157"/>
                  </a:cubicBezTo>
                  <a:cubicBezTo>
                    <a:pt x="749" y="179"/>
                    <a:pt x="749" y="179"/>
                    <a:pt x="749" y="179"/>
                  </a:cubicBezTo>
                  <a:cubicBezTo>
                    <a:pt x="748" y="180"/>
                    <a:pt x="748" y="182"/>
                    <a:pt x="749" y="184"/>
                  </a:cubicBezTo>
                  <a:cubicBezTo>
                    <a:pt x="750" y="184"/>
                    <a:pt x="750" y="184"/>
                    <a:pt x="751" y="184"/>
                  </a:cubicBezTo>
                  <a:cubicBezTo>
                    <a:pt x="752" y="184"/>
                    <a:pt x="753" y="184"/>
                    <a:pt x="753" y="184"/>
                  </a:cubicBezTo>
                  <a:cubicBezTo>
                    <a:pt x="775" y="162"/>
                    <a:pt x="775" y="162"/>
                    <a:pt x="775" y="162"/>
                  </a:cubicBezTo>
                  <a:cubicBezTo>
                    <a:pt x="777" y="160"/>
                    <a:pt x="777" y="158"/>
                    <a:pt x="775" y="157"/>
                  </a:cubicBezTo>
                  <a:close/>
                  <a:moveTo>
                    <a:pt x="776" y="156"/>
                  </a:moveTo>
                  <a:cubicBezTo>
                    <a:pt x="777" y="157"/>
                    <a:pt x="778" y="157"/>
                    <a:pt x="778" y="157"/>
                  </a:cubicBezTo>
                  <a:cubicBezTo>
                    <a:pt x="779" y="157"/>
                    <a:pt x="780" y="157"/>
                    <a:pt x="780" y="156"/>
                  </a:cubicBezTo>
                  <a:cubicBezTo>
                    <a:pt x="794" y="143"/>
                    <a:pt x="794" y="143"/>
                    <a:pt x="794" y="143"/>
                  </a:cubicBezTo>
                  <a:cubicBezTo>
                    <a:pt x="795" y="142"/>
                    <a:pt x="795" y="140"/>
                    <a:pt x="794" y="139"/>
                  </a:cubicBezTo>
                  <a:cubicBezTo>
                    <a:pt x="793" y="137"/>
                    <a:pt x="791" y="137"/>
                    <a:pt x="790" y="139"/>
                  </a:cubicBezTo>
                  <a:cubicBezTo>
                    <a:pt x="776" y="152"/>
                    <a:pt x="776" y="152"/>
                    <a:pt x="776" y="152"/>
                  </a:cubicBezTo>
                  <a:cubicBezTo>
                    <a:pt x="775" y="153"/>
                    <a:pt x="775" y="155"/>
                    <a:pt x="776" y="156"/>
                  </a:cubicBezTo>
                  <a:close/>
                  <a:moveTo>
                    <a:pt x="462" y="475"/>
                  </a:moveTo>
                  <a:cubicBezTo>
                    <a:pt x="463" y="474"/>
                    <a:pt x="463" y="472"/>
                    <a:pt x="462" y="471"/>
                  </a:cubicBezTo>
                  <a:cubicBezTo>
                    <a:pt x="461" y="470"/>
                    <a:pt x="459" y="470"/>
                    <a:pt x="457" y="471"/>
                  </a:cubicBezTo>
                  <a:cubicBezTo>
                    <a:pt x="343" y="585"/>
                    <a:pt x="343" y="585"/>
                    <a:pt x="343" y="585"/>
                  </a:cubicBezTo>
                  <a:cubicBezTo>
                    <a:pt x="342" y="586"/>
                    <a:pt x="342" y="588"/>
                    <a:pt x="343" y="589"/>
                  </a:cubicBezTo>
                  <a:cubicBezTo>
                    <a:pt x="344" y="590"/>
                    <a:pt x="345" y="590"/>
                    <a:pt x="345" y="590"/>
                  </a:cubicBezTo>
                  <a:cubicBezTo>
                    <a:pt x="346" y="590"/>
                    <a:pt x="347" y="590"/>
                    <a:pt x="347" y="589"/>
                  </a:cubicBezTo>
                  <a:lnTo>
                    <a:pt x="462" y="475"/>
                  </a:lnTo>
                  <a:close/>
                  <a:moveTo>
                    <a:pt x="791" y="152"/>
                  </a:moveTo>
                  <a:cubicBezTo>
                    <a:pt x="782" y="160"/>
                    <a:pt x="782" y="160"/>
                    <a:pt x="782" y="160"/>
                  </a:cubicBezTo>
                  <a:cubicBezTo>
                    <a:pt x="781" y="161"/>
                    <a:pt x="781" y="163"/>
                    <a:pt x="782" y="164"/>
                  </a:cubicBezTo>
                  <a:cubicBezTo>
                    <a:pt x="783" y="165"/>
                    <a:pt x="784" y="165"/>
                    <a:pt x="784" y="165"/>
                  </a:cubicBezTo>
                  <a:cubicBezTo>
                    <a:pt x="785" y="165"/>
                    <a:pt x="786" y="165"/>
                    <a:pt x="787" y="164"/>
                  </a:cubicBezTo>
                  <a:cubicBezTo>
                    <a:pt x="795" y="156"/>
                    <a:pt x="795" y="156"/>
                    <a:pt x="795" y="156"/>
                  </a:cubicBezTo>
                  <a:cubicBezTo>
                    <a:pt x="796" y="155"/>
                    <a:pt x="796" y="153"/>
                    <a:pt x="795" y="152"/>
                  </a:cubicBezTo>
                  <a:cubicBezTo>
                    <a:pt x="794" y="150"/>
                    <a:pt x="792" y="150"/>
                    <a:pt x="791" y="152"/>
                  </a:cubicBezTo>
                  <a:close/>
                  <a:moveTo>
                    <a:pt x="867" y="84"/>
                  </a:moveTo>
                  <a:cubicBezTo>
                    <a:pt x="872" y="80"/>
                    <a:pt x="872" y="80"/>
                    <a:pt x="872" y="80"/>
                  </a:cubicBezTo>
                  <a:cubicBezTo>
                    <a:pt x="872" y="80"/>
                    <a:pt x="872" y="80"/>
                    <a:pt x="872" y="80"/>
                  </a:cubicBezTo>
                  <a:cubicBezTo>
                    <a:pt x="874" y="78"/>
                    <a:pt x="874" y="78"/>
                    <a:pt x="874" y="78"/>
                  </a:cubicBezTo>
                  <a:cubicBezTo>
                    <a:pt x="875" y="77"/>
                    <a:pt x="875" y="74"/>
                    <a:pt x="874" y="73"/>
                  </a:cubicBezTo>
                  <a:cubicBezTo>
                    <a:pt x="872" y="72"/>
                    <a:pt x="871" y="72"/>
                    <a:pt x="870" y="73"/>
                  </a:cubicBezTo>
                  <a:cubicBezTo>
                    <a:pt x="869" y="74"/>
                    <a:pt x="869" y="74"/>
                    <a:pt x="869" y="74"/>
                  </a:cubicBezTo>
                  <a:cubicBezTo>
                    <a:pt x="869" y="74"/>
                    <a:pt x="869" y="74"/>
                    <a:pt x="869" y="74"/>
                  </a:cubicBezTo>
                  <a:cubicBezTo>
                    <a:pt x="863" y="79"/>
                    <a:pt x="863" y="79"/>
                    <a:pt x="863" y="79"/>
                  </a:cubicBezTo>
                  <a:cubicBezTo>
                    <a:pt x="862" y="81"/>
                    <a:pt x="862" y="82"/>
                    <a:pt x="863" y="84"/>
                  </a:cubicBezTo>
                  <a:cubicBezTo>
                    <a:pt x="864" y="84"/>
                    <a:pt x="864" y="85"/>
                    <a:pt x="865" y="85"/>
                  </a:cubicBezTo>
                  <a:cubicBezTo>
                    <a:pt x="866" y="85"/>
                    <a:pt x="867" y="85"/>
                    <a:pt x="867" y="84"/>
                  </a:cubicBezTo>
                  <a:close/>
                  <a:moveTo>
                    <a:pt x="824" y="125"/>
                  </a:moveTo>
                  <a:cubicBezTo>
                    <a:pt x="825" y="125"/>
                    <a:pt x="826" y="125"/>
                    <a:pt x="827" y="124"/>
                  </a:cubicBezTo>
                  <a:cubicBezTo>
                    <a:pt x="838" y="113"/>
                    <a:pt x="838" y="113"/>
                    <a:pt x="838" y="113"/>
                  </a:cubicBezTo>
                  <a:cubicBezTo>
                    <a:pt x="840" y="111"/>
                    <a:pt x="840" y="109"/>
                    <a:pt x="838" y="108"/>
                  </a:cubicBezTo>
                  <a:cubicBezTo>
                    <a:pt x="837" y="107"/>
                    <a:pt x="835" y="107"/>
                    <a:pt x="834" y="108"/>
                  </a:cubicBezTo>
                  <a:cubicBezTo>
                    <a:pt x="822" y="120"/>
                    <a:pt x="822" y="120"/>
                    <a:pt x="822" y="120"/>
                  </a:cubicBezTo>
                  <a:cubicBezTo>
                    <a:pt x="821" y="121"/>
                    <a:pt x="821" y="123"/>
                    <a:pt x="822" y="124"/>
                  </a:cubicBezTo>
                  <a:cubicBezTo>
                    <a:pt x="823" y="125"/>
                    <a:pt x="824" y="125"/>
                    <a:pt x="824" y="125"/>
                  </a:cubicBezTo>
                  <a:close/>
                  <a:moveTo>
                    <a:pt x="468" y="483"/>
                  </a:moveTo>
                  <a:cubicBezTo>
                    <a:pt x="470" y="481"/>
                    <a:pt x="470" y="479"/>
                    <a:pt x="468" y="478"/>
                  </a:cubicBezTo>
                  <a:cubicBezTo>
                    <a:pt x="467" y="477"/>
                    <a:pt x="465" y="477"/>
                    <a:pt x="464" y="478"/>
                  </a:cubicBezTo>
                  <a:cubicBezTo>
                    <a:pt x="347" y="595"/>
                    <a:pt x="347" y="595"/>
                    <a:pt x="347" y="595"/>
                  </a:cubicBezTo>
                  <a:cubicBezTo>
                    <a:pt x="346" y="596"/>
                    <a:pt x="346" y="598"/>
                    <a:pt x="347" y="599"/>
                  </a:cubicBezTo>
                  <a:cubicBezTo>
                    <a:pt x="348" y="600"/>
                    <a:pt x="348" y="600"/>
                    <a:pt x="349" y="600"/>
                  </a:cubicBezTo>
                  <a:cubicBezTo>
                    <a:pt x="350" y="600"/>
                    <a:pt x="351" y="600"/>
                    <a:pt x="351" y="599"/>
                  </a:cubicBezTo>
                  <a:lnTo>
                    <a:pt x="468" y="483"/>
                  </a:lnTo>
                  <a:close/>
                  <a:moveTo>
                    <a:pt x="773" y="173"/>
                  </a:moveTo>
                  <a:cubicBezTo>
                    <a:pt x="772" y="172"/>
                    <a:pt x="770" y="172"/>
                    <a:pt x="769" y="173"/>
                  </a:cubicBezTo>
                  <a:cubicBezTo>
                    <a:pt x="767" y="175"/>
                    <a:pt x="767" y="175"/>
                    <a:pt x="767" y="175"/>
                  </a:cubicBezTo>
                  <a:cubicBezTo>
                    <a:pt x="765" y="177"/>
                    <a:pt x="765" y="179"/>
                    <a:pt x="767" y="180"/>
                  </a:cubicBezTo>
                  <a:cubicBezTo>
                    <a:pt x="767" y="180"/>
                    <a:pt x="768" y="181"/>
                    <a:pt x="769" y="181"/>
                  </a:cubicBezTo>
                  <a:cubicBezTo>
                    <a:pt x="770" y="181"/>
                    <a:pt x="770" y="180"/>
                    <a:pt x="771" y="180"/>
                  </a:cubicBezTo>
                  <a:cubicBezTo>
                    <a:pt x="773" y="178"/>
                    <a:pt x="773" y="178"/>
                    <a:pt x="773" y="178"/>
                  </a:cubicBezTo>
                  <a:cubicBezTo>
                    <a:pt x="774" y="177"/>
                    <a:pt x="774" y="175"/>
                    <a:pt x="773" y="173"/>
                  </a:cubicBezTo>
                  <a:close/>
                  <a:moveTo>
                    <a:pt x="888" y="68"/>
                  </a:moveTo>
                  <a:cubicBezTo>
                    <a:pt x="887" y="69"/>
                    <a:pt x="887" y="69"/>
                    <a:pt x="887" y="69"/>
                  </a:cubicBezTo>
                  <a:cubicBezTo>
                    <a:pt x="887" y="69"/>
                    <a:pt x="887" y="69"/>
                    <a:pt x="887" y="70"/>
                  </a:cubicBezTo>
                  <a:cubicBezTo>
                    <a:pt x="825" y="131"/>
                    <a:pt x="825" y="131"/>
                    <a:pt x="825" y="131"/>
                  </a:cubicBezTo>
                  <a:cubicBezTo>
                    <a:pt x="824" y="132"/>
                    <a:pt x="824" y="134"/>
                    <a:pt x="825" y="135"/>
                  </a:cubicBezTo>
                  <a:cubicBezTo>
                    <a:pt x="826" y="136"/>
                    <a:pt x="827" y="136"/>
                    <a:pt x="828" y="136"/>
                  </a:cubicBezTo>
                  <a:cubicBezTo>
                    <a:pt x="828" y="136"/>
                    <a:pt x="829" y="136"/>
                    <a:pt x="830" y="135"/>
                  </a:cubicBezTo>
                  <a:cubicBezTo>
                    <a:pt x="891" y="74"/>
                    <a:pt x="891" y="74"/>
                    <a:pt x="891" y="74"/>
                  </a:cubicBezTo>
                  <a:cubicBezTo>
                    <a:pt x="891" y="74"/>
                    <a:pt x="891" y="73"/>
                    <a:pt x="891" y="73"/>
                  </a:cubicBezTo>
                  <a:cubicBezTo>
                    <a:pt x="892" y="73"/>
                    <a:pt x="892" y="73"/>
                    <a:pt x="892" y="73"/>
                  </a:cubicBezTo>
                  <a:cubicBezTo>
                    <a:pt x="893" y="72"/>
                    <a:pt x="893" y="72"/>
                    <a:pt x="893" y="72"/>
                  </a:cubicBezTo>
                  <a:cubicBezTo>
                    <a:pt x="894" y="71"/>
                    <a:pt x="894" y="69"/>
                    <a:pt x="893" y="68"/>
                  </a:cubicBezTo>
                  <a:cubicBezTo>
                    <a:pt x="891" y="67"/>
                    <a:pt x="889" y="67"/>
                    <a:pt x="888" y="68"/>
                  </a:cubicBezTo>
                  <a:close/>
                  <a:moveTo>
                    <a:pt x="478" y="486"/>
                  </a:moveTo>
                  <a:cubicBezTo>
                    <a:pt x="480" y="485"/>
                    <a:pt x="480" y="483"/>
                    <a:pt x="478" y="482"/>
                  </a:cubicBezTo>
                  <a:cubicBezTo>
                    <a:pt x="477" y="481"/>
                    <a:pt x="475" y="481"/>
                    <a:pt x="474" y="482"/>
                  </a:cubicBezTo>
                  <a:cubicBezTo>
                    <a:pt x="352" y="604"/>
                    <a:pt x="352" y="604"/>
                    <a:pt x="352" y="604"/>
                  </a:cubicBezTo>
                  <a:cubicBezTo>
                    <a:pt x="351" y="605"/>
                    <a:pt x="351" y="607"/>
                    <a:pt x="352" y="608"/>
                  </a:cubicBezTo>
                  <a:cubicBezTo>
                    <a:pt x="353" y="609"/>
                    <a:pt x="354" y="609"/>
                    <a:pt x="354" y="609"/>
                  </a:cubicBezTo>
                  <a:cubicBezTo>
                    <a:pt x="355" y="609"/>
                    <a:pt x="356" y="609"/>
                    <a:pt x="357" y="608"/>
                  </a:cubicBezTo>
                  <a:lnTo>
                    <a:pt x="478" y="486"/>
                  </a:lnTo>
                  <a:close/>
                  <a:moveTo>
                    <a:pt x="777" y="183"/>
                  </a:moveTo>
                  <a:cubicBezTo>
                    <a:pt x="778" y="184"/>
                    <a:pt x="779" y="184"/>
                    <a:pt x="779" y="184"/>
                  </a:cubicBezTo>
                  <a:cubicBezTo>
                    <a:pt x="780" y="184"/>
                    <a:pt x="781" y="184"/>
                    <a:pt x="782" y="183"/>
                  </a:cubicBezTo>
                  <a:cubicBezTo>
                    <a:pt x="801" y="164"/>
                    <a:pt x="801" y="164"/>
                    <a:pt x="801" y="164"/>
                  </a:cubicBezTo>
                  <a:cubicBezTo>
                    <a:pt x="802" y="163"/>
                    <a:pt x="802" y="161"/>
                    <a:pt x="801" y="160"/>
                  </a:cubicBezTo>
                  <a:cubicBezTo>
                    <a:pt x="800" y="158"/>
                    <a:pt x="798" y="158"/>
                    <a:pt x="797" y="160"/>
                  </a:cubicBezTo>
                  <a:cubicBezTo>
                    <a:pt x="777" y="179"/>
                    <a:pt x="777" y="179"/>
                    <a:pt x="777" y="179"/>
                  </a:cubicBezTo>
                  <a:cubicBezTo>
                    <a:pt x="776" y="180"/>
                    <a:pt x="776" y="182"/>
                    <a:pt x="777" y="183"/>
                  </a:cubicBezTo>
                  <a:close/>
                  <a:moveTo>
                    <a:pt x="490" y="488"/>
                  </a:moveTo>
                  <a:cubicBezTo>
                    <a:pt x="492" y="487"/>
                    <a:pt x="492" y="485"/>
                    <a:pt x="490" y="484"/>
                  </a:cubicBezTo>
                  <a:cubicBezTo>
                    <a:pt x="489" y="483"/>
                    <a:pt x="487" y="483"/>
                    <a:pt x="486" y="484"/>
                  </a:cubicBezTo>
                  <a:cubicBezTo>
                    <a:pt x="357" y="613"/>
                    <a:pt x="357" y="613"/>
                    <a:pt x="357" y="613"/>
                  </a:cubicBezTo>
                  <a:cubicBezTo>
                    <a:pt x="356" y="615"/>
                    <a:pt x="356" y="617"/>
                    <a:pt x="357" y="618"/>
                  </a:cubicBezTo>
                  <a:cubicBezTo>
                    <a:pt x="357" y="618"/>
                    <a:pt x="358" y="619"/>
                    <a:pt x="359" y="619"/>
                  </a:cubicBezTo>
                  <a:cubicBezTo>
                    <a:pt x="360" y="619"/>
                    <a:pt x="360" y="618"/>
                    <a:pt x="361" y="618"/>
                  </a:cubicBezTo>
                  <a:lnTo>
                    <a:pt x="490" y="488"/>
                  </a:lnTo>
                  <a:close/>
                  <a:moveTo>
                    <a:pt x="785" y="189"/>
                  </a:moveTo>
                  <a:cubicBezTo>
                    <a:pt x="786" y="190"/>
                    <a:pt x="787" y="190"/>
                    <a:pt x="788" y="190"/>
                  </a:cubicBezTo>
                  <a:cubicBezTo>
                    <a:pt x="788" y="190"/>
                    <a:pt x="789" y="190"/>
                    <a:pt x="790" y="189"/>
                  </a:cubicBezTo>
                  <a:cubicBezTo>
                    <a:pt x="807" y="171"/>
                    <a:pt x="807" y="171"/>
                    <a:pt x="807" y="171"/>
                  </a:cubicBezTo>
                  <a:cubicBezTo>
                    <a:pt x="809" y="170"/>
                    <a:pt x="809" y="168"/>
                    <a:pt x="807" y="167"/>
                  </a:cubicBezTo>
                  <a:cubicBezTo>
                    <a:pt x="806" y="166"/>
                    <a:pt x="804" y="166"/>
                    <a:pt x="803" y="167"/>
                  </a:cubicBezTo>
                  <a:cubicBezTo>
                    <a:pt x="785" y="185"/>
                    <a:pt x="785" y="185"/>
                    <a:pt x="785" y="185"/>
                  </a:cubicBezTo>
                  <a:cubicBezTo>
                    <a:pt x="784" y="186"/>
                    <a:pt x="784" y="188"/>
                    <a:pt x="785" y="189"/>
                  </a:cubicBezTo>
                  <a:close/>
                  <a:moveTo>
                    <a:pt x="832" y="143"/>
                  </a:moveTo>
                  <a:cubicBezTo>
                    <a:pt x="832" y="143"/>
                    <a:pt x="833" y="144"/>
                    <a:pt x="834" y="144"/>
                  </a:cubicBezTo>
                  <a:cubicBezTo>
                    <a:pt x="835" y="144"/>
                    <a:pt x="836" y="143"/>
                    <a:pt x="836" y="143"/>
                  </a:cubicBezTo>
                  <a:cubicBezTo>
                    <a:pt x="911" y="68"/>
                    <a:pt x="911" y="68"/>
                    <a:pt x="911" y="68"/>
                  </a:cubicBezTo>
                  <a:cubicBezTo>
                    <a:pt x="912" y="66"/>
                    <a:pt x="912" y="65"/>
                    <a:pt x="911" y="63"/>
                  </a:cubicBezTo>
                  <a:cubicBezTo>
                    <a:pt x="910" y="62"/>
                    <a:pt x="908" y="62"/>
                    <a:pt x="907" y="63"/>
                  </a:cubicBezTo>
                  <a:cubicBezTo>
                    <a:pt x="832" y="138"/>
                    <a:pt x="832" y="138"/>
                    <a:pt x="832" y="138"/>
                  </a:cubicBezTo>
                  <a:cubicBezTo>
                    <a:pt x="831" y="139"/>
                    <a:pt x="831" y="141"/>
                    <a:pt x="832" y="143"/>
                  </a:cubicBezTo>
                  <a:close/>
                  <a:moveTo>
                    <a:pt x="786" y="198"/>
                  </a:moveTo>
                  <a:cubicBezTo>
                    <a:pt x="780" y="204"/>
                    <a:pt x="780" y="204"/>
                    <a:pt x="780" y="204"/>
                  </a:cubicBezTo>
                  <a:cubicBezTo>
                    <a:pt x="779" y="205"/>
                    <a:pt x="779" y="207"/>
                    <a:pt x="780" y="208"/>
                  </a:cubicBezTo>
                  <a:cubicBezTo>
                    <a:pt x="781" y="209"/>
                    <a:pt x="782" y="209"/>
                    <a:pt x="782" y="209"/>
                  </a:cubicBezTo>
                  <a:cubicBezTo>
                    <a:pt x="783" y="209"/>
                    <a:pt x="784" y="209"/>
                    <a:pt x="785" y="208"/>
                  </a:cubicBezTo>
                  <a:cubicBezTo>
                    <a:pt x="791" y="202"/>
                    <a:pt x="791" y="202"/>
                    <a:pt x="791" y="202"/>
                  </a:cubicBezTo>
                  <a:cubicBezTo>
                    <a:pt x="792" y="201"/>
                    <a:pt x="792" y="200"/>
                    <a:pt x="791" y="199"/>
                  </a:cubicBezTo>
                  <a:cubicBezTo>
                    <a:pt x="792" y="199"/>
                    <a:pt x="792" y="199"/>
                    <a:pt x="793" y="199"/>
                  </a:cubicBezTo>
                  <a:cubicBezTo>
                    <a:pt x="793" y="199"/>
                    <a:pt x="794" y="199"/>
                    <a:pt x="795" y="198"/>
                  </a:cubicBezTo>
                  <a:cubicBezTo>
                    <a:pt x="797" y="195"/>
                    <a:pt x="797" y="195"/>
                    <a:pt x="797" y="195"/>
                  </a:cubicBezTo>
                  <a:cubicBezTo>
                    <a:pt x="799" y="194"/>
                    <a:pt x="799" y="192"/>
                    <a:pt x="797" y="191"/>
                  </a:cubicBezTo>
                  <a:cubicBezTo>
                    <a:pt x="796" y="190"/>
                    <a:pt x="794" y="190"/>
                    <a:pt x="793" y="191"/>
                  </a:cubicBezTo>
                  <a:cubicBezTo>
                    <a:pt x="790" y="194"/>
                    <a:pt x="790" y="194"/>
                    <a:pt x="790" y="194"/>
                  </a:cubicBezTo>
                  <a:cubicBezTo>
                    <a:pt x="789" y="195"/>
                    <a:pt x="789" y="196"/>
                    <a:pt x="790" y="197"/>
                  </a:cubicBezTo>
                  <a:cubicBezTo>
                    <a:pt x="789" y="197"/>
                    <a:pt x="787" y="197"/>
                    <a:pt x="786" y="198"/>
                  </a:cubicBezTo>
                  <a:close/>
                  <a:moveTo>
                    <a:pt x="500" y="488"/>
                  </a:moveTo>
                  <a:cubicBezTo>
                    <a:pt x="499" y="487"/>
                    <a:pt x="497" y="487"/>
                    <a:pt x="496" y="488"/>
                  </a:cubicBezTo>
                  <a:cubicBezTo>
                    <a:pt x="362" y="622"/>
                    <a:pt x="362" y="622"/>
                    <a:pt x="362" y="622"/>
                  </a:cubicBezTo>
                  <a:cubicBezTo>
                    <a:pt x="361" y="624"/>
                    <a:pt x="361" y="626"/>
                    <a:pt x="362" y="627"/>
                  </a:cubicBezTo>
                  <a:cubicBezTo>
                    <a:pt x="362" y="627"/>
                    <a:pt x="363" y="628"/>
                    <a:pt x="364" y="628"/>
                  </a:cubicBezTo>
                  <a:cubicBezTo>
                    <a:pt x="365" y="628"/>
                    <a:pt x="365" y="627"/>
                    <a:pt x="366" y="627"/>
                  </a:cubicBezTo>
                  <a:cubicBezTo>
                    <a:pt x="500" y="493"/>
                    <a:pt x="500" y="493"/>
                    <a:pt x="500" y="493"/>
                  </a:cubicBezTo>
                  <a:cubicBezTo>
                    <a:pt x="501" y="492"/>
                    <a:pt x="501" y="490"/>
                    <a:pt x="500" y="488"/>
                  </a:cubicBezTo>
                  <a:close/>
                  <a:moveTo>
                    <a:pt x="804" y="180"/>
                  </a:moveTo>
                  <a:cubicBezTo>
                    <a:pt x="801" y="183"/>
                    <a:pt x="801" y="183"/>
                    <a:pt x="801" y="183"/>
                  </a:cubicBezTo>
                  <a:cubicBezTo>
                    <a:pt x="800" y="185"/>
                    <a:pt x="800" y="186"/>
                    <a:pt x="801" y="188"/>
                  </a:cubicBezTo>
                  <a:cubicBezTo>
                    <a:pt x="801" y="188"/>
                    <a:pt x="802" y="189"/>
                    <a:pt x="803" y="189"/>
                  </a:cubicBezTo>
                  <a:cubicBezTo>
                    <a:pt x="804" y="189"/>
                    <a:pt x="805" y="188"/>
                    <a:pt x="805" y="188"/>
                  </a:cubicBezTo>
                  <a:cubicBezTo>
                    <a:pt x="809" y="184"/>
                    <a:pt x="809" y="184"/>
                    <a:pt x="809" y="184"/>
                  </a:cubicBezTo>
                  <a:cubicBezTo>
                    <a:pt x="810" y="183"/>
                    <a:pt x="810" y="181"/>
                    <a:pt x="809" y="180"/>
                  </a:cubicBezTo>
                  <a:cubicBezTo>
                    <a:pt x="807" y="179"/>
                    <a:pt x="806" y="179"/>
                    <a:pt x="804" y="180"/>
                  </a:cubicBezTo>
                  <a:close/>
                  <a:moveTo>
                    <a:pt x="852" y="136"/>
                  </a:moveTo>
                  <a:cubicBezTo>
                    <a:pt x="853" y="137"/>
                    <a:pt x="854" y="137"/>
                    <a:pt x="855" y="137"/>
                  </a:cubicBezTo>
                  <a:cubicBezTo>
                    <a:pt x="855" y="137"/>
                    <a:pt x="856" y="137"/>
                    <a:pt x="857" y="136"/>
                  </a:cubicBezTo>
                  <a:cubicBezTo>
                    <a:pt x="923" y="69"/>
                    <a:pt x="923" y="69"/>
                    <a:pt x="923" y="69"/>
                  </a:cubicBezTo>
                  <a:cubicBezTo>
                    <a:pt x="925" y="68"/>
                    <a:pt x="925" y="66"/>
                    <a:pt x="923" y="65"/>
                  </a:cubicBezTo>
                  <a:cubicBezTo>
                    <a:pt x="922" y="64"/>
                    <a:pt x="920" y="64"/>
                    <a:pt x="919" y="65"/>
                  </a:cubicBezTo>
                  <a:cubicBezTo>
                    <a:pt x="852" y="132"/>
                    <a:pt x="852" y="132"/>
                    <a:pt x="852" y="132"/>
                  </a:cubicBezTo>
                  <a:cubicBezTo>
                    <a:pt x="851" y="133"/>
                    <a:pt x="851" y="135"/>
                    <a:pt x="852" y="136"/>
                  </a:cubicBezTo>
                  <a:close/>
                  <a:moveTo>
                    <a:pt x="970" y="22"/>
                  </a:moveTo>
                  <a:cubicBezTo>
                    <a:pt x="971" y="22"/>
                    <a:pt x="971" y="21"/>
                    <a:pt x="972" y="21"/>
                  </a:cubicBezTo>
                  <a:cubicBezTo>
                    <a:pt x="975" y="18"/>
                    <a:pt x="975" y="18"/>
                    <a:pt x="975" y="18"/>
                  </a:cubicBezTo>
                  <a:cubicBezTo>
                    <a:pt x="976" y="17"/>
                    <a:pt x="976" y="15"/>
                    <a:pt x="975" y="14"/>
                  </a:cubicBezTo>
                  <a:cubicBezTo>
                    <a:pt x="974" y="12"/>
                    <a:pt x="972" y="12"/>
                    <a:pt x="970" y="14"/>
                  </a:cubicBezTo>
                  <a:cubicBezTo>
                    <a:pt x="968" y="16"/>
                    <a:pt x="968" y="16"/>
                    <a:pt x="968" y="16"/>
                  </a:cubicBezTo>
                  <a:cubicBezTo>
                    <a:pt x="966" y="18"/>
                    <a:pt x="966" y="20"/>
                    <a:pt x="968" y="21"/>
                  </a:cubicBezTo>
                  <a:cubicBezTo>
                    <a:pt x="968" y="21"/>
                    <a:pt x="969" y="22"/>
                    <a:pt x="970" y="22"/>
                  </a:cubicBezTo>
                  <a:close/>
                  <a:moveTo>
                    <a:pt x="767" y="231"/>
                  </a:moveTo>
                  <a:cubicBezTo>
                    <a:pt x="752" y="246"/>
                    <a:pt x="752" y="246"/>
                    <a:pt x="752" y="246"/>
                  </a:cubicBezTo>
                  <a:cubicBezTo>
                    <a:pt x="751" y="247"/>
                    <a:pt x="751" y="249"/>
                    <a:pt x="752" y="250"/>
                  </a:cubicBezTo>
                  <a:cubicBezTo>
                    <a:pt x="753" y="251"/>
                    <a:pt x="753" y="251"/>
                    <a:pt x="754" y="251"/>
                  </a:cubicBezTo>
                  <a:cubicBezTo>
                    <a:pt x="755" y="251"/>
                    <a:pt x="756" y="251"/>
                    <a:pt x="756" y="250"/>
                  </a:cubicBezTo>
                  <a:cubicBezTo>
                    <a:pt x="771" y="236"/>
                    <a:pt x="771" y="236"/>
                    <a:pt x="771" y="236"/>
                  </a:cubicBezTo>
                  <a:cubicBezTo>
                    <a:pt x="772" y="234"/>
                    <a:pt x="772" y="232"/>
                    <a:pt x="771" y="231"/>
                  </a:cubicBezTo>
                  <a:cubicBezTo>
                    <a:pt x="770" y="230"/>
                    <a:pt x="768" y="230"/>
                    <a:pt x="767" y="231"/>
                  </a:cubicBezTo>
                  <a:close/>
                  <a:moveTo>
                    <a:pt x="505" y="497"/>
                  </a:moveTo>
                  <a:cubicBezTo>
                    <a:pt x="504" y="496"/>
                    <a:pt x="502" y="496"/>
                    <a:pt x="501" y="497"/>
                  </a:cubicBezTo>
                  <a:cubicBezTo>
                    <a:pt x="369" y="629"/>
                    <a:pt x="369" y="629"/>
                    <a:pt x="369" y="629"/>
                  </a:cubicBezTo>
                  <a:cubicBezTo>
                    <a:pt x="368" y="630"/>
                    <a:pt x="368" y="632"/>
                    <a:pt x="369" y="633"/>
                  </a:cubicBezTo>
                  <a:cubicBezTo>
                    <a:pt x="370" y="634"/>
                    <a:pt x="371" y="634"/>
                    <a:pt x="371" y="634"/>
                  </a:cubicBezTo>
                  <a:cubicBezTo>
                    <a:pt x="372" y="634"/>
                    <a:pt x="373" y="634"/>
                    <a:pt x="374" y="633"/>
                  </a:cubicBezTo>
                  <a:cubicBezTo>
                    <a:pt x="505" y="501"/>
                    <a:pt x="505" y="501"/>
                    <a:pt x="505" y="501"/>
                  </a:cubicBezTo>
                  <a:cubicBezTo>
                    <a:pt x="507" y="500"/>
                    <a:pt x="507" y="498"/>
                    <a:pt x="505" y="497"/>
                  </a:cubicBezTo>
                  <a:close/>
                  <a:moveTo>
                    <a:pt x="851" y="147"/>
                  </a:moveTo>
                  <a:cubicBezTo>
                    <a:pt x="841" y="157"/>
                    <a:pt x="841" y="157"/>
                    <a:pt x="841" y="157"/>
                  </a:cubicBezTo>
                  <a:cubicBezTo>
                    <a:pt x="840" y="158"/>
                    <a:pt x="840" y="160"/>
                    <a:pt x="841" y="161"/>
                  </a:cubicBezTo>
                  <a:cubicBezTo>
                    <a:pt x="842" y="162"/>
                    <a:pt x="843" y="162"/>
                    <a:pt x="843" y="162"/>
                  </a:cubicBezTo>
                  <a:cubicBezTo>
                    <a:pt x="844" y="162"/>
                    <a:pt x="845" y="162"/>
                    <a:pt x="846" y="161"/>
                  </a:cubicBezTo>
                  <a:cubicBezTo>
                    <a:pt x="855" y="152"/>
                    <a:pt x="855" y="152"/>
                    <a:pt x="855" y="152"/>
                  </a:cubicBezTo>
                  <a:cubicBezTo>
                    <a:pt x="856" y="151"/>
                    <a:pt x="856" y="149"/>
                    <a:pt x="855" y="147"/>
                  </a:cubicBezTo>
                  <a:cubicBezTo>
                    <a:pt x="854" y="146"/>
                    <a:pt x="852" y="146"/>
                    <a:pt x="851" y="147"/>
                  </a:cubicBezTo>
                  <a:close/>
                  <a:moveTo>
                    <a:pt x="985" y="21"/>
                  </a:moveTo>
                  <a:cubicBezTo>
                    <a:pt x="986" y="21"/>
                    <a:pt x="987" y="20"/>
                    <a:pt x="987" y="20"/>
                  </a:cubicBezTo>
                  <a:cubicBezTo>
                    <a:pt x="988" y="18"/>
                    <a:pt x="988" y="18"/>
                    <a:pt x="988" y="18"/>
                  </a:cubicBezTo>
                  <a:cubicBezTo>
                    <a:pt x="990" y="17"/>
                    <a:pt x="990" y="15"/>
                    <a:pt x="988" y="14"/>
                  </a:cubicBezTo>
                  <a:cubicBezTo>
                    <a:pt x="987" y="13"/>
                    <a:pt x="985" y="13"/>
                    <a:pt x="984" y="14"/>
                  </a:cubicBezTo>
                  <a:cubicBezTo>
                    <a:pt x="983" y="15"/>
                    <a:pt x="983" y="15"/>
                    <a:pt x="983" y="15"/>
                  </a:cubicBezTo>
                  <a:cubicBezTo>
                    <a:pt x="982" y="16"/>
                    <a:pt x="982" y="18"/>
                    <a:pt x="983" y="20"/>
                  </a:cubicBezTo>
                  <a:cubicBezTo>
                    <a:pt x="983" y="20"/>
                    <a:pt x="984" y="21"/>
                    <a:pt x="985" y="21"/>
                  </a:cubicBezTo>
                  <a:close/>
                  <a:moveTo>
                    <a:pt x="791" y="215"/>
                  </a:moveTo>
                  <a:cubicBezTo>
                    <a:pt x="791" y="215"/>
                    <a:pt x="792" y="215"/>
                    <a:pt x="793" y="214"/>
                  </a:cubicBezTo>
                  <a:cubicBezTo>
                    <a:pt x="824" y="183"/>
                    <a:pt x="824" y="183"/>
                    <a:pt x="824" y="183"/>
                  </a:cubicBezTo>
                  <a:cubicBezTo>
                    <a:pt x="830" y="177"/>
                    <a:pt x="830" y="177"/>
                    <a:pt x="830" y="177"/>
                  </a:cubicBezTo>
                  <a:cubicBezTo>
                    <a:pt x="836" y="170"/>
                    <a:pt x="836" y="170"/>
                    <a:pt x="836" y="170"/>
                  </a:cubicBezTo>
                  <a:cubicBezTo>
                    <a:pt x="838" y="169"/>
                    <a:pt x="838" y="167"/>
                    <a:pt x="836" y="166"/>
                  </a:cubicBezTo>
                  <a:cubicBezTo>
                    <a:pt x="835" y="165"/>
                    <a:pt x="833" y="165"/>
                    <a:pt x="832" y="166"/>
                  </a:cubicBezTo>
                  <a:cubicBezTo>
                    <a:pt x="826" y="172"/>
                    <a:pt x="826" y="172"/>
                    <a:pt x="826" y="172"/>
                  </a:cubicBezTo>
                  <a:cubicBezTo>
                    <a:pt x="788" y="210"/>
                    <a:pt x="788" y="210"/>
                    <a:pt x="788" y="210"/>
                  </a:cubicBezTo>
                  <a:cubicBezTo>
                    <a:pt x="787" y="211"/>
                    <a:pt x="787" y="213"/>
                    <a:pt x="788" y="214"/>
                  </a:cubicBezTo>
                  <a:cubicBezTo>
                    <a:pt x="789" y="215"/>
                    <a:pt x="790" y="215"/>
                    <a:pt x="791" y="215"/>
                  </a:cubicBezTo>
                  <a:close/>
                  <a:moveTo>
                    <a:pt x="862" y="145"/>
                  </a:moveTo>
                  <a:cubicBezTo>
                    <a:pt x="885" y="122"/>
                    <a:pt x="885" y="122"/>
                    <a:pt x="885" y="122"/>
                  </a:cubicBezTo>
                  <a:cubicBezTo>
                    <a:pt x="886" y="121"/>
                    <a:pt x="886" y="119"/>
                    <a:pt x="885" y="118"/>
                  </a:cubicBezTo>
                  <a:cubicBezTo>
                    <a:pt x="884" y="116"/>
                    <a:pt x="882" y="116"/>
                    <a:pt x="881" y="118"/>
                  </a:cubicBezTo>
                  <a:cubicBezTo>
                    <a:pt x="858" y="140"/>
                    <a:pt x="858" y="140"/>
                    <a:pt x="858" y="140"/>
                  </a:cubicBezTo>
                  <a:cubicBezTo>
                    <a:pt x="857" y="141"/>
                    <a:pt x="857" y="143"/>
                    <a:pt x="858" y="145"/>
                  </a:cubicBezTo>
                  <a:cubicBezTo>
                    <a:pt x="858" y="145"/>
                    <a:pt x="859" y="146"/>
                    <a:pt x="860" y="146"/>
                  </a:cubicBezTo>
                  <a:cubicBezTo>
                    <a:pt x="861" y="146"/>
                    <a:pt x="862" y="145"/>
                    <a:pt x="862" y="145"/>
                  </a:cubicBezTo>
                  <a:close/>
                  <a:moveTo>
                    <a:pt x="906" y="97"/>
                  </a:moveTo>
                  <a:cubicBezTo>
                    <a:pt x="906" y="97"/>
                    <a:pt x="907" y="98"/>
                    <a:pt x="908" y="98"/>
                  </a:cubicBezTo>
                  <a:cubicBezTo>
                    <a:pt x="909" y="98"/>
                    <a:pt x="910" y="97"/>
                    <a:pt x="910" y="97"/>
                  </a:cubicBezTo>
                  <a:cubicBezTo>
                    <a:pt x="933" y="74"/>
                    <a:pt x="933" y="74"/>
                    <a:pt x="933" y="74"/>
                  </a:cubicBezTo>
                  <a:cubicBezTo>
                    <a:pt x="934" y="73"/>
                    <a:pt x="934" y="71"/>
                    <a:pt x="933" y="70"/>
                  </a:cubicBezTo>
                  <a:cubicBezTo>
                    <a:pt x="932" y="68"/>
                    <a:pt x="930" y="68"/>
                    <a:pt x="928" y="70"/>
                  </a:cubicBezTo>
                  <a:cubicBezTo>
                    <a:pt x="906" y="92"/>
                    <a:pt x="906" y="92"/>
                    <a:pt x="906" y="92"/>
                  </a:cubicBezTo>
                  <a:cubicBezTo>
                    <a:pt x="905" y="93"/>
                    <a:pt x="905" y="95"/>
                    <a:pt x="906" y="97"/>
                  </a:cubicBezTo>
                  <a:close/>
                  <a:moveTo>
                    <a:pt x="901" y="106"/>
                  </a:moveTo>
                  <a:cubicBezTo>
                    <a:pt x="901" y="105"/>
                    <a:pt x="901" y="105"/>
                    <a:pt x="901" y="105"/>
                  </a:cubicBezTo>
                  <a:cubicBezTo>
                    <a:pt x="903" y="104"/>
                    <a:pt x="903" y="102"/>
                    <a:pt x="901" y="101"/>
                  </a:cubicBezTo>
                  <a:cubicBezTo>
                    <a:pt x="900" y="100"/>
                    <a:pt x="898" y="100"/>
                    <a:pt x="897" y="101"/>
                  </a:cubicBezTo>
                  <a:cubicBezTo>
                    <a:pt x="896" y="102"/>
                    <a:pt x="896" y="102"/>
                    <a:pt x="896" y="102"/>
                  </a:cubicBezTo>
                  <a:cubicBezTo>
                    <a:pt x="895" y="103"/>
                    <a:pt x="895" y="105"/>
                    <a:pt x="896" y="106"/>
                  </a:cubicBezTo>
                  <a:cubicBezTo>
                    <a:pt x="897" y="107"/>
                    <a:pt x="898" y="107"/>
                    <a:pt x="898" y="107"/>
                  </a:cubicBezTo>
                  <a:cubicBezTo>
                    <a:pt x="899" y="107"/>
                    <a:pt x="900" y="107"/>
                    <a:pt x="901" y="106"/>
                  </a:cubicBezTo>
                  <a:close/>
                  <a:moveTo>
                    <a:pt x="831" y="181"/>
                  </a:moveTo>
                  <a:cubicBezTo>
                    <a:pt x="831" y="181"/>
                    <a:pt x="831" y="181"/>
                    <a:pt x="831" y="181"/>
                  </a:cubicBezTo>
                  <a:cubicBezTo>
                    <a:pt x="794" y="218"/>
                    <a:pt x="794" y="218"/>
                    <a:pt x="794" y="218"/>
                  </a:cubicBezTo>
                  <a:cubicBezTo>
                    <a:pt x="792" y="220"/>
                    <a:pt x="792" y="222"/>
                    <a:pt x="794" y="223"/>
                  </a:cubicBezTo>
                  <a:cubicBezTo>
                    <a:pt x="794" y="223"/>
                    <a:pt x="795" y="224"/>
                    <a:pt x="796" y="224"/>
                  </a:cubicBezTo>
                  <a:cubicBezTo>
                    <a:pt x="797" y="224"/>
                    <a:pt x="797" y="223"/>
                    <a:pt x="798" y="223"/>
                  </a:cubicBezTo>
                  <a:cubicBezTo>
                    <a:pt x="835" y="186"/>
                    <a:pt x="835" y="186"/>
                    <a:pt x="835" y="186"/>
                  </a:cubicBezTo>
                  <a:cubicBezTo>
                    <a:pt x="835" y="186"/>
                    <a:pt x="835" y="186"/>
                    <a:pt x="835" y="186"/>
                  </a:cubicBezTo>
                  <a:cubicBezTo>
                    <a:pt x="835" y="186"/>
                    <a:pt x="835" y="186"/>
                    <a:pt x="835" y="186"/>
                  </a:cubicBezTo>
                  <a:cubicBezTo>
                    <a:pt x="856" y="165"/>
                    <a:pt x="856" y="165"/>
                    <a:pt x="856" y="165"/>
                  </a:cubicBezTo>
                  <a:cubicBezTo>
                    <a:pt x="857" y="164"/>
                    <a:pt x="857" y="162"/>
                    <a:pt x="856" y="161"/>
                  </a:cubicBezTo>
                  <a:cubicBezTo>
                    <a:pt x="854" y="160"/>
                    <a:pt x="853" y="160"/>
                    <a:pt x="851" y="161"/>
                  </a:cubicBezTo>
                  <a:cubicBezTo>
                    <a:pt x="831" y="181"/>
                    <a:pt x="831" y="181"/>
                    <a:pt x="831" y="181"/>
                  </a:cubicBezTo>
                  <a:close/>
                  <a:moveTo>
                    <a:pt x="898" y="118"/>
                  </a:moveTo>
                  <a:cubicBezTo>
                    <a:pt x="899" y="119"/>
                    <a:pt x="900" y="119"/>
                    <a:pt x="900" y="119"/>
                  </a:cubicBezTo>
                  <a:cubicBezTo>
                    <a:pt x="901" y="119"/>
                    <a:pt x="902" y="119"/>
                    <a:pt x="903" y="118"/>
                  </a:cubicBezTo>
                  <a:cubicBezTo>
                    <a:pt x="945" y="75"/>
                    <a:pt x="945" y="75"/>
                    <a:pt x="945" y="75"/>
                  </a:cubicBezTo>
                  <a:cubicBezTo>
                    <a:pt x="946" y="74"/>
                    <a:pt x="946" y="72"/>
                    <a:pt x="945" y="71"/>
                  </a:cubicBezTo>
                  <a:cubicBezTo>
                    <a:pt x="944" y="70"/>
                    <a:pt x="942" y="70"/>
                    <a:pt x="941" y="71"/>
                  </a:cubicBezTo>
                  <a:cubicBezTo>
                    <a:pt x="898" y="114"/>
                    <a:pt x="898" y="114"/>
                    <a:pt x="898" y="114"/>
                  </a:cubicBezTo>
                  <a:cubicBezTo>
                    <a:pt x="897" y="115"/>
                    <a:pt x="897" y="117"/>
                    <a:pt x="898" y="118"/>
                  </a:cubicBezTo>
                  <a:close/>
                  <a:moveTo>
                    <a:pt x="856" y="160"/>
                  </a:moveTo>
                  <a:cubicBezTo>
                    <a:pt x="857" y="161"/>
                    <a:pt x="858" y="161"/>
                    <a:pt x="859" y="161"/>
                  </a:cubicBezTo>
                  <a:cubicBezTo>
                    <a:pt x="859" y="161"/>
                    <a:pt x="860" y="161"/>
                    <a:pt x="861" y="160"/>
                  </a:cubicBezTo>
                  <a:cubicBezTo>
                    <a:pt x="865" y="155"/>
                    <a:pt x="865" y="155"/>
                    <a:pt x="865" y="155"/>
                  </a:cubicBezTo>
                  <a:cubicBezTo>
                    <a:pt x="866" y="155"/>
                    <a:pt x="866" y="155"/>
                    <a:pt x="866" y="155"/>
                  </a:cubicBezTo>
                  <a:cubicBezTo>
                    <a:pt x="866" y="155"/>
                    <a:pt x="866" y="155"/>
                    <a:pt x="866" y="155"/>
                  </a:cubicBezTo>
                  <a:cubicBezTo>
                    <a:pt x="891" y="130"/>
                    <a:pt x="891" y="130"/>
                    <a:pt x="891" y="130"/>
                  </a:cubicBezTo>
                  <a:cubicBezTo>
                    <a:pt x="892" y="129"/>
                    <a:pt x="892" y="127"/>
                    <a:pt x="891" y="125"/>
                  </a:cubicBezTo>
                  <a:cubicBezTo>
                    <a:pt x="890" y="124"/>
                    <a:pt x="888" y="124"/>
                    <a:pt x="887" y="125"/>
                  </a:cubicBezTo>
                  <a:cubicBezTo>
                    <a:pt x="862" y="150"/>
                    <a:pt x="862" y="150"/>
                    <a:pt x="862" y="150"/>
                  </a:cubicBezTo>
                  <a:cubicBezTo>
                    <a:pt x="862" y="150"/>
                    <a:pt x="862" y="151"/>
                    <a:pt x="862" y="151"/>
                  </a:cubicBezTo>
                  <a:cubicBezTo>
                    <a:pt x="861" y="151"/>
                    <a:pt x="861" y="151"/>
                    <a:pt x="861" y="151"/>
                  </a:cubicBezTo>
                  <a:cubicBezTo>
                    <a:pt x="856" y="156"/>
                    <a:pt x="856" y="156"/>
                    <a:pt x="856" y="156"/>
                  </a:cubicBezTo>
                  <a:cubicBezTo>
                    <a:pt x="855" y="157"/>
                    <a:pt x="855" y="159"/>
                    <a:pt x="856" y="160"/>
                  </a:cubicBezTo>
                  <a:close/>
                  <a:moveTo>
                    <a:pt x="508" y="508"/>
                  </a:moveTo>
                  <a:cubicBezTo>
                    <a:pt x="507" y="507"/>
                    <a:pt x="505" y="507"/>
                    <a:pt x="504" y="508"/>
                  </a:cubicBezTo>
                  <a:cubicBezTo>
                    <a:pt x="378" y="634"/>
                    <a:pt x="378" y="634"/>
                    <a:pt x="378" y="634"/>
                  </a:cubicBezTo>
                  <a:cubicBezTo>
                    <a:pt x="377" y="635"/>
                    <a:pt x="377" y="637"/>
                    <a:pt x="378" y="638"/>
                  </a:cubicBezTo>
                  <a:cubicBezTo>
                    <a:pt x="379" y="639"/>
                    <a:pt x="380" y="639"/>
                    <a:pt x="380" y="639"/>
                  </a:cubicBezTo>
                  <a:cubicBezTo>
                    <a:pt x="381" y="639"/>
                    <a:pt x="382" y="639"/>
                    <a:pt x="383" y="638"/>
                  </a:cubicBezTo>
                  <a:cubicBezTo>
                    <a:pt x="508" y="513"/>
                    <a:pt x="508" y="513"/>
                    <a:pt x="508" y="513"/>
                  </a:cubicBezTo>
                  <a:cubicBezTo>
                    <a:pt x="509" y="512"/>
                    <a:pt x="509" y="510"/>
                    <a:pt x="508" y="508"/>
                  </a:cubicBezTo>
                  <a:close/>
                  <a:moveTo>
                    <a:pt x="750" y="269"/>
                  </a:moveTo>
                  <a:cubicBezTo>
                    <a:pt x="751" y="269"/>
                    <a:pt x="752" y="269"/>
                    <a:pt x="752" y="269"/>
                  </a:cubicBezTo>
                  <a:cubicBezTo>
                    <a:pt x="784" y="237"/>
                    <a:pt x="784" y="237"/>
                    <a:pt x="784" y="237"/>
                  </a:cubicBezTo>
                  <a:cubicBezTo>
                    <a:pt x="785" y="236"/>
                    <a:pt x="785" y="234"/>
                    <a:pt x="784" y="233"/>
                  </a:cubicBezTo>
                  <a:cubicBezTo>
                    <a:pt x="783" y="231"/>
                    <a:pt x="781" y="231"/>
                    <a:pt x="779" y="233"/>
                  </a:cubicBezTo>
                  <a:cubicBezTo>
                    <a:pt x="748" y="264"/>
                    <a:pt x="748" y="264"/>
                    <a:pt x="748" y="264"/>
                  </a:cubicBezTo>
                  <a:cubicBezTo>
                    <a:pt x="747" y="265"/>
                    <a:pt x="747" y="267"/>
                    <a:pt x="748" y="269"/>
                  </a:cubicBezTo>
                  <a:cubicBezTo>
                    <a:pt x="748" y="269"/>
                    <a:pt x="749" y="269"/>
                    <a:pt x="750" y="269"/>
                  </a:cubicBezTo>
                  <a:close/>
                  <a:moveTo>
                    <a:pt x="1001" y="18"/>
                  </a:moveTo>
                  <a:cubicBezTo>
                    <a:pt x="1002" y="18"/>
                    <a:pt x="1003" y="18"/>
                    <a:pt x="1003" y="17"/>
                  </a:cubicBezTo>
                  <a:cubicBezTo>
                    <a:pt x="1005" y="15"/>
                    <a:pt x="1005" y="15"/>
                    <a:pt x="1005" y="15"/>
                  </a:cubicBezTo>
                  <a:cubicBezTo>
                    <a:pt x="1007" y="14"/>
                    <a:pt x="1007" y="12"/>
                    <a:pt x="1005" y="11"/>
                  </a:cubicBezTo>
                  <a:cubicBezTo>
                    <a:pt x="1004" y="10"/>
                    <a:pt x="1002" y="10"/>
                    <a:pt x="1001" y="11"/>
                  </a:cubicBezTo>
                  <a:cubicBezTo>
                    <a:pt x="999" y="13"/>
                    <a:pt x="999" y="13"/>
                    <a:pt x="999" y="13"/>
                  </a:cubicBezTo>
                  <a:cubicBezTo>
                    <a:pt x="998" y="14"/>
                    <a:pt x="998" y="16"/>
                    <a:pt x="999" y="17"/>
                  </a:cubicBezTo>
                  <a:cubicBezTo>
                    <a:pt x="1000" y="18"/>
                    <a:pt x="1001" y="18"/>
                    <a:pt x="1001" y="18"/>
                  </a:cubicBezTo>
                  <a:close/>
                  <a:moveTo>
                    <a:pt x="903" y="128"/>
                  </a:moveTo>
                  <a:cubicBezTo>
                    <a:pt x="903" y="128"/>
                    <a:pt x="904" y="129"/>
                    <a:pt x="905" y="129"/>
                  </a:cubicBezTo>
                  <a:cubicBezTo>
                    <a:pt x="906" y="129"/>
                    <a:pt x="906" y="128"/>
                    <a:pt x="907" y="128"/>
                  </a:cubicBezTo>
                  <a:cubicBezTo>
                    <a:pt x="957" y="78"/>
                    <a:pt x="957" y="78"/>
                    <a:pt x="957" y="78"/>
                  </a:cubicBezTo>
                  <a:cubicBezTo>
                    <a:pt x="958" y="76"/>
                    <a:pt x="958" y="74"/>
                    <a:pt x="957" y="73"/>
                  </a:cubicBezTo>
                  <a:cubicBezTo>
                    <a:pt x="956" y="72"/>
                    <a:pt x="954" y="72"/>
                    <a:pt x="953" y="73"/>
                  </a:cubicBezTo>
                  <a:cubicBezTo>
                    <a:pt x="903" y="123"/>
                    <a:pt x="903" y="123"/>
                    <a:pt x="903" y="123"/>
                  </a:cubicBezTo>
                  <a:cubicBezTo>
                    <a:pt x="901" y="125"/>
                    <a:pt x="901" y="127"/>
                    <a:pt x="903" y="128"/>
                  </a:cubicBezTo>
                  <a:close/>
                  <a:moveTo>
                    <a:pt x="1011" y="22"/>
                  </a:moveTo>
                  <a:cubicBezTo>
                    <a:pt x="1012" y="22"/>
                    <a:pt x="1013" y="22"/>
                    <a:pt x="1014" y="21"/>
                  </a:cubicBezTo>
                  <a:cubicBezTo>
                    <a:pt x="1015" y="20"/>
                    <a:pt x="1015" y="20"/>
                    <a:pt x="1015" y="20"/>
                  </a:cubicBezTo>
                  <a:cubicBezTo>
                    <a:pt x="1016" y="19"/>
                    <a:pt x="1016" y="17"/>
                    <a:pt x="1015" y="16"/>
                  </a:cubicBezTo>
                  <a:cubicBezTo>
                    <a:pt x="1014" y="14"/>
                    <a:pt x="1012" y="14"/>
                    <a:pt x="1010" y="16"/>
                  </a:cubicBezTo>
                  <a:cubicBezTo>
                    <a:pt x="1009" y="17"/>
                    <a:pt x="1009" y="17"/>
                    <a:pt x="1009" y="17"/>
                  </a:cubicBezTo>
                  <a:cubicBezTo>
                    <a:pt x="1008" y="18"/>
                    <a:pt x="1008" y="20"/>
                    <a:pt x="1009" y="21"/>
                  </a:cubicBezTo>
                  <a:cubicBezTo>
                    <a:pt x="1010" y="22"/>
                    <a:pt x="1011" y="22"/>
                    <a:pt x="1011" y="22"/>
                  </a:cubicBezTo>
                  <a:close/>
                  <a:moveTo>
                    <a:pt x="505" y="526"/>
                  </a:moveTo>
                  <a:cubicBezTo>
                    <a:pt x="504" y="524"/>
                    <a:pt x="502" y="524"/>
                    <a:pt x="500" y="526"/>
                  </a:cubicBezTo>
                  <a:cubicBezTo>
                    <a:pt x="388" y="639"/>
                    <a:pt x="388" y="639"/>
                    <a:pt x="388" y="639"/>
                  </a:cubicBezTo>
                  <a:cubicBezTo>
                    <a:pt x="386" y="640"/>
                    <a:pt x="386" y="642"/>
                    <a:pt x="388" y="643"/>
                  </a:cubicBezTo>
                  <a:cubicBezTo>
                    <a:pt x="388" y="644"/>
                    <a:pt x="389" y="644"/>
                    <a:pt x="390" y="644"/>
                  </a:cubicBezTo>
                  <a:cubicBezTo>
                    <a:pt x="390" y="644"/>
                    <a:pt x="391" y="644"/>
                    <a:pt x="392" y="643"/>
                  </a:cubicBezTo>
                  <a:cubicBezTo>
                    <a:pt x="505" y="530"/>
                    <a:pt x="505" y="530"/>
                    <a:pt x="505" y="530"/>
                  </a:cubicBezTo>
                  <a:cubicBezTo>
                    <a:pt x="506" y="529"/>
                    <a:pt x="506" y="527"/>
                    <a:pt x="505" y="526"/>
                  </a:cubicBezTo>
                  <a:close/>
                  <a:moveTo>
                    <a:pt x="883" y="144"/>
                  </a:moveTo>
                  <a:cubicBezTo>
                    <a:pt x="883" y="144"/>
                    <a:pt x="882" y="144"/>
                    <a:pt x="881" y="145"/>
                  </a:cubicBezTo>
                  <a:cubicBezTo>
                    <a:pt x="876" y="150"/>
                    <a:pt x="876" y="150"/>
                    <a:pt x="876" y="150"/>
                  </a:cubicBezTo>
                  <a:cubicBezTo>
                    <a:pt x="875" y="151"/>
                    <a:pt x="875" y="153"/>
                    <a:pt x="876" y="155"/>
                  </a:cubicBezTo>
                  <a:cubicBezTo>
                    <a:pt x="876" y="155"/>
                    <a:pt x="877" y="156"/>
                    <a:pt x="878" y="156"/>
                  </a:cubicBezTo>
                  <a:cubicBezTo>
                    <a:pt x="879" y="156"/>
                    <a:pt x="880" y="155"/>
                    <a:pt x="880" y="155"/>
                  </a:cubicBezTo>
                  <a:cubicBezTo>
                    <a:pt x="886" y="149"/>
                    <a:pt x="886" y="149"/>
                    <a:pt x="886" y="149"/>
                  </a:cubicBezTo>
                  <a:cubicBezTo>
                    <a:pt x="886" y="149"/>
                    <a:pt x="887" y="148"/>
                    <a:pt x="887" y="147"/>
                  </a:cubicBezTo>
                  <a:cubicBezTo>
                    <a:pt x="887" y="146"/>
                    <a:pt x="886" y="145"/>
                    <a:pt x="886" y="145"/>
                  </a:cubicBezTo>
                  <a:cubicBezTo>
                    <a:pt x="885" y="144"/>
                    <a:pt x="884" y="144"/>
                    <a:pt x="883" y="144"/>
                  </a:cubicBezTo>
                  <a:close/>
                  <a:moveTo>
                    <a:pt x="752" y="278"/>
                  </a:moveTo>
                  <a:cubicBezTo>
                    <a:pt x="753" y="279"/>
                    <a:pt x="753" y="279"/>
                    <a:pt x="754" y="279"/>
                  </a:cubicBezTo>
                  <a:cubicBezTo>
                    <a:pt x="755" y="279"/>
                    <a:pt x="756" y="279"/>
                    <a:pt x="756" y="278"/>
                  </a:cubicBezTo>
                  <a:cubicBezTo>
                    <a:pt x="869" y="166"/>
                    <a:pt x="869" y="166"/>
                    <a:pt x="869" y="166"/>
                  </a:cubicBezTo>
                  <a:cubicBezTo>
                    <a:pt x="870" y="164"/>
                    <a:pt x="870" y="163"/>
                    <a:pt x="869" y="161"/>
                  </a:cubicBezTo>
                  <a:cubicBezTo>
                    <a:pt x="868" y="160"/>
                    <a:pt x="866" y="160"/>
                    <a:pt x="865" y="161"/>
                  </a:cubicBezTo>
                  <a:cubicBezTo>
                    <a:pt x="752" y="274"/>
                    <a:pt x="752" y="274"/>
                    <a:pt x="752" y="274"/>
                  </a:cubicBezTo>
                  <a:cubicBezTo>
                    <a:pt x="751" y="275"/>
                    <a:pt x="751" y="277"/>
                    <a:pt x="752" y="278"/>
                  </a:cubicBezTo>
                  <a:close/>
                  <a:moveTo>
                    <a:pt x="765" y="282"/>
                  </a:moveTo>
                  <a:cubicBezTo>
                    <a:pt x="766" y="282"/>
                    <a:pt x="767" y="282"/>
                    <a:pt x="767" y="281"/>
                  </a:cubicBezTo>
                  <a:cubicBezTo>
                    <a:pt x="882" y="166"/>
                    <a:pt x="882" y="166"/>
                    <a:pt x="882" y="166"/>
                  </a:cubicBezTo>
                  <a:cubicBezTo>
                    <a:pt x="884" y="165"/>
                    <a:pt x="884" y="163"/>
                    <a:pt x="882" y="162"/>
                  </a:cubicBezTo>
                  <a:cubicBezTo>
                    <a:pt x="881" y="161"/>
                    <a:pt x="879" y="161"/>
                    <a:pt x="878" y="162"/>
                  </a:cubicBezTo>
                  <a:cubicBezTo>
                    <a:pt x="763" y="277"/>
                    <a:pt x="763" y="277"/>
                    <a:pt x="763" y="277"/>
                  </a:cubicBezTo>
                  <a:cubicBezTo>
                    <a:pt x="762" y="278"/>
                    <a:pt x="762" y="280"/>
                    <a:pt x="763" y="281"/>
                  </a:cubicBezTo>
                  <a:cubicBezTo>
                    <a:pt x="764" y="282"/>
                    <a:pt x="764" y="282"/>
                    <a:pt x="765" y="282"/>
                  </a:cubicBezTo>
                  <a:close/>
                  <a:moveTo>
                    <a:pt x="913" y="131"/>
                  </a:moveTo>
                  <a:cubicBezTo>
                    <a:pt x="914" y="132"/>
                    <a:pt x="915" y="132"/>
                    <a:pt x="915" y="132"/>
                  </a:cubicBezTo>
                  <a:cubicBezTo>
                    <a:pt x="916" y="132"/>
                    <a:pt x="917" y="132"/>
                    <a:pt x="918" y="131"/>
                  </a:cubicBezTo>
                  <a:cubicBezTo>
                    <a:pt x="968" y="81"/>
                    <a:pt x="968" y="81"/>
                    <a:pt x="968" y="81"/>
                  </a:cubicBezTo>
                  <a:cubicBezTo>
                    <a:pt x="969" y="80"/>
                    <a:pt x="969" y="78"/>
                    <a:pt x="968" y="77"/>
                  </a:cubicBezTo>
                  <a:cubicBezTo>
                    <a:pt x="967" y="75"/>
                    <a:pt x="965" y="75"/>
                    <a:pt x="963" y="77"/>
                  </a:cubicBezTo>
                  <a:cubicBezTo>
                    <a:pt x="913" y="127"/>
                    <a:pt x="913" y="127"/>
                    <a:pt x="913" y="127"/>
                  </a:cubicBezTo>
                  <a:cubicBezTo>
                    <a:pt x="912" y="128"/>
                    <a:pt x="912" y="130"/>
                    <a:pt x="913" y="131"/>
                  </a:cubicBezTo>
                  <a:close/>
                  <a:moveTo>
                    <a:pt x="399" y="650"/>
                  </a:moveTo>
                  <a:cubicBezTo>
                    <a:pt x="521" y="527"/>
                    <a:pt x="521" y="527"/>
                    <a:pt x="521" y="527"/>
                  </a:cubicBezTo>
                  <a:cubicBezTo>
                    <a:pt x="523" y="526"/>
                    <a:pt x="523" y="524"/>
                    <a:pt x="521" y="523"/>
                  </a:cubicBezTo>
                  <a:cubicBezTo>
                    <a:pt x="520" y="522"/>
                    <a:pt x="518" y="522"/>
                    <a:pt x="517" y="523"/>
                  </a:cubicBezTo>
                  <a:cubicBezTo>
                    <a:pt x="395" y="646"/>
                    <a:pt x="395" y="646"/>
                    <a:pt x="395" y="646"/>
                  </a:cubicBezTo>
                  <a:cubicBezTo>
                    <a:pt x="393" y="647"/>
                    <a:pt x="393" y="649"/>
                    <a:pt x="395" y="650"/>
                  </a:cubicBezTo>
                  <a:cubicBezTo>
                    <a:pt x="395" y="650"/>
                    <a:pt x="396" y="651"/>
                    <a:pt x="397" y="651"/>
                  </a:cubicBezTo>
                  <a:cubicBezTo>
                    <a:pt x="397" y="651"/>
                    <a:pt x="398" y="650"/>
                    <a:pt x="399" y="650"/>
                  </a:cubicBezTo>
                  <a:close/>
                  <a:moveTo>
                    <a:pt x="906" y="142"/>
                  </a:moveTo>
                  <a:cubicBezTo>
                    <a:pt x="906" y="142"/>
                    <a:pt x="907" y="141"/>
                    <a:pt x="908" y="141"/>
                  </a:cubicBezTo>
                  <a:cubicBezTo>
                    <a:pt x="909" y="139"/>
                    <a:pt x="909" y="139"/>
                    <a:pt x="909" y="139"/>
                  </a:cubicBezTo>
                  <a:cubicBezTo>
                    <a:pt x="909" y="139"/>
                    <a:pt x="910" y="139"/>
                    <a:pt x="910" y="139"/>
                  </a:cubicBezTo>
                  <a:cubicBezTo>
                    <a:pt x="910" y="139"/>
                    <a:pt x="910" y="138"/>
                    <a:pt x="911" y="138"/>
                  </a:cubicBezTo>
                  <a:cubicBezTo>
                    <a:pt x="913" y="136"/>
                    <a:pt x="913" y="136"/>
                    <a:pt x="913" y="136"/>
                  </a:cubicBezTo>
                  <a:cubicBezTo>
                    <a:pt x="914" y="135"/>
                    <a:pt x="914" y="133"/>
                    <a:pt x="913" y="131"/>
                  </a:cubicBezTo>
                  <a:cubicBezTo>
                    <a:pt x="912" y="130"/>
                    <a:pt x="910" y="130"/>
                    <a:pt x="909" y="131"/>
                  </a:cubicBezTo>
                  <a:cubicBezTo>
                    <a:pt x="906" y="134"/>
                    <a:pt x="906" y="134"/>
                    <a:pt x="906" y="134"/>
                  </a:cubicBezTo>
                  <a:cubicBezTo>
                    <a:pt x="906" y="134"/>
                    <a:pt x="906" y="134"/>
                    <a:pt x="906" y="135"/>
                  </a:cubicBezTo>
                  <a:cubicBezTo>
                    <a:pt x="905" y="135"/>
                    <a:pt x="905" y="135"/>
                    <a:pt x="905" y="135"/>
                  </a:cubicBezTo>
                  <a:cubicBezTo>
                    <a:pt x="903" y="137"/>
                    <a:pt x="903" y="137"/>
                    <a:pt x="903" y="137"/>
                  </a:cubicBezTo>
                  <a:cubicBezTo>
                    <a:pt x="902" y="138"/>
                    <a:pt x="902" y="140"/>
                    <a:pt x="903" y="141"/>
                  </a:cubicBezTo>
                  <a:cubicBezTo>
                    <a:pt x="904" y="141"/>
                    <a:pt x="905" y="142"/>
                    <a:pt x="906" y="142"/>
                  </a:cubicBezTo>
                  <a:close/>
                  <a:moveTo>
                    <a:pt x="1028" y="19"/>
                  </a:moveTo>
                  <a:cubicBezTo>
                    <a:pt x="1029" y="19"/>
                    <a:pt x="1030" y="19"/>
                    <a:pt x="1030" y="18"/>
                  </a:cubicBezTo>
                  <a:cubicBezTo>
                    <a:pt x="1031" y="17"/>
                    <a:pt x="1031" y="17"/>
                    <a:pt x="1031" y="17"/>
                  </a:cubicBezTo>
                  <a:cubicBezTo>
                    <a:pt x="1033" y="16"/>
                    <a:pt x="1033" y="14"/>
                    <a:pt x="1031" y="13"/>
                  </a:cubicBezTo>
                  <a:cubicBezTo>
                    <a:pt x="1030" y="12"/>
                    <a:pt x="1028" y="12"/>
                    <a:pt x="1027" y="13"/>
                  </a:cubicBezTo>
                  <a:cubicBezTo>
                    <a:pt x="1026" y="14"/>
                    <a:pt x="1026" y="14"/>
                    <a:pt x="1026" y="14"/>
                  </a:cubicBezTo>
                  <a:cubicBezTo>
                    <a:pt x="1025" y="15"/>
                    <a:pt x="1025" y="17"/>
                    <a:pt x="1026" y="18"/>
                  </a:cubicBezTo>
                  <a:cubicBezTo>
                    <a:pt x="1027" y="19"/>
                    <a:pt x="1028" y="19"/>
                    <a:pt x="1028" y="19"/>
                  </a:cubicBezTo>
                  <a:close/>
                  <a:moveTo>
                    <a:pt x="397" y="661"/>
                  </a:moveTo>
                  <a:cubicBezTo>
                    <a:pt x="398" y="662"/>
                    <a:pt x="399" y="662"/>
                    <a:pt x="399" y="662"/>
                  </a:cubicBezTo>
                  <a:cubicBezTo>
                    <a:pt x="400" y="662"/>
                    <a:pt x="401" y="662"/>
                    <a:pt x="402" y="661"/>
                  </a:cubicBezTo>
                  <a:cubicBezTo>
                    <a:pt x="531" y="531"/>
                    <a:pt x="531" y="531"/>
                    <a:pt x="531" y="531"/>
                  </a:cubicBezTo>
                  <a:cubicBezTo>
                    <a:pt x="533" y="530"/>
                    <a:pt x="533" y="528"/>
                    <a:pt x="531" y="527"/>
                  </a:cubicBezTo>
                  <a:cubicBezTo>
                    <a:pt x="530" y="526"/>
                    <a:pt x="528" y="526"/>
                    <a:pt x="527" y="527"/>
                  </a:cubicBezTo>
                  <a:cubicBezTo>
                    <a:pt x="397" y="657"/>
                    <a:pt x="397" y="657"/>
                    <a:pt x="397" y="657"/>
                  </a:cubicBezTo>
                  <a:cubicBezTo>
                    <a:pt x="396" y="658"/>
                    <a:pt x="396" y="660"/>
                    <a:pt x="397" y="661"/>
                  </a:cubicBezTo>
                  <a:close/>
                  <a:moveTo>
                    <a:pt x="930" y="124"/>
                  </a:moveTo>
                  <a:cubicBezTo>
                    <a:pt x="929" y="125"/>
                    <a:pt x="929" y="127"/>
                    <a:pt x="930" y="128"/>
                  </a:cubicBezTo>
                  <a:cubicBezTo>
                    <a:pt x="931" y="129"/>
                    <a:pt x="932" y="129"/>
                    <a:pt x="933" y="129"/>
                  </a:cubicBezTo>
                  <a:cubicBezTo>
                    <a:pt x="933" y="129"/>
                    <a:pt x="934" y="129"/>
                    <a:pt x="935" y="128"/>
                  </a:cubicBezTo>
                  <a:cubicBezTo>
                    <a:pt x="978" y="84"/>
                    <a:pt x="978" y="84"/>
                    <a:pt x="978" y="84"/>
                  </a:cubicBezTo>
                  <a:cubicBezTo>
                    <a:pt x="979" y="83"/>
                    <a:pt x="979" y="81"/>
                    <a:pt x="978" y="80"/>
                  </a:cubicBezTo>
                  <a:cubicBezTo>
                    <a:pt x="977" y="79"/>
                    <a:pt x="975" y="79"/>
                    <a:pt x="974" y="80"/>
                  </a:cubicBezTo>
                  <a:lnTo>
                    <a:pt x="930" y="124"/>
                  </a:lnTo>
                  <a:close/>
                  <a:moveTo>
                    <a:pt x="919" y="143"/>
                  </a:moveTo>
                  <a:cubicBezTo>
                    <a:pt x="920" y="143"/>
                    <a:pt x="920" y="142"/>
                    <a:pt x="921" y="142"/>
                  </a:cubicBezTo>
                  <a:cubicBezTo>
                    <a:pt x="930" y="133"/>
                    <a:pt x="930" y="133"/>
                    <a:pt x="930" y="133"/>
                  </a:cubicBezTo>
                  <a:cubicBezTo>
                    <a:pt x="931" y="132"/>
                    <a:pt x="931" y="130"/>
                    <a:pt x="930" y="129"/>
                  </a:cubicBezTo>
                  <a:cubicBezTo>
                    <a:pt x="929" y="127"/>
                    <a:pt x="927" y="127"/>
                    <a:pt x="925" y="129"/>
                  </a:cubicBezTo>
                  <a:cubicBezTo>
                    <a:pt x="917" y="137"/>
                    <a:pt x="917" y="137"/>
                    <a:pt x="917" y="137"/>
                  </a:cubicBezTo>
                  <a:cubicBezTo>
                    <a:pt x="915" y="139"/>
                    <a:pt x="915" y="141"/>
                    <a:pt x="917" y="142"/>
                  </a:cubicBezTo>
                  <a:cubicBezTo>
                    <a:pt x="917" y="142"/>
                    <a:pt x="918" y="143"/>
                    <a:pt x="919" y="143"/>
                  </a:cubicBezTo>
                  <a:close/>
                  <a:moveTo>
                    <a:pt x="746" y="316"/>
                  </a:moveTo>
                  <a:cubicBezTo>
                    <a:pt x="747" y="316"/>
                    <a:pt x="747" y="315"/>
                    <a:pt x="748" y="315"/>
                  </a:cubicBezTo>
                  <a:cubicBezTo>
                    <a:pt x="761" y="302"/>
                    <a:pt x="761" y="302"/>
                    <a:pt x="761" y="302"/>
                  </a:cubicBezTo>
                  <a:cubicBezTo>
                    <a:pt x="774" y="289"/>
                    <a:pt x="774" y="289"/>
                    <a:pt x="774" y="289"/>
                  </a:cubicBezTo>
                  <a:cubicBezTo>
                    <a:pt x="775" y="287"/>
                    <a:pt x="775" y="285"/>
                    <a:pt x="774" y="284"/>
                  </a:cubicBezTo>
                  <a:cubicBezTo>
                    <a:pt x="773" y="283"/>
                    <a:pt x="771" y="283"/>
                    <a:pt x="770" y="284"/>
                  </a:cubicBezTo>
                  <a:cubicBezTo>
                    <a:pt x="757" y="297"/>
                    <a:pt x="757" y="297"/>
                    <a:pt x="757" y="297"/>
                  </a:cubicBezTo>
                  <a:cubicBezTo>
                    <a:pt x="744" y="310"/>
                    <a:pt x="744" y="310"/>
                    <a:pt x="744" y="310"/>
                  </a:cubicBezTo>
                  <a:cubicBezTo>
                    <a:pt x="742" y="312"/>
                    <a:pt x="742" y="314"/>
                    <a:pt x="744" y="315"/>
                  </a:cubicBezTo>
                  <a:cubicBezTo>
                    <a:pt x="744" y="315"/>
                    <a:pt x="745" y="316"/>
                    <a:pt x="746" y="316"/>
                  </a:cubicBezTo>
                  <a:close/>
                  <a:moveTo>
                    <a:pt x="903" y="156"/>
                  </a:moveTo>
                  <a:cubicBezTo>
                    <a:pt x="903" y="156"/>
                    <a:pt x="904" y="157"/>
                    <a:pt x="905" y="157"/>
                  </a:cubicBezTo>
                  <a:cubicBezTo>
                    <a:pt x="906" y="157"/>
                    <a:pt x="907" y="156"/>
                    <a:pt x="907" y="156"/>
                  </a:cubicBezTo>
                  <a:cubicBezTo>
                    <a:pt x="916" y="147"/>
                    <a:pt x="916" y="147"/>
                    <a:pt x="916" y="147"/>
                  </a:cubicBezTo>
                  <a:cubicBezTo>
                    <a:pt x="917" y="146"/>
                    <a:pt x="917" y="144"/>
                    <a:pt x="916" y="143"/>
                  </a:cubicBezTo>
                  <a:cubicBezTo>
                    <a:pt x="914" y="142"/>
                    <a:pt x="912" y="142"/>
                    <a:pt x="911" y="143"/>
                  </a:cubicBezTo>
                  <a:cubicBezTo>
                    <a:pt x="903" y="151"/>
                    <a:pt x="903" y="151"/>
                    <a:pt x="903" y="151"/>
                  </a:cubicBezTo>
                  <a:cubicBezTo>
                    <a:pt x="902" y="152"/>
                    <a:pt x="902" y="154"/>
                    <a:pt x="903" y="156"/>
                  </a:cubicBezTo>
                  <a:close/>
                  <a:moveTo>
                    <a:pt x="892" y="162"/>
                  </a:moveTo>
                  <a:cubicBezTo>
                    <a:pt x="821" y="233"/>
                    <a:pt x="821" y="233"/>
                    <a:pt x="821" y="233"/>
                  </a:cubicBezTo>
                  <a:cubicBezTo>
                    <a:pt x="820" y="234"/>
                    <a:pt x="820" y="236"/>
                    <a:pt x="821" y="237"/>
                  </a:cubicBezTo>
                  <a:cubicBezTo>
                    <a:pt x="822" y="238"/>
                    <a:pt x="823" y="238"/>
                    <a:pt x="824" y="238"/>
                  </a:cubicBezTo>
                  <a:cubicBezTo>
                    <a:pt x="824" y="238"/>
                    <a:pt x="825" y="238"/>
                    <a:pt x="826" y="237"/>
                  </a:cubicBezTo>
                  <a:cubicBezTo>
                    <a:pt x="896" y="166"/>
                    <a:pt x="896" y="166"/>
                    <a:pt x="896" y="166"/>
                  </a:cubicBezTo>
                  <a:cubicBezTo>
                    <a:pt x="898" y="165"/>
                    <a:pt x="898" y="163"/>
                    <a:pt x="896" y="162"/>
                  </a:cubicBezTo>
                  <a:cubicBezTo>
                    <a:pt x="895" y="161"/>
                    <a:pt x="893" y="161"/>
                    <a:pt x="892" y="162"/>
                  </a:cubicBezTo>
                  <a:close/>
                  <a:moveTo>
                    <a:pt x="779" y="282"/>
                  </a:moveTo>
                  <a:cubicBezTo>
                    <a:pt x="780" y="282"/>
                    <a:pt x="781" y="282"/>
                    <a:pt x="781" y="281"/>
                  </a:cubicBezTo>
                  <a:cubicBezTo>
                    <a:pt x="821" y="242"/>
                    <a:pt x="821" y="242"/>
                    <a:pt x="821" y="242"/>
                  </a:cubicBezTo>
                  <a:cubicBezTo>
                    <a:pt x="822" y="241"/>
                    <a:pt x="822" y="239"/>
                    <a:pt x="821" y="238"/>
                  </a:cubicBezTo>
                  <a:cubicBezTo>
                    <a:pt x="820" y="236"/>
                    <a:pt x="818" y="236"/>
                    <a:pt x="816" y="238"/>
                  </a:cubicBezTo>
                  <a:cubicBezTo>
                    <a:pt x="802" y="252"/>
                    <a:pt x="802" y="252"/>
                    <a:pt x="802" y="252"/>
                  </a:cubicBezTo>
                  <a:cubicBezTo>
                    <a:pt x="777" y="277"/>
                    <a:pt x="777" y="277"/>
                    <a:pt x="777" y="277"/>
                  </a:cubicBezTo>
                  <a:cubicBezTo>
                    <a:pt x="776" y="278"/>
                    <a:pt x="776" y="280"/>
                    <a:pt x="777" y="281"/>
                  </a:cubicBezTo>
                  <a:cubicBezTo>
                    <a:pt x="778" y="282"/>
                    <a:pt x="778" y="282"/>
                    <a:pt x="779" y="282"/>
                  </a:cubicBezTo>
                  <a:close/>
                  <a:moveTo>
                    <a:pt x="941" y="127"/>
                  </a:moveTo>
                  <a:cubicBezTo>
                    <a:pt x="941" y="127"/>
                    <a:pt x="941" y="127"/>
                    <a:pt x="941" y="127"/>
                  </a:cubicBezTo>
                  <a:cubicBezTo>
                    <a:pt x="833" y="235"/>
                    <a:pt x="833" y="235"/>
                    <a:pt x="833" y="235"/>
                  </a:cubicBezTo>
                  <a:cubicBezTo>
                    <a:pt x="832" y="236"/>
                    <a:pt x="832" y="238"/>
                    <a:pt x="833" y="240"/>
                  </a:cubicBezTo>
                  <a:cubicBezTo>
                    <a:pt x="833" y="240"/>
                    <a:pt x="834" y="241"/>
                    <a:pt x="835" y="241"/>
                  </a:cubicBezTo>
                  <a:cubicBezTo>
                    <a:pt x="836" y="241"/>
                    <a:pt x="836" y="240"/>
                    <a:pt x="837" y="240"/>
                  </a:cubicBezTo>
                  <a:cubicBezTo>
                    <a:pt x="945" y="132"/>
                    <a:pt x="945" y="132"/>
                    <a:pt x="945" y="132"/>
                  </a:cubicBezTo>
                  <a:cubicBezTo>
                    <a:pt x="945" y="131"/>
                    <a:pt x="945" y="131"/>
                    <a:pt x="946" y="131"/>
                  </a:cubicBezTo>
                  <a:cubicBezTo>
                    <a:pt x="946" y="131"/>
                    <a:pt x="946" y="131"/>
                    <a:pt x="946" y="131"/>
                  </a:cubicBezTo>
                  <a:cubicBezTo>
                    <a:pt x="986" y="91"/>
                    <a:pt x="986" y="91"/>
                    <a:pt x="986" y="91"/>
                  </a:cubicBezTo>
                  <a:cubicBezTo>
                    <a:pt x="987" y="90"/>
                    <a:pt x="987" y="88"/>
                    <a:pt x="986" y="86"/>
                  </a:cubicBezTo>
                  <a:cubicBezTo>
                    <a:pt x="985" y="85"/>
                    <a:pt x="983" y="85"/>
                    <a:pt x="982" y="86"/>
                  </a:cubicBezTo>
                  <a:cubicBezTo>
                    <a:pt x="942" y="126"/>
                    <a:pt x="942" y="126"/>
                    <a:pt x="942" y="126"/>
                  </a:cubicBezTo>
                  <a:cubicBezTo>
                    <a:pt x="941" y="127"/>
                    <a:pt x="941" y="127"/>
                    <a:pt x="941" y="127"/>
                  </a:cubicBezTo>
                  <a:close/>
                  <a:moveTo>
                    <a:pt x="1015" y="57"/>
                  </a:moveTo>
                  <a:cubicBezTo>
                    <a:pt x="1016" y="58"/>
                    <a:pt x="1017" y="58"/>
                    <a:pt x="1017" y="58"/>
                  </a:cubicBezTo>
                  <a:cubicBezTo>
                    <a:pt x="1018" y="58"/>
                    <a:pt x="1019" y="58"/>
                    <a:pt x="1019" y="57"/>
                  </a:cubicBezTo>
                  <a:cubicBezTo>
                    <a:pt x="1022" y="55"/>
                    <a:pt x="1022" y="55"/>
                    <a:pt x="1022" y="55"/>
                  </a:cubicBezTo>
                  <a:cubicBezTo>
                    <a:pt x="1022" y="55"/>
                    <a:pt x="1022" y="55"/>
                    <a:pt x="1022" y="54"/>
                  </a:cubicBezTo>
                  <a:cubicBezTo>
                    <a:pt x="1023" y="54"/>
                    <a:pt x="1023" y="54"/>
                    <a:pt x="1023" y="54"/>
                  </a:cubicBezTo>
                  <a:cubicBezTo>
                    <a:pt x="1035" y="41"/>
                    <a:pt x="1035" y="41"/>
                    <a:pt x="1035" y="41"/>
                  </a:cubicBezTo>
                  <a:cubicBezTo>
                    <a:pt x="1037" y="40"/>
                    <a:pt x="1037" y="38"/>
                    <a:pt x="1035" y="37"/>
                  </a:cubicBezTo>
                  <a:cubicBezTo>
                    <a:pt x="1034" y="36"/>
                    <a:pt x="1032" y="36"/>
                    <a:pt x="1031" y="37"/>
                  </a:cubicBezTo>
                  <a:cubicBezTo>
                    <a:pt x="1019" y="49"/>
                    <a:pt x="1019" y="49"/>
                    <a:pt x="1019" y="49"/>
                  </a:cubicBezTo>
                  <a:cubicBezTo>
                    <a:pt x="1018" y="50"/>
                    <a:pt x="1018" y="50"/>
                    <a:pt x="1018" y="50"/>
                  </a:cubicBezTo>
                  <a:cubicBezTo>
                    <a:pt x="1018" y="50"/>
                    <a:pt x="1018" y="50"/>
                    <a:pt x="1017" y="51"/>
                  </a:cubicBezTo>
                  <a:cubicBezTo>
                    <a:pt x="1015" y="53"/>
                    <a:pt x="1015" y="53"/>
                    <a:pt x="1015" y="53"/>
                  </a:cubicBezTo>
                  <a:cubicBezTo>
                    <a:pt x="1014" y="54"/>
                    <a:pt x="1014" y="56"/>
                    <a:pt x="1015" y="57"/>
                  </a:cubicBezTo>
                  <a:close/>
                  <a:moveTo>
                    <a:pt x="397" y="676"/>
                  </a:moveTo>
                  <a:cubicBezTo>
                    <a:pt x="397" y="676"/>
                    <a:pt x="398" y="677"/>
                    <a:pt x="399" y="677"/>
                  </a:cubicBezTo>
                  <a:cubicBezTo>
                    <a:pt x="400" y="677"/>
                    <a:pt x="400" y="676"/>
                    <a:pt x="401" y="676"/>
                  </a:cubicBezTo>
                  <a:cubicBezTo>
                    <a:pt x="541" y="536"/>
                    <a:pt x="541" y="536"/>
                    <a:pt x="541" y="536"/>
                  </a:cubicBezTo>
                  <a:cubicBezTo>
                    <a:pt x="542" y="535"/>
                    <a:pt x="542" y="533"/>
                    <a:pt x="541" y="532"/>
                  </a:cubicBezTo>
                  <a:cubicBezTo>
                    <a:pt x="540" y="530"/>
                    <a:pt x="538" y="530"/>
                    <a:pt x="536" y="532"/>
                  </a:cubicBezTo>
                  <a:cubicBezTo>
                    <a:pt x="397" y="671"/>
                    <a:pt x="397" y="671"/>
                    <a:pt x="397" y="671"/>
                  </a:cubicBezTo>
                  <a:cubicBezTo>
                    <a:pt x="395" y="673"/>
                    <a:pt x="395" y="675"/>
                    <a:pt x="397" y="676"/>
                  </a:cubicBezTo>
                  <a:close/>
                  <a:moveTo>
                    <a:pt x="990" y="82"/>
                  </a:moveTo>
                  <a:cubicBezTo>
                    <a:pt x="991" y="83"/>
                    <a:pt x="991" y="83"/>
                    <a:pt x="992" y="83"/>
                  </a:cubicBezTo>
                  <a:cubicBezTo>
                    <a:pt x="993" y="83"/>
                    <a:pt x="994" y="83"/>
                    <a:pt x="994" y="82"/>
                  </a:cubicBezTo>
                  <a:cubicBezTo>
                    <a:pt x="997" y="80"/>
                    <a:pt x="997" y="80"/>
                    <a:pt x="997" y="80"/>
                  </a:cubicBezTo>
                  <a:cubicBezTo>
                    <a:pt x="998" y="79"/>
                    <a:pt x="998" y="77"/>
                    <a:pt x="997" y="76"/>
                  </a:cubicBezTo>
                  <a:cubicBezTo>
                    <a:pt x="996" y="74"/>
                    <a:pt x="994" y="74"/>
                    <a:pt x="992" y="76"/>
                  </a:cubicBezTo>
                  <a:cubicBezTo>
                    <a:pt x="990" y="78"/>
                    <a:pt x="990" y="78"/>
                    <a:pt x="990" y="78"/>
                  </a:cubicBezTo>
                  <a:cubicBezTo>
                    <a:pt x="989" y="79"/>
                    <a:pt x="989" y="81"/>
                    <a:pt x="990" y="82"/>
                  </a:cubicBezTo>
                  <a:close/>
                  <a:moveTo>
                    <a:pt x="807" y="261"/>
                  </a:moveTo>
                  <a:cubicBezTo>
                    <a:pt x="806" y="262"/>
                    <a:pt x="806" y="262"/>
                    <a:pt x="806" y="262"/>
                  </a:cubicBezTo>
                  <a:cubicBezTo>
                    <a:pt x="805" y="263"/>
                    <a:pt x="805" y="265"/>
                    <a:pt x="806" y="267"/>
                  </a:cubicBezTo>
                  <a:cubicBezTo>
                    <a:pt x="806" y="267"/>
                    <a:pt x="807" y="267"/>
                    <a:pt x="808" y="267"/>
                  </a:cubicBezTo>
                  <a:cubicBezTo>
                    <a:pt x="809" y="267"/>
                    <a:pt x="810" y="267"/>
                    <a:pt x="810" y="267"/>
                  </a:cubicBezTo>
                  <a:cubicBezTo>
                    <a:pt x="812" y="265"/>
                    <a:pt x="812" y="265"/>
                    <a:pt x="812" y="265"/>
                  </a:cubicBezTo>
                  <a:cubicBezTo>
                    <a:pt x="813" y="264"/>
                    <a:pt x="813" y="262"/>
                    <a:pt x="812" y="261"/>
                  </a:cubicBezTo>
                  <a:cubicBezTo>
                    <a:pt x="811" y="259"/>
                    <a:pt x="809" y="259"/>
                    <a:pt x="807" y="261"/>
                  </a:cubicBezTo>
                  <a:close/>
                  <a:moveTo>
                    <a:pt x="714" y="358"/>
                  </a:moveTo>
                  <a:cubicBezTo>
                    <a:pt x="715" y="359"/>
                    <a:pt x="716" y="359"/>
                    <a:pt x="716" y="359"/>
                  </a:cubicBezTo>
                  <a:cubicBezTo>
                    <a:pt x="717" y="359"/>
                    <a:pt x="718" y="359"/>
                    <a:pt x="719" y="358"/>
                  </a:cubicBezTo>
                  <a:cubicBezTo>
                    <a:pt x="787" y="290"/>
                    <a:pt x="787" y="290"/>
                    <a:pt x="787" y="290"/>
                  </a:cubicBezTo>
                  <a:cubicBezTo>
                    <a:pt x="788" y="289"/>
                    <a:pt x="788" y="287"/>
                    <a:pt x="787" y="286"/>
                  </a:cubicBezTo>
                  <a:cubicBezTo>
                    <a:pt x="785" y="284"/>
                    <a:pt x="784" y="284"/>
                    <a:pt x="782" y="286"/>
                  </a:cubicBezTo>
                  <a:cubicBezTo>
                    <a:pt x="714" y="354"/>
                    <a:pt x="714" y="354"/>
                    <a:pt x="714" y="354"/>
                  </a:cubicBezTo>
                  <a:cubicBezTo>
                    <a:pt x="713" y="355"/>
                    <a:pt x="713" y="357"/>
                    <a:pt x="714" y="358"/>
                  </a:cubicBezTo>
                  <a:close/>
                  <a:moveTo>
                    <a:pt x="1041" y="49"/>
                  </a:moveTo>
                  <a:cubicBezTo>
                    <a:pt x="1041" y="49"/>
                    <a:pt x="1042" y="49"/>
                    <a:pt x="1043" y="48"/>
                  </a:cubicBezTo>
                  <a:cubicBezTo>
                    <a:pt x="1052" y="38"/>
                    <a:pt x="1052" y="38"/>
                    <a:pt x="1052" y="38"/>
                  </a:cubicBezTo>
                  <a:cubicBezTo>
                    <a:pt x="1053" y="37"/>
                    <a:pt x="1053" y="35"/>
                    <a:pt x="1052" y="34"/>
                  </a:cubicBezTo>
                  <a:cubicBezTo>
                    <a:pt x="1051" y="33"/>
                    <a:pt x="1049" y="33"/>
                    <a:pt x="1048" y="34"/>
                  </a:cubicBezTo>
                  <a:cubicBezTo>
                    <a:pt x="1038" y="44"/>
                    <a:pt x="1038" y="44"/>
                    <a:pt x="1038" y="44"/>
                  </a:cubicBezTo>
                  <a:cubicBezTo>
                    <a:pt x="1037" y="45"/>
                    <a:pt x="1037" y="47"/>
                    <a:pt x="1038" y="48"/>
                  </a:cubicBezTo>
                  <a:cubicBezTo>
                    <a:pt x="1039" y="49"/>
                    <a:pt x="1040" y="49"/>
                    <a:pt x="1041" y="49"/>
                  </a:cubicBezTo>
                  <a:close/>
                  <a:moveTo>
                    <a:pt x="399" y="690"/>
                  </a:moveTo>
                  <a:cubicBezTo>
                    <a:pt x="400" y="690"/>
                    <a:pt x="401" y="690"/>
                    <a:pt x="401" y="689"/>
                  </a:cubicBezTo>
                  <a:cubicBezTo>
                    <a:pt x="548" y="543"/>
                    <a:pt x="548" y="543"/>
                    <a:pt x="548" y="543"/>
                  </a:cubicBezTo>
                  <a:cubicBezTo>
                    <a:pt x="549" y="542"/>
                    <a:pt x="549" y="540"/>
                    <a:pt x="548" y="538"/>
                  </a:cubicBezTo>
                  <a:cubicBezTo>
                    <a:pt x="547" y="537"/>
                    <a:pt x="545" y="537"/>
                    <a:pt x="544" y="538"/>
                  </a:cubicBezTo>
                  <a:cubicBezTo>
                    <a:pt x="397" y="685"/>
                    <a:pt x="397" y="685"/>
                    <a:pt x="397" y="685"/>
                  </a:cubicBezTo>
                  <a:cubicBezTo>
                    <a:pt x="396" y="686"/>
                    <a:pt x="396" y="688"/>
                    <a:pt x="397" y="689"/>
                  </a:cubicBezTo>
                  <a:cubicBezTo>
                    <a:pt x="398" y="690"/>
                    <a:pt x="398" y="690"/>
                    <a:pt x="399" y="690"/>
                  </a:cubicBezTo>
                  <a:close/>
                  <a:moveTo>
                    <a:pt x="703" y="387"/>
                  </a:moveTo>
                  <a:cubicBezTo>
                    <a:pt x="704" y="387"/>
                    <a:pt x="704" y="386"/>
                    <a:pt x="705" y="386"/>
                  </a:cubicBezTo>
                  <a:cubicBezTo>
                    <a:pt x="804" y="287"/>
                    <a:pt x="804" y="287"/>
                    <a:pt x="804" y="287"/>
                  </a:cubicBezTo>
                  <a:cubicBezTo>
                    <a:pt x="804" y="286"/>
                    <a:pt x="804" y="286"/>
                    <a:pt x="805" y="286"/>
                  </a:cubicBezTo>
                  <a:cubicBezTo>
                    <a:pt x="805" y="286"/>
                    <a:pt x="805" y="286"/>
                    <a:pt x="805" y="286"/>
                  </a:cubicBezTo>
                  <a:cubicBezTo>
                    <a:pt x="808" y="283"/>
                    <a:pt x="808" y="283"/>
                    <a:pt x="808" y="283"/>
                  </a:cubicBezTo>
                  <a:cubicBezTo>
                    <a:pt x="809" y="281"/>
                    <a:pt x="809" y="279"/>
                    <a:pt x="808" y="278"/>
                  </a:cubicBezTo>
                  <a:cubicBezTo>
                    <a:pt x="807" y="277"/>
                    <a:pt x="805" y="277"/>
                    <a:pt x="804" y="278"/>
                  </a:cubicBezTo>
                  <a:cubicBezTo>
                    <a:pt x="801" y="281"/>
                    <a:pt x="801" y="281"/>
                    <a:pt x="801" y="281"/>
                  </a:cubicBezTo>
                  <a:cubicBezTo>
                    <a:pt x="801" y="281"/>
                    <a:pt x="800" y="282"/>
                    <a:pt x="800" y="282"/>
                  </a:cubicBezTo>
                  <a:cubicBezTo>
                    <a:pt x="800" y="282"/>
                    <a:pt x="800" y="282"/>
                    <a:pt x="800" y="282"/>
                  </a:cubicBezTo>
                  <a:cubicBezTo>
                    <a:pt x="701" y="381"/>
                    <a:pt x="701" y="381"/>
                    <a:pt x="701" y="381"/>
                  </a:cubicBezTo>
                  <a:cubicBezTo>
                    <a:pt x="699" y="382"/>
                    <a:pt x="699" y="384"/>
                    <a:pt x="701" y="386"/>
                  </a:cubicBezTo>
                  <a:cubicBezTo>
                    <a:pt x="701" y="386"/>
                    <a:pt x="702" y="387"/>
                    <a:pt x="703" y="387"/>
                  </a:cubicBezTo>
                  <a:close/>
                  <a:moveTo>
                    <a:pt x="933" y="157"/>
                  </a:moveTo>
                  <a:cubicBezTo>
                    <a:pt x="933" y="157"/>
                    <a:pt x="933" y="157"/>
                    <a:pt x="933" y="157"/>
                  </a:cubicBezTo>
                  <a:cubicBezTo>
                    <a:pt x="999" y="91"/>
                    <a:pt x="999" y="91"/>
                    <a:pt x="999" y="91"/>
                  </a:cubicBezTo>
                  <a:cubicBezTo>
                    <a:pt x="1002" y="89"/>
                    <a:pt x="1002" y="89"/>
                    <a:pt x="1002" y="89"/>
                  </a:cubicBezTo>
                  <a:cubicBezTo>
                    <a:pt x="1002" y="89"/>
                    <a:pt x="1002" y="89"/>
                    <a:pt x="1002" y="89"/>
                  </a:cubicBezTo>
                  <a:cubicBezTo>
                    <a:pt x="1006" y="84"/>
                    <a:pt x="1006" y="84"/>
                    <a:pt x="1006" y="84"/>
                  </a:cubicBezTo>
                  <a:cubicBezTo>
                    <a:pt x="1007" y="84"/>
                    <a:pt x="1007" y="83"/>
                    <a:pt x="1007" y="82"/>
                  </a:cubicBezTo>
                  <a:cubicBezTo>
                    <a:pt x="1007" y="81"/>
                    <a:pt x="1007" y="81"/>
                    <a:pt x="1006" y="80"/>
                  </a:cubicBezTo>
                  <a:cubicBezTo>
                    <a:pt x="1006" y="80"/>
                    <a:pt x="1006" y="80"/>
                    <a:pt x="1005" y="79"/>
                  </a:cubicBezTo>
                  <a:cubicBezTo>
                    <a:pt x="1005" y="79"/>
                    <a:pt x="1005" y="79"/>
                    <a:pt x="1005" y="79"/>
                  </a:cubicBezTo>
                  <a:cubicBezTo>
                    <a:pt x="1005" y="79"/>
                    <a:pt x="1005" y="79"/>
                    <a:pt x="1005" y="79"/>
                  </a:cubicBezTo>
                  <a:cubicBezTo>
                    <a:pt x="1005" y="79"/>
                    <a:pt x="1005" y="79"/>
                    <a:pt x="1004" y="79"/>
                  </a:cubicBezTo>
                  <a:cubicBezTo>
                    <a:pt x="1004" y="79"/>
                    <a:pt x="1003" y="79"/>
                    <a:pt x="1002" y="80"/>
                  </a:cubicBezTo>
                  <a:cubicBezTo>
                    <a:pt x="1002" y="80"/>
                    <a:pt x="1002" y="80"/>
                    <a:pt x="1002" y="80"/>
                  </a:cubicBezTo>
                  <a:cubicBezTo>
                    <a:pt x="928" y="154"/>
                    <a:pt x="928" y="154"/>
                    <a:pt x="928" y="154"/>
                  </a:cubicBezTo>
                  <a:cubicBezTo>
                    <a:pt x="928" y="154"/>
                    <a:pt x="928" y="154"/>
                    <a:pt x="928" y="154"/>
                  </a:cubicBezTo>
                  <a:cubicBezTo>
                    <a:pt x="928" y="154"/>
                    <a:pt x="928" y="154"/>
                    <a:pt x="928" y="154"/>
                  </a:cubicBezTo>
                  <a:cubicBezTo>
                    <a:pt x="852" y="229"/>
                    <a:pt x="852" y="229"/>
                    <a:pt x="852" y="229"/>
                  </a:cubicBezTo>
                  <a:cubicBezTo>
                    <a:pt x="851" y="231"/>
                    <a:pt x="851" y="233"/>
                    <a:pt x="852" y="234"/>
                  </a:cubicBezTo>
                  <a:cubicBezTo>
                    <a:pt x="853" y="234"/>
                    <a:pt x="854" y="235"/>
                    <a:pt x="855" y="235"/>
                  </a:cubicBezTo>
                  <a:cubicBezTo>
                    <a:pt x="855" y="235"/>
                    <a:pt x="856" y="234"/>
                    <a:pt x="857" y="234"/>
                  </a:cubicBezTo>
                  <a:cubicBezTo>
                    <a:pt x="933" y="158"/>
                    <a:pt x="933" y="158"/>
                    <a:pt x="933" y="158"/>
                  </a:cubicBezTo>
                  <a:cubicBezTo>
                    <a:pt x="933" y="158"/>
                    <a:pt x="933" y="157"/>
                    <a:pt x="933" y="157"/>
                  </a:cubicBezTo>
                  <a:close/>
                  <a:moveTo>
                    <a:pt x="1009" y="80"/>
                  </a:moveTo>
                  <a:cubicBezTo>
                    <a:pt x="1010" y="80"/>
                    <a:pt x="1011" y="80"/>
                    <a:pt x="1012" y="79"/>
                  </a:cubicBezTo>
                  <a:cubicBezTo>
                    <a:pt x="1015" y="76"/>
                    <a:pt x="1015" y="76"/>
                    <a:pt x="1015" y="76"/>
                  </a:cubicBezTo>
                  <a:cubicBezTo>
                    <a:pt x="1016" y="75"/>
                    <a:pt x="1016" y="73"/>
                    <a:pt x="1015" y="71"/>
                  </a:cubicBezTo>
                  <a:cubicBezTo>
                    <a:pt x="1014" y="70"/>
                    <a:pt x="1012" y="70"/>
                    <a:pt x="1011" y="71"/>
                  </a:cubicBezTo>
                  <a:cubicBezTo>
                    <a:pt x="1007" y="75"/>
                    <a:pt x="1007" y="75"/>
                    <a:pt x="1007" y="75"/>
                  </a:cubicBezTo>
                  <a:cubicBezTo>
                    <a:pt x="1006" y="76"/>
                    <a:pt x="1006" y="78"/>
                    <a:pt x="1007" y="79"/>
                  </a:cubicBezTo>
                  <a:cubicBezTo>
                    <a:pt x="1008" y="80"/>
                    <a:pt x="1009" y="80"/>
                    <a:pt x="1009" y="80"/>
                  </a:cubicBezTo>
                  <a:close/>
                  <a:moveTo>
                    <a:pt x="1027" y="55"/>
                  </a:moveTo>
                  <a:cubicBezTo>
                    <a:pt x="1020" y="62"/>
                    <a:pt x="1020" y="62"/>
                    <a:pt x="1020" y="62"/>
                  </a:cubicBezTo>
                  <a:cubicBezTo>
                    <a:pt x="1018" y="63"/>
                    <a:pt x="1018" y="65"/>
                    <a:pt x="1020" y="67"/>
                  </a:cubicBezTo>
                  <a:cubicBezTo>
                    <a:pt x="1020" y="67"/>
                    <a:pt x="1021" y="68"/>
                    <a:pt x="1022" y="68"/>
                  </a:cubicBezTo>
                  <a:cubicBezTo>
                    <a:pt x="1023" y="68"/>
                    <a:pt x="1023" y="67"/>
                    <a:pt x="1024" y="67"/>
                  </a:cubicBezTo>
                  <a:cubicBezTo>
                    <a:pt x="1031" y="59"/>
                    <a:pt x="1031" y="59"/>
                    <a:pt x="1031" y="59"/>
                  </a:cubicBezTo>
                  <a:cubicBezTo>
                    <a:pt x="1032" y="58"/>
                    <a:pt x="1032" y="56"/>
                    <a:pt x="1031" y="55"/>
                  </a:cubicBezTo>
                  <a:cubicBezTo>
                    <a:pt x="1030" y="54"/>
                    <a:pt x="1028" y="54"/>
                    <a:pt x="1027" y="55"/>
                  </a:cubicBezTo>
                  <a:close/>
                  <a:moveTo>
                    <a:pt x="860" y="243"/>
                  </a:moveTo>
                  <a:cubicBezTo>
                    <a:pt x="861" y="243"/>
                    <a:pt x="862" y="243"/>
                    <a:pt x="863" y="242"/>
                  </a:cubicBezTo>
                  <a:cubicBezTo>
                    <a:pt x="872" y="232"/>
                    <a:pt x="872" y="232"/>
                    <a:pt x="872" y="232"/>
                  </a:cubicBezTo>
                  <a:cubicBezTo>
                    <a:pt x="874" y="231"/>
                    <a:pt x="874" y="229"/>
                    <a:pt x="872" y="228"/>
                  </a:cubicBezTo>
                  <a:cubicBezTo>
                    <a:pt x="871" y="227"/>
                    <a:pt x="869" y="227"/>
                    <a:pt x="868" y="228"/>
                  </a:cubicBezTo>
                  <a:cubicBezTo>
                    <a:pt x="858" y="238"/>
                    <a:pt x="858" y="238"/>
                    <a:pt x="858" y="238"/>
                  </a:cubicBezTo>
                  <a:cubicBezTo>
                    <a:pt x="857" y="239"/>
                    <a:pt x="857" y="241"/>
                    <a:pt x="858" y="242"/>
                  </a:cubicBezTo>
                  <a:cubicBezTo>
                    <a:pt x="859" y="243"/>
                    <a:pt x="860" y="243"/>
                    <a:pt x="860" y="243"/>
                  </a:cubicBezTo>
                  <a:close/>
                  <a:moveTo>
                    <a:pt x="1034" y="62"/>
                  </a:moveTo>
                  <a:cubicBezTo>
                    <a:pt x="1031" y="65"/>
                    <a:pt x="1031" y="65"/>
                    <a:pt x="1031" y="65"/>
                  </a:cubicBezTo>
                  <a:cubicBezTo>
                    <a:pt x="1030" y="66"/>
                    <a:pt x="1030" y="68"/>
                    <a:pt x="1031" y="69"/>
                  </a:cubicBezTo>
                  <a:cubicBezTo>
                    <a:pt x="1032" y="70"/>
                    <a:pt x="1033" y="70"/>
                    <a:pt x="1033" y="70"/>
                  </a:cubicBezTo>
                  <a:cubicBezTo>
                    <a:pt x="1034" y="70"/>
                    <a:pt x="1035" y="70"/>
                    <a:pt x="1036" y="69"/>
                  </a:cubicBezTo>
                  <a:cubicBezTo>
                    <a:pt x="1038" y="66"/>
                    <a:pt x="1038" y="66"/>
                    <a:pt x="1038" y="66"/>
                  </a:cubicBezTo>
                  <a:cubicBezTo>
                    <a:pt x="1039" y="65"/>
                    <a:pt x="1039" y="63"/>
                    <a:pt x="1038" y="62"/>
                  </a:cubicBezTo>
                  <a:cubicBezTo>
                    <a:pt x="1037" y="61"/>
                    <a:pt x="1035" y="61"/>
                    <a:pt x="1034" y="62"/>
                  </a:cubicBezTo>
                  <a:close/>
                  <a:moveTo>
                    <a:pt x="705" y="399"/>
                  </a:moveTo>
                  <a:cubicBezTo>
                    <a:pt x="706" y="399"/>
                    <a:pt x="706" y="398"/>
                    <a:pt x="707" y="398"/>
                  </a:cubicBezTo>
                  <a:cubicBezTo>
                    <a:pt x="825" y="280"/>
                    <a:pt x="825" y="280"/>
                    <a:pt x="825" y="280"/>
                  </a:cubicBezTo>
                  <a:cubicBezTo>
                    <a:pt x="826" y="278"/>
                    <a:pt x="826" y="277"/>
                    <a:pt x="825" y="275"/>
                  </a:cubicBezTo>
                  <a:cubicBezTo>
                    <a:pt x="824" y="274"/>
                    <a:pt x="822" y="274"/>
                    <a:pt x="821" y="275"/>
                  </a:cubicBezTo>
                  <a:cubicBezTo>
                    <a:pt x="703" y="393"/>
                    <a:pt x="703" y="393"/>
                    <a:pt x="703" y="393"/>
                  </a:cubicBezTo>
                  <a:cubicBezTo>
                    <a:pt x="701" y="395"/>
                    <a:pt x="701" y="396"/>
                    <a:pt x="703" y="398"/>
                  </a:cubicBezTo>
                  <a:cubicBezTo>
                    <a:pt x="703" y="398"/>
                    <a:pt x="704" y="399"/>
                    <a:pt x="705" y="399"/>
                  </a:cubicBezTo>
                  <a:close/>
                  <a:moveTo>
                    <a:pt x="853" y="251"/>
                  </a:moveTo>
                  <a:cubicBezTo>
                    <a:pt x="854" y="250"/>
                    <a:pt x="854" y="248"/>
                    <a:pt x="853" y="247"/>
                  </a:cubicBezTo>
                  <a:cubicBezTo>
                    <a:pt x="852" y="246"/>
                    <a:pt x="850" y="246"/>
                    <a:pt x="849" y="247"/>
                  </a:cubicBezTo>
                  <a:cubicBezTo>
                    <a:pt x="844" y="252"/>
                    <a:pt x="844" y="252"/>
                    <a:pt x="844" y="252"/>
                  </a:cubicBezTo>
                  <a:cubicBezTo>
                    <a:pt x="842" y="254"/>
                    <a:pt x="842" y="256"/>
                    <a:pt x="844" y="257"/>
                  </a:cubicBezTo>
                  <a:cubicBezTo>
                    <a:pt x="844" y="257"/>
                    <a:pt x="845" y="258"/>
                    <a:pt x="846" y="258"/>
                  </a:cubicBezTo>
                  <a:cubicBezTo>
                    <a:pt x="847" y="258"/>
                    <a:pt x="847" y="257"/>
                    <a:pt x="848" y="257"/>
                  </a:cubicBezTo>
                  <a:lnTo>
                    <a:pt x="853" y="251"/>
                  </a:lnTo>
                  <a:close/>
                  <a:moveTo>
                    <a:pt x="400" y="703"/>
                  </a:moveTo>
                  <a:cubicBezTo>
                    <a:pt x="401" y="703"/>
                    <a:pt x="402" y="703"/>
                    <a:pt x="402" y="702"/>
                  </a:cubicBezTo>
                  <a:cubicBezTo>
                    <a:pt x="559" y="545"/>
                    <a:pt x="559" y="545"/>
                    <a:pt x="559" y="545"/>
                  </a:cubicBezTo>
                  <a:cubicBezTo>
                    <a:pt x="561" y="544"/>
                    <a:pt x="561" y="542"/>
                    <a:pt x="559" y="541"/>
                  </a:cubicBezTo>
                  <a:cubicBezTo>
                    <a:pt x="558" y="540"/>
                    <a:pt x="556" y="540"/>
                    <a:pt x="555" y="541"/>
                  </a:cubicBezTo>
                  <a:cubicBezTo>
                    <a:pt x="398" y="698"/>
                    <a:pt x="398" y="698"/>
                    <a:pt x="398" y="698"/>
                  </a:cubicBezTo>
                  <a:cubicBezTo>
                    <a:pt x="397" y="699"/>
                    <a:pt x="397" y="701"/>
                    <a:pt x="398" y="702"/>
                  </a:cubicBezTo>
                  <a:cubicBezTo>
                    <a:pt x="399" y="703"/>
                    <a:pt x="399" y="703"/>
                    <a:pt x="400" y="703"/>
                  </a:cubicBezTo>
                  <a:close/>
                  <a:moveTo>
                    <a:pt x="873" y="223"/>
                  </a:moveTo>
                  <a:cubicBezTo>
                    <a:pt x="872" y="224"/>
                    <a:pt x="872" y="226"/>
                    <a:pt x="873" y="228"/>
                  </a:cubicBezTo>
                  <a:cubicBezTo>
                    <a:pt x="873" y="228"/>
                    <a:pt x="874" y="229"/>
                    <a:pt x="875" y="229"/>
                  </a:cubicBezTo>
                  <a:cubicBezTo>
                    <a:pt x="876" y="229"/>
                    <a:pt x="876" y="228"/>
                    <a:pt x="877" y="228"/>
                  </a:cubicBezTo>
                  <a:cubicBezTo>
                    <a:pt x="1023" y="82"/>
                    <a:pt x="1023" y="82"/>
                    <a:pt x="1023" y="82"/>
                  </a:cubicBezTo>
                  <a:cubicBezTo>
                    <a:pt x="1024" y="81"/>
                    <a:pt x="1024" y="79"/>
                    <a:pt x="1023" y="78"/>
                  </a:cubicBezTo>
                  <a:cubicBezTo>
                    <a:pt x="1021" y="77"/>
                    <a:pt x="1019" y="77"/>
                    <a:pt x="1018" y="78"/>
                  </a:cubicBezTo>
                  <a:lnTo>
                    <a:pt x="873" y="223"/>
                  </a:lnTo>
                  <a:close/>
                  <a:moveTo>
                    <a:pt x="1062" y="42"/>
                  </a:moveTo>
                  <a:cubicBezTo>
                    <a:pt x="1063" y="42"/>
                    <a:pt x="1063" y="41"/>
                    <a:pt x="1064" y="41"/>
                  </a:cubicBezTo>
                  <a:cubicBezTo>
                    <a:pt x="1069" y="36"/>
                    <a:pt x="1069" y="36"/>
                    <a:pt x="1069" y="36"/>
                  </a:cubicBezTo>
                  <a:cubicBezTo>
                    <a:pt x="1070" y="35"/>
                    <a:pt x="1070" y="33"/>
                    <a:pt x="1069" y="32"/>
                  </a:cubicBezTo>
                  <a:cubicBezTo>
                    <a:pt x="1067" y="30"/>
                    <a:pt x="1066" y="30"/>
                    <a:pt x="1064" y="32"/>
                  </a:cubicBezTo>
                  <a:cubicBezTo>
                    <a:pt x="1060" y="36"/>
                    <a:pt x="1060" y="36"/>
                    <a:pt x="1060" y="36"/>
                  </a:cubicBezTo>
                  <a:cubicBezTo>
                    <a:pt x="1058" y="38"/>
                    <a:pt x="1058" y="39"/>
                    <a:pt x="1060" y="41"/>
                  </a:cubicBezTo>
                  <a:cubicBezTo>
                    <a:pt x="1060" y="41"/>
                    <a:pt x="1061" y="42"/>
                    <a:pt x="1062" y="42"/>
                  </a:cubicBezTo>
                  <a:close/>
                  <a:moveTo>
                    <a:pt x="867" y="250"/>
                  </a:moveTo>
                  <a:cubicBezTo>
                    <a:pt x="868" y="250"/>
                    <a:pt x="869" y="250"/>
                    <a:pt x="870" y="249"/>
                  </a:cubicBezTo>
                  <a:cubicBezTo>
                    <a:pt x="878" y="240"/>
                    <a:pt x="878" y="240"/>
                    <a:pt x="878" y="240"/>
                  </a:cubicBezTo>
                  <a:cubicBezTo>
                    <a:pt x="880" y="239"/>
                    <a:pt x="880" y="237"/>
                    <a:pt x="878" y="236"/>
                  </a:cubicBezTo>
                  <a:cubicBezTo>
                    <a:pt x="877" y="235"/>
                    <a:pt x="875" y="235"/>
                    <a:pt x="874" y="236"/>
                  </a:cubicBezTo>
                  <a:cubicBezTo>
                    <a:pt x="865" y="245"/>
                    <a:pt x="865" y="245"/>
                    <a:pt x="865" y="245"/>
                  </a:cubicBezTo>
                  <a:cubicBezTo>
                    <a:pt x="864" y="246"/>
                    <a:pt x="864" y="248"/>
                    <a:pt x="865" y="249"/>
                  </a:cubicBezTo>
                  <a:cubicBezTo>
                    <a:pt x="866" y="250"/>
                    <a:pt x="867" y="250"/>
                    <a:pt x="867" y="250"/>
                  </a:cubicBezTo>
                  <a:close/>
                  <a:moveTo>
                    <a:pt x="708" y="410"/>
                  </a:moveTo>
                  <a:cubicBezTo>
                    <a:pt x="709" y="410"/>
                    <a:pt x="709" y="409"/>
                    <a:pt x="710" y="409"/>
                  </a:cubicBezTo>
                  <a:cubicBezTo>
                    <a:pt x="840" y="279"/>
                    <a:pt x="840" y="279"/>
                    <a:pt x="840" y="279"/>
                  </a:cubicBezTo>
                  <a:cubicBezTo>
                    <a:pt x="841" y="278"/>
                    <a:pt x="841" y="276"/>
                    <a:pt x="840" y="275"/>
                  </a:cubicBezTo>
                  <a:cubicBezTo>
                    <a:pt x="839" y="273"/>
                    <a:pt x="837" y="273"/>
                    <a:pt x="835" y="275"/>
                  </a:cubicBezTo>
                  <a:cubicBezTo>
                    <a:pt x="706" y="404"/>
                    <a:pt x="706" y="404"/>
                    <a:pt x="706" y="404"/>
                  </a:cubicBezTo>
                  <a:cubicBezTo>
                    <a:pt x="704" y="406"/>
                    <a:pt x="704" y="407"/>
                    <a:pt x="706" y="409"/>
                  </a:cubicBezTo>
                  <a:cubicBezTo>
                    <a:pt x="706" y="409"/>
                    <a:pt x="707" y="410"/>
                    <a:pt x="708" y="410"/>
                  </a:cubicBezTo>
                  <a:close/>
                  <a:moveTo>
                    <a:pt x="1037" y="82"/>
                  </a:moveTo>
                  <a:cubicBezTo>
                    <a:pt x="1038" y="81"/>
                    <a:pt x="1038" y="79"/>
                    <a:pt x="1037" y="78"/>
                  </a:cubicBezTo>
                  <a:cubicBezTo>
                    <a:pt x="1035" y="77"/>
                    <a:pt x="1033" y="77"/>
                    <a:pt x="1032" y="78"/>
                  </a:cubicBezTo>
                  <a:cubicBezTo>
                    <a:pt x="880" y="230"/>
                    <a:pt x="880" y="230"/>
                    <a:pt x="880" y="230"/>
                  </a:cubicBezTo>
                  <a:cubicBezTo>
                    <a:pt x="879" y="231"/>
                    <a:pt x="879" y="233"/>
                    <a:pt x="880" y="234"/>
                  </a:cubicBezTo>
                  <a:cubicBezTo>
                    <a:pt x="881" y="235"/>
                    <a:pt x="881" y="235"/>
                    <a:pt x="882" y="235"/>
                  </a:cubicBezTo>
                  <a:cubicBezTo>
                    <a:pt x="883" y="235"/>
                    <a:pt x="884" y="235"/>
                    <a:pt x="884" y="234"/>
                  </a:cubicBezTo>
                  <a:lnTo>
                    <a:pt x="1037" y="82"/>
                  </a:lnTo>
                  <a:close/>
                  <a:moveTo>
                    <a:pt x="849" y="268"/>
                  </a:moveTo>
                  <a:cubicBezTo>
                    <a:pt x="850" y="268"/>
                    <a:pt x="851" y="268"/>
                    <a:pt x="852" y="267"/>
                  </a:cubicBezTo>
                  <a:cubicBezTo>
                    <a:pt x="856" y="262"/>
                    <a:pt x="856" y="262"/>
                    <a:pt x="856" y="262"/>
                  </a:cubicBezTo>
                  <a:cubicBezTo>
                    <a:pt x="858" y="261"/>
                    <a:pt x="858" y="259"/>
                    <a:pt x="856" y="258"/>
                  </a:cubicBezTo>
                  <a:cubicBezTo>
                    <a:pt x="855" y="257"/>
                    <a:pt x="853" y="257"/>
                    <a:pt x="852" y="258"/>
                  </a:cubicBezTo>
                  <a:cubicBezTo>
                    <a:pt x="847" y="263"/>
                    <a:pt x="847" y="263"/>
                    <a:pt x="847" y="263"/>
                  </a:cubicBezTo>
                  <a:cubicBezTo>
                    <a:pt x="846" y="264"/>
                    <a:pt x="846" y="266"/>
                    <a:pt x="847" y="267"/>
                  </a:cubicBezTo>
                  <a:cubicBezTo>
                    <a:pt x="848" y="268"/>
                    <a:pt x="849" y="268"/>
                    <a:pt x="849" y="268"/>
                  </a:cubicBezTo>
                  <a:close/>
                  <a:moveTo>
                    <a:pt x="401" y="717"/>
                  </a:moveTo>
                  <a:cubicBezTo>
                    <a:pt x="401" y="717"/>
                    <a:pt x="402" y="716"/>
                    <a:pt x="403" y="716"/>
                  </a:cubicBezTo>
                  <a:cubicBezTo>
                    <a:pt x="572" y="546"/>
                    <a:pt x="572" y="546"/>
                    <a:pt x="572" y="546"/>
                  </a:cubicBezTo>
                  <a:cubicBezTo>
                    <a:pt x="574" y="545"/>
                    <a:pt x="574" y="543"/>
                    <a:pt x="572" y="542"/>
                  </a:cubicBezTo>
                  <a:cubicBezTo>
                    <a:pt x="571" y="541"/>
                    <a:pt x="569" y="541"/>
                    <a:pt x="568" y="542"/>
                  </a:cubicBezTo>
                  <a:cubicBezTo>
                    <a:pt x="399" y="711"/>
                    <a:pt x="399" y="711"/>
                    <a:pt x="399" y="711"/>
                  </a:cubicBezTo>
                  <a:cubicBezTo>
                    <a:pt x="397" y="713"/>
                    <a:pt x="397" y="715"/>
                    <a:pt x="399" y="716"/>
                  </a:cubicBezTo>
                  <a:cubicBezTo>
                    <a:pt x="399" y="716"/>
                    <a:pt x="400" y="717"/>
                    <a:pt x="401" y="717"/>
                  </a:cubicBezTo>
                  <a:close/>
                  <a:moveTo>
                    <a:pt x="1053" y="75"/>
                  </a:moveTo>
                  <a:cubicBezTo>
                    <a:pt x="1054" y="76"/>
                    <a:pt x="1055" y="76"/>
                    <a:pt x="1056" y="76"/>
                  </a:cubicBezTo>
                  <a:cubicBezTo>
                    <a:pt x="1056" y="76"/>
                    <a:pt x="1057" y="76"/>
                    <a:pt x="1058" y="75"/>
                  </a:cubicBezTo>
                  <a:cubicBezTo>
                    <a:pt x="1059" y="74"/>
                    <a:pt x="1059" y="74"/>
                    <a:pt x="1059" y="74"/>
                  </a:cubicBezTo>
                  <a:cubicBezTo>
                    <a:pt x="1060" y="72"/>
                    <a:pt x="1060" y="71"/>
                    <a:pt x="1059" y="69"/>
                  </a:cubicBezTo>
                  <a:cubicBezTo>
                    <a:pt x="1058" y="68"/>
                    <a:pt x="1056" y="68"/>
                    <a:pt x="1055" y="69"/>
                  </a:cubicBezTo>
                  <a:cubicBezTo>
                    <a:pt x="1053" y="71"/>
                    <a:pt x="1053" y="71"/>
                    <a:pt x="1053" y="71"/>
                  </a:cubicBezTo>
                  <a:cubicBezTo>
                    <a:pt x="1052" y="72"/>
                    <a:pt x="1052" y="74"/>
                    <a:pt x="1053" y="75"/>
                  </a:cubicBezTo>
                  <a:close/>
                  <a:moveTo>
                    <a:pt x="1052" y="76"/>
                  </a:moveTo>
                  <a:cubicBezTo>
                    <a:pt x="1051" y="75"/>
                    <a:pt x="1049" y="75"/>
                    <a:pt x="1048" y="76"/>
                  </a:cubicBezTo>
                  <a:cubicBezTo>
                    <a:pt x="890" y="234"/>
                    <a:pt x="890" y="234"/>
                    <a:pt x="890" y="234"/>
                  </a:cubicBezTo>
                  <a:cubicBezTo>
                    <a:pt x="889" y="235"/>
                    <a:pt x="889" y="237"/>
                    <a:pt x="890" y="238"/>
                  </a:cubicBezTo>
                  <a:cubicBezTo>
                    <a:pt x="891" y="239"/>
                    <a:pt x="891" y="239"/>
                    <a:pt x="892" y="239"/>
                  </a:cubicBezTo>
                  <a:cubicBezTo>
                    <a:pt x="893" y="239"/>
                    <a:pt x="894" y="239"/>
                    <a:pt x="894" y="238"/>
                  </a:cubicBezTo>
                  <a:cubicBezTo>
                    <a:pt x="1052" y="81"/>
                    <a:pt x="1052" y="81"/>
                    <a:pt x="1052" y="81"/>
                  </a:cubicBezTo>
                  <a:cubicBezTo>
                    <a:pt x="1053" y="79"/>
                    <a:pt x="1053" y="77"/>
                    <a:pt x="1052" y="76"/>
                  </a:cubicBezTo>
                  <a:close/>
                  <a:moveTo>
                    <a:pt x="874" y="254"/>
                  </a:moveTo>
                  <a:cubicBezTo>
                    <a:pt x="875" y="254"/>
                    <a:pt x="876" y="255"/>
                    <a:pt x="877" y="255"/>
                  </a:cubicBezTo>
                  <a:cubicBezTo>
                    <a:pt x="877" y="255"/>
                    <a:pt x="878" y="254"/>
                    <a:pt x="879" y="254"/>
                  </a:cubicBezTo>
                  <a:cubicBezTo>
                    <a:pt x="887" y="246"/>
                    <a:pt x="887" y="246"/>
                    <a:pt x="887" y="246"/>
                  </a:cubicBezTo>
                  <a:cubicBezTo>
                    <a:pt x="888" y="245"/>
                    <a:pt x="888" y="243"/>
                    <a:pt x="887" y="242"/>
                  </a:cubicBezTo>
                  <a:cubicBezTo>
                    <a:pt x="886" y="240"/>
                    <a:pt x="884" y="240"/>
                    <a:pt x="882" y="242"/>
                  </a:cubicBezTo>
                  <a:cubicBezTo>
                    <a:pt x="874" y="249"/>
                    <a:pt x="874" y="249"/>
                    <a:pt x="874" y="249"/>
                  </a:cubicBezTo>
                  <a:cubicBezTo>
                    <a:pt x="873" y="251"/>
                    <a:pt x="873" y="253"/>
                    <a:pt x="874" y="254"/>
                  </a:cubicBezTo>
                  <a:close/>
                  <a:moveTo>
                    <a:pt x="401" y="732"/>
                  </a:moveTo>
                  <a:cubicBezTo>
                    <a:pt x="580" y="552"/>
                    <a:pt x="580" y="552"/>
                    <a:pt x="580" y="552"/>
                  </a:cubicBezTo>
                  <a:cubicBezTo>
                    <a:pt x="582" y="551"/>
                    <a:pt x="582" y="549"/>
                    <a:pt x="580" y="548"/>
                  </a:cubicBezTo>
                  <a:cubicBezTo>
                    <a:pt x="579" y="547"/>
                    <a:pt x="577" y="547"/>
                    <a:pt x="576" y="548"/>
                  </a:cubicBezTo>
                  <a:cubicBezTo>
                    <a:pt x="396" y="727"/>
                    <a:pt x="396" y="727"/>
                    <a:pt x="396" y="727"/>
                  </a:cubicBezTo>
                  <a:cubicBezTo>
                    <a:pt x="395" y="729"/>
                    <a:pt x="395" y="731"/>
                    <a:pt x="396" y="732"/>
                  </a:cubicBezTo>
                  <a:cubicBezTo>
                    <a:pt x="397" y="732"/>
                    <a:pt x="398" y="733"/>
                    <a:pt x="399" y="733"/>
                  </a:cubicBezTo>
                  <a:cubicBezTo>
                    <a:pt x="399" y="733"/>
                    <a:pt x="400" y="732"/>
                    <a:pt x="401" y="732"/>
                  </a:cubicBezTo>
                  <a:close/>
                  <a:moveTo>
                    <a:pt x="703" y="430"/>
                  </a:moveTo>
                  <a:cubicBezTo>
                    <a:pt x="856" y="276"/>
                    <a:pt x="856" y="276"/>
                    <a:pt x="856" y="276"/>
                  </a:cubicBezTo>
                  <a:cubicBezTo>
                    <a:pt x="858" y="275"/>
                    <a:pt x="858" y="273"/>
                    <a:pt x="856" y="272"/>
                  </a:cubicBezTo>
                  <a:cubicBezTo>
                    <a:pt x="855" y="271"/>
                    <a:pt x="853" y="271"/>
                    <a:pt x="852" y="272"/>
                  </a:cubicBezTo>
                  <a:cubicBezTo>
                    <a:pt x="698" y="426"/>
                    <a:pt x="698" y="426"/>
                    <a:pt x="698" y="426"/>
                  </a:cubicBezTo>
                  <a:cubicBezTo>
                    <a:pt x="697" y="427"/>
                    <a:pt x="697" y="429"/>
                    <a:pt x="698" y="430"/>
                  </a:cubicBezTo>
                  <a:cubicBezTo>
                    <a:pt x="699" y="431"/>
                    <a:pt x="700" y="431"/>
                    <a:pt x="700" y="431"/>
                  </a:cubicBezTo>
                  <a:cubicBezTo>
                    <a:pt x="701" y="431"/>
                    <a:pt x="702" y="431"/>
                    <a:pt x="703" y="430"/>
                  </a:cubicBezTo>
                  <a:close/>
                  <a:moveTo>
                    <a:pt x="870" y="276"/>
                  </a:moveTo>
                  <a:cubicBezTo>
                    <a:pt x="871" y="276"/>
                    <a:pt x="871" y="275"/>
                    <a:pt x="872" y="275"/>
                  </a:cubicBezTo>
                  <a:cubicBezTo>
                    <a:pt x="875" y="271"/>
                    <a:pt x="875" y="271"/>
                    <a:pt x="875" y="271"/>
                  </a:cubicBezTo>
                  <a:cubicBezTo>
                    <a:pt x="877" y="270"/>
                    <a:pt x="877" y="268"/>
                    <a:pt x="875" y="267"/>
                  </a:cubicBezTo>
                  <a:cubicBezTo>
                    <a:pt x="874" y="266"/>
                    <a:pt x="872" y="266"/>
                    <a:pt x="871" y="267"/>
                  </a:cubicBezTo>
                  <a:cubicBezTo>
                    <a:pt x="868" y="270"/>
                    <a:pt x="868" y="270"/>
                    <a:pt x="868" y="270"/>
                  </a:cubicBezTo>
                  <a:cubicBezTo>
                    <a:pt x="866" y="271"/>
                    <a:pt x="866" y="273"/>
                    <a:pt x="868" y="275"/>
                  </a:cubicBezTo>
                  <a:cubicBezTo>
                    <a:pt x="868" y="275"/>
                    <a:pt x="869" y="276"/>
                    <a:pt x="870" y="276"/>
                  </a:cubicBezTo>
                  <a:close/>
                  <a:moveTo>
                    <a:pt x="862" y="280"/>
                  </a:moveTo>
                  <a:cubicBezTo>
                    <a:pt x="861" y="279"/>
                    <a:pt x="859" y="279"/>
                    <a:pt x="858" y="280"/>
                  </a:cubicBezTo>
                  <a:cubicBezTo>
                    <a:pt x="700" y="438"/>
                    <a:pt x="700" y="438"/>
                    <a:pt x="700" y="438"/>
                  </a:cubicBezTo>
                  <a:cubicBezTo>
                    <a:pt x="699" y="439"/>
                    <a:pt x="699" y="441"/>
                    <a:pt x="700" y="442"/>
                  </a:cubicBezTo>
                  <a:cubicBezTo>
                    <a:pt x="701" y="443"/>
                    <a:pt x="702" y="443"/>
                    <a:pt x="702" y="443"/>
                  </a:cubicBezTo>
                  <a:cubicBezTo>
                    <a:pt x="703" y="443"/>
                    <a:pt x="704" y="443"/>
                    <a:pt x="704" y="442"/>
                  </a:cubicBezTo>
                  <a:cubicBezTo>
                    <a:pt x="862" y="285"/>
                    <a:pt x="862" y="285"/>
                    <a:pt x="862" y="285"/>
                  </a:cubicBezTo>
                  <a:cubicBezTo>
                    <a:pt x="863" y="283"/>
                    <a:pt x="863" y="281"/>
                    <a:pt x="862" y="280"/>
                  </a:cubicBezTo>
                  <a:close/>
                  <a:moveTo>
                    <a:pt x="583" y="555"/>
                  </a:moveTo>
                  <a:cubicBezTo>
                    <a:pt x="399" y="738"/>
                    <a:pt x="399" y="738"/>
                    <a:pt x="399" y="738"/>
                  </a:cubicBezTo>
                  <a:cubicBezTo>
                    <a:pt x="398" y="740"/>
                    <a:pt x="398" y="742"/>
                    <a:pt x="399" y="743"/>
                  </a:cubicBezTo>
                  <a:cubicBezTo>
                    <a:pt x="400" y="743"/>
                    <a:pt x="401" y="744"/>
                    <a:pt x="402" y="744"/>
                  </a:cubicBezTo>
                  <a:cubicBezTo>
                    <a:pt x="402" y="744"/>
                    <a:pt x="403" y="743"/>
                    <a:pt x="404" y="743"/>
                  </a:cubicBezTo>
                  <a:cubicBezTo>
                    <a:pt x="587" y="559"/>
                    <a:pt x="587" y="559"/>
                    <a:pt x="587" y="559"/>
                  </a:cubicBezTo>
                  <a:cubicBezTo>
                    <a:pt x="589" y="558"/>
                    <a:pt x="589" y="556"/>
                    <a:pt x="587" y="555"/>
                  </a:cubicBezTo>
                  <a:cubicBezTo>
                    <a:pt x="586" y="554"/>
                    <a:pt x="584" y="554"/>
                    <a:pt x="583" y="555"/>
                  </a:cubicBezTo>
                  <a:close/>
                  <a:moveTo>
                    <a:pt x="1084" y="61"/>
                  </a:moveTo>
                  <a:cubicBezTo>
                    <a:pt x="1085" y="61"/>
                    <a:pt x="1086" y="61"/>
                    <a:pt x="1087" y="60"/>
                  </a:cubicBezTo>
                  <a:cubicBezTo>
                    <a:pt x="1090" y="57"/>
                    <a:pt x="1090" y="57"/>
                    <a:pt x="1090" y="57"/>
                  </a:cubicBezTo>
                  <a:cubicBezTo>
                    <a:pt x="1091" y="56"/>
                    <a:pt x="1091" y="54"/>
                    <a:pt x="1090" y="53"/>
                  </a:cubicBezTo>
                  <a:cubicBezTo>
                    <a:pt x="1088" y="51"/>
                    <a:pt x="1087" y="51"/>
                    <a:pt x="1085" y="53"/>
                  </a:cubicBezTo>
                  <a:cubicBezTo>
                    <a:pt x="1082" y="56"/>
                    <a:pt x="1082" y="56"/>
                    <a:pt x="1082" y="56"/>
                  </a:cubicBezTo>
                  <a:cubicBezTo>
                    <a:pt x="1081" y="57"/>
                    <a:pt x="1081" y="59"/>
                    <a:pt x="1082" y="60"/>
                  </a:cubicBezTo>
                  <a:cubicBezTo>
                    <a:pt x="1083" y="61"/>
                    <a:pt x="1084" y="61"/>
                    <a:pt x="1084" y="61"/>
                  </a:cubicBezTo>
                  <a:close/>
                  <a:moveTo>
                    <a:pt x="885" y="261"/>
                  </a:moveTo>
                  <a:cubicBezTo>
                    <a:pt x="885" y="261"/>
                    <a:pt x="886" y="260"/>
                    <a:pt x="887" y="260"/>
                  </a:cubicBezTo>
                  <a:cubicBezTo>
                    <a:pt x="895" y="252"/>
                    <a:pt x="895" y="252"/>
                    <a:pt x="895" y="252"/>
                  </a:cubicBezTo>
                  <a:cubicBezTo>
                    <a:pt x="896" y="251"/>
                    <a:pt x="896" y="249"/>
                    <a:pt x="895" y="248"/>
                  </a:cubicBezTo>
                  <a:cubicBezTo>
                    <a:pt x="893" y="247"/>
                    <a:pt x="891" y="247"/>
                    <a:pt x="890" y="248"/>
                  </a:cubicBezTo>
                  <a:cubicBezTo>
                    <a:pt x="883" y="255"/>
                    <a:pt x="883" y="255"/>
                    <a:pt x="883" y="255"/>
                  </a:cubicBezTo>
                  <a:cubicBezTo>
                    <a:pt x="881" y="257"/>
                    <a:pt x="881" y="259"/>
                    <a:pt x="883" y="260"/>
                  </a:cubicBezTo>
                  <a:cubicBezTo>
                    <a:pt x="883" y="260"/>
                    <a:pt x="884" y="261"/>
                    <a:pt x="885" y="261"/>
                  </a:cubicBezTo>
                  <a:close/>
                  <a:moveTo>
                    <a:pt x="937" y="200"/>
                  </a:moveTo>
                  <a:cubicBezTo>
                    <a:pt x="898" y="240"/>
                    <a:pt x="898" y="240"/>
                    <a:pt x="898" y="240"/>
                  </a:cubicBezTo>
                  <a:cubicBezTo>
                    <a:pt x="897" y="241"/>
                    <a:pt x="897" y="243"/>
                    <a:pt x="898" y="244"/>
                  </a:cubicBezTo>
                  <a:cubicBezTo>
                    <a:pt x="898" y="245"/>
                    <a:pt x="899" y="245"/>
                    <a:pt x="900" y="245"/>
                  </a:cubicBezTo>
                  <a:cubicBezTo>
                    <a:pt x="901" y="245"/>
                    <a:pt x="902" y="245"/>
                    <a:pt x="902" y="244"/>
                  </a:cubicBezTo>
                  <a:cubicBezTo>
                    <a:pt x="942" y="205"/>
                    <a:pt x="942" y="205"/>
                    <a:pt x="942" y="205"/>
                  </a:cubicBezTo>
                  <a:cubicBezTo>
                    <a:pt x="1072" y="75"/>
                    <a:pt x="1072" y="75"/>
                    <a:pt x="1072" y="75"/>
                  </a:cubicBezTo>
                  <a:cubicBezTo>
                    <a:pt x="1073" y="74"/>
                    <a:pt x="1073" y="72"/>
                    <a:pt x="1072" y="70"/>
                  </a:cubicBezTo>
                  <a:cubicBezTo>
                    <a:pt x="1071" y="69"/>
                    <a:pt x="1069" y="69"/>
                    <a:pt x="1068" y="70"/>
                  </a:cubicBezTo>
                  <a:lnTo>
                    <a:pt x="937" y="200"/>
                  </a:lnTo>
                  <a:close/>
                  <a:moveTo>
                    <a:pt x="860" y="300"/>
                  </a:moveTo>
                  <a:cubicBezTo>
                    <a:pt x="861" y="299"/>
                    <a:pt x="861" y="297"/>
                    <a:pt x="860" y="296"/>
                  </a:cubicBezTo>
                  <a:cubicBezTo>
                    <a:pt x="859" y="295"/>
                    <a:pt x="857" y="295"/>
                    <a:pt x="856" y="296"/>
                  </a:cubicBezTo>
                  <a:cubicBezTo>
                    <a:pt x="708" y="444"/>
                    <a:pt x="708" y="444"/>
                    <a:pt x="708" y="444"/>
                  </a:cubicBezTo>
                  <a:cubicBezTo>
                    <a:pt x="707" y="445"/>
                    <a:pt x="707" y="447"/>
                    <a:pt x="708" y="448"/>
                  </a:cubicBezTo>
                  <a:cubicBezTo>
                    <a:pt x="708" y="449"/>
                    <a:pt x="709" y="449"/>
                    <a:pt x="710" y="449"/>
                  </a:cubicBezTo>
                  <a:cubicBezTo>
                    <a:pt x="711" y="449"/>
                    <a:pt x="712" y="449"/>
                    <a:pt x="712" y="448"/>
                  </a:cubicBezTo>
                  <a:lnTo>
                    <a:pt x="860" y="300"/>
                  </a:lnTo>
                  <a:close/>
                  <a:moveTo>
                    <a:pt x="904" y="253"/>
                  </a:moveTo>
                  <a:cubicBezTo>
                    <a:pt x="904" y="253"/>
                    <a:pt x="905" y="254"/>
                    <a:pt x="906" y="254"/>
                  </a:cubicBezTo>
                  <a:cubicBezTo>
                    <a:pt x="906" y="254"/>
                    <a:pt x="907" y="253"/>
                    <a:pt x="908" y="253"/>
                  </a:cubicBezTo>
                  <a:cubicBezTo>
                    <a:pt x="1083" y="77"/>
                    <a:pt x="1083" y="77"/>
                    <a:pt x="1083" y="77"/>
                  </a:cubicBezTo>
                  <a:cubicBezTo>
                    <a:pt x="1102" y="59"/>
                    <a:pt x="1102" y="59"/>
                    <a:pt x="1102" y="59"/>
                  </a:cubicBezTo>
                  <a:cubicBezTo>
                    <a:pt x="1103" y="58"/>
                    <a:pt x="1103" y="56"/>
                    <a:pt x="1102" y="54"/>
                  </a:cubicBezTo>
                  <a:cubicBezTo>
                    <a:pt x="1101" y="53"/>
                    <a:pt x="1099" y="53"/>
                    <a:pt x="1098" y="54"/>
                  </a:cubicBezTo>
                  <a:cubicBezTo>
                    <a:pt x="1079" y="73"/>
                    <a:pt x="1079" y="73"/>
                    <a:pt x="1079" y="73"/>
                  </a:cubicBezTo>
                  <a:cubicBezTo>
                    <a:pt x="904" y="248"/>
                    <a:pt x="904" y="248"/>
                    <a:pt x="904" y="248"/>
                  </a:cubicBezTo>
                  <a:cubicBezTo>
                    <a:pt x="902" y="250"/>
                    <a:pt x="902" y="252"/>
                    <a:pt x="904" y="253"/>
                  </a:cubicBezTo>
                  <a:close/>
                  <a:moveTo>
                    <a:pt x="1137" y="22"/>
                  </a:moveTo>
                  <a:cubicBezTo>
                    <a:pt x="1138" y="22"/>
                    <a:pt x="1139" y="22"/>
                    <a:pt x="1139" y="21"/>
                  </a:cubicBezTo>
                  <a:cubicBezTo>
                    <a:pt x="1144" y="16"/>
                    <a:pt x="1144" y="16"/>
                    <a:pt x="1144" y="16"/>
                  </a:cubicBezTo>
                  <a:cubicBezTo>
                    <a:pt x="1146" y="15"/>
                    <a:pt x="1146" y="13"/>
                    <a:pt x="1144" y="12"/>
                  </a:cubicBezTo>
                  <a:cubicBezTo>
                    <a:pt x="1143" y="11"/>
                    <a:pt x="1141" y="11"/>
                    <a:pt x="1140" y="12"/>
                  </a:cubicBezTo>
                  <a:cubicBezTo>
                    <a:pt x="1135" y="17"/>
                    <a:pt x="1135" y="17"/>
                    <a:pt x="1135" y="17"/>
                  </a:cubicBezTo>
                  <a:cubicBezTo>
                    <a:pt x="1134" y="18"/>
                    <a:pt x="1134" y="20"/>
                    <a:pt x="1135" y="21"/>
                  </a:cubicBezTo>
                  <a:cubicBezTo>
                    <a:pt x="1136" y="22"/>
                    <a:pt x="1136" y="22"/>
                    <a:pt x="1137" y="22"/>
                  </a:cubicBezTo>
                  <a:close/>
                  <a:moveTo>
                    <a:pt x="879" y="280"/>
                  </a:moveTo>
                  <a:cubicBezTo>
                    <a:pt x="880" y="280"/>
                    <a:pt x="881" y="280"/>
                    <a:pt x="881" y="279"/>
                  </a:cubicBezTo>
                  <a:cubicBezTo>
                    <a:pt x="888" y="272"/>
                    <a:pt x="888" y="272"/>
                    <a:pt x="888" y="272"/>
                  </a:cubicBezTo>
                  <a:cubicBezTo>
                    <a:pt x="888" y="272"/>
                    <a:pt x="888" y="272"/>
                    <a:pt x="889" y="272"/>
                  </a:cubicBezTo>
                  <a:cubicBezTo>
                    <a:pt x="889" y="272"/>
                    <a:pt x="889" y="272"/>
                    <a:pt x="889" y="272"/>
                  </a:cubicBezTo>
                  <a:cubicBezTo>
                    <a:pt x="900" y="260"/>
                    <a:pt x="900" y="260"/>
                    <a:pt x="900" y="260"/>
                  </a:cubicBezTo>
                  <a:cubicBezTo>
                    <a:pt x="900" y="260"/>
                    <a:pt x="900" y="260"/>
                    <a:pt x="900" y="260"/>
                  </a:cubicBezTo>
                  <a:cubicBezTo>
                    <a:pt x="903" y="258"/>
                    <a:pt x="903" y="258"/>
                    <a:pt x="903" y="258"/>
                  </a:cubicBezTo>
                  <a:cubicBezTo>
                    <a:pt x="904" y="257"/>
                    <a:pt x="904" y="255"/>
                    <a:pt x="903" y="253"/>
                  </a:cubicBezTo>
                  <a:cubicBezTo>
                    <a:pt x="902" y="252"/>
                    <a:pt x="900" y="252"/>
                    <a:pt x="899" y="253"/>
                  </a:cubicBezTo>
                  <a:cubicBezTo>
                    <a:pt x="897" y="256"/>
                    <a:pt x="897" y="256"/>
                    <a:pt x="897" y="256"/>
                  </a:cubicBezTo>
                  <a:cubicBezTo>
                    <a:pt x="897" y="256"/>
                    <a:pt x="897" y="256"/>
                    <a:pt x="897" y="256"/>
                  </a:cubicBezTo>
                  <a:cubicBezTo>
                    <a:pt x="885" y="267"/>
                    <a:pt x="885" y="267"/>
                    <a:pt x="885" y="267"/>
                  </a:cubicBezTo>
                  <a:cubicBezTo>
                    <a:pt x="885" y="267"/>
                    <a:pt x="885" y="268"/>
                    <a:pt x="885" y="268"/>
                  </a:cubicBezTo>
                  <a:cubicBezTo>
                    <a:pt x="884" y="268"/>
                    <a:pt x="884" y="268"/>
                    <a:pt x="884" y="268"/>
                  </a:cubicBezTo>
                  <a:cubicBezTo>
                    <a:pt x="877" y="275"/>
                    <a:pt x="877" y="275"/>
                    <a:pt x="877" y="275"/>
                  </a:cubicBezTo>
                  <a:cubicBezTo>
                    <a:pt x="876" y="276"/>
                    <a:pt x="876" y="278"/>
                    <a:pt x="877" y="279"/>
                  </a:cubicBezTo>
                  <a:cubicBezTo>
                    <a:pt x="877" y="280"/>
                    <a:pt x="878" y="280"/>
                    <a:pt x="879" y="280"/>
                  </a:cubicBezTo>
                  <a:close/>
                  <a:moveTo>
                    <a:pt x="399" y="757"/>
                  </a:moveTo>
                  <a:cubicBezTo>
                    <a:pt x="400" y="758"/>
                    <a:pt x="400" y="758"/>
                    <a:pt x="401" y="758"/>
                  </a:cubicBezTo>
                  <a:cubicBezTo>
                    <a:pt x="402" y="758"/>
                    <a:pt x="403" y="758"/>
                    <a:pt x="403" y="757"/>
                  </a:cubicBezTo>
                  <a:cubicBezTo>
                    <a:pt x="598" y="563"/>
                    <a:pt x="598" y="563"/>
                    <a:pt x="598" y="563"/>
                  </a:cubicBezTo>
                  <a:cubicBezTo>
                    <a:pt x="599" y="561"/>
                    <a:pt x="599" y="559"/>
                    <a:pt x="598" y="558"/>
                  </a:cubicBezTo>
                  <a:cubicBezTo>
                    <a:pt x="597" y="557"/>
                    <a:pt x="595" y="557"/>
                    <a:pt x="594" y="558"/>
                  </a:cubicBezTo>
                  <a:cubicBezTo>
                    <a:pt x="399" y="753"/>
                    <a:pt x="399" y="753"/>
                    <a:pt x="399" y="753"/>
                  </a:cubicBezTo>
                  <a:cubicBezTo>
                    <a:pt x="398" y="754"/>
                    <a:pt x="398" y="756"/>
                    <a:pt x="399" y="757"/>
                  </a:cubicBezTo>
                  <a:close/>
                  <a:moveTo>
                    <a:pt x="1146" y="24"/>
                  </a:moveTo>
                  <a:cubicBezTo>
                    <a:pt x="1147" y="25"/>
                    <a:pt x="1147" y="25"/>
                    <a:pt x="1148" y="25"/>
                  </a:cubicBezTo>
                  <a:cubicBezTo>
                    <a:pt x="1149" y="25"/>
                    <a:pt x="1150" y="25"/>
                    <a:pt x="1150" y="24"/>
                  </a:cubicBezTo>
                  <a:cubicBezTo>
                    <a:pt x="1154" y="20"/>
                    <a:pt x="1154" y="20"/>
                    <a:pt x="1154" y="20"/>
                  </a:cubicBezTo>
                  <a:cubicBezTo>
                    <a:pt x="1154" y="20"/>
                    <a:pt x="1154" y="20"/>
                    <a:pt x="1154" y="20"/>
                  </a:cubicBezTo>
                  <a:cubicBezTo>
                    <a:pt x="1155" y="20"/>
                    <a:pt x="1155" y="20"/>
                    <a:pt x="1155" y="20"/>
                  </a:cubicBezTo>
                  <a:cubicBezTo>
                    <a:pt x="1157" y="18"/>
                    <a:pt x="1157" y="18"/>
                    <a:pt x="1157" y="18"/>
                  </a:cubicBezTo>
                  <a:cubicBezTo>
                    <a:pt x="1158" y="17"/>
                    <a:pt x="1158" y="15"/>
                    <a:pt x="1157" y="13"/>
                  </a:cubicBezTo>
                  <a:cubicBezTo>
                    <a:pt x="1156" y="12"/>
                    <a:pt x="1154" y="12"/>
                    <a:pt x="1152" y="13"/>
                  </a:cubicBezTo>
                  <a:cubicBezTo>
                    <a:pt x="1150" y="15"/>
                    <a:pt x="1150" y="15"/>
                    <a:pt x="1150" y="15"/>
                  </a:cubicBezTo>
                  <a:cubicBezTo>
                    <a:pt x="1150" y="16"/>
                    <a:pt x="1150" y="16"/>
                    <a:pt x="1150" y="16"/>
                  </a:cubicBezTo>
                  <a:cubicBezTo>
                    <a:pt x="1150" y="16"/>
                    <a:pt x="1150" y="16"/>
                    <a:pt x="1150" y="16"/>
                  </a:cubicBezTo>
                  <a:cubicBezTo>
                    <a:pt x="1146" y="20"/>
                    <a:pt x="1146" y="20"/>
                    <a:pt x="1146" y="20"/>
                  </a:cubicBezTo>
                  <a:cubicBezTo>
                    <a:pt x="1145" y="21"/>
                    <a:pt x="1145" y="23"/>
                    <a:pt x="1146" y="24"/>
                  </a:cubicBezTo>
                  <a:close/>
                  <a:moveTo>
                    <a:pt x="870" y="301"/>
                  </a:moveTo>
                  <a:cubicBezTo>
                    <a:pt x="868" y="299"/>
                    <a:pt x="866" y="299"/>
                    <a:pt x="865" y="301"/>
                  </a:cubicBezTo>
                  <a:cubicBezTo>
                    <a:pt x="713" y="453"/>
                    <a:pt x="713" y="453"/>
                    <a:pt x="713" y="453"/>
                  </a:cubicBezTo>
                  <a:cubicBezTo>
                    <a:pt x="712" y="454"/>
                    <a:pt x="712" y="456"/>
                    <a:pt x="713" y="457"/>
                  </a:cubicBezTo>
                  <a:cubicBezTo>
                    <a:pt x="714" y="458"/>
                    <a:pt x="714" y="458"/>
                    <a:pt x="715" y="458"/>
                  </a:cubicBezTo>
                  <a:cubicBezTo>
                    <a:pt x="716" y="458"/>
                    <a:pt x="717" y="458"/>
                    <a:pt x="717" y="457"/>
                  </a:cubicBezTo>
                  <a:cubicBezTo>
                    <a:pt x="870" y="305"/>
                    <a:pt x="870" y="305"/>
                    <a:pt x="870" y="305"/>
                  </a:cubicBezTo>
                  <a:cubicBezTo>
                    <a:pt x="871" y="304"/>
                    <a:pt x="871" y="302"/>
                    <a:pt x="870" y="301"/>
                  </a:cubicBezTo>
                  <a:close/>
                  <a:moveTo>
                    <a:pt x="1091" y="73"/>
                  </a:moveTo>
                  <a:cubicBezTo>
                    <a:pt x="1091" y="73"/>
                    <a:pt x="1091" y="73"/>
                    <a:pt x="1091" y="73"/>
                  </a:cubicBezTo>
                  <a:cubicBezTo>
                    <a:pt x="906" y="259"/>
                    <a:pt x="906" y="259"/>
                    <a:pt x="906" y="259"/>
                  </a:cubicBezTo>
                  <a:cubicBezTo>
                    <a:pt x="905" y="260"/>
                    <a:pt x="905" y="262"/>
                    <a:pt x="906" y="264"/>
                  </a:cubicBezTo>
                  <a:cubicBezTo>
                    <a:pt x="907" y="264"/>
                    <a:pt x="908" y="265"/>
                    <a:pt x="909" y="265"/>
                  </a:cubicBezTo>
                  <a:cubicBezTo>
                    <a:pt x="909" y="265"/>
                    <a:pt x="910" y="264"/>
                    <a:pt x="911" y="264"/>
                  </a:cubicBezTo>
                  <a:cubicBezTo>
                    <a:pt x="1109" y="65"/>
                    <a:pt x="1109" y="65"/>
                    <a:pt x="1109" y="65"/>
                  </a:cubicBezTo>
                  <a:cubicBezTo>
                    <a:pt x="1114" y="60"/>
                    <a:pt x="1114" y="60"/>
                    <a:pt x="1114" y="60"/>
                  </a:cubicBezTo>
                  <a:cubicBezTo>
                    <a:pt x="1116" y="59"/>
                    <a:pt x="1116" y="57"/>
                    <a:pt x="1114" y="56"/>
                  </a:cubicBezTo>
                  <a:cubicBezTo>
                    <a:pt x="1113" y="55"/>
                    <a:pt x="1111" y="55"/>
                    <a:pt x="1110" y="56"/>
                  </a:cubicBezTo>
                  <a:cubicBezTo>
                    <a:pt x="1105" y="61"/>
                    <a:pt x="1105" y="61"/>
                    <a:pt x="1105" y="61"/>
                  </a:cubicBezTo>
                  <a:cubicBezTo>
                    <a:pt x="1103" y="63"/>
                    <a:pt x="1103" y="63"/>
                    <a:pt x="1103" y="63"/>
                  </a:cubicBezTo>
                  <a:cubicBezTo>
                    <a:pt x="1103" y="63"/>
                    <a:pt x="1102" y="63"/>
                    <a:pt x="1102" y="63"/>
                  </a:cubicBezTo>
                  <a:lnTo>
                    <a:pt x="1091" y="73"/>
                  </a:lnTo>
                  <a:close/>
                  <a:moveTo>
                    <a:pt x="597" y="569"/>
                  </a:moveTo>
                  <a:cubicBezTo>
                    <a:pt x="399" y="767"/>
                    <a:pt x="399" y="767"/>
                    <a:pt x="399" y="767"/>
                  </a:cubicBezTo>
                  <a:cubicBezTo>
                    <a:pt x="398" y="768"/>
                    <a:pt x="398" y="770"/>
                    <a:pt x="399" y="771"/>
                  </a:cubicBezTo>
                  <a:cubicBezTo>
                    <a:pt x="399" y="772"/>
                    <a:pt x="400" y="772"/>
                    <a:pt x="401" y="772"/>
                  </a:cubicBezTo>
                  <a:cubicBezTo>
                    <a:pt x="402" y="772"/>
                    <a:pt x="403" y="772"/>
                    <a:pt x="403" y="771"/>
                  </a:cubicBezTo>
                  <a:cubicBezTo>
                    <a:pt x="601" y="573"/>
                    <a:pt x="601" y="573"/>
                    <a:pt x="601" y="573"/>
                  </a:cubicBezTo>
                  <a:cubicBezTo>
                    <a:pt x="603" y="572"/>
                    <a:pt x="603" y="570"/>
                    <a:pt x="601" y="569"/>
                  </a:cubicBezTo>
                  <a:cubicBezTo>
                    <a:pt x="600" y="568"/>
                    <a:pt x="598" y="568"/>
                    <a:pt x="597" y="569"/>
                  </a:cubicBezTo>
                  <a:close/>
                  <a:moveTo>
                    <a:pt x="880" y="308"/>
                  </a:moveTo>
                  <a:cubicBezTo>
                    <a:pt x="881" y="307"/>
                    <a:pt x="881" y="305"/>
                    <a:pt x="880" y="304"/>
                  </a:cubicBezTo>
                  <a:cubicBezTo>
                    <a:pt x="879" y="303"/>
                    <a:pt x="877" y="303"/>
                    <a:pt x="876" y="304"/>
                  </a:cubicBezTo>
                  <a:cubicBezTo>
                    <a:pt x="720" y="460"/>
                    <a:pt x="720" y="460"/>
                    <a:pt x="720" y="460"/>
                  </a:cubicBezTo>
                  <a:cubicBezTo>
                    <a:pt x="719" y="461"/>
                    <a:pt x="719" y="463"/>
                    <a:pt x="720" y="464"/>
                  </a:cubicBezTo>
                  <a:cubicBezTo>
                    <a:pt x="720" y="465"/>
                    <a:pt x="721" y="465"/>
                    <a:pt x="722" y="465"/>
                  </a:cubicBezTo>
                  <a:cubicBezTo>
                    <a:pt x="723" y="465"/>
                    <a:pt x="724" y="465"/>
                    <a:pt x="724" y="464"/>
                  </a:cubicBezTo>
                  <a:lnTo>
                    <a:pt x="880" y="308"/>
                  </a:lnTo>
                  <a:close/>
                  <a:moveTo>
                    <a:pt x="966" y="214"/>
                  </a:moveTo>
                  <a:cubicBezTo>
                    <a:pt x="965" y="215"/>
                    <a:pt x="965" y="217"/>
                    <a:pt x="966" y="218"/>
                  </a:cubicBezTo>
                  <a:cubicBezTo>
                    <a:pt x="967" y="219"/>
                    <a:pt x="968" y="219"/>
                    <a:pt x="968" y="219"/>
                  </a:cubicBezTo>
                  <a:cubicBezTo>
                    <a:pt x="969" y="219"/>
                    <a:pt x="970" y="219"/>
                    <a:pt x="971" y="218"/>
                  </a:cubicBezTo>
                  <a:cubicBezTo>
                    <a:pt x="1116" y="73"/>
                    <a:pt x="1116" y="73"/>
                    <a:pt x="1116" y="73"/>
                  </a:cubicBezTo>
                  <a:cubicBezTo>
                    <a:pt x="1116" y="72"/>
                    <a:pt x="1116" y="72"/>
                    <a:pt x="1116" y="72"/>
                  </a:cubicBezTo>
                  <a:cubicBezTo>
                    <a:pt x="1124" y="65"/>
                    <a:pt x="1124" y="65"/>
                    <a:pt x="1124" y="65"/>
                  </a:cubicBezTo>
                  <a:cubicBezTo>
                    <a:pt x="1128" y="60"/>
                    <a:pt x="1128" y="60"/>
                    <a:pt x="1128" y="60"/>
                  </a:cubicBezTo>
                  <a:cubicBezTo>
                    <a:pt x="1133" y="56"/>
                    <a:pt x="1133" y="56"/>
                    <a:pt x="1133" y="56"/>
                  </a:cubicBezTo>
                  <a:cubicBezTo>
                    <a:pt x="1136" y="53"/>
                    <a:pt x="1136" y="53"/>
                    <a:pt x="1136" y="53"/>
                  </a:cubicBezTo>
                  <a:cubicBezTo>
                    <a:pt x="1137" y="52"/>
                    <a:pt x="1137" y="50"/>
                    <a:pt x="1136" y="49"/>
                  </a:cubicBezTo>
                  <a:cubicBezTo>
                    <a:pt x="1134" y="47"/>
                    <a:pt x="1132" y="47"/>
                    <a:pt x="1131" y="49"/>
                  </a:cubicBezTo>
                  <a:cubicBezTo>
                    <a:pt x="1128" y="52"/>
                    <a:pt x="1128" y="52"/>
                    <a:pt x="1128" y="52"/>
                  </a:cubicBezTo>
                  <a:cubicBezTo>
                    <a:pt x="1118" y="62"/>
                    <a:pt x="1118" y="62"/>
                    <a:pt x="1118" y="62"/>
                  </a:cubicBezTo>
                  <a:cubicBezTo>
                    <a:pt x="1118" y="62"/>
                    <a:pt x="1118" y="62"/>
                    <a:pt x="1118" y="62"/>
                  </a:cubicBezTo>
                  <a:cubicBezTo>
                    <a:pt x="1112" y="68"/>
                    <a:pt x="1112" y="68"/>
                    <a:pt x="1112" y="68"/>
                  </a:cubicBezTo>
                  <a:lnTo>
                    <a:pt x="966" y="214"/>
                  </a:lnTo>
                  <a:close/>
                  <a:moveTo>
                    <a:pt x="956" y="229"/>
                  </a:moveTo>
                  <a:cubicBezTo>
                    <a:pt x="954" y="227"/>
                    <a:pt x="952" y="227"/>
                    <a:pt x="951" y="229"/>
                  </a:cubicBezTo>
                  <a:cubicBezTo>
                    <a:pt x="923" y="257"/>
                    <a:pt x="923" y="257"/>
                    <a:pt x="923" y="257"/>
                  </a:cubicBezTo>
                  <a:cubicBezTo>
                    <a:pt x="914" y="265"/>
                    <a:pt x="914" y="265"/>
                    <a:pt x="914" y="265"/>
                  </a:cubicBezTo>
                  <a:cubicBezTo>
                    <a:pt x="913" y="267"/>
                    <a:pt x="913" y="269"/>
                    <a:pt x="914" y="270"/>
                  </a:cubicBezTo>
                  <a:cubicBezTo>
                    <a:pt x="915" y="270"/>
                    <a:pt x="916" y="271"/>
                    <a:pt x="917" y="271"/>
                  </a:cubicBezTo>
                  <a:cubicBezTo>
                    <a:pt x="917" y="271"/>
                    <a:pt x="918" y="270"/>
                    <a:pt x="919" y="270"/>
                  </a:cubicBezTo>
                  <a:cubicBezTo>
                    <a:pt x="927" y="261"/>
                    <a:pt x="927" y="261"/>
                    <a:pt x="927" y="261"/>
                  </a:cubicBezTo>
                  <a:cubicBezTo>
                    <a:pt x="956" y="233"/>
                    <a:pt x="956" y="233"/>
                    <a:pt x="956" y="233"/>
                  </a:cubicBezTo>
                  <a:cubicBezTo>
                    <a:pt x="957" y="232"/>
                    <a:pt x="957" y="230"/>
                    <a:pt x="956" y="229"/>
                  </a:cubicBezTo>
                  <a:close/>
                  <a:moveTo>
                    <a:pt x="1158" y="27"/>
                  </a:moveTo>
                  <a:cubicBezTo>
                    <a:pt x="1158" y="27"/>
                    <a:pt x="1159" y="28"/>
                    <a:pt x="1160" y="28"/>
                  </a:cubicBezTo>
                  <a:cubicBezTo>
                    <a:pt x="1161" y="28"/>
                    <a:pt x="1161" y="27"/>
                    <a:pt x="1162" y="27"/>
                  </a:cubicBezTo>
                  <a:cubicBezTo>
                    <a:pt x="1167" y="21"/>
                    <a:pt x="1167" y="21"/>
                    <a:pt x="1167" y="21"/>
                  </a:cubicBezTo>
                  <a:cubicBezTo>
                    <a:pt x="1168" y="20"/>
                    <a:pt x="1168" y="18"/>
                    <a:pt x="1167" y="17"/>
                  </a:cubicBezTo>
                  <a:cubicBezTo>
                    <a:pt x="1166" y="16"/>
                    <a:pt x="1164" y="16"/>
                    <a:pt x="1163" y="17"/>
                  </a:cubicBezTo>
                  <a:cubicBezTo>
                    <a:pt x="1158" y="22"/>
                    <a:pt x="1158" y="22"/>
                    <a:pt x="1158" y="22"/>
                  </a:cubicBezTo>
                  <a:cubicBezTo>
                    <a:pt x="1156" y="23"/>
                    <a:pt x="1156" y="25"/>
                    <a:pt x="1158" y="27"/>
                  </a:cubicBezTo>
                  <a:close/>
                  <a:moveTo>
                    <a:pt x="593" y="594"/>
                  </a:moveTo>
                  <a:cubicBezTo>
                    <a:pt x="592" y="594"/>
                    <a:pt x="593" y="594"/>
                    <a:pt x="592" y="593"/>
                  </a:cubicBezTo>
                  <a:cubicBezTo>
                    <a:pt x="592" y="593"/>
                    <a:pt x="592" y="593"/>
                    <a:pt x="592" y="593"/>
                  </a:cubicBezTo>
                  <a:cubicBezTo>
                    <a:pt x="592" y="593"/>
                    <a:pt x="592" y="593"/>
                    <a:pt x="592" y="593"/>
                  </a:cubicBezTo>
                  <a:cubicBezTo>
                    <a:pt x="592" y="593"/>
                    <a:pt x="592" y="593"/>
                    <a:pt x="592" y="592"/>
                  </a:cubicBezTo>
                  <a:cubicBezTo>
                    <a:pt x="592" y="592"/>
                    <a:pt x="592" y="592"/>
                    <a:pt x="592" y="592"/>
                  </a:cubicBezTo>
                  <a:cubicBezTo>
                    <a:pt x="592" y="592"/>
                    <a:pt x="592" y="592"/>
                    <a:pt x="592" y="592"/>
                  </a:cubicBezTo>
                  <a:cubicBezTo>
                    <a:pt x="592" y="592"/>
                    <a:pt x="592" y="592"/>
                    <a:pt x="592" y="592"/>
                  </a:cubicBezTo>
                  <a:cubicBezTo>
                    <a:pt x="591" y="592"/>
                    <a:pt x="591" y="592"/>
                    <a:pt x="591" y="592"/>
                  </a:cubicBezTo>
                  <a:cubicBezTo>
                    <a:pt x="591" y="592"/>
                    <a:pt x="591" y="592"/>
                    <a:pt x="591" y="592"/>
                  </a:cubicBezTo>
                  <a:cubicBezTo>
                    <a:pt x="591" y="592"/>
                    <a:pt x="591" y="592"/>
                    <a:pt x="591" y="592"/>
                  </a:cubicBezTo>
                  <a:cubicBezTo>
                    <a:pt x="591" y="592"/>
                    <a:pt x="591" y="592"/>
                    <a:pt x="591" y="592"/>
                  </a:cubicBezTo>
                  <a:cubicBezTo>
                    <a:pt x="590" y="592"/>
                    <a:pt x="590" y="592"/>
                    <a:pt x="590" y="592"/>
                  </a:cubicBezTo>
                  <a:cubicBezTo>
                    <a:pt x="590" y="592"/>
                    <a:pt x="590" y="592"/>
                    <a:pt x="590" y="592"/>
                  </a:cubicBezTo>
                  <a:cubicBezTo>
                    <a:pt x="590" y="592"/>
                    <a:pt x="589" y="592"/>
                    <a:pt x="589" y="592"/>
                  </a:cubicBezTo>
                  <a:cubicBezTo>
                    <a:pt x="589" y="592"/>
                    <a:pt x="589" y="592"/>
                    <a:pt x="589" y="592"/>
                  </a:cubicBezTo>
                  <a:cubicBezTo>
                    <a:pt x="589" y="592"/>
                    <a:pt x="589" y="592"/>
                    <a:pt x="589" y="592"/>
                  </a:cubicBezTo>
                  <a:cubicBezTo>
                    <a:pt x="589" y="592"/>
                    <a:pt x="589" y="592"/>
                    <a:pt x="588" y="592"/>
                  </a:cubicBezTo>
                  <a:cubicBezTo>
                    <a:pt x="588" y="592"/>
                    <a:pt x="588" y="592"/>
                    <a:pt x="588" y="592"/>
                  </a:cubicBezTo>
                  <a:cubicBezTo>
                    <a:pt x="588" y="592"/>
                    <a:pt x="588" y="592"/>
                    <a:pt x="588" y="592"/>
                  </a:cubicBezTo>
                  <a:cubicBezTo>
                    <a:pt x="588" y="592"/>
                    <a:pt x="588" y="592"/>
                    <a:pt x="587" y="592"/>
                  </a:cubicBezTo>
                  <a:cubicBezTo>
                    <a:pt x="401" y="779"/>
                    <a:pt x="401" y="779"/>
                    <a:pt x="401" y="779"/>
                  </a:cubicBezTo>
                  <a:cubicBezTo>
                    <a:pt x="400" y="780"/>
                    <a:pt x="400" y="782"/>
                    <a:pt x="401" y="784"/>
                  </a:cubicBezTo>
                  <a:cubicBezTo>
                    <a:pt x="401" y="784"/>
                    <a:pt x="402" y="784"/>
                    <a:pt x="403" y="784"/>
                  </a:cubicBezTo>
                  <a:cubicBezTo>
                    <a:pt x="404" y="784"/>
                    <a:pt x="404" y="784"/>
                    <a:pt x="405" y="784"/>
                  </a:cubicBezTo>
                  <a:cubicBezTo>
                    <a:pt x="591" y="598"/>
                    <a:pt x="591" y="598"/>
                    <a:pt x="591" y="598"/>
                  </a:cubicBezTo>
                  <a:cubicBezTo>
                    <a:pt x="591" y="598"/>
                    <a:pt x="591" y="598"/>
                    <a:pt x="591" y="598"/>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6"/>
                    <a:pt x="592" y="596"/>
                  </a:cubicBezTo>
                  <a:cubicBezTo>
                    <a:pt x="592" y="596"/>
                    <a:pt x="592" y="596"/>
                    <a:pt x="592" y="596"/>
                  </a:cubicBezTo>
                  <a:cubicBezTo>
                    <a:pt x="592" y="596"/>
                    <a:pt x="592" y="596"/>
                    <a:pt x="592" y="596"/>
                  </a:cubicBezTo>
                  <a:cubicBezTo>
                    <a:pt x="593" y="596"/>
                    <a:pt x="592" y="596"/>
                    <a:pt x="593" y="595"/>
                  </a:cubicBezTo>
                  <a:cubicBezTo>
                    <a:pt x="593" y="595"/>
                    <a:pt x="593" y="595"/>
                    <a:pt x="593" y="595"/>
                  </a:cubicBezTo>
                  <a:cubicBezTo>
                    <a:pt x="593" y="595"/>
                    <a:pt x="593" y="595"/>
                    <a:pt x="593" y="595"/>
                  </a:cubicBezTo>
                  <a:cubicBezTo>
                    <a:pt x="593" y="595"/>
                    <a:pt x="593" y="594"/>
                    <a:pt x="593" y="594"/>
                  </a:cubicBezTo>
                  <a:cubicBezTo>
                    <a:pt x="593" y="594"/>
                    <a:pt x="593" y="594"/>
                    <a:pt x="593" y="594"/>
                  </a:cubicBezTo>
                  <a:close/>
                  <a:moveTo>
                    <a:pt x="1115" y="79"/>
                  </a:moveTo>
                  <a:cubicBezTo>
                    <a:pt x="1106" y="87"/>
                    <a:pt x="1106" y="87"/>
                    <a:pt x="1106" y="87"/>
                  </a:cubicBezTo>
                  <a:cubicBezTo>
                    <a:pt x="1106" y="88"/>
                    <a:pt x="1106" y="88"/>
                    <a:pt x="1106" y="88"/>
                  </a:cubicBezTo>
                  <a:cubicBezTo>
                    <a:pt x="1106" y="88"/>
                    <a:pt x="1106" y="88"/>
                    <a:pt x="1105" y="88"/>
                  </a:cubicBezTo>
                  <a:cubicBezTo>
                    <a:pt x="973" y="220"/>
                    <a:pt x="973" y="220"/>
                    <a:pt x="973" y="220"/>
                  </a:cubicBezTo>
                  <a:cubicBezTo>
                    <a:pt x="972" y="222"/>
                    <a:pt x="972" y="224"/>
                    <a:pt x="973" y="225"/>
                  </a:cubicBezTo>
                  <a:cubicBezTo>
                    <a:pt x="974" y="225"/>
                    <a:pt x="975" y="226"/>
                    <a:pt x="976" y="226"/>
                  </a:cubicBezTo>
                  <a:cubicBezTo>
                    <a:pt x="976" y="226"/>
                    <a:pt x="977" y="225"/>
                    <a:pt x="978" y="225"/>
                  </a:cubicBezTo>
                  <a:cubicBezTo>
                    <a:pt x="1110" y="93"/>
                    <a:pt x="1110" y="93"/>
                    <a:pt x="1110" y="93"/>
                  </a:cubicBezTo>
                  <a:cubicBezTo>
                    <a:pt x="1110" y="93"/>
                    <a:pt x="1110" y="92"/>
                    <a:pt x="1110" y="92"/>
                  </a:cubicBezTo>
                  <a:cubicBezTo>
                    <a:pt x="1110" y="92"/>
                    <a:pt x="1111" y="92"/>
                    <a:pt x="1111" y="92"/>
                  </a:cubicBezTo>
                  <a:cubicBezTo>
                    <a:pt x="1119" y="83"/>
                    <a:pt x="1119" y="83"/>
                    <a:pt x="1119" y="83"/>
                  </a:cubicBezTo>
                  <a:cubicBezTo>
                    <a:pt x="1121" y="82"/>
                    <a:pt x="1121" y="80"/>
                    <a:pt x="1119" y="79"/>
                  </a:cubicBezTo>
                  <a:cubicBezTo>
                    <a:pt x="1118" y="78"/>
                    <a:pt x="1116" y="78"/>
                    <a:pt x="1115" y="79"/>
                  </a:cubicBezTo>
                  <a:close/>
                  <a:moveTo>
                    <a:pt x="889" y="309"/>
                  </a:moveTo>
                  <a:cubicBezTo>
                    <a:pt x="888" y="308"/>
                    <a:pt x="886" y="308"/>
                    <a:pt x="885" y="309"/>
                  </a:cubicBezTo>
                  <a:cubicBezTo>
                    <a:pt x="724" y="470"/>
                    <a:pt x="724" y="470"/>
                    <a:pt x="724" y="470"/>
                  </a:cubicBezTo>
                  <a:cubicBezTo>
                    <a:pt x="723" y="471"/>
                    <a:pt x="723" y="473"/>
                    <a:pt x="724" y="474"/>
                  </a:cubicBezTo>
                  <a:cubicBezTo>
                    <a:pt x="725" y="475"/>
                    <a:pt x="726" y="475"/>
                    <a:pt x="726" y="475"/>
                  </a:cubicBezTo>
                  <a:cubicBezTo>
                    <a:pt x="727" y="475"/>
                    <a:pt x="728" y="475"/>
                    <a:pt x="729" y="474"/>
                  </a:cubicBezTo>
                  <a:cubicBezTo>
                    <a:pt x="889" y="313"/>
                    <a:pt x="889" y="313"/>
                    <a:pt x="889" y="313"/>
                  </a:cubicBezTo>
                  <a:cubicBezTo>
                    <a:pt x="891" y="312"/>
                    <a:pt x="891" y="310"/>
                    <a:pt x="889" y="309"/>
                  </a:cubicBezTo>
                  <a:close/>
                  <a:moveTo>
                    <a:pt x="929" y="273"/>
                  </a:moveTo>
                  <a:cubicBezTo>
                    <a:pt x="929" y="273"/>
                    <a:pt x="929" y="273"/>
                    <a:pt x="929" y="273"/>
                  </a:cubicBezTo>
                  <a:cubicBezTo>
                    <a:pt x="933" y="270"/>
                    <a:pt x="933" y="270"/>
                    <a:pt x="933" y="270"/>
                  </a:cubicBezTo>
                  <a:cubicBezTo>
                    <a:pt x="933" y="270"/>
                    <a:pt x="933" y="270"/>
                    <a:pt x="933" y="270"/>
                  </a:cubicBezTo>
                  <a:cubicBezTo>
                    <a:pt x="933" y="270"/>
                    <a:pt x="933" y="270"/>
                    <a:pt x="933" y="270"/>
                  </a:cubicBezTo>
                  <a:cubicBezTo>
                    <a:pt x="935" y="268"/>
                    <a:pt x="935" y="268"/>
                    <a:pt x="935" y="268"/>
                  </a:cubicBezTo>
                  <a:cubicBezTo>
                    <a:pt x="936" y="266"/>
                    <a:pt x="936" y="264"/>
                    <a:pt x="935" y="263"/>
                  </a:cubicBezTo>
                  <a:cubicBezTo>
                    <a:pt x="934" y="262"/>
                    <a:pt x="932" y="262"/>
                    <a:pt x="931" y="263"/>
                  </a:cubicBezTo>
                  <a:cubicBezTo>
                    <a:pt x="929" y="265"/>
                    <a:pt x="929" y="265"/>
                    <a:pt x="929" y="265"/>
                  </a:cubicBezTo>
                  <a:cubicBezTo>
                    <a:pt x="929" y="265"/>
                    <a:pt x="928" y="265"/>
                    <a:pt x="928" y="265"/>
                  </a:cubicBezTo>
                  <a:cubicBezTo>
                    <a:pt x="928" y="266"/>
                    <a:pt x="928" y="266"/>
                    <a:pt x="928" y="266"/>
                  </a:cubicBezTo>
                  <a:cubicBezTo>
                    <a:pt x="925" y="269"/>
                    <a:pt x="925" y="269"/>
                    <a:pt x="925" y="269"/>
                  </a:cubicBezTo>
                  <a:cubicBezTo>
                    <a:pt x="925" y="269"/>
                    <a:pt x="925" y="269"/>
                    <a:pt x="925" y="269"/>
                  </a:cubicBezTo>
                  <a:cubicBezTo>
                    <a:pt x="925" y="269"/>
                    <a:pt x="925" y="269"/>
                    <a:pt x="925" y="269"/>
                  </a:cubicBezTo>
                  <a:cubicBezTo>
                    <a:pt x="918" y="276"/>
                    <a:pt x="918" y="276"/>
                    <a:pt x="918" y="276"/>
                  </a:cubicBezTo>
                  <a:cubicBezTo>
                    <a:pt x="917" y="277"/>
                    <a:pt x="917" y="279"/>
                    <a:pt x="918" y="280"/>
                  </a:cubicBezTo>
                  <a:cubicBezTo>
                    <a:pt x="919" y="281"/>
                    <a:pt x="919" y="281"/>
                    <a:pt x="920" y="281"/>
                  </a:cubicBezTo>
                  <a:cubicBezTo>
                    <a:pt x="921" y="281"/>
                    <a:pt x="922" y="281"/>
                    <a:pt x="922" y="280"/>
                  </a:cubicBezTo>
                  <a:cubicBezTo>
                    <a:pt x="929" y="274"/>
                    <a:pt x="929" y="274"/>
                    <a:pt x="929" y="274"/>
                  </a:cubicBezTo>
                  <a:cubicBezTo>
                    <a:pt x="929" y="274"/>
                    <a:pt x="929" y="274"/>
                    <a:pt x="929" y="273"/>
                  </a:cubicBezTo>
                  <a:close/>
                  <a:moveTo>
                    <a:pt x="950" y="244"/>
                  </a:moveTo>
                  <a:cubicBezTo>
                    <a:pt x="942" y="252"/>
                    <a:pt x="942" y="252"/>
                    <a:pt x="942" y="252"/>
                  </a:cubicBezTo>
                  <a:cubicBezTo>
                    <a:pt x="941" y="253"/>
                    <a:pt x="941" y="255"/>
                    <a:pt x="942" y="256"/>
                  </a:cubicBezTo>
                  <a:cubicBezTo>
                    <a:pt x="943" y="257"/>
                    <a:pt x="943" y="257"/>
                    <a:pt x="944" y="257"/>
                  </a:cubicBezTo>
                  <a:cubicBezTo>
                    <a:pt x="945" y="257"/>
                    <a:pt x="946" y="257"/>
                    <a:pt x="946" y="256"/>
                  </a:cubicBezTo>
                  <a:cubicBezTo>
                    <a:pt x="954" y="248"/>
                    <a:pt x="954" y="248"/>
                    <a:pt x="954" y="248"/>
                  </a:cubicBezTo>
                  <a:cubicBezTo>
                    <a:pt x="955" y="247"/>
                    <a:pt x="955" y="245"/>
                    <a:pt x="954" y="244"/>
                  </a:cubicBezTo>
                  <a:cubicBezTo>
                    <a:pt x="953" y="243"/>
                    <a:pt x="951" y="243"/>
                    <a:pt x="950" y="244"/>
                  </a:cubicBezTo>
                  <a:close/>
                  <a:moveTo>
                    <a:pt x="574" y="620"/>
                  </a:moveTo>
                  <a:cubicBezTo>
                    <a:pt x="401" y="792"/>
                    <a:pt x="401" y="792"/>
                    <a:pt x="401" y="792"/>
                  </a:cubicBezTo>
                  <a:cubicBezTo>
                    <a:pt x="400" y="794"/>
                    <a:pt x="400" y="796"/>
                    <a:pt x="401" y="797"/>
                  </a:cubicBezTo>
                  <a:cubicBezTo>
                    <a:pt x="402" y="797"/>
                    <a:pt x="403" y="798"/>
                    <a:pt x="404" y="798"/>
                  </a:cubicBezTo>
                  <a:cubicBezTo>
                    <a:pt x="404" y="798"/>
                    <a:pt x="405" y="797"/>
                    <a:pt x="406" y="797"/>
                  </a:cubicBezTo>
                  <a:cubicBezTo>
                    <a:pt x="578" y="625"/>
                    <a:pt x="578" y="625"/>
                    <a:pt x="578" y="625"/>
                  </a:cubicBezTo>
                  <a:cubicBezTo>
                    <a:pt x="579" y="623"/>
                    <a:pt x="579" y="622"/>
                    <a:pt x="578" y="620"/>
                  </a:cubicBezTo>
                  <a:cubicBezTo>
                    <a:pt x="577" y="619"/>
                    <a:pt x="575" y="619"/>
                    <a:pt x="574" y="620"/>
                  </a:cubicBezTo>
                  <a:close/>
                  <a:moveTo>
                    <a:pt x="1150" y="52"/>
                  </a:moveTo>
                  <a:cubicBezTo>
                    <a:pt x="1152" y="50"/>
                    <a:pt x="1152" y="50"/>
                    <a:pt x="1152" y="50"/>
                  </a:cubicBezTo>
                  <a:cubicBezTo>
                    <a:pt x="1153" y="50"/>
                    <a:pt x="1153" y="50"/>
                    <a:pt x="1153" y="50"/>
                  </a:cubicBezTo>
                  <a:cubicBezTo>
                    <a:pt x="1155" y="48"/>
                    <a:pt x="1155" y="48"/>
                    <a:pt x="1155" y="48"/>
                  </a:cubicBezTo>
                  <a:cubicBezTo>
                    <a:pt x="1155" y="48"/>
                    <a:pt x="1155" y="48"/>
                    <a:pt x="1155" y="48"/>
                  </a:cubicBezTo>
                  <a:cubicBezTo>
                    <a:pt x="1160" y="42"/>
                    <a:pt x="1160" y="42"/>
                    <a:pt x="1160" y="42"/>
                  </a:cubicBezTo>
                  <a:cubicBezTo>
                    <a:pt x="1162" y="41"/>
                    <a:pt x="1162" y="39"/>
                    <a:pt x="1160" y="38"/>
                  </a:cubicBezTo>
                  <a:cubicBezTo>
                    <a:pt x="1159" y="37"/>
                    <a:pt x="1157" y="37"/>
                    <a:pt x="1156" y="38"/>
                  </a:cubicBezTo>
                  <a:cubicBezTo>
                    <a:pt x="1149" y="45"/>
                    <a:pt x="1149" y="45"/>
                    <a:pt x="1149" y="45"/>
                  </a:cubicBezTo>
                  <a:cubicBezTo>
                    <a:pt x="1121" y="73"/>
                    <a:pt x="1121" y="73"/>
                    <a:pt x="1121" y="73"/>
                  </a:cubicBezTo>
                  <a:cubicBezTo>
                    <a:pt x="1119" y="75"/>
                    <a:pt x="1119" y="76"/>
                    <a:pt x="1121" y="78"/>
                  </a:cubicBezTo>
                  <a:cubicBezTo>
                    <a:pt x="1121" y="78"/>
                    <a:pt x="1122" y="79"/>
                    <a:pt x="1123" y="79"/>
                  </a:cubicBezTo>
                  <a:cubicBezTo>
                    <a:pt x="1123" y="79"/>
                    <a:pt x="1124" y="78"/>
                    <a:pt x="1125" y="78"/>
                  </a:cubicBezTo>
                  <a:cubicBezTo>
                    <a:pt x="1142" y="60"/>
                    <a:pt x="1142" y="60"/>
                    <a:pt x="1142" y="60"/>
                  </a:cubicBezTo>
                  <a:cubicBezTo>
                    <a:pt x="1142" y="60"/>
                    <a:pt x="1142" y="60"/>
                    <a:pt x="1142" y="60"/>
                  </a:cubicBezTo>
                  <a:cubicBezTo>
                    <a:pt x="1150" y="52"/>
                    <a:pt x="1150" y="52"/>
                    <a:pt x="1150" y="52"/>
                  </a:cubicBezTo>
                  <a:close/>
                  <a:moveTo>
                    <a:pt x="945" y="272"/>
                  </a:moveTo>
                  <a:cubicBezTo>
                    <a:pt x="950" y="266"/>
                    <a:pt x="950" y="266"/>
                    <a:pt x="950" y="266"/>
                  </a:cubicBezTo>
                  <a:cubicBezTo>
                    <a:pt x="961" y="256"/>
                    <a:pt x="961" y="256"/>
                    <a:pt x="961" y="256"/>
                  </a:cubicBezTo>
                  <a:cubicBezTo>
                    <a:pt x="961" y="256"/>
                    <a:pt x="961" y="255"/>
                    <a:pt x="961" y="255"/>
                  </a:cubicBezTo>
                  <a:cubicBezTo>
                    <a:pt x="961" y="255"/>
                    <a:pt x="962" y="255"/>
                    <a:pt x="962" y="255"/>
                  </a:cubicBezTo>
                  <a:cubicBezTo>
                    <a:pt x="965" y="252"/>
                    <a:pt x="965" y="252"/>
                    <a:pt x="965" y="252"/>
                  </a:cubicBezTo>
                  <a:cubicBezTo>
                    <a:pt x="966" y="251"/>
                    <a:pt x="966" y="249"/>
                    <a:pt x="965" y="247"/>
                  </a:cubicBezTo>
                  <a:cubicBezTo>
                    <a:pt x="964" y="246"/>
                    <a:pt x="962" y="246"/>
                    <a:pt x="960" y="247"/>
                  </a:cubicBezTo>
                  <a:cubicBezTo>
                    <a:pt x="958" y="250"/>
                    <a:pt x="958" y="250"/>
                    <a:pt x="958" y="250"/>
                  </a:cubicBezTo>
                  <a:cubicBezTo>
                    <a:pt x="957" y="250"/>
                    <a:pt x="957" y="251"/>
                    <a:pt x="957" y="251"/>
                  </a:cubicBezTo>
                  <a:cubicBezTo>
                    <a:pt x="957" y="251"/>
                    <a:pt x="957" y="251"/>
                    <a:pt x="956" y="251"/>
                  </a:cubicBezTo>
                  <a:cubicBezTo>
                    <a:pt x="946" y="262"/>
                    <a:pt x="946" y="262"/>
                    <a:pt x="946" y="262"/>
                  </a:cubicBezTo>
                  <a:cubicBezTo>
                    <a:pt x="940" y="267"/>
                    <a:pt x="940" y="267"/>
                    <a:pt x="940" y="267"/>
                  </a:cubicBezTo>
                  <a:cubicBezTo>
                    <a:pt x="939" y="269"/>
                    <a:pt x="939" y="271"/>
                    <a:pt x="940" y="272"/>
                  </a:cubicBezTo>
                  <a:cubicBezTo>
                    <a:pt x="941" y="272"/>
                    <a:pt x="942" y="273"/>
                    <a:pt x="943" y="273"/>
                  </a:cubicBezTo>
                  <a:cubicBezTo>
                    <a:pt x="943" y="273"/>
                    <a:pt x="944" y="272"/>
                    <a:pt x="945" y="272"/>
                  </a:cubicBezTo>
                  <a:close/>
                  <a:moveTo>
                    <a:pt x="1184" y="31"/>
                  </a:moveTo>
                  <a:cubicBezTo>
                    <a:pt x="1185" y="31"/>
                    <a:pt x="1186" y="31"/>
                    <a:pt x="1186" y="30"/>
                  </a:cubicBezTo>
                  <a:cubicBezTo>
                    <a:pt x="1190" y="27"/>
                    <a:pt x="1190" y="27"/>
                    <a:pt x="1190" y="27"/>
                  </a:cubicBezTo>
                  <a:cubicBezTo>
                    <a:pt x="1191" y="25"/>
                    <a:pt x="1191" y="23"/>
                    <a:pt x="1190" y="22"/>
                  </a:cubicBezTo>
                  <a:cubicBezTo>
                    <a:pt x="1189" y="21"/>
                    <a:pt x="1187" y="21"/>
                    <a:pt x="1186" y="22"/>
                  </a:cubicBezTo>
                  <a:cubicBezTo>
                    <a:pt x="1182" y="26"/>
                    <a:pt x="1182" y="26"/>
                    <a:pt x="1182" y="26"/>
                  </a:cubicBezTo>
                  <a:cubicBezTo>
                    <a:pt x="1181" y="27"/>
                    <a:pt x="1181" y="29"/>
                    <a:pt x="1182" y="30"/>
                  </a:cubicBezTo>
                  <a:cubicBezTo>
                    <a:pt x="1182" y="31"/>
                    <a:pt x="1183" y="31"/>
                    <a:pt x="1184" y="31"/>
                  </a:cubicBezTo>
                  <a:close/>
                  <a:moveTo>
                    <a:pt x="897" y="315"/>
                  </a:moveTo>
                  <a:cubicBezTo>
                    <a:pt x="896" y="314"/>
                    <a:pt x="894" y="314"/>
                    <a:pt x="893" y="315"/>
                  </a:cubicBezTo>
                  <a:cubicBezTo>
                    <a:pt x="731" y="477"/>
                    <a:pt x="731" y="477"/>
                    <a:pt x="731" y="477"/>
                  </a:cubicBezTo>
                  <a:cubicBezTo>
                    <a:pt x="729" y="478"/>
                    <a:pt x="729" y="480"/>
                    <a:pt x="731" y="482"/>
                  </a:cubicBezTo>
                  <a:cubicBezTo>
                    <a:pt x="731" y="482"/>
                    <a:pt x="732" y="483"/>
                    <a:pt x="733" y="483"/>
                  </a:cubicBezTo>
                  <a:cubicBezTo>
                    <a:pt x="734" y="483"/>
                    <a:pt x="734" y="482"/>
                    <a:pt x="735" y="482"/>
                  </a:cubicBezTo>
                  <a:cubicBezTo>
                    <a:pt x="897" y="319"/>
                    <a:pt x="897" y="319"/>
                    <a:pt x="897" y="319"/>
                  </a:cubicBezTo>
                  <a:cubicBezTo>
                    <a:pt x="899" y="318"/>
                    <a:pt x="899" y="316"/>
                    <a:pt x="897" y="315"/>
                  </a:cubicBezTo>
                  <a:close/>
                  <a:moveTo>
                    <a:pt x="573" y="634"/>
                  </a:moveTo>
                  <a:cubicBezTo>
                    <a:pt x="406" y="802"/>
                    <a:pt x="406" y="802"/>
                    <a:pt x="406" y="802"/>
                  </a:cubicBezTo>
                  <a:cubicBezTo>
                    <a:pt x="406" y="802"/>
                    <a:pt x="406" y="802"/>
                    <a:pt x="406" y="802"/>
                  </a:cubicBezTo>
                  <a:cubicBezTo>
                    <a:pt x="403" y="804"/>
                    <a:pt x="403" y="804"/>
                    <a:pt x="403" y="804"/>
                  </a:cubicBezTo>
                  <a:cubicBezTo>
                    <a:pt x="402" y="806"/>
                    <a:pt x="402" y="808"/>
                    <a:pt x="403" y="809"/>
                  </a:cubicBezTo>
                  <a:cubicBezTo>
                    <a:pt x="404" y="809"/>
                    <a:pt x="405" y="810"/>
                    <a:pt x="406" y="810"/>
                  </a:cubicBezTo>
                  <a:cubicBezTo>
                    <a:pt x="406" y="810"/>
                    <a:pt x="407" y="809"/>
                    <a:pt x="407" y="809"/>
                  </a:cubicBezTo>
                  <a:cubicBezTo>
                    <a:pt x="409" y="806"/>
                    <a:pt x="409" y="806"/>
                    <a:pt x="409" y="806"/>
                  </a:cubicBezTo>
                  <a:cubicBezTo>
                    <a:pt x="409" y="806"/>
                    <a:pt x="409" y="806"/>
                    <a:pt x="409" y="806"/>
                  </a:cubicBezTo>
                  <a:cubicBezTo>
                    <a:pt x="577" y="639"/>
                    <a:pt x="577" y="639"/>
                    <a:pt x="577" y="639"/>
                  </a:cubicBezTo>
                  <a:cubicBezTo>
                    <a:pt x="578" y="638"/>
                    <a:pt x="579" y="636"/>
                    <a:pt x="577" y="635"/>
                  </a:cubicBezTo>
                  <a:cubicBezTo>
                    <a:pt x="576" y="633"/>
                    <a:pt x="574" y="633"/>
                    <a:pt x="573" y="634"/>
                  </a:cubicBezTo>
                  <a:close/>
                  <a:moveTo>
                    <a:pt x="988" y="219"/>
                  </a:moveTo>
                  <a:cubicBezTo>
                    <a:pt x="987" y="221"/>
                    <a:pt x="987" y="221"/>
                    <a:pt x="987" y="221"/>
                  </a:cubicBezTo>
                  <a:cubicBezTo>
                    <a:pt x="985" y="223"/>
                    <a:pt x="985" y="224"/>
                    <a:pt x="987" y="226"/>
                  </a:cubicBezTo>
                  <a:cubicBezTo>
                    <a:pt x="987" y="226"/>
                    <a:pt x="988" y="227"/>
                    <a:pt x="989" y="227"/>
                  </a:cubicBezTo>
                  <a:cubicBezTo>
                    <a:pt x="989" y="227"/>
                    <a:pt x="990" y="226"/>
                    <a:pt x="991" y="226"/>
                  </a:cubicBezTo>
                  <a:cubicBezTo>
                    <a:pt x="993" y="224"/>
                    <a:pt x="993" y="224"/>
                    <a:pt x="993" y="224"/>
                  </a:cubicBezTo>
                  <a:cubicBezTo>
                    <a:pt x="994" y="223"/>
                    <a:pt x="994" y="221"/>
                    <a:pt x="993" y="219"/>
                  </a:cubicBezTo>
                  <a:cubicBezTo>
                    <a:pt x="992" y="218"/>
                    <a:pt x="990" y="218"/>
                    <a:pt x="988" y="219"/>
                  </a:cubicBezTo>
                  <a:close/>
                  <a:moveTo>
                    <a:pt x="1125" y="82"/>
                  </a:moveTo>
                  <a:cubicBezTo>
                    <a:pt x="998" y="210"/>
                    <a:pt x="998" y="210"/>
                    <a:pt x="998" y="210"/>
                  </a:cubicBezTo>
                  <a:cubicBezTo>
                    <a:pt x="997" y="211"/>
                    <a:pt x="997" y="213"/>
                    <a:pt x="998" y="214"/>
                  </a:cubicBezTo>
                  <a:cubicBezTo>
                    <a:pt x="999" y="215"/>
                    <a:pt x="1000" y="215"/>
                    <a:pt x="1000" y="215"/>
                  </a:cubicBezTo>
                  <a:cubicBezTo>
                    <a:pt x="1001" y="215"/>
                    <a:pt x="1002" y="215"/>
                    <a:pt x="1002" y="214"/>
                  </a:cubicBezTo>
                  <a:cubicBezTo>
                    <a:pt x="1134" y="81"/>
                    <a:pt x="1134" y="81"/>
                    <a:pt x="1134" y="81"/>
                  </a:cubicBezTo>
                  <a:cubicBezTo>
                    <a:pt x="1134" y="81"/>
                    <a:pt x="1134" y="81"/>
                    <a:pt x="1134" y="81"/>
                  </a:cubicBezTo>
                  <a:cubicBezTo>
                    <a:pt x="1176" y="41"/>
                    <a:pt x="1176" y="41"/>
                    <a:pt x="1176" y="41"/>
                  </a:cubicBezTo>
                  <a:cubicBezTo>
                    <a:pt x="1177" y="39"/>
                    <a:pt x="1177" y="38"/>
                    <a:pt x="1176" y="36"/>
                  </a:cubicBezTo>
                  <a:cubicBezTo>
                    <a:pt x="1174" y="35"/>
                    <a:pt x="1172" y="35"/>
                    <a:pt x="1171" y="36"/>
                  </a:cubicBezTo>
                  <a:cubicBezTo>
                    <a:pt x="1125" y="82"/>
                    <a:pt x="1125" y="82"/>
                    <a:pt x="1125" y="82"/>
                  </a:cubicBezTo>
                  <a:close/>
                  <a:moveTo>
                    <a:pt x="936" y="293"/>
                  </a:moveTo>
                  <a:cubicBezTo>
                    <a:pt x="937" y="293"/>
                    <a:pt x="938" y="293"/>
                    <a:pt x="939" y="292"/>
                  </a:cubicBezTo>
                  <a:cubicBezTo>
                    <a:pt x="941" y="290"/>
                    <a:pt x="941" y="290"/>
                    <a:pt x="941" y="290"/>
                  </a:cubicBezTo>
                  <a:cubicBezTo>
                    <a:pt x="942" y="288"/>
                    <a:pt x="942" y="286"/>
                    <a:pt x="941" y="285"/>
                  </a:cubicBezTo>
                  <a:cubicBezTo>
                    <a:pt x="940" y="284"/>
                    <a:pt x="938" y="284"/>
                    <a:pt x="937" y="285"/>
                  </a:cubicBezTo>
                  <a:cubicBezTo>
                    <a:pt x="934" y="288"/>
                    <a:pt x="934" y="288"/>
                    <a:pt x="934" y="288"/>
                  </a:cubicBezTo>
                  <a:cubicBezTo>
                    <a:pt x="933" y="289"/>
                    <a:pt x="933" y="291"/>
                    <a:pt x="934" y="292"/>
                  </a:cubicBezTo>
                  <a:cubicBezTo>
                    <a:pt x="935" y="293"/>
                    <a:pt x="936" y="293"/>
                    <a:pt x="936" y="293"/>
                  </a:cubicBezTo>
                  <a:close/>
                  <a:moveTo>
                    <a:pt x="951" y="278"/>
                  </a:moveTo>
                  <a:cubicBezTo>
                    <a:pt x="952" y="278"/>
                    <a:pt x="953" y="278"/>
                    <a:pt x="954" y="277"/>
                  </a:cubicBezTo>
                  <a:cubicBezTo>
                    <a:pt x="984" y="246"/>
                    <a:pt x="984" y="246"/>
                    <a:pt x="984" y="246"/>
                  </a:cubicBezTo>
                  <a:cubicBezTo>
                    <a:pt x="985" y="245"/>
                    <a:pt x="985" y="243"/>
                    <a:pt x="984" y="242"/>
                  </a:cubicBezTo>
                  <a:cubicBezTo>
                    <a:pt x="983" y="241"/>
                    <a:pt x="981" y="241"/>
                    <a:pt x="980" y="242"/>
                  </a:cubicBezTo>
                  <a:cubicBezTo>
                    <a:pt x="949" y="273"/>
                    <a:pt x="949" y="273"/>
                    <a:pt x="949" y="273"/>
                  </a:cubicBezTo>
                  <a:cubicBezTo>
                    <a:pt x="948" y="274"/>
                    <a:pt x="948" y="276"/>
                    <a:pt x="949" y="277"/>
                  </a:cubicBezTo>
                  <a:cubicBezTo>
                    <a:pt x="950" y="278"/>
                    <a:pt x="951" y="278"/>
                    <a:pt x="951" y="278"/>
                  </a:cubicBezTo>
                  <a:close/>
                  <a:moveTo>
                    <a:pt x="911" y="315"/>
                  </a:moveTo>
                  <a:cubicBezTo>
                    <a:pt x="912" y="316"/>
                    <a:pt x="912" y="316"/>
                    <a:pt x="913" y="316"/>
                  </a:cubicBezTo>
                  <a:cubicBezTo>
                    <a:pt x="914" y="316"/>
                    <a:pt x="915" y="316"/>
                    <a:pt x="915" y="315"/>
                  </a:cubicBezTo>
                  <a:cubicBezTo>
                    <a:pt x="924" y="306"/>
                    <a:pt x="924" y="306"/>
                    <a:pt x="924" y="306"/>
                  </a:cubicBezTo>
                  <a:cubicBezTo>
                    <a:pt x="926" y="305"/>
                    <a:pt x="926" y="303"/>
                    <a:pt x="924" y="302"/>
                  </a:cubicBezTo>
                  <a:cubicBezTo>
                    <a:pt x="923" y="301"/>
                    <a:pt x="921" y="301"/>
                    <a:pt x="920" y="302"/>
                  </a:cubicBezTo>
                  <a:cubicBezTo>
                    <a:pt x="911" y="311"/>
                    <a:pt x="911" y="311"/>
                    <a:pt x="911" y="311"/>
                  </a:cubicBezTo>
                  <a:cubicBezTo>
                    <a:pt x="910" y="312"/>
                    <a:pt x="910" y="314"/>
                    <a:pt x="911" y="315"/>
                  </a:cubicBezTo>
                  <a:close/>
                  <a:moveTo>
                    <a:pt x="572" y="650"/>
                  </a:moveTo>
                  <a:cubicBezTo>
                    <a:pt x="545" y="677"/>
                    <a:pt x="545" y="677"/>
                    <a:pt x="545" y="677"/>
                  </a:cubicBezTo>
                  <a:cubicBezTo>
                    <a:pt x="543" y="678"/>
                    <a:pt x="543" y="680"/>
                    <a:pt x="545" y="681"/>
                  </a:cubicBezTo>
                  <a:cubicBezTo>
                    <a:pt x="545" y="682"/>
                    <a:pt x="546" y="682"/>
                    <a:pt x="547" y="682"/>
                  </a:cubicBezTo>
                  <a:cubicBezTo>
                    <a:pt x="548" y="682"/>
                    <a:pt x="548" y="682"/>
                    <a:pt x="549" y="681"/>
                  </a:cubicBezTo>
                  <a:cubicBezTo>
                    <a:pt x="577" y="654"/>
                    <a:pt x="577" y="654"/>
                    <a:pt x="577" y="654"/>
                  </a:cubicBezTo>
                  <a:cubicBezTo>
                    <a:pt x="578" y="653"/>
                    <a:pt x="578" y="651"/>
                    <a:pt x="577" y="650"/>
                  </a:cubicBezTo>
                  <a:cubicBezTo>
                    <a:pt x="575" y="648"/>
                    <a:pt x="574" y="648"/>
                    <a:pt x="572" y="650"/>
                  </a:cubicBezTo>
                  <a:close/>
                  <a:moveTo>
                    <a:pt x="523" y="699"/>
                  </a:moveTo>
                  <a:cubicBezTo>
                    <a:pt x="412" y="810"/>
                    <a:pt x="412" y="810"/>
                    <a:pt x="412" y="810"/>
                  </a:cubicBezTo>
                  <a:cubicBezTo>
                    <a:pt x="410" y="811"/>
                    <a:pt x="410" y="813"/>
                    <a:pt x="412" y="814"/>
                  </a:cubicBezTo>
                  <a:cubicBezTo>
                    <a:pt x="412" y="815"/>
                    <a:pt x="413" y="815"/>
                    <a:pt x="414" y="815"/>
                  </a:cubicBezTo>
                  <a:cubicBezTo>
                    <a:pt x="415" y="815"/>
                    <a:pt x="415" y="815"/>
                    <a:pt x="416" y="814"/>
                  </a:cubicBezTo>
                  <a:cubicBezTo>
                    <a:pt x="527" y="703"/>
                    <a:pt x="527" y="703"/>
                    <a:pt x="527" y="703"/>
                  </a:cubicBezTo>
                  <a:cubicBezTo>
                    <a:pt x="529" y="702"/>
                    <a:pt x="529" y="700"/>
                    <a:pt x="527" y="699"/>
                  </a:cubicBezTo>
                  <a:cubicBezTo>
                    <a:pt x="526" y="697"/>
                    <a:pt x="524" y="697"/>
                    <a:pt x="523" y="699"/>
                  </a:cubicBezTo>
                  <a:close/>
                  <a:moveTo>
                    <a:pt x="908" y="318"/>
                  </a:moveTo>
                  <a:cubicBezTo>
                    <a:pt x="907" y="317"/>
                    <a:pt x="905" y="317"/>
                    <a:pt x="903" y="318"/>
                  </a:cubicBezTo>
                  <a:cubicBezTo>
                    <a:pt x="739" y="483"/>
                    <a:pt x="739" y="483"/>
                    <a:pt x="739" y="483"/>
                  </a:cubicBezTo>
                  <a:cubicBezTo>
                    <a:pt x="738" y="484"/>
                    <a:pt x="738" y="486"/>
                    <a:pt x="739" y="487"/>
                  </a:cubicBezTo>
                  <a:cubicBezTo>
                    <a:pt x="740" y="488"/>
                    <a:pt x="740" y="488"/>
                    <a:pt x="741" y="488"/>
                  </a:cubicBezTo>
                  <a:cubicBezTo>
                    <a:pt x="742" y="488"/>
                    <a:pt x="743" y="488"/>
                    <a:pt x="743" y="487"/>
                  </a:cubicBezTo>
                  <a:cubicBezTo>
                    <a:pt x="908" y="323"/>
                    <a:pt x="908" y="323"/>
                    <a:pt x="908" y="323"/>
                  </a:cubicBezTo>
                  <a:cubicBezTo>
                    <a:pt x="909" y="321"/>
                    <a:pt x="909" y="320"/>
                    <a:pt x="908" y="318"/>
                  </a:cubicBezTo>
                  <a:close/>
                  <a:moveTo>
                    <a:pt x="1140" y="82"/>
                  </a:moveTo>
                  <a:cubicBezTo>
                    <a:pt x="1140" y="82"/>
                    <a:pt x="1140" y="82"/>
                    <a:pt x="1140" y="82"/>
                  </a:cubicBezTo>
                  <a:cubicBezTo>
                    <a:pt x="1140" y="82"/>
                    <a:pt x="1139" y="82"/>
                    <a:pt x="1139" y="82"/>
                  </a:cubicBezTo>
                  <a:cubicBezTo>
                    <a:pt x="1139" y="83"/>
                    <a:pt x="1139" y="83"/>
                    <a:pt x="1139" y="83"/>
                  </a:cubicBezTo>
                  <a:cubicBezTo>
                    <a:pt x="1139" y="83"/>
                    <a:pt x="1139" y="83"/>
                    <a:pt x="1139" y="83"/>
                  </a:cubicBezTo>
                  <a:cubicBezTo>
                    <a:pt x="998" y="224"/>
                    <a:pt x="998" y="224"/>
                    <a:pt x="998" y="224"/>
                  </a:cubicBezTo>
                  <a:cubicBezTo>
                    <a:pt x="997" y="225"/>
                    <a:pt x="997" y="227"/>
                    <a:pt x="998" y="228"/>
                  </a:cubicBezTo>
                  <a:cubicBezTo>
                    <a:pt x="999" y="229"/>
                    <a:pt x="999" y="229"/>
                    <a:pt x="1000" y="229"/>
                  </a:cubicBezTo>
                  <a:cubicBezTo>
                    <a:pt x="1001" y="229"/>
                    <a:pt x="1002" y="229"/>
                    <a:pt x="1002" y="228"/>
                  </a:cubicBezTo>
                  <a:cubicBezTo>
                    <a:pt x="1143" y="87"/>
                    <a:pt x="1143" y="87"/>
                    <a:pt x="1143" y="87"/>
                  </a:cubicBezTo>
                  <a:cubicBezTo>
                    <a:pt x="1144" y="87"/>
                    <a:pt x="1144" y="87"/>
                    <a:pt x="1145" y="86"/>
                  </a:cubicBezTo>
                  <a:cubicBezTo>
                    <a:pt x="1198" y="33"/>
                    <a:pt x="1198" y="33"/>
                    <a:pt x="1198" y="33"/>
                  </a:cubicBezTo>
                  <a:cubicBezTo>
                    <a:pt x="1199" y="32"/>
                    <a:pt x="1199" y="30"/>
                    <a:pt x="1198" y="28"/>
                  </a:cubicBezTo>
                  <a:cubicBezTo>
                    <a:pt x="1196" y="27"/>
                    <a:pt x="1195" y="27"/>
                    <a:pt x="1193" y="28"/>
                  </a:cubicBezTo>
                  <a:cubicBezTo>
                    <a:pt x="1189" y="33"/>
                    <a:pt x="1189" y="33"/>
                    <a:pt x="1189" y="33"/>
                  </a:cubicBezTo>
                  <a:lnTo>
                    <a:pt x="1140" y="82"/>
                  </a:lnTo>
                  <a:close/>
                  <a:moveTo>
                    <a:pt x="960" y="283"/>
                  </a:moveTo>
                  <a:cubicBezTo>
                    <a:pt x="961" y="283"/>
                    <a:pt x="961" y="283"/>
                    <a:pt x="962" y="282"/>
                  </a:cubicBezTo>
                  <a:cubicBezTo>
                    <a:pt x="997" y="248"/>
                    <a:pt x="997" y="248"/>
                    <a:pt x="997" y="248"/>
                  </a:cubicBezTo>
                  <a:cubicBezTo>
                    <a:pt x="998" y="247"/>
                    <a:pt x="998" y="245"/>
                    <a:pt x="997" y="243"/>
                  </a:cubicBezTo>
                  <a:cubicBezTo>
                    <a:pt x="996" y="242"/>
                    <a:pt x="994" y="242"/>
                    <a:pt x="992" y="243"/>
                  </a:cubicBezTo>
                  <a:cubicBezTo>
                    <a:pt x="958" y="278"/>
                    <a:pt x="958" y="278"/>
                    <a:pt x="958" y="278"/>
                  </a:cubicBezTo>
                  <a:cubicBezTo>
                    <a:pt x="956" y="279"/>
                    <a:pt x="956" y="281"/>
                    <a:pt x="958" y="282"/>
                  </a:cubicBezTo>
                  <a:cubicBezTo>
                    <a:pt x="958" y="283"/>
                    <a:pt x="959" y="283"/>
                    <a:pt x="960" y="283"/>
                  </a:cubicBezTo>
                  <a:close/>
                  <a:moveTo>
                    <a:pt x="1007" y="234"/>
                  </a:moveTo>
                  <a:cubicBezTo>
                    <a:pt x="1007" y="234"/>
                    <a:pt x="1008" y="235"/>
                    <a:pt x="1009" y="235"/>
                  </a:cubicBezTo>
                  <a:cubicBezTo>
                    <a:pt x="1009" y="235"/>
                    <a:pt x="1010" y="234"/>
                    <a:pt x="1011" y="234"/>
                  </a:cubicBezTo>
                  <a:cubicBezTo>
                    <a:pt x="1209" y="36"/>
                    <a:pt x="1209" y="36"/>
                    <a:pt x="1209" y="36"/>
                  </a:cubicBezTo>
                  <a:cubicBezTo>
                    <a:pt x="1210" y="35"/>
                    <a:pt x="1210" y="33"/>
                    <a:pt x="1209" y="31"/>
                  </a:cubicBezTo>
                  <a:cubicBezTo>
                    <a:pt x="1208" y="30"/>
                    <a:pt x="1206" y="30"/>
                    <a:pt x="1204" y="31"/>
                  </a:cubicBezTo>
                  <a:cubicBezTo>
                    <a:pt x="1007" y="229"/>
                    <a:pt x="1007" y="229"/>
                    <a:pt x="1007" y="229"/>
                  </a:cubicBezTo>
                  <a:cubicBezTo>
                    <a:pt x="1005" y="230"/>
                    <a:pt x="1005" y="232"/>
                    <a:pt x="1007" y="234"/>
                  </a:cubicBezTo>
                  <a:close/>
                  <a:moveTo>
                    <a:pt x="522" y="714"/>
                  </a:moveTo>
                  <a:cubicBezTo>
                    <a:pt x="486" y="749"/>
                    <a:pt x="486" y="749"/>
                    <a:pt x="486" y="749"/>
                  </a:cubicBezTo>
                  <a:cubicBezTo>
                    <a:pt x="486" y="749"/>
                    <a:pt x="486" y="749"/>
                    <a:pt x="486" y="749"/>
                  </a:cubicBezTo>
                  <a:cubicBezTo>
                    <a:pt x="413" y="823"/>
                    <a:pt x="413" y="823"/>
                    <a:pt x="413" y="823"/>
                  </a:cubicBezTo>
                  <a:cubicBezTo>
                    <a:pt x="413" y="823"/>
                    <a:pt x="413" y="823"/>
                    <a:pt x="413" y="823"/>
                  </a:cubicBezTo>
                  <a:cubicBezTo>
                    <a:pt x="411" y="825"/>
                    <a:pt x="411" y="825"/>
                    <a:pt x="411" y="825"/>
                  </a:cubicBezTo>
                  <a:cubicBezTo>
                    <a:pt x="411" y="825"/>
                    <a:pt x="411" y="825"/>
                    <a:pt x="411" y="825"/>
                  </a:cubicBezTo>
                  <a:cubicBezTo>
                    <a:pt x="410" y="826"/>
                    <a:pt x="410" y="826"/>
                    <a:pt x="410" y="826"/>
                  </a:cubicBezTo>
                  <a:cubicBezTo>
                    <a:pt x="410" y="826"/>
                    <a:pt x="410" y="826"/>
                    <a:pt x="410" y="826"/>
                  </a:cubicBezTo>
                  <a:cubicBezTo>
                    <a:pt x="410" y="827"/>
                    <a:pt x="410" y="827"/>
                    <a:pt x="410" y="828"/>
                  </a:cubicBezTo>
                  <a:cubicBezTo>
                    <a:pt x="410" y="829"/>
                    <a:pt x="411" y="829"/>
                    <a:pt x="411" y="829"/>
                  </a:cubicBezTo>
                  <a:cubicBezTo>
                    <a:pt x="411" y="829"/>
                    <a:pt x="412" y="830"/>
                    <a:pt x="412" y="830"/>
                  </a:cubicBezTo>
                  <a:cubicBezTo>
                    <a:pt x="412" y="830"/>
                    <a:pt x="412" y="830"/>
                    <a:pt x="412" y="830"/>
                  </a:cubicBezTo>
                  <a:cubicBezTo>
                    <a:pt x="412" y="830"/>
                    <a:pt x="413" y="830"/>
                    <a:pt x="413" y="830"/>
                  </a:cubicBezTo>
                  <a:cubicBezTo>
                    <a:pt x="414" y="830"/>
                    <a:pt x="415" y="830"/>
                    <a:pt x="415" y="829"/>
                  </a:cubicBezTo>
                  <a:cubicBezTo>
                    <a:pt x="416" y="828"/>
                    <a:pt x="416" y="828"/>
                    <a:pt x="416" y="828"/>
                  </a:cubicBezTo>
                  <a:cubicBezTo>
                    <a:pt x="488" y="755"/>
                    <a:pt x="488" y="755"/>
                    <a:pt x="488" y="755"/>
                  </a:cubicBezTo>
                  <a:cubicBezTo>
                    <a:pt x="488" y="755"/>
                    <a:pt x="488" y="755"/>
                    <a:pt x="488" y="755"/>
                  </a:cubicBezTo>
                  <a:cubicBezTo>
                    <a:pt x="526" y="718"/>
                    <a:pt x="526" y="718"/>
                    <a:pt x="526" y="718"/>
                  </a:cubicBezTo>
                  <a:cubicBezTo>
                    <a:pt x="528" y="716"/>
                    <a:pt x="528" y="715"/>
                    <a:pt x="526" y="713"/>
                  </a:cubicBezTo>
                  <a:cubicBezTo>
                    <a:pt x="525" y="712"/>
                    <a:pt x="523" y="712"/>
                    <a:pt x="522" y="714"/>
                  </a:cubicBezTo>
                  <a:close/>
                  <a:moveTo>
                    <a:pt x="932" y="308"/>
                  </a:moveTo>
                  <a:cubicBezTo>
                    <a:pt x="931" y="307"/>
                    <a:pt x="929" y="307"/>
                    <a:pt x="928" y="308"/>
                  </a:cubicBezTo>
                  <a:cubicBezTo>
                    <a:pt x="746" y="490"/>
                    <a:pt x="746" y="490"/>
                    <a:pt x="746" y="490"/>
                  </a:cubicBezTo>
                  <a:cubicBezTo>
                    <a:pt x="745" y="491"/>
                    <a:pt x="745" y="493"/>
                    <a:pt x="746" y="494"/>
                  </a:cubicBezTo>
                  <a:cubicBezTo>
                    <a:pt x="746" y="495"/>
                    <a:pt x="747" y="495"/>
                    <a:pt x="748" y="495"/>
                  </a:cubicBezTo>
                  <a:cubicBezTo>
                    <a:pt x="749" y="495"/>
                    <a:pt x="750" y="495"/>
                    <a:pt x="750" y="494"/>
                  </a:cubicBezTo>
                  <a:cubicBezTo>
                    <a:pt x="932" y="312"/>
                    <a:pt x="932" y="312"/>
                    <a:pt x="932" y="312"/>
                  </a:cubicBezTo>
                  <a:cubicBezTo>
                    <a:pt x="933" y="311"/>
                    <a:pt x="933" y="309"/>
                    <a:pt x="932" y="308"/>
                  </a:cubicBezTo>
                  <a:close/>
                  <a:moveTo>
                    <a:pt x="944" y="310"/>
                  </a:moveTo>
                  <a:cubicBezTo>
                    <a:pt x="943" y="309"/>
                    <a:pt x="941" y="309"/>
                    <a:pt x="940" y="310"/>
                  </a:cubicBezTo>
                  <a:cubicBezTo>
                    <a:pt x="762" y="488"/>
                    <a:pt x="762" y="488"/>
                    <a:pt x="762" y="488"/>
                  </a:cubicBezTo>
                  <a:cubicBezTo>
                    <a:pt x="761" y="489"/>
                    <a:pt x="761" y="491"/>
                    <a:pt x="762" y="492"/>
                  </a:cubicBezTo>
                  <a:cubicBezTo>
                    <a:pt x="763" y="493"/>
                    <a:pt x="763" y="493"/>
                    <a:pt x="764" y="493"/>
                  </a:cubicBezTo>
                  <a:cubicBezTo>
                    <a:pt x="765" y="493"/>
                    <a:pt x="766" y="493"/>
                    <a:pt x="766" y="492"/>
                  </a:cubicBezTo>
                  <a:cubicBezTo>
                    <a:pt x="944" y="315"/>
                    <a:pt x="944" y="315"/>
                    <a:pt x="944" y="315"/>
                  </a:cubicBezTo>
                  <a:cubicBezTo>
                    <a:pt x="945" y="313"/>
                    <a:pt x="945" y="311"/>
                    <a:pt x="944" y="310"/>
                  </a:cubicBezTo>
                  <a:close/>
                  <a:moveTo>
                    <a:pt x="507" y="742"/>
                  </a:moveTo>
                  <a:cubicBezTo>
                    <a:pt x="495" y="754"/>
                    <a:pt x="495" y="754"/>
                    <a:pt x="495" y="754"/>
                  </a:cubicBezTo>
                  <a:cubicBezTo>
                    <a:pt x="494" y="756"/>
                    <a:pt x="494" y="758"/>
                    <a:pt x="495" y="759"/>
                  </a:cubicBezTo>
                  <a:cubicBezTo>
                    <a:pt x="496" y="759"/>
                    <a:pt x="497" y="760"/>
                    <a:pt x="498" y="760"/>
                  </a:cubicBezTo>
                  <a:cubicBezTo>
                    <a:pt x="498" y="760"/>
                    <a:pt x="499" y="759"/>
                    <a:pt x="500" y="759"/>
                  </a:cubicBezTo>
                  <a:cubicBezTo>
                    <a:pt x="512" y="747"/>
                    <a:pt x="512" y="747"/>
                    <a:pt x="512" y="747"/>
                  </a:cubicBezTo>
                  <a:cubicBezTo>
                    <a:pt x="513" y="745"/>
                    <a:pt x="513" y="743"/>
                    <a:pt x="512" y="742"/>
                  </a:cubicBezTo>
                  <a:cubicBezTo>
                    <a:pt x="511" y="741"/>
                    <a:pt x="509" y="741"/>
                    <a:pt x="507" y="742"/>
                  </a:cubicBezTo>
                  <a:close/>
                  <a:moveTo>
                    <a:pt x="975" y="282"/>
                  </a:moveTo>
                  <a:cubicBezTo>
                    <a:pt x="976" y="282"/>
                    <a:pt x="976" y="282"/>
                    <a:pt x="977" y="282"/>
                  </a:cubicBezTo>
                  <a:cubicBezTo>
                    <a:pt x="1007" y="252"/>
                    <a:pt x="1007" y="252"/>
                    <a:pt x="1007" y="252"/>
                  </a:cubicBezTo>
                  <a:cubicBezTo>
                    <a:pt x="1008" y="250"/>
                    <a:pt x="1008" y="248"/>
                    <a:pt x="1007" y="247"/>
                  </a:cubicBezTo>
                  <a:cubicBezTo>
                    <a:pt x="1006" y="246"/>
                    <a:pt x="1004" y="246"/>
                    <a:pt x="1003" y="247"/>
                  </a:cubicBezTo>
                  <a:cubicBezTo>
                    <a:pt x="973" y="277"/>
                    <a:pt x="973" y="277"/>
                    <a:pt x="973" y="277"/>
                  </a:cubicBezTo>
                  <a:cubicBezTo>
                    <a:pt x="971" y="278"/>
                    <a:pt x="971" y="280"/>
                    <a:pt x="973" y="282"/>
                  </a:cubicBezTo>
                  <a:cubicBezTo>
                    <a:pt x="973" y="282"/>
                    <a:pt x="974" y="282"/>
                    <a:pt x="975" y="282"/>
                  </a:cubicBezTo>
                  <a:close/>
                  <a:moveTo>
                    <a:pt x="1017" y="237"/>
                  </a:moveTo>
                  <a:cubicBezTo>
                    <a:pt x="1017" y="238"/>
                    <a:pt x="1018" y="238"/>
                    <a:pt x="1019" y="238"/>
                  </a:cubicBezTo>
                  <a:cubicBezTo>
                    <a:pt x="1020" y="238"/>
                    <a:pt x="1020" y="238"/>
                    <a:pt x="1021" y="237"/>
                  </a:cubicBezTo>
                  <a:cubicBezTo>
                    <a:pt x="1220" y="39"/>
                    <a:pt x="1220" y="39"/>
                    <a:pt x="1220" y="39"/>
                  </a:cubicBezTo>
                  <a:cubicBezTo>
                    <a:pt x="1221" y="38"/>
                    <a:pt x="1221" y="36"/>
                    <a:pt x="1220" y="35"/>
                  </a:cubicBezTo>
                  <a:cubicBezTo>
                    <a:pt x="1218" y="33"/>
                    <a:pt x="1216" y="33"/>
                    <a:pt x="1215" y="35"/>
                  </a:cubicBezTo>
                  <a:cubicBezTo>
                    <a:pt x="1017" y="233"/>
                    <a:pt x="1017" y="233"/>
                    <a:pt x="1017" y="233"/>
                  </a:cubicBezTo>
                  <a:cubicBezTo>
                    <a:pt x="1016" y="234"/>
                    <a:pt x="1016" y="236"/>
                    <a:pt x="1017" y="237"/>
                  </a:cubicBezTo>
                  <a:close/>
                  <a:moveTo>
                    <a:pt x="486" y="764"/>
                  </a:moveTo>
                  <a:cubicBezTo>
                    <a:pt x="468" y="782"/>
                    <a:pt x="468" y="782"/>
                    <a:pt x="468" y="782"/>
                  </a:cubicBezTo>
                  <a:cubicBezTo>
                    <a:pt x="467" y="783"/>
                    <a:pt x="467" y="785"/>
                    <a:pt x="468" y="786"/>
                  </a:cubicBezTo>
                  <a:cubicBezTo>
                    <a:pt x="468" y="787"/>
                    <a:pt x="469" y="787"/>
                    <a:pt x="470" y="787"/>
                  </a:cubicBezTo>
                  <a:cubicBezTo>
                    <a:pt x="471" y="787"/>
                    <a:pt x="472" y="787"/>
                    <a:pt x="472" y="786"/>
                  </a:cubicBezTo>
                  <a:cubicBezTo>
                    <a:pt x="491" y="768"/>
                    <a:pt x="491" y="768"/>
                    <a:pt x="491" y="768"/>
                  </a:cubicBezTo>
                  <a:cubicBezTo>
                    <a:pt x="492" y="767"/>
                    <a:pt x="492" y="765"/>
                    <a:pt x="491" y="764"/>
                  </a:cubicBezTo>
                  <a:cubicBezTo>
                    <a:pt x="489" y="762"/>
                    <a:pt x="487" y="762"/>
                    <a:pt x="486" y="764"/>
                  </a:cubicBezTo>
                  <a:close/>
                  <a:moveTo>
                    <a:pt x="420" y="838"/>
                  </a:moveTo>
                  <a:cubicBezTo>
                    <a:pt x="467" y="791"/>
                    <a:pt x="467" y="791"/>
                    <a:pt x="467" y="791"/>
                  </a:cubicBezTo>
                  <a:cubicBezTo>
                    <a:pt x="469" y="790"/>
                    <a:pt x="469" y="788"/>
                    <a:pt x="467" y="787"/>
                  </a:cubicBezTo>
                  <a:cubicBezTo>
                    <a:pt x="466" y="786"/>
                    <a:pt x="464" y="786"/>
                    <a:pt x="463" y="787"/>
                  </a:cubicBezTo>
                  <a:cubicBezTo>
                    <a:pt x="455" y="795"/>
                    <a:pt x="455" y="795"/>
                    <a:pt x="455" y="795"/>
                  </a:cubicBezTo>
                  <a:cubicBezTo>
                    <a:pt x="455" y="795"/>
                    <a:pt x="455" y="795"/>
                    <a:pt x="455" y="795"/>
                  </a:cubicBezTo>
                  <a:cubicBezTo>
                    <a:pt x="416" y="834"/>
                    <a:pt x="416" y="834"/>
                    <a:pt x="416" y="834"/>
                  </a:cubicBezTo>
                  <a:cubicBezTo>
                    <a:pt x="415" y="835"/>
                    <a:pt x="415" y="837"/>
                    <a:pt x="416" y="838"/>
                  </a:cubicBezTo>
                  <a:cubicBezTo>
                    <a:pt x="417" y="839"/>
                    <a:pt x="417" y="839"/>
                    <a:pt x="418" y="839"/>
                  </a:cubicBezTo>
                  <a:cubicBezTo>
                    <a:pt x="419" y="839"/>
                    <a:pt x="420" y="839"/>
                    <a:pt x="420" y="838"/>
                  </a:cubicBezTo>
                  <a:close/>
                  <a:moveTo>
                    <a:pt x="423" y="850"/>
                  </a:moveTo>
                  <a:cubicBezTo>
                    <a:pt x="462" y="810"/>
                    <a:pt x="462" y="810"/>
                    <a:pt x="462" y="810"/>
                  </a:cubicBezTo>
                  <a:cubicBezTo>
                    <a:pt x="465" y="807"/>
                    <a:pt x="465" y="807"/>
                    <a:pt x="465" y="807"/>
                  </a:cubicBezTo>
                  <a:cubicBezTo>
                    <a:pt x="466" y="806"/>
                    <a:pt x="466" y="804"/>
                    <a:pt x="465" y="803"/>
                  </a:cubicBezTo>
                  <a:cubicBezTo>
                    <a:pt x="464" y="802"/>
                    <a:pt x="462" y="802"/>
                    <a:pt x="461" y="803"/>
                  </a:cubicBezTo>
                  <a:cubicBezTo>
                    <a:pt x="458" y="806"/>
                    <a:pt x="458" y="806"/>
                    <a:pt x="458" y="806"/>
                  </a:cubicBezTo>
                  <a:cubicBezTo>
                    <a:pt x="433" y="831"/>
                    <a:pt x="433" y="831"/>
                    <a:pt x="433" y="831"/>
                  </a:cubicBezTo>
                  <a:cubicBezTo>
                    <a:pt x="413" y="851"/>
                    <a:pt x="413" y="851"/>
                    <a:pt x="413" y="851"/>
                  </a:cubicBezTo>
                  <a:cubicBezTo>
                    <a:pt x="412" y="852"/>
                    <a:pt x="412" y="854"/>
                    <a:pt x="413" y="855"/>
                  </a:cubicBezTo>
                  <a:cubicBezTo>
                    <a:pt x="413" y="856"/>
                    <a:pt x="414" y="856"/>
                    <a:pt x="415" y="856"/>
                  </a:cubicBezTo>
                  <a:cubicBezTo>
                    <a:pt x="416" y="856"/>
                    <a:pt x="416" y="856"/>
                    <a:pt x="417" y="855"/>
                  </a:cubicBezTo>
                  <a:cubicBezTo>
                    <a:pt x="423" y="850"/>
                    <a:pt x="423" y="850"/>
                    <a:pt x="423" y="850"/>
                  </a:cubicBezTo>
                  <a:cubicBezTo>
                    <a:pt x="423" y="850"/>
                    <a:pt x="423" y="850"/>
                    <a:pt x="423" y="850"/>
                  </a:cubicBezTo>
                  <a:close/>
                  <a:moveTo>
                    <a:pt x="983" y="281"/>
                  </a:moveTo>
                  <a:cubicBezTo>
                    <a:pt x="982" y="282"/>
                    <a:pt x="982" y="284"/>
                    <a:pt x="983" y="285"/>
                  </a:cubicBezTo>
                  <a:cubicBezTo>
                    <a:pt x="984" y="286"/>
                    <a:pt x="984" y="286"/>
                    <a:pt x="985" y="286"/>
                  </a:cubicBezTo>
                  <a:cubicBezTo>
                    <a:pt x="986" y="286"/>
                    <a:pt x="987" y="286"/>
                    <a:pt x="987" y="285"/>
                  </a:cubicBezTo>
                  <a:cubicBezTo>
                    <a:pt x="1235" y="38"/>
                    <a:pt x="1235" y="38"/>
                    <a:pt x="1235" y="38"/>
                  </a:cubicBezTo>
                  <a:cubicBezTo>
                    <a:pt x="1236" y="37"/>
                    <a:pt x="1236" y="35"/>
                    <a:pt x="1235" y="33"/>
                  </a:cubicBezTo>
                  <a:cubicBezTo>
                    <a:pt x="1234" y="32"/>
                    <a:pt x="1232" y="32"/>
                    <a:pt x="1230" y="33"/>
                  </a:cubicBezTo>
                  <a:cubicBezTo>
                    <a:pt x="1018" y="246"/>
                    <a:pt x="1018" y="246"/>
                    <a:pt x="1018" y="246"/>
                  </a:cubicBezTo>
                  <a:lnTo>
                    <a:pt x="983" y="281"/>
                  </a:lnTo>
                  <a:close/>
                  <a:moveTo>
                    <a:pt x="955" y="313"/>
                  </a:moveTo>
                  <a:cubicBezTo>
                    <a:pt x="954" y="312"/>
                    <a:pt x="952" y="312"/>
                    <a:pt x="951" y="313"/>
                  </a:cubicBezTo>
                  <a:cubicBezTo>
                    <a:pt x="777" y="486"/>
                    <a:pt x="777" y="486"/>
                    <a:pt x="777" y="486"/>
                  </a:cubicBezTo>
                  <a:cubicBezTo>
                    <a:pt x="776" y="488"/>
                    <a:pt x="776" y="490"/>
                    <a:pt x="777" y="491"/>
                  </a:cubicBezTo>
                  <a:cubicBezTo>
                    <a:pt x="778" y="491"/>
                    <a:pt x="779" y="492"/>
                    <a:pt x="780" y="492"/>
                  </a:cubicBezTo>
                  <a:cubicBezTo>
                    <a:pt x="780" y="492"/>
                    <a:pt x="781" y="491"/>
                    <a:pt x="782" y="491"/>
                  </a:cubicBezTo>
                  <a:cubicBezTo>
                    <a:pt x="955" y="318"/>
                    <a:pt x="955" y="318"/>
                    <a:pt x="955" y="318"/>
                  </a:cubicBezTo>
                  <a:cubicBezTo>
                    <a:pt x="956" y="316"/>
                    <a:pt x="956" y="314"/>
                    <a:pt x="955" y="313"/>
                  </a:cubicBezTo>
                  <a:close/>
                  <a:moveTo>
                    <a:pt x="1068" y="214"/>
                  </a:moveTo>
                  <a:cubicBezTo>
                    <a:pt x="1069" y="214"/>
                    <a:pt x="1070" y="215"/>
                    <a:pt x="1070" y="215"/>
                  </a:cubicBezTo>
                  <a:cubicBezTo>
                    <a:pt x="1071" y="215"/>
                    <a:pt x="1072" y="214"/>
                    <a:pt x="1073" y="214"/>
                  </a:cubicBezTo>
                  <a:cubicBezTo>
                    <a:pt x="1246" y="41"/>
                    <a:pt x="1246" y="41"/>
                    <a:pt x="1246" y="41"/>
                  </a:cubicBezTo>
                  <a:cubicBezTo>
                    <a:pt x="1247" y="39"/>
                    <a:pt x="1247" y="38"/>
                    <a:pt x="1246" y="36"/>
                  </a:cubicBezTo>
                  <a:cubicBezTo>
                    <a:pt x="1245" y="35"/>
                    <a:pt x="1243" y="35"/>
                    <a:pt x="1241" y="36"/>
                  </a:cubicBezTo>
                  <a:cubicBezTo>
                    <a:pt x="1068" y="209"/>
                    <a:pt x="1068" y="209"/>
                    <a:pt x="1068" y="209"/>
                  </a:cubicBezTo>
                  <a:cubicBezTo>
                    <a:pt x="1067" y="211"/>
                    <a:pt x="1067" y="213"/>
                    <a:pt x="1068" y="214"/>
                  </a:cubicBezTo>
                  <a:close/>
                  <a:moveTo>
                    <a:pt x="998" y="287"/>
                  </a:moveTo>
                  <a:cubicBezTo>
                    <a:pt x="999" y="287"/>
                    <a:pt x="1000" y="287"/>
                    <a:pt x="1001" y="286"/>
                  </a:cubicBezTo>
                  <a:cubicBezTo>
                    <a:pt x="1054" y="232"/>
                    <a:pt x="1054" y="232"/>
                    <a:pt x="1054" y="232"/>
                  </a:cubicBezTo>
                  <a:cubicBezTo>
                    <a:pt x="1055" y="231"/>
                    <a:pt x="1055" y="229"/>
                    <a:pt x="1054" y="228"/>
                  </a:cubicBezTo>
                  <a:cubicBezTo>
                    <a:pt x="1053" y="227"/>
                    <a:pt x="1051" y="227"/>
                    <a:pt x="1050" y="228"/>
                  </a:cubicBezTo>
                  <a:cubicBezTo>
                    <a:pt x="996" y="282"/>
                    <a:pt x="996" y="282"/>
                    <a:pt x="996" y="282"/>
                  </a:cubicBezTo>
                  <a:cubicBezTo>
                    <a:pt x="995" y="283"/>
                    <a:pt x="995" y="285"/>
                    <a:pt x="996" y="286"/>
                  </a:cubicBezTo>
                  <a:cubicBezTo>
                    <a:pt x="997" y="287"/>
                    <a:pt x="998" y="287"/>
                    <a:pt x="998" y="287"/>
                  </a:cubicBezTo>
                  <a:close/>
                  <a:moveTo>
                    <a:pt x="965" y="317"/>
                  </a:moveTo>
                  <a:cubicBezTo>
                    <a:pt x="964" y="316"/>
                    <a:pt x="962" y="316"/>
                    <a:pt x="961" y="317"/>
                  </a:cubicBezTo>
                  <a:cubicBezTo>
                    <a:pt x="792" y="486"/>
                    <a:pt x="792" y="486"/>
                    <a:pt x="792" y="486"/>
                  </a:cubicBezTo>
                  <a:cubicBezTo>
                    <a:pt x="790" y="487"/>
                    <a:pt x="790" y="489"/>
                    <a:pt x="792" y="491"/>
                  </a:cubicBezTo>
                  <a:cubicBezTo>
                    <a:pt x="792" y="491"/>
                    <a:pt x="793" y="491"/>
                    <a:pt x="794" y="491"/>
                  </a:cubicBezTo>
                  <a:cubicBezTo>
                    <a:pt x="795" y="491"/>
                    <a:pt x="795" y="491"/>
                    <a:pt x="796" y="491"/>
                  </a:cubicBezTo>
                  <a:cubicBezTo>
                    <a:pt x="965" y="321"/>
                    <a:pt x="965" y="321"/>
                    <a:pt x="965" y="321"/>
                  </a:cubicBezTo>
                  <a:cubicBezTo>
                    <a:pt x="967" y="320"/>
                    <a:pt x="967" y="318"/>
                    <a:pt x="965" y="317"/>
                  </a:cubicBezTo>
                  <a:close/>
                  <a:moveTo>
                    <a:pt x="453" y="829"/>
                  </a:moveTo>
                  <a:cubicBezTo>
                    <a:pt x="451" y="828"/>
                    <a:pt x="449" y="828"/>
                    <a:pt x="448" y="829"/>
                  </a:cubicBezTo>
                  <a:cubicBezTo>
                    <a:pt x="422" y="856"/>
                    <a:pt x="422" y="856"/>
                    <a:pt x="422" y="856"/>
                  </a:cubicBezTo>
                  <a:cubicBezTo>
                    <a:pt x="421" y="857"/>
                    <a:pt x="421" y="859"/>
                    <a:pt x="422" y="860"/>
                  </a:cubicBezTo>
                  <a:cubicBezTo>
                    <a:pt x="423" y="861"/>
                    <a:pt x="424" y="861"/>
                    <a:pt x="424" y="861"/>
                  </a:cubicBezTo>
                  <a:cubicBezTo>
                    <a:pt x="425" y="861"/>
                    <a:pt x="426" y="861"/>
                    <a:pt x="427" y="860"/>
                  </a:cubicBezTo>
                  <a:cubicBezTo>
                    <a:pt x="453" y="834"/>
                    <a:pt x="453" y="834"/>
                    <a:pt x="453" y="834"/>
                  </a:cubicBezTo>
                  <a:cubicBezTo>
                    <a:pt x="454" y="833"/>
                    <a:pt x="454" y="831"/>
                    <a:pt x="453" y="829"/>
                  </a:cubicBezTo>
                  <a:close/>
                  <a:moveTo>
                    <a:pt x="983" y="313"/>
                  </a:moveTo>
                  <a:cubicBezTo>
                    <a:pt x="982" y="312"/>
                    <a:pt x="980" y="312"/>
                    <a:pt x="979" y="313"/>
                  </a:cubicBezTo>
                  <a:cubicBezTo>
                    <a:pt x="812" y="479"/>
                    <a:pt x="812" y="479"/>
                    <a:pt x="812" y="479"/>
                  </a:cubicBezTo>
                  <a:cubicBezTo>
                    <a:pt x="811" y="480"/>
                    <a:pt x="811" y="482"/>
                    <a:pt x="812" y="484"/>
                  </a:cubicBezTo>
                  <a:cubicBezTo>
                    <a:pt x="813" y="484"/>
                    <a:pt x="814" y="485"/>
                    <a:pt x="815" y="485"/>
                  </a:cubicBezTo>
                  <a:cubicBezTo>
                    <a:pt x="815" y="485"/>
                    <a:pt x="816" y="484"/>
                    <a:pt x="817" y="484"/>
                  </a:cubicBezTo>
                  <a:cubicBezTo>
                    <a:pt x="983" y="318"/>
                    <a:pt x="983" y="318"/>
                    <a:pt x="983" y="318"/>
                  </a:cubicBezTo>
                  <a:cubicBezTo>
                    <a:pt x="984" y="316"/>
                    <a:pt x="984" y="314"/>
                    <a:pt x="983" y="313"/>
                  </a:cubicBezTo>
                  <a:close/>
                  <a:moveTo>
                    <a:pt x="1242" y="50"/>
                  </a:moveTo>
                  <a:cubicBezTo>
                    <a:pt x="1242" y="50"/>
                    <a:pt x="1242" y="50"/>
                    <a:pt x="1242" y="50"/>
                  </a:cubicBezTo>
                  <a:cubicBezTo>
                    <a:pt x="1242" y="50"/>
                    <a:pt x="1242" y="50"/>
                    <a:pt x="1242" y="50"/>
                  </a:cubicBezTo>
                  <a:cubicBezTo>
                    <a:pt x="1076" y="215"/>
                    <a:pt x="1076" y="215"/>
                    <a:pt x="1076" y="215"/>
                  </a:cubicBezTo>
                  <a:cubicBezTo>
                    <a:pt x="1065" y="227"/>
                    <a:pt x="1065" y="227"/>
                    <a:pt x="1065" y="227"/>
                  </a:cubicBezTo>
                  <a:cubicBezTo>
                    <a:pt x="1064" y="228"/>
                    <a:pt x="1064" y="230"/>
                    <a:pt x="1065" y="231"/>
                  </a:cubicBezTo>
                  <a:cubicBezTo>
                    <a:pt x="1066" y="232"/>
                    <a:pt x="1067" y="232"/>
                    <a:pt x="1067" y="232"/>
                  </a:cubicBezTo>
                  <a:cubicBezTo>
                    <a:pt x="1068" y="232"/>
                    <a:pt x="1069" y="232"/>
                    <a:pt x="1070" y="231"/>
                  </a:cubicBezTo>
                  <a:cubicBezTo>
                    <a:pt x="1081" y="220"/>
                    <a:pt x="1081" y="220"/>
                    <a:pt x="1081" y="220"/>
                  </a:cubicBezTo>
                  <a:cubicBezTo>
                    <a:pt x="1246" y="55"/>
                    <a:pt x="1246" y="55"/>
                    <a:pt x="1246" y="55"/>
                  </a:cubicBezTo>
                  <a:cubicBezTo>
                    <a:pt x="1246" y="54"/>
                    <a:pt x="1246" y="54"/>
                    <a:pt x="1246" y="54"/>
                  </a:cubicBezTo>
                  <a:cubicBezTo>
                    <a:pt x="1246" y="54"/>
                    <a:pt x="1246" y="54"/>
                    <a:pt x="1246" y="54"/>
                  </a:cubicBezTo>
                  <a:cubicBezTo>
                    <a:pt x="1249" y="51"/>
                    <a:pt x="1249" y="51"/>
                    <a:pt x="1249" y="51"/>
                  </a:cubicBezTo>
                  <a:cubicBezTo>
                    <a:pt x="1250" y="50"/>
                    <a:pt x="1250" y="48"/>
                    <a:pt x="1249" y="47"/>
                  </a:cubicBezTo>
                  <a:cubicBezTo>
                    <a:pt x="1248" y="46"/>
                    <a:pt x="1246" y="46"/>
                    <a:pt x="1245" y="47"/>
                  </a:cubicBezTo>
                  <a:lnTo>
                    <a:pt x="1242" y="50"/>
                  </a:lnTo>
                  <a:close/>
                  <a:moveTo>
                    <a:pt x="996" y="301"/>
                  </a:moveTo>
                  <a:cubicBezTo>
                    <a:pt x="996" y="301"/>
                    <a:pt x="997" y="301"/>
                    <a:pt x="998" y="301"/>
                  </a:cubicBezTo>
                  <a:cubicBezTo>
                    <a:pt x="998" y="301"/>
                    <a:pt x="999" y="301"/>
                    <a:pt x="1000" y="301"/>
                  </a:cubicBezTo>
                  <a:cubicBezTo>
                    <a:pt x="1059" y="242"/>
                    <a:pt x="1059" y="242"/>
                    <a:pt x="1059" y="242"/>
                  </a:cubicBezTo>
                  <a:cubicBezTo>
                    <a:pt x="1060" y="241"/>
                    <a:pt x="1060" y="239"/>
                    <a:pt x="1059" y="238"/>
                  </a:cubicBezTo>
                  <a:cubicBezTo>
                    <a:pt x="1057" y="236"/>
                    <a:pt x="1055" y="236"/>
                    <a:pt x="1054" y="238"/>
                  </a:cubicBezTo>
                  <a:cubicBezTo>
                    <a:pt x="996" y="296"/>
                    <a:pt x="996" y="296"/>
                    <a:pt x="996" y="296"/>
                  </a:cubicBezTo>
                  <a:cubicBezTo>
                    <a:pt x="994" y="297"/>
                    <a:pt x="994" y="299"/>
                    <a:pt x="996" y="301"/>
                  </a:cubicBezTo>
                  <a:close/>
                  <a:moveTo>
                    <a:pt x="433" y="867"/>
                  </a:moveTo>
                  <a:cubicBezTo>
                    <a:pt x="461" y="840"/>
                    <a:pt x="461" y="840"/>
                    <a:pt x="461" y="840"/>
                  </a:cubicBezTo>
                  <a:cubicBezTo>
                    <a:pt x="462" y="839"/>
                    <a:pt x="462" y="837"/>
                    <a:pt x="461" y="835"/>
                  </a:cubicBezTo>
                  <a:cubicBezTo>
                    <a:pt x="459" y="834"/>
                    <a:pt x="457" y="834"/>
                    <a:pt x="456" y="835"/>
                  </a:cubicBezTo>
                  <a:cubicBezTo>
                    <a:pt x="429" y="863"/>
                    <a:pt x="429" y="863"/>
                    <a:pt x="429" y="863"/>
                  </a:cubicBezTo>
                  <a:cubicBezTo>
                    <a:pt x="428" y="864"/>
                    <a:pt x="428" y="866"/>
                    <a:pt x="429" y="867"/>
                  </a:cubicBezTo>
                  <a:cubicBezTo>
                    <a:pt x="429" y="868"/>
                    <a:pt x="430" y="868"/>
                    <a:pt x="431" y="868"/>
                  </a:cubicBezTo>
                  <a:cubicBezTo>
                    <a:pt x="432" y="868"/>
                    <a:pt x="432" y="868"/>
                    <a:pt x="433" y="867"/>
                  </a:cubicBezTo>
                  <a:close/>
                  <a:moveTo>
                    <a:pt x="459" y="851"/>
                  </a:moveTo>
                  <a:cubicBezTo>
                    <a:pt x="458" y="850"/>
                    <a:pt x="456" y="850"/>
                    <a:pt x="455" y="851"/>
                  </a:cubicBezTo>
                  <a:cubicBezTo>
                    <a:pt x="434" y="872"/>
                    <a:pt x="434" y="872"/>
                    <a:pt x="434" y="872"/>
                  </a:cubicBezTo>
                  <a:cubicBezTo>
                    <a:pt x="430" y="875"/>
                    <a:pt x="430" y="875"/>
                    <a:pt x="430" y="875"/>
                  </a:cubicBezTo>
                  <a:cubicBezTo>
                    <a:pt x="429" y="877"/>
                    <a:pt x="429" y="879"/>
                    <a:pt x="430" y="880"/>
                  </a:cubicBezTo>
                  <a:cubicBezTo>
                    <a:pt x="431" y="880"/>
                    <a:pt x="432" y="881"/>
                    <a:pt x="433" y="881"/>
                  </a:cubicBezTo>
                  <a:cubicBezTo>
                    <a:pt x="433" y="881"/>
                    <a:pt x="434" y="880"/>
                    <a:pt x="435" y="880"/>
                  </a:cubicBezTo>
                  <a:cubicBezTo>
                    <a:pt x="459" y="856"/>
                    <a:pt x="459" y="856"/>
                    <a:pt x="459" y="856"/>
                  </a:cubicBezTo>
                  <a:cubicBezTo>
                    <a:pt x="460" y="854"/>
                    <a:pt x="460" y="852"/>
                    <a:pt x="459" y="851"/>
                  </a:cubicBezTo>
                  <a:close/>
                  <a:moveTo>
                    <a:pt x="1072" y="238"/>
                  </a:moveTo>
                  <a:cubicBezTo>
                    <a:pt x="1073" y="239"/>
                    <a:pt x="1074" y="239"/>
                    <a:pt x="1074" y="239"/>
                  </a:cubicBezTo>
                  <a:cubicBezTo>
                    <a:pt x="1075" y="239"/>
                    <a:pt x="1076" y="239"/>
                    <a:pt x="1077" y="238"/>
                  </a:cubicBezTo>
                  <a:cubicBezTo>
                    <a:pt x="1261" y="53"/>
                    <a:pt x="1261" y="53"/>
                    <a:pt x="1261" y="53"/>
                  </a:cubicBezTo>
                  <a:cubicBezTo>
                    <a:pt x="1262" y="52"/>
                    <a:pt x="1262" y="50"/>
                    <a:pt x="1261" y="49"/>
                  </a:cubicBezTo>
                  <a:cubicBezTo>
                    <a:pt x="1260" y="48"/>
                    <a:pt x="1258" y="48"/>
                    <a:pt x="1257" y="49"/>
                  </a:cubicBezTo>
                  <a:cubicBezTo>
                    <a:pt x="1072" y="234"/>
                    <a:pt x="1072" y="234"/>
                    <a:pt x="1072" y="234"/>
                  </a:cubicBezTo>
                  <a:cubicBezTo>
                    <a:pt x="1071" y="235"/>
                    <a:pt x="1071" y="237"/>
                    <a:pt x="1072" y="238"/>
                  </a:cubicBezTo>
                  <a:close/>
                  <a:moveTo>
                    <a:pt x="986" y="328"/>
                  </a:moveTo>
                  <a:cubicBezTo>
                    <a:pt x="986" y="328"/>
                    <a:pt x="986" y="328"/>
                    <a:pt x="987" y="328"/>
                  </a:cubicBezTo>
                  <a:cubicBezTo>
                    <a:pt x="987" y="328"/>
                    <a:pt x="987" y="328"/>
                    <a:pt x="987" y="327"/>
                  </a:cubicBezTo>
                  <a:cubicBezTo>
                    <a:pt x="1065" y="249"/>
                    <a:pt x="1065" y="249"/>
                    <a:pt x="1065" y="249"/>
                  </a:cubicBezTo>
                  <a:cubicBezTo>
                    <a:pt x="1066" y="248"/>
                    <a:pt x="1066" y="246"/>
                    <a:pt x="1065" y="245"/>
                  </a:cubicBezTo>
                  <a:cubicBezTo>
                    <a:pt x="1064" y="244"/>
                    <a:pt x="1062" y="244"/>
                    <a:pt x="1061" y="245"/>
                  </a:cubicBezTo>
                  <a:cubicBezTo>
                    <a:pt x="983" y="323"/>
                    <a:pt x="983" y="323"/>
                    <a:pt x="983" y="323"/>
                  </a:cubicBezTo>
                  <a:cubicBezTo>
                    <a:pt x="983" y="323"/>
                    <a:pt x="982" y="323"/>
                    <a:pt x="982" y="323"/>
                  </a:cubicBezTo>
                  <a:cubicBezTo>
                    <a:pt x="982" y="324"/>
                    <a:pt x="982" y="324"/>
                    <a:pt x="982" y="324"/>
                  </a:cubicBezTo>
                  <a:cubicBezTo>
                    <a:pt x="825" y="481"/>
                    <a:pt x="825" y="481"/>
                    <a:pt x="825" y="481"/>
                  </a:cubicBezTo>
                  <a:cubicBezTo>
                    <a:pt x="824" y="482"/>
                    <a:pt x="824" y="484"/>
                    <a:pt x="825" y="485"/>
                  </a:cubicBezTo>
                  <a:cubicBezTo>
                    <a:pt x="825" y="486"/>
                    <a:pt x="826" y="486"/>
                    <a:pt x="827" y="486"/>
                  </a:cubicBezTo>
                  <a:cubicBezTo>
                    <a:pt x="828" y="486"/>
                    <a:pt x="828" y="486"/>
                    <a:pt x="829" y="485"/>
                  </a:cubicBezTo>
                  <a:lnTo>
                    <a:pt x="986" y="328"/>
                  </a:lnTo>
                  <a:close/>
                  <a:moveTo>
                    <a:pt x="1080" y="244"/>
                  </a:moveTo>
                  <a:cubicBezTo>
                    <a:pt x="1080" y="245"/>
                    <a:pt x="1081" y="245"/>
                    <a:pt x="1082" y="245"/>
                  </a:cubicBezTo>
                  <a:cubicBezTo>
                    <a:pt x="1083" y="245"/>
                    <a:pt x="1083" y="245"/>
                    <a:pt x="1084" y="244"/>
                  </a:cubicBezTo>
                  <a:cubicBezTo>
                    <a:pt x="1275" y="54"/>
                    <a:pt x="1275" y="54"/>
                    <a:pt x="1275" y="54"/>
                  </a:cubicBezTo>
                  <a:cubicBezTo>
                    <a:pt x="1276" y="52"/>
                    <a:pt x="1276" y="50"/>
                    <a:pt x="1275" y="49"/>
                  </a:cubicBezTo>
                  <a:cubicBezTo>
                    <a:pt x="1274" y="48"/>
                    <a:pt x="1272" y="48"/>
                    <a:pt x="1270" y="49"/>
                  </a:cubicBezTo>
                  <a:cubicBezTo>
                    <a:pt x="1080" y="240"/>
                    <a:pt x="1080" y="240"/>
                    <a:pt x="1080" y="240"/>
                  </a:cubicBezTo>
                  <a:cubicBezTo>
                    <a:pt x="1078" y="241"/>
                    <a:pt x="1078" y="243"/>
                    <a:pt x="1080" y="244"/>
                  </a:cubicBezTo>
                  <a:close/>
                  <a:moveTo>
                    <a:pt x="991" y="337"/>
                  </a:moveTo>
                  <a:cubicBezTo>
                    <a:pt x="991" y="337"/>
                    <a:pt x="992" y="337"/>
                    <a:pt x="992" y="337"/>
                  </a:cubicBezTo>
                  <a:cubicBezTo>
                    <a:pt x="1072" y="256"/>
                    <a:pt x="1072" y="256"/>
                    <a:pt x="1072" y="256"/>
                  </a:cubicBezTo>
                  <a:cubicBezTo>
                    <a:pt x="1074" y="255"/>
                    <a:pt x="1074" y="253"/>
                    <a:pt x="1072" y="252"/>
                  </a:cubicBezTo>
                  <a:cubicBezTo>
                    <a:pt x="1071" y="250"/>
                    <a:pt x="1069" y="250"/>
                    <a:pt x="1068" y="252"/>
                  </a:cubicBezTo>
                  <a:cubicBezTo>
                    <a:pt x="987" y="332"/>
                    <a:pt x="987" y="332"/>
                    <a:pt x="987" y="332"/>
                  </a:cubicBezTo>
                  <a:cubicBezTo>
                    <a:pt x="987" y="333"/>
                    <a:pt x="987" y="333"/>
                    <a:pt x="987" y="333"/>
                  </a:cubicBezTo>
                  <a:cubicBezTo>
                    <a:pt x="986" y="333"/>
                    <a:pt x="986" y="334"/>
                    <a:pt x="986" y="334"/>
                  </a:cubicBezTo>
                  <a:cubicBezTo>
                    <a:pt x="830" y="490"/>
                    <a:pt x="830" y="490"/>
                    <a:pt x="830" y="490"/>
                  </a:cubicBezTo>
                  <a:cubicBezTo>
                    <a:pt x="829" y="491"/>
                    <a:pt x="829" y="493"/>
                    <a:pt x="830" y="494"/>
                  </a:cubicBezTo>
                  <a:cubicBezTo>
                    <a:pt x="830" y="495"/>
                    <a:pt x="831" y="495"/>
                    <a:pt x="832" y="495"/>
                  </a:cubicBezTo>
                  <a:cubicBezTo>
                    <a:pt x="833" y="495"/>
                    <a:pt x="833" y="495"/>
                    <a:pt x="834" y="494"/>
                  </a:cubicBezTo>
                  <a:cubicBezTo>
                    <a:pt x="990" y="338"/>
                    <a:pt x="990" y="338"/>
                    <a:pt x="990" y="338"/>
                  </a:cubicBezTo>
                  <a:cubicBezTo>
                    <a:pt x="990" y="338"/>
                    <a:pt x="991" y="338"/>
                    <a:pt x="991" y="337"/>
                  </a:cubicBezTo>
                  <a:close/>
                  <a:moveTo>
                    <a:pt x="458" y="866"/>
                  </a:moveTo>
                  <a:cubicBezTo>
                    <a:pt x="457" y="865"/>
                    <a:pt x="454" y="865"/>
                    <a:pt x="453" y="866"/>
                  </a:cubicBezTo>
                  <a:cubicBezTo>
                    <a:pt x="440" y="878"/>
                    <a:pt x="440" y="878"/>
                    <a:pt x="440" y="878"/>
                  </a:cubicBezTo>
                  <a:cubicBezTo>
                    <a:pt x="440" y="878"/>
                    <a:pt x="440" y="878"/>
                    <a:pt x="440" y="878"/>
                  </a:cubicBezTo>
                  <a:cubicBezTo>
                    <a:pt x="438" y="882"/>
                    <a:pt x="438" y="882"/>
                    <a:pt x="438" y="882"/>
                  </a:cubicBezTo>
                  <a:cubicBezTo>
                    <a:pt x="436" y="883"/>
                    <a:pt x="437" y="885"/>
                    <a:pt x="438" y="886"/>
                  </a:cubicBezTo>
                  <a:cubicBezTo>
                    <a:pt x="438" y="887"/>
                    <a:pt x="439" y="887"/>
                    <a:pt x="440" y="887"/>
                  </a:cubicBezTo>
                  <a:cubicBezTo>
                    <a:pt x="441" y="887"/>
                    <a:pt x="442" y="887"/>
                    <a:pt x="442" y="886"/>
                  </a:cubicBezTo>
                  <a:cubicBezTo>
                    <a:pt x="458" y="870"/>
                    <a:pt x="458" y="870"/>
                    <a:pt x="458" y="870"/>
                  </a:cubicBezTo>
                  <a:cubicBezTo>
                    <a:pt x="459" y="869"/>
                    <a:pt x="459" y="867"/>
                    <a:pt x="458" y="866"/>
                  </a:cubicBezTo>
                  <a:close/>
                  <a:moveTo>
                    <a:pt x="1120" y="218"/>
                  </a:moveTo>
                  <a:cubicBezTo>
                    <a:pt x="1120" y="219"/>
                    <a:pt x="1121" y="219"/>
                    <a:pt x="1122" y="219"/>
                  </a:cubicBezTo>
                  <a:cubicBezTo>
                    <a:pt x="1123" y="219"/>
                    <a:pt x="1123" y="219"/>
                    <a:pt x="1124" y="218"/>
                  </a:cubicBezTo>
                  <a:cubicBezTo>
                    <a:pt x="1287" y="56"/>
                    <a:pt x="1287" y="56"/>
                    <a:pt x="1287" y="56"/>
                  </a:cubicBezTo>
                  <a:cubicBezTo>
                    <a:pt x="1288" y="55"/>
                    <a:pt x="1288" y="53"/>
                    <a:pt x="1287" y="52"/>
                  </a:cubicBezTo>
                  <a:cubicBezTo>
                    <a:pt x="1285" y="50"/>
                    <a:pt x="1283" y="50"/>
                    <a:pt x="1282" y="52"/>
                  </a:cubicBezTo>
                  <a:cubicBezTo>
                    <a:pt x="1120" y="214"/>
                    <a:pt x="1120" y="214"/>
                    <a:pt x="1120" y="214"/>
                  </a:cubicBezTo>
                  <a:cubicBezTo>
                    <a:pt x="1119" y="215"/>
                    <a:pt x="1119" y="217"/>
                    <a:pt x="1120" y="218"/>
                  </a:cubicBezTo>
                  <a:close/>
                  <a:moveTo>
                    <a:pt x="1094" y="249"/>
                  </a:moveTo>
                  <a:cubicBezTo>
                    <a:pt x="1111" y="231"/>
                    <a:pt x="1111" y="231"/>
                    <a:pt x="1111" y="231"/>
                  </a:cubicBezTo>
                  <a:cubicBezTo>
                    <a:pt x="1112" y="230"/>
                    <a:pt x="1112" y="228"/>
                    <a:pt x="1111" y="227"/>
                  </a:cubicBezTo>
                  <a:cubicBezTo>
                    <a:pt x="1110" y="226"/>
                    <a:pt x="1108" y="226"/>
                    <a:pt x="1107" y="227"/>
                  </a:cubicBezTo>
                  <a:cubicBezTo>
                    <a:pt x="1089" y="244"/>
                    <a:pt x="1089" y="244"/>
                    <a:pt x="1089" y="244"/>
                  </a:cubicBezTo>
                  <a:cubicBezTo>
                    <a:pt x="1088" y="246"/>
                    <a:pt x="1088" y="248"/>
                    <a:pt x="1089" y="249"/>
                  </a:cubicBezTo>
                  <a:cubicBezTo>
                    <a:pt x="1090" y="249"/>
                    <a:pt x="1091" y="250"/>
                    <a:pt x="1092" y="250"/>
                  </a:cubicBezTo>
                  <a:cubicBezTo>
                    <a:pt x="1092" y="250"/>
                    <a:pt x="1093" y="249"/>
                    <a:pt x="1094" y="249"/>
                  </a:cubicBezTo>
                  <a:close/>
                  <a:moveTo>
                    <a:pt x="1070" y="272"/>
                  </a:moveTo>
                  <a:cubicBezTo>
                    <a:pt x="1072" y="271"/>
                    <a:pt x="1072" y="269"/>
                    <a:pt x="1070" y="268"/>
                  </a:cubicBezTo>
                  <a:cubicBezTo>
                    <a:pt x="1069" y="266"/>
                    <a:pt x="1067" y="266"/>
                    <a:pt x="1066" y="268"/>
                  </a:cubicBezTo>
                  <a:cubicBezTo>
                    <a:pt x="996" y="337"/>
                    <a:pt x="996" y="337"/>
                    <a:pt x="996" y="337"/>
                  </a:cubicBezTo>
                  <a:cubicBezTo>
                    <a:pt x="995" y="339"/>
                    <a:pt x="995" y="341"/>
                    <a:pt x="996" y="342"/>
                  </a:cubicBezTo>
                  <a:cubicBezTo>
                    <a:pt x="997" y="342"/>
                    <a:pt x="998" y="343"/>
                    <a:pt x="998" y="343"/>
                  </a:cubicBezTo>
                  <a:cubicBezTo>
                    <a:pt x="999" y="343"/>
                    <a:pt x="1000" y="342"/>
                    <a:pt x="1001" y="342"/>
                  </a:cubicBezTo>
                  <a:lnTo>
                    <a:pt x="1070" y="272"/>
                  </a:lnTo>
                  <a:close/>
                  <a:moveTo>
                    <a:pt x="995" y="343"/>
                  </a:moveTo>
                  <a:cubicBezTo>
                    <a:pt x="994" y="341"/>
                    <a:pt x="992" y="341"/>
                    <a:pt x="991" y="343"/>
                  </a:cubicBezTo>
                  <a:cubicBezTo>
                    <a:pt x="843" y="491"/>
                    <a:pt x="843" y="491"/>
                    <a:pt x="843" y="491"/>
                  </a:cubicBezTo>
                  <a:cubicBezTo>
                    <a:pt x="842" y="492"/>
                    <a:pt x="842" y="494"/>
                    <a:pt x="843" y="495"/>
                  </a:cubicBezTo>
                  <a:cubicBezTo>
                    <a:pt x="844" y="496"/>
                    <a:pt x="844" y="496"/>
                    <a:pt x="845" y="496"/>
                  </a:cubicBezTo>
                  <a:cubicBezTo>
                    <a:pt x="846" y="496"/>
                    <a:pt x="847" y="496"/>
                    <a:pt x="847" y="495"/>
                  </a:cubicBezTo>
                  <a:cubicBezTo>
                    <a:pt x="995" y="347"/>
                    <a:pt x="995" y="347"/>
                    <a:pt x="995" y="347"/>
                  </a:cubicBezTo>
                  <a:cubicBezTo>
                    <a:pt x="997" y="346"/>
                    <a:pt x="997" y="344"/>
                    <a:pt x="995" y="343"/>
                  </a:cubicBezTo>
                  <a:close/>
                  <a:moveTo>
                    <a:pt x="852" y="500"/>
                  </a:moveTo>
                  <a:cubicBezTo>
                    <a:pt x="853" y="501"/>
                    <a:pt x="853" y="501"/>
                    <a:pt x="854" y="501"/>
                  </a:cubicBezTo>
                  <a:cubicBezTo>
                    <a:pt x="855" y="501"/>
                    <a:pt x="856" y="501"/>
                    <a:pt x="856" y="500"/>
                  </a:cubicBezTo>
                  <a:cubicBezTo>
                    <a:pt x="1001" y="355"/>
                    <a:pt x="1001" y="355"/>
                    <a:pt x="1001" y="355"/>
                  </a:cubicBezTo>
                  <a:cubicBezTo>
                    <a:pt x="1002" y="354"/>
                    <a:pt x="1002" y="352"/>
                    <a:pt x="1001" y="351"/>
                  </a:cubicBezTo>
                  <a:cubicBezTo>
                    <a:pt x="1000" y="350"/>
                    <a:pt x="998" y="350"/>
                    <a:pt x="997" y="351"/>
                  </a:cubicBezTo>
                  <a:cubicBezTo>
                    <a:pt x="852" y="496"/>
                    <a:pt x="852" y="496"/>
                    <a:pt x="852" y="496"/>
                  </a:cubicBezTo>
                  <a:cubicBezTo>
                    <a:pt x="851" y="497"/>
                    <a:pt x="851" y="499"/>
                    <a:pt x="852" y="500"/>
                  </a:cubicBezTo>
                  <a:close/>
                  <a:moveTo>
                    <a:pt x="472" y="880"/>
                  </a:moveTo>
                  <a:cubicBezTo>
                    <a:pt x="471" y="879"/>
                    <a:pt x="469" y="879"/>
                    <a:pt x="468" y="880"/>
                  </a:cubicBezTo>
                  <a:cubicBezTo>
                    <a:pt x="461" y="886"/>
                    <a:pt x="461" y="886"/>
                    <a:pt x="461" y="886"/>
                  </a:cubicBezTo>
                  <a:cubicBezTo>
                    <a:pt x="460" y="887"/>
                    <a:pt x="460" y="889"/>
                    <a:pt x="461" y="891"/>
                  </a:cubicBezTo>
                  <a:cubicBezTo>
                    <a:pt x="462" y="891"/>
                    <a:pt x="463" y="892"/>
                    <a:pt x="464" y="892"/>
                  </a:cubicBezTo>
                  <a:cubicBezTo>
                    <a:pt x="464" y="892"/>
                    <a:pt x="465" y="891"/>
                    <a:pt x="466" y="891"/>
                  </a:cubicBezTo>
                  <a:cubicBezTo>
                    <a:pt x="472" y="884"/>
                    <a:pt x="472" y="884"/>
                    <a:pt x="472" y="884"/>
                  </a:cubicBezTo>
                  <a:cubicBezTo>
                    <a:pt x="473" y="883"/>
                    <a:pt x="473" y="881"/>
                    <a:pt x="472" y="880"/>
                  </a:cubicBezTo>
                  <a:close/>
                  <a:moveTo>
                    <a:pt x="1087" y="265"/>
                  </a:moveTo>
                  <a:cubicBezTo>
                    <a:pt x="1088" y="265"/>
                    <a:pt x="1089" y="266"/>
                    <a:pt x="1089" y="266"/>
                  </a:cubicBezTo>
                  <a:cubicBezTo>
                    <a:pt x="1090" y="266"/>
                    <a:pt x="1091" y="265"/>
                    <a:pt x="1092" y="265"/>
                  </a:cubicBezTo>
                  <a:cubicBezTo>
                    <a:pt x="1120" y="236"/>
                    <a:pt x="1120" y="236"/>
                    <a:pt x="1120" y="236"/>
                  </a:cubicBezTo>
                  <a:cubicBezTo>
                    <a:pt x="1121" y="235"/>
                    <a:pt x="1121" y="233"/>
                    <a:pt x="1120" y="232"/>
                  </a:cubicBezTo>
                  <a:cubicBezTo>
                    <a:pt x="1119" y="231"/>
                    <a:pt x="1117" y="231"/>
                    <a:pt x="1116" y="232"/>
                  </a:cubicBezTo>
                  <a:cubicBezTo>
                    <a:pt x="1087" y="260"/>
                    <a:pt x="1087" y="260"/>
                    <a:pt x="1087" y="260"/>
                  </a:cubicBezTo>
                  <a:cubicBezTo>
                    <a:pt x="1086" y="262"/>
                    <a:pt x="1086" y="264"/>
                    <a:pt x="1087" y="265"/>
                  </a:cubicBezTo>
                  <a:close/>
                  <a:moveTo>
                    <a:pt x="1079" y="277"/>
                  </a:moveTo>
                  <a:cubicBezTo>
                    <a:pt x="1080" y="276"/>
                    <a:pt x="1080" y="274"/>
                    <a:pt x="1079" y="273"/>
                  </a:cubicBezTo>
                  <a:cubicBezTo>
                    <a:pt x="1078" y="272"/>
                    <a:pt x="1076" y="272"/>
                    <a:pt x="1075" y="273"/>
                  </a:cubicBezTo>
                  <a:cubicBezTo>
                    <a:pt x="1004" y="344"/>
                    <a:pt x="1004" y="344"/>
                    <a:pt x="1004" y="344"/>
                  </a:cubicBezTo>
                  <a:cubicBezTo>
                    <a:pt x="1003" y="345"/>
                    <a:pt x="1003" y="347"/>
                    <a:pt x="1004" y="348"/>
                  </a:cubicBezTo>
                  <a:cubicBezTo>
                    <a:pt x="1004" y="349"/>
                    <a:pt x="1005" y="349"/>
                    <a:pt x="1006" y="349"/>
                  </a:cubicBezTo>
                  <a:cubicBezTo>
                    <a:pt x="1007" y="349"/>
                    <a:pt x="1008" y="349"/>
                    <a:pt x="1008" y="348"/>
                  </a:cubicBezTo>
                  <a:lnTo>
                    <a:pt x="1079" y="277"/>
                  </a:lnTo>
                  <a:close/>
                  <a:moveTo>
                    <a:pt x="1121" y="231"/>
                  </a:moveTo>
                  <a:cubicBezTo>
                    <a:pt x="1122" y="231"/>
                    <a:pt x="1123" y="232"/>
                    <a:pt x="1123" y="232"/>
                  </a:cubicBezTo>
                  <a:cubicBezTo>
                    <a:pt x="1124" y="232"/>
                    <a:pt x="1125" y="231"/>
                    <a:pt x="1125" y="231"/>
                  </a:cubicBezTo>
                  <a:cubicBezTo>
                    <a:pt x="1299" y="58"/>
                    <a:pt x="1299" y="58"/>
                    <a:pt x="1299" y="58"/>
                  </a:cubicBezTo>
                  <a:cubicBezTo>
                    <a:pt x="1300" y="56"/>
                    <a:pt x="1300" y="55"/>
                    <a:pt x="1299" y="53"/>
                  </a:cubicBezTo>
                  <a:cubicBezTo>
                    <a:pt x="1298" y="52"/>
                    <a:pt x="1296" y="52"/>
                    <a:pt x="1294" y="53"/>
                  </a:cubicBezTo>
                  <a:cubicBezTo>
                    <a:pt x="1121" y="227"/>
                    <a:pt x="1121" y="227"/>
                    <a:pt x="1121" y="227"/>
                  </a:cubicBezTo>
                  <a:cubicBezTo>
                    <a:pt x="1120" y="228"/>
                    <a:pt x="1120" y="230"/>
                    <a:pt x="1121" y="231"/>
                  </a:cubicBezTo>
                  <a:close/>
                  <a:moveTo>
                    <a:pt x="856" y="513"/>
                  </a:moveTo>
                  <a:cubicBezTo>
                    <a:pt x="857" y="513"/>
                    <a:pt x="858" y="512"/>
                    <a:pt x="859" y="512"/>
                  </a:cubicBezTo>
                  <a:cubicBezTo>
                    <a:pt x="1006" y="365"/>
                    <a:pt x="1006" y="365"/>
                    <a:pt x="1006" y="365"/>
                  </a:cubicBezTo>
                  <a:cubicBezTo>
                    <a:pt x="1007" y="364"/>
                    <a:pt x="1007" y="362"/>
                    <a:pt x="1006" y="360"/>
                  </a:cubicBezTo>
                  <a:cubicBezTo>
                    <a:pt x="1004" y="359"/>
                    <a:pt x="1002" y="359"/>
                    <a:pt x="1001" y="360"/>
                  </a:cubicBezTo>
                  <a:cubicBezTo>
                    <a:pt x="854" y="507"/>
                    <a:pt x="854" y="507"/>
                    <a:pt x="854" y="507"/>
                  </a:cubicBezTo>
                  <a:cubicBezTo>
                    <a:pt x="853" y="509"/>
                    <a:pt x="853" y="511"/>
                    <a:pt x="854" y="512"/>
                  </a:cubicBezTo>
                  <a:cubicBezTo>
                    <a:pt x="855" y="512"/>
                    <a:pt x="856" y="513"/>
                    <a:pt x="856" y="513"/>
                  </a:cubicBezTo>
                  <a:close/>
                  <a:moveTo>
                    <a:pt x="1012" y="357"/>
                  </a:moveTo>
                  <a:cubicBezTo>
                    <a:pt x="1013" y="357"/>
                    <a:pt x="1014" y="357"/>
                    <a:pt x="1014" y="356"/>
                  </a:cubicBezTo>
                  <a:cubicBezTo>
                    <a:pt x="1090" y="281"/>
                    <a:pt x="1090" y="281"/>
                    <a:pt x="1090" y="281"/>
                  </a:cubicBezTo>
                  <a:cubicBezTo>
                    <a:pt x="1091" y="279"/>
                    <a:pt x="1091" y="277"/>
                    <a:pt x="1090" y="276"/>
                  </a:cubicBezTo>
                  <a:cubicBezTo>
                    <a:pt x="1089" y="275"/>
                    <a:pt x="1087" y="275"/>
                    <a:pt x="1085" y="276"/>
                  </a:cubicBezTo>
                  <a:cubicBezTo>
                    <a:pt x="1010" y="352"/>
                    <a:pt x="1010" y="352"/>
                    <a:pt x="1010" y="352"/>
                  </a:cubicBezTo>
                  <a:cubicBezTo>
                    <a:pt x="1009" y="353"/>
                    <a:pt x="1009" y="355"/>
                    <a:pt x="1010" y="356"/>
                  </a:cubicBezTo>
                  <a:cubicBezTo>
                    <a:pt x="1010" y="357"/>
                    <a:pt x="1011" y="357"/>
                    <a:pt x="1012" y="357"/>
                  </a:cubicBezTo>
                  <a:close/>
                  <a:moveTo>
                    <a:pt x="1093" y="273"/>
                  </a:moveTo>
                  <a:cubicBezTo>
                    <a:pt x="1094" y="273"/>
                    <a:pt x="1095" y="274"/>
                    <a:pt x="1095" y="274"/>
                  </a:cubicBezTo>
                  <a:cubicBezTo>
                    <a:pt x="1096" y="274"/>
                    <a:pt x="1097" y="273"/>
                    <a:pt x="1098" y="273"/>
                  </a:cubicBezTo>
                  <a:cubicBezTo>
                    <a:pt x="1315" y="55"/>
                    <a:pt x="1315" y="55"/>
                    <a:pt x="1315" y="55"/>
                  </a:cubicBezTo>
                  <a:cubicBezTo>
                    <a:pt x="1316" y="54"/>
                    <a:pt x="1316" y="52"/>
                    <a:pt x="1315" y="51"/>
                  </a:cubicBezTo>
                  <a:cubicBezTo>
                    <a:pt x="1314" y="50"/>
                    <a:pt x="1312" y="50"/>
                    <a:pt x="1311" y="51"/>
                  </a:cubicBezTo>
                  <a:cubicBezTo>
                    <a:pt x="1093" y="268"/>
                    <a:pt x="1093" y="268"/>
                    <a:pt x="1093" y="268"/>
                  </a:cubicBezTo>
                  <a:cubicBezTo>
                    <a:pt x="1092" y="270"/>
                    <a:pt x="1092" y="271"/>
                    <a:pt x="1093" y="273"/>
                  </a:cubicBezTo>
                  <a:close/>
                  <a:moveTo>
                    <a:pt x="478" y="884"/>
                  </a:moveTo>
                  <a:cubicBezTo>
                    <a:pt x="476" y="886"/>
                    <a:pt x="476" y="886"/>
                    <a:pt x="476" y="886"/>
                  </a:cubicBezTo>
                  <a:cubicBezTo>
                    <a:pt x="475" y="887"/>
                    <a:pt x="473" y="889"/>
                    <a:pt x="472" y="890"/>
                  </a:cubicBezTo>
                  <a:cubicBezTo>
                    <a:pt x="471" y="890"/>
                    <a:pt x="471" y="890"/>
                    <a:pt x="471" y="890"/>
                  </a:cubicBezTo>
                  <a:cubicBezTo>
                    <a:pt x="471" y="890"/>
                    <a:pt x="471" y="891"/>
                    <a:pt x="471" y="891"/>
                  </a:cubicBezTo>
                  <a:cubicBezTo>
                    <a:pt x="471" y="891"/>
                    <a:pt x="471" y="891"/>
                    <a:pt x="471" y="891"/>
                  </a:cubicBezTo>
                  <a:cubicBezTo>
                    <a:pt x="471" y="891"/>
                    <a:pt x="471" y="891"/>
                    <a:pt x="471" y="891"/>
                  </a:cubicBezTo>
                  <a:cubicBezTo>
                    <a:pt x="471" y="892"/>
                    <a:pt x="470" y="892"/>
                    <a:pt x="470" y="892"/>
                  </a:cubicBezTo>
                  <a:cubicBezTo>
                    <a:pt x="470" y="893"/>
                    <a:pt x="471" y="893"/>
                    <a:pt x="471" y="893"/>
                  </a:cubicBezTo>
                  <a:cubicBezTo>
                    <a:pt x="471" y="893"/>
                    <a:pt x="471" y="894"/>
                    <a:pt x="471" y="894"/>
                  </a:cubicBezTo>
                  <a:cubicBezTo>
                    <a:pt x="471" y="894"/>
                    <a:pt x="471" y="894"/>
                    <a:pt x="471" y="895"/>
                  </a:cubicBezTo>
                  <a:cubicBezTo>
                    <a:pt x="471" y="895"/>
                    <a:pt x="471" y="895"/>
                    <a:pt x="471" y="895"/>
                  </a:cubicBezTo>
                  <a:cubicBezTo>
                    <a:pt x="472" y="895"/>
                    <a:pt x="472" y="894"/>
                    <a:pt x="472" y="894"/>
                  </a:cubicBezTo>
                  <a:cubicBezTo>
                    <a:pt x="472" y="895"/>
                    <a:pt x="472" y="894"/>
                    <a:pt x="472" y="894"/>
                  </a:cubicBezTo>
                  <a:cubicBezTo>
                    <a:pt x="472" y="894"/>
                    <a:pt x="472" y="894"/>
                    <a:pt x="472" y="894"/>
                  </a:cubicBezTo>
                  <a:cubicBezTo>
                    <a:pt x="473" y="894"/>
                    <a:pt x="473" y="895"/>
                    <a:pt x="473" y="895"/>
                  </a:cubicBezTo>
                  <a:cubicBezTo>
                    <a:pt x="474" y="895"/>
                    <a:pt x="474" y="895"/>
                    <a:pt x="474" y="895"/>
                  </a:cubicBezTo>
                  <a:cubicBezTo>
                    <a:pt x="474" y="895"/>
                    <a:pt x="474" y="895"/>
                    <a:pt x="474" y="895"/>
                  </a:cubicBezTo>
                  <a:cubicBezTo>
                    <a:pt x="474" y="895"/>
                    <a:pt x="474" y="895"/>
                    <a:pt x="474" y="895"/>
                  </a:cubicBezTo>
                  <a:cubicBezTo>
                    <a:pt x="474" y="895"/>
                    <a:pt x="474" y="895"/>
                    <a:pt x="475" y="895"/>
                  </a:cubicBezTo>
                  <a:cubicBezTo>
                    <a:pt x="475" y="895"/>
                    <a:pt x="475" y="895"/>
                    <a:pt x="475" y="895"/>
                  </a:cubicBezTo>
                  <a:cubicBezTo>
                    <a:pt x="475" y="895"/>
                    <a:pt x="476" y="895"/>
                    <a:pt x="476" y="895"/>
                  </a:cubicBezTo>
                  <a:cubicBezTo>
                    <a:pt x="476" y="894"/>
                    <a:pt x="476" y="894"/>
                    <a:pt x="476" y="894"/>
                  </a:cubicBezTo>
                  <a:cubicBezTo>
                    <a:pt x="476" y="894"/>
                    <a:pt x="476" y="894"/>
                    <a:pt x="476" y="894"/>
                  </a:cubicBezTo>
                  <a:cubicBezTo>
                    <a:pt x="477" y="893"/>
                    <a:pt x="478" y="892"/>
                    <a:pt x="479" y="891"/>
                  </a:cubicBezTo>
                  <a:cubicBezTo>
                    <a:pt x="479" y="891"/>
                    <a:pt x="480" y="891"/>
                    <a:pt x="480" y="891"/>
                  </a:cubicBezTo>
                  <a:cubicBezTo>
                    <a:pt x="482" y="888"/>
                    <a:pt x="482" y="888"/>
                    <a:pt x="482" y="888"/>
                  </a:cubicBezTo>
                  <a:cubicBezTo>
                    <a:pt x="484" y="887"/>
                    <a:pt x="484" y="885"/>
                    <a:pt x="482" y="884"/>
                  </a:cubicBezTo>
                  <a:cubicBezTo>
                    <a:pt x="481" y="882"/>
                    <a:pt x="479" y="882"/>
                    <a:pt x="478" y="884"/>
                  </a:cubicBezTo>
                  <a:close/>
                  <a:moveTo>
                    <a:pt x="1010" y="375"/>
                  </a:moveTo>
                  <a:cubicBezTo>
                    <a:pt x="1011" y="373"/>
                    <a:pt x="1011" y="371"/>
                    <a:pt x="1010" y="370"/>
                  </a:cubicBezTo>
                  <a:cubicBezTo>
                    <a:pt x="1009" y="369"/>
                    <a:pt x="1007" y="369"/>
                    <a:pt x="1005" y="370"/>
                  </a:cubicBezTo>
                  <a:cubicBezTo>
                    <a:pt x="850" y="526"/>
                    <a:pt x="850" y="526"/>
                    <a:pt x="850" y="526"/>
                  </a:cubicBezTo>
                  <a:cubicBezTo>
                    <a:pt x="849" y="527"/>
                    <a:pt x="849" y="529"/>
                    <a:pt x="850" y="530"/>
                  </a:cubicBezTo>
                  <a:cubicBezTo>
                    <a:pt x="851" y="531"/>
                    <a:pt x="851" y="531"/>
                    <a:pt x="852" y="531"/>
                  </a:cubicBezTo>
                  <a:cubicBezTo>
                    <a:pt x="853" y="531"/>
                    <a:pt x="854" y="531"/>
                    <a:pt x="854" y="530"/>
                  </a:cubicBezTo>
                  <a:lnTo>
                    <a:pt x="1010" y="375"/>
                  </a:lnTo>
                  <a:close/>
                  <a:moveTo>
                    <a:pt x="1340" y="43"/>
                  </a:moveTo>
                  <a:cubicBezTo>
                    <a:pt x="1340" y="43"/>
                    <a:pt x="1341" y="43"/>
                    <a:pt x="1342" y="43"/>
                  </a:cubicBezTo>
                  <a:cubicBezTo>
                    <a:pt x="1345" y="40"/>
                    <a:pt x="1345" y="40"/>
                    <a:pt x="1345" y="40"/>
                  </a:cubicBezTo>
                  <a:cubicBezTo>
                    <a:pt x="1346" y="39"/>
                    <a:pt x="1346" y="37"/>
                    <a:pt x="1345" y="35"/>
                  </a:cubicBezTo>
                  <a:cubicBezTo>
                    <a:pt x="1343" y="34"/>
                    <a:pt x="1341" y="34"/>
                    <a:pt x="1340" y="35"/>
                  </a:cubicBezTo>
                  <a:cubicBezTo>
                    <a:pt x="1337" y="38"/>
                    <a:pt x="1337" y="38"/>
                    <a:pt x="1337" y="38"/>
                  </a:cubicBezTo>
                  <a:cubicBezTo>
                    <a:pt x="1336" y="39"/>
                    <a:pt x="1336" y="41"/>
                    <a:pt x="1337" y="43"/>
                  </a:cubicBezTo>
                  <a:cubicBezTo>
                    <a:pt x="1338" y="43"/>
                    <a:pt x="1339" y="43"/>
                    <a:pt x="1340" y="43"/>
                  </a:cubicBezTo>
                  <a:close/>
                  <a:moveTo>
                    <a:pt x="1015" y="365"/>
                  </a:moveTo>
                  <a:cubicBezTo>
                    <a:pt x="1015" y="366"/>
                    <a:pt x="1016" y="366"/>
                    <a:pt x="1017" y="366"/>
                  </a:cubicBezTo>
                  <a:cubicBezTo>
                    <a:pt x="1018" y="366"/>
                    <a:pt x="1018" y="366"/>
                    <a:pt x="1019" y="365"/>
                  </a:cubicBezTo>
                  <a:cubicBezTo>
                    <a:pt x="1326" y="58"/>
                    <a:pt x="1326" y="58"/>
                    <a:pt x="1326" y="58"/>
                  </a:cubicBezTo>
                  <a:cubicBezTo>
                    <a:pt x="1328" y="56"/>
                    <a:pt x="1328" y="56"/>
                    <a:pt x="1328" y="56"/>
                  </a:cubicBezTo>
                  <a:cubicBezTo>
                    <a:pt x="1329" y="56"/>
                    <a:pt x="1329" y="55"/>
                    <a:pt x="1329" y="54"/>
                  </a:cubicBezTo>
                  <a:cubicBezTo>
                    <a:pt x="1329" y="53"/>
                    <a:pt x="1329" y="52"/>
                    <a:pt x="1328" y="52"/>
                  </a:cubicBezTo>
                  <a:cubicBezTo>
                    <a:pt x="1327" y="51"/>
                    <a:pt x="1326" y="51"/>
                    <a:pt x="1325" y="51"/>
                  </a:cubicBezTo>
                  <a:cubicBezTo>
                    <a:pt x="1325" y="51"/>
                    <a:pt x="1324" y="51"/>
                    <a:pt x="1324" y="52"/>
                  </a:cubicBezTo>
                  <a:cubicBezTo>
                    <a:pt x="1322" y="54"/>
                    <a:pt x="1322" y="54"/>
                    <a:pt x="1322" y="54"/>
                  </a:cubicBezTo>
                  <a:cubicBezTo>
                    <a:pt x="1322" y="54"/>
                    <a:pt x="1322" y="54"/>
                    <a:pt x="1322" y="54"/>
                  </a:cubicBezTo>
                  <a:cubicBezTo>
                    <a:pt x="1015" y="361"/>
                    <a:pt x="1015" y="361"/>
                    <a:pt x="1015" y="361"/>
                  </a:cubicBezTo>
                  <a:cubicBezTo>
                    <a:pt x="1013" y="362"/>
                    <a:pt x="1013" y="364"/>
                    <a:pt x="1015" y="365"/>
                  </a:cubicBezTo>
                  <a:close/>
                  <a:moveTo>
                    <a:pt x="1022" y="372"/>
                  </a:moveTo>
                  <a:cubicBezTo>
                    <a:pt x="1022" y="373"/>
                    <a:pt x="1023" y="373"/>
                    <a:pt x="1024" y="373"/>
                  </a:cubicBezTo>
                  <a:cubicBezTo>
                    <a:pt x="1025" y="373"/>
                    <a:pt x="1025" y="373"/>
                    <a:pt x="1026" y="372"/>
                  </a:cubicBezTo>
                  <a:cubicBezTo>
                    <a:pt x="1335" y="63"/>
                    <a:pt x="1335" y="63"/>
                    <a:pt x="1335" y="63"/>
                  </a:cubicBezTo>
                  <a:cubicBezTo>
                    <a:pt x="1337" y="62"/>
                    <a:pt x="1337" y="60"/>
                    <a:pt x="1335" y="59"/>
                  </a:cubicBezTo>
                  <a:cubicBezTo>
                    <a:pt x="1334" y="57"/>
                    <a:pt x="1332" y="57"/>
                    <a:pt x="1331" y="59"/>
                  </a:cubicBezTo>
                  <a:cubicBezTo>
                    <a:pt x="1022" y="368"/>
                    <a:pt x="1022" y="368"/>
                    <a:pt x="1022" y="368"/>
                  </a:cubicBezTo>
                  <a:cubicBezTo>
                    <a:pt x="1020" y="369"/>
                    <a:pt x="1020" y="371"/>
                    <a:pt x="1022" y="372"/>
                  </a:cubicBezTo>
                  <a:close/>
                  <a:moveTo>
                    <a:pt x="1349" y="48"/>
                  </a:moveTo>
                  <a:cubicBezTo>
                    <a:pt x="1349" y="48"/>
                    <a:pt x="1350" y="48"/>
                    <a:pt x="1351" y="48"/>
                  </a:cubicBezTo>
                  <a:cubicBezTo>
                    <a:pt x="1357" y="41"/>
                    <a:pt x="1357" y="41"/>
                    <a:pt x="1357" y="41"/>
                  </a:cubicBezTo>
                  <a:cubicBezTo>
                    <a:pt x="1358" y="40"/>
                    <a:pt x="1358" y="38"/>
                    <a:pt x="1357" y="37"/>
                  </a:cubicBezTo>
                  <a:cubicBezTo>
                    <a:pt x="1356" y="35"/>
                    <a:pt x="1354" y="35"/>
                    <a:pt x="1353" y="37"/>
                  </a:cubicBezTo>
                  <a:cubicBezTo>
                    <a:pt x="1346" y="43"/>
                    <a:pt x="1346" y="43"/>
                    <a:pt x="1346" y="43"/>
                  </a:cubicBezTo>
                  <a:cubicBezTo>
                    <a:pt x="1345" y="44"/>
                    <a:pt x="1345" y="46"/>
                    <a:pt x="1346" y="48"/>
                  </a:cubicBezTo>
                  <a:cubicBezTo>
                    <a:pt x="1347" y="48"/>
                    <a:pt x="1348" y="48"/>
                    <a:pt x="1349" y="48"/>
                  </a:cubicBezTo>
                  <a:close/>
                  <a:moveTo>
                    <a:pt x="1016" y="378"/>
                  </a:moveTo>
                  <a:cubicBezTo>
                    <a:pt x="1015" y="377"/>
                    <a:pt x="1013" y="377"/>
                    <a:pt x="1011" y="378"/>
                  </a:cubicBezTo>
                  <a:cubicBezTo>
                    <a:pt x="853" y="536"/>
                    <a:pt x="853" y="536"/>
                    <a:pt x="853" y="536"/>
                  </a:cubicBezTo>
                  <a:cubicBezTo>
                    <a:pt x="852" y="537"/>
                    <a:pt x="852" y="539"/>
                    <a:pt x="853" y="541"/>
                  </a:cubicBezTo>
                  <a:cubicBezTo>
                    <a:pt x="854" y="541"/>
                    <a:pt x="855" y="541"/>
                    <a:pt x="856" y="541"/>
                  </a:cubicBezTo>
                  <a:cubicBezTo>
                    <a:pt x="856" y="541"/>
                    <a:pt x="857" y="541"/>
                    <a:pt x="858" y="541"/>
                  </a:cubicBezTo>
                  <a:cubicBezTo>
                    <a:pt x="1016" y="383"/>
                    <a:pt x="1016" y="383"/>
                    <a:pt x="1016" y="383"/>
                  </a:cubicBezTo>
                  <a:cubicBezTo>
                    <a:pt x="1017" y="381"/>
                    <a:pt x="1017" y="379"/>
                    <a:pt x="1016" y="378"/>
                  </a:cubicBezTo>
                  <a:close/>
                  <a:moveTo>
                    <a:pt x="1017" y="395"/>
                  </a:moveTo>
                  <a:cubicBezTo>
                    <a:pt x="1019" y="394"/>
                    <a:pt x="1019" y="392"/>
                    <a:pt x="1017" y="391"/>
                  </a:cubicBezTo>
                  <a:cubicBezTo>
                    <a:pt x="1016" y="389"/>
                    <a:pt x="1014" y="389"/>
                    <a:pt x="1013" y="391"/>
                  </a:cubicBezTo>
                  <a:cubicBezTo>
                    <a:pt x="859" y="544"/>
                    <a:pt x="859" y="544"/>
                    <a:pt x="859" y="544"/>
                  </a:cubicBezTo>
                  <a:cubicBezTo>
                    <a:pt x="858" y="546"/>
                    <a:pt x="858" y="547"/>
                    <a:pt x="859" y="549"/>
                  </a:cubicBezTo>
                  <a:cubicBezTo>
                    <a:pt x="860" y="549"/>
                    <a:pt x="861" y="550"/>
                    <a:pt x="861" y="550"/>
                  </a:cubicBezTo>
                  <a:cubicBezTo>
                    <a:pt x="862" y="550"/>
                    <a:pt x="863" y="549"/>
                    <a:pt x="864" y="549"/>
                  </a:cubicBezTo>
                  <a:lnTo>
                    <a:pt x="1017" y="395"/>
                  </a:lnTo>
                  <a:close/>
                  <a:moveTo>
                    <a:pt x="1364" y="47"/>
                  </a:moveTo>
                  <a:cubicBezTo>
                    <a:pt x="1365" y="47"/>
                    <a:pt x="1365" y="47"/>
                    <a:pt x="1366" y="46"/>
                  </a:cubicBezTo>
                  <a:cubicBezTo>
                    <a:pt x="1369" y="43"/>
                    <a:pt x="1369" y="43"/>
                    <a:pt x="1369" y="43"/>
                  </a:cubicBezTo>
                  <a:cubicBezTo>
                    <a:pt x="1371" y="42"/>
                    <a:pt x="1371" y="40"/>
                    <a:pt x="1369" y="39"/>
                  </a:cubicBezTo>
                  <a:cubicBezTo>
                    <a:pt x="1368" y="37"/>
                    <a:pt x="1366" y="37"/>
                    <a:pt x="1365" y="39"/>
                  </a:cubicBezTo>
                  <a:cubicBezTo>
                    <a:pt x="1362" y="42"/>
                    <a:pt x="1362" y="42"/>
                    <a:pt x="1362" y="42"/>
                  </a:cubicBezTo>
                  <a:cubicBezTo>
                    <a:pt x="1360" y="43"/>
                    <a:pt x="1360" y="45"/>
                    <a:pt x="1362" y="46"/>
                  </a:cubicBezTo>
                  <a:cubicBezTo>
                    <a:pt x="1362" y="47"/>
                    <a:pt x="1363" y="47"/>
                    <a:pt x="1364" y="47"/>
                  </a:cubicBezTo>
                  <a:close/>
                  <a:moveTo>
                    <a:pt x="1345" y="63"/>
                  </a:moveTo>
                  <a:cubicBezTo>
                    <a:pt x="1344" y="62"/>
                    <a:pt x="1342" y="62"/>
                    <a:pt x="1341" y="63"/>
                  </a:cubicBezTo>
                  <a:cubicBezTo>
                    <a:pt x="1081" y="322"/>
                    <a:pt x="1081" y="322"/>
                    <a:pt x="1081" y="322"/>
                  </a:cubicBezTo>
                  <a:cubicBezTo>
                    <a:pt x="1080" y="324"/>
                    <a:pt x="1080" y="326"/>
                    <a:pt x="1081" y="327"/>
                  </a:cubicBezTo>
                  <a:cubicBezTo>
                    <a:pt x="1082" y="327"/>
                    <a:pt x="1082" y="328"/>
                    <a:pt x="1083" y="328"/>
                  </a:cubicBezTo>
                  <a:cubicBezTo>
                    <a:pt x="1084" y="328"/>
                    <a:pt x="1085" y="327"/>
                    <a:pt x="1085" y="327"/>
                  </a:cubicBezTo>
                  <a:cubicBezTo>
                    <a:pt x="1345" y="67"/>
                    <a:pt x="1345" y="67"/>
                    <a:pt x="1345" y="67"/>
                  </a:cubicBezTo>
                  <a:cubicBezTo>
                    <a:pt x="1346" y="66"/>
                    <a:pt x="1346" y="64"/>
                    <a:pt x="1345" y="63"/>
                  </a:cubicBezTo>
                  <a:close/>
                  <a:moveTo>
                    <a:pt x="1072" y="331"/>
                  </a:moveTo>
                  <a:cubicBezTo>
                    <a:pt x="1023" y="380"/>
                    <a:pt x="1023" y="380"/>
                    <a:pt x="1023" y="380"/>
                  </a:cubicBezTo>
                  <a:cubicBezTo>
                    <a:pt x="1022" y="382"/>
                    <a:pt x="1022" y="384"/>
                    <a:pt x="1023" y="385"/>
                  </a:cubicBezTo>
                  <a:cubicBezTo>
                    <a:pt x="1024" y="385"/>
                    <a:pt x="1025" y="386"/>
                    <a:pt x="1025" y="386"/>
                  </a:cubicBezTo>
                  <a:cubicBezTo>
                    <a:pt x="1026" y="386"/>
                    <a:pt x="1027" y="385"/>
                    <a:pt x="1028" y="385"/>
                  </a:cubicBezTo>
                  <a:cubicBezTo>
                    <a:pt x="1077" y="336"/>
                    <a:pt x="1077" y="336"/>
                    <a:pt x="1077" y="336"/>
                  </a:cubicBezTo>
                  <a:cubicBezTo>
                    <a:pt x="1078" y="334"/>
                    <a:pt x="1078" y="333"/>
                    <a:pt x="1077" y="331"/>
                  </a:cubicBezTo>
                  <a:cubicBezTo>
                    <a:pt x="1075" y="330"/>
                    <a:pt x="1073" y="330"/>
                    <a:pt x="1072" y="331"/>
                  </a:cubicBezTo>
                  <a:close/>
                  <a:moveTo>
                    <a:pt x="1367" y="51"/>
                  </a:moveTo>
                  <a:cubicBezTo>
                    <a:pt x="1365" y="52"/>
                    <a:pt x="1365" y="54"/>
                    <a:pt x="1367" y="55"/>
                  </a:cubicBezTo>
                  <a:cubicBezTo>
                    <a:pt x="1367" y="56"/>
                    <a:pt x="1368" y="56"/>
                    <a:pt x="1369" y="56"/>
                  </a:cubicBezTo>
                  <a:cubicBezTo>
                    <a:pt x="1369" y="56"/>
                    <a:pt x="1370" y="56"/>
                    <a:pt x="1371" y="55"/>
                  </a:cubicBezTo>
                  <a:cubicBezTo>
                    <a:pt x="1374" y="52"/>
                    <a:pt x="1374" y="52"/>
                    <a:pt x="1374" y="52"/>
                  </a:cubicBezTo>
                  <a:cubicBezTo>
                    <a:pt x="1375" y="51"/>
                    <a:pt x="1375" y="49"/>
                    <a:pt x="1374" y="48"/>
                  </a:cubicBezTo>
                  <a:cubicBezTo>
                    <a:pt x="1373" y="47"/>
                    <a:pt x="1371" y="47"/>
                    <a:pt x="1370" y="48"/>
                  </a:cubicBezTo>
                  <a:lnTo>
                    <a:pt x="1367" y="51"/>
                  </a:lnTo>
                  <a:close/>
                  <a:moveTo>
                    <a:pt x="1030" y="387"/>
                  </a:moveTo>
                  <a:cubicBezTo>
                    <a:pt x="1029" y="388"/>
                    <a:pt x="1029" y="390"/>
                    <a:pt x="1030" y="392"/>
                  </a:cubicBezTo>
                  <a:cubicBezTo>
                    <a:pt x="1031" y="392"/>
                    <a:pt x="1032" y="393"/>
                    <a:pt x="1033" y="393"/>
                  </a:cubicBezTo>
                  <a:cubicBezTo>
                    <a:pt x="1033" y="393"/>
                    <a:pt x="1034" y="392"/>
                    <a:pt x="1035" y="392"/>
                  </a:cubicBezTo>
                  <a:cubicBezTo>
                    <a:pt x="1083" y="344"/>
                    <a:pt x="1083" y="344"/>
                    <a:pt x="1083" y="344"/>
                  </a:cubicBezTo>
                  <a:cubicBezTo>
                    <a:pt x="1084" y="342"/>
                    <a:pt x="1084" y="341"/>
                    <a:pt x="1083" y="339"/>
                  </a:cubicBezTo>
                  <a:cubicBezTo>
                    <a:pt x="1081" y="338"/>
                    <a:pt x="1079" y="338"/>
                    <a:pt x="1078" y="339"/>
                  </a:cubicBezTo>
                  <a:lnTo>
                    <a:pt x="1030" y="387"/>
                  </a:lnTo>
                  <a:close/>
                  <a:moveTo>
                    <a:pt x="1019" y="399"/>
                  </a:moveTo>
                  <a:cubicBezTo>
                    <a:pt x="865" y="553"/>
                    <a:pt x="865" y="553"/>
                    <a:pt x="865" y="553"/>
                  </a:cubicBezTo>
                  <a:cubicBezTo>
                    <a:pt x="863" y="554"/>
                    <a:pt x="863" y="556"/>
                    <a:pt x="865" y="557"/>
                  </a:cubicBezTo>
                  <a:cubicBezTo>
                    <a:pt x="865" y="558"/>
                    <a:pt x="866" y="558"/>
                    <a:pt x="867" y="558"/>
                  </a:cubicBezTo>
                  <a:cubicBezTo>
                    <a:pt x="867" y="558"/>
                    <a:pt x="868" y="558"/>
                    <a:pt x="869" y="557"/>
                  </a:cubicBezTo>
                  <a:cubicBezTo>
                    <a:pt x="1023" y="403"/>
                    <a:pt x="1023" y="403"/>
                    <a:pt x="1023" y="403"/>
                  </a:cubicBezTo>
                  <a:cubicBezTo>
                    <a:pt x="1024" y="402"/>
                    <a:pt x="1024" y="400"/>
                    <a:pt x="1023" y="399"/>
                  </a:cubicBezTo>
                  <a:cubicBezTo>
                    <a:pt x="1022" y="398"/>
                    <a:pt x="1020" y="398"/>
                    <a:pt x="1019" y="399"/>
                  </a:cubicBezTo>
                  <a:close/>
                  <a:moveTo>
                    <a:pt x="1356" y="62"/>
                  </a:moveTo>
                  <a:cubicBezTo>
                    <a:pt x="1087" y="331"/>
                    <a:pt x="1087" y="331"/>
                    <a:pt x="1087" y="331"/>
                  </a:cubicBezTo>
                  <a:cubicBezTo>
                    <a:pt x="1085" y="332"/>
                    <a:pt x="1085" y="334"/>
                    <a:pt x="1087" y="335"/>
                  </a:cubicBezTo>
                  <a:cubicBezTo>
                    <a:pt x="1087" y="336"/>
                    <a:pt x="1088" y="336"/>
                    <a:pt x="1089" y="336"/>
                  </a:cubicBezTo>
                  <a:cubicBezTo>
                    <a:pt x="1090" y="336"/>
                    <a:pt x="1090" y="336"/>
                    <a:pt x="1091" y="335"/>
                  </a:cubicBezTo>
                  <a:cubicBezTo>
                    <a:pt x="1360" y="66"/>
                    <a:pt x="1360" y="66"/>
                    <a:pt x="1360" y="66"/>
                  </a:cubicBezTo>
                  <a:cubicBezTo>
                    <a:pt x="1361" y="65"/>
                    <a:pt x="1361" y="63"/>
                    <a:pt x="1360" y="62"/>
                  </a:cubicBezTo>
                  <a:cubicBezTo>
                    <a:pt x="1359" y="60"/>
                    <a:pt x="1357" y="60"/>
                    <a:pt x="1356" y="62"/>
                  </a:cubicBezTo>
                  <a:close/>
                  <a:moveTo>
                    <a:pt x="1378" y="47"/>
                  </a:moveTo>
                  <a:cubicBezTo>
                    <a:pt x="1379" y="47"/>
                    <a:pt x="1379" y="47"/>
                    <a:pt x="1380" y="46"/>
                  </a:cubicBezTo>
                  <a:cubicBezTo>
                    <a:pt x="1382" y="44"/>
                    <a:pt x="1382" y="44"/>
                    <a:pt x="1382" y="44"/>
                  </a:cubicBezTo>
                  <a:cubicBezTo>
                    <a:pt x="1383" y="43"/>
                    <a:pt x="1383" y="41"/>
                    <a:pt x="1382" y="40"/>
                  </a:cubicBezTo>
                  <a:cubicBezTo>
                    <a:pt x="1381" y="39"/>
                    <a:pt x="1379" y="39"/>
                    <a:pt x="1377" y="40"/>
                  </a:cubicBezTo>
                  <a:cubicBezTo>
                    <a:pt x="1376" y="42"/>
                    <a:pt x="1376" y="42"/>
                    <a:pt x="1376" y="42"/>
                  </a:cubicBezTo>
                  <a:cubicBezTo>
                    <a:pt x="1374" y="43"/>
                    <a:pt x="1374" y="45"/>
                    <a:pt x="1376" y="46"/>
                  </a:cubicBezTo>
                  <a:cubicBezTo>
                    <a:pt x="1376" y="47"/>
                    <a:pt x="1377" y="47"/>
                    <a:pt x="1378" y="47"/>
                  </a:cubicBezTo>
                  <a:close/>
                  <a:moveTo>
                    <a:pt x="1371" y="61"/>
                  </a:moveTo>
                  <a:cubicBezTo>
                    <a:pt x="1093" y="339"/>
                    <a:pt x="1093" y="339"/>
                    <a:pt x="1093" y="339"/>
                  </a:cubicBezTo>
                  <a:cubicBezTo>
                    <a:pt x="1092" y="340"/>
                    <a:pt x="1092" y="342"/>
                    <a:pt x="1093" y="343"/>
                  </a:cubicBezTo>
                  <a:cubicBezTo>
                    <a:pt x="1094" y="344"/>
                    <a:pt x="1094" y="344"/>
                    <a:pt x="1095" y="344"/>
                  </a:cubicBezTo>
                  <a:cubicBezTo>
                    <a:pt x="1096" y="344"/>
                    <a:pt x="1097" y="344"/>
                    <a:pt x="1097" y="343"/>
                  </a:cubicBezTo>
                  <a:cubicBezTo>
                    <a:pt x="1375" y="65"/>
                    <a:pt x="1375" y="65"/>
                    <a:pt x="1375" y="65"/>
                  </a:cubicBezTo>
                  <a:cubicBezTo>
                    <a:pt x="1385" y="55"/>
                    <a:pt x="1385" y="55"/>
                    <a:pt x="1385" y="55"/>
                  </a:cubicBezTo>
                  <a:cubicBezTo>
                    <a:pt x="1386" y="55"/>
                    <a:pt x="1386" y="54"/>
                    <a:pt x="1386" y="53"/>
                  </a:cubicBezTo>
                  <a:cubicBezTo>
                    <a:pt x="1386" y="52"/>
                    <a:pt x="1386" y="52"/>
                    <a:pt x="1385" y="51"/>
                  </a:cubicBezTo>
                  <a:cubicBezTo>
                    <a:pt x="1384" y="50"/>
                    <a:pt x="1384" y="50"/>
                    <a:pt x="1383" y="50"/>
                  </a:cubicBezTo>
                  <a:cubicBezTo>
                    <a:pt x="1382" y="50"/>
                    <a:pt x="1381" y="50"/>
                    <a:pt x="1381" y="51"/>
                  </a:cubicBezTo>
                  <a:lnTo>
                    <a:pt x="1371" y="61"/>
                  </a:lnTo>
                  <a:close/>
                  <a:moveTo>
                    <a:pt x="1390" y="49"/>
                  </a:moveTo>
                  <a:cubicBezTo>
                    <a:pt x="1390" y="49"/>
                    <a:pt x="1391" y="49"/>
                    <a:pt x="1392" y="48"/>
                  </a:cubicBezTo>
                  <a:cubicBezTo>
                    <a:pt x="1394" y="46"/>
                    <a:pt x="1394" y="46"/>
                    <a:pt x="1394" y="46"/>
                  </a:cubicBezTo>
                  <a:cubicBezTo>
                    <a:pt x="1396" y="45"/>
                    <a:pt x="1396" y="43"/>
                    <a:pt x="1394" y="42"/>
                  </a:cubicBezTo>
                  <a:cubicBezTo>
                    <a:pt x="1393" y="40"/>
                    <a:pt x="1391" y="40"/>
                    <a:pt x="1390" y="42"/>
                  </a:cubicBezTo>
                  <a:cubicBezTo>
                    <a:pt x="1388" y="44"/>
                    <a:pt x="1388" y="44"/>
                    <a:pt x="1388" y="44"/>
                  </a:cubicBezTo>
                  <a:cubicBezTo>
                    <a:pt x="1386" y="45"/>
                    <a:pt x="1386" y="47"/>
                    <a:pt x="1388" y="48"/>
                  </a:cubicBezTo>
                  <a:cubicBezTo>
                    <a:pt x="1388" y="49"/>
                    <a:pt x="1389" y="49"/>
                    <a:pt x="1390" y="49"/>
                  </a:cubicBezTo>
                  <a:close/>
                  <a:moveTo>
                    <a:pt x="1086" y="346"/>
                  </a:moveTo>
                  <a:cubicBezTo>
                    <a:pt x="1084" y="347"/>
                    <a:pt x="1084" y="347"/>
                    <a:pt x="1084" y="347"/>
                  </a:cubicBezTo>
                  <a:cubicBezTo>
                    <a:pt x="1084" y="347"/>
                    <a:pt x="1084" y="347"/>
                    <a:pt x="1084" y="348"/>
                  </a:cubicBezTo>
                  <a:cubicBezTo>
                    <a:pt x="1084" y="348"/>
                    <a:pt x="1084" y="348"/>
                    <a:pt x="1083" y="348"/>
                  </a:cubicBezTo>
                  <a:cubicBezTo>
                    <a:pt x="1036" y="396"/>
                    <a:pt x="1036" y="396"/>
                    <a:pt x="1036" y="396"/>
                  </a:cubicBezTo>
                  <a:cubicBezTo>
                    <a:pt x="1034" y="397"/>
                    <a:pt x="1034" y="399"/>
                    <a:pt x="1036" y="400"/>
                  </a:cubicBezTo>
                  <a:cubicBezTo>
                    <a:pt x="1036" y="401"/>
                    <a:pt x="1037" y="401"/>
                    <a:pt x="1038" y="401"/>
                  </a:cubicBezTo>
                  <a:cubicBezTo>
                    <a:pt x="1039" y="401"/>
                    <a:pt x="1039" y="401"/>
                    <a:pt x="1040" y="400"/>
                  </a:cubicBezTo>
                  <a:cubicBezTo>
                    <a:pt x="1088" y="352"/>
                    <a:pt x="1088" y="352"/>
                    <a:pt x="1088" y="352"/>
                  </a:cubicBezTo>
                  <a:cubicBezTo>
                    <a:pt x="1088" y="352"/>
                    <a:pt x="1088" y="352"/>
                    <a:pt x="1088" y="352"/>
                  </a:cubicBezTo>
                  <a:cubicBezTo>
                    <a:pt x="1088" y="352"/>
                    <a:pt x="1089" y="352"/>
                    <a:pt x="1089" y="351"/>
                  </a:cubicBezTo>
                  <a:cubicBezTo>
                    <a:pt x="1090" y="350"/>
                    <a:pt x="1090" y="350"/>
                    <a:pt x="1090" y="350"/>
                  </a:cubicBezTo>
                  <a:cubicBezTo>
                    <a:pt x="1091" y="349"/>
                    <a:pt x="1091" y="347"/>
                    <a:pt x="1090" y="346"/>
                  </a:cubicBezTo>
                  <a:cubicBezTo>
                    <a:pt x="1089" y="345"/>
                    <a:pt x="1087" y="345"/>
                    <a:pt x="1086" y="346"/>
                  </a:cubicBezTo>
                  <a:close/>
                  <a:moveTo>
                    <a:pt x="1029" y="407"/>
                  </a:moveTo>
                  <a:cubicBezTo>
                    <a:pt x="1027" y="406"/>
                    <a:pt x="1025" y="406"/>
                    <a:pt x="1024" y="407"/>
                  </a:cubicBezTo>
                  <a:cubicBezTo>
                    <a:pt x="868" y="564"/>
                    <a:pt x="868" y="564"/>
                    <a:pt x="868" y="564"/>
                  </a:cubicBezTo>
                  <a:cubicBezTo>
                    <a:pt x="866" y="565"/>
                    <a:pt x="866" y="567"/>
                    <a:pt x="868" y="568"/>
                  </a:cubicBezTo>
                  <a:cubicBezTo>
                    <a:pt x="868" y="569"/>
                    <a:pt x="869" y="569"/>
                    <a:pt x="870" y="569"/>
                  </a:cubicBezTo>
                  <a:cubicBezTo>
                    <a:pt x="871" y="569"/>
                    <a:pt x="871" y="569"/>
                    <a:pt x="872" y="568"/>
                  </a:cubicBezTo>
                  <a:cubicBezTo>
                    <a:pt x="1029" y="412"/>
                    <a:pt x="1029" y="412"/>
                    <a:pt x="1029" y="412"/>
                  </a:cubicBezTo>
                  <a:cubicBezTo>
                    <a:pt x="1030" y="411"/>
                    <a:pt x="1030" y="409"/>
                    <a:pt x="1029" y="407"/>
                  </a:cubicBezTo>
                  <a:close/>
                  <a:moveTo>
                    <a:pt x="1093" y="353"/>
                  </a:moveTo>
                  <a:cubicBezTo>
                    <a:pt x="1090" y="356"/>
                    <a:pt x="1090" y="356"/>
                    <a:pt x="1090" y="356"/>
                  </a:cubicBezTo>
                  <a:cubicBezTo>
                    <a:pt x="1089" y="356"/>
                    <a:pt x="1089" y="356"/>
                    <a:pt x="1089" y="357"/>
                  </a:cubicBezTo>
                  <a:cubicBezTo>
                    <a:pt x="1089" y="357"/>
                    <a:pt x="1089" y="357"/>
                    <a:pt x="1089" y="357"/>
                  </a:cubicBezTo>
                  <a:cubicBezTo>
                    <a:pt x="1041" y="404"/>
                    <a:pt x="1041" y="404"/>
                    <a:pt x="1041" y="404"/>
                  </a:cubicBezTo>
                  <a:cubicBezTo>
                    <a:pt x="1040" y="405"/>
                    <a:pt x="1040" y="407"/>
                    <a:pt x="1041" y="408"/>
                  </a:cubicBezTo>
                  <a:cubicBezTo>
                    <a:pt x="1042" y="409"/>
                    <a:pt x="1043" y="409"/>
                    <a:pt x="1044" y="409"/>
                  </a:cubicBezTo>
                  <a:cubicBezTo>
                    <a:pt x="1044" y="409"/>
                    <a:pt x="1045" y="409"/>
                    <a:pt x="1046" y="408"/>
                  </a:cubicBezTo>
                  <a:cubicBezTo>
                    <a:pt x="1093" y="361"/>
                    <a:pt x="1093" y="361"/>
                    <a:pt x="1093" y="361"/>
                  </a:cubicBezTo>
                  <a:cubicBezTo>
                    <a:pt x="1093" y="361"/>
                    <a:pt x="1093" y="361"/>
                    <a:pt x="1093" y="361"/>
                  </a:cubicBezTo>
                  <a:cubicBezTo>
                    <a:pt x="1094" y="361"/>
                    <a:pt x="1094" y="361"/>
                    <a:pt x="1094" y="360"/>
                  </a:cubicBezTo>
                  <a:cubicBezTo>
                    <a:pt x="1097" y="357"/>
                    <a:pt x="1097" y="357"/>
                    <a:pt x="1097" y="357"/>
                  </a:cubicBezTo>
                  <a:cubicBezTo>
                    <a:pt x="1098" y="356"/>
                    <a:pt x="1098" y="354"/>
                    <a:pt x="1097" y="353"/>
                  </a:cubicBezTo>
                  <a:cubicBezTo>
                    <a:pt x="1096" y="351"/>
                    <a:pt x="1094" y="351"/>
                    <a:pt x="1093" y="353"/>
                  </a:cubicBezTo>
                  <a:close/>
                  <a:moveTo>
                    <a:pt x="1391" y="55"/>
                  </a:moveTo>
                  <a:cubicBezTo>
                    <a:pt x="1102" y="343"/>
                    <a:pt x="1102" y="343"/>
                    <a:pt x="1102" y="343"/>
                  </a:cubicBezTo>
                  <a:cubicBezTo>
                    <a:pt x="1101" y="344"/>
                    <a:pt x="1101" y="346"/>
                    <a:pt x="1102" y="348"/>
                  </a:cubicBezTo>
                  <a:cubicBezTo>
                    <a:pt x="1103" y="348"/>
                    <a:pt x="1104" y="349"/>
                    <a:pt x="1104" y="349"/>
                  </a:cubicBezTo>
                  <a:cubicBezTo>
                    <a:pt x="1105" y="349"/>
                    <a:pt x="1106" y="348"/>
                    <a:pt x="1107" y="348"/>
                  </a:cubicBezTo>
                  <a:cubicBezTo>
                    <a:pt x="1395" y="59"/>
                    <a:pt x="1395" y="59"/>
                    <a:pt x="1395" y="59"/>
                  </a:cubicBezTo>
                  <a:cubicBezTo>
                    <a:pt x="1396" y="58"/>
                    <a:pt x="1396" y="56"/>
                    <a:pt x="1395" y="55"/>
                  </a:cubicBezTo>
                  <a:cubicBezTo>
                    <a:pt x="1394" y="54"/>
                    <a:pt x="1392" y="54"/>
                    <a:pt x="1391" y="55"/>
                  </a:cubicBezTo>
                  <a:close/>
                  <a:moveTo>
                    <a:pt x="874" y="579"/>
                  </a:moveTo>
                  <a:cubicBezTo>
                    <a:pt x="875" y="579"/>
                    <a:pt x="876" y="578"/>
                    <a:pt x="876" y="578"/>
                  </a:cubicBezTo>
                  <a:cubicBezTo>
                    <a:pt x="1032" y="423"/>
                    <a:pt x="1032" y="423"/>
                    <a:pt x="1032" y="423"/>
                  </a:cubicBezTo>
                  <a:cubicBezTo>
                    <a:pt x="1033" y="421"/>
                    <a:pt x="1033" y="419"/>
                    <a:pt x="1032" y="418"/>
                  </a:cubicBezTo>
                  <a:cubicBezTo>
                    <a:pt x="1030" y="417"/>
                    <a:pt x="1029" y="417"/>
                    <a:pt x="1027" y="418"/>
                  </a:cubicBezTo>
                  <a:cubicBezTo>
                    <a:pt x="872" y="573"/>
                    <a:pt x="872" y="573"/>
                    <a:pt x="872" y="573"/>
                  </a:cubicBezTo>
                  <a:cubicBezTo>
                    <a:pt x="871" y="575"/>
                    <a:pt x="871" y="577"/>
                    <a:pt x="872" y="578"/>
                  </a:cubicBezTo>
                  <a:cubicBezTo>
                    <a:pt x="873" y="578"/>
                    <a:pt x="874" y="579"/>
                    <a:pt x="874" y="579"/>
                  </a:cubicBezTo>
                  <a:close/>
                  <a:moveTo>
                    <a:pt x="1052" y="416"/>
                  </a:moveTo>
                  <a:cubicBezTo>
                    <a:pt x="1102" y="367"/>
                    <a:pt x="1102" y="367"/>
                    <a:pt x="1102" y="367"/>
                  </a:cubicBezTo>
                  <a:cubicBezTo>
                    <a:pt x="1103" y="365"/>
                    <a:pt x="1103" y="364"/>
                    <a:pt x="1102" y="362"/>
                  </a:cubicBezTo>
                  <a:cubicBezTo>
                    <a:pt x="1100" y="361"/>
                    <a:pt x="1098" y="361"/>
                    <a:pt x="1097" y="362"/>
                  </a:cubicBezTo>
                  <a:cubicBezTo>
                    <a:pt x="1047" y="412"/>
                    <a:pt x="1047" y="412"/>
                    <a:pt x="1047" y="412"/>
                  </a:cubicBezTo>
                  <a:cubicBezTo>
                    <a:pt x="1046" y="413"/>
                    <a:pt x="1046" y="415"/>
                    <a:pt x="1047" y="416"/>
                  </a:cubicBezTo>
                  <a:cubicBezTo>
                    <a:pt x="1048" y="417"/>
                    <a:pt x="1049" y="417"/>
                    <a:pt x="1050" y="417"/>
                  </a:cubicBezTo>
                  <a:cubicBezTo>
                    <a:pt x="1050" y="417"/>
                    <a:pt x="1051" y="417"/>
                    <a:pt x="1052" y="416"/>
                  </a:cubicBezTo>
                  <a:close/>
                  <a:moveTo>
                    <a:pt x="1118" y="342"/>
                  </a:moveTo>
                  <a:cubicBezTo>
                    <a:pt x="1118" y="342"/>
                    <a:pt x="1117" y="342"/>
                    <a:pt x="1117" y="342"/>
                  </a:cubicBezTo>
                  <a:cubicBezTo>
                    <a:pt x="1114" y="345"/>
                    <a:pt x="1114" y="345"/>
                    <a:pt x="1114" y="345"/>
                  </a:cubicBezTo>
                  <a:cubicBezTo>
                    <a:pt x="1113" y="346"/>
                    <a:pt x="1113" y="348"/>
                    <a:pt x="1114" y="350"/>
                  </a:cubicBezTo>
                  <a:cubicBezTo>
                    <a:pt x="1115" y="350"/>
                    <a:pt x="1116" y="350"/>
                    <a:pt x="1117" y="350"/>
                  </a:cubicBezTo>
                  <a:cubicBezTo>
                    <a:pt x="1117" y="350"/>
                    <a:pt x="1118" y="350"/>
                    <a:pt x="1119" y="350"/>
                  </a:cubicBezTo>
                  <a:cubicBezTo>
                    <a:pt x="1122" y="347"/>
                    <a:pt x="1122" y="347"/>
                    <a:pt x="1122" y="347"/>
                  </a:cubicBezTo>
                  <a:cubicBezTo>
                    <a:pt x="1122" y="346"/>
                    <a:pt x="1122" y="346"/>
                    <a:pt x="1122" y="346"/>
                  </a:cubicBezTo>
                  <a:cubicBezTo>
                    <a:pt x="1122" y="346"/>
                    <a:pt x="1123" y="346"/>
                    <a:pt x="1123" y="345"/>
                  </a:cubicBezTo>
                  <a:cubicBezTo>
                    <a:pt x="1407" y="61"/>
                    <a:pt x="1407" y="61"/>
                    <a:pt x="1407" y="61"/>
                  </a:cubicBezTo>
                  <a:cubicBezTo>
                    <a:pt x="1408" y="60"/>
                    <a:pt x="1408" y="58"/>
                    <a:pt x="1407" y="57"/>
                  </a:cubicBezTo>
                  <a:cubicBezTo>
                    <a:pt x="1406" y="55"/>
                    <a:pt x="1404" y="55"/>
                    <a:pt x="1403" y="57"/>
                  </a:cubicBezTo>
                  <a:cubicBezTo>
                    <a:pt x="1118" y="341"/>
                    <a:pt x="1118" y="341"/>
                    <a:pt x="1118" y="341"/>
                  </a:cubicBezTo>
                  <a:cubicBezTo>
                    <a:pt x="1118" y="341"/>
                    <a:pt x="1118" y="342"/>
                    <a:pt x="1118" y="342"/>
                  </a:cubicBezTo>
                  <a:close/>
                  <a:moveTo>
                    <a:pt x="875" y="592"/>
                  </a:moveTo>
                  <a:cubicBezTo>
                    <a:pt x="876" y="592"/>
                    <a:pt x="877" y="591"/>
                    <a:pt x="877" y="591"/>
                  </a:cubicBezTo>
                  <a:cubicBezTo>
                    <a:pt x="1040" y="428"/>
                    <a:pt x="1040" y="428"/>
                    <a:pt x="1040" y="428"/>
                  </a:cubicBezTo>
                  <a:cubicBezTo>
                    <a:pt x="1041" y="427"/>
                    <a:pt x="1041" y="425"/>
                    <a:pt x="1040" y="424"/>
                  </a:cubicBezTo>
                  <a:cubicBezTo>
                    <a:pt x="1039" y="423"/>
                    <a:pt x="1037" y="423"/>
                    <a:pt x="1035" y="424"/>
                  </a:cubicBezTo>
                  <a:cubicBezTo>
                    <a:pt x="873" y="586"/>
                    <a:pt x="873" y="586"/>
                    <a:pt x="873" y="586"/>
                  </a:cubicBezTo>
                  <a:cubicBezTo>
                    <a:pt x="872" y="588"/>
                    <a:pt x="872" y="590"/>
                    <a:pt x="873" y="591"/>
                  </a:cubicBezTo>
                  <a:cubicBezTo>
                    <a:pt x="874" y="591"/>
                    <a:pt x="875" y="592"/>
                    <a:pt x="875" y="592"/>
                  </a:cubicBezTo>
                  <a:close/>
                  <a:moveTo>
                    <a:pt x="1124" y="352"/>
                  </a:moveTo>
                  <a:cubicBezTo>
                    <a:pt x="1123" y="352"/>
                    <a:pt x="1121" y="352"/>
                    <a:pt x="1121" y="353"/>
                  </a:cubicBezTo>
                  <a:cubicBezTo>
                    <a:pt x="1048" y="425"/>
                    <a:pt x="1048" y="425"/>
                    <a:pt x="1048" y="425"/>
                  </a:cubicBezTo>
                  <a:cubicBezTo>
                    <a:pt x="1047" y="426"/>
                    <a:pt x="1047" y="428"/>
                    <a:pt x="1048" y="429"/>
                  </a:cubicBezTo>
                  <a:cubicBezTo>
                    <a:pt x="1049" y="430"/>
                    <a:pt x="1050" y="430"/>
                    <a:pt x="1051" y="430"/>
                  </a:cubicBezTo>
                  <a:cubicBezTo>
                    <a:pt x="1051" y="430"/>
                    <a:pt x="1052" y="430"/>
                    <a:pt x="1053" y="429"/>
                  </a:cubicBezTo>
                  <a:cubicBezTo>
                    <a:pt x="1125" y="357"/>
                    <a:pt x="1125" y="357"/>
                    <a:pt x="1125" y="357"/>
                  </a:cubicBezTo>
                  <a:cubicBezTo>
                    <a:pt x="1126" y="356"/>
                    <a:pt x="1126" y="355"/>
                    <a:pt x="1126" y="354"/>
                  </a:cubicBezTo>
                  <a:cubicBezTo>
                    <a:pt x="1126" y="354"/>
                    <a:pt x="1126" y="354"/>
                    <a:pt x="1127" y="354"/>
                  </a:cubicBezTo>
                  <a:cubicBezTo>
                    <a:pt x="1127" y="354"/>
                    <a:pt x="1128" y="354"/>
                    <a:pt x="1129" y="353"/>
                  </a:cubicBezTo>
                  <a:cubicBezTo>
                    <a:pt x="1421" y="62"/>
                    <a:pt x="1421" y="62"/>
                    <a:pt x="1421" y="62"/>
                  </a:cubicBezTo>
                  <a:cubicBezTo>
                    <a:pt x="1422" y="60"/>
                    <a:pt x="1422" y="58"/>
                    <a:pt x="1421" y="57"/>
                  </a:cubicBezTo>
                  <a:cubicBezTo>
                    <a:pt x="1419" y="56"/>
                    <a:pt x="1417" y="56"/>
                    <a:pt x="1416" y="57"/>
                  </a:cubicBezTo>
                  <a:cubicBezTo>
                    <a:pt x="1124" y="349"/>
                    <a:pt x="1124" y="349"/>
                    <a:pt x="1124" y="349"/>
                  </a:cubicBezTo>
                  <a:cubicBezTo>
                    <a:pt x="1124" y="350"/>
                    <a:pt x="1123" y="351"/>
                    <a:pt x="1124" y="352"/>
                  </a:cubicBezTo>
                  <a:close/>
                  <a:moveTo>
                    <a:pt x="879" y="602"/>
                  </a:moveTo>
                  <a:cubicBezTo>
                    <a:pt x="880" y="602"/>
                    <a:pt x="881" y="602"/>
                    <a:pt x="881" y="601"/>
                  </a:cubicBezTo>
                  <a:cubicBezTo>
                    <a:pt x="1048" y="434"/>
                    <a:pt x="1048" y="434"/>
                    <a:pt x="1048" y="434"/>
                  </a:cubicBezTo>
                  <a:cubicBezTo>
                    <a:pt x="1049" y="433"/>
                    <a:pt x="1049" y="431"/>
                    <a:pt x="1048" y="430"/>
                  </a:cubicBezTo>
                  <a:cubicBezTo>
                    <a:pt x="1047" y="429"/>
                    <a:pt x="1045" y="429"/>
                    <a:pt x="1044" y="430"/>
                  </a:cubicBezTo>
                  <a:cubicBezTo>
                    <a:pt x="877" y="597"/>
                    <a:pt x="877" y="597"/>
                    <a:pt x="877" y="597"/>
                  </a:cubicBezTo>
                  <a:cubicBezTo>
                    <a:pt x="876" y="598"/>
                    <a:pt x="876" y="600"/>
                    <a:pt x="877" y="601"/>
                  </a:cubicBezTo>
                  <a:cubicBezTo>
                    <a:pt x="878" y="602"/>
                    <a:pt x="878" y="602"/>
                    <a:pt x="879" y="602"/>
                  </a:cubicBezTo>
                  <a:close/>
                  <a:moveTo>
                    <a:pt x="869" y="626"/>
                  </a:moveTo>
                  <a:cubicBezTo>
                    <a:pt x="870" y="626"/>
                    <a:pt x="871" y="626"/>
                    <a:pt x="871" y="625"/>
                  </a:cubicBezTo>
                  <a:cubicBezTo>
                    <a:pt x="1054" y="442"/>
                    <a:pt x="1054" y="442"/>
                    <a:pt x="1054" y="442"/>
                  </a:cubicBezTo>
                  <a:cubicBezTo>
                    <a:pt x="1054" y="442"/>
                    <a:pt x="1054" y="442"/>
                    <a:pt x="1054" y="441"/>
                  </a:cubicBezTo>
                  <a:cubicBezTo>
                    <a:pt x="1055" y="441"/>
                    <a:pt x="1055" y="441"/>
                    <a:pt x="1055" y="441"/>
                  </a:cubicBezTo>
                  <a:cubicBezTo>
                    <a:pt x="1130" y="367"/>
                    <a:pt x="1130" y="367"/>
                    <a:pt x="1130" y="367"/>
                  </a:cubicBezTo>
                  <a:cubicBezTo>
                    <a:pt x="1131" y="365"/>
                    <a:pt x="1131" y="364"/>
                    <a:pt x="1130" y="362"/>
                  </a:cubicBezTo>
                  <a:cubicBezTo>
                    <a:pt x="1128" y="361"/>
                    <a:pt x="1126" y="361"/>
                    <a:pt x="1125" y="362"/>
                  </a:cubicBezTo>
                  <a:cubicBezTo>
                    <a:pt x="1051" y="437"/>
                    <a:pt x="1051" y="437"/>
                    <a:pt x="1051" y="437"/>
                  </a:cubicBezTo>
                  <a:cubicBezTo>
                    <a:pt x="1051" y="437"/>
                    <a:pt x="1051" y="437"/>
                    <a:pt x="1050" y="437"/>
                  </a:cubicBezTo>
                  <a:cubicBezTo>
                    <a:pt x="1050" y="438"/>
                    <a:pt x="1050" y="438"/>
                    <a:pt x="1050" y="438"/>
                  </a:cubicBezTo>
                  <a:cubicBezTo>
                    <a:pt x="867" y="621"/>
                    <a:pt x="867" y="621"/>
                    <a:pt x="867" y="621"/>
                  </a:cubicBezTo>
                  <a:cubicBezTo>
                    <a:pt x="866" y="622"/>
                    <a:pt x="866" y="624"/>
                    <a:pt x="867" y="625"/>
                  </a:cubicBezTo>
                  <a:cubicBezTo>
                    <a:pt x="868" y="626"/>
                    <a:pt x="868" y="626"/>
                    <a:pt x="869" y="626"/>
                  </a:cubicBezTo>
                  <a:close/>
                  <a:moveTo>
                    <a:pt x="1134" y="357"/>
                  </a:moveTo>
                  <a:cubicBezTo>
                    <a:pt x="1135" y="358"/>
                    <a:pt x="1136" y="358"/>
                    <a:pt x="1137" y="358"/>
                  </a:cubicBezTo>
                  <a:cubicBezTo>
                    <a:pt x="1137" y="358"/>
                    <a:pt x="1138" y="358"/>
                    <a:pt x="1139" y="357"/>
                  </a:cubicBezTo>
                  <a:cubicBezTo>
                    <a:pt x="1430" y="66"/>
                    <a:pt x="1430" y="66"/>
                    <a:pt x="1430" y="66"/>
                  </a:cubicBezTo>
                  <a:cubicBezTo>
                    <a:pt x="1432" y="65"/>
                    <a:pt x="1432" y="63"/>
                    <a:pt x="1430" y="61"/>
                  </a:cubicBezTo>
                  <a:cubicBezTo>
                    <a:pt x="1429" y="60"/>
                    <a:pt x="1427" y="60"/>
                    <a:pt x="1426" y="61"/>
                  </a:cubicBezTo>
                  <a:cubicBezTo>
                    <a:pt x="1134" y="353"/>
                    <a:pt x="1134" y="353"/>
                    <a:pt x="1134" y="353"/>
                  </a:cubicBezTo>
                  <a:cubicBezTo>
                    <a:pt x="1133" y="354"/>
                    <a:pt x="1133" y="356"/>
                    <a:pt x="1134" y="357"/>
                  </a:cubicBezTo>
                  <a:close/>
                  <a:moveTo>
                    <a:pt x="1441" y="64"/>
                  </a:moveTo>
                  <a:cubicBezTo>
                    <a:pt x="1440" y="63"/>
                    <a:pt x="1438" y="63"/>
                    <a:pt x="1437" y="64"/>
                  </a:cubicBezTo>
                  <a:cubicBezTo>
                    <a:pt x="1146" y="355"/>
                    <a:pt x="1146" y="355"/>
                    <a:pt x="1146" y="355"/>
                  </a:cubicBezTo>
                  <a:cubicBezTo>
                    <a:pt x="1145" y="356"/>
                    <a:pt x="1145" y="358"/>
                    <a:pt x="1146" y="359"/>
                  </a:cubicBezTo>
                  <a:cubicBezTo>
                    <a:pt x="1147" y="360"/>
                    <a:pt x="1148" y="360"/>
                    <a:pt x="1149" y="360"/>
                  </a:cubicBezTo>
                  <a:cubicBezTo>
                    <a:pt x="1149" y="360"/>
                    <a:pt x="1150" y="360"/>
                    <a:pt x="1151" y="359"/>
                  </a:cubicBezTo>
                  <a:cubicBezTo>
                    <a:pt x="1441" y="69"/>
                    <a:pt x="1441" y="69"/>
                    <a:pt x="1441" y="69"/>
                  </a:cubicBezTo>
                  <a:cubicBezTo>
                    <a:pt x="1443" y="68"/>
                    <a:pt x="1443" y="66"/>
                    <a:pt x="1441" y="64"/>
                  </a:cubicBezTo>
                  <a:close/>
                  <a:moveTo>
                    <a:pt x="929" y="581"/>
                  </a:moveTo>
                  <a:cubicBezTo>
                    <a:pt x="929" y="581"/>
                    <a:pt x="929" y="581"/>
                    <a:pt x="929" y="581"/>
                  </a:cubicBezTo>
                  <a:cubicBezTo>
                    <a:pt x="1057" y="453"/>
                    <a:pt x="1057" y="453"/>
                    <a:pt x="1057" y="453"/>
                  </a:cubicBezTo>
                  <a:cubicBezTo>
                    <a:pt x="1058" y="452"/>
                    <a:pt x="1058" y="450"/>
                    <a:pt x="1057" y="449"/>
                  </a:cubicBezTo>
                  <a:cubicBezTo>
                    <a:pt x="1056" y="448"/>
                    <a:pt x="1054" y="448"/>
                    <a:pt x="1052" y="449"/>
                  </a:cubicBezTo>
                  <a:cubicBezTo>
                    <a:pt x="924" y="577"/>
                    <a:pt x="924" y="577"/>
                    <a:pt x="924" y="577"/>
                  </a:cubicBezTo>
                  <a:cubicBezTo>
                    <a:pt x="924" y="577"/>
                    <a:pt x="924" y="577"/>
                    <a:pt x="924" y="577"/>
                  </a:cubicBezTo>
                  <a:cubicBezTo>
                    <a:pt x="864" y="638"/>
                    <a:pt x="864" y="638"/>
                    <a:pt x="864" y="638"/>
                  </a:cubicBezTo>
                  <a:cubicBezTo>
                    <a:pt x="863" y="639"/>
                    <a:pt x="863" y="641"/>
                    <a:pt x="864" y="642"/>
                  </a:cubicBezTo>
                  <a:cubicBezTo>
                    <a:pt x="864" y="643"/>
                    <a:pt x="865" y="643"/>
                    <a:pt x="866" y="643"/>
                  </a:cubicBezTo>
                  <a:cubicBezTo>
                    <a:pt x="867" y="643"/>
                    <a:pt x="868" y="643"/>
                    <a:pt x="868" y="642"/>
                  </a:cubicBezTo>
                  <a:lnTo>
                    <a:pt x="929" y="581"/>
                  </a:lnTo>
                  <a:close/>
                  <a:moveTo>
                    <a:pt x="1071" y="438"/>
                  </a:moveTo>
                  <a:cubicBezTo>
                    <a:pt x="1072" y="438"/>
                    <a:pt x="1073" y="437"/>
                    <a:pt x="1073" y="437"/>
                  </a:cubicBezTo>
                  <a:cubicBezTo>
                    <a:pt x="1140" y="370"/>
                    <a:pt x="1140" y="370"/>
                    <a:pt x="1140" y="370"/>
                  </a:cubicBezTo>
                  <a:cubicBezTo>
                    <a:pt x="1141" y="369"/>
                    <a:pt x="1141" y="367"/>
                    <a:pt x="1140" y="366"/>
                  </a:cubicBezTo>
                  <a:cubicBezTo>
                    <a:pt x="1139" y="365"/>
                    <a:pt x="1137" y="365"/>
                    <a:pt x="1135" y="366"/>
                  </a:cubicBezTo>
                  <a:cubicBezTo>
                    <a:pt x="1069" y="432"/>
                    <a:pt x="1069" y="432"/>
                    <a:pt x="1069" y="432"/>
                  </a:cubicBezTo>
                  <a:cubicBezTo>
                    <a:pt x="1068" y="434"/>
                    <a:pt x="1068" y="436"/>
                    <a:pt x="1069" y="437"/>
                  </a:cubicBezTo>
                  <a:cubicBezTo>
                    <a:pt x="1070" y="437"/>
                    <a:pt x="1070" y="438"/>
                    <a:pt x="1071" y="438"/>
                  </a:cubicBezTo>
                  <a:close/>
                  <a:moveTo>
                    <a:pt x="1070" y="455"/>
                  </a:moveTo>
                  <a:cubicBezTo>
                    <a:pt x="1071" y="453"/>
                    <a:pt x="1071" y="451"/>
                    <a:pt x="1070" y="450"/>
                  </a:cubicBezTo>
                  <a:cubicBezTo>
                    <a:pt x="1068" y="449"/>
                    <a:pt x="1066" y="449"/>
                    <a:pt x="1065" y="450"/>
                  </a:cubicBezTo>
                  <a:cubicBezTo>
                    <a:pt x="868" y="647"/>
                    <a:pt x="868" y="647"/>
                    <a:pt x="868" y="647"/>
                  </a:cubicBezTo>
                  <a:cubicBezTo>
                    <a:pt x="867" y="649"/>
                    <a:pt x="867" y="651"/>
                    <a:pt x="868" y="652"/>
                  </a:cubicBezTo>
                  <a:cubicBezTo>
                    <a:pt x="869" y="652"/>
                    <a:pt x="870" y="653"/>
                    <a:pt x="870" y="653"/>
                  </a:cubicBezTo>
                  <a:cubicBezTo>
                    <a:pt x="871" y="653"/>
                    <a:pt x="872" y="652"/>
                    <a:pt x="872" y="652"/>
                  </a:cubicBezTo>
                  <a:lnTo>
                    <a:pt x="1070" y="455"/>
                  </a:lnTo>
                  <a:close/>
                  <a:moveTo>
                    <a:pt x="1233" y="292"/>
                  </a:moveTo>
                  <a:cubicBezTo>
                    <a:pt x="1233" y="292"/>
                    <a:pt x="1233" y="292"/>
                    <a:pt x="1233" y="292"/>
                  </a:cubicBezTo>
                  <a:cubicBezTo>
                    <a:pt x="1457" y="68"/>
                    <a:pt x="1457" y="68"/>
                    <a:pt x="1457" y="68"/>
                  </a:cubicBezTo>
                  <a:cubicBezTo>
                    <a:pt x="1458" y="66"/>
                    <a:pt x="1458" y="64"/>
                    <a:pt x="1457" y="63"/>
                  </a:cubicBezTo>
                  <a:cubicBezTo>
                    <a:pt x="1455" y="62"/>
                    <a:pt x="1453" y="62"/>
                    <a:pt x="1452" y="63"/>
                  </a:cubicBezTo>
                  <a:cubicBezTo>
                    <a:pt x="1228" y="287"/>
                    <a:pt x="1228" y="287"/>
                    <a:pt x="1228" y="287"/>
                  </a:cubicBezTo>
                  <a:cubicBezTo>
                    <a:pt x="1228" y="287"/>
                    <a:pt x="1228" y="287"/>
                    <a:pt x="1228" y="287"/>
                  </a:cubicBezTo>
                  <a:cubicBezTo>
                    <a:pt x="1228" y="287"/>
                    <a:pt x="1228" y="287"/>
                    <a:pt x="1228" y="287"/>
                  </a:cubicBezTo>
                  <a:cubicBezTo>
                    <a:pt x="1161" y="354"/>
                    <a:pt x="1161" y="354"/>
                    <a:pt x="1161" y="354"/>
                  </a:cubicBezTo>
                  <a:cubicBezTo>
                    <a:pt x="1160" y="356"/>
                    <a:pt x="1160" y="358"/>
                    <a:pt x="1161" y="359"/>
                  </a:cubicBezTo>
                  <a:cubicBezTo>
                    <a:pt x="1162" y="359"/>
                    <a:pt x="1162" y="360"/>
                    <a:pt x="1163" y="360"/>
                  </a:cubicBezTo>
                  <a:cubicBezTo>
                    <a:pt x="1164" y="360"/>
                    <a:pt x="1165" y="359"/>
                    <a:pt x="1165" y="359"/>
                  </a:cubicBezTo>
                  <a:cubicBezTo>
                    <a:pt x="1233" y="292"/>
                    <a:pt x="1233" y="292"/>
                    <a:pt x="1233" y="292"/>
                  </a:cubicBezTo>
                  <a:cubicBezTo>
                    <a:pt x="1233" y="292"/>
                    <a:pt x="1233" y="292"/>
                    <a:pt x="1233" y="292"/>
                  </a:cubicBezTo>
                  <a:close/>
                  <a:moveTo>
                    <a:pt x="1142" y="373"/>
                  </a:moveTo>
                  <a:cubicBezTo>
                    <a:pt x="1106" y="410"/>
                    <a:pt x="1106" y="410"/>
                    <a:pt x="1106" y="410"/>
                  </a:cubicBezTo>
                  <a:cubicBezTo>
                    <a:pt x="1104" y="413"/>
                    <a:pt x="1104" y="413"/>
                    <a:pt x="1104" y="413"/>
                  </a:cubicBezTo>
                  <a:cubicBezTo>
                    <a:pt x="1104" y="413"/>
                    <a:pt x="1104" y="413"/>
                    <a:pt x="1104" y="413"/>
                  </a:cubicBezTo>
                  <a:cubicBezTo>
                    <a:pt x="1094" y="422"/>
                    <a:pt x="1094" y="422"/>
                    <a:pt x="1094" y="422"/>
                  </a:cubicBezTo>
                  <a:cubicBezTo>
                    <a:pt x="1093" y="424"/>
                    <a:pt x="1092" y="425"/>
                    <a:pt x="1093" y="427"/>
                  </a:cubicBezTo>
                  <a:cubicBezTo>
                    <a:pt x="1094" y="427"/>
                    <a:pt x="1095" y="428"/>
                    <a:pt x="1095" y="428"/>
                  </a:cubicBezTo>
                  <a:cubicBezTo>
                    <a:pt x="1096" y="428"/>
                    <a:pt x="1097" y="427"/>
                    <a:pt x="1098" y="427"/>
                  </a:cubicBezTo>
                  <a:cubicBezTo>
                    <a:pt x="1107" y="417"/>
                    <a:pt x="1107" y="417"/>
                    <a:pt x="1107" y="417"/>
                  </a:cubicBezTo>
                  <a:cubicBezTo>
                    <a:pt x="1107" y="417"/>
                    <a:pt x="1107" y="417"/>
                    <a:pt x="1107" y="417"/>
                  </a:cubicBezTo>
                  <a:cubicBezTo>
                    <a:pt x="1110" y="415"/>
                    <a:pt x="1110" y="415"/>
                    <a:pt x="1110" y="415"/>
                  </a:cubicBezTo>
                  <a:cubicBezTo>
                    <a:pt x="1110" y="415"/>
                    <a:pt x="1110" y="415"/>
                    <a:pt x="1110" y="415"/>
                  </a:cubicBezTo>
                  <a:cubicBezTo>
                    <a:pt x="1147" y="378"/>
                    <a:pt x="1147" y="378"/>
                    <a:pt x="1147" y="378"/>
                  </a:cubicBezTo>
                  <a:cubicBezTo>
                    <a:pt x="1148" y="377"/>
                    <a:pt x="1148" y="375"/>
                    <a:pt x="1146" y="373"/>
                  </a:cubicBezTo>
                  <a:cubicBezTo>
                    <a:pt x="1145" y="372"/>
                    <a:pt x="1143" y="372"/>
                    <a:pt x="1142" y="373"/>
                  </a:cubicBezTo>
                  <a:close/>
                  <a:moveTo>
                    <a:pt x="1087" y="451"/>
                  </a:moveTo>
                  <a:cubicBezTo>
                    <a:pt x="1088" y="450"/>
                    <a:pt x="1088" y="448"/>
                    <a:pt x="1087" y="447"/>
                  </a:cubicBezTo>
                  <a:cubicBezTo>
                    <a:pt x="1086" y="446"/>
                    <a:pt x="1084" y="446"/>
                    <a:pt x="1083" y="447"/>
                  </a:cubicBezTo>
                  <a:cubicBezTo>
                    <a:pt x="873" y="657"/>
                    <a:pt x="873" y="657"/>
                    <a:pt x="873" y="657"/>
                  </a:cubicBezTo>
                  <a:cubicBezTo>
                    <a:pt x="871" y="658"/>
                    <a:pt x="871" y="660"/>
                    <a:pt x="873" y="661"/>
                  </a:cubicBezTo>
                  <a:cubicBezTo>
                    <a:pt x="873" y="662"/>
                    <a:pt x="874" y="662"/>
                    <a:pt x="875" y="662"/>
                  </a:cubicBezTo>
                  <a:cubicBezTo>
                    <a:pt x="876" y="662"/>
                    <a:pt x="876" y="662"/>
                    <a:pt x="877" y="661"/>
                  </a:cubicBezTo>
                  <a:lnTo>
                    <a:pt x="1087" y="451"/>
                  </a:lnTo>
                  <a:close/>
                  <a:moveTo>
                    <a:pt x="1469" y="65"/>
                  </a:moveTo>
                  <a:cubicBezTo>
                    <a:pt x="1468" y="63"/>
                    <a:pt x="1466" y="63"/>
                    <a:pt x="1465" y="65"/>
                  </a:cubicBezTo>
                  <a:cubicBezTo>
                    <a:pt x="1177" y="353"/>
                    <a:pt x="1177" y="353"/>
                    <a:pt x="1177" y="353"/>
                  </a:cubicBezTo>
                  <a:cubicBezTo>
                    <a:pt x="1176" y="354"/>
                    <a:pt x="1176" y="356"/>
                    <a:pt x="1177" y="357"/>
                  </a:cubicBezTo>
                  <a:cubicBezTo>
                    <a:pt x="1178" y="358"/>
                    <a:pt x="1178" y="358"/>
                    <a:pt x="1179" y="358"/>
                  </a:cubicBezTo>
                  <a:cubicBezTo>
                    <a:pt x="1180" y="358"/>
                    <a:pt x="1181" y="358"/>
                    <a:pt x="1181" y="357"/>
                  </a:cubicBezTo>
                  <a:cubicBezTo>
                    <a:pt x="1469" y="69"/>
                    <a:pt x="1469" y="69"/>
                    <a:pt x="1469" y="69"/>
                  </a:cubicBezTo>
                  <a:cubicBezTo>
                    <a:pt x="1470" y="68"/>
                    <a:pt x="1470" y="66"/>
                    <a:pt x="1469" y="65"/>
                  </a:cubicBezTo>
                  <a:close/>
                  <a:moveTo>
                    <a:pt x="1480" y="68"/>
                  </a:moveTo>
                  <a:cubicBezTo>
                    <a:pt x="1479" y="67"/>
                    <a:pt x="1477" y="67"/>
                    <a:pt x="1475" y="68"/>
                  </a:cubicBezTo>
                  <a:cubicBezTo>
                    <a:pt x="1184" y="360"/>
                    <a:pt x="1184" y="360"/>
                    <a:pt x="1184" y="360"/>
                  </a:cubicBezTo>
                  <a:cubicBezTo>
                    <a:pt x="1183" y="361"/>
                    <a:pt x="1183" y="363"/>
                    <a:pt x="1184" y="364"/>
                  </a:cubicBezTo>
                  <a:cubicBezTo>
                    <a:pt x="1184" y="365"/>
                    <a:pt x="1185" y="365"/>
                    <a:pt x="1186" y="365"/>
                  </a:cubicBezTo>
                  <a:cubicBezTo>
                    <a:pt x="1187" y="365"/>
                    <a:pt x="1188" y="365"/>
                    <a:pt x="1188" y="364"/>
                  </a:cubicBezTo>
                  <a:cubicBezTo>
                    <a:pt x="1480" y="72"/>
                    <a:pt x="1480" y="72"/>
                    <a:pt x="1480" y="72"/>
                  </a:cubicBezTo>
                  <a:cubicBezTo>
                    <a:pt x="1481" y="71"/>
                    <a:pt x="1481" y="69"/>
                    <a:pt x="1480" y="68"/>
                  </a:cubicBezTo>
                  <a:close/>
                  <a:moveTo>
                    <a:pt x="1096" y="448"/>
                  </a:moveTo>
                  <a:cubicBezTo>
                    <a:pt x="876" y="667"/>
                    <a:pt x="876" y="667"/>
                    <a:pt x="876" y="667"/>
                  </a:cubicBezTo>
                  <a:cubicBezTo>
                    <a:pt x="875" y="668"/>
                    <a:pt x="875" y="670"/>
                    <a:pt x="876" y="671"/>
                  </a:cubicBezTo>
                  <a:cubicBezTo>
                    <a:pt x="877" y="672"/>
                    <a:pt x="878" y="672"/>
                    <a:pt x="879" y="672"/>
                  </a:cubicBezTo>
                  <a:cubicBezTo>
                    <a:pt x="879" y="672"/>
                    <a:pt x="880" y="672"/>
                    <a:pt x="881" y="671"/>
                  </a:cubicBezTo>
                  <a:cubicBezTo>
                    <a:pt x="1100" y="452"/>
                    <a:pt x="1100" y="452"/>
                    <a:pt x="1100" y="452"/>
                  </a:cubicBezTo>
                  <a:cubicBezTo>
                    <a:pt x="1101" y="451"/>
                    <a:pt x="1101" y="449"/>
                    <a:pt x="1100" y="448"/>
                  </a:cubicBezTo>
                  <a:cubicBezTo>
                    <a:pt x="1099" y="446"/>
                    <a:pt x="1097" y="446"/>
                    <a:pt x="1096" y="448"/>
                  </a:cubicBezTo>
                  <a:close/>
                  <a:moveTo>
                    <a:pt x="1490" y="76"/>
                  </a:moveTo>
                  <a:cubicBezTo>
                    <a:pt x="1491" y="75"/>
                    <a:pt x="1491" y="73"/>
                    <a:pt x="1490" y="72"/>
                  </a:cubicBezTo>
                  <a:cubicBezTo>
                    <a:pt x="1489" y="71"/>
                    <a:pt x="1487" y="71"/>
                    <a:pt x="1486" y="72"/>
                  </a:cubicBezTo>
                  <a:cubicBezTo>
                    <a:pt x="1191" y="367"/>
                    <a:pt x="1191" y="367"/>
                    <a:pt x="1191" y="367"/>
                  </a:cubicBezTo>
                  <a:cubicBezTo>
                    <a:pt x="1190" y="368"/>
                    <a:pt x="1190" y="370"/>
                    <a:pt x="1191" y="371"/>
                  </a:cubicBezTo>
                  <a:cubicBezTo>
                    <a:pt x="1191" y="372"/>
                    <a:pt x="1192" y="372"/>
                    <a:pt x="1193" y="372"/>
                  </a:cubicBezTo>
                  <a:cubicBezTo>
                    <a:pt x="1194" y="372"/>
                    <a:pt x="1195" y="372"/>
                    <a:pt x="1195" y="371"/>
                  </a:cubicBezTo>
                  <a:lnTo>
                    <a:pt x="1490" y="76"/>
                  </a:lnTo>
                  <a:close/>
                  <a:moveTo>
                    <a:pt x="1090" y="467"/>
                  </a:moveTo>
                  <a:cubicBezTo>
                    <a:pt x="879" y="678"/>
                    <a:pt x="879" y="678"/>
                    <a:pt x="879" y="678"/>
                  </a:cubicBezTo>
                  <a:cubicBezTo>
                    <a:pt x="878" y="679"/>
                    <a:pt x="878" y="681"/>
                    <a:pt x="879" y="683"/>
                  </a:cubicBezTo>
                  <a:cubicBezTo>
                    <a:pt x="880" y="683"/>
                    <a:pt x="881" y="683"/>
                    <a:pt x="881" y="683"/>
                  </a:cubicBezTo>
                  <a:cubicBezTo>
                    <a:pt x="882" y="683"/>
                    <a:pt x="883" y="683"/>
                    <a:pt x="884" y="683"/>
                  </a:cubicBezTo>
                  <a:cubicBezTo>
                    <a:pt x="1094" y="472"/>
                    <a:pt x="1094" y="472"/>
                    <a:pt x="1094" y="472"/>
                  </a:cubicBezTo>
                  <a:cubicBezTo>
                    <a:pt x="1096" y="470"/>
                    <a:pt x="1096" y="469"/>
                    <a:pt x="1094" y="467"/>
                  </a:cubicBezTo>
                  <a:cubicBezTo>
                    <a:pt x="1093" y="466"/>
                    <a:pt x="1091" y="466"/>
                    <a:pt x="1090" y="467"/>
                  </a:cubicBezTo>
                  <a:close/>
                  <a:moveTo>
                    <a:pt x="1504" y="76"/>
                  </a:moveTo>
                  <a:cubicBezTo>
                    <a:pt x="1506" y="75"/>
                    <a:pt x="1506" y="73"/>
                    <a:pt x="1504" y="71"/>
                  </a:cubicBezTo>
                  <a:cubicBezTo>
                    <a:pt x="1503" y="70"/>
                    <a:pt x="1501" y="70"/>
                    <a:pt x="1500" y="71"/>
                  </a:cubicBezTo>
                  <a:cubicBezTo>
                    <a:pt x="1201" y="370"/>
                    <a:pt x="1201" y="370"/>
                    <a:pt x="1201" y="370"/>
                  </a:cubicBezTo>
                  <a:cubicBezTo>
                    <a:pt x="1201" y="370"/>
                    <a:pt x="1201" y="370"/>
                    <a:pt x="1201" y="370"/>
                  </a:cubicBezTo>
                  <a:cubicBezTo>
                    <a:pt x="1196" y="376"/>
                    <a:pt x="1196" y="376"/>
                    <a:pt x="1196" y="376"/>
                  </a:cubicBezTo>
                  <a:cubicBezTo>
                    <a:pt x="1195" y="377"/>
                    <a:pt x="1195" y="379"/>
                    <a:pt x="1196" y="380"/>
                  </a:cubicBezTo>
                  <a:cubicBezTo>
                    <a:pt x="1196" y="381"/>
                    <a:pt x="1197" y="381"/>
                    <a:pt x="1198" y="381"/>
                  </a:cubicBezTo>
                  <a:cubicBezTo>
                    <a:pt x="1199" y="381"/>
                    <a:pt x="1200" y="381"/>
                    <a:pt x="1200" y="380"/>
                  </a:cubicBezTo>
                  <a:cubicBezTo>
                    <a:pt x="1212" y="368"/>
                    <a:pt x="1212" y="368"/>
                    <a:pt x="1212" y="368"/>
                  </a:cubicBezTo>
                  <a:lnTo>
                    <a:pt x="1504" y="76"/>
                  </a:lnTo>
                  <a:close/>
                  <a:moveTo>
                    <a:pt x="885" y="695"/>
                  </a:moveTo>
                  <a:cubicBezTo>
                    <a:pt x="1055" y="525"/>
                    <a:pt x="1055" y="525"/>
                    <a:pt x="1055" y="525"/>
                  </a:cubicBezTo>
                  <a:cubicBezTo>
                    <a:pt x="1055" y="525"/>
                    <a:pt x="1055" y="525"/>
                    <a:pt x="1055" y="525"/>
                  </a:cubicBezTo>
                  <a:cubicBezTo>
                    <a:pt x="1055" y="525"/>
                    <a:pt x="1055" y="525"/>
                    <a:pt x="1055" y="525"/>
                  </a:cubicBezTo>
                  <a:cubicBezTo>
                    <a:pt x="1055" y="525"/>
                    <a:pt x="1056" y="525"/>
                    <a:pt x="1056" y="524"/>
                  </a:cubicBezTo>
                  <a:cubicBezTo>
                    <a:pt x="1056" y="524"/>
                    <a:pt x="1056" y="524"/>
                    <a:pt x="1056" y="524"/>
                  </a:cubicBezTo>
                  <a:cubicBezTo>
                    <a:pt x="1056" y="524"/>
                    <a:pt x="1056" y="524"/>
                    <a:pt x="1056" y="524"/>
                  </a:cubicBezTo>
                  <a:cubicBezTo>
                    <a:pt x="1057" y="523"/>
                    <a:pt x="1058" y="523"/>
                    <a:pt x="1058" y="522"/>
                  </a:cubicBezTo>
                  <a:cubicBezTo>
                    <a:pt x="1058" y="522"/>
                    <a:pt x="1059" y="522"/>
                    <a:pt x="1059" y="521"/>
                  </a:cubicBezTo>
                  <a:cubicBezTo>
                    <a:pt x="1059" y="521"/>
                    <a:pt x="1059" y="521"/>
                    <a:pt x="1059" y="521"/>
                  </a:cubicBezTo>
                  <a:cubicBezTo>
                    <a:pt x="1059" y="521"/>
                    <a:pt x="1059" y="521"/>
                    <a:pt x="1059" y="520"/>
                  </a:cubicBezTo>
                  <a:cubicBezTo>
                    <a:pt x="1059" y="520"/>
                    <a:pt x="1059" y="520"/>
                    <a:pt x="1059" y="520"/>
                  </a:cubicBezTo>
                  <a:cubicBezTo>
                    <a:pt x="1059" y="520"/>
                    <a:pt x="1059" y="519"/>
                    <a:pt x="1059" y="519"/>
                  </a:cubicBezTo>
                  <a:cubicBezTo>
                    <a:pt x="1059" y="519"/>
                    <a:pt x="1059" y="519"/>
                    <a:pt x="1059" y="519"/>
                  </a:cubicBezTo>
                  <a:cubicBezTo>
                    <a:pt x="1059" y="518"/>
                    <a:pt x="1059" y="518"/>
                    <a:pt x="1059" y="518"/>
                  </a:cubicBezTo>
                  <a:cubicBezTo>
                    <a:pt x="1060" y="518"/>
                    <a:pt x="1060" y="518"/>
                    <a:pt x="1060" y="518"/>
                  </a:cubicBezTo>
                  <a:cubicBezTo>
                    <a:pt x="1061" y="518"/>
                    <a:pt x="1062" y="518"/>
                    <a:pt x="1063" y="518"/>
                  </a:cubicBezTo>
                  <a:cubicBezTo>
                    <a:pt x="1083" y="497"/>
                    <a:pt x="1083" y="497"/>
                    <a:pt x="1083" y="497"/>
                  </a:cubicBezTo>
                  <a:cubicBezTo>
                    <a:pt x="1084" y="496"/>
                    <a:pt x="1084" y="494"/>
                    <a:pt x="1083" y="493"/>
                  </a:cubicBezTo>
                  <a:cubicBezTo>
                    <a:pt x="1082" y="492"/>
                    <a:pt x="1080" y="492"/>
                    <a:pt x="1079" y="493"/>
                  </a:cubicBezTo>
                  <a:cubicBezTo>
                    <a:pt x="1058" y="513"/>
                    <a:pt x="1058" y="513"/>
                    <a:pt x="1058" y="513"/>
                  </a:cubicBezTo>
                  <a:cubicBezTo>
                    <a:pt x="1057" y="514"/>
                    <a:pt x="1057" y="515"/>
                    <a:pt x="1058" y="516"/>
                  </a:cubicBezTo>
                  <a:cubicBezTo>
                    <a:pt x="1058" y="516"/>
                    <a:pt x="1057" y="516"/>
                    <a:pt x="1057" y="516"/>
                  </a:cubicBezTo>
                  <a:cubicBezTo>
                    <a:pt x="1057" y="516"/>
                    <a:pt x="1057" y="516"/>
                    <a:pt x="1057" y="516"/>
                  </a:cubicBezTo>
                  <a:cubicBezTo>
                    <a:pt x="1057" y="516"/>
                    <a:pt x="1056" y="516"/>
                    <a:pt x="1056" y="516"/>
                  </a:cubicBezTo>
                  <a:cubicBezTo>
                    <a:pt x="1056" y="516"/>
                    <a:pt x="1056" y="516"/>
                    <a:pt x="1056" y="516"/>
                  </a:cubicBezTo>
                  <a:cubicBezTo>
                    <a:pt x="1056" y="516"/>
                    <a:pt x="1055" y="516"/>
                    <a:pt x="1055" y="517"/>
                  </a:cubicBezTo>
                  <a:cubicBezTo>
                    <a:pt x="1055" y="517"/>
                    <a:pt x="1055" y="517"/>
                    <a:pt x="1055" y="517"/>
                  </a:cubicBezTo>
                  <a:cubicBezTo>
                    <a:pt x="1054" y="517"/>
                    <a:pt x="1054" y="517"/>
                    <a:pt x="1054" y="517"/>
                  </a:cubicBezTo>
                  <a:cubicBezTo>
                    <a:pt x="1052" y="520"/>
                    <a:pt x="1052" y="520"/>
                    <a:pt x="1052" y="520"/>
                  </a:cubicBezTo>
                  <a:cubicBezTo>
                    <a:pt x="1052" y="520"/>
                    <a:pt x="1052" y="520"/>
                    <a:pt x="1052" y="520"/>
                  </a:cubicBezTo>
                  <a:cubicBezTo>
                    <a:pt x="1051" y="520"/>
                    <a:pt x="1051" y="520"/>
                    <a:pt x="1051" y="521"/>
                  </a:cubicBezTo>
                  <a:cubicBezTo>
                    <a:pt x="1051" y="521"/>
                    <a:pt x="1051" y="521"/>
                    <a:pt x="1051" y="521"/>
                  </a:cubicBezTo>
                  <a:cubicBezTo>
                    <a:pt x="881" y="691"/>
                    <a:pt x="881" y="691"/>
                    <a:pt x="881" y="691"/>
                  </a:cubicBezTo>
                  <a:cubicBezTo>
                    <a:pt x="880" y="692"/>
                    <a:pt x="880" y="694"/>
                    <a:pt x="881" y="695"/>
                  </a:cubicBezTo>
                  <a:cubicBezTo>
                    <a:pt x="881" y="696"/>
                    <a:pt x="882" y="696"/>
                    <a:pt x="883" y="696"/>
                  </a:cubicBezTo>
                  <a:cubicBezTo>
                    <a:pt x="884" y="696"/>
                    <a:pt x="885" y="696"/>
                    <a:pt x="885" y="695"/>
                  </a:cubicBezTo>
                  <a:close/>
                  <a:moveTo>
                    <a:pt x="1035" y="559"/>
                  </a:moveTo>
                  <a:cubicBezTo>
                    <a:pt x="1037" y="558"/>
                    <a:pt x="1037" y="556"/>
                    <a:pt x="1035" y="554"/>
                  </a:cubicBezTo>
                  <a:cubicBezTo>
                    <a:pt x="1034" y="553"/>
                    <a:pt x="1032" y="553"/>
                    <a:pt x="1031" y="554"/>
                  </a:cubicBezTo>
                  <a:cubicBezTo>
                    <a:pt x="883" y="702"/>
                    <a:pt x="883" y="702"/>
                    <a:pt x="883" y="702"/>
                  </a:cubicBezTo>
                  <a:cubicBezTo>
                    <a:pt x="882" y="704"/>
                    <a:pt x="882" y="706"/>
                    <a:pt x="883" y="707"/>
                  </a:cubicBezTo>
                  <a:cubicBezTo>
                    <a:pt x="884" y="707"/>
                    <a:pt x="884" y="708"/>
                    <a:pt x="885" y="708"/>
                  </a:cubicBezTo>
                  <a:cubicBezTo>
                    <a:pt x="886" y="708"/>
                    <a:pt x="887" y="707"/>
                    <a:pt x="887" y="707"/>
                  </a:cubicBezTo>
                  <a:lnTo>
                    <a:pt x="1035" y="559"/>
                  </a:lnTo>
                  <a:close/>
                  <a:moveTo>
                    <a:pt x="1518" y="71"/>
                  </a:moveTo>
                  <a:cubicBezTo>
                    <a:pt x="1517" y="70"/>
                    <a:pt x="1515" y="70"/>
                    <a:pt x="1514" y="71"/>
                  </a:cubicBezTo>
                  <a:cubicBezTo>
                    <a:pt x="1203" y="382"/>
                    <a:pt x="1203" y="382"/>
                    <a:pt x="1203" y="382"/>
                  </a:cubicBezTo>
                  <a:cubicBezTo>
                    <a:pt x="1202" y="384"/>
                    <a:pt x="1202" y="385"/>
                    <a:pt x="1203" y="387"/>
                  </a:cubicBezTo>
                  <a:cubicBezTo>
                    <a:pt x="1204" y="387"/>
                    <a:pt x="1204" y="388"/>
                    <a:pt x="1205" y="388"/>
                  </a:cubicBezTo>
                  <a:cubicBezTo>
                    <a:pt x="1206" y="388"/>
                    <a:pt x="1207" y="387"/>
                    <a:pt x="1207" y="387"/>
                  </a:cubicBezTo>
                  <a:cubicBezTo>
                    <a:pt x="1518" y="76"/>
                    <a:pt x="1518" y="76"/>
                    <a:pt x="1518" y="76"/>
                  </a:cubicBezTo>
                  <a:cubicBezTo>
                    <a:pt x="1520" y="75"/>
                    <a:pt x="1520" y="73"/>
                    <a:pt x="1518" y="71"/>
                  </a:cubicBezTo>
                  <a:close/>
                  <a:moveTo>
                    <a:pt x="1222" y="386"/>
                  </a:moveTo>
                  <a:cubicBezTo>
                    <a:pt x="1529" y="79"/>
                    <a:pt x="1529" y="79"/>
                    <a:pt x="1529" y="79"/>
                  </a:cubicBezTo>
                  <a:cubicBezTo>
                    <a:pt x="1533" y="75"/>
                    <a:pt x="1533" y="75"/>
                    <a:pt x="1533" y="75"/>
                  </a:cubicBezTo>
                  <a:cubicBezTo>
                    <a:pt x="1535" y="73"/>
                    <a:pt x="1535" y="71"/>
                    <a:pt x="1533" y="70"/>
                  </a:cubicBezTo>
                  <a:cubicBezTo>
                    <a:pt x="1532" y="69"/>
                    <a:pt x="1530" y="69"/>
                    <a:pt x="1529" y="70"/>
                  </a:cubicBezTo>
                  <a:cubicBezTo>
                    <a:pt x="1217" y="382"/>
                    <a:pt x="1217" y="382"/>
                    <a:pt x="1217" y="382"/>
                  </a:cubicBezTo>
                  <a:cubicBezTo>
                    <a:pt x="1216" y="383"/>
                    <a:pt x="1216" y="385"/>
                    <a:pt x="1217" y="386"/>
                  </a:cubicBezTo>
                  <a:cubicBezTo>
                    <a:pt x="1218" y="387"/>
                    <a:pt x="1219" y="387"/>
                    <a:pt x="1220" y="387"/>
                  </a:cubicBezTo>
                  <a:cubicBezTo>
                    <a:pt x="1220" y="387"/>
                    <a:pt x="1221" y="387"/>
                    <a:pt x="1222" y="386"/>
                  </a:cubicBezTo>
                  <a:close/>
                  <a:moveTo>
                    <a:pt x="1031" y="577"/>
                  </a:moveTo>
                  <a:cubicBezTo>
                    <a:pt x="1032" y="576"/>
                    <a:pt x="1032" y="574"/>
                    <a:pt x="1031" y="573"/>
                  </a:cubicBezTo>
                  <a:cubicBezTo>
                    <a:pt x="1030" y="571"/>
                    <a:pt x="1028" y="571"/>
                    <a:pt x="1027" y="573"/>
                  </a:cubicBezTo>
                  <a:cubicBezTo>
                    <a:pt x="887" y="712"/>
                    <a:pt x="887" y="712"/>
                    <a:pt x="887" y="712"/>
                  </a:cubicBezTo>
                  <a:cubicBezTo>
                    <a:pt x="886" y="713"/>
                    <a:pt x="886" y="715"/>
                    <a:pt x="887" y="716"/>
                  </a:cubicBezTo>
                  <a:cubicBezTo>
                    <a:pt x="888" y="717"/>
                    <a:pt x="889" y="717"/>
                    <a:pt x="890" y="717"/>
                  </a:cubicBezTo>
                  <a:cubicBezTo>
                    <a:pt x="890" y="717"/>
                    <a:pt x="891" y="717"/>
                    <a:pt x="892" y="716"/>
                  </a:cubicBezTo>
                  <a:lnTo>
                    <a:pt x="1031" y="577"/>
                  </a:lnTo>
                  <a:close/>
                  <a:moveTo>
                    <a:pt x="1478" y="144"/>
                  </a:moveTo>
                  <a:cubicBezTo>
                    <a:pt x="1479" y="143"/>
                    <a:pt x="1479" y="141"/>
                    <a:pt x="1478" y="140"/>
                  </a:cubicBezTo>
                  <a:cubicBezTo>
                    <a:pt x="1477" y="138"/>
                    <a:pt x="1475" y="138"/>
                    <a:pt x="1474" y="140"/>
                  </a:cubicBezTo>
                  <a:cubicBezTo>
                    <a:pt x="1218" y="395"/>
                    <a:pt x="1218" y="395"/>
                    <a:pt x="1218" y="395"/>
                  </a:cubicBezTo>
                  <a:cubicBezTo>
                    <a:pt x="1217" y="396"/>
                    <a:pt x="1217" y="398"/>
                    <a:pt x="1218" y="399"/>
                  </a:cubicBezTo>
                  <a:cubicBezTo>
                    <a:pt x="1219" y="400"/>
                    <a:pt x="1220" y="400"/>
                    <a:pt x="1221" y="400"/>
                  </a:cubicBezTo>
                  <a:cubicBezTo>
                    <a:pt x="1221" y="400"/>
                    <a:pt x="1222" y="400"/>
                    <a:pt x="1223" y="399"/>
                  </a:cubicBezTo>
                  <a:lnTo>
                    <a:pt x="1478" y="144"/>
                  </a:lnTo>
                  <a:close/>
                  <a:moveTo>
                    <a:pt x="1481" y="137"/>
                  </a:moveTo>
                  <a:cubicBezTo>
                    <a:pt x="1482" y="137"/>
                    <a:pt x="1482" y="138"/>
                    <a:pt x="1483" y="138"/>
                  </a:cubicBezTo>
                  <a:cubicBezTo>
                    <a:pt x="1484" y="138"/>
                    <a:pt x="1485" y="137"/>
                    <a:pt x="1485" y="137"/>
                  </a:cubicBezTo>
                  <a:cubicBezTo>
                    <a:pt x="1547" y="75"/>
                    <a:pt x="1547" y="75"/>
                    <a:pt x="1547" y="75"/>
                  </a:cubicBezTo>
                  <a:cubicBezTo>
                    <a:pt x="1549" y="73"/>
                    <a:pt x="1549" y="71"/>
                    <a:pt x="1547" y="70"/>
                  </a:cubicBezTo>
                  <a:cubicBezTo>
                    <a:pt x="1546" y="69"/>
                    <a:pt x="1544" y="69"/>
                    <a:pt x="1543" y="70"/>
                  </a:cubicBezTo>
                  <a:cubicBezTo>
                    <a:pt x="1481" y="132"/>
                    <a:pt x="1481" y="132"/>
                    <a:pt x="1481" y="132"/>
                  </a:cubicBezTo>
                  <a:cubicBezTo>
                    <a:pt x="1480" y="133"/>
                    <a:pt x="1480" y="135"/>
                    <a:pt x="1481" y="137"/>
                  </a:cubicBezTo>
                  <a:close/>
                  <a:moveTo>
                    <a:pt x="1033" y="589"/>
                  </a:moveTo>
                  <a:cubicBezTo>
                    <a:pt x="1034" y="588"/>
                    <a:pt x="1034" y="586"/>
                    <a:pt x="1033" y="585"/>
                  </a:cubicBezTo>
                  <a:cubicBezTo>
                    <a:pt x="1032" y="584"/>
                    <a:pt x="1030" y="584"/>
                    <a:pt x="1029" y="585"/>
                  </a:cubicBezTo>
                  <a:cubicBezTo>
                    <a:pt x="892" y="721"/>
                    <a:pt x="892" y="721"/>
                    <a:pt x="892" y="721"/>
                  </a:cubicBezTo>
                  <a:cubicBezTo>
                    <a:pt x="891" y="722"/>
                    <a:pt x="891" y="724"/>
                    <a:pt x="892" y="725"/>
                  </a:cubicBezTo>
                  <a:cubicBezTo>
                    <a:pt x="893" y="726"/>
                    <a:pt x="894" y="726"/>
                    <a:pt x="894" y="726"/>
                  </a:cubicBezTo>
                  <a:cubicBezTo>
                    <a:pt x="895" y="726"/>
                    <a:pt x="896" y="726"/>
                    <a:pt x="897" y="725"/>
                  </a:cubicBezTo>
                  <a:lnTo>
                    <a:pt x="1033" y="589"/>
                  </a:lnTo>
                  <a:close/>
                  <a:moveTo>
                    <a:pt x="1495" y="137"/>
                  </a:moveTo>
                  <a:cubicBezTo>
                    <a:pt x="1495" y="138"/>
                    <a:pt x="1496" y="138"/>
                    <a:pt x="1497" y="138"/>
                  </a:cubicBezTo>
                  <a:cubicBezTo>
                    <a:pt x="1498" y="138"/>
                    <a:pt x="1498" y="138"/>
                    <a:pt x="1499" y="137"/>
                  </a:cubicBezTo>
                  <a:cubicBezTo>
                    <a:pt x="1559" y="77"/>
                    <a:pt x="1559" y="77"/>
                    <a:pt x="1559" y="77"/>
                  </a:cubicBezTo>
                  <a:cubicBezTo>
                    <a:pt x="1560" y="76"/>
                    <a:pt x="1560" y="74"/>
                    <a:pt x="1559" y="73"/>
                  </a:cubicBezTo>
                  <a:cubicBezTo>
                    <a:pt x="1558" y="72"/>
                    <a:pt x="1556" y="72"/>
                    <a:pt x="1554" y="73"/>
                  </a:cubicBezTo>
                  <a:cubicBezTo>
                    <a:pt x="1495" y="133"/>
                    <a:pt x="1495" y="133"/>
                    <a:pt x="1495" y="133"/>
                  </a:cubicBezTo>
                  <a:cubicBezTo>
                    <a:pt x="1493" y="134"/>
                    <a:pt x="1493" y="136"/>
                    <a:pt x="1495" y="137"/>
                  </a:cubicBezTo>
                  <a:close/>
                  <a:moveTo>
                    <a:pt x="1472" y="164"/>
                  </a:moveTo>
                  <a:cubicBezTo>
                    <a:pt x="1473" y="163"/>
                    <a:pt x="1473" y="161"/>
                    <a:pt x="1472" y="160"/>
                  </a:cubicBezTo>
                  <a:cubicBezTo>
                    <a:pt x="1471" y="159"/>
                    <a:pt x="1469" y="159"/>
                    <a:pt x="1468" y="160"/>
                  </a:cubicBezTo>
                  <a:cubicBezTo>
                    <a:pt x="1222" y="405"/>
                    <a:pt x="1222" y="405"/>
                    <a:pt x="1222" y="405"/>
                  </a:cubicBezTo>
                  <a:cubicBezTo>
                    <a:pt x="1221" y="407"/>
                    <a:pt x="1221" y="409"/>
                    <a:pt x="1222" y="410"/>
                  </a:cubicBezTo>
                  <a:cubicBezTo>
                    <a:pt x="1222" y="410"/>
                    <a:pt x="1223" y="411"/>
                    <a:pt x="1224" y="411"/>
                  </a:cubicBezTo>
                  <a:cubicBezTo>
                    <a:pt x="1225" y="411"/>
                    <a:pt x="1226" y="410"/>
                    <a:pt x="1226" y="410"/>
                  </a:cubicBezTo>
                  <a:lnTo>
                    <a:pt x="1472" y="164"/>
                  </a:lnTo>
                  <a:close/>
                  <a:moveTo>
                    <a:pt x="1034" y="593"/>
                  </a:moveTo>
                  <a:cubicBezTo>
                    <a:pt x="897" y="731"/>
                    <a:pt x="897" y="731"/>
                    <a:pt x="897" y="731"/>
                  </a:cubicBezTo>
                  <a:cubicBezTo>
                    <a:pt x="895" y="732"/>
                    <a:pt x="895" y="734"/>
                    <a:pt x="897" y="735"/>
                  </a:cubicBezTo>
                  <a:cubicBezTo>
                    <a:pt x="897" y="736"/>
                    <a:pt x="898" y="736"/>
                    <a:pt x="899" y="736"/>
                  </a:cubicBezTo>
                  <a:cubicBezTo>
                    <a:pt x="899" y="736"/>
                    <a:pt x="900" y="736"/>
                    <a:pt x="901" y="735"/>
                  </a:cubicBezTo>
                  <a:cubicBezTo>
                    <a:pt x="1039" y="597"/>
                    <a:pt x="1039" y="597"/>
                    <a:pt x="1039" y="597"/>
                  </a:cubicBezTo>
                  <a:cubicBezTo>
                    <a:pt x="1040" y="596"/>
                    <a:pt x="1040" y="594"/>
                    <a:pt x="1039" y="593"/>
                  </a:cubicBezTo>
                  <a:cubicBezTo>
                    <a:pt x="1037" y="592"/>
                    <a:pt x="1035" y="592"/>
                    <a:pt x="1034" y="593"/>
                  </a:cubicBezTo>
                  <a:close/>
                  <a:moveTo>
                    <a:pt x="1510" y="136"/>
                  </a:moveTo>
                  <a:cubicBezTo>
                    <a:pt x="1510" y="137"/>
                    <a:pt x="1511" y="137"/>
                    <a:pt x="1512" y="137"/>
                  </a:cubicBezTo>
                  <a:cubicBezTo>
                    <a:pt x="1513" y="137"/>
                    <a:pt x="1513" y="137"/>
                    <a:pt x="1514" y="136"/>
                  </a:cubicBezTo>
                  <a:cubicBezTo>
                    <a:pt x="1572" y="79"/>
                    <a:pt x="1572" y="79"/>
                    <a:pt x="1572" y="79"/>
                  </a:cubicBezTo>
                  <a:cubicBezTo>
                    <a:pt x="1573" y="77"/>
                    <a:pt x="1573" y="75"/>
                    <a:pt x="1572" y="74"/>
                  </a:cubicBezTo>
                  <a:cubicBezTo>
                    <a:pt x="1570" y="73"/>
                    <a:pt x="1568" y="73"/>
                    <a:pt x="1567" y="74"/>
                  </a:cubicBezTo>
                  <a:cubicBezTo>
                    <a:pt x="1510" y="132"/>
                    <a:pt x="1510" y="132"/>
                    <a:pt x="1510" y="132"/>
                  </a:cubicBezTo>
                  <a:cubicBezTo>
                    <a:pt x="1508" y="133"/>
                    <a:pt x="1508" y="135"/>
                    <a:pt x="1510" y="136"/>
                  </a:cubicBezTo>
                  <a:close/>
                  <a:moveTo>
                    <a:pt x="1483" y="167"/>
                  </a:moveTo>
                  <a:cubicBezTo>
                    <a:pt x="1484" y="166"/>
                    <a:pt x="1484" y="164"/>
                    <a:pt x="1483" y="163"/>
                  </a:cubicBezTo>
                  <a:cubicBezTo>
                    <a:pt x="1482" y="162"/>
                    <a:pt x="1480" y="162"/>
                    <a:pt x="1478" y="163"/>
                  </a:cubicBezTo>
                  <a:cubicBezTo>
                    <a:pt x="1225" y="416"/>
                    <a:pt x="1225" y="416"/>
                    <a:pt x="1225" y="416"/>
                  </a:cubicBezTo>
                  <a:cubicBezTo>
                    <a:pt x="1224" y="417"/>
                    <a:pt x="1224" y="419"/>
                    <a:pt x="1225" y="420"/>
                  </a:cubicBezTo>
                  <a:cubicBezTo>
                    <a:pt x="1226" y="421"/>
                    <a:pt x="1227" y="421"/>
                    <a:pt x="1228" y="421"/>
                  </a:cubicBezTo>
                  <a:cubicBezTo>
                    <a:pt x="1228" y="421"/>
                    <a:pt x="1229" y="421"/>
                    <a:pt x="1230" y="420"/>
                  </a:cubicBezTo>
                  <a:lnTo>
                    <a:pt x="1483" y="167"/>
                  </a:lnTo>
                  <a:close/>
                  <a:moveTo>
                    <a:pt x="1034" y="607"/>
                  </a:moveTo>
                  <a:cubicBezTo>
                    <a:pt x="897" y="745"/>
                    <a:pt x="897" y="745"/>
                    <a:pt x="897" y="745"/>
                  </a:cubicBezTo>
                  <a:cubicBezTo>
                    <a:pt x="896" y="746"/>
                    <a:pt x="896" y="748"/>
                    <a:pt x="897" y="749"/>
                  </a:cubicBezTo>
                  <a:cubicBezTo>
                    <a:pt x="897" y="750"/>
                    <a:pt x="898" y="750"/>
                    <a:pt x="899" y="750"/>
                  </a:cubicBezTo>
                  <a:cubicBezTo>
                    <a:pt x="900" y="750"/>
                    <a:pt x="900" y="750"/>
                    <a:pt x="901" y="749"/>
                  </a:cubicBezTo>
                  <a:cubicBezTo>
                    <a:pt x="1039" y="611"/>
                    <a:pt x="1039" y="611"/>
                    <a:pt x="1039" y="611"/>
                  </a:cubicBezTo>
                  <a:cubicBezTo>
                    <a:pt x="1040" y="610"/>
                    <a:pt x="1040" y="608"/>
                    <a:pt x="1039" y="607"/>
                  </a:cubicBezTo>
                  <a:cubicBezTo>
                    <a:pt x="1037" y="606"/>
                    <a:pt x="1035" y="606"/>
                    <a:pt x="1034" y="607"/>
                  </a:cubicBezTo>
                  <a:close/>
                  <a:moveTo>
                    <a:pt x="1530" y="130"/>
                  </a:moveTo>
                  <a:cubicBezTo>
                    <a:pt x="1529" y="128"/>
                    <a:pt x="1527" y="128"/>
                    <a:pt x="1526" y="130"/>
                  </a:cubicBezTo>
                  <a:cubicBezTo>
                    <a:pt x="1520" y="135"/>
                    <a:pt x="1520" y="135"/>
                    <a:pt x="1520" y="135"/>
                  </a:cubicBezTo>
                  <a:cubicBezTo>
                    <a:pt x="1519" y="137"/>
                    <a:pt x="1519" y="139"/>
                    <a:pt x="1520" y="140"/>
                  </a:cubicBezTo>
                  <a:cubicBezTo>
                    <a:pt x="1520" y="140"/>
                    <a:pt x="1521" y="141"/>
                    <a:pt x="1522" y="141"/>
                  </a:cubicBezTo>
                  <a:cubicBezTo>
                    <a:pt x="1523" y="141"/>
                    <a:pt x="1524" y="140"/>
                    <a:pt x="1524" y="140"/>
                  </a:cubicBezTo>
                  <a:cubicBezTo>
                    <a:pt x="1530" y="134"/>
                    <a:pt x="1530" y="134"/>
                    <a:pt x="1530" y="134"/>
                  </a:cubicBezTo>
                  <a:cubicBezTo>
                    <a:pt x="1531" y="133"/>
                    <a:pt x="1531" y="131"/>
                    <a:pt x="1530" y="130"/>
                  </a:cubicBezTo>
                  <a:close/>
                  <a:moveTo>
                    <a:pt x="1001" y="659"/>
                  </a:moveTo>
                  <a:cubicBezTo>
                    <a:pt x="999" y="658"/>
                    <a:pt x="997" y="658"/>
                    <a:pt x="996" y="659"/>
                  </a:cubicBezTo>
                  <a:cubicBezTo>
                    <a:pt x="903" y="752"/>
                    <a:pt x="903" y="752"/>
                    <a:pt x="903" y="752"/>
                  </a:cubicBezTo>
                  <a:cubicBezTo>
                    <a:pt x="902" y="753"/>
                    <a:pt x="902" y="755"/>
                    <a:pt x="903" y="756"/>
                  </a:cubicBezTo>
                  <a:cubicBezTo>
                    <a:pt x="904" y="757"/>
                    <a:pt x="905" y="757"/>
                    <a:pt x="906" y="757"/>
                  </a:cubicBezTo>
                  <a:cubicBezTo>
                    <a:pt x="906" y="757"/>
                    <a:pt x="907" y="757"/>
                    <a:pt x="908" y="756"/>
                  </a:cubicBezTo>
                  <a:cubicBezTo>
                    <a:pt x="1001" y="663"/>
                    <a:pt x="1001" y="663"/>
                    <a:pt x="1001" y="663"/>
                  </a:cubicBezTo>
                  <a:cubicBezTo>
                    <a:pt x="1002" y="662"/>
                    <a:pt x="1002" y="660"/>
                    <a:pt x="1001" y="659"/>
                  </a:cubicBezTo>
                  <a:close/>
                  <a:moveTo>
                    <a:pt x="1004" y="652"/>
                  </a:moveTo>
                  <a:cubicBezTo>
                    <a:pt x="1002" y="654"/>
                    <a:pt x="1002" y="654"/>
                    <a:pt x="1002" y="654"/>
                  </a:cubicBezTo>
                  <a:cubicBezTo>
                    <a:pt x="1000" y="655"/>
                    <a:pt x="1000" y="657"/>
                    <a:pt x="1002" y="658"/>
                  </a:cubicBezTo>
                  <a:cubicBezTo>
                    <a:pt x="1002" y="659"/>
                    <a:pt x="1003" y="659"/>
                    <a:pt x="1004" y="659"/>
                  </a:cubicBezTo>
                  <a:cubicBezTo>
                    <a:pt x="1005" y="659"/>
                    <a:pt x="1005" y="659"/>
                    <a:pt x="1006" y="658"/>
                  </a:cubicBezTo>
                  <a:cubicBezTo>
                    <a:pt x="1008" y="656"/>
                    <a:pt x="1008" y="656"/>
                    <a:pt x="1008" y="656"/>
                  </a:cubicBezTo>
                  <a:cubicBezTo>
                    <a:pt x="1009" y="655"/>
                    <a:pt x="1009" y="653"/>
                    <a:pt x="1008" y="652"/>
                  </a:cubicBezTo>
                  <a:cubicBezTo>
                    <a:pt x="1007" y="650"/>
                    <a:pt x="1005" y="650"/>
                    <a:pt x="1004" y="652"/>
                  </a:cubicBezTo>
                  <a:close/>
                  <a:moveTo>
                    <a:pt x="1496" y="168"/>
                  </a:moveTo>
                  <a:cubicBezTo>
                    <a:pt x="1497" y="167"/>
                    <a:pt x="1497" y="165"/>
                    <a:pt x="1496" y="164"/>
                  </a:cubicBezTo>
                  <a:cubicBezTo>
                    <a:pt x="1495" y="163"/>
                    <a:pt x="1493" y="163"/>
                    <a:pt x="1492" y="164"/>
                  </a:cubicBezTo>
                  <a:cubicBezTo>
                    <a:pt x="1230" y="425"/>
                    <a:pt x="1230" y="425"/>
                    <a:pt x="1230" y="425"/>
                  </a:cubicBezTo>
                  <a:cubicBezTo>
                    <a:pt x="1229" y="426"/>
                    <a:pt x="1229" y="428"/>
                    <a:pt x="1230" y="429"/>
                  </a:cubicBezTo>
                  <a:cubicBezTo>
                    <a:pt x="1231" y="430"/>
                    <a:pt x="1232" y="430"/>
                    <a:pt x="1233" y="430"/>
                  </a:cubicBezTo>
                  <a:cubicBezTo>
                    <a:pt x="1233" y="430"/>
                    <a:pt x="1234" y="430"/>
                    <a:pt x="1235" y="429"/>
                  </a:cubicBezTo>
                  <a:lnTo>
                    <a:pt x="1496" y="168"/>
                  </a:lnTo>
                  <a:close/>
                  <a:moveTo>
                    <a:pt x="1034" y="622"/>
                  </a:moveTo>
                  <a:cubicBezTo>
                    <a:pt x="1017" y="638"/>
                    <a:pt x="1017" y="638"/>
                    <a:pt x="1017" y="638"/>
                  </a:cubicBezTo>
                  <a:cubicBezTo>
                    <a:pt x="1016" y="639"/>
                    <a:pt x="1016" y="641"/>
                    <a:pt x="1017" y="642"/>
                  </a:cubicBezTo>
                  <a:cubicBezTo>
                    <a:pt x="1018" y="643"/>
                    <a:pt x="1019" y="643"/>
                    <a:pt x="1020" y="643"/>
                  </a:cubicBezTo>
                  <a:cubicBezTo>
                    <a:pt x="1020" y="643"/>
                    <a:pt x="1021" y="643"/>
                    <a:pt x="1022" y="642"/>
                  </a:cubicBezTo>
                  <a:cubicBezTo>
                    <a:pt x="1038" y="626"/>
                    <a:pt x="1038" y="626"/>
                    <a:pt x="1038" y="626"/>
                  </a:cubicBezTo>
                  <a:cubicBezTo>
                    <a:pt x="1039" y="625"/>
                    <a:pt x="1039" y="623"/>
                    <a:pt x="1038" y="622"/>
                  </a:cubicBezTo>
                  <a:cubicBezTo>
                    <a:pt x="1037" y="620"/>
                    <a:pt x="1035" y="620"/>
                    <a:pt x="1034" y="622"/>
                  </a:cubicBezTo>
                  <a:close/>
                  <a:moveTo>
                    <a:pt x="1538" y="121"/>
                  </a:moveTo>
                  <a:cubicBezTo>
                    <a:pt x="1539" y="122"/>
                    <a:pt x="1540" y="122"/>
                    <a:pt x="1540" y="122"/>
                  </a:cubicBezTo>
                  <a:cubicBezTo>
                    <a:pt x="1541" y="122"/>
                    <a:pt x="1542" y="122"/>
                    <a:pt x="1543" y="121"/>
                  </a:cubicBezTo>
                  <a:cubicBezTo>
                    <a:pt x="1580" y="84"/>
                    <a:pt x="1580" y="84"/>
                    <a:pt x="1580" y="84"/>
                  </a:cubicBezTo>
                  <a:cubicBezTo>
                    <a:pt x="1581" y="83"/>
                    <a:pt x="1581" y="81"/>
                    <a:pt x="1580" y="80"/>
                  </a:cubicBezTo>
                  <a:cubicBezTo>
                    <a:pt x="1579" y="78"/>
                    <a:pt x="1577" y="78"/>
                    <a:pt x="1576" y="80"/>
                  </a:cubicBezTo>
                  <a:cubicBezTo>
                    <a:pt x="1538" y="117"/>
                    <a:pt x="1538" y="117"/>
                    <a:pt x="1538" y="117"/>
                  </a:cubicBezTo>
                  <a:cubicBezTo>
                    <a:pt x="1537" y="118"/>
                    <a:pt x="1537" y="120"/>
                    <a:pt x="1538" y="121"/>
                  </a:cubicBezTo>
                  <a:close/>
                  <a:moveTo>
                    <a:pt x="999" y="670"/>
                  </a:moveTo>
                  <a:cubicBezTo>
                    <a:pt x="920" y="749"/>
                    <a:pt x="920" y="749"/>
                    <a:pt x="920" y="749"/>
                  </a:cubicBezTo>
                  <a:cubicBezTo>
                    <a:pt x="919" y="750"/>
                    <a:pt x="919" y="752"/>
                    <a:pt x="920" y="753"/>
                  </a:cubicBezTo>
                  <a:cubicBezTo>
                    <a:pt x="921" y="754"/>
                    <a:pt x="922" y="754"/>
                    <a:pt x="922" y="754"/>
                  </a:cubicBezTo>
                  <a:cubicBezTo>
                    <a:pt x="923" y="754"/>
                    <a:pt x="924" y="754"/>
                    <a:pt x="925" y="753"/>
                  </a:cubicBezTo>
                  <a:cubicBezTo>
                    <a:pt x="1004" y="674"/>
                    <a:pt x="1004" y="674"/>
                    <a:pt x="1004" y="674"/>
                  </a:cubicBezTo>
                  <a:cubicBezTo>
                    <a:pt x="1005" y="673"/>
                    <a:pt x="1005" y="671"/>
                    <a:pt x="1004" y="670"/>
                  </a:cubicBezTo>
                  <a:cubicBezTo>
                    <a:pt x="1003" y="669"/>
                    <a:pt x="1001" y="669"/>
                    <a:pt x="999" y="670"/>
                  </a:cubicBezTo>
                  <a:close/>
                  <a:moveTo>
                    <a:pt x="1506" y="172"/>
                  </a:moveTo>
                  <a:cubicBezTo>
                    <a:pt x="1510" y="168"/>
                    <a:pt x="1510" y="168"/>
                    <a:pt x="1510" y="168"/>
                  </a:cubicBezTo>
                  <a:cubicBezTo>
                    <a:pt x="1512" y="166"/>
                    <a:pt x="1512" y="164"/>
                    <a:pt x="1510" y="163"/>
                  </a:cubicBezTo>
                  <a:cubicBezTo>
                    <a:pt x="1509" y="162"/>
                    <a:pt x="1507" y="162"/>
                    <a:pt x="1506" y="163"/>
                  </a:cubicBezTo>
                  <a:cubicBezTo>
                    <a:pt x="1499" y="170"/>
                    <a:pt x="1499" y="170"/>
                    <a:pt x="1499" y="170"/>
                  </a:cubicBezTo>
                  <a:cubicBezTo>
                    <a:pt x="1234" y="435"/>
                    <a:pt x="1234" y="435"/>
                    <a:pt x="1234" y="435"/>
                  </a:cubicBezTo>
                  <a:cubicBezTo>
                    <a:pt x="1233" y="436"/>
                    <a:pt x="1233" y="438"/>
                    <a:pt x="1234" y="440"/>
                  </a:cubicBezTo>
                  <a:cubicBezTo>
                    <a:pt x="1235" y="440"/>
                    <a:pt x="1235" y="440"/>
                    <a:pt x="1236" y="440"/>
                  </a:cubicBezTo>
                  <a:cubicBezTo>
                    <a:pt x="1237" y="440"/>
                    <a:pt x="1238" y="440"/>
                    <a:pt x="1238" y="440"/>
                  </a:cubicBezTo>
                  <a:lnTo>
                    <a:pt x="1506" y="172"/>
                  </a:lnTo>
                  <a:close/>
                  <a:moveTo>
                    <a:pt x="1547" y="123"/>
                  </a:moveTo>
                  <a:cubicBezTo>
                    <a:pt x="1545" y="124"/>
                    <a:pt x="1545" y="126"/>
                    <a:pt x="1547" y="127"/>
                  </a:cubicBezTo>
                  <a:cubicBezTo>
                    <a:pt x="1547" y="128"/>
                    <a:pt x="1548" y="128"/>
                    <a:pt x="1549" y="128"/>
                  </a:cubicBezTo>
                  <a:cubicBezTo>
                    <a:pt x="1550" y="128"/>
                    <a:pt x="1550" y="128"/>
                    <a:pt x="1551" y="127"/>
                  </a:cubicBezTo>
                  <a:cubicBezTo>
                    <a:pt x="1557" y="121"/>
                    <a:pt x="1557" y="121"/>
                    <a:pt x="1557" y="121"/>
                  </a:cubicBezTo>
                  <a:cubicBezTo>
                    <a:pt x="1589" y="89"/>
                    <a:pt x="1589" y="89"/>
                    <a:pt x="1589" y="89"/>
                  </a:cubicBezTo>
                  <a:cubicBezTo>
                    <a:pt x="1590" y="88"/>
                    <a:pt x="1590" y="86"/>
                    <a:pt x="1589" y="85"/>
                  </a:cubicBezTo>
                  <a:cubicBezTo>
                    <a:pt x="1587" y="84"/>
                    <a:pt x="1585" y="84"/>
                    <a:pt x="1584" y="85"/>
                  </a:cubicBezTo>
                  <a:cubicBezTo>
                    <a:pt x="1550" y="119"/>
                    <a:pt x="1550" y="119"/>
                    <a:pt x="1550" y="119"/>
                  </a:cubicBezTo>
                  <a:lnTo>
                    <a:pt x="1547" y="123"/>
                  </a:lnTo>
                  <a:close/>
                  <a:moveTo>
                    <a:pt x="1518" y="174"/>
                  </a:moveTo>
                  <a:cubicBezTo>
                    <a:pt x="1519" y="173"/>
                    <a:pt x="1519" y="171"/>
                    <a:pt x="1518" y="169"/>
                  </a:cubicBezTo>
                  <a:cubicBezTo>
                    <a:pt x="1517" y="168"/>
                    <a:pt x="1515" y="168"/>
                    <a:pt x="1514" y="169"/>
                  </a:cubicBezTo>
                  <a:cubicBezTo>
                    <a:pt x="1305" y="378"/>
                    <a:pt x="1305" y="378"/>
                    <a:pt x="1305" y="378"/>
                  </a:cubicBezTo>
                  <a:cubicBezTo>
                    <a:pt x="1304" y="380"/>
                    <a:pt x="1304" y="382"/>
                    <a:pt x="1305" y="383"/>
                  </a:cubicBezTo>
                  <a:cubicBezTo>
                    <a:pt x="1305" y="383"/>
                    <a:pt x="1306" y="384"/>
                    <a:pt x="1307" y="384"/>
                  </a:cubicBezTo>
                  <a:cubicBezTo>
                    <a:pt x="1308" y="384"/>
                    <a:pt x="1309" y="383"/>
                    <a:pt x="1309" y="383"/>
                  </a:cubicBezTo>
                  <a:cubicBezTo>
                    <a:pt x="1512" y="180"/>
                    <a:pt x="1512" y="180"/>
                    <a:pt x="1512" y="180"/>
                  </a:cubicBezTo>
                  <a:lnTo>
                    <a:pt x="1518" y="174"/>
                  </a:lnTo>
                  <a:close/>
                  <a:moveTo>
                    <a:pt x="983" y="700"/>
                  </a:moveTo>
                  <a:cubicBezTo>
                    <a:pt x="934" y="749"/>
                    <a:pt x="934" y="749"/>
                    <a:pt x="934" y="749"/>
                  </a:cubicBezTo>
                  <a:cubicBezTo>
                    <a:pt x="933" y="751"/>
                    <a:pt x="933" y="753"/>
                    <a:pt x="934" y="754"/>
                  </a:cubicBezTo>
                  <a:cubicBezTo>
                    <a:pt x="934" y="754"/>
                    <a:pt x="935" y="755"/>
                    <a:pt x="936" y="755"/>
                  </a:cubicBezTo>
                  <a:cubicBezTo>
                    <a:pt x="937" y="755"/>
                    <a:pt x="938" y="754"/>
                    <a:pt x="938" y="754"/>
                  </a:cubicBezTo>
                  <a:cubicBezTo>
                    <a:pt x="988" y="704"/>
                    <a:pt x="988" y="704"/>
                    <a:pt x="988" y="704"/>
                  </a:cubicBezTo>
                  <a:cubicBezTo>
                    <a:pt x="989" y="703"/>
                    <a:pt x="989" y="701"/>
                    <a:pt x="988" y="700"/>
                  </a:cubicBezTo>
                  <a:cubicBezTo>
                    <a:pt x="987" y="699"/>
                    <a:pt x="985" y="699"/>
                    <a:pt x="983" y="700"/>
                  </a:cubicBezTo>
                  <a:close/>
                  <a:moveTo>
                    <a:pt x="1299" y="384"/>
                  </a:moveTo>
                  <a:cubicBezTo>
                    <a:pt x="1239" y="444"/>
                    <a:pt x="1239" y="444"/>
                    <a:pt x="1239" y="444"/>
                  </a:cubicBezTo>
                  <a:cubicBezTo>
                    <a:pt x="1238" y="446"/>
                    <a:pt x="1238" y="448"/>
                    <a:pt x="1239" y="449"/>
                  </a:cubicBezTo>
                  <a:cubicBezTo>
                    <a:pt x="1240" y="449"/>
                    <a:pt x="1240" y="450"/>
                    <a:pt x="1241" y="450"/>
                  </a:cubicBezTo>
                  <a:cubicBezTo>
                    <a:pt x="1242" y="450"/>
                    <a:pt x="1243" y="449"/>
                    <a:pt x="1243" y="449"/>
                  </a:cubicBezTo>
                  <a:cubicBezTo>
                    <a:pt x="1303" y="389"/>
                    <a:pt x="1303" y="389"/>
                    <a:pt x="1303" y="389"/>
                  </a:cubicBezTo>
                  <a:cubicBezTo>
                    <a:pt x="1304" y="388"/>
                    <a:pt x="1304" y="386"/>
                    <a:pt x="1303" y="384"/>
                  </a:cubicBezTo>
                  <a:cubicBezTo>
                    <a:pt x="1302" y="383"/>
                    <a:pt x="1300" y="383"/>
                    <a:pt x="1299" y="384"/>
                  </a:cubicBezTo>
                  <a:close/>
                  <a:moveTo>
                    <a:pt x="1561" y="126"/>
                  </a:moveTo>
                  <a:cubicBezTo>
                    <a:pt x="1562" y="127"/>
                    <a:pt x="1563" y="127"/>
                    <a:pt x="1563" y="127"/>
                  </a:cubicBezTo>
                  <a:cubicBezTo>
                    <a:pt x="1564" y="127"/>
                    <a:pt x="1565" y="127"/>
                    <a:pt x="1566" y="126"/>
                  </a:cubicBezTo>
                  <a:cubicBezTo>
                    <a:pt x="1597" y="95"/>
                    <a:pt x="1597" y="95"/>
                    <a:pt x="1597" y="95"/>
                  </a:cubicBezTo>
                  <a:cubicBezTo>
                    <a:pt x="1598" y="94"/>
                    <a:pt x="1598" y="92"/>
                    <a:pt x="1597" y="91"/>
                  </a:cubicBezTo>
                  <a:cubicBezTo>
                    <a:pt x="1596" y="89"/>
                    <a:pt x="1594" y="89"/>
                    <a:pt x="1593" y="91"/>
                  </a:cubicBezTo>
                  <a:cubicBezTo>
                    <a:pt x="1561" y="122"/>
                    <a:pt x="1561" y="122"/>
                    <a:pt x="1561" y="122"/>
                  </a:cubicBezTo>
                  <a:cubicBezTo>
                    <a:pt x="1560" y="123"/>
                    <a:pt x="1560" y="125"/>
                    <a:pt x="1561" y="126"/>
                  </a:cubicBezTo>
                  <a:close/>
                  <a:moveTo>
                    <a:pt x="1051" y="651"/>
                  </a:moveTo>
                  <a:cubicBezTo>
                    <a:pt x="1051" y="651"/>
                    <a:pt x="1052" y="652"/>
                    <a:pt x="1053" y="652"/>
                  </a:cubicBezTo>
                  <a:cubicBezTo>
                    <a:pt x="1054" y="652"/>
                    <a:pt x="1055" y="651"/>
                    <a:pt x="1055" y="651"/>
                  </a:cubicBezTo>
                  <a:cubicBezTo>
                    <a:pt x="1092" y="614"/>
                    <a:pt x="1092" y="614"/>
                    <a:pt x="1092" y="614"/>
                  </a:cubicBezTo>
                  <a:cubicBezTo>
                    <a:pt x="1094" y="612"/>
                    <a:pt x="1094" y="610"/>
                    <a:pt x="1092" y="609"/>
                  </a:cubicBezTo>
                  <a:cubicBezTo>
                    <a:pt x="1091" y="608"/>
                    <a:pt x="1089" y="608"/>
                    <a:pt x="1088" y="609"/>
                  </a:cubicBezTo>
                  <a:cubicBezTo>
                    <a:pt x="1051" y="646"/>
                    <a:pt x="1051" y="646"/>
                    <a:pt x="1051" y="646"/>
                  </a:cubicBezTo>
                  <a:cubicBezTo>
                    <a:pt x="1050" y="648"/>
                    <a:pt x="1050" y="650"/>
                    <a:pt x="1051" y="651"/>
                  </a:cubicBezTo>
                  <a:close/>
                  <a:moveTo>
                    <a:pt x="1554" y="148"/>
                  </a:moveTo>
                  <a:cubicBezTo>
                    <a:pt x="1555" y="148"/>
                    <a:pt x="1555" y="148"/>
                    <a:pt x="1556" y="148"/>
                  </a:cubicBezTo>
                  <a:cubicBezTo>
                    <a:pt x="1557" y="148"/>
                    <a:pt x="1558" y="148"/>
                    <a:pt x="1558" y="148"/>
                  </a:cubicBezTo>
                  <a:cubicBezTo>
                    <a:pt x="1605" y="101"/>
                    <a:pt x="1605" y="101"/>
                    <a:pt x="1605" y="101"/>
                  </a:cubicBezTo>
                  <a:cubicBezTo>
                    <a:pt x="1607" y="99"/>
                    <a:pt x="1607" y="97"/>
                    <a:pt x="1605" y="96"/>
                  </a:cubicBezTo>
                  <a:cubicBezTo>
                    <a:pt x="1604" y="95"/>
                    <a:pt x="1602" y="95"/>
                    <a:pt x="1601" y="96"/>
                  </a:cubicBezTo>
                  <a:cubicBezTo>
                    <a:pt x="1554" y="143"/>
                    <a:pt x="1554" y="143"/>
                    <a:pt x="1554" y="143"/>
                  </a:cubicBezTo>
                  <a:cubicBezTo>
                    <a:pt x="1553" y="144"/>
                    <a:pt x="1553" y="146"/>
                    <a:pt x="1554" y="148"/>
                  </a:cubicBezTo>
                  <a:close/>
                  <a:moveTo>
                    <a:pt x="1269" y="437"/>
                  </a:moveTo>
                  <a:cubicBezTo>
                    <a:pt x="1270" y="436"/>
                    <a:pt x="1270" y="434"/>
                    <a:pt x="1269" y="433"/>
                  </a:cubicBezTo>
                  <a:cubicBezTo>
                    <a:pt x="1268" y="431"/>
                    <a:pt x="1266" y="431"/>
                    <a:pt x="1265" y="433"/>
                  </a:cubicBezTo>
                  <a:cubicBezTo>
                    <a:pt x="1243" y="454"/>
                    <a:pt x="1243" y="454"/>
                    <a:pt x="1243" y="454"/>
                  </a:cubicBezTo>
                  <a:cubicBezTo>
                    <a:pt x="1242" y="455"/>
                    <a:pt x="1242" y="457"/>
                    <a:pt x="1243" y="459"/>
                  </a:cubicBezTo>
                  <a:cubicBezTo>
                    <a:pt x="1244" y="459"/>
                    <a:pt x="1244" y="460"/>
                    <a:pt x="1245" y="460"/>
                  </a:cubicBezTo>
                  <a:cubicBezTo>
                    <a:pt x="1246" y="460"/>
                    <a:pt x="1247" y="459"/>
                    <a:pt x="1247" y="459"/>
                  </a:cubicBezTo>
                  <a:lnTo>
                    <a:pt x="1269" y="437"/>
                  </a:lnTo>
                  <a:close/>
                  <a:moveTo>
                    <a:pt x="1329" y="377"/>
                  </a:moveTo>
                  <a:cubicBezTo>
                    <a:pt x="1517" y="189"/>
                    <a:pt x="1517" y="189"/>
                    <a:pt x="1517" y="189"/>
                  </a:cubicBezTo>
                  <a:cubicBezTo>
                    <a:pt x="1524" y="182"/>
                    <a:pt x="1524" y="182"/>
                    <a:pt x="1524" y="182"/>
                  </a:cubicBezTo>
                  <a:cubicBezTo>
                    <a:pt x="1526" y="180"/>
                    <a:pt x="1526" y="178"/>
                    <a:pt x="1524" y="177"/>
                  </a:cubicBezTo>
                  <a:cubicBezTo>
                    <a:pt x="1523" y="176"/>
                    <a:pt x="1521" y="176"/>
                    <a:pt x="1520" y="177"/>
                  </a:cubicBezTo>
                  <a:cubicBezTo>
                    <a:pt x="1511" y="186"/>
                    <a:pt x="1511" y="186"/>
                    <a:pt x="1511" y="186"/>
                  </a:cubicBezTo>
                  <a:cubicBezTo>
                    <a:pt x="1325" y="373"/>
                    <a:pt x="1325" y="373"/>
                    <a:pt x="1325" y="373"/>
                  </a:cubicBezTo>
                  <a:cubicBezTo>
                    <a:pt x="1323" y="374"/>
                    <a:pt x="1323" y="376"/>
                    <a:pt x="1325" y="377"/>
                  </a:cubicBezTo>
                  <a:cubicBezTo>
                    <a:pt x="1325" y="378"/>
                    <a:pt x="1326" y="378"/>
                    <a:pt x="1327" y="378"/>
                  </a:cubicBezTo>
                  <a:cubicBezTo>
                    <a:pt x="1328" y="378"/>
                    <a:pt x="1328" y="378"/>
                    <a:pt x="1329" y="377"/>
                  </a:cubicBezTo>
                  <a:close/>
                  <a:moveTo>
                    <a:pt x="1449" y="267"/>
                  </a:moveTo>
                  <a:cubicBezTo>
                    <a:pt x="1447" y="266"/>
                    <a:pt x="1445" y="266"/>
                    <a:pt x="1444" y="267"/>
                  </a:cubicBezTo>
                  <a:cubicBezTo>
                    <a:pt x="1327" y="385"/>
                    <a:pt x="1327" y="385"/>
                    <a:pt x="1327" y="385"/>
                  </a:cubicBezTo>
                  <a:cubicBezTo>
                    <a:pt x="1325" y="386"/>
                    <a:pt x="1325" y="388"/>
                    <a:pt x="1327" y="389"/>
                  </a:cubicBezTo>
                  <a:cubicBezTo>
                    <a:pt x="1327" y="390"/>
                    <a:pt x="1328" y="390"/>
                    <a:pt x="1329" y="390"/>
                  </a:cubicBezTo>
                  <a:cubicBezTo>
                    <a:pt x="1330" y="390"/>
                    <a:pt x="1330" y="390"/>
                    <a:pt x="1331" y="389"/>
                  </a:cubicBezTo>
                  <a:cubicBezTo>
                    <a:pt x="1449" y="271"/>
                    <a:pt x="1449" y="271"/>
                    <a:pt x="1449" y="271"/>
                  </a:cubicBezTo>
                  <a:cubicBezTo>
                    <a:pt x="1450" y="270"/>
                    <a:pt x="1450" y="268"/>
                    <a:pt x="1449" y="267"/>
                  </a:cubicBezTo>
                  <a:close/>
                  <a:moveTo>
                    <a:pt x="1268" y="448"/>
                  </a:moveTo>
                  <a:cubicBezTo>
                    <a:pt x="1267" y="446"/>
                    <a:pt x="1265" y="446"/>
                    <a:pt x="1264" y="448"/>
                  </a:cubicBezTo>
                  <a:cubicBezTo>
                    <a:pt x="1247" y="464"/>
                    <a:pt x="1247" y="464"/>
                    <a:pt x="1247" y="464"/>
                  </a:cubicBezTo>
                  <a:cubicBezTo>
                    <a:pt x="1246" y="466"/>
                    <a:pt x="1246" y="468"/>
                    <a:pt x="1247" y="469"/>
                  </a:cubicBezTo>
                  <a:cubicBezTo>
                    <a:pt x="1247" y="469"/>
                    <a:pt x="1248" y="470"/>
                    <a:pt x="1249" y="470"/>
                  </a:cubicBezTo>
                  <a:cubicBezTo>
                    <a:pt x="1250" y="470"/>
                    <a:pt x="1251" y="469"/>
                    <a:pt x="1251" y="469"/>
                  </a:cubicBezTo>
                  <a:cubicBezTo>
                    <a:pt x="1268" y="452"/>
                    <a:pt x="1268" y="452"/>
                    <a:pt x="1268" y="452"/>
                  </a:cubicBezTo>
                  <a:cubicBezTo>
                    <a:pt x="1269" y="451"/>
                    <a:pt x="1269" y="449"/>
                    <a:pt x="1268" y="448"/>
                  </a:cubicBezTo>
                  <a:close/>
                  <a:moveTo>
                    <a:pt x="1587" y="129"/>
                  </a:moveTo>
                  <a:cubicBezTo>
                    <a:pt x="1588" y="129"/>
                    <a:pt x="1588" y="130"/>
                    <a:pt x="1589" y="130"/>
                  </a:cubicBezTo>
                  <a:cubicBezTo>
                    <a:pt x="1590" y="130"/>
                    <a:pt x="1591" y="129"/>
                    <a:pt x="1591" y="129"/>
                  </a:cubicBezTo>
                  <a:cubicBezTo>
                    <a:pt x="1614" y="106"/>
                    <a:pt x="1614" y="106"/>
                    <a:pt x="1614" y="106"/>
                  </a:cubicBezTo>
                  <a:cubicBezTo>
                    <a:pt x="1615" y="105"/>
                    <a:pt x="1615" y="103"/>
                    <a:pt x="1614" y="102"/>
                  </a:cubicBezTo>
                  <a:cubicBezTo>
                    <a:pt x="1612" y="101"/>
                    <a:pt x="1610" y="101"/>
                    <a:pt x="1609" y="102"/>
                  </a:cubicBezTo>
                  <a:cubicBezTo>
                    <a:pt x="1587" y="124"/>
                    <a:pt x="1587" y="124"/>
                    <a:pt x="1587" y="124"/>
                  </a:cubicBezTo>
                  <a:cubicBezTo>
                    <a:pt x="1586" y="126"/>
                    <a:pt x="1586" y="127"/>
                    <a:pt x="1587" y="129"/>
                  </a:cubicBezTo>
                  <a:close/>
                  <a:moveTo>
                    <a:pt x="1090" y="621"/>
                  </a:moveTo>
                  <a:cubicBezTo>
                    <a:pt x="1050" y="662"/>
                    <a:pt x="1050" y="662"/>
                    <a:pt x="1050" y="662"/>
                  </a:cubicBezTo>
                  <a:cubicBezTo>
                    <a:pt x="1048" y="663"/>
                    <a:pt x="1048" y="665"/>
                    <a:pt x="1050" y="666"/>
                  </a:cubicBezTo>
                  <a:cubicBezTo>
                    <a:pt x="1050" y="667"/>
                    <a:pt x="1051" y="667"/>
                    <a:pt x="1052" y="667"/>
                  </a:cubicBezTo>
                  <a:cubicBezTo>
                    <a:pt x="1053" y="667"/>
                    <a:pt x="1053" y="667"/>
                    <a:pt x="1054" y="666"/>
                  </a:cubicBezTo>
                  <a:cubicBezTo>
                    <a:pt x="1094" y="626"/>
                    <a:pt x="1094" y="626"/>
                    <a:pt x="1094" y="626"/>
                  </a:cubicBezTo>
                  <a:cubicBezTo>
                    <a:pt x="1095" y="625"/>
                    <a:pt x="1095" y="623"/>
                    <a:pt x="1094" y="621"/>
                  </a:cubicBezTo>
                  <a:cubicBezTo>
                    <a:pt x="1093" y="620"/>
                    <a:pt x="1091" y="620"/>
                    <a:pt x="1090" y="621"/>
                  </a:cubicBezTo>
                  <a:close/>
                  <a:moveTo>
                    <a:pt x="1573" y="138"/>
                  </a:moveTo>
                  <a:cubicBezTo>
                    <a:pt x="1558" y="153"/>
                    <a:pt x="1558" y="153"/>
                    <a:pt x="1558" y="153"/>
                  </a:cubicBezTo>
                  <a:cubicBezTo>
                    <a:pt x="1557" y="154"/>
                    <a:pt x="1557" y="156"/>
                    <a:pt x="1558" y="157"/>
                  </a:cubicBezTo>
                  <a:cubicBezTo>
                    <a:pt x="1559" y="158"/>
                    <a:pt x="1560" y="158"/>
                    <a:pt x="1560" y="158"/>
                  </a:cubicBezTo>
                  <a:cubicBezTo>
                    <a:pt x="1561" y="158"/>
                    <a:pt x="1562" y="158"/>
                    <a:pt x="1563" y="157"/>
                  </a:cubicBezTo>
                  <a:cubicBezTo>
                    <a:pt x="1578" y="142"/>
                    <a:pt x="1578" y="142"/>
                    <a:pt x="1578" y="142"/>
                  </a:cubicBezTo>
                  <a:cubicBezTo>
                    <a:pt x="1579" y="141"/>
                    <a:pt x="1579" y="139"/>
                    <a:pt x="1578" y="138"/>
                  </a:cubicBezTo>
                  <a:cubicBezTo>
                    <a:pt x="1577" y="137"/>
                    <a:pt x="1575" y="137"/>
                    <a:pt x="1573" y="138"/>
                  </a:cubicBezTo>
                  <a:close/>
                  <a:moveTo>
                    <a:pt x="1460" y="251"/>
                  </a:moveTo>
                  <a:cubicBezTo>
                    <a:pt x="1459" y="253"/>
                    <a:pt x="1459" y="255"/>
                    <a:pt x="1460" y="256"/>
                  </a:cubicBezTo>
                  <a:cubicBezTo>
                    <a:pt x="1460" y="256"/>
                    <a:pt x="1461" y="257"/>
                    <a:pt x="1462" y="257"/>
                  </a:cubicBezTo>
                  <a:cubicBezTo>
                    <a:pt x="1463" y="257"/>
                    <a:pt x="1464" y="256"/>
                    <a:pt x="1464" y="256"/>
                  </a:cubicBezTo>
                  <a:cubicBezTo>
                    <a:pt x="1523" y="197"/>
                    <a:pt x="1523" y="197"/>
                    <a:pt x="1523" y="197"/>
                  </a:cubicBezTo>
                  <a:cubicBezTo>
                    <a:pt x="1532" y="188"/>
                    <a:pt x="1532" y="188"/>
                    <a:pt x="1532" y="188"/>
                  </a:cubicBezTo>
                  <a:cubicBezTo>
                    <a:pt x="1533" y="187"/>
                    <a:pt x="1533" y="185"/>
                    <a:pt x="1532" y="183"/>
                  </a:cubicBezTo>
                  <a:cubicBezTo>
                    <a:pt x="1531" y="182"/>
                    <a:pt x="1529" y="182"/>
                    <a:pt x="1528" y="183"/>
                  </a:cubicBezTo>
                  <a:cubicBezTo>
                    <a:pt x="1519" y="193"/>
                    <a:pt x="1519" y="193"/>
                    <a:pt x="1519" y="193"/>
                  </a:cubicBezTo>
                  <a:lnTo>
                    <a:pt x="1460" y="251"/>
                  </a:lnTo>
                  <a:close/>
                  <a:moveTo>
                    <a:pt x="1338" y="394"/>
                  </a:moveTo>
                  <a:cubicBezTo>
                    <a:pt x="1339" y="394"/>
                    <a:pt x="1340" y="394"/>
                    <a:pt x="1341" y="393"/>
                  </a:cubicBezTo>
                  <a:cubicBezTo>
                    <a:pt x="1457" y="277"/>
                    <a:pt x="1457" y="277"/>
                    <a:pt x="1457" y="277"/>
                  </a:cubicBezTo>
                  <a:cubicBezTo>
                    <a:pt x="1458" y="276"/>
                    <a:pt x="1458" y="274"/>
                    <a:pt x="1457" y="273"/>
                  </a:cubicBezTo>
                  <a:cubicBezTo>
                    <a:pt x="1456" y="272"/>
                    <a:pt x="1454" y="272"/>
                    <a:pt x="1452" y="273"/>
                  </a:cubicBezTo>
                  <a:cubicBezTo>
                    <a:pt x="1336" y="389"/>
                    <a:pt x="1336" y="389"/>
                    <a:pt x="1336" y="389"/>
                  </a:cubicBezTo>
                  <a:cubicBezTo>
                    <a:pt x="1335" y="390"/>
                    <a:pt x="1335" y="392"/>
                    <a:pt x="1336" y="393"/>
                  </a:cubicBezTo>
                  <a:cubicBezTo>
                    <a:pt x="1337" y="394"/>
                    <a:pt x="1338" y="394"/>
                    <a:pt x="1338" y="394"/>
                  </a:cubicBezTo>
                  <a:close/>
                  <a:moveTo>
                    <a:pt x="1535" y="190"/>
                  </a:moveTo>
                  <a:cubicBezTo>
                    <a:pt x="1529" y="197"/>
                    <a:pt x="1529" y="197"/>
                    <a:pt x="1529" y="197"/>
                  </a:cubicBezTo>
                  <a:cubicBezTo>
                    <a:pt x="1527" y="198"/>
                    <a:pt x="1527" y="200"/>
                    <a:pt x="1529" y="201"/>
                  </a:cubicBezTo>
                  <a:cubicBezTo>
                    <a:pt x="1529" y="202"/>
                    <a:pt x="1530" y="202"/>
                    <a:pt x="1531" y="202"/>
                  </a:cubicBezTo>
                  <a:cubicBezTo>
                    <a:pt x="1532" y="202"/>
                    <a:pt x="1532" y="202"/>
                    <a:pt x="1533" y="201"/>
                  </a:cubicBezTo>
                  <a:cubicBezTo>
                    <a:pt x="1539" y="195"/>
                    <a:pt x="1539" y="195"/>
                    <a:pt x="1539" y="195"/>
                  </a:cubicBezTo>
                  <a:cubicBezTo>
                    <a:pt x="1540" y="194"/>
                    <a:pt x="1540" y="192"/>
                    <a:pt x="1539" y="190"/>
                  </a:cubicBezTo>
                  <a:cubicBezTo>
                    <a:pt x="1538" y="189"/>
                    <a:pt x="1536" y="189"/>
                    <a:pt x="1535" y="190"/>
                  </a:cubicBezTo>
                  <a:close/>
                  <a:moveTo>
                    <a:pt x="1525" y="209"/>
                  </a:moveTo>
                  <a:cubicBezTo>
                    <a:pt x="1526" y="208"/>
                    <a:pt x="1526" y="206"/>
                    <a:pt x="1525" y="204"/>
                  </a:cubicBezTo>
                  <a:cubicBezTo>
                    <a:pt x="1524" y="203"/>
                    <a:pt x="1522" y="203"/>
                    <a:pt x="1521" y="204"/>
                  </a:cubicBezTo>
                  <a:cubicBezTo>
                    <a:pt x="1470" y="256"/>
                    <a:pt x="1470" y="256"/>
                    <a:pt x="1470" y="256"/>
                  </a:cubicBezTo>
                  <a:cubicBezTo>
                    <a:pt x="1461" y="265"/>
                    <a:pt x="1461" y="265"/>
                    <a:pt x="1461" y="265"/>
                  </a:cubicBezTo>
                  <a:cubicBezTo>
                    <a:pt x="1459" y="266"/>
                    <a:pt x="1459" y="268"/>
                    <a:pt x="1461" y="269"/>
                  </a:cubicBezTo>
                  <a:cubicBezTo>
                    <a:pt x="1461" y="270"/>
                    <a:pt x="1462" y="270"/>
                    <a:pt x="1463" y="270"/>
                  </a:cubicBezTo>
                  <a:cubicBezTo>
                    <a:pt x="1463" y="270"/>
                    <a:pt x="1464" y="270"/>
                    <a:pt x="1465" y="269"/>
                  </a:cubicBezTo>
                  <a:cubicBezTo>
                    <a:pt x="1473" y="261"/>
                    <a:pt x="1473" y="261"/>
                    <a:pt x="1473" y="261"/>
                  </a:cubicBezTo>
                  <a:lnTo>
                    <a:pt x="1525" y="209"/>
                  </a:lnTo>
                  <a:close/>
                  <a:moveTo>
                    <a:pt x="1612" y="117"/>
                  </a:moveTo>
                  <a:cubicBezTo>
                    <a:pt x="1613" y="118"/>
                    <a:pt x="1614" y="118"/>
                    <a:pt x="1614" y="118"/>
                  </a:cubicBezTo>
                  <a:cubicBezTo>
                    <a:pt x="1615" y="118"/>
                    <a:pt x="1616" y="118"/>
                    <a:pt x="1617" y="117"/>
                  </a:cubicBezTo>
                  <a:cubicBezTo>
                    <a:pt x="1622" y="112"/>
                    <a:pt x="1622" y="112"/>
                    <a:pt x="1622" y="112"/>
                  </a:cubicBezTo>
                  <a:cubicBezTo>
                    <a:pt x="1623" y="111"/>
                    <a:pt x="1623" y="109"/>
                    <a:pt x="1622" y="108"/>
                  </a:cubicBezTo>
                  <a:cubicBezTo>
                    <a:pt x="1620" y="107"/>
                    <a:pt x="1618" y="107"/>
                    <a:pt x="1617" y="108"/>
                  </a:cubicBezTo>
                  <a:cubicBezTo>
                    <a:pt x="1612" y="113"/>
                    <a:pt x="1612" y="113"/>
                    <a:pt x="1612" y="113"/>
                  </a:cubicBezTo>
                  <a:cubicBezTo>
                    <a:pt x="1611" y="114"/>
                    <a:pt x="1611" y="116"/>
                    <a:pt x="1612" y="117"/>
                  </a:cubicBezTo>
                  <a:close/>
                  <a:moveTo>
                    <a:pt x="1082" y="643"/>
                  </a:moveTo>
                  <a:cubicBezTo>
                    <a:pt x="1047" y="679"/>
                    <a:pt x="1047" y="679"/>
                    <a:pt x="1047" y="679"/>
                  </a:cubicBezTo>
                  <a:cubicBezTo>
                    <a:pt x="1045" y="680"/>
                    <a:pt x="1045" y="682"/>
                    <a:pt x="1047" y="683"/>
                  </a:cubicBezTo>
                  <a:cubicBezTo>
                    <a:pt x="1047" y="684"/>
                    <a:pt x="1048" y="684"/>
                    <a:pt x="1049" y="684"/>
                  </a:cubicBezTo>
                  <a:cubicBezTo>
                    <a:pt x="1050" y="684"/>
                    <a:pt x="1050" y="684"/>
                    <a:pt x="1051" y="683"/>
                  </a:cubicBezTo>
                  <a:cubicBezTo>
                    <a:pt x="1087" y="647"/>
                    <a:pt x="1087" y="647"/>
                    <a:pt x="1087" y="647"/>
                  </a:cubicBezTo>
                  <a:cubicBezTo>
                    <a:pt x="1088" y="646"/>
                    <a:pt x="1088" y="644"/>
                    <a:pt x="1087" y="643"/>
                  </a:cubicBezTo>
                  <a:cubicBezTo>
                    <a:pt x="1085" y="642"/>
                    <a:pt x="1083" y="642"/>
                    <a:pt x="1082" y="643"/>
                  </a:cubicBezTo>
                  <a:close/>
                  <a:moveTo>
                    <a:pt x="1583" y="142"/>
                  </a:moveTo>
                  <a:cubicBezTo>
                    <a:pt x="1565" y="160"/>
                    <a:pt x="1565" y="160"/>
                    <a:pt x="1565" y="160"/>
                  </a:cubicBezTo>
                  <a:cubicBezTo>
                    <a:pt x="1564" y="161"/>
                    <a:pt x="1564" y="163"/>
                    <a:pt x="1565" y="164"/>
                  </a:cubicBezTo>
                  <a:cubicBezTo>
                    <a:pt x="1566" y="165"/>
                    <a:pt x="1567" y="165"/>
                    <a:pt x="1567" y="165"/>
                  </a:cubicBezTo>
                  <a:cubicBezTo>
                    <a:pt x="1568" y="165"/>
                    <a:pt x="1569" y="165"/>
                    <a:pt x="1570" y="164"/>
                  </a:cubicBezTo>
                  <a:cubicBezTo>
                    <a:pt x="1588" y="146"/>
                    <a:pt x="1588" y="146"/>
                    <a:pt x="1588" y="146"/>
                  </a:cubicBezTo>
                  <a:cubicBezTo>
                    <a:pt x="1589" y="145"/>
                    <a:pt x="1589" y="143"/>
                    <a:pt x="1588" y="142"/>
                  </a:cubicBezTo>
                  <a:cubicBezTo>
                    <a:pt x="1586" y="141"/>
                    <a:pt x="1584" y="141"/>
                    <a:pt x="1583" y="142"/>
                  </a:cubicBezTo>
                  <a:close/>
                  <a:moveTo>
                    <a:pt x="1265" y="460"/>
                  </a:moveTo>
                  <a:cubicBezTo>
                    <a:pt x="1264" y="461"/>
                    <a:pt x="1264" y="463"/>
                    <a:pt x="1265" y="464"/>
                  </a:cubicBezTo>
                  <a:cubicBezTo>
                    <a:pt x="1266" y="465"/>
                    <a:pt x="1267" y="465"/>
                    <a:pt x="1267" y="465"/>
                  </a:cubicBezTo>
                  <a:cubicBezTo>
                    <a:pt x="1268" y="465"/>
                    <a:pt x="1269" y="465"/>
                    <a:pt x="1270" y="464"/>
                  </a:cubicBezTo>
                  <a:cubicBezTo>
                    <a:pt x="1272" y="462"/>
                    <a:pt x="1272" y="462"/>
                    <a:pt x="1272" y="462"/>
                  </a:cubicBezTo>
                  <a:cubicBezTo>
                    <a:pt x="1273" y="461"/>
                    <a:pt x="1273" y="459"/>
                    <a:pt x="1272" y="457"/>
                  </a:cubicBezTo>
                  <a:cubicBezTo>
                    <a:pt x="1271" y="456"/>
                    <a:pt x="1269" y="456"/>
                    <a:pt x="1268" y="457"/>
                  </a:cubicBezTo>
                  <a:lnTo>
                    <a:pt x="1265" y="460"/>
                  </a:lnTo>
                  <a:close/>
                  <a:moveTo>
                    <a:pt x="1604" y="130"/>
                  </a:moveTo>
                  <a:cubicBezTo>
                    <a:pt x="1605" y="129"/>
                    <a:pt x="1605" y="127"/>
                    <a:pt x="1604" y="125"/>
                  </a:cubicBezTo>
                  <a:cubicBezTo>
                    <a:pt x="1603" y="124"/>
                    <a:pt x="1601" y="124"/>
                    <a:pt x="1600" y="125"/>
                  </a:cubicBezTo>
                  <a:cubicBezTo>
                    <a:pt x="1597" y="128"/>
                    <a:pt x="1597" y="128"/>
                    <a:pt x="1597" y="128"/>
                  </a:cubicBezTo>
                  <a:cubicBezTo>
                    <a:pt x="1596" y="129"/>
                    <a:pt x="1596" y="131"/>
                    <a:pt x="1597" y="133"/>
                  </a:cubicBezTo>
                  <a:cubicBezTo>
                    <a:pt x="1598" y="133"/>
                    <a:pt x="1598" y="134"/>
                    <a:pt x="1599" y="134"/>
                  </a:cubicBezTo>
                  <a:cubicBezTo>
                    <a:pt x="1600" y="134"/>
                    <a:pt x="1601" y="133"/>
                    <a:pt x="1601" y="133"/>
                  </a:cubicBezTo>
                  <a:lnTo>
                    <a:pt x="1604" y="130"/>
                  </a:lnTo>
                  <a:close/>
                  <a:moveTo>
                    <a:pt x="1521" y="218"/>
                  </a:moveTo>
                  <a:cubicBezTo>
                    <a:pt x="1504" y="236"/>
                    <a:pt x="1504" y="236"/>
                    <a:pt x="1504" y="236"/>
                  </a:cubicBezTo>
                  <a:cubicBezTo>
                    <a:pt x="1502" y="237"/>
                    <a:pt x="1502" y="239"/>
                    <a:pt x="1504" y="240"/>
                  </a:cubicBezTo>
                  <a:cubicBezTo>
                    <a:pt x="1504" y="241"/>
                    <a:pt x="1505" y="241"/>
                    <a:pt x="1506" y="241"/>
                  </a:cubicBezTo>
                  <a:cubicBezTo>
                    <a:pt x="1507" y="241"/>
                    <a:pt x="1507" y="241"/>
                    <a:pt x="1508" y="240"/>
                  </a:cubicBezTo>
                  <a:cubicBezTo>
                    <a:pt x="1526" y="222"/>
                    <a:pt x="1526" y="222"/>
                    <a:pt x="1526" y="222"/>
                  </a:cubicBezTo>
                  <a:cubicBezTo>
                    <a:pt x="1527" y="221"/>
                    <a:pt x="1527" y="219"/>
                    <a:pt x="1526" y="218"/>
                  </a:cubicBezTo>
                  <a:cubicBezTo>
                    <a:pt x="1524" y="217"/>
                    <a:pt x="1522" y="217"/>
                    <a:pt x="1521" y="218"/>
                  </a:cubicBezTo>
                  <a:close/>
                  <a:moveTo>
                    <a:pt x="1591" y="148"/>
                  </a:moveTo>
                  <a:cubicBezTo>
                    <a:pt x="1573" y="166"/>
                    <a:pt x="1573" y="166"/>
                    <a:pt x="1573" y="166"/>
                  </a:cubicBezTo>
                  <a:cubicBezTo>
                    <a:pt x="1572" y="167"/>
                    <a:pt x="1572" y="169"/>
                    <a:pt x="1573" y="171"/>
                  </a:cubicBezTo>
                  <a:cubicBezTo>
                    <a:pt x="1574" y="171"/>
                    <a:pt x="1574" y="171"/>
                    <a:pt x="1575" y="171"/>
                  </a:cubicBezTo>
                  <a:cubicBezTo>
                    <a:pt x="1576" y="171"/>
                    <a:pt x="1577" y="171"/>
                    <a:pt x="1577" y="171"/>
                  </a:cubicBezTo>
                  <a:cubicBezTo>
                    <a:pt x="1595" y="153"/>
                    <a:pt x="1595" y="153"/>
                    <a:pt x="1595" y="153"/>
                  </a:cubicBezTo>
                  <a:cubicBezTo>
                    <a:pt x="1597" y="151"/>
                    <a:pt x="1597" y="149"/>
                    <a:pt x="1595" y="148"/>
                  </a:cubicBezTo>
                  <a:cubicBezTo>
                    <a:pt x="1594" y="147"/>
                    <a:pt x="1592" y="147"/>
                    <a:pt x="1591" y="148"/>
                  </a:cubicBezTo>
                  <a:close/>
                  <a:moveTo>
                    <a:pt x="1277" y="467"/>
                  </a:moveTo>
                  <a:cubicBezTo>
                    <a:pt x="1276" y="466"/>
                    <a:pt x="1274" y="466"/>
                    <a:pt x="1272" y="467"/>
                  </a:cubicBezTo>
                  <a:cubicBezTo>
                    <a:pt x="1265" y="475"/>
                    <a:pt x="1265" y="475"/>
                    <a:pt x="1265" y="475"/>
                  </a:cubicBezTo>
                  <a:cubicBezTo>
                    <a:pt x="1263" y="476"/>
                    <a:pt x="1263" y="478"/>
                    <a:pt x="1265" y="479"/>
                  </a:cubicBezTo>
                  <a:cubicBezTo>
                    <a:pt x="1265" y="479"/>
                    <a:pt x="1266" y="480"/>
                    <a:pt x="1267" y="480"/>
                  </a:cubicBezTo>
                  <a:cubicBezTo>
                    <a:pt x="1268" y="480"/>
                    <a:pt x="1268" y="479"/>
                    <a:pt x="1269" y="479"/>
                  </a:cubicBezTo>
                  <a:cubicBezTo>
                    <a:pt x="1277" y="471"/>
                    <a:pt x="1277" y="471"/>
                    <a:pt x="1277" y="471"/>
                  </a:cubicBezTo>
                  <a:cubicBezTo>
                    <a:pt x="1278" y="470"/>
                    <a:pt x="1278" y="468"/>
                    <a:pt x="1277" y="467"/>
                  </a:cubicBezTo>
                  <a:close/>
                  <a:moveTo>
                    <a:pt x="1471" y="273"/>
                  </a:moveTo>
                  <a:cubicBezTo>
                    <a:pt x="1470" y="271"/>
                    <a:pt x="1468" y="271"/>
                    <a:pt x="1467" y="273"/>
                  </a:cubicBezTo>
                  <a:cubicBezTo>
                    <a:pt x="1342" y="397"/>
                    <a:pt x="1342" y="397"/>
                    <a:pt x="1342" y="397"/>
                  </a:cubicBezTo>
                  <a:cubicBezTo>
                    <a:pt x="1341" y="399"/>
                    <a:pt x="1341" y="401"/>
                    <a:pt x="1342" y="402"/>
                  </a:cubicBezTo>
                  <a:cubicBezTo>
                    <a:pt x="1342" y="402"/>
                    <a:pt x="1343" y="403"/>
                    <a:pt x="1344" y="403"/>
                  </a:cubicBezTo>
                  <a:cubicBezTo>
                    <a:pt x="1345" y="403"/>
                    <a:pt x="1346" y="402"/>
                    <a:pt x="1346" y="402"/>
                  </a:cubicBezTo>
                  <a:cubicBezTo>
                    <a:pt x="1471" y="277"/>
                    <a:pt x="1471" y="277"/>
                    <a:pt x="1471" y="277"/>
                  </a:cubicBezTo>
                  <a:cubicBezTo>
                    <a:pt x="1472" y="276"/>
                    <a:pt x="1472" y="274"/>
                    <a:pt x="1471" y="273"/>
                  </a:cubicBezTo>
                  <a:close/>
                  <a:moveTo>
                    <a:pt x="1543" y="197"/>
                  </a:moveTo>
                  <a:cubicBezTo>
                    <a:pt x="1542" y="198"/>
                    <a:pt x="1542" y="198"/>
                    <a:pt x="1542" y="198"/>
                  </a:cubicBezTo>
                  <a:cubicBezTo>
                    <a:pt x="1542" y="198"/>
                    <a:pt x="1542" y="198"/>
                    <a:pt x="1542" y="198"/>
                  </a:cubicBezTo>
                  <a:cubicBezTo>
                    <a:pt x="1535" y="205"/>
                    <a:pt x="1535" y="205"/>
                    <a:pt x="1535" y="205"/>
                  </a:cubicBezTo>
                  <a:cubicBezTo>
                    <a:pt x="1533" y="206"/>
                    <a:pt x="1533" y="208"/>
                    <a:pt x="1535" y="209"/>
                  </a:cubicBezTo>
                  <a:cubicBezTo>
                    <a:pt x="1535" y="210"/>
                    <a:pt x="1536" y="210"/>
                    <a:pt x="1537" y="210"/>
                  </a:cubicBezTo>
                  <a:cubicBezTo>
                    <a:pt x="1537" y="210"/>
                    <a:pt x="1538" y="210"/>
                    <a:pt x="1539" y="209"/>
                  </a:cubicBezTo>
                  <a:cubicBezTo>
                    <a:pt x="1545" y="203"/>
                    <a:pt x="1545" y="203"/>
                    <a:pt x="1545" y="203"/>
                  </a:cubicBezTo>
                  <a:cubicBezTo>
                    <a:pt x="1545" y="203"/>
                    <a:pt x="1545" y="203"/>
                    <a:pt x="1545" y="203"/>
                  </a:cubicBezTo>
                  <a:cubicBezTo>
                    <a:pt x="1547" y="201"/>
                    <a:pt x="1547" y="201"/>
                    <a:pt x="1547" y="201"/>
                  </a:cubicBezTo>
                  <a:cubicBezTo>
                    <a:pt x="1548" y="200"/>
                    <a:pt x="1548" y="198"/>
                    <a:pt x="1547" y="197"/>
                  </a:cubicBezTo>
                  <a:cubicBezTo>
                    <a:pt x="1546" y="196"/>
                    <a:pt x="1544" y="196"/>
                    <a:pt x="1543" y="197"/>
                  </a:cubicBezTo>
                  <a:close/>
                  <a:moveTo>
                    <a:pt x="1075" y="665"/>
                  </a:moveTo>
                  <a:cubicBezTo>
                    <a:pt x="1050" y="690"/>
                    <a:pt x="1050" y="690"/>
                    <a:pt x="1050" y="690"/>
                  </a:cubicBezTo>
                  <a:cubicBezTo>
                    <a:pt x="1048" y="691"/>
                    <a:pt x="1048" y="693"/>
                    <a:pt x="1050" y="694"/>
                  </a:cubicBezTo>
                  <a:cubicBezTo>
                    <a:pt x="1050" y="695"/>
                    <a:pt x="1051" y="695"/>
                    <a:pt x="1052" y="695"/>
                  </a:cubicBezTo>
                  <a:cubicBezTo>
                    <a:pt x="1052" y="695"/>
                    <a:pt x="1053" y="695"/>
                    <a:pt x="1054" y="694"/>
                  </a:cubicBezTo>
                  <a:cubicBezTo>
                    <a:pt x="1079" y="669"/>
                    <a:pt x="1079" y="669"/>
                    <a:pt x="1079" y="669"/>
                  </a:cubicBezTo>
                  <a:cubicBezTo>
                    <a:pt x="1080" y="668"/>
                    <a:pt x="1080" y="666"/>
                    <a:pt x="1079" y="665"/>
                  </a:cubicBezTo>
                  <a:cubicBezTo>
                    <a:pt x="1078" y="663"/>
                    <a:pt x="1076" y="663"/>
                    <a:pt x="1075" y="665"/>
                  </a:cubicBezTo>
                  <a:close/>
                  <a:moveTo>
                    <a:pt x="1496" y="243"/>
                  </a:moveTo>
                  <a:cubicBezTo>
                    <a:pt x="1480" y="259"/>
                    <a:pt x="1480" y="259"/>
                    <a:pt x="1480" y="259"/>
                  </a:cubicBezTo>
                  <a:cubicBezTo>
                    <a:pt x="1479" y="260"/>
                    <a:pt x="1479" y="262"/>
                    <a:pt x="1480" y="263"/>
                  </a:cubicBezTo>
                  <a:cubicBezTo>
                    <a:pt x="1481" y="264"/>
                    <a:pt x="1482" y="264"/>
                    <a:pt x="1482" y="264"/>
                  </a:cubicBezTo>
                  <a:cubicBezTo>
                    <a:pt x="1483" y="264"/>
                    <a:pt x="1484" y="264"/>
                    <a:pt x="1485" y="263"/>
                  </a:cubicBezTo>
                  <a:cubicBezTo>
                    <a:pt x="1500" y="248"/>
                    <a:pt x="1500" y="248"/>
                    <a:pt x="1500" y="248"/>
                  </a:cubicBezTo>
                  <a:cubicBezTo>
                    <a:pt x="1501" y="247"/>
                    <a:pt x="1501" y="245"/>
                    <a:pt x="1500" y="243"/>
                  </a:cubicBezTo>
                  <a:cubicBezTo>
                    <a:pt x="1499" y="242"/>
                    <a:pt x="1497" y="242"/>
                    <a:pt x="1496" y="243"/>
                  </a:cubicBezTo>
                  <a:close/>
                  <a:moveTo>
                    <a:pt x="1599" y="159"/>
                  </a:moveTo>
                  <a:cubicBezTo>
                    <a:pt x="1598" y="157"/>
                    <a:pt x="1596" y="157"/>
                    <a:pt x="1595" y="159"/>
                  </a:cubicBezTo>
                  <a:cubicBezTo>
                    <a:pt x="1580" y="173"/>
                    <a:pt x="1580" y="173"/>
                    <a:pt x="1580" y="173"/>
                  </a:cubicBezTo>
                  <a:cubicBezTo>
                    <a:pt x="1579" y="174"/>
                    <a:pt x="1579" y="176"/>
                    <a:pt x="1580" y="177"/>
                  </a:cubicBezTo>
                  <a:cubicBezTo>
                    <a:pt x="1581" y="178"/>
                    <a:pt x="1582" y="178"/>
                    <a:pt x="1582" y="178"/>
                  </a:cubicBezTo>
                  <a:cubicBezTo>
                    <a:pt x="1583" y="178"/>
                    <a:pt x="1584" y="178"/>
                    <a:pt x="1585" y="177"/>
                  </a:cubicBezTo>
                  <a:cubicBezTo>
                    <a:pt x="1599" y="163"/>
                    <a:pt x="1599" y="163"/>
                    <a:pt x="1599" y="163"/>
                  </a:cubicBezTo>
                  <a:cubicBezTo>
                    <a:pt x="1600" y="162"/>
                    <a:pt x="1600" y="160"/>
                    <a:pt x="1599" y="159"/>
                  </a:cubicBezTo>
                  <a:close/>
                  <a:moveTo>
                    <a:pt x="1544" y="209"/>
                  </a:moveTo>
                  <a:cubicBezTo>
                    <a:pt x="1539" y="214"/>
                    <a:pt x="1539" y="214"/>
                    <a:pt x="1539" y="214"/>
                  </a:cubicBezTo>
                  <a:cubicBezTo>
                    <a:pt x="1538" y="215"/>
                    <a:pt x="1538" y="217"/>
                    <a:pt x="1539" y="218"/>
                  </a:cubicBezTo>
                  <a:cubicBezTo>
                    <a:pt x="1540" y="219"/>
                    <a:pt x="1541" y="219"/>
                    <a:pt x="1541" y="219"/>
                  </a:cubicBezTo>
                  <a:cubicBezTo>
                    <a:pt x="1542" y="219"/>
                    <a:pt x="1543" y="219"/>
                    <a:pt x="1544" y="218"/>
                  </a:cubicBezTo>
                  <a:cubicBezTo>
                    <a:pt x="1548" y="214"/>
                    <a:pt x="1548" y="214"/>
                    <a:pt x="1548" y="214"/>
                  </a:cubicBezTo>
                  <a:cubicBezTo>
                    <a:pt x="1549" y="212"/>
                    <a:pt x="1549" y="210"/>
                    <a:pt x="1548" y="209"/>
                  </a:cubicBezTo>
                  <a:cubicBezTo>
                    <a:pt x="1547" y="208"/>
                    <a:pt x="1545" y="208"/>
                    <a:pt x="1544" y="209"/>
                  </a:cubicBezTo>
                  <a:close/>
                  <a:moveTo>
                    <a:pt x="1068" y="685"/>
                  </a:moveTo>
                  <a:cubicBezTo>
                    <a:pt x="1064" y="690"/>
                    <a:pt x="1064" y="690"/>
                    <a:pt x="1064" y="690"/>
                  </a:cubicBezTo>
                  <a:cubicBezTo>
                    <a:pt x="1062" y="691"/>
                    <a:pt x="1062" y="693"/>
                    <a:pt x="1064" y="694"/>
                  </a:cubicBezTo>
                  <a:cubicBezTo>
                    <a:pt x="1064" y="695"/>
                    <a:pt x="1065" y="695"/>
                    <a:pt x="1066" y="695"/>
                  </a:cubicBezTo>
                  <a:cubicBezTo>
                    <a:pt x="1067" y="695"/>
                    <a:pt x="1067" y="695"/>
                    <a:pt x="1068" y="694"/>
                  </a:cubicBezTo>
                  <a:cubicBezTo>
                    <a:pt x="1072" y="690"/>
                    <a:pt x="1072" y="690"/>
                    <a:pt x="1072" y="690"/>
                  </a:cubicBezTo>
                  <a:cubicBezTo>
                    <a:pt x="1073" y="688"/>
                    <a:pt x="1073" y="687"/>
                    <a:pt x="1072" y="685"/>
                  </a:cubicBezTo>
                  <a:cubicBezTo>
                    <a:pt x="1071" y="684"/>
                    <a:pt x="1069" y="684"/>
                    <a:pt x="1068" y="685"/>
                  </a:cubicBezTo>
                  <a:close/>
                  <a:moveTo>
                    <a:pt x="1277" y="476"/>
                  </a:moveTo>
                  <a:cubicBezTo>
                    <a:pt x="1271" y="483"/>
                    <a:pt x="1271" y="483"/>
                    <a:pt x="1271" y="483"/>
                  </a:cubicBezTo>
                  <a:cubicBezTo>
                    <a:pt x="1269" y="484"/>
                    <a:pt x="1269" y="486"/>
                    <a:pt x="1271" y="487"/>
                  </a:cubicBezTo>
                  <a:cubicBezTo>
                    <a:pt x="1271" y="487"/>
                    <a:pt x="1272" y="488"/>
                    <a:pt x="1273" y="488"/>
                  </a:cubicBezTo>
                  <a:cubicBezTo>
                    <a:pt x="1274" y="488"/>
                    <a:pt x="1274" y="487"/>
                    <a:pt x="1275" y="487"/>
                  </a:cubicBezTo>
                  <a:cubicBezTo>
                    <a:pt x="1281" y="481"/>
                    <a:pt x="1281" y="481"/>
                    <a:pt x="1281" y="481"/>
                  </a:cubicBezTo>
                  <a:cubicBezTo>
                    <a:pt x="1282" y="480"/>
                    <a:pt x="1282" y="478"/>
                    <a:pt x="1281" y="476"/>
                  </a:cubicBezTo>
                  <a:cubicBezTo>
                    <a:pt x="1280" y="475"/>
                    <a:pt x="1278" y="475"/>
                    <a:pt x="1277" y="476"/>
                  </a:cubicBezTo>
                  <a:close/>
                  <a:moveTo>
                    <a:pt x="1485" y="276"/>
                  </a:moveTo>
                  <a:cubicBezTo>
                    <a:pt x="1485" y="276"/>
                    <a:pt x="1486" y="276"/>
                    <a:pt x="1487" y="275"/>
                  </a:cubicBezTo>
                  <a:cubicBezTo>
                    <a:pt x="1498" y="264"/>
                    <a:pt x="1498" y="264"/>
                    <a:pt x="1498" y="264"/>
                  </a:cubicBezTo>
                  <a:cubicBezTo>
                    <a:pt x="1499" y="263"/>
                    <a:pt x="1499" y="261"/>
                    <a:pt x="1498" y="260"/>
                  </a:cubicBezTo>
                  <a:cubicBezTo>
                    <a:pt x="1497" y="259"/>
                    <a:pt x="1495" y="259"/>
                    <a:pt x="1493" y="260"/>
                  </a:cubicBezTo>
                  <a:cubicBezTo>
                    <a:pt x="1482" y="271"/>
                    <a:pt x="1482" y="271"/>
                    <a:pt x="1482" y="271"/>
                  </a:cubicBezTo>
                  <a:cubicBezTo>
                    <a:pt x="1481" y="272"/>
                    <a:pt x="1481" y="274"/>
                    <a:pt x="1482" y="275"/>
                  </a:cubicBezTo>
                  <a:cubicBezTo>
                    <a:pt x="1483" y="276"/>
                    <a:pt x="1484" y="276"/>
                    <a:pt x="1485" y="276"/>
                  </a:cubicBezTo>
                  <a:close/>
                  <a:moveTo>
                    <a:pt x="1463" y="291"/>
                  </a:moveTo>
                  <a:cubicBezTo>
                    <a:pt x="1346" y="407"/>
                    <a:pt x="1346" y="407"/>
                    <a:pt x="1346" y="407"/>
                  </a:cubicBezTo>
                  <a:cubicBezTo>
                    <a:pt x="1345" y="408"/>
                    <a:pt x="1345" y="410"/>
                    <a:pt x="1346" y="411"/>
                  </a:cubicBezTo>
                  <a:cubicBezTo>
                    <a:pt x="1347" y="412"/>
                    <a:pt x="1347" y="412"/>
                    <a:pt x="1348" y="412"/>
                  </a:cubicBezTo>
                  <a:cubicBezTo>
                    <a:pt x="1349" y="412"/>
                    <a:pt x="1350" y="412"/>
                    <a:pt x="1350" y="411"/>
                  </a:cubicBezTo>
                  <a:cubicBezTo>
                    <a:pt x="1467" y="295"/>
                    <a:pt x="1467" y="295"/>
                    <a:pt x="1467" y="295"/>
                  </a:cubicBezTo>
                  <a:cubicBezTo>
                    <a:pt x="1468" y="294"/>
                    <a:pt x="1468" y="292"/>
                    <a:pt x="1467" y="291"/>
                  </a:cubicBezTo>
                  <a:cubicBezTo>
                    <a:pt x="1466" y="289"/>
                    <a:pt x="1464" y="289"/>
                    <a:pt x="1463" y="291"/>
                  </a:cubicBezTo>
                  <a:close/>
                  <a:moveTo>
                    <a:pt x="1593" y="183"/>
                  </a:moveTo>
                  <a:cubicBezTo>
                    <a:pt x="1597" y="178"/>
                    <a:pt x="1597" y="178"/>
                    <a:pt x="1597" y="178"/>
                  </a:cubicBezTo>
                  <a:cubicBezTo>
                    <a:pt x="1599" y="177"/>
                    <a:pt x="1599" y="175"/>
                    <a:pt x="1597" y="174"/>
                  </a:cubicBezTo>
                  <a:cubicBezTo>
                    <a:pt x="1596" y="173"/>
                    <a:pt x="1594" y="173"/>
                    <a:pt x="1593" y="174"/>
                  </a:cubicBezTo>
                  <a:cubicBezTo>
                    <a:pt x="1588" y="179"/>
                    <a:pt x="1588" y="179"/>
                    <a:pt x="1588" y="179"/>
                  </a:cubicBezTo>
                  <a:cubicBezTo>
                    <a:pt x="1587" y="180"/>
                    <a:pt x="1587" y="182"/>
                    <a:pt x="1588" y="183"/>
                  </a:cubicBezTo>
                  <a:cubicBezTo>
                    <a:pt x="1589" y="184"/>
                    <a:pt x="1590" y="184"/>
                    <a:pt x="1590" y="184"/>
                  </a:cubicBezTo>
                  <a:cubicBezTo>
                    <a:pt x="1591" y="184"/>
                    <a:pt x="1592" y="184"/>
                    <a:pt x="1593" y="183"/>
                  </a:cubicBezTo>
                  <a:close/>
                  <a:moveTo>
                    <a:pt x="1546" y="221"/>
                  </a:moveTo>
                  <a:cubicBezTo>
                    <a:pt x="1544" y="223"/>
                    <a:pt x="1544" y="223"/>
                    <a:pt x="1544" y="223"/>
                  </a:cubicBezTo>
                  <a:cubicBezTo>
                    <a:pt x="1543" y="224"/>
                    <a:pt x="1543" y="226"/>
                    <a:pt x="1544" y="227"/>
                  </a:cubicBezTo>
                  <a:cubicBezTo>
                    <a:pt x="1545" y="228"/>
                    <a:pt x="1545" y="228"/>
                    <a:pt x="1546" y="228"/>
                  </a:cubicBezTo>
                  <a:cubicBezTo>
                    <a:pt x="1547" y="228"/>
                    <a:pt x="1548" y="228"/>
                    <a:pt x="1548" y="227"/>
                  </a:cubicBezTo>
                  <a:cubicBezTo>
                    <a:pt x="1551" y="225"/>
                    <a:pt x="1551" y="225"/>
                    <a:pt x="1551" y="225"/>
                  </a:cubicBezTo>
                  <a:cubicBezTo>
                    <a:pt x="1552" y="224"/>
                    <a:pt x="1552" y="222"/>
                    <a:pt x="1551" y="221"/>
                  </a:cubicBezTo>
                  <a:cubicBezTo>
                    <a:pt x="1550" y="219"/>
                    <a:pt x="1548" y="219"/>
                    <a:pt x="1546" y="221"/>
                  </a:cubicBezTo>
                  <a:close/>
                  <a:moveTo>
                    <a:pt x="1474" y="297"/>
                  </a:moveTo>
                  <a:cubicBezTo>
                    <a:pt x="1473" y="296"/>
                    <a:pt x="1471" y="296"/>
                    <a:pt x="1470" y="297"/>
                  </a:cubicBezTo>
                  <a:cubicBezTo>
                    <a:pt x="1351" y="417"/>
                    <a:pt x="1351" y="417"/>
                    <a:pt x="1351" y="417"/>
                  </a:cubicBezTo>
                  <a:cubicBezTo>
                    <a:pt x="1349" y="418"/>
                    <a:pt x="1349" y="420"/>
                    <a:pt x="1351" y="421"/>
                  </a:cubicBezTo>
                  <a:cubicBezTo>
                    <a:pt x="1351" y="422"/>
                    <a:pt x="1352" y="422"/>
                    <a:pt x="1353" y="422"/>
                  </a:cubicBezTo>
                  <a:cubicBezTo>
                    <a:pt x="1353" y="422"/>
                    <a:pt x="1354" y="422"/>
                    <a:pt x="1355" y="421"/>
                  </a:cubicBezTo>
                  <a:cubicBezTo>
                    <a:pt x="1474" y="302"/>
                    <a:pt x="1474" y="302"/>
                    <a:pt x="1474" y="302"/>
                  </a:cubicBezTo>
                  <a:cubicBezTo>
                    <a:pt x="1476" y="300"/>
                    <a:pt x="1476" y="298"/>
                    <a:pt x="1474" y="297"/>
                  </a:cubicBezTo>
                  <a:close/>
                  <a:moveTo>
                    <a:pt x="1494" y="273"/>
                  </a:moveTo>
                  <a:cubicBezTo>
                    <a:pt x="1493" y="274"/>
                    <a:pt x="1493" y="276"/>
                    <a:pt x="1494" y="277"/>
                  </a:cubicBezTo>
                  <a:cubicBezTo>
                    <a:pt x="1495" y="278"/>
                    <a:pt x="1496" y="278"/>
                    <a:pt x="1496" y="278"/>
                  </a:cubicBezTo>
                  <a:cubicBezTo>
                    <a:pt x="1497" y="278"/>
                    <a:pt x="1498" y="278"/>
                    <a:pt x="1498" y="277"/>
                  </a:cubicBezTo>
                  <a:cubicBezTo>
                    <a:pt x="1506" y="270"/>
                    <a:pt x="1506" y="270"/>
                    <a:pt x="1506" y="270"/>
                  </a:cubicBezTo>
                  <a:cubicBezTo>
                    <a:pt x="1507" y="269"/>
                    <a:pt x="1507" y="267"/>
                    <a:pt x="1506" y="266"/>
                  </a:cubicBezTo>
                  <a:cubicBezTo>
                    <a:pt x="1505" y="264"/>
                    <a:pt x="1503" y="264"/>
                    <a:pt x="1502" y="266"/>
                  </a:cubicBezTo>
                  <a:lnTo>
                    <a:pt x="1494" y="273"/>
                  </a:lnTo>
                  <a:close/>
                  <a:moveTo>
                    <a:pt x="1366" y="420"/>
                  </a:moveTo>
                  <a:cubicBezTo>
                    <a:pt x="1366" y="420"/>
                    <a:pt x="1367" y="421"/>
                    <a:pt x="1368" y="421"/>
                  </a:cubicBezTo>
                  <a:cubicBezTo>
                    <a:pt x="1369" y="421"/>
                    <a:pt x="1370" y="420"/>
                    <a:pt x="1370" y="420"/>
                  </a:cubicBezTo>
                  <a:cubicBezTo>
                    <a:pt x="1480" y="310"/>
                    <a:pt x="1480" y="310"/>
                    <a:pt x="1480" y="310"/>
                  </a:cubicBezTo>
                  <a:cubicBezTo>
                    <a:pt x="1481" y="309"/>
                    <a:pt x="1481" y="307"/>
                    <a:pt x="1480" y="306"/>
                  </a:cubicBezTo>
                  <a:cubicBezTo>
                    <a:pt x="1479" y="304"/>
                    <a:pt x="1477" y="304"/>
                    <a:pt x="1476" y="306"/>
                  </a:cubicBezTo>
                  <a:cubicBezTo>
                    <a:pt x="1366" y="415"/>
                    <a:pt x="1366" y="415"/>
                    <a:pt x="1366" y="415"/>
                  </a:cubicBezTo>
                  <a:cubicBezTo>
                    <a:pt x="1365" y="417"/>
                    <a:pt x="1365" y="419"/>
                    <a:pt x="1366" y="420"/>
                  </a:cubicBezTo>
                  <a:close/>
                  <a:moveTo>
                    <a:pt x="1555" y="226"/>
                  </a:moveTo>
                  <a:cubicBezTo>
                    <a:pt x="1550" y="231"/>
                    <a:pt x="1550" y="231"/>
                    <a:pt x="1550" y="231"/>
                  </a:cubicBezTo>
                  <a:cubicBezTo>
                    <a:pt x="1549" y="233"/>
                    <a:pt x="1549" y="235"/>
                    <a:pt x="1550" y="236"/>
                  </a:cubicBezTo>
                  <a:cubicBezTo>
                    <a:pt x="1550" y="236"/>
                    <a:pt x="1551" y="237"/>
                    <a:pt x="1552" y="237"/>
                  </a:cubicBezTo>
                  <a:cubicBezTo>
                    <a:pt x="1553" y="237"/>
                    <a:pt x="1554" y="236"/>
                    <a:pt x="1554" y="236"/>
                  </a:cubicBezTo>
                  <a:cubicBezTo>
                    <a:pt x="1559" y="231"/>
                    <a:pt x="1559" y="231"/>
                    <a:pt x="1559" y="231"/>
                  </a:cubicBezTo>
                  <a:cubicBezTo>
                    <a:pt x="1561" y="229"/>
                    <a:pt x="1561" y="227"/>
                    <a:pt x="1559" y="226"/>
                  </a:cubicBezTo>
                  <a:cubicBezTo>
                    <a:pt x="1558" y="225"/>
                    <a:pt x="1556" y="225"/>
                    <a:pt x="1555" y="226"/>
                  </a:cubicBezTo>
                  <a:close/>
                  <a:moveTo>
                    <a:pt x="1344" y="441"/>
                  </a:moveTo>
                  <a:cubicBezTo>
                    <a:pt x="1343" y="440"/>
                    <a:pt x="1341" y="440"/>
                    <a:pt x="1340" y="441"/>
                  </a:cubicBezTo>
                  <a:cubicBezTo>
                    <a:pt x="1336" y="445"/>
                    <a:pt x="1336" y="445"/>
                    <a:pt x="1336" y="445"/>
                  </a:cubicBezTo>
                  <a:cubicBezTo>
                    <a:pt x="1335" y="446"/>
                    <a:pt x="1335" y="448"/>
                    <a:pt x="1336" y="449"/>
                  </a:cubicBezTo>
                  <a:cubicBezTo>
                    <a:pt x="1337" y="450"/>
                    <a:pt x="1338" y="450"/>
                    <a:pt x="1339" y="450"/>
                  </a:cubicBezTo>
                  <a:cubicBezTo>
                    <a:pt x="1339" y="450"/>
                    <a:pt x="1340" y="450"/>
                    <a:pt x="1341" y="449"/>
                  </a:cubicBezTo>
                  <a:cubicBezTo>
                    <a:pt x="1344" y="445"/>
                    <a:pt x="1344" y="445"/>
                    <a:pt x="1344" y="445"/>
                  </a:cubicBezTo>
                  <a:cubicBezTo>
                    <a:pt x="1346" y="444"/>
                    <a:pt x="1346" y="442"/>
                    <a:pt x="1344" y="441"/>
                  </a:cubicBezTo>
                  <a:close/>
                  <a:moveTo>
                    <a:pt x="1594" y="196"/>
                  </a:moveTo>
                  <a:cubicBezTo>
                    <a:pt x="1598" y="192"/>
                    <a:pt x="1598" y="192"/>
                    <a:pt x="1598" y="192"/>
                  </a:cubicBezTo>
                  <a:cubicBezTo>
                    <a:pt x="1599" y="191"/>
                    <a:pt x="1599" y="189"/>
                    <a:pt x="1598" y="188"/>
                  </a:cubicBezTo>
                  <a:cubicBezTo>
                    <a:pt x="1596" y="187"/>
                    <a:pt x="1594" y="187"/>
                    <a:pt x="1593" y="188"/>
                  </a:cubicBezTo>
                  <a:cubicBezTo>
                    <a:pt x="1590" y="191"/>
                    <a:pt x="1590" y="191"/>
                    <a:pt x="1590" y="191"/>
                  </a:cubicBezTo>
                  <a:cubicBezTo>
                    <a:pt x="1589" y="193"/>
                    <a:pt x="1589" y="194"/>
                    <a:pt x="1590" y="196"/>
                  </a:cubicBezTo>
                  <a:cubicBezTo>
                    <a:pt x="1590" y="196"/>
                    <a:pt x="1591" y="197"/>
                    <a:pt x="1592" y="197"/>
                  </a:cubicBezTo>
                  <a:cubicBezTo>
                    <a:pt x="1593" y="197"/>
                    <a:pt x="1594" y="196"/>
                    <a:pt x="1594" y="196"/>
                  </a:cubicBezTo>
                  <a:close/>
                  <a:moveTo>
                    <a:pt x="1508" y="273"/>
                  </a:moveTo>
                  <a:cubicBezTo>
                    <a:pt x="1497" y="284"/>
                    <a:pt x="1497" y="284"/>
                    <a:pt x="1497" y="284"/>
                  </a:cubicBezTo>
                  <a:cubicBezTo>
                    <a:pt x="1496" y="285"/>
                    <a:pt x="1496" y="287"/>
                    <a:pt x="1497" y="289"/>
                  </a:cubicBezTo>
                  <a:cubicBezTo>
                    <a:pt x="1497" y="289"/>
                    <a:pt x="1498" y="290"/>
                    <a:pt x="1499" y="290"/>
                  </a:cubicBezTo>
                  <a:cubicBezTo>
                    <a:pt x="1500" y="290"/>
                    <a:pt x="1501" y="289"/>
                    <a:pt x="1501" y="289"/>
                  </a:cubicBezTo>
                  <a:cubicBezTo>
                    <a:pt x="1513" y="277"/>
                    <a:pt x="1513" y="277"/>
                    <a:pt x="1513" y="277"/>
                  </a:cubicBezTo>
                  <a:cubicBezTo>
                    <a:pt x="1514" y="276"/>
                    <a:pt x="1514" y="274"/>
                    <a:pt x="1513" y="273"/>
                  </a:cubicBezTo>
                  <a:cubicBezTo>
                    <a:pt x="1512" y="272"/>
                    <a:pt x="1510" y="272"/>
                    <a:pt x="1508" y="273"/>
                  </a:cubicBezTo>
                  <a:close/>
                  <a:moveTo>
                    <a:pt x="1566" y="229"/>
                  </a:moveTo>
                  <a:cubicBezTo>
                    <a:pt x="1554" y="241"/>
                    <a:pt x="1554" y="241"/>
                    <a:pt x="1554" y="241"/>
                  </a:cubicBezTo>
                  <a:cubicBezTo>
                    <a:pt x="1550" y="245"/>
                    <a:pt x="1550" y="245"/>
                    <a:pt x="1550" y="245"/>
                  </a:cubicBezTo>
                  <a:cubicBezTo>
                    <a:pt x="1549" y="247"/>
                    <a:pt x="1549" y="248"/>
                    <a:pt x="1550" y="250"/>
                  </a:cubicBezTo>
                  <a:cubicBezTo>
                    <a:pt x="1550" y="250"/>
                    <a:pt x="1551" y="251"/>
                    <a:pt x="1552" y="251"/>
                  </a:cubicBezTo>
                  <a:cubicBezTo>
                    <a:pt x="1553" y="251"/>
                    <a:pt x="1554" y="250"/>
                    <a:pt x="1554" y="250"/>
                  </a:cubicBezTo>
                  <a:cubicBezTo>
                    <a:pt x="1559" y="245"/>
                    <a:pt x="1559" y="245"/>
                    <a:pt x="1559" y="245"/>
                  </a:cubicBezTo>
                  <a:cubicBezTo>
                    <a:pt x="1570" y="234"/>
                    <a:pt x="1570" y="234"/>
                    <a:pt x="1570" y="234"/>
                  </a:cubicBezTo>
                  <a:cubicBezTo>
                    <a:pt x="1571" y="232"/>
                    <a:pt x="1571" y="230"/>
                    <a:pt x="1570" y="229"/>
                  </a:cubicBezTo>
                  <a:cubicBezTo>
                    <a:pt x="1569" y="228"/>
                    <a:pt x="1567" y="228"/>
                    <a:pt x="1566" y="229"/>
                  </a:cubicBezTo>
                  <a:close/>
                  <a:moveTo>
                    <a:pt x="1371" y="432"/>
                  </a:moveTo>
                  <a:cubicBezTo>
                    <a:pt x="1372" y="432"/>
                    <a:pt x="1372" y="431"/>
                    <a:pt x="1373" y="431"/>
                  </a:cubicBezTo>
                  <a:cubicBezTo>
                    <a:pt x="1487" y="317"/>
                    <a:pt x="1487" y="317"/>
                    <a:pt x="1487" y="317"/>
                  </a:cubicBezTo>
                  <a:cubicBezTo>
                    <a:pt x="1488" y="315"/>
                    <a:pt x="1488" y="313"/>
                    <a:pt x="1487" y="312"/>
                  </a:cubicBezTo>
                  <a:cubicBezTo>
                    <a:pt x="1486" y="311"/>
                    <a:pt x="1484" y="311"/>
                    <a:pt x="1483" y="312"/>
                  </a:cubicBezTo>
                  <a:cubicBezTo>
                    <a:pt x="1369" y="426"/>
                    <a:pt x="1369" y="426"/>
                    <a:pt x="1369" y="426"/>
                  </a:cubicBezTo>
                  <a:cubicBezTo>
                    <a:pt x="1367" y="428"/>
                    <a:pt x="1367" y="430"/>
                    <a:pt x="1369" y="431"/>
                  </a:cubicBezTo>
                  <a:cubicBezTo>
                    <a:pt x="1369" y="431"/>
                    <a:pt x="1370" y="432"/>
                    <a:pt x="1371" y="432"/>
                  </a:cubicBezTo>
                  <a:close/>
                  <a:moveTo>
                    <a:pt x="1514" y="281"/>
                  </a:moveTo>
                  <a:cubicBezTo>
                    <a:pt x="1499" y="296"/>
                    <a:pt x="1499" y="296"/>
                    <a:pt x="1499" y="296"/>
                  </a:cubicBezTo>
                  <a:cubicBezTo>
                    <a:pt x="1498" y="297"/>
                    <a:pt x="1498" y="299"/>
                    <a:pt x="1499" y="300"/>
                  </a:cubicBezTo>
                  <a:cubicBezTo>
                    <a:pt x="1500" y="301"/>
                    <a:pt x="1500" y="301"/>
                    <a:pt x="1501" y="301"/>
                  </a:cubicBezTo>
                  <a:cubicBezTo>
                    <a:pt x="1502" y="301"/>
                    <a:pt x="1503" y="301"/>
                    <a:pt x="1503" y="300"/>
                  </a:cubicBezTo>
                  <a:cubicBezTo>
                    <a:pt x="1519" y="285"/>
                    <a:pt x="1519" y="285"/>
                    <a:pt x="1519" y="285"/>
                  </a:cubicBezTo>
                  <a:cubicBezTo>
                    <a:pt x="1520" y="284"/>
                    <a:pt x="1520" y="282"/>
                    <a:pt x="1519" y="281"/>
                  </a:cubicBezTo>
                  <a:cubicBezTo>
                    <a:pt x="1518" y="280"/>
                    <a:pt x="1516" y="280"/>
                    <a:pt x="1514" y="281"/>
                  </a:cubicBezTo>
                  <a:close/>
                  <a:moveTo>
                    <a:pt x="1576" y="242"/>
                  </a:moveTo>
                  <a:cubicBezTo>
                    <a:pt x="1577" y="241"/>
                    <a:pt x="1577" y="241"/>
                    <a:pt x="1577" y="241"/>
                  </a:cubicBezTo>
                  <a:cubicBezTo>
                    <a:pt x="1578" y="240"/>
                    <a:pt x="1578" y="238"/>
                    <a:pt x="1577" y="236"/>
                  </a:cubicBezTo>
                  <a:cubicBezTo>
                    <a:pt x="1576" y="235"/>
                    <a:pt x="1574" y="235"/>
                    <a:pt x="1573" y="236"/>
                  </a:cubicBezTo>
                  <a:cubicBezTo>
                    <a:pt x="1572" y="237"/>
                    <a:pt x="1572" y="237"/>
                    <a:pt x="1572" y="237"/>
                  </a:cubicBezTo>
                  <a:cubicBezTo>
                    <a:pt x="1571" y="238"/>
                    <a:pt x="1571" y="240"/>
                    <a:pt x="1572" y="242"/>
                  </a:cubicBezTo>
                  <a:cubicBezTo>
                    <a:pt x="1573" y="242"/>
                    <a:pt x="1573" y="242"/>
                    <a:pt x="1574" y="242"/>
                  </a:cubicBezTo>
                  <a:cubicBezTo>
                    <a:pt x="1575" y="242"/>
                    <a:pt x="1576" y="242"/>
                    <a:pt x="1576" y="242"/>
                  </a:cubicBezTo>
                  <a:close/>
                  <a:moveTo>
                    <a:pt x="1374" y="443"/>
                  </a:moveTo>
                  <a:cubicBezTo>
                    <a:pt x="1374" y="443"/>
                    <a:pt x="1375" y="443"/>
                    <a:pt x="1376" y="442"/>
                  </a:cubicBezTo>
                  <a:cubicBezTo>
                    <a:pt x="1415" y="403"/>
                    <a:pt x="1415" y="403"/>
                    <a:pt x="1415" y="403"/>
                  </a:cubicBezTo>
                  <a:cubicBezTo>
                    <a:pt x="1416" y="402"/>
                    <a:pt x="1416" y="400"/>
                    <a:pt x="1415" y="399"/>
                  </a:cubicBezTo>
                  <a:cubicBezTo>
                    <a:pt x="1414" y="397"/>
                    <a:pt x="1412" y="397"/>
                    <a:pt x="1411" y="399"/>
                  </a:cubicBezTo>
                  <a:cubicBezTo>
                    <a:pt x="1371" y="438"/>
                    <a:pt x="1371" y="438"/>
                    <a:pt x="1371" y="438"/>
                  </a:cubicBezTo>
                  <a:cubicBezTo>
                    <a:pt x="1370" y="439"/>
                    <a:pt x="1370" y="441"/>
                    <a:pt x="1371" y="442"/>
                  </a:cubicBezTo>
                  <a:cubicBezTo>
                    <a:pt x="1372" y="443"/>
                    <a:pt x="1373" y="443"/>
                    <a:pt x="1374" y="443"/>
                  </a:cubicBezTo>
                  <a:close/>
                  <a:moveTo>
                    <a:pt x="1491" y="322"/>
                  </a:moveTo>
                  <a:cubicBezTo>
                    <a:pt x="1490" y="321"/>
                    <a:pt x="1488" y="321"/>
                    <a:pt x="1487" y="322"/>
                  </a:cubicBezTo>
                  <a:cubicBezTo>
                    <a:pt x="1429" y="380"/>
                    <a:pt x="1429" y="380"/>
                    <a:pt x="1429" y="380"/>
                  </a:cubicBezTo>
                  <a:cubicBezTo>
                    <a:pt x="1428" y="381"/>
                    <a:pt x="1428" y="383"/>
                    <a:pt x="1429" y="384"/>
                  </a:cubicBezTo>
                  <a:cubicBezTo>
                    <a:pt x="1430" y="385"/>
                    <a:pt x="1430" y="385"/>
                    <a:pt x="1431" y="385"/>
                  </a:cubicBezTo>
                  <a:cubicBezTo>
                    <a:pt x="1432" y="385"/>
                    <a:pt x="1433" y="385"/>
                    <a:pt x="1433" y="384"/>
                  </a:cubicBezTo>
                  <a:cubicBezTo>
                    <a:pt x="1491" y="327"/>
                    <a:pt x="1491" y="327"/>
                    <a:pt x="1491" y="327"/>
                  </a:cubicBezTo>
                  <a:cubicBezTo>
                    <a:pt x="1492" y="326"/>
                    <a:pt x="1492" y="324"/>
                    <a:pt x="1491" y="322"/>
                  </a:cubicBezTo>
                  <a:close/>
                  <a:moveTo>
                    <a:pt x="1569" y="249"/>
                  </a:moveTo>
                  <a:cubicBezTo>
                    <a:pt x="1572" y="246"/>
                    <a:pt x="1572" y="246"/>
                    <a:pt x="1572" y="246"/>
                  </a:cubicBezTo>
                  <a:cubicBezTo>
                    <a:pt x="1572" y="246"/>
                    <a:pt x="1572" y="246"/>
                    <a:pt x="1572" y="245"/>
                  </a:cubicBezTo>
                  <a:cubicBezTo>
                    <a:pt x="1573" y="245"/>
                    <a:pt x="1573" y="244"/>
                    <a:pt x="1573" y="244"/>
                  </a:cubicBezTo>
                  <a:cubicBezTo>
                    <a:pt x="1573" y="243"/>
                    <a:pt x="1572" y="242"/>
                    <a:pt x="1572" y="242"/>
                  </a:cubicBezTo>
                  <a:cubicBezTo>
                    <a:pt x="1571" y="241"/>
                    <a:pt x="1571" y="241"/>
                    <a:pt x="1571" y="241"/>
                  </a:cubicBezTo>
                  <a:cubicBezTo>
                    <a:pt x="1570" y="241"/>
                    <a:pt x="1568" y="241"/>
                    <a:pt x="1567" y="242"/>
                  </a:cubicBezTo>
                  <a:cubicBezTo>
                    <a:pt x="1555" y="254"/>
                    <a:pt x="1555" y="254"/>
                    <a:pt x="1555" y="254"/>
                  </a:cubicBezTo>
                  <a:cubicBezTo>
                    <a:pt x="1554" y="255"/>
                    <a:pt x="1554" y="257"/>
                    <a:pt x="1555" y="258"/>
                  </a:cubicBezTo>
                  <a:cubicBezTo>
                    <a:pt x="1556" y="259"/>
                    <a:pt x="1557" y="259"/>
                    <a:pt x="1557" y="259"/>
                  </a:cubicBezTo>
                  <a:cubicBezTo>
                    <a:pt x="1558" y="259"/>
                    <a:pt x="1559" y="259"/>
                    <a:pt x="1560" y="258"/>
                  </a:cubicBezTo>
                  <a:lnTo>
                    <a:pt x="1569" y="249"/>
                  </a:lnTo>
                  <a:close/>
                  <a:moveTo>
                    <a:pt x="1438" y="390"/>
                  </a:moveTo>
                  <a:cubicBezTo>
                    <a:pt x="1436" y="389"/>
                    <a:pt x="1434" y="389"/>
                    <a:pt x="1433" y="390"/>
                  </a:cubicBezTo>
                  <a:cubicBezTo>
                    <a:pt x="1425" y="398"/>
                    <a:pt x="1425" y="398"/>
                    <a:pt x="1425" y="398"/>
                  </a:cubicBezTo>
                  <a:cubicBezTo>
                    <a:pt x="1424" y="399"/>
                    <a:pt x="1424" y="401"/>
                    <a:pt x="1425" y="402"/>
                  </a:cubicBezTo>
                  <a:cubicBezTo>
                    <a:pt x="1426" y="403"/>
                    <a:pt x="1427" y="403"/>
                    <a:pt x="1427" y="403"/>
                  </a:cubicBezTo>
                  <a:cubicBezTo>
                    <a:pt x="1428" y="403"/>
                    <a:pt x="1429" y="403"/>
                    <a:pt x="1429" y="402"/>
                  </a:cubicBezTo>
                  <a:cubicBezTo>
                    <a:pt x="1438" y="394"/>
                    <a:pt x="1438" y="394"/>
                    <a:pt x="1438" y="394"/>
                  </a:cubicBezTo>
                  <a:cubicBezTo>
                    <a:pt x="1439" y="393"/>
                    <a:pt x="1439" y="391"/>
                    <a:pt x="1438" y="390"/>
                  </a:cubicBezTo>
                  <a:close/>
                  <a:moveTo>
                    <a:pt x="1488" y="340"/>
                  </a:moveTo>
                  <a:cubicBezTo>
                    <a:pt x="1486" y="339"/>
                    <a:pt x="1484" y="339"/>
                    <a:pt x="1483" y="340"/>
                  </a:cubicBezTo>
                  <a:cubicBezTo>
                    <a:pt x="1445" y="378"/>
                    <a:pt x="1445" y="378"/>
                    <a:pt x="1445" y="378"/>
                  </a:cubicBezTo>
                  <a:cubicBezTo>
                    <a:pt x="1443" y="380"/>
                    <a:pt x="1443" y="382"/>
                    <a:pt x="1445" y="383"/>
                  </a:cubicBezTo>
                  <a:cubicBezTo>
                    <a:pt x="1445" y="383"/>
                    <a:pt x="1446" y="384"/>
                    <a:pt x="1447" y="384"/>
                  </a:cubicBezTo>
                  <a:cubicBezTo>
                    <a:pt x="1448" y="384"/>
                    <a:pt x="1448" y="383"/>
                    <a:pt x="1449" y="383"/>
                  </a:cubicBezTo>
                  <a:cubicBezTo>
                    <a:pt x="1488" y="344"/>
                    <a:pt x="1488" y="344"/>
                    <a:pt x="1488" y="344"/>
                  </a:cubicBezTo>
                  <a:cubicBezTo>
                    <a:pt x="1489" y="343"/>
                    <a:pt x="1489" y="341"/>
                    <a:pt x="1488" y="340"/>
                  </a:cubicBezTo>
                  <a:close/>
                  <a:moveTo>
                    <a:pt x="1561" y="269"/>
                  </a:moveTo>
                  <a:cubicBezTo>
                    <a:pt x="1562" y="269"/>
                    <a:pt x="1563" y="269"/>
                    <a:pt x="1563" y="269"/>
                  </a:cubicBezTo>
                  <a:cubicBezTo>
                    <a:pt x="1572" y="260"/>
                    <a:pt x="1572" y="260"/>
                    <a:pt x="1572" y="260"/>
                  </a:cubicBezTo>
                  <a:cubicBezTo>
                    <a:pt x="1573" y="259"/>
                    <a:pt x="1573" y="257"/>
                    <a:pt x="1572" y="256"/>
                  </a:cubicBezTo>
                  <a:cubicBezTo>
                    <a:pt x="1571" y="254"/>
                    <a:pt x="1569" y="254"/>
                    <a:pt x="1567" y="256"/>
                  </a:cubicBezTo>
                  <a:cubicBezTo>
                    <a:pt x="1559" y="264"/>
                    <a:pt x="1559" y="264"/>
                    <a:pt x="1559" y="264"/>
                  </a:cubicBezTo>
                  <a:cubicBezTo>
                    <a:pt x="1558" y="265"/>
                    <a:pt x="1558" y="267"/>
                    <a:pt x="1559" y="269"/>
                  </a:cubicBezTo>
                  <a:cubicBezTo>
                    <a:pt x="1559" y="269"/>
                    <a:pt x="1560" y="269"/>
                    <a:pt x="1561" y="269"/>
                  </a:cubicBezTo>
                  <a:close/>
                  <a:moveTo>
                    <a:pt x="1390" y="442"/>
                  </a:moveTo>
                  <a:cubicBezTo>
                    <a:pt x="1421" y="411"/>
                    <a:pt x="1421" y="411"/>
                    <a:pt x="1421" y="411"/>
                  </a:cubicBezTo>
                  <a:cubicBezTo>
                    <a:pt x="1422" y="410"/>
                    <a:pt x="1422" y="408"/>
                    <a:pt x="1421" y="407"/>
                  </a:cubicBezTo>
                  <a:cubicBezTo>
                    <a:pt x="1419" y="406"/>
                    <a:pt x="1417" y="406"/>
                    <a:pt x="1416" y="407"/>
                  </a:cubicBezTo>
                  <a:cubicBezTo>
                    <a:pt x="1386" y="438"/>
                    <a:pt x="1386" y="438"/>
                    <a:pt x="1386" y="438"/>
                  </a:cubicBezTo>
                  <a:cubicBezTo>
                    <a:pt x="1384" y="439"/>
                    <a:pt x="1384" y="441"/>
                    <a:pt x="1386" y="442"/>
                  </a:cubicBezTo>
                  <a:cubicBezTo>
                    <a:pt x="1386" y="442"/>
                    <a:pt x="1387" y="443"/>
                    <a:pt x="1388" y="443"/>
                  </a:cubicBezTo>
                  <a:cubicBezTo>
                    <a:pt x="1389" y="443"/>
                    <a:pt x="1389" y="442"/>
                    <a:pt x="1390" y="442"/>
                  </a:cubicBezTo>
                  <a:close/>
                  <a:moveTo>
                    <a:pt x="1381" y="442"/>
                  </a:moveTo>
                  <a:cubicBezTo>
                    <a:pt x="1372" y="451"/>
                    <a:pt x="1372" y="451"/>
                    <a:pt x="1372" y="451"/>
                  </a:cubicBezTo>
                  <a:cubicBezTo>
                    <a:pt x="1371" y="452"/>
                    <a:pt x="1371" y="454"/>
                    <a:pt x="1372" y="455"/>
                  </a:cubicBezTo>
                  <a:cubicBezTo>
                    <a:pt x="1373" y="456"/>
                    <a:pt x="1373" y="456"/>
                    <a:pt x="1374" y="456"/>
                  </a:cubicBezTo>
                  <a:cubicBezTo>
                    <a:pt x="1375" y="456"/>
                    <a:pt x="1376" y="456"/>
                    <a:pt x="1376" y="455"/>
                  </a:cubicBezTo>
                  <a:cubicBezTo>
                    <a:pt x="1385" y="447"/>
                    <a:pt x="1385" y="447"/>
                    <a:pt x="1385" y="447"/>
                  </a:cubicBezTo>
                  <a:cubicBezTo>
                    <a:pt x="1386" y="446"/>
                    <a:pt x="1386" y="444"/>
                    <a:pt x="1385" y="442"/>
                  </a:cubicBezTo>
                  <a:cubicBezTo>
                    <a:pt x="1384" y="441"/>
                    <a:pt x="1382" y="441"/>
                    <a:pt x="1381" y="442"/>
                  </a:cubicBezTo>
                  <a:close/>
                  <a:moveTo>
                    <a:pt x="1537" y="287"/>
                  </a:moveTo>
                  <a:cubicBezTo>
                    <a:pt x="1529" y="296"/>
                    <a:pt x="1529" y="296"/>
                    <a:pt x="1529" y="296"/>
                  </a:cubicBezTo>
                  <a:cubicBezTo>
                    <a:pt x="1522" y="302"/>
                    <a:pt x="1522" y="302"/>
                    <a:pt x="1522" y="302"/>
                  </a:cubicBezTo>
                  <a:cubicBezTo>
                    <a:pt x="1521" y="303"/>
                    <a:pt x="1521" y="305"/>
                    <a:pt x="1522" y="306"/>
                  </a:cubicBezTo>
                  <a:cubicBezTo>
                    <a:pt x="1523" y="306"/>
                    <a:pt x="1523" y="306"/>
                    <a:pt x="1524" y="306"/>
                  </a:cubicBezTo>
                  <a:cubicBezTo>
                    <a:pt x="1525" y="306"/>
                    <a:pt x="1526" y="306"/>
                    <a:pt x="1526" y="306"/>
                  </a:cubicBezTo>
                  <a:cubicBezTo>
                    <a:pt x="1531" y="301"/>
                    <a:pt x="1531" y="301"/>
                    <a:pt x="1531" y="301"/>
                  </a:cubicBezTo>
                  <a:cubicBezTo>
                    <a:pt x="1531" y="300"/>
                    <a:pt x="1531" y="300"/>
                    <a:pt x="1531" y="300"/>
                  </a:cubicBezTo>
                  <a:cubicBezTo>
                    <a:pt x="1541" y="290"/>
                    <a:pt x="1541" y="290"/>
                    <a:pt x="1541" y="290"/>
                  </a:cubicBezTo>
                  <a:cubicBezTo>
                    <a:pt x="1543" y="289"/>
                    <a:pt x="1543" y="288"/>
                    <a:pt x="1541" y="286"/>
                  </a:cubicBezTo>
                  <a:cubicBezTo>
                    <a:pt x="1540" y="285"/>
                    <a:pt x="1538" y="285"/>
                    <a:pt x="1537" y="287"/>
                  </a:cubicBezTo>
                  <a:close/>
                  <a:moveTo>
                    <a:pt x="1348" y="475"/>
                  </a:moveTo>
                  <a:cubicBezTo>
                    <a:pt x="1346" y="477"/>
                    <a:pt x="1346" y="477"/>
                    <a:pt x="1346" y="477"/>
                  </a:cubicBezTo>
                  <a:cubicBezTo>
                    <a:pt x="1345" y="478"/>
                    <a:pt x="1345" y="480"/>
                    <a:pt x="1346" y="481"/>
                  </a:cubicBezTo>
                  <a:cubicBezTo>
                    <a:pt x="1347" y="482"/>
                    <a:pt x="1348" y="482"/>
                    <a:pt x="1348" y="482"/>
                  </a:cubicBezTo>
                  <a:cubicBezTo>
                    <a:pt x="1349" y="482"/>
                    <a:pt x="1350" y="482"/>
                    <a:pt x="1350" y="481"/>
                  </a:cubicBezTo>
                  <a:cubicBezTo>
                    <a:pt x="1352" y="480"/>
                    <a:pt x="1352" y="480"/>
                    <a:pt x="1352" y="480"/>
                  </a:cubicBezTo>
                  <a:cubicBezTo>
                    <a:pt x="1353" y="478"/>
                    <a:pt x="1353" y="477"/>
                    <a:pt x="1352" y="475"/>
                  </a:cubicBezTo>
                  <a:cubicBezTo>
                    <a:pt x="1351" y="474"/>
                    <a:pt x="1349" y="474"/>
                    <a:pt x="1348" y="475"/>
                  </a:cubicBezTo>
                  <a:close/>
                  <a:moveTo>
                    <a:pt x="1374" y="471"/>
                  </a:moveTo>
                  <a:cubicBezTo>
                    <a:pt x="1375" y="471"/>
                    <a:pt x="1375" y="470"/>
                    <a:pt x="1376" y="470"/>
                  </a:cubicBezTo>
                  <a:cubicBezTo>
                    <a:pt x="1383" y="463"/>
                    <a:pt x="1383" y="463"/>
                    <a:pt x="1383" y="463"/>
                  </a:cubicBezTo>
                  <a:cubicBezTo>
                    <a:pt x="1384" y="462"/>
                    <a:pt x="1384" y="460"/>
                    <a:pt x="1383" y="459"/>
                  </a:cubicBezTo>
                  <a:cubicBezTo>
                    <a:pt x="1381" y="458"/>
                    <a:pt x="1379" y="458"/>
                    <a:pt x="1378" y="459"/>
                  </a:cubicBezTo>
                  <a:cubicBezTo>
                    <a:pt x="1372" y="465"/>
                    <a:pt x="1372" y="465"/>
                    <a:pt x="1372" y="465"/>
                  </a:cubicBezTo>
                  <a:cubicBezTo>
                    <a:pt x="1370" y="467"/>
                    <a:pt x="1370" y="469"/>
                    <a:pt x="1372" y="470"/>
                  </a:cubicBezTo>
                  <a:cubicBezTo>
                    <a:pt x="1372" y="470"/>
                    <a:pt x="1373" y="471"/>
                    <a:pt x="1374" y="471"/>
                  </a:cubicBezTo>
                  <a:close/>
                  <a:moveTo>
                    <a:pt x="1540" y="297"/>
                  </a:moveTo>
                  <a:cubicBezTo>
                    <a:pt x="1537" y="300"/>
                    <a:pt x="1537" y="300"/>
                    <a:pt x="1537" y="300"/>
                  </a:cubicBezTo>
                  <a:cubicBezTo>
                    <a:pt x="1537" y="301"/>
                    <a:pt x="1536" y="301"/>
                    <a:pt x="1536" y="301"/>
                  </a:cubicBezTo>
                  <a:cubicBezTo>
                    <a:pt x="1536" y="301"/>
                    <a:pt x="1536" y="301"/>
                    <a:pt x="1535" y="302"/>
                  </a:cubicBezTo>
                  <a:cubicBezTo>
                    <a:pt x="1530" y="307"/>
                    <a:pt x="1530" y="307"/>
                    <a:pt x="1530" y="307"/>
                  </a:cubicBezTo>
                  <a:cubicBezTo>
                    <a:pt x="1529" y="308"/>
                    <a:pt x="1529" y="310"/>
                    <a:pt x="1530" y="312"/>
                  </a:cubicBezTo>
                  <a:cubicBezTo>
                    <a:pt x="1530" y="312"/>
                    <a:pt x="1531" y="312"/>
                    <a:pt x="1532" y="312"/>
                  </a:cubicBezTo>
                  <a:cubicBezTo>
                    <a:pt x="1533" y="312"/>
                    <a:pt x="1534" y="312"/>
                    <a:pt x="1534" y="312"/>
                  </a:cubicBezTo>
                  <a:cubicBezTo>
                    <a:pt x="1540" y="306"/>
                    <a:pt x="1540" y="306"/>
                    <a:pt x="1540" y="306"/>
                  </a:cubicBezTo>
                  <a:cubicBezTo>
                    <a:pt x="1540" y="306"/>
                    <a:pt x="1540" y="305"/>
                    <a:pt x="1540" y="305"/>
                  </a:cubicBezTo>
                  <a:cubicBezTo>
                    <a:pt x="1541" y="305"/>
                    <a:pt x="1541" y="305"/>
                    <a:pt x="1541" y="305"/>
                  </a:cubicBezTo>
                  <a:cubicBezTo>
                    <a:pt x="1545" y="301"/>
                    <a:pt x="1545" y="301"/>
                    <a:pt x="1545" y="301"/>
                  </a:cubicBezTo>
                  <a:cubicBezTo>
                    <a:pt x="1546" y="300"/>
                    <a:pt x="1546" y="298"/>
                    <a:pt x="1545" y="297"/>
                  </a:cubicBezTo>
                  <a:cubicBezTo>
                    <a:pt x="1544" y="296"/>
                    <a:pt x="1542" y="296"/>
                    <a:pt x="1540" y="297"/>
                  </a:cubicBezTo>
                  <a:close/>
                  <a:moveTo>
                    <a:pt x="1545" y="297"/>
                  </a:moveTo>
                  <a:cubicBezTo>
                    <a:pt x="1545" y="297"/>
                    <a:pt x="1546" y="297"/>
                    <a:pt x="1547" y="297"/>
                  </a:cubicBezTo>
                  <a:cubicBezTo>
                    <a:pt x="1548" y="297"/>
                    <a:pt x="1549" y="297"/>
                    <a:pt x="1549" y="297"/>
                  </a:cubicBezTo>
                  <a:cubicBezTo>
                    <a:pt x="1576" y="269"/>
                    <a:pt x="1576" y="269"/>
                    <a:pt x="1576" y="269"/>
                  </a:cubicBezTo>
                  <a:cubicBezTo>
                    <a:pt x="1578" y="268"/>
                    <a:pt x="1578" y="266"/>
                    <a:pt x="1576" y="265"/>
                  </a:cubicBezTo>
                  <a:cubicBezTo>
                    <a:pt x="1575" y="264"/>
                    <a:pt x="1573" y="264"/>
                    <a:pt x="1572" y="265"/>
                  </a:cubicBezTo>
                  <a:cubicBezTo>
                    <a:pt x="1545" y="292"/>
                    <a:pt x="1545" y="292"/>
                    <a:pt x="1545" y="292"/>
                  </a:cubicBezTo>
                  <a:cubicBezTo>
                    <a:pt x="1544" y="293"/>
                    <a:pt x="1544" y="295"/>
                    <a:pt x="1545" y="297"/>
                  </a:cubicBezTo>
                  <a:close/>
                  <a:moveTo>
                    <a:pt x="1468" y="369"/>
                  </a:moveTo>
                  <a:cubicBezTo>
                    <a:pt x="1467" y="370"/>
                    <a:pt x="1467" y="370"/>
                    <a:pt x="1467" y="370"/>
                  </a:cubicBezTo>
                  <a:cubicBezTo>
                    <a:pt x="1465" y="372"/>
                    <a:pt x="1465" y="374"/>
                    <a:pt x="1467" y="375"/>
                  </a:cubicBezTo>
                  <a:cubicBezTo>
                    <a:pt x="1467" y="375"/>
                    <a:pt x="1468" y="376"/>
                    <a:pt x="1469" y="376"/>
                  </a:cubicBezTo>
                  <a:cubicBezTo>
                    <a:pt x="1470" y="376"/>
                    <a:pt x="1470" y="375"/>
                    <a:pt x="1471" y="375"/>
                  </a:cubicBezTo>
                  <a:cubicBezTo>
                    <a:pt x="1472" y="373"/>
                    <a:pt x="1472" y="373"/>
                    <a:pt x="1472" y="373"/>
                  </a:cubicBezTo>
                  <a:cubicBezTo>
                    <a:pt x="1474" y="372"/>
                    <a:pt x="1474" y="370"/>
                    <a:pt x="1472" y="369"/>
                  </a:cubicBezTo>
                  <a:cubicBezTo>
                    <a:pt x="1471" y="368"/>
                    <a:pt x="1469" y="368"/>
                    <a:pt x="1468" y="369"/>
                  </a:cubicBezTo>
                  <a:close/>
                  <a:moveTo>
                    <a:pt x="1397" y="447"/>
                  </a:moveTo>
                  <a:cubicBezTo>
                    <a:pt x="1398" y="447"/>
                    <a:pt x="1399" y="447"/>
                    <a:pt x="1400" y="446"/>
                  </a:cubicBezTo>
                  <a:cubicBezTo>
                    <a:pt x="1426" y="420"/>
                    <a:pt x="1426" y="420"/>
                    <a:pt x="1426" y="420"/>
                  </a:cubicBezTo>
                  <a:cubicBezTo>
                    <a:pt x="1428" y="417"/>
                    <a:pt x="1428" y="417"/>
                    <a:pt x="1428" y="417"/>
                  </a:cubicBezTo>
                  <a:cubicBezTo>
                    <a:pt x="1430" y="416"/>
                    <a:pt x="1430" y="414"/>
                    <a:pt x="1428" y="413"/>
                  </a:cubicBezTo>
                  <a:cubicBezTo>
                    <a:pt x="1427" y="412"/>
                    <a:pt x="1425" y="412"/>
                    <a:pt x="1424" y="413"/>
                  </a:cubicBezTo>
                  <a:cubicBezTo>
                    <a:pt x="1422" y="415"/>
                    <a:pt x="1422" y="415"/>
                    <a:pt x="1422" y="415"/>
                  </a:cubicBezTo>
                  <a:cubicBezTo>
                    <a:pt x="1422" y="415"/>
                    <a:pt x="1421" y="416"/>
                    <a:pt x="1421" y="416"/>
                  </a:cubicBezTo>
                  <a:cubicBezTo>
                    <a:pt x="1395" y="442"/>
                    <a:pt x="1395" y="442"/>
                    <a:pt x="1395" y="442"/>
                  </a:cubicBezTo>
                  <a:cubicBezTo>
                    <a:pt x="1394" y="443"/>
                    <a:pt x="1394" y="445"/>
                    <a:pt x="1395" y="446"/>
                  </a:cubicBezTo>
                  <a:cubicBezTo>
                    <a:pt x="1396" y="447"/>
                    <a:pt x="1397" y="447"/>
                    <a:pt x="1397" y="447"/>
                  </a:cubicBezTo>
                  <a:close/>
                  <a:moveTo>
                    <a:pt x="1431" y="420"/>
                  </a:moveTo>
                  <a:cubicBezTo>
                    <a:pt x="1402" y="449"/>
                    <a:pt x="1402" y="449"/>
                    <a:pt x="1402" y="449"/>
                  </a:cubicBezTo>
                  <a:cubicBezTo>
                    <a:pt x="1400" y="451"/>
                    <a:pt x="1400" y="453"/>
                    <a:pt x="1402" y="454"/>
                  </a:cubicBezTo>
                  <a:cubicBezTo>
                    <a:pt x="1402" y="454"/>
                    <a:pt x="1403" y="455"/>
                    <a:pt x="1404" y="455"/>
                  </a:cubicBezTo>
                  <a:cubicBezTo>
                    <a:pt x="1405" y="455"/>
                    <a:pt x="1405" y="454"/>
                    <a:pt x="1406" y="454"/>
                  </a:cubicBezTo>
                  <a:cubicBezTo>
                    <a:pt x="1435" y="424"/>
                    <a:pt x="1435" y="424"/>
                    <a:pt x="1435" y="424"/>
                  </a:cubicBezTo>
                  <a:cubicBezTo>
                    <a:pt x="1436" y="423"/>
                    <a:pt x="1436" y="421"/>
                    <a:pt x="1435" y="420"/>
                  </a:cubicBezTo>
                  <a:cubicBezTo>
                    <a:pt x="1434" y="419"/>
                    <a:pt x="1432" y="419"/>
                    <a:pt x="1431" y="420"/>
                  </a:cubicBezTo>
                  <a:close/>
                  <a:moveTo>
                    <a:pt x="1578" y="277"/>
                  </a:moveTo>
                  <a:cubicBezTo>
                    <a:pt x="1577" y="276"/>
                    <a:pt x="1575" y="276"/>
                    <a:pt x="1574" y="277"/>
                  </a:cubicBezTo>
                  <a:cubicBezTo>
                    <a:pt x="1560" y="291"/>
                    <a:pt x="1560" y="291"/>
                    <a:pt x="1560" y="291"/>
                  </a:cubicBezTo>
                  <a:cubicBezTo>
                    <a:pt x="1553" y="298"/>
                    <a:pt x="1553" y="298"/>
                    <a:pt x="1553" y="298"/>
                  </a:cubicBezTo>
                  <a:cubicBezTo>
                    <a:pt x="1552" y="300"/>
                    <a:pt x="1552" y="301"/>
                    <a:pt x="1553" y="303"/>
                  </a:cubicBezTo>
                  <a:cubicBezTo>
                    <a:pt x="1553" y="303"/>
                    <a:pt x="1554" y="304"/>
                    <a:pt x="1555" y="304"/>
                  </a:cubicBezTo>
                  <a:cubicBezTo>
                    <a:pt x="1556" y="304"/>
                    <a:pt x="1556" y="303"/>
                    <a:pt x="1557" y="303"/>
                  </a:cubicBezTo>
                  <a:cubicBezTo>
                    <a:pt x="1570" y="290"/>
                    <a:pt x="1570" y="290"/>
                    <a:pt x="1570" y="290"/>
                  </a:cubicBezTo>
                  <a:cubicBezTo>
                    <a:pt x="1570" y="290"/>
                    <a:pt x="1570" y="290"/>
                    <a:pt x="1570" y="290"/>
                  </a:cubicBezTo>
                  <a:cubicBezTo>
                    <a:pt x="1578" y="282"/>
                    <a:pt x="1578" y="282"/>
                    <a:pt x="1578" y="282"/>
                  </a:cubicBezTo>
                  <a:cubicBezTo>
                    <a:pt x="1579" y="280"/>
                    <a:pt x="1579" y="279"/>
                    <a:pt x="1578" y="277"/>
                  </a:cubicBezTo>
                  <a:close/>
                  <a:moveTo>
                    <a:pt x="1361" y="497"/>
                  </a:moveTo>
                  <a:cubicBezTo>
                    <a:pt x="1362" y="497"/>
                    <a:pt x="1363" y="497"/>
                    <a:pt x="1363" y="497"/>
                  </a:cubicBezTo>
                  <a:cubicBezTo>
                    <a:pt x="1368" y="492"/>
                    <a:pt x="1368" y="492"/>
                    <a:pt x="1368" y="492"/>
                  </a:cubicBezTo>
                  <a:cubicBezTo>
                    <a:pt x="1369" y="491"/>
                    <a:pt x="1369" y="489"/>
                    <a:pt x="1368" y="488"/>
                  </a:cubicBezTo>
                  <a:cubicBezTo>
                    <a:pt x="1367" y="486"/>
                    <a:pt x="1365" y="486"/>
                    <a:pt x="1364" y="488"/>
                  </a:cubicBezTo>
                  <a:cubicBezTo>
                    <a:pt x="1359" y="492"/>
                    <a:pt x="1359" y="492"/>
                    <a:pt x="1359" y="492"/>
                  </a:cubicBezTo>
                  <a:cubicBezTo>
                    <a:pt x="1358" y="493"/>
                    <a:pt x="1358" y="495"/>
                    <a:pt x="1359" y="497"/>
                  </a:cubicBezTo>
                  <a:cubicBezTo>
                    <a:pt x="1359" y="497"/>
                    <a:pt x="1360" y="497"/>
                    <a:pt x="1361" y="497"/>
                  </a:cubicBezTo>
                  <a:close/>
                  <a:moveTo>
                    <a:pt x="1381" y="478"/>
                  </a:moveTo>
                  <a:cubicBezTo>
                    <a:pt x="1381" y="478"/>
                    <a:pt x="1382" y="478"/>
                    <a:pt x="1383" y="477"/>
                  </a:cubicBezTo>
                  <a:cubicBezTo>
                    <a:pt x="1388" y="472"/>
                    <a:pt x="1388" y="472"/>
                    <a:pt x="1388" y="472"/>
                  </a:cubicBezTo>
                  <a:cubicBezTo>
                    <a:pt x="1389" y="470"/>
                    <a:pt x="1389" y="468"/>
                    <a:pt x="1388" y="467"/>
                  </a:cubicBezTo>
                  <a:cubicBezTo>
                    <a:pt x="1387" y="466"/>
                    <a:pt x="1385" y="466"/>
                    <a:pt x="1384" y="467"/>
                  </a:cubicBezTo>
                  <a:cubicBezTo>
                    <a:pt x="1379" y="473"/>
                    <a:pt x="1379" y="473"/>
                    <a:pt x="1379" y="473"/>
                  </a:cubicBezTo>
                  <a:cubicBezTo>
                    <a:pt x="1377" y="474"/>
                    <a:pt x="1377" y="476"/>
                    <a:pt x="1379" y="477"/>
                  </a:cubicBezTo>
                  <a:cubicBezTo>
                    <a:pt x="1379" y="478"/>
                    <a:pt x="1380" y="478"/>
                    <a:pt x="1381" y="478"/>
                  </a:cubicBezTo>
                  <a:close/>
                  <a:moveTo>
                    <a:pt x="1535" y="316"/>
                  </a:moveTo>
                  <a:cubicBezTo>
                    <a:pt x="1535" y="317"/>
                    <a:pt x="1535" y="317"/>
                    <a:pt x="1535" y="317"/>
                  </a:cubicBezTo>
                  <a:cubicBezTo>
                    <a:pt x="1533" y="318"/>
                    <a:pt x="1533" y="320"/>
                    <a:pt x="1535" y="321"/>
                  </a:cubicBezTo>
                  <a:cubicBezTo>
                    <a:pt x="1535" y="321"/>
                    <a:pt x="1536" y="322"/>
                    <a:pt x="1537" y="322"/>
                  </a:cubicBezTo>
                  <a:cubicBezTo>
                    <a:pt x="1538" y="322"/>
                    <a:pt x="1538" y="321"/>
                    <a:pt x="1539" y="321"/>
                  </a:cubicBezTo>
                  <a:cubicBezTo>
                    <a:pt x="1539" y="320"/>
                    <a:pt x="1539" y="320"/>
                    <a:pt x="1539" y="320"/>
                  </a:cubicBezTo>
                  <a:cubicBezTo>
                    <a:pt x="1541" y="319"/>
                    <a:pt x="1541" y="317"/>
                    <a:pt x="1539" y="316"/>
                  </a:cubicBezTo>
                  <a:cubicBezTo>
                    <a:pt x="1538" y="315"/>
                    <a:pt x="1536" y="315"/>
                    <a:pt x="1535" y="316"/>
                  </a:cubicBezTo>
                  <a:close/>
                  <a:moveTo>
                    <a:pt x="1488" y="363"/>
                  </a:moveTo>
                  <a:cubicBezTo>
                    <a:pt x="1487" y="364"/>
                    <a:pt x="1487" y="366"/>
                    <a:pt x="1488" y="367"/>
                  </a:cubicBezTo>
                  <a:cubicBezTo>
                    <a:pt x="1489" y="368"/>
                    <a:pt x="1490" y="368"/>
                    <a:pt x="1490" y="368"/>
                  </a:cubicBezTo>
                  <a:cubicBezTo>
                    <a:pt x="1491" y="368"/>
                    <a:pt x="1492" y="368"/>
                    <a:pt x="1492" y="367"/>
                  </a:cubicBezTo>
                  <a:cubicBezTo>
                    <a:pt x="1499" y="361"/>
                    <a:pt x="1499" y="361"/>
                    <a:pt x="1499" y="361"/>
                  </a:cubicBezTo>
                  <a:cubicBezTo>
                    <a:pt x="1500" y="359"/>
                    <a:pt x="1500" y="357"/>
                    <a:pt x="1499" y="356"/>
                  </a:cubicBezTo>
                  <a:cubicBezTo>
                    <a:pt x="1498" y="355"/>
                    <a:pt x="1496" y="355"/>
                    <a:pt x="1495" y="356"/>
                  </a:cubicBezTo>
                  <a:lnTo>
                    <a:pt x="1488" y="363"/>
                  </a:lnTo>
                  <a:close/>
                  <a:moveTo>
                    <a:pt x="1362" y="503"/>
                  </a:moveTo>
                  <a:cubicBezTo>
                    <a:pt x="1359" y="506"/>
                    <a:pt x="1359" y="506"/>
                    <a:pt x="1359" y="506"/>
                  </a:cubicBezTo>
                  <a:cubicBezTo>
                    <a:pt x="1358" y="507"/>
                    <a:pt x="1358" y="509"/>
                    <a:pt x="1359" y="510"/>
                  </a:cubicBezTo>
                  <a:cubicBezTo>
                    <a:pt x="1360" y="511"/>
                    <a:pt x="1361" y="511"/>
                    <a:pt x="1361" y="511"/>
                  </a:cubicBezTo>
                  <a:cubicBezTo>
                    <a:pt x="1362" y="511"/>
                    <a:pt x="1363" y="511"/>
                    <a:pt x="1364" y="510"/>
                  </a:cubicBezTo>
                  <a:cubicBezTo>
                    <a:pt x="1366" y="508"/>
                    <a:pt x="1366" y="508"/>
                    <a:pt x="1366" y="508"/>
                  </a:cubicBezTo>
                  <a:cubicBezTo>
                    <a:pt x="1367" y="507"/>
                    <a:pt x="1367" y="505"/>
                    <a:pt x="1366" y="503"/>
                  </a:cubicBezTo>
                  <a:cubicBezTo>
                    <a:pt x="1365" y="502"/>
                    <a:pt x="1363" y="502"/>
                    <a:pt x="1362" y="503"/>
                  </a:cubicBezTo>
                  <a:close/>
                  <a:moveTo>
                    <a:pt x="1378" y="496"/>
                  </a:moveTo>
                  <a:cubicBezTo>
                    <a:pt x="1379" y="495"/>
                    <a:pt x="1379" y="493"/>
                    <a:pt x="1378" y="492"/>
                  </a:cubicBezTo>
                  <a:cubicBezTo>
                    <a:pt x="1376" y="491"/>
                    <a:pt x="1374" y="491"/>
                    <a:pt x="1373" y="492"/>
                  </a:cubicBezTo>
                  <a:cubicBezTo>
                    <a:pt x="1366" y="499"/>
                    <a:pt x="1366" y="499"/>
                    <a:pt x="1366" y="499"/>
                  </a:cubicBezTo>
                  <a:cubicBezTo>
                    <a:pt x="1365" y="500"/>
                    <a:pt x="1365" y="502"/>
                    <a:pt x="1366" y="503"/>
                  </a:cubicBezTo>
                  <a:cubicBezTo>
                    <a:pt x="1367" y="504"/>
                    <a:pt x="1368" y="504"/>
                    <a:pt x="1369" y="504"/>
                  </a:cubicBezTo>
                  <a:cubicBezTo>
                    <a:pt x="1369" y="504"/>
                    <a:pt x="1370" y="504"/>
                    <a:pt x="1371" y="503"/>
                  </a:cubicBezTo>
                  <a:lnTo>
                    <a:pt x="1378" y="496"/>
                  </a:lnTo>
                  <a:close/>
                  <a:moveTo>
                    <a:pt x="1387" y="486"/>
                  </a:moveTo>
                  <a:cubicBezTo>
                    <a:pt x="1387" y="486"/>
                    <a:pt x="1388" y="486"/>
                    <a:pt x="1389" y="485"/>
                  </a:cubicBezTo>
                  <a:cubicBezTo>
                    <a:pt x="1393" y="480"/>
                    <a:pt x="1393" y="480"/>
                    <a:pt x="1393" y="480"/>
                  </a:cubicBezTo>
                  <a:cubicBezTo>
                    <a:pt x="1395" y="479"/>
                    <a:pt x="1395" y="477"/>
                    <a:pt x="1393" y="476"/>
                  </a:cubicBezTo>
                  <a:cubicBezTo>
                    <a:pt x="1392" y="475"/>
                    <a:pt x="1390" y="475"/>
                    <a:pt x="1389" y="476"/>
                  </a:cubicBezTo>
                  <a:cubicBezTo>
                    <a:pt x="1384" y="481"/>
                    <a:pt x="1384" y="481"/>
                    <a:pt x="1384" y="481"/>
                  </a:cubicBezTo>
                  <a:cubicBezTo>
                    <a:pt x="1383" y="482"/>
                    <a:pt x="1383" y="484"/>
                    <a:pt x="1384" y="485"/>
                  </a:cubicBezTo>
                  <a:cubicBezTo>
                    <a:pt x="1385" y="486"/>
                    <a:pt x="1386" y="486"/>
                    <a:pt x="1387" y="486"/>
                  </a:cubicBezTo>
                  <a:close/>
                  <a:moveTo>
                    <a:pt x="1493" y="380"/>
                  </a:moveTo>
                  <a:cubicBezTo>
                    <a:pt x="1494" y="380"/>
                    <a:pt x="1494" y="379"/>
                    <a:pt x="1495" y="379"/>
                  </a:cubicBezTo>
                  <a:cubicBezTo>
                    <a:pt x="1499" y="375"/>
                    <a:pt x="1499" y="375"/>
                    <a:pt x="1499" y="375"/>
                  </a:cubicBezTo>
                  <a:cubicBezTo>
                    <a:pt x="1500" y="374"/>
                    <a:pt x="1500" y="372"/>
                    <a:pt x="1499" y="371"/>
                  </a:cubicBezTo>
                  <a:cubicBezTo>
                    <a:pt x="1497" y="370"/>
                    <a:pt x="1495" y="370"/>
                    <a:pt x="1494" y="371"/>
                  </a:cubicBezTo>
                  <a:cubicBezTo>
                    <a:pt x="1491" y="374"/>
                    <a:pt x="1491" y="374"/>
                    <a:pt x="1491" y="374"/>
                  </a:cubicBezTo>
                  <a:cubicBezTo>
                    <a:pt x="1489" y="376"/>
                    <a:pt x="1489" y="378"/>
                    <a:pt x="1491" y="379"/>
                  </a:cubicBezTo>
                  <a:cubicBezTo>
                    <a:pt x="1491" y="379"/>
                    <a:pt x="1492" y="380"/>
                    <a:pt x="1493" y="380"/>
                  </a:cubicBezTo>
                  <a:close/>
                  <a:moveTo>
                    <a:pt x="1412" y="460"/>
                  </a:moveTo>
                  <a:cubicBezTo>
                    <a:pt x="1413" y="460"/>
                    <a:pt x="1414" y="460"/>
                    <a:pt x="1414" y="460"/>
                  </a:cubicBezTo>
                  <a:cubicBezTo>
                    <a:pt x="1440" y="434"/>
                    <a:pt x="1440" y="434"/>
                    <a:pt x="1440" y="434"/>
                  </a:cubicBezTo>
                  <a:cubicBezTo>
                    <a:pt x="1441" y="433"/>
                    <a:pt x="1441" y="431"/>
                    <a:pt x="1440" y="430"/>
                  </a:cubicBezTo>
                  <a:cubicBezTo>
                    <a:pt x="1439" y="428"/>
                    <a:pt x="1437" y="428"/>
                    <a:pt x="1435" y="430"/>
                  </a:cubicBezTo>
                  <a:cubicBezTo>
                    <a:pt x="1410" y="455"/>
                    <a:pt x="1410" y="455"/>
                    <a:pt x="1410" y="455"/>
                  </a:cubicBezTo>
                  <a:cubicBezTo>
                    <a:pt x="1409" y="456"/>
                    <a:pt x="1409" y="458"/>
                    <a:pt x="1410" y="460"/>
                  </a:cubicBezTo>
                  <a:cubicBezTo>
                    <a:pt x="1410" y="460"/>
                    <a:pt x="1411" y="460"/>
                    <a:pt x="1412" y="460"/>
                  </a:cubicBezTo>
                  <a:close/>
                  <a:moveTo>
                    <a:pt x="1384" y="503"/>
                  </a:moveTo>
                  <a:cubicBezTo>
                    <a:pt x="1386" y="502"/>
                    <a:pt x="1386" y="500"/>
                    <a:pt x="1384" y="499"/>
                  </a:cubicBezTo>
                  <a:cubicBezTo>
                    <a:pt x="1383" y="498"/>
                    <a:pt x="1381" y="498"/>
                    <a:pt x="1380" y="499"/>
                  </a:cubicBezTo>
                  <a:cubicBezTo>
                    <a:pt x="1371" y="508"/>
                    <a:pt x="1371" y="508"/>
                    <a:pt x="1371" y="508"/>
                  </a:cubicBezTo>
                  <a:cubicBezTo>
                    <a:pt x="1370" y="509"/>
                    <a:pt x="1370" y="511"/>
                    <a:pt x="1371" y="512"/>
                  </a:cubicBezTo>
                  <a:cubicBezTo>
                    <a:pt x="1372" y="513"/>
                    <a:pt x="1373" y="513"/>
                    <a:pt x="1373" y="513"/>
                  </a:cubicBezTo>
                  <a:cubicBezTo>
                    <a:pt x="1374" y="513"/>
                    <a:pt x="1375" y="513"/>
                    <a:pt x="1375" y="512"/>
                  </a:cubicBezTo>
                  <a:lnTo>
                    <a:pt x="1384" y="503"/>
                  </a:lnTo>
                  <a:close/>
                  <a:moveTo>
                    <a:pt x="1431" y="457"/>
                  </a:moveTo>
                  <a:cubicBezTo>
                    <a:pt x="1441" y="447"/>
                    <a:pt x="1441" y="447"/>
                    <a:pt x="1441" y="447"/>
                  </a:cubicBezTo>
                  <a:cubicBezTo>
                    <a:pt x="1442" y="446"/>
                    <a:pt x="1442" y="444"/>
                    <a:pt x="1441" y="443"/>
                  </a:cubicBezTo>
                  <a:cubicBezTo>
                    <a:pt x="1440" y="441"/>
                    <a:pt x="1438" y="441"/>
                    <a:pt x="1436" y="443"/>
                  </a:cubicBezTo>
                  <a:cubicBezTo>
                    <a:pt x="1427" y="452"/>
                    <a:pt x="1427" y="452"/>
                    <a:pt x="1427" y="452"/>
                  </a:cubicBezTo>
                  <a:cubicBezTo>
                    <a:pt x="1426" y="454"/>
                    <a:pt x="1426" y="455"/>
                    <a:pt x="1427" y="457"/>
                  </a:cubicBezTo>
                  <a:cubicBezTo>
                    <a:pt x="1427" y="457"/>
                    <a:pt x="1428" y="458"/>
                    <a:pt x="1429" y="458"/>
                  </a:cubicBezTo>
                  <a:cubicBezTo>
                    <a:pt x="1430" y="458"/>
                    <a:pt x="1430" y="457"/>
                    <a:pt x="1431" y="457"/>
                  </a:cubicBezTo>
                  <a:close/>
                  <a:moveTo>
                    <a:pt x="1388" y="496"/>
                  </a:moveTo>
                  <a:cubicBezTo>
                    <a:pt x="1388" y="496"/>
                    <a:pt x="1389" y="497"/>
                    <a:pt x="1390" y="497"/>
                  </a:cubicBezTo>
                  <a:cubicBezTo>
                    <a:pt x="1391" y="497"/>
                    <a:pt x="1391" y="496"/>
                    <a:pt x="1392" y="496"/>
                  </a:cubicBezTo>
                  <a:cubicBezTo>
                    <a:pt x="1402" y="486"/>
                    <a:pt x="1402" y="486"/>
                    <a:pt x="1402" y="486"/>
                  </a:cubicBezTo>
                  <a:cubicBezTo>
                    <a:pt x="1403" y="485"/>
                    <a:pt x="1403" y="483"/>
                    <a:pt x="1402" y="481"/>
                  </a:cubicBezTo>
                  <a:cubicBezTo>
                    <a:pt x="1401" y="480"/>
                    <a:pt x="1399" y="480"/>
                    <a:pt x="1398" y="481"/>
                  </a:cubicBezTo>
                  <a:cubicBezTo>
                    <a:pt x="1388" y="491"/>
                    <a:pt x="1388" y="491"/>
                    <a:pt x="1388" y="491"/>
                  </a:cubicBezTo>
                  <a:cubicBezTo>
                    <a:pt x="1386" y="493"/>
                    <a:pt x="1386" y="495"/>
                    <a:pt x="1388" y="496"/>
                  </a:cubicBezTo>
                  <a:close/>
                  <a:moveTo>
                    <a:pt x="1418" y="470"/>
                  </a:moveTo>
                  <a:cubicBezTo>
                    <a:pt x="1427" y="461"/>
                    <a:pt x="1427" y="461"/>
                    <a:pt x="1427" y="461"/>
                  </a:cubicBezTo>
                  <a:cubicBezTo>
                    <a:pt x="1428" y="460"/>
                    <a:pt x="1428" y="458"/>
                    <a:pt x="1427" y="457"/>
                  </a:cubicBezTo>
                  <a:cubicBezTo>
                    <a:pt x="1425" y="456"/>
                    <a:pt x="1424" y="456"/>
                    <a:pt x="1423" y="457"/>
                  </a:cubicBezTo>
                  <a:cubicBezTo>
                    <a:pt x="1418" y="462"/>
                    <a:pt x="1418" y="462"/>
                    <a:pt x="1418" y="462"/>
                  </a:cubicBezTo>
                  <a:cubicBezTo>
                    <a:pt x="1418" y="462"/>
                    <a:pt x="1418" y="462"/>
                    <a:pt x="1418" y="462"/>
                  </a:cubicBezTo>
                  <a:cubicBezTo>
                    <a:pt x="1414" y="465"/>
                    <a:pt x="1414" y="465"/>
                    <a:pt x="1414" y="465"/>
                  </a:cubicBezTo>
                  <a:cubicBezTo>
                    <a:pt x="1413" y="466"/>
                    <a:pt x="1413" y="468"/>
                    <a:pt x="1414" y="470"/>
                  </a:cubicBezTo>
                  <a:cubicBezTo>
                    <a:pt x="1415" y="470"/>
                    <a:pt x="1415" y="470"/>
                    <a:pt x="1416" y="470"/>
                  </a:cubicBezTo>
                  <a:cubicBezTo>
                    <a:pt x="1417" y="470"/>
                    <a:pt x="1418" y="470"/>
                    <a:pt x="1418" y="470"/>
                  </a:cubicBezTo>
                  <a:close/>
                  <a:moveTo>
                    <a:pt x="1378" y="519"/>
                  </a:moveTo>
                  <a:cubicBezTo>
                    <a:pt x="1379" y="520"/>
                    <a:pt x="1380" y="520"/>
                    <a:pt x="1380" y="520"/>
                  </a:cubicBezTo>
                  <a:cubicBezTo>
                    <a:pt x="1381" y="520"/>
                    <a:pt x="1382" y="520"/>
                    <a:pt x="1382" y="519"/>
                  </a:cubicBezTo>
                  <a:cubicBezTo>
                    <a:pt x="1391" y="511"/>
                    <a:pt x="1391" y="511"/>
                    <a:pt x="1391" y="511"/>
                  </a:cubicBezTo>
                  <a:cubicBezTo>
                    <a:pt x="1392" y="509"/>
                    <a:pt x="1392" y="507"/>
                    <a:pt x="1391" y="506"/>
                  </a:cubicBezTo>
                  <a:cubicBezTo>
                    <a:pt x="1390" y="505"/>
                    <a:pt x="1388" y="505"/>
                    <a:pt x="1387" y="506"/>
                  </a:cubicBezTo>
                  <a:cubicBezTo>
                    <a:pt x="1378" y="515"/>
                    <a:pt x="1378" y="515"/>
                    <a:pt x="1378" y="515"/>
                  </a:cubicBezTo>
                  <a:cubicBezTo>
                    <a:pt x="1377" y="516"/>
                    <a:pt x="1377" y="518"/>
                    <a:pt x="1378" y="519"/>
                  </a:cubicBezTo>
                  <a:close/>
                  <a:moveTo>
                    <a:pt x="1394" y="507"/>
                  </a:moveTo>
                  <a:cubicBezTo>
                    <a:pt x="1395" y="507"/>
                    <a:pt x="1395" y="506"/>
                    <a:pt x="1396" y="506"/>
                  </a:cubicBezTo>
                  <a:cubicBezTo>
                    <a:pt x="1408" y="493"/>
                    <a:pt x="1408" y="493"/>
                    <a:pt x="1408" y="493"/>
                  </a:cubicBezTo>
                  <a:cubicBezTo>
                    <a:pt x="1410" y="492"/>
                    <a:pt x="1410" y="490"/>
                    <a:pt x="1408" y="489"/>
                  </a:cubicBezTo>
                  <a:cubicBezTo>
                    <a:pt x="1407" y="488"/>
                    <a:pt x="1405" y="488"/>
                    <a:pt x="1404" y="489"/>
                  </a:cubicBezTo>
                  <a:cubicBezTo>
                    <a:pt x="1392" y="501"/>
                    <a:pt x="1392" y="501"/>
                    <a:pt x="1392" y="501"/>
                  </a:cubicBezTo>
                  <a:cubicBezTo>
                    <a:pt x="1390" y="503"/>
                    <a:pt x="1390" y="504"/>
                    <a:pt x="1392" y="506"/>
                  </a:cubicBezTo>
                  <a:cubicBezTo>
                    <a:pt x="1392" y="506"/>
                    <a:pt x="1393" y="507"/>
                    <a:pt x="1394" y="507"/>
                  </a:cubicBezTo>
                  <a:close/>
                  <a:moveTo>
                    <a:pt x="1382" y="529"/>
                  </a:moveTo>
                  <a:cubicBezTo>
                    <a:pt x="1381" y="528"/>
                    <a:pt x="1379" y="528"/>
                    <a:pt x="1378" y="529"/>
                  </a:cubicBezTo>
                  <a:cubicBezTo>
                    <a:pt x="1376" y="531"/>
                    <a:pt x="1376" y="531"/>
                    <a:pt x="1376" y="531"/>
                  </a:cubicBezTo>
                  <a:cubicBezTo>
                    <a:pt x="1374" y="533"/>
                    <a:pt x="1374" y="534"/>
                    <a:pt x="1376" y="536"/>
                  </a:cubicBezTo>
                  <a:cubicBezTo>
                    <a:pt x="1376" y="536"/>
                    <a:pt x="1377" y="537"/>
                    <a:pt x="1378" y="537"/>
                  </a:cubicBezTo>
                  <a:cubicBezTo>
                    <a:pt x="1379" y="537"/>
                    <a:pt x="1379" y="536"/>
                    <a:pt x="1380" y="536"/>
                  </a:cubicBezTo>
                  <a:cubicBezTo>
                    <a:pt x="1382" y="534"/>
                    <a:pt x="1382" y="534"/>
                    <a:pt x="1382" y="534"/>
                  </a:cubicBezTo>
                  <a:cubicBezTo>
                    <a:pt x="1383" y="533"/>
                    <a:pt x="1383" y="531"/>
                    <a:pt x="1382" y="529"/>
                  </a:cubicBezTo>
                  <a:close/>
                  <a:moveTo>
                    <a:pt x="1385" y="529"/>
                  </a:moveTo>
                  <a:cubicBezTo>
                    <a:pt x="1386" y="529"/>
                    <a:pt x="1387" y="529"/>
                    <a:pt x="1388" y="528"/>
                  </a:cubicBezTo>
                  <a:cubicBezTo>
                    <a:pt x="1410" y="506"/>
                    <a:pt x="1410" y="506"/>
                    <a:pt x="1410" y="506"/>
                  </a:cubicBezTo>
                  <a:cubicBezTo>
                    <a:pt x="1411" y="505"/>
                    <a:pt x="1411" y="503"/>
                    <a:pt x="1410" y="502"/>
                  </a:cubicBezTo>
                  <a:cubicBezTo>
                    <a:pt x="1408" y="501"/>
                    <a:pt x="1406" y="501"/>
                    <a:pt x="1405" y="502"/>
                  </a:cubicBezTo>
                  <a:cubicBezTo>
                    <a:pt x="1397" y="509"/>
                    <a:pt x="1397" y="509"/>
                    <a:pt x="1397" y="509"/>
                  </a:cubicBezTo>
                  <a:cubicBezTo>
                    <a:pt x="1397" y="509"/>
                    <a:pt x="1397" y="509"/>
                    <a:pt x="1397" y="509"/>
                  </a:cubicBezTo>
                  <a:cubicBezTo>
                    <a:pt x="1382" y="524"/>
                    <a:pt x="1382" y="524"/>
                    <a:pt x="1382" y="524"/>
                  </a:cubicBezTo>
                  <a:cubicBezTo>
                    <a:pt x="1381" y="525"/>
                    <a:pt x="1382" y="527"/>
                    <a:pt x="1383" y="528"/>
                  </a:cubicBezTo>
                  <a:cubicBezTo>
                    <a:pt x="1383" y="529"/>
                    <a:pt x="1385" y="529"/>
                    <a:pt x="1385" y="529"/>
                  </a:cubicBezTo>
                  <a:close/>
                  <a:moveTo>
                    <a:pt x="1498" y="417"/>
                  </a:moveTo>
                  <a:cubicBezTo>
                    <a:pt x="1499" y="417"/>
                    <a:pt x="1499" y="416"/>
                    <a:pt x="1500" y="416"/>
                  </a:cubicBezTo>
                  <a:cubicBezTo>
                    <a:pt x="1510" y="406"/>
                    <a:pt x="1510" y="406"/>
                    <a:pt x="1510" y="406"/>
                  </a:cubicBezTo>
                  <a:cubicBezTo>
                    <a:pt x="1511" y="404"/>
                    <a:pt x="1511" y="403"/>
                    <a:pt x="1510" y="401"/>
                  </a:cubicBezTo>
                  <a:cubicBezTo>
                    <a:pt x="1509" y="400"/>
                    <a:pt x="1507" y="400"/>
                    <a:pt x="1506" y="401"/>
                  </a:cubicBezTo>
                  <a:cubicBezTo>
                    <a:pt x="1496" y="411"/>
                    <a:pt x="1496" y="411"/>
                    <a:pt x="1496" y="411"/>
                  </a:cubicBezTo>
                  <a:cubicBezTo>
                    <a:pt x="1494" y="413"/>
                    <a:pt x="1494" y="415"/>
                    <a:pt x="1496" y="416"/>
                  </a:cubicBezTo>
                  <a:cubicBezTo>
                    <a:pt x="1496" y="416"/>
                    <a:pt x="1497" y="417"/>
                    <a:pt x="1498" y="417"/>
                  </a:cubicBezTo>
                  <a:close/>
                  <a:moveTo>
                    <a:pt x="1384" y="537"/>
                  </a:moveTo>
                  <a:cubicBezTo>
                    <a:pt x="1383" y="538"/>
                    <a:pt x="1383" y="538"/>
                    <a:pt x="1383" y="538"/>
                  </a:cubicBezTo>
                  <a:cubicBezTo>
                    <a:pt x="1381" y="539"/>
                    <a:pt x="1381" y="541"/>
                    <a:pt x="1383" y="543"/>
                  </a:cubicBezTo>
                  <a:cubicBezTo>
                    <a:pt x="1383" y="543"/>
                    <a:pt x="1384" y="544"/>
                    <a:pt x="1385" y="544"/>
                  </a:cubicBezTo>
                  <a:cubicBezTo>
                    <a:pt x="1386" y="544"/>
                    <a:pt x="1386" y="543"/>
                    <a:pt x="1387" y="543"/>
                  </a:cubicBezTo>
                  <a:cubicBezTo>
                    <a:pt x="1388" y="542"/>
                    <a:pt x="1388" y="542"/>
                    <a:pt x="1388" y="542"/>
                  </a:cubicBezTo>
                  <a:cubicBezTo>
                    <a:pt x="1389" y="541"/>
                    <a:pt x="1389" y="539"/>
                    <a:pt x="1388" y="537"/>
                  </a:cubicBezTo>
                  <a:cubicBezTo>
                    <a:pt x="1387" y="536"/>
                    <a:pt x="1385" y="536"/>
                    <a:pt x="1384" y="537"/>
                  </a:cubicBezTo>
                  <a:close/>
                  <a:moveTo>
                    <a:pt x="1409" y="519"/>
                  </a:moveTo>
                  <a:cubicBezTo>
                    <a:pt x="1410" y="519"/>
                    <a:pt x="1411" y="519"/>
                    <a:pt x="1411" y="519"/>
                  </a:cubicBezTo>
                  <a:cubicBezTo>
                    <a:pt x="1414" y="515"/>
                    <a:pt x="1414" y="515"/>
                    <a:pt x="1414" y="515"/>
                  </a:cubicBezTo>
                  <a:cubicBezTo>
                    <a:pt x="1416" y="514"/>
                    <a:pt x="1416" y="512"/>
                    <a:pt x="1414" y="511"/>
                  </a:cubicBezTo>
                  <a:cubicBezTo>
                    <a:pt x="1413" y="510"/>
                    <a:pt x="1411" y="510"/>
                    <a:pt x="1410" y="511"/>
                  </a:cubicBezTo>
                  <a:cubicBezTo>
                    <a:pt x="1407" y="514"/>
                    <a:pt x="1407" y="514"/>
                    <a:pt x="1407" y="514"/>
                  </a:cubicBezTo>
                  <a:cubicBezTo>
                    <a:pt x="1406" y="515"/>
                    <a:pt x="1406" y="517"/>
                    <a:pt x="1407" y="519"/>
                  </a:cubicBezTo>
                  <a:cubicBezTo>
                    <a:pt x="1407" y="519"/>
                    <a:pt x="1408" y="519"/>
                    <a:pt x="1409" y="519"/>
                  </a:cubicBezTo>
                  <a:close/>
                  <a:moveTo>
                    <a:pt x="1406" y="523"/>
                  </a:moveTo>
                  <a:cubicBezTo>
                    <a:pt x="1408" y="522"/>
                    <a:pt x="1408" y="520"/>
                    <a:pt x="1406" y="519"/>
                  </a:cubicBezTo>
                  <a:cubicBezTo>
                    <a:pt x="1405" y="518"/>
                    <a:pt x="1403" y="518"/>
                    <a:pt x="1402" y="519"/>
                  </a:cubicBezTo>
                  <a:cubicBezTo>
                    <a:pt x="1388" y="533"/>
                    <a:pt x="1388" y="533"/>
                    <a:pt x="1388" y="533"/>
                  </a:cubicBezTo>
                  <a:cubicBezTo>
                    <a:pt x="1387" y="534"/>
                    <a:pt x="1387" y="536"/>
                    <a:pt x="1388" y="537"/>
                  </a:cubicBezTo>
                  <a:cubicBezTo>
                    <a:pt x="1389" y="538"/>
                    <a:pt x="1389" y="538"/>
                    <a:pt x="1390" y="538"/>
                  </a:cubicBezTo>
                  <a:cubicBezTo>
                    <a:pt x="1391" y="538"/>
                    <a:pt x="1392" y="538"/>
                    <a:pt x="1392" y="537"/>
                  </a:cubicBezTo>
                  <a:lnTo>
                    <a:pt x="1406" y="523"/>
                  </a:lnTo>
                  <a:close/>
                  <a:moveTo>
                    <a:pt x="1498" y="430"/>
                  </a:moveTo>
                  <a:cubicBezTo>
                    <a:pt x="1499" y="430"/>
                    <a:pt x="1500" y="430"/>
                    <a:pt x="1501" y="429"/>
                  </a:cubicBezTo>
                  <a:cubicBezTo>
                    <a:pt x="1513" y="417"/>
                    <a:pt x="1513" y="417"/>
                    <a:pt x="1513" y="417"/>
                  </a:cubicBezTo>
                  <a:cubicBezTo>
                    <a:pt x="1514" y="415"/>
                    <a:pt x="1514" y="413"/>
                    <a:pt x="1513" y="412"/>
                  </a:cubicBezTo>
                  <a:cubicBezTo>
                    <a:pt x="1512" y="411"/>
                    <a:pt x="1510" y="411"/>
                    <a:pt x="1509" y="412"/>
                  </a:cubicBezTo>
                  <a:cubicBezTo>
                    <a:pt x="1496" y="425"/>
                    <a:pt x="1496" y="425"/>
                    <a:pt x="1496" y="425"/>
                  </a:cubicBezTo>
                  <a:cubicBezTo>
                    <a:pt x="1495" y="426"/>
                    <a:pt x="1495" y="428"/>
                    <a:pt x="1496" y="429"/>
                  </a:cubicBezTo>
                  <a:cubicBezTo>
                    <a:pt x="1497" y="430"/>
                    <a:pt x="1498" y="430"/>
                    <a:pt x="1498" y="430"/>
                  </a:cubicBezTo>
                  <a:close/>
                  <a:moveTo>
                    <a:pt x="1503" y="440"/>
                  </a:moveTo>
                  <a:cubicBezTo>
                    <a:pt x="1504" y="440"/>
                    <a:pt x="1504" y="439"/>
                    <a:pt x="1505" y="439"/>
                  </a:cubicBezTo>
                  <a:cubicBezTo>
                    <a:pt x="1506" y="438"/>
                    <a:pt x="1506" y="438"/>
                    <a:pt x="1506" y="438"/>
                  </a:cubicBezTo>
                  <a:cubicBezTo>
                    <a:pt x="1506" y="437"/>
                    <a:pt x="1507" y="437"/>
                    <a:pt x="1507" y="436"/>
                  </a:cubicBezTo>
                  <a:cubicBezTo>
                    <a:pt x="1507" y="436"/>
                    <a:pt x="1508" y="436"/>
                    <a:pt x="1508" y="436"/>
                  </a:cubicBezTo>
                  <a:cubicBezTo>
                    <a:pt x="1512" y="432"/>
                    <a:pt x="1512" y="432"/>
                    <a:pt x="1512" y="432"/>
                  </a:cubicBezTo>
                  <a:cubicBezTo>
                    <a:pt x="1513" y="430"/>
                    <a:pt x="1513" y="428"/>
                    <a:pt x="1512" y="427"/>
                  </a:cubicBezTo>
                  <a:cubicBezTo>
                    <a:pt x="1511" y="426"/>
                    <a:pt x="1509" y="426"/>
                    <a:pt x="1508" y="427"/>
                  </a:cubicBezTo>
                  <a:cubicBezTo>
                    <a:pt x="1504" y="431"/>
                    <a:pt x="1504" y="431"/>
                    <a:pt x="1504" y="431"/>
                  </a:cubicBezTo>
                  <a:cubicBezTo>
                    <a:pt x="1503" y="432"/>
                    <a:pt x="1503" y="432"/>
                    <a:pt x="1503" y="433"/>
                  </a:cubicBezTo>
                  <a:cubicBezTo>
                    <a:pt x="1502" y="433"/>
                    <a:pt x="1502" y="433"/>
                    <a:pt x="1502" y="433"/>
                  </a:cubicBezTo>
                  <a:cubicBezTo>
                    <a:pt x="1501" y="434"/>
                    <a:pt x="1501" y="434"/>
                    <a:pt x="1501" y="434"/>
                  </a:cubicBezTo>
                  <a:cubicBezTo>
                    <a:pt x="1499" y="436"/>
                    <a:pt x="1499" y="437"/>
                    <a:pt x="1501" y="439"/>
                  </a:cubicBezTo>
                  <a:cubicBezTo>
                    <a:pt x="1501" y="439"/>
                    <a:pt x="1502" y="440"/>
                    <a:pt x="1503" y="440"/>
                  </a:cubicBezTo>
                  <a:close/>
                  <a:moveTo>
                    <a:pt x="1411" y="529"/>
                  </a:moveTo>
                  <a:cubicBezTo>
                    <a:pt x="1409" y="527"/>
                    <a:pt x="1408" y="527"/>
                    <a:pt x="1406" y="529"/>
                  </a:cubicBezTo>
                  <a:cubicBezTo>
                    <a:pt x="1393" y="542"/>
                    <a:pt x="1393" y="542"/>
                    <a:pt x="1393" y="542"/>
                  </a:cubicBezTo>
                  <a:cubicBezTo>
                    <a:pt x="1392" y="543"/>
                    <a:pt x="1392" y="545"/>
                    <a:pt x="1393" y="547"/>
                  </a:cubicBezTo>
                  <a:cubicBezTo>
                    <a:pt x="1393" y="547"/>
                    <a:pt x="1394" y="547"/>
                    <a:pt x="1395" y="547"/>
                  </a:cubicBezTo>
                  <a:cubicBezTo>
                    <a:pt x="1396" y="547"/>
                    <a:pt x="1397" y="547"/>
                    <a:pt x="1397" y="547"/>
                  </a:cubicBezTo>
                  <a:cubicBezTo>
                    <a:pt x="1411" y="533"/>
                    <a:pt x="1411" y="533"/>
                    <a:pt x="1411" y="533"/>
                  </a:cubicBezTo>
                  <a:cubicBezTo>
                    <a:pt x="1412" y="532"/>
                    <a:pt x="1412" y="530"/>
                    <a:pt x="1411" y="529"/>
                  </a:cubicBezTo>
                  <a:close/>
                  <a:moveTo>
                    <a:pt x="1518" y="431"/>
                  </a:moveTo>
                  <a:cubicBezTo>
                    <a:pt x="1516" y="433"/>
                    <a:pt x="1516" y="433"/>
                    <a:pt x="1516" y="433"/>
                  </a:cubicBezTo>
                  <a:cubicBezTo>
                    <a:pt x="1514" y="435"/>
                    <a:pt x="1514" y="436"/>
                    <a:pt x="1516" y="438"/>
                  </a:cubicBezTo>
                  <a:cubicBezTo>
                    <a:pt x="1516" y="438"/>
                    <a:pt x="1517" y="439"/>
                    <a:pt x="1518" y="439"/>
                  </a:cubicBezTo>
                  <a:cubicBezTo>
                    <a:pt x="1519" y="439"/>
                    <a:pt x="1519" y="438"/>
                    <a:pt x="1520" y="438"/>
                  </a:cubicBezTo>
                  <a:cubicBezTo>
                    <a:pt x="1523" y="435"/>
                    <a:pt x="1523" y="435"/>
                    <a:pt x="1523" y="435"/>
                  </a:cubicBezTo>
                  <a:cubicBezTo>
                    <a:pt x="1524" y="434"/>
                    <a:pt x="1524" y="432"/>
                    <a:pt x="1523" y="431"/>
                  </a:cubicBezTo>
                  <a:cubicBezTo>
                    <a:pt x="1521" y="429"/>
                    <a:pt x="1519" y="429"/>
                    <a:pt x="1518" y="431"/>
                  </a:cubicBezTo>
                  <a:close/>
                  <a:moveTo>
                    <a:pt x="1485" y="471"/>
                  </a:moveTo>
                  <a:cubicBezTo>
                    <a:pt x="1486" y="471"/>
                    <a:pt x="1487" y="471"/>
                    <a:pt x="1487" y="470"/>
                  </a:cubicBezTo>
                  <a:cubicBezTo>
                    <a:pt x="1501" y="456"/>
                    <a:pt x="1501" y="456"/>
                    <a:pt x="1501" y="456"/>
                  </a:cubicBezTo>
                  <a:cubicBezTo>
                    <a:pt x="1502" y="455"/>
                    <a:pt x="1502" y="453"/>
                    <a:pt x="1501" y="452"/>
                  </a:cubicBezTo>
                  <a:cubicBezTo>
                    <a:pt x="1500" y="451"/>
                    <a:pt x="1498" y="451"/>
                    <a:pt x="1497" y="452"/>
                  </a:cubicBezTo>
                  <a:cubicBezTo>
                    <a:pt x="1483" y="466"/>
                    <a:pt x="1483" y="466"/>
                    <a:pt x="1483" y="466"/>
                  </a:cubicBezTo>
                  <a:cubicBezTo>
                    <a:pt x="1482" y="467"/>
                    <a:pt x="1482" y="469"/>
                    <a:pt x="1483" y="470"/>
                  </a:cubicBezTo>
                  <a:cubicBezTo>
                    <a:pt x="1484" y="471"/>
                    <a:pt x="1484" y="471"/>
                    <a:pt x="1485" y="471"/>
                  </a:cubicBezTo>
                  <a:close/>
                  <a:moveTo>
                    <a:pt x="1417" y="536"/>
                  </a:moveTo>
                  <a:cubicBezTo>
                    <a:pt x="1416" y="535"/>
                    <a:pt x="1414" y="535"/>
                    <a:pt x="1413" y="536"/>
                  </a:cubicBezTo>
                  <a:cubicBezTo>
                    <a:pt x="1398" y="551"/>
                    <a:pt x="1398" y="551"/>
                    <a:pt x="1398" y="551"/>
                  </a:cubicBezTo>
                  <a:cubicBezTo>
                    <a:pt x="1397" y="552"/>
                    <a:pt x="1397" y="554"/>
                    <a:pt x="1398" y="555"/>
                  </a:cubicBezTo>
                  <a:cubicBezTo>
                    <a:pt x="1399" y="556"/>
                    <a:pt x="1400" y="556"/>
                    <a:pt x="1401" y="556"/>
                  </a:cubicBezTo>
                  <a:cubicBezTo>
                    <a:pt x="1401" y="556"/>
                    <a:pt x="1402" y="556"/>
                    <a:pt x="1403" y="555"/>
                  </a:cubicBezTo>
                  <a:cubicBezTo>
                    <a:pt x="1417" y="541"/>
                    <a:pt x="1417" y="541"/>
                    <a:pt x="1417" y="541"/>
                  </a:cubicBezTo>
                  <a:cubicBezTo>
                    <a:pt x="1418" y="539"/>
                    <a:pt x="1418" y="537"/>
                    <a:pt x="1417" y="536"/>
                  </a:cubicBezTo>
                  <a:close/>
                  <a:moveTo>
                    <a:pt x="1425" y="547"/>
                  </a:moveTo>
                  <a:cubicBezTo>
                    <a:pt x="1425" y="547"/>
                    <a:pt x="1425" y="547"/>
                    <a:pt x="1425" y="547"/>
                  </a:cubicBezTo>
                  <a:cubicBezTo>
                    <a:pt x="1428" y="544"/>
                    <a:pt x="1428" y="544"/>
                    <a:pt x="1428" y="544"/>
                  </a:cubicBezTo>
                  <a:cubicBezTo>
                    <a:pt x="1429" y="542"/>
                    <a:pt x="1429" y="540"/>
                    <a:pt x="1428" y="539"/>
                  </a:cubicBezTo>
                  <a:cubicBezTo>
                    <a:pt x="1427" y="538"/>
                    <a:pt x="1425" y="538"/>
                    <a:pt x="1424" y="539"/>
                  </a:cubicBezTo>
                  <a:cubicBezTo>
                    <a:pt x="1421" y="542"/>
                    <a:pt x="1421" y="542"/>
                    <a:pt x="1421" y="542"/>
                  </a:cubicBezTo>
                  <a:cubicBezTo>
                    <a:pt x="1420" y="542"/>
                    <a:pt x="1420" y="543"/>
                    <a:pt x="1420" y="543"/>
                  </a:cubicBezTo>
                  <a:cubicBezTo>
                    <a:pt x="1420" y="543"/>
                    <a:pt x="1420" y="543"/>
                    <a:pt x="1420" y="543"/>
                  </a:cubicBezTo>
                  <a:cubicBezTo>
                    <a:pt x="1406" y="557"/>
                    <a:pt x="1406" y="557"/>
                    <a:pt x="1406" y="557"/>
                  </a:cubicBezTo>
                  <a:cubicBezTo>
                    <a:pt x="1405" y="558"/>
                    <a:pt x="1405" y="560"/>
                    <a:pt x="1406" y="561"/>
                  </a:cubicBezTo>
                  <a:cubicBezTo>
                    <a:pt x="1407" y="562"/>
                    <a:pt x="1408" y="562"/>
                    <a:pt x="1408" y="562"/>
                  </a:cubicBezTo>
                  <a:cubicBezTo>
                    <a:pt x="1409" y="562"/>
                    <a:pt x="1410" y="562"/>
                    <a:pt x="1411" y="561"/>
                  </a:cubicBezTo>
                  <a:cubicBezTo>
                    <a:pt x="1424" y="547"/>
                    <a:pt x="1424" y="547"/>
                    <a:pt x="1424" y="547"/>
                  </a:cubicBezTo>
                  <a:cubicBezTo>
                    <a:pt x="1425" y="547"/>
                    <a:pt x="1425" y="547"/>
                    <a:pt x="1425" y="547"/>
                  </a:cubicBezTo>
                  <a:close/>
                  <a:moveTo>
                    <a:pt x="1521" y="442"/>
                  </a:moveTo>
                  <a:cubicBezTo>
                    <a:pt x="1519" y="444"/>
                    <a:pt x="1519" y="444"/>
                    <a:pt x="1519" y="444"/>
                  </a:cubicBezTo>
                  <a:cubicBezTo>
                    <a:pt x="1519" y="444"/>
                    <a:pt x="1518" y="445"/>
                    <a:pt x="1518" y="446"/>
                  </a:cubicBezTo>
                  <a:cubicBezTo>
                    <a:pt x="1518" y="446"/>
                    <a:pt x="1517" y="446"/>
                    <a:pt x="1516" y="447"/>
                  </a:cubicBezTo>
                  <a:cubicBezTo>
                    <a:pt x="1510" y="453"/>
                    <a:pt x="1510" y="453"/>
                    <a:pt x="1510" y="453"/>
                  </a:cubicBezTo>
                  <a:cubicBezTo>
                    <a:pt x="1509" y="454"/>
                    <a:pt x="1509" y="456"/>
                    <a:pt x="1510" y="457"/>
                  </a:cubicBezTo>
                  <a:cubicBezTo>
                    <a:pt x="1511" y="458"/>
                    <a:pt x="1512" y="458"/>
                    <a:pt x="1513" y="458"/>
                  </a:cubicBezTo>
                  <a:cubicBezTo>
                    <a:pt x="1513" y="458"/>
                    <a:pt x="1514" y="458"/>
                    <a:pt x="1515" y="457"/>
                  </a:cubicBezTo>
                  <a:cubicBezTo>
                    <a:pt x="1521" y="451"/>
                    <a:pt x="1521" y="451"/>
                    <a:pt x="1521" y="451"/>
                  </a:cubicBezTo>
                  <a:cubicBezTo>
                    <a:pt x="1521" y="450"/>
                    <a:pt x="1522" y="450"/>
                    <a:pt x="1522" y="449"/>
                  </a:cubicBezTo>
                  <a:cubicBezTo>
                    <a:pt x="1522" y="449"/>
                    <a:pt x="1523" y="449"/>
                    <a:pt x="1523" y="448"/>
                  </a:cubicBezTo>
                  <a:cubicBezTo>
                    <a:pt x="1525" y="446"/>
                    <a:pt x="1525" y="446"/>
                    <a:pt x="1525" y="446"/>
                  </a:cubicBezTo>
                  <a:cubicBezTo>
                    <a:pt x="1527" y="445"/>
                    <a:pt x="1527" y="443"/>
                    <a:pt x="1525" y="442"/>
                  </a:cubicBezTo>
                  <a:cubicBezTo>
                    <a:pt x="1524" y="441"/>
                    <a:pt x="1522" y="441"/>
                    <a:pt x="1521" y="442"/>
                  </a:cubicBezTo>
                  <a:close/>
                  <a:moveTo>
                    <a:pt x="1531" y="446"/>
                  </a:moveTo>
                  <a:cubicBezTo>
                    <a:pt x="1526" y="451"/>
                    <a:pt x="1526" y="451"/>
                    <a:pt x="1526" y="451"/>
                  </a:cubicBezTo>
                  <a:cubicBezTo>
                    <a:pt x="1525" y="452"/>
                    <a:pt x="1525" y="452"/>
                    <a:pt x="1525" y="453"/>
                  </a:cubicBezTo>
                  <a:cubicBezTo>
                    <a:pt x="1524" y="453"/>
                    <a:pt x="1524" y="453"/>
                    <a:pt x="1523" y="454"/>
                  </a:cubicBezTo>
                  <a:cubicBezTo>
                    <a:pt x="1515" y="462"/>
                    <a:pt x="1515" y="462"/>
                    <a:pt x="1515" y="462"/>
                  </a:cubicBezTo>
                  <a:cubicBezTo>
                    <a:pt x="1514" y="463"/>
                    <a:pt x="1514" y="465"/>
                    <a:pt x="1515" y="466"/>
                  </a:cubicBezTo>
                  <a:cubicBezTo>
                    <a:pt x="1516" y="467"/>
                    <a:pt x="1516" y="467"/>
                    <a:pt x="1517" y="467"/>
                  </a:cubicBezTo>
                  <a:cubicBezTo>
                    <a:pt x="1518" y="467"/>
                    <a:pt x="1519" y="467"/>
                    <a:pt x="1519" y="466"/>
                  </a:cubicBezTo>
                  <a:cubicBezTo>
                    <a:pt x="1527" y="458"/>
                    <a:pt x="1527" y="458"/>
                    <a:pt x="1527" y="458"/>
                  </a:cubicBezTo>
                  <a:cubicBezTo>
                    <a:pt x="1528" y="458"/>
                    <a:pt x="1528" y="457"/>
                    <a:pt x="1528" y="456"/>
                  </a:cubicBezTo>
                  <a:cubicBezTo>
                    <a:pt x="1529" y="456"/>
                    <a:pt x="1530" y="456"/>
                    <a:pt x="1530" y="455"/>
                  </a:cubicBezTo>
                  <a:cubicBezTo>
                    <a:pt x="1535" y="451"/>
                    <a:pt x="1535" y="451"/>
                    <a:pt x="1535" y="451"/>
                  </a:cubicBezTo>
                  <a:cubicBezTo>
                    <a:pt x="1536" y="450"/>
                    <a:pt x="1536" y="448"/>
                    <a:pt x="1535" y="446"/>
                  </a:cubicBezTo>
                  <a:cubicBezTo>
                    <a:pt x="1534" y="445"/>
                    <a:pt x="1532" y="445"/>
                    <a:pt x="1531" y="446"/>
                  </a:cubicBezTo>
                  <a:close/>
                  <a:moveTo>
                    <a:pt x="1423" y="562"/>
                  </a:moveTo>
                  <a:cubicBezTo>
                    <a:pt x="1424" y="561"/>
                    <a:pt x="1424" y="559"/>
                    <a:pt x="1423" y="558"/>
                  </a:cubicBezTo>
                  <a:cubicBezTo>
                    <a:pt x="1422" y="557"/>
                    <a:pt x="1420" y="557"/>
                    <a:pt x="1419" y="558"/>
                  </a:cubicBezTo>
                  <a:cubicBezTo>
                    <a:pt x="1416" y="561"/>
                    <a:pt x="1416" y="561"/>
                    <a:pt x="1416" y="561"/>
                  </a:cubicBezTo>
                  <a:cubicBezTo>
                    <a:pt x="1415" y="562"/>
                    <a:pt x="1415" y="564"/>
                    <a:pt x="1416" y="565"/>
                  </a:cubicBezTo>
                  <a:cubicBezTo>
                    <a:pt x="1416" y="566"/>
                    <a:pt x="1417" y="566"/>
                    <a:pt x="1418" y="566"/>
                  </a:cubicBezTo>
                  <a:cubicBezTo>
                    <a:pt x="1419" y="566"/>
                    <a:pt x="1420" y="566"/>
                    <a:pt x="1420" y="565"/>
                  </a:cubicBezTo>
                  <a:lnTo>
                    <a:pt x="1423" y="562"/>
                  </a:lnTo>
                  <a:close/>
                  <a:moveTo>
                    <a:pt x="1446" y="539"/>
                  </a:moveTo>
                  <a:cubicBezTo>
                    <a:pt x="1446" y="539"/>
                    <a:pt x="1447" y="538"/>
                    <a:pt x="1448" y="538"/>
                  </a:cubicBezTo>
                  <a:cubicBezTo>
                    <a:pt x="1497" y="489"/>
                    <a:pt x="1497" y="489"/>
                    <a:pt x="1497" y="489"/>
                  </a:cubicBezTo>
                  <a:cubicBezTo>
                    <a:pt x="1498" y="488"/>
                    <a:pt x="1498" y="486"/>
                    <a:pt x="1497" y="485"/>
                  </a:cubicBezTo>
                  <a:cubicBezTo>
                    <a:pt x="1495" y="483"/>
                    <a:pt x="1493" y="483"/>
                    <a:pt x="1492" y="485"/>
                  </a:cubicBezTo>
                  <a:cubicBezTo>
                    <a:pt x="1443" y="533"/>
                    <a:pt x="1443" y="533"/>
                    <a:pt x="1443" y="533"/>
                  </a:cubicBezTo>
                  <a:cubicBezTo>
                    <a:pt x="1442" y="535"/>
                    <a:pt x="1442" y="537"/>
                    <a:pt x="1443" y="538"/>
                  </a:cubicBezTo>
                  <a:cubicBezTo>
                    <a:pt x="1444" y="538"/>
                    <a:pt x="1445" y="539"/>
                    <a:pt x="1446" y="539"/>
                  </a:cubicBezTo>
                  <a:close/>
                  <a:moveTo>
                    <a:pt x="1535" y="464"/>
                  </a:moveTo>
                  <a:cubicBezTo>
                    <a:pt x="1537" y="463"/>
                    <a:pt x="1537" y="463"/>
                    <a:pt x="1537" y="463"/>
                  </a:cubicBezTo>
                  <a:cubicBezTo>
                    <a:pt x="1538" y="462"/>
                    <a:pt x="1538" y="460"/>
                    <a:pt x="1537" y="459"/>
                  </a:cubicBezTo>
                  <a:cubicBezTo>
                    <a:pt x="1536" y="457"/>
                    <a:pt x="1534" y="457"/>
                    <a:pt x="1532" y="459"/>
                  </a:cubicBezTo>
                  <a:cubicBezTo>
                    <a:pt x="1531" y="460"/>
                    <a:pt x="1531" y="460"/>
                    <a:pt x="1531" y="460"/>
                  </a:cubicBezTo>
                  <a:cubicBezTo>
                    <a:pt x="1530" y="461"/>
                    <a:pt x="1530" y="463"/>
                    <a:pt x="1531" y="464"/>
                  </a:cubicBezTo>
                  <a:cubicBezTo>
                    <a:pt x="1531" y="465"/>
                    <a:pt x="1532" y="465"/>
                    <a:pt x="1533" y="465"/>
                  </a:cubicBezTo>
                  <a:cubicBezTo>
                    <a:pt x="1534" y="465"/>
                    <a:pt x="1535" y="465"/>
                    <a:pt x="1535" y="464"/>
                  </a:cubicBezTo>
                  <a:close/>
                  <a:moveTo>
                    <a:pt x="1432" y="563"/>
                  </a:moveTo>
                  <a:cubicBezTo>
                    <a:pt x="1431" y="562"/>
                    <a:pt x="1429" y="562"/>
                    <a:pt x="1428" y="563"/>
                  </a:cubicBezTo>
                  <a:cubicBezTo>
                    <a:pt x="1420" y="571"/>
                    <a:pt x="1420" y="571"/>
                    <a:pt x="1420" y="571"/>
                  </a:cubicBezTo>
                  <a:cubicBezTo>
                    <a:pt x="1419" y="572"/>
                    <a:pt x="1419" y="574"/>
                    <a:pt x="1420" y="575"/>
                  </a:cubicBezTo>
                  <a:cubicBezTo>
                    <a:pt x="1421" y="576"/>
                    <a:pt x="1421" y="576"/>
                    <a:pt x="1422" y="576"/>
                  </a:cubicBezTo>
                  <a:cubicBezTo>
                    <a:pt x="1423" y="576"/>
                    <a:pt x="1424" y="576"/>
                    <a:pt x="1424" y="575"/>
                  </a:cubicBezTo>
                  <a:cubicBezTo>
                    <a:pt x="1432" y="568"/>
                    <a:pt x="1432" y="568"/>
                    <a:pt x="1432" y="568"/>
                  </a:cubicBezTo>
                  <a:cubicBezTo>
                    <a:pt x="1433" y="566"/>
                    <a:pt x="1433" y="564"/>
                    <a:pt x="1432" y="563"/>
                  </a:cubicBezTo>
                  <a:close/>
                  <a:moveTo>
                    <a:pt x="1493" y="502"/>
                  </a:moveTo>
                  <a:cubicBezTo>
                    <a:pt x="1492" y="501"/>
                    <a:pt x="1490" y="501"/>
                    <a:pt x="1489" y="502"/>
                  </a:cubicBezTo>
                  <a:cubicBezTo>
                    <a:pt x="1447" y="544"/>
                    <a:pt x="1447" y="544"/>
                    <a:pt x="1447" y="544"/>
                  </a:cubicBezTo>
                  <a:cubicBezTo>
                    <a:pt x="1446" y="545"/>
                    <a:pt x="1446" y="547"/>
                    <a:pt x="1447" y="548"/>
                  </a:cubicBezTo>
                  <a:cubicBezTo>
                    <a:pt x="1448" y="549"/>
                    <a:pt x="1449" y="549"/>
                    <a:pt x="1450" y="549"/>
                  </a:cubicBezTo>
                  <a:cubicBezTo>
                    <a:pt x="1450" y="549"/>
                    <a:pt x="1451" y="549"/>
                    <a:pt x="1452" y="548"/>
                  </a:cubicBezTo>
                  <a:cubicBezTo>
                    <a:pt x="1493" y="507"/>
                    <a:pt x="1493" y="507"/>
                    <a:pt x="1493" y="507"/>
                  </a:cubicBezTo>
                  <a:cubicBezTo>
                    <a:pt x="1494" y="505"/>
                    <a:pt x="1494" y="503"/>
                    <a:pt x="1493" y="502"/>
                  </a:cubicBezTo>
                  <a:close/>
                  <a:moveTo>
                    <a:pt x="1528" y="471"/>
                  </a:moveTo>
                  <a:cubicBezTo>
                    <a:pt x="1529" y="470"/>
                    <a:pt x="1529" y="468"/>
                    <a:pt x="1528" y="467"/>
                  </a:cubicBezTo>
                  <a:cubicBezTo>
                    <a:pt x="1527" y="466"/>
                    <a:pt x="1525" y="466"/>
                    <a:pt x="1524" y="467"/>
                  </a:cubicBezTo>
                  <a:cubicBezTo>
                    <a:pt x="1518" y="473"/>
                    <a:pt x="1518" y="473"/>
                    <a:pt x="1518" y="473"/>
                  </a:cubicBezTo>
                  <a:cubicBezTo>
                    <a:pt x="1518" y="473"/>
                    <a:pt x="1517" y="474"/>
                    <a:pt x="1517" y="474"/>
                  </a:cubicBezTo>
                  <a:cubicBezTo>
                    <a:pt x="1517" y="474"/>
                    <a:pt x="1516" y="475"/>
                    <a:pt x="1516" y="475"/>
                  </a:cubicBezTo>
                  <a:cubicBezTo>
                    <a:pt x="1513" y="477"/>
                    <a:pt x="1513" y="477"/>
                    <a:pt x="1513" y="477"/>
                  </a:cubicBezTo>
                  <a:cubicBezTo>
                    <a:pt x="1512" y="479"/>
                    <a:pt x="1512" y="481"/>
                    <a:pt x="1513" y="482"/>
                  </a:cubicBezTo>
                  <a:cubicBezTo>
                    <a:pt x="1514" y="482"/>
                    <a:pt x="1515" y="483"/>
                    <a:pt x="1516" y="483"/>
                  </a:cubicBezTo>
                  <a:cubicBezTo>
                    <a:pt x="1516" y="483"/>
                    <a:pt x="1517" y="482"/>
                    <a:pt x="1518" y="482"/>
                  </a:cubicBezTo>
                  <a:cubicBezTo>
                    <a:pt x="1520" y="480"/>
                    <a:pt x="1520" y="480"/>
                    <a:pt x="1520" y="480"/>
                  </a:cubicBezTo>
                  <a:cubicBezTo>
                    <a:pt x="1521" y="479"/>
                    <a:pt x="1521" y="478"/>
                    <a:pt x="1521" y="478"/>
                  </a:cubicBezTo>
                  <a:cubicBezTo>
                    <a:pt x="1521" y="478"/>
                    <a:pt x="1522" y="478"/>
                    <a:pt x="1522" y="477"/>
                  </a:cubicBezTo>
                  <a:lnTo>
                    <a:pt x="1528" y="471"/>
                  </a:lnTo>
                  <a:close/>
                  <a:moveTo>
                    <a:pt x="1513" y="487"/>
                  </a:moveTo>
                  <a:cubicBezTo>
                    <a:pt x="1514" y="485"/>
                    <a:pt x="1514" y="483"/>
                    <a:pt x="1513" y="482"/>
                  </a:cubicBezTo>
                  <a:cubicBezTo>
                    <a:pt x="1512" y="481"/>
                    <a:pt x="1510" y="481"/>
                    <a:pt x="1509" y="482"/>
                  </a:cubicBezTo>
                  <a:cubicBezTo>
                    <a:pt x="1507" y="484"/>
                    <a:pt x="1507" y="484"/>
                    <a:pt x="1507" y="484"/>
                  </a:cubicBezTo>
                  <a:cubicBezTo>
                    <a:pt x="1506" y="485"/>
                    <a:pt x="1506" y="487"/>
                    <a:pt x="1507" y="488"/>
                  </a:cubicBezTo>
                  <a:cubicBezTo>
                    <a:pt x="1508" y="489"/>
                    <a:pt x="1508" y="489"/>
                    <a:pt x="1509" y="489"/>
                  </a:cubicBezTo>
                  <a:cubicBezTo>
                    <a:pt x="1510" y="489"/>
                    <a:pt x="1511" y="489"/>
                    <a:pt x="1511" y="488"/>
                  </a:cubicBezTo>
                  <a:lnTo>
                    <a:pt x="1513" y="487"/>
                  </a:lnTo>
                  <a:close/>
                  <a:moveTo>
                    <a:pt x="1497" y="512"/>
                  </a:moveTo>
                  <a:cubicBezTo>
                    <a:pt x="1496" y="511"/>
                    <a:pt x="1494" y="511"/>
                    <a:pt x="1493" y="512"/>
                  </a:cubicBezTo>
                  <a:cubicBezTo>
                    <a:pt x="1459" y="545"/>
                    <a:pt x="1459" y="545"/>
                    <a:pt x="1459" y="545"/>
                  </a:cubicBezTo>
                  <a:cubicBezTo>
                    <a:pt x="1458" y="547"/>
                    <a:pt x="1458" y="549"/>
                    <a:pt x="1459" y="550"/>
                  </a:cubicBezTo>
                  <a:cubicBezTo>
                    <a:pt x="1460" y="550"/>
                    <a:pt x="1461" y="551"/>
                    <a:pt x="1462" y="551"/>
                  </a:cubicBezTo>
                  <a:cubicBezTo>
                    <a:pt x="1462" y="551"/>
                    <a:pt x="1463" y="550"/>
                    <a:pt x="1464" y="550"/>
                  </a:cubicBezTo>
                  <a:cubicBezTo>
                    <a:pt x="1497" y="516"/>
                    <a:pt x="1497" y="516"/>
                    <a:pt x="1497" y="516"/>
                  </a:cubicBezTo>
                  <a:cubicBezTo>
                    <a:pt x="1498" y="515"/>
                    <a:pt x="1498" y="513"/>
                    <a:pt x="1497" y="512"/>
                  </a:cubicBezTo>
                  <a:close/>
                  <a:moveTo>
                    <a:pt x="1442" y="567"/>
                  </a:moveTo>
                  <a:cubicBezTo>
                    <a:pt x="1441" y="566"/>
                    <a:pt x="1439" y="566"/>
                    <a:pt x="1438" y="567"/>
                  </a:cubicBezTo>
                  <a:cubicBezTo>
                    <a:pt x="1430" y="575"/>
                    <a:pt x="1430" y="575"/>
                    <a:pt x="1430" y="575"/>
                  </a:cubicBezTo>
                  <a:cubicBezTo>
                    <a:pt x="1429" y="576"/>
                    <a:pt x="1429" y="578"/>
                    <a:pt x="1430" y="579"/>
                  </a:cubicBezTo>
                  <a:cubicBezTo>
                    <a:pt x="1430" y="580"/>
                    <a:pt x="1431" y="580"/>
                    <a:pt x="1432" y="580"/>
                  </a:cubicBezTo>
                  <a:cubicBezTo>
                    <a:pt x="1433" y="580"/>
                    <a:pt x="1434" y="580"/>
                    <a:pt x="1434" y="579"/>
                  </a:cubicBezTo>
                  <a:cubicBezTo>
                    <a:pt x="1442" y="571"/>
                    <a:pt x="1442" y="571"/>
                    <a:pt x="1442" y="571"/>
                  </a:cubicBezTo>
                  <a:cubicBezTo>
                    <a:pt x="1443" y="570"/>
                    <a:pt x="1443" y="568"/>
                    <a:pt x="1442" y="567"/>
                  </a:cubicBezTo>
                  <a:close/>
                  <a:moveTo>
                    <a:pt x="1528" y="484"/>
                  </a:moveTo>
                  <a:cubicBezTo>
                    <a:pt x="1529" y="484"/>
                    <a:pt x="1530" y="484"/>
                    <a:pt x="1530" y="483"/>
                  </a:cubicBezTo>
                  <a:cubicBezTo>
                    <a:pt x="1541" y="472"/>
                    <a:pt x="1541" y="472"/>
                    <a:pt x="1541" y="472"/>
                  </a:cubicBezTo>
                  <a:cubicBezTo>
                    <a:pt x="1543" y="471"/>
                    <a:pt x="1543" y="469"/>
                    <a:pt x="1541" y="468"/>
                  </a:cubicBezTo>
                  <a:cubicBezTo>
                    <a:pt x="1540" y="467"/>
                    <a:pt x="1538" y="467"/>
                    <a:pt x="1537" y="468"/>
                  </a:cubicBezTo>
                  <a:cubicBezTo>
                    <a:pt x="1526" y="479"/>
                    <a:pt x="1526" y="479"/>
                    <a:pt x="1526" y="479"/>
                  </a:cubicBezTo>
                  <a:cubicBezTo>
                    <a:pt x="1525" y="480"/>
                    <a:pt x="1525" y="482"/>
                    <a:pt x="1526" y="483"/>
                  </a:cubicBezTo>
                  <a:cubicBezTo>
                    <a:pt x="1527" y="484"/>
                    <a:pt x="1527" y="484"/>
                    <a:pt x="1528" y="484"/>
                  </a:cubicBezTo>
                  <a:close/>
                  <a:moveTo>
                    <a:pt x="1442" y="581"/>
                  </a:moveTo>
                  <a:cubicBezTo>
                    <a:pt x="1443" y="582"/>
                    <a:pt x="1444" y="582"/>
                    <a:pt x="1444" y="582"/>
                  </a:cubicBezTo>
                  <a:cubicBezTo>
                    <a:pt x="1445" y="582"/>
                    <a:pt x="1446" y="582"/>
                    <a:pt x="1447" y="581"/>
                  </a:cubicBezTo>
                  <a:cubicBezTo>
                    <a:pt x="1456" y="571"/>
                    <a:pt x="1456" y="571"/>
                    <a:pt x="1456" y="571"/>
                  </a:cubicBezTo>
                  <a:cubicBezTo>
                    <a:pt x="1458" y="570"/>
                    <a:pt x="1458" y="568"/>
                    <a:pt x="1456" y="567"/>
                  </a:cubicBezTo>
                  <a:cubicBezTo>
                    <a:pt x="1455" y="566"/>
                    <a:pt x="1453" y="566"/>
                    <a:pt x="1452" y="567"/>
                  </a:cubicBezTo>
                  <a:cubicBezTo>
                    <a:pt x="1442" y="577"/>
                    <a:pt x="1442" y="577"/>
                    <a:pt x="1442" y="577"/>
                  </a:cubicBezTo>
                  <a:cubicBezTo>
                    <a:pt x="1441" y="578"/>
                    <a:pt x="1441" y="580"/>
                    <a:pt x="1442" y="581"/>
                  </a:cubicBezTo>
                  <a:close/>
                  <a:moveTo>
                    <a:pt x="1542" y="485"/>
                  </a:moveTo>
                  <a:cubicBezTo>
                    <a:pt x="1544" y="484"/>
                    <a:pt x="1544" y="484"/>
                    <a:pt x="1544" y="484"/>
                  </a:cubicBezTo>
                  <a:cubicBezTo>
                    <a:pt x="1545" y="483"/>
                    <a:pt x="1545" y="481"/>
                    <a:pt x="1544" y="479"/>
                  </a:cubicBezTo>
                  <a:cubicBezTo>
                    <a:pt x="1543" y="478"/>
                    <a:pt x="1541" y="478"/>
                    <a:pt x="1539" y="479"/>
                  </a:cubicBezTo>
                  <a:cubicBezTo>
                    <a:pt x="1538" y="481"/>
                    <a:pt x="1538" y="481"/>
                    <a:pt x="1538" y="481"/>
                  </a:cubicBezTo>
                  <a:cubicBezTo>
                    <a:pt x="1538" y="481"/>
                    <a:pt x="1537" y="482"/>
                    <a:pt x="1537" y="483"/>
                  </a:cubicBezTo>
                  <a:cubicBezTo>
                    <a:pt x="1537" y="483"/>
                    <a:pt x="1536" y="483"/>
                    <a:pt x="1535" y="484"/>
                  </a:cubicBezTo>
                  <a:cubicBezTo>
                    <a:pt x="1534" y="485"/>
                    <a:pt x="1534" y="485"/>
                    <a:pt x="1534" y="485"/>
                  </a:cubicBezTo>
                  <a:cubicBezTo>
                    <a:pt x="1533" y="486"/>
                    <a:pt x="1533" y="488"/>
                    <a:pt x="1534" y="489"/>
                  </a:cubicBezTo>
                  <a:cubicBezTo>
                    <a:pt x="1534" y="490"/>
                    <a:pt x="1535" y="490"/>
                    <a:pt x="1536" y="490"/>
                  </a:cubicBezTo>
                  <a:cubicBezTo>
                    <a:pt x="1537" y="490"/>
                    <a:pt x="1538" y="490"/>
                    <a:pt x="1538" y="489"/>
                  </a:cubicBezTo>
                  <a:cubicBezTo>
                    <a:pt x="1540" y="488"/>
                    <a:pt x="1540" y="488"/>
                    <a:pt x="1540" y="488"/>
                  </a:cubicBezTo>
                  <a:cubicBezTo>
                    <a:pt x="1540" y="487"/>
                    <a:pt x="1540" y="487"/>
                    <a:pt x="1541" y="486"/>
                  </a:cubicBezTo>
                  <a:cubicBezTo>
                    <a:pt x="1541" y="486"/>
                    <a:pt x="1542" y="486"/>
                    <a:pt x="1542" y="485"/>
                  </a:cubicBezTo>
                  <a:close/>
                  <a:moveTo>
                    <a:pt x="1487" y="537"/>
                  </a:moveTo>
                  <a:cubicBezTo>
                    <a:pt x="1485" y="535"/>
                    <a:pt x="1483" y="535"/>
                    <a:pt x="1482" y="537"/>
                  </a:cubicBezTo>
                  <a:cubicBezTo>
                    <a:pt x="1470" y="549"/>
                    <a:pt x="1470" y="549"/>
                    <a:pt x="1470" y="549"/>
                  </a:cubicBezTo>
                  <a:cubicBezTo>
                    <a:pt x="1469" y="550"/>
                    <a:pt x="1469" y="552"/>
                    <a:pt x="1470" y="553"/>
                  </a:cubicBezTo>
                  <a:cubicBezTo>
                    <a:pt x="1471" y="554"/>
                    <a:pt x="1472" y="554"/>
                    <a:pt x="1472" y="554"/>
                  </a:cubicBezTo>
                  <a:cubicBezTo>
                    <a:pt x="1473" y="554"/>
                    <a:pt x="1474" y="554"/>
                    <a:pt x="1475" y="553"/>
                  </a:cubicBezTo>
                  <a:cubicBezTo>
                    <a:pt x="1487" y="541"/>
                    <a:pt x="1487" y="541"/>
                    <a:pt x="1487" y="541"/>
                  </a:cubicBezTo>
                  <a:cubicBezTo>
                    <a:pt x="1488" y="540"/>
                    <a:pt x="1488" y="538"/>
                    <a:pt x="1487" y="537"/>
                  </a:cubicBezTo>
                  <a:close/>
                  <a:moveTo>
                    <a:pt x="1497" y="540"/>
                  </a:moveTo>
                  <a:cubicBezTo>
                    <a:pt x="1498" y="541"/>
                    <a:pt x="1499" y="541"/>
                    <a:pt x="1499" y="541"/>
                  </a:cubicBezTo>
                  <a:cubicBezTo>
                    <a:pt x="1500" y="541"/>
                    <a:pt x="1501" y="541"/>
                    <a:pt x="1502" y="540"/>
                  </a:cubicBezTo>
                  <a:cubicBezTo>
                    <a:pt x="1510" y="532"/>
                    <a:pt x="1510" y="532"/>
                    <a:pt x="1510" y="532"/>
                  </a:cubicBezTo>
                  <a:cubicBezTo>
                    <a:pt x="1511" y="531"/>
                    <a:pt x="1511" y="529"/>
                    <a:pt x="1510" y="528"/>
                  </a:cubicBezTo>
                  <a:cubicBezTo>
                    <a:pt x="1508" y="526"/>
                    <a:pt x="1507" y="526"/>
                    <a:pt x="1505" y="528"/>
                  </a:cubicBezTo>
                  <a:cubicBezTo>
                    <a:pt x="1497" y="536"/>
                    <a:pt x="1497" y="536"/>
                    <a:pt x="1497" y="536"/>
                  </a:cubicBezTo>
                  <a:cubicBezTo>
                    <a:pt x="1496" y="537"/>
                    <a:pt x="1496" y="539"/>
                    <a:pt x="1497" y="540"/>
                  </a:cubicBezTo>
                  <a:close/>
                  <a:moveTo>
                    <a:pt x="1458" y="583"/>
                  </a:moveTo>
                  <a:cubicBezTo>
                    <a:pt x="1464" y="578"/>
                    <a:pt x="1464" y="578"/>
                    <a:pt x="1464" y="578"/>
                  </a:cubicBezTo>
                  <a:cubicBezTo>
                    <a:pt x="1469" y="572"/>
                    <a:pt x="1469" y="572"/>
                    <a:pt x="1469" y="572"/>
                  </a:cubicBezTo>
                  <a:cubicBezTo>
                    <a:pt x="1471" y="571"/>
                    <a:pt x="1471" y="569"/>
                    <a:pt x="1469" y="568"/>
                  </a:cubicBezTo>
                  <a:cubicBezTo>
                    <a:pt x="1468" y="567"/>
                    <a:pt x="1466" y="567"/>
                    <a:pt x="1465" y="568"/>
                  </a:cubicBezTo>
                  <a:cubicBezTo>
                    <a:pt x="1460" y="573"/>
                    <a:pt x="1460" y="573"/>
                    <a:pt x="1460" y="573"/>
                  </a:cubicBezTo>
                  <a:cubicBezTo>
                    <a:pt x="1454" y="579"/>
                    <a:pt x="1454" y="579"/>
                    <a:pt x="1454" y="579"/>
                  </a:cubicBezTo>
                  <a:cubicBezTo>
                    <a:pt x="1453" y="580"/>
                    <a:pt x="1453" y="582"/>
                    <a:pt x="1454" y="583"/>
                  </a:cubicBezTo>
                  <a:cubicBezTo>
                    <a:pt x="1454" y="584"/>
                    <a:pt x="1455" y="584"/>
                    <a:pt x="1456" y="584"/>
                  </a:cubicBezTo>
                  <a:cubicBezTo>
                    <a:pt x="1457" y="584"/>
                    <a:pt x="1458" y="584"/>
                    <a:pt x="1458" y="583"/>
                  </a:cubicBezTo>
                  <a:close/>
                  <a:moveTo>
                    <a:pt x="1513" y="527"/>
                  </a:moveTo>
                  <a:cubicBezTo>
                    <a:pt x="1514" y="527"/>
                    <a:pt x="1515" y="527"/>
                    <a:pt x="1515" y="526"/>
                  </a:cubicBezTo>
                  <a:cubicBezTo>
                    <a:pt x="1521" y="520"/>
                    <a:pt x="1521" y="520"/>
                    <a:pt x="1521" y="520"/>
                  </a:cubicBezTo>
                  <a:cubicBezTo>
                    <a:pt x="1522" y="519"/>
                    <a:pt x="1522" y="517"/>
                    <a:pt x="1521" y="516"/>
                  </a:cubicBezTo>
                  <a:cubicBezTo>
                    <a:pt x="1520" y="515"/>
                    <a:pt x="1518" y="515"/>
                    <a:pt x="1517" y="516"/>
                  </a:cubicBezTo>
                  <a:cubicBezTo>
                    <a:pt x="1511" y="522"/>
                    <a:pt x="1511" y="522"/>
                    <a:pt x="1511" y="522"/>
                  </a:cubicBezTo>
                  <a:cubicBezTo>
                    <a:pt x="1510" y="523"/>
                    <a:pt x="1510" y="525"/>
                    <a:pt x="1511" y="526"/>
                  </a:cubicBezTo>
                  <a:cubicBezTo>
                    <a:pt x="1512" y="527"/>
                    <a:pt x="1512" y="527"/>
                    <a:pt x="1513" y="527"/>
                  </a:cubicBezTo>
                  <a:close/>
                  <a:moveTo>
                    <a:pt x="1539" y="512"/>
                  </a:moveTo>
                  <a:cubicBezTo>
                    <a:pt x="1538" y="511"/>
                    <a:pt x="1536" y="511"/>
                    <a:pt x="1534" y="512"/>
                  </a:cubicBezTo>
                  <a:cubicBezTo>
                    <a:pt x="1526" y="521"/>
                    <a:pt x="1526" y="521"/>
                    <a:pt x="1526" y="521"/>
                  </a:cubicBezTo>
                  <a:cubicBezTo>
                    <a:pt x="1524" y="522"/>
                    <a:pt x="1524" y="524"/>
                    <a:pt x="1526" y="526"/>
                  </a:cubicBezTo>
                  <a:cubicBezTo>
                    <a:pt x="1526" y="526"/>
                    <a:pt x="1527" y="527"/>
                    <a:pt x="1528" y="527"/>
                  </a:cubicBezTo>
                  <a:cubicBezTo>
                    <a:pt x="1529" y="527"/>
                    <a:pt x="1529" y="526"/>
                    <a:pt x="1530" y="526"/>
                  </a:cubicBezTo>
                  <a:cubicBezTo>
                    <a:pt x="1539" y="517"/>
                    <a:pt x="1539" y="517"/>
                    <a:pt x="1539" y="517"/>
                  </a:cubicBezTo>
                  <a:cubicBezTo>
                    <a:pt x="1540" y="516"/>
                    <a:pt x="1540" y="514"/>
                    <a:pt x="1539" y="512"/>
                  </a:cubicBezTo>
                  <a:close/>
                  <a:moveTo>
                    <a:pt x="1502" y="552"/>
                  </a:moveTo>
                  <a:cubicBezTo>
                    <a:pt x="1503" y="552"/>
                    <a:pt x="1504" y="552"/>
                    <a:pt x="1504" y="551"/>
                  </a:cubicBezTo>
                  <a:cubicBezTo>
                    <a:pt x="1510" y="546"/>
                    <a:pt x="1510" y="546"/>
                    <a:pt x="1510" y="546"/>
                  </a:cubicBezTo>
                  <a:cubicBezTo>
                    <a:pt x="1510" y="546"/>
                    <a:pt x="1510" y="545"/>
                    <a:pt x="1510" y="545"/>
                  </a:cubicBezTo>
                  <a:cubicBezTo>
                    <a:pt x="1510" y="545"/>
                    <a:pt x="1510" y="545"/>
                    <a:pt x="1511" y="545"/>
                  </a:cubicBezTo>
                  <a:cubicBezTo>
                    <a:pt x="1525" y="531"/>
                    <a:pt x="1525" y="531"/>
                    <a:pt x="1525" y="531"/>
                  </a:cubicBezTo>
                  <a:cubicBezTo>
                    <a:pt x="1526" y="530"/>
                    <a:pt x="1526" y="528"/>
                    <a:pt x="1525" y="527"/>
                  </a:cubicBezTo>
                  <a:cubicBezTo>
                    <a:pt x="1523" y="525"/>
                    <a:pt x="1521" y="525"/>
                    <a:pt x="1520" y="527"/>
                  </a:cubicBezTo>
                  <a:cubicBezTo>
                    <a:pt x="1506" y="541"/>
                    <a:pt x="1506" y="541"/>
                    <a:pt x="1506" y="541"/>
                  </a:cubicBezTo>
                  <a:cubicBezTo>
                    <a:pt x="1506" y="541"/>
                    <a:pt x="1506" y="541"/>
                    <a:pt x="1506" y="541"/>
                  </a:cubicBezTo>
                  <a:cubicBezTo>
                    <a:pt x="1506" y="541"/>
                    <a:pt x="1506" y="541"/>
                    <a:pt x="1506" y="541"/>
                  </a:cubicBezTo>
                  <a:cubicBezTo>
                    <a:pt x="1500" y="547"/>
                    <a:pt x="1500" y="547"/>
                    <a:pt x="1500" y="547"/>
                  </a:cubicBezTo>
                  <a:cubicBezTo>
                    <a:pt x="1499" y="548"/>
                    <a:pt x="1499" y="550"/>
                    <a:pt x="1500" y="551"/>
                  </a:cubicBezTo>
                  <a:cubicBezTo>
                    <a:pt x="1500" y="552"/>
                    <a:pt x="1501" y="552"/>
                    <a:pt x="1502" y="552"/>
                  </a:cubicBezTo>
                  <a:close/>
                  <a:moveTo>
                    <a:pt x="1480" y="581"/>
                  </a:moveTo>
                  <a:cubicBezTo>
                    <a:pt x="1477" y="584"/>
                    <a:pt x="1477" y="584"/>
                    <a:pt x="1477" y="584"/>
                  </a:cubicBezTo>
                  <a:cubicBezTo>
                    <a:pt x="1476" y="585"/>
                    <a:pt x="1476" y="587"/>
                    <a:pt x="1477" y="588"/>
                  </a:cubicBezTo>
                  <a:cubicBezTo>
                    <a:pt x="1478" y="589"/>
                    <a:pt x="1479" y="589"/>
                    <a:pt x="1479" y="589"/>
                  </a:cubicBezTo>
                  <a:cubicBezTo>
                    <a:pt x="1480" y="589"/>
                    <a:pt x="1481" y="589"/>
                    <a:pt x="1481" y="588"/>
                  </a:cubicBezTo>
                  <a:cubicBezTo>
                    <a:pt x="1484" y="586"/>
                    <a:pt x="1484" y="586"/>
                    <a:pt x="1484" y="586"/>
                  </a:cubicBezTo>
                  <a:cubicBezTo>
                    <a:pt x="1485" y="584"/>
                    <a:pt x="1485" y="582"/>
                    <a:pt x="1484" y="581"/>
                  </a:cubicBezTo>
                  <a:cubicBezTo>
                    <a:pt x="1483" y="580"/>
                    <a:pt x="1481" y="580"/>
                    <a:pt x="1480" y="581"/>
                  </a:cubicBezTo>
                  <a:close/>
                  <a:moveTo>
                    <a:pt x="1553" y="507"/>
                  </a:moveTo>
                  <a:cubicBezTo>
                    <a:pt x="1551" y="509"/>
                    <a:pt x="1551" y="509"/>
                    <a:pt x="1551" y="509"/>
                  </a:cubicBezTo>
                  <a:cubicBezTo>
                    <a:pt x="1551" y="510"/>
                    <a:pt x="1551" y="510"/>
                    <a:pt x="1551" y="510"/>
                  </a:cubicBezTo>
                  <a:cubicBezTo>
                    <a:pt x="1551" y="510"/>
                    <a:pt x="1551" y="510"/>
                    <a:pt x="1550" y="510"/>
                  </a:cubicBezTo>
                  <a:cubicBezTo>
                    <a:pt x="1546" y="515"/>
                    <a:pt x="1546" y="515"/>
                    <a:pt x="1546" y="515"/>
                  </a:cubicBezTo>
                  <a:cubicBezTo>
                    <a:pt x="1545" y="516"/>
                    <a:pt x="1545" y="518"/>
                    <a:pt x="1546" y="519"/>
                  </a:cubicBezTo>
                  <a:cubicBezTo>
                    <a:pt x="1547" y="520"/>
                    <a:pt x="1548" y="520"/>
                    <a:pt x="1548" y="520"/>
                  </a:cubicBezTo>
                  <a:cubicBezTo>
                    <a:pt x="1549" y="520"/>
                    <a:pt x="1550" y="520"/>
                    <a:pt x="1550" y="519"/>
                  </a:cubicBezTo>
                  <a:cubicBezTo>
                    <a:pt x="1555" y="515"/>
                    <a:pt x="1555" y="515"/>
                    <a:pt x="1555" y="515"/>
                  </a:cubicBezTo>
                  <a:cubicBezTo>
                    <a:pt x="1555" y="515"/>
                    <a:pt x="1555" y="514"/>
                    <a:pt x="1555" y="514"/>
                  </a:cubicBezTo>
                  <a:cubicBezTo>
                    <a:pt x="1555" y="514"/>
                    <a:pt x="1556" y="514"/>
                    <a:pt x="1556" y="514"/>
                  </a:cubicBezTo>
                  <a:cubicBezTo>
                    <a:pt x="1558" y="512"/>
                    <a:pt x="1558" y="512"/>
                    <a:pt x="1558" y="512"/>
                  </a:cubicBezTo>
                  <a:cubicBezTo>
                    <a:pt x="1559" y="511"/>
                    <a:pt x="1559" y="509"/>
                    <a:pt x="1558" y="507"/>
                  </a:cubicBezTo>
                  <a:cubicBezTo>
                    <a:pt x="1556" y="506"/>
                    <a:pt x="1555" y="506"/>
                    <a:pt x="1553" y="507"/>
                  </a:cubicBezTo>
                  <a:close/>
                  <a:moveTo>
                    <a:pt x="1518" y="543"/>
                  </a:moveTo>
                  <a:cubicBezTo>
                    <a:pt x="1511" y="549"/>
                    <a:pt x="1511" y="549"/>
                    <a:pt x="1511" y="549"/>
                  </a:cubicBezTo>
                  <a:cubicBezTo>
                    <a:pt x="1510" y="551"/>
                    <a:pt x="1510" y="553"/>
                    <a:pt x="1511" y="554"/>
                  </a:cubicBezTo>
                  <a:cubicBezTo>
                    <a:pt x="1512" y="554"/>
                    <a:pt x="1513" y="555"/>
                    <a:pt x="1514" y="555"/>
                  </a:cubicBezTo>
                  <a:cubicBezTo>
                    <a:pt x="1514" y="555"/>
                    <a:pt x="1515" y="554"/>
                    <a:pt x="1516" y="554"/>
                  </a:cubicBezTo>
                  <a:cubicBezTo>
                    <a:pt x="1522" y="548"/>
                    <a:pt x="1522" y="548"/>
                    <a:pt x="1522" y="548"/>
                  </a:cubicBezTo>
                  <a:cubicBezTo>
                    <a:pt x="1523" y="546"/>
                    <a:pt x="1523" y="545"/>
                    <a:pt x="1522" y="543"/>
                  </a:cubicBezTo>
                  <a:cubicBezTo>
                    <a:pt x="1521" y="542"/>
                    <a:pt x="1519" y="542"/>
                    <a:pt x="1518" y="543"/>
                  </a:cubicBezTo>
                  <a:close/>
                  <a:moveTo>
                    <a:pt x="1502" y="566"/>
                  </a:moveTo>
                  <a:cubicBezTo>
                    <a:pt x="1503" y="566"/>
                    <a:pt x="1504" y="566"/>
                    <a:pt x="1504" y="565"/>
                  </a:cubicBezTo>
                  <a:cubicBezTo>
                    <a:pt x="1509" y="560"/>
                    <a:pt x="1509" y="560"/>
                    <a:pt x="1509" y="560"/>
                  </a:cubicBezTo>
                  <a:cubicBezTo>
                    <a:pt x="1511" y="559"/>
                    <a:pt x="1511" y="557"/>
                    <a:pt x="1509" y="556"/>
                  </a:cubicBezTo>
                  <a:cubicBezTo>
                    <a:pt x="1508" y="555"/>
                    <a:pt x="1506" y="555"/>
                    <a:pt x="1505" y="556"/>
                  </a:cubicBezTo>
                  <a:cubicBezTo>
                    <a:pt x="1500" y="561"/>
                    <a:pt x="1500" y="561"/>
                    <a:pt x="1500" y="561"/>
                  </a:cubicBezTo>
                  <a:cubicBezTo>
                    <a:pt x="1499" y="562"/>
                    <a:pt x="1499" y="564"/>
                    <a:pt x="1500" y="565"/>
                  </a:cubicBezTo>
                  <a:cubicBezTo>
                    <a:pt x="1500" y="566"/>
                    <a:pt x="1501" y="566"/>
                    <a:pt x="1502" y="566"/>
                  </a:cubicBezTo>
                  <a:close/>
                  <a:moveTo>
                    <a:pt x="1495" y="588"/>
                  </a:moveTo>
                  <a:cubicBezTo>
                    <a:pt x="1495" y="588"/>
                    <a:pt x="1496" y="587"/>
                    <a:pt x="1497" y="587"/>
                  </a:cubicBezTo>
                  <a:cubicBezTo>
                    <a:pt x="1499" y="584"/>
                    <a:pt x="1499" y="584"/>
                    <a:pt x="1499" y="584"/>
                  </a:cubicBezTo>
                  <a:cubicBezTo>
                    <a:pt x="1500" y="583"/>
                    <a:pt x="1500" y="581"/>
                    <a:pt x="1499" y="580"/>
                  </a:cubicBezTo>
                  <a:cubicBezTo>
                    <a:pt x="1498" y="579"/>
                    <a:pt x="1496" y="579"/>
                    <a:pt x="1495" y="580"/>
                  </a:cubicBezTo>
                  <a:cubicBezTo>
                    <a:pt x="1492" y="582"/>
                    <a:pt x="1492" y="582"/>
                    <a:pt x="1492" y="582"/>
                  </a:cubicBezTo>
                  <a:cubicBezTo>
                    <a:pt x="1491" y="584"/>
                    <a:pt x="1491" y="585"/>
                    <a:pt x="1492" y="587"/>
                  </a:cubicBezTo>
                  <a:cubicBezTo>
                    <a:pt x="1493" y="587"/>
                    <a:pt x="1494" y="588"/>
                    <a:pt x="1495" y="588"/>
                  </a:cubicBezTo>
                  <a:close/>
                  <a:moveTo>
                    <a:pt x="1557" y="526"/>
                  </a:moveTo>
                  <a:cubicBezTo>
                    <a:pt x="1559" y="525"/>
                    <a:pt x="1559" y="525"/>
                    <a:pt x="1559" y="525"/>
                  </a:cubicBezTo>
                  <a:cubicBezTo>
                    <a:pt x="1560" y="523"/>
                    <a:pt x="1560" y="521"/>
                    <a:pt x="1559" y="520"/>
                  </a:cubicBezTo>
                  <a:cubicBezTo>
                    <a:pt x="1558" y="519"/>
                    <a:pt x="1556" y="519"/>
                    <a:pt x="1555" y="520"/>
                  </a:cubicBezTo>
                  <a:cubicBezTo>
                    <a:pt x="1553" y="522"/>
                    <a:pt x="1553" y="522"/>
                    <a:pt x="1553" y="522"/>
                  </a:cubicBezTo>
                  <a:cubicBezTo>
                    <a:pt x="1547" y="528"/>
                    <a:pt x="1547" y="528"/>
                    <a:pt x="1547" y="528"/>
                  </a:cubicBezTo>
                  <a:cubicBezTo>
                    <a:pt x="1546" y="529"/>
                    <a:pt x="1546" y="531"/>
                    <a:pt x="1547" y="532"/>
                  </a:cubicBezTo>
                  <a:cubicBezTo>
                    <a:pt x="1548" y="533"/>
                    <a:pt x="1548" y="533"/>
                    <a:pt x="1549" y="533"/>
                  </a:cubicBezTo>
                  <a:cubicBezTo>
                    <a:pt x="1550" y="533"/>
                    <a:pt x="1551" y="533"/>
                    <a:pt x="1551" y="532"/>
                  </a:cubicBezTo>
                  <a:lnTo>
                    <a:pt x="1557" y="526"/>
                  </a:lnTo>
                  <a:close/>
                  <a:moveTo>
                    <a:pt x="1519" y="564"/>
                  </a:moveTo>
                  <a:cubicBezTo>
                    <a:pt x="1526" y="557"/>
                    <a:pt x="1526" y="557"/>
                    <a:pt x="1526" y="557"/>
                  </a:cubicBezTo>
                  <a:cubicBezTo>
                    <a:pt x="1527" y="556"/>
                    <a:pt x="1527" y="554"/>
                    <a:pt x="1526" y="553"/>
                  </a:cubicBezTo>
                  <a:cubicBezTo>
                    <a:pt x="1525" y="552"/>
                    <a:pt x="1523" y="552"/>
                    <a:pt x="1522" y="553"/>
                  </a:cubicBezTo>
                  <a:cubicBezTo>
                    <a:pt x="1515" y="560"/>
                    <a:pt x="1515" y="560"/>
                    <a:pt x="1515" y="560"/>
                  </a:cubicBezTo>
                  <a:cubicBezTo>
                    <a:pt x="1514" y="561"/>
                    <a:pt x="1514" y="563"/>
                    <a:pt x="1515" y="564"/>
                  </a:cubicBezTo>
                  <a:cubicBezTo>
                    <a:pt x="1516" y="565"/>
                    <a:pt x="1517" y="565"/>
                    <a:pt x="1517" y="565"/>
                  </a:cubicBezTo>
                  <a:cubicBezTo>
                    <a:pt x="1518" y="565"/>
                    <a:pt x="1519" y="565"/>
                    <a:pt x="1519" y="564"/>
                  </a:cubicBezTo>
                  <a:close/>
                  <a:moveTo>
                    <a:pt x="1499" y="594"/>
                  </a:moveTo>
                  <a:cubicBezTo>
                    <a:pt x="1499" y="595"/>
                    <a:pt x="1500" y="595"/>
                    <a:pt x="1501" y="595"/>
                  </a:cubicBezTo>
                  <a:cubicBezTo>
                    <a:pt x="1502" y="595"/>
                    <a:pt x="1503" y="595"/>
                    <a:pt x="1503" y="594"/>
                  </a:cubicBezTo>
                  <a:cubicBezTo>
                    <a:pt x="1509" y="589"/>
                    <a:pt x="1509" y="589"/>
                    <a:pt x="1509" y="589"/>
                  </a:cubicBezTo>
                  <a:cubicBezTo>
                    <a:pt x="1513" y="584"/>
                    <a:pt x="1513" y="584"/>
                    <a:pt x="1513" y="584"/>
                  </a:cubicBezTo>
                  <a:cubicBezTo>
                    <a:pt x="1514" y="583"/>
                    <a:pt x="1514" y="581"/>
                    <a:pt x="1513" y="580"/>
                  </a:cubicBezTo>
                  <a:cubicBezTo>
                    <a:pt x="1512" y="579"/>
                    <a:pt x="1510" y="579"/>
                    <a:pt x="1509" y="580"/>
                  </a:cubicBezTo>
                  <a:cubicBezTo>
                    <a:pt x="1504" y="585"/>
                    <a:pt x="1504" y="585"/>
                    <a:pt x="1504" y="585"/>
                  </a:cubicBezTo>
                  <a:cubicBezTo>
                    <a:pt x="1499" y="590"/>
                    <a:pt x="1499" y="590"/>
                    <a:pt x="1499" y="590"/>
                  </a:cubicBezTo>
                  <a:cubicBezTo>
                    <a:pt x="1498" y="591"/>
                    <a:pt x="1498" y="593"/>
                    <a:pt x="1499" y="594"/>
                  </a:cubicBezTo>
                  <a:close/>
                  <a:moveTo>
                    <a:pt x="1549" y="544"/>
                  </a:moveTo>
                  <a:cubicBezTo>
                    <a:pt x="1547" y="543"/>
                    <a:pt x="1546" y="543"/>
                    <a:pt x="1544" y="544"/>
                  </a:cubicBezTo>
                  <a:cubicBezTo>
                    <a:pt x="1541" y="548"/>
                    <a:pt x="1541" y="548"/>
                    <a:pt x="1541" y="548"/>
                  </a:cubicBezTo>
                  <a:cubicBezTo>
                    <a:pt x="1539" y="549"/>
                    <a:pt x="1539" y="551"/>
                    <a:pt x="1541" y="553"/>
                  </a:cubicBezTo>
                  <a:cubicBezTo>
                    <a:pt x="1541" y="553"/>
                    <a:pt x="1542" y="553"/>
                    <a:pt x="1543" y="553"/>
                  </a:cubicBezTo>
                  <a:cubicBezTo>
                    <a:pt x="1544" y="553"/>
                    <a:pt x="1544" y="553"/>
                    <a:pt x="1545" y="553"/>
                  </a:cubicBezTo>
                  <a:cubicBezTo>
                    <a:pt x="1549" y="549"/>
                    <a:pt x="1549" y="549"/>
                    <a:pt x="1549" y="549"/>
                  </a:cubicBezTo>
                  <a:cubicBezTo>
                    <a:pt x="1550" y="548"/>
                    <a:pt x="1550" y="546"/>
                    <a:pt x="1549" y="544"/>
                  </a:cubicBezTo>
                  <a:close/>
                  <a:moveTo>
                    <a:pt x="1566" y="523"/>
                  </a:moveTo>
                  <a:cubicBezTo>
                    <a:pt x="1563" y="525"/>
                    <a:pt x="1563" y="525"/>
                    <a:pt x="1563" y="525"/>
                  </a:cubicBezTo>
                  <a:cubicBezTo>
                    <a:pt x="1562" y="527"/>
                    <a:pt x="1562" y="528"/>
                    <a:pt x="1563" y="530"/>
                  </a:cubicBezTo>
                  <a:cubicBezTo>
                    <a:pt x="1564" y="530"/>
                    <a:pt x="1565" y="531"/>
                    <a:pt x="1566" y="531"/>
                  </a:cubicBezTo>
                  <a:cubicBezTo>
                    <a:pt x="1566" y="531"/>
                    <a:pt x="1567" y="530"/>
                    <a:pt x="1568" y="530"/>
                  </a:cubicBezTo>
                  <a:cubicBezTo>
                    <a:pt x="1570" y="527"/>
                    <a:pt x="1570" y="527"/>
                    <a:pt x="1570" y="527"/>
                  </a:cubicBezTo>
                  <a:cubicBezTo>
                    <a:pt x="1572" y="526"/>
                    <a:pt x="1572" y="524"/>
                    <a:pt x="1570" y="523"/>
                  </a:cubicBezTo>
                  <a:cubicBezTo>
                    <a:pt x="1569" y="521"/>
                    <a:pt x="1567" y="521"/>
                    <a:pt x="1566" y="523"/>
                  </a:cubicBezTo>
                  <a:close/>
                  <a:moveTo>
                    <a:pt x="1581" y="530"/>
                  </a:moveTo>
                  <a:cubicBezTo>
                    <a:pt x="1582" y="529"/>
                    <a:pt x="1582" y="527"/>
                    <a:pt x="1581" y="526"/>
                  </a:cubicBezTo>
                  <a:cubicBezTo>
                    <a:pt x="1580" y="525"/>
                    <a:pt x="1578" y="525"/>
                    <a:pt x="1577" y="526"/>
                  </a:cubicBezTo>
                  <a:cubicBezTo>
                    <a:pt x="1569" y="534"/>
                    <a:pt x="1569" y="534"/>
                    <a:pt x="1569" y="534"/>
                  </a:cubicBezTo>
                  <a:cubicBezTo>
                    <a:pt x="1568" y="535"/>
                    <a:pt x="1568" y="537"/>
                    <a:pt x="1569" y="538"/>
                  </a:cubicBezTo>
                  <a:cubicBezTo>
                    <a:pt x="1570" y="539"/>
                    <a:pt x="1570" y="539"/>
                    <a:pt x="1571" y="539"/>
                  </a:cubicBezTo>
                  <a:cubicBezTo>
                    <a:pt x="1572" y="539"/>
                    <a:pt x="1573" y="539"/>
                    <a:pt x="1573" y="538"/>
                  </a:cubicBezTo>
                  <a:lnTo>
                    <a:pt x="1581" y="530"/>
                  </a:lnTo>
                  <a:close/>
                  <a:moveTo>
                    <a:pt x="1558" y="552"/>
                  </a:moveTo>
                  <a:cubicBezTo>
                    <a:pt x="1559" y="552"/>
                    <a:pt x="1559" y="552"/>
                    <a:pt x="1560" y="551"/>
                  </a:cubicBezTo>
                  <a:cubicBezTo>
                    <a:pt x="1565" y="547"/>
                    <a:pt x="1565" y="547"/>
                    <a:pt x="1565" y="547"/>
                  </a:cubicBezTo>
                  <a:cubicBezTo>
                    <a:pt x="1566" y="545"/>
                    <a:pt x="1566" y="543"/>
                    <a:pt x="1565" y="542"/>
                  </a:cubicBezTo>
                  <a:cubicBezTo>
                    <a:pt x="1564" y="541"/>
                    <a:pt x="1562" y="541"/>
                    <a:pt x="1560" y="542"/>
                  </a:cubicBezTo>
                  <a:cubicBezTo>
                    <a:pt x="1556" y="547"/>
                    <a:pt x="1556" y="547"/>
                    <a:pt x="1556" y="547"/>
                  </a:cubicBezTo>
                  <a:cubicBezTo>
                    <a:pt x="1555" y="548"/>
                    <a:pt x="1555" y="550"/>
                    <a:pt x="1556" y="551"/>
                  </a:cubicBezTo>
                  <a:cubicBezTo>
                    <a:pt x="1556" y="552"/>
                    <a:pt x="1557" y="552"/>
                    <a:pt x="1558" y="552"/>
                  </a:cubicBezTo>
                  <a:close/>
                  <a:moveTo>
                    <a:pt x="1529" y="595"/>
                  </a:moveTo>
                  <a:cubicBezTo>
                    <a:pt x="1530" y="595"/>
                    <a:pt x="1531" y="595"/>
                    <a:pt x="1531" y="594"/>
                  </a:cubicBezTo>
                  <a:cubicBezTo>
                    <a:pt x="1533" y="592"/>
                    <a:pt x="1533" y="592"/>
                    <a:pt x="1533" y="592"/>
                  </a:cubicBezTo>
                  <a:cubicBezTo>
                    <a:pt x="1533" y="592"/>
                    <a:pt x="1533" y="592"/>
                    <a:pt x="1533" y="592"/>
                  </a:cubicBezTo>
                  <a:cubicBezTo>
                    <a:pt x="1533" y="592"/>
                    <a:pt x="1533" y="592"/>
                    <a:pt x="1533" y="592"/>
                  </a:cubicBezTo>
                  <a:cubicBezTo>
                    <a:pt x="1534" y="592"/>
                    <a:pt x="1534" y="592"/>
                    <a:pt x="1534" y="592"/>
                  </a:cubicBezTo>
                  <a:cubicBezTo>
                    <a:pt x="1534" y="592"/>
                    <a:pt x="1534" y="592"/>
                    <a:pt x="1534" y="592"/>
                  </a:cubicBezTo>
                  <a:cubicBezTo>
                    <a:pt x="1543" y="583"/>
                    <a:pt x="1543" y="583"/>
                    <a:pt x="1543" y="583"/>
                  </a:cubicBezTo>
                  <a:cubicBezTo>
                    <a:pt x="1544" y="582"/>
                    <a:pt x="1544" y="580"/>
                    <a:pt x="1543" y="579"/>
                  </a:cubicBezTo>
                  <a:cubicBezTo>
                    <a:pt x="1541" y="577"/>
                    <a:pt x="1539" y="577"/>
                    <a:pt x="1538" y="579"/>
                  </a:cubicBezTo>
                  <a:cubicBezTo>
                    <a:pt x="1530" y="587"/>
                    <a:pt x="1530" y="587"/>
                    <a:pt x="1530" y="587"/>
                  </a:cubicBezTo>
                  <a:cubicBezTo>
                    <a:pt x="1530" y="587"/>
                    <a:pt x="1529" y="587"/>
                    <a:pt x="1529" y="587"/>
                  </a:cubicBezTo>
                  <a:cubicBezTo>
                    <a:pt x="1529" y="587"/>
                    <a:pt x="1529" y="588"/>
                    <a:pt x="1529" y="588"/>
                  </a:cubicBezTo>
                  <a:cubicBezTo>
                    <a:pt x="1529" y="588"/>
                    <a:pt x="1529" y="588"/>
                    <a:pt x="1529" y="588"/>
                  </a:cubicBezTo>
                  <a:cubicBezTo>
                    <a:pt x="1527" y="590"/>
                    <a:pt x="1527" y="590"/>
                    <a:pt x="1527" y="590"/>
                  </a:cubicBezTo>
                  <a:cubicBezTo>
                    <a:pt x="1526" y="591"/>
                    <a:pt x="1526" y="593"/>
                    <a:pt x="1527" y="594"/>
                  </a:cubicBezTo>
                  <a:cubicBezTo>
                    <a:pt x="1527" y="595"/>
                    <a:pt x="1528" y="595"/>
                    <a:pt x="1529" y="595"/>
                  </a:cubicBezTo>
                  <a:close/>
                  <a:moveTo>
                    <a:pt x="1576" y="548"/>
                  </a:moveTo>
                  <a:cubicBezTo>
                    <a:pt x="1577" y="548"/>
                    <a:pt x="1577" y="548"/>
                    <a:pt x="1578" y="547"/>
                  </a:cubicBezTo>
                  <a:cubicBezTo>
                    <a:pt x="1590" y="535"/>
                    <a:pt x="1590" y="535"/>
                    <a:pt x="1590" y="535"/>
                  </a:cubicBezTo>
                  <a:cubicBezTo>
                    <a:pt x="1592" y="534"/>
                    <a:pt x="1592" y="532"/>
                    <a:pt x="1590" y="531"/>
                  </a:cubicBezTo>
                  <a:cubicBezTo>
                    <a:pt x="1589" y="529"/>
                    <a:pt x="1587" y="529"/>
                    <a:pt x="1586" y="531"/>
                  </a:cubicBezTo>
                  <a:cubicBezTo>
                    <a:pt x="1576" y="541"/>
                    <a:pt x="1576" y="541"/>
                    <a:pt x="1576" y="541"/>
                  </a:cubicBezTo>
                  <a:cubicBezTo>
                    <a:pt x="1574" y="543"/>
                    <a:pt x="1574" y="543"/>
                    <a:pt x="1574" y="543"/>
                  </a:cubicBezTo>
                  <a:cubicBezTo>
                    <a:pt x="1572" y="544"/>
                    <a:pt x="1572" y="546"/>
                    <a:pt x="1574" y="547"/>
                  </a:cubicBezTo>
                  <a:cubicBezTo>
                    <a:pt x="1574" y="548"/>
                    <a:pt x="1575" y="548"/>
                    <a:pt x="1576" y="548"/>
                  </a:cubicBezTo>
                  <a:close/>
                  <a:moveTo>
                    <a:pt x="1582" y="556"/>
                  </a:moveTo>
                  <a:cubicBezTo>
                    <a:pt x="1582" y="556"/>
                    <a:pt x="1583" y="556"/>
                    <a:pt x="1584" y="556"/>
                  </a:cubicBezTo>
                  <a:cubicBezTo>
                    <a:pt x="1593" y="546"/>
                    <a:pt x="1593" y="546"/>
                    <a:pt x="1593" y="546"/>
                  </a:cubicBezTo>
                  <a:cubicBezTo>
                    <a:pt x="1594" y="545"/>
                    <a:pt x="1594" y="543"/>
                    <a:pt x="1593" y="542"/>
                  </a:cubicBezTo>
                  <a:cubicBezTo>
                    <a:pt x="1592" y="541"/>
                    <a:pt x="1590" y="541"/>
                    <a:pt x="1589" y="542"/>
                  </a:cubicBezTo>
                  <a:cubicBezTo>
                    <a:pt x="1579" y="551"/>
                    <a:pt x="1579" y="551"/>
                    <a:pt x="1579" y="551"/>
                  </a:cubicBezTo>
                  <a:cubicBezTo>
                    <a:pt x="1578" y="552"/>
                    <a:pt x="1578" y="554"/>
                    <a:pt x="1579" y="556"/>
                  </a:cubicBezTo>
                  <a:cubicBezTo>
                    <a:pt x="1580" y="556"/>
                    <a:pt x="1581" y="556"/>
                    <a:pt x="1582" y="556"/>
                  </a:cubicBezTo>
                  <a:close/>
                  <a:moveTo>
                    <a:pt x="1450" y="686"/>
                  </a:moveTo>
                  <a:cubicBezTo>
                    <a:pt x="1450" y="686"/>
                    <a:pt x="1451" y="686"/>
                    <a:pt x="1452" y="686"/>
                  </a:cubicBezTo>
                  <a:cubicBezTo>
                    <a:pt x="1452" y="686"/>
                    <a:pt x="1453" y="686"/>
                    <a:pt x="1454" y="686"/>
                  </a:cubicBezTo>
                  <a:cubicBezTo>
                    <a:pt x="1472" y="668"/>
                    <a:pt x="1472" y="668"/>
                    <a:pt x="1472" y="668"/>
                  </a:cubicBezTo>
                  <a:cubicBezTo>
                    <a:pt x="1473" y="667"/>
                    <a:pt x="1473" y="665"/>
                    <a:pt x="1472" y="664"/>
                  </a:cubicBezTo>
                  <a:cubicBezTo>
                    <a:pt x="1470" y="662"/>
                    <a:pt x="1468" y="662"/>
                    <a:pt x="1467" y="664"/>
                  </a:cubicBezTo>
                  <a:cubicBezTo>
                    <a:pt x="1450" y="681"/>
                    <a:pt x="1450" y="681"/>
                    <a:pt x="1450" y="681"/>
                  </a:cubicBezTo>
                  <a:cubicBezTo>
                    <a:pt x="1448" y="682"/>
                    <a:pt x="1448" y="684"/>
                    <a:pt x="1450" y="686"/>
                  </a:cubicBezTo>
                  <a:close/>
                  <a:moveTo>
                    <a:pt x="1509" y="643"/>
                  </a:moveTo>
                  <a:cubicBezTo>
                    <a:pt x="1510" y="643"/>
                    <a:pt x="1511" y="642"/>
                    <a:pt x="1512" y="642"/>
                  </a:cubicBezTo>
                  <a:cubicBezTo>
                    <a:pt x="1515" y="638"/>
                    <a:pt x="1515" y="638"/>
                    <a:pt x="1515" y="638"/>
                  </a:cubicBezTo>
                  <a:cubicBezTo>
                    <a:pt x="1517" y="637"/>
                    <a:pt x="1517" y="635"/>
                    <a:pt x="1515" y="634"/>
                  </a:cubicBezTo>
                  <a:cubicBezTo>
                    <a:pt x="1514" y="632"/>
                    <a:pt x="1512" y="632"/>
                    <a:pt x="1511" y="634"/>
                  </a:cubicBezTo>
                  <a:cubicBezTo>
                    <a:pt x="1507" y="637"/>
                    <a:pt x="1507" y="637"/>
                    <a:pt x="1507" y="637"/>
                  </a:cubicBezTo>
                  <a:cubicBezTo>
                    <a:pt x="1506" y="639"/>
                    <a:pt x="1506" y="641"/>
                    <a:pt x="1507" y="642"/>
                  </a:cubicBezTo>
                  <a:cubicBezTo>
                    <a:pt x="1508" y="642"/>
                    <a:pt x="1509" y="643"/>
                    <a:pt x="1509" y="643"/>
                  </a:cubicBezTo>
                  <a:close/>
                  <a:moveTo>
                    <a:pt x="1593" y="559"/>
                  </a:moveTo>
                  <a:cubicBezTo>
                    <a:pt x="1594" y="559"/>
                    <a:pt x="1595" y="558"/>
                    <a:pt x="1596" y="558"/>
                  </a:cubicBezTo>
                  <a:cubicBezTo>
                    <a:pt x="1614" y="539"/>
                    <a:pt x="1614" y="539"/>
                    <a:pt x="1614" y="539"/>
                  </a:cubicBezTo>
                  <a:cubicBezTo>
                    <a:pt x="1616" y="538"/>
                    <a:pt x="1616" y="536"/>
                    <a:pt x="1614" y="535"/>
                  </a:cubicBezTo>
                  <a:cubicBezTo>
                    <a:pt x="1613" y="533"/>
                    <a:pt x="1611" y="533"/>
                    <a:pt x="1610" y="535"/>
                  </a:cubicBezTo>
                  <a:cubicBezTo>
                    <a:pt x="1591" y="553"/>
                    <a:pt x="1591" y="553"/>
                    <a:pt x="1591" y="553"/>
                  </a:cubicBezTo>
                  <a:cubicBezTo>
                    <a:pt x="1590" y="555"/>
                    <a:pt x="1590" y="557"/>
                    <a:pt x="1591" y="558"/>
                  </a:cubicBezTo>
                  <a:cubicBezTo>
                    <a:pt x="1592" y="558"/>
                    <a:pt x="1593" y="559"/>
                    <a:pt x="1593" y="559"/>
                  </a:cubicBezTo>
                  <a:close/>
                  <a:moveTo>
                    <a:pt x="1568" y="584"/>
                  </a:moveTo>
                  <a:cubicBezTo>
                    <a:pt x="1569" y="584"/>
                    <a:pt x="1570" y="583"/>
                    <a:pt x="1571" y="583"/>
                  </a:cubicBezTo>
                  <a:cubicBezTo>
                    <a:pt x="1572" y="582"/>
                    <a:pt x="1572" y="582"/>
                    <a:pt x="1572" y="582"/>
                  </a:cubicBezTo>
                  <a:cubicBezTo>
                    <a:pt x="1573" y="581"/>
                    <a:pt x="1573" y="579"/>
                    <a:pt x="1572" y="577"/>
                  </a:cubicBezTo>
                  <a:cubicBezTo>
                    <a:pt x="1570" y="576"/>
                    <a:pt x="1569" y="576"/>
                    <a:pt x="1567" y="577"/>
                  </a:cubicBezTo>
                  <a:cubicBezTo>
                    <a:pt x="1566" y="578"/>
                    <a:pt x="1566" y="578"/>
                    <a:pt x="1566" y="578"/>
                  </a:cubicBezTo>
                  <a:cubicBezTo>
                    <a:pt x="1565" y="580"/>
                    <a:pt x="1565" y="582"/>
                    <a:pt x="1566" y="583"/>
                  </a:cubicBezTo>
                  <a:cubicBezTo>
                    <a:pt x="1567" y="583"/>
                    <a:pt x="1568" y="584"/>
                    <a:pt x="1568" y="584"/>
                  </a:cubicBezTo>
                  <a:close/>
                  <a:moveTo>
                    <a:pt x="1445" y="707"/>
                  </a:moveTo>
                  <a:cubicBezTo>
                    <a:pt x="1446" y="707"/>
                    <a:pt x="1446" y="707"/>
                    <a:pt x="1447" y="707"/>
                  </a:cubicBezTo>
                  <a:cubicBezTo>
                    <a:pt x="1451" y="702"/>
                    <a:pt x="1451" y="702"/>
                    <a:pt x="1451" y="702"/>
                  </a:cubicBezTo>
                  <a:cubicBezTo>
                    <a:pt x="1451" y="702"/>
                    <a:pt x="1452" y="702"/>
                    <a:pt x="1452" y="701"/>
                  </a:cubicBezTo>
                  <a:cubicBezTo>
                    <a:pt x="1452" y="701"/>
                    <a:pt x="1453" y="701"/>
                    <a:pt x="1453" y="700"/>
                  </a:cubicBezTo>
                  <a:cubicBezTo>
                    <a:pt x="1491" y="662"/>
                    <a:pt x="1491" y="662"/>
                    <a:pt x="1491" y="662"/>
                  </a:cubicBezTo>
                  <a:cubicBezTo>
                    <a:pt x="1492" y="661"/>
                    <a:pt x="1492" y="659"/>
                    <a:pt x="1491" y="658"/>
                  </a:cubicBezTo>
                  <a:cubicBezTo>
                    <a:pt x="1490" y="657"/>
                    <a:pt x="1488" y="657"/>
                    <a:pt x="1487" y="658"/>
                  </a:cubicBezTo>
                  <a:cubicBezTo>
                    <a:pt x="1449" y="696"/>
                    <a:pt x="1449" y="696"/>
                    <a:pt x="1449" y="696"/>
                  </a:cubicBezTo>
                  <a:cubicBezTo>
                    <a:pt x="1448" y="696"/>
                    <a:pt x="1448" y="697"/>
                    <a:pt x="1448" y="697"/>
                  </a:cubicBezTo>
                  <a:cubicBezTo>
                    <a:pt x="1447" y="697"/>
                    <a:pt x="1447" y="698"/>
                    <a:pt x="1447" y="698"/>
                  </a:cubicBezTo>
                  <a:cubicBezTo>
                    <a:pt x="1443" y="702"/>
                    <a:pt x="1443" y="702"/>
                    <a:pt x="1443" y="702"/>
                  </a:cubicBezTo>
                  <a:cubicBezTo>
                    <a:pt x="1441" y="703"/>
                    <a:pt x="1441" y="705"/>
                    <a:pt x="1443" y="707"/>
                  </a:cubicBezTo>
                  <a:cubicBezTo>
                    <a:pt x="1443" y="707"/>
                    <a:pt x="1444" y="707"/>
                    <a:pt x="1445" y="707"/>
                  </a:cubicBezTo>
                  <a:close/>
                  <a:moveTo>
                    <a:pt x="1560" y="606"/>
                  </a:moveTo>
                  <a:cubicBezTo>
                    <a:pt x="1561" y="606"/>
                    <a:pt x="1562" y="606"/>
                    <a:pt x="1562" y="605"/>
                  </a:cubicBezTo>
                  <a:cubicBezTo>
                    <a:pt x="1565" y="603"/>
                    <a:pt x="1565" y="603"/>
                    <a:pt x="1565" y="603"/>
                  </a:cubicBezTo>
                  <a:cubicBezTo>
                    <a:pt x="1566" y="601"/>
                    <a:pt x="1566" y="599"/>
                    <a:pt x="1565" y="598"/>
                  </a:cubicBezTo>
                  <a:cubicBezTo>
                    <a:pt x="1564" y="597"/>
                    <a:pt x="1562" y="597"/>
                    <a:pt x="1560" y="598"/>
                  </a:cubicBezTo>
                  <a:cubicBezTo>
                    <a:pt x="1558" y="601"/>
                    <a:pt x="1558" y="601"/>
                    <a:pt x="1558" y="601"/>
                  </a:cubicBezTo>
                  <a:cubicBezTo>
                    <a:pt x="1557" y="602"/>
                    <a:pt x="1557" y="604"/>
                    <a:pt x="1558" y="605"/>
                  </a:cubicBezTo>
                  <a:cubicBezTo>
                    <a:pt x="1559" y="606"/>
                    <a:pt x="1560" y="606"/>
                    <a:pt x="1560" y="606"/>
                  </a:cubicBezTo>
                  <a:close/>
                  <a:moveTo>
                    <a:pt x="1445" y="718"/>
                  </a:moveTo>
                  <a:cubicBezTo>
                    <a:pt x="1446" y="718"/>
                    <a:pt x="1447" y="719"/>
                    <a:pt x="1447" y="719"/>
                  </a:cubicBezTo>
                  <a:cubicBezTo>
                    <a:pt x="1448" y="719"/>
                    <a:pt x="1449" y="718"/>
                    <a:pt x="1450" y="718"/>
                  </a:cubicBezTo>
                  <a:cubicBezTo>
                    <a:pt x="1545" y="622"/>
                    <a:pt x="1545" y="622"/>
                    <a:pt x="1545" y="622"/>
                  </a:cubicBezTo>
                  <a:cubicBezTo>
                    <a:pt x="1546" y="621"/>
                    <a:pt x="1546" y="619"/>
                    <a:pt x="1545" y="618"/>
                  </a:cubicBezTo>
                  <a:cubicBezTo>
                    <a:pt x="1544" y="617"/>
                    <a:pt x="1542" y="617"/>
                    <a:pt x="1541" y="618"/>
                  </a:cubicBezTo>
                  <a:cubicBezTo>
                    <a:pt x="1445" y="713"/>
                    <a:pt x="1445" y="713"/>
                    <a:pt x="1445" y="713"/>
                  </a:cubicBezTo>
                  <a:cubicBezTo>
                    <a:pt x="1444" y="715"/>
                    <a:pt x="1444" y="717"/>
                    <a:pt x="1445" y="718"/>
                  </a:cubicBezTo>
                  <a:close/>
                  <a:moveTo>
                    <a:pt x="1620" y="538"/>
                  </a:moveTo>
                  <a:cubicBezTo>
                    <a:pt x="1603" y="556"/>
                    <a:pt x="1603" y="556"/>
                    <a:pt x="1603" y="556"/>
                  </a:cubicBezTo>
                  <a:cubicBezTo>
                    <a:pt x="1601" y="557"/>
                    <a:pt x="1601" y="559"/>
                    <a:pt x="1603" y="560"/>
                  </a:cubicBezTo>
                  <a:cubicBezTo>
                    <a:pt x="1603" y="561"/>
                    <a:pt x="1604" y="561"/>
                    <a:pt x="1605" y="561"/>
                  </a:cubicBezTo>
                  <a:cubicBezTo>
                    <a:pt x="1606" y="561"/>
                    <a:pt x="1606" y="561"/>
                    <a:pt x="1607" y="560"/>
                  </a:cubicBezTo>
                  <a:cubicBezTo>
                    <a:pt x="1625" y="543"/>
                    <a:pt x="1625" y="543"/>
                    <a:pt x="1625" y="543"/>
                  </a:cubicBezTo>
                  <a:cubicBezTo>
                    <a:pt x="1626" y="542"/>
                    <a:pt x="1626" y="540"/>
                    <a:pt x="1625" y="538"/>
                  </a:cubicBezTo>
                  <a:cubicBezTo>
                    <a:pt x="1623" y="537"/>
                    <a:pt x="1622" y="537"/>
                    <a:pt x="1620" y="538"/>
                  </a:cubicBezTo>
                  <a:close/>
                  <a:moveTo>
                    <a:pt x="1447" y="733"/>
                  </a:moveTo>
                  <a:cubicBezTo>
                    <a:pt x="1447" y="733"/>
                    <a:pt x="1448" y="733"/>
                    <a:pt x="1449" y="733"/>
                  </a:cubicBezTo>
                  <a:cubicBezTo>
                    <a:pt x="1553" y="628"/>
                    <a:pt x="1553" y="628"/>
                    <a:pt x="1553" y="628"/>
                  </a:cubicBezTo>
                  <a:cubicBezTo>
                    <a:pt x="1575" y="607"/>
                    <a:pt x="1575" y="607"/>
                    <a:pt x="1575" y="607"/>
                  </a:cubicBezTo>
                  <a:cubicBezTo>
                    <a:pt x="1578" y="604"/>
                    <a:pt x="1578" y="604"/>
                    <a:pt x="1578" y="604"/>
                  </a:cubicBezTo>
                  <a:cubicBezTo>
                    <a:pt x="1579" y="602"/>
                    <a:pt x="1579" y="601"/>
                    <a:pt x="1578" y="599"/>
                  </a:cubicBezTo>
                  <a:cubicBezTo>
                    <a:pt x="1577" y="598"/>
                    <a:pt x="1575" y="598"/>
                    <a:pt x="1573" y="599"/>
                  </a:cubicBezTo>
                  <a:cubicBezTo>
                    <a:pt x="1445" y="728"/>
                    <a:pt x="1445" y="728"/>
                    <a:pt x="1445" y="728"/>
                  </a:cubicBezTo>
                  <a:cubicBezTo>
                    <a:pt x="1443" y="729"/>
                    <a:pt x="1443" y="731"/>
                    <a:pt x="1445" y="733"/>
                  </a:cubicBezTo>
                  <a:cubicBezTo>
                    <a:pt x="1445" y="733"/>
                    <a:pt x="1446" y="733"/>
                    <a:pt x="1447" y="733"/>
                  </a:cubicBezTo>
                  <a:close/>
                  <a:moveTo>
                    <a:pt x="1609" y="568"/>
                  </a:moveTo>
                  <a:cubicBezTo>
                    <a:pt x="1610" y="568"/>
                    <a:pt x="1611" y="569"/>
                    <a:pt x="1612" y="569"/>
                  </a:cubicBezTo>
                  <a:cubicBezTo>
                    <a:pt x="1612" y="569"/>
                    <a:pt x="1613" y="568"/>
                    <a:pt x="1614" y="568"/>
                  </a:cubicBezTo>
                  <a:cubicBezTo>
                    <a:pt x="1634" y="547"/>
                    <a:pt x="1634" y="547"/>
                    <a:pt x="1634" y="547"/>
                  </a:cubicBezTo>
                  <a:cubicBezTo>
                    <a:pt x="1635" y="546"/>
                    <a:pt x="1635" y="544"/>
                    <a:pt x="1634" y="543"/>
                  </a:cubicBezTo>
                  <a:cubicBezTo>
                    <a:pt x="1633" y="542"/>
                    <a:pt x="1631" y="542"/>
                    <a:pt x="1630" y="543"/>
                  </a:cubicBezTo>
                  <a:cubicBezTo>
                    <a:pt x="1609" y="563"/>
                    <a:pt x="1609" y="563"/>
                    <a:pt x="1609" y="563"/>
                  </a:cubicBezTo>
                  <a:cubicBezTo>
                    <a:pt x="1608" y="565"/>
                    <a:pt x="1608" y="567"/>
                    <a:pt x="1609" y="568"/>
                  </a:cubicBezTo>
                  <a:close/>
                  <a:moveTo>
                    <a:pt x="1612" y="574"/>
                  </a:moveTo>
                  <a:cubicBezTo>
                    <a:pt x="1612" y="574"/>
                    <a:pt x="1612" y="574"/>
                    <a:pt x="1612" y="575"/>
                  </a:cubicBezTo>
                  <a:cubicBezTo>
                    <a:pt x="1608" y="579"/>
                    <a:pt x="1608" y="579"/>
                    <a:pt x="1608" y="579"/>
                  </a:cubicBezTo>
                  <a:cubicBezTo>
                    <a:pt x="1607" y="580"/>
                    <a:pt x="1607" y="582"/>
                    <a:pt x="1608" y="583"/>
                  </a:cubicBezTo>
                  <a:cubicBezTo>
                    <a:pt x="1609" y="584"/>
                    <a:pt x="1609" y="584"/>
                    <a:pt x="1610" y="584"/>
                  </a:cubicBezTo>
                  <a:cubicBezTo>
                    <a:pt x="1611" y="584"/>
                    <a:pt x="1612" y="584"/>
                    <a:pt x="1612" y="583"/>
                  </a:cubicBezTo>
                  <a:cubicBezTo>
                    <a:pt x="1616" y="579"/>
                    <a:pt x="1616" y="579"/>
                    <a:pt x="1616" y="579"/>
                  </a:cubicBezTo>
                  <a:cubicBezTo>
                    <a:pt x="1617" y="579"/>
                    <a:pt x="1617" y="579"/>
                    <a:pt x="1617" y="579"/>
                  </a:cubicBezTo>
                  <a:cubicBezTo>
                    <a:pt x="1617" y="579"/>
                    <a:pt x="1617" y="579"/>
                    <a:pt x="1617" y="579"/>
                  </a:cubicBezTo>
                  <a:cubicBezTo>
                    <a:pt x="1646" y="550"/>
                    <a:pt x="1646" y="550"/>
                    <a:pt x="1646" y="550"/>
                  </a:cubicBezTo>
                  <a:cubicBezTo>
                    <a:pt x="1647" y="548"/>
                    <a:pt x="1647" y="546"/>
                    <a:pt x="1646" y="545"/>
                  </a:cubicBezTo>
                  <a:cubicBezTo>
                    <a:pt x="1645" y="544"/>
                    <a:pt x="1643" y="544"/>
                    <a:pt x="1642" y="545"/>
                  </a:cubicBezTo>
                  <a:cubicBezTo>
                    <a:pt x="1613" y="574"/>
                    <a:pt x="1613" y="574"/>
                    <a:pt x="1613" y="574"/>
                  </a:cubicBezTo>
                  <a:cubicBezTo>
                    <a:pt x="1612" y="574"/>
                    <a:pt x="1612" y="574"/>
                    <a:pt x="1612" y="574"/>
                  </a:cubicBezTo>
                  <a:close/>
                  <a:moveTo>
                    <a:pt x="1446" y="749"/>
                  </a:moveTo>
                  <a:cubicBezTo>
                    <a:pt x="1587" y="608"/>
                    <a:pt x="1587" y="608"/>
                    <a:pt x="1587" y="608"/>
                  </a:cubicBezTo>
                  <a:cubicBezTo>
                    <a:pt x="1589" y="607"/>
                    <a:pt x="1589" y="605"/>
                    <a:pt x="1587" y="604"/>
                  </a:cubicBezTo>
                  <a:cubicBezTo>
                    <a:pt x="1586" y="602"/>
                    <a:pt x="1584" y="602"/>
                    <a:pt x="1583" y="604"/>
                  </a:cubicBezTo>
                  <a:cubicBezTo>
                    <a:pt x="1442" y="745"/>
                    <a:pt x="1442" y="745"/>
                    <a:pt x="1442" y="745"/>
                  </a:cubicBezTo>
                  <a:cubicBezTo>
                    <a:pt x="1441" y="745"/>
                    <a:pt x="1441" y="746"/>
                    <a:pt x="1441" y="747"/>
                  </a:cubicBezTo>
                  <a:cubicBezTo>
                    <a:pt x="1440" y="747"/>
                    <a:pt x="1439" y="747"/>
                    <a:pt x="1439" y="748"/>
                  </a:cubicBezTo>
                  <a:cubicBezTo>
                    <a:pt x="1436" y="751"/>
                    <a:pt x="1436" y="751"/>
                    <a:pt x="1436" y="751"/>
                  </a:cubicBezTo>
                  <a:cubicBezTo>
                    <a:pt x="1434" y="752"/>
                    <a:pt x="1434" y="754"/>
                    <a:pt x="1436" y="755"/>
                  </a:cubicBezTo>
                  <a:cubicBezTo>
                    <a:pt x="1436" y="756"/>
                    <a:pt x="1437" y="756"/>
                    <a:pt x="1438" y="756"/>
                  </a:cubicBezTo>
                  <a:cubicBezTo>
                    <a:pt x="1439" y="756"/>
                    <a:pt x="1439" y="756"/>
                    <a:pt x="1440" y="755"/>
                  </a:cubicBezTo>
                  <a:cubicBezTo>
                    <a:pt x="1443" y="752"/>
                    <a:pt x="1443" y="752"/>
                    <a:pt x="1443" y="752"/>
                  </a:cubicBezTo>
                  <a:cubicBezTo>
                    <a:pt x="1444" y="752"/>
                    <a:pt x="1444" y="751"/>
                    <a:pt x="1444" y="750"/>
                  </a:cubicBezTo>
                  <a:cubicBezTo>
                    <a:pt x="1445" y="750"/>
                    <a:pt x="1446" y="750"/>
                    <a:pt x="1446" y="749"/>
                  </a:cubicBezTo>
                  <a:close/>
                  <a:moveTo>
                    <a:pt x="1600" y="605"/>
                  </a:moveTo>
                  <a:cubicBezTo>
                    <a:pt x="1599" y="603"/>
                    <a:pt x="1597" y="603"/>
                    <a:pt x="1596" y="605"/>
                  </a:cubicBezTo>
                  <a:cubicBezTo>
                    <a:pt x="1445" y="756"/>
                    <a:pt x="1445" y="756"/>
                    <a:pt x="1445" y="756"/>
                  </a:cubicBezTo>
                  <a:cubicBezTo>
                    <a:pt x="1443" y="757"/>
                    <a:pt x="1443" y="759"/>
                    <a:pt x="1445" y="760"/>
                  </a:cubicBezTo>
                  <a:cubicBezTo>
                    <a:pt x="1445" y="761"/>
                    <a:pt x="1446" y="761"/>
                    <a:pt x="1447" y="761"/>
                  </a:cubicBezTo>
                  <a:cubicBezTo>
                    <a:pt x="1447" y="761"/>
                    <a:pt x="1448" y="761"/>
                    <a:pt x="1449" y="760"/>
                  </a:cubicBezTo>
                  <a:cubicBezTo>
                    <a:pt x="1600" y="609"/>
                    <a:pt x="1600" y="609"/>
                    <a:pt x="1600" y="609"/>
                  </a:cubicBezTo>
                  <a:cubicBezTo>
                    <a:pt x="1602" y="608"/>
                    <a:pt x="1602" y="606"/>
                    <a:pt x="1600" y="605"/>
                  </a:cubicBezTo>
                  <a:close/>
                  <a:moveTo>
                    <a:pt x="1621" y="584"/>
                  </a:moveTo>
                  <a:cubicBezTo>
                    <a:pt x="1621" y="585"/>
                    <a:pt x="1622" y="585"/>
                    <a:pt x="1623" y="585"/>
                  </a:cubicBezTo>
                  <a:cubicBezTo>
                    <a:pt x="1624" y="585"/>
                    <a:pt x="1624" y="585"/>
                    <a:pt x="1625" y="584"/>
                  </a:cubicBezTo>
                  <a:cubicBezTo>
                    <a:pt x="1653" y="556"/>
                    <a:pt x="1653" y="556"/>
                    <a:pt x="1653" y="556"/>
                  </a:cubicBezTo>
                  <a:cubicBezTo>
                    <a:pt x="1654" y="555"/>
                    <a:pt x="1654" y="553"/>
                    <a:pt x="1653" y="552"/>
                  </a:cubicBezTo>
                  <a:cubicBezTo>
                    <a:pt x="1652" y="551"/>
                    <a:pt x="1650" y="551"/>
                    <a:pt x="1649" y="552"/>
                  </a:cubicBezTo>
                  <a:cubicBezTo>
                    <a:pt x="1621" y="580"/>
                    <a:pt x="1621" y="580"/>
                    <a:pt x="1621" y="580"/>
                  </a:cubicBezTo>
                  <a:cubicBezTo>
                    <a:pt x="1619" y="581"/>
                    <a:pt x="1619" y="583"/>
                    <a:pt x="1621" y="584"/>
                  </a:cubicBezTo>
                  <a:close/>
                  <a:moveTo>
                    <a:pt x="1664" y="545"/>
                  </a:moveTo>
                  <a:cubicBezTo>
                    <a:pt x="1664" y="545"/>
                    <a:pt x="1665" y="544"/>
                    <a:pt x="1666" y="544"/>
                  </a:cubicBezTo>
                  <a:cubicBezTo>
                    <a:pt x="1669" y="540"/>
                    <a:pt x="1669" y="540"/>
                    <a:pt x="1669" y="540"/>
                  </a:cubicBezTo>
                  <a:cubicBezTo>
                    <a:pt x="1671" y="539"/>
                    <a:pt x="1671" y="537"/>
                    <a:pt x="1669" y="536"/>
                  </a:cubicBezTo>
                  <a:cubicBezTo>
                    <a:pt x="1668" y="534"/>
                    <a:pt x="1666" y="534"/>
                    <a:pt x="1665" y="536"/>
                  </a:cubicBezTo>
                  <a:cubicBezTo>
                    <a:pt x="1661" y="539"/>
                    <a:pt x="1661" y="539"/>
                    <a:pt x="1661" y="539"/>
                  </a:cubicBezTo>
                  <a:cubicBezTo>
                    <a:pt x="1660" y="540"/>
                    <a:pt x="1660" y="542"/>
                    <a:pt x="1661" y="544"/>
                  </a:cubicBezTo>
                  <a:cubicBezTo>
                    <a:pt x="1662" y="544"/>
                    <a:pt x="1663" y="545"/>
                    <a:pt x="1664" y="545"/>
                  </a:cubicBezTo>
                  <a:close/>
                  <a:moveTo>
                    <a:pt x="1629" y="590"/>
                  </a:moveTo>
                  <a:cubicBezTo>
                    <a:pt x="1630" y="591"/>
                    <a:pt x="1630" y="591"/>
                    <a:pt x="1631" y="591"/>
                  </a:cubicBezTo>
                  <a:cubicBezTo>
                    <a:pt x="1632" y="591"/>
                    <a:pt x="1633" y="591"/>
                    <a:pt x="1633" y="590"/>
                  </a:cubicBezTo>
                  <a:cubicBezTo>
                    <a:pt x="1660" y="564"/>
                    <a:pt x="1660" y="564"/>
                    <a:pt x="1660" y="564"/>
                  </a:cubicBezTo>
                  <a:cubicBezTo>
                    <a:pt x="1661" y="562"/>
                    <a:pt x="1661" y="560"/>
                    <a:pt x="1660" y="559"/>
                  </a:cubicBezTo>
                  <a:cubicBezTo>
                    <a:pt x="1659" y="558"/>
                    <a:pt x="1657" y="558"/>
                    <a:pt x="1655" y="559"/>
                  </a:cubicBezTo>
                  <a:cubicBezTo>
                    <a:pt x="1629" y="586"/>
                    <a:pt x="1629" y="586"/>
                    <a:pt x="1629" y="586"/>
                  </a:cubicBezTo>
                  <a:cubicBezTo>
                    <a:pt x="1628" y="587"/>
                    <a:pt x="1628" y="589"/>
                    <a:pt x="1629" y="590"/>
                  </a:cubicBezTo>
                  <a:close/>
                  <a:moveTo>
                    <a:pt x="1594" y="625"/>
                  </a:moveTo>
                  <a:cubicBezTo>
                    <a:pt x="1593" y="624"/>
                    <a:pt x="1591" y="624"/>
                    <a:pt x="1590" y="625"/>
                  </a:cubicBezTo>
                  <a:cubicBezTo>
                    <a:pt x="1465" y="750"/>
                    <a:pt x="1465" y="750"/>
                    <a:pt x="1465" y="750"/>
                  </a:cubicBezTo>
                  <a:cubicBezTo>
                    <a:pt x="1463" y="751"/>
                    <a:pt x="1463" y="753"/>
                    <a:pt x="1465" y="754"/>
                  </a:cubicBezTo>
                  <a:cubicBezTo>
                    <a:pt x="1465" y="755"/>
                    <a:pt x="1466" y="755"/>
                    <a:pt x="1467" y="755"/>
                  </a:cubicBezTo>
                  <a:cubicBezTo>
                    <a:pt x="1468" y="755"/>
                    <a:pt x="1468" y="755"/>
                    <a:pt x="1469" y="754"/>
                  </a:cubicBezTo>
                  <a:cubicBezTo>
                    <a:pt x="1594" y="629"/>
                    <a:pt x="1594" y="629"/>
                    <a:pt x="1594" y="629"/>
                  </a:cubicBezTo>
                  <a:cubicBezTo>
                    <a:pt x="1595" y="628"/>
                    <a:pt x="1595" y="626"/>
                    <a:pt x="1594" y="625"/>
                  </a:cubicBezTo>
                  <a:close/>
                  <a:moveTo>
                    <a:pt x="1630" y="607"/>
                  </a:moveTo>
                  <a:cubicBezTo>
                    <a:pt x="1637" y="601"/>
                    <a:pt x="1637" y="601"/>
                    <a:pt x="1637" y="601"/>
                  </a:cubicBezTo>
                  <a:cubicBezTo>
                    <a:pt x="1638" y="600"/>
                    <a:pt x="1638" y="598"/>
                    <a:pt x="1637" y="596"/>
                  </a:cubicBezTo>
                  <a:cubicBezTo>
                    <a:pt x="1635" y="595"/>
                    <a:pt x="1633" y="595"/>
                    <a:pt x="1632" y="596"/>
                  </a:cubicBezTo>
                  <a:cubicBezTo>
                    <a:pt x="1626" y="603"/>
                    <a:pt x="1626" y="603"/>
                    <a:pt x="1626" y="603"/>
                  </a:cubicBezTo>
                  <a:cubicBezTo>
                    <a:pt x="1625" y="604"/>
                    <a:pt x="1625" y="606"/>
                    <a:pt x="1626" y="607"/>
                  </a:cubicBezTo>
                  <a:cubicBezTo>
                    <a:pt x="1626" y="608"/>
                    <a:pt x="1627" y="608"/>
                    <a:pt x="1628" y="608"/>
                  </a:cubicBezTo>
                  <a:cubicBezTo>
                    <a:pt x="1629" y="608"/>
                    <a:pt x="1630" y="608"/>
                    <a:pt x="1630" y="607"/>
                  </a:cubicBezTo>
                  <a:close/>
                  <a:moveTo>
                    <a:pt x="1601" y="632"/>
                  </a:moveTo>
                  <a:cubicBezTo>
                    <a:pt x="1600" y="631"/>
                    <a:pt x="1598" y="631"/>
                    <a:pt x="1597" y="632"/>
                  </a:cubicBezTo>
                  <a:cubicBezTo>
                    <a:pt x="1479" y="749"/>
                    <a:pt x="1479" y="749"/>
                    <a:pt x="1479" y="749"/>
                  </a:cubicBezTo>
                  <a:cubicBezTo>
                    <a:pt x="1478" y="751"/>
                    <a:pt x="1478" y="752"/>
                    <a:pt x="1479" y="754"/>
                  </a:cubicBezTo>
                  <a:cubicBezTo>
                    <a:pt x="1480" y="754"/>
                    <a:pt x="1481" y="755"/>
                    <a:pt x="1481" y="755"/>
                  </a:cubicBezTo>
                  <a:cubicBezTo>
                    <a:pt x="1482" y="755"/>
                    <a:pt x="1483" y="754"/>
                    <a:pt x="1484" y="754"/>
                  </a:cubicBezTo>
                  <a:cubicBezTo>
                    <a:pt x="1601" y="636"/>
                    <a:pt x="1601" y="636"/>
                    <a:pt x="1601" y="636"/>
                  </a:cubicBezTo>
                  <a:cubicBezTo>
                    <a:pt x="1602" y="635"/>
                    <a:pt x="1602" y="633"/>
                    <a:pt x="1601" y="632"/>
                  </a:cubicBezTo>
                  <a:close/>
                  <a:moveTo>
                    <a:pt x="1687" y="549"/>
                  </a:moveTo>
                  <a:cubicBezTo>
                    <a:pt x="1688" y="549"/>
                    <a:pt x="1689" y="548"/>
                    <a:pt x="1690" y="548"/>
                  </a:cubicBezTo>
                  <a:cubicBezTo>
                    <a:pt x="1691" y="546"/>
                    <a:pt x="1691" y="546"/>
                    <a:pt x="1691" y="546"/>
                  </a:cubicBezTo>
                  <a:cubicBezTo>
                    <a:pt x="1692" y="545"/>
                    <a:pt x="1692" y="543"/>
                    <a:pt x="1691" y="542"/>
                  </a:cubicBezTo>
                  <a:cubicBezTo>
                    <a:pt x="1690" y="541"/>
                    <a:pt x="1688" y="541"/>
                    <a:pt x="1687" y="542"/>
                  </a:cubicBezTo>
                  <a:cubicBezTo>
                    <a:pt x="1685" y="543"/>
                    <a:pt x="1685" y="543"/>
                    <a:pt x="1685" y="543"/>
                  </a:cubicBezTo>
                  <a:cubicBezTo>
                    <a:pt x="1684" y="545"/>
                    <a:pt x="1684" y="547"/>
                    <a:pt x="1685" y="548"/>
                  </a:cubicBezTo>
                  <a:cubicBezTo>
                    <a:pt x="1686" y="548"/>
                    <a:pt x="1687" y="549"/>
                    <a:pt x="1687" y="549"/>
                  </a:cubicBezTo>
                  <a:close/>
                  <a:moveTo>
                    <a:pt x="1654" y="582"/>
                  </a:moveTo>
                  <a:cubicBezTo>
                    <a:pt x="1655" y="582"/>
                    <a:pt x="1655" y="582"/>
                    <a:pt x="1656" y="581"/>
                  </a:cubicBezTo>
                  <a:cubicBezTo>
                    <a:pt x="1668" y="570"/>
                    <a:pt x="1668" y="570"/>
                    <a:pt x="1668" y="570"/>
                  </a:cubicBezTo>
                  <a:cubicBezTo>
                    <a:pt x="1669" y="568"/>
                    <a:pt x="1669" y="566"/>
                    <a:pt x="1668" y="565"/>
                  </a:cubicBezTo>
                  <a:cubicBezTo>
                    <a:pt x="1666" y="564"/>
                    <a:pt x="1665" y="564"/>
                    <a:pt x="1663" y="565"/>
                  </a:cubicBezTo>
                  <a:cubicBezTo>
                    <a:pt x="1652" y="577"/>
                    <a:pt x="1652" y="577"/>
                    <a:pt x="1652" y="577"/>
                  </a:cubicBezTo>
                  <a:cubicBezTo>
                    <a:pt x="1650" y="578"/>
                    <a:pt x="1650" y="580"/>
                    <a:pt x="1652" y="581"/>
                  </a:cubicBezTo>
                  <a:cubicBezTo>
                    <a:pt x="1652" y="582"/>
                    <a:pt x="1653" y="582"/>
                    <a:pt x="1654" y="582"/>
                  </a:cubicBezTo>
                  <a:close/>
                  <a:moveTo>
                    <a:pt x="1622" y="625"/>
                  </a:moveTo>
                  <a:cubicBezTo>
                    <a:pt x="1622" y="626"/>
                    <a:pt x="1623" y="626"/>
                    <a:pt x="1624" y="626"/>
                  </a:cubicBezTo>
                  <a:cubicBezTo>
                    <a:pt x="1625" y="626"/>
                    <a:pt x="1626" y="626"/>
                    <a:pt x="1626" y="625"/>
                  </a:cubicBezTo>
                  <a:cubicBezTo>
                    <a:pt x="1639" y="613"/>
                    <a:pt x="1639" y="613"/>
                    <a:pt x="1639" y="613"/>
                  </a:cubicBezTo>
                  <a:cubicBezTo>
                    <a:pt x="1640" y="611"/>
                    <a:pt x="1640" y="609"/>
                    <a:pt x="1639" y="608"/>
                  </a:cubicBezTo>
                  <a:cubicBezTo>
                    <a:pt x="1638" y="607"/>
                    <a:pt x="1636" y="607"/>
                    <a:pt x="1634" y="608"/>
                  </a:cubicBezTo>
                  <a:cubicBezTo>
                    <a:pt x="1622" y="621"/>
                    <a:pt x="1622" y="621"/>
                    <a:pt x="1622" y="621"/>
                  </a:cubicBezTo>
                  <a:cubicBezTo>
                    <a:pt x="1621" y="622"/>
                    <a:pt x="1621" y="624"/>
                    <a:pt x="1622" y="625"/>
                  </a:cubicBezTo>
                  <a:close/>
                  <a:moveTo>
                    <a:pt x="1665" y="577"/>
                  </a:moveTo>
                  <a:cubicBezTo>
                    <a:pt x="1658" y="584"/>
                    <a:pt x="1658" y="584"/>
                    <a:pt x="1658" y="584"/>
                  </a:cubicBezTo>
                  <a:cubicBezTo>
                    <a:pt x="1657" y="585"/>
                    <a:pt x="1657" y="587"/>
                    <a:pt x="1658" y="589"/>
                  </a:cubicBezTo>
                  <a:cubicBezTo>
                    <a:pt x="1659" y="589"/>
                    <a:pt x="1660" y="589"/>
                    <a:pt x="1661" y="589"/>
                  </a:cubicBezTo>
                  <a:cubicBezTo>
                    <a:pt x="1661" y="589"/>
                    <a:pt x="1662" y="589"/>
                    <a:pt x="1663" y="589"/>
                  </a:cubicBezTo>
                  <a:cubicBezTo>
                    <a:pt x="1670" y="582"/>
                    <a:pt x="1670" y="582"/>
                    <a:pt x="1670" y="582"/>
                  </a:cubicBezTo>
                  <a:cubicBezTo>
                    <a:pt x="1671" y="581"/>
                    <a:pt x="1671" y="579"/>
                    <a:pt x="1670" y="577"/>
                  </a:cubicBezTo>
                  <a:cubicBezTo>
                    <a:pt x="1668" y="576"/>
                    <a:pt x="1666" y="576"/>
                    <a:pt x="1665" y="577"/>
                  </a:cubicBezTo>
                  <a:close/>
                  <a:moveTo>
                    <a:pt x="1609" y="638"/>
                  </a:moveTo>
                  <a:cubicBezTo>
                    <a:pt x="1608" y="637"/>
                    <a:pt x="1606" y="637"/>
                    <a:pt x="1605" y="638"/>
                  </a:cubicBezTo>
                  <a:cubicBezTo>
                    <a:pt x="1504" y="738"/>
                    <a:pt x="1504" y="738"/>
                    <a:pt x="1504" y="738"/>
                  </a:cubicBezTo>
                  <a:cubicBezTo>
                    <a:pt x="1503" y="739"/>
                    <a:pt x="1503" y="741"/>
                    <a:pt x="1504" y="743"/>
                  </a:cubicBezTo>
                  <a:cubicBezTo>
                    <a:pt x="1505" y="743"/>
                    <a:pt x="1506" y="743"/>
                    <a:pt x="1507" y="743"/>
                  </a:cubicBezTo>
                  <a:cubicBezTo>
                    <a:pt x="1507" y="743"/>
                    <a:pt x="1508" y="743"/>
                    <a:pt x="1509" y="743"/>
                  </a:cubicBezTo>
                  <a:cubicBezTo>
                    <a:pt x="1609" y="642"/>
                    <a:pt x="1609" y="642"/>
                    <a:pt x="1609" y="642"/>
                  </a:cubicBezTo>
                  <a:cubicBezTo>
                    <a:pt x="1610" y="641"/>
                    <a:pt x="1610" y="639"/>
                    <a:pt x="1609" y="638"/>
                  </a:cubicBezTo>
                  <a:close/>
                  <a:moveTo>
                    <a:pt x="1680" y="571"/>
                  </a:moveTo>
                  <a:cubicBezTo>
                    <a:pt x="1680" y="571"/>
                    <a:pt x="1681" y="570"/>
                    <a:pt x="1682" y="570"/>
                  </a:cubicBezTo>
                  <a:cubicBezTo>
                    <a:pt x="1688" y="563"/>
                    <a:pt x="1688" y="563"/>
                    <a:pt x="1688" y="563"/>
                  </a:cubicBezTo>
                  <a:cubicBezTo>
                    <a:pt x="1688" y="563"/>
                    <a:pt x="1688" y="563"/>
                    <a:pt x="1688" y="563"/>
                  </a:cubicBezTo>
                  <a:cubicBezTo>
                    <a:pt x="1689" y="562"/>
                    <a:pt x="1689" y="562"/>
                    <a:pt x="1689" y="562"/>
                  </a:cubicBezTo>
                  <a:cubicBezTo>
                    <a:pt x="1689" y="562"/>
                    <a:pt x="1689" y="562"/>
                    <a:pt x="1689" y="562"/>
                  </a:cubicBezTo>
                  <a:cubicBezTo>
                    <a:pt x="1691" y="561"/>
                    <a:pt x="1691" y="561"/>
                    <a:pt x="1691" y="561"/>
                  </a:cubicBezTo>
                  <a:cubicBezTo>
                    <a:pt x="1695" y="556"/>
                    <a:pt x="1695" y="556"/>
                    <a:pt x="1695" y="556"/>
                  </a:cubicBezTo>
                  <a:cubicBezTo>
                    <a:pt x="1696" y="555"/>
                    <a:pt x="1696" y="553"/>
                    <a:pt x="1695" y="552"/>
                  </a:cubicBezTo>
                  <a:cubicBezTo>
                    <a:pt x="1694" y="551"/>
                    <a:pt x="1692" y="551"/>
                    <a:pt x="1691" y="552"/>
                  </a:cubicBezTo>
                  <a:cubicBezTo>
                    <a:pt x="1677" y="565"/>
                    <a:pt x="1677" y="565"/>
                    <a:pt x="1677" y="565"/>
                  </a:cubicBezTo>
                  <a:cubicBezTo>
                    <a:pt x="1676" y="566"/>
                    <a:pt x="1676" y="568"/>
                    <a:pt x="1677" y="570"/>
                  </a:cubicBezTo>
                  <a:cubicBezTo>
                    <a:pt x="1678" y="570"/>
                    <a:pt x="1679" y="571"/>
                    <a:pt x="1680" y="571"/>
                  </a:cubicBezTo>
                  <a:close/>
                  <a:moveTo>
                    <a:pt x="1643" y="618"/>
                  </a:moveTo>
                  <a:cubicBezTo>
                    <a:pt x="1642" y="617"/>
                    <a:pt x="1640" y="617"/>
                    <a:pt x="1639" y="618"/>
                  </a:cubicBezTo>
                  <a:cubicBezTo>
                    <a:pt x="1522" y="735"/>
                    <a:pt x="1522" y="735"/>
                    <a:pt x="1522" y="735"/>
                  </a:cubicBezTo>
                  <a:cubicBezTo>
                    <a:pt x="1521" y="736"/>
                    <a:pt x="1521" y="738"/>
                    <a:pt x="1522" y="739"/>
                  </a:cubicBezTo>
                  <a:cubicBezTo>
                    <a:pt x="1522" y="740"/>
                    <a:pt x="1523" y="740"/>
                    <a:pt x="1524" y="740"/>
                  </a:cubicBezTo>
                  <a:cubicBezTo>
                    <a:pt x="1525" y="740"/>
                    <a:pt x="1526" y="740"/>
                    <a:pt x="1526" y="739"/>
                  </a:cubicBezTo>
                  <a:cubicBezTo>
                    <a:pt x="1643" y="622"/>
                    <a:pt x="1643" y="622"/>
                    <a:pt x="1643" y="622"/>
                  </a:cubicBezTo>
                  <a:cubicBezTo>
                    <a:pt x="1644" y="621"/>
                    <a:pt x="1644" y="619"/>
                    <a:pt x="1643" y="618"/>
                  </a:cubicBezTo>
                  <a:close/>
                  <a:moveTo>
                    <a:pt x="1666" y="595"/>
                  </a:moveTo>
                  <a:cubicBezTo>
                    <a:pt x="1666" y="596"/>
                    <a:pt x="1667" y="596"/>
                    <a:pt x="1668" y="596"/>
                  </a:cubicBezTo>
                  <a:cubicBezTo>
                    <a:pt x="1669" y="596"/>
                    <a:pt x="1669" y="596"/>
                    <a:pt x="1670" y="595"/>
                  </a:cubicBezTo>
                  <a:cubicBezTo>
                    <a:pt x="1676" y="589"/>
                    <a:pt x="1676" y="589"/>
                    <a:pt x="1676" y="589"/>
                  </a:cubicBezTo>
                  <a:cubicBezTo>
                    <a:pt x="1677" y="588"/>
                    <a:pt x="1677" y="586"/>
                    <a:pt x="1676" y="585"/>
                  </a:cubicBezTo>
                  <a:cubicBezTo>
                    <a:pt x="1675" y="584"/>
                    <a:pt x="1673" y="584"/>
                    <a:pt x="1672" y="585"/>
                  </a:cubicBezTo>
                  <a:cubicBezTo>
                    <a:pt x="1666" y="591"/>
                    <a:pt x="1666" y="591"/>
                    <a:pt x="1666" y="591"/>
                  </a:cubicBezTo>
                  <a:cubicBezTo>
                    <a:pt x="1665" y="592"/>
                    <a:pt x="1665" y="594"/>
                    <a:pt x="1666" y="595"/>
                  </a:cubicBezTo>
                  <a:close/>
                  <a:moveTo>
                    <a:pt x="1647" y="628"/>
                  </a:moveTo>
                  <a:cubicBezTo>
                    <a:pt x="1646" y="627"/>
                    <a:pt x="1644" y="627"/>
                    <a:pt x="1643" y="628"/>
                  </a:cubicBezTo>
                  <a:cubicBezTo>
                    <a:pt x="1536" y="735"/>
                    <a:pt x="1536" y="735"/>
                    <a:pt x="1536" y="735"/>
                  </a:cubicBezTo>
                  <a:cubicBezTo>
                    <a:pt x="1534" y="736"/>
                    <a:pt x="1534" y="738"/>
                    <a:pt x="1536" y="739"/>
                  </a:cubicBezTo>
                  <a:cubicBezTo>
                    <a:pt x="1536" y="740"/>
                    <a:pt x="1537" y="740"/>
                    <a:pt x="1538" y="740"/>
                  </a:cubicBezTo>
                  <a:cubicBezTo>
                    <a:pt x="1538" y="740"/>
                    <a:pt x="1539" y="740"/>
                    <a:pt x="1540" y="739"/>
                  </a:cubicBezTo>
                  <a:cubicBezTo>
                    <a:pt x="1647" y="632"/>
                    <a:pt x="1647" y="632"/>
                    <a:pt x="1647" y="632"/>
                  </a:cubicBezTo>
                  <a:cubicBezTo>
                    <a:pt x="1648" y="631"/>
                    <a:pt x="1648" y="629"/>
                    <a:pt x="1647" y="628"/>
                  </a:cubicBezTo>
                  <a:close/>
                  <a:moveTo>
                    <a:pt x="1682" y="589"/>
                  </a:moveTo>
                  <a:cubicBezTo>
                    <a:pt x="1681" y="589"/>
                    <a:pt x="1681" y="589"/>
                    <a:pt x="1681" y="589"/>
                  </a:cubicBezTo>
                  <a:cubicBezTo>
                    <a:pt x="1681" y="589"/>
                    <a:pt x="1681" y="589"/>
                    <a:pt x="1681" y="589"/>
                  </a:cubicBezTo>
                  <a:cubicBezTo>
                    <a:pt x="1676" y="595"/>
                    <a:pt x="1676" y="595"/>
                    <a:pt x="1676" y="595"/>
                  </a:cubicBezTo>
                  <a:cubicBezTo>
                    <a:pt x="1675" y="596"/>
                    <a:pt x="1675" y="598"/>
                    <a:pt x="1676" y="599"/>
                  </a:cubicBezTo>
                  <a:cubicBezTo>
                    <a:pt x="1676" y="600"/>
                    <a:pt x="1677" y="600"/>
                    <a:pt x="1678" y="600"/>
                  </a:cubicBezTo>
                  <a:cubicBezTo>
                    <a:pt x="1679" y="600"/>
                    <a:pt x="1679" y="600"/>
                    <a:pt x="1680" y="599"/>
                  </a:cubicBezTo>
                  <a:cubicBezTo>
                    <a:pt x="1686" y="594"/>
                    <a:pt x="1686" y="594"/>
                    <a:pt x="1686" y="594"/>
                  </a:cubicBezTo>
                  <a:cubicBezTo>
                    <a:pt x="1686" y="594"/>
                    <a:pt x="1686" y="594"/>
                    <a:pt x="1686" y="594"/>
                  </a:cubicBezTo>
                  <a:cubicBezTo>
                    <a:pt x="1686" y="593"/>
                    <a:pt x="1686" y="593"/>
                    <a:pt x="1686" y="593"/>
                  </a:cubicBezTo>
                  <a:cubicBezTo>
                    <a:pt x="1688" y="592"/>
                    <a:pt x="1688" y="590"/>
                    <a:pt x="1686" y="589"/>
                  </a:cubicBezTo>
                  <a:cubicBezTo>
                    <a:pt x="1685" y="587"/>
                    <a:pt x="1683" y="587"/>
                    <a:pt x="1682" y="589"/>
                  </a:cubicBezTo>
                  <a:close/>
                  <a:moveTo>
                    <a:pt x="1708" y="570"/>
                  </a:moveTo>
                  <a:cubicBezTo>
                    <a:pt x="1709" y="570"/>
                    <a:pt x="1710" y="570"/>
                    <a:pt x="1710" y="569"/>
                  </a:cubicBezTo>
                  <a:cubicBezTo>
                    <a:pt x="1714" y="565"/>
                    <a:pt x="1714" y="565"/>
                    <a:pt x="1714" y="565"/>
                  </a:cubicBezTo>
                  <a:cubicBezTo>
                    <a:pt x="1715" y="564"/>
                    <a:pt x="1715" y="562"/>
                    <a:pt x="1714" y="561"/>
                  </a:cubicBezTo>
                  <a:cubicBezTo>
                    <a:pt x="1713" y="560"/>
                    <a:pt x="1711" y="560"/>
                    <a:pt x="1710" y="561"/>
                  </a:cubicBezTo>
                  <a:cubicBezTo>
                    <a:pt x="1706" y="565"/>
                    <a:pt x="1706" y="565"/>
                    <a:pt x="1706" y="565"/>
                  </a:cubicBezTo>
                  <a:cubicBezTo>
                    <a:pt x="1705" y="566"/>
                    <a:pt x="1705" y="568"/>
                    <a:pt x="1706" y="569"/>
                  </a:cubicBezTo>
                  <a:cubicBezTo>
                    <a:pt x="1706" y="570"/>
                    <a:pt x="1707" y="570"/>
                    <a:pt x="1708" y="570"/>
                  </a:cubicBezTo>
                  <a:close/>
                  <a:moveTo>
                    <a:pt x="1690" y="602"/>
                  </a:moveTo>
                  <a:cubicBezTo>
                    <a:pt x="1690" y="602"/>
                    <a:pt x="1691" y="602"/>
                    <a:pt x="1692" y="602"/>
                  </a:cubicBezTo>
                  <a:cubicBezTo>
                    <a:pt x="1694" y="600"/>
                    <a:pt x="1694" y="600"/>
                    <a:pt x="1694" y="600"/>
                  </a:cubicBezTo>
                  <a:cubicBezTo>
                    <a:pt x="1695" y="598"/>
                    <a:pt x="1695" y="596"/>
                    <a:pt x="1694" y="595"/>
                  </a:cubicBezTo>
                  <a:cubicBezTo>
                    <a:pt x="1692" y="594"/>
                    <a:pt x="1691" y="594"/>
                    <a:pt x="1689" y="595"/>
                  </a:cubicBezTo>
                  <a:cubicBezTo>
                    <a:pt x="1687" y="597"/>
                    <a:pt x="1687" y="597"/>
                    <a:pt x="1687" y="597"/>
                  </a:cubicBezTo>
                  <a:cubicBezTo>
                    <a:pt x="1686" y="598"/>
                    <a:pt x="1686" y="600"/>
                    <a:pt x="1687" y="602"/>
                  </a:cubicBezTo>
                  <a:cubicBezTo>
                    <a:pt x="1688" y="602"/>
                    <a:pt x="1689" y="602"/>
                    <a:pt x="1690" y="602"/>
                  </a:cubicBezTo>
                  <a:close/>
                  <a:moveTo>
                    <a:pt x="1551" y="743"/>
                  </a:moveTo>
                  <a:cubicBezTo>
                    <a:pt x="1648" y="645"/>
                    <a:pt x="1648" y="645"/>
                    <a:pt x="1648" y="645"/>
                  </a:cubicBezTo>
                  <a:cubicBezTo>
                    <a:pt x="1649" y="644"/>
                    <a:pt x="1649" y="642"/>
                    <a:pt x="1648" y="641"/>
                  </a:cubicBezTo>
                  <a:cubicBezTo>
                    <a:pt x="1647" y="639"/>
                    <a:pt x="1645" y="639"/>
                    <a:pt x="1644" y="641"/>
                  </a:cubicBezTo>
                  <a:cubicBezTo>
                    <a:pt x="1546" y="738"/>
                    <a:pt x="1546" y="738"/>
                    <a:pt x="1546" y="738"/>
                  </a:cubicBezTo>
                  <a:cubicBezTo>
                    <a:pt x="1545" y="740"/>
                    <a:pt x="1545" y="742"/>
                    <a:pt x="1546" y="743"/>
                  </a:cubicBezTo>
                  <a:cubicBezTo>
                    <a:pt x="1547" y="743"/>
                    <a:pt x="1548" y="744"/>
                    <a:pt x="1548" y="744"/>
                  </a:cubicBezTo>
                  <a:cubicBezTo>
                    <a:pt x="1549" y="744"/>
                    <a:pt x="1550" y="743"/>
                    <a:pt x="1551" y="743"/>
                  </a:cubicBezTo>
                  <a:close/>
                  <a:moveTo>
                    <a:pt x="1722" y="584"/>
                  </a:moveTo>
                  <a:cubicBezTo>
                    <a:pt x="1723" y="584"/>
                    <a:pt x="1723" y="584"/>
                    <a:pt x="1724" y="583"/>
                  </a:cubicBezTo>
                  <a:cubicBezTo>
                    <a:pt x="1725" y="582"/>
                    <a:pt x="1725" y="582"/>
                    <a:pt x="1725" y="582"/>
                  </a:cubicBezTo>
                  <a:cubicBezTo>
                    <a:pt x="1726" y="581"/>
                    <a:pt x="1726" y="579"/>
                    <a:pt x="1725" y="578"/>
                  </a:cubicBezTo>
                  <a:cubicBezTo>
                    <a:pt x="1724" y="577"/>
                    <a:pt x="1722" y="577"/>
                    <a:pt x="1721" y="578"/>
                  </a:cubicBezTo>
                  <a:cubicBezTo>
                    <a:pt x="1720" y="579"/>
                    <a:pt x="1720" y="579"/>
                    <a:pt x="1720" y="579"/>
                  </a:cubicBezTo>
                  <a:cubicBezTo>
                    <a:pt x="1718" y="580"/>
                    <a:pt x="1718" y="582"/>
                    <a:pt x="1720" y="583"/>
                  </a:cubicBezTo>
                  <a:cubicBezTo>
                    <a:pt x="1720" y="584"/>
                    <a:pt x="1721" y="584"/>
                    <a:pt x="1722" y="584"/>
                  </a:cubicBezTo>
                  <a:close/>
                  <a:moveTo>
                    <a:pt x="1647" y="652"/>
                  </a:moveTo>
                  <a:cubicBezTo>
                    <a:pt x="1549" y="750"/>
                    <a:pt x="1549" y="750"/>
                    <a:pt x="1549" y="750"/>
                  </a:cubicBezTo>
                  <a:cubicBezTo>
                    <a:pt x="1548" y="751"/>
                    <a:pt x="1548" y="753"/>
                    <a:pt x="1549" y="754"/>
                  </a:cubicBezTo>
                  <a:cubicBezTo>
                    <a:pt x="1550" y="755"/>
                    <a:pt x="1550" y="755"/>
                    <a:pt x="1551" y="755"/>
                  </a:cubicBezTo>
                  <a:cubicBezTo>
                    <a:pt x="1552" y="755"/>
                    <a:pt x="1553" y="755"/>
                    <a:pt x="1553" y="754"/>
                  </a:cubicBezTo>
                  <a:cubicBezTo>
                    <a:pt x="1651" y="656"/>
                    <a:pt x="1651" y="656"/>
                    <a:pt x="1651" y="656"/>
                  </a:cubicBezTo>
                  <a:cubicBezTo>
                    <a:pt x="1652" y="655"/>
                    <a:pt x="1652" y="653"/>
                    <a:pt x="1651" y="652"/>
                  </a:cubicBezTo>
                  <a:cubicBezTo>
                    <a:pt x="1650" y="651"/>
                    <a:pt x="1648" y="651"/>
                    <a:pt x="1647" y="652"/>
                  </a:cubicBezTo>
                  <a:close/>
                  <a:moveTo>
                    <a:pt x="1551" y="762"/>
                  </a:moveTo>
                  <a:cubicBezTo>
                    <a:pt x="1549" y="764"/>
                    <a:pt x="1549" y="764"/>
                    <a:pt x="1549" y="764"/>
                  </a:cubicBezTo>
                  <a:cubicBezTo>
                    <a:pt x="1548" y="765"/>
                    <a:pt x="1548" y="767"/>
                    <a:pt x="1549" y="768"/>
                  </a:cubicBezTo>
                  <a:cubicBezTo>
                    <a:pt x="1549" y="769"/>
                    <a:pt x="1550" y="769"/>
                    <a:pt x="1551" y="769"/>
                  </a:cubicBezTo>
                  <a:cubicBezTo>
                    <a:pt x="1552" y="769"/>
                    <a:pt x="1553" y="769"/>
                    <a:pt x="1553" y="768"/>
                  </a:cubicBezTo>
                  <a:cubicBezTo>
                    <a:pt x="1555" y="766"/>
                    <a:pt x="1555" y="766"/>
                    <a:pt x="1555" y="766"/>
                  </a:cubicBezTo>
                  <a:cubicBezTo>
                    <a:pt x="1556" y="765"/>
                    <a:pt x="1556" y="763"/>
                    <a:pt x="1555" y="762"/>
                  </a:cubicBezTo>
                  <a:cubicBezTo>
                    <a:pt x="1554" y="760"/>
                    <a:pt x="1552" y="760"/>
                    <a:pt x="1551" y="762"/>
                  </a:cubicBezTo>
                  <a:close/>
                  <a:moveTo>
                    <a:pt x="1734" y="586"/>
                  </a:moveTo>
                  <a:cubicBezTo>
                    <a:pt x="1735" y="586"/>
                    <a:pt x="1735" y="586"/>
                    <a:pt x="1736" y="585"/>
                  </a:cubicBezTo>
                  <a:cubicBezTo>
                    <a:pt x="1738" y="583"/>
                    <a:pt x="1738" y="583"/>
                    <a:pt x="1738" y="583"/>
                  </a:cubicBezTo>
                  <a:cubicBezTo>
                    <a:pt x="1739" y="582"/>
                    <a:pt x="1739" y="580"/>
                    <a:pt x="1738" y="579"/>
                  </a:cubicBezTo>
                  <a:cubicBezTo>
                    <a:pt x="1737" y="577"/>
                    <a:pt x="1735" y="577"/>
                    <a:pt x="1734" y="579"/>
                  </a:cubicBezTo>
                  <a:cubicBezTo>
                    <a:pt x="1732" y="581"/>
                    <a:pt x="1732" y="581"/>
                    <a:pt x="1732" y="581"/>
                  </a:cubicBezTo>
                  <a:cubicBezTo>
                    <a:pt x="1730" y="582"/>
                    <a:pt x="1730" y="584"/>
                    <a:pt x="1732" y="585"/>
                  </a:cubicBezTo>
                  <a:cubicBezTo>
                    <a:pt x="1732" y="586"/>
                    <a:pt x="1733" y="586"/>
                    <a:pt x="1734" y="586"/>
                  </a:cubicBezTo>
                  <a:close/>
                  <a:moveTo>
                    <a:pt x="1568" y="752"/>
                  </a:moveTo>
                  <a:cubicBezTo>
                    <a:pt x="1569" y="752"/>
                    <a:pt x="1570" y="752"/>
                    <a:pt x="1570" y="751"/>
                  </a:cubicBezTo>
                  <a:cubicBezTo>
                    <a:pt x="1659" y="662"/>
                    <a:pt x="1659" y="662"/>
                    <a:pt x="1659" y="662"/>
                  </a:cubicBezTo>
                  <a:cubicBezTo>
                    <a:pt x="1660" y="661"/>
                    <a:pt x="1660" y="659"/>
                    <a:pt x="1659" y="658"/>
                  </a:cubicBezTo>
                  <a:cubicBezTo>
                    <a:pt x="1658" y="657"/>
                    <a:pt x="1656" y="657"/>
                    <a:pt x="1655" y="658"/>
                  </a:cubicBezTo>
                  <a:cubicBezTo>
                    <a:pt x="1566" y="747"/>
                    <a:pt x="1566" y="747"/>
                    <a:pt x="1566" y="747"/>
                  </a:cubicBezTo>
                  <a:cubicBezTo>
                    <a:pt x="1565" y="748"/>
                    <a:pt x="1565" y="750"/>
                    <a:pt x="1566" y="751"/>
                  </a:cubicBezTo>
                  <a:cubicBezTo>
                    <a:pt x="1567" y="752"/>
                    <a:pt x="1567" y="752"/>
                    <a:pt x="1568" y="752"/>
                  </a:cubicBezTo>
                  <a:close/>
                  <a:moveTo>
                    <a:pt x="1566" y="768"/>
                  </a:moveTo>
                  <a:cubicBezTo>
                    <a:pt x="1567" y="768"/>
                    <a:pt x="1568" y="767"/>
                    <a:pt x="1568" y="767"/>
                  </a:cubicBezTo>
                  <a:cubicBezTo>
                    <a:pt x="1661" y="674"/>
                    <a:pt x="1661" y="674"/>
                    <a:pt x="1661" y="674"/>
                  </a:cubicBezTo>
                  <a:cubicBezTo>
                    <a:pt x="1662" y="673"/>
                    <a:pt x="1662" y="671"/>
                    <a:pt x="1661" y="670"/>
                  </a:cubicBezTo>
                  <a:cubicBezTo>
                    <a:pt x="1660" y="668"/>
                    <a:pt x="1658" y="668"/>
                    <a:pt x="1657" y="670"/>
                  </a:cubicBezTo>
                  <a:cubicBezTo>
                    <a:pt x="1564" y="762"/>
                    <a:pt x="1564" y="762"/>
                    <a:pt x="1564" y="762"/>
                  </a:cubicBezTo>
                  <a:cubicBezTo>
                    <a:pt x="1563" y="764"/>
                    <a:pt x="1563" y="766"/>
                    <a:pt x="1564" y="767"/>
                  </a:cubicBezTo>
                  <a:cubicBezTo>
                    <a:pt x="1565" y="767"/>
                    <a:pt x="1565" y="768"/>
                    <a:pt x="1566" y="768"/>
                  </a:cubicBezTo>
                  <a:close/>
                  <a:moveTo>
                    <a:pt x="1738" y="588"/>
                  </a:moveTo>
                  <a:cubicBezTo>
                    <a:pt x="1736" y="591"/>
                    <a:pt x="1736" y="591"/>
                    <a:pt x="1736" y="591"/>
                  </a:cubicBezTo>
                  <a:cubicBezTo>
                    <a:pt x="1735" y="592"/>
                    <a:pt x="1735" y="594"/>
                    <a:pt x="1736" y="595"/>
                  </a:cubicBezTo>
                  <a:cubicBezTo>
                    <a:pt x="1736" y="596"/>
                    <a:pt x="1737" y="596"/>
                    <a:pt x="1738" y="596"/>
                  </a:cubicBezTo>
                  <a:cubicBezTo>
                    <a:pt x="1739" y="596"/>
                    <a:pt x="1739" y="596"/>
                    <a:pt x="1740" y="595"/>
                  </a:cubicBezTo>
                  <a:cubicBezTo>
                    <a:pt x="1743" y="592"/>
                    <a:pt x="1743" y="592"/>
                    <a:pt x="1743" y="592"/>
                  </a:cubicBezTo>
                  <a:cubicBezTo>
                    <a:pt x="1743" y="592"/>
                    <a:pt x="1743" y="592"/>
                    <a:pt x="1743" y="592"/>
                  </a:cubicBezTo>
                  <a:cubicBezTo>
                    <a:pt x="1743" y="592"/>
                    <a:pt x="1744" y="592"/>
                    <a:pt x="1744" y="591"/>
                  </a:cubicBezTo>
                  <a:cubicBezTo>
                    <a:pt x="1746" y="589"/>
                    <a:pt x="1746" y="589"/>
                    <a:pt x="1746" y="589"/>
                  </a:cubicBezTo>
                  <a:cubicBezTo>
                    <a:pt x="1747" y="588"/>
                    <a:pt x="1747" y="586"/>
                    <a:pt x="1746" y="585"/>
                  </a:cubicBezTo>
                  <a:cubicBezTo>
                    <a:pt x="1745" y="584"/>
                    <a:pt x="1743" y="584"/>
                    <a:pt x="1742" y="585"/>
                  </a:cubicBezTo>
                  <a:cubicBezTo>
                    <a:pt x="1739" y="587"/>
                    <a:pt x="1739" y="587"/>
                    <a:pt x="1739" y="587"/>
                  </a:cubicBezTo>
                  <a:cubicBezTo>
                    <a:pt x="1739" y="587"/>
                    <a:pt x="1739" y="587"/>
                    <a:pt x="1739" y="588"/>
                  </a:cubicBezTo>
                  <a:cubicBezTo>
                    <a:pt x="1739" y="588"/>
                    <a:pt x="1739" y="588"/>
                    <a:pt x="1738" y="588"/>
                  </a:cubicBezTo>
                  <a:close/>
                  <a:moveTo>
                    <a:pt x="1667" y="677"/>
                  </a:moveTo>
                  <a:cubicBezTo>
                    <a:pt x="1666" y="676"/>
                    <a:pt x="1664" y="676"/>
                    <a:pt x="1663" y="677"/>
                  </a:cubicBezTo>
                  <a:cubicBezTo>
                    <a:pt x="1565" y="776"/>
                    <a:pt x="1565" y="776"/>
                    <a:pt x="1565" y="776"/>
                  </a:cubicBezTo>
                  <a:cubicBezTo>
                    <a:pt x="1563" y="777"/>
                    <a:pt x="1563" y="779"/>
                    <a:pt x="1565" y="780"/>
                  </a:cubicBezTo>
                  <a:cubicBezTo>
                    <a:pt x="1565" y="781"/>
                    <a:pt x="1566" y="781"/>
                    <a:pt x="1567" y="781"/>
                  </a:cubicBezTo>
                  <a:cubicBezTo>
                    <a:pt x="1567" y="781"/>
                    <a:pt x="1568" y="781"/>
                    <a:pt x="1569" y="780"/>
                  </a:cubicBezTo>
                  <a:cubicBezTo>
                    <a:pt x="1667" y="682"/>
                    <a:pt x="1667" y="682"/>
                    <a:pt x="1667" y="682"/>
                  </a:cubicBezTo>
                  <a:cubicBezTo>
                    <a:pt x="1669" y="681"/>
                    <a:pt x="1669" y="679"/>
                    <a:pt x="1667" y="677"/>
                  </a:cubicBezTo>
                  <a:close/>
                  <a:moveTo>
                    <a:pt x="1737" y="612"/>
                  </a:moveTo>
                  <a:cubicBezTo>
                    <a:pt x="1738" y="611"/>
                    <a:pt x="1738" y="609"/>
                    <a:pt x="1737" y="608"/>
                  </a:cubicBezTo>
                  <a:cubicBezTo>
                    <a:pt x="1736" y="607"/>
                    <a:pt x="1734" y="607"/>
                    <a:pt x="1733" y="608"/>
                  </a:cubicBezTo>
                  <a:cubicBezTo>
                    <a:pt x="1732" y="609"/>
                    <a:pt x="1732" y="609"/>
                    <a:pt x="1732" y="609"/>
                  </a:cubicBezTo>
                  <a:cubicBezTo>
                    <a:pt x="1731" y="610"/>
                    <a:pt x="1731" y="612"/>
                    <a:pt x="1732" y="613"/>
                  </a:cubicBezTo>
                  <a:cubicBezTo>
                    <a:pt x="1732" y="614"/>
                    <a:pt x="1733" y="614"/>
                    <a:pt x="1734" y="614"/>
                  </a:cubicBezTo>
                  <a:cubicBezTo>
                    <a:pt x="1735" y="614"/>
                    <a:pt x="1736" y="614"/>
                    <a:pt x="1736" y="613"/>
                  </a:cubicBezTo>
                  <a:lnTo>
                    <a:pt x="1737" y="612"/>
                  </a:lnTo>
                  <a:close/>
                  <a:moveTo>
                    <a:pt x="1743" y="597"/>
                  </a:moveTo>
                  <a:cubicBezTo>
                    <a:pt x="1742" y="598"/>
                    <a:pt x="1742" y="600"/>
                    <a:pt x="1743" y="602"/>
                  </a:cubicBezTo>
                  <a:cubicBezTo>
                    <a:pt x="1744" y="602"/>
                    <a:pt x="1745" y="602"/>
                    <a:pt x="1745" y="602"/>
                  </a:cubicBezTo>
                  <a:cubicBezTo>
                    <a:pt x="1746" y="602"/>
                    <a:pt x="1747" y="602"/>
                    <a:pt x="1748" y="602"/>
                  </a:cubicBezTo>
                  <a:cubicBezTo>
                    <a:pt x="1750" y="599"/>
                    <a:pt x="1750" y="599"/>
                    <a:pt x="1750" y="599"/>
                  </a:cubicBezTo>
                  <a:cubicBezTo>
                    <a:pt x="1751" y="598"/>
                    <a:pt x="1751" y="596"/>
                    <a:pt x="1750" y="595"/>
                  </a:cubicBezTo>
                  <a:cubicBezTo>
                    <a:pt x="1749" y="593"/>
                    <a:pt x="1747" y="593"/>
                    <a:pt x="1746" y="595"/>
                  </a:cubicBezTo>
                  <a:lnTo>
                    <a:pt x="1743" y="597"/>
                  </a:lnTo>
                  <a:close/>
                  <a:moveTo>
                    <a:pt x="1668" y="687"/>
                  </a:moveTo>
                  <a:cubicBezTo>
                    <a:pt x="1574" y="780"/>
                    <a:pt x="1574" y="780"/>
                    <a:pt x="1574" y="780"/>
                  </a:cubicBezTo>
                  <a:cubicBezTo>
                    <a:pt x="1573" y="782"/>
                    <a:pt x="1573" y="784"/>
                    <a:pt x="1574" y="785"/>
                  </a:cubicBezTo>
                  <a:cubicBezTo>
                    <a:pt x="1575" y="785"/>
                    <a:pt x="1575" y="786"/>
                    <a:pt x="1576" y="786"/>
                  </a:cubicBezTo>
                  <a:cubicBezTo>
                    <a:pt x="1577" y="786"/>
                    <a:pt x="1578" y="785"/>
                    <a:pt x="1578" y="785"/>
                  </a:cubicBezTo>
                  <a:cubicBezTo>
                    <a:pt x="1672" y="691"/>
                    <a:pt x="1672" y="691"/>
                    <a:pt x="1672" y="691"/>
                  </a:cubicBezTo>
                  <a:cubicBezTo>
                    <a:pt x="1673" y="690"/>
                    <a:pt x="1673" y="688"/>
                    <a:pt x="1672" y="687"/>
                  </a:cubicBezTo>
                  <a:cubicBezTo>
                    <a:pt x="1671" y="686"/>
                    <a:pt x="1669" y="686"/>
                    <a:pt x="1668" y="687"/>
                  </a:cubicBezTo>
                  <a:close/>
                  <a:moveTo>
                    <a:pt x="1674" y="699"/>
                  </a:moveTo>
                  <a:cubicBezTo>
                    <a:pt x="1673" y="697"/>
                    <a:pt x="1671" y="697"/>
                    <a:pt x="1670" y="699"/>
                  </a:cubicBezTo>
                  <a:cubicBezTo>
                    <a:pt x="1590" y="778"/>
                    <a:pt x="1590" y="778"/>
                    <a:pt x="1590" y="778"/>
                  </a:cubicBezTo>
                  <a:cubicBezTo>
                    <a:pt x="1589" y="779"/>
                    <a:pt x="1589" y="781"/>
                    <a:pt x="1590" y="782"/>
                  </a:cubicBezTo>
                  <a:cubicBezTo>
                    <a:pt x="1591" y="783"/>
                    <a:pt x="1592" y="783"/>
                    <a:pt x="1593" y="783"/>
                  </a:cubicBezTo>
                  <a:cubicBezTo>
                    <a:pt x="1593" y="783"/>
                    <a:pt x="1594" y="783"/>
                    <a:pt x="1595" y="782"/>
                  </a:cubicBezTo>
                  <a:cubicBezTo>
                    <a:pt x="1674" y="703"/>
                    <a:pt x="1674" y="703"/>
                    <a:pt x="1674" y="703"/>
                  </a:cubicBezTo>
                  <a:cubicBezTo>
                    <a:pt x="1675" y="702"/>
                    <a:pt x="1675" y="700"/>
                    <a:pt x="1674" y="699"/>
                  </a:cubicBezTo>
                  <a:close/>
                  <a:moveTo>
                    <a:pt x="1584" y="798"/>
                  </a:moveTo>
                  <a:cubicBezTo>
                    <a:pt x="1572" y="810"/>
                    <a:pt x="1572" y="810"/>
                    <a:pt x="1572" y="810"/>
                  </a:cubicBezTo>
                  <a:cubicBezTo>
                    <a:pt x="1571" y="812"/>
                    <a:pt x="1571" y="814"/>
                    <a:pt x="1572" y="815"/>
                  </a:cubicBezTo>
                  <a:cubicBezTo>
                    <a:pt x="1573" y="815"/>
                    <a:pt x="1573" y="816"/>
                    <a:pt x="1574" y="816"/>
                  </a:cubicBezTo>
                  <a:cubicBezTo>
                    <a:pt x="1575" y="816"/>
                    <a:pt x="1576" y="815"/>
                    <a:pt x="1576" y="815"/>
                  </a:cubicBezTo>
                  <a:cubicBezTo>
                    <a:pt x="1589" y="803"/>
                    <a:pt x="1589" y="803"/>
                    <a:pt x="1589" y="803"/>
                  </a:cubicBezTo>
                  <a:cubicBezTo>
                    <a:pt x="1590" y="801"/>
                    <a:pt x="1590" y="799"/>
                    <a:pt x="1589" y="798"/>
                  </a:cubicBezTo>
                  <a:cubicBezTo>
                    <a:pt x="1587" y="797"/>
                    <a:pt x="1585" y="797"/>
                    <a:pt x="1584" y="798"/>
                  </a:cubicBezTo>
                  <a:close/>
                  <a:moveTo>
                    <a:pt x="1668" y="715"/>
                  </a:moveTo>
                  <a:cubicBezTo>
                    <a:pt x="1606" y="776"/>
                    <a:pt x="1606" y="776"/>
                    <a:pt x="1606" y="776"/>
                  </a:cubicBezTo>
                  <a:cubicBezTo>
                    <a:pt x="1605" y="777"/>
                    <a:pt x="1605" y="779"/>
                    <a:pt x="1606" y="780"/>
                  </a:cubicBezTo>
                  <a:cubicBezTo>
                    <a:pt x="1607" y="781"/>
                    <a:pt x="1608" y="781"/>
                    <a:pt x="1609" y="781"/>
                  </a:cubicBezTo>
                  <a:cubicBezTo>
                    <a:pt x="1609" y="781"/>
                    <a:pt x="1610" y="781"/>
                    <a:pt x="1611" y="780"/>
                  </a:cubicBezTo>
                  <a:cubicBezTo>
                    <a:pt x="1672" y="719"/>
                    <a:pt x="1672" y="719"/>
                    <a:pt x="1672" y="719"/>
                  </a:cubicBezTo>
                  <a:cubicBezTo>
                    <a:pt x="1673" y="718"/>
                    <a:pt x="1673" y="716"/>
                    <a:pt x="1672" y="715"/>
                  </a:cubicBezTo>
                  <a:cubicBezTo>
                    <a:pt x="1671" y="714"/>
                    <a:pt x="1669" y="714"/>
                    <a:pt x="1668" y="715"/>
                  </a:cubicBezTo>
                  <a:close/>
                  <a:moveTo>
                    <a:pt x="1746" y="655"/>
                  </a:moveTo>
                  <a:cubicBezTo>
                    <a:pt x="1745" y="654"/>
                    <a:pt x="1743" y="654"/>
                    <a:pt x="1742" y="655"/>
                  </a:cubicBezTo>
                  <a:cubicBezTo>
                    <a:pt x="1740" y="656"/>
                    <a:pt x="1740" y="656"/>
                    <a:pt x="1740" y="656"/>
                  </a:cubicBezTo>
                  <a:cubicBezTo>
                    <a:pt x="1739" y="657"/>
                    <a:pt x="1739" y="659"/>
                    <a:pt x="1740" y="660"/>
                  </a:cubicBezTo>
                  <a:cubicBezTo>
                    <a:pt x="1741" y="661"/>
                    <a:pt x="1742" y="661"/>
                    <a:pt x="1743" y="661"/>
                  </a:cubicBezTo>
                  <a:cubicBezTo>
                    <a:pt x="1743" y="661"/>
                    <a:pt x="1744" y="661"/>
                    <a:pt x="1745" y="660"/>
                  </a:cubicBezTo>
                  <a:cubicBezTo>
                    <a:pt x="1746" y="659"/>
                    <a:pt x="1746" y="659"/>
                    <a:pt x="1746" y="659"/>
                  </a:cubicBezTo>
                  <a:cubicBezTo>
                    <a:pt x="1747" y="658"/>
                    <a:pt x="1747" y="656"/>
                    <a:pt x="1746" y="655"/>
                  </a:cubicBezTo>
                  <a:close/>
                  <a:moveTo>
                    <a:pt x="1769" y="635"/>
                  </a:moveTo>
                  <a:cubicBezTo>
                    <a:pt x="1770" y="635"/>
                    <a:pt x="1771" y="634"/>
                    <a:pt x="1771" y="634"/>
                  </a:cubicBezTo>
                  <a:cubicBezTo>
                    <a:pt x="1775" y="630"/>
                    <a:pt x="1775" y="630"/>
                    <a:pt x="1775" y="630"/>
                  </a:cubicBezTo>
                  <a:cubicBezTo>
                    <a:pt x="1777" y="629"/>
                    <a:pt x="1777" y="627"/>
                    <a:pt x="1775" y="625"/>
                  </a:cubicBezTo>
                  <a:cubicBezTo>
                    <a:pt x="1774" y="624"/>
                    <a:pt x="1772" y="624"/>
                    <a:pt x="1771" y="625"/>
                  </a:cubicBezTo>
                  <a:cubicBezTo>
                    <a:pt x="1767" y="629"/>
                    <a:pt x="1767" y="629"/>
                    <a:pt x="1767" y="629"/>
                  </a:cubicBezTo>
                  <a:cubicBezTo>
                    <a:pt x="1766" y="631"/>
                    <a:pt x="1766" y="633"/>
                    <a:pt x="1767" y="634"/>
                  </a:cubicBezTo>
                  <a:cubicBezTo>
                    <a:pt x="1768" y="634"/>
                    <a:pt x="1768" y="635"/>
                    <a:pt x="1769" y="635"/>
                  </a:cubicBezTo>
                  <a:close/>
                  <a:moveTo>
                    <a:pt x="1745" y="665"/>
                  </a:moveTo>
                  <a:cubicBezTo>
                    <a:pt x="1744" y="666"/>
                    <a:pt x="1744" y="668"/>
                    <a:pt x="1745" y="670"/>
                  </a:cubicBezTo>
                  <a:cubicBezTo>
                    <a:pt x="1746" y="670"/>
                    <a:pt x="1747" y="671"/>
                    <a:pt x="1747" y="671"/>
                  </a:cubicBezTo>
                  <a:cubicBezTo>
                    <a:pt x="1748" y="671"/>
                    <a:pt x="1749" y="670"/>
                    <a:pt x="1750" y="670"/>
                  </a:cubicBezTo>
                  <a:cubicBezTo>
                    <a:pt x="1754" y="665"/>
                    <a:pt x="1754" y="665"/>
                    <a:pt x="1754" y="665"/>
                  </a:cubicBezTo>
                  <a:cubicBezTo>
                    <a:pt x="1755" y="664"/>
                    <a:pt x="1755" y="662"/>
                    <a:pt x="1754" y="661"/>
                  </a:cubicBezTo>
                  <a:cubicBezTo>
                    <a:pt x="1752" y="660"/>
                    <a:pt x="1750" y="660"/>
                    <a:pt x="1749" y="661"/>
                  </a:cubicBezTo>
                  <a:lnTo>
                    <a:pt x="1745" y="665"/>
                  </a:lnTo>
                  <a:close/>
                  <a:moveTo>
                    <a:pt x="1751" y="677"/>
                  </a:moveTo>
                  <a:cubicBezTo>
                    <a:pt x="1752" y="678"/>
                    <a:pt x="1753" y="678"/>
                    <a:pt x="1754" y="678"/>
                  </a:cubicBezTo>
                  <a:cubicBezTo>
                    <a:pt x="1754" y="678"/>
                    <a:pt x="1755" y="678"/>
                    <a:pt x="1756" y="677"/>
                  </a:cubicBezTo>
                  <a:cubicBezTo>
                    <a:pt x="1760" y="673"/>
                    <a:pt x="1760" y="673"/>
                    <a:pt x="1760" y="673"/>
                  </a:cubicBezTo>
                  <a:cubicBezTo>
                    <a:pt x="1761" y="672"/>
                    <a:pt x="1761" y="670"/>
                    <a:pt x="1760" y="669"/>
                  </a:cubicBezTo>
                  <a:cubicBezTo>
                    <a:pt x="1759" y="667"/>
                    <a:pt x="1757" y="667"/>
                    <a:pt x="1756" y="669"/>
                  </a:cubicBezTo>
                  <a:cubicBezTo>
                    <a:pt x="1751" y="673"/>
                    <a:pt x="1751" y="673"/>
                    <a:pt x="1751" y="673"/>
                  </a:cubicBezTo>
                  <a:cubicBezTo>
                    <a:pt x="1750" y="674"/>
                    <a:pt x="1750" y="676"/>
                    <a:pt x="1751" y="677"/>
                  </a:cubicBezTo>
                  <a:close/>
                  <a:moveTo>
                    <a:pt x="1692" y="817"/>
                  </a:moveTo>
                  <a:cubicBezTo>
                    <a:pt x="1674" y="834"/>
                    <a:pt x="1674" y="834"/>
                    <a:pt x="1674" y="834"/>
                  </a:cubicBezTo>
                  <a:cubicBezTo>
                    <a:pt x="1673" y="835"/>
                    <a:pt x="1673" y="837"/>
                    <a:pt x="1674" y="839"/>
                  </a:cubicBezTo>
                  <a:cubicBezTo>
                    <a:pt x="1675" y="839"/>
                    <a:pt x="1675" y="839"/>
                    <a:pt x="1676" y="839"/>
                  </a:cubicBezTo>
                  <a:cubicBezTo>
                    <a:pt x="1677" y="839"/>
                    <a:pt x="1678" y="839"/>
                    <a:pt x="1678" y="839"/>
                  </a:cubicBezTo>
                  <a:cubicBezTo>
                    <a:pt x="1696" y="821"/>
                    <a:pt x="1696" y="821"/>
                    <a:pt x="1696" y="821"/>
                  </a:cubicBezTo>
                  <a:cubicBezTo>
                    <a:pt x="1697" y="820"/>
                    <a:pt x="1697" y="818"/>
                    <a:pt x="1696" y="817"/>
                  </a:cubicBezTo>
                  <a:cubicBezTo>
                    <a:pt x="1695" y="815"/>
                    <a:pt x="1693" y="815"/>
                    <a:pt x="1692" y="817"/>
                  </a:cubicBezTo>
                  <a:close/>
                  <a:moveTo>
                    <a:pt x="1756" y="766"/>
                  </a:moveTo>
                  <a:cubicBezTo>
                    <a:pt x="1756" y="766"/>
                    <a:pt x="1756" y="766"/>
                    <a:pt x="1756" y="766"/>
                  </a:cubicBezTo>
                  <a:cubicBezTo>
                    <a:pt x="1755" y="768"/>
                    <a:pt x="1755" y="768"/>
                    <a:pt x="1755" y="768"/>
                  </a:cubicBezTo>
                  <a:cubicBezTo>
                    <a:pt x="1753" y="769"/>
                    <a:pt x="1753" y="771"/>
                    <a:pt x="1755" y="772"/>
                  </a:cubicBezTo>
                  <a:cubicBezTo>
                    <a:pt x="1755" y="773"/>
                    <a:pt x="1756" y="773"/>
                    <a:pt x="1757" y="773"/>
                  </a:cubicBezTo>
                  <a:cubicBezTo>
                    <a:pt x="1758" y="773"/>
                    <a:pt x="1758" y="773"/>
                    <a:pt x="1759" y="772"/>
                  </a:cubicBezTo>
                  <a:cubicBezTo>
                    <a:pt x="1760" y="771"/>
                    <a:pt x="1760" y="771"/>
                    <a:pt x="1760" y="771"/>
                  </a:cubicBezTo>
                  <a:cubicBezTo>
                    <a:pt x="1760" y="771"/>
                    <a:pt x="1761" y="770"/>
                    <a:pt x="1761" y="770"/>
                  </a:cubicBezTo>
                  <a:cubicBezTo>
                    <a:pt x="1761" y="770"/>
                    <a:pt x="1761" y="770"/>
                    <a:pt x="1761" y="770"/>
                  </a:cubicBezTo>
                  <a:cubicBezTo>
                    <a:pt x="1766" y="765"/>
                    <a:pt x="1766" y="765"/>
                    <a:pt x="1766" y="765"/>
                  </a:cubicBezTo>
                  <a:cubicBezTo>
                    <a:pt x="1767" y="764"/>
                    <a:pt x="1767" y="762"/>
                    <a:pt x="1766" y="761"/>
                  </a:cubicBezTo>
                  <a:cubicBezTo>
                    <a:pt x="1765" y="760"/>
                    <a:pt x="1763" y="760"/>
                    <a:pt x="1762" y="761"/>
                  </a:cubicBezTo>
                  <a:cubicBezTo>
                    <a:pt x="1757" y="765"/>
                    <a:pt x="1757" y="765"/>
                    <a:pt x="1757" y="765"/>
                  </a:cubicBezTo>
                  <a:cubicBezTo>
                    <a:pt x="1757" y="766"/>
                    <a:pt x="1757" y="766"/>
                    <a:pt x="1756" y="766"/>
                  </a:cubicBezTo>
                  <a:close/>
                  <a:moveTo>
                    <a:pt x="1728" y="794"/>
                  </a:moveTo>
                  <a:cubicBezTo>
                    <a:pt x="1703" y="820"/>
                    <a:pt x="1703" y="820"/>
                    <a:pt x="1703" y="820"/>
                  </a:cubicBezTo>
                  <a:cubicBezTo>
                    <a:pt x="1701" y="821"/>
                    <a:pt x="1701" y="823"/>
                    <a:pt x="1703" y="824"/>
                  </a:cubicBezTo>
                  <a:cubicBezTo>
                    <a:pt x="1703" y="825"/>
                    <a:pt x="1704" y="825"/>
                    <a:pt x="1705" y="825"/>
                  </a:cubicBezTo>
                  <a:cubicBezTo>
                    <a:pt x="1706" y="825"/>
                    <a:pt x="1706" y="825"/>
                    <a:pt x="1707" y="824"/>
                  </a:cubicBezTo>
                  <a:cubicBezTo>
                    <a:pt x="1732" y="799"/>
                    <a:pt x="1732" y="799"/>
                    <a:pt x="1732" y="799"/>
                  </a:cubicBezTo>
                  <a:cubicBezTo>
                    <a:pt x="1733" y="798"/>
                    <a:pt x="1733" y="796"/>
                    <a:pt x="1732" y="794"/>
                  </a:cubicBezTo>
                  <a:cubicBezTo>
                    <a:pt x="1731" y="793"/>
                    <a:pt x="1729" y="793"/>
                    <a:pt x="1728" y="794"/>
                  </a:cubicBezTo>
                  <a:close/>
                  <a:moveTo>
                    <a:pt x="1769" y="771"/>
                  </a:moveTo>
                  <a:cubicBezTo>
                    <a:pt x="1768" y="770"/>
                    <a:pt x="1766" y="770"/>
                    <a:pt x="1765" y="771"/>
                  </a:cubicBezTo>
                  <a:cubicBezTo>
                    <a:pt x="1744" y="792"/>
                    <a:pt x="1744" y="792"/>
                    <a:pt x="1744" y="792"/>
                  </a:cubicBezTo>
                  <a:cubicBezTo>
                    <a:pt x="1743" y="794"/>
                    <a:pt x="1743" y="795"/>
                    <a:pt x="1744" y="797"/>
                  </a:cubicBezTo>
                  <a:cubicBezTo>
                    <a:pt x="1745" y="797"/>
                    <a:pt x="1745" y="798"/>
                    <a:pt x="1746" y="798"/>
                  </a:cubicBezTo>
                  <a:cubicBezTo>
                    <a:pt x="1747" y="798"/>
                    <a:pt x="1748" y="797"/>
                    <a:pt x="1748" y="797"/>
                  </a:cubicBezTo>
                  <a:cubicBezTo>
                    <a:pt x="1769" y="776"/>
                    <a:pt x="1769" y="776"/>
                    <a:pt x="1769" y="776"/>
                  </a:cubicBezTo>
                  <a:cubicBezTo>
                    <a:pt x="1771" y="774"/>
                    <a:pt x="1771" y="773"/>
                    <a:pt x="1769" y="771"/>
                  </a:cubicBezTo>
                  <a:close/>
                  <a:moveTo>
                    <a:pt x="1739" y="797"/>
                  </a:moveTo>
                  <a:cubicBezTo>
                    <a:pt x="1737" y="799"/>
                    <a:pt x="1737" y="799"/>
                    <a:pt x="1737" y="799"/>
                  </a:cubicBezTo>
                  <a:cubicBezTo>
                    <a:pt x="1736" y="800"/>
                    <a:pt x="1736" y="802"/>
                    <a:pt x="1737" y="804"/>
                  </a:cubicBezTo>
                  <a:cubicBezTo>
                    <a:pt x="1738" y="804"/>
                    <a:pt x="1738" y="804"/>
                    <a:pt x="1739" y="804"/>
                  </a:cubicBezTo>
                  <a:cubicBezTo>
                    <a:pt x="1740" y="804"/>
                    <a:pt x="1741" y="804"/>
                    <a:pt x="1741" y="804"/>
                  </a:cubicBezTo>
                  <a:cubicBezTo>
                    <a:pt x="1743" y="802"/>
                    <a:pt x="1743" y="802"/>
                    <a:pt x="1743" y="802"/>
                  </a:cubicBezTo>
                  <a:cubicBezTo>
                    <a:pt x="1744" y="801"/>
                    <a:pt x="1744" y="799"/>
                    <a:pt x="1743" y="797"/>
                  </a:cubicBezTo>
                  <a:cubicBezTo>
                    <a:pt x="1742" y="796"/>
                    <a:pt x="1740" y="796"/>
                    <a:pt x="1739" y="797"/>
                  </a:cubicBezTo>
                  <a:close/>
                  <a:moveTo>
                    <a:pt x="1778" y="776"/>
                  </a:moveTo>
                  <a:cubicBezTo>
                    <a:pt x="1777" y="775"/>
                    <a:pt x="1775" y="775"/>
                    <a:pt x="1774" y="776"/>
                  </a:cubicBezTo>
                  <a:cubicBezTo>
                    <a:pt x="1765" y="785"/>
                    <a:pt x="1765" y="785"/>
                    <a:pt x="1765" y="785"/>
                  </a:cubicBezTo>
                  <a:cubicBezTo>
                    <a:pt x="1764" y="787"/>
                    <a:pt x="1764" y="789"/>
                    <a:pt x="1765" y="790"/>
                  </a:cubicBezTo>
                  <a:cubicBezTo>
                    <a:pt x="1765" y="790"/>
                    <a:pt x="1766" y="791"/>
                    <a:pt x="1767" y="791"/>
                  </a:cubicBezTo>
                  <a:cubicBezTo>
                    <a:pt x="1768" y="791"/>
                    <a:pt x="1769" y="790"/>
                    <a:pt x="1769" y="790"/>
                  </a:cubicBezTo>
                  <a:cubicBezTo>
                    <a:pt x="1778" y="781"/>
                    <a:pt x="1778" y="781"/>
                    <a:pt x="1778" y="781"/>
                  </a:cubicBezTo>
                  <a:cubicBezTo>
                    <a:pt x="1779" y="779"/>
                    <a:pt x="1779" y="778"/>
                    <a:pt x="1778" y="776"/>
                  </a:cubicBezTo>
                  <a:close/>
                  <a:moveTo>
                    <a:pt x="465" y="877"/>
                  </a:moveTo>
                  <a:cubicBezTo>
                    <a:pt x="466" y="876"/>
                    <a:pt x="466" y="874"/>
                    <a:pt x="465" y="873"/>
                  </a:cubicBezTo>
                  <a:cubicBezTo>
                    <a:pt x="464" y="872"/>
                    <a:pt x="462" y="872"/>
                    <a:pt x="461" y="873"/>
                  </a:cubicBezTo>
                  <a:cubicBezTo>
                    <a:pt x="456" y="878"/>
                    <a:pt x="456" y="878"/>
                    <a:pt x="456" y="878"/>
                  </a:cubicBezTo>
                  <a:cubicBezTo>
                    <a:pt x="456" y="879"/>
                    <a:pt x="456" y="879"/>
                    <a:pt x="456" y="879"/>
                  </a:cubicBezTo>
                  <a:cubicBezTo>
                    <a:pt x="456" y="879"/>
                    <a:pt x="456" y="879"/>
                    <a:pt x="456" y="879"/>
                  </a:cubicBezTo>
                  <a:cubicBezTo>
                    <a:pt x="454" y="880"/>
                    <a:pt x="454" y="880"/>
                    <a:pt x="454" y="880"/>
                  </a:cubicBezTo>
                  <a:cubicBezTo>
                    <a:pt x="454" y="879"/>
                    <a:pt x="454" y="879"/>
                    <a:pt x="454" y="879"/>
                  </a:cubicBezTo>
                  <a:cubicBezTo>
                    <a:pt x="450" y="884"/>
                    <a:pt x="450" y="884"/>
                    <a:pt x="450" y="884"/>
                  </a:cubicBezTo>
                  <a:cubicBezTo>
                    <a:pt x="448" y="885"/>
                    <a:pt x="448" y="887"/>
                    <a:pt x="450" y="889"/>
                  </a:cubicBezTo>
                  <a:cubicBezTo>
                    <a:pt x="450" y="889"/>
                    <a:pt x="451" y="889"/>
                    <a:pt x="452" y="889"/>
                  </a:cubicBezTo>
                  <a:cubicBezTo>
                    <a:pt x="453" y="889"/>
                    <a:pt x="453" y="889"/>
                    <a:pt x="454" y="889"/>
                  </a:cubicBezTo>
                  <a:cubicBezTo>
                    <a:pt x="460" y="883"/>
                    <a:pt x="460" y="883"/>
                    <a:pt x="460" y="883"/>
                  </a:cubicBezTo>
                  <a:cubicBezTo>
                    <a:pt x="460" y="882"/>
                    <a:pt x="460" y="882"/>
                    <a:pt x="461" y="882"/>
                  </a:cubicBezTo>
                  <a:lnTo>
                    <a:pt x="465" y="877"/>
                  </a:lnTo>
                  <a:close/>
                  <a:moveTo>
                    <a:pt x="1004" y="685"/>
                  </a:moveTo>
                  <a:cubicBezTo>
                    <a:pt x="1004" y="685"/>
                    <a:pt x="1003" y="685"/>
                    <a:pt x="1003" y="685"/>
                  </a:cubicBezTo>
                  <a:cubicBezTo>
                    <a:pt x="1003" y="685"/>
                    <a:pt x="1003" y="685"/>
                    <a:pt x="1003" y="684"/>
                  </a:cubicBezTo>
                  <a:cubicBezTo>
                    <a:pt x="1003" y="684"/>
                    <a:pt x="1003" y="684"/>
                    <a:pt x="1003" y="684"/>
                  </a:cubicBezTo>
                  <a:cubicBezTo>
                    <a:pt x="1003" y="684"/>
                    <a:pt x="1003" y="684"/>
                    <a:pt x="1003" y="684"/>
                  </a:cubicBezTo>
                  <a:cubicBezTo>
                    <a:pt x="1003" y="684"/>
                    <a:pt x="1003" y="684"/>
                    <a:pt x="1002" y="684"/>
                  </a:cubicBezTo>
                  <a:cubicBezTo>
                    <a:pt x="1002" y="684"/>
                    <a:pt x="1002" y="684"/>
                    <a:pt x="1002" y="684"/>
                  </a:cubicBezTo>
                  <a:cubicBezTo>
                    <a:pt x="1002" y="684"/>
                    <a:pt x="1001" y="684"/>
                    <a:pt x="1001" y="684"/>
                  </a:cubicBezTo>
                  <a:cubicBezTo>
                    <a:pt x="1001" y="684"/>
                    <a:pt x="1001" y="684"/>
                    <a:pt x="1001" y="684"/>
                  </a:cubicBezTo>
                  <a:cubicBezTo>
                    <a:pt x="1000" y="684"/>
                    <a:pt x="1000" y="684"/>
                    <a:pt x="1000" y="684"/>
                  </a:cubicBezTo>
                  <a:cubicBezTo>
                    <a:pt x="1000" y="684"/>
                    <a:pt x="1000" y="684"/>
                    <a:pt x="1000" y="684"/>
                  </a:cubicBezTo>
                  <a:cubicBezTo>
                    <a:pt x="999" y="684"/>
                    <a:pt x="999" y="684"/>
                    <a:pt x="999" y="684"/>
                  </a:cubicBezTo>
                  <a:cubicBezTo>
                    <a:pt x="999" y="684"/>
                    <a:pt x="999" y="684"/>
                    <a:pt x="999" y="684"/>
                  </a:cubicBezTo>
                  <a:cubicBezTo>
                    <a:pt x="997" y="686"/>
                    <a:pt x="997" y="686"/>
                    <a:pt x="997" y="686"/>
                  </a:cubicBezTo>
                  <a:cubicBezTo>
                    <a:pt x="997" y="686"/>
                    <a:pt x="997" y="686"/>
                    <a:pt x="997" y="687"/>
                  </a:cubicBezTo>
                  <a:cubicBezTo>
                    <a:pt x="997" y="687"/>
                    <a:pt x="997" y="687"/>
                    <a:pt x="997" y="687"/>
                  </a:cubicBezTo>
                  <a:cubicBezTo>
                    <a:pt x="997" y="687"/>
                    <a:pt x="997" y="688"/>
                    <a:pt x="997" y="688"/>
                  </a:cubicBezTo>
                  <a:cubicBezTo>
                    <a:pt x="997" y="688"/>
                    <a:pt x="997" y="688"/>
                    <a:pt x="997" y="689"/>
                  </a:cubicBezTo>
                  <a:cubicBezTo>
                    <a:pt x="997" y="689"/>
                    <a:pt x="997" y="689"/>
                    <a:pt x="997" y="689"/>
                  </a:cubicBezTo>
                  <a:cubicBezTo>
                    <a:pt x="997" y="689"/>
                    <a:pt x="997" y="689"/>
                    <a:pt x="997" y="690"/>
                  </a:cubicBezTo>
                  <a:cubicBezTo>
                    <a:pt x="997" y="690"/>
                    <a:pt x="997" y="690"/>
                    <a:pt x="997" y="690"/>
                  </a:cubicBezTo>
                  <a:cubicBezTo>
                    <a:pt x="997" y="690"/>
                    <a:pt x="997" y="690"/>
                    <a:pt x="997" y="690"/>
                  </a:cubicBezTo>
                  <a:cubicBezTo>
                    <a:pt x="997" y="690"/>
                    <a:pt x="997" y="690"/>
                    <a:pt x="997" y="690"/>
                  </a:cubicBezTo>
                  <a:cubicBezTo>
                    <a:pt x="998" y="690"/>
                    <a:pt x="998" y="691"/>
                    <a:pt x="998" y="691"/>
                  </a:cubicBezTo>
                  <a:cubicBezTo>
                    <a:pt x="998" y="691"/>
                    <a:pt x="998" y="691"/>
                    <a:pt x="998" y="691"/>
                  </a:cubicBezTo>
                  <a:cubicBezTo>
                    <a:pt x="999" y="691"/>
                    <a:pt x="999" y="691"/>
                    <a:pt x="1000" y="691"/>
                  </a:cubicBezTo>
                  <a:cubicBezTo>
                    <a:pt x="1000" y="691"/>
                    <a:pt x="1000" y="691"/>
                    <a:pt x="1000" y="691"/>
                  </a:cubicBezTo>
                  <a:cubicBezTo>
                    <a:pt x="1000" y="691"/>
                    <a:pt x="1001" y="691"/>
                    <a:pt x="1001" y="691"/>
                  </a:cubicBezTo>
                  <a:cubicBezTo>
                    <a:pt x="1001" y="691"/>
                    <a:pt x="1001" y="691"/>
                    <a:pt x="1001" y="691"/>
                  </a:cubicBezTo>
                  <a:cubicBezTo>
                    <a:pt x="1001" y="690"/>
                    <a:pt x="1002" y="690"/>
                    <a:pt x="1002" y="690"/>
                  </a:cubicBezTo>
                  <a:cubicBezTo>
                    <a:pt x="1002" y="690"/>
                    <a:pt x="1002" y="690"/>
                    <a:pt x="1002" y="690"/>
                  </a:cubicBezTo>
                  <a:cubicBezTo>
                    <a:pt x="1003" y="690"/>
                    <a:pt x="1003" y="689"/>
                    <a:pt x="1004" y="688"/>
                  </a:cubicBezTo>
                  <a:cubicBezTo>
                    <a:pt x="1004" y="688"/>
                    <a:pt x="1004" y="688"/>
                    <a:pt x="1004" y="688"/>
                  </a:cubicBezTo>
                  <a:cubicBezTo>
                    <a:pt x="1004" y="688"/>
                    <a:pt x="1004" y="688"/>
                    <a:pt x="1004" y="688"/>
                  </a:cubicBezTo>
                  <a:cubicBezTo>
                    <a:pt x="1004" y="687"/>
                    <a:pt x="1004" y="687"/>
                    <a:pt x="1004" y="687"/>
                  </a:cubicBezTo>
                  <a:cubicBezTo>
                    <a:pt x="1004" y="687"/>
                    <a:pt x="1004" y="687"/>
                    <a:pt x="1004" y="686"/>
                  </a:cubicBezTo>
                  <a:cubicBezTo>
                    <a:pt x="1004" y="686"/>
                    <a:pt x="1004" y="686"/>
                    <a:pt x="1004" y="686"/>
                  </a:cubicBezTo>
                  <a:cubicBezTo>
                    <a:pt x="1004" y="686"/>
                    <a:pt x="1004" y="685"/>
                    <a:pt x="1004" y="685"/>
                  </a:cubicBezTo>
                  <a:close/>
                  <a:moveTo>
                    <a:pt x="1471" y="579"/>
                  </a:moveTo>
                  <a:cubicBezTo>
                    <a:pt x="1469" y="578"/>
                    <a:pt x="1468" y="579"/>
                    <a:pt x="1467" y="580"/>
                  </a:cubicBezTo>
                  <a:cubicBezTo>
                    <a:pt x="1467" y="580"/>
                    <a:pt x="1467" y="580"/>
                    <a:pt x="1467" y="580"/>
                  </a:cubicBezTo>
                  <a:cubicBezTo>
                    <a:pt x="1466" y="581"/>
                    <a:pt x="1466" y="581"/>
                    <a:pt x="1466" y="581"/>
                  </a:cubicBezTo>
                  <a:cubicBezTo>
                    <a:pt x="1466" y="581"/>
                    <a:pt x="1466" y="581"/>
                    <a:pt x="1466" y="581"/>
                  </a:cubicBezTo>
                  <a:cubicBezTo>
                    <a:pt x="1466" y="581"/>
                    <a:pt x="1466" y="581"/>
                    <a:pt x="1466" y="581"/>
                  </a:cubicBezTo>
                  <a:cubicBezTo>
                    <a:pt x="1466" y="582"/>
                    <a:pt x="1466" y="582"/>
                    <a:pt x="1465" y="582"/>
                  </a:cubicBezTo>
                  <a:cubicBezTo>
                    <a:pt x="1465" y="582"/>
                    <a:pt x="1465" y="582"/>
                    <a:pt x="1465" y="583"/>
                  </a:cubicBezTo>
                  <a:cubicBezTo>
                    <a:pt x="1465" y="583"/>
                    <a:pt x="1465" y="583"/>
                    <a:pt x="1465" y="583"/>
                  </a:cubicBezTo>
                  <a:cubicBezTo>
                    <a:pt x="1465" y="583"/>
                    <a:pt x="1465" y="583"/>
                    <a:pt x="1465" y="584"/>
                  </a:cubicBezTo>
                  <a:cubicBezTo>
                    <a:pt x="1465" y="584"/>
                    <a:pt x="1464" y="584"/>
                    <a:pt x="1464" y="584"/>
                  </a:cubicBezTo>
                  <a:cubicBezTo>
                    <a:pt x="1464" y="584"/>
                    <a:pt x="1464" y="584"/>
                    <a:pt x="1464" y="584"/>
                  </a:cubicBezTo>
                  <a:cubicBezTo>
                    <a:pt x="1464" y="584"/>
                    <a:pt x="1465" y="585"/>
                    <a:pt x="1466" y="585"/>
                  </a:cubicBezTo>
                  <a:cubicBezTo>
                    <a:pt x="1466" y="585"/>
                    <a:pt x="1466" y="585"/>
                    <a:pt x="1466" y="585"/>
                  </a:cubicBezTo>
                  <a:cubicBezTo>
                    <a:pt x="1466" y="585"/>
                    <a:pt x="1466" y="585"/>
                    <a:pt x="1466" y="585"/>
                  </a:cubicBezTo>
                  <a:cubicBezTo>
                    <a:pt x="1466" y="585"/>
                    <a:pt x="1467" y="585"/>
                    <a:pt x="1467" y="586"/>
                  </a:cubicBezTo>
                  <a:cubicBezTo>
                    <a:pt x="1467" y="586"/>
                    <a:pt x="1467" y="586"/>
                    <a:pt x="1467" y="586"/>
                  </a:cubicBezTo>
                  <a:cubicBezTo>
                    <a:pt x="1468" y="586"/>
                    <a:pt x="1468" y="586"/>
                    <a:pt x="1468" y="586"/>
                  </a:cubicBezTo>
                  <a:cubicBezTo>
                    <a:pt x="1469" y="586"/>
                    <a:pt x="1469" y="586"/>
                    <a:pt x="1470" y="586"/>
                  </a:cubicBezTo>
                  <a:cubicBezTo>
                    <a:pt x="1470" y="586"/>
                    <a:pt x="1470" y="586"/>
                    <a:pt x="1470" y="586"/>
                  </a:cubicBezTo>
                  <a:cubicBezTo>
                    <a:pt x="1470" y="586"/>
                    <a:pt x="1471" y="585"/>
                    <a:pt x="1472" y="584"/>
                  </a:cubicBezTo>
                  <a:cubicBezTo>
                    <a:pt x="1472" y="584"/>
                    <a:pt x="1472" y="583"/>
                    <a:pt x="1472" y="583"/>
                  </a:cubicBezTo>
                  <a:cubicBezTo>
                    <a:pt x="1472" y="583"/>
                    <a:pt x="1472" y="583"/>
                    <a:pt x="1472" y="583"/>
                  </a:cubicBezTo>
                  <a:cubicBezTo>
                    <a:pt x="1472" y="583"/>
                    <a:pt x="1472" y="582"/>
                    <a:pt x="1472" y="582"/>
                  </a:cubicBezTo>
                  <a:cubicBezTo>
                    <a:pt x="1473" y="581"/>
                    <a:pt x="1472" y="579"/>
                    <a:pt x="1471" y="579"/>
                  </a:cubicBezTo>
                  <a:close/>
                  <a:moveTo>
                    <a:pt x="1438" y="528"/>
                  </a:moveTo>
                  <a:cubicBezTo>
                    <a:pt x="1438" y="528"/>
                    <a:pt x="1438" y="529"/>
                    <a:pt x="1438" y="529"/>
                  </a:cubicBezTo>
                  <a:cubicBezTo>
                    <a:pt x="1438" y="529"/>
                    <a:pt x="1438" y="529"/>
                    <a:pt x="1438" y="529"/>
                  </a:cubicBezTo>
                  <a:cubicBezTo>
                    <a:pt x="1438" y="529"/>
                    <a:pt x="1438" y="529"/>
                    <a:pt x="1438" y="529"/>
                  </a:cubicBezTo>
                  <a:cubicBezTo>
                    <a:pt x="1438" y="529"/>
                    <a:pt x="1438" y="529"/>
                    <a:pt x="1439" y="529"/>
                  </a:cubicBezTo>
                  <a:cubicBezTo>
                    <a:pt x="1439" y="529"/>
                    <a:pt x="1439" y="529"/>
                    <a:pt x="1439" y="530"/>
                  </a:cubicBezTo>
                  <a:cubicBezTo>
                    <a:pt x="1439" y="530"/>
                    <a:pt x="1439" y="530"/>
                    <a:pt x="1439" y="530"/>
                  </a:cubicBezTo>
                  <a:cubicBezTo>
                    <a:pt x="1440" y="530"/>
                    <a:pt x="1440" y="530"/>
                    <a:pt x="1440" y="530"/>
                  </a:cubicBezTo>
                  <a:cubicBezTo>
                    <a:pt x="1440" y="530"/>
                    <a:pt x="1440" y="530"/>
                    <a:pt x="1440" y="530"/>
                  </a:cubicBezTo>
                  <a:cubicBezTo>
                    <a:pt x="1441" y="530"/>
                    <a:pt x="1441" y="530"/>
                    <a:pt x="1442" y="530"/>
                  </a:cubicBezTo>
                  <a:cubicBezTo>
                    <a:pt x="1442" y="530"/>
                    <a:pt x="1442" y="530"/>
                    <a:pt x="1442" y="530"/>
                  </a:cubicBezTo>
                  <a:cubicBezTo>
                    <a:pt x="1442" y="529"/>
                    <a:pt x="1442" y="529"/>
                    <a:pt x="1443" y="529"/>
                  </a:cubicBezTo>
                  <a:cubicBezTo>
                    <a:pt x="1443" y="529"/>
                    <a:pt x="1443" y="529"/>
                    <a:pt x="1444" y="528"/>
                  </a:cubicBezTo>
                  <a:cubicBezTo>
                    <a:pt x="1478" y="494"/>
                    <a:pt x="1478" y="494"/>
                    <a:pt x="1478" y="494"/>
                  </a:cubicBezTo>
                  <a:cubicBezTo>
                    <a:pt x="1478" y="494"/>
                    <a:pt x="1478" y="493"/>
                    <a:pt x="1478" y="493"/>
                  </a:cubicBezTo>
                  <a:cubicBezTo>
                    <a:pt x="1479" y="493"/>
                    <a:pt x="1479" y="493"/>
                    <a:pt x="1479" y="493"/>
                  </a:cubicBezTo>
                  <a:cubicBezTo>
                    <a:pt x="1490" y="481"/>
                    <a:pt x="1490" y="481"/>
                    <a:pt x="1490" y="481"/>
                  </a:cubicBezTo>
                  <a:cubicBezTo>
                    <a:pt x="1491" y="480"/>
                    <a:pt x="1491" y="478"/>
                    <a:pt x="1490" y="477"/>
                  </a:cubicBezTo>
                  <a:cubicBezTo>
                    <a:pt x="1489" y="476"/>
                    <a:pt x="1487" y="476"/>
                    <a:pt x="1486" y="477"/>
                  </a:cubicBezTo>
                  <a:cubicBezTo>
                    <a:pt x="1475" y="488"/>
                    <a:pt x="1475" y="488"/>
                    <a:pt x="1475" y="488"/>
                  </a:cubicBezTo>
                  <a:cubicBezTo>
                    <a:pt x="1474" y="488"/>
                    <a:pt x="1474" y="489"/>
                    <a:pt x="1474" y="489"/>
                  </a:cubicBezTo>
                  <a:cubicBezTo>
                    <a:pt x="1474" y="489"/>
                    <a:pt x="1474" y="489"/>
                    <a:pt x="1473" y="490"/>
                  </a:cubicBezTo>
                  <a:cubicBezTo>
                    <a:pt x="1439" y="524"/>
                    <a:pt x="1439" y="524"/>
                    <a:pt x="1439" y="524"/>
                  </a:cubicBezTo>
                  <a:cubicBezTo>
                    <a:pt x="1439" y="524"/>
                    <a:pt x="1439" y="524"/>
                    <a:pt x="1439" y="524"/>
                  </a:cubicBezTo>
                  <a:cubicBezTo>
                    <a:pt x="1439" y="524"/>
                    <a:pt x="1439" y="524"/>
                    <a:pt x="1439" y="524"/>
                  </a:cubicBezTo>
                  <a:cubicBezTo>
                    <a:pt x="1439" y="524"/>
                    <a:pt x="1439" y="524"/>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6"/>
                    <a:pt x="1438" y="526"/>
                    <a:pt x="1438" y="526"/>
                  </a:cubicBezTo>
                  <a:cubicBezTo>
                    <a:pt x="1437" y="526"/>
                    <a:pt x="1437" y="526"/>
                    <a:pt x="1437" y="526"/>
                  </a:cubicBezTo>
                  <a:cubicBezTo>
                    <a:pt x="1437" y="527"/>
                    <a:pt x="1437" y="527"/>
                    <a:pt x="1437" y="527"/>
                  </a:cubicBezTo>
                  <a:cubicBezTo>
                    <a:pt x="1437" y="527"/>
                    <a:pt x="1437" y="527"/>
                    <a:pt x="1438" y="528"/>
                  </a:cubicBezTo>
                  <a:cubicBezTo>
                    <a:pt x="1438" y="528"/>
                    <a:pt x="1438" y="528"/>
                    <a:pt x="1438" y="528"/>
                  </a:cubicBezTo>
                  <a:close/>
                </a:path>
              </a:pathLst>
            </a:custGeom>
            <a:solidFill>
              <a:srgbClr val="2C3E50">
                <a:lumMod val="60000"/>
                <a:lumOff val="40000"/>
              </a:srgbClr>
            </a:soli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chemeClr val="bg1"/>
                </a:solidFill>
                <a:effectLst/>
                <a:uLnTx/>
                <a:uFillTx/>
                <a:latin typeface="Calibri"/>
              </a:endParaRPr>
            </a:p>
          </p:txBody>
        </p:sp>
        <p:sp>
          <p:nvSpPr>
            <p:cNvPr id="40" name="Oval 39">
              <a:extLst/>
            </p:cNvPr>
            <p:cNvSpPr/>
            <p:nvPr/>
          </p:nvSpPr>
          <p:spPr>
            <a:xfrm>
              <a:off x="4147803" y="4561931"/>
              <a:ext cx="138788" cy="138788"/>
            </a:xfrm>
            <a:prstGeom prst="ellipse">
              <a:avLst/>
            </a:prstGeom>
            <a:solidFill>
              <a:sysClr val="window" lastClr="FFFFFF"/>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chemeClr val="bg1"/>
                </a:solidFill>
                <a:effectLst/>
                <a:uLnTx/>
                <a:uFillTx/>
                <a:latin typeface="Calibri"/>
                <a:ea typeface="+mn-ea"/>
                <a:cs typeface="+mn-cs"/>
              </a:endParaRPr>
            </a:p>
          </p:txBody>
        </p:sp>
        <p:sp>
          <p:nvSpPr>
            <p:cNvPr id="41" name="Oval 40">
              <a:extLst/>
            </p:cNvPr>
            <p:cNvSpPr/>
            <p:nvPr/>
          </p:nvSpPr>
          <p:spPr>
            <a:xfrm>
              <a:off x="4230013" y="2819401"/>
              <a:ext cx="138788" cy="138788"/>
            </a:xfrm>
            <a:prstGeom prst="ellipse">
              <a:avLst/>
            </a:prstGeom>
            <a:solidFill>
              <a:sysClr val="window" lastClr="FFFFFF"/>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chemeClr val="bg1"/>
                </a:solidFill>
                <a:effectLst/>
                <a:uLnTx/>
                <a:uFillTx/>
                <a:latin typeface="Calibri"/>
                <a:ea typeface="+mn-ea"/>
                <a:cs typeface="+mn-cs"/>
              </a:endParaRPr>
            </a:p>
          </p:txBody>
        </p:sp>
        <p:sp>
          <p:nvSpPr>
            <p:cNvPr id="42" name="Oval 41">
              <a:extLst/>
            </p:cNvPr>
            <p:cNvSpPr/>
            <p:nvPr/>
          </p:nvSpPr>
          <p:spPr>
            <a:xfrm>
              <a:off x="5406549" y="3342731"/>
              <a:ext cx="138788" cy="138788"/>
            </a:xfrm>
            <a:prstGeom prst="ellipse">
              <a:avLst/>
            </a:prstGeom>
            <a:solidFill>
              <a:sysClr val="window" lastClr="FFFFFF"/>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chemeClr val="bg1"/>
                </a:solidFill>
                <a:effectLst/>
                <a:uLnTx/>
                <a:uFillTx/>
                <a:latin typeface="Calibri"/>
                <a:ea typeface="+mn-ea"/>
                <a:cs typeface="+mn-cs"/>
              </a:endParaRPr>
            </a:p>
          </p:txBody>
        </p:sp>
        <p:sp>
          <p:nvSpPr>
            <p:cNvPr id="43" name="Freeform 162">
              <a:extLst/>
            </p:cNvPr>
            <p:cNvSpPr>
              <a:spLocks noEditPoints="1"/>
            </p:cNvSpPr>
            <p:nvPr/>
          </p:nvSpPr>
          <p:spPr bwMode="auto">
            <a:xfrm>
              <a:off x="4187686" y="2515065"/>
              <a:ext cx="225396" cy="360252"/>
            </a:xfrm>
            <a:custGeom>
              <a:avLst/>
              <a:gdLst>
                <a:gd name="T0" fmla="*/ 100 w 200"/>
                <a:gd name="T1" fmla="*/ 158 h 320"/>
                <a:gd name="T2" fmla="*/ 43 w 200"/>
                <a:gd name="T3" fmla="*/ 101 h 320"/>
                <a:gd name="T4" fmla="*/ 100 w 200"/>
                <a:gd name="T5" fmla="*/ 44 h 320"/>
                <a:gd name="T6" fmla="*/ 158 w 200"/>
                <a:gd name="T7" fmla="*/ 101 h 320"/>
                <a:gd name="T8" fmla="*/ 100 w 200"/>
                <a:gd name="T9" fmla="*/ 158 h 320"/>
                <a:gd name="T10" fmla="*/ 100 w 200"/>
                <a:gd name="T11" fmla="*/ 0 h 320"/>
                <a:gd name="T12" fmla="*/ 0 w 200"/>
                <a:gd name="T13" fmla="*/ 100 h 320"/>
                <a:gd name="T14" fmla="*/ 100 w 200"/>
                <a:gd name="T15" fmla="*/ 320 h 320"/>
                <a:gd name="T16" fmla="*/ 200 w 200"/>
                <a:gd name="T17" fmla="*/ 100 h 320"/>
                <a:gd name="T18" fmla="*/ 100 w 200"/>
                <a:gd name="T19"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rgbClr val="2980B9"/>
            </a:soli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chemeClr val="bg1"/>
                </a:solidFill>
                <a:effectLst/>
                <a:uLnTx/>
                <a:uFillTx/>
                <a:latin typeface="Calibri"/>
              </a:endParaRPr>
            </a:p>
          </p:txBody>
        </p:sp>
        <p:sp>
          <p:nvSpPr>
            <p:cNvPr id="44" name="Freeform 163">
              <a:extLst/>
            </p:cNvPr>
            <p:cNvSpPr>
              <a:spLocks noEditPoints="1"/>
            </p:cNvSpPr>
            <p:nvPr/>
          </p:nvSpPr>
          <p:spPr bwMode="auto">
            <a:xfrm>
              <a:off x="5363243" y="3051873"/>
              <a:ext cx="225396" cy="360252"/>
            </a:xfrm>
            <a:custGeom>
              <a:avLst/>
              <a:gdLst>
                <a:gd name="T0" fmla="*/ 100 w 200"/>
                <a:gd name="T1" fmla="*/ 158 h 320"/>
                <a:gd name="T2" fmla="*/ 43 w 200"/>
                <a:gd name="T3" fmla="*/ 101 h 320"/>
                <a:gd name="T4" fmla="*/ 100 w 200"/>
                <a:gd name="T5" fmla="*/ 44 h 320"/>
                <a:gd name="T6" fmla="*/ 158 w 200"/>
                <a:gd name="T7" fmla="*/ 101 h 320"/>
                <a:gd name="T8" fmla="*/ 100 w 200"/>
                <a:gd name="T9" fmla="*/ 158 h 320"/>
                <a:gd name="T10" fmla="*/ 100 w 200"/>
                <a:gd name="T11" fmla="*/ 0 h 320"/>
                <a:gd name="T12" fmla="*/ 0 w 200"/>
                <a:gd name="T13" fmla="*/ 100 h 320"/>
                <a:gd name="T14" fmla="*/ 100 w 200"/>
                <a:gd name="T15" fmla="*/ 320 h 320"/>
                <a:gd name="T16" fmla="*/ 200 w 200"/>
                <a:gd name="T17" fmla="*/ 100 h 320"/>
                <a:gd name="T18" fmla="*/ 100 w 200"/>
                <a:gd name="T19"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rgbClr val="F39C12"/>
            </a:soli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chemeClr val="bg1"/>
                </a:solidFill>
                <a:effectLst/>
                <a:uLnTx/>
                <a:uFillTx/>
                <a:latin typeface="Calibri"/>
              </a:endParaRPr>
            </a:p>
          </p:txBody>
        </p:sp>
        <p:sp>
          <p:nvSpPr>
            <p:cNvPr id="45" name="Freeform 164">
              <a:extLst/>
            </p:cNvPr>
            <p:cNvSpPr>
              <a:spLocks noEditPoints="1"/>
            </p:cNvSpPr>
            <p:nvPr/>
          </p:nvSpPr>
          <p:spPr bwMode="auto">
            <a:xfrm>
              <a:off x="4104498" y="4271073"/>
              <a:ext cx="225396" cy="360252"/>
            </a:xfrm>
            <a:custGeom>
              <a:avLst/>
              <a:gdLst>
                <a:gd name="T0" fmla="*/ 100 w 200"/>
                <a:gd name="T1" fmla="*/ 158 h 320"/>
                <a:gd name="T2" fmla="*/ 43 w 200"/>
                <a:gd name="T3" fmla="*/ 101 h 320"/>
                <a:gd name="T4" fmla="*/ 100 w 200"/>
                <a:gd name="T5" fmla="*/ 44 h 320"/>
                <a:gd name="T6" fmla="*/ 158 w 200"/>
                <a:gd name="T7" fmla="*/ 101 h 320"/>
                <a:gd name="T8" fmla="*/ 100 w 200"/>
                <a:gd name="T9" fmla="*/ 158 h 320"/>
                <a:gd name="T10" fmla="*/ 100 w 200"/>
                <a:gd name="T11" fmla="*/ 0 h 320"/>
                <a:gd name="T12" fmla="*/ 0 w 200"/>
                <a:gd name="T13" fmla="*/ 100 h 320"/>
                <a:gd name="T14" fmla="*/ 100 w 200"/>
                <a:gd name="T15" fmla="*/ 320 h 320"/>
                <a:gd name="T16" fmla="*/ 200 w 200"/>
                <a:gd name="T17" fmla="*/ 100 h 320"/>
                <a:gd name="T18" fmla="*/ 100 w 200"/>
                <a:gd name="T19"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rgbClr val="9BBB59"/>
            </a:soli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chemeClr val="bg1"/>
                </a:solidFill>
                <a:effectLst/>
                <a:uLnTx/>
                <a:uFillTx/>
                <a:latin typeface="Calibri"/>
              </a:endParaRPr>
            </a:p>
          </p:txBody>
        </p:sp>
        <p:grpSp>
          <p:nvGrpSpPr>
            <p:cNvPr id="50" name="Group 49">
              <a:extLst/>
            </p:cNvPr>
            <p:cNvGrpSpPr/>
            <p:nvPr/>
          </p:nvGrpSpPr>
          <p:grpSpPr>
            <a:xfrm>
              <a:off x="1308919" y="2902701"/>
              <a:ext cx="270459" cy="270459"/>
              <a:chOff x="981689" y="2177026"/>
              <a:chExt cx="202844" cy="202844"/>
            </a:xfrm>
          </p:grpSpPr>
          <p:sp>
            <p:nvSpPr>
              <p:cNvPr id="52" name="Oval 51">
                <a:extLst/>
              </p:cNvPr>
              <p:cNvSpPr/>
              <p:nvPr/>
            </p:nvSpPr>
            <p:spPr>
              <a:xfrm>
                <a:off x="981689" y="2177026"/>
                <a:ext cx="202844" cy="202844"/>
              </a:xfrm>
              <a:prstGeom prst="ellipse">
                <a:avLst/>
              </a:prstGeom>
              <a:solidFill>
                <a:srgbClr val="2C3E50"/>
              </a:solidFill>
              <a:ln w="9525" cap="flat" cmpd="sng" algn="ctr">
                <a:solidFill>
                  <a:sysClr val="window" lastClr="FFFFFF"/>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chemeClr val="bg1"/>
                  </a:solidFill>
                  <a:effectLst/>
                  <a:uLnTx/>
                  <a:uFillTx/>
                  <a:latin typeface="Calibri"/>
                  <a:ea typeface="+mn-ea"/>
                  <a:cs typeface="+mn-cs"/>
                </a:endParaRPr>
              </a:p>
            </p:txBody>
          </p:sp>
          <p:sp>
            <p:nvSpPr>
              <p:cNvPr id="53" name="Oval 52">
                <a:extLst/>
              </p:cNvPr>
              <p:cNvSpPr/>
              <p:nvPr/>
            </p:nvSpPr>
            <p:spPr>
              <a:xfrm>
                <a:off x="1031066" y="2226403"/>
                <a:ext cx="104091" cy="104091"/>
              </a:xfrm>
              <a:prstGeom prst="ellipse">
                <a:avLst/>
              </a:prstGeom>
              <a:solidFill>
                <a:sysClr val="window" lastClr="FFFFFF"/>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chemeClr val="bg1"/>
                  </a:solidFill>
                  <a:effectLst/>
                  <a:uLnTx/>
                  <a:uFillTx/>
                  <a:latin typeface="Calibri"/>
                  <a:ea typeface="+mn-ea"/>
                  <a:cs typeface="+mn-cs"/>
                </a:endParaRPr>
              </a:p>
            </p:txBody>
          </p:sp>
        </p:grpSp>
        <p:sp>
          <p:nvSpPr>
            <p:cNvPr id="51" name="Freeform 6">
              <a:extLst/>
            </p:cNvPr>
            <p:cNvSpPr>
              <a:spLocks noEditPoints="1"/>
            </p:cNvSpPr>
            <p:nvPr/>
          </p:nvSpPr>
          <p:spPr bwMode="auto">
            <a:xfrm>
              <a:off x="1334625" y="2677678"/>
              <a:ext cx="225396" cy="360252"/>
            </a:xfrm>
            <a:custGeom>
              <a:avLst/>
              <a:gdLst>
                <a:gd name="T0" fmla="*/ 100 w 200"/>
                <a:gd name="T1" fmla="*/ 158 h 320"/>
                <a:gd name="T2" fmla="*/ 43 w 200"/>
                <a:gd name="T3" fmla="*/ 101 h 320"/>
                <a:gd name="T4" fmla="*/ 100 w 200"/>
                <a:gd name="T5" fmla="*/ 44 h 320"/>
                <a:gd name="T6" fmla="*/ 158 w 200"/>
                <a:gd name="T7" fmla="*/ 101 h 320"/>
                <a:gd name="T8" fmla="*/ 100 w 200"/>
                <a:gd name="T9" fmla="*/ 158 h 320"/>
                <a:gd name="T10" fmla="*/ 100 w 200"/>
                <a:gd name="T11" fmla="*/ 0 h 320"/>
                <a:gd name="T12" fmla="*/ 0 w 200"/>
                <a:gd name="T13" fmla="*/ 100 h 320"/>
                <a:gd name="T14" fmla="*/ 100 w 200"/>
                <a:gd name="T15" fmla="*/ 320 h 320"/>
                <a:gd name="T16" fmla="*/ 200 w 200"/>
                <a:gd name="T17" fmla="*/ 100 h 320"/>
                <a:gd name="T18" fmla="*/ 100 w 200"/>
                <a:gd name="T19"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rgbClr val="16A085"/>
            </a:soli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chemeClr val="bg1"/>
                </a:solidFill>
                <a:effectLst/>
                <a:uLnTx/>
                <a:uFillTx/>
                <a:latin typeface="Calibri"/>
              </a:endParaRPr>
            </a:p>
          </p:txBody>
        </p:sp>
      </p:grpSp>
      <p:grpSp>
        <p:nvGrpSpPr>
          <p:cNvPr id="54" name="Group 53"/>
          <p:cNvGrpSpPr/>
          <p:nvPr/>
        </p:nvGrpSpPr>
        <p:grpSpPr>
          <a:xfrm>
            <a:off x="825447" y="3356027"/>
            <a:ext cx="532671" cy="634101"/>
            <a:chOff x="6320820" y="3015862"/>
            <a:chExt cx="1420126" cy="1323253"/>
          </a:xfrm>
        </p:grpSpPr>
        <p:cxnSp>
          <p:nvCxnSpPr>
            <p:cNvPr id="55" name="Straight Connector 54"/>
            <p:cNvCxnSpPr>
              <a:cxnSpLocks/>
            </p:cNvCxnSpPr>
            <p:nvPr/>
          </p:nvCxnSpPr>
          <p:spPr>
            <a:xfrm>
              <a:off x="6572187" y="3141543"/>
              <a:ext cx="928793" cy="0"/>
            </a:xfrm>
            <a:prstGeom prst="line">
              <a:avLst/>
            </a:prstGeom>
            <a:noFill/>
            <a:ln w="38100" cap="flat" cmpd="sng" algn="ctr">
              <a:solidFill>
                <a:srgbClr val="59B4D9"/>
              </a:solidFill>
              <a:prstDash val="sysDot"/>
              <a:miter lim="800000"/>
              <a:headEnd type="none"/>
              <a:tailEnd type="none"/>
            </a:ln>
            <a:effectLst/>
          </p:spPr>
        </p:cxnSp>
        <p:sp>
          <p:nvSpPr>
            <p:cNvPr id="56" name="Oval 55"/>
            <p:cNvSpPr/>
            <p:nvPr/>
          </p:nvSpPr>
          <p:spPr bwMode="auto">
            <a:xfrm>
              <a:off x="6320820" y="3015863"/>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57" name="Circle: Hollow 67"/>
            <p:cNvSpPr/>
            <p:nvPr/>
          </p:nvSpPr>
          <p:spPr bwMode="auto">
            <a:xfrm>
              <a:off x="7489581" y="3015862"/>
              <a:ext cx="251365" cy="251365"/>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cxnSp>
          <p:nvCxnSpPr>
            <p:cNvPr id="58" name="Straight Connector 57"/>
            <p:cNvCxnSpPr>
              <a:cxnSpLocks/>
            </p:cNvCxnSpPr>
            <p:nvPr/>
          </p:nvCxnSpPr>
          <p:spPr>
            <a:xfrm>
              <a:off x="6572187" y="3474055"/>
              <a:ext cx="928793" cy="0"/>
            </a:xfrm>
            <a:prstGeom prst="line">
              <a:avLst/>
            </a:prstGeom>
            <a:noFill/>
            <a:ln w="38100" cap="flat" cmpd="sng" algn="ctr">
              <a:solidFill>
                <a:srgbClr val="59B4D9"/>
              </a:solidFill>
              <a:prstDash val="sysDot"/>
              <a:miter lim="800000"/>
              <a:headEnd type="none"/>
              <a:tailEnd type="none"/>
            </a:ln>
            <a:effectLst/>
          </p:spPr>
        </p:cxnSp>
        <p:sp>
          <p:nvSpPr>
            <p:cNvPr id="59" name="Oval 58"/>
            <p:cNvSpPr/>
            <p:nvPr/>
          </p:nvSpPr>
          <p:spPr bwMode="auto">
            <a:xfrm>
              <a:off x="6320820" y="3348374"/>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60" name="Circle: Hollow 70"/>
            <p:cNvSpPr/>
            <p:nvPr/>
          </p:nvSpPr>
          <p:spPr bwMode="auto">
            <a:xfrm>
              <a:off x="7489581" y="3348373"/>
              <a:ext cx="251365" cy="251365"/>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cxnSp>
          <p:nvCxnSpPr>
            <p:cNvPr id="61" name="Straight Connector 60"/>
            <p:cNvCxnSpPr>
              <a:cxnSpLocks/>
            </p:cNvCxnSpPr>
            <p:nvPr/>
          </p:nvCxnSpPr>
          <p:spPr>
            <a:xfrm>
              <a:off x="6572187" y="3816580"/>
              <a:ext cx="928793" cy="0"/>
            </a:xfrm>
            <a:prstGeom prst="line">
              <a:avLst/>
            </a:prstGeom>
            <a:noFill/>
            <a:ln w="38100" cap="flat" cmpd="sng" algn="ctr">
              <a:solidFill>
                <a:srgbClr val="59B4D9"/>
              </a:solidFill>
              <a:prstDash val="sysDot"/>
              <a:miter lim="800000"/>
              <a:headEnd type="none"/>
              <a:tailEnd type="none"/>
            </a:ln>
            <a:effectLst/>
          </p:spPr>
        </p:cxnSp>
        <p:sp>
          <p:nvSpPr>
            <p:cNvPr id="62" name="Oval 61"/>
            <p:cNvSpPr/>
            <p:nvPr/>
          </p:nvSpPr>
          <p:spPr bwMode="auto">
            <a:xfrm>
              <a:off x="6320820" y="3690898"/>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63" name="Circle: Hollow 73"/>
            <p:cNvSpPr/>
            <p:nvPr/>
          </p:nvSpPr>
          <p:spPr bwMode="auto">
            <a:xfrm>
              <a:off x="7489581" y="3690898"/>
              <a:ext cx="251365" cy="251365"/>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64" name="TextBox 63"/>
            <p:cNvSpPr txBox="1"/>
            <p:nvPr/>
          </p:nvSpPr>
          <p:spPr>
            <a:xfrm>
              <a:off x="6320820" y="4002328"/>
              <a:ext cx="90595" cy="336787"/>
            </a:xfrm>
            <a:prstGeom prst="rect">
              <a:avLst/>
            </a:prstGeom>
            <a:noFill/>
          </p:spPr>
          <p:txBody>
            <a:bodyPr wrap="none" lIns="0" rtlCol="0">
              <a:spAutoFit/>
            </a:bodyPr>
            <a:lstStyle/>
            <a:p>
              <a:pPr defTabSz="932597"/>
              <a:endParaRPr lang="en-US" sz="1632" kern="0" dirty="0">
                <a:solidFill>
                  <a:srgbClr val="59B4D9"/>
                </a:solidFill>
                <a:latin typeface="Segoe UI" charset="0"/>
                <a:ea typeface="Segoe UI" charset="0"/>
                <a:cs typeface="Segoe UI" charset="0"/>
              </a:endParaRPr>
            </a:p>
          </p:txBody>
        </p:sp>
      </p:grpSp>
      <p:grpSp>
        <p:nvGrpSpPr>
          <p:cNvPr id="65" name="Group 64"/>
          <p:cNvGrpSpPr/>
          <p:nvPr/>
        </p:nvGrpSpPr>
        <p:grpSpPr>
          <a:xfrm>
            <a:off x="2309532" y="4160698"/>
            <a:ext cx="532671" cy="634101"/>
            <a:chOff x="6320820" y="3015862"/>
            <a:chExt cx="1420126" cy="1323253"/>
          </a:xfrm>
        </p:grpSpPr>
        <p:cxnSp>
          <p:nvCxnSpPr>
            <p:cNvPr id="66" name="Straight Connector 65"/>
            <p:cNvCxnSpPr>
              <a:cxnSpLocks/>
            </p:cNvCxnSpPr>
            <p:nvPr/>
          </p:nvCxnSpPr>
          <p:spPr>
            <a:xfrm>
              <a:off x="6572187" y="3141543"/>
              <a:ext cx="928793" cy="0"/>
            </a:xfrm>
            <a:prstGeom prst="line">
              <a:avLst/>
            </a:prstGeom>
            <a:noFill/>
            <a:ln w="38100" cap="flat" cmpd="sng" algn="ctr">
              <a:solidFill>
                <a:srgbClr val="59B4D9"/>
              </a:solidFill>
              <a:prstDash val="sysDot"/>
              <a:miter lim="800000"/>
              <a:headEnd type="none"/>
              <a:tailEnd type="none"/>
            </a:ln>
            <a:effectLst/>
          </p:spPr>
        </p:cxnSp>
        <p:sp>
          <p:nvSpPr>
            <p:cNvPr id="67" name="Oval 66"/>
            <p:cNvSpPr/>
            <p:nvPr/>
          </p:nvSpPr>
          <p:spPr bwMode="auto">
            <a:xfrm>
              <a:off x="6320820" y="3015863"/>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68" name="Circle: Hollow 67"/>
            <p:cNvSpPr/>
            <p:nvPr/>
          </p:nvSpPr>
          <p:spPr bwMode="auto">
            <a:xfrm>
              <a:off x="7489581" y="3015862"/>
              <a:ext cx="251365" cy="251365"/>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cxnSp>
          <p:nvCxnSpPr>
            <p:cNvPr id="69" name="Straight Connector 68"/>
            <p:cNvCxnSpPr>
              <a:cxnSpLocks/>
            </p:cNvCxnSpPr>
            <p:nvPr/>
          </p:nvCxnSpPr>
          <p:spPr>
            <a:xfrm>
              <a:off x="6572187" y="3474055"/>
              <a:ext cx="928793" cy="0"/>
            </a:xfrm>
            <a:prstGeom prst="line">
              <a:avLst/>
            </a:prstGeom>
            <a:noFill/>
            <a:ln w="38100" cap="flat" cmpd="sng" algn="ctr">
              <a:solidFill>
                <a:srgbClr val="59B4D9"/>
              </a:solidFill>
              <a:prstDash val="sysDot"/>
              <a:miter lim="800000"/>
              <a:headEnd type="none"/>
              <a:tailEnd type="none"/>
            </a:ln>
            <a:effectLst/>
          </p:spPr>
        </p:cxnSp>
        <p:sp>
          <p:nvSpPr>
            <p:cNvPr id="70" name="Oval 69"/>
            <p:cNvSpPr/>
            <p:nvPr/>
          </p:nvSpPr>
          <p:spPr bwMode="auto">
            <a:xfrm>
              <a:off x="6320820" y="3348374"/>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71" name="Circle: Hollow 70"/>
            <p:cNvSpPr/>
            <p:nvPr/>
          </p:nvSpPr>
          <p:spPr bwMode="auto">
            <a:xfrm>
              <a:off x="7489581" y="3348373"/>
              <a:ext cx="251365" cy="251365"/>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cxnSp>
          <p:nvCxnSpPr>
            <p:cNvPr id="72" name="Straight Connector 71"/>
            <p:cNvCxnSpPr>
              <a:cxnSpLocks/>
            </p:cNvCxnSpPr>
            <p:nvPr/>
          </p:nvCxnSpPr>
          <p:spPr>
            <a:xfrm>
              <a:off x="6572187" y="3816580"/>
              <a:ext cx="928793" cy="0"/>
            </a:xfrm>
            <a:prstGeom prst="line">
              <a:avLst/>
            </a:prstGeom>
            <a:noFill/>
            <a:ln w="38100" cap="flat" cmpd="sng" algn="ctr">
              <a:solidFill>
                <a:srgbClr val="59B4D9"/>
              </a:solidFill>
              <a:prstDash val="sysDot"/>
              <a:miter lim="800000"/>
              <a:headEnd type="none"/>
              <a:tailEnd type="none"/>
            </a:ln>
            <a:effectLst/>
          </p:spPr>
        </p:cxnSp>
        <p:sp>
          <p:nvSpPr>
            <p:cNvPr id="73" name="Oval 72"/>
            <p:cNvSpPr/>
            <p:nvPr/>
          </p:nvSpPr>
          <p:spPr bwMode="auto">
            <a:xfrm>
              <a:off x="6320820" y="3690898"/>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74" name="Circle: Hollow 73"/>
            <p:cNvSpPr/>
            <p:nvPr/>
          </p:nvSpPr>
          <p:spPr bwMode="auto">
            <a:xfrm>
              <a:off x="7489581" y="3690898"/>
              <a:ext cx="251365" cy="251365"/>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75" name="TextBox 74"/>
            <p:cNvSpPr txBox="1"/>
            <p:nvPr/>
          </p:nvSpPr>
          <p:spPr>
            <a:xfrm>
              <a:off x="6320820" y="4002328"/>
              <a:ext cx="90595" cy="336787"/>
            </a:xfrm>
            <a:prstGeom prst="rect">
              <a:avLst/>
            </a:prstGeom>
            <a:noFill/>
          </p:spPr>
          <p:txBody>
            <a:bodyPr wrap="none" lIns="0" rtlCol="0">
              <a:spAutoFit/>
            </a:bodyPr>
            <a:lstStyle/>
            <a:p>
              <a:pPr defTabSz="932597"/>
              <a:endParaRPr lang="en-US" sz="1632" kern="0" dirty="0">
                <a:solidFill>
                  <a:srgbClr val="59B4D9"/>
                </a:solidFill>
                <a:latin typeface="Segoe UI" charset="0"/>
                <a:ea typeface="Segoe UI" charset="0"/>
                <a:cs typeface="Segoe UI" charset="0"/>
              </a:endParaRPr>
            </a:p>
          </p:txBody>
        </p:sp>
      </p:grpSp>
      <p:grpSp>
        <p:nvGrpSpPr>
          <p:cNvPr id="76" name="Group 75"/>
          <p:cNvGrpSpPr/>
          <p:nvPr/>
        </p:nvGrpSpPr>
        <p:grpSpPr>
          <a:xfrm>
            <a:off x="2288384" y="3286817"/>
            <a:ext cx="532671" cy="634101"/>
            <a:chOff x="6320820" y="3015862"/>
            <a:chExt cx="1420126" cy="1323253"/>
          </a:xfrm>
        </p:grpSpPr>
        <p:cxnSp>
          <p:nvCxnSpPr>
            <p:cNvPr id="77" name="Straight Connector 76"/>
            <p:cNvCxnSpPr>
              <a:cxnSpLocks/>
            </p:cNvCxnSpPr>
            <p:nvPr/>
          </p:nvCxnSpPr>
          <p:spPr>
            <a:xfrm>
              <a:off x="6572187" y="3141543"/>
              <a:ext cx="928793" cy="0"/>
            </a:xfrm>
            <a:prstGeom prst="line">
              <a:avLst/>
            </a:prstGeom>
            <a:noFill/>
            <a:ln w="38100" cap="flat" cmpd="sng" algn="ctr">
              <a:solidFill>
                <a:srgbClr val="59B4D9"/>
              </a:solidFill>
              <a:prstDash val="sysDot"/>
              <a:miter lim="800000"/>
              <a:headEnd type="none"/>
              <a:tailEnd type="none"/>
            </a:ln>
            <a:effectLst/>
          </p:spPr>
        </p:cxnSp>
        <p:sp>
          <p:nvSpPr>
            <p:cNvPr id="78" name="Oval 77"/>
            <p:cNvSpPr/>
            <p:nvPr/>
          </p:nvSpPr>
          <p:spPr bwMode="auto">
            <a:xfrm>
              <a:off x="6320820" y="3015863"/>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79" name="Circle: Hollow 67"/>
            <p:cNvSpPr/>
            <p:nvPr/>
          </p:nvSpPr>
          <p:spPr bwMode="auto">
            <a:xfrm>
              <a:off x="7489581" y="3015862"/>
              <a:ext cx="251365" cy="251365"/>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cxnSp>
          <p:nvCxnSpPr>
            <p:cNvPr id="80" name="Straight Connector 79"/>
            <p:cNvCxnSpPr>
              <a:cxnSpLocks/>
            </p:cNvCxnSpPr>
            <p:nvPr/>
          </p:nvCxnSpPr>
          <p:spPr>
            <a:xfrm>
              <a:off x="6572187" y="3474055"/>
              <a:ext cx="928793" cy="0"/>
            </a:xfrm>
            <a:prstGeom prst="line">
              <a:avLst/>
            </a:prstGeom>
            <a:noFill/>
            <a:ln w="38100" cap="flat" cmpd="sng" algn="ctr">
              <a:solidFill>
                <a:srgbClr val="59B4D9"/>
              </a:solidFill>
              <a:prstDash val="sysDot"/>
              <a:miter lim="800000"/>
              <a:headEnd type="none"/>
              <a:tailEnd type="none"/>
            </a:ln>
            <a:effectLst/>
          </p:spPr>
        </p:cxnSp>
        <p:sp>
          <p:nvSpPr>
            <p:cNvPr id="81" name="Oval 80"/>
            <p:cNvSpPr/>
            <p:nvPr/>
          </p:nvSpPr>
          <p:spPr bwMode="auto">
            <a:xfrm>
              <a:off x="6320820" y="3348374"/>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82" name="Circle: Hollow 70"/>
            <p:cNvSpPr/>
            <p:nvPr/>
          </p:nvSpPr>
          <p:spPr bwMode="auto">
            <a:xfrm>
              <a:off x="7489581" y="3348373"/>
              <a:ext cx="251365" cy="251365"/>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cxnSp>
          <p:nvCxnSpPr>
            <p:cNvPr id="83" name="Straight Connector 82"/>
            <p:cNvCxnSpPr>
              <a:cxnSpLocks/>
            </p:cNvCxnSpPr>
            <p:nvPr/>
          </p:nvCxnSpPr>
          <p:spPr>
            <a:xfrm>
              <a:off x="6572187" y="3816580"/>
              <a:ext cx="928793" cy="0"/>
            </a:xfrm>
            <a:prstGeom prst="line">
              <a:avLst/>
            </a:prstGeom>
            <a:noFill/>
            <a:ln w="38100" cap="flat" cmpd="sng" algn="ctr">
              <a:solidFill>
                <a:srgbClr val="59B4D9"/>
              </a:solidFill>
              <a:prstDash val="sysDot"/>
              <a:miter lim="800000"/>
              <a:headEnd type="none"/>
              <a:tailEnd type="none"/>
            </a:ln>
            <a:effectLst/>
          </p:spPr>
        </p:cxnSp>
        <p:sp>
          <p:nvSpPr>
            <p:cNvPr id="84" name="Oval 83"/>
            <p:cNvSpPr/>
            <p:nvPr/>
          </p:nvSpPr>
          <p:spPr bwMode="auto">
            <a:xfrm>
              <a:off x="6320820" y="3690898"/>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85" name="Circle: Hollow 73"/>
            <p:cNvSpPr/>
            <p:nvPr/>
          </p:nvSpPr>
          <p:spPr bwMode="auto">
            <a:xfrm>
              <a:off x="7489581" y="3690898"/>
              <a:ext cx="251365" cy="251365"/>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86" name="TextBox 85"/>
            <p:cNvSpPr txBox="1"/>
            <p:nvPr/>
          </p:nvSpPr>
          <p:spPr>
            <a:xfrm>
              <a:off x="6320820" y="4002328"/>
              <a:ext cx="90595" cy="336787"/>
            </a:xfrm>
            <a:prstGeom prst="rect">
              <a:avLst/>
            </a:prstGeom>
            <a:noFill/>
          </p:spPr>
          <p:txBody>
            <a:bodyPr wrap="none" lIns="0" rtlCol="0">
              <a:spAutoFit/>
            </a:bodyPr>
            <a:lstStyle/>
            <a:p>
              <a:pPr defTabSz="932597"/>
              <a:endParaRPr lang="en-US" sz="1632" kern="0" dirty="0">
                <a:solidFill>
                  <a:srgbClr val="59B4D9"/>
                </a:solidFill>
                <a:latin typeface="Segoe UI" charset="0"/>
                <a:ea typeface="Segoe UI" charset="0"/>
                <a:cs typeface="Segoe UI" charset="0"/>
              </a:endParaRPr>
            </a:p>
          </p:txBody>
        </p:sp>
      </p:grpSp>
      <p:grpSp>
        <p:nvGrpSpPr>
          <p:cNvPr id="87" name="Group 86"/>
          <p:cNvGrpSpPr/>
          <p:nvPr/>
        </p:nvGrpSpPr>
        <p:grpSpPr>
          <a:xfrm>
            <a:off x="3278954" y="3526597"/>
            <a:ext cx="532671" cy="634101"/>
            <a:chOff x="6320820" y="3015862"/>
            <a:chExt cx="1420126" cy="1323253"/>
          </a:xfrm>
        </p:grpSpPr>
        <p:cxnSp>
          <p:nvCxnSpPr>
            <p:cNvPr id="88" name="Straight Connector 87"/>
            <p:cNvCxnSpPr>
              <a:cxnSpLocks/>
            </p:cNvCxnSpPr>
            <p:nvPr/>
          </p:nvCxnSpPr>
          <p:spPr>
            <a:xfrm>
              <a:off x="6572187" y="3141543"/>
              <a:ext cx="928793" cy="0"/>
            </a:xfrm>
            <a:prstGeom prst="line">
              <a:avLst/>
            </a:prstGeom>
            <a:noFill/>
            <a:ln w="38100" cap="flat" cmpd="sng" algn="ctr">
              <a:solidFill>
                <a:srgbClr val="59B4D9"/>
              </a:solidFill>
              <a:prstDash val="sysDot"/>
              <a:miter lim="800000"/>
              <a:headEnd type="none"/>
              <a:tailEnd type="none"/>
            </a:ln>
            <a:effectLst/>
          </p:spPr>
        </p:cxnSp>
        <p:sp>
          <p:nvSpPr>
            <p:cNvPr id="89" name="Oval 88"/>
            <p:cNvSpPr/>
            <p:nvPr/>
          </p:nvSpPr>
          <p:spPr bwMode="auto">
            <a:xfrm>
              <a:off x="6320820" y="3015863"/>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90" name="Circle: Hollow 67"/>
            <p:cNvSpPr/>
            <p:nvPr/>
          </p:nvSpPr>
          <p:spPr bwMode="auto">
            <a:xfrm>
              <a:off x="7489581" y="3015862"/>
              <a:ext cx="251365" cy="251365"/>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cxnSp>
          <p:nvCxnSpPr>
            <p:cNvPr id="91" name="Straight Connector 90"/>
            <p:cNvCxnSpPr>
              <a:cxnSpLocks/>
            </p:cNvCxnSpPr>
            <p:nvPr/>
          </p:nvCxnSpPr>
          <p:spPr>
            <a:xfrm>
              <a:off x="6572187" y="3474055"/>
              <a:ext cx="928793" cy="0"/>
            </a:xfrm>
            <a:prstGeom prst="line">
              <a:avLst/>
            </a:prstGeom>
            <a:noFill/>
            <a:ln w="38100" cap="flat" cmpd="sng" algn="ctr">
              <a:solidFill>
                <a:srgbClr val="59B4D9"/>
              </a:solidFill>
              <a:prstDash val="sysDot"/>
              <a:miter lim="800000"/>
              <a:headEnd type="none"/>
              <a:tailEnd type="none"/>
            </a:ln>
            <a:effectLst/>
          </p:spPr>
        </p:cxnSp>
        <p:sp>
          <p:nvSpPr>
            <p:cNvPr id="92" name="Oval 91"/>
            <p:cNvSpPr/>
            <p:nvPr/>
          </p:nvSpPr>
          <p:spPr bwMode="auto">
            <a:xfrm>
              <a:off x="6320820" y="3348374"/>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93" name="Circle: Hollow 70"/>
            <p:cNvSpPr/>
            <p:nvPr/>
          </p:nvSpPr>
          <p:spPr bwMode="auto">
            <a:xfrm>
              <a:off x="7489581" y="3348373"/>
              <a:ext cx="251365" cy="251365"/>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cxnSp>
          <p:nvCxnSpPr>
            <p:cNvPr id="94" name="Straight Connector 93"/>
            <p:cNvCxnSpPr>
              <a:cxnSpLocks/>
            </p:cNvCxnSpPr>
            <p:nvPr/>
          </p:nvCxnSpPr>
          <p:spPr>
            <a:xfrm>
              <a:off x="6572187" y="3816580"/>
              <a:ext cx="928793" cy="0"/>
            </a:xfrm>
            <a:prstGeom prst="line">
              <a:avLst/>
            </a:prstGeom>
            <a:noFill/>
            <a:ln w="38100" cap="flat" cmpd="sng" algn="ctr">
              <a:solidFill>
                <a:srgbClr val="59B4D9"/>
              </a:solidFill>
              <a:prstDash val="sysDot"/>
              <a:miter lim="800000"/>
              <a:headEnd type="none"/>
              <a:tailEnd type="none"/>
            </a:ln>
            <a:effectLst/>
          </p:spPr>
        </p:cxnSp>
        <p:sp>
          <p:nvSpPr>
            <p:cNvPr id="95" name="Oval 94"/>
            <p:cNvSpPr/>
            <p:nvPr/>
          </p:nvSpPr>
          <p:spPr bwMode="auto">
            <a:xfrm>
              <a:off x="6320820" y="3690898"/>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96" name="Circle: Hollow 73"/>
            <p:cNvSpPr/>
            <p:nvPr/>
          </p:nvSpPr>
          <p:spPr bwMode="auto">
            <a:xfrm>
              <a:off x="7489581" y="3690898"/>
              <a:ext cx="251365" cy="251365"/>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97" name="TextBox 96"/>
            <p:cNvSpPr txBox="1"/>
            <p:nvPr/>
          </p:nvSpPr>
          <p:spPr>
            <a:xfrm>
              <a:off x="6320820" y="4002328"/>
              <a:ext cx="90595" cy="336787"/>
            </a:xfrm>
            <a:prstGeom prst="rect">
              <a:avLst/>
            </a:prstGeom>
            <a:noFill/>
          </p:spPr>
          <p:txBody>
            <a:bodyPr wrap="none" lIns="0" rtlCol="0">
              <a:spAutoFit/>
            </a:bodyPr>
            <a:lstStyle/>
            <a:p>
              <a:pPr defTabSz="932597"/>
              <a:endParaRPr lang="en-US" sz="1632" kern="0" dirty="0">
                <a:solidFill>
                  <a:srgbClr val="59B4D9"/>
                </a:solidFill>
                <a:latin typeface="Segoe UI" charset="0"/>
                <a:ea typeface="Segoe UI" charset="0"/>
                <a:cs typeface="Segoe UI" charset="0"/>
              </a:endParaRPr>
            </a:p>
          </p:txBody>
        </p:sp>
      </p:grpSp>
      <p:grpSp>
        <p:nvGrpSpPr>
          <p:cNvPr id="98" name="Group 97"/>
          <p:cNvGrpSpPr/>
          <p:nvPr/>
        </p:nvGrpSpPr>
        <p:grpSpPr>
          <a:xfrm>
            <a:off x="4678910" y="3368977"/>
            <a:ext cx="613162" cy="608315"/>
            <a:chOff x="6320820" y="4918446"/>
            <a:chExt cx="1138533" cy="1079495"/>
          </a:xfrm>
        </p:grpSpPr>
        <p:cxnSp>
          <p:nvCxnSpPr>
            <p:cNvPr id="99" name="Straight Connector 98"/>
            <p:cNvCxnSpPr>
              <a:cxnSpLocks/>
            </p:cNvCxnSpPr>
            <p:nvPr/>
          </p:nvCxnSpPr>
          <p:spPr>
            <a:xfrm>
              <a:off x="6320820" y="5455959"/>
              <a:ext cx="448156" cy="136562"/>
            </a:xfrm>
            <a:prstGeom prst="line">
              <a:avLst/>
            </a:prstGeom>
            <a:solidFill>
              <a:srgbClr val="B8D432"/>
            </a:solidFill>
            <a:ln w="38100" cap="flat" cmpd="sng" algn="ctr">
              <a:solidFill>
                <a:srgbClr val="59B4D9"/>
              </a:solidFill>
              <a:prstDash val="sysDot"/>
              <a:miter lim="800000"/>
              <a:headEnd type="none"/>
              <a:tailEnd type="none"/>
            </a:ln>
            <a:effectLst/>
          </p:spPr>
        </p:cxnSp>
        <p:cxnSp>
          <p:nvCxnSpPr>
            <p:cNvPr id="100" name="Straight Connector 99"/>
            <p:cNvCxnSpPr>
              <a:cxnSpLocks/>
            </p:cNvCxnSpPr>
            <p:nvPr/>
          </p:nvCxnSpPr>
          <p:spPr>
            <a:xfrm flipV="1">
              <a:off x="6320820" y="5319397"/>
              <a:ext cx="440187" cy="136562"/>
            </a:xfrm>
            <a:prstGeom prst="line">
              <a:avLst/>
            </a:prstGeom>
            <a:solidFill>
              <a:srgbClr val="B8D432"/>
            </a:solidFill>
            <a:ln w="38100" cap="flat" cmpd="sng" algn="ctr">
              <a:solidFill>
                <a:srgbClr val="59B4D9"/>
              </a:solidFill>
              <a:prstDash val="sysDot"/>
              <a:miter lim="800000"/>
              <a:headEnd type="none"/>
              <a:tailEnd type="none"/>
            </a:ln>
            <a:effectLst/>
          </p:spPr>
        </p:cxnSp>
        <p:sp>
          <p:nvSpPr>
            <p:cNvPr id="101" name="Oval 100"/>
            <p:cNvSpPr/>
            <p:nvPr/>
          </p:nvSpPr>
          <p:spPr bwMode="auto">
            <a:xfrm>
              <a:off x="6320820" y="5326877"/>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rgbClr val="FFFFFF"/>
                </a:solidFill>
                <a:latin typeface="Segoe UI"/>
              </a:endParaRPr>
            </a:p>
          </p:txBody>
        </p:sp>
        <p:cxnSp>
          <p:nvCxnSpPr>
            <p:cNvPr id="102" name="Straight Connector 101"/>
            <p:cNvCxnSpPr>
              <a:cxnSpLocks/>
            </p:cNvCxnSpPr>
            <p:nvPr/>
          </p:nvCxnSpPr>
          <p:spPr>
            <a:xfrm>
              <a:off x="6768976" y="5592521"/>
              <a:ext cx="454413" cy="203966"/>
            </a:xfrm>
            <a:prstGeom prst="line">
              <a:avLst/>
            </a:prstGeom>
            <a:solidFill>
              <a:srgbClr val="B8D432"/>
            </a:solidFill>
            <a:ln w="38100" cap="flat" cmpd="sng" algn="ctr">
              <a:solidFill>
                <a:srgbClr val="59B4D9"/>
              </a:solidFill>
              <a:prstDash val="sysDot"/>
              <a:miter lim="800000"/>
              <a:headEnd type="none"/>
              <a:tailEnd type="none"/>
            </a:ln>
            <a:effectLst/>
          </p:spPr>
        </p:cxnSp>
        <p:cxnSp>
          <p:nvCxnSpPr>
            <p:cNvPr id="103" name="Straight Connector 102"/>
            <p:cNvCxnSpPr>
              <a:cxnSpLocks/>
            </p:cNvCxnSpPr>
            <p:nvPr/>
          </p:nvCxnSpPr>
          <p:spPr>
            <a:xfrm>
              <a:off x="6768976" y="5592521"/>
              <a:ext cx="432215" cy="2561"/>
            </a:xfrm>
            <a:prstGeom prst="line">
              <a:avLst/>
            </a:prstGeom>
            <a:solidFill>
              <a:srgbClr val="B8D432"/>
            </a:solidFill>
            <a:ln w="38100" cap="flat" cmpd="sng" algn="ctr">
              <a:solidFill>
                <a:srgbClr val="59B4D9"/>
              </a:solidFill>
              <a:prstDash val="sysDot"/>
              <a:miter lim="800000"/>
              <a:headEnd type="none"/>
              <a:tailEnd type="none"/>
            </a:ln>
            <a:effectLst/>
          </p:spPr>
        </p:cxnSp>
        <p:sp>
          <p:nvSpPr>
            <p:cNvPr id="104" name="Oval 103"/>
            <p:cNvSpPr/>
            <p:nvPr/>
          </p:nvSpPr>
          <p:spPr bwMode="auto">
            <a:xfrm rot="20946206">
              <a:off x="7201191" y="5739779"/>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rgbClr val="FFFFFF"/>
                </a:solidFill>
                <a:latin typeface="Segoe UI"/>
              </a:endParaRPr>
            </a:p>
          </p:txBody>
        </p:sp>
        <p:sp>
          <p:nvSpPr>
            <p:cNvPr id="105" name="Oval 104"/>
            <p:cNvSpPr/>
            <p:nvPr/>
          </p:nvSpPr>
          <p:spPr bwMode="auto">
            <a:xfrm>
              <a:off x="7201191" y="5466001"/>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rgbClr val="FFFFFF"/>
                </a:solidFill>
                <a:latin typeface="Segoe UI"/>
              </a:endParaRPr>
            </a:p>
          </p:txBody>
        </p:sp>
        <p:cxnSp>
          <p:nvCxnSpPr>
            <p:cNvPr id="106" name="Straight Connector 105"/>
            <p:cNvCxnSpPr>
              <a:cxnSpLocks/>
            </p:cNvCxnSpPr>
            <p:nvPr/>
          </p:nvCxnSpPr>
          <p:spPr>
            <a:xfrm>
              <a:off x="6761007" y="5319399"/>
              <a:ext cx="440184" cy="1906"/>
            </a:xfrm>
            <a:prstGeom prst="line">
              <a:avLst/>
            </a:prstGeom>
            <a:solidFill>
              <a:srgbClr val="B8D432"/>
            </a:solidFill>
            <a:ln w="38100" cap="flat" cmpd="sng" algn="ctr">
              <a:solidFill>
                <a:srgbClr val="59B4D9"/>
              </a:solidFill>
              <a:prstDash val="sysDot"/>
              <a:miter lim="800000"/>
              <a:headEnd type="none"/>
              <a:tailEnd type="none"/>
            </a:ln>
            <a:effectLst/>
          </p:spPr>
        </p:cxnSp>
        <p:sp>
          <p:nvSpPr>
            <p:cNvPr id="107" name="Oval 106"/>
            <p:cNvSpPr/>
            <p:nvPr/>
          </p:nvSpPr>
          <p:spPr bwMode="auto">
            <a:xfrm>
              <a:off x="6768976" y="5463438"/>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rgbClr val="FFFFFF"/>
                </a:solidFill>
                <a:latin typeface="Segoe UI"/>
              </a:endParaRPr>
            </a:p>
          </p:txBody>
        </p:sp>
        <p:cxnSp>
          <p:nvCxnSpPr>
            <p:cNvPr id="108" name="Straight Connector 107"/>
            <p:cNvCxnSpPr>
              <a:cxnSpLocks/>
            </p:cNvCxnSpPr>
            <p:nvPr/>
          </p:nvCxnSpPr>
          <p:spPr>
            <a:xfrm flipV="1">
              <a:off x="6761007" y="5128243"/>
              <a:ext cx="468533" cy="191156"/>
            </a:xfrm>
            <a:prstGeom prst="line">
              <a:avLst/>
            </a:prstGeom>
            <a:solidFill>
              <a:srgbClr val="B8D432"/>
            </a:solidFill>
            <a:ln w="38100" cap="flat" cmpd="sng" algn="ctr">
              <a:solidFill>
                <a:srgbClr val="59B4D9"/>
              </a:solidFill>
              <a:prstDash val="sysDot"/>
              <a:miter lim="800000"/>
              <a:headEnd type="none"/>
              <a:tailEnd type="none"/>
            </a:ln>
            <a:effectLst/>
          </p:spPr>
        </p:cxnSp>
        <p:sp>
          <p:nvSpPr>
            <p:cNvPr id="109" name="Oval 108"/>
            <p:cNvSpPr/>
            <p:nvPr/>
          </p:nvSpPr>
          <p:spPr bwMode="auto">
            <a:xfrm>
              <a:off x="6761007" y="5190316"/>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rgbClr val="FFFFFF"/>
                </a:solidFill>
                <a:latin typeface="Segoe UI"/>
              </a:endParaRPr>
            </a:p>
          </p:txBody>
        </p:sp>
        <p:sp>
          <p:nvSpPr>
            <p:cNvPr id="110" name="Oval 109"/>
            <p:cNvSpPr/>
            <p:nvPr/>
          </p:nvSpPr>
          <p:spPr bwMode="auto">
            <a:xfrm>
              <a:off x="7201191" y="5192224"/>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rgbClr val="FFFFFF"/>
                </a:solidFill>
                <a:latin typeface="Segoe UI"/>
              </a:endParaRPr>
            </a:p>
          </p:txBody>
        </p:sp>
        <p:sp>
          <p:nvSpPr>
            <p:cNvPr id="111" name="Oval 110"/>
            <p:cNvSpPr/>
            <p:nvPr/>
          </p:nvSpPr>
          <p:spPr bwMode="auto">
            <a:xfrm rot="377738">
              <a:off x="7201191" y="4918446"/>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rgbClr val="FFFFFF"/>
                </a:solidFill>
                <a:latin typeface="Segoe UI"/>
              </a:endParaRPr>
            </a:p>
          </p:txBody>
        </p:sp>
      </p:grpSp>
      <p:grpSp>
        <p:nvGrpSpPr>
          <p:cNvPr id="128" name="Group 127"/>
          <p:cNvGrpSpPr/>
          <p:nvPr/>
        </p:nvGrpSpPr>
        <p:grpSpPr>
          <a:xfrm>
            <a:off x="6022270" y="4330842"/>
            <a:ext cx="613162" cy="608315"/>
            <a:chOff x="6320820" y="4918446"/>
            <a:chExt cx="1138533" cy="1079495"/>
          </a:xfrm>
        </p:grpSpPr>
        <p:cxnSp>
          <p:nvCxnSpPr>
            <p:cNvPr id="129" name="Straight Connector 128"/>
            <p:cNvCxnSpPr>
              <a:cxnSpLocks/>
            </p:cNvCxnSpPr>
            <p:nvPr/>
          </p:nvCxnSpPr>
          <p:spPr>
            <a:xfrm>
              <a:off x="6320820" y="5455959"/>
              <a:ext cx="448156" cy="136562"/>
            </a:xfrm>
            <a:prstGeom prst="line">
              <a:avLst/>
            </a:prstGeom>
            <a:solidFill>
              <a:srgbClr val="B8D432"/>
            </a:solidFill>
            <a:ln w="38100" cap="flat" cmpd="sng" algn="ctr">
              <a:solidFill>
                <a:srgbClr val="59B4D9"/>
              </a:solidFill>
              <a:prstDash val="sysDot"/>
              <a:miter lim="800000"/>
              <a:headEnd type="none"/>
              <a:tailEnd type="none"/>
            </a:ln>
            <a:effectLst/>
          </p:spPr>
        </p:cxnSp>
        <p:cxnSp>
          <p:nvCxnSpPr>
            <p:cNvPr id="130" name="Straight Connector 129"/>
            <p:cNvCxnSpPr>
              <a:cxnSpLocks/>
            </p:cNvCxnSpPr>
            <p:nvPr/>
          </p:nvCxnSpPr>
          <p:spPr>
            <a:xfrm flipV="1">
              <a:off x="6320820" y="5319397"/>
              <a:ext cx="440187" cy="136562"/>
            </a:xfrm>
            <a:prstGeom prst="line">
              <a:avLst/>
            </a:prstGeom>
            <a:solidFill>
              <a:srgbClr val="B8D432"/>
            </a:solidFill>
            <a:ln w="38100" cap="flat" cmpd="sng" algn="ctr">
              <a:solidFill>
                <a:srgbClr val="59B4D9"/>
              </a:solidFill>
              <a:prstDash val="sysDot"/>
              <a:miter lim="800000"/>
              <a:headEnd type="none"/>
              <a:tailEnd type="none"/>
            </a:ln>
            <a:effectLst/>
          </p:spPr>
        </p:cxnSp>
        <p:sp>
          <p:nvSpPr>
            <p:cNvPr id="131" name="Oval 130"/>
            <p:cNvSpPr/>
            <p:nvPr/>
          </p:nvSpPr>
          <p:spPr bwMode="auto">
            <a:xfrm>
              <a:off x="6320820" y="5326877"/>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rgbClr val="FFFFFF"/>
                </a:solidFill>
                <a:latin typeface="Segoe UI"/>
              </a:endParaRPr>
            </a:p>
          </p:txBody>
        </p:sp>
        <p:cxnSp>
          <p:nvCxnSpPr>
            <p:cNvPr id="132" name="Straight Connector 131"/>
            <p:cNvCxnSpPr>
              <a:cxnSpLocks/>
            </p:cNvCxnSpPr>
            <p:nvPr/>
          </p:nvCxnSpPr>
          <p:spPr>
            <a:xfrm>
              <a:off x="6768976" y="5592521"/>
              <a:ext cx="454413" cy="203966"/>
            </a:xfrm>
            <a:prstGeom prst="line">
              <a:avLst/>
            </a:prstGeom>
            <a:solidFill>
              <a:srgbClr val="B8D432"/>
            </a:solidFill>
            <a:ln w="38100" cap="flat" cmpd="sng" algn="ctr">
              <a:solidFill>
                <a:srgbClr val="59B4D9"/>
              </a:solidFill>
              <a:prstDash val="sysDot"/>
              <a:miter lim="800000"/>
              <a:headEnd type="none"/>
              <a:tailEnd type="none"/>
            </a:ln>
            <a:effectLst/>
          </p:spPr>
        </p:cxnSp>
        <p:cxnSp>
          <p:nvCxnSpPr>
            <p:cNvPr id="133" name="Straight Connector 132"/>
            <p:cNvCxnSpPr>
              <a:cxnSpLocks/>
            </p:cNvCxnSpPr>
            <p:nvPr/>
          </p:nvCxnSpPr>
          <p:spPr>
            <a:xfrm>
              <a:off x="6768976" y="5592521"/>
              <a:ext cx="432215" cy="2561"/>
            </a:xfrm>
            <a:prstGeom prst="line">
              <a:avLst/>
            </a:prstGeom>
            <a:solidFill>
              <a:srgbClr val="B8D432"/>
            </a:solidFill>
            <a:ln w="38100" cap="flat" cmpd="sng" algn="ctr">
              <a:solidFill>
                <a:srgbClr val="59B4D9"/>
              </a:solidFill>
              <a:prstDash val="sysDot"/>
              <a:miter lim="800000"/>
              <a:headEnd type="none"/>
              <a:tailEnd type="none"/>
            </a:ln>
            <a:effectLst/>
          </p:spPr>
        </p:cxnSp>
        <p:sp>
          <p:nvSpPr>
            <p:cNvPr id="134" name="Oval 133"/>
            <p:cNvSpPr/>
            <p:nvPr/>
          </p:nvSpPr>
          <p:spPr bwMode="auto">
            <a:xfrm rot="20946206">
              <a:off x="7201191" y="5739779"/>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rgbClr val="FFFFFF"/>
                </a:solidFill>
                <a:latin typeface="Segoe UI"/>
              </a:endParaRPr>
            </a:p>
          </p:txBody>
        </p:sp>
        <p:sp>
          <p:nvSpPr>
            <p:cNvPr id="135" name="Oval 134"/>
            <p:cNvSpPr/>
            <p:nvPr/>
          </p:nvSpPr>
          <p:spPr bwMode="auto">
            <a:xfrm>
              <a:off x="7201191" y="5466001"/>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rgbClr val="FFFFFF"/>
                </a:solidFill>
                <a:latin typeface="Segoe UI"/>
              </a:endParaRPr>
            </a:p>
          </p:txBody>
        </p:sp>
        <p:cxnSp>
          <p:nvCxnSpPr>
            <p:cNvPr id="136" name="Straight Connector 135"/>
            <p:cNvCxnSpPr>
              <a:cxnSpLocks/>
            </p:cNvCxnSpPr>
            <p:nvPr/>
          </p:nvCxnSpPr>
          <p:spPr>
            <a:xfrm>
              <a:off x="6761007" y="5319399"/>
              <a:ext cx="440184" cy="1906"/>
            </a:xfrm>
            <a:prstGeom prst="line">
              <a:avLst/>
            </a:prstGeom>
            <a:solidFill>
              <a:srgbClr val="B8D432"/>
            </a:solidFill>
            <a:ln w="38100" cap="flat" cmpd="sng" algn="ctr">
              <a:solidFill>
                <a:srgbClr val="59B4D9"/>
              </a:solidFill>
              <a:prstDash val="sysDot"/>
              <a:miter lim="800000"/>
              <a:headEnd type="none"/>
              <a:tailEnd type="none"/>
            </a:ln>
            <a:effectLst/>
          </p:spPr>
        </p:cxnSp>
        <p:sp>
          <p:nvSpPr>
            <p:cNvPr id="137" name="Oval 136"/>
            <p:cNvSpPr/>
            <p:nvPr/>
          </p:nvSpPr>
          <p:spPr bwMode="auto">
            <a:xfrm>
              <a:off x="6768976" y="5463438"/>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rgbClr val="FFFFFF"/>
                </a:solidFill>
                <a:latin typeface="Segoe UI"/>
              </a:endParaRPr>
            </a:p>
          </p:txBody>
        </p:sp>
        <p:cxnSp>
          <p:nvCxnSpPr>
            <p:cNvPr id="138" name="Straight Connector 137"/>
            <p:cNvCxnSpPr>
              <a:cxnSpLocks/>
            </p:cNvCxnSpPr>
            <p:nvPr/>
          </p:nvCxnSpPr>
          <p:spPr>
            <a:xfrm flipV="1">
              <a:off x="6761007" y="5128243"/>
              <a:ext cx="468533" cy="191156"/>
            </a:xfrm>
            <a:prstGeom prst="line">
              <a:avLst/>
            </a:prstGeom>
            <a:solidFill>
              <a:srgbClr val="B8D432"/>
            </a:solidFill>
            <a:ln w="38100" cap="flat" cmpd="sng" algn="ctr">
              <a:solidFill>
                <a:srgbClr val="59B4D9"/>
              </a:solidFill>
              <a:prstDash val="sysDot"/>
              <a:miter lim="800000"/>
              <a:headEnd type="none"/>
              <a:tailEnd type="none"/>
            </a:ln>
            <a:effectLst/>
          </p:spPr>
        </p:cxnSp>
        <p:sp>
          <p:nvSpPr>
            <p:cNvPr id="139" name="Oval 138"/>
            <p:cNvSpPr/>
            <p:nvPr/>
          </p:nvSpPr>
          <p:spPr bwMode="auto">
            <a:xfrm>
              <a:off x="6761007" y="5190316"/>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rgbClr val="FFFFFF"/>
                </a:solidFill>
                <a:latin typeface="Segoe UI"/>
              </a:endParaRPr>
            </a:p>
          </p:txBody>
        </p:sp>
        <p:sp>
          <p:nvSpPr>
            <p:cNvPr id="140" name="Oval 139"/>
            <p:cNvSpPr/>
            <p:nvPr/>
          </p:nvSpPr>
          <p:spPr bwMode="auto">
            <a:xfrm>
              <a:off x="7201191" y="5192224"/>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rgbClr val="FFFFFF"/>
                </a:solidFill>
                <a:latin typeface="Segoe UI"/>
              </a:endParaRPr>
            </a:p>
          </p:txBody>
        </p:sp>
        <p:sp>
          <p:nvSpPr>
            <p:cNvPr id="141" name="Oval 140"/>
            <p:cNvSpPr/>
            <p:nvPr/>
          </p:nvSpPr>
          <p:spPr bwMode="auto">
            <a:xfrm rot="377738">
              <a:off x="7201191" y="4918446"/>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rgbClr val="FFFFFF"/>
                </a:solidFill>
                <a:latin typeface="Segoe UI"/>
              </a:endParaRPr>
            </a:p>
          </p:txBody>
        </p:sp>
      </p:grpSp>
      <p:grpSp>
        <p:nvGrpSpPr>
          <p:cNvPr id="142" name="Group 141"/>
          <p:cNvGrpSpPr/>
          <p:nvPr/>
        </p:nvGrpSpPr>
        <p:grpSpPr>
          <a:xfrm>
            <a:off x="6080665" y="2829353"/>
            <a:ext cx="613162" cy="608315"/>
            <a:chOff x="6320820" y="4918446"/>
            <a:chExt cx="1138533" cy="1079495"/>
          </a:xfrm>
        </p:grpSpPr>
        <p:cxnSp>
          <p:nvCxnSpPr>
            <p:cNvPr id="143" name="Straight Connector 142"/>
            <p:cNvCxnSpPr>
              <a:cxnSpLocks/>
            </p:cNvCxnSpPr>
            <p:nvPr/>
          </p:nvCxnSpPr>
          <p:spPr>
            <a:xfrm>
              <a:off x="6320820" y="5455959"/>
              <a:ext cx="448156" cy="136562"/>
            </a:xfrm>
            <a:prstGeom prst="line">
              <a:avLst/>
            </a:prstGeom>
            <a:solidFill>
              <a:srgbClr val="B8D432"/>
            </a:solidFill>
            <a:ln w="38100" cap="flat" cmpd="sng" algn="ctr">
              <a:solidFill>
                <a:srgbClr val="59B4D9"/>
              </a:solidFill>
              <a:prstDash val="sysDot"/>
              <a:miter lim="800000"/>
              <a:headEnd type="none"/>
              <a:tailEnd type="none"/>
            </a:ln>
            <a:effectLst/>
          </p:spPr>
        </p:cxnSp>
        <p:cxnSp>
          <p:nvCxnSpPr>
            <p:cNvPr id="144" name="Straight Connector 143"/>
            <p:cNvCxnSpPr>
              <a:cxnSpLocks/>
            </p:cNvCxnSpPr>
            <p:nvPr/>
          </p:nvCxnSpPr>
          <p:spPr>
            <a:xfrm flipV="1">
              <a:off x="6320820" y="5319397"/>
              <a:ext cx="440187" cy="136562"/>
            </a:xfrm>
            <a:prstGeom prst="line">
              <a:avLst/>
            </a:prstGeom>
            <a:solidFill>
              <a:srgbClr val="B8D432"/>
            </a:solidFill>
            <a:ln w="38100" cap="flat" cmpd="sng" algn="ctr">
              <a:solidFill>
                <a:srgbClr val="59B4D9"/>
              </a:solidFill>
              <a:prstDash val="sysDot"/>
              <a:miter lim="800000"/>
              <a:headEnd type="none"/>
              <a:tailEnd type="none"/>
            </a:ln>
            <a:effectLst/>
          </p:spPr>
        </p:cxnSp>
        <p:sp>
          <p:nvSpPr>
            <p:cNvPr id="145" name="Oval 144"/>
            <p:cNvSpPr/>
            <p:nvPr/>
          </p:nvSpPr>
          <p:spPr bwMode="auto">
            <a:xfrm>
              <a:off x="6320820" y="5326877"/>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rgbClr val="FFFFFF"/>
                </a:solidFill>
                <a:latin typeface="Segoe UI"/>
              </a:endParaRPr>
            </a:p>
          </p:txBody>
        </p:sp>
        <p:cxnSp>
          <p:nvCxnSpPr>
            <p:cNvPr id="146" name="Straight Connector 145"/>
            <p:cNvCxnSpPr>
              <a:cxnSpLocks/>
            </p:cNvCxnSpPr>
            <p:nvPr/>
          </p:nvCxnSpPr>
          <p:spPr>
            <a:xfrm>
              <a:off x="6768976" y="5592521"/>
              <a:ext cx="454413" cy="203966"/>
            </a:xfrm>
            <a:prstGeom prst="line">
              <a:avLst/>
            </a:prstGeom>
            <a:solidFill>
              <a:srgbClr val="B8D432"/>
            </a:solidFill>
            <a:ln w="38100" cap="flat" cmpd="sng" algn="ctr">
              <a:solidFill>
                <a:srgbClr val="59B4D9"/>
              </a:solidFill>
              <a:prstDash val="sysDot"/>
              <a:miter lim="800000"/>
              <a:headEnd type="none"/>
              <a:tailEnd type="none"/>
            </a:ln>
            <a:effectLst/>
          </p:spPr>
        </p:cxnSp>
        <p:cxnSp>
          <p:nvCxnSpPr>
            <p:cNvPr id="147" name="Straight Connector 146"/>
            <p:cNvCxnSpPr>
              <a:cxnSpLocks/>
            </p:cNvCxnSpPr>
            <p:nvPr/>
          </p:nvCxnSpPr>
          <p:spPr>
            <a:xfrm>
              <a:off x="6768976" y="5592521"/>
              <a:ext cx="432215" cy="2561"/>
            </a:xfrm>
            <a:prstGeom prst="line">
              <a:avLst/>
            </a:prstGeom>
            <a:solidFill>
              <a:srgbClr val="B8D432"/>
            </a:solidFill>
            <a:ln w="38100" cap="flat" cmpd="sng" algn="ctr">
              <a:solidFill>
                <a:srgbClr val="59B4D9"/>
              </a:solidFill>
              <a:prstDash val="sysDot"/>
              <a:miter lim="800000"/>
              <a:headEnd type="none"/>
              <a:tailEnd type="none"/>
            </a:ln>
            <a:effectLst/>
          </p:spPr>
        </p:cxnSp>
        <p:sp>
          <p:nvSpPr>
            <p:cNvPr id="148" name="Oval 147"/>
            <p:cNvSpPr/>
            <p:nvPr/>
          </p:nvSpPr>
          <p:spPr bwMode="auto">
            <a:xfrm rot="20946206">
              <a:off x="7201191" y="5739779"/>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rgbClr val="FFFFFF"/>
                </a:solidFill>
                <a:latin typeface="Segoe UI"/>
              </a:endParaRPr>
            </a:p>
          </p:txBody>
        </p:sp>
        <p:sp>
          <p:nvSpPr>
            <p:cNvPr id="149" name="Oval 148"/>
            <p:cNvSpPr/>
            <p:nvPr/>
          </p:nvSpPr>
          <p:spPr bwMode="auto">
            <a:xfrm>
              <a:off x="7201191" y="5466001"/>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rgbClr val="FFFFFF"/>
                </a:solidFill>
                <a:latin typeface="Segoe UI"/>
              </a:endParaRPr>
            </a:p>
          </p:txBody>
        </p:sp>
        <p:cxnSp>
          <p:nvCxnSpPr>
            <p:cNvPr id="150" name="Straight Connector 149"/>
            <p:cNvCxnSpPr>
              <a:cxnSpLocks/>
            </p:cNvCxnSpPr>
            <p:nvPr/>
          </p:nvCxnSpPr>
          <p:spPr>
            <a:xfrm>
              <a:off x="6761007" y="5319399"/>
              <a:ext cx="440184" cy="1906"/>
            </a:xfrm>
            <a:prstGeom prst="line">
              <a:avLst/>
            </a:prstGeom>
            <a:solidFill>
              <a:srgbClr val="B8D432"/>
            </a:solidFill>
            <a:ln w="38100" cap="flat" cmpd="sng" algn="ctr">
              <a:solidFill>
                <a:srgbClr val="59B4D9"/>
              </a:solidFill>
              <a:prstDash val="sysDot"/>
              <a:miter lim="800000"/>
              <a:headEnd type="none"/>
              <a:tailEnd type="none"/>
            </a:ln>
            <a:effectLst/>
          </p:spPr>
        </p:cxnSp>
        <p:sp>
          <p:nvSpPr>
            <p:cNvPr id="151" name="Oval 150"/>
            <p:cNvSpPr/>
            <p:nvPr/>
          </p:nvSpPr>
          <p:spPr bwMode="auto">
            <a:xfrm>
              <a:off x="6768976" y="5463438"/>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rgbClr val="FFFFFF"/>
                </a:solidFill>
                <a:latin typeface="Segoe UI"/>
              </a:endParaRPr>
            </a:p>
          </p:txBody>
        </p:sp>
        <p:cxnSp>
          <p:nvCxnSpPr>
            <p:cNvPr id="152" name="Straight Connector 151"/>
            <p:cNvCxnSpPr>
              <a:cxnSpLocks/>
            </p:cNvCxnSpPr>
            <p:nvPr/>
          </p:nvCxnSpPr>
          <p:spPr>
            <a:xfrm flipV="1">
              <a:off x="6761007" y="5128243"/>
              <a:ext cx="468533" cy="191156"/>
            </a:xfrm>
            <a:prstGeom prst="line">
              <a:avLst/>
            </a:prstGeom>
            <a:solidFill>
              <a:srgbClr val="B8D432"/>
            </a:solidFill>
            <a:ln w="38100" cap="flat" cmpd="sng" algn="ctr">
              <a:solidFill>
                <a:srgbClr val="59B4D9"/>
              </a:solidFill>
              <a:prstDash val="sysDot"/>
              <a:miter lim="800000"/>
              <a:headEnd type="none"/>
              <a:tailEnd type="none"/>
            </a:ln>
            <a:effectLst/>
          </p:spPr>
        </p:cxnSp>
        <p:sp>
          <p:nvSpPr>
            <p:cNvPr id="153" name="Oval 152"/>
            <p:cNvSpPr/>
            <p:nvPr/>
          </p:nvSpPr>
          <p:spPr bwMode="auto">
            <a:xfrm>
              <a:off x="6761007" y="5190316"/>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rgbClr val="FFFFFF"/>
                </a:solidFill>
                <a:latin typeface="Segoe UI"/>
              </a:endParaRPr>
            </a:p>
          </p:txBody>
        </p:sp>
        <p:sp>
          <p:nvSpPr>
            <p:cNvPr id="154" name="Oval 153"/>
            <p:cNvSpPr/>
            <p:nvPr/>
          </p:nvSpPr>
          <p:spPr bwMode="auto">
            <a:xfrm>
              <a:off x="7201191" y="5192224"/>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rgbClr val="FFFFFF"/>
                </a:solidFill>
                <a:latin typeface="Segoe UI"/>
              </a:endParaRPr>
            </a:p>
          </p:txBody>
        </p:sp>
        <p:sp>
          <p:nvSpPr>
            <p:cNvPr id="155" name="Oval 154"/>
            <p:cNvSpPr/>
            <p:nvPr/>
          </p:nvSpPr>
          <p:spPr bwMode="auto">
            <a:xfrm rot="377738">
              <a:off x="7201191" y="4918446"/>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rgbClr val="FFFFFF"/>
                </a:solidFill>
                <a:latin typeface="Segoe UI"/>
              </a:endParaRPr>
            </a:p>
          </p:txBody>
        </p:sp>
      </p:grpSp>
      <p:grpSp>
        <p:nvGrpSpPr>
          <p:cNvPr id="156" name="Group 155"/>
          <p:cNvGrpSpPr/>
          <p:nvPr/>
        </p:nvGrpSpPr>
        <p:grpSpPr>
          <a:xfrm>
            <a:off x="6821470" y="3571497"/>
            <a:ext cx="613162" cy="608315"/>
            <a:chOff x="6320820" y="4918446"/>
            <a:chExt cx="1138533" cy="1079495"/>
          </a:xfrm>
        </p:grpSpPr>
        <p:cxnSp>
          <p:nvCxnSpPr>
            <p:cNvPr id="157" name="Straight Connector 156"/>
            <p:cNvCxnSpPr>
              <a:cxnSpLocks/>
            </p:cNvCxnSpPr>
            <p:nvPr/>
          </p:nvCxnSpPr>
          <p:spPr>
            <a:xfrm>
              <a:off x="6320820" y="5455959"/>
              <a:ext cx="448156" cy="136562"/>
            </a:xfrm>
            <a:prstGeom prst="line">
              <a:avLst/>
            </a:prstGeom>
            <a:solidFill>
              <a:srgbClr val="B8D432"/>
            </a:solidFill>
            <a:ln w="38100" cap="flat" cmpd="sng" algn="ctr">
              <a:solidFill>
                <a:srgbClr val="59B4D9"/>
              </a:solidFill>
              <a:prstDash val="sysDot"/>
              <a:miter lim="800000"/>
              <a:headEnd type="none"/>
              <a:tailEnd type="none"/>
            </a:ln>
            <a:effectLst/>
          </p:spPr>
        </p:cxnSp>
        <p:cxnSp>
          <p:nvCxnSpPr>
            <p:cNvPr id="158" name="Straight Connector 157"/>
            <p:cNvCxnSpPr>
              <a:cxnSpLocks/>
            </p:cNvCxnSpPr>
            <p:nvPr/>
          </p:nvCxnSpPr>
          <p:spPr>
            <a:xfrm flipV="1">
              <a:off x="6320820" y="5319397"/>
              <a:ext cx="440187" cy="136562"/>
            </a:xfrm>
            <a:prstGeom prst="line">
              <a:avLst/>
            </a:prstGeom>
            <a:solidFill>
              <a:srgbClr val="B8D432"/>
            </a:solidFill>
            <a:ln w="38100" cap="flat" cmpd="sng" algn="ctr">
              <a:solidFill>
                <a:srgbClr val="59B4D9"/>
              </a:solidFill>
              <a:prstDash val="sysDot"/>
              <a:miter lim="800000"/>
              <a:headEnd type="none"/>
              <a:tailEnd type="none"/>
            </a:ln>
            <a:effectLst/>
          </p:spPr>
        </p:cxnSp>
        <p:sp>
          <p:nvSpPr>
            <p:cNvPr id="159" name="Oval 158"/>
            <p:cNvSpPr/>
            <p:nvPr/>
          </p:nvSpPr>
          <p:spPr bwMode="auto">
            <a:xfrm>
              <a:off x="6320820" y="5326877"/>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rgbClr val="FFFFFF"/>
                </a:solidFill>
                <a:latin typeface="Segoe UI"/>
              </a:endParaRPr>
            </a:p>
          </p:txBody>
        </p:sp>
        <p:cxnSp>
          <p:nvCxnSpPr>
            <p:cNvPr id="160" name="Straight Connector 159"/>
            <p:cNvCxnSpPr>
              <a:cxnSpLocks/>
            </p:cNvCxnSpPr>
            <p:nvPr/>
          </p:nvCxnSpPr>
          <p:spPr>
            <a:xfrm>
              <a:off x="6768976" y="5592521"/>
              <a:ext cx="454413" cy="203966"/>
            </a:xfrm>
            <a:prstGeom prst="line">
              <a:avLst/>
            </a:prstGeom>
            <a:solidFill>
              <a:srgbClr val="B8D432"/>
            </a:solidFill>
            <a:ln w="38100" cap="flat" cmpd="sng" algn="ctr">
              <a:solidFill>
                <a:srgbClr val="59B4D9"/>
              </a:solidFill>
              <a:prstDash val="sysDot"/>
              <a:miter lim="800000"/>
              <a:headEnd type="none"/>
              <a:tailEnd type="none"/>
            </a:ln>
            <a:effectLst/>
          </p:spPr>
        </p:cxnSp>
        <p:cxnSp>
          <p:nvCxnSpPr>
            <p:cNvPr id="161" name="Straight Connector 160"/>
            <p:cNvCxnSpPr>
              <a:cxnSpLocks/>
            </p:cNvCxnSpPr>
            <p:nvPr/>
          </p:nvCxnSpPr>
          <p:spPr>
            <a:xfrm>
              <a:off x="6768976" y="5592521"/>
              <a:ext cx="432215" cy="2561"/>
            </a:xfrm>
            <a:prstGeom prst="line">
              <a:avLst/>
            </a:prstGeom>
            <a:solidFill>
              <a:srgbClr val="B8D432"/>
            </a:solidFill>
            <a:ln w="38100" cap="flat" cmpd="sng" algn="ctr">
              <a:solidFill>
                <a:srgbClr val="59B4D9"/>
              </a:solidFill>
              <a:prstDash val="sysDot"/>
              <a:miter lim="800000"/>
              <a:headEnd type="none"/>
              <a:tailEnd type="none"/>
            </a:ln>
            <a:effectLst/>
          </p:spPr>
        </p:cxnSp>
        <p:sp>
          <p:nvSpPr>
            <p:cNvPr id="162" name="Oval 161"/>
            <p:cNvSpPr/>
            <p:nvPr/>
          </p:nvSpPr>
          <p:spPr bwMode="auto">
            <a:xfrm rot="20946206">
              <a:off x="7201191" y="5739779"/>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rgbClr val="FFFFFF"/>
                </a:solidFill>
                <a:latin typeface="Segoe UI"/>
              </a:endParaRPr>
            </a:p>
          </p:txBody>
        </p:sp>
        <p:sp>
          <p:nvSpPr>
            <p:cNvPr id="163" name="Oval 162"/>
            <p:cNvSpPr/>
            <p:nvPr/>
          </p:nvSpPr>
          <p:spPr bwMode="auto">
            <a:xfrm>
              <a:off x="7201191" y="5466001"/>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rgbClr val="FFFFFF"/>
                </a:solidFill>
                <a:latin typeface="Segoe UI"/>
              </a:endParaRPr>
            </a:p>
          </p:txBody>
        </p:sp>
        <p:cxnSp>
          <p:nvCxnSpPr>
            <p:cNvPr id="164" name="Straight Connector 163"/>
            <p:cNvCxnSpPr>
              <a:cxnSpLocks/>
            </p:cNvCxnSpPr>
            <p:nvPr/>
          </p:nvCxnSpPr>
          <p:spPr>
            <a:xfrm>
              <a:off x="6761007" y="5319399"/>
              <a:ext cx="440184" cy="1906"/>
            </a:xfrm>
            <a:prstGeom prst="line">
              <a:avLst/>
            </a:prstGeom>
            <a:solidFill>
              <a:srgbClr val="B8D432"/>
            </a:solidFill>
            <a:ln w="38100" cap="flat" cmpd="sng" algn="ctr">
              <a:solidFill>
                <a:srgbClr val="59B4D9"/>
              </a:solidFill>
              <a:prstDash val="sysDot"/>
              <a:miter lim="800000"/>
              <a:headEnd type="none"/>
              <a:tailEnd type="none"/>
            </a:ln>
            <a:effectLst/>
          </p:spPr>
        </p:cxnSp>
        <p:sp>
          <p:nvSpPr>
            <p:cNvPr id="165" name="Oval 164"/>
            <p:cNvSpPr/>
            <p:nvPr/>
          </p:nvSpPr>
          <p:spPr bwMode="auto">
            <a:xfrm>
              <a:off x="6768976" y="5463438"/>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rgbClr val="FFFFFF"/>
                </a:solidFill>
                <a:latin typeface="Segoe UI"/>
              </a:endParaRPr>
            </a:p>
          </p:txBody>
        </p:sp>
        <p:cxnSp>
          <p:nvCxnSpPr>
            <p:cNvPr id="166" name="Straight Connector 165"/>
            <p:cNvCxnSpPr>
              <a:cxnSpLocks/>
            </p:cNvCxnSpPr>
            <p:nvPr/>
          </p:nvCxnSpPr>
          <p:spPr>
            <a:xfrm flipV="1">
              <a:off x="6761007" y="5128243"/>
              <a:ext cx="468533" cy="191156"/>
            </a:xfrm>
            <a:prstGeom prst="line">
              <a:avLst/>
            </a:prstGeom>
            <a:solidFill>
              <a:srgbClr val="B8D432"/>
            </a:solidFill>
            <a:ln w="38100" cap="flat" cmpd="sng" algn="ctr">
              <a:solidFill>
                <a:srgbClr val="59B4D9"/>
              </a:solidFill>
              <a:prstDash val="sysDot"/>
              <a:miter lim="800000"/>
              <a:headEnd type="none"/>
              <a:tailEnd type="none"/>
            </a:ln>
            <a:effectLst/>
          </p:spPr>
        </p:cxnSp>
        <p:sp>
          <p:nvSpPr>
            <p:cNvPr id="167" name="Oval 166"/>
            <p:cNvSpPr/>
            <p:nvPr/>
          </p:nvSpPr>
          <p:spPr bwMode="auto">
            <a:xfrm>
              <a:off x="6761007" y="5190316"/>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rgbClr val="FFFFFF"/>
                </a:solidFill>
                <a:latin typeface="Segoe UI"/>
              </a:endParaRPr>
            </a:p>
          </p:txBody>
        </p:sp>
        <p:sp>
          <p:nvSpPr>
            <p:cNvPr id="168" name="Oval 167"/>
            <p:cNvSpPr/>
            <p:nvPr/>
          </p:nvSpPr>
          <p:spPr bwMode="auto">
            <a:xfrm>
              <a:off x="7201191" y="5192224"/>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rgbClr val="FFFFFF"/>
                </a:solidFill>
                <a:latin typeface="Segoe UI"/>
              </a:endParaRPr>
            </a:p>
          </p:txBody>
        </p:sp>
        <p:sp>
          <p:nvSpPr>
            <p:cNvPr id="169" name="Oval 168"/>
            <p:cNvSpPr/>
            <p:nvPr/>
          </p:nvSpPr>
          <p:spPr bwMode="auto">
            <a:xfrm rot="377738">
              <a:off x="7201191" y="4918446"/>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rgbClr val="FFFFFF"/>
                </a:solidFill>
                <a:latin typeface="Segoe UI"/>
              </a:endParaRPr>
            </a:p>
          </p:txBody>
        </p:sp>
      </p:grpSp>
      <p:grpSp>
        <p:nvGrpSpPr>
          <p:cNvPr id="170" name="Group 169"/>
          <p:cNvGrpSpPr/>
          <p:nvPr/>
        </p:nvGrpSpPr>
        <p:grpSpPr>
          <a:xfrm>
            <a:off x="8600359" y="3425511"/>
            <a:ext cx="778010" cy="527383"/>
            <a:chOff x="9278401" y="5035923"/>
            <a:chExt cx="1337163" cy="860190"/>
          </a:xfrm>
        </p:grpSpPr>
        <p:sp>
          <p:nvSpPr>
            <p:cNvPr id="171" name="Oval 170"/>
            <p:cNvSpPr/>
            <p:nvPr/>
          </p:nvSpPr>
          <p:spPr bwMode="auto">
            <a:xfrm rot="715722">
              <a:off x="9278401" y="5035923"/>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172" name="Oval 171"/>
            <p:cNvSpPr/>
            <p:nvPr/>
          </p:nvSpPr>
          <p:spPr bwMode="auto">
            <a:xfrm>
              <a:off x="10002267" y="5193250"/>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173" name="Oval 172"/>
            <p:cNvSpPr/>
            <p:nvPr/>
          </p:nvSpPr>
          <p:spPr bwMode="auto">
            <a:xfrm>
              <a:off x="9640334" y="5644746"/>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174" name="Oval 173"/>
            <p:cNvSpPr/>
            <p:nvPr/>
          </p:nvSpPr>
          <p:spPr bwMode="auto">
            <a:xfrm>
              <a:off x="10364197" y="5644746"/>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cxnSp>
          <p:nvCxnSpPr>
            <p:cNvPr id="175" name="Straight Connector 174"/>
            <p:cNvCxnSpPr>
              <a:cxnSpLocks/>
            </p:cNvCxnSpPr>
            <p:nvPr/>
          </p:nvCxnSpPr>
          <p:spPr>
            <a:xfrm>
              <a:off x="9527053" y="5187586"/>
              <a:ext cx="475213" cy="131349"/>
            </a:xfrm>
            <a:prstGeom prst="line">
              <a:avLst/>
            </a:prstGeom>
            <a:solidFill>
              <a:srgbClr val="59B4D9"/>
            </a:solidFill>
            <a:ln w="38100" cap="flat" cmpd="sng" algn="ctr">
              <a:solidFill>
                <a:srgbClr val="59B4D9"/>
              </a:solidFill>
              <a:prstDash val="sysDot"/>
              <a:miter lim="800000"/>
              <a:headEnd type="none"/>
              <a:tailEnd type="none"/>
            </a:ln>
            <a:effectLst/>
          </p:spPr>
        </p:cxnSp>
        <p:cxnSp>
          <p:nvCxnSpPr>
            <p:cNvPr id="176" name="Straight Connector 175"/>
            <p:cNvCxnSpPr>
              <a:cxnSpLocks/>
            </p:cNvCxnSpPr>
            <p:nvPr/>
          </p:nvCxnSpPr>
          <p:spPr>
            <a:xfrm>
              <a:off x="9891700" y="5770429"/>
              <a:ext cx="472496" cy="0"/>
            </a:xfrm>
            <a:prstGeom prst="line">
              <a:avLst/>
            </a:prstGeom>
            <a:solidFill>
              <a:srgbClr val="59B4D9"/>
            </a:solidFill>
            <a:ln w="38100" cap="flat" cmpd="sng" algn="ctr">
              <a:solidFill>
                <a:srgbClr val="59B4D9"/>
              </a:solidFill>
              <a:prstDash val="sysDot"/>
              <a:miter lim="800000"/>
              <a:headEnd type="none"/>
              <a:tailEnd type="none"/>
            </a:ln>
            <a:effectLst/>
          </p:spPr>
        </p:cxnSp>
        <p:cxnSp>
          <p:nvCxnSpPr>
            <p:cNvPr id="177" name="Straight Connector 176"/>
            <p:cNvCxnSpPr>
              <a:cxnSpLocks/>
            </p:cNvCxnSpPr>
            <p:nvPr/>
          </p:nvCxnSpPr>
          <p:spPr>
            <a:xfrm>
              <a:off x="10216821" y="5407806"/>
              <a:ext cx="184188" cy="273752"/>
            </a:xfrm>
            <a:prstGeom prst="line">
              <a:avLst/>
            </a:prstGeom>
            <a:solidFill>
              <a:srgbClr val="59B4D9"/>
            </a:solidFill>
            <a:ln w="38100" cap="flat" cmpd="sng" algn="ctr">
              <a:solidFill>
                <a:srgbClr val="59B4D9"/>
              </a:solidFill>
              <a:prstDash val="sysDot"/>
              <a:miter lim="800000"/>
              <a:headEnd type="none"/>
              <a:tailEnd type="none"/>
            </a:ln>
            <a:effectLst/>
          </p:spPr>
        </p:cxnSp>
        <p:cxnSp>
          <p:nvCxnSpPr>
            <p:cNvPr id="178" name="Straight Connector 177"/>
            <p:cNvCxnSpPr>
              <a:cxnSpLocks/>
            </p:cNvCxnSpPr>
            <p:nvPr/>
          </p:nvCxnSpPr>
          <p:spPr>
            <a:xfrm flipV="1">
              <a:off x="9854889" y="5407806"/>
              <a:ext cx="184190" cy="273752"/>
            </a:xfrm>
            <a:prstGeom prst="line">
              <a:avLst/>
            </a:prstGeom>
            <a:solidFill>
              <a:srgbClr val="59B4D9"/>
            </a:solidFill>
            <a:ln w="38100" cap="flat" cmpd="sng" algn="ctr">
              <a:solidFill>
                <a:srgbClr val="59B4D9"/>
              </a:solidFill>
              <a:prstDash val="sysDot"/>
              <a:miter lim="800000"/>
              <a:headEnd type="none"/>
              <a:tailEnd type="none"/>
            </a:ln>
            <a:effectLst/>
          </p:spPr>
        </p:cxnSp>
      </p:grpSp>
      <p:grpSp>
        <p:nvGrpSpPr>
          <p:cNvPr id="180" name="Group 179"/>
          <p:cNvGrpSpPr/>
          <p:nvPr/>
        </p:nvGrpSpPr>
        <p:grpSpPr>
          <a:xfrm>
            <a:off x="9884791" y="3016667"/>
            <a:ext cx="778010" cy="527383"/>
            <a:chOff x="9278401" y="5035923"/>
            <a:chExt cx="1337163" cy="860190"/>
          </a:xfrm>
        </p:grpSpPr>
        <p:sp>
          <p:nvSpPr>
            <p:cNvPr id="181" name="Oval 180"/>
            <p:cNvSpPr/>
            <p:nvPr/>
          </p:nvSpPr>
          <p:spPr bwMode="auto">
            <a:xfrm rot="715722">
              <a:off x="9278401" y="5035923"/>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182" name="Oval 181"/>
            <p:cNvSpPr/>
            <p:nvPr/>
          </p:nvSpPr>
          <p:spPr bwMode="auto">
            <a:xfrm>
              <a:off x="10002267" y="5193250"/>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183" name="Oval 182"/>
            <p:cNvSpPr/>
            <p:nvPr/>
          </p:nvSpPr>
          <p:spPr bwMode="auto">
            <a:xfrm>
              <a:off x="9640334" y="5644746"/>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184" name="Oval 183"/>
            <p:cNvSpPr/>
            <p:nvPr/>
          </p:nvSpPr>
          <p:spPr bwMode="auto">
            <a:xfrm>
              <a:off x="10364197" y="5644746"/>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cxnSp>
          <p:nvCxnSpPr>
            <p:cNvPr id="185" name="Straight Connector 184"/>
            <p:cNvCxnSpPr>
              <a:cxnSpLocks/>
            </p:cNvCxnSpPr>
            <p:nvPr/>
          </p:nvCxnSpPr>
          <p:spPr>
            <a:xfrm>
              <a:off x="9527053" y="5187586"/>
              <a:ext cx="475213" cy="131349"/>
            </a:xfrm>
            <a:prstGeom prst="line">
              <a:avLst/>
            </a:prstGeom>
            <a:solidFill>
              <a:srgbClr val="59B4D9"/>
            </a:solidFill>
            <a:ln w="38100" cap="flat" cmpd="sng" algn="ctr">
              <a:solidFill>
                <a:srgbClr val="59B4D9"/>
              </a:solidFill>
              <a:prstDash val="sysDot"/>
              <a:miter lim="800000"/>
              <a:headEnd type="none"/>
              <a:tailEnd type="none"/>
            </a:ln>
            <a:effectLst/>
          </p:spPr>
        </p:cxnSp>
        <p:cxnSp>
          <p:nvCxnSpPr>
            <p:cNvPr id="186" name="Straight Connector 185"/>
            <p:cNvCxnSpPr>
              <a:cxnSpLocks/>
            </p:cNvCxnSpPr>
            <p:nvPr/>
          </p:nvCxnSpPr>
          <p:spPr>
            <a:xfrm>
              <a:off x="9891700" y="5770429"/>
              <a:ext cx="472496" cy="0"/>
            </a:xfrm>
            <a:prstGeom prst="line">
              <a:avLst/>
            </a:prstGeom>
            <a:solidFill>
              <a:srgbClr val="59B4D9"/>
            </a:solidFill>
            <a:ln w="38100" cap="flat" cmpd="sng" algn="ctr">
              <a:solidFill>
                <a:srgbClr val="59B4D9"/>
              </a:solidFill>
              <a:prstDash val="sysDot"/>
              <a:miter lim="800000"/>
              <a:headEnd type="none"/>
              <a:tailEnd type="none"/>
            </a:ln>
            <a:effectLst/>
          </p:spPr>
        </p:cxnSp>
        <p:cxnSp>
          <p:nvCxnSpPr>
            <p:cNvPr id="187" name="Straight Connector 186"/>
            <p:cNvCxnSpPr>
              <a:cxnSpLocks/>
            </p:cNvCxnSpPr>
            <p:nvPr/>
          </p:nvCxnSpPr>
          <p:spPr>
            <a:xfrm>
              <a:off x="10216821" y="5407806"/>
              <a:ext cx="184188" cy="273752"/>
            </a:xfrm>
            <a:prstGeom prst="line">
              <a:avLst/>
            </a:prstGeom>
            <a:solidFill>
              <a:srgbClr val="59B4D9"/>
            </a:solidFill>
            <a:ln w="38100" cap="flat" cmpd="sng" algn="ctr">
              <a:solidFill>
                <a:srgbClr val="59B4D9"/>
              </a:solidFill>
              <a:prstDash val="sysDot"/>
              <a:miter lim="800000"/>
              <a:headEnd type="none"/>
              <a:tailEnd type="none"/>
            </a:ln>
            <a:effectLst/>
          </p:spPr>
        </p:cxnSp>
        <p:cxnSp>
          <p:nvCxnSpPr>
            <p:cNvPr id="188" name="Straight Connector 187"/>
            <p:cNvCxnSpPr>
              <a:cxnSpLocks/>
            </p:cNvCxnSpPr>
            <p:nvPr/>
          </p:nvCxnSpPr>
          <p:spPr>
            <a:xfrm flipV="1">
              <a:off x="9854889" y="5407806"/>
              <a:ext cx="184190" cy="273752"/>
            </a:xfrm>
            <a:prstGeom prst="line">
              <a:avLst/>
            </a:prstGeom>
            <a:solidFill>
              <a:srgbClr val="59B4D9"/>
            </a:solidFill>
            <a:ln w="38100" cap="flat" cmpd="sng" algn="ctr">
              <a:solidFill>
                <a:srgbClr val="59B4D9"/>
              </a:solidFill>
              <a:prstDash val="sysDot"/>
              <a:miter lim="800000"/>
              <a:headEnd type="none"/>
              <a:tailEnd type="none"/>
            </a:ln>
            <a:effectLst/>
          </p:spPr>
        </p:cxnSp>
      </p:grpSp>
      <p:grpSp>
        <p:nvGrpSpPr>
          <p:cNvPr id="189" name="Group 188"/>
          <p:cNvGrpSpPr/>
          <p:nvPr/>
        </p:nvGrpSpPr>
        <p:grpSpPr>
          <a:xfrm>
            <a:off x="9963555" y="3819983"/>
            <a:ext cx="778010" cy="527383"/>
            <a:chOff x="9278401" y="5035923"/>
            <a:chExt cx="1337163" cy="860190"/>
          </a:xfrm>
        </p:grpSpPr>
        <p:sp>
          <p:nvSpPr>
            <p:cNvPr id="190" name="Oval 189"/>
            <p:cNvSpPr/>
            <p:nvPr/>
          </p:nvSpPr>
          <p:spPr bwMode="auto">
            <a:xfrm rot="715722">
              <a:off x="9278401" y="5035923"/>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191" name="Oval 190"/>
            <p:cNvSpPr/>
            <p:nvPr/>
          </p:nvSpPr>
          <p:spPr bwMode="auto">
            <a:xfrm>
              <a:off x="10002267" y="5193250"/>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192" name="Oval 191"/>
            <p:cNvSpPr/>
            <p:nvPr/>
          </p:nvSpPr>
          <p:spPr bwMode="auto">
            <a:xfrm>
              <a:off x="9640334" y="5644746"/>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193" name="Oval 192"/>
            <p:cNvSpPr/>
            <p:nvPr/>
          </p:nvSpPr>
          <p:spPr bwMode="auto">
            <a:xfrm>
              <a:off x="10364197" y="5644746"/>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cxnSp>
          <p:nvCxnSpPr>
            <p:cNvPr id="194" name="Straight Connector 193"/>
            <p:cNvCxnSpPr>
              <a:cxnSpLocks/>
            </p:cNvCxnSpPr>
            <p:nvPr/>
          </p:nvCxnSpPr>
          <p:spPr>
            <a:xfrm>
              <a:off x="9527053" y="5187586"/>
              <a:ext cx="475213" cy="131349"/>
            </a:xfrm>
            <a:prstGeom prst="line">
              <a:avLst/>
            </a:prstGeom>
            <a:solidFill>
              <a:srgbClr val="59B4D9"/>
            </a:solidFill>
            <a:ln w="38100" cap="flat" cmpd="sng" algn="ctr">
              <a:solidFill>
                <a:srgbClr val="59B4D9"/>
              </a:solidFill>
              <a:prstDash val="sysDot"/>
              <a:miter lim="800000"/>
              <a:headEnd type="none"/>
              <a:tailEnd type="none"/>
            </a:ln>
            <a:effectLst/>
          </p:spPr>
        </p:cxnSp>
        <p:cxnSp>
          <p:nvCxnSpPr>
            <p:cNvPr id="195" name="Straight Connector 194"/>
            <p:cNvCxnSpPr>
              <a:cxnSpLocks/>
            </p:cNvCxnSpPr>
            <p:nvPr/>
          </p:nvCxnSpPr>
          <p:spPr>
            <a:xfrm>
              <a:off x="9891700" y="5770429"/>
              <a:ext cx="472496" cy="0"/>
            </a:xfrm>
            <a:prstGeom prst="line">
              <a:avLst/>
            </a:prstGeom>
            <a:solidFill>
              <a:srgbClr val="59B4D9"/>
            </a:solidFill>
            <a:ln w="38100" cap="flat" cmpd="sng" algn="ctr">
              <a:solidFill>
                <a:srgbClr val="59B4D9"/>
              </a:solidFill>
              <a:prstDash val="sysDot"/>
              <a:miter lim="800000"/>
              <a:headEnd type="none"/>
              <a:tailEnd type="none"/>
            </a:ln>
            <a:effectLst/>
          </p:spPr>
        </p:cxnSp>
        <p:cxnSp>
          <p:nvCxnSpPr>
            <p:cNvPr id="196" name="Straight Connector 195"/>
            <p:cNvCxnSpPr>
              <a:cxnSpLocks/>
            </p:cNvCxnSpPr>
            <p:nvPr/>
          </p:nvCxnSpPr>
          <p:spPr>
            <a:xfrm>
              <a:off x="10216821" y="5407806"/>
              <a:ext cx="184188" cy="273752"/>
            </a:xfrm>
            <a:prstGeom prst="line">
              <a:avLst/>
            </a:prstGeom>
            <a:solidFill>
              <a:srgbClr val="59B4D9"/>
            </a:solidFill>
            <a:ln w="38100" cap="flat" cmpd="sng" algn="ctr">
              <a:solidFill>
                <a:srgbClr val="59B4D9"/>
              </a:solidFill>
              <a:prstDash val="sysDot"/>
              <a:miter lim="800000"/>
              <a:headEnd type="none"/>
              <a:tailEnd type="none"/>
            </a:ln>
            <a:effectLst/>
          </p:spPr>
        </p:cxnSp>
        <p:cxnSp>
          <p:nvCxnSpPr>
            <p:cNvPr id="197" name="Straight Connector 196"/>
            <p:cNvCxnSpPr>
              <a:cxnSpLocks/>
            </p:cNvCxnSpPr>
            <p:nvPr/>
          </p:nvCxnSpPr>
          <p:spPr>
            <a:xfrm flipV="1">
              <a:off x="9854889" y="5407806"/>
              <a:ext cx="184190" cy="273752"/>
            </a:xfrm>
            <a:prstGeom prst="line">
              <a:avLst/>
            </a:prstGeom>
            <a:solidFill>
              <a:srgbClr val="59B4D9"/>
            </a:solidFill>
            <a:ln w="38100" cap="flat" cmpd="sng" algn="ctr">
              <a:solidFill>
                <a:srgbClr val="59B4D9"/>
              </a:solidFill>
              <a:prstDash val="sysDot"/>
              <a:miter lim="800000"/>
              <a:headEnd type="none"/>
              <a:tailEnd type="none"/>
            </a:ln>
            <a:effectLst/>
          </p:spPr>
        </p:cxnSp>
      </p:grpSp>
      <p:grpSp>
        <p:nvGrpSpPr>
          <p:cNvPr id="198" name="Group 197"/>
          <p:cNvGrpSpPr/>
          <p:nvPr/>
        </p:nvGrpSpPr>
        <p:grpSpPr>
          <a:xfrm>
            <a:off x="10937323" y="3223509"/>
            <a:ext cx="778010" cy="527383"/>
            <a:chOff x="9278401" y="5035923"/>
            <a:chExt cx="1337163" cy="860190"/>
          </a:xfrm>
        </p:grpSpPr>
        <p:sp>
          <p:nvSpPr>
            <p:cNvPr id="199" name="Oval 198"/>
            <p:cNvSpPr/>
            <p:nvPr/>
          </p:nvSpPr>
          <p:spPr bwMode="auto">
            <a:xfrm rot="715722">
              <a:off x="9278401" y="5035923"/>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200" name="Oval 199"/>
            <p:cNvSpPr/>
            <p:nvPr/>
          </p:nvSpPr>
          <p:spPr bwMode="auto">
            <a:xfrm>
              <a:off x="10002267" y="5193250"/>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201" name="Oval 200"/>
            <p:cNvSpPr/>
            <p:nvPr/>
          </p:nvSpPr>
          <p:spPr bwMode="auto">
            <a:xfrm>
              <a:off x="9640334" y="5644746"/>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202" name="Oval 201"/>
            <p:cNvSpPr/>
            <p:nvPr/>
          </p:nvSpPr>
          <p:spPr bwMode="auto">
            <a:xfrm>
              <a:off x="10364197" y="5644746"/>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cxnSp>
          <p:nvCxnSpPr>
            <p:cNvPr id="203" name="Straight Connector 202"/>
            <p:cNvCxnSpPr>
              <a:cxnSpLocks/>
            </p:cNvCxnSpPr>
            <p:nvPr/>
          </p:nvCxnSpPr>
          <p:spPr>
            <a:xfrm>
              <a:off x="9527053" y="5187586"/>
              <a:ext cx="475213" cy="131349"/>
            </a:xfrm>
            <a:prstGeom prst="line">
              <a:avLst/>
            </a:prstGeom>
            <a:solidFill>
              <a:srgbClr val="59B4D9"/>
            </a:solidFill>
            <a:ln w="38100" cap="flat" cmpd="sng" algn="ctr">
              <a:solidFill>
                <a:srgbClr val="59B4D9"/>
              </a:solidFill>
              <a:prstDash val="sysDot"/>
              <a:miter lim="800000"/>
              <a:headEnd type="none"/>
              <a:tailEnd type="none"/>
            </a:ln>
            <a:effectLst/>
          </p:spPr>
        </p:cxnSp>
        <p:cxnSp>
          <p:nvCxnSpPr>
            <p:cNvPr id="204" name="Straight Connector 203"/>
            <p:cNvCxnSpPr>
              <a:cxnSpLocks/>
            </p:cNvCxnSpPr>
            <p:nvPr/>
          </p:nvCxnSpPr>
          <p:spPr>
            <a:xfrm>
              <a:off x="9891700" y="5770429"/>
              <a:ext cx="472496" cy="0"/>
            </a:xfrm>
            <a:prstGeom prst="line">
              <a:avLst/>
            </a:prstGeom>
            <a:solidFill>
              <a:srgbClr val="59B4D9"/>
            </a:solidFill>
            <a:ln w="38100" cap="flat" cmpd="sng" algn="ctr">
              <a:solidFill>
                <a:srgbClr val="59B4D9"/>
              </a:solidFill>
              <a:prstDash val="sysDot"/>
              <a:miter lim="800000"/>
              <a:headEnd type="none"/>
              <a:tailEnd type="none"/>
            </a:ln>
            <a:effectLst/>
          </p:spPr>
        </p:cxnSp>
        <p:cxnSp>
          <p:nvCxnSpPr>
            <p:cNvPr id="205" name="Straight Connector 204"/>
            <p:cNvCxnSpPr>
              <a:cxnSpLocks/>
            </p:cNvCxnSpPr>
            <p:nvPr/>
          </p:nvCxnSpPr>
          <p:spPr>
            <a:xfrm>
              <a:off x="10216821" y="5407806"/>
              <a:ext cx="184188" cy="273752"/>
            </a:xfrm>
            <a:prstGeom prst="line">
              <a:avLst/>
            </a:prstGeom>
            <a:solidFill>
              <a:srgbClr val="59B4D9"/>
            </a:solidFill>
            <a:ln w="38100" cap="flat" cmpd="sng" algn="ctr">
              <a:solidFill>
                <a:srgbClr val="59B4D9"/>
              </a:solidFill>
              <a:prstDash val="sysDot"/>
              <a:miter lim="800000"/>
              <a:headEnd type="none"/>
              <a:tailEnd type="none"/>
            </a:ln>
            <a:effectLst/>
          </p:spPr>
        </p:cxnSp>
        <p:cxnSp>
          <p:nvCxnSpPr>
            <p:cNvPr id="206" name="Straight Connector 205"/>
            <p:cNvCxnSpPr>
              <a:cxnSpLocks/>
            </p:cNvCxnSpPr>
            <p:nvPr/>
          </p:nvCxnSpPr>
          <p:spPr>
            <a:xfrm flipV="1">
              <a:off x="9854889" y="5407806"/>
              <a:ext cx="184190" cy="273752"/>
            </a:xfrm>
            <a:prstGeom prst="line">
              <a:avLst/>
            </a:prstGeom>
            <a:solidFill>
              <a:srgbClr val="59B4D9"/>
            </a:solidFill>
            <a:ln w="38100" cap="flat" cmpd="sng" algn="ctr">
              <a:solidFill>
                <a:srgbClr val="59B4D9"/>
              </a:solidFill>
              <a:prstDash val="sysDot"/>
              <a:miter lim="800000"/>
              <a:headEnd type="none"/>
              <a:tailEnd type="none"/>
            </a:ln>
            <a:effectLst/>
          </p:spPr>
        </p:cxnSp>
      </p:grpSp>
      <p:sp>
        <p:nvSpPr>
          <p:cNvPr id="207" name="TextBox 206"/>
          <p:cNvSpPr txBox="1"/>
          <p:nvPr/>
        </p:nvSpPr>
        <p:spPr>
          <a:xfrm>
            <a:off x="1063086" y="2201862"/>
            <a:ext cx="3049489" cy="369332"/>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KEY-VALUE/COLUMN-FAMILY</a:t>
            </a:r>
          </a:p>
        </p:txBody>
      </p:sp>
      <p:sp>
        <p:nvSpPr>
          <p:cNvPr id="208" name="TextBox 207"/>
          <p:cNvSpPr txBox="1"/>
          <p:nvPr/>
        </p:nvSpPr>
        <p:spPr>
          <a:xfrm>
            <a:off x="5323200" y="2198760"/>
            <a:ext cx="1398140" cy="369332"/>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DOCUMENT</a:t>
            </a:r>
          </a:p>
        </p:txBody>
      </p:sp>
      <p:sp>
        <p:nvSpPr>
          <p:cNvPr id="209" name="TextBox 208"/>
          <p:cNvSpPr txBox="1"/>
          <p:nvPr/>
        </p:nvSpPr>
        <p:spPr>
          <a:xfrm>
            <a:off x="9539183" y="2206219"/>
            <a:ext cx="893193" cy="369332"/>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GRAPH</a:t>
            </a:r>
          </a:p>
        </p:txBody>
      </p:sp>
      <p:cxnSp>
        <p:nvCxnSpPr>
          <p:cNvPr id="211" name="Straight Connector 210"/>
          <p:cNvCxnSpPr>
            <a:stCxn id="207" idx="0"/>
          </p:cNvCxnSpPr>
          <p:nvPr/>
        </p:nvCxnSpPr>
        <p:spPr>
          <a:xfrm flipV="1">
            <a:off x="2587831" y="1211262"/>
            <a:ext cx="2467178" cy="99060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a:stCxn id="208" idx="0"/>
          </p:cNvCxnSpPr>
          <p:nvPr/>
        </p:nvCxnSpPr>
        <p:spPr>
          <a:xfrm flipH="1" flipV="1">
            <a:off x="5913437" y="1287462"/>
            <a:ext cx="108833" cy="911298"/>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a:stCxn id="209" idx="0"/>
          </p:cNvCxnSpPr>
          <p:nvPr/>
        </p:nvCxnSpPr>
        <p:spPr>
          <a:xfrm flipH="1" flipV="1">
            <a:off x="6880698" y="1329552"/>
            <a:ext cx="3105082" cy="876667"/>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61920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9237" y="2887662"/>
            <a:ext cx="8001000" cy="1041567"/>
          </a:xfrm>
        </p:spPr>
        <p:txBody>
          <a:bodyPr/>
          <a:lstStyle/>
          <a:p>
            <a:r>
              <a:rPr lang="en-US" dirty="0">
                <a:solidFill>
                  <a:schemeClr val="bg1"/>
                </a:solidFill>
              </a:rPr>
              <a:t>Native Multi-API</a:t>
            </a:r>
          </a:p>
        </p:txBody>
      </p:sp>
      <p:grpSp>
        <p:nvGrpSpPr>
          <p:cNvPr id="3" name="Group 2"/>
          <p:cNvGrpSpPr/>
          <p:nvPr/>
        </p:nvGrpSpPr>
        <p:grpSpPr>
          <a:xfrm>
            <a:off x="1189037" y="2784642"/>
            <a:ext cx="1484313" cy="1144587"/>
            <a:chOff x="1039811" y="3152773"/>
            <a:chExt cx="1484313" cy="1144587"/>
          </a:xfrm>
          <a:solidFill>
            <a:srgbClr val="00B0F0"/>
          </a:solidFill>
        </p:grpSpPr>
        <p:sp>
          <p:nvSpPr>
            <p:cNvPr id="4" name="Freeform 284"/>
            <p:cNvSpPr>
              <a:spLocks/>
            </p:cNvSpPr>
            <p:nvPr/>
          </p:nvSpPr>
          <p:spPr bwMode="auto">
            <a:xfrm>
              <a:off x="1039811" y="3152773"/>
              <a:ext cx="1484313" cy="1144587"/>
            </a:xfrm>
            <a:custGeom>
              <a:avLst/>
              <a:gdLst>
                <a:gd name="T0" fmla="*/ 377 w 435"/>
                <a:gd name="T1" fmla="*/ 95 h 277"/>
                <a:gd name="T2" fmla="*/ 374 w 435"/>
                <a:gd name="T3" fmla="*/ 95 h 277"/>
                <a:gd name="T4" fmla="*/ 265 w 435"/>
                <a:gd name="T5" fmla="*/ 17 h 277"/>
                <a:gd name="T6" fmla="*/ 240 w 435"/>
                <a:gd name="T7" fmla="*/ 20 h 277"/>
                <a:gd name="T8" fmla="*/ 173 w 435"/>
                <a:gd name="T9" fmla="*/ 0 h 277"/>
                <a:gd name="T10" fmla="*/ 61 w 435"/>
                <a:gd name="T11" fmla="*/ 95 h 277"/>
                <a:gd name="T12" fmla="*/ 58 w 435"/>
                <a:gd name="T13" fmla="*/ 95 h 277"/>
                <a:gd name="T14" fmla="*/ 0 w 435"/>
                <a:gd name="T15" fmla="*/ 148 h 277"/>
                <a:gd name="T16" fmla="*/ 58 w 435"/>
                <a:gd name="T17" fmla="*/ 200 h 277"/>
                <a:gd name="T18" fmla="*/ 58 w 435"/>
                <a:gd name="T19" fmla="*/ 200 h 277"/>
                <a:gd name="T20" fmla="*/ 154 w 435"/>
                <a:gd name="T21" fmla="*/ 277 h 277"/>
                <a:gd name="T22" fmla="*/ 214 w 435"/>
                <a:gd name="T23" fmla="*/ 258 h 277"/>
                <a:gd name="T24" fmla="*/ 274 w 435"/>
                <a:gd name="T25" fmla="*/ 277 h 277"/>
                <a:gd name="T26" fmla="*/ 370 w 435"/>
                <a:gd name="T27" fmla="*/ 200 h 277"/>
                <a:gd name="T28" fmla="*/ 377 w 435"/>
                <a:gd name="T29" fmla="*/ 200 h 277"/>
                <a:gd name="T30" fmla="*/ 435 w 435"/>
                <a:gd name="T31" fmla="*/ 148 h 277"/>
                <a:gd name="T32" fmla="*/ 377 w 435"/>
                <a:gd name="T33" fmla="*/ 9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277">
                  <a:moveTo>
                    <a:pt x="377" y="95"/>
                  </a:moveTo>
                  <a:cubicBezTo>
                    <a:pt x="376" y="95"/>
                    <a:pt x="375" y="95"/>
                    <a:pt x="374" y="95"/>
                  </a:cubicBezTo>
                  <a:cubicBezTo>
                    <a:pt x="363" y="50"/>
                    <a:pt x="318" y="17"/>
                    <a:pt x="265" y="17"/>
                  </a:cubicBezTo>
                  <a:cubicBezTo>
                    <a:pt x="256" y="17"/>
                    <a:pt x="248" y="18"/>
                    <a:pt x="240" y="20"/>
                  </a:cubicBezTo>
                  <a:cubicBezTo>
                    <a:pt x="221" y="7"/>
                    <a:pt x="198" y="0"/>
                    <a:pt x="173" y="0"/>
                  </a:cubicBezTo>
                  <a:cubicBezTo>
                    <a:pt x="114" y="0"/>
                    <a:pt x="65" y="42"/>
                    <a:pt x="61" y="95"/>
                  </a:cubicBezTo>
                  <a:cubicBezTo>
                    <a:pt x="60" y="95"/>
                    <a:pt x="59" y="95"/>
                    <a:pt x="58" y="95"/>
                  </a:cubicBezTo>
                  <a:cubicBezTo>
                    <a:pt x="26" y="95"/>
                    <a:pt x="0" y="119"/>
                    <a:pt x="0" y="148"/>
                  </a:cubicBezTo>
                  <a:cubicBezTo>
                    <a:pt x="0" y="177"/>
                    <a:pt x="26" y="200"/>
                    <a:pt x="58" y="200"/>
                  </a:cubicBezTo>
                  <a:cubicBezTo>
                    <a:pt x="58" y="200"/>
                    <a:pt x="58" y="200"/>
                    <a:pt x="58" y="200"/>
                  </a:cubicBezTo>
                  <a:cubicBezTo>
                    <a:pt x="64" y="243"/>
                    <a:pt x="105" y="277"/>
                    <a:pt x="154" y="277"/>
                  </a:cubicBezTo>
                  <a:cubicBezTo>
                    <a:pt x="177" y="277"/>
                    <a:pt x="198" y="270"/>
                    <a:pt x="214" y="258"/>
                  </a:cubicBezTo>
                  <a:cubicBezTo>
                    <a:pt x="231" y="270"/>
                    <a:pt x="251" y="277"/>
                    <a:pt x="274" y="277"/>
                  </a:cubicBezTo>
                  <a:cubicBezTo>
                    <a:pt x="324" y="277"/>
                    <a:pt x="364" y="243"/>
                    <a:pt x="370" y="200"/>
                  </a:cubicBezTo>
                  <a:cubicBezTo>
                    <a:pt x="372" y="200"/>
                    <a:pt x="375" y="200"/>
                    <a:pt x="377" y="200"/>
                  </a:cubicBezTo>
                  <a:cubicBezTo>
                    <a:pt x="409" y="200"/>
                    <a:pt x="435" y="177"/>
                    <a:pt x="435" y="148"/>
                  </a:cubicBezTo>
                  <a:cubicBezTo>
                    <a:pt x="435" y="119"/>
                    <a:pt x="409" y="95"/>
                    <a:pt x="377"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 name="TextBox 4"/>
            <p:cNvSpPr txBox="1"/>
            <p:nvPr/>
          </p:nvSpPr>
          <p:spPr>
            <a:xfrm>
              <a:off x="1434571" y="3344862"/>
              <a:ext cx="664284" cy="849463"/>
            </a:xfrm>
            <a:prstGeom prst="rect">
              <a:avLst/>
            </a:prstGeom>
            <a:grpFill/>
          </p:spPr>
          <p:txBody>
            <a:bodyPr wrap="none" lIns="182880" tIns="146304" rIns="182880" bIns="146304" rtlCol="0">
              <a:spAutoFit/>
            </a:bodyPr>
            <a:lstStyle/>
            <a:p>
              <a:pPr>
                <a:lnSpc>
                  <a:spcPct val="90000"/>
                </a:lnSpc>
                <a:spcAft>
                  <a:spcPts val="600"/>
                </a:spcAft>
              </a:pPr>
              <a:r>
                <a:rPr lang="en-US" sz="4000" b="1" dirty="0">
                  <a:solidFill>
                    <a:srgbClr val="000000"/>
                  </a:solidFill>
                </a:rPr>
                <a:t>9</a:t>
              </a:r>
            </a:p>
          </p:txBody>
        </p:sp>
      </p:grpSp>
    </p:spTree>
    <p:extLst>
      <p:ext uri="{BB962C8B-B14F-4D97-AF65-F5344CB8AC3E}">
        <p14:creationId xmlns:p14="http://schemas.microsoft.com/office/powerpoint/2010/main" val="2143035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237" y="-84138"/>
            <a:ext cx="12191999" cy="1165754"/>
          </a:xfrm>
        </p:spPr>
        <p:txBody>
          <a:bodyPr>
            <a:noAutofit/>
          </a:bodyPr>
          <a:lstStyle/>
          <a:p>
            <a:r>
              <a:rPr lang="en-US" sz="4400" spc="-287"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Native Support for Multiple APIs, formats &amp; Wire Protocols</a:t>
            </a:r>
            <a:endParaRPr lang="en-US" sz="4400" dirty="0">
              <a:solidFill>
                <a:schemeClr val="bg1"/>
              </a:solidFill>
              <a:latin typeface="Segoe UI Light" panose="020B0502040204020203" pitchFamily="34" charset="0"/>
              <a:cs typeface="Segoe UI Light" panose="020B0502040204020203" pitchFamily="34" charset="0"/>
            </a:endParaRPr>
          </a:p>
        </p:txBody>
      </p:sp>
      <p:sp>
        <p:nvSpPr>
          <p:cNvPr id="83" name="Rectangle 82"/>
          <p:cNvSpPr/>
          <p:nvPr/>
        </p:nvSpPr>
        <p:spPr>
          <a:xfrm>
            <a:off x="2030692" y="4531436"/>
            <a:ext cx="8260790" cy="282176"/>
          </a:xfrm>
          <a:prstGeom prst="rect">
            <a:avLst/>
          </a:prstGeom>
          <a:solidFill>
            <a:srgbClr val="FFC000"/>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505050"/>
                </a:solidFill>
                <a:effectLst/>
                <a:uLnTx/>
                <a:uFillTx/>
                <a:latin typeface="Segoe UI"/>
                <a:ea typeface="+mn-ea"/>
                <a:cs typeface="+mn-cs"/>
              </a:rPr>
              <a:t>TCP (SSL), HTTPS</a:t>
            </a:r>
          </a:p>
        </p:txBody>
      </p:sp>
      <p:sp>
        <p:nvSpPr>
          <p:cNvPr id="84" name="Rectangle 83"/>
          <p:cNvSpPr/>
          <p:nvPr/>
        </p:nvSpPr>
        <p:spPr>
          <a:xfrm>
            <a:off x="2030692" y="4895768"/>
            <a:ext cx="8260790" cy="1809356"/>
          </a:xfrm>
          <a:prstGeom prst="rect">
            <a:avLst/>
          </a:prstGeom>
          <a:solidFill>
            <a:srgbClr val="442359"/>
          </a:solidFill>
          <a:ln w="17145" cap="flat" cmpd="sng" algn="ctr">
            <a:solidFill>
              <a:srgbClr val="FFFFFF">
                <a:shade val="95000"/>
                <a:alpha val="50000"/>
                <a:satMod val="150000"/>
              </a:srgbClr>
            </a:solidFill>
            <a:prstDash val="solid"/>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mn-cs"/>
              </a:rPr>
              <a:t>Cosmos</a:t>
            </a:r>
            <a:r>
              <a:rPr kumimoji="0" lang="en-US" sz="1800" b="0" i="0" u="none" strike="noStrike" kern="0" cap="none" spc="0" normalizeH="0" noProof="0" dirty="0">
                <a:ln>
                  <a:noFill/>
                </a:ln>
                <a:solidFill>
                  <a:srgbClr val="FFFFFF"/>
                </a:solidFill>
                <a:effectLst/>
                <a:uLnTx/>
                <a:uFillTx/>
                <a:latin typeface="Segoe UI"/>
                <a:ea typeface="+mn-ea"/>
                <a:cs typeface="+mn-cs"/>
              </a:rPr>
              <a:t> DB</a:t>
            </a:r>
            <a:r>
              <a:rPr kumimoji="0" lang="en-US" sz="1800" b="0" i="0" u="none" strike="noStrike" kern="0" cap="none" spc="0" normalizeH="0" baseline="0" noProof="0" dirty="0">
                <a:ln>
                  <a:noFill/>
                </a:ln>
                <a:solidFill>
                  <a:srgbClr val="FFFFFF"/>
                </a:solidFill>
                <a:effectLst/>
                <a:uLnTx/>
                <a:uFillTx/>
                <a:latin typeface="Segoe UI"/>
                <a:ea typeface="+mn-ea"/>
                <a:cs typeface="+mn-cs"/>
              </a:rPr>
              <a:t> Database Engine</a:t>
            </a:r>
          </a:p>
        </p:txBody>
      </p:sp>
      <p:sp>
        <p:nvSpPr>
          <p:cNvPr id="85" name="Rectangle 84"/>
          <p:cNvSpPr/>
          <p:nvPr/>
        </p:nvSpPr>
        <p:spPr>
          <a:xfrm>
            <a:off x="2142608" y="5020784"/>
            <a:ext cx="973934" cy="600076"/>
          </a:xfrm>
          <a:prstGeom prst="rect">
            <a:avLst/>
          </a:prstGeom>
          <a:solidFill>
            <a:srgbClr val="B4009E">
              <a:lumMod val="20000"/>
              <a:lumOff val="80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505050"/>
                </a:solidFill>
                <a:effectLst/>
                <a:uLnTx/>
                <a:uFillTx/>
                <a:latin typeface="Segoe UI"/>
                <a:ea typeface="+mn-ea"/>
                <a:cs typeface="+mn-cs"/>
              </a:rPr>
              <a:t>SQL</a:t>
            </a:r>
          </a:p>
        </p:txBody>
      </p:sp>
      <p:sp>
        <p:nvSpPr>
          <p:cNvPr id="86" name="Rectangle 85"/>
          <p:cNvSpPr/>
          <p:nvPr/>
        </p:nvSpPr>
        <p:spPr>
          <a:xfrm>
            <a:off x="3228458" y="5020784"/>
            <a:ext cx="973934" cy="600076"/>
          </a:xfrm>
          <a:prstGeom prst="rect">
            <a:avLst/>
          </a:prstGeom>
          <a:solidFill>
            <a:srgbClr val="B4009E">
              <a:lumMod val="20000"/>
              <a:lumOff val="80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505050"/>
                </a:solidFill>
                <a:effectLst/>
                <a:uLnTx/>
                <a:uFillTx/>
                <a:latin typeface="Segoe UI"/>
                <a:ea typeface="+mn-ea"/>
                <a:cs typeface="+mn-cs"/>
              </a:rPr>
              <a:t>JavaScript</a:t>
            </a:r>
          </a:p>
        </p:txBody>
      </p:sp>
      <p:sp>
        <p:nvSpPr>
          <p:cNvPr id="87" name="Rectangle 86"/>
          <p:cNvSpPr/>
          <p:nvPr/>
        </p:nvSpPr>
        <p:spPr>
          <a:xfrm>
            <a:off x="4314308" y="5020784"/>
            <a:ext cx="1016200" cy="600076"/>
          </a:xfrm>
          <a:prstGeom prst="rect">
            <a:avLst/>
          </a:prstGeom>
          <a:solidFill>
            <a:srgbClr val="B4009E">
              <a:lumMod val="20000"/>
              <a:lumOff val="80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505050"/>
                </a:solidFill>
                <a:effectLst/>
                <a:uLnTx/>
                <a:uFillTx/>
                <a:latin typeface="Segoe UI"/>
                <a:ea typeface="+mn-ea"/>
                <a:cs typeface="+mn-cs"/>
              </a:rPr>
              <a:t>MongoDB</a:t>
            </a:r>
          </a:p>
        </p:txBody>
      </p:sp>
      <p:sp>
        <p:nvSpPr>
          <p:cNvPr id="88" name="Rectangle 87"/>
          <p:cNvSpPr/>
          <p:nvPr/>
        </p:nvSpPr>
        <p:spPr>
          <a:xfrm>
            <a:off x="5387675" y="5027925"/>
            <a:ext cx="1045756" cy="600076"/>
          </a:xfrm>
          <a:prstGeom prst="rect">
            <a:avLst/>
          </a:prstGeom>
          <a:solidFill>
            <a:srgbClr val="0072C6">
              <a:lumMod val="40000"/>
              <a:lumOff val="60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Tables</a:t>
            </a:r>
          </a:p>
        </p:txBody>
      </p:sp>
      <p:sp>
        <p:nvSpPr>
          <p:cNvPr id="89" name="Rectangle 88"/>
          <p:cNvSpPr/>
          <p:nvPr/>
        </p:nvSpPr>
        <p:spPr>
          <a:xfrm>
            <a:off x="6486008" y="5020784"/>
            <a:ext cx="973934" cy="600076"/>
          </a:xfrm>
          <a:prstGeom prst="rect">
            <a:avLst/>
          </a:prstGeom>
          <a:solidFill>
            <a:srgbClr val="0072C6">
              <a:lumMod val="40000"/>
              <a:lumOff val="60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Gremlin</a:t>
            </a:r>
          </a:p>
        </p:txBody>
      </p:sp>
      <p:sp>
        <p:nvSpPr>
          <p:cNvPr id="90" name="Rectangle 89"/>
          <p:cNvSpPr/>
          <p:nvPr/>
        </p:nvSpPr>
        <p:spPr>
          <a:xfrm>
            <a:off x="7571858" y="5020784"/>
            <a:ext cx="1053262" cy="600076"/>
          </a:xfrm>
          <a:prstGeom prst="rect">
            <a:avLst/>
          </a:prstGeom>
          <a:solidFill>
            <a:srgbClr val="007233">
              <a:lumMod val="20000"/>
              <a:lumOff val="80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Cassandra</a:t>
            </a:r>
          </a:p>
        </p:txBody>
      </p:sp>
      <p:sp>
        <p:nvSpPr>
          <p:cNvPr id="91" name="Rectangle 90"/>
          <p:cNvSpPr/>
          <p:nvPr/>
        </p:nvSpPr>
        <p:spPr>
          <a:xfrm>
            <a:off x="2545043" y="5863746"/>
            <a:ext cx="7253302" cy="385762"/>
          </a:xfrm>
          <a:prstGeom prst="rect">
            <a:avLst/>
          </a:prstGeom>
          <a:solidFill>
            <a:srgbClr val="442359">
              <a:lumMod val="40000"/>
              <a:lumOff val="60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05050"/>
                </a:solidFill>
                <a:effectLst/>
                <a:uLnTx/>
                <a:uFillTx/>
                <a:latin typeface="Segoe UI"/>
                <a:ea typeface="+mn-ea"/>
                <a:cs typeface="+mn-cs"/>
              </a:rPr>
              <a:t>Query IL Database Runtime</a:t>
            </a:r>
          </a:p>
        </p:txBody>
      </p:sp>
      <p:cxnSp>
        <p:nvCxnSpPr>
          <p:cNvPr id="92" name="Straight Arrow Connector 91"/>
          <p:cNvCxnSpPr/>
          <p:nvPr/>
        </p:nvCxnSpPr>
        <p:spPr>
          <a:xfrm>
            <a:off x="2801026" y="5577998"/>
            <a:ext cx="371475" cy="335756"/>
          </a:xfrm>
          <a:prstGeom prst="straightConnector1">
            <a:avLst/>
          </a:prstGeom>
          <a:noFill/>
          <a:ln w="28575" cap="flat" cmpd="sng" algn="ctr">
            <a:noFill/>
            <a:prstDash val="solid"/>
            <a:tailEnd type="triangle"/>
          </a:ln>
          <a:effectLst/>
        </p:spPr>
      </p:cxnSp>
      <p:cxnSp>
        <p:nvCxnSpPr>
          <p:cNvPr id="93" name="Straight Arrow Connector 92"/>
          <p:cNvCxnSpPr/>
          <p:nvPr/>
        </p:nvCxnSpPr>
        <p:spPr>
          <a:xfrm>
            <a:off x="3673159" y="5585144"/>
            <a:ext cx="157759" cy="385758"/>
          </a:xfrm>
          <a:prstGeom prst="straightConnector1">
            <a:avLst/>
          </a:prstGeom>
          <a:noFill/>
          <a:ln w="28575" cap="flat" cmpd="sng" algn="ctr">
            <a:noFill/>
            <a:prstDash val="solid"/>
            <a:tailEnd type="triangle"/>
          </a:ln>
          <a:effectLst/>
        </p:spPr>
      </p:cxnSp>
      <p:cxnSp>
        <p:nvCxnSpPr>
          <p:cNvPr id="94" name="Straight Arrow Connector 93"/>
          <p:cNvCxnSpPr/>
          <p:nvPr/>
        </p:nvCxnSpPr>
        <p:spPr>
          <a:xfrm>
            <a:off x="4670308" y="5574426"/>
            <a:ext cx="32743" cy="396477"/>
          </a:xfrm>
          <a:prstGeom prst="straightConnector1">
            <a:avLst/>
          </a:prstGeom>
          <a:noFill/>
          <a:ln w="28575" cap="flat" cmpd="sng" algn="ctr">
            <a:noFill/>
            <a:prstDash val="solid"/>
            <a:tailEnd type="triangle"/>
          </a:ln>
          <a:effectLst/>
        </p:spPr>
      </p:cxnSp>
      <p:cxnSp>
        <p:nvCxnSpPr>
          <p:cNvPr id="95" name="Straight Arrow Connector 94"/>
          <p:cNvCxnSpPr/>
          <p:nvPr/>
        </p:nvCxnSpPr>
        <p:spPr>
          <a:xfrm>
            <a:off x="5879983" y="5574426"/>
            <a:ext cx="7143" cy="396477"/>
          </a:xfrm>
          <a:prstGeom prst="straightConnector1">
            <a:avLst/>
          </a:prstGeom>
          <a:noFill/>
          <a:ln w="28575" cap="flat" cmpd="sng" algn="ctr">
            <a:noFill/>
            <a:prstDash val="solid"/>
            <a:tailEnd type="triangle"/>
          </a:ln>
          <a:effectLst/>
        </p:spPr>
      </p:cxnSp>
      <p:cxnSp>
        <p:nvCxnSpPr>
          <p:cNvPr id="96" name="Straight Arrow Connector 95"/>
          <p:cNvCxnSpPr>
            <a:stCxn id="89" idx="2"/>
          </p:cNvCxnSpPr>
          <p:nvPr/>
        </p:nvCxnSpPr>
        <p:spPr>
          <a:xfrm flipH="1">
            <a:off x="6881500" y="5620860"/>
            <a:ext cx="91475" cy="242886"/>
          </a:xfrm>
          <a:prstGeom prst="straightConnector1">
            <a:avLst/>
          </a:prstGeom>
          <a:noFill/>
          <a:ln w="28575" cap="flat" cmpd="sng" algn="ctr">
            <a:solidFill>
              <a:srgbClr val="FFFFFF"/>
            </a:solidFill>
            <a:prstDash val="solid"/>
            <a:tailEnd type="triangle"/>
          </a:ln>
          <a:effectLst/>
        </p:spPr>
      </p:cxnSp>
      <p:cxnSp>
        <p:nvCxnSpPr>
          <p:cNvPr id="97" name="Straight Arrow Connector 96"/>
          <p:cNvCxnSpPr>
            <a:stCxn id="90" idx="2"/>
          </p:cNvCxnSpPr>
          <p:nvPr/>
        </p:nvCxnSpPr>
        <p:spPr>
          <a:xfrm flipH="1">
            <a:off x="7920714" y="5620860"/>
            <a:ext cx="177775" cy="242886"/>
          </a:xfrm>
          <a:prstGeom prst="straightConnector1">
            <a:avLst/>
          </a:prstGeom>
          <a:noFill/>
          <a:ln w="28575" cap="flat" cmpd="sng" algn="ctr">
            <a:solidFill>
              <a:srgbClr val="FFFFFF"/>
            </a:solidFill>
            <a:prstDash val="solid"/>
            <a:tailEnd type="triangle"/>
          </a:ln>
          <a:effectLst/>
        </p:spPr>
      </p:cxnSp>
      <p:grpSp>
        <p:nvGrpSpPr>
          <p:cNvPr id="98" name="Group 97"/>
          <p:cNvGrpSpPr/>
          <p:nvPr/>
        </p:nvGrpSpPr>
        <p:grpSpPr>
          <a:xfrm>
            <a:off x="2498608" y="4320695"/>
            <a:ext cx="264319" cy="535782"/>
            <a:chOff x="9201150" y="1478755"/>
            <a:chExt cx="264319" cy="535782"/>
          </a:xfrm>
          <a:solidFill>
            <a:srgbClr val="505050">
              <a:lumMod val="20000"/>
              <a:lumOff val="80000"/>
            </a:srgbClr>
          </a:solidFill>
        </p:grpSpPr>
        <p:cxnSp>
          <p:nvCxnSpPr>
            <p:cNvPr id="99" name="Straight Connector 98"/>
            <p:cNvCxnSpPr/>
            <p:nvPr/>
          </p:nvCxnSpPr>
          <p:spPr>
            <a:xfrm flipH="1">
              <a:off x="9329737" y="1693068"/>
              <a:ext cx="1" cy="321469"/>
            </a:xfrm>
            <a:prstGeom prst="line">
              <a:avLst/>
            </a:prstGeom>
            <a:grpFill/>
            <a:ln w="38100" cap="flat" cmpd="sng" algn="ctr">
              <a:solidFill>
                <a:srgbClr val="FFFFFF"/>
              </a:solidFill>
              <a:prstDash val="solid"/>
            </a:ln>
            <a:effectLst/>
          </p:spPr>
        </p:cxnSp>
        <p:sp>
          <p:nvSpPr>
            <p:cNvPr id="100" name="Oval 99"/>
            <p:cNvSpPr/>
            <p:nvPr/>
          </p:nvSpPr>
          <p:spPr>
            <a:xfrm>
              <a:off x="9201150" y="1478755"/>
              <a:ext cx="264319" cy="214313"/>
            </a:xfrm>
            <a:prstGeom prst="ellipse">
              <a:avLst/>
            </a:prstGeom>
            <a:grpFill/>
            <a:ln w="1079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01" name="Group 100"/>
          <p:cNvGrpSpPr/>
          <p:nvPr/>
        </p:nvGrpSpPr>
        <p:grpSpPr>
          <a:xfrm>
            <a:off x="3576377" y="4320695"/>
            <a:ext cx="264319" cy="535782"/>
            <a:chOff x="9201150" y="1478755"/>
            <a:chExt cx="264319" cy="535782"/>
          </a:xfrm>
          <a:solidFill>
            <a:srgbClr val="505050">
              <a:lumMod val="20000"/>
              <a:lumOff val="80000"/>
            </a:srgbClr>
          </a:solidFill>
        </p:grpSpPr>
        <p:cxnSp>
          <p:nvCxnSpPr>
            <p:cNvPr id="102" name="Straight Connector 101"/>
            <p:cNvCxnSpPr/>
            <p:nvPr/>
          </p:nvCxnSpPr>
          <p:spPr>
            <a:xfrm flipH="1">
              <a:off x="9329737" y="1693068"/>
              <a:ext cx="1" cy="321469"/>
            </a:xfrm>
            <a:prstGeom prst="line">
              <a:avLst/>
            </a:prstGeom>
            <a:grpFill/>
            <a:ln w="38100" cap="flat" cmpd="sng" algn="ctr">
              <a:solidFill>
                <a:srgbClr val="FFFFFF"/>
              </a:solidFill>
              <a:prstDash val="solid"/>
            </a:ln>
            <a:effectLst/>
          </p:spPr>
        </p:cxnSp>
        <p:sp>
          <p:nvSpPr>
            <p:cNvPr id="103" name="Oval 102"/>
            <p:cNvSpPr/>
            <p:nvPr/>
          </p:nvSpPr>
          <p:spPr>
            <a:xfrm>
              <a:off x="9201150" y="1478755"/>
              <a:ext cx="264319" cy="214313"/>
            </a:xfrm>
            <a:prstGeom prst="ellipse">
              <a:avLst/>
            </a:prstGeom>
            <a:grpFill/>
            <a:ln w="1079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04" name="Group 103"/>
          <p:cNvGrpSpPr/>
          <p:nvPr/>
        </p:nvGrpSpPr>
        <p:grpSpPr>
          <a:xfrm>
            <a:off x="4620044" y="4309980"/>
            <a:ext cx="264319" cy="535782"/>
            <a:chOff x="9201150" y="1478755"/>
            <a:chExt cx="264319" cy="535782"/>
          </a:xfrm>
          <a:solidFill>
            <a:srgbClr val="505050">
              <a:lumMod val="20000"/>
              <a:lumOff val="80000"/>
            </a:srgbClr>
          </a:solidFill>
        </p:grpSpPr>
        <p:cxnSp>
          <p:nvCxnSpPr>
            <p:cNvPr id="105" name="Straight Connector 104"/>
            <p:cNvCxnSpPr/>
            <p:nvPr/>
          </p:nvCxnSpPr>
          <p:spPr>
            <a:xfrm flipH="1">
              <a:off x="9329737" y="1693068"/>
              <a:ext cx="1" cy="321469"/>
            </a:xfrm>
            <a:prstGeom prst="line">
              <a:avLst/>
            </a:prstGeom>
            <a:grpFill/>
            <a:ln w="38100" cap="flat" cmpd="sng" algn="ctr">
              <a:solidFill>
                <a:srgbClr val="FFFFFF"/>
              </a:solidFill>
              <a:prstDash val="solid"/>
            </a:ln>
            <a:effectLst/>
          </p:spPr>
        </p:cxnSp>
        <p:sp>
          <p:nvSpPr>
            <p:cNvPr id="106" name="Oval 105"/>
            <p:cNvSpPr/>
            <p:nvPr/>
          </p:nvSpPr>
          <p:spPr>
            <a:xfrm>
              <a:off x="9201150" y="1478755"/>
              <a:ext cx="264319" cy="214313"/>
            </a:xfrm>
            <a:prstGeom prst="ellipse">
              <a:avLst/>
            </a:prstGeom>
            <a:grpFill/>
            <a:ln w="1079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07" name="Group 106"/>
          <p:cNvGrpSpPr/>
          <p:nvPr/>
        </p:nvGrpSpPr>
        <p:grpSpPr>
          <a:xfrm>
            <a:off x="7223837" y="4320696"/>
            <a:ext cx="264319" cy="535782"/>
            <a:chOff x="9201150" y="1478755"/>
            <a:chExt cx="264319" cy="535782"/>
          </a:xfrm>
          <a:solidFill>
            <a:srgbClr val="505050">
              <a:lumMod val="20000"/>
              <a:lumOff val="80000"/>
            </a:srgbClr>
          </a:solidFill>
        </p:grpSpPr>
        <p:cxnSp>
          <p:nvCxnSpPr>
            <p:cNvPr id="108" name="Straight Connector 107"/>
            <p:cNvCxnSpPr/>
            <p:nvPr/>
          </p:nvCxnSpPr>
          <p:spPr>
            <a:xfrm flipH="1">
              <a:off x="9329737" y="1693068"/>
              <a:ext cx="1" cy="321469"/>
            </a:xfrm>
            <a:prstGeom prst="line">
              <a:avLst/>
            </a:prstGeom>
            <a:grpFill/>
            <a:ln w="38100" cap="flat" cmpd="sng" algn="ctr">
              <a:solidFill>
                <a:srgbClr val="FFFFFF"/>
              </a:solidFill>
              <a:prstDash val="solid"/>
            </a:ln>
            <a:effectLst/>
          </p:spPr>
        </p:cxnSp>
        <p:sp>
          <p:nvSpPr>
            <p:cNvPr id="109" name="Oval 108"/>
            <p:cNvSpPr/>
            <p:nvPr/>
          </p:nvSpPr>
          <p:spPr>
            <a:xfrm>
              <a:off x="9201150" y="1478755"/>
              <a:ext cx="264319" cy="214313"/>
            </a:xfrm>
            <a:prstGeom prst="ellipse">
              <a:avLst/>
            </a:prstGeom>
            <a:grpFill/>
            <a:ln w="1079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10" name="Group 109"/>
          <p:cNvGrpSpPr/>
          <p:nvPr/>
        </p:nvGrpSpPr>
        <p:grpSpPr>
          <a:xfrm>
            <a:off x="8138917" y="4317123"/>
            <a:ext cx="264319" cy="535782"/>
            <a:chOff x="9201150" y="1478755"/>
            <a:chExt cx="264319" cy="535782"/>
          </a:xfrm>
          <a:solidFill>
            <a:srgbClr val="505050">
              <a:lumMod val="20000"/>
              <a:lumOff val="80000"/>
            </a:srgbClr>
          </a:solidFill>
        </p:grpSpPr>
        <p:cxnSp>
          <p:nvCxnSpPr>
            <p:cNvPr id="111" name="Straight Connector 110"/>
            <p:cNvCxnSpPr/>
            <p:nvPr/>
          </p:nvCxnSpPr>
          <p:spPr>
            <a:xfrm flipH="1">
              <a:off x="9329737" y="1693068"/>
              <a:ext cx="1" cy="321469"/>
            </a:xfrm>
            <a:prstGeom prst="line">
              <a:avLst/>
            </a:prstGeom>
            <a:grpFill/>
            <a:ln w="38100" cap="flat" cmpd="sng" algn="ctr">
              <a:solidFill>
                <a:srgbClr val="FFFFFF"/>
              </a:solidFill>
              <a:prstDash val="solid"/>
            </a:ln>
            <a:effectLst/>
          </p:spPr>
        </p:cxnSp>
        <p:sp>
          <p:nvSpPr>
            <p:cNvPr id="112" name="Oval 111"/>
            <p:cNvSpPr/>
            <p:nvPr/>
          </p:nvSpPr>
          <p:spPr>
            <a:xfrm>
              <a:off x="9201150" y="1478755"/>
              <a:ext cx="264319" cy="214313"/>
            </a:xfrm>
            <a:prstGeom prst="ellipse">
              <a:avLst/>
            </a:prstGeom>
            <a:grpFill/>
            <a:ln w="1079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13" name="Group 112"/>
          <p:cNvGrpSpPr/>
          <p:nvPr/>
        </p:nvGrpSpPr>
        <p:grpSpPr>
          <a:xfrm>
            <a:off x="9306718" y="4370702"/>
            <a:ext cx="264319" cy="535782"/>
            <a:chOff x="9201150" y="1478755"/>
            <a:chExt cx="264319" cy="535782"/>
          </a:xfrm>
          <a:solidFill>
            <a:srgbClr val="505050">
              <a:lumMod val="20000"/>
              <a:lumOff val="80000"/>
            </a:srgbClr>
          </a:solidFill>
        </p:grpSpPr>
        <p:cxnSp>
          <p:nvCxnSpPr>
            <p:cNvPr id="114" name="Straight Connector 113"/>
            <p:cNvCxnSpPr/>
            <p:nvPr/>
          </p:nvCxnSpPr>
          <p:spPr>
            <a:xfrm flipH="1">
              <a:off x="9329737" y="1693068"/>
              <a:ext cx="1" cy="321469"/>
            </a:xfrm>
            <a:prstGeom prst="line">
              <a:avLst/>
            </a:prstGeom>
            <a:grpFill/>
            <a:ln w="38100" cap="flat" cmpd="sng" algn="ctr">
              <a:solidFill>
                <a:srgbClr val="FFFFFF"/>
              </a:solidFill>
              <a:prstDash val="solid"/>
            </a:ln>
            <a:effectLst/>
          </p:spPr>
        </p:cxnSp>
        <p:sp>
          <p:nvSpPr>
            <p:cNvPr id="115" name="Oval 114"/>
            <p:cNvSpPr/>
            <p:nvPr/>
          </p:nvSpPr>
          <p:spPr>
            <a:xfrm>
              <a:off x="9201150" y="1478755"/>
              <a:ext cx="264319" cy="214313"/>
            </a:xfrm>
            <a:prstGeom prst="ellipse">
              <a:avLst/>
            </a:prstGeom>
            <a:grpFill/>
            <a:ln w="1079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116" name="Rectangle 115"/>
          <p:cNvSpPr/>
          <p:nvPr/>
        </p:nvSpPr>
        <p:spPr bwMode="auto">
          <a:xfrm>
            <a:off x="1535096" y="2481439"/>
            <a:ext cx="2865663" cy="1417613"/>
          </a:xfrm>
          <a:prstGeom prst="rect">
            <a:avLst/>
          </a:prstGeom>
          <a:solidFill>
            <a:srgbClr val="B4009E">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marL="0" marR="0" lvl="0" indent="0" algn="ctr" defTabSz="895826" eaLnBrk="1" fontAlgn="base" latinLnBrk="0" hangingPunct="1">
              <a:lnSpc>
                <a:spcPct val="90000"/>
              </a:lnSpc>
              <a:spcBef>
                <a:spcPct val="0"/>
              </a:spcBef>
              <a:spcAft>
                <a:spcPct val="0"/>
              </a:spcAft>
              <a:buClrTx/>
              <a:buSzTx/>
              <a:buFontTx/>
              <a:buNone/>
              <a:tabLst/>
              <a:defRPr/>
            </a:pPr>
            <a:endParaRPr kumimoji="0" lang="en-US" sz="2306"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117" name="Picture 1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4975" y="2372352"/>
            <a:ext cx="932612" cy="932612"/>
          </a:xfrm>
          <a:prstGeom prst="rect">
            <a:avLst/>
          </a:prstGeom>
        </p:spPr>
      </p:pic>
      <p:pic>
        <p:nvPicPr>
          <p:cNvPr id="118" name="Picture 1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64646" y="2772364"/>
            <a:ext cx="943352" cy="943352"/>
          </a:xfrm>
          <a:prstGeom prst="rect">
            <a:avLst/>
          </a:prstGeom>
        </p:spPr>
      </p:pic>
      <p:sp>
        <p:nvSpPr>
          <p:cNvPr id="119" name="TextBox 118"/>
          <p:cNvSpPr txBox="1"/>
          <p:nvPr/>
        </p:nvSpPr>
        <p:spPr>
          <a:xfrm>
            <a:off x="1535096" y="2995787"/>
            <a:ext cx="845645" cy="523379"/>
          </a:xfrm>
          <a:prstGeom prst="rect">
            <a:avLst/>
          </a:prstGeom>
          <a:noFill/>
        </p:spPr>
        <p:txBody>
          <a:bodyPr wrap="square" lIns="175715" tIns="140572" rIns="175715" bIns="140572" rtlCol="0">
            <a:spAutoFit/>
          </a:bodyPr>
          <a:lstStyle/>
          <a:p>
            <a:pPr defTabSz="914400">
              <a:lnSpc>
                <a:spcPct val="90000"/>
              </a:lnSpc>
              <a:spcAft>
                <a:spcPts val="576"/>
              </a:spcAft>
            </a:pPr>
            <a:r>
              <a:rPr lang="en-US" sz="1729">
                <a:solidFill>
                  <a:srgbClr val="505050"/>
                </a:solidFill>
                <a:latin typeface="Segoe UI"/>
              </a:rPr>
              <a:t>Java</a:t>
            </a:r>
          </a:p>
        </p:txBody>
      </p:sp>
      <p:sp>
        <p:nvSpPr>
          <p:cNvPr id="120" name="TextBox 119"/>
          <p:cNvSpPr txBox="1"/>
          <p:nvPr/>
        </p:nvSpPr>
        <p:spPr>
          <a:xfrm>
            <a:off x="3246703" y="3034310"/>
            <a:ext cx="890847" cy="523379"/>
          </a:xfrm>
          <a:prstGeom prst="rect">
            <a:avLst/>
          </a:prstGeom>
          <a:noFill/>
        </p:spPr>
        <p:txBody>
          <a:bodyPr wrap="square" lIns="175715" tIns="140572" rIns="175715" bIns="140572" rtlCol="0">
            <a:spAutoFit/>
          </a:bodyPr>
          <a:lstStyle/>
          <a:p>
            <a:pPr defTabSz="914400">
              <a:lnSpc>
                <a:spcPct val="90000"/>
              </a:lnSpc>
              <a:spcAft>
                <a:spcPts val="576"/>
              </a:spcAft>
            </a:pPr>
            <a:r>
              <a:rPr lang="en-US" sz="1729">
                <a:solidFill>
                  <a:srgbClr val="505050"/>
                </a:solidFill>
                <a:latin typeface="Segoe UI"/>
              </a:rPr>
              <a:t>.NET</a:t>
            </a:r>
          </a:p>
        </p:txBody>
      </p:sp>
      <p:pic>
        <p:nvPicPr>
          <p:cNvPr id="122" name="Picture 2" descr="https://www.xamarin.com/content/images/pages/branding/assets/xamarin-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37459" y="2519641"/>
            <a:ext cx="1542842" cy="647101"/>
          </a:xfrm>
          <a:prstGeom prst="rect">
            <a:avLst/>
          </a:prstGeom>
          <a:noFill/>
          <a:extLst>
            <a:ext uri="{909E8E84-426E-40DD-AFC4-6F175D3DCCD1}">
              <a14:hiddenFill xmlns:a14="http://schemas.microsoft.com/office/drawing/2010/main">
                <a:solidFill>
                  <a:srgbClr val="FFFFFF"/>
                </a:solidFill>
              </a14:hiddenFill>
            </a:ext>
          </a:extLst>
        </p:spPr>
      </p:pic>
      <p:sp>
        <p:nvSpPr>
          <p:cNvPr id="123" name="TextBox 122"/>
          <p:cNvSpPr txBox="1"/>
          <p:nvPr/>
        </p:nvSpPr>
        <p:spPr>
          <a:xfrm>
            <a:off x="2109759" y="3554604"/>
            <a:ext cx="2807783" cy="276999"/>
          </a:xfrm>
          <a:prstGeom prst="rect">
            <a:avLst/>
          </a:prstGeom>
          <a:noFill/>
        </p:spPr>
        <p:txBody>
          <a:bodyPr wrap="square" rtlCol="0">
            <a:spAutoFit/>
          </a:bodyPr>
          <a:lstStyle/>
          <a:p>
            <a:pPr defTabSz="914400"/>
            <a:r>
              <a:rPr lang="en-US" sz="1200" i="1" dirty="0">
                <a:solidFill>
                  <a:srgbClr val="505050"/>
                </a:solidFill>
                <a:latin typeface="Segoe UI"/>
              </a:rPr>
              <a:t>Native Cosmos DB client drivers</a:t>
            </a:r>
          </a:p>
        </p:txBody>
      </p:sp>
      <p:sp>
        <p:nvSpPr>
          <p:cNvPr id="124" name="Rectangle 123"/>
          <p:cNvSpPr/>
          <p:nvPr/>
        </p:nvSpPr>
        <p:spPr bwMode="auto">
          <a:xfrm>
            <a:off x="4729371" y="2469766"/>
            <a:ext cx="3830571" cy="1429285"/>
          </a:xfrm>
          <a:prstGeom prst="rect">
            <a:avLst/>
          </a:prstGeom>
          <a:solidFill>
            <a:srgbClr val="DC3C0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marL="0" marR="0" lvl="0" indent="0" algn="ctr" defTabSz="895826" eaLnBrk="1" fontAlgn="base" latinLnBrk="0" hangingPunct="1">
              <a:lnSpc>
                <a:spcPct val="90000"/>
              </a:lnSpc>
              <a:spcBef>
                <a:spcPct val="0"/>
              </a:spcBef>
              <a:spcAft>
                <a:spcPct val="0"/>
              </a:spcAft>
              <a:buClrTx/>
              <a:buSzTx/>
              <a:buFontTx/>
              <a:buNone/>
              <a:tabLst/>
              <a:defRPr/>
            </a:pPr>
            <a:endParaRPr kumimoji="0" lang="en-US" sz="2306"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125" name="Picture 124"/>
          <p:cNvPicPr>
            <a:picLocks noChangeAspect="1"/>
          </p:cNvPicPr>
          <p:nvPr/>
        </p:nvPicPr>
        <p:blipFill>
          <a:blip r:embed="rId6"/>
          <a:stretch>
            <a:fillRect/>
          </a:stretch>
        </p:blipFill>
        <p:spPr>
          <a:xfrm>
            <a:off x="69324" y="2102387"/>
            <a:ext cx="1062679" cy="656929"/>
          </a:xfrm>
          <a:prstGeom prst="rect">
            <a:avLst/>
          </a:prstGeom>
          <a:solidFill>
            <a:srgbClr val="DC3C00">
              <a:lumMod val="20000"/>
              <a:lumOff val="80000"/>
            </a:srgbClr>
          </a:solidFill>
        </p:spPr>
      </p:pic>
      <p:pic>
        <p:nvPicPr>
          <p:cNvPr id="126" name="Picture 1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77290" y="2425717"/>
            <a:ext cx="749719" cy="749719"/>
          </a:xfrm>
          <a:prstGeom prst="rect">
            <a:avLst/>
          </a:prstGeom>
        </p:spPr>
      </p:pic>
      <p:pic>
        <p:nvPicPr>
          <p:cNvPr id="127" name="Picture 1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03019" y="2561172"/>
            <a:ext cx="749719" cy="749719"/>
          </a:xfrm>
          <a:prstGeom prst="rect">
            <a:avLst/>
          </a:prstGeom>
        </p:spPr>
      </p:pic>
      <p:sp>
        <p:nvSpPr>
          <p:cNvPr id="128" name="TextBox 127"/>
          <p:cNvSpPr txBox="1"/>
          <p:nvPr/>
        </p:nvSpPr>
        <p:spPr>
          <a:xfrm>
            <a:off x="5867429" y="2519173"/>
            <a:ext cx="757654" cy="523421"/>
          </a:xfrm>
          <a:prstGeom prst="rect">
            <a:avLst/>
          </a:prstGeom>
          <a:noFill/>
        </p:spPr>
        <p:txBody>
          <a:bodyPr wrap="none" lIns="175715" tIns="140572" rIns="175715" bIns="140572" rtlCol="0">
            <a:spAutoFit/>
          </a:bodyPr>
          <a:lstStyle/>
          <a:p>
            <a:pPr defTabSz="914400">
              <a:lnSpc>
                <a:spcPct val="90000"/>
              </a:lnSpc>
              <a:spcAft>
                <a:spcPts val="576"/>
              </a:spcAft>
            </a:pPr>
            <a:r>
              <a:rPr lang="en-US" sz="1729">
                <a:solidFill>
                  <a:srgbClr val="505050"/>
                </a:solidFill>
                <a:latin typeface="Segoe UI"/>
              </a:rPr>
              <a:t>Java</a:t>
            </a:r>
          </a:p>
        </p:txBody>
      </p:sp>
      <p:sp>
        <p:nvSpPr>
          <p:cNvPr id="129" name="TextBox 128"/>
          <p:cNvSpPr txBox="1"/>
          <p:nvPr/>
        </p:nvSpPr>
        <p:spPr>
          <a:xfrm>
            <a:off x="6768692" y="2978898"/>
            <a:ext cx="797330" cy="523421"/>
          </a:xfrm>
          <a:prstGeom prst="rect">
            <a:avLst/>
          </a:prstGeom>
          <a:noFill/>
        </p:spPr>
        <p:txBody>
          <a:bodyPr wrap="none" lIns="175715" tIns="140572" rIns="175715" bIns="140572" rtlCol="0">
            <a:spAutoFit/>
          </a:bodyPr>
          <a:lstStyle/>
          <a:p>
            <a:pPr defTabSz="914400">
              <a:lnSpc>
                <a:spcPct val="90000"/>
              </a:lnSpc>
              <a:spcAft>
                <a:spcPts val="576"/>
              </a:spcAft>
            </a:pPr>
            <a:r>
              <a:rPr lang="en-US" sz="1729">
                <a:solidFill>
                  <a:srgbClr val="505050"/>
                </a:solidFill>
                <a:latin typeface="Segoe UI"/>
              </a:rPr>
              <a:t>.NET</a:t>
            </a:r>
          </a:p>
        </p:txBody>
      </p:sp>
      <p:sp>
        <p:nvSpPr>
          <p:cNvPr id="130" name="TextBox 129"/>
          <p:cNvSpPr txBox="1"/>
          <p:nvPr/>
        </p:nvSpPr>
        <p:spPr>
          <a:xfrm>
            <a:off x="7374473" y="2779931"/>
            <a:ext cx="850190" cy="523379"/>
          </a:xfrm>
          <a:prstGeom prst="rect">
            <a:avLst/>
          </a:prstGeom>
          <a:noFill/>
        </p:spPr>
        <p:txBody>
          <a:bodyPr wrap="none" lIns="175715" tIns="140572" rIns="175715" bIns="140572" rtlCol="0">
            <a:spAutoFit/>
          </a:bodyPr>
          <a:lstStyle/>
          <a:p>
            <a:pPr defTabSz="914400">
              <a:lnSpc>
                <a:spcPct val="90000"/>
              </a:lnSpc>
              <a:spcAft>
                <a:spcPts val="576"/>
              </a:spcAft>
            </a:pPr>
            <a:r>
              <a:rPr lang="en-US" sz="1729">
                <a:solidFill>
                  <a:srgbClr val="505050"/>
                </a:solidFill>
                <a:latin typeface="Segoe UI"/>
              </a:rPr>
              <a:t>Ruby</a:t>
            </a:r>
          </a:p>
        </p:txBody>
      </p:sp>
      <p:pic>
        <p:nvPicPr>
          <p:cNvPr id="131" name="Picture 1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67380" y="3029114"/>
            <a:ext cx="541731" cy="541731"/>
          </a:xfrm>
          <a:prstGeom prst="rect">
            <a:avLst/>
          </a:prstGeom>
        </p:spPr>
      </p:pic>
      <p:sp>
        <p:nvSpPr>
          <p:cNvPr id="132" name="TextBox 131"/>
          <p:cNvSpPr txBox="1"/>
          <p:nvPr/>
        </p:nvSpPr>
        <p:spPr>
          <a:xfrm>
            <a:off x="7943988" y="2928685"/>
            <a:ext cx="572031" cy="603265"/>
          </a:xfrm>
          <a:prstGeom prst="rect">
            <a:avLst/>
          </a:prstGeom>
          <a:noFill/>
        </p:spPr>
        <p:txBody>
          <a:bodyPr wrap="none" lIns="175715" tIns="140572" rIns="175715" bIns="140572" rtlCol="0">
            <a:spAutoFit/>
          </a:bodyPr>
          <a:lstStyle/>
          <a:p>
            <a:pPr defTabSz="914400">
              <a:lnSpc>
                <a:spcPct val="90000"/>
              </a:lnSpc>
              <a:spcAft>
                <a:spcPts val="576"/>
              </a:spcAft>
            </a:pPr>
            <a:r>
              <a:rPr lang="en-US" sz="2306">
                <a:solidFill>
                  <a:srgbClr val="505050"/>
                </a:solidFill>
                <a:latin typeface="Segoe UI"/>
              </a:rPr>
              <a:t>…</a:t>
            </a:r>
          </a:p>
        </p:txBody>
      </p:sp>
      <p:pic>
        <p:nvPicPr>
          <p:cNvPr id="133" name="Picture 4" descr="https://raw.githubusercontent.com/ParsePlatform/parse-server/master/.github/parse-server-logo.png?raw=tru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05770" y="2464135"/>
            <a:ext cx="1346432" cy="295180"/>
          </a:xfrm>
          <a:prstGeom prst="rect">
            <a:avLst/>
          </a:prstGeom>
          <a:noFill/>
          <a:extLst>
            <a:ext uri="{909E8E84-426E-40DD-AFC4-6F175D3DCCD1}">
              <a14:hiddenFill xmlns:a14="http://schemas.microsoft.com/office/drawing/2010/main">
                <a:solidFill>
                  <a:srgbClr val="FFFFFF"/>
                </a:solidFill>
              </a14:hiddenFill>
            </a:ext>
          </a:extLst>
        </p:spPr>
      </p:pic>
      <p:sp>
        <p:nvSpPr>
          <p:cNvPr id="134" name="TextBox 133"/>
          <p:cNvSpPr txBox="1"/>
          <p:nvPr/>
        </p:nvSpPr>
        <p:spPr>
          <a:xfrm>
            <a:off x="5512023" y="3611890"/>
            <a:ext cx="2534512" cy="307777"/>
          </a:xfrm>
          <a:prstGeom prst="rect">
            <a:avLst/>
          </a:prstGeom>
          <a:noFill/>
        </p:spPr>
        <p:txBody>
          <a:bodyPr wrap="square" rtlCol="0">
            <a:spAutoFit/>
          </a:bodyPr>
          <a:lstStyle/>
          <a:p>
            <a:pPr defTabSz="914400"/>
            <a:r>
              <a:rPr lang="en-US" sz="1400" i="1" dirty="0">
                <a:solidFill>
                  <a:srgbClr val="505050"/>
                </a:solidFill>
                <a:latin typeface="Segoe UI"/>
              </a:rPr>
              <a:t>Native MongoDB client drivers</a:t>
            </a:r>
          </a:p>
        </p:txBody>
      </p:sp>
      <p:sp>
        <p:nvSpPr>
          <p:cNvPr id="136" name="TextBox 135"/>
          <p:cNvSpPr txBox="1"/>
          <p:nvPr/>
        </p:nvSpPr>
        <p:spPr>
          <a:xfrm>
            <a:off x="3788398" y="2979755"/>
            <a:ext cx="572031" cy="603265"/>
          </a:xfrm>
          <a:prstGeom prst="rect">
            <a:avLst/>
          </a:prstGeom>
          <a:noFill/>
        </p:spPr>
        <p:txBody>
          <a:bodyPr wrap="none" lIns="175715" tIns="140572" rIns="175715" bIns="140572" rtlCol="0">
            <a:spAutoFit/>
          </a:bodyPr>
          <a:lstStyle/>
          <a:p>
            <a:pPr defTabSz="914400">
              <a:lnSpc>
                <a:spcPct val="90000"/>
              </a:lnSpc>
              <a:spcAft>
                <a:spcPts val="576"/>
              </a:spcAft>
            </a:pPr>
            <a:r>
              <a:rPr lang="en-US" sz="2306">
                <a:solidFill>
                  <a:srgbClr val="505050"/>
                </a:solidFill>
                <a:latin typeface="Segoe UI"/>
              </a:rPr>
              <a:t>…</a:t>
            </a:r>
          </a:p>
        </p:txBody>
      </p:sp>
      <p:sp>
        <p:nvSpPr>
          <p:cNvPr id="137" name="Rectangle 136"/>
          <p:cNvSpPr/>
          <p:nvPr/>
        </p:nvSpPr>
        <p:spPr bwMode="auto">
          <a:xfrm>
            <a:off x="1531722" y="1127811"/>
            <a:ext cx="2869037" cy="1181726"/>
          </a:xfrm>
          <a:prstGeom prst="rect">
            <a:avLst/>
          </a:prstGeom>
          <a:solidFill>
            <a:srgbClr val="B4009E">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marL="0" marR="0" lvl="0" indent="0" algn="ctr" defTabSz="895826" eaLnBrk="1" fontAlgn="base" latinLnBrk="0" hangingPunct="1">
              <a:lnSpc>
                <a:spcPct val="90000"/>
              </a:lnSpc>
              <a:spcBef>
                <a:spcPct val="0"/>
              </a:spcBef>
              <a:spcAft>
                <a:spcPct val="0"/>
              </a:spcAft>
              <a:buClrTx/>
              <a:buSzTx/>
              <a:buFontTx/>
              <a:buNone/>
              <a:tabLst/>
              <a:defRPr/>
            </a:pPr>
            <a:endParaRPr kumimoji="0" lang="en-US" sz="2306"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138" name="Picture 2" descr="https://upload.wikimedia.org/wikipedia/commons/thumb/0/0e/Hadoop_logo.svg/220px-Hadoop_logo.svg.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19643" y="1775548"/>
            <a:ext cx="1075412" cy="405075"/>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 descr="http://spark.apache.org/images/spark-logo-trademark.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96372" y="1767838"/>
            <a:ext cx="776035" cy="412785"/>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2" descr="Image result for ODBC"/>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570446" y="1161525"/>
            <a:ext cx="533795" cy="533795"/>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4" descr="Image result for powerBI"/>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587035" y="1184221"/>
            <a:ext cx="969641" cy="545643"/>
          </a:xfrm>
          <a:prstGeom prst="rect">
            <a:avLst/>
          </a:prstGeom>
          <a:noFill/>
          <a:extLst>
            <a:ext uri="{909E8E84-426E-40DD-AFC4-6F175D3DCCD1}">
              <a14:hiddenFill xmlns:a14="http://schemas.microsoft.com/office/drawing/2010/main">
                <a:solidFill>
                  <a:srgbClr val="FFFFFF"/>
                </a:solidFill>
              </a14:hiddenFill>
            </a:ext>
          </a:extLst>
        </p:spPr>
      </p:pic>
      <p:sp>
        <p:nvSpPr>
          <p:cNvPr id="142" name="Rectangle 141"/>
          <p:cNvSpPr/>
          <p:nvPr/>
        </p:nvSpPr>
        <p:spPr bwMode="auto">
          <a:xfrm>
            <a:off x="4692017" y="1138620"/>
            <a:ext cx="3867924" cy="1181726"/>
          </a:xfrm>
          <a:prstGeom prst="rect">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marL="0" marR="0" lvl="0" indent="0" algn="ctr" defTabSz="895826" eaLnBrk="1" fontAlgn="base" latinLnBrk="0" hangingPunct="1">
              <a:lnSpc>
                <a:spcPct val="90000"/>
              </a:lnSpc>
              <a:spcBef>
                <a:spcPct val="0"/>
              </a:spcBef>
              <a:spcAft>
                <a:spcPct val="0"/>
              </a:spcAft>
              <a:buClrTx/>
              <a:buSzTx/>
              <a:buFontTx/>
              <a:buNone/>
              <a:tabLst/>
              <a:defRPr/>
            </a:pPr>
            <a:endParaRPr kumimoji="0" lang="en-US" sz="2306"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143" name="Picture 2" descr="https://upload.wikimedia.org/wikipedia/commons/thumb/0/0e/Hadoop_logo.svg/220px-Hadoop_logo.svg.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80811" y="1749134"/>
            <a:ext cx="1187441" cy="405075"/>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http://spark.apache.org/images/spark-logo-trademark.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295336" y="1740350"/>
            <a:ext cx="776035" cy="412785"/>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Image result for ODBC"/>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30742" y="1172334"/>
            <a:ext cx="533795" cy="533795"/>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4" descr="Image result for powerBI"/>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818994" y="1228593"/>
            <a:ext cx="991179" cy="557763"/>
          </a:xfrm>
          <a:prstGeom prst="rect">
            <a:avLst/>
          </a:prstGeom>
          <a:noFill/>
          <a:extLst>
            <a:ext uri="{909E8E84-426E-40DD-AFC4-6F175D3DCCD1}">
              <a14:hiddenFill xmlns:a14="http://schemas.microsoft.com/office/drawing/2010/main">
                <a:solidFill>
                  <a:srgbClr val="FFFFFF"/>
                </a:solidFill>
              </a14:hiddenFill>
            </a:ext>
          </a:extLst>
        </p:spPr>
      </p:pic>
      <p:sp>
        <p:nvSpPr>
          <p:cNvPr id="147" name="TextBox 146"/>
          <p:cNvSpPr txBox="1"/>
          <p:nvPr/>
        </p:nvSpPr>
        <p:spPr>
          <a:xfrm>
            <a:off x="3727601" y="1396431"/>
            <a:ext cx="572031" cy="603265"/>
          </a:xfrm>
          <a:prstGeom prst="rect">
            <a:avLst/>
          </a:prstGeom>
          <a:noFill/>
        </p:spPr>
        <p:txBody>
          <a:bodyPr wrap="none" lIns="175715" tIns="140572" rIns="175715" bIns="140572" rtlCol="0">
            <a:spAutoFit/>
          </a:bodyPr>
          <a:lstStyle/>
          <a:p>
            <a:pPr defTabSz="914400">
              <a:lnSpc>
                <a:spcPct val="90000"/>
              </a:lnSpc>
              <a:spcAft>
                <a:spcPts val="576"/>
              </a:spcAft>
            </a:pPr>
            <a:r>
              <a:rPr lang="en-US" sz="2306">
                <a:solidFill>
                  <a:srgbClr val="505050"/>
                </a:solidFill>
                <a:latin typeface="Segoe UI"/>
              </a:rPr>
              <a:t>…</a:t>
            </a:r>
          </a:p>
        </p:txBody>
      </p:sp>
      <p:sp>
        <p:nvSpPr>
          <p:cNvPr id="148" name="TextBox 147"/>
          <p:cNvSpPr txBox="1"/>
          <p:nvPr/>
        </p:nvSpPr>
        <p:spPr>
          <a:xfrm>
            <a:off x="7824056" y="1562054"/>
            <a:ext cx="572031" cy="603265"/>
          </a:xfrm>
          <a:prstGeom prst="rect">
            <a:avLst/>
          </a:prstGeom>
          <a:noFill/>
        </p:spPr>
        <p:txBody>
          <a:bodyPr wrap="none" lIns="175715" tIns="140572" rIns="175715" bIns="140572" rtlCol="0">
            <a:spAutoFit/>
          </a:bodyPr>
          <a:lstStyle/>
          <a:p>
            <a:pPr defTabSz="914400">
              <a:lnSpc>
                <a:spcPct val="90000"/>
              </a:lnSpc>
              <a:spcAft>
                <a:spcPts val="576"/>
              </a:spcAft>
            </a:pPr>
            <a:r>
              <a:rPr lang="en-US" sz="2306">
                <a:solidFill>
                  <a:srgbClr val="505050"/>
                </a:solidFill>
                <a:latin typeface="Segoe UI"/>
              </a:rPr>
              <a:t>…</a:t>
            </a:r>
          </a:p>
        </p:txBody>
      </p:sp>
      <p:sp>
        <p:nvSpPr>
          <p:cNvPr id="149" name="Rectangle 148"/>
          <p:cNvSpPr/>
          <p:nvPr/>
        </p:nvSpPr>
        <p:spPr bwMode="auto">
          <a:xfrm>
            <a:off x="8678110" y="2452099"/>
            <a:ext cx="1744622" cy="1429285"/>
          </a:xfrm>
          <a:prstGeom prst="rect">
            <a:avLst/>
          </a:prstGeom>
          <a:solidFill>
            <a:srgbClr val="007233">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marL="0" marR="0" lvl="0" indent="0" algn="ctr" defTabSz="895826" eaLnBrk="1" fontAlgn="base" latinLnBrk="0" hangingPunct="1">
              <a:lnSpc>
                <a:spcPct val="90000"/>
              </a:lnSpc>
              <a:spcBef>
                <a:spcPct val="0"/>
              </a:spcBef>
              <a:spcAft>
                <a:spcPct val="0"/>
              </a:spcAft>
              <a:buClrTx/>
              <a:buSzTx/>
              <a:buFontTx/>
              <a:buNone/>
              <a:tabLst/>
              <a:defRPr/>
            </a:pPr>
            <a:endParaRPr kumimoji="0" lang="en-US" sz="2306"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50" name="TextBox 149"/>
          <p:cNvSpPr txBox="1"/>
          <p:nvPr/>
        </p:nvSpPr>
        <p:spPr>
          <a:xfrm>
            <a:off x="9264406" y="2954424"/>
            <a:ext cx="572031" cy="603265"/>
          </a:xfrm>
          <a:prstGeom prst="rect">
            <a:avLst/>
          </a:prstGeom>
          <a:solidFill>
            <a:srgbClr val="007233">
              <a:lumMod val="20000"/>
              <a:lumOff val="80000"/>
            </a:srgbClr>
          </a:solidFill>
        </p:spPr>
        <p:txBody>
          <a:bodyPr wrap="none" lIns="175715" tIns="140572" rIns="175715" bIns="140572" rtlCol="0">
            <a:spAutoFit/>
          </a:bodyPr>
          <a:lstStyle/>
          <a:p>
            <a:pPr marL="0" marR="0" lvl="0" indent="0" defTabSz="914400" eaLnBrk="1" fontAlgn="auto" latinLnBrk="0" hangingPunct="1">
              <a:lnSpc>
                <a:spcPct val="90000"/>
              </a:lnSpc>
              <a:spcBef>
                <a:spcPts val="0"/>
              </a:spcBef>
              <a:spcAft>
                <a:spcPts val="576"/>
              </a:spcAft>
              <a:buClrTx/>
              <a:buSzTx/>
              <a:buFontTx/>
              <a:buNone/>
              <a:tabLst/>
              <a:defRPr/>
            </a:pPr>
            <a:r>
              <a:rPr kumimoji="0" lang="en-US" sz="2306" b="0" i="0" u="none" strike="noStrike" kern="0" cap="none" spc="0" normalizeH="0" baseline="0" noProof="0" dirty="0">
                <a:ln>
                  <a:noFill/>
                </a:ln>
                <a:solidFill>
                  <a:srgbClr val="505050"/>
                </a:solidFill>
                <a:effectLst/>
                <a:uLnTx/>
                <a:uFillTx/>
                <a:latin typeface="Segoe UI"/>
              </a:rPr>
              <a:t>…</a:t>
            </a:r>
          </a:p>
        </p:txBody>
      </p:sp>
      <p:sp>
        <p:nvSpPr>
          <p:cNvPr id="151" name="Rectangle 150"/>
          <p:cNvSpPr/>
          <p:nvPr/>
        </p:nvSpPr>
        <p:spPr bwMode="auto">
          <a:xfrm>
            <a:off x="8661257" y="1127812"/>
            <a:ext cx="1744622" cy="1180715"/>
          </a:xfrm>
          <a:prstGeom prst="rect">
            <a:avLst/>
          </a:prstGeom>
          <a:solidFill>
            <a:srgbClr val="007233">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marL="0" marR="0" lvl="0" indent="0" algn="ctr" defTabSz="895826" eaLnBrk="1" fontAlgn="base" latinLnBrk="0" hangingPunct="1">
              <a:lnSpc>
                <a:spcPct val="90000"/>
              </a:lnSpc>
              <a:spcBef>
                <a:spcPct val="0"/>
              </a:spcBef>
              <a:spcAft>
                <a:spcPct val="0"/>
              </a:spcAft>
              <a:buClrTx/>
              <a:buSzTx/>
              <a:buFontTx/>
              <a:buNone/>
              <a:tabLst/>
              <a:defRPr/>
            </a:pPr>
            <a:endParaRPr kumimoji="0" lang="en-US" sz="2306"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52" name="TextBox 151"/>
          <p:cNvSpPr txBox="1"/>
          <p:nvPr/>
        </p:nvSpPr>
        <p:spPr>
          <a:xfrm>
            <a:off x="9247553" y="1381567"/>
            <a:ext cx="572031" cy="603265"/>
          </a:xfrm>
          <a:prstGeom prst="rect">
            <a:avLst/>
          </a:prstGeom>
          <a:solidFill>
            <a:srgbClr val="007233">
              <a:lumMod val="20000"/>
              <a:lumOff val="80000"/>
            </a:srgbClr>
          </a:solidFill>
        </p:spPr>
        <p:txBody>
          <a:bodyPr wrap="none" lIns="175715" tIns="140572" rIns="175715" bIns="140572" rtlCol="0">
            <a:spAutoFit/>
          </a:bodyPr>
          <a:lstStyle/>
          <a:p>
            <a:pPr marL="0" marR="0" lvl="0" indent="0" defTabSz="914400" eaLnBrk="1" fontAlgn="auto" latinLnBrk="0" hangingPunct="1">
              <a:lnSpc>
                <a:spcPct val="90000"/>
              </a:lnSpc>
              <a:spcBef>
                <a:spcPts val="0"/>
              </a:spcBef>
              <a:spcAft>
                <a:spcPts val="576"/>
              </a:spcAft>
              <a:buClrTx/>
              <a:buSzTx/>
              <a:buFontTx/>
              <a:buNone/>
              <a:tabLst/>
              <a:defRPr/>
            </a:pPr>
            <a:r>
              <a:rPr kumimoji="0" lang="en-US" sz="2306" b="0" i="0" u="none" strike="noStrike" kern="0" cap="none" spc="0" normalizeH="0" baseline="0" noProof="0">
                <a:ln>
                  <a:noFill/>
                </a:ln>
                <a:solidFill>
                  <a:srgbClr val="505050"/>
                </a:solidFill>
                <a:effectLst/>
                <a:uLnTx/>
                <a:uFillTx/>
                <a:latin typeface="Segoe UI"/>
              </a:rPr>
              <a:t>…</a:t>
            </a:r>
          </a:p>
        </p:txBody>
      </p:sp>
      <p:sp>
        <p:nvSpPr>
          <p:cNvPr id="153" name="Left Brace 152"/>
          <p:cNvSpPr/>
          <p:nvPr/>
        </p:nvSpPr>
        <p:spPr>
          <a:xfrm>
            <a:off x="1166690" y="1036444"/>
            <a:ext cx="363031" cy="3074870"/>
          </a:xfrm>
          <a:prstGeom prst="leftBrace">
            <a:avLst/>
          </a:prstGeom>
          <a:noFill/>
          <a:ln w="9525" cap="flat" cmpd="sng" algn="ctr">
            <a:solidFill>
              <a:srgbClr val="6DC2E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54" name="Left Brace 153"/>
          <p:cNvSpPr/>
          <p:nvPr/>
        </p:nvSpPr>
        <p:spPr>
          <a:xfrm rot="10800000">
            <a:off x="10450272" y="969949"/>
            <a:ext cx="363031" cy="3074870"/>
          </a:xfrm>
          <a:prstGeom prst="leftBrace">
            <a:avLst/>
          </a:prstGeom>
          <a:noFill/>
          <a:ln w="9525" cap="flat" cmpd="sng" algn="ctr">
            <a:solidFill>
              <a:srgbClr val="6DC2E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cxnSp>
        <p:nvCxnSpPr>
          <p:cNvPr id="156" name="Straight Arrow Connector 155"/>
          <p:cNvCxnSpPr>
            <a:stCxn id="88" idx="2"/>
          </p:cNvCxnSpPr>
          <p:nvPr/>
        </p:nvCxnSpPr>
        <p:spPr>
          <a:xfrm>
            <a:off x="5910553" y="5628001"/>
            <a:ext cx="67655" cy="273663"/>
          </a:xfrm>
          <a:prstGeom prst="straightConnector1">
            <a:avLst/>
          </a:prstGeom>
          <a:noFill/>
          <a:ln w="28575" cap="flat" cmpd="sng" algn="ctr">
            <a:solidFill>
              <a:srgbClr val="FFFFFF"/>
            </a:solidFill>
            <a:prstDash val="solid"/>
            <a:tailEnd type="triangle"/>
          </a:ln>
          <a:effectLst/>
        </p:spPr>
      </p:cxnSp>
      <p:cxnSp>
        <p:nvCxnSpPr>
          <p:cNvPr id="157" name="Straight Arrow Connector 156"/>
          <p:cNvCxnSpPr>
            <a:stCxn id="87" idx="2"/>
          </p:cNvCxnSpPr>
          <p:nvPr/>
        </p:nvCxnSpPr>
        <p:spPr>
          <a:xfrm>
            <a:off x="4822408" y="5620860"/>
            <a:ext cx="22078" cy="242886"/>
          </a:xfrm>
          <a:prstGeom prst="straightConnector1">
            <a:avLst/>
          </a:prstGeom>
          <a:noFill/>
          <a:ln w="28575" cap="flat" cmpd="sng" algn="ctr">
            <a:solidFill>
              <a:srgbClr val="FFFFFF"/>
            </a:solidFill>
            <a:prstDash val="solid"/>
            <a:tailEnd type="triangle"/>
          </a:ln>
          <a:effectLst/>
        </p:spPr>
      </p:cxnSp>
      <p:cxnSp>
        <p:nvCxnSpPr>
          <p:cNvPr id="158" name="Straight Arrow Connector 157"/>
          <p:cNvCxnSpPr/>
          <p:nvPr/>
        </p:nvCxnSpPr>
        <p:spPr>
          <a:xfrm>
            <a:off x="3727601" y="5642822"/>
            <a:ext cx="60797" cy="238784"/>
          </a:xfrm>
          <a:prstGeom prst="straightConnector1">
            <a:avLst/>
          </a:prstGeom>
          <a:noFill/>
          <a:ln w="28575" cap="flat" cmpd="sng" algn="ctr">
            <a:solidFill>
              <a:srgbClr val="FFFFFF"/>
            </a:solidFill>
            <a:prstDash val="solid"/>
            <a:tailEnd type="triangle"/>
          </a:ln>
          <a:effectLst/>
        </p:spPr>
      </p:cxnSp>
      <p:cxnSp>
        <p:nvCxnSpPr>
          <p:cNvPr id="159" name="Straight Arrow Connector 158"/>
          <p:cNvCxnSpPr/>
          <p:nvPr/>
        </p:nvCxnSpPr>
        <p:spPr>
          <a:xfrm>
            <a:off x="2865437" y="5642822"/>
            <a:ext cx="27469" cy="238784"/>
          </a:xfrm>
          <a:prstGeom prst="straightConnector1">
            <a:avLst/>
          </a:prstGeom>
          <a:noFill/>
          <a:ln w="28575" cap="flat" cmpd="sng" algn="ctr">
            <a:solidFill>
              <a:srgbClr val="FFFFFF"/>
            </a:solidFill>
            <a:prstDash val="solid"/>
            <a:tailEnd type="triangle"/>
          </a:ln>
          <a:effectLst/>
        </p:spPr>
      </p:cxnSp>
      <p:sp>
        <p:nvSpPr>
          <p:cNvPr id="160" name="Rectangle 159"/>
          <p:cNvSpPr/>
          <p:nvPr/>
        </p:nvSpPr>
        <p:spPr>
          <a:xfrm>
            <a:off x="8696760" y="5042746"/>
            <a:ext cx="1101585" cy="600076"/>
          </a:xfrm>
          <a:prstGeom prst="rect">
            <a:avLst/>
          </a:prstGeom>
          <a:solidFill>
            <a:srgbClr val="007233">
              <a:lumMod val="20000"/>
              <a:lumOff val="80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HBase</a:t>
            </a:r>
          </a:p>
        </p:txBody>
      </p:sp>
      <p:cxnSp>
        <p:nvCxnSpPr>
          <p:cNvPr id="161" name="Straight Arrow Connector 160"/>
          <p:cNvCxnSpPr>
            <a:stCxn id="160" idx="2"/>
          </p:cNvCxnSpPr>
          <p:nvPr/>
        </p:nvCxnSpPr>
        <p:spPr>
          <a:xfrm flipH="1">
            <a:off x="8996361" y="5642822"/>
            <a:ext cx="251192" cy="254334"/>
          </a:xfrm>
          <a:prstGeom prst="straightConnector1">
            <a:avLst/>
          </a:prstGeom>
          <a:noFill/>
          <a:ln w="28575" cap="flat" cmpd="sng" algn="ctr">
            <a:solidFill>
              <a:srgbClr val="FFFFFF"/>
            </a:solidFill>
            <a:prstDash val="solid"/>
            <a:tailEnd type="triangle"/>
          </a:ln>
          <a:effectLst/>
        </p:spPr>
      </p:cxnSp>
      <p:pic>
        <p:nvPicPr>
          <p:cNvPr id="162" name="Picture 16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637459" y="3430676"/>
            <a:ext cx="468375" cy="468375"/>
          </a:xfrm>
          <a:prstGeom prst="rect">
            <a:avLst/>
          </a:prstGeom>
        </p:spPr>
      </p:pic>
      <p:pic>
        <p:nvPicPr>
          <p:cNvPr id="6146" name="Picture 2" descr="Image result for mongodb logo"/>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44486" y="3258908"/>
            <a:ext cx="1225476" cy="33221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spring framework logo"/>
          <p:cNvPicPr>
            <a:picLocks noChangeAspect="1" noChangeArrowheads="1"/>
          </p:cNvPicPr>
          <p:nvPr/>
        </p:nvPicPr>
        <p:blipFill rotWithShape="1">
          <a:blip r:embed="rId15">
            <a:extLst>
              <a:ext uri="{28A0092B-C50C-407E-A947-70E740481C1C}">
                <a14:useLocalDpi xmlns:a14="http://schemas.microsoft.com/office/drawing/2010/main" val="0"/>
              </a:ext>
            </a:extLst>
          </a:blip>
          <a:srcRect b="17874"/>
          <a:stretch/>
        </p:blipFill>
        <p:spPr bwMode="auto">
          <a:xfrm>
            <a:off x="7057588" y="1342471"/>
            <a:ext cx="1084566" cy="289479"/>
          </a:xfrm>
          <a:prstGeom prst="rect">
            <a:avLst/>
          </a:prstGeom>
          <a:noFill/>
          <a:extLst>
            <a:ext uri="{909E8E84-426E-40DD-AFC4-6F175D3DCCD1}">
              <a14:hiddenFill xmlns:a14="http://schemas.microsoft.com/office/drawing/2010/main">
                <a:solidFill>
                  <a:srgbClr val="FFFFFF"/>
                </a:solidFill>
              </a14:hiddenFill>
            </a:ext>
          </a:extLst>
        </p:spPr>
      </p:pic>
      <p:sp>
        <p:nvSpPr>
          <p:cNvPr id="121" name="TextBox 120"/>
          <p:cNvSpPr txBox="1"/>
          <p:nvPr/>
        </p:nvSpPr>
        <p:spPr>
          <a:xfrm>
            <a:off x="9723437" y="5042746"/>
            <a:ext cx="572031" cy="603265"/>
          </a:xfrm>
          <a:prstGeom prst="rect">
            <a:avLst/>
          </a:prstGeom>
          <a:noFill/>
        </p:spPr>
        <p:txBody>
          <a:bodyPr wrap="none" lIns="175715" tIns="140572" rIns="175715" bIns="140572" rtlCol="0">
            <a:spAutoFit/>
          </a:bodyPr>
          <a:lstStyle/>
          <a:p>
            <a:pPr marL="0" marR="0" lvl="0" indent="0" defTabSz="914400" eaLnBrk="1" fontAlgn="auto" latinLnBrk="0" hangingPunct="1">
              <a:lnSpc>
                <a:spcPct val="90000"/>
              </a:lnSpc>
              <a:spcBef>
                <a:spcPts val="0"/>
              </a:spcBef>
              <a:spcAft>
                <a:spcPts val="576"/>
              </a:spcAft>
              <a:buClrTx/>
              <a:buSzTx/>
              <a:buFontTx/>
              <a:buNone/>
              <a:tabLst/>
              <a:defRPr/>
            </a:pPr>
            <a:r>
              <a:rPr kumimoji="0" lang="en-US" sz="2306" b="0" i="0" u="none" strike="noStrike" kern="0" cap="none" spc="0" normalizeH="0" baseline="0" noProof="0" dirty="0">
                <a:ln>
                  <a:noFill/>
                </a:ln>
                <a:solidFill>
                  <a:schemeClr val="bg1"/>
                </a:solidFill>
                <a:effectLst/>
                <a:uLnTx/>
                <a:uFillTx/>
                <a:latin typeface="Segoe UI"/>
              </a:rPr>
              <a:t>…</a:t>
            </a:r>
          </a:p>
        </p:txBody>
      </p:sp>
    </p:spTree>
    <p:extLst>
      <p:ext uri="{BB962C8B-B14F-4D97-AF65-F5344CB8AC3E}">
        <p14:creationId xmlns:p14="http://schemas.microsoft.com/office/powerpoint/2010/main" val="24899367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5213" y="2646650"/>
            <a:ext cx="9445624" cy="928399"/>
          </a:xfrm>
        </p:spPr>
        <p:txBody>
          <a:bodyPr/>
          <a:lstStyle/>
          <a:p>
            <a:r>
              <a:rPr lang="en-US" sz="5400" dirty="0">
                <a:solidFill>
                  <a:schemeClr val="bg1"/>
                </a:solidFill>
              </a:rPr>
              <a:t>Security, Encryption, Compliance</a:t>
            </a:r>
          </a:p>
        </p:txBody>
      </p:sp>
      <p:grpSp>
        <p:nvGrpSpPr>
          <p:cNvPr id="3" name="Group 2"/>
          <p:cNvGrpSpPr/>
          <p:nvPr/>
        </p:nvGrpSpPr>
        <p:grpSpPr>
          <a:xfrm>
            <a:off x="655637" y="2430462"/>
            <a:ext cx="1484313" cy="1144587"/>
            <a:chOff x="1039811" y="3152773"/>
            <a:chExt cx="1484313" cy="1144587"/>
          </a:xfrm>
          <a:solidFill>
            <a:srgbClr val="00B0F0"/>
          </a:solidFill>
        </p:grpSpPr>
        <p:sp>
          <p:nvSpPr>
            <p:cNvPr id="4" name="Freeform 284"/>
            <p:cNvSpPr>
              <a:spLocks/>
            </p:cNvSpPr>
            <p:nvPr/>
          </p:nvSpPr>
          <p:spPr bwMode="auto">
            <a:xfrm>
              <a:off x="1039811" y="3152773"/>
              <a:ext cx="1484313" cy="1144587"/>
            </a:xfrm>
            <a:custGeom>
              <a:avLst/>
              <a:gdLst>
                <a:gd name="T0" fmla="*/ 377 w 435"/>
                <a:gd name="T1" fmla="*/ 95 h 277"/>
                <a:gd name="T2" fmla="*/ 374 w 435"/>
                <a:gd name="T3" fmla="*/ 95 h 277"/>
                <a:gd name="T4" fmla="*/ 265 w 435"/>
                <a:gd name="T5" fmla="*/ 17 h 277"/>
                <a:gd name="T6" fmla="*/ 240 w 435"/>
                <a:gd name="T7" fmla="*/ 20 h 277"/>
                <a:gd name="T8" fmla="*/ 173 w 435"/>
                <a:gd name="T9" fmla="*/ 0 h 277"/>
                <a:gd name="T10" fmla="*/ 61 w 435"/>
                <a:gd name="T11" fmla="*/ 95 h 277"/>
                <a:gd name="T12" fmla="*/ 58 w 435"/>
                <a:gd name="T13" fmla="*/ 95 h 277"/>
                <a:gd name="T14" fmla="*/ 0 w 435"/>
                <a:gd name="T15" fmla="*/ 148 h 277"/>
                <a:gd name="T16" fmla="*/ 58 w 435"/>
                <a:gd name="T17" fmla="*/ 200 h 277"/>
                <a:gd name="T18" fmla="*/ 58 w 435"/>
                <a:gd name="T19" fmla="*/ 200 h 277"/>
                <a:gd name="T20" fmla="*/ 154 w 435"/>
                <a:gd name="T21" fmla="*/ 277 h 277"/>
                <a:gd name="T22" fmla="*/ 214 w 435"/>
                <a:gd name="T23" fmla="*/ 258 h 277"/>
                <a:gd name="T24" fmla="*/ 274 w 435"/>
                <a:gd name="T25" fmla="*/ 277 h 277"/>
                <a:gd name="T26" fmla="*/ 370 w 435"/>
                <a:gd name="T27" fmla="*/ 200 h 277"/>
                <a:gd name="T28" fmla="*/ 377 w 435"/>
                <a:gd name="T29" fmla="*/ 200 h 277"/>
                <a:gd name="T30" fmla="*/ 435 w 435"/>
                <a:gd name="T31" fmla="*/ 148 h 277"/>
                <a:gd name="T32" fmla="*/ 377 w 435"/>
                <a:gd name="T33" fmla="*/ 9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277">
                  <a:moveTo>
                    <a:pt x="377" y="95"/>
                  </a:moveTo>
                  <a:cubicBezTo>
                    <a:pt x="376" y="95"/>
                    <a:pt x="375" y="95"/>
                    <a:pt x="374" y="95"/>
                  </a:cubicBezTo>
                  <a:cubicBezTo>
                    <a:pt x="363" y="50"/>
                    <a:pt x="318" y="17"/>
                    <a:pt x="265" y="17"/>
                  </a:cubicBezTo>
                  <a:cubicBezTo>
                    <a:pt x="256" y="17"/>
                    <a:pt x="248" y="18"/>
                    <a:pt x="240" y="20"/>
                  </a:cubicBezTo>
                  <a:cubicBezTo>
                    <a:pt x="221" y="7"/>
                    <a:pt x="198" y="0"/>
                    <a:pt x="173" y="0"/>
                  </a:cubicBezTo>
                  <a:cubicBezTo>
                    <a:pt x="114" y="0"/>
                    <a:pt x="65" y="42"/>
                    <a:pt x="61" y="95"/>
                  </a:cubicBezTo>
                  <a:cubicBezTo>
                    <a:pt x="60" y="95"/>
                    <a:pt x="59" y="95"/>
                    <a:pt x="58" y="95"/>
                  </a:cubicBezTo>
                  <a:cubicBezTo>
                    <a:pt x="26" y="95"/>
                    <a:pt x="0" y="119"/>
                    <a:pt x="0" y="148"/>
                  </a:cubicBezTo>
                  <a:cubicBezTo>
                    <a:pt x="0" y="177"/>
                    <a:pt x="26" y="200"/>
                    <a:pt x="58" y="200"/>
                  </a:cubicBezTo>
                  <a:cubicBezTo>
                    <a:pt x="58" y="200"/>
                    <a:pt x="58" y="200"/>
                    <a:pt x="58" y="200"/>
                  </a:cubicBezTo>
                  <a:cubicBezTo>
                    <a:pt x="64" y="243"/>
                    <a:pt x="105" y="277"/>
                    <a:pt x="154" y="277"/>
                  </a:cubicBezTo>
                  <a:cubicBezTo>
                    <a:pt x="177" y="277"/>
                    <a:pt x="198" y="270"/>
                    <a:pt x="214" y="258"/>
                  </a:cubicBezTo>
                  <a:cubicBezTo>
                    <a:pt x="231" y="270"/>
                    <a:pt x="251" y="277"/>
                    <a:pt x="274" y="277"/>
                  </a:cubicBezTo>
                  <a:cubicBezTo>
                    <a:pt x="324" y="277"/>
                    <a:pt x="364" y="243"/>
                    <a:pt x="370" y="200"/>
                  </a:cubicBezTo>
                  <a:cubicBezTo>
                    <a:pt x="372" y="200"/>
                    <a:pt x="375" y="200"/>
                    <a:pt x="377" y="200"/>
                  </a:cubicBezTo>
                  <a:cubicBezTo>
                    <a:pt x="409" y="200"/>
                    <a:pt x="435" y="177"/>
                    <a:pt x="435" y="148"/>
                  </a:cubicBezTo>
                  <a:cubicBezTo>
                    <a:pt x="435" y="119"/>
                    <a:pt x="409" y="95"/>
                    <a:pt x="377"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sp>
          <p:nvSpPr>
            <p:cNvPr id="5" name="TextBox 4"/>
            <p:cNvSpPr txBox="1"/>
            <p:nvPr/>
          </p:nvSpPr>
          <p:spPr>
            <a:xfrm>
              <a:off x="1235074" y="3355897"/>
              <a:ext cx="1016945" cy="904863"/>
            </a:xfrm>
            <a:prstGeom prst="rect">
              <a:avLst/>
            </a:prstGeom>
            <a:noFill/>
          </p:spPr>
          <p:txBody>
            <a:bodyPr wrap="none" lIns="182880" tIns="146304" rIns="182880" bIns="146304" rtlCol="0">
              <a:spAutoFit/>
            </a:bodyPr>
            <a:lstStyle/>
            <a:p>
              <a:pPr>
                <a:lnSpc>
                  <a:spcPct val="90000"/>
                </a:lnSpc>
                <a:spcAft>
                  <a:spcPts val="600"/>
                </a:spcAft>
              </a:pPr>
              <a:r>
                <a:rPr lang="en-US" sz="4400" b="1" dirty="0">
                  <a:solidFill>
                    <a:srgbClr val="000000"/>
                  </a:solidFill>
                </a:rPr>
                <a:t>10</a:t>
              </a:r>
            </a:p>
          </p:txBody>
        </p:sp>
      </p:grpSp>
      <p:grpSp>
        <p:nvGrpSpPr>
          <p:cNvPr id="50" name="Group 49"/>
          <p:cNvGrpSpPr/>
          <p:nvPr/>
        </p:nvGrpSpPr>
        <p:grpSpPr>
          <a:xfrm>
            <a:off x="4694237" y="4106862"/>
            <a:ext cx="2697203" cy="3535423"/>
            <a:chOff x="4541837" y="4259262"/>
            <a:chExt cx="2697203" cy="3535423"/>
          </a:xfrm>
        </p:grpSpPr>
        <p:grpSp>
          <p:nvGrpSpPr>
            <p:cNvPr id="6" name="Group 5"/>
            <p:cNvGrpSpPr/>
            <p:nvPr/>
          </p:nvGrpSpPr>
          <p:grpSpPr>
            <a:xfrm>
              <a:off x="4541837" y="4259262"/>
              <a:ext cx="2697203" cy="3535423"/>
              <a:chOff x="4553077" y="2217864"/>
              <a:chExt cx="2393198" cy="3136941"/>
            </a:xfrm>
            <a:solidFill>
              <a:schemeClr val="tx2"/>
            </a:solidFill>
          </p:grpSpPr>
          <p:sp>
            <p:nvSpPr>
              <p:cNvPr id="7" name="Freeform 5"/>
              <p:cNvSpPr>
                <a:spLocks/>
              </p:cNvSpPr>
              <p:nvPr/>
            </p:nvSpPr>
            <p:spPr bwMode="auto">
              <a:xfrm>
                <a:off x="4598108" y="2995018"/>
                <a:ext cx="2327830" cy="713238"/>
              </a:xfrm>
              <a:custGeom>
                <a:avLst/>
                <a:gdLst>
                  <a:gd name="T0" fmla="*/ 1333 w 1354"/>
                  <a:gd name="T1" fmla="*/ 415 h 415"/>
                  <a:gd name="T2" fmla="*/ 1317 w 1354"/>
                  <a:gd name="T3" fmla="*/ 404 h 415"/>
                  <a:gd name="T4" fmla="*/ 667 w 1354"/>
                  <a:gd name="T5" fmla="*/ 36 h 415"/>
                  <a:gd name="T6" fmla="*/ 666 w 1354"/>
                  <a:gd name="T7" fmla="*/ 36 h 415"/>
                  <a:gd name="T8" fmla="*/ 37 w 1354"/>
                  <a:gd name="T9" fmla="*/ 395 h 415"/>
                  <a:gd name="T10" fmla="*/ 13 w 1354"/>
                  <a:gd name="T11" fmla="*/ 404 h 415"/>
                  <a:gd name="T12" fmla="*/ 4 w 1354"/>
                  <a:gd name="T13" fmla="*/ 380 h 415"/>
                  <a:gd name="T14" fmla="*/ 666 w 1354"/>
                  <a:gd name="T15" fmla="*/ 0 h 415"/>
                  <a:gd name="T16" fmla="*/ 667 w 1354"/>
                  <a:gd name="T17" fmla="*/ 0 h 415"/>
                  <a:gd name="T18" fmla="*/ 1068 w 1354"/>
                  <a:gd name="T19" fmla="*/ 98 h 415"/>
                  <a:gd name="T20" fmla="*/ 1350 w 1354"/>
                  <a:gd name="T21" fmla="*/ 389 h 415"/>
                  <a:gd name="T22" fmla="*/ 1341 w 1354"/>
                  <a:gd name="T23" fmla="*/ 413 h 415"/>
                  <a:gd name="T24" fmla="*/ 1333 w 1354"/>
                  <a:gd name="T25" fmla="*/ 41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54" h="415">
                    <a:moveTo>
                      <a:pt x="1333" y="415"/>
                    </a:moveTo>
                    <a:cubicBezTo>
                      <a:pt x="1327" y="415"/>
                      <a:pt x="1320" y="411"/>
                      <a:pt x="1317" y="404"/>
                    </a:cubicBezTo>
                    <a:cubicBezTo>
                      <a:pt x="1214" y="181"/>
                      <a:pt x="959" y="36"/>
                      <a:pt x="667" y="36"/>
                    </a:cubicBezTo>
                    <a:cubicBezTo>
                      <a:pt x="667" y="36"/>
                      <a:pt x="666" y="36"/>
                      <a:pt x="666" y="36"/>
                    </a:cubicBezTo>
                    <a:cubicBezTo>
                      <a:pt x="379" y="37"/>
                      <a:pt x="138" y="174"/>
                      <a:pt x="37" y="395"/>
                    </a:cubicBezTo>
                    <a:cubicBezTo>
                      <a:pt x="33" y="404"/>
                      <a:pt x="22" y="408"/>
                      <a:pt x="13" y="404"/>
                    </a:cubicBezTo>
                    <a:cubicBezTo>
                      <a:pt x="4" y="400"/>
                      <a:pt x="0" y="390"/>
                      <a:pt x="4" y="380"/>
                    </a:cubicBezTo>
                    <a:cubicBezTo>
                      <a:pt x="111" y="146"/>
                      <a:pt x="364" y="1"/>
                      <a:pt x="666" y="0"/>
                    </a:cubicBezTo>
                    <a:cubicBezTo>
                      <a:pt x="666" y="0"/>
                      <a:pt x="667" y="0"/>
                      <a:pt x="667" y="0"/>
                    </a:cubicBezTo>
                    <a:cubicBezTo>
                      <a:pt x="811" y="0"/>
                      <a:pt x="949" y="34"/>
                      <a:pt x="1068" y="98"/>
                    </a:cubicBezTo>
                    <a:cubicBezTo>
                      <a:pt x="1196" y="166"/>
                      <a:pt x="1293" y="267"/>
                      <a:pt x="1350" y="389"/>
                    </a:cubicBezTo>
                    <a:cubicBezTo>
                      <a:pt x="1354" y="398"/>
                      <a:pt x="1350" y="409"/>
                      <a:pt x="1341" y="413"/>
                    </a:cubicBezTo>
                    <a:cubicBezTo>
                      <a:pt x="1338" y="414"/>
                      <a:pt x="1336" y="415"/>
                      <a:pt x="1333" y="4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chemeClr val="bg1"/>
                  </a:solidFill>
                </a:endParaRPr>
              </a:p>
            </p:txBody>
          </p:sp>
          <p:sp>
            <p:nvSpPr>
              <p:cNvPr id="8" name="Freeform 6"/>
              <p:cNvSpPr>
                <a:spLocks/>
              </p:cNvSpPr>
              <p:nvPr/>
            </p:nvSpPr>
            <p:spPr bwMode="auto">
              <a:xfrm>
                <a:off x="4658392" y="2859197"/>
                <a:ext cx="1122152" cy="539650"/>
              </a:xfrm>
              <a:custGeom>
                <a:avLst/>
                <a:gdLst>
                  <a:gd name="T0" fmla="*/ 21 w 653"/>
                  <a:gd name="T1" fmla="*/ 314 h 314"/>
                  <a:gd name="T2" fmla="*/ 10 w 653"/>
                  <a:gd name="T3" fmla="*/ 311 h 314"/>
                  <a:gd name="T4" fmla="*/ 6 w 653"/>
                  <a:gd name="T5" fmla="*/ 286 h 314"/>
                  <a:gd name="T6" fmla="*/ 281 w 653"/>
                  <a:gd name="T7" fmla="*/ 67 h 314"/>
                  <a:gd name="T8" fmla="*/ 635 w 653"/>
                  <a:gd name="T9" fmla="*/ 0 h 314"/>
                  <a:gd name="T10" fmla="*/ 653 w 653"/>
                  <a:gd name="T11" fmla="*/ 18 h 314"/>
                  <a:gd name="T12" fmla="*/ 635 w 653"/>
                  <a:gd name="T13" fmla="*/ 36 h 314"/>
                  <a:gd name="T14" fmla="*/ 635 w 653"/>
                  <a:gd name="T15" fmla="*/ 36 h 314"/>
                  <a:gd name="T16" fmla="*/ 36 w 653"/>
                  <a:gd name="T17" fmla="*/ 306 h 314"/>
                  <a:gd name="T18" fmla="*/ 21 w 653"/>
                  <a:gd name="T19"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3" h="314">
                    <a:moveTo>
                      <a:pt x="21" y="314"/>
                    </a:moveTo>
                    <a:cubicBezTo>
                      <a:pt x="17" y="314"/>
                      <a:pt x="14" y="313"/>
                      <a:pt x="10" y="311"/>
                    </a:cubicBezTo>
                    <a:cubicBezTo>
                      <a:pt x="2" y="305"/>
                      <a:pt x="0" y="294"/>
                      <a:pt x="6" y="286"/>
                    </a:cubicBezTo>
                    <a:cubicBezTo>
                      <a:pt x="73" y="190"/>
                      <a:pt x="166" y="117"/>
                      <a:pt x="281" y="67"/>
                    </a:cubicBezTo>
                    <a:cubicBezTo>
                      <a:pt x="385" y="23"/>
                      <a:pt x="507" y="0"/>
                      <a:pt x="635" y="0"/>
                    </a:cubicBezTo>
                    <a:cubicBezTo>
                      <a:pt x="645" y="0"/>
                      <a:pt x="653" y="8"/>
                      <a:pt x="653" y="18"/>
                    </a:cubicBezTo>
                    <a:cubicBezTo>
                      <a:pt x="653" y="28"/>
                      <a:pt x="645" y="36"/>
                      <a:pt x="635" y="36"/>
                    </a:cubicBezTo>
                    <a:cubicBezTo>
                      <a:pt x="635" y="36"/>
                      <a:pt x="635" y="36"/>
                      <a:pt x="635" y="36"/>
                    </a:cubicBezTo>
                    <a:cubicBezTo>
                      <a:pt x="371" y="36"/>
                      <a:pt x="158" y="132"/>
                      <a:pt x="36" y="306"/>
                    </a:cubicBezTo>
                    <a:cubicBezTo>
                      <a:pt x="32" y="311"/>
                      <a:pt x="26" y="314"/>
                      <a:pt x="21" y="3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chemeClr val="bg1"/>
                  </a:solidFill>
                </a:endParaRPr>
              </a:p>
            </p:txBody>
          </p:sp>
          <p:sp>
            <p:nvSpPr>
              <p:cNvPr id="9" name="Freeform 7"/>
              <p:cNvSpPr>
                <a:spLocks/>
              </p:cNvSpPr>
              <p:nvPr/>
            </p:nvSpPr>
            <p:spPr bwMode="auto">
              <a:xfrm>
                <a:off x="5718808" y="2859197"/>
                <a:ext cx="1122878" cy="539650"/>
              </a:xfrm>
              <a:custGeom>
                <a:avLst/>
                <a:gdLst>
                  <a:gd name="T0" fmla="*/ 632 w 653"/>
                  <a:gd name="T1" fmla="*/ 314 h 314"/>
                  <a:gd name="T2" fmla="*/ 617 w 653"/>
                  <a:gd name="T3" fmla="*/ 306 h 314"/>
                  <a:gd name="T4" fmla="*/ 18 w 653"/>
                  <a:gd name="T5" fmla="*/ 36 h 314"/>
                  <a:gd name="T6" fmla="*/ 0 w 653"/>
                  <a:gd name="T7" fmla="*/ 18 h 314"/>
                  <a:gd name="T8" fmla="*/ 18 w 653"/>
                  <a:gd name="T9" fmla="*/ 0 h 314"/>
                  <a:gd name="T10" fmla="*/ 18 w 653"/>
                  <a:gd name="T11" fmla="*/ 0 h 314"/>
                  <a:gd name="T12" fmla="*/ 372 w 653"/>
                  <a:gd name="T13" fmla="*/ 67 h 314"/>
                  <a:gd name="T14" fmla="*/ 647 w 653"/>
                  <a:gd name="T15" fmla="*/ 286 h 314"/>
                  <a:gd name="T16" fmla="*/ 643 w 653"/>
                  <a:gd name="T17" fmla="*/ 311 h 314"/>
                  <a:gd name="T18" fmla="*/ 632 w 653"/>
                  <a:gd name="T19"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3" h="314">
                    <a:moveTo>
                      <a:pt x="632" y="314"/>
                    </a:moveTo>
                    <a:cubicBezTo>
                      <a:pt x="627" y="314"/>
                      <a:pt x="621" y="311"/>
                      <a:pt x="617" y="306"/>
                    </a:cubicBezTo>
                    <a:cubicBezTo>
                      <a:pt x="495" y="132"/>
                      <a:pt x="282" y="36"/>
                      <a:pt x="18" y="36"/>
                    </a:cubicBezTo>
                    <a:cubicBezTo>
                      <a:pt x="8" y="36"/>
                      <a:pt x="0" y="28"/>
                      <a:pt x="0" y="18"/>
                    </a:cubicBezTo>
                    <a:cubicBezTo>
                      <a:pt x="0" y="8"/>
                      <a:pt x="8" y="0"/>
                      <a:pt x="18" y="0"/>
                    </a:cubicBezTo>
                    <a:cubicBezTo>
                      <a:pt x="18" y="0"/>
                      <a:pt x="18" y="0"/>
                      <a:pt x="18" y="0"/>
                    </a:cubicBezTo>
                    <a:cubicBezTo>
                      <a:pt x="146" y="0"/>
                      <a:pt x="268" y="23"/>
                      <a:pt x="372" y="67"/>
                    </a:cubicBezTo>
                    <a:cubicBezTo>
                      <a:pt x="487" y="117"/>
                      <a:pt x="580" y="190"/>
                      <a:pt x="647" y="286"/>
                    </a:cubicBezTo>
                    <a:cubicBezTo>
                      <a:pt x="653" y="294"/>
                      <a:pt x="651" y="305"/>
                      <a:pt x="643" y="311"/>
                    </a:cubicBezTo>
                    <a:cubicBezTo>
                      <a:pt x="639" y="313"/>
                      <a:pt x="636" y="314"/>
                      <a:pt x="632" y="3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chemeClr val="bg1"/>
                  </a:solidFill>
                </a:endParaRPr>
              </a:p>
            </p:txBody>
          </p:sp>
          <p:sp>
            <p:nvSpPr>
              <p:cNvPr id="10" name="Freeform 8"/>
              <p:cNvSpPr>
                <a:spLocks/>
              </p:cNvSpPr>
              <p:nvPr/>
            </p:nvSpPr>
            <p:spPr bwMode="auto">
              <a:xfrm>
                <a:off x="4712866" y="2721924"/>
                <a:ext cx="1067679" cy="469197"/>
              </a:xfrm>
              <a:custGeom>
                <a:avLst/>
                <a:gdLst>
                  <a:gd name="T0" fmla="*/ 20 w 621"/>
                  <a:gd name="T1" fmla="*/ 273 h 273"/>
                  <a:gd name="T2" fmla="*/ 9 w 621"/>
                  <a:gd name="T3" fmla="*/ 269 h 273"/>
                  <a:gd name="T4" fmla="*/ 7 w 621"/>
                  <a:gd name="T5" fmla="*/ 243 h 273"/>
                  <a:gd name="T6" fmla="*/ 603 w 621"/>
                  <a:gd name="T7" fmla="*/ 0 h 273"/>
                  <a:gd name="T8" fmla="*/ 603 w 621"/>
                  <a:gd name="T9" fmla="*/ 0 h 273"/>
                  <a:gd name="T10" fmla="*/ 621 w 621"/>
                  <a:gd name="T11" fmla="*/ 18 h 273"/>
                  <a:gd name="T12" fmla="*/ 603 w 621"/>
                  <a:gd name="T13" fmla="*/ 36 h 273"/>
                  <a:gd name="T14" fmla="*/ 603 w 621"/>
                  <a:gd name="T15" fmla="*/ 36 h 273"/>
                  <a:gd name="T16" fmla="*/ 34 w 621"/>
                  <a:gd name="T17" fmla="*/ 267 h 273"/>
                  <a:gd name="T18" fmla="*/ 20 w 621"/>
                  <a:gd name="T19"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1" h="273">
                    <a:moveTo>
                      <a:pt x="20" y="273"/>
                    </a:moveTo>
                    <a:cubicBezTo>
                      <a:pt x="16" y="273"/>
                      <a:pt x="12" y="272"/>
                      <a:pt x="9" y="269"/>
                    </a:cubicBezTo>
                    <a:cubicBezTo>
                      <a:pt x="1" y="262"/>
                      <a:pt x="0" y="251"/>
                      <a:pt x="7" y="243"/>
                    </a:cubicBezTo>
                    <a:cubicBezTo>
                      <a:pt x="139" y="86"/>
                      <a:pt x="351" y="0"/>
                      <a:pt x="603" y="0"/>
                    </a:cubicBezTo>
                    <a:cubicBezTo>
                      <a:pt x="603" y="0"/>
                      <a:pt x="603" y="0"/>
                      <a:pt x="603" y="0"/>
                    </a:cubicBezTo>
                    <a:cubicBezTo>
                      <a:pt x="613" y="0"/>
                      <a:pt x="621" y="8"/>
                      <a:pt x="621" y="18"/>
                    </a:cubicBezTo>
                    <a:cubicBezTo>
                      <a:pt x="621" y="27"/>
                      <a:pt x="613" y="36"/>
                      <a:pt x="603" y="36"/>
                    </a:cubicBezTo>
                    <a:cubicBezTo>
                      <a:pt x="603" y="36"/>
                      <a:pt x="603" y="36"/>
                      <a:pt x="603" y="36"/>
                    </a:cubicBezTo>
                    <a:cubicBezTo>
                      <a:pt x="362" y="36"/>
                      <a:pt x="160" y="118"/>
                      <a:pt x="34" y="267"/>
                    </a:cubicBezTo>
                    <a:cubicBezTo>
                      <a:pt x="31" y="271"/>
                      <a:pt x="26" y="273"/>
                      <a:pt x="20" y="2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chemeClr val="bg1"/>
                  </a:solidFill>
                </a:endParaRPr>
              </a:p>
            </p:txBody>
          </p:sp>
          <p:sp>
            <p:nvSpPr>
              <p:cNvPr id="11" name="Freeform 9"/>
              <p:cNvSpPr>
                <a:spLocks/>
              </p:cNvSpPr>
              <p:nvPr/>
            </p:nvSpPr>
            <p:spPr bwMode="auto">
              <a:xfrm>
                <a:off x="5718808" y="2721924"/>
                <a:ext cx="1067679" cy="469197"/>
              </a:xfrm>
              <a:custGeom>
                <a:avLst/>
                <a:gdLst>
                  <a:gd name="T0" fmla="*/ 601 w 621"/>
                  <a:gd name="T1" fmla="*/ 273 h 273"/>
                  <a:gd name="T2" fmla="*/ 587 w 621"/>
                  <a:gd name="T3" fmla="*/ 267 h 273"/>
                  <a:gd name="T4" fmla="*/ 18 w 621"/>
                  <a:gd name="T5" fmla="*/ 36 h 273"/>
                  <a:gd name="T6" fmla="*/ 18 w 621"/>
                  <a:gd name="T7" fmla="*/ 36 h 273"/>
                  <a:gd name="T8" fmla="*/ 0 w 621"/>
                  <a:gd name="T9" fmla="*/ 18 h 273"/>
                  <a:gd name="T10" fmla="*/ 18 w 621"/>
                  <a:gd name="T11" fmla="*/ 0 h 273"/>
                  <a:gd name="T12" fmla="*/ 18 w 621"/>
                  <a:gd name="T13" fmla="*/ 0 h 273"/>
                  <a:gd name="T14" fmla="*/ 614 w 621"/>
                  <a:gd name="T15" fmla="*/ 243 h 273"/>
                  <a:gd name="T16" fmla="*/ 612 w 621"/>
                  <a:gd name="T17" fmla="*/ 269 h 273"/>
                  <a:gd name="T18" fmla="*/ 601 w 621"/>
                  <a:gd name="T19"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1" h="273">
                    <a:moveTo>
                      <a:pt x="601" y="273"/>
                    </a:moveTo>
                    <a:cubicBezTo>
                      <a:pt x="595" y="273"/>
                      <a:pt x="590" y="271"/>
                      <a:pt x="587" y="267"/>
                    </a:cubicBezTo>
                    <a:cubicBezTo>
                      <a:pt x="461" y="118"/>
                      <a:pt x="259" y="36"/>
                      <a:pt x="18" y="36"/>
                    </a:cubicBezTo>
                    <a:cubicBezTo>
                      <a:pt x="18" y="36"/>
                      <a:pt x="18" y="36"/>
                      <a:pt x="18" y="36"/>
                    </a:cubicBezTo>
                    <a:cubicBezTo>
                      <a:pt x="8" y="36"/>
                      <a:pt x="0" y="27"/>
                      <a:pt x="0" y="18"/>
                    </a:cubicBezTo>
                    <a:cubicBezTo>
                      <a:pt x="0" y="8"/>
                      <a:pt x="8" y="0"/>
                      <a:pt x="18" y="0"/>
                    </a:cubicBezTo>
                    <a:cubicBezTo>
                      <a:pt x="18" y="0"/>
                      <a:pt x="18" y="0"/>
                      <a:pt x="18" y="0"/>
                    </a:cubicBezTo>
                    <a:cubicBezTo>
                      <a:pt x="270" y="0"/>
                      <a:pt x="482" y="86"/>
                      <a:pt x="614" y="243"/>
                    </a:cubicBezTo>
                    <a:cubicBezTo>
                      <a:pt x="621" y="251"/>
                      <a:pt x="620" y="262"/>
                      <a:pt x="612" y="269"/>
                    </a:cubicBezTo>
                    <a:cubicBezTo>
                      <a:pt x="609" y="272"/>
                      <a:pt x="605" y="273"/>
                      <a:pt x="601" y="2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chemeClr val="bg1"/>
                  </a:solidFill>
                </a:endParaRPr>
              </a:p>
            </p:txBody>
          </p:sp>
          <p:sp>
            <p:nvSpPr>
              <p:cNvPr id="12" name="Freeform 10"/>
              <p:cNvSpPr>
                <a:spLocks/>
              </p:cNvSpPr>
              <p:nvPr/>
            </p:nvSpPr>
            <p:spPr bwMode="auto">
              <a:xfrm>
                <a:off x="4776781" y="2589736"/>
                <a:ext cx="1003763" cy="403829"/>
              </a:xfrm>
              <a:custGeom>
                <a:avLst/>
                <a:gdLst>
                  <a:gd name="T0" fmla="*/ 20 w 584"/>
                  <a:gd name="T1" fmla="*/ 235 h 235"/>
                  <a:gd name="T2" fmla="*/ 7 w 584"/>
                  <a:gd name="T3" fmla="*/ 229 h 235"/>
                  <a:gd name="T4" fmla="*/ 7 w 584"/>
                  <a:gd name="T5" fmla="*/ 204 h 235"/>
                  <a:gd name="T6" fmla="*/ 566 w 584"/>
                  <a:gd name="T7" fmla="*/ 0 h 235"/>
                  <a:gd name="T8" fmla="*/ 566 w 584"/>
                  <a:gd name="T9" fmla="*/ 0 h 235"/>
                  <a:gd name="T10" fmla="*/ 584 w 584"/>
                  <a:gd name="T11" fmla="*/ 18 h 235"/>
                  <a:gd name="T12" fmla="*/ 566 w 584"/>
                  <a:gd name="T13" fmla="*/ 36 h 235"/>
                  <a:gd name="T14" fmla="*/ 566 w 584"/>
                  <a:gd name="T15" fmla="*/ 36 h 235"/>
                  <a:gd name="T16" fmla="*/ 32 w 584"/>
                  <a:gd name="T17" fmla="*/ 229 h 235"/>
                  <a:gd name="T18" fmla="*/ 20 w 584"/>
                  <a:gd name="T19" fmla="*/ 23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4" h="235">
                    <a:moveTo>
                      <a:pt x="20" y="235"/>
                    </a:moveTo>
                    <a:cubicBezTo>
                      <a:pt x="15" y="235"/>
                      <a:pt x="10" y="233"/>
                      <a:pt x="7" y="229"/>
                    </a:cubicBezTo>
                    <a:cubicBezTo>
                      <a:pt x="0" y="222"/>
                      <a:pt x="0" y="211"/>
                      <a:pt x="7" y="204"/>
                    </a:cubicBezTo>
                    <a:cubicBezTo>
                      <a:pt x="140" y="73"/>
                      <a:pt x="338" y="0"/>
                      <a:pt x="566" y="0"/>
                    </a:cubicBezTo>
                    <a:cubicBezTo>
                      <a:pt x="566" y="0"/>
                      <a:pt x="566" y="0"/>
                      <a:pt x="566" y="0"/>
                    </a:cubicBezTo>
                    <a:cubicBezTo>
                      <a:pt x="576" y="0"/>
                      <a:pt x="584" y="8"/>
                      <a:pt x="584" y="18"/>
                    </a:cubicBezTo>
                    <a:cubicBezTo>
                      <a:pt x="584" y="28"/>
                      <a:pt x="576" y="36"/>
                      <a:pt x="566" y="36"/>
                    </a:cubicBezTo>
                    <a:cubicBezTo>
                      <a:pt x="566" y="36"/>
                      <a:pt x="566" y="36"/>
                      <a:pt x="566" y="36"/>
                    </a:cubicBezTo>
                    <a:cubicBezTo>
                      <a:pt x="348" y="36"/>
                      <a:pt x="158" y="105"/>
                      <a:pt x="32" y="229"/>
                    </a:cubicBezTo>
                    <a:cubicBezTo>
                      <a:pt x="29" y="233"/>
                      <a:pt x="24" y="235"/>
                      <a:pt x="20" y="2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chemeClr val="bg1"/>
                  </a:solidFill>
                </a:endParaRPr>
              </a:p>
            </p:txBody>
          </p:sp>
          <p:sp>
            <p:nvSpPr>
              <p:cNvPr id="13" name="Freeform 11"/>
              <p:cNvSpPr>
                <a:spLocks/>
              </p:cNvSpPr>
              <p:nvPr/>
            </p:nvSpPr>
            <p:spPr bwMode="auto">
              <a:xfrm>
                <a:off x="5718808" y="2589736"/>
                <a:ext cx="1004489" cy="403829"/>
              </a:xfrm>
              <a:custGeom>
                <a:avLst/>
                <a:gdLst>
                  <a:gd name="T0" fmla="*/ 564 w 584"/>
                  <a:gd name="T1" fmla="*/ 235 h 235"/>
                  <a:gd name="T2" fmla="*/ 552 w 584"/>
                  <a:gd name="T3" fmla="*/ 229 h 235"/>
                  <a:gd name="T4" fmla="*/ 18 w 584"/>
                  <a:gd name="T5" fmla="*/ 36 h 235"/>
                  <a:gd name="T6" fmla="*/ 18 w 584"/>
                  <a:gd name="T7" fmla="*/ 36 h 235"/>
                  <a:gd name="T8" fmla="*/ 0 w 584"/>
                  <a:gd name="T9" fmla="*/ 18 h 235"/>
                  <a:gd name="T10" fmla="*/ 18 w 584"/>
                  <a:gd name="T11" fmla="*/ 0 h 235"/>
                  <a:gd name="T12" fmla="*/ 18 w 584"/>
                  <a:gd name="T13" fmla="*/ 0 h 235"/>
                  <a:gd name="T14" fmla="*/ 577 w 584"/>
                  <a:gd name="T15" fmla="*/ 204 h 235"/>
                  <a:gd name="T16" fmla="*/ 577 w 584"/>
                  <a:gd name="T17" fmla="*/ 229 h 235"/>
                  <a:gd name="T18" fmla="*/ 564 w 584"/>
                  <a:gd name="T19" fmla="*/ 23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4" h="235">
                    <a:moveTo>
                      <a:pt x="564" y="235"/>
                    </a:moveTo>
                    <a:cubicBezTo>
                      <a:pt x="560" y="235"/>
                      <a:pt x="555" y="233"/>
                      <a:pt x="552" y="229"/>
                    </a:cubicBezTo>
                    <a:cubicBezTo>
                      <a:pt x="426" y="105"/>
                      <a:pt x="236" y="36"/>
                      <a:pt x="18" y="36"/>
                    </a:cubicBezTo>
                    <a:cubicBezTo>
                      <a:pt x="18" y="36"/>
                      <a:pt x="18" y="36"/>
                      <a:pt x="18" y="36"/>
                    </a:cubicBezTo>
                    <a:cubicBezTo>
                      <a:pt x="8" y="36"/>
                      <a:pt x="0" y="28"/>
                      <a:pt x="0" y="18"/>
                    </a:cubicBezTo>
                    <a:cubicBezTo>
                      <a:pt x="0" y="8"/>
                      <a:pt x="8" y="0"/>
                      <a:pt x="18" y="0"/>
                    </a:cubicBezTo>
                    <a:cubicBezTo>
                      <a:pt x="18" y="0"/>
                      <a:pt x="18" y="0"/>
                      <a:pt x="18" y="0"/>
                    </a:cubicBezTo>
                    <a:cubicBezTo>
                      <a:pt x="246" y="0"/>
                      <a:pt x="444" y="73"/>
                      <a:pt x="577" y="204"/>
                    </a:cubicBezTo>
                    <a:cubicBezTo>
                      <a:pt x="584" y="211"/>
                      <a:pt x="584" y="222"/>
                      <a:pt x="577" y="229"/>
                    </a:cubicBezTo>
                    <a:cubicBezTo>
                      <a:pt x="574" y="233"/>
                      <a:pt x="569" y="235"/>
                      <a:pt x="564" y="2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chemeClr val="bg1"/>
                  </a:solidFill>
                </a:endParaRPr>
              </a:p>
            </p:txBody>
          </p:sp>
          <p:sp>
            <p:nvSpPr>
              <p:cNvPr id="14" name="Freeform 12"/>
              <p:cNvSpPr>
                <a:spLocks/>
              </p:cNvSpPr>
              <p:nvPr/>
            </p:nvSpPr>
            <p:spPr bwMode="auto">
              <a:xfrm>
                <a:off x="4898802" y="2465536"/>
                <a:ext cx="881743" cy="299240"/>
              </a:xfrm>
              <a:custGeom>
                <a:avLst/>
                <a:gdLst>
                  <a:gd name="T0" fmla="*/ 20 w 513"/>
                  <a:gd name="T1" fmla="*/ 174 h 174"/>
                  <a:gd name="T2" fmla="*/ 6 w 513"/>
                  <a:gd name="T3" fmla="*/ 167 h 174"/>
                  <a:gd name="T4" fmla="*/ 10 w 513"/>
                  <a:gd name="T5" fmla="*/ 142 h 174"/>
                  <a:gd name="T6" fmla="*/ 495 w 513"/>
                  <a:gd name="T7" fmla="*/ 0 h 174"/>
                  <a:gd name="T8" fmla="*/ 513 w 513"/>
                  <a:gd name="T9" fmla="*/ 18 h 174"/>
                  <a:gd name="T10" fmla="*/ 495 w 513"/>
                  <a:gd name="T11" fmla="*/ 36 h 174"/>
                  <a:gd name="T12" fmla="*/ 495 w 513"/>
                  <a:gd name="T13" fmla="*/ 36 h 174"/>
                  <a:gd name="T14" fmla="*/ 31 w 513"/>
                  <a:gd name="T15" fmla="*/ 171 h 174"/>
                  <a:gd name="T16" fmla="*/ 20 w 513"/>
                  <a:gd name="T17"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174">
                    <a:moveTo>
                      <a:pt x="20" y="174"/>
                    </a:moveTo>
                    <a:cubicBezTo>
                      <a:pt x="15" y="174"/>
                      <a:pt x="9" y="172"/>
                      <a:pt x="6" y="167"/>
                    </a:cubicBezTo>
                    <a:cubicBezTo>
                      <a:pt x="0" y="159"/>
                      <a:pt x="2" y="147"/>
                      <a:pt x="10" y="142"/>
                    </a:cubicBezTo>
                    <a:cubicBezTo>
                      <a:pt x="138" y="49"/>
                      <a:pt x="306" y="0"/>
                      <a:pt x="495" y="0"/>
                    </a:cubicBezTo>
                    <a:cubicBezTo>
                      <a:pt x="505" y="0"/>
                      <a:pt x="513" y="8"/>
                      <a:pt x="513" y="18"/>
                    </a:cubicBezTo>
                    <a:cubicBezTo>
                      <a:pt x="513" y="28"/>
                      <a:pt x="505" y="36"/>
                      <a:pt x="495" y="36"/>
                    </a:cubicBezTo>
                    <a:cubicBezTo>
                      <a:pt x="495" y="36"/>
                      <a:pt x="495" y="36"/>
                      <a:pt x="495" y="36"/>
                    </a:cubicBezTo>
                    <a:cubicBezTo>
                      <a:pt x="313" y="36"/>
                      <a:pt x="153" y="83"/>
                      <a:pt x="31" y="171"/>
                    </a:cubicBezTo>
                    <a:cubicBezTo>
                      <a:pt x="27" y="173"/>
                      <a:pt x="24" y="174"/>
                      <a:pt x="20"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chemeClr val="bg1"/>
                  </a:solidFill>
                </a:endParaRPr>
              </a:p>
            </p:txBody>
          </p:sp>
          <p:sp>
            <p:nvSpPr>
              <p:cNvPr id="15" name="Freeform 13"/>
              <p:cNvSpPr>
                <a:spLocks/>
              </p:cNvSpPr>
              <p:nvPr/>
            </p:nvSpPr>
            <p:spPr bwMode="auto">
              <a:xfrm>
                <a:off x="5718808" y="2465536"/>
                <a:ext cx="882469" cy="299240"/>
              </a:xfrm>
              <a:custGeom>
                <a:avLst/>
                <a:gdLst>
                  <a:gd name="T0" fmla="*/ 493 w 513"/>
                  <a:gd name="T1" fmla="*/ 174 h 174"/>
                  <a:gd name="T2" fmla="*/ 482 w 513"/>
                  <a:gd name="T3" fmla="*/ 171 h 174"/>
                  <a:gd name="T4" fmla="*/ 18 w 513"/>
                  <a:gd name="T5" fmla="*/ 36 h 174"/>
                  <a:gd name="T6" fmla="*/ 18 w 513"/>
                  <a:gd name="T7" fmla="*/ 36 h 174"/>
                  <a:gd name="T8" fmla="*/ 0 w 513"/>
                  <a:gd name="T9" fmla="*/ 18 h 174"/>
                  <a:gd name="T10" fmla="*/ 18 w 513"/>
                  <a:gd name="T11" fmla="*/ 0 h 174"/>
                  <a:gd name="T12" fmla="*/ 18 w 513"/>
                  <a:gd name="T13" fmla="*/ 0 h 174"/>
                  <a:gd name="T14" fmla="*/ 503 w 513"/>
                  <a:gd name="T15" fmla="*/ 142 h 174"/>
                  <a:gd name="T16" fmla="*/ 508 w 513"/>
                  <a:gd name="T17" fmla="*/ 167 h 174"/>
                  <a:gd name="T18" fmla="*/ 493 w 513"/>
                  <a:gd name="T19"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174">
                    <a:moveTo>
                      <a:pt x="493" y="174"/>
                    </a:moveTo>
                    <a:cubicBezTo>
                      <a:pt x="489" y="174"/>
                      <a:pt x="486" y="173"/>
                      <a:pt x="482" y="171"/>
                    </a:cubicBezTo>
                    <a:cubicBezTo>
                      <a:pt x="360" y="83"/>
                      <a:pt x="200" y="36"/>
                      <a:pt x="18" y="36"/>
                    </a:cubicBezTo>
                    <a:cubicBezTo>
                      <a:pt x="18" y="36"/>
                      <a:pt x="18" y="36"/>
                      <a:pt x="18" y="36"/>
                    </a:cubicBezTo>
                    <a:cubicBezTo>
                      <a:pt x="8" y="36"/>
                      <a:pt x="0" y="28"/>
                      <a:pt x="0" y="18"/>
                    </a:cubicBezTo>
                    <a:cubicBezTo>
                      <a:pt x="0" y="8"/>
                      <a:pt x="8" y="0"/>
                      <a:pt x="18" y="0"/>
                    </a:cubicBezTo>
                    <a:cubicBezTo>
                      <a:pt x="18" y="0"/>
                      <a:pt x="18" y="0"/>
                      <a:pt x="18" y="0"/>
                    </a:cubicBezTo>
                    <a:cubicBezTo>
                      <a:pt x="207" y="0"/>
                      <a:pt x="375" y="49"/>
                      <a:pt x="503" y="142"/>
                    </a:cubicBezTo>
                    <a:cubicBezTo>
                      <a:pt x="511" y="147"/>
                      <a:pt x="513" y="159"/>
                      <a:pt x="508" y="167"/>
                    </a:cubicBezTo>
                    <a:cubicBezTo>
                      <a:pt x="504" y="172"/>
                      <a:pt x="498" y="174"/>
                      <a:pt x="493"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chemeClr val="bg1"/>
                  </a:solidFill>
                </a:endParaRPr>
              </a:p>
            </p:txBody>
          </p:sp>
          <p:sp>
            <p:nvSpPr>
              <p:cNvPr id="16" name="Freeform 14"/>
              <p:cNvSpPr>
                <a:spLocks/>
              </p:cNvSpPr>
              <p:nvPr/>
            </p:nvSpPr>
            <p:spPr bwMode="auto">
              <a:xfrm>
                <a:off x="4658392" y="4416410"/>
                <a:ext cx="1122152" cy="544734"/>
              </a:xfrm>
              <a:custGeom>
                <a:avLst/>
                <a:gdLst>
                  <a:gd name="T0" fmla="*/ 635 w 653"/>
                  <a:gd name="T1" fmla="*/ 317 h 317"/>
                  <a:gd name="T2" fmla="*/ 281 w 653"/>
                  <a:gd name="T3" fmla="*/ 249 h 317"/>
                  <a:gd name="T4" fmla="*/ 6 w 653"/>
                  <a:gd name="T5" fmla="*/ 31 h 317"/>
                  <a:gd name="T6" fmla="*/ 10 w 653"/>
                  <a:gd name="T7" fmla="*/ 6 h 317"/>
                  <a:gd name="T8" fmla="*/ 36 w 653"/>
                  <a:gd name="T9" fmla="*/ 10 h 317"/>
                  <a:gd name="T10" fmla="*/ 635 w 653"/>
                  <a:gd name="T11" fmla="*/ 281 h 317"/>
                  <a:gd name="T12" fmla="*/ 635 w 653"/>
                  <a:gd name="T13" fmla="*/ 281 h 317"/>
                  <a:gd name="T14" fmla="*/ 653 w 653"/>
                  <a:gd name="T15" fmla="*/ 299 h 317"/>
                  <a:gd name="T16" fmla="*/ 635 w 653"/>
                  <a:gd name="T17" fmla="*/ 317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3" h="317">
                    <a:moveTo>
                      <a:pt x="635" y="317"/>
                    </a:moveTo>
                    <a:cubicBezTo>
                      <a:pt x="507" y="317"/>
                      <a:pt x="385" y="294"/>
                      <a:pt x="281" y="249"/>
                    </a:cubicBezTo>
                    <a:cubicBezTo>
                      <a:pt x="166" y="200"/>
                      <a:pt x="73" y="127"/>
                      <a:pt x="6" y="31"/>
                    </a:cubicBezTo>
                    <a:cubicBezTo>
                      <a:pt x="0" y="23"/>
                      <a:pt x="2" y="12"/>
                      <a:pt x="10" y="6"/>
                    </a:cubicBezTo>
                    <a:cubicBezTo>
                      <a:pt x="19" y="0"/>
                      <a:pt x="30" y="2"/>
                      <a:pt x="36" y="10"/>
                    </a:cubicBezTo>
                    <a:cubicBezTo>
                      <a:pt x="158" y="185"/>
                      <a:pt x="371" y="281"/>
                      <a:pt x="635" y="281"/>
                    </a:cubicBezTo>
                    <a:cubicBezTo>
                      <a:pt x="635" y="281"/>
                      <a:pt x="635" y="281"/>
                      <a:pt x="635" y="281"/>
                    </a:cubicBezTo>
                    <a:cubicBezTo>
                      <a:pt x="645" y="281"/>
                      <a:pt x="653" y="289"/>
                      <a:pt x="653" y="299"/>
                    </a:cubicBezTo>
                    <a:cubicBezTo>
                      <a:pt x="653" y="309"/>
                      <a:pt x="645" y="317"/>
                      <a:pt x="635" y="3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chemeClr val="bg1"/>
                  </a:solidFill>
                </a:endParaRPr>
              </a:p>
            </p:txBody>
          </p:sp>
          <p:sp>
            <p:nvSpPr>
              <p:cNvPr id="17" name="Freeform 15"/>
              <p:cNvSpPr>
                <a:spLocks/>
              </p:cNvSpPr>
              <p:nvPr/>
            </p:nvSpPr>
            <p:spPr bwMode="auto">
              <a:xfrm>
                <a:off x="5718808" y="4428031"/>
                <a:ext cx="1095278" cy="533113"/>
              </a:xfrm>
              <a:custGeom>
                <a:avLst/>
                <a:gdLst>
                  <a:gd name="T0" fmla="*/ 18 w 637"/>
                  <a:gd name="T1" fmla="*/ 310 h 310"/>
                  <a:gd name="T2" fmla="*/ 18 w 637"/>
                  <a:gd name="T3" fmla="*/ 310 h 310"/>
                  <a:gd name="T4" fmla="*/ 0 w 637"/>
                  <a:gd name="T5" fmla="*/ 292 h 310"/>
                  <a:gd name="T6" fmla="*/ 18 w 637"/>
                  <a:gd name="T7" fmla="*/ 274 h 310"/>
                  <a:gd name="T8" fmla="*/ 18 w 637"/>
                  <a:gd name="T9" fmla="*/ 274 h 310"/>
                  <a:gd name="T10" fmla="*/ 602 w 637"/>
                  <a:gd name="T11" fmla="*/ 10 h 310"/>
                  <a:gd name="T12" fmla="*/ 627 w 637"/>
                  <a:gd name="T13" fmla="*/ 6 h 310"/>
                  <a:gd name="T14" fmla="*/ 631 w 637"/>
                  <a:gd name="T15" fmla="*/ 31 h 310"/>
                  <a:gd name="T16" fmla="*/ 18 w 637"/>
                  <a:gd name="T17" fmla="*/ 31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7" h="310">
                    <a:moveTo>
                      <a:pt x="18" y="310"/>
                    </a:moveTo>
                    <a:cubicBezTo>
                      <a:pt x="18" y="310"/>
                      <a:pt x="18" y="310"/>
                      <a:pt x="18" y="310"/>
                    </a:cubicBezTo>
                    <a:cubicBezTo>
                      <a:pt x="8" y="310"/>
                      <a:pt x="0" y="302"/>
                      <a:pt x="0" y="292"/>
                    </a:cubicBezTo>
                    <a:cubicBezTo>
                      <a:pt x="0" y="282"/>
                      <a:pt x="8" y="274"/>
                      <a:pt x="18" y="274"/>
                    </a:cubicBezTo>
                    <a:cubicBezTo>
                      <a:pt x="18" y="274"/>
                      <a:pt x="18" y="274"/>
                      <a:pt x="18" y="274"/>
                    </a:cubicBezTo>
                    <a:cubicBezTo>
                      <a:pt x="279" y="274"/>
                      <a:pt x="481" y="183"/>
                      <a:pt x="602" y="10"/>
                    </a:cubicBezTo>
                    <a:cubicBezTo>
                      <a:pt x="608" y="2"/>
                      <a:pt x="619" y="0"/>
                      <a:pt x="627" y="6"/>
                    </a:cubicBezTo>
                    <a:cubicBezTo>
                      <a:pt x="635" y="12"/>
                      <a:pt x="637" y="23"/>
                      <a:pt x="631" y="31"/>
                    </a:cubicBezTo>
                    <a:cubicBezTo>
                      <a:pt x="503" y="214"/>
                      <a:pt x="291" y="310"/>
                      <a:pt x="18" y="3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chemeClr val="bg1"/>
                  </a:solidFill>
                </a:endParaRPr>
              </a:p>
            </p:txBody>
          </p:sp>
          <p:sp>
            <p:nvSpPr>
              <p:cNvPr id="18" name="Freeform 16"/>
              <p:cNvSpPr>
                <a:spLocks/>
              </p:cNvSpPr>
              <p:nvPr/>
            </p:nvSpPr>
            <p:spPr bwMode="auto">
              <a:xfrm>
                <a:off x="4712866" y="4625588"/>
                <a:ext cx="1067679" cy="472829"/>
              </a:xfrm>
              <a:custGeom>
                <a:avLst/>
                <a:gdLst>
                  <a:gd name="T0" fmla="*/ 603 w 621"/>
                  <a:gd name="T1" fmla="*/ 275 h 275"/>
                  <a:gd name="T2" fmla="*/ 7 w 621"/>
                  <a:gd name="T3" fmla="*/ 31 h 275"/>
                  <a:gd name="T4" fmla="*/ 9 w 621"/>
                  <a:gd name="T5" fmla="*/ 6 h 275"/>
                  <a:gd name="T6" fmla="*/ 34 w 621"/>
                  <a:gd name="T7" fmla="*/ 8 h 275"/>
                  <a:gd name="T8" fmla="*/ 603 w 621"/>
                  <a:gd name="T9" fmla="*/ 239 h 275"/>
                  <a:gd name="T10" fmla="*/ 621 w 621"/>
                  <a:gd name="T11" fmla="*/ 257 h 275"/>
                  <a:gd name="T12" fmla="*/ 603 w 621"/>
                  <a:gd name="T13" fmla="*/ 275 h 275"/>
                  <a:gd name="T14" fmla="*/ 603 w 621"/>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1" h="275">
                    <a:moveTo>
                      <a:pt x="603" y="275"/>
                    </a:moveTo>
                    <a:cubicBezTo>
                      <a:pt x="351" y="275"/>
                      <a:pt x="139" y="189"/>
                      <a:pt x="7" y="31"/>
                    </a:cubicBezTo>
                    <a:cubicBezTo>
                      <a:pt x="0" y="24"/>
                      <a:pt x="1" y="12"/>
                      <a:pt x="9" y="6"/>
                    </a:cubicBezTo>
                    <a:cubicBezTo>
                      <a:pt x="16" y="0"/>
                      <a:pt x="28" y="1"/>
                      <a:pt x="34" y="8"/>
                    </a:cubicBezTo>
                    <a:cubicBezTo>
                      <a:pt x="160" y="157"/>
                      <a:pt x="362" y="239"/>
                      <a:pt x="603" y="239"/>
                    </a:cubicBezTo>
                    <a:cubicBezTo>
                      <a:pt x="613" y="239"/>
                      <a:pt x="621" y="247"/>
                      <a:pt x="621" y="257"/>
                    </a:cubicBezTo>
                    <a:cubicBezTo>
                      <a:pt x="621" y="267"/>
                      <a:pt x="613" y="275"/>
                      <a:pt x="603" y="275"/>
                    </a:cubicBezTo>
                    <a:cubicBezTo>
                      <a:pt x="603" y="275"/>
                      <a:pt x="603" y="275"/>
                      <a:pt x="603"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chemeClr val="bg1"/>
                  </a:solidFill>
                </a:endParaRPr>
              </a:p>
            </p:txBody>
          </p:sp>
          <p:sp>
            <p:nvSpPr>
              <p:cNvPr id="19" name="Freeform 17"/>
              <p:cNvSpPr>
                <a:spLocks/>
              </p:cNvSpPr>
              <p:nvPr/>
            </p:nvSpPr>
            <p:spPr bwMode="auto">
              <a:xfrm>
                <a:off x="5718808" y="4625588"/>
                <a:ext cx="1067679" cy="472829"/>
              </a:xfrm>
              <a:custGeom>
                <a:avLst/>
                <a:gdLst>
                  <a:gd name="T0" fmla="*/ 18 w 621"/>
                  <a:gd name="T1" fmla="*/ 275 h 275"/>
                  <a:gd name="T2" fmla="*/ 0 w 621"/>
                  <a:gd name="T3" fmla="*/ 257 h 275"/>
                  <a:gd name="T4" fmla="*/ 18 w 621"/>
                  <a:gd name="T5" fmla="*/ 239 h 275"/>
                  <a:gd name="T6" fmla="*/ 18 w 621"/>
                  <a:gd name="T7" fmla="*/ 239 h 275"/>
                  <a:gd name="T8" fmla="*/ 587 w 621"/>
                  <a:gd name="T9" fmla="*/ 8 h 275"/>
                  <a:gd name="T10" fmla="*/ 612 w 621"/>
                  <a:gd name="T11" fmla="*/ 6 h 275"/>
                  <a:gd name="T12" fmla="*/ 614 w 621"/>
                  <a:gd name="T13" fmla="*/ 31 h 275"/>
                  <a:gd name="T14" fmla="*/ 18 w 621"/>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1" h="275">
                    <a:moveTo>
                      <a:pt x="18" y="275"/>
                    </a:moveTo>
                    <a:cubicBezTo>
                      <a:pt x="8" y="275"/>
                      <a:pt x="0" y="267"/>
                      <a:pt x="0" y="257"/>
                    </a:cubicBezTo>
                    <a:cubicBezTo>
                      <a:pt x="0" y="247"/>
                      <a:pt x="8" y="239"/>
                      <a:pt x="18" y="239"/>
                    </a:cubicBezTo>
                    <a:cubicBezTo>
                      <a:pt x="18" y="239"/>
                      <a:pt x="18" y="239"/>
                      <a:pt x="18" y="239"/>
                    </a:cubicBezTo>
                    <a:cubicBezTo>
                      <a:pt x="259" y="239"/>
                      <a:pt x="461" y="157"/>
                      <a:pt x="587" y="8"/>
                    </a:cubicBezTo>
                    <a:cubicBezTo>
                      <a:pt x="593" y="1"/>
                      <a:pt x="605" y="0"/>
                      <a:pt x="612" y="6"/>
                    </a:cubicBezTo>
                    <a:cubicBezTo>
                      <a:pt x="620" y="12"/>
                      <a:pt x="621" y="24"/>
                      <a:pt x="614" y="31"/>
                    </a:cubicBezTo>
                    <a:cubicBezTo>
                      <a:pt x="482" y="189"/>
                      <a:pt x="270" y="275"/>
                      <a:pt x="18"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chemeClr val="bg1"/>
                  </a:solidFill>
                </a:endParaRPr>
              </a:p>
            </p:txBody>
          </p:sp>
          <p:sp>
            <p:nvSpPr>
              <p:cNvPr id="20" name="Freeform 18"/>
              <p:cNvSpPr>
                <a:spLocks/>
              </p:cNvSpPr>
              <p:nvPr/>
            </p:nvSpPr>
            <p:spPr bwMode="auto">
              <a:xfrm>
                <a:off x="4776781" y="4823871"/>
                <a:ext cx="1003763" cy="405282"/>
              </a:xfrm>
              <a:custGeom>
                <a:avLst/>
                <a:gdLst>
                  <a:gd name="T0" fmla="*/ 566 w 584"/>
                  <a:gd name="T1" fmla="*/ 236 h 236"/>
                  <a:gd name="T2" fmla="*/ 7 w 584"/>
                  <a:gd name="T3" fmla="*/ 33 h 236"/>
                  <a:gd name="T4" fmla="*/ 7 w 584"/>
                  <a:gd name="T5" fmla="*/ 7 h 236"/>
                  <a:gd name="T6" fmla="*/ 32 w 584"/>
                  <a:gd name="T7" fmla="*/ 7 h 236"/>
                  <a:gd name="T8" fmla="*/ 566 w 584"/>
                  <a:gd name="T9" fmla="*/ 200 h 236"/>
                  <a:gd name="T10" fmla="*/ 566 w 584"/>
                  <a:gd name="T11" fmla="*/ 200 h 236"/>
                  <a:gd name="T12" fmla="*/ 584 w 584"/>
                  <a:gd name="T13" fmla="*/ 218 h 236"/>
                  <a:gd name="T14" fmla="*/ 566 w 584"/>
                  <a:gd name="T15" fmla="*/ 236 h 236"/>
                  <a:gd name="T16" fmla="*/ 566 w 584"/>
                  <a:gd name="T1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236">
                    <a:moveTo>
                      <a:pt x="566" y="236"/>
                    </a:moveTo>
                    <a:cubicBezTo>
                      <a:pt x="338" y="236"/>
                      <a:pt x="140" y="164"/>
                      <a:pt x="7" y="33"/>
                    </a:cubicBezTo>
                    <a:cubicBezTo>
                      <a:pt x="0" y="26"/>
                      <a:pt x="0" y="15"/>
                      <a:pt x="7" y="7"/>
                    </a:cubicBezTo>
                    <a:cubicBezTo>
                      <a:pt x="14" y="0"/>
                      <a:pt x="25" y="0"/>
                      <a:pt x="32" y="7"/>
                    </a:cubicBezTo>
                    <a:cubicBezTo>
                      <a:pt x="158" y="132"/>
                      <a:pt x="348" y="200"/>
                      <a:pt x="566" y="200"/>
                    </a:cubicBezTo>
                    <a:cubicBezTo>
                      <a:pt x="566" y="200"/>
                      <a:pt x="566" y="200"/>
                      <a:pt x="566" y="200"/>
                    </a:cubicBezTo>
                    <a:cubicBezTo>
                      <a:pt x="576" y="200"/>
                      <a:pt x="584" y="208"/>
                      <a:pt x="584" y="218"/>
                    </a:cubicBezTo>
                    <a:cubicBezTo>
                      <a:pt x="584" y="228"/>
                      <a:pt x="576" y="236"/>
                      <a:pt x="566" y="236"/>
                    </a:cubicBezTo>
                    <a:cubicBezTo>
                      <a:pt x="566" y="236"/>
                      <a:pt x="566" y="236"/>
                      <a:pt x="566" y="2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chemeClr val="bg1"/>
                  </a:solidFill>
                </a:endParaRPr>
              </a:p>
            </p:txBody>
          </p:sp>
          <p:sp>
            <p:nvSpPr>
              <p:cNvPr id="21" name="Freeform 19"/>
              <p:cNvSpPr>
                <a:spLocks/>
              </p:cNvSpPr>
              <p:nvPr/>
            </p:nvSpPr>
            <p:spPr bwMode="auto">
              <a:xfrm>
                <a:off x="5718808" y="4823871"/>
                <a:ext cx="1004489" cy="405282"/>
              </a:xfrm>
              <a:custGeom>
                <a:avLst/>
                <a:gdLst>
                  <a:gd name="T0" fmla="*/ 18 w 584"/>
                  <a:gd name="T1" fmla="*/ 236 h 236"/>
                  <a:gd name="T2" fmla="*/ 18 w 584"/>
                  <a:gd name="T3" fmla="*/ 236 h 236"/>
                  <a:gd name="T4" fmla="*/ 0 w 584"/>
                  <a:gd name="T5" fmla="*/ 218 h 236"/>
                  <a:gd name="T6" fmla="*/ 18 w 584"/>
                  <a:gd name="T7" fmla="*/ 200 h 236"/>
                  <a:gd name="T8" fmla="*/ 18 w 584"/>
                  <a:gd name="T9" fmla="*/ 200 h 236"/>
                  <a:gd name="T10" fmla="*/ 552 w 584"/>
                  <a:gd name="T11" fmla="*/ 7 h 236"/>
                  <a:gd name="T12" fmla="*/ 577 w 584"/>
                  <a:gd name="T13" fmla="*/ 7 h 236"/>
                  <a:gd name="T14" fmla="*/ 577 w 584"/>
                  <a:gd name="T15" fmla="*/ 33 h 236"/>
                  <a:gd name="T16" fmla="*/ 18 w 584"/>
                  <a:gd name="T1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236">
                    <a:moveTo>
                      <a:pt x="18" y="236"/>
                    </a:moveTo>
                    <a:cubicBezTo>
                      <a:pt x="18" y="236"/>
                      <a:pt x="18" y="236"/>
                      <a:pt x="18" y="236"/>
                    </a:cubicBezTo>
                    <a:cubicBezTo>
                      <a:pt x="8" y="236"/>
                      <a:pt x="0" y="228"/>
                      <a:pt x="0" y="218"/>
                    </a:cubicBezTo>
                    <a:cubicBezTo>
                      <a:pt x="0" y="208"/>
                      <a:pt x="8" y="200"/>
                      <a:pt x="18" y="200"/>
                    </a:cubicBezTo>
                    <a:cubicBezTo>
                      <a:pt x="18" y="200"/>
                      <a:pt x="18" y="200"/>
                      <a:pt x="18" y="200"/>
                    </a:cubicBezTo>
                    <a:cubicBezTo>
                      <a:pt x="236" y="200"/>
                      <a:pt x="426" y="132"/>
                      <a:pt x="552" y="7"/>
                    </a:cubicBezTo>
                    <a:cubicBezTo>
                      <a:pt x="559" y="0"/>
                      <a:pt x="570" y="0"/>
                      <a:pt x="577" y="7"/>
                    </a:cubicBezTo>
                    <a:cubicBezTo>
                      <a:pt x="584" y="15"/>
                      <a:pt x="584" y="26"/>
                      <a:pt x="577" y="33"/>
                    </a:cubicBezTo>
                    <a:cubicBezTo>
                      <a:pt x="444" y="164"/>
                      <a:pt x="246" y="236"/>
                      <a:pt x="18" y="2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chemeClr val="bg1"/>
                  </a:solidFill>
                </a:endParaRPr>
              </a:p>
            </p:txBody>
          </p:sp>
          <p:sp>
            <p:nvSpPr>
              <p:cNvPr id="22" name="Freeform 20"/>
              <p:cNvSpPr>
                <a:spLocks/>
              </p:cNvSpPr>
              <p:nvPr/>
            </p:nvSpPr>
            <p:spPr bwMode="auto">
              <a:xfrm>
                <a:off x="4898802" y="5050480"/>
                <a:ext cx="881743" cy="304325"/>
              </a:xfrm>
              <a:custGeom>
                <a:avLst/>
                <a:gdLst>
                  <a:gd name="T0" fmla="*/ 495 w 513"/>
                  <a:gd name="T1" fmla="*/ 176 h 177"/>
                  <a:gd name="T2" fmla="*/ 10 w 513"/>
                  <a:gd name="T3" fmla="*/ 35 h 177"/>
                  <a:gd name="T4" fmla="*/ 6 w 513"/>
                  <a:gd name="T5" fmla="*/ 10 h 177"/>
                  <a:gd name="T6" fmla="*/ 31 w 513"/>
                  <a:gd name="T7" fmla="*/ 6 h 177"/>
                  <a:gd name="T8" fmla="*/ 495 w 513"/>
                  <a:gd name="T9" fmla="*/ 140 h 177"/>
                  <a:gd name="T10" fmla="*/ 495 w 513"/>
                  <a:gd name="T11" fmla="*/ 140 h 177"/>
                  <a:gd name="T12" fmla="*/ 513 w 513"/>
                  <a:gd name="T13" fmla="*/ 158 h 177"/>
                  <a:gd name="T14" fmla="*/ 495 w 513"/>
                  <a:gd name="T15" fmla="*/ 176 h 1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3" h="177">
                    <a:moveTo>
                      <a:pt x="495" y="176"/>
                    </a:moveTo>
                    <a:cubicBezTo>
                      <a:pt x="306" y="176"/>
                      <a:pt x="138" y="128"/>
                      <a:pt x="10" y="35"/>
                    </a:cubicBezTo>
                    <a:cubicBezTo>
                      <a:pt x="2" y="29"/>
                      <a:pt x="0" y="18"/>
                      <a:pt x="6" y="10"/>
                    </a:cubicBezTo>
                    <a:cubicBezTo>
                      <a:pt x="11" y="2"/>
                      <a:pt x="23" y="0"/>
                      <a:pt x="31" y="6"/>
                    </a:cubicBezTo>
                    <a:cubicBezTo>
                      <a:pt x="153" y="94"/>
                      <a:pt x="313" y="140"/>
                      <a:pt x="495" y="140"/>
                    </a:cubicBezTo>
                    <a:cubicBezTo>
                      <a:pt x="495" y="140"/>
                      <a:pt x="495" y="140"/>
                      <a:pt x="495" y="140"/>
                    </a:cubicBezTo>
                    <a:cubicBezTo>
                      <a:pt x="505" y="140"/>
                      <a:pt x="513" y="149"/>
                      <a:pt x="513" y="158"/>
                    </a:cubicBezTo>
                    <a:cubicBezTo>
                      <a:pt x="513" y="168"/>
                      <a:pt x="505" y="177"/>
                      <a:pt x="495" y="1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chemeClr val="bg1"/>
                  </a:solidFill>
                </a:endParaRPr>
              </a:p>
            </p:txBody>
          </p:sp>
          <p:sp>
            <p:nvSpPr>
              <p:cNvPr id="23" name="Freeform 21"/>
              <p:cNvSpPr>
                <a:spLocks/>
              </p:cNvSpPr>
              <p:nvPr/>
            </p:nvSpPr>
            <p:spPr bwMode="auto">
              <a:xfrm>
                <a:off x="5718808" y="5050480"/>
                <a:ext cx="882469" cy="304325"/>
              </a:xfrm>
              <a:custGeom>
                <a:avLst/>
                <a:gdLst>
                  <a:gd name="T0" fmla="*/ 18 w 513"/>
                  <a:gd name="T1" fmla="*/ 176 h 177"/>
                  <a:gd name="T2" fmla="*/ 0 w 513"/>
                  <a:gd name="T3" fmla="*/ 158 h 177"/>
                  <a:gd name="T4" fmla="*/ 18 w 513"/>
                  <a:gd name="T5" fmla="*/ 140 h 177"/>
                  <a:gd name="T6" fmla="*/ 18 w 513"/>
                  <a:gd name="T7" fmla="*/ 140 h 177"/>
                  <a:gd name="T8" fmla="*/ 482 w 513"/>
                  <a:gd name="T9" fmla="*/ 6 h 177"/>
                  <a:gd name="T10" fmla="*/ 508 w 513"/>
                  <a:gd name="T11" fmla="*/ 10 h 177"/>
                  <a:gd name="T12" fmla="*/ 503 w 513"/>
                  <a:gd name="T13" fmla="*/ 35 h 177"/>
                  <a:gd name="T14" fmla="*/ 18 w 513"/>
                  <a:gd name="T15" fmla="*/ 176 h 1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3" h="177">
                    <a:moveTo>
                      <a:pt x="18" y="176"/>
                    </a:moveTo>
                    <a:cubicBezTo>
                      <a:pt x="8" y="177"/>
                      <a:pt x="0" y="169"/>
                      <a:pt x="0" y="158"/>
                    </a:cubicBezTo>
                    <a:cubicBezTo>
                      <a:pt x="0" y="149"/>
                      <a:pt x="8" y="140"/>
                      <a:pt x="18" y="140"/>
                    </a:cubicBezTo>
                    <a:cubicBezTo>
                      <a:pt x="18" y="140"/>
                      <a:pt x="18" y="140"/>
                      <a:pt x="18" y="140"/>
                    </a:cubicBezTo>
                    <a:cubicBezTo>
                      <a:pt x="200" y="140"/>
                      <a:pt x="360" y="94"/>
                      <a:pt x="482" y="6"/>
                    </a:cubicBezTo>
                    <a:cubicBezTo>
                      <a:pt x="490" y="0"/>
                      <a:pt x="502" y="2"/>
                      <a:pt x="508" y="10"/>
                    </a:cubicBezTo>
                    <a:cubicBezTo>
                      <a:pt x="513" y="18"/>
                      <a:pt x="511" y="29"/>
                      <a:pt x="503" y="35"/>
                    </a:cubicBezTo>
                    <a:cubicBezTo>
                      <a:pt x="375" y="128"/>
                      <a:pt x="207" y="176"/>
                      <a:pt x="18" y="1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chemeClr val="bg1"/>
                  </a:solidFill>
                </a:endParaRPr>
              </a:p>
            </p:txBody>
          </p:sp>
          <p:sp>
            <p:nvSpPr>
              <p:cNvPr id="24" name="Freeform 22"/>
              <p:cNvSpPr>
                <a:spLocks/>
              </p:cNvSpPr>
              <p:nvPr/>
            </p:nvSpPr>
            <p:spPr bwMode="auto">
              <a:xfrm>
                <a:off x="5046969" y="2348600"/>
                <a:ext cx="733575" cy="209904"/>
              </a:xfrm>
              <a:custGeom>
                <a:avLst/>
                <a:gdLst>
                  <a:gd name="T0" fmla="*/ 20 w 427"/>
                  <a:gd name="T1" fmla="*/ 122 h 122"/>
                  <a:gd name="T2" fmla="*/ 4 w 427"/>
                  <a:gd name="T3" fmla="*/ 112 h 122"/>
                  <a:gd name="T4" fmla="*/ 12 w 427"/>
                  <a:gd name="T5" fmla="*/ 88 h 122"/>
                  <a:gd name="T6" fmla="*/ 409 w 427"/>
                  <a:gd name="T7" fmla="*/ 0 h 122"/>
                  <a:gd name="T8" fmla="*/ 427 w 427"/>
                  <a:gd name="T9" fmla="*/ 18 h 122"/>
                  <a:gd name="T10" fmla="*/ 409 w 427"/>
                  <a:gd name="T11" fmla="*/ 36 h 122"/>
                  <a:gd name="T12" fmla="*/ 409 w 427"/>
                  <a:gd name="T13" fmla="*/ 36 h 122"/>
                  <a:gd name="T14" fmla="*/ 28 w 427"/>
                  <a:gd name="T15" fmla="*/ 120 h 122"/>
                  <a:gd name="T16" fmla="*/ 20 w 427"/>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2">
                    <a:moveTo>
                      <a:pt x="20" y="122"/>
                    </a:moveTo>
                    <a:cubicBezTo>
                      <a:pt x="14" y="122"/>
                      <a:pt x="7" y="118"/>
                      <a:pt x="4" y="112"/>
                    </a:cubicBezTo>
                    <a:cubicBezTo>
                      <a:pt x="0" y="103"/>
                      <a:pt x="3" y="92"/>
                      <a:pt x="12" y="88"/>
                    </a:cubicBezTo>
                    <a:cubicBezTo>
                      <a:pt x="125" y="30"/>
                      <a:pt x="263" y="0"/>
                      <a:pt x="409" y="0"/>
                    </a:cubicBezTo>
                    <a:cubicBezTo>
                      <a:pt x="419" y="0"/>
                      <a:pt x="427" y="8"/>
                      <a:pt x="427" y="18"/>
                    </a:cubicBezTo>
                    <a:cubicBezTo>
                      <a:pt x="427" y="28"/>
                      <a:pt x="419" y="36"/>
                      <a:pt x="409" y="36"/>
                    </a:cubicBezTo>
                    <a:cubicBezTo>
                      <a:pt x="409" y="36"/>
                      <a:pt x="409" y="36"/>
                      <a:pt x="409" y="36"/>
                    </a:cubicBezTo>
                    <a:cubicBezTo>
                      <a:pt x="268" y="36"/>
                      <a:pt x="137" y="65"/>
                      <a:pt x="28" y="120"/>
                    </a:cubicBezTo>
                    <a:cubicBezTo>
                      <a:pt x="26" y="121"/>
                      <a:pt x="23" y="122"/>
                      <a:pt x="20"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chemeClr val="bg1"/>
                  </a:solidFill>
                </a:endParaRPr>
              </a:p>
            </p:txBody>
          </p:sp>
          <p:sp>
            <p:nvSpPr>
              <p:cNvPr id="25" name="Freeform 23"/>
              <p:cNvSpPr>
                <a:spLocks/>
              </p:cNvSpPr>
              <p:nvPr/>
            </p:nvSpPr>
            <p:spPr bwMode="auto">
              <a:xfrm>
                <a:off x="5718808" y="2348600"/>
                <a:ext cx="734301" cy="209904"/>
              </a:xfrm>
              <a:custGeom>
                <a:avLst/>
                <a:gdLst>
                  <a:gd name="T0" fmla="*/ 407 w 427"/>
                  <a:gd name="T1" fmla="*/ 122 h 122"/>
                  <a:gd name="T2" fmla="*/ 399 w 427"/>
                  <a:gd name="T3" fmla="*/ 120 h 122"/>
                  <a:gd name="T4" fmla="*/ 18 w 427"/>
                  <a:gd name="T5" fmla="*/ 36 h 122"/>
                  <a:gd name="T6" fmla="*/ 0 w 427"/>
                  <a:gd name="T7" fmla="*/ 18 h 122"/>
                  <a:gd name="T8" fmla="*/ 18 w 427"/>
                  <a:gd name="T9" fmla="*/ 0 h 122"/>
                  <a:gd name="T10" fmla="*/ 18 w 427"/>
                  <a:gd name="T11" fmla="*/ 0 h 122"/>
                  <a:gd name="T12" fmla="*/ 415 w 427"/>
                  <a:gd name="T13" fmla="*/ 88 h 122"/>
                  <a:gd name="T14" fmla="*/ 423 w 427"/>
                  <a:gd name="T15" fmla="*/ 112 h 122"/>
                  <a:gd name="T16" fmla="*/ 407 w 427"/>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2">
                    <a:moveTo>
                      <a:pt x="407" y="122"/>
                    </a:moveTo>
                    <a:cubicBezTo>
                      <a:pt x="404" y="122"/>
                      <a:pt x="401" y="121"/>
                      <a:pt x="399" y="120"/>
                    </a:cubicBezTo>
                    <a:cubicBezTo>
                      <a:pt x="290" y="65"/>
                      <a:pt x="159" y="36"/>
                      <a:pt x="18" y="36"/>
                    </a:cubicBezTo>
                    <a:cubicBezTo>
                      <a:pt x="8" y="36"/>
                      <a:pt x="0" y="28"/>
                      <a:pt x="0" y="18"/>
                    </a:cubicBezTo>
                    <a:cubicBezTo>
                      <a:pt x="0" y="8"/>
                      <a:pt x="8" y="0"/>
                      <a:pt x="18" y="0"/>
                    </a:cubicBezTo>
                    <a:cubicBezTo>
                      <a:pt x="18" y="0"/>
                      <a:pt x="18" y="0"/>
                      <a:pt x="18" y="0"/>
                    </a:cubicBezTo>
                    <a:cubicBezTo>
                      <a:pt x="164" y="0"/>
                      <a:pt x="302" y="30"/>
                      <a:pt x="415" y="88"/>
                    </a:cubicBezTo>
                    <a:cubicBezTo>
                      <a:pt x="424" y="92"/>
                      <a:pt x="427" y="103"/>
                      <a:pt x="423" y="112"/>
                    </a:cubicBezTo>
                    <a:cubicBezTo>
                      <a:pt x="420" y="118"/>
                      <a:pt x="413" y="122"/>
                      <a:pt x="407"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chemeClr val="bg1"/>
                  </a:solidFill>
                </a:endParaRPr>
              </a:p>
            </p:txBody>
          </p:sp>
          <p:sp>
            <p:nvSpPr>
              <p:cNvPr id="26" name="Freeform 24"/>
              <p:cNvSpPr>
                <a:spLocks/>
              </p:cNvSpPr>
              <p:nvPr/>
            </p:nvSpPr>
            <p:spPr bwMode="auto">
              <a:xfrm>
                <a:off x="4565424" y="3120670"/>
                <a:ext cx="1215120" cy="783691"/>
              </a:xfrm>
              <a:custGeom>
                <a:avLst/>
                <a:gdLst>
                  <a:gd name="T0" fmla="*/ 21 w 707"/>
                  <a:gd name="T1" fmla="*/ 456 h 456"/>
                  <a:gd name="T2" fmla="*/ 6 w 707"/>
                  <a:gd name="T3" fmla="*/ 447 h 456"/>
                  <a:gd name="T4" fmla="*/ 12 w 707"/>
                  <a:gd name="T5" fmla="*/ 422 h 456"/>
                  <a:gd name="T6" fmla="*/ 88 w 707"/>
                  <a:gd name="T7" fmla="*/ 330 h 456"/>
                  <a:gd name="T8" fmla="*/ 128 w 707"/>
                  <a:gd name="T9" fmla="*/ 267 h 456"/>
                  <a:gd name="T10" fmla="*/ 135 w 707"/>
                  <a:gd name="T11" fmla="*/ 257 h 456"/>
                  <a:gd name="T12" fmla="*/ 293 w 707"/>
                  <a:gd name="T13" fmla="*/ 100 h 456"/>
                  <a:gd name="T14" fmla="*/ 689 w 707"/>
                  <a:gd name="T15" fmla="*/ 0 h 456"/>
                  <a:gd name="T16" fmla="*/ 707 w 707"/>
                  <a:gd name="T17" fmla="*/ 18 h 456"/>
                  <a:gd name="T18" fmla="*/ 689 w 707"/>
                  <a:gd name="T19" fmla="*/ 36 h 456"/>
                  <a:gd name="T20" fmla="*/ 164 w 707"/>
                  <a:gd name="T21" fmla="*/ 278 h 456"/>
                  <a:gd name="T22" fmla="*/ 157 w 707"/>
                  <a:gd name="T23" fmla="*/ 288 h 456"/>
                  <a:gd name="T24" fmla="*/ 119 w 707"/>
                  <a:gd name="T25" fmla="*/ 348 h 456"/>
                  <a:gd name="T26" fmla="*/ 30 w 707"/>
                  <a:gd name="T27" fmla="*/ 453 h 456"/>
                  <a:gd name="T28" fmla="*/ 21 w 707"/>
                  <a:gd name="T29" fmla="*/ 45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7" h="456">
                    <a:moveTo>
                      <a:pt x="21" y="456"/>
                    </a:moveTo>
                    <a:cubicBezTo>
                      <a:pt x="15" y="456"/>
                      <a:pt x="9" y="453"/>
                      <a:pt x="6" y="447"/>
                    </a:cubicBezTo>
                    <a:cubicBezTo>
                      <a:pt x="0" y="438"/>
                      <a:pt x="3" y="427"/>
                      <a:pt x="12" y="422"/>
                    </a:cubicBezTo>
                    <a:cubicBezTo>
                      <a:pt x="44" y="403"/>
                      <a:pt x="64" y="369"/>
                      <a:pt x="88" y="330"/>
                    </a:cubicBezTo>
                    <a:cubicBezTo>
                      <a:pt x="100" y="310"/>
                      <a:pt x="113" y="289"/>
                      <a:pt x="128" y="267"/>
                    </a:cubicBezTo>
                    <a:cubicBezTo>
                      <a:pt x="130" y="264"/>
                      <a:pt x="133" y="261"/>
                      <a:pt x="135" y="257"/>
                    </a:cubicBezTo>
                    <a:cubicBezTo>
                      <a:pt x="162" y="219"/>
                      <a:pt x="207" y="156"/>
                      <a:pt x="293" y="100"/>
                    </a:cubicBezTo>
                    <a:cubicBezTo>
                      <a:pt x="397" y="34"/>
                      <a:pt x="530" y="0"/>
                      <a:pt x="689" y="0"/>
                    </a:cubicBezTo>
                    <a:cubicBezTo>
                      <a:pt x="699" y="0"/>
                      <a:pt x="707" y="8"/>
                      <a:pt x="707" y="18"/>
                    </a:cubicBezTo>
                    <a:cubicBezTo>
                      <a:pt x="707" y="28"/>
                      <a:pt x="699" y="36"/>
                      <a:pt x="689" y="36"/>
                    </a:cubicBezTo>
                    <a:cubicBezTo>
                      <a:pt x="336" y="36"/>
                      <a:pt x="216" y="206"/>
                      <a:pt x="164" y="278"/>
                    </a:cubicBezTo>
                    <a:cubicBezTo>
                      <a:pt x="162" y="282"/>
                      <a:pt x="159" y="285"/>
                      <a:pt x="157" y="288"/>
                    </a:cubicBezTo>
                    <a:cubicBezTo>
                      <a:pt x="143" y="308"/>
                      <a:pt x="131" y="329"/>
                      <a:pt x="119" y="348"/>
                    </a:cubicBezTo>
                    <a:cubicBezTo>
                      <a:pt x="94" y="390"/>
                      <a:pt x="70" y="429"/>
                      <a:pt x="30" y="453"/>
                    </a:cubicBezTo>
                    <a:cubicBezTo>
                      <a:pt x="27" y="455"/>
                      <a:pt x="24" y="456"/>
                      <a:pt x="21" y="4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chemeClr val="bg1"/>
                  </a:solidFill>
                </a:endParaRPr>
              </a:p>
            </p:txBody>
          </p:sp>
          <p:sp>
            <p:nvSpPr>
              <p:cNvPr id="27" name="Freeform 25"/>
              <p:cNvSpPr>
                <a:spLocks/>
              </p:cNvSpPr>
              <p:nvPr/>
            </p:nvSpPr>
            <p:spPr bwMode="auto">
              <a:xfrm>
                <a:off x="5718808" y="3120670"/>
                <a:ext cx="1215846" cy="783691"/>
              </a:xfrm>
              <a:custGeom>
                <a:avLst/>
                <a:gdLst>
                  <a:gd name="T0" fmla="*/ 686 w 707"/>
                  <a:gd name="T1" fmla="*/ 456 h 456"/>
                  <a:gd name="T2" fmla="*/ 677 w 707"/>
                  <a:gd name="T3" fmla="*/ 453 h 456"/>
                  <a:gd name="T4" fmla="*/ 588 w 707"/>
                  <a:gd name="T5" fmla="*/ 348 h 456"/>
                  <a:gd name="T6" fmla="*/ 550 w 707"/>
                  <a:gd name="T7" fmla="*/ 288 h 456"/>
                  <a:gd name="T8" fmla="*/ 543 w 707"/>
                  <a:gd name="T9" fmla="*/ 278 h 456"/>
                  <a:gd name="T10" fmla="*/ 18 w 707"/>
                  <a:gd name="T11" fmla="*/ 36 h 456"/>
                  <a:gd name="T12" fmla="*/ 0 w 707"/>
                  <a:gd name="T13" fmla="*/ 18 h 456"/>
                  <a:gd name="T14" fmla="*/ 18 w 707"/>
                  <a:gd name="T15" fmla="*/ 0 h 456"/>
                  <a:gd name="T16" fmla="*/ 414 w 707"/>
                  <a:gd name="T17" fmla="*/ 100 h 456"/>
                  <a:gd name="T18" fmla="*/ 572 w 707"/>
                  <a:gd name="T19" fmla="*/ 257 h 456"/>
                  <a:gd name="T20" fmla="*/ 579 w 707"/>
                  <a:gd name="T21" fmla="*/ 267 h 456"/>
                  <a:gd name="T22" fmla="*/ 619 w 707"/>
                  <a:gd name="T23" fmla="*/ 330 h 456"/>
                  <a:gd name="T24" fmla="*/ 695 w 707"/>
                  <a:gd name="T25" fmla="*/ 422 h 456"/>
                  <a:gd name="T26" fmla="*/ 701 w 707"/>
                  <a:gd name="T27" fmla="*/ 447 h 456"/>
                  <a:gd name="T28" fmla="*/ 686 w 707"/>
                  <a:gd name="T29" fmla="*/ 45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7" h="456">
                    <a:moveTo>
                      <a:pt x="686" y="456"/>
                    </a:moveTo>
                    <a:cubicBezTo>
                      <a:pt x="683" y="456"/>
                      <a:pt x="680" y="455"/>
                      <a:pt x="677" y="453"/>
                    </a:cubicBezTo>
                    <a:cubicBezTo>
                      <a:pt x="637" y="429"/>
                      <a:pt x="613" y="390"/>
                      <a:pt x="588" y="348"/>
                    </a:cubicBezTo>
                    <a:cubicBezTo>
                      <a:pt x="577" y="329"/>
                      <a:pt x="564" y="308"/>
                      <a:pt x="550" y="288"/>
                    </a:cubicBezTo>
                    <a:cubicBezTo>
                      <a:pt x="548" y="285"/>
                      <a:pt x="545" y="282"/>
                      <a:pt x="543" y="278"/>
                    </a:cubicBezTo>
                    <a:cubicBezTo>
                      <a:pt x="491" y="206"/>
                      <a:pt x="371" y="36"/>
                      <a:pt x="18" y="36"/>
                    </a:cubicBezTo>
                    <a:cubicBezTo>
                      <a:pt x="8" y="36"/>
                      <a:pt x="0" y="28"/>
                      <a:pt x="0" y="18"/>
                    </a:cubicBezTo>
                    <a:cubicBezTo>
                      <a:pt x="0" y="8"/>
                      <a:pt x="8" y="0"/>
                      <a:pt x="18" y="0"/>
                    </a:cubicBezTo>
                    <a:cubicBezTo>
                      <a:pt x="177" y="0"/>
                      <a:pt x="310" y="34"/>
                      <a:pt x="414" y="100"/>
                    </a:cubicBezTo>
                    <a:cubicBezTo>
                      <a:pt x="500" y="156"/>
                      <a:pt x="545" y="219"/>
                      <a:pt x="572" y="257"/>
                    </a:cubicBezTo>
                    <a:cubicBezTo>
                      <a:pt x="574" y="261"/>
                      <a:pt x="577" y="264"/>
                      <a:pt x="579" y="267"/>
                    </a:cubicBezTo>
                    <a:cubicBezTo>
                      <a:pt x="594" y="289"/>
                      <a:pt x="607" y="310"/>
                      <a:pt x="619" y="330"/>
                    </a:cubicBezTo>
                    <a:cubicBezTo>
                      <a:pt x="643" y="369"/>
                      <a:pt x="663" y="403"/>
                      <a:pt x="695" y="422"/>
                    </a:cubicBezTo>
                    <a:cubicBezTo>
                      <a:pt x="704" y="427"/>
                      <a:pt x="707" y="438"/>
                      <a:pt x="701" y="447"/>
                    </a:cubicBezTo>
                    <a:cubicBezTo>
                      <a:pt x="698" y="453"/>
                      <a:pt x="692" y="456"/>
                      <a:pt x="686" y="4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chemeClr val="bg1"/>
                  </a:solidFill>
                </a:endParaRPr>
              </a:p>
            </p:txBody>
          </p:sp>
          <p:sp>
            <p:nvSpPr>
              <p:cNvPr id="28" name="Freeform 26"/>
              <p:cNvSpPr>
                <a:spLocks/>
              </p:cNvSpPr>
              <p:nvPr/>
            </p:nvSpPr>
            <p:spPr bwMode="auto">
              <a:xfrm>
                <a:off x="4790581" y="4369926"/>
                <a:ext cx="989963" cy="461934"/>
              </a:xfrm>
              <a:custGeom>
                <a:avLst/>
                <a:gdLst>
                  <a:gd name="T0" fmla="*/ 558 w 576"/>
                  <a:gd name="T1" fmla="*/ 269 h 269"/>
                  <a:gd name="T2" fmla="*/ 6 w 576"/>
                  <a:gd name="T3" fmla="*/ 31 h 269"/>
                  <a:gd name="T4" fmla="*/ 10 w 576"/>
                  <a:gd name="T5" fmla="*/ 6 h 269"/>
                  <a:gd name="T6" fmla="*/ 35 w 576"/>
                  <a:gd name="T7" fmla="*/ 9 h 269"/>
                  <a:gd name="T8" fmla="*/ 558 w 576"/>
                  <a:gd name="T9" fmla="*/ 233 h 269"/>
                  <a:gd name="T10" fmla="*/ 576 w 576"/>
                  <a:gd name="T11" fmla="*/ 251 h 269"/>
                  <a:gd name="T12" fmla="*/ 558 w 576"/>
                  <a:gd name="T13" fmla="*/ 269 h 269"/>
                </a:gdLst>
                <a:ahLst/>
                <a:cxnLst>
                  <a:cxn ang="0">
                    <a:pos x="T0" y="T1"/>
                  </a:cxn>
                  <a:cxn ang="0">
                    <a:pos x="T2" y="T3"/>
                  </a:cxn>
                  <a:cxn ang="0">
                    <a:pos x="T4" y="T5"/>
                  </a:cxn>
                  <a:cxn ang="0">
                    <a:pos x="T6" y="T7"/>
                  </a:cxn>
                  <a:cxn ang="0">
                    <a:pos x="T8" y="T9"/>
                  </a:cxn>
                  <a:cxn ang="0">
                    <a:pos x="T10" y="T11"/>
                  </a:cxn>
                  <a:cxn ang="0">
                    <a:pos x="T12" y="T13"/>
                  </a:cxn>
                </a:cxnLst>
                <a:rect l="0" t="0" r="r" b="b"/>
                <a:pathLst>
                  <a:path w="576" h="269">
                    <a:moveTo>
                      <a:pt x="558" y="269"/>
                    </a:moveTo>
                    <a:cubicBezTo>
                      <a:pt x="192" y="269"/>
                      <a:pt x="62" y="102"/>
                      <a:pt x="6" y="31"/>
                    </a:cubicBezTo>
                    <a:cubicBezTo>
                      <a:pt x="0" y="23"/>
                      <a:pt x="2" y="12"/>
                      <a:pt x="10" y="6"/>
                    </a:cubicBezTo>
                    <a:cubicBezTo>
                      <a:pt x="17" y="0"/>
                      <a:pt x="29" y="1"/>
                      <a:pt x="35" y="9"/>
                    </a:cubicBezTo>
                    <a:cubicBezTo>
                      <a:pt x="87" y="76"/>
                      <a:pt x="209" y="233"/>
                      <a:pt x="558" y="233"/>
                    </a:cubicBezTo>
                    <a:cubicBezTo>
                      <a:pt x="568" y="233"/>
                      <a:pt x="576" y="241"/>
                      <a:pt x="576" y="251"/>
                    </a:cubicBezTo>
                    <a:cubicBezTo>
                      <a:pt x="576" y="261"/>
                      <a:pt x="568" y="269"/>
                      <a:pt x="558" y="2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chemeClr val="bg1"/>
                  </a:solidFill>
                </a:endParaRPr>
              </a:p>
            </p:txBody>
          </p:sp>
          <p:sp>
            <p:nvSpPr>
              <p:cNvPr id="29" name="Freeform 29"/>
              <p:cNvSpPr>
                <a:spLocks/>
              </p:cNvSpPr>
              <p:nvPr/>
            </p:nvSpPr>
            <p:spPr bwMode="auto">
              <a:xfrm>
                <a:off x="5718808" y="4369926"/>
                <a:ext cx="990690" cy="461934"/>
              </a:xfrm>
              <a:custGeom>
                <a:avLst/>
                <a:gdLst>
                  <a:gd name="T0" fmla="*/ 18 w 576"/>
                  <a:gd name="T1" fmla="*/ 269 h 269"/>
                  <a:gd name="T2" fmla="*/ 0 w 576"/>
                  <a:gd name="T3" fmla="*/ 251 h 269"/>
                  <a:gd name="T4" fmla="*/ 18 w 576"/>
                  <a:gd name="T5" fmla="*/ 233 h 269"/>
                  <a:gd name="T6" fmla="*/ 541 w 576"/>
                  <a:gd name="T7" fmla="*/ 9 h 269"/>
                  <a:gd name="T8" fmla="*/ 566 w 576"/>
                  <a:gd name="T9" fmla="*/ 6 h 269"/>
                  <a:gd name="T10" fmla="*/ 570 w 576"/>
                  <a:gd name="T11" fmla="*/ 31 h 269"/>
                  <a:gd name="T12" fmla="*/ 18 w 576"/>
                  <a:gd name="T13" fmla="*/ 269 h 269"/>
                </a:gdLst>
                <a:ahLst/>
                <a:cxnLst>
                  <a:cxn ang="0">
                    <a:pos x="T0" y="T1"/>
                  </a:cxn>
                  <a:cxn ang="0">
                    <a:pos x="T2" y="T3"/>
                  </a:cxn>
                  <a:cxn ang="0">
                    <a:pos x="T4" y="T5"/>
                  </a:cxn>
                  <a:cxn ang="0">
                    <a:pos x="T6" y="T7"/>
                  </a:cxn>
                  <a:cxn ang="0">
                    <a:pos x="T8" y="T9"/>
                  </a:cxn>
                  <a:cxn ang="0">
                    <a:pos x="T10" y="T11"/>
                  </a:cxn>
                  <a:cxn ang="0">
                    <a:pos x="T12" y="T13"/>
                  </a:cxn>
                </a:cxnLst>
                <a:rect l="0" t="0" r="r" b="b"/>
                <a:pathLst>
                  <a:path w="576" h="269">
                    <a:moveTo>
                      <a:pt x="18" y="269"/>
                    </a:moveTo>
                    <a:cubicBezTo>
                      <a:pt x="8" y="269"/>
                      <a:pt x="0" y="261"/>
                      <a:pt x="0" y="251"/>
                    </a:cubicBezTo>
                    <a:cubicBezTo>
                      <a:pt x="0" y="241"/>
                      <a:pt x="8" y="233"/>
                      <a:pt x="18" y="233"/>
                    </a:cubicBezTo>
                    <a:cubicBezTo>
                      <a:pt x="367" y="233"/>
                      <a:pt x="489" y="76"/>
                      <a:pt x="541" y="9"/>
                    </a:cubicBezTo>
                    <a:cubicBezTo>
                      <a:pt x="547" y="1"/>
                      <a:pt x="559" y="0"/>
                      <a:pt x="566" y="6"/>
                    </a:cubicBezTo>
                    <a:cubicBezTo>
                      <a:pt x="574" y="12"/>
                      <a:pt x="576" y="23"/>
                      <a:pt x="570" y="31"/>
                    </a:cubicBezTo>
                    <a:cubicBezTo>
                      <a:pt x="514" y="102"/>
                      <a:pt x="384" y="269"/>
                      <a:pt x="18" y="2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chemeClr val="bg1"/>
                  </a:solidFill>
                </a:endParaRPr>
              </a:p>
            </p:txBody>
          </p:sp>
          <p:sp>
            <p:nvSpPr>
              <p:cNvPr id="30" name="Freeform 32"/>
              <p:cNvSpPr>
                <a:spLocks/>
              </p:cNvSpPr>
              <p:nvPr/>
            </p:nvSpPr>
            <p:spPr bwMode="auto">
              <a:xfrm>
                <a:off x="4965622" y="4345958"/>
                <a:ext cx="814922" cy="355893"/>
              </a:xfrm>
              <a:custGeom>
                <a:avLst/>
                <a:gdLst>
                  <a:gd name="T0" fmla="*/ 456 w 474"/>
                  <a:gd name="T1" fmla="*/ 207 h 207"/>
                  <a:gd name="T2" fmla="*/ 6 w 474"/>
                  <a:gd name="T3" fmla="*/ 32 h 207"/>
                  <a:gd name="T4" fmla="*/ 9 w 474"/>
                  <a:gd name="T5" fmla="*/ 6 h 207"/>
                  <a:gd name="T6" fmla="*/ 34 w 474"/>
                  <a:gd name="T7" fmla="*/ 10 h 207"/>
                  <a:gd name="T8" fmla="*/ 456 w 474"/>
                  <a:gd name="T9" fmla="*/ 171 h 207"/>
                  <a:gd name="T10" fmla="*/ 474 w 474"/>
                  <a:gd name="T11" fmla="*/ 189 h 207"/>
                  <a:gd name="T12" fmla="*/ 456 w 474"/>
                  <a:gd name="T13" fmla="*/ 207 h 207"/>
                </a:gdLst>
                <a:ahLst/>
                <a:cxnLst>
                  <a:cxn ang="0">
                    <a:pos x="T0" y="T1"/>
                  </a:cxn>
                  <a:cxn ang="0">
                    <a:pos x="T2" y="T3"/>
                  </a:cxn>
                  <a:cxn ang="0">
                    <a:pos x="T4" y="T5"/>
                  </a:cxn>
                  <a:cxn ang="0">
                    <a:pos x="T6" y="T7"/>
                  </a:cxn>
                  <a:cxn ang="0">
                    <a:pos x="T8" y="T9"/>
                  </a:cxn>
                  <a:cxn ang="0">
                    <a:pos x="T10" y="T11"/>
                  </a:cxn>
                  <a:cxn ang="0">
                    <a:pos x="T12" y="T13"/>
                  </a:cxn>
                </a:cxnLst>
                <a:rect l="0" t="0" r="r" b="b"/>
                <a:pathLst>
                  <a:path w="474" h="207">
                    <a:moveTo>
                      <a:pt x="456" y="207"/>
                    </a:moveTo>
                    <a:cubicBezTo>
                      <a:pt x="192" y="207"/>
                      <a:pt x="65" y="111"/>
                      <a:pt x="6" y="32"/>
                    </a:cubicBezTo>
                    <a:cubicBezTo>
                      <a:pt x="0" y="24"/>
                      <a:pt x="1" y="12"/>
                      <a:pt x="9" y="6"/>
                    </a:cubicBezTo>
                    <a:cubicBezTo>
                      <a:pt x="17" y="0"/>
                      <a:pt x="28" y="2"/>
                      <a:pt x="34" y="10"/>
                    </a:cubicBezTo>
                    <a:cubicBezTo>
                      <a:pt x="89" y="83"/>
                      <a:pt x="207" y="171"/>
                      <a:pt x="456" y="171"/>
                    </a:cubicBezTo>
                    <a:cubicBezTo>
                      <a:pt x="466" y="171"/>
                      <a:pt x="474" y="179"/>
                      <a:pt x="474" y="189"/>
                    </a:cubicBezTo>
                    <a:cubicBezTo>
                      <a:pt x="474" y="199"/>
                      <a:pt x="466" y="207"/>
                      <a:pt x="456" y="2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chemeClr val="bg1"/>
                  </a:solidFill>
                </a:endParaRPr>
              </a:p>
            </p:txBody>
          </p:sp>
          <p:sp>
            <p:nvSpPr>
              <p:cNvPr id="31" name="Freeform 39"/>
              <p:cNvSpPr>
                <a:spLocks/>
              </p:cNvSpPr>
              <p:nvPr/>
            </p:nvSpPr>
            <p:spPr bwMode="auto">
              <a:xfrm>
                <a:off x="5718808" y="4304558"/>
                <a:ext cx="870122" cy="397293"/>
              </a:xfrm>
              <a:custGeom>
                <a:avLst/>
                <a:gdLst>
                  <a:gd name="T0" fmla="*/ 18 w 506"/>
                  <a:gd name="T1" fmla="*/ 231 h 231"/>
                  <a:gd name="T2" fmla="*/ 0 w 506"/>
                  <a:gd name="T3" fmla="*/ 213 h 231"/>
                  <a:gd name="T4" fmla="*/ 18 w 506"/>
                  <a:gd name="T5" fmla="*/ 195 h 231"/>
                  <a:gd name="T6" fmla="*/ 472 w 506"/>
                  <a:gd name="T7" fmla="*/ 9 h 231"/>
                  <a:gd name="T8" fmla="*/ 497 w 506"/>
                  <a:gd name="T9" fmla="*/ 7 h 231"/>
                  <a:gd name="T10" fmla="*/ 500 w 506"/>
                  <a:gd name="T11" fmla="*/ 32 h 231"/>
                  <a:gd name="T12" fmla="*/ 18 w 506"/>
                  <a:gd name="T13" fmla="*/ 231 h 231"/>
                </a:gdLst>
                <a:ahLst/>
                <a:cxnLst>
                  <a:cxn ang="0">
                    <a:pos x="T0" y="T1"/>
                  </a:cxn>
                  <a:cxn ang="0">
                    <a:pos x="T2" y="T3"/>
                  </a:cxn>
                  <a:cxn ang="0">
                    <a:pos x="T4" y="T5"/>
                  </a:cxn>
                  <a:cxn ang="0">
                    <a:pos x="T6" y="T7"/>
                  </a:cxn>
                  <a:cxn ang="0">
                    <a:pos x="T8" y="T9"/>
                  </a:cxn>
                  <a:cxn ang="0">
                    <a:pos x="T10" y="T11"/>
                  </a:cxn>
                  <a:cxn ang="0">
                    <a:pos x="T12" y="T13"/>
                  </a:cxn>
                </a:cxnLst>
                <a:rect l="0" t="0" r="r" b="b"/>
                <a:pathLst>
                  <a:path w="506" h="231">
                    <a:moveTo>
                      <a:pt x="18" y="231"/>
                    </a:moveTo>
                    <a:cubicBezTo>
                      <a:pt x="8" y="231"/>
                      <a:pt x="0" y="223"/>
                      <a:pt x="0" y="213"/>
                    </a:cubicBezTo>
                    <a:cubicBezTo>
                      <a:pt x="0" y="203"/>
                      <a:pt x="8" y="195"/>
                      <a:pt x="18" y="195"/>
                    </a:cubicBezTo>
                    <a:cubicBezTo>
                      <a:pt x="221" y="195"/>
                      <a:pt x="374" y="132"/>
                      <a:pt x="472" y="9"/>
                    </a:cubicBezTo>
                    <a:cubicBezTo>
                      <a:pt x="478" y="2"/>
                      <a:pt x="489" y="0"/>
                      <a:pt x="497" y="7"/>
                    </a:cubicBezTo>
                    <a:cubicBezTo>
                      <a:pt x="505" y="13"/>
                      <a:pt x="506" y="24"/>
                      <a:pt x="500" y="32"/>
                    </a:cubicBezTo>
                    <a:cubicBezTo>
                      <a:pt x="394" y="164"/>
                      <a:pt x="232" y="231"/>
                      <a:pt x="18" y="2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chemeClr val="bg1"/>
                  </a:solidFill>
                </a:endParaRPr>
              </a:p>
            </p:txBody>
          </p:sp>
          <p:sp>
            <p:nvSpPr>
              <p:cNvPr id="32" name="Freeform 46"/>
              <p:cNvSpPr>
                <a:spLocks/>
              </p:cNvSpPr>
              <p:nvPr/>
            </p:nvSpPr>
            <p:spPr bwMode="auto">
              <a:xfrm>
                <a:off x="5192958" y="4375010"/>
                <a:ext cx="587586" cy="188841"/>
              </a:xfrm>
              <a:custGeom>
                <a:avLst/>
                <a:gdLst>
                  <a:gd name="T0" fmla="*/ 324 w 342"/>
                  <a:gd name="T1" fmla="*/ 110 h 110"/>
                  <a:gd name="T2" fmla="*/ 8 w 342"/>
                  <a:gd name="T3" fmla="*/ 33 h 110"/>
                  <a:gd name="T4" fmla="*/ 6 w 342"/>
                  <a:gd name="T5" fmla="*/ 8 h 110"/>
                  <a:gd name="T6" fmla="*/ 32 w 342"/>
                  <a:gd name="T7" fmla="*/ 6 h 110"/>
                  <a:gd name="T8" fmla="*/ 324 w 342"/>
                  <a:gd name="T9" fmla="*/ 74 h 110"/>
                  <a:gd name="T10" fmla="*/ 342 w 342"/>
                  <a:gd name="T11" fmla="*/ 92 h 110"/>
                  <a:gd name="T12" fmla="*/ 324 w 342"/>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342" h="110">
                    <a:moveTo>
                      <a:pt x="324" y="110"/>
                    </a:moveTo>
                    <a:cubicBezTo>
                      <a:pt x="238" y="110"/>
                      <a:pt x="83" y="100"/>
                      <a:pt x="8" y="33"/>
                    </a:cubicBezTo>
                    <a:cubicBezTo>
                      <a:pt x="0" y="27"/>
                      <a:pt x="0" y="15"/>
                      <a:pt x="6" y="8"/>
                    </a:cubicBezTo>
                    <a:cubicBezTo>
                      <a:pt x="13" y="0"/>
                      <a:pt x="24" y="0"/>
                      <a:pt x="32" y="6"/>
                    </a:cubicBezTo>
                    <a:cubicBezTo>
                      <a:pt x="80" y="49"/>
                      <a:pt x="187" y="74"/>
                      <a:pt x="324" y="74"/>
                    </a:cubicBezTo>
                    <a:cubicBezTo>
                      <a:pt x="334" y="74"/>
                      <a:pt x="342" y="82"/>
                      <a:pt x="342" y="92"/>
                    </a:cubicBezTo>
                    <a:cubicBezTo>
                      <a:pt x="342" y="102"/>
                      <a:pt x="334" y="110"/>
                      <a:pt x="324"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chemeClr val="bg1"/>
                  </a:solidFill>
                </a:endParaRPr>
              </a:p>
            </p:txBody>
          </p:sp>
          <p:sp>
            <p:nvSpPr>
              <p:cNvPr id="33" name="Freeform 53"/>
              <p:cNvSpPr>
                <a:spLocks/>
              </p:cNvSpPr>
              <p:nvPr/>
            </p:nvSpPr>
            <p:spPr bwMode="auto">
              <a:xfrm>
                <a:off x="5713724" y="4213769"/>
                <a:ext cx="770617" cy="350082"/>
              </a:xfrm>
              <a:custGeom>
                <a:avLst/>
                <a:gdLst>
                  <a:gd name="T0" fmla="*/ 18 w 448"/>
                  <a:gd name="T1" fmla="*/ 204 h 204"/>
                  <a:gd name="T2" fmla="*/ 0 w 448"/>
                  <a:gd name="T3" fmla="*/ 186 h 204"/>
                  <a:gd name="T4" fmla="*/ 18 w 448"/>
                  <a:gd name="T5" fmla="*/ 168 h 204"/>
                  <a:gd name="T6" fmla="*/ 413 w 448"/>
                  <a:gd name="T7" fmla="*/ 9 h 204"/>
                  <a:gd name="T8" fmla="*/ 439 w 448"/>
                  <a:gd name="T9" fmla="*/ 6 h 204"/>
                  <a:gd name="T10" fmla="*/ 442 w 448"/>
                  <a:gd name="T11" fmla="*/ 31 h 204"/>
                  <a:gd name="T12" fmla="*/ 18 w 448"/>
                  <a:gd name="T13" fmla="*/ 204 h 204"/>
                </a:gdLst>
                <a:ahLst/>
                <a:cxnLst>
                  <a:cxn ang="0">
                    <a:pos x="T0" y="T1"/>
                  </a:cxn>
                  <a:cxn ang="0">
                    <a:pos x="T2" y="T3"/>
                  </a:cxn>
                  <a:cxn ang="0">
                    <a:pos x="T4" y="T5"/>
                  </a:cxn>
                  <a:cxn ang="0">
                    <a:pos x="T6" y="T7"/>
                  </a:cxn>
                  <a:cxn ang="0">
                    <a:pos x="T8" y="T9"/>
                  </a:cxn>
                  <a:cxn ang="0">
                    <a:pos x="T10" y="T11"/>
                  </a:cxn>
                  <a:cxn ang="0">
                    <a:pos x="T12" y="T13"/>
                  </a:cxn>
                </a:cxnLst>
                <a:rect l="0" t="0" r="r" b="b"/>
                <a:pathLst>
                  <a:path w="448" h="204">
                    <a:moveTo>
                      <a:pt x="18" y="204"/>
                    </a:moveTo>
                    <a:cubicBezTo>
                      <a:pt x="8" y="204"/>
                      <a:pt x="0" y="196"/>
                      <a:pt x="0" y="186"/>
                    </a:cubicBezTo>
                    <a:cubicBezTo>
                      <a:pt x="0" y="176"/>
                      <a:pt x="8" y="168"/>
                      <a:pt x="18" y="168"/>
                    </a:cubicBezTo>
                    <a:cubicBezTo>
                      <a:pt x="135" y="168"/>
                      <a:pt x="303" y="151"/>
                      <a:pt x="413" y="9"/>
                    </a:cubicBezTo>
                    <a:cubicBezTo>
                      <a:pt x="420" y="1"/>
                      <a:pt x="431" y="0"/>
                      <a:pt x="439" y="6"/>
                    </a:cubicBezTo>
                    <a:cubicBezTo>
                      <a:pt x="447" y="12"/>
                      <a:pt x="448" y="24"/>
                      <a:pt x="442" y="31"/>
                    </a:cubicBezTo>
                    <a:cubicBezTo>
                      <a:pt x="322" y="186"/>
                      <a:pt x="143" y="204"/>
                      <a:pt x="18"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chemeClr val="bg1"/>
                  </a:solidFill>
                </a:endParaRPr>
              </a:p>
            </p:txBody>
          </p:sp>
          <p:sp>
            <p:nvSpPr>
              <p:cNvPr id="34" name="Freeform 60"/>
              <p:cNvSpPr>
                <a:spLocks/>
              </p:cNvSpPr>
              <p:nvPr/>
            </p:nvSpPr>
            <p:spPr bwMode="auto">
              <a:xfrm>
                <a:off x="4553077" y="3251406"/>
                <a:ext cx="1227467" cy="831627"/>
              </a:xfrm>
              <a:custGeom>
                <a:avLst/>
                <a:gdLst>
                  <a:gd name="T0" fmla="*/ 20 w 714"/>
                  <a:gd name="T1" fmla="*/ 484 h 484"/>
                  <a:gd name="T2" fmla="*/ 3 w 714"/>
                  <a:gd name="T3" fmla="*/ 472 h 484"/>
                  <a:gd name="T4" fmla="*/ 14 w 714"/>
                  <a:gd name="T5" fmla="*/ 449 h 484"/>
                  <a:gd name="T6" fmla="*/ 194 w 714"/>
                  <a:gd name="T7" fmla="*/ 260 h 484"/>
                  <a:gd name="T8" fmla="*/ 392 w 714"/>
                  <a:gd name="T9" fmla="*/ 62 h 484"/>
                  <a:gd name="T10" fmla="*/ 696 w 714"/>
                  <a:gd name="T11" fmla="*/ 0 h 484"/>
                  <a:gd name="T12" fmla="*/ 714 w 714"/>
                  <a:gd name="T13" fmla="*/ 18 h 484"/>
                  <a:gd name="T14" fmla="*/ 696 w 714"/>
                  <a:gd name="T15" fmla="*/ 36 h 484"/>
                  <a:gd name="T16" fmla="*/ 223 w 714"/>
                  <a:gd name="T17" fmla="*/ 281 h 484"/>
                  <a:gd name="T18" fmla="*/ 26 w 714"/>
                  <a:gd name="T19" fmla="*/ 483 h 484"/>
                  <a:gd name="T20" fmla="*/ 20 w 714"/>
                  <a:gd name="T21" fmla="*/ 48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4" h="484">
                    <a:moveTo>
                      <a:pt x="20" y="484"/>
                    </a:moveTo>
                    <a:cubicBezTo>
                      <a:pt x="13" y="484"/>
                      <a:pt x="6" y="479"/>
                      <a:pt x="3" y="472"/>
                    </a:cubicBezTo>
                    <a:cubicBezTo>
                      <a:pt x="0" y="462"/>
                      <a:pt x="5" y="452"/>
                      <a:pt x="14" y="449"/>
                    </a:cubicBezTo>
                    <a:cubicBezTo>
                      <a:pt x="66" y="430"/>
                      <a:pt x="138" y="338"/>
                      <a:pt x="194" y="260"/>
                    </a:cubicBezTo>
                    <a:cubicBezTo>
                      <a:pt x="257" y="173"/>
                      <a:pt x="315" y="106"/>
                      <a:pt x="392" y="62"/>
                    </a:cubicBezTo>
                    <a:cubicBezTo>
                      <a:pt x="469" y="19"/>
                      <a:pt x="563" y="0"/>
                      <a:pt x="696" y="0"/>
                    </a:cubicBezTo>
                    <a:cubicBezTo>
                      <a:pt x="706" y="0"/>
                      <a:pt x="714" y="8"/>
                      <a:pt x="714" y="18"/>
                    </a:cubicBezTo>
                    <a:cubicBezTo>
                      <a:pt x="714" y="28"/>
                      <a:pt x="706" y="36"/>
                      <a:pt x="696" y="36"/>
                    </a:cubicBezTo>
                    <a:cubicBezTo>
                      <a:pt x="441" y="36"/>
                      <a:pt x="348" y="108"/>
                      <a:pt x="223" y="281"/>
                    </a:cubicBezTo>
                    <a:cubicBezTo>
                      <a:pt x="160" y="368"/>
                      <a:pt x="87" y="461"/>
                      <a:pt x="26" y="483"/>
                    </a:cubicBezTo>
                    <a:cubicBezTo>
                      <a:pt x="24" y="483"/>
                      <a:pt x="22" y="484"/>
                      <a:pt x="20" y="4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chemeClr val="bg1"/>
                  </a:solidFill>
                </a:endParaRPr>
              </a:p>
            </p:txBody>
          </p:sp>
          <p:sp>
            <p:nvSpPr>
              <p:cNvPr id="35" name="Freeform 61"/>
              <p:cNvSpPr>
                <a:spLocks/>
              </p:cNvSpPr>
              <p:nvPr/>
            </p:nvSpPr>
            <p:spPr bwMode="auto">
              <a:xfrm>
                <a:off x="5718808" y="3251406"/>
                <a:ext cx="1227467" cy="831627"/>
              </a:xfrm>
              <a:custGeom>
                <a:avLst/>
                <a:gdLst>
                  <a:gd name="T0" fmla="*/ 694 w 714"/>
                  <a:gd name="T1" fmla="*/ 484 h 484"/>
                  <a:gd name="T2" fmla="*/ 688 w 714"/>
                  <a:gd name="T3" fmla="*/ 483 h 484"/>
                  <a:gd name="T4" fmla="*/ 491 w 714"/>
                  <a:gd name="T5" fmla="*/ 281 h 484"/>
                  <a:gd name="T6" fmla="*/ 18 w 714"/>
                  <a:gd name="T7" fmla="*/ 36 h 484"/>
                  <a:gd name="T8" fmla="*/ 0 w 714"/>
                  <a:gd name="T9" fmla="*/ 18 h 484"/>
                  <a:gd name="T10" fmla="*/ 18 w 714"/>
                  <a:gd name="T11" fmla="*/ 0 h 484"/>
                  <a:gd name="T12" fmla="*/ 322 w 714"/>
                  <a:gd name="T13" fmla="*/ 62 h 484"/>
                  <a:gd name="T14" fmla="*/ 520 w 714"/>
                  <a:gd name="T15" fmla="*/ 260 h 484"/>
                  <a:gd name="T16" fmla="*/ 700 w 714"/>
                  <a:gd name="T17" fmla="*/ 449 h 484"/>
                  <a:gd name="T18" fmla="*/ 711 w 714"/>
                  <a:gd name="T19" fmla="*/ 472 h 484"/>
                  <a:gd name="T20" fmla="*/ 694 w 714"/>
                  <a:gd name="T21" fmla="*/ 48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4" h="484">
                    <a:moveTo>
                      <a:pt x="694" y="484"/>
                    </a:moveTo>
                    <a:cubicBezTo>
                      <a:pt x="692" y="484"/>
                      <a:pt x="690" y="483"/>
                      <a:pt x="688" y="483"/>
                    </a:cubicBezTo>
                    <a:cubicBezTo>
                      <a:pt x="627" y="461"/>
                      <a:pt x="554" y="368"/>
                      <a:pt x="491" y="281"/>
                    </a:cubicBezTo>
                    <a:cubicBezTo>
                      <a:pt x="366" y="108"/>
                      <a:pt x="273" y="36"/>
                      <a:pt x="18" y="36"/>
                    </a:cubicBezTo>
                    <a:cubicBezTo>
                      <a:pt x="8" y="36"/>
                      <a:pt x="0" y="28"/>
                      <a:pt x="0" y="18"/>
                    </a:cubicBezTo>
                    <a:cubicBezTo>
                      <a:pt x="0" y="8"/>
                      <a:pt x="8" y="0"/>
                      <a:pt x="18" y="0"/>
                    </a:cubicBezTo>
                    <a:cubicBezTo>
                      <a:pt x="151" y="0"/>
                      <a:pt x="245" y="19"/>
                      <a:pt x="322" y="62"/>
                    </a:cubicBezTo>
                    <a:cubicBezTo>
                      <a:pt x="399" y="106"/>
                      <a:pt x="457" y="173"/>
                      <a:pt x="520" y="260"/>
                    </a:cubicBezTo>
                    <a:cubicBezTo>
                      <a:pt x="576" y="338"/>
                      <a:pt x="648" y="430"/>
                      <a:pt x="700" y="449"/>
                    </a:cubicBezTo>
                    <a:cubicBezTo>
                      <a:pt x="709" y="452"/>
                      <a:pt x="714" y="462"/>
                      <a:pt x="711" y="472"/>
                    </a:cubicBezTo>
                    <a:cubicBezTo>
                      <a:pt x="708" y="479"/>
                      <a:pt x="701" y="484"/>
                      <a:pt x="694" y="4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chemeClr val="bg1"/>
                  </a:solidFill>
                </a:endParaRPr>
              </a:p>
            </p:txBody>
          </p:sp>
          <p:sp>
            <p:nvSpPr>
              <p:cNvPr id="36" name="Freeform 62"/>
              <p:cNvSpPr>
                <a:spLocks/>
              </p:cNvSpPr>
              <p:nvPr/>
            </p:nvSpPr>
            <p:spPr bwMode="auto">
              <a:xfrm>
                <a:off x="5160274" y="2217864"/>
                <a:ext cx="632618" cy="153252"/>
              </a:xfrm>
              <a:custGeom>
                <a:avLst/>
                <a:gdLst>
                  <a:gd name="T0" fmla="*/ 20 w 368"/>
                  <a:gd name="T1" fmla="*/ 89 h 89"/>
                  <a:gd name="T2" fmla="*/ 3 w 368"/>
                  <a:gd name="T3" fmla="*/ 76 h 89"/>
                  <a:gd name="T4" fmla="*/ 15 w 368"/>
                  <a:gd name="T5" fmla="*/ 54 h 89"/>
                  <a:gd name="T6" fmla="*/ 350 w 368"/>
                  <a:gd name="T7" fmla="*/ 0 h 89"/>
                  <a:gd name="T8" fmla="*/ 368 w 368"/>
                  <a:gd name="T9" fmla="*/ 18 h 89"/>
                  <a:gd name="T10" fmla="*/ 350 w 368"/>
                  <a:gd name="T11" fmla="*/ 36 h 89"/>
                  <a:gd name="T12" fmla="*/ 26 w 368"/>
                  <a:gd name="T13" fmla="*/ 88 h 89"/>
                  <a:gd name="T14" fmla="*/ 20 w 368"/>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8" h="89">
                    <a:moveTo>
                      <a:pt x="20" y="89"/>
                    </a:moveTo>
                    <a:cubicBezTo>
                      <a:pt x="13" y="89"/>
                      <a:pt x="6" y="84"/>
                      <a:pt x="3" y="76"/>
                    </a:cubicBezTo>
                    <a:cubicBezTo>
                      <a:pt x="0" y="67"/>
                      <a:pt x="6" y="56"/>
                      <a:pt x="15" y="54"/>
                    </a:cubicBezTo>
                    <a:cubicBezTo>
                      <a:pt x="93" y="29"/>
                      <a:pt x="190" y="0"/>
                      <a:pt x="350" y="0"/>
                    </a:cubicBezTo>
                    <a:cubicBezTo>
                      <a:pt x="360" y="0"/>
                      <a:pt x="368" y="8"/>
                      <a:pt x="368" y="18"/>
                    </a:cubicBezTo>
                    <a:cubicBezTo>
                      <a:pt x="368" y="27"/>
                      <a:pt x="360" y="36"/>
                      <a:pt x="350" y="36"/>
                    </a:cubicBezTo>
                    <a:cubicBezTo>
                      <a:pt x="207" y="36"/>
                      <a:pt x="122" y="58"/>
                      <a:pt x="26" y="88"/>
                    </a:cubicBezTo>
                    <a:cubicBezTo>
                      <a:pt x="24" y="88"/>
                      <a:pt x="22" y="89"/>
                      <a:pt x="20"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chemeClr val="bg1"/>
                  </a:solidFill>
                </a:endParaRPr>
              </a:p>
            </p:txBody>
          </p:sp>
          <p:sp>
            <p:nvSpPr>
              <p:cNvPr id="37" name="Freeform 63"/>
              <p:cNvSpPr>
                <a:spLocks/>
              </p:cNvSpPr>
              <p:nvPr/>
            </p:nvSpPr>
            <p:spPr bwMode="auto">
              <a:xfrm>
                <a:off x="5707187" y="2217864"/>
                <a:ext cx="632618" cy="153252"/>
              </a:xfrm>
              <a:custGeom>
                <a:avLst/>
                <a:gdLst>
                  <a:gd name="T0" fmla="*/ 348 w 368"/>
                  <a:gd name="T1" fmla="*/ 89 h 89"/>
                  <a:gd name="T2" fmla="*/ 342 w 368"/>
                  <a:gd name="T3" fmla="*/ 88 h 89"/>
                  <a:gd name="T4" fmla="*/ 18 w 368"/>
                  <a:gd name="T5" fmla="*/ 36 h 89"/>
                  <a:gd name="T6" fmla="*/ 0 w 368"/>
                  <a:gd name="T7" fmla="*/ 18 h 89"/>
                  <a:gd name="T8" fmla="*/ 18 w 368"/>
                  <a:gd name="T9" fmla="*/ 0 h 89"/>
                  <a:gd name="T10" fmla="*/ 353 w 368"/>
                  <a:gd name="T11" fmla="*/ 54 h 89"/>
                  <a:gd name="T12" fmla="*/ 365 w 368"/>
                  <a:gd name="T13" fmla="*/ 76 h 89"/>
                  <a:gd name="T14" fmla="*/ 348 w 368"/>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8" h="89">
                    <a:moveTo>
                      <a:pt x="348" y="89"/>
                    </a:moveTo>
                    <a:cubicBezTo>
                      <a:pt x="346" y="89"/>
                      <a:pt x="344" y="88"/>
                      <a:pt x="342" y="88"/>
                    </a:cubicBezTo>
                    <a:cubicBezTo>
                      <a:pt x="246" y="58"/>
                      <a:pt x="161" y="36"/>
                      <a:pt x="18" y="36"/>
                    </a:cubicBezTo>
                    <a:cubicBezTo>
                      <a:pt x="8" y="36"/>
                      <a:pt x="0" y="27"/>
                      <a:pt x="0" y="18"/>
                    </a:cubicBezTo>
                    <a:cubicBezTo>
                      <a:pt x="0" y="8"/>
                      <a:pt x="8" y="0"/>
                      <a:pt x="18" y="0"/>
                    </a:cubicBezTo>
                    <a:cubicBezTo>
                      <a:pt x="178" y="0"/>
                      <a:pt x="275" y="29"/>
                      <a:pt x="353" y="54"/>
                    </a:cubicBezTo>
                    <a:cubicBezTo>
                      <a:pt x="362" y="56"/>
                      <a:pt x="368" y="67"/>
                      <a:pt x="365" y="76"/>
                    </a:cubicBezTo>
                    <a:cubicBezTo>
                      <a:pt x="362" y="84"/>
                      <a:pt x="355" y="89"/>
                      <a:pt x="34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chemeClr val="bg1"/>
                  </a:solidFill>
                </a:endParaRPr>
              </a:p>
            </p:txBody>
          </p:sp>
          <p:sp>
            <p:nvSpPr>
              <p:cNvPr id="38" name="Freeform 64"/>
              <p:cNvSpPr>
                <a:spLocks/>
              </p:cNvSpPr>
              <p:nvPr/>
            </p:nvSpPr>
            <p:spPr bwMode="auto">
              <a:xfrm>
                <a:off x="4566877" y="3374879"/>
                <a:ext cx="1712644" cy="1037900"/>
              </a:xfrm>
              <a:custGeom>
                <a:avLst/>
                <a:gdLst>
                  <a:gd name="T0" fmla="*/ 694 w 996"/>
                  <a:gd name="T1" fmla="*/ 604 h 604"/>
                  <a:gd name="T2" fmla="*/ 414 w 996"/>
                  <a:gd name="T3" fmla="*/ 561 h 604"/>
                  <a:gd name="T4" fmla="*/ 47 w 996"/>
                  <a:gd name="T5" fmla="*/ 560 h 604"/>
                  <a:gd name="T6" fmla="*/ 25 w 996"/>
                  <a:gd name="T7" fmla="*/ 548 h 604"/>
                  <a:gd name="T8" fmla="*/ 36 w 996"/>
                  <a:gd name="T9" fmla="*/ 525 h 604"/>
                  <a:gd name="T10" fmla="*/ 423 w 996"/>
                  <a:gd name="T11" fmla="*/ 526 h 604"/>
                  <a:gd name="T12" fmla="*/ 694 w 996"/>
                  <a:gd name="T13" fmla="*/ 568 h 604"/>
                  <a:gd name="T14" fmla="*/ 960 w 996"/>
                  <a:gd name="T15" fmla="*/ 302 h 604"/>
                  <a:gd name="T16" fmla="*/ 694 w 996"/>
                  <a:gd name="T17" fmla="*/ 36 h 604"/>
                  <a:gd name="T18" fmla="*/ 266 w 996"/>
                  <a:gd name="T19" fmla="*/ 279 h 604"/>
                  <a:gd name="T20" fmla="*/ 27 w 996"/>
                  <a:gd name="T21" fmla="*/ 498 h 604"/>
                  <a:gd name="T22" fmla="*/ 3 w 996"/>
                  <a:gd name="T23" fmla="*/ 489 h 604"/>
                  <a:gd name="T24" fmla="*/ 13 w 996"/>
                  <a:gd name="T25" fmla="*/ 465 h 604"/>
                  <a:gd name="T26" fmla="*/ 237 w 996"/>
                  <a:gd name="T27" fmla="*/ 258 h 604"/>
                  <a:gd name="T28" fmla="*/ 694 w 996"/>
                  <a:gd name="T29" fmla="*/ 0 h 604"/>
                  <a:gd name="T30" fmla="*/ 996 w 996"/>
                  <a:gd name="T31" fmla="*/ 302 h 604"/>
                  <a:gd name="T32" fmla="*/ 694 w 996"/>
                  <a:gd name="T33" fmla="*/ 6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6" h="604">
                    <a:moveTo>
                      <a:pt x="694" y="604"/>
                    </a:moveTo>
                    <a:cubicBezTo>
                      <a:pt x="576" y="604"/>
                      <a:pt x="490" y="581"/>
                      <a:pt x="414" y="561"/>
                    </a:cubicBezTo>
                    <a:cubicBezTo>
                      <a:pt x="303" y="532"/>
                      <a:pt x="207" y="506"/>
                      <a:pt x="47" y="560"/>
                    </a:cubicBezTo>
                    <a:cubicBezTo>
                      <a:pt x="38" y="563"/>
                      <a:pt x="28" y="558"/>
                      <a:pt x="25" y="548"/>
                    </a:cubicBezTo>
                    <a:cubicBezTo>
                      <a:pt x="21" y="539"/>
                      <a:pt x="27" y="529"/>
                      <a:pt x="36" y="525"/>
                    </a:cubicBezTo>
                    <a:cubicBezTo>
                      <a:pt x="206" y="469"/>
                      <a:pt x="307" y="495"/>
                      <a:pt x="423" y="526"/>
                    </a:cubicBezTo>
                    <a:cubicBezTo>
                      <a:pt x="501" y="547"/>
                      <a:pt x="581" y="568"/>
                      <a:pt x="694" y="568"/>
                    </a:cubicBezTo>
                    <a:cubicBezTo>
                      <a:pt x="840" y="568"/>
                      <a:pt x="960" y="448"/>
                      <a:pt x="960" y="302"/>
                    </a:cubicBezTo>
                    <a:cubicBezTo>
                      <a:pt x="960" y="155"/>
                      <a:pt x="840" y="36"/>
                      <a:pt x="694" y="36"/>
                    </a:cubicBezTo>
                    <a:cubicBezTo>
                      <a:pt x="443" y="36"/>
                      <a:pt x="357" y="154"/>
                      <a:pt x="266" y="279"/>
                    </a:cubicBezTo>
                    <a:cubicBezTo>
                      <a:pt x="205" y="363"/>
                      <a:pt x="142" y="450"/>
                      <a:pt x="27" y="498"/>
                    </a:cubicBezTo>
                    <a:cubicBezTo>
                      <a:pt x="18" y="502"/>
                      <a:pt x="7" y="498"/>
                      <a:pt x="3" y="489"/>
                    </a:cubicBezTo>
                    <a:cubicBezTo>
                      <a:pt x="0" y="480"/>
                      <a:pt x="4" y="469"/>
                      <a:pt x="13" y="465"/>
                    </a:cubicBezTo>
                    <a:cubicBezTo>
                      <a:pt x="119" y="421"/>
                      <a:pt x="176" y="342"/>
                      <a:pt x="237" y="258"/>
                    </a:cubicBezTo>
                    <a:cubicBezTo>
                      <a:pt x="329" y="131"/>
                      <a:pt x="425" y="0"/>
                      <a:pt x="694" y="0"/>
                    </a:cubicBezTo>
                    <a:cubicBezTo>
                      <a:pt x="860" y="0"/>
                      <a:pt x="996" y="135"/>
                      <a:pt x="996" y="302"/>
                    </a:cubicBezTo>
                    <a:cubicBezTo>
                      <a:pt x="996" y="468"/>
                      <a:pt x="860" y="604"/>
                      <a:pt x="694" y="6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chemeClr val="bg1"/>
                  </a:solidFill>
                </a:endParaRPr>
              </a:p>
            </p:txBody>
          </p:sp>
          <p:sp>
            <p:nvSpPr>
              <p:cNvPr id="39" name="Freeform 65"/>
              <p:cNvSpPr>
                <a:spLocks/>
              </p:cNvSpPr>
              <p:nvPr/>
            </p:nvSpPr>
            <p:spPr bwMode="auto">
              <a:xfrm>
                <a:off x="6260636" y="3557183"/>
                <a:ext cx="671839" cy="676923"/>
              </a:xfrm>
              <a:custGeom>
                <a:avLst/>
                <a:gdLst>
                  <a:gd name="T0" fmla="*/ 371 w 391"/>
                  <a:gd name="T1" fmla="*/ 394 h 394"/>
                  <a:gd name="T2" fmla="*/ 364 w 391"/>
                  <a:gd name="T3" fmla="*/ 392 h 394"/>
                  <a:gd name="T4" fmla="*/ 125 w 391"/>
                  <a:gd name="T5" fmla="*/ 173 h 394"/>
                  <a:gd name="T6" fmla="*/ 8 w 391"/>
                  <a:gd name="T7" fmla="*/ 34 h 394"/>
                  <a:gd name="T8" fmla="*/ 6 w 391"/>
                  <a:gd name="T9" fmla="*/ 8 h 394"/>
                  <a:gd name="T10" fmla="*/ 32 w 391"/>
                  <a:gd name="T11" fmla="*/ 7 h 394"/>
                  <a:gd name="T12" fmla="*/ 154 w 391"/>
                  <a:gd name="T13" fmla="*/ 152 h 394"/>
                  <a:gd name="T14" fmla="*/ 378 w 391"/>
                  <a:gd name="T15" fmla="*/ 359 h 394"/>
                  <a:gd name="T16" fmla="*/ 388 w 391"/>
                  <a:gd name="T17" fmla="*/ 383 h 394"/>
                  <a:gd name="T18" fmla="*/ 371 w 391"/>
                  <a:gd name="T19" fmla="*/ 394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 h="394">
                    <a:moveTo>
                      <a:pt x="371" y="394"/>
                    </a:moveTo>
                    <a:cubicBezTo>
                      <a:pt x="369" y="394"/>
                      <a:pt x="366" y="393"/>
                      <a:pt x="364" y="392"/>
                    </a:cubicBezTo>
                    <a:cubicBezTo>
                      <a:pt x="249" y="344"/>
                      <a:pt x="186" y="257"/>
                      <a:pt x="125" y="173"/>
                    </a:cubicBezTo>
                    <a:cubicBezTo>
                      <a:pt x="90" y="125"/>
                      <a:pt x="53" y="75"/>
                      <a:pt x="8" y="34"/>
                    </a:cubicBezTo>
                    <a:cubicBezTo>
                      <a:pt x="0" y="27"/>
                      <a:pt x="0" y="16"/>
                      <a:pt x="6" y="8"/>
                    </a:cubicBezTo>
                    <a:cubicBezTo>
                      <a:pt x="13" y="1"/>
                      <a:pt x="24" y="0"/>
                      <a:pt x="32" y="7"/>
                    </a:cubicBezTo>
                    <a:cubicBezTo>
                      <a:pt x="80" y="50"/>
                      <a:pt x="118" y="102"/>
                      <a:pt x="154" y="152"/>
                    </a:cubicBezTo>
                    <a:cubicBezTo>
                      <a:pt x="215" y="236"/>
                      <a:pt x="272" y="315"/>
                      <a:pt x="378" y="359"/>
                    </a:cubicBezTo>
                    <a:cubicBezTo>
                      <a:pt x="387" y="363"/>
                      <a:pt x="391" y="374"/>
                      <a:pt x="388" y="383"/>
                    </a:cubicBezTo>
                    <a:cubicBezTo>
                      <a:pt x="385" y="390"/>
                      <a:pt x="378" y="394"/>
                      <a:pt x="371" y="3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chemeClr val="bg1"/>
                  </a:solidFill>
                </a:endParaRPr>
              </a:p>
            </p:txBody>
          </p:sp>
          <p:sp>
            <p:nvSpPr>
              <p:cNvPr id="40" name="Freeform 66"/>
              <p:cNvSpPr>
                <a:spLocks noEditPoints="1"/>
              </p:cNvSpPr>
              <p:nvPr/>
            </p:nvSpPr>
            <p:spPr bwMode="auto">
              <a:xfrm>
                <a:off x="4888633" y="3498352"/>
                <a:ext cx="1266688" cy="790954"/>
              </a:xfrm>
              <a:custGeom>
                <a:avLst/>
                <a:gdLst>
                  <a:gd name="T0" fmla="*/ 507 w 737"/>
                  <a:gd name="T1" fmla="*/ 460 h 460"/>
                  <a:gd name="T2" fmla="*/ 245 w 737"/>
                  <a:gd name="T3" fmla="*/ 419 h 460"/>
                  <a:gd name="T4" fmla="*/ 20 w 737"/>
                  <a:gd name="T5" fmla="*/ 385 h 460"/>
                  <a:gd name="T6" fmla="*/ 3 w 737"/>
                  <a:gd name="T7" fmla="*/ 374 h 460"/>
                  <a:gd name="T8" fmla="*/ 7 w 737"/>
                  <a:gd name="T9" fmla="*/ 354 h 460"/>
                  <a:gd name="T10" fmla="*/ 108 w 737"/>
                  <a:gd name="T11" fmla="*/ 228 h 460"/>
                  <a:gd name="T12" fmla="*/ 507 w 737"/>
                  <a:gd name="T13" fmla="*/ 0 h 460"/>
                  <a:gd name="T14" fmla="*/ 737 w 737"/>
                  <a:gd name="T15" fmla="*/ 230 h 460"/>
                  <a:gd name="T16" fmla="*/ 507 w 737"/>
                  <a:gd name="T17" fmla="*/ 460 h 460"/>
                  <a:gd name="T18" fmla="*/ 60 w 737"/>
                  <a:gd name="T19" fmla="*/ 349 h 460"/>
                  <a:gd name="T20" fmla="*/ 255 w 737"/>
                  <a:gd name="T21" fmla="*/ 385 h 460"/>
                  <a:gd name="T22" fmla="*/ 507 w 737"/>
                  <a:gd name="T23" fmla="*/ 424 h 460"/>
                  <a:gd name="T24" fmla="*/ 701 w 737"/>
                  <a:gd name="T25" fmla="*/ 230 h 460"/>
                  <a:gd name="T26" fmla="*/ 507 w 737"/>
                  <a:gd name="T27" fmla="*/ 36 h 460"/>
                  <a:gd name="T28" fmla="*/ 137 w 737"/>
                  <a:gd name="T29" fmla="*/ 249 h 460"/>
                  <a:gd name="T30" fmla="*/ 60 w 737"/>
                  <a:gd name="T31" fmla="*/ 349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7" h="460">
                    <a:moveTo>
                      <a:pt x="507" y="460"/>
                    </a:moveTo>
                    <a:cubicBezTo>
                      <a:pt x="399" y="460"/>
                      <a:pt x="321" y="439"/>
                      <a:pt x="245" y="419"/>
                    </a:cubicBezTo>
                    <a:cubicBezTo>
                      <a:pt x="173" y="400"/>
                      <a:pt x="104" y="382"/>
                      <a:pt x="20" y="385"/>
                    </a:cubicBezTo>
                    <a:cubicBezTo>
                      <a:pt x="13" y="385"/>
                      <a:pt x="6" y="380"/>
                      <a:pt x="3" y="374"/>
                    </a:cubicBezTo>
                    <a:cubicBezTo>
                      <a:pt x="0" y="367"/>
                      <a:pt x="2" y="359"/>
                      <a:pt x="7" y="354"/>
                    </a:cubicBezTo>
                    <a:cubicBezTo>
                      <a:pt x="46" y="314"/>
                      <a:pt x="78" y="270"/>
                      <a:pt x="108" y="228"/>
                    </a:cubicBezTo>
                    <a:cubicBezTo>
                      <a:pt x="192" y="113"/>
                      <a:pt x="292" y="0"/>
                      <a:pt x="507" y="0"/>
                    </a:cubicBezTo>
                    <a:cubicBezTo>
                      <a:pt x="633" y="0"/>
                      <a:pt x="737" y="103"/>
                      <a:pt x="737" y="230"/>
                    </a:cubicBezTo>
                    <a:cubicBezTo>
                      <a:pt x="737" y="357"/>
                      <a:pt x="633" y="460"/>
                      <a:pt x="507" y="460"/>
                    </a:cubicBezTo>
                    <a:close/>
                    <a:moveTo>
                      <a:pt x="60" y="349"/>
                    </a:moveTo>
                    <a:cubicBezTo>
                      <a:pt x="131" y="352"/>
                      <a:pt x="191" y="368"/>
                      <a:pt x="255" y="385"/>
                    </a:cubicBezTo>
                    <a:cubicBezTo>
                      <a:pt x="328" y="404"/>
                      <a:pt x="403" y="424"/>
                      <a:pt x="507" y="424"/>
                    </a:cubicBezTo>
                    <a:cubicBezTo>
                      <a:pt x="614" y="424"/>
                      <a:pt x="701" y="337"/>
                      <a:pt x="701" y="230"/>
                    </a:cubicBezTo>
                    <a:cubicBezTo>
                      <a:pt x="701" y="123"/>
                      <a:pt x="614" y="36"/>
                      <a:pt x="507" y="36"/>
                    </a:cubicBezTo>
                    <a:cubicBezTo>
                      <a:pt x="309" y="36"/>
                      <a:pt x="219" y="137"/>
                      <a:pt x="137" y="249"/>
                    </a:cubicBezTo>
                    <a:cubicBezTo>
                      <a:pt x="114" y="282"/>
                      <a:pt x="89" y="316"/>
                      <a:pt x="60" y="3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chemeClr val="bg1"/>
                  </a:solidFill>
                </a:endParaRPr>
              </a:p>
            </p:txBody>
          </p:sp>
          <p:sp>
            <p:nvSpPr>
              <p:cNvPr id="41" name="Freeform 67"/>
              <p:cNvSpPr>
                <a:spLocks noEditPoints="1"/>
              </p:cNvSpPr>
              <p:nvPr/>
            </p:nvSpPr>
            <p:spPr bwMode="auto">
              <a:xfrm>
                <a:off x="5134127" y="3622551"/>
                <a:ext cx="897722" cy="542555"/>
              </a:xfrm>
              <a:custGeom>
                <a:avLst/>
                <a:gdLst>
                  <a:gd name="T0" fmla="*/ 364 w 522"/>
                  <a:gd name="T1" fmla="*/ 316 h 316"/>
                  <a:gd name="T2" fmla="*/ 121 w 522"/>
                  <a:gd name="T3" fmla="*/ 278 h 316"/>
                  <a:gd name="T4" fmla="*/ 16 w 522"/>
                  <a:gd name="T5" fmla="*/ 253 h 316"/>
                  <a:gd name="T6" fmla="*/ 2 w 522"/>
                  <a:gd name="T7" fmla="*/ 242 h 316"/>
                  <a:gd name="T8" fmla="*/ 5 w 522"/>
                  <a:gd name="T9" fmla="*/ 224 h 316"/>
                  <a:gd name="T10" fmla="*/ 24 w 522"/>
                  <a:gd name="T11" fmla="*/ 199 h 316"/>
                  <a:gd name="T12" fmla="*/ 364 w 522"/>
                  <a:gd name="T13" fmla="*/ 0 h 316"/>
                  <a:gd name="T14" fmla="*/ 522 w 522"/>
                  <a:gd name="T15" fmla="*/ 158 h 316"/>
                  <a:gd name="T16" fmla="*/ 364 w 522"/>
                  <a:gd name="T17" fmla="*/ 316 h 316"/>
                  <a:gd name="T18" fmla="*/ 50 w 522"/>
                  <a:gd name="T19" fmla="*/ 223 h 316"/>
                  <a:gd name="T20" fmla="*/ 130 w 522"/>
                  <a:gd name="T21" fmla="*/ 243 h 316"/>
                  <a:gd name="T22" fmla="*/ 364 w 522"/>
                  <a:gd name="T23" fmla="*/ 280 h 316"/>
                  <a:gd name="T24" fmla="*/ 486 w 522"/>
                  <a:gd name="T25" fmla="*/ 158 h 316"/>
                  <a:gd name="T26" fmla="*/ 364 w 522"/>
                  <a:gd name="T27" fmla="*/ 36 h 316"/>
                  <a:gd name="T28" fmla="*/ 53 w 522"/>
                  <a:gd name="T29" fmla="*/ 220 h 316"/>
                  <a:gd name="T30" fmla="*/ 50 w 522"/>
                  <a:gd name="T31"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2" h="316">
                    <a:moveTo>
                      <a:pt x="364" y="316"/>
                    </a:moveTo>
                    <a:cubicBezTo>
                      <a:pt x="265" y="316"/>
                      <a:pt x="195" y="297"/>
                      <a:pt x="121" y="278"/>
                    </a:cubicBezTo>
                    <a:cubicBezTo>
                      <a:pt x="87" y="269"/>
                      <a:pt x="52" y="260"/>
                      <a:pt x="16" y="253"/>
                    </a:cubicBezTo>
                    <a:cubicBezTo>
                      <a:pt x="10" y="252"/>
                      <a:pt x="5" y="247"/>
                      <a:pt x="2" y="242"/>
                    </a:cubicBezTo>
                    <a:cubicBezTo>
                      <a:pt x="0" y="236"/>
                      <a:pt x="1" y="229"/>
                      <a:pt x="5" y="224"/>
                    </a:cubicBezTo>
                    <a:cubicBezTo>
                      <a:pt x="11" y="216"/>
                      <a:pt x="17" y="207"/>
                      <a:pt x="24" y="199"/>
                    </a:cubicBezTo>
                    <a:cubicBezTo>
                      <a:pt x="110" y="79"/>
                      <a:pt x="201" y="0"/>
                      <a:pt x="364" y="0"/>
                    </a:cubicBezTo>
                    <a:cubicBezTo>
                      <a:pt x="451" y="0"/>
                      <a:pt x="522" y="71"/>
                      <a:pt x="522" y="158"/>
                    </a:cubicBezTo>
                    <a:cubicBezTo>
                      <a:pt x="522" y="245"/>
                      <a:pt x="451" y="316"/>
                      <a:pt x="364" y="316"/>
                    </a:cubicBezTo>
                    <a:close/>
                    <a:moveTo>
                      <a:pt x="50" y="223"/>
                    </a:moveTo>
                    <a:cubicBezTo>
                      <a:pt x="78" y="229"/>
                      <a:pt x="104" y="236"/>
                      <a:pt x="130" y="243"/>
                    </a:cubicBezTo>
                    <a:cubicBezTo>
                      <a:pt x="202" y="262"/>
                      <a:pt x="270" y="280"/>
                      <a:pt x="364" y="280"/>
                    </a:cubicBezTo>
                    <a:cubicBezTo>
                      <a:pt x="431" y="280"/>
                      <a:pt x="486" y="225"/>
                      <a:pt x="486" y="158"/>
                    </a:cubicBezTo>
                    <a:cubicBezTo>
                      <a:pt x="486" y="90"/>
                      <a:pt x="431" y="36"/>
                      <a:pt x="364" y="36"/>
                    </a:cubicBezTo>
                    <a:cubicBezTo>
                      <a:pt x="216" y="36"/>
                      <a:pt x="135" y="106"/>
                      <a:pt x="53" y="220"/>
                    </a:cubicBezTo>
                    <a:cubicBezTo>
                      <a:pt x="52" y="221"/>
                      <a:pt x="51" y="222"/>
                      <a:pt x="50" y="2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chemeClr val="bg1"/>
                  </a:solidFill>
                </a:endParaRPr>
              </a:p>
            </p:txBody>
          </p:sp>
          <p:sp>
            <p:nvSpPr>
              <p:cNvPr id="42" name="Freeform 68"/>
              <p:cNvSpPr>
                <a:spLocks noEditPoints="1"/>
              </p:cNvSpPr>
              <p:nvPr/>
            </p:nvSpPr>
            <p:spPr bwMode="auto">
              <a:xfrm>
                <a:off x="5345483" y="3746024"/>
                <a:ext cx="562892" cy="295609"/>
              </a:xfrm>
              <a:custGeom>
                <a:avLst/>
                <a:gdLst>
                  <a:gd name="T0" fmla="*/ 241 w 327"/>
                  <a:gd name="T1" fmla="*/ 172 h 172"/>
                  <a:gd name="T2" fmla="*/ 16 w 327"/>
                  <a:gd name="T3" fmla="*/ 136 h 172"/>
                  <a:gd name="T4" fmla="*/ 14 w 327"/>
                  <a:gd name="T5" fmla="*/ 136 h 172"/>
                  <a:gd name="T6" fmla="*/ 2 w 327"/>
                  <a:gd name="T7" fmla="*/ 124 h 172"/>
                  <a:gd name="T8" fmla="*/ 5 w 327"/>
                  <a:gd name="T9" fmla="*/ 107 h 172"/>
                  <a:gd name="T10" fmla="*/ 241 w 327"/>
                  <a:gd name="T11" fmla="*/ 0 h 172"/>
                  <a:gd name="T12" fmla="*/ 327 w 327"/>
                  <a:gd name="T13" fmla="*/ 86 h 172"/>
                  <a:gd name="T14" fmla="*/ 241 w 327"/>
                  <a:gd name="T15" fmla="*/ 172 h 172"/>
                  <a:gd name="T16" fmla="*/ 53 w 327"/>
                  <a:gd name="T17" fmla="*/ 109 h 172"/>
                  <a:gd name="T18" fmla="*/ 241 w 327"/>
                  <a:gd name="T19" fmla="*/ 136 h 172"/>
                  <a:gd name="T20" fmla="*/ 291 w 327"/>
                  <a:gd name="T21" fmla="*/ 86 h 172"/>
                  <a:gd name="T22" fmla="*/ 241 w 327"/>
                  <a:gd name="T23" fmla="*/ 36 h 172"/>
                  <a:gd name="T24" fmla="*/ 53 w 327"/>
                  <a:gd name="T25" fmla="*/ 109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7" h="172">
                    <a:moveTo>
                      <a:pt x="241" y="172"/>
                    </a:moveTo>
                    <a:cubicBezTo>
                      <a:pt x="151" y="172"/>
                      <a:pt x="89" y="155"/>
                      <a:pt x="16" y="136"/>
                    </a:cubicBezTo>
                    <a:cubicBezTo>
                      <a:pt x="14" y="136"/>
                      <a:pt x="14" y="136"/>
                      <a:pt x="14" y="136"/>
                    </a:cubicBezTo>
                    <a:cubicBezTo>
                      <a:pt x="9" y="134"/>
                      <a:pt x="4" y="130"/>
                      <a:pt x="2" y="124"/>
                    </a:cubicBezTo>
                    <a:cubicBezTo>
                      <a:pt x="0" y="118"/>
                      <a:pt x="1" y="112"/>
                      <a:pt x="5" y="107"/>
                    </a:cubicBezTo>
                    <a:cubicBezTo>
                      <a:pt x="14" y="96"/>
                      <a:pt x="95" y="0"/>
                      <a:pt x="241" y="0"/>
                    </a:cubicBezTo>
                    <a:cubicBezTo>
                      <a:pt x="288" y="0"/>
                      <a:pt x="327" y="38"/>
                      <a:pt x="327" y="86"/>
                    </a:cubicBezTo>
                    <a:cubicBezTo>
                      <a:pt x="327" y="133"/>
                      <a:pt x="288" y="172"/>
                      <a:pt x="241" y="172"/>
                    </a:cubicBezTo>
                    <a:close/>
                    <a:moveTo>
                      <a:pt x="53" y="109"/>
                    </a:moveTo>
                    <a:cubicBezTo>
                      <a:pt x="112" y="124"/>
                      <a:pt x="167" y="136"/>
                      <a:pt x="241" y="136"/>
                    </a:cubicBezTo>
                    <a:cubicBezTo>
                      <a:pt x="268" y="136"/>
                      <a:pt x="291" y="113"/>
                      <a:pt x="291" y="86"/>
                    </a:cubicBezTo>
                    <a:cubicBezTo>
                      <a:pt x="291" y="58"/>
                      <a:pt x="268" y="36"/>
                      <a:pt x="241" y="36"/>
                    </a:cubicBezTo>
                    <a:cubicBezTo>
                      <a:pt x="146" y="36"/>
                      <a:pt x="83" y="81"/>
                      <a:pt x="53"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chemeClr val="bg1"/>
                  </a:solidFill>
                </a:endParaRPr>
              </a:p>
            </p:txBody>
          </p:sp>
          <p:sp>
            <p:nvSpPr>
              <p:cNvPr id="43" name="Freeform 69"/>
              <p:cNvSpPr>
                <a:spLocks/>
              </p:cNvSpPr>
              <p:nvPr/>
            </p:nvSpPr>
            <p:spPr bwMode="auto">
              <a:xfrm>
                <a:off x="6260636" y="3838992"/>
                <a:ext cx="661670" cy="522218"/>
              </a:xfrm>
              <a:custGeom>
                <a:avLst/>
                <a:gdLst>
                  <a:gd name="T0" fmla="*/ 366 w 385"/>
                  <a:gd name="T1" fmla="*/ 304 h 304"/>
                  <a:gd name="T2" fmla="*/ 364 w 385"/>
                  <a:gd name="T3" fmla="*/ 304 h 304"/>
                  <a:gd name="T4" fmla="*/ 90 w 385"/>
                  <a:gd name="T5" fmla="*/ 84 h 304"/>
                  <a:gd name="T6" fmla="*/ 33 w 385"/>
                  <a:gd name="T7" fmla="*/ 232 h 304"/>
                  <a:gd name="T8" fmla="*/ 8 w 385"/>
                  <a:gd name="T9" fmla="*/ 233 h 304"/>
                  <a:gd name="T10" fmla="*/ 6 w 385"/>
                  <a:gd name="T11" fmla="*/ 208 h 304"/>
                  <a:gd name="T12" fmla="*/ 52 w 385"/>
                  <a:gd name="T13" fmla="*/ 23 h 304"/>
                  <a:gd name="T14" fmla="*/ 62 w 385"/>
                  <a:gd name="T15" fmla="*/ 3 h 304"/>
                  <a:gd name="T16" fmla="*/ 84 w 385"/>
                  <a:gd name="T17" fmla="*/ 8 h 304"/>
                  <a:gd name="T18" fmla="*/ 110 w 385"/>
                  <a:gd name="T19" fmla="*/ 48 h 304"/>
                  <a:gd name="T20" fmla="*/ 368 w 385"/>
                  <a:gd name="T21" fmla="*/ 268 h 304"/>
                  <a:gd name="T22" fmla="*/ 384 w 385"/>
                  <a:gd name="T23" fmla="*/ 288 h 304"/>
                  <a:gd name="T24" fmla="*/ 366 w 385"/>
                  <a:gd name="T25"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5" h="304">
                    <a:moveTo>
                      <a:pt x="366" y="304"/>
                    </a:moveTo>
                    <a:cubicBezTo>
                      <a:pt x="366" y="304"/>
                      <a:pt x="365" y="304"/>
                      <a:pt x="364" y="304"/>
                    </a:cubicBezTo>
                    <a:cubicBezTo>
                      <a:pt x="229" y="289"/>
                      <a:pt x="141" y="164"/>
                      <a:pt x="90" y="84"/>
                    </a:cubicBezTo>
                    <a:cubicBezTo>
                      <a:pt x="87" y="128"/>
                      <a:pt x="75" y="185"/>
                      <a:pt x="33" y="232"/>
                    </a:cubicBezTo>
                    <a:cubicBezTo>
                      <a:pt x="26" y="239"/>
                      <a:pt x="15" y="240"/>
                      <a:pt x="8" y="233"/>
                    </a:cubicBezTo>
                    <a:cubicBezTo>
                      <a:pt x="0" y="226"/>
                      <a:pt x="0" y="215"/>
                      <a:pt x="6" y="208"/>
                    </a:cubicBezTo>
                    <a:cubicBezTo>
                      <a:pt x="72" y="135"/>
                      <a:pt x="52" y="24"/>
                      <a:pt x="52" y="23"/>
                    </a:cubicBezTo>
                    <a:cubicBezTo>
                      <a:pt x="50" y="15"/>
                      <a:pt x="55" y="7"/>
                      <a:pt x="62" y="3"/>
                    </a:cubicBezTo>
                    <a:cubicBezTo>
                      <a:pt x="70" y="0"/>
                      <a:pt x="78" y="2"/>
                      <a:pt x="84" y="8"/>
                    </a:cubicBezTo>
                    <a:cubicBezTo>
                      <a:pt x="91" y="17"/>
                      <a:pt x="99" y="31"/>
                      <a:pt x="110" y="48"/>
                    </a:cubicBezTo>
                    <a:cubicBezTo>
                      <a:pt x="155" y="120"/>
                      <a:pt x="240" y="254"/>
                      <a:pt x="368" y="268"/>
                    </a:cubicBezTo>
                    <a:cubicBezTo>
                      <a:pt x="378" y="270"/>
                      <a:pt x="385" y="279"/>
                      <a:pt x="384" y="288"/>
                    </a:cubicBezTo>
                    <a:cubicBezTo>
                      <a:pt x="383" y="298"/>
                      <a:pt x="375" y="304"/>
                      <a:pt x="366" y="3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chemeClr val="bg1"/>
                  </a:solidFill>
                </a:endParaRPr>
              </a:p>
            </p:txBody>
          </p:sp>
        </p:grpSp>
        <p:sp>
          <p:nvSpPr>
            <p:cNvPr id="44" name="Oval 43"/>
            <p:cNvSpPr/>
            <p:nvPr/>
          </p:nvSpPr>
          <p:spPr>
            <a:xfrm flipH="1">
              <a:off x="5077934" y="4442527"/>
              <a:ext cx="250074" cy="25007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932597"/>
              <a:endParaRPr lang="en-US" sz="1836" kern="0">
                <a:solidFill>
                  <a:schemeClr val="bg1"/>
                </a:solidFill>
              </a:endParaRPr>
            </a:p>
          </p:txBody>
        </p:sp>
        <p:sp>
          <p:nvSpPr>
            <p:cNvPr id="45" name="Oval 44"/>
            <p:cNvSpPr/>
            <p:nvPr/>
          </p:nvSpPr>
          <p:spPr>
            <a:xfrm flipH="1">
              <a:off x="6677499" y="4709266"/>
              <a:ext cx="250074" cy="250074"/>
            </a:xfrm>
            <a:prstGeom prst="ellips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932597"/>
              <a:endParaRPr lang="en-US" sz="1836" kern="0">
                <a:solidFill>
                  <a:schemeClr val="bg1"/>
                </a:solidFill>
              </a:endParaRPr>
            </a:p>
          </p:txBody>
        </p:sp>
        <p:sp>
          <p:nvSpPr>
            <p:cNvPr id="46" name="Oval 45"/>
            <p:cNvSpPr/>
            <p:nvPr/>
          </p:nvSpPr>
          <p:spPr>
            <a:xfrm flipH="1">
              <a:off x="5265585" y="5601725"/>
              <a:ext cx="250074" cy="250074"/>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932597"/>
              <a:endParaRPr lang="en-US" sz="1836" kern="0">
                <a:solidFill>
                  <a:schemeClr val="bg1"/>
                </a:solidFill>
              </a:endParaRPr>
            </a:p>
          </p:txBody>
        </p:sp>
        <p:sp>
          <p:nvSpPr>
            <p:cNvPr id="47" name="Oval 46"/>
            <p:cNvSpPr/>
            <p:nvPr/>
          </p:nvSpPr>
          <p:spPr>
            <a:xfrm flipH="1">
              <a:off x="6371566" y="5717127"/>
              <a:ext cx="250074" cy="250074"/>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932597"/>
              <a:endParaRPr lang="en-US" sz="1836" kern="0">
                <a:solidFill>
                  <a:schemeClr val="bg1"/>
                </a:solidFill>
              </a:endParaRPr>
            </a:p>
          </p:txBody>
        </p:sp>
        <p:sp>
          <p:nvSpPr>
            <p:cNvPr id="48" name="Oval 47"/>
            <p:cNvSpPr/>
            <p:nvPr/>
          </p:nvSpPr>
          <p:spPr>
            <a:xfrm flipH="1">
              <a:off x="4656437" y="6661369"/>
              <a:ext cx="250074" cy="250074"/>
            </a:xfrm>
            <a:prstGeom prst="ellipse">
              <a:avLst/>
            </a:prstGeom>
            <a:solidFill>
              <a:schemeClr val="accent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932597"/>
              <a:endParaRPr lang="en-US" sz="1836" kern="0">
                <a:solidFill>
                  <a:schemeClr val="bg1"/>
                </a:solidFill>
              </a:endParaRPr>
            </a:p>
          </p:txBody>
        </p:sp>
        <p:sp>
          <p:nvSpPr>
            <p:cNvPr id="49" name="Oval 48"/>
            <p:cNvSpPr/>
            <p:nvPr/>
          </p:nvSpPr>
          <p:spPr>
            <a:xfrm flipH="1">
              <a:off x="6845714" y="7074717"/>
              <a:ext cx="250074" cy="250074"/>
            </a:xfrm>
            <a:prstGeom prst="ellipse">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932597"/>
              <a:endParaRPr lang="en-US" sz="1836" kern="0">
                <a:solidFill>
                  <a:schemeClr val="bg1"/>
                </a:solidFill>
              </a:endParaRPr>
            </a:p>
          </p:txBody>
        </p:sp>
      </p:grpSp>
    </p:spTree>
    <p:extLst>
      <p:ext uri="{BB962C8B-B14F-4D97-AF65-F5344CB8AC3E}">
        <p14:creationId xmlns:p14="http://schemas.microsoft.com/office/powerpoint/2010/main" val="2123042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5" name="Group 14"/>
          <p:cNvGrpSpPr/>
          <p:nvPr/>
        </p:nvGrpSpPr>
        <p:grpSpPr>
          <a:xfrm>
            <a:off x="4454243" y="4692380"/>
            <a:ext cx="1583495" cy="977888"/>
            <a:chOff x="4366437" y="4600790"/>
            <a:chExt cx="1552587" cy="958801"/>
          </a:xfrm>
        </p:grpSpPr>
        <p:sp>
          <p:nvSpPr>
            <p:cNvPr id="588" name="Freeform 586"/>
            <p:cNvSpPr>
              <a:spLocks/>
            </p:cNvSpPr>
            <p:nvPr/>
          </p:nvSpPr>
          <p:spPr bwMode="auto">
            <a:xfrm>
              <a:off x="4745415" y="4785912"/>
              <a:ext cx="268951" cy="214813"/>
            </a:xfrm>
            <a:custGeom>
              <a:avLst/>
              <a:gdLst>
                <a:gd name="T0" fmla="*/ 2 w 65"/>
                <a:gd name="T1" fmla="*/ 44 h 52"/>
                <a:gd name="T2" fmla="*/ 3 w 65"/>
                <a:gd name="T3" fmla="*/ 12 h 52"/>
                <a:gd name="T4" fmla="*/ 65 w 65"/>
                <a:gd name="T5" fmla="*/ 18 h 52"/>
                <a:gd name="T6" fmla="*/ 59 w 65"/>
                <a:gd name="T7" fmla="*/ 52 h 52"/>
                <a:gd name="T8" fmla="*/ 2 w 65"/>
                <a:gd name="T9" fmla="*/ 44 h 52"/>
              </a:gdLst>
              <a:ahLst/>
              <a:cxnLst>
                <a:cxn ang="0">
                  <a:pos x="T0" y="T1"/>
                </a:cxn>
                <a:cxn ang="0">
                  <a:pos x="T2" y="T3"/>
                </a:cxn>
                <a:cxn ang="0">
                  <a:pos x="T4" y="T5"/>
                </a:cxn>
                <a:cxn ang="0">
                  <a:pos x="T6" y="T7"/>
                </a:cxn>
                <a:cxn ang="0">
                  <a:pos x="T8" y="T9"/>
                </a:cxn>
              </a:cxnLst>
              <a:rect l="0" t="0" r="r" b="b"/>
              <a:pathLst>
                <a:path w="65" h="52">
                  <a:moveTo>
                    <a:pt x="2" y="44"/>
                  </a:moveTo>
                  <a:cubicBezTo>
                    <a:pt x="3" y="12"/>
                    <a:pt x="3" y="12"/>
                    <a:pt x="3" y="12"/>
                  </a:cubicBezTo>
                  <a:cubicBezTo>
                    <a:pt x="3" y="12"/>
                    <a:pt x="31" y="0"/>
                    <a:pt x="65" y="18"/>
                  </a:cubicBezTo>
                  <a:cubicBezTo>
                    <a:pt x="59" y="52"/>
                    <a:pt x="59" y="52"/>
                    <a:pt x="59" y="52"/>
                  </a:cubicBezTo>
                  <a:cubicBezTo>
                    <a:pt x="59" y="52"/>
                    <a:pt x="0" y="44"/>
                    <a:pt x="2" y="44"/>
                  </a:cubicBezTo>
                  <a:close/>
                </a:path>
              </a:pathLst>
            </a:custGeom>
            <a:solidFill>
              <a:schemeClr val="accent4"/>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589" name="Freeform 587"/>
            <p:cNvSpPr>
              <a:spLocks/>
            </p:cNvSpPr>
            <p:nvPr/>
          </p:nvSpPr>
          <p:spPr bwMode="auto">
            <a:xfrm>
              <a:off x="4750655" y="4810363"/>
              <a:ext cx="148449" cy="174644"/>
            </a:xfrm>
            <a:custGeom>
              <a:avLst/>
              <a:gdLst>
                <a:gd name="T0" fmla="*/ 30 w 36"/>
                <a:gd name="T1" fmla="*/ 42 h 42"/>
                <a:gd name="T2" fmla="*/ 1 w 36"/>
                <a:gd name="T3" fmla="*/ 38 h 42"/>
                <a:gd name="T4" fmla="*/ 2 w 36"/>
                <a:gd name="T5" fmla="*/ 6 h 42"/>
                <a:gd name="T6" fmla="*/ 36 w 36"/>
                <a:gd name="T7" fmla="*/ 3 h 42"/>
              </a:gdLst>
              <a:ahLst/>
              <a:cxnLst>
                <a:cxn ang="0">
                  <a:pos x="T0" y="T1"/>
                </a:cxn>
                <a:cxn ang="0">
                  <a:pos x="T2" y="T3"/>
                </a:cxn>
                <a:cxn ang="0">
                  <a:pos x="T4" y="T5"/>
                </a:cxn>
                <a:cxn ang="0">
                  <a:pos x="T6" y="T7"/>
                </a:cxn>
              </a:cxnLst>
              <a:rect l="0" t="0" r="r" b="b"/>
              <a:pathLst>
                <a:path w="36" h="42">
                  <a:moveTo>
                    <a:pt x="30" y="42"/>
                  </a:moveTo>
                  <a:cubicBezTo>
                    <a:pt x="15" y="40"/>
                    <a:pt x="0" y="38"/>
                    <a:pt x="1" y="38"/>
                  </a:cubicBezTo>
                  <a:cubicBezTo>
                    <a:pt x="2" y="6"/>
                    <a:pt x="2" y="6"/>
                    <a:pt x="2" y="6"/>
                  </a:cubicBezTo>
                  <a:cubicBezTo>
                    <a:pt x="2" y="6"/>
                    <a:pt x="16" y="0"/>
                    <a:pt x="36" y="3"/>
                  </a:cubicBezTo>
                </a:path>
              </a:pathLst>
            </a:custGeom>
            <a:solidFill>
              <a:schemeClr val="accent4">
                <a:lumMod val="75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590" name="Freeform 588"/>
            <p:cNvSpPr>
              <a:spLocks/>
            </p:cNvSpPr>
            <p:nvPr/>
          </p:nvSpPr>
          <p:spPr bwMode="auto">
            <a:xfrm>
              <a:off x="5405571" y="4604284"/>
              <a:ext cx="244503" cy="165912"/>
            </a:xfrm>
            <a:custGeom>
              <a:avLst/>
              <a:gdLst>
                <a:gd name="T0" fmla="*/ 1 w 59"/>
                <a:gd name="T1" fmla="*/ 33 h 40"/>
                <a:gd name="T2" fmla="*/ 3 w 59"/>
                <a:gd name="T3" fmla="*/ 8 h 40"/>
                <a:gd name="T4" fmla="*/ 59 w 59"/>
                <a:gd name="T5" fmla="*/ 17 h 40"/>
                <a:gd name="T6" fmla="*/ 55 w 59"/>
                <a:gd name="T7" fmla="*/ 40 h 40"/>
                <a:gd name="T8" fmla="*/ 1 w 59"/>
                <a:gd name="T9" fmla="*/ 33 h 40"/>
              </a:gdLst>
              <a:ahLst/>
              <a:cxnLst>
                <a:cxn ang="0">
                  <a:pos x="T0" y="T1"/>
                </a:cxn>
                <a:cxn ang="0">
                  <a:pos x="T2" y="T3"/>
                </a:cxn>
                <a:cxn ang="0">
                  <a:pos x="T4" y="T5"/>
                </a:cxn>
                <a:cxn ang="0">
                  <a:pos x="T6" y="T7"/>
                </a:cxn>
                <a:cxn ang="0">
                  <a:pos x="T8" y="T9"/>
                </a:cxn>
              </a:cxnLst>
              <a:rect l="0" t="0" r="r" b="b"/>
              <a:pathLst>
                <a:path w="59" h="40">
                  <a:moveTo>
                    <a:pt x="1" y="33"/>
                  </a:moveTo>
                  <a:cubicBezTo>
                    <a:pt x="3" y="8"/>
                    <a:pt x="3" y="8"/>
                    <a:pt x="3" y="8"/>
                  </a:cubicBezTo>
                  <a:cubicBezTo>
                    <a:pt x="3" y="8"/>
                    <a:pt x="34" y="0"/>
                    <a:pt x="59" y="17"/>
                  </a:cubicBezTo>
                  <a:cubicBezTo>
                    <a:pt x="55" y="40"/>
                    <a:pt x="55" y="40"/>
                    <a:pt x="55" y="40"/>
                  </a:cubicBezTo>
                  <a:cubicBezTo>
                    <a:pt x="55" y="40"/>
                    <a:pt x="0" y="33"/>
                    <a:pt x="1" y="33"/>
                  </a:cubicBezTo>
                  <a:close/>
                </a:path>
              </a:pathLst>
            </a:custGeom>
            <a:solidFill>
              <a:schemeClr val="accent4"/>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591" name="Freeform 589"/>
            <p:cNvSpPr>
              <a:spLocks/>
            </p:cNvSpPr>
            <p:nvPr/>
          </p:nvSpPr>
          <p:spPr bwMode="auto">
            <a:xfrm>
              <a:off x="5646581" y="4724788"/>
              <a:ext cx="221799" cy="181630"/>
            </a:xfrm>
            <a:custGeom>
              <a:avLst/>
              <a:gdLst>
                <a:gd name="T0" fmla="*/ 5 w 54"/>
                <a:gd name="T1" fmla="*/ 38 h 44"/>
                <a:gd name="T2" fmla="*/ 7 w 54"/>
                <a:gd name="T3" fmla="*/ 10 h 44"/>
                <a:gd name="T4" fmla="*/ 54 w 54"/>
                <a:gd name="T5" fmla="*/ 21 h 44"/>
                <a:gd name="T6" fmla="*/ 49 w 54"/>
                <a:gd name="T7" fmla="*/ 44 h 44"/>
                <a:gd name="T8" fmla="*/ 5 w 54"/>
                <a:gd name="T9" fmla="*/ 38 h 44"/>
              </a:gdLst>
              <a:ahLst/>
              <a:cxnLst>
                <a:cxn ang="0">
                  <a:pos x="T0" y="T1"/>
                </a:cxn>
                <a:cxn ang="0">
                  <a:pos x="T2" y="T3"/>
                </a:cxn>
                <a:cxn ang="0">
                  <a:pos x="T4" y="T5"/>
                </a:cxn>
                <a:cxn ang="0">
                  <a:pos x="T6" y="T7"/>
                </a:cxn>
                <a:cxn ang="0">
                  <a:pos x="T8" y="T9"/>
                </a:cxn>
              </a:cxnLst>
              <a:rect l="0" t="0" r="r" b="b"/>
              <a:pathLst>
                <a:path w="54" h="44">
                  <a:moveTo>
                    <a:pt x="5" y="38"/>
                  </a:moveTo>
                  <a:cubicBezTo>
                    <a:pt x="7" y="10"/>
                    <a:pt x="7" y="10"/>
                    <a:pt x="7" y="10"/>
                  </a:cubicBezTo>
                  <a:cubicBezTo>
                    <a:pt x="7" y="10"/>
                    <a:pt x="34" y="0"/>
                    <a:pt x="54" y="21"/>
                  </a:cubicBezTo>
                  <a:cubicBezTo>
                    <a:pt x="49" y="44"/>
                    <a:pt x="49" y="44"/>
                    <a:pt x="49" y="44"/>
                  </a:cubicBezTo>
                  <a:cubicBezTo>
                    <a:pt x="49" y="44"/>
                    <a:pt x="0" y="37"/>
                    <a:pt x="5" y="38"/>
                  </a:cubicBezTo>
                  <a:close/>
                </a:path>
              </a:pathLst>
            </a:custGeom>
            <a:solidFill>
              <a:schemeClr val="accent4"/>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592" name="Freeform 590"/>
            <p:cNvSpPr>
              <a:spLocks/>
            </p:cNvSpPr>
            <p:nvPr/>
          </p:nvSpPr>
          <p:spPr bwMode="auto">
            <a:xfrm>
              <a:off x="5147097" y="4600790"/>
              <a:ext cx="213065" cy="151941"/>
            </a:xfrm>
            <a:custGeom>
              <a:avLst/>
              <a:gdLst>
                <a:gd name="T0" fmla="*/ 1 w 52"/>
                <a:gd name="T1" fmla="*/ 37 h 37"/>
                <a:gd name="T2" fmla="*/ 2 w 52"/>
                <a:gd name="T3" fmla="*/ 10 h 37"/>
                <a:gd name="T4" fmla="*/ 52 w 52"/>
                <a:gd name="T5" fmla="*/ 14 h 37"/>
                <a:gd name="T6" fmla="*/ 50 w 52"/>
                <a:gd name="T7" fmla="*/ 37 h 37"/>
                <a:gd name="T8" fmla="*/ 1 w 52"/>
                <a:gd name="T9" fmla="*/ 37 h 37"/>
              </a:gdLst>
              <a:ahLst/>
              <a:cxnLst>
                <a:cxn ang="0">
                  <a:pos x="T0" y="T1"/>
                </a:cxn>
                <a:cxn ang="0">
                  <a:pos x="T2" y="T3"/>
                </a:cxn>
                <a:cxn ang="0">
                  <a:pos x="T4" y="T5"/>
                </a:cxn>
                <a:cxn ang="0">
                  <a:pos x="T6" y="T7"/>
                </a:cxn>
                <a:cxn ang="0">
                  <a:pos x="T8" y="T9"/>
                </a:cxn>
              </a:cxnLst>
              <a:rect l="0" t="0" r="r" b="b"/>
              <a:pathLst>
                <a:path w="52" h="37">
                  <a:moveTo>
                    <a:pt x="1" y="37"/>
                  </a:moveTo>
                  <a:cubicBezTo>
                    <a:pt x="2" y="10"/>
                    <a:pt x="2" y="10"/>
                    <a:pt x="2" y="10"/>
                  </a:cubicBezTo>
                  <a:cubicBezTo>
                    <a:pt x="2" y="10"/>
                    <a:pt x="25" y="0"/>
                    <a:pt x="52" y="14"/>
                  </a:cubicBezTo>
                  <a:cubicBezTo>
                    <a:pt x="50" y="37"/>
                    <a:pt x="50" y="37"/>
                    <a:pt x="50" y="37"/>
                  </a:cubicBezTo>
                  <a:cubicBezTo>
                    <a:pt x="50" y="37"/>
                    <a:pt x="0" y="37"/>
                    <a:pt x="1" y="37"/>
                  </a:cubicBezTo>
                  <a:close/>
                </a:path>
              </a:pathLst>
            </a:custGeom>
            <a:solidFill>
              <a:schemeClr val="accent4"/>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593" name="Freeform 591"/>
            <p:cNvSpPr>
              <a:spLocks/>
            </p:cNvSpPr>
            <p:nvPr/>
          </p:nvSpPr>
          <p:spPr bwMode="auto">
            <a:xfrm>
              <a:off x="5047550" y="4654932"/>
              <a:ext cx="424386" cy="415654"/>
            </a:xfrm>
            <a:custGeom>
              <a:avLst/>
              <a:gdLst>
                <a:gd name="T0" fmla="*/ 0 w 243"/>
                <a:gd name="T1" fmla="*/ 168 h 238"/>
                <a:gd name="T2" fmla="*/ 12 w 243"/>
                <a:gd name="T3" fmla="*/ 21 h 238"/>
                <a:gd name="T4" fmla="*/ 243 w 243"/>
                <a:gd name="T5" fmla="*/ 0 h 238"/>
                <a:gd name="T6" fmla="*/ 224 w 243"/>
                <a:gd name="T7" fmla="*/ 238 h 238"/>
                <a:gd name="T8" fmla="*/ 0 w 243"/>
                <a:gd name="T9" fmla="*/ 168 h 238"/>
              </a:gdLst>
              <a:ahLst/>
              <a:cxnLst>
                <a:cxn ang="0">
                  <a:pos x="T0" y="T1"/>
                </a:cxn>
                <a:cxn ang="0">
                  <a:pos x="T2" y="T3"/>
                </a:cxn>
                <a:cxn ang="0">
                  <a:pos x="T4" y="T5"/>
                </a:cxn>
                <a:cxn ang="0">
                  <a:pos x="T6" y="T7"/>
                </a:cxn>
                <a:cxn ang="0">
                  <a:pos x="T8" y="T9"/>
                </a:cxn>
              </a:cxnLst>
              <a:rect l="0" t="0" r="r" b="b"/>
              <a:pathLst>
                <a:path w="243" h="238">
                  <a:moveTo>
                    <a:pt x="0" y="168"/>
                  </a:moveTo>
                  <a:lnTo>
                    <a:pt x="12" y="21"/>
                  </a:lnTo>
                  <a:lnTo>
                    <a:pt x="243" y="0"/>
                  </a:lnTo>
                  <a:lnTo>
                    <a:pt x="224" y="238"/>
                  </a:lnTo>
                  <a:lnTo>
                    <a:pt x="0" y="168"/>
                  </a:lnTo>
                  <a:close/>
                </a:path>
              </a:pathLst>
            </a:custGeom>
            <a:solidFill>
              <a:schemeClr val="accent4">
                <a:lumMod val="75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594" name="Freeform 592"/>
            <p:cNvSpPr>
              <a:spLocks/>
            </p:cNvSpPr>
            <p:nvPr/>
          </p:nvSpPr>
          <p:spPr bwMode="auto">
            <a:xfrm>
              <a:off x="4457252" y="4827828"/>
              <a:ext cx="242756" cy="178138"/>
            </a:xfrm>
            <a:custGeom>
              <a:avLst/>
              <a:gdLst>
                <a:gd name="T0" fmla="*/ 1 w 59"/>
                <a:gd name="T1" fmla="*/ 43 h 43"/>
                <a:gd name="T2" fmla="*/ 2 w 59"/>
                <a:gd name="T3" fmla="*/ 12 h 43"/>
                <a:gd name="T4" fmla="*/ 59 w 59"/>
                <a:gd name="T5" fmla="*/ 15 h 43"/>
                <a:gd name="T6" fmla="*/ 58 w 59"/>
                <a:gd name="T7" fmla="*/ 43 h 43"/>
                <a:gd name="T8" fmla="*/ 1 w 59"/>
                <a:gd name="T9" fmla="*/ 43 h 43"/>
              </a:gdLst>
              <a:ahLst/>
              <a:cxnLst>
                <a:cxn ang="0">
                  <a:pos x="T0" y="T1"/>
                </a:cxn>
                <a:cxn ang="0">
                  <a:pos x="T2" y="T3"/>
                </a:cxn>
                <a:cxn ang="0">
                  <a:pos x="T4" y="T5"/>
                </a:cxn>
                <a:cxn ang="0">
                  <a:pos x="T6" y="T7"/>
                </a:cxn>
                <a:cxn ang="0">
                  <a:pos x="T8" y="T9"/>
                </a:cxn>
              </a:cxnLst>
              <a:rect l="0" t="0" r="r" b="b"/>
              <a:pathLst>
                <a:path w="59" h="43">
                  <a:moveTo>
                    <a:pt x="1" y="43"/>
                  </a:moveTo>
                  <a:cubicBezTo>
                    <a:pt x="2" y="12"/>
                    <a:pt x="2" y="12"/>
                    <a:pt x="2" y="12"/>
                  </a:cubicBezTo>
                  <a:cubicBezTo>
                    <a:pt x="2" y="12"/>
                    <a:pt x="28" y="0"/>
                    <a:pt x="59" y="15"/>
                  </a:cubicBezTo>
                  <a:cubicBezTo>
                    <a:pt x="58" y="43"/>
                    <a:pt x="58" y="43"/>
                    <a:pt x="58" y="43"/>
                  </a:cubicBezTo>
                  <a:cubicBezTo>
                    <a:pt x="58" y="43"/>
                    <a:pt x="0" y="43"/>
                    <a:pt x="1" y="43"/>
                  </a:cubicBezTo>
                  <a:close/>
                </a:path>
              </a:pathLst>
            </a:custGeom>
            <a:solidFill>
              <a:schemeClr val="accent4"/>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595" name="Freeform 593"/>
            <p:cNvSpPr>
              <a:spLocks/>
            </p:cNvSpPr>
            <p:nvPr/>
          </p:nvSpPr>
          <p:spPr bwMode="auto">
            <a:xfrm>
              <a:off x="5080733" y="4881970"/>
              <a:ext cx="218305" cy="176392"/>
            </a:xfrm>
            <a:custGeom>
              <a:avLst/>
              <a:gdLst>
                <a:gd name="T0" fmla="*/ 1 w 53"/>
                <a:gd name="T1" fmla="*/ 34 h 43"/>
                <a:gd name="T2" fmla="*/ 3 w 53"/>
                <a:gd name="T3" fmla="*/ 10 h 43"/>
                <a:gd name="T4" fmla="*/ 53 w 53"/>
                <a:gd name="T5" fmla="*/ 17 h 43"/>
                <a:gd name="T6" fmla="*/ 48 w 53"/>
                <a:gd name="T7" fmla="*/ 43 h 43"/>
                <a:gd name="T8" fmla="*/ 1 w 53"/>
                <a:gd name="T9" fmla="*/ 34 h 43"/>
              </a:gdLst>
              <a:ahLst/>
              <a:cxnLst>
                <a:cxn ang="0">
                  <a:pos x="T0" y="T1"/>
                </a:cxn>
                <a:cxn ang="0">
                  <a:pos x="T2" y="T3"/>
                </a:cxn>
                <a:cxn ang="0">
                  <a:pos x="T4" y="T5"/>
                </a:cxn>
                <a:cxn ang="0">
                  <a:pos x="T6" y="T7"/>
                </a:cxn>
                <a:cxn ang="0">
                  <a:pos x="T8" y="T9"/>
                </a:cxn>
              </a:cxnLst>
              <a:rect l="0" t="0" r="r" b="b"/>
              <a:pathLst>
                <a:path w="53" h="43">
                  <a:moveTo>
                    <a:pt x="1" y="34"/>
                  </a:moveTo>
                  <a:cubicBezTo>
                    <a:pt x="3" y="10"/>
                    <a:pt x="3" y="10"/>
                    <a:pt x="3" y="10"/>
                  </a:cubicBezTo>
                  <a:cubicBezTo>
                    <a:pt x="3" y="10"/>
                    <a:pt x="31" y="0"/>
                    <a:pt x="53" y="17"/>
                  </a:cubicBezTo>
                  <a:cubicBezTo>
                    <a:pt x="48" y="43"/>
                    <a:pt x="48" y="43"/>
                    <a:pt x="48" y="43"/>
                  </a:cubicBezTo>
                  <a:cubicBezTo>
                    <a:pt x="48" y="43"/>
                    <a:pt x="0" y="34"/>
                    <a:pt x="1" y="34"/>
                  </a:cubicBezTo>
                  <a:close/>
                </a:path>
              </a:pathLst>
            </a:custGeom>
            <a:solidFill>
              <a:schemeClr val="accent4"/>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596" name="Freeform 594"/>
            <p:cNvSpPr>
              <a:spLocks/>
            </p:cNvSpPr>
            <p:nvPr/>
          </p:nvSpPr>
          <p:spPr bwMode="auto">
            <a:xfrm>
              <a:off x="4366437" y="4881970"/>
              <a:ext cx="482020" cy="626973"/>
            </a:xfrm>
            <a:custGeom>
              <a:avLst/>
              <a:gdLst>
                <a:gd name="T0" fmla="*/ 0 w 276"/>
                <a:gd name="T1" fmla="*/ 302 h 359"/>
                <a:gd name="T2" fmla="*/ 2 w 276"/>
                <a:gd name="T3" fmla="*/ 49 h 359"/>
                <a:gd name="T4" fmla="*/ 276 w 276"/>
                <a:gd name="T5" fmla="*/ 0 h 359"/>
                <a:gd name="T6" fmla="*/ 236 w 276"/>
                <a:gd name="T7" fmla="*/ 359 h 359"/>
                <a:gd name="T8" fmla="*/ 0 w 276"/>
                <a:gd name="T9" fmla="*/ 302 h 359"/>
              </a:gdLst>
              <a:ahLst/>
              <a:cxnLst>
                <a:cxn ang="0">
                  <a:pos x="T0" y="T1"/>
                </a:cxn>
                <a:cxn ang="0">
                  <a:pos x="T2" y="T3"/>
                </a:cxn>
                <a:cxn ang="0">
                  <a:pos x="T4" y="T5"/>
                </a:cxn>
                <a:cxn ang="0">
                  <a:pos x="T6" y="T7"/>
                </a:cxn>
                <a:cxn ang="0">
                  <a:pos x="T8" y="T9"/>
                </a:cxn>
              </a:cxnLst>
              <a:rect l="0" t="0" r="r" b="b"/>
              <a:pathLst>
                <a:path w="276" h="359">
                  <a:moveTo>
                    <a:pt x="0" y="302"/>
                  </a:moveTo>
                  <a:lnTo>
                    <a:pt x="2" y="49"/>
                  </a:lnTo>
                  <a:lnTo>
                    <a:pt x="276" y="0"/>
                  </a:lnTo>
                  <a:lnTo>
                    <a:pt x="236" y="359"/>
                  </a:lnTo>
                  <a:lnTo>
                    <a:pt x="0" y="302"/>
                  </a:lnTo>
                  <a:close/>
                </a:path>
              </a:pathLst>
            </a:custGeom>
            <a:solidFill>
              <a:schemeClr val="accent4">
                <a:lumMod val="75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597" name="Freeform 595"/>
            <p:cNvSpPr>
              <a:spLocks/>
            </p:cNvSpPr>
            <p:nvPr/>
          </p:nvSpPr>
          <p:spPr bwMode="auto">
            <a:xfrm>
              <a:off x="4460744" y="4852279"/>
              <a:ext cx="127490" cy="153687"/>
            </a:xfrm>
            <a:custGeom>
              <a:avLst/>
              <a:gdLst>
                <a:gd name="T0" fmla="*/ 29 w 31"/>
                <a:gd name="T1" fmla="*/ 37 h 37"/>
                <a:gd name="T2" fmla="*/ 0 w 31"/>
                <a:gd name="T3" fmla="*/ 37 h 37"/>
                <a:gd name="T4" fmla="*/ 1 w 31"/>
                <a:gd name="T5" fmla="*/ 6 h 37"/>
                <a:gd name="T6" fmla="*/ 31 w 31"/>
                <a:gd name="T7" fmla="*/ 2 h 37"/>
              </a:gdLst>
              <a:ahLst/>
              <a:cxnLst>
                <a:cxn ang="0">
                  <a:pos x="T0" y="T1"/>
                </a:cxn>
                <a:cxn ang="0">
                  <a:pos x="T2" y="T3"/>
                </a:cxn>
                <a:cxn ang="0">
                  <a:pos x="T4" y="T5"/>
                </a:cxn>
                <a:cxn ang="0">
                  <a:pos x="T6" y="T7"/>
                </a:cxn>
              </a:cxnLst>
              <a:rect l="0" t="0" r="r" b="b"/>
              <a:pathLst>
                <a:path w="31" h="37">
                  <a:moveTo>
                    <a:pt x="29" y="37"/>
                  </a:moveTo>
                  <a:cubicBezTo>
                    <a:pt x="14" y="37"/>
                    <a:pt x="0" y="37"/>
                    <a:pt x="0" y="37"/>
                  </a:cubicBezTo>
                  <a:cubicBezTo>
                    <a:pt x="1" y="6"/>
                    <a:pt x="1" y="6"/>
                    <a:pt x="1" y="6"/>
                  </a:cubicBezTo>
                  <a:cubicBezTo>
                    <a:pt x="1" y="6"/>
                    <a:pt x="13" y="0"/>
                    <a:pt x="31" y="2"/>
                  </a:cubicBezTo>
                </a:path>
              </a:pathLst>
            </a:custGeom>
            <a:solidFill>
              <a:schemeClr val="accent4">
                <a:lumMod val="75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02" name="Freeform 600"/>
            <p:cNvSpPr>
              <a:spLocks/>
            </p:cNvSpPr>
            <p:nvPr/>
          </p:nvSpPr>
          <p:spPr bwMode="auto">
            <a:xfrm>
              <a:off x="5056282" y="4918643"/>
              <a:ext cx="106534" cy="136222"/>
            </a:xfrm>
            <a:custGeom>
              <a:avLst/>
              <a:gdLst>
                <a:gd name="T0" fmla="*/ 22 w 26"/>
                <a:gd name="T1" fmla="*/ 33 h 33"/>
                <a:gd name="T2" fmla="*/ 1 w 26"/>
                <a:gd name="T3" fmla="*/ 29 h 33"/>
                <a:gd name="T4" fmla="*/ 3 w 26"/>
                <a:gd name="T5" fmla="*/ 2 h 33"/>
                <a:gd name="T6" fmla="*/ 26 w 26"/>
                <a:gd name="T7" fmla="*/ 2 h 33"/>
              </a:gdLst>
              <a:ahLst/>
              <a:cxnLst>
                <a:cxn ang="0">
                  <a:pos x="T0" y="T1"/>
                </a:cxn>
                <a:cxn ang="0">
                  <a:pos x="T2" y="T3"/>
                </a:cxn>
                <a:cxn ang="0">
                  <a:pos x="T4" y="T5"/>
                </a:cxn>
                <a:cxn ang="0">
                  <a:pos x="T6" y="T7"/>
                </a:cxn>
              </a:cxnLst>
              <a:rect l="0" t="0" r="r" b="b"/>
              <a:pathLst>
                <a:path w="26" h="33">
                  <a:moveTo>
                    <a:pt x="22" y="33"/>
                  </a:moveTo>
                  <a:cubicBezTo>
                    <a:pt x="10" y="31"/>
                    <a:pt x="0" y="29"/>
                    <a:pt x="1" y="29"/>
                  </a:cubicBezTo>
                  <a:cubicBezTo>
                    <a:pt x="3" y="2"/>
                    <a:pt x="3" y="2"/>
                    <a:pt x="3" y="2"/>
                  </a:cubicBezTo>
                  <a:cubicBezTo>
                    <a:pt x="3" y="2"/>
                    <a:pt x="17" y="0"/>
                    <a:pt x="26" y="2"/>
                  </a:cubicBezTo>
                </a:path>
              </a:pathLst>
            </a:custGeom>
            <a:solidFill>
              <a:schemeClr val="accent4">
                <a:lumMod val="75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03" name="Freeform 601"/>
            <p:cNvSpPr>
              <a:spLocks/>
            </p:cNvSpPr>
            <p:nvPr/>
          </p:nvSpPr>
          <p:spPr bwMode="auto">
            <a:xfrm>
              <a:off x="4769866" y="4881970"/>
              <a:ext cx="1086289" cy="677621"/>
            </a:xfrm>
            <a:custGeom>
              <a:avLst/>
              <a:gdLst>
                <a:gd name="T0" fmla="*/ 45 w 622"/>
                <a:gd name="T1" fmla="*/ 0 h 388"/>
                <a:gd name="T2" fmla="*/ 622 w 622"/>
                <a:gd name="T3" fmla="*/ 184 h 388"/>
                <a:gd name="T4" fmla="*/ 589 w 622"/>
                <a:gd name="T5" fmla="*/ 388 h 388"/>
                <a:gd name="T6" fmla="*/ 0 w 622"/>
                <a:gd name="T7" fmla="*/ 359 h 388"/>
                <a:gd name="T8" fmla="*/ 45 w 622"/>
                <a:gd name="T9" fmla="*/ 0 h 388"/>
              </a:gdLst>
              <a:ahLst/>
              <a:cxnLst>
                <a:cxn ang="0">
                  <a:pos x="T0" y="T1"/>
                </a:cxn>
                <a:cxn ang="0">
                  <a:pos x="T2" y="T3"/>
                </a:cxn>
                <a:cxn ang="0">
                  <a:pos x="T4" y="T5"/>
                </a:cxn>
                <a:cxn ang="0">
                  <a:pos x="T6" y="T7"/>
                </a:cxn>
                <a:cxn ang="0">
                  <a:pos x="T8" y="T9"/>
                </a:cxn>
              </a:cxnLst>
              <a:rect l="0" t="0" r="r" b="b"/>
              <a:pathLst>
                <a:path w="622" h="388">
                  <a:moveTo>
                    <a:pt x="45" y="0"/>
                  </a:moveTo>
                  <a:lnTo>
                    <a:pt x="622" y="184"/>
                  </a:lnTo>
                  <a:lnTo>
                    <a:pt x="589" y="388"/>
                  </a:lnTo>
                  <a:lnTo>
                    <a:pt x="0" y="359"/>
                  </a:lnTo>
                  <a:lnTo>
                    <a:pt x="45" y="0"/>
                  </a:lnTo>
                  <a:close/>
                </a:path>
              </a:pathLst>
            </a:custGeom>
            <a:solidFill>
              <a:schemeClr val="accent4"/>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04" name="Freeform 602"/>
            <p:cNvSpPr>
              <a:spLocks/>
            </p:cNvSpPr>
            <p:nvPr/>
          </p:nvSpPr>
          <p:spPr bwMode="auto">
            <a:xfrm>
              <a:off x="5150589" y="4625241"/>
              <a:ext cx="103040" cy="127490"/>
            </a:xfrm>
            <a:custGeom>
              <a:avLst/>
              <a:gdLst>
                <a:gd name="T0" fmla="*/ 23 w 25"/>
                <a:gd name="T1" fmla="*/ 31 h 31"/>
                <a:gd name="T2" fmla="*/ 0 w 25"/>
                <a:gd name="T3" fmla="*/ 31 h 31"/>
                <a:gd name="T4" fmla="*/ 1 w 25"/>
                <a:gd name="T5" fmla="*/ 4 h 31"/>
                <a:gd name="T6" fmla="*/ 25 w 25"/>
                <a:gd name="T7" fmla="*/ 1 h 31"/>
              </a:gdLst>
              <a:ahLst/>
              <a:cxnLst>
                <a:cxn ang="0">
                  <a:pos x="T0" y="T1"/>
                </a:cxn>
                <a:cxn ang="0">
                  <a:pos x="T2" y="T3"/>
                </a:cxn>
                <a:cxn ang="0">
                  <a:pos x="T4" y="T5"/>
                </a:cxn>
                <a:cxn ang="0">
                  <a:pos x="T6" y="T7"/>
                </a:cxn>
              </a:cxnLst>
              <a:rect l="0" t="0" r="r" b="b"/>
              <a:pathLst>
                <a:path w="25" h="31">
                  <a:moveTo>
                    <a:pt x="23" y="31"/>
                  </a:moveTo>
                  <a:cubicBezTo>
                    <a:pt x="11" y="31"/>
                    <a:pt x="0" y="31"/>
                    <a:pt x="0" y="31"/>
                  </a:cubicBezTo>
                  <a:cubicBezTo>
                    <a:pt x="1" y="4"/>
                    <a:pt x="1" y="4"/>
                    <a:pt x="1" y="4"/>
                  </a:cubicBezTo>
                  <a:cubicBezTo>
                    <a:pt x="1" y="4"/>
                    <a:pt x="10" y="0"/>
                    <a:pt x="25" y="1"/>
                  </a:cubicBezTo>
                </a:path>
              </a:pathLst>
            </a:custGeom>
            <a:solidFill>
              <a:schemeClr val="accent4">
                <a:lumMod val="75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05" name="Freeform 603"/>
            <p:cNvSpPr>
              <a:spLocks/>
            </p:cNvSpPr>
            <p:nvPr/>
          </p:nvSpPr>
          <p:spPr bwMode="auto">
            <a:xfrm>
              <a:off x="5653566" y="4752732"/>
              <a:ext cx="108279" cy="136222"/>
            </a:xfrm>
            <a:custGeom>
              <a:avLst/>
              <a:gdLst>
                <a:gd name="T0" fmla="*/ 22 w 26"/>
                <a:gd name="T1" fmla="*/ 33 h 33"/>
                <a:gd name="T2" fmla="*/ 3 w 26"/>
                <a:gd name="T3" fmla="*/ 31 h 33"/>
                <a:gd name="T4" fmla="*/ 5 w 26"/>
                <a:gd name="T5" fmla="*/ 3 h 33"/>
                <a:gd name="T6" fmla="*/ 26 w 26"/>
                <a:gd name="T7" fmla="*/ 1 h 33"/>
              </a:gdLst>
              <a:ahLst/>
              <a:cxnLst>
                <a:cxn ang="0">
                  <a:pos x="T0" y="T1"/>
                </a:cxn>
                <a:cxn ang="0">
                  <a:pos x="T2" y="T3"/>
                </a:cxn>
                <a:cxn ang="0">
                  <a:pos x="T4" y="T5"/>
                </a:cxn>
                <a:cxn ang="0">
                  <a:pos x="T6" y="T7"/>
                </a:cxn>
              </a:cxnLst>
              <a:rect l="0" t="0" r="r" b="b"/>
              <a:pathLst>
                <a:path w="26" h="33">
                  <a:moveTo>
                    <a:pt x="22" y="33"/>
                  </a:moveTo>
                  <a:cubicBezTo>
                    <a:pt x="11" y="32"/>
                    <a:pt x="0" y="30"/>
                    <a:pt x="3" y="31"/>
                  </a:cubicBezTo>
                  <a:cubicBezTo>
                    <a:pt x="5" y="3"/>
                    <a:pt x="5" y="3"/>
                    <a:pt x="5" y="3"/>
                  </a:cubicBezTo>
                  <a:cubicBezTo>
                    <a:pt x="5" y="3"/>
                    <a:pt x="14" y="0"/>
                    <a:pt x="26" y="1"/>
                  </a:cubicBezTo>
                </a:path>
              </a:pathLst>
            </a:custGeom>
            <a:solidFill>
              <a:schemeClr val="accent4">
                <a:lumMod val="75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08" name="Freeform 606"/>
            <p:cNvSpPr>
              <a:spLocks/>
            </p:cNvSpPr>
            <p:nvPr/>
          </p:nvSpPr>
          <p:spPr bwMode="auto">
            <a:xfrm>
              <a:off x="5410810" y="4625241"/>
              <a:ext cx="111774" cy="132730"/>
            </a:xfrm>
            <a:custGeom>
              <a:avLst/>
              <a:gdLst>
                <a:gd name="T0" fmla="*/ 26 w 27"/>
                <a:gd name="T1" fmla="*/ 32 h 32"/>
                <a:gd name="T2" fmla="*/ 0 w 27"/>
                <a:gd name="T3" fmla="*/ 28 h 32"/>
                <a:gd name="T4" fmla="*/ 2 w 27"/>
                <a:gd name="T5" fmla="*/ 3 h 32"/>
                <a:gd name="T6" fmla="*/ 27 w 27"/>
                <a:gd name="T7" fmla="*/ 2 h 32"/>
              </a:gdLst>
              <a:ahLst/>
              <a:cxnLst>
                <a:cxn ang="0">
                  <a:pos x="T0" y="T1"/>
                </a:cxn>
                <a:cxn ang="0">
                  <a:pos x="T2" y="T3"/>
                </a:cxn>
                <a:cxn ang="0">
                  <a:pos x="T4" y="T5"/>
                </a:cxn>
                <a:cxn ang="0">
                  <a:pos x="T6" y="T7"/>
                </a:cxn>
              </a:cxnLst>
              <a:rect l="0" t="0" r="r" b="b"/>
              <a:pathLst>
                <a:path w="27" h="32">
                  <a:moveTo>
                    <a:pt x="26" y="32"/>
                  </a:moveTo>
                  <a:cubicBezTo>
                    <a:pt x="12" y="30"/>
                    <a:pt x="0" y="28"/>
                    <a:pt x="0" y="28"/>
                  </a:cubicBezTo>
                  <a:cubicBezTo>
                    <a:pt x="2" y="3"/>
                    <a:pt x="2" y="3"/>
                    <a:pt x="2" y="3"/>
                  </a:cubicBezTo>
                  <a:cubicBezTo>
                    <a:pt x="2" y="3"/>
                    <a:pt x="13" y="0"/>
                    <a:pt x="27" y="2"/>
                  </a:cubicBezTo>
                </a:path>
              </a:pathLst>
            </a:custGeom>
            <a:solidFill>
              <a:schemeClr val="accent4">
                <a:lumMod val="75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09" name="Freeform 607"/>
            <p:cNvSpPr>
              <a:spLocks/>
            </p:cNvSpPr>
            <p:nvPr/>
          </p:nvSpPr>
          <p:spPr bwMode="auto">
            <a:xfrm>
              <a:off x="5435260" y="4654932"/>
              <a:ext cx="483764" cy="548384"/>
            </a:xfrm>
            <a:custGeom>
              <a:avLst/>
              <a:gdLst>
                <a:gd name="T0" fmla="*/ 21 w 277"/>
                <a:gd name="T1" fmla="*/ 0 h 314"/>
                <a:gd name="T2" fmla="*/ 277 w 277"/>
                <a:gd name="T3" fmla="*/ 146 h 314"/>
                <a:gd name="T4" fmla="*/ 241 w 277"/>
                <a:gd name="T5" fmla="*/ 314 h 314"/>
                <a:gd name="T6" fmla="*/ 0 w 277"/>
                <a:gd name="T7" fmla="*/ 238 h 314"/>
                <a:gd name="T8" fmla="*/ 21 w 277"/>
                <a:gd name="T9" fmla="*/ 0 h 314"/>
              </a:gdLst>
              <a:ahLst/>
              <a:cxnLst>
                <a:cxn ang="0">
                  <a:pos x="T0" y="T1"/>
                </a:cxn>
                <a:cxn ang="0">
                  <a:pos x="T2" y="T3"/>
                </a:cxn>
                <a:cxn ang="0">
                  <a:pos x="T4" y="T5"/>
                </a:cxn>
                <a:cxn ang="0">
                  <a:pos x="T6" y="T7"/>
                </a:cxn>
                <a:cxn ang="0">
                  <a:pos x="T8" y="T9"/>
                </a:cxn>
              </a:cxnLst>
              <a:rect l="0" t="0" r="r" b="b"/>
              <a:pathLst>
                <a:path w="277" h="314">
                  <a:moveTo>
                    <a:pt x="21" y="0"/>
                  </a:moveTo>
                  <a:lnTo>
                    <a:pt x="277" y="146"/>
                  </a:lnTo>
                  <a:lnTo>
                    <a:pt x="241" y="314"/>
                  </a:lnTo>
                  <a:lnTo>
                    <a:pt x="0" y="238"/>
                  </a:lnTo>
                  <a:lnTo>
                    <a:pt x="21" y="0"/>
                  </a:lnTo>
                  <a:close/>
                </a:path>
              </a:pathLst>
            </a:custGeom>
            <a:solidFill>
              <a:schemeClr val="accent4"/>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grpSp>
      <p:grpSp>
        <p:nvGrpSpPr>
          <p:cNvPr id="21" name="Group 20"/>
          <p:cNvGrpSpPr/>
          <p:nvPr/>
        </p:nvGrpSpPr>
        <p:grpSpPr>
          <a:xfrm>
            <a:off x="-619666" y="4141097"/>
            <a:ext cx="12187033" cy="4432189"/>
            <a:chOff x="-608435" y="4060268"/>
            <a:chExt cx="11949156" cy="4345678"/>
          </a:xfrm>
        </p:grpSpPr>
        <p:sp>
          <p:nvSpPr>
            <p:cNvPr id="613" name="Freeform 611"/>
            <p:cNvSpPr>
              <a:spLocks/>
            </p:cNvSpPr>
            <p:nvPr/>
          </p:nvSpPr>
          <p:spPr bwMode="auto">
            <a:xfrm>
              <a:off x="-353974" y="4060268"/>
              <a:ext cx="11694695" cy="3876444"/>
            </a:xfrm>
            <a:custGeom>
              <a:avLst/>
              <a:gdLst>
                <a:gd name="T0" fmla="*/ 0 w 4239"/>
                <a:gd name="T1" fmla="*/ 587 h 1404"/>
                <a:gd name="T2" fmla="*/ 4228 w 4239"/>
                <a:gd name="T3" fmla="*/ 1374 h 1404"/>
                <a:gd name="T4" fmla="*/ 4239 w 4239"/>
                <a:gd name="T5" fmla="*/ 1404 h 1404"/>
                <a:gd name="T6" fmla="*/ 3673 w 4239"/>
                <a:gd name="T7" fmla="*/ 1381 h 1404"/>
                <a:gd name="T8" fmla="*/ 4 w 4239"/>
                <a:gd name="T9" fmla="*/ 1389 h 1404"/>
                <a:gd name="T10" fmla="*/ 0 w 4239"/>
                <a:gd name="T11" fmla="*/ 587 h 1404"/>
              </a:gdLst>
              <a:ahLst/>
              <a:cxnLst>
                <a:cxn ang="0">
                  <a:pos x="T0" y="T1"/>
                </a:cxn>
                <a:cxn ang="0">
                  <a:pos x="T2" y="T3"/>
                </a:cxn>
                <a:cxn ang="0">
                  <a:pos x="T4" y="T5"/>
                </a:cxn>
                <a:cxn ang="0">
                  <a:pos x="T6" y="T7"/>
                </a:cxn>
                <a:cxn ang="0">
                  <a:pos x="T8" y="T9"/>
                </a:cxn>
                <a:cxn ang="0">
                  <a:pos x="T10" y="T11"/>
                </a:cxn>
              </a:cxnLst>
              <a:rect l="0" t="0" r="r" b="b"/>
              <a:pathLst>
                <a:path w="4239" h="1404">
                  <a:moveTo>
                    <a:pt x="0" y="587"/>
                  </a:moveTo>
                  <a:cubicBezTo>
                    <a:pt x="0" y="587"/>
                    <a:pt x="2987" y="0"/>
                    <a:pt x="4228" y="1374"/>
                  </a:cubicBezTo>
                  <a:cubicBezTo>
                    <a:pt x="4228" y="1374"/>
                    <a:pt x="4236" y="1341"/>
                    <a:pt x="4239" y="1404"/>
                  </a:cubicBezTo>
                  <a:cubicBezTo>
                    <a:pt x="4032" y="1382"/>
                    <a:pt x="3673" y="1381"/>
                    <a:pt x="3673" y="1381"/>
                  </a:cubicBezTo>
                  <a:cubicBezTo>
                    <a:pt x="4" y="1389"/>
                    <a:pt x="4" y="1389"/>
                    <a:pt x="4" y="1389"/>
                  </a:cubicBezTo>
                  <a:cubicBezTo>
                    <a:pt x="0" y="587"/>
                    <a:pt x="0" y="587"/>
                    <a:pt x="0" y="587"/>
                  </a:cubicBezTo>
                </a:path>
              </a:pathLst>
            </a:custGeom>
            <a:solidFill>
              <a:schemeClr val="tx2">
                <a:lumMod val="75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16" name="Freeform 614"/>
            <p:cNvSpPr>
              <a:spLocks noEditPoints="1"/>
            </p:cNvSpPr>
            <p:nvPr/>
          </p:nvSpPr>
          <p:spPr bwMode="auto">
            <a:xfrm>
              <a:off x="1000038" y="5471475"/>
              <a:ext cx="5905127" cy="2368353"/>
            </a:xfrm>
            <a:custGeom>
              <a:avLst/>
              <a:gdLst>
                <a:gd name="T0" fmla="*/ 16 w 2140"/>
                <a:gd name="T1" fmla="*/ 7 h 858"/>
                <a:gd name="T2" fmla="*/ 82 w 2140"/>
                <a:gd name="T3" fmla="*/ 4 h 858"/>
                <a:gd name="T4" fmla="*/ 113 w 2140"/>
                <a:gd name="T5" fmla="*/ 3 h 858"/>
                <a:gd name="T6" fmla="*/ 148 w 2140"/>
                <a:gd name="T7" fmla="*/ 0 h 858"/>
                <a:gd name="T8" fmla="*/ 214 w 2140"/>
                <a:gd name="T9" fmla="*/ 9 h 858"/>
                <a:gd name="T10" fmla="*/ 178 w 2140"/>
                <a:gd name="T11" fmla="*/ 4 h 858"/>
                <a:gd name="T12" fmla="*/ 284 w 2140"/>
                <a:gd name="T13" fmla="*/ 8 h 858"/>
                <a:gd name="T14" fmla="*/ 312 w 2140"/>
                <a:gd name="T15" fmla="*/ 15 h 858"/>
                <a:gd name="T16" fmla="*/ 313 w 2140"/>
                <a:gd name="T17" fmla="*/ 6 h 858"/>
                <a:gd name="T18" fmla="*/ 410 w 2140"/>
                <a:gd name="T19" fmla="*/ 26 h 858"/>
                <a:gd name="T20" fmla="*/ 437 w 2140"/>
                <a:gd name="T21" fmla="*/ 23 h 858"/>
                <a:gd name="T22" fmla="*/ 477 w 2140"/>
                <a:gd name="T23" fmla="*/ 22 h 858"/>
                <a:gd name="T24" fmla="*/ 540 w 2140"/>
                <a:gd name="T25" fmla="*/ 45 h 858"/>
                <a:gd name="T26" fmla="*/ 502 w 2140"/>
                <a:gd name="T27" fmla="*/ 32 h 858"/>
                <a:gd name="T28" fmla="*/ 613 w 2140"/>
                <a:gd name="T29" fmla="*/ 50 h 858"/>
                <a:gd name="T30" fmla="*/ 637 w 2140"/>
                <a:gd name="T31" fmla="*/ 63 h 858"/>
                <a:gd name="T32" fmla="*/ 640 w 2140"/>
                <a:gd name="T33" fmla="*/ 48 h 858"/>
                <a:gd name="T34" fmla="*/ 733 w 2140"/>
                <a:gd name="T35" fmla="*/ 84 h 858"/>
                <a:gd name="T36" fmla="*/ 759 w 2140"/>
                <a:gd name="T37" fmla="*/ 81 h 858"/>
                <a:gd name="T38" fmla="*/ 801 w 2140"/>
                <a:gd name="T39" fmla="*/ 83 h 858"/>
                <a:gd name="T40" fmla="*/ 860 w 2140"/>
                <a:gd name="T41" fmla="*/ 117 h 858"/>
                <a:gd name="T42" fmla="*/ 822 w 2140"/>
                <a:gd name="T43" fmla="*/ 97 h 858"/>
                <a:gd name="T44" fmla="*/ 935 w 2140"/>
                <a:gd name="T45" fmla="*/ 129 h 858"/>
                <a:gd name="T46" fmla="*/ 954 w 2140"/>
                <a:gd name="T47" fmla="*/ 145 h 858"/>
                <a:gd name="T48" fmla="*/ 960 w 2140"/>
                <a:gd name="T49" fmla="*/ 127 h 858"/>
                <a:gd name="T50" fmla="*/ 1048 w 2140"/>
                <a:gd name="T51" fmla="*/ 176 h 858"/>
                <a:gd name="T52" fmla="*/ 1073 w 2140"/>
                <a:gd name="T53" fmla="*/ 175 h 858"/>
                <a:gd name="T54" fmla="*/ 1116 w 2140"/>
                <a:gd name="T55" fmla="*/ 181 h 858"/>
                <a:gd name="T56" fmla="*/ 1170 w 2140"/>
                <a:gd name="T57" fmla="*/ 222 h 858"/>
                <a:gd name="T58" fmla="*/ 1135 w 2140"/>
                <a:gd name="T59" fmla="*/ 198 h 858"/>
                <a:gd name="T60" fmla="*/ 1243 w 2140"/>
                <a:gd name="T61" fmla="*/ 243 h 858"/>
                <a:gd name="T62" fmla="*/ 1256 w 2140"/>
                <a:gd name="T63" fmla="*/ 249 h 858"/>
                <a:gd name="T64" fmla="*/ 1269 w 2140"/>
                <a:gd name="T65" fmla="*/ 244 h 858"/>
                <a:gd name="T66" fmla="*/ 1350 w 2140"/>
                <a:gd name="T67" fmla="*/ 302 h 858"/>
                <a:gd name="T68" fmla="*/ 1388 w 2140"/>
                <a:gd name="T69" fmla="*/ 301 h 858"/>
                <a:gd name="T70" fmla="*/ 1417 w 2140"/>
                <a:gd name="T71" fmla="*/ 316 h 858"/>
                <a:gd name="T72" fmla="*/ 1438 w 2140"/>
                <a:gd name="T73" fmla="*/ 347 h 858"/>
                <a:gd name="T74" fmla="*/ 1447 w 2140"/>
                <a:gd name="T75" fmla="*/ 331 h 858"/>
                <a:gd name="T76" fmla="*/ 1536 w 2140"/>
                <a:gd name="T77" fmla="*/ 391 h 858"/>
                <a:gd name="T78" fmla="*/ 1550 w 2140"/>
                <a:gd name="T79" fmla="*/ 399 h 858"/>
                <a:gd name="T80" fmla="*/ 1562 w 2140"/>
                <a:gd name="T81" fmla="*/ 396 h 858"/>
                <a:gd name="T82" fmla="*/ 1637 w 2140"/>
                <a:gd name="T83" fmla="*/ 461 h 858"/>
                <a:gd name="T84" fmla="*/ 1673 w 2140"/>
                <a:gd name="T85" fmla="*/ 466 h 858"/>
                <a:gd name="T86" fmla="*/ 1701 w 2140"/>
                <a:gd name="T87" fmla="*/ 485 h 858"/>
                <a:gd name="T88" fmla="*/ 1720 w 2140"/>
                <a:gd name="T89" fmla="*/ 515 h 858"/>
                <a:gd name="T90" fmla="*/ 1728 w 2140"/>
                <a:gd name="T91" fmla="*/ 504 h 858"/>
                <a:gd name="T92" fmla="*/ 1809 w 2140"/>
                <a:gd name="T93" fmla="*/ 570 h 858"/>
                <a:gd name="T94" fmla="*/ 1826 w 2140"/>
                <a:gd name="T95" fmla="*/ 583 h 858"/>
                <a:gd name="T96" fmla="*/ 1834 w 2140"/>
                <a:gd name="T97" fmla="*/ 582 h 858"/>
                <a:gd name="T98" fmla="*/ 1905 w 2140"/>
                <a:gd name="T99" fmla="*/ 651 h 858"/>
                <a:gd name="T100" fmla="*/ 1937 w 2140"/>
                <a:gd name="T101" fmla="*/ 665 h 858"/>
                <a:gd name="T102" fmla="*/ 1962 w 2140"/>
                <a:gd name="T103" fmla="*/ 687 h 858"/>
                <a:gd name="T104" fmla="*/ 1982 w 2140"/>
                <a:gd name="T105" fmla="*/ 714 h 858"/>
                <a:gd name="T106" fmla="*/ 1986 w 2140"/>
                <a:gd name="T107" fmla="*/ 708 h 858"/>
                <a:gd name="T108" fmla="*/ 2059 w 2140"/>
                <a:gd name="T109" fmla="*/ 778 h 858"/>
                <a:gd name="T110" fmla="*/ 2080 w 2140"/>
                <a:gd name="T111" fmla="*/ 799 h 858"/>
                <a:gd name="T112" fmla="*/ 2082 w 2140"/>
                <a:gd name="T113" fmla="*/ 799 h 858"/>
                <a:gd name="T114" fmla="*/ 2140 w 2140"/>
                <a:gd name="T115" fmla="*/ 858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40" h="858">
                  <a:moveTo>
                    <a:pt x="0" y="7"/>
                  </a:moveTo>
                  <a:cubicBezTo>
                    <a:pt x="16" y="6"/>
                    <a:pt x="16" y="6"/>
                    <a:pt x="16" y="6"/>
                  </a:cubicBezTo>
                  <a:cubicBezTo>
                    <a:pt x="17" y="6"/>
                    <a:pt x="17" y="6"/>
                    <a:pt x="17" y="6"/>
                  </a:cubicBezTo>
                  <a:cubicBezTo>
                    <a:pt x="16" y="7"/>
                    <a:pt x="16" y="7"/>
                    <a:pt x="16" y="7"/>
                  </a:cubicBezTo>
                  <a:cubicBezTo>
                    <a:pt x="16" y="7"/>
                    <a:pt x="16" y="7"/>
                    <a:pt x="16" y="7"/>
                  </a:cubicBezTo>
                  <a:cubicBezTo>
                    <a:pt x="0" y="7"/>
                    <a:pt x="0" y="7"/>
                    <a:pt x="0" y="7"/>
                  </a:cubicBezTo>
                  <a:moveTo>
                    <a:pt x="48" y="4"/>
                  </a:moveTo>
                  <a:cubicBezTo>
                    <a:pt x="48" y="4"/>
                    <a:pt x="49" y="5"/>
                    <a:pt x="49" y="5"/>
                  </a:cubicBezTo>
                  <a:cubicBezTo>
                    <a:pt x="82" y="4"/>
                    <a:pt x="82" y="4"/>
                    <a:pt x="82" y="4"/>
                  </a:cubicBezTo>
                  <a:cubicBezTo>
                    <a:pt x="82" y="4"/>
                    <a:pt x="82" y="4"/>
                    <a:pt x="82" y="4"/>
                  </a:cubicBezTo>
                  <a:cubicBezTo>
                    <a:pt x="83" y="4"/>
                    <a:pt x="84" y="3"/>
                    <a:pt x="84" y="3"/>
                  </a:cubicBezTo>
                  <a:cubicBezTo>
                    <a:pt x="84" y="2"/>
                    <a:pt x="83" y="1"/>
                    <a:pt x="82" y="1"/>
                  </a:cubicBezTo>
                  <a:cubicBezTo>
                    <a:pt x="49" y="3"/>
                    <a:pt x="49" y="3"/>
                    <a:pt x="49" y="3"/>
                  </a:cubicBezTo>
                  <a:cubicBezTo>
                    <a:pt x="49" y="3"/>
                    <a:pt x="48" y="3"/>
                    <a:pt x="48" y="4"/>
                  </a:cubicBezTo>
                  <a:moveTo>
                    <a:pt x="113" y="3"/>
                  </a:moveTo>
                  <a:cubicBezTo>
                    <a:pt x="113" y="4"/>
                    <a:pt x="114" y="5"/>
                    <a:pt x="115" y="5"/>
                  </a:cubicBezTo>
                  <a:cubicBezTo>
                    <a:pt x="148" y="7"/>
                    <a:pt x="148" y="7"/>
                    <a:pt x="148" y="7"/>
                  </a:cubicBezTo>
                  <a:cubicBezTo>
                    <a:pt x="148" y="7"/>
                    <a:pt x="148" y="7"/>
                    <a:pt x="148" y="7"/>
                  </a:cubicBezTo>
                  <a:cubicBezTo>
                    <a:pt x="149" y="7"/>
                    <a:pt x="151" y="5"/>
                    <a:pt x="150" y="3"/>
                  </a:cubicBezTo>
                  <a:cubicBezTo>
                    <a:pt x="150" y="2"/>
                    <a:pt x="149" y="0"/>
                    <a:pt x="148" y="0"/>
                  </a:cubicBezTo>
                  <a:cubicBezTo>
                    <a:pt x="115" y="1"/>
                    <a:pt x="115" y="1"/>
                    <a:pt x="115" y="1"/>
                  </a:cubicBezTo>
                  <a:cubicBezTo>
                    <a:pt x="114" y="1"/>
                    <a:pt x="113" y="2"/>
                    <a:pt x="113" y="3"/>
                  </a:cubicBezTo>
                  <a:moveTo>
                    <a:pt x="178" y="4"/>
                  </a:moveTo>
                  <a:cubicBezTo>
                    <a:pt x="178" y="5"/>
                    <a:pt x="179" y="7"/>
                    <a:pt x="181" y="7"/>
                  </a:cubicBezTo>
                  <a:cubicBezTo>
                    <a:pt x="214" y="9"/>
                    <a:pt x="214" y="9"/>
                    <a:pt x="214" y="9"/>
                  </a:cubicBezTo>
                  <a:cubicBezTo>
                    <a:pt x="214" y="9"/>
                    <a:pt x="214" y="9"/>
                    <a:pt x="214" y="9"/>
                  </a:cubicBezTo>
                  <a:cubicBezTo>
                    <a:pt x="216" y="9"/>
                    <a:pt x="217" y="7"/>
                    <a:pt x="217" y="5"/>
                  </a:cubicBezTo>
                  <a:cubicBezTo>
                    <a:pt x="217" y="3"/>
                    <a:pt x="216" y="1"/>
                    <a:pt x="214" y="1"/>
                  </a:cubicBezTo>
                  <a:cubicBezTo>
                    <a:pt x="181" y="0"/>
                    <a:pt x="181" y="0"/>
                    <a:pt x="181" y="0"/>
                  </a:cubicBezTo>
                  <a:cubicBezTo>
                    <a:pt x="179" y="0"/>
                    <a:pt x="178" y="2"/>
                    <a:pt x="178" y="4"/>
                  </a:cubicBezTo>
                  <a:moveTo>
                    <a:pt x="243" y="6"/>
                  </a:moveTo>
                  <a:cubicBezTo>
                    <a:pt x="243" y="8"/>
                    <a:pt x="244" y="10"/>
                    <a:pt x="246" y="10"/>
                  </a:cubicBezTo>
                  <a:cubicBezTo>
                    <a:pt x="279" y="12"/>
                    <a:pt x="279" y="12"/>
                    <a:pt x="279" y="12"/>
                  </a:cubicBezTo>
                  <a:cubicBezTo>
                    <a:pt x="279" y="12"/>
                    <a:pt x="279" y="12"/>
                    <a:pt x="279" y="12"/>
                  </a:cubicBezTo>
                  <a:cubicBezTo>
                    <a:pt x="282" y="13"/>
                    <a:pt x="284" y="11"/>
                    <a:pt x="284" y="8"/>
                  </a:cubicBezTo>
                  <a:cubicBezTo>
                    <a:pt x="284" y="6"/>
                    <a:pt x="282" y="4"/>
                    <a:pt x="280" y="4"/>
                  </a:cubicBezTo>
                  <a:cubicBezTo>
                    <a:pt x="247" y="2"/>
                    <a:pt x="247" y="2"/>
                    <a:pt x="247" y="2"/>
                  </a:cubicBezTo>
                  <a:cubicBezTo>
                    <a:pt x="245" y="2"/>
                    <a:pt x="243" y="4"/>
                    <a:pt x="243" y="6"/>
                  </a:cubicBezTo>
                  <a:moveTo>
                    <a:pt x="308" y="10"/>
                  </a:moveTo>
                  <a:cubicBezTo>
                    <a:pt x="307" y="13"/>
                    <a:pt x="309" y="15"/>
                    <a:pt x="312" y="15"/>
                  </a:cubicBezTo>
                  <a:cubicBezTo>
                    <a:pt x="345" y="18"/>
                    <a:pt x="345" y="18"/>
                    <a:pt x="345" y="18"/>
                  </a:cubicBezTo>
                  <a:cubicBezTo>
                    <a:pt x="345" y="18"/>
                    <a:pt x="345" y="18"/>
                    <a:pt x="345" y="18"/>
                  </a:cubicBezTo>
                  <a:cubicBezTo>
                    <a:pt x="348" y="19"/>
                    <a:pt x="350" y="16"/>
                    <a:pt x="350" y="14"/>
                  </a:cubicBezTo>
                  <a:cubicBezTo>
                    <a:pt x="351" y="11"/>
                    <a:pt x="348" y="8"/>
                    <a:pt x="346" y="8"/>
                  </a:cubicBezTo>
                  <a:cubicBezTo>
                    <a:pt x="313" y="6"/>
                    <a:pt x="313" y="6"/>
                    <a:pt x="313" y="6"/>
                  </a:cubicBezTo>
                  <a:cubicBezTo>
                    <a:pt x="310" y="5"/>
                    <a:pt x="308" y="7"/>
                    <a:pt x="308" y="10"/>
                  </a:cubicBezTo>
                  <a:moveTo>
                    <a:pt x="372" y="16"/>
                  </a:moveTo>
                  <a:cubicBezTo>
                    <a:pt x="372" y="19"/>
                    <a:pt x="374" y="22"/>
                    <a:pt x="377" y="22"/>
                  </a:cubicBezTo>
                  <a:cubicBezTo>
                    <a:pt x="410" y="26"/>
                    <a:pt x="410" y="26"/>
                    <a:pt x="410" y="26"/>
                  </a:cubicBezTo>
                  <a:cubicBezTo>
                    <a:pt x="410" y="26"/>
                    <a:pt x="410" y="26"/>
                    <a:pt x="410" y="26"/>
                  </a:cubicBezTo>
                  <a:cubicBezTo>
                    <a:pt x="413" y="26"/>
                    <a:pt x="416" y="24"/>
                    <a:pt x="417" y="20"/>
                  </a:cubicBezTo>
                  <a:cubicBezTo>
                    <a:pt x="417" y="17"/>
                    <a:pt x="414" y="14"/>
                    <a:pt x="411" y="14"/>
                  </a:cubicBezTo>
                  <a:cubicBezTo>
                    <a:pt x="378" y="11"/>
                    <a:pt x="378" y="11"/>
                    <a:pt x="378" y="11"/>
                  </a:cubicBezTo>
                  <a:cubicBezTo>
                    <a:pt x="375" y="11"/>
                    <a:pt x="373" y="13"/>
                    <a:pt x="372" y="16"/>
                  </a:cubicBezTo>
                  <a:moveTo>
                    <a:pt x="437" y="23"/>
                  </a:moveTo>
                  <a:cubicBezTo>
                    <a:pt x="437" y="26"/>
                    <a:pt x="439" y="30"/>
                    <a:pt x="442" y="30"/>
                  </a:cubicBezTo>
                  <a:cubicBezTo>
                    <a:pt x="475" y="35"/>
                    <a:pt x="475" y="35"/>
                    <a:pt x="475" y="35"/>
                  </a:cubicBezTo>
                  <a:cubicBezTo>
                    <a:pt x="475" y="35"/>
                    <a:pt x="475" y="35"/>
                    <a:pt x="475" y="35"/>
                  </a:cubicBezTo>
                  <a:cubicBezTo>
                    <a:pt x="479" y="35"/>
                    <a:pt x="482" y="33"/>
                    <a:pt x="483" y="29"/>
                  </a:cubicBezTo>
                  <a:cubicBezTo>
                    <a:pt x="483" y="25"/>
                    <a:pt x="480" y="22"/>
                    <a:pt x="477" y="22"/>
                  </a:cubicBezTo>
                  <a:cubicBezTo>
                    <a:pt x="444" y="18"/>
                    <a:pt x="444" y="18"/>
                    <a:pt x="444" y="18"/>
                  </a:cubicBezTo>
                  <a:cubicBezTo>
                    <a:pt x="441" y="17"/>
                    <a:pt x="438" y="20"/>
                    <a:pt x="437" y="23"/>
                  </a:cubicBezTo>
                  <a:moveTo>
                    <a:pt x="502" y="32"/>
                  </a:moveTo>
                  <a:cubicBezTo>
                    <a:pt x="501" y="35"/>
                    <a:pt x="504" y="39"/>
                    <a:pt x="507" y="40"/>
                  </a:cubicBezTo>
                  <a:cubicBezTo>
                    <a:pt x="540" y="45"/>
                    <a:pt x="540" y="45"/>
                    <a:pt x="540" y="45"/>
                  </a:cubicBezTo>
                  <a:cubicBezTo>
                    <a:pt x="540" y="45"/>
                    <a:pt x="540" y="45"/>
                    <a:pt x="540" y="45"/>
                  </a:cubicBezTo>
                  <a:cubicBezTo>
                    <a:pt x="544" y="45"/>
                    <a:pt x="548" y="43"/>
                    <a:pt x="548" y="39"/>
                  </a:cubicBezTo>
                  <a:cubicBezTo>
                    <a:pt x="549" y="35"/>
                    <a:pt x="546" y="31"/>
                    <a:pt x="542" y="31"/>
                  </a:cubicBezTo>
                  <a:cubicBezTo>
                    <a:pt x="510" y="26"/>
                    <a:pt x="510" y="26"/>
                    <a:pt x="510" y="26"/>
                  </a:cubicBezTo>
                  <a:cubicBezTo>
                    <a:pt x="506" y="26"/>
                    <a:pt x="502" y="28"/>
                    <a:pt x="502" y="32"/>
                  </a:cubicBezTo>
                  <a:moveTo>
                    <a:pt x="566" y="42"/>
                  </a:moveTo>
                  <a:cubicBezTo>
                    <a:pt x="566" y="46"/>
                    <a:pt x="568" y="50"/>
                    <a:pt x="572" y="50"/>
                  </a:cubicBezTo>
                  <a:cubicBezTo>
                    <a:pt x="605" y="56"/>
                    <a:pt x="605" y="56"/>
                    <a:pt x="605" y="56"/>
                  </a:cubicBezTo>
                  <a:cubicBezTo>
                    <a:pt x="605" y="56"/>
                    <a:pt x="605" y="56"/>
                    <a:pt x="605" y="56"/>
                  </a:cubicBezTo>
                  <a:cubicBezTo>
                    <a:pt x="609" y="57"/>
                    <a:pt x="613" y="54"/>
                    <a:pt x="613" y="50"/>
                  </a:cubicBezTo>
                  <a:cubicBezTo>
                    <a:pt x="614" y="46"/>
                    <a:pt x="611" y="42"/>
                    <a:pt x="607" y="42"/>
                  </a:cubicBezTo>
                  <a:cubicBezTo>
                    <a:pt x="575" y="36"/>
                    <a:pt x="575" y="36"/>
                    <a:pt x="575" y="36"/>
                  </a:cubicBezTo>
                  <a:cubicBezTo>
                    <a:pt x="571" y="35"/>
                    <a:pt x="567" y="38"/>
                    <a:pt x="566" y="42"/>
                  </a:cubicBezTo>
                  <a:moveTo>
                    <a:pt x="631" y="54"/>
                  </a:moveTo>
                  <a:cubicBezTo>
                    <a:pt x="630" y="58"/>
                    <a:pt x="633" y="62"/>
                    <a:pt x="637" y="63"/>
                  </a:cubicBezTo>
                  <a:cubicBezTo>
                    <a:pt x="669" y="70"/>
                    <a:pt x="669" y="70"/>
                    <a:pt x="669" y="70"/>
                  </a:cubicBezTo>
                  <a:cubicBezTo>
                    <a:pt x="669" y="70"/>
                    <a:pt x="669" y="70"/>
                    <a:pt x="669" y="70"/>
                  </a:cubicBezTo>
                  <a:cubicBezTo>
                    <a:pt x="673" y="70"/>
                    <a:pt x="678" y="68"/>
                    <a:pt x="678" y="63"/>
                  </a:cubicBezTo>
                  <a:cubicBezTo>
                    <a:pt x="679" y="59"/>
                    <a:pt x="676" y="55"/>
                    <a:pt x="672" y="54"/>
                  </a:cubicBezTo>
                  <a:cubicBezTo>
                    <a:pt x="640" y="48"/>
                    <a:pt x="640" y="48"/>
                    <a:pt x="640" y="48"/>
                  </a:cubicBezTo>
                  <a:cubicBezTo>
                    <a:pt x="636" y="47"/>
                    <a:pt x="632" y="49"/>
                    <a:pt x="631" y="54"/>
                  </a:cubicBezTo>
                  <a:moveTo>
                    <a:pt x="695" y="67"/>
                  </a:moveTo>
                  <a:cubicBezTo>
                    <a:pt x="694" y="71"/>
                    <a:pt x="697" y="76"/>
                    <a:pt x="701" y="77"/>
                  </a:cubicBezTo>
                  <a:cubicBezTo>
                    <a:pt x="733" y="84"/>
                    <a:pt x="733" y="84"/>
                    <a:pt x="733" y="84"/>
                  </a:cubicBezTo>
                  <a:cubicBezTo>
                    <a:pt x="733" y="84"/>
                    <a:pt x="733" y="84"/>
                    <a:pt x="733" y="84"/>
                  </a:cubicBezTo>
                  <a:cubicBezTo>
                    <a:pt x="738" y="85"/>
                    <a:pt x="742" y="82"/>
                    <a:pt x="743" y="78"/>
                  </a:cubicBezTo>
                  <a:cubicBezTo>
                    <a:pt x="744" y="73"/>
                    <a:pt x="741" y="69"/>
                    <a:pt x="737" y="68"/>
                  </a:cubicBezTo>
                  <a:cubicBezTo>
                    <a:pt x="705" y="61"/>
                    <a:pt x="705" y="61"/>
                    <a:pt x="705" y="61"/>
                  </a:cubicBezTo>
                  <a:cubicBezTo>
                    <a:pt x="700" y="60"/>
                    <a:pt x="696" y="62"/>
                    <a:pt x="695" y="67"/>
                  </a:cubicBezTo>
                  <a:moveTo>
                    <a:pt x="759" y="81"/>
                  </a:moveTo>
                  <a:cubicBezTo>
                    <a:pt x="758" y="86"/>
                    <a:pt x="760" y="90"/>
                    <a:pt x="765" y="92"/>
                  </a:cubicBezTo>
                  <a:cubicBezTo>
                    <a:pt x="797" y="100"/>
                    <a:pt x="797" y="100"/>
                    <a:pt x="797" y="100"/>
                  </a:cubicBezTo>
                  <a:cubicBezTo>
                    <a:pt x="797" y="100"/>
                    <a:pt x="797" y="100"/>
                    <a:pt x="797" y="100"/>
                  </a:cubicBezTo>
                  <a:cubicBezTo>
                    <a:pt x="801" y="101"/>
                    <a:pt x="806" y="98"/>
                    <a:pt x="807" y="93"/>
                  </a:cubicBezTo>
                  <a:cubicBezTo>
                    <a:pt x="808" y="89"/>
                    <a:pt x="806" y="84"/>
                    <a:pt x="801" y="83"/>
                  </a:cubicBezTo>
                  <a:cubicBezTo>
                    <a:pt x="769" y="75"/>
                    <a:pt x="769" y="75"/>
                    <a:pt x="769" y="75"/>
                  </a:cubicBezTo>
                  <a:cubicBezTo>
                    <a:pt x="764" y="74"/>
                    <a:pt x="760" y="77"/>
                    <a:pt x="759" y="81"/>
                  </a:cubicBezTo>
                  <a:moveTo>
                    <a:pt x="822" y="97"/>
                  </a:moveTo>
                  <a:cubicBezTo>
                    <a:pt x="821" y="102"/>
                    <a:pt x="824" y="107"/>
                    <a:pt x="828" y="108"/>
                  </a:cubicBezTo>
                  <a:cubicBezTo>
                    <a:pt x="860" y="117"/>
                    <a:pt x="860" y="117"/>
                    <a:pt x="860" y="117"/>
                  </a:cubicBezTo>
                  <a:cubicBezTo>
                    <a:pt x="860" y="117"/>
                    <a:pt x="860" y="117"/>
                    <a:pt x="860" y="117"/>
                  </a:cubicBezTo>
                  <a:cubicBezTo>
                    <a:pt x="865" y="118"/>
                    <a:pt x="870" y="115"/>
                    <a:pt x="871" y="110"/>
                  </a:cubicBezTo>
                  <a:cubicBezTo>
                    <a:pt x="872" y="106"/>
                    <a:pt x="870" y="101"/>
                    <a:pt x="865" y="100"/>
                  </a:cubicBezTo>
                  <a:cubicBezTo>
                    <a:pt x="833" y="91"/>
                    <a:pt x="833" y="91"/>
                    <a:pt x="833" y="91"/>
                  </a:cubicBezTo>
                  <a:cubicBezTo>
                    <a:pt x="828" y="90"/>
                    <a:pt x="824" y="93"/>
                    <a:pt x="822" y="97"/>
                  </a:cubicBezTo>
                  <a:moveTo>
                    <a:pt x="885" y="115"/>
                  </a:moveTo>
                  <a:cubicBezTo>
                    <a:pt x="884" y="119"/>
                    <a:pt x="887" y="124"/>
                    <a:pt x="892" y="126"/>
                  </a:cubicBezTo>
                  <a:cubicBezTo>
                    <a:pt x="923" y="135"/>
                    <a:pt x="923" y="135"/>
                    <a:pt x="923" y="135"/>
                  </a:cubicBezTo>
                  <a:cubicBezTo>
                    <a:pt x="923" y="135"/>
                    <a:pt x="923" y="135"/>
                    <a:pt x="923" y="135"/>
                  </a:cubicBezTo>
                  <a:cubicBezTo>
                    <a:pt x="928" y="137"/>
                    <a:pt x="933" y="134"/>
                    <a:pt x="935" y="129"/>
                  </a:cubicBezTo>
                  <a:cubicBezTo>
                    <a:pt x="936" y="124"/>
                    <a:pt x="933" y="119"/>
                    <a:pt x="928" y="118"/>
                  </a:cubicBezTo>
                  <a:cubicBezTo>
                    <a:pt x="897" y="108"/>
                    <a:pt x="897" y="108"/>
                    <a:pt x="897" y="108"/>
                  </a:cubicBezTo>
                  <a:cubicBezTo>
                    <a:pt x="892" y="107"/>
                    <a:pt x="887" y="110"/>
                    <a:pt x="885" y="115"/>
                  </a:cubicBezTo>
                  <a:moveTo>
                    <a:pt x="948" y="133"/>
                  </a:moveTo>
                  <a:cubicBezTo>
                    <a:pt x="947" y="138"/>
                    <a:pt x="949" y="143"/>
                    <a:pt x="954" y="145"/>
                  </a:cubicBezTo>
                  <a:cubicBezTo>
                    <a:pt x="986" y="155"/>
                    <a:pt x="986" y="155"/>
                    <a:pt x="986" y="155"/>
                  </a:cubicBezTo>
                  <a:cubicBezTo>
                    <a:pt x="986" y="155"/>
                    <a:pt x="986" y="155"/>
                    <a:pt x="986" y="155"/>
                  </a:cubicBezTo>
                  <a:cubicBezTo>
                    <a:pt x="991" y="157"/>
                    <a:pt x="996" y="154"/>
                    <a:pt x="997" y="149"/>
                  </a:cubicBezTo>
                  <a:cubicBezTo>
                    <a:pt x="999" y="144"/>
                    <a:pt x="996" y="139"/>
                    <a:pt x="991" y="137"/>
                  </a:cubicBezTo>
                  <a:cubicBezTo>
                    <a:pt x="960" y="127"/>
                    <a:pt x="960" y="127"/>
                    <a:pt x="960" y="127"/>
                  </a:cubicBezTo>
                  <a:cubicBezTo>
                    <a:pt x="955" y="126"/>
                    <a:pt x="950" y="129"/>
                    <a:pt x="948" y="133"/>
                  </a:cubicBezTo>
                  <a:moveTo>
                    <a:pt x="1011" y="154"/>
                  </a:moveTo>
                  <a:cubicBezTo>
                    <a:pt x="1009" y="158"/>
                    <a:pt x="1012" y="164"/>
                    <a:pt x="1017" y="165"/>
                  </a:cubicBezTo>
                  <a:cubicBezTo>
                    <a:pt x="1048" y="176"/>
                    <a:pt x="1048" y="176"/>
                    <a:pt x="1048" y="176"/>
                  </a:cubicBezTo>
                  <a:cubicBezTo>
                    <a:pt x="1048" y="176"/>
                    <a:pt x="1048" y="176"/>
                    <a:pt x="1048" y="176"/>
                  </a:cubicBezTo>
                  <a:cubicBezTo>
                    <a:pt x="1053" y="178"/>
                    <a:pt x="1058" y="175"/>
                    <a:pt x="1060" y="171"/>
                  </a:cubicBezTo>
                  <a:cubicBezTo>
                    <a:pt x="1061" y="166"/>
                    <a:pt x="1059" y="160"/>
                    <a:pt x="1054" y="159"/>
                  </a:cubicBezTo>
                  <a:cubicBezTo>
                    <a:pt x="1023" y="148"/>
                    <a:pt x="1023" y="148"/>
                    <a:pt x="1023" y="148"/>
                  </a:cubicBezTo>
                  <a:cubicBezTo>
                    <a:pt x="1018" y="146"/>
                    <a:pt x="1013" y="149"/>
                    <a:pt x="1011" y="154"/>
                  </a:cubicBezTo>
                  <a:moveTo>
                    <a:pt x="1073" y="175"/>
                  </a:moveTo>
                  <a:cubicBezTo>
                    <a:pt x="1071" y="180"/>
                    <a:pt x="1074" y="186"/>
                    <a:pt x="1079" y="187"/>
                  </a:cubicBezTo>
                  <a:cubicBezTo>
                    <a:pt x="1109" y="199"/>
                    <a:pt x="1109" y="199"/>
                    <a:pt x="1109" y="199"/>
                  </a:cubicBezTo>
                  <a:cubicBezTo>
                    <a:pt x="1109" y="199"/>
                    <a:pt x="1109" y="199"/>
                    <a:pt x="1109" y="199"/>
                  </a:cubicBezTo>
                  <a:cubicBezTo>
                    <a:pt x="1114" y="201"/>
                    <a:pt x="1120" y="198"/>
                    <a:pt x="1122" y="193"/>
                  </a:cubicBezTo>
                  <a:cubicBezTo>
                    <a:pt x="1123" y="188"/>
                    <a:pt x="1121" y="183"/>
                    <a:pt x="1116" y="181"/>
                  </a:cubicBezTo>
                  <a:cubicBezTo>
                    <a:pt x="1085" y="170"/>
                    <a:pt x="1085" y="170"/>
                    <a:pt x="1085" y="170"/>
                  </a:cubicBezTo>
                  <a:cubicBezTo>
                    <a:pt x="1080" y="168"/>
                    <a:pt x="1075" y="170"/>
                    <a:pt x="1073" y="175"/>
                  </a:cubicBezTo>
                  <a:moveTo>
                    <a:pt x="1135" y="198"/>
                  </a:moveTo>
                  <a:cubicBezTo>
                    <a:pt x="1133" y="203"/>
                    <a:pt x="1135" y="208"/>
                    <a:pt x="1140" y="210"/>
                  </a:cubicBezTo>
                  <a:cubicBezTo>
                    <a:pt x="1170" y="222"/>
                    <a:pt x="1170" y="222"/>
                    <a:pt x="1170" y="222"/>
                  </a:cubicBezTo>
                  <a:cubicBezTo>
                    <a:pt x="1171" y="222"/>
                    <a:pt x="1171" y="222"/>
                    <a:pt x="1171" y="222"/>
                  </a:cubicBezTo>
                  <a:cubicBezTo>
                    <a:pt x="1175" y="225"/>
                    <a:pt x="1181" y="222"/>
                    <a:pt x="1183" y="217"/>
                  </a:cubicBezTo>
                  <a:cubicBezTo>
                    <a:pt x="1185" y="212"/>
                    <a:pt x="1182" y="207"/>
                    <a:pt x="1178" y="205"/>
                  </a:cubicBezTo>
                  <a:cubicBezTo>
                    <a:pt x="1147" y="193"/>
                    <a:pt x="1147" y="193"/>
                    <a:pt x="1147" y="193"/>
                  </a:cubicBezTo>
                  <a:cubicBezTo>
                    <a:pt x="1142" y="191"/>
                    <a:pt x="1137" y="193"/>
                    <a:pt x="1135" y="198"/>
                  </a:cubicBezTo>
                  <a:moveTo>
                    <a:pt x="1208" y="218"/>
                  </a:moveTo>
                  <a:cubicBezTo>
                    <a:pt x="1203" y="216"/>
                    <a:pt x="1198" y="218"/>
                    <a:pt x="1196" y="223"/>
                  </a:cubicBezTo>
                  <a:cubicBezTo>
                    <a:pt x="1194" y="228"/>
                    <a:pt x="1196" y="233"/>
                    <a:pt x="1201" y="235"/>
                  </a:cubicBezTo>
                  <a:cubicBezTo>
                    <a:pt x="1231" y="248"/>
                    <a:pt x="1231" y="248"/>
                    <a:pt x="1231" y="248"/>
                  </a:cubicBezTo>
                  <a:cubicBezTo>
                    <a:pt x="1236" y="250"/>
                    <a:pt x="1241" y="248"/>
                    <a:pt x="1243" y="243"/>
                  </a:cubicBezTo>
                  <a:cubicBezTo>
                    <a:pt x="1245" y="238"/>
                    <a:pt x="1243" y="233"/>
                    <a:pt x="1238" y="231"/>
                  </a:cubicBezTo>
                  <a:cubicBezTo>
                    <a:pt x="1208" y="218"/>
                    <a:pt x="1208" y="218"/>
                    <a:pt x="1208" y="218"/>
                  </a:cubicBezTo>
                  <a:cubicBezTo>
                    <a:pt x="1208" y="218"/>
                    <a:pt x="1208" y="218"/>
                    <a:pt x="1208" y="218"/>
                  </a:cubicBezTo>
                  <a:moveTo>
                    <a:pt x="1269" y="244"/>
                  </a:moveTo>
                  <a:cubicBezTo>
                    <a:pt x="1264" y="242"/>
                    <a:pt x="1258" y="244"/>
                    <a:pt x="1256" y="249"/>
                  </a:cubicBezTo>
                  <a:cubicBezTo>
                    <a:pt x="1254" y="253"/>
                    <a:pt x="1256" y="259"/>
                    <a:pt x="1261" y="261"/>
                  </a:cubicBezTo>
                  <a:cubicBezTo>
                    <a:pt x="1291" y="275"/>
                    <a:pt x="1291" y="275"/>
                    <a:pt x="1291" y="275"/>
                  </a:cubicBezTo>
                  <a:cubicBezTo>
                    <a:pt x="1296" y="277"/>
                    <a:pt x="1301" y="275"/>
                    <a:pt x="1303" y="270"/>
                  </a:cubicBezTo>
                  <a:cubicBezTo>
                    <a:pt x="1306" y="265"/>
                    <a:pt x="1303" y="260"/>
                    <a:pt x="1299" y="258"/>
                  </a:cubicBezTo>
                  <a:cubicBezTo>
                    <a:pt x="1269" y="244"/>
                    <a:pt x="1269" y="244"/>
                    <a:pt x="1269" y="244"/>
                  </a:cubicBezTo>
                  <a:cubicBezTo>
                    <a:pt x="1269" y="244"/>
                    <a:pt x="1269" y="244"/>
                    <a:pt x="1269" y="244"/>
                  </a:cubicBezTo>
                  <a:moveTo>
                    <a:pt x="1329" y="272"/>
                  </a:moveTo>
                  <a:cubicBezTo>
                    <a:pt x="1324" y="269"/>
                    <a:pt x="1319" y="271"/>
                    <a:pt x="1316" y="276"/>
                  </a:cubicBezTo>
                  <a:cubicBezTo>
                    <a:pt x="1314" y="281"/>
                    <a:pt x="1316" y="286"/>
                    <a:pt x="1321" y="288"/>
                  </a:cubicBezTo>
                  <a:cubicBezTo>
                    <a:pt x="1350" y="302"/>
                    <a:pt x="1350" y="302"/>
                    <a:pt x="1350" y="302"/>
                  </a:cubicBezTo>
                  <a:cubicBezTo>
                    <a:pt x="1355" y="305"/>
                    <a:pt x="1361" y="303"/>
                    <a:pt x="1363" y="298"/>
                  </a:cubicBezTo>
                  <a:cubicBezTo>
                    <a:pt x="1365" y="294"/>
                    <a:pt x="1363" y="288"/>
                    <a:pt x="1358" y="286"/>
                  </a:cubicBezTo>
                  <a:cubicBezTo>
                    <a:pt x="1329" y="272"/>
                    <a:pt x="1329" y="272"/>
                    <a:pt x="1329" y="272"/>
                  </a:cubicBezTo>
                  <a:cubicBezTo>
                    <a:pt x="1329" y="272"/>
                    <a:pt x="1329" y="272"/>
                    <a:pt x="1329" y="272"/>
                  </a:cubicBezTo>
                  <a:moveTo>
                    <a:pt x="1388" y="301"/>
                  </a:moveTo>
                  <a:cubicBezTo>
                    <a:pt x="1384" y="298"/>
                    <a:pt x="1378" y="300"/>
                    <a:pt x="1376" y="305"/>
                  </a:cubicBezTo>
                  <a:cubicBezTo>
                    <a:pt x="1374" y="309"/>
                    <a:pt x="1375" y="315"/>
                    <a:pt x="1380" y="317"/>
                  </a:cubicBezTo>
                  <a:cubicBezTo>
                    <a:pt x="1409" y="332"/>
                    <a:pt x="1409" y="332"/>
                    <a:pt x="1409" y="332"/>
                  </a:cubicBezTo>
                  <a:cubicBezTo>
                    <a:pt x="1414" y="334"/>
                    <a:pt x="1419" y="332"/>
                    <a:pt x="1421" y="328"/>
                  </a:cubicBezTo>
                  <a:cubicBezTo>
                    <a:pt x="1424" y="323"/>
                    <a:pt x="1422" y="318"/>
                    <a:pt x="1417" y="316"/>
                  </a:cubicBezTo>
                  <a:cubicBezTo>
                    <a:pt x="1388" y="301"/>
                    <a:pt x="1388" y="301"/>
                    <a:pt x="1388" y="301"/>
                  </a:cubicBezTo>
                  <a:cubicBezTo>
                    <a:pt x="1388" y="301"/>
                    <a:pt x="1388" y="301"/>
                    <a:pt x="1388" y="301"/>
                  </a:cubicBezTo>
                  <a:moveTo>
                    <a:pt x="1447" y="331"/>
                  </a:moveTo>
                  <a:cubicBezTo>
                    <a:pt x="1442" y="329"/>
                    <a:pt x="1437" y="330"/>
                    <a:pt x="1435" y="335"/>
                  </a:cubicBezTo>
                  <a:cubicBezTo>
                    <a:pt x="1432" y="339"/>
                    <a:pt x="1434" y="344"/>
                    <a:pt x="1438" y="347"/>
                  </a:cubicBezTo>
                  <a:cubicBezTo>
                    <a:pt x="1467" y="362"/>
                    <a:pt x="1467" y="362"/>
                    <a:pt x="1467" y="362"/>
                  </a:cubicBezTo>
                  <a:cubicBezTo>
                    <a:pt x="1472" y="364"/>
                    <a:pt x="1477" y="363"/>
                    <a:pt x="1479" y="359"/>
                  </a:cubicBezTo>
                  <a:cubicBezTo>
                    <a:pt x="1482" y="354"/>
                    <a:pt x="1480" y="349"/>
                    <a:pt x="1476" y="347"/>
                  </a:cubicBezTo>
                  <a:cubicBezTo>
                    <a:pt x="1447" y="331"/>
                    <a:pt x="1447" y="331"/>
                    <a:pt x="1447" y="331"/>
                  </a:cubicBezTo>
                  <a:cubicBezTo>
                    <a:pt x="1447" y="331"/>
                    <a:pt x="1447" y="331"/>
                    <a:pt x="1447" y="331"/>
                  </a:cubicBezTo>
                  <a:moveTo>
                    <a:pt x="1505" y="363"/>
                  </a:moveTo>
                  <a:cubicBezTo>
                    <a:pt x="1500" y="360"/>
                    <a:pt x="1495" y="362"/>
                    <a:pt x="1493" y="366"/>
                  </a:cubicBezTo>
                  <a:cubicBezTo>
                    <a:pt x="1490" y="370"/>
                    <a:pt x="1492" y="376"/>
                    <a:pt x="1496" y="378"/>
                  </a:cubicBezTo>
                  <a:cubicBezTo>
                    <a:pt x="1525" y="394"/>
                    <a:pt x="1525" y="394"/>
                    <a:pt x="1525" y="394"/>
                  </a:cubicBezTo>
                  <a:cubicBezTo>
                    <a:pt x="1529" y="396"/>
                    <a:pt x="1534" y="395"/>
                    <a:pt x="1536" y="391"/>
                  </a:cubicBezTo>
                  <a:cubicBezTo>
                    <a:pt x="1539" y="387"/>
                    <a:pt x="1537" y="382"/>
                    <a:pt x="1533" y="379"/>
                  </a:cubicBezTo>
                  <a:cubicBezTo>
                    <a:pt x="1505" y="363"/>
                    <a:pt x="1505" y="363"/>
                    <a:pt x="1505" y="363"/>
                  </a:cubicBezTo>
                  <a:cubicBezTo>
                    <a:pt x="1505" y="363"/>
                    <a:pt x="1505" y="363"/>
                    <a:pt x="1505" y="363"/>
                  </a:cubicBezTo>
                  <a:moveTo>
                    <a:pt x="1562" y="396"/>
                  </a:moveTo>
                  <a:cubicBezTo>
                    <a:pt x="1558" y="394"/>
                    <a:pt x="1553" y="395"/>
                    <a:pt x="1550" y="399"/>
                  </a:cubicBezTo>
                  <a:cubicBezTo>
                    <a:pt x="1548" y="403"/>
                    <a:pt x="1549" y="408"/>
                    <a:pt x="1553" y="410"/>
                  </a:cubicBezTo>
                  <a:cubicBezTo>
                    <a:pt x="1582" y="427"/>
                    <a:pt x="1582" y="427"/>
                    <a:pt x="1582" y="427"/>
                  </a:cubicBezTo>
                  <a:cubicBezTo>
                    <a:pt x="1585" y="429"/>
                    <a:pt x="1590" y="428"/>
                    <a:pt x="1593" y="424"/>
                  </a:cubicBezTo>
                  <a:cubicBezTo>
                    <a:pt x="1595" y="420"/>
                    <a:pt x="1594" y="415"/>
                    <a:pt x="1590" y="413"/>
                  </a:cubicBezTo>
                  <a:cubicBezTo>
                    <a:pt x="1562" y="396"/>
                    <a:pt x="1562" y="396"/>
                    <a:pt x="1562" y="396"/>
                  </a:cubicBezTo>
                  <a:cubicBezTo>
                    <a:pt x="1562" y="396"/>
                    <a:pt x="1562" y="396"/>
                    <a:pt x="1562" y="396"/>
                  </a:cubicBezTo>
                  <a:moveTo>
                    <a:pt x="1618" y="430"/>
                  </a:moveTo>
                  <a:cubicBezTo>
                    <a:pt x="1614" y="428"/>
                    <a:pt x="1609" y="429"/>
                    <a:pt x="1607" y="433"/>
                  </a:cubicBezTo>
                  <a:cubicBezTo>
                    <a:pt x="1605" y="437"/>
                    <a:pt x="1606" y="442"/>
                    <a:pt x="1609" y="444"/>
                  </a:cubicBezTo>
                  <a:cubicBezTo>
                    <a:pt x="1637" y="461"/>
                    <a:pt x="1637" y="461"/>
                    <a:pt x="1637" y="461"/>
                  </a:cubicBezTo>
                  <a:cubicBezTo>
                    <a:pt x="1641" y="464"/>
                    <a:pt x="1646" y="463"/>
                    <a:pt x="1648" y="459"/>
                  </a:cubicBezTo>
                  <a:cubicBezTo>
                    <a:pt x="1650" y="455"/>
                    <a:pt x="1649" y="451"/>
                    <a:pt x="1646" y="448"/>
                  </a:cubicBezTo>
                  <a:cubicBezTo>
                    <a:pt x="1618" y="430"/>
                    <a:pt x="1618" y="430"/>
                    <a:pt x="1618" y="430"/>
                  </a:cubicBezTo>
                  <a:cubicBezTo>
                    <a:pt x="1618" y="430"/>
                    <a:pt x="1618" y="430"/>
                    <a:pt x="1618" y="430"/>
                  </a:cubicBezTo>
                  <a:moveTo>
                    <a:pt x="1673" y="466"/>
                  </a:moveTo>
                  <a:cubicBezTo>
                    <a:pt x="1670" y="464"/>
                    <a:pt x="1665" y="465"/>
                    <a:pt x="1663" y="469"/>
                  </a:cubicBezTo>
                  <a:cubicBezTo>
                    <a:pt x="1661" y="472"/>
                    <a:pt x="1662" y="477"/>
                    <a:pt x="1665" y="479"/>
                  </a:cubicBezTo>
                  <a:cubicBezTo>
                    <a:pt x="1693" y="497"/>
                    <a:pt x="1693" y="497"/>
                    <a:pt x="1693" y="497"/>
                  </a:cubicBezTo>
                  <a:cubicBezTo>
                    <a:pt x="1696" y="499"/>
                    <a:pt x="1701" y="498"/>
                    <a:pt x="1703" y="495"/>
                  </a:cubicBezTo>
                  <a:cubicBezTo>
                    <a:pt x="1705" y="492"/>
                    <a:pt x="1704" y="487"/>
                    <a:pt x="1701" y="485"/>
                  </a:cubicBezTo>
                  <a:cubicBezTo>
                    <a:pt x="1673" y="466"/>
                    <a:pt x="1673" y="466"/>
                    <a:pt x="1673" y="466"/>
                  </a:cubicBezTo>
                  <a:cubicBezTo>
                    <a:pt x="1673" y="466"/>
                    <a:pt x="1673" y="466"/>
                    <a:pt x="1673" y="466"/>
                  </a:cubicBezTo>
                  <a:moveTo>
                    <a:pt x="1728" y="504"/>
                  </a:moveTo>
                  <a:cubicBezTo>
                    <a:pt x="1725" y="501"/>
                    <a:pt x="1720" y="502"/>
                    <a:pt x="1718" y="505"/>
                  </a:cubicBezTo>
                  <a:cubicBezTo>
                    <a:pt x="1716" y="509"/>
                    <a:pt x="1717" y="513"/>
                    <a:pt x="1720" y="515"/>
                  </a:cubicBezTo>
                  <a:cubicBezTo>
                    <a:pt x="1747" y="534"/>
                    <a:pt x="1747" y="534"/>
                    <a:pt x="1747" y="534"/>
                  </a:cubicBezTo>
                  <a:cubicBezTo>
                    <a:pt x="1750" y="536"/>
                    <a:pt x="1754" y="535"/>
                    <a:pt x="1757" y="532"/>
                  </a:cubicBezTo>
                  <a:cubicBezTo>
                    <a:pt x="1759" y="529"/>
                    <a:pt x="1758" y="525"/>
                    <a:pt x="1755" y="523"/>
                  </a:cubicBezTo>
                  <a:cubicBezTo>
                    <a:pt x="1728" y="504"/>
                    <a:pt x="1728" y="504"/>
                    <a:pt x="1728" y="504"/>
                  </a:cubicBezTo>
                  <a:cubicBezTo>
                    <a:pt x="1728" y="504"/>
                    <a:pt x="1728" y="504"/>
                    <a:pt x="1728" y="504"/>
                  </a:cubicBezTo>
                  <a:moveTo>
                    <a:pt x="1782" y="542"/>
                  </a:moveTo>
                  <a:cubicBezTo>
                    <a:pt x="1779" y="540"/>
                    <a:pt x="1774" y="540"/>
                    <a:pt x="1772" y="543"/>
                  </a:cubicBezTo>
                  <a:cubicBezTo>
                    <a:pt x="1770" y="546"/>
                    <a:pt x="1771" y="551"/>
                    <a:pt x="1774" y="553"/>
                  </a:cubicBezTo>
                  <a:cubicBezTo>
                    <a:pt x="1801" y="572"/>
                    <a:pt x="1801" y="572"/>
                    <a:pt x="1801" y="572"/>
                  </a:cubicBezTo>
                  <a:cubicBezTo>
                    <a:pt x="1803" y="574"/>
                    <a:pt x="1807" y="573"/>
                    <a:pt x="1809" y="570"/>
                  </a:cubicBezTo>
                  <a:cubicBezTo>
                    <a:pt x="1811" y="568"/>
                    <a:pt x="1811" y="564"/>
                    <a:pt x="1808" y="562"/>
                  </a:cubicBezTo>
                  <a:cubicBezTo>
                    <a:pt x="1782" y="542"/>
                    <a:pt x="1782" y="542"/>
                    <a:pt x="1782" y="542"/>
                  </a:cubicBezTo>
                  <a:cubicBezTo>
                    <a:pt x="1782" y="542"/>
                    <a:pt x="1782" y="542"/>
                    <a:pt x="1782" y="542"/>
                  </a:cubicBezTo>
                  <a:moveTo>
                    <a:pt x="1834" y="582"/>
                  </a:moveTo>
                  <a:cubicBezTo>
                    <a:pt x="1832" y="580"/>
                    <a:pt x="1828" y="580"/>
                    <a:pt x="1826" y="583"/>
                  </a:cubicBezTo>
                  <a:cubicBezTo>
                    <a:pt x="1824" y="585"/>
                    <a:pt x="1825" y="589"/>
                    <a:pt x="1827" y="591"/>
                  </a:cubicBezTo>
                  <a:cubicBezTo>
                    <a:pt x="1853" y="611"/>
                    <a:pt x="1853" y="611"/>
                    <a:pt x="1853" y="611"/>
                  </a:cubicBezTo>
                  <a:cubicBezTo>
                    <a:pt x="1856" y="613"/>
                    <a:pt x="1859" y="612"/>
                    <a:pt x="1861" y="610"/>
                  </a:cubicBezTo>
                  <a:cubicBezTo>
                    <a:pt x="1863" y="607"/>
                    <a:pt x="1863" y="604"/>
                    <a:pt x="1860" y="602"/>
                  </a:cubicBezTo>
                  <a:cubicBezTo>
                    <a:pt x="1834" y="582"/>
                    <a:pt x="1834" y="582"/>
                    <a:pt x="1834" y="582"/>
                  </a:cubicBezTo>
                  <a:cubicBezTo>
                    <a:pt x="1834" y="582"/>
                    <a:pt x="1834" y="582"/>
                    <a:pt x="1834" y="582"/>
                  </a:cubicBezTo>
                  <a:moveTo>
                    <a:pt x="1886" y="623"/>
                  </a:moveTo>
                  <a:cubicBezTo>
                    <a:pt x="1884" y="621"/>
                    <a:pt x="1880" y="621"/>
                    <a:pt x="1879" y="624"/>
                  </a:cubicBezTo>
                  <a:cubicBezTo>
                    <a:pt x="1877" y="626"/>
                    <a:pt x="1877" y="629"/>
                    <a:pt x="1879" y="631"/>
                  </a:cubicBezTo>
                  <a:cubicBezTo>
                    <a:pt x="1905" y="651"/>
                    <a:pt x="1905" y="651"/>
                    <a:pt x="1905" y="651"/>
                  </a:cubicBezTo>
                  <a:cubicBezTo>
                    <a:pt x="1907" y="653"/>
                    <a:pt x="1910" y="653"/>
                    <a:pt x="1912" y="651"/>
                  </a:cubicBezTo>
                  <a:cubicBezTo>
                    <a:pt x="1914" y="648"/>
                    <a:pt x="1914" y="645"/>
                    <a:pt x="1911" y="644"/>
                  </a:cubicBezTo>
                  <a:cubicBezTo>
                    <a:pt x="1886" y="623"/>
                    <a:pt x="1886" y="623"/>
                    <a:pt x="1886" y="623"/>
                  </a:cubicBezTo>
                  <a:cubicBezTo>
                    <a:pt x="1886" y="623"/>
                    <a:pt x="1886" y="623"/>
                    <a:pt x="1886" y="623"/>
                  </a:cubicBezTo>
                  <a:moveTo>
                    <a:pt x="1937" y="665"/>
                  </a:moveTo>
                  <a:cubicBezTo>
                    <a:pt x="1935" y="663"/>
                    <a:pt x="1932" y="664"/>
                    <a:pt x="1930" y="666"/>
                  </a:cubicBezTo>
                  <a:cubicBezTo>
                    <a:pt x="1929" y="667"/>
                    <a:pt x="1929" y="670"/>
                    <a:pt x="1931" y="672"/>
                  </a:cubicBezTo>
                  <a:cubicBezTo>
                    <a:pt x="1956" y="693"/>
                    <a:pt x="1956" y="693"/>
                    <a:pt x="1956" y="693"/>
                  </a:cubicBezTo>
                  <a:cubicBezTo>
                    <a:pt x="1958" y="694"/>
                    <a:pt x="1961" y="694"/>
                    <a:pt x="1962" y="692"/>
                  </a:cubicBezTo>
                  <a:cubicBezTo>
                    <a:pt x="1963" y="690"/>
                    <a:pt x="1963" y="688"/>
                    <a:pt x="1962" y="687"/>
                  </a:cubicBezTo>
                  <a:cubicBezTo>
                    <a:pt x="1937" y="665"/>
                    <a:pt x="1937" y="665"/>
                    <a:pt x="1937" y="665"/>
                  </a:cubicBezTo>
                  <a:cubicBezTo>
                    <a:pt x="1937" y="665"/>
                    <a:pt x="1937" y="665"/>
                    <a:pt x="1937" y="665"/>
                  </a:cubicBezTo>
                  <a:moveTo>
                    <a:pt x="1986" y="708"/>
                  </a:moveTo>
                  <a:cubicBezTo>
                    <a:pt x="1985" y="707"/>
                    <a:pt x="1983" y="707"/>
                    <a:pt x="1981" y="709"/>
                  </a:cubicBezTo>
                  <a:cubicBezTo>
                    <a:pt x="1980" y="710"/>
                    <a:pt x="1980" y="712"/>
                    <a:pt x="1982" y="714"/>
                  </a:cubicBezTo>
                  <a:cubicBezTo>
                    <a:pt x="2007" y="735"/>
                    <a:pt x="2007" y="735"/>
                    <a:pt x="2007" y="735"/>
                  </a:cubicBezTo>
                  <a:cubicBezTo>
                    <a:pt x="2008" y="736"/>
                    <a:pt x="2010" y="736"/>
                    <a:pt x="2011" y="735"/>
                  </a:cubicBezTo>
                  <a:cubicBezTo>
                    <a:pt x="2012" y="734"/>
                    <a:pt x="2012" y="732"/>
                    <a:pt x="2011" y="731"/>
                  </a:cubicBezTo>
                  <a:cubicBezTo>
                    <a:pt x="1986" y="708"/>
                    <a:pt x="1986" y="708"/>
                    <a:pt x="1986" y="708"/>
                  </a:cubicBezTo>
                  <a:cubicBezTo>
                    <a:pt x="1986" y="708"/>
                    <a:pt x="1986" y="708"/>
                    <a:pt x="1986" y="708"/>
                  </a:cubicBezTo>
                  <a:moveTo>
                    <a:pt x="2035" y="753"/>
                  </a:moveTo>
                  <a:cubicBezTo>
                    <a:pt x="2034" y="752"/>
                    <a:pt x="2032" y="752"/>
                    <a:pt x="2031" y="753"/>
                  </a:cubicBezTo>
                  <a:cubicBezTo>
                    <a:pt x="2030" y="754"/>
                    <a:pt x="2030" y="756"/>
                    <a:pt x="2031" y="757"/>
                  </a:cubicBezTo>
                  <a:cubicBezTo>
                    <a:pt x="2056" y="779"/>
                    <a:pt x="2056" y="779"/>
                    <a:pt x="2056" y="779"/>
                  </a:cubicBezTo>
                  <a:cubicBezTo>
                    <a:pt x="2057" y="779"/>
                    <a:pt x="2058" y="779"/>
                    <a:pt x="2059" y="778"/>
                  </a:cubicBezTo>
                  <a:cubicBezTo>
                    <a:pt x="2060" y="778"/>
                    <a:pt x="2060" y="776"/>
                    <a:pt x="2059" y="776"/>
                  </a:cubicBezTo>
                  <a:cubicBezTo>
                    <a:pt x="2035" y="753"/>
                    <a:pt x="2035" y="753"/>
                    <a:pt x="2035" y="753"/>
                  </a:cubicBezTo>
                  <a:cubicBezTo>
                    <a:pt x="2035" y="753"/>
                    <a:pt x="2035" y="753"/>
                    <a:pt x="2035" y="753"/>
                  </a:cubicBezTo>
                  <a:moveTo>
                    <a:pt x="2082" y="798"/>
                  </a:moveTo>
                  <a:cubicBezTo>
                    <a:pt x="2082" y="798"/>
                    <a:pt x="2081" y="798"/>
                    <a:pt x="2080" y="799"/>
                  </a:cubicBezTo>
                  <a:cubicBezTo>
                    <a:pt x="2080" y="799"/>
                    <a:pt x="2080" y="800"/>
                    <a:pt x="2080" y="801"/>
                  </a:cubicBezTo>
                  <a:cubicBezTo>
                    <a:pt x="2104" y="823"/>
                    <a:pt x="2104" y="823"/>
                    <a:pt x="2104" y="823"/>
                  </a:cubicBezTo>
                  <a:cubicBezTo>
                    <a:pt x="2105" y="824"/>
                    <a:pt x="2105" y="824"/>
                    <a:pt x="2106" y="823"/>
                  </a:cubicBezTo>
                  <a:cubicBezTo>
                    <a:pt x="2106" y="823"/>
                    <a:pt x="2106" y="822"/>
                    <a:pt x="2106" y="822"/>
                  </a:cubicBezTo>
                  <a:cubicBezTo>
                    <a:pt x="2082" y="799"/>
                    <a:pt x="2082" y="799"/>
                    <a:pt x="2082" y="799"/>
                  </a:cubicBezTo>
                  <a:cubicBezTo>
                    <a:pt x="2082" y="798"/>
                    <a:pt x="2082" y="798"/>
                    <a:pt x="2082" y="798"/>
                  </a:cubicBezTo>
                  <a:moveTo>
                    <a:pt x="2129" y="846"/>
                  </a:moveTo>
                  <a:cubicBezTo>
                    <a:pt x="2129" y="846"/>
                    <a:pt x="2129" y="846"/>
                    <a:pt x="2129" y="846"/>
                  </a:cubicBezTo>
                  <a:cubicBezTo>
                    <a:pt x="2129" y="846"/>
                    <a:pt x="2129" y="846"/>
                    <a:pt x="2129" y="846"/>
                  </a:cubicBezTo>
                  <a:cubicBezTo>
                    <a:pt x="2140" y="858"/>
                    <a:pt x="2140" y="858"/>
                    <a:pt x="2140" y="858"/>
                  </a:cubicBezTo>
                  <a:cubicBezTo>
                    <a:pt x="2129" y="846"/>
                    <a:pt x="2129" y="846"/>
                    <a:pt x="2129" y="846"/>
                  </a:cubicBezTo>
                  <a:cubicBezTo>
                    <a:pt x="2129" y="846"/>
                    <a:pt x="2129" y="846"/>
                    <a:pt x="2129" y="846"/>
                  </a:cubicBezTo>
                </a:path>
              </a:pathLst>
            </a:custGeom>
            <a:solidFill>
              <a:srgbClr val="FFFFFF">
                <a:alpha val="84000"/>
              </a:srgbClr>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18" name="Freeform 616"/>
            <p:cNvSpPr>
              <a:spLocks noEditPoints="1"/>
            </p:cNvSpPr>
            <p:nvPr/>
          </p:nvSpPr>
          <p:spPr bwMode="auto">
            <a:xfrm>
              <a:off x="6874815" y="5833323"/>
              <a:ext cx="4099388" cy="1840756"/>
            </a:xfrm>
            <a:custGeom>
              <a:avLst/>
              <a:gdLst>
                <a:gd name="T0" fmla="*/ 552 w 1486"/>
                <a:gd name="T1" fmla="*/ 119 h 667"/>
                <a:gd name="T2" fmla="*/ 552 w 1486"/>
                <a:gd name="T3" fmla="*/ 118 h 667"/>
                <a:gd name="T4" fmla="*/ 568 w 1486"/>
                <a:gd name="T5" fmla="*/ 121 h 667"/>
                <a:gd name="T6" fmla="*/ 519 w 1486"/>
                <a:gd name="T7" fmla="*/ 116 h 667"/>
                <a:gd name="T8" fmla="*/ 485 w 1486"/>
                <a:gd name="T9" fmla="*/ 110 h 667"/>
                <a:gd name="T10" fmla="*/ 487 w 1486"/>
                <a:gd name="T11" fmla="*/ 109 h 667"/>
                <a:gd name="T12" fmla="*/ 519 w 1486"/>
                <a:gd name="T13" fmla="*/ 113 h 667"/>
                <a:gd name="T14" fmla="*/ 519 w 1486"/>
                <a:gd name="T15" fmla="*/ 116 h 667"/>
                <a:gd name="T16" fmla="*/ 455 w 1486"/>
                <a:gd name="T17" fmla="*/ 109 h 667"/>
                <a:gd name="T18" fmla="*/ 420 w 1486"/>
                <a:gd name="T19" fmla="*/ 103 h 667"/>
                <a:gd name="T20" fmla="*/ 423 w 1486"/>
                <a:gd name="T21" fmla="*/ 100 h 667"/>
                <a:gd name="T22" fmla="*/ 455 w 1486"/>
                <a:gd name="T23" fmla="*/ 104 h 667"/>
                <a:gd name="T24" fmla="*/ 455 w 1486"/>
                <a:gd name="T25" fmla="*/ 109 h 667"/>
                <a:gd name="T26" fmla="*/ 390 w 1486"/>
                <a:gd name="T27" fmla="*/ 103 h 667"/>
                <a:gd name="T28" fmla="*/ 355 w 1486"/>
                <a:gd name="T29" fmla="*/ 96 h 667"/>
                <a:gd name="T30" fmla="*/ 359 w 1486"/>
                <a:gd name="T31" fmla="*/ 93 h 667"/>
                <a:gd name="T32" fmla="*/ 391 w 1486"/>
                <a:gd name="T33" fmla="*/ 96 h 667"/>
                <a:gd name="T34" fmla="*/ 391 w 1486"/>
                <a:gd name="T35" fmla="*/ 103 h 667"/>
                <a:gd name="T36" fmla="*/ 326 w 1486"/>
                <a:gd name="T37" fmla="*/ 99 h 667"/>
                <a:gd name="T38" fmla="*/ 289 w 1486"/>
                <a:gd name="T39" fmla="*/ 91 h 667"/>
                <a:gd name="T40" fmla="*/ 294 w 1486"/>
                <a:gd name="T41" fmla="*/ 87 h 667"/>
                <a:gd name="T42" fmla="*/ 327 w 1486"/>
                <a:gd name="T43" fmla="*/ 90 h 667"/>
                <a:gd name="T44" fmla="*/ 326 w 1486"/>
                <a:gd name="T45" fmla="*/ 99 h 667"/>
                <a:gd name="T46" fmla="*/ 262 w 1486"/>
                <a:gd name="T47" fmla="*/ 95 h 667"/>
                <a:gd name="T48" fmla="*/ 224 w 1486"/>
                <a:gd name="T49" fmla="*/ 88 h 667"/>
                <a:gd name="T50" fmla="*/ 230 w 1486"/>
                <a:gd name="T51" fmla="*/ 82 h 667"/>
                <a:gd name="T52" fmla="*/ 262 w 1486"/>
                <a:gd name="T53" fmla="*/ 84 h 667"/>
                <a:gd name="T54" fmla="*/ 262 w 1486"/>
                <a:gd name="T55" fmla="*/ 95 h 667"/>
                <a:gd name="T56" fmla="*/ 197 w 1486"/>
                <a:gd name="T57" fmla="*/ 93 h 667"/>
                <a:gd name="T58" fmla="*/ 158 w 1486"/>
                <a:gd name="T59" fmla="*/ 85 h 667"/>
                <a:gd name="T60" fmla="*/ 165 w 1486"/>
                <a:gd name="T61" fmla="*/ 79 h 667"/>
                <a:gd name="T62" fmla="*/ 197 w 1486"/>
                <a:gd name="T63" fmla="*/ 80 h 667"/>
                <a:gd name="T64" fmla="*/ 197 w 1486"/>
                <a:gd name="T65" fmla="*/ 93 h 667"/>
                <a:gd name="T66" fmla="*/ 133 w 1486"/>
                <a:gd name="T67" fmla="*/ 91 h 667"/>
                <a:gd name="T68" fmla="*/ 93 w 1486"/>
                <a:gd name="T69" fmla="*/ 84 h 667"/>
                <a:gd name="T70" fmla="*/ 100 w 1486"/>
                <a:gd name="T71" fmla="*/ 77 h 667"/>
                <a:gd name="T72" fmla="*/ 139 w 1486"/>
                <a:gd name="T73" fmla="*/ 85 h 667"/>
                <a:gd name="T74" fmla="*/ 36 w 1486"/>
                <a:gd name="T75" fmla="*/ 92 h 667"/>
                <a:gd name="T76" fmla="*/ 35 w 1486"/>
                <a:gd name="T77" fmla="*/ 77 h 667"/>
                <a:gd name="T78" fmla="*/ 68 w 1486"/>
                <a:gd name="T79" fmla="*/ 77 h 667"/>
                <a:gd name="T80" fmla="*/ 68 w 1486"/>
                <a:gd name="T81" fmla="*/ 91 h 667"/>
                <a:gd name="T82" fmla="*/ 36 w 1486"/>
                <a:gd name="T83" fmla="*/ 92 h 667"/>
                <a:gd name="T84" fmla="*/ 295 w 1486"/>
                <a:gd name="T85" fmla="*/ 19 h 667"/>
                <a:gd name="T86" fmla="*/ 701 w 1486"/>
                <a:gd name="T87" fmla="*/ 582 h 667"/>
                <a:gd name="T88" fmla="*/ 1450 w 1486"/>
                <a:gd name="T89" fmla="*/ 596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86" h="667">
                  <a:moveTo>
                    <a:pt x="568" y="121"/>
                  </a:moveTo>
                  <a:cubicBezTo>
                    <a:pt x="552" y="119"/>
                    <a:pt x="552" y="119"/>
                    <a:pt x="552" y="119"/>
                  </a:cubicBezTo>
                  <a:cubicBezTo>
                    <a:pt x="551" y="119"/>
                    <a:pt x="551" y="119"/>
                    <a:pt x="551" y="119"/>
                  </a:cubicBezTo>
                  <a:cubicBezTo>
                    <a:pt x="552" y="118"/>
                    <a:pt x="552" y="118"/>
                    <a:pt x="552" y="118"/>
                  </a:cubicBezTo>
                  <a:cubicBezTo>
                    <a:pt x="552" y="118"/>
                    <a:pt x="552" y="118"/>
                    <a:pt x="552" y="118"/>
                  </a:cubicBezTo>
                  <a:cubicBezTo>
                    <a:pt x="568" y="121"/>
                    <a:pt x="568" y="121"/>
                    <a:pt x="568" y="121"/>
                  </a:cubicBezTo>
                  <a:moveTo>
                    <a:pt x="519" y="116"/>
                  </a:moveTo>
                  <a:cubicBezTo>
                    <a:pt x="519" y="116"/>
                    <a:pt x="519" y="116"/>
                    <a:pt x="519" y="116"/>
                  </a:cubicBezTo>
                  <a:cubicBezTo>
                    <a:pt x="487" y="112"/>
                    <a:pt x="487" y="112"/>
                    <a:pt x="487" y="112"/>
                  </a:cubicBezTo>
                  <a:cubicBezTo>
                    <a:pt x="486" y="112"/>
                    <a:pt x="485" y="111"/>
                    <a:pt x="485" y="110"/>
                  </a:cubicBezTo>
                  <a:cubicBezTo>
                    <a:pt x="485" y="109"/>
                    <a:pt x="486" y="109"/>
                    <a:pt x="487" y="109"/>
                  </a:cubicBezTo>
                  <a:cubicBezTo>
                    <a:pt x="487" y="109"/>
                    <a:pt x="487" y="109"/>
                    <a:pt x="487" y="109"/>
                  </a:cubicBezTo>
                  <a:cubicBezTo>
                    <a:pt x="487" y="109"/>
                    <a:pt x="487" y="109"/>
                    <a:pt x="487" y="109"/>
                  </a:cubicBezTo>
                  <a:cubicBezTo>
                    <a:pt x="519" y="113"/>
                    <a:pt x="519" y="113"/>
                    <a:pt x="519" y="113"/>
                  </a:cubicBezTo>
                  <a:cubicBezTo>
                    <a:pt x="520" y="114"/>
                    <a:pt x="520" y="114"/>
                    <a:pt x="520" y="115"/>
                  </a:cubicBezTo>
                  <a:cubicBezTo>
                    <a:pt x="520" y="115"/>
                    <a:pt x="520" y="116"/>
                    <a:pt x="519" y="116"/>
                  </a:cubicBezTo>
                  <a:moveTo>
                    <a:pt x="455" y="109"/>
                  </a:moveTo>
                  <a:cubicBezTo>
                    <a:pt x="455" y="109"/>
                    <a:pt x="455" y="109"/>
                    <a:pt x="455" y="109"/>
                  </a:cubicBezTo>
                  <a:cubicBezTo>
                    <a:pt x="423" y="106"/>
                    <a:pt x="423" y="106"/>
                    <a:pt x="423" y="106"/>
                  </a:cubicBezTo>
                  <a:cubicBezTo>
                    <a:pt x="421" y="106"/>
                    <a:pt x="420" y="104"/>
                    <a:pt x="420" y="103"/>
                  </a:cubicBezTo>
                  <a:cubicBezTo>
                    <a:pt x="420" y="101"/>
                    <a:pt x="421" y="100"/>
                    <a:pt x="423" y="100"/>
                  </a:cubicBezTo>
                  <a:cubicBezTo>
                    <a:pt x="423" y="100"/>
                    <a:pt x="423" y="100"/>
                    <a:pt x="423" y="100"/>
                  </a:cubicBezTo>
                  <a:cubicBezTo>
                    <a:pt x="423" y="100"/>
                    <a:pt x="423" y="100"/>
                    <a:pt x="423" y="100"/>
                  </a:cubicBezTo>
                  <a:cubicBezTo>
                    <a:pt x="455" y="104"/>
                    <a:pt x="455" y="104"/>
                    <a:pt x="455" y="104"/>
                  </a:cubicBezTo>
                  <a:cubicBezTo>
                    <a:pt x="457" y="104"/>
                    <a:pt x="457" y="106"/>
                    <a:pt x="457" y="107"/>
                  </a:cubicBezTo>
                  <a:cubicBezTo>
                    <a:pt x="457" y="108"/>
                    <a:pt x="456" y="109"/>
                    <a:pt x="455" y="109"/>
                  </a:cubicBezTo>
                  <a:moveTo>
                    <a:pt x="391" y="103"/>
                  </a:moveTo>
                  <a:cubicBezTo>
                    <a:pt x="391" y="103"/>
                    <a:pt x="391" y="103"/>
                    <a:pt x="390" y="103"/>
                  </a:cubicBezTo>
                  <a:cubicBezTo>
                    <a:pt x="358" y="101"/>
                    <a:pt x="358" y="101"/>
                    <a:pt x="358" y="101"/>
                  </a:cubicBezTo>
                  <a:cubicBezTo>
                    <a:pt x="356" y="100"/>
                    <a:pt x="354" y="99"/>
                    <a:pt x="355" y="96"/>
                  </a:cubicBezTo>
                  <a:cubicBezTo>
                    <a:pt x="355" y="94"/>
                    <a:pt x="356" y="93"/>
                    <a:pt x="358" y="93"/>
                  </a:cubicBezTo>
                  <a:cubicBezTo>
                    <a:pt x="359" y="93"/>
                    <a:pt x="359" y="93"/>
                    <a:pt x="359" y="93"/>
                  </a:cubicBezTo>
                  <a:cubicBezTo>
                    <a:pt x="359" y="93"/>
                    <a:pt x="359" y="93"/>
                    <a:pt x="359" y="93"/>
                  </a:cubicBezTo>
                  <a:cubicBezTo>
                    <a:pt x="391" y="96"/>
                    <a:pt x="391" y="96"/>
                    <a:pt x="391" y="96"/>
                  </a:cubicBezTo>
                  <a:cubicBezTo>
                    <a:pt x="393" y="97"/>
                    <a:pt x="394" y="98"/>
                    <a:pt x="394" y="100"/>
                  </a:cubicBezTo>
                  <a:cubicBezTo>
                    <a:pt x="394" y="102"/>
                    <a:pt x="392" y="103"/>
                    <a:pt x="391" y="103"/>
                  </a:cubicBezTo>
                  <a:moveTo>
                    <a:pt x="326" y="99"/>
                  </a:moveTo>
                  <a:cubicBezTo>
                    <a:pt x="326" y="99"/>
                    <a:pt x="326" y="99"/>
                    <a:pt x="326" y="99"/>
                  </a:cubicBezTo>
                  <a:cubicBezTo>
                    <a:pt x="294" y="97"/>
                    <a:pt x="294" y="97"/>
                    <a:pt x="294" y="97"/>
                  </a:cubicBezTo>
                  <a:cubicBezTo>
                    <a:pt x="291" y="96"/>
                    <a:pt x="289" y="94"/>
                    <a:pt x="289" y="91"/>
                  </a:cubicBezTo>
                  <a:cubicBezTo>
                    <a:pt x="289" y="89"/>
                    <a:pt x="291" y="87"/>
                    <a:pt x="294" y="87"/>
                  </a:cubicBezTo>
                  <a:cubicBezTo>
                    <a:pt x="294" y="87"/>
                    <a:pt x="294" y="87"/>
                    <a:pt x="294" y="87"/>
                  </a:cubicBezTo>
                  <a:cubicBezTo>
                    <a:pt x="294" y="87"/>
                    <a:pt x="294" y="87"/>
                    <a:pt x="294" y="87"/>
                  </a:cubicBezTo>
                  <a:cubicBezTo>
                    <a:pt x="327" y="90"/>
                    <a:pt x="327" y="90"/>
                    <a:pt x="327" y="90"/>
                  </a:cubicBezTo>
                  <a:cubicBezTo>
                    <a:pt x="329" y="90"/>
                    <a:pt x="331" y="92"/>
                    <a:pt x="331" y="94"/>
                  </a:cubicBezTo>
                  <a:cubicBezTo>
                    <a:pt x="330" y="97"/>
                    <a:pt x="329" y="99"/>
                    <a:pt x="326" y="99"/>
                  </a:cubicBezTo>
                  <a:moveTo>
                    <a:pt x="262" y="95"/>
                  </a:moveTo>
                  <a:cubicBezTo>
                    <a:pt x="262" y="95"/>
                    <a:pt x="262" y="95"/>
                    <a:pt x="262" y="95"/>
                  </a:cubicBezTo>
                  <a:cubicBezTo>
                    <a:pt x="229" y="94"/>
                    <a:pt x="229" y="94"/>
                    <a:pt x="229" y="94"/>
                  </a:cubicBezTo>
                  <a:cubicBezTo>
                    <a:pt x="226" y="93"/>
                    <a:pt x="224" y="91"/>
                    <a:pt x="224" y="88"/>
                  </a:cubicBezTo>
                  <a:cubicBezTo>
                    <a:pt x="224" y="85"/>
                    <a:pt x="226" y="82"/>
                    <a:pt x="229" y="82"/>
                  </a:cubicBezTo>
                  <a:cubicBezTo>
                    <a:pt x="230" y="82"/>
                    <a:pt x="230" y="82"/>
                    <a:pt x="230" y="82"/>
                  </a:cubicBezTo>
                  <a:cubicBezTo>
                    <a:pt x="230" y="82"/>
                    <a:pt x="230" y="82"/>
                    <a:pt x="230" y="82"/>
                  </a:cubicBezTo>
                  <a:cubicBezTo>
                    <a:pt x="262" y="84"/>
                    <a:pt x="262" y="84"/>
                    <a:pt x="262" y="84"/>
                  </a:cubicBezTo>
                  <a:cubicBezTo>
                    <a:pt x="265" y="85"/>
                    <a:pt x="267" y="87"/>
                    <a:pt x="267" y="90"/>
                  </a:cubicBezTo>
                  <a:cubicBezTo>
                    <a:pt x="267" y="93"/>
                    <a:pt x="265" y="95"/>
                    <a:pt x="262" y="95"/>
                  </a:cubicBezTo>
                  <a:moveTo>
                    <a:pt x="197" y="93"/>
                  </a:moveTo>
                  <a:cubicBezTo>
                    <a:pt x="197" y="93"/>
                    <a:pt x="197" y="93"/>
                    <a:pt x="197" y="93"/>
                  </a:cubicBezTo>
                  <a:cubicBezTo>
                    <a:pt x="165" y="92"/>
                    <a:pt x="165" y="92"/>
                    <a:pt x="165" y="92"/>
                  </a:cubicBezTo>
                  <a:cubicBezTo>
                    <a:pt x="161" y="92"/>
                    <a:pt x="158" y="89"/>
                    <a:pt x="158" y="85"/>
                  </a:cubicBezTo>
                  <a:cubicBezTo>
                    <a:pt x="158" y="82"/>
                    <a:pt x="161" y="79"/>
                    <a:pt x="165" y="79"/>
                  </a:cubicBezTo>
                  <a:cubicBezTo>
                    <a:pt x="165" y="79"/>
                    <a:pt x="165" y="79"/>
                    <a:pt x="165" y="79"/>
                  </a:cubicBezTo>
                  <a:cubicBezTo>
                    <a:pt x="165" y="79"/>
                    <a:pt x="165" y="79"/>
                    <a:pt x="165" y="79"/>
                  </a:cubicBezTo>
                  <a:cubicBezTo>
                    <a:pt x="197" y="80"/>
                    <a:pt x="197" y="80"/>
                    <a:pt x="197" y="80"/>
                  </a:cubicBezTo>
                  <a:cubicBezTo>
                    <a:pt x="201" y="81"/>
                    <a:pt x="203" y="83"/>
                    <a:pt x="203" y="87"/>
                  </a:cubicBezTo>
                  <a:cubicBezTo>
                    <a:pt x="203" y="90"/>
                    <a:pt x="200" y="93"/>
                    <a:pt x="197" y="93"/>
                  </a:cubicBezTo>
                  <a:moveTo>
                    <a:pt x="133" y="91"/>
                  </a:moveTo>
                  <a:cubicBezTo>
                    <a:pt x="133" y="91"/>
                    <a:pt x="133" y="91"/>
                    <a:pt x="133" y="91"/>
                  </a:cubicBezTo>
                  <a:cubicBezTo>
                    <a:pt x="100" y="91"/>
                    <a:pt x="100" y="91"/>
                    <a:pt x="100" y="91"/>
                  </a:cubicBezTo>
                  <a:cubicBezTo>
                    <a:pt x="96" y="91"/>
                    <a:pt x="93" y="88"/>
                    <a:pt x="93" y="84"/>
                  </a:cubicBezTo>
                  <a:cubicBezTo>
                    <a:pt x="93" y="80"/>
                    <a:pt x="96" y="77"/>
                    <a:pt x="100" y="77"/>
                  </a:cubicBezTo>
                  <a:cubicBezTo>
                    <a:pt x="100" y="77"/>
                    <a:pt x="100" y="77"/>
                    <a:pt x="100" y="77"/>
                  </a:cubicBezTo>
                  <a:cubicBezTo>
                    <a:pt x="133" y="78"/>
                    <a:pt x="133" y="78"/>
                    <a:pt x="133" y="78"/>
                  </a:cubicBezTo>
                  <a:cubicBezTo>
                    <a:pt x="136" y="78"/>
                    <a:pt x="139" y="81"/>
                    <a:pt x="139" y="85"/>
                  </a:cubicBezTo>
                  <a:cubicBezTo>
                    <a:pt x="139" y="89"/>
                    <a:pt x="136" y="91"/>
                    <a:pt x="133" y="91"/>
                  </a:cubicBezTo>
                  <a:moveTo>
                    <a:pt x="36" y="92"/>
                  </a:moveTo>
                  <a:cubicBezTo>
                    <a:pt x="31" y="92"/>
                    <a:pt x="28" y="89"/>
                    <a:pt x="28" y="85"/>
                  </a:cubicBezTo>
                  <a:cubicBezTo>
                    <a:pt x="28" y="81"/>
                    <a:pt x="31" y="77"/>
                    <a:pt x="35" y="77"/>
                  </a:cubicBezTo>
                  <a:cubicBezTo>
                    <a:pt x="36" y="77"/>
                    <a:pt x="36" y="77"/>
                    <a:pt x="36" y="77"/>
                  </a:cubicBezTo>
                  <a:cubicBezTo>
                    <a:pt x="68" y="77"/>
                    <a:pt x="68" y="77"/>
                    <a:pt x="68" y="77"/>
                  </a:cubicBezTo>
                  <a:cubicBezTo>
                    <a:pt x="72" y="77"/>
                    <a:pt x="75" y="80"/>
                    <a:pt x="75" y="84"/>
                  </a:cubicBezTo>
                  <a:cubicBezTo>
                    <a:pt x="75" y="88"/>
                    <a:pt x="72" y="91"/>
                    <a:pt x="68" y="91"/>
                  </a:cubicBezTo>
                  <a:cubicBezTo>
                    <a:pt x="36" y="92"/>
                    <a:pt x="36" y="92"/>
                    <a:pt x="36" y="92"/>
                  </a:cubicBezTo>
                  <a:cubicBezTo>
                    <a:pt x="36" y="92"/>
                    <a:pt x="36" y="92"/>
                    <a:pt x="36" y="92"/>
                  </a:cubicBezTo>
                  <a:moveTo>
                    <a:pt x="299" y="19"/>
                  </a:moveTo>
                  <a:cubicBezTo>
                    <a:pt x="298" y="19"/>
                    <a:pt x="296" y="19"/>
                    <a:pt x="295" y="19"/>
                  </a:cubicBezTo>
                  <a:cubicBezTo>
                    <a:pt x="143" y="33"/>
                    <a:pt x="31" y="0"/>
                    <a:pt x="20" y="88"/>
                  </a:cubicBezTo>
                  <a:cubicBezTo>
                    <a:pt x="0" y="235"/>
                    <a:pt x="382" y="507"/>
                    <a:pt x="701" y="582"/>
                  </a:cubicBezTo>
                  <a:cubicBezTo>
                    <a:pt x="890" y="626"/>
                    <a:pt x="1148" y="667"/>
                    <a:pt x="1309" y="667"/>
                  </a:cubicBezTo>
                  <a:cubicBezTo>
                    <a:pt x="1420" y="667"/>
                    <a:pt x="1486" y="647"/>
                    <a:pt x="1450" y="596"/>
                  </a:cubicBezTo>
                  <a:cubicBezTo>
                    <a:pt x="1304" y="385"/>
                    <a:pt x="416" y="19"/>
                    <a:pt x="299" y="19"/>
                  </a:cubicBezTo>
                </a:path>
              </a:pathLst>
            </a:custGeom>
            <a:solidFill>
              <a:schemeClr val="tx2"/>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19" name="Freeform 617"/>
            <p:cNvSpPr>
              <a:spLocks noEditPoints="1"/>
            </p:cNvSpPr>
            <p:nvPr/>
          </p:nvSpPr>
          <p:spPr bwMode="auto">
            <a:xfrm>
              <a:off x="3138444" y="5338409"/>
              <a:ext cx="6911297" cy="2528267"/>
            </a:xfrm>
            <a:custGeom>
              <a:avLst/>
              <a:gdLst>
                <a:gd name="T0" fmla="*/ 0 w 2505"/>
                <a:gd name="T1" fmla="*/ 3 h 916"/>
                <a:gd name="T2" fmla="*/ 81 w 2505"/>
                <a:gd name="T3" fmla="*/ 0 h 916"/>
                <a:gd name="T4" fmla="*/ 146 w 2505"/>
                <a:gd name="T5" fmla="*/ 6 h 916"/>
                <a:gd name="T6" fmla="*/ 178 w 2505"/>
                <a:gd name="T7" fmla="*/ 6 h 916"/>
                <a:gd name="T8" fmla="*/ 176 w 2505"/>
                <a:gd name="T9" fmla="*/ 3 h 916"/>
                <a:gd name="T10" fmla="*/ 276 w 2505"/>
                <a:gd name="T11" fmla="*/ 5 h 916"/>
                <a:gd name="T12" fmla="*/ 340 w 2505"/>
                <a:gd name="T13" fmla="*/ 18 h 916"/>
                <a:gd name="T14" fmla="*/ 372 w 2505"/>
                <a:gd name="T15" fmla="*/ 21 h 916"/>
                <a:gd name="T16" fmla="*/ 368 w 2505"/>
                <a:gd name="T17" fmla="*/ 15 h 916"/>
                <a:gd name="T18" fmla="*/ 470 w 2505"/>
                <a:gd name="T19" fmla="*/ 20 h 916"/>
                <a:gd name="T20" fmla="*/ 534 w 2505"/>
                <a:gd name="T21" fmla="*/ 40 h 916"/>
                <a:gd name="T22" fmla="*/ 565 w 2505"/>
                <a:gd name="T23" fmla="*/ 45 h 916"/>
                <a:gd name="T24" fmla="*/ 560 w 2505"/>
                <a:gd name="T25" fmla="*/ 37 h 916"/>
                <a:gd name="T26" fmla="*/ 664 w 2505"/>
                <a:gd name="T27" fmla="*/ 46 h 916"/>
                <a:gd name="T28" fmla="*/ 726 w 2505"/>
                <a:gd name="T29" fmla="*/ 71 h 916"/>
                <a:gd name="T30" fmla="*/ 757 w 2505"/>
                <a:gd name="T31" fmla="*/ 78 h 916"/>
                <a:gd name="T32" fmla="*/ 751 w 2505"/>
                <a:gd name="T33" fmla="*/ 68 h 916"/>
                <a:gd name="T34" fmla="*/ 856 w 2505"/>
                <a:gd name="T35" fmla="*/ 81 h 916"/>
                <a:gd name="T36" fmla="*/ 916 w 2505"/>
                <a:gd name="T37" fmla="*/ 111 h 916"/>
                <a:gd name="T38" fmla="*/ 947 w 2505"/>
                <a:gd name="T39" fmla="*/ 119 h 916"/>
                <a:gd name="T40" fmla="*/ 941 w 2505"/>
                <a:gd name="T41" fmla="*/ 108 h 916"/>
                <a:gd name="T42" fmla="*/ 1046 w 2505"/>
                <a:gd name="T43" fmla="*/ 125 h 916"/>
                <a:gd name="T44" fmla="*/ 1104 w 2505"/>
                <a:gd name="T45" fmla="*/ 160 h 916"/>
                <a:gd name="T46" fmla="*/ 1135 w 2505"/>
                <a:gd name="T47" fmla="*/ 169 h 916"/>
                <a:gd name="T48" fmla="*/ 1129 w 2505"/>
                <a:gd name="T49" fmla="*/ 158 h 916"/>
                <a:gd name="T50" fmla="*/ 1234 w 2505"/>
                <a:gd name="T51" fmla="*/ 180 h 916"/>
                <a:gd name="T52" fmla="*/ 1290 w 2505"/>
                <a:gd name="T53" fmla="*/ 218 h 916"/>
                <a:gd name="T54" fmla="*/ 1320 w 2505"/>
                <a:gd name="T55" fmla="*/ 229 h 916"/>
                <a:gd name="T56" fmla="*/ 1314 w 2505"/>
                <a:gd name="T57" fmla="*/ 217 h 916"/>
                <a:gd name="T58" fmla="*/ 1418 w 2505"/>
                <a:gd name="T59" fmla="*/ 244 h 916"/>
                <a:gd name="T60" fmla="*/ 1484 w 2505"/>
                <a:gd name="T61" fmla="*/ 280 h 916"/>
                <a:gd name="T62" fmla="*/ 1532 w 2505"/>
                <a:gd name="T63" fmla="*/ 310 h 916"/>
                <a:gd name="T64" fmla="*/ 1562 w 2505"/>
                <a:gd name="T65" fmla="*/ 322 h 916"/>
                <a:gd name="T66" fmla="*/ 1617 w 2505"/>
                <a:gd name="T67" fmla="*/ 336 h 916"/>
                <a:gd name="T68" fmla="*/ 1688 w 2505"/>
                <a:gd name="T69" fmla="*/ 359 h 916"/>
                <a:gd name="T70" fmla="*/ 1688 w 2505"/>
                <a:gd name="T71" fmla="*/ 359 h 916"/>
                <a:gd name="T72" fmla="*/ 1776 w 2505"/>
                <a:gd name="T73" fmla="*/ 402 h 916"/>
                <a:gd name="T74" fmla="*/ 1837 w 2505"/>
                <a:gd name="T75" fmla="*/ 444 h 916"/>
                <a:gd name="T76" fmla="*/ 1883 w 2505"/>
                <a:gd name="T77" fmla="*/ 478 h 916"/>
                <a:gd name="T78" fmla="*/ 1911 w 2505"/>
                <a:gd name="T79" fmla="*/ 494 h 916"/>
                <a:gd name="T80" fmla="*/ 1965 w 2505"/>
                <a:gd name="T81" fmla="*/ 516 h 916"/>
                <a:gd name="T82" fmla="*/ 2030 w 2505"/>
                <a:gd name="T83" fmla="*/ 547 h 916"/>
                <a:gd name="T84" fmla="*/ 2030 w 2505"/>
                <a:gd name="T85" fmla="*/ 547 h 916"/>
                <a:gd name="T86" fmla="*/ 2112 w 2505"/>
                <a:gd name="T87" fmla="*/ 601 h 916"/>
                <a:gd name="T88" fmla="*/ 2167 w 2505"/>
                <a:gd name="T89" fmla="*/ 646 h 916"/>
                <a:gd name="T90" fmla="*/ 2213 w 2505"/>
                <a:gd name="T91" fmla="*/ 684 h 916"/>
                <a:gd name="T92" fmla="*/ 2239 w 2505"/>
                <a:gd name="T93" fmla="*/ 703 h 916"/>
                <a:gd name="T94" fmla="*/ 2296 w 2505"/>
                <a:gd name="T95" fmla="*/ 735 h 916"/>
                <a:gd name="T96" fmla="*/ 2296 w 2505"/>
                <a:gd name="T97" fmla="*/ 735 h 916"/>
                <a:gd name="T98" fmla="*/ 2372 w 2505"/>
                <a:gd name="T99" fmla="*/ 797 h 916"/>
                <a:gd name="T100" fmla="*/ 2421 w 2505"/>
                <a:gd name="T101" fmla="*/ 842 h 916"/>
                <a:gd name="T102" fmla="*/ 2468 w 2505"/>
                <a:gd name="T103" fmla="*/ 884 h 916"/>
                <a:gd name="T104" fmla="*/ 2493 w 2505"/>
                <a:gd name="T105" fmla="*/ 906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05" h="916">
                  <a:moveTo>
                    <a:pt x="0" y="3"/>
                  </a:moveTo>
                  <a:cubicBezTo>
                    <a:pt x="16" y="2"/>
                    <a:pt x="16" y="2"/>
                    <a:pt x="16" y="2"/>
                  </a:cubicBezTo>
                  <a:cubicBezTo>
                    <a:pt x="16" y="3"/>
                    <a:pt x="16" y="3"/>
                    <a:pt x="16" y="3"/>
                  </a:cubicBezTo>
                  <a:cubicBezTo>
                    <a:pt x="16" y="3"/>
                    <a:pt x="16" y="3"/>
                    <a:pt x="16" y="3"/>
                  </a:cubicBezTo>
                  <a:cubicBezTo>
                    <a:pt x="16" y="3"/>
                    <a:pt x="16" y="3"/>
                    <a:pt x="16" y="3"/>
                  </a:cubicBezTo>
                  <a:lnTo>
                    <a:pt x="0" y="3"/>
                  </a:lnTo>
                  <a:close/>
                  <a:moveTo>
                    <a:pt x="48" y="2"/>
                  </a:moveTo>
                  <a:cubicBezTo>
                    <a:pt x="48" y="2"/>
                    <a:pt x="48" y="3"/>
                    <a:pt x="48" y="3"/>
                  </a:cubicBezTo>
                  <a:cubicBezTo>
                    <a:pt x="81" y="3"/>
                    <a:pt x="81" y="3"/>
                    <a:pt x="81" y="3"/>
                  </a:cubicBezTo>
                  <a:cubicBezTo>
                    <a:pt x="81" y="3"/>
                    <a:pt x="81" y="3"/>
                    <a:pt x="81" y="3"/>
                  </a:cubicBezTo>
                  <a:cubicBezTo>
                    <a:pt x="82" y="3"/>
                    <a:pt x="82" y="2"/>
                    <a:pt x="82" y="2"/>
                  </a:cubicBezTo>
                  <a:cubicBezTo>
                    <a:pt x="82" y="1"/>
                    <a:pt x="82" y="0"/>
                    <a:pt x="81" y="0"/>
                  </a:cubicBezTo>
                  <a:cubicBezTo>
                    <a:pt x="48" y="1"/>
                    <a:pt x="48" y="1"/>
                    <a:pt x="48" y="1"/>
                  </a:cubicBezTo>
                  <a:cubicBezTo>
                    <a:pt x="48" y="1"/>
                    <a:pt x="48" y="1"/>
                    <a:pt x="48" y="2"/>
                  </a:cubicBezTo>
                  <a:close/>
                  <a:moveTo>
                    <a:pt x="112" y="2"/>
                  </a:moveTo>
                  <a:cubicBezTo>
                    <a:pt x="111" y="3"/>
                    <a:pt x="112" y="4"/>
                    <a:pt x="113" y="4"/>
                  </a:cubicBezTo>
                  <a:cubicBezTo>
                    <a:pt x="146" y="6"/>
                    <a:pt x="146" y="6"/>
                    <a:pt x="146" y="6"/>
                  </a:cubicBezTo>
                  <a:cubicBezTo>
                    <a:pt x="146" y="6"/>
                    <a:pt x="146" y="6"/>
                    <a:pt x="146" y="6"/>
                  </a:cubicBezTo>
                  <a:cubicBezTo>
                    <a:pt x="147" y="6"/>
                    <a:pt x="148" y="4"/>
                    <a:pt x="148" y="3"/>
                  </a:cubicBezTo>
                  <a:cubicBezTo>
                    <a:pt x="148" y="2"/>
                    <a:pt x="147" y="0"/>
                    <a:pt x="146" y="0"/>
                  </a:cubicBezTo>
                  <a:cubicBezTo>
                    <a:pt x="113" y="0"/>
                    <a:pt x="113" y="0"/>
                    <a:pt x="113" y="0"/>
                  </a:cubicBezTo>
                  <a:cubicBezTo>
                    <a:pt x="112" y="0"/>
                    <a:pt x="112" y="1"/>
                    <a:pt x="112" y="2"/>
                  </a:cubicBezTo>
                  <a:close/>
                  <a:moveTo>
                    <a:pt x="176" y="3"/>
                  </a:moveTo>
                  <a:cubicBezTo>
                    <a:pt x="176" y="5"/>
                    <a:pt x="177" y="6"/>
                    <a:pt x="178" y="6"/>
                  </a:cubicBezTo>
                  <a:cubicBezTo>
                    <a:pt x="211" y="8"/>
                    <a:pt x="211" y="8"/>
                    <a:pt x="211" y="8"/>
                  </a:cubicBezTo>
                  <a:cubicBezTo>
                    <a:pt x="211" y="8"/>
                    <a:pt x="211" y="8"/>
                    <a:pt x="211" y="8"/>
                  </a:cubicBezTo>
                  <a:cubicBezTo>
                    <a:pt x="212" y="8"/>
                    <a:pt x="214" y="7"/>
                    <a:pt x="214" y="5"/>
                  </a:cubicBezTo>
                  <a:cubicBezTo>
                    <a:pt x="214" y="3"/>
                    <a:pt x="213" y="2"/>
                    <a:pt x="211" y="2"/>
                  </a:cubicBezTo>
                  <a:cubicBezTo>
                    <a:pt x="178" y="1"/>
                    <a:pt x="178" y="1"/>
                    <a:pt x="178" y="1"/>
                  </a:cubicBezTo>
                  <a:cubicBezTo>
                    <a:pt x="177" y="1"/>
                    <a:pt x="176" y="2"/>
                    <a:pt x="176" y="3"/>
                  </a:cubicBezTo>
                  <a:close/>
                  <a:moveTo>
                    <a:pt x="240" y="6"/>
                  </a:moveTo>
                  <a:cubicBezTo>
                    <a:pt x="240" y="8"/>
                    <a:pt x="241" y="10"/>
                    <a:pt x="243" y="10"/>
                  </a:cubicBezTo>
                  <a:cubicBezTo>
                    <a:pt x="275" y="12"/>
                    <a:pt x="275" y="12"/>
                    <a:pt x="275" y="12"/>
                  </a:cubicBezTo>
                  <a:cubicBezTo>
                    <a:pt x="275" y="12"/>
                    <a:pt x="275" y="12"/>
                    <a:pt x="275" y="12"/>
                  </a:cubicBezTo>
                  <a:cubicBezTo>
                    <a:pt x="278" y="12"/>
                    <a:pt x="279" y="11"/>
                    <a:pt x="279" y="9"/>
                  </a:cubicBezTo>
                  <a:cubicBezTo>
                    <a:pt x="280" y="6"/>
                    <a:pt x="278" y="5"/>
                    <a:pt x="276" y="5"/>
                  </a:cubicBezTo>
                  <a:cubicBezTo>
                    <a:pt x="243" y="3"/>
                    <a:pt x="243" y="3"/>
                    <a:pt x="243" y="3"/>
                  </a:cubicBezTo>
                  <a:cubicBezTo>
                    <a:pt x="242" y="3"/>
                    <a:pt x="240" y="4"/>
                    <a:pt x="240" y="6"/>
                  </a:cubicBezTo>
                  <a:close/>
                  <a:moveTo>
                    <a:pt x="304" y="10"/>
                  </a:moveTo>
                  <a:cubicBezTo>
                    <a:pt x="304" y="13"/>
                    <a:pt x="305" y="15"/>
                    <a:pt x="308" y="15"/>
                  </a:cubicBezTo>
                  <a:cubicBezTo>
                    <a:pt x="340" y="18"/>
                    <a:pt x="340" y="18"/>
                    <a:pt x="340" y="18"/>
                  </a:cubicBezTo>
                  <a:cubicBezTo>
                    <a:pt x="340" y="18"/>
                    <a:pt x="340" y="18"/>
                    <a:pt x="340" y="18"/>
                  </a:cubicBezTo>
                  <a:cubicBezTo>
                    <a:pt x="343" y="18"/>
                    <a:pt x="345" y="16"/>
                    <a:pt x="345" y="13"/>
                  </a:cubicBezTo>
                  <a:cubicBezTo>
                    <a:pt x="345" y="11"/>
                    <a:pt x="343" y="9"/>
                    <a:pt x="341" y="8"/>
                  </a:cubicBezTo>
                  <a:cubicBezTo>
                    <a:pt x="308" y="6"/>
                    <a:pt x="308" y="6"/>
                    <a:pt x="308" y="6"/>
                  </a:cubicBezTo>
                  <a:cubicBezTo>
                    <a:pt x="306" y="6"/>
                    <a:pt x="304" y="8"/>
                    <a:pt x="304" y="10"/>
                  </a:cubicBezTo>
                  <a:close/>
                  <a:moveTo>
                    <a:pt x="368" y="15"/>
                  </a:moveTo>
                  <a:cubicBezTo>
                    <a:pt x="368" y="18"/>
                    <a:pt x="370" y="21"/>
                    <a:pt x="372" y="21"/>
                  </a:cubicBezTo>
                  <a:cubicBezTo>
                    <a:pt x="405" y="24"/>
                    <a:pt x="405" y="24"/>
                    <a:pt x="405" y="24"/>
                  </a:cubicBezTo>
                  <a:cubicBezTo>
                    <a:pt x="405" y="24"/>
                    <a:pt x="405" y="24"/>
                    <a:pt x="405" y="24"/>
                  </a:cubicBezTo>
                  <a:cubicBezTo>
                    <a:pt x="408" y="24"/>
                    <a:pt x="410" y="22"/>
                    <a:pt x="410" y="19"/>
                  </a:cubicBezTo>
                  <a:cubicBezTo>
                    <a:pt x="411" y="16"/>
                    <a:pt x="409" y="14"/>
                    <a:pt x="406" y="14"/>
                  </a:cubicBezTo>
                  <a:cubicBezTo>
                    <a:pt x="373" y="11"/>
                    <a:pt x="373" y="11"/>
                    <a:pt x="373" y="11"/>
                  </a:cubicBezTo>
                  <a:cubicBezTo>
                    <a:pt x="371" y="11"/>
                    <a:pt x="368" y="13"/>
                    <a:pt x="368" y="15"/>
                  </a:cubicBezTo>
                  <a:close/>
                  <a:moveTo>
                    <a:pt x="432" y="22"/>
                  </a:moveTo>
                  <a:cubicBezTo>
                    <a:pt x="432" y="25"/>
                    <a:pt x="434" y="27"/>
                    <a:pt x="437" y="28"/>
                  </a:cubicBezTo>
                  <a:cubicBezTo>
                    <a:pt x="469" y="32"/>
                    <a:pt x="469" y="32"/>
                    <a:pt x="469" y="32"/>
                  </a:cubicBezTo>
                  <a:cubicBezTo>
                    <a:pt x="469" y="32"/>
                    <a:pt x="469" y="32"/>
                    <a:pt x="469" y="32"/>
                  </a:cubicBezTo>
                  <a:cubicBezTo>
                    <a:pt x="472" y="32"/>
                    <a:pt x="475" y="30"/>
                    <a:pt x="476" y="26"/>
                  </a:cubicBezTo>
                  <a:cubicBezTo>
                    <a:pt x="476" y="23"/>
                    <a:pt x="474" y="20"/>
                    <a:pt x="470" y="20"/>
                  </a:cubicBezTo>
                  <a:cubicBezTo>
                    <a:pt x="438" y="17"/>
                    <a:pt x="438" y="17"/>
                    <a:pt x="438" y="17"/>
                  </a:cubicBezTo>
                  <a:cubicBezTo>
                    <a:pt x="435" y="16"/>
                    <a:pt x="432" y="19"/>
                    <a:pt x="432" y="22"/>
                  </a:cubicBezTo>
                  <a:close/>
                  <a:moveTo>
                    <a:pt x="496" y="29"/>
                  </a:moveTo>
                  <a:cubicBezTo>
                    <a:pt x="495" y="32"/>
                    <a:pt x="498" y="35"/>
                    <a:pt x="501" y="36"/>
                  </a:cubicBezTo>
                  <a:cubicBezTo>
                    <a:pt x="533" y="40"/>
                    <a:pt x="533" y="40"/>
                    <a:pt x="533" y="40"/>
                  </a:cubicBezTo>
                  <a:cubicBezTo>
                    <a:pt x="534" y="40"/>
                    <a:pt x="534" y="40"/>
                    <a:pt x="534" y="40"/>
                  </a:cubicBezTo>
                  <a:cubicBezTo>
                    <a:pt x="537" y="41"/>
                    <a:pt x="540" y="38"/>
                    <a:pt x="541" y="35"/>
                  </a:cubicBezTo>
                  <a:cubicBezTo>
                    <a:pt x="541" y="31"/>
                    <a:pt x="539" y="28"/>
                    <a:pt x="535" y="27"/>
                  </a:cubicBezTo>
                  <a:cubicBezTo>
                    <a:pt x="503" y="24"/>
                    <a:pt x="503" y="24"/>
                    <a:pt x="503" y="24"/>
                  </a:cubicBezTo>
                  <a:cubicBezTo>
                    <a:pt x="499" y="23"/>
                    <a:pt x="496" y="25"/>
                    <a:pt x="496" y="29"/>
                  </a:cubicBezTo>
                  <a:close/>
                  <a:moveTo>
                    <a:pt x="560" y="37"/>
                  </a:moveTo>
                  <a:cubicBezTo>
                    <a:pt x="559" y="41"/>
                    <a:pt x="562" y="44"/>
                    <a:pt x="565" y="45"/>
                  </a:cubicBezTo>
                  <a:cubicBezTo>
                    <a:pt x="598" y="50"/>
                    <a:pt x="598" y="50"/>
                    <a:pt x="598" y="50"/>
                  </a:cubicBezTo>
                  <a:cubicBezTo>
                    <a:pt x="598" y="50"/>
                    <a:pt x="598" y="50"/>
                    <a:pt x="598" y="50"/>
                  </a:cubicBezTo>
                  <a:cubicBezTo>
                    <a:pt x="601" y="50"/>
                    <a:pt x="605" y="47"/>
                    <a:pt x="605" y="44"/>
                  </a:cubicBezTo>
                  <a:cubicBezTo>
                    <a:pt x="606" y="40"/>
                    <a:pt x="603" y="36"/>
                    <a:pt x="600" y="36"/>
                  </a:cubicBezTo>
                  <a:cubicBezTo>
                    <a:pt x="567" y="32"/>
                    <a:pt x="567" y="32"/>
                    <a:pt x="567" y="32"/>
                  </a:cubicBezTo>
                  <a:cubicBezTo>
                    <a:pt x="564" y="31"/>
                    <a:pt x="560" y="34"/>
                    <a:pt x="560" y="37"/>
                  </a:cubicBezTo>
                  <a:close/>
                  <a:moveTo>
                    <a:pt x="624" y="46"/>
                  </a:moveTo>
                  <a:cubicBezTo>
                    <a:pt x="623" y="50"/>
                    <a:pt x="626" y="54"/>
                    <a:pt x="630" y="55"/>
                  </a:cubicBezTo>
                  <a:cubicBezTo>
                    <a:pt x="662" y="60"/>
                    <a:pt x="662" y="60"/>
                    <a:pt x="662" y="60"/>
                  </a:cubicBezTo>
                  <a:cubicBezTo>
                    <a:pt x="662" y="60"/>
                    <a:pt x="662" y="60"/>
                    <a:pt x="662" y="60"/>
                  </a:cubicBezTo>
                  <a:cubicBezTo>
                    <a:pt x="666" y="61"/>
                    <a:pt x="669" y="58"/>
                    <a:pt x="670" y="54"/>
                  </a:cubicBezTo>
                  <a:cubicBezTo>
                    <a:pt x="671" y="50"/>
                    <a:pt x="668" y="46"/>
                    <a:pt x="664" y="46"/>
                  </a:cubicBezTo>
                  <a:cubicBezTo>
                    <a:pt x="632" y="41"/>
                    <a:pt x="632" y="41"/>
                    <a:pt x="632" y="41"/>
                  </a:cubicBezTo>
                  <a:cubicBezTo>
                    <a:pt x="628" y="40"/>
                    <a:pt x="624" y="43"/>
                    <a:pt x="624" y="46"/>
                  </a:cubicBezTo>
                  <a:close/>
                  <a:moveTo>
                    <a:pt x="687" y="57"/>
                  </a:moveTo>
                  <a:cubicBezTo>
                    <a:pt x="687" y="61"/>
                    <a:pt x="689" y="65"/>
                    <a:pt x="693" y="66"/>
                  </a:cubicBezTo>
                  <a:cubicBezTo>
                    <a:pt x="725" y="71"/>
                    <a:pt x="725" y="71"/>
                    <a:pt x="725" y="71"/>
                  </a:cubicBezTo>
                  <a:cubicBezTo>
                    <a:pt x="726" y="71"/>
                    <a:pt x="726" y="71"/>
                    <a:pt x="726" y="71"/>
                  </a:cubicBezTo>
                  <a:cubicBezTo>
                    <a:pt x="730" y="72"/>
                    <a:pt x="734" y="69"/>
                    <a:pt x="734" y="65"/>
                  </a:cubicBezTo>
                  <a:cubicBezTo>
                    <a:pt x="735" y="61"/>
                    <a:pt x="732" y="57"/>
                    <a:pt x="728" y="56"/>
                  </a:cubicBezTo>
                  <a:cubicBezTo>
                    <a:pt x="696" y="51"/>
                    <a:pt x="696" y="51"/>
                    <a:pt x="696" y="51"/>
                  </a:cubicBezTo>
                  <a:cubicBezTo>
                    <a:pt x="692" y="50"/>
                    <a:pt x="688" y="53"/>
                    <a:pt x="687" y="57"/>
                  </a:cubicBezTo>
                  <a:close/>
                  <a:moveTo>
                    <a:pt x="751" y="68"/>
                  </a:moveTo>
                  <a:cubicBezTo>
                    <a:pt x="750" y="72"/>
                    <a:pt x="753" y="77"/>
                    <a:pt x="757" y="78"/>
                  </a:cubicBezTo>
                  <a:cubicBezTo>
                    <a:pt x="789" y="84"/>
                    <a:pt x="789" y="84"/>
                    <a:pt x="789" y="84"/>
                  </a:cubicBezTo>
                  <a:cubicBezTo>
                    <a:pt x="789" y="84"/>
                    <a:pt x="789" y="84"/>
                    <a:pt x="789" y="84"/>
                  </a:cubicBezTo>
                  <a:cubicBezTo>
                    <a:pt x="794" y="85"/>
                    <a:pt x="798" y="82"/>
                    <a:pt x="799" y="77"/>
                  </a:cubicBezTo>
                  <a:cubicBezTo>
                    <a:pt x="799" y="73"/>
                    <a:pt x="797" y="69"/>
                    <a:pt x="792" y="68"/>
                  </a:cubicBezTo>
                  <a:cubicBezTo>
                    <a:pt x="760" y="62"/>
                    <a:pt x="760" y="62"/>
                    <a:pt x="760" y="62"/>
                  </a:cubicBezTo>
                  <a:cubicBezTo>
                    <a:pt x="756" y="61"/>
                    <a:pt x="752" y="64"/>
                    <a:pt x="751" y="68"/>
                  </a:cubicBezTo>
                  <a:close/>
                  <a:moveTo>
                    <a:pt x="814" y="81"/>
                  </a:moveTo>
                  <a:cubicBezTo>
                    <a:pt x="814" y="85"/>
                    <a:pt x="816" y="89"/>
                    <a:pt x="821" y="90"/>
                  </a:cubicBezTo>
                  <a:cubicBezTo>
                    <a:pt x="853" y="97"/>
                    <a:pt x="853" y="97"/>
                    <a:pt x="853" y="97"/>
                  </a:cubicBezTo>
                  <a:cubicBezTo>
                    <a:pt x="853" y="97"/>
                    <a:pt x="853" y="97"/>
                    <a:pt x="853" y="97"/>
                  </a:cubicBezTo>
                  <a:cubicBezTo>
                    <a:pt x="857" y="98"/>
                    <a:pt x="862" y="95"/>
                    <a:pt x="863" y="91"/>
                  </a:cubicBezTo>
                  <a:cubicBezTo>
                    <a:pt x="863" y="86"/>
                    <a:pt x="861" y="82"/>
                    <a:pt x="856" y="81"/>
                  </a:cubicBezTo>
                  <a:cubicBezTo>
                    <a:pt x="824" y="74"/>
                    <a:pt x="824" y="74"/>
                    <a:pt x="824" y="74"/>
                  </a:cubicBezTo>
                  <a:cubicBezTo>
                    <a:pt x="820" y="73"/>
                    <a:pt x="815" y="76"/>
                    <a:pt x="814" y="81"/>
                  </a:cubicBezTo>
                  <a:close/>
                  <a:moveTo>
                    <a:pt x="878" y="94"/>
                  </a:moveTo>
                  <a:cubicBezTo>
                    <a:pt x="877" y="99"/>
                    <a:pt x="880" y="103"/>
                    <a:pt x="884" y="104"/>
                  </a:cubicBezTo>
                  <a:cubicBezTo>
                    <a:pt x="916" y="111"/>
                    <a:pt x="916" y="111"/>
                    <a:pt x="916" y="111"/>
                  </a:cubicBezTo>
                  <a:cubicBezTo>
                    <a:pt x="916" y="111"/>
                    <a:pt x="916" y="111"/>
                    <a:pt x="916" y="111"/>
                  </a:cubicBezTo>
                  <a:cubicBezTo>
                    <a:pt x="921" y="113"/>
                    <a:pt x="925" y="110"/>
                    <a:pt x="926" y="105"/>
                  </a:cubicBezTo>
                  <a:cubicBezTo>
                    <a:pt x="927" y="100"/>
                    <a:pt x="924" y="96"/>
                    <a:pt x="920" y="95"/>
                  </a:cubicBezTo>
                  <a:cubicBezTo>
                    <a:pt x="888" y="88"/>
                    <a:pt x="888" y="88"/>
                    <a:pt x="888" y="88"/>
                  </a:cubicBezTo>
                  <a:cubicBezTo>
                    <a:pt x="883" y="87"/>
                    <a:pt x="879" y="89"/>
                    <a:pt x="878" y="94"/>
                  </a:cubicBezTo>
                  <a:close/>
                  <a:moveTo>
                    <a:pt x="941" y="108"/>
                  </a:moveTo>
                  <a:cubicBezTo>
                    <a:pt x="940" y="113"/>
                    <a:pt x="943" y="118"/>
                    <a:pt x="947" y="119"/>
                  </a:cubicBezTo>
                  <a:cubicBezTo>
                    <a:pt x="979" y="127"/>
                    <a:pt x="979" y="127"/>
                    <a:pt x="979" y="127"/>
                  </a:cubicBezTo>
                  <a:cubicBezTo>
                    <a:pt x="979" y="127"/>
                    <a:pt x="979" y="127"/>
                    <a:pt x="979" y="127"/>
                  </a:cubicBezTo>
                  <a:cubicBezTo>
                    <a:pt x="984" y="128"/>
                    <a:pt x="988" y="125"/>
                    <a:pt x="990" y="120"/>
                  </a:cubicBezTo>
                  <a:cubicBezTo>
                    <a:pt x="991" y="115"/>
                    <a:pt x="988" y="111"/>
                    <a:pt x="983" y="110"/>
                  </a:cubicBezTo>
                  <a:cubicBezTo>
                    <a:pt x="951" y="102"/>
                    <a:pt x="951" y="102"/>
                    <a:pt x="951" y="102"/>
                  </a:cubicBezTo>
                  <a:cubicBezTo>
                    <a:pt x="947" y="101"/>
                    <a:pt x="942" y="104"/>
                    <a:pt x="941" y="108"/>
                  </a:cubicBezTo>
                  <a:close/>
                  <a:moveTo>
                    <a:pt x="1004" y="124"/>
                  </a:moveTo>
                  <a:cubicBezTo>
                    <a:pt x="1002" y="129"/>
                    <a:pt x="1005" y="134"/>
                    <a:pt x="1010" y="135"/>
                  </a:cubicBezTo>
                  <a:cubicBezTo>
                    <a:pt x="1042" y="143"/>
                    <a:pt x="1042" y="143"/>
                    <a:pt x="1042" y="143"/>
                  </a:cubicBezTo>
                  <a:cubicBezTo>
                    <a:pt x="1042" y="143"/>
                    <a:pt x="1042" y="143"/>
                    <a:pt x="1042" y="143"/>
                  </a:cubicBezTo>
                  <a:cubicBezTo>
                    <a:pt x="1047" y="144"/>
                    <a:pt x="1051" y="142"/>
                    <a:pt x="1053" y="137"/>
                  </a:cubicBezTo>
                  <a:cubicBezTo>
                    <a:pt x="1054" y="132"/>
                    <a:pt x="1051" y="127"/>
                    <a:pt x="1046" y="125"/>
                  </a:cubicBezTo>
                  <a:cubicBezTo>
                    <a:pt x="1015" y="117"/>
                    <a:pt x="1015" y="117"/>
                    <a:pt x="1015" y="117"/>
                  </a:cubicBezTo>
                  <a:cubicBezTo>
                    <a:pt x="1010" y="116"/>
                    <a:pt x="1005" y="119"/>
                    <a:pt x="1004" y="124"/>
                  </a:cubicBezTo>
                  <a:close/>
                  <a:moveTo>
                    <a:pt x="1066" y="140"/>
                  </a:moveTo>
                  <a:cubicBezTo>
                    <a:pt x="1065" y="145"/>
                    <a:pt x="1068" y="150"/>
                    <a:pt x="1073" y="152"/>
                  </a:cubicBezTo>
                  <a:cubicBezTo>
                    <a:pt x="1104" y="160"/>
                    <a:pt x="1104" y="160"/>
                    <a:pt x="1104" y="160"/>
                  </a:cubicBezTo>
                  <a:cubicBezTo>
                    <a:pt x="1104" y="160"/>
                    <a:pt x="1104" y="160"/>
                    <a:pt x="1104" y="160"/>
                  </a:cubicBezTo>
                  <a:cubicBezTo>
                    <a:pt x="1109" y="162"/>
                    <a:pt x="1114" y="159"/>
                    <a:pt x="1115" y="154"/>
                  </a:cubicBezTo>
                  <a:cubicBezTo>
                    <a:pt x="1117" y="149"/>
                    <a:pt x="1114" y="144"/>
                    <a:pt x="1109" y="143"/>
                  </a:cubicBezTo>
                  <a:cubicBezTo>
                    <a:pt x="1078" y="134"/>
                    <a:pt x="1078" y="134"/>
                    <a:pt x="1078" y="134"/>
                  </a:cubicBezTo>
                  <a:cubicBezTo>
                    <a:pt x="1073" y="133"/>
                    <a:pt x="1068" y="135"/>
                    <a:pt x="1066" y="140"/>
                  </a:cubicBezTo>
                  <a:close/>
                  <a:moveTo>
                    <a:pt x="1129" y="158"/>
                  </a:moveTo>
                  <a:cubicBezTo>
                    <a:pt x="1127" y="163"/>
                    <a:pt x="1130" y="168"/>
                    <a:pt x="1135" y="169"/>
                  </a:cubicBezTo>
                  <a:cubicBezTo>
                    <a:pt x="1166" y="179"/>
                    <a:pt x="1166" y="179"/>
                    <a:pt x="1166" y="179"/>
                  </a:cubicBezTo>
                  <a:cubicBezTo>
                    <a:pt x="1166" y="179"/>
                    <a:pt x="1166" y="179"/>
                    <a:pt x="1166" y="179"/>
                  </a:cubicBezTo>
                  <a:cubicBezTo>
                    <a:pt x="1171" y="180"/>
                    <a:pt x="1176" y="177"/>
                    <a:pt x="1178" y="172"/>
                  </a:cubicBezTo>
                  <a:cubicBezTo>
                    <a:pt x="1179" y="167"/>
                    <a:pt x="1176" y="162"/>
                    <a:pt x="1172" y="161"/>
                  </a:cubicBezTo>
                  <a:cubicBezTo>
                    <a:pt x="1140" y="152"/>
                    <a:pt x="1140" y="152"/>
                    <a:pt x="1140" y="152"/>
                  </a:cubicBezTo>
                  <a:cubicBezTo>
                    <a:pt x="1135" y="150"/>
                    <a:pt x="1130" y="153"/>
                    <a:pt x="1129" y="158"/>
                  </a:cubicBezTo>
                  <a:close/>
                  <a:moveTo>
                    <a:pt x="1191" y="176"/>
                  </a:moveTo>
                  <a:cubicBezTo>
                    <a:pt x="1190" y="181"/>
                    <a:pt x="1192" y="187"/>
                    <a:pt x="1197" y="188"/>
                  </a:cubicBezTo>
                  <a:cubicBezTo>
                    <a:pt x="1228" y="198"/>
                    <a:pt x="1228" y="198"/>
                    <a:pt x="1228" y="198"/>
                  </a:cubicBezTo>
                  <a:cubicBezTo>
                    <a:pt x="1228" y="198"/>
                    <a:pt x="1228" y="198"/>
                    <a:pt x="1228" y="198"/>
                  </a:cubicBezTo>
                  <a:cubicBezTo>
                    <a:pt x="1233" y="199"/>
                    <a:pt x="1238" y="197"/>
                    <a:pt x="1240" y="192"/>
                  </a:cubicBezTo>
                  <a:cubicBezTo>
                    <a:pt x="1241" y="187"/>
                    <a:pt x="1239" y="182"/>
                    <a:pt x="1234" y="180"/>
                  </a:cubicBezTo>
                  <a:cubicBezTo>
                    <a:pt x="1203" y="170"/>
                    <a:pt x="1203" y="170"/>
                    <a:pt x="1203" y="170"/>
                  </a:cubicBezTo>
                  <a:cubicBezTo>
                    <a:pt x="1198" y="169"/>
                    <a:pt x="1193" y="171"/>
                    <a:pt x="1191" y="176"/>
                  </a:cubicBezTo>
                  <a:close/>
                  <a:moveTo>
                    <a:pt x="1253" y="196"/>
                  </a:moveTo>
                  <a:cubicBezTo>
                    <a:pt x="1251" y="201"/>
                    <a:pt x="1254" y="206"/>
                    <a:pt x="1259" y="208"/>
                  </a:cubicBezTo>
                  <a:cubicBezTo>
                    <a:pt x="1290" y="218"/>
                    <a:pt x="1290" y="218"/>
                    <a:pt x="1290" y="218"/>
                  </a:cubicBezTo>
                  <a:cubicBezTo>
                    <a:pt x="1290" y="218"/>
                    <a:pt x="1290" y="218"/>
                    <a:pt x="1290" y="218"/>
                  </a:cubicBezTo>
                  <a:cubicBezTo>
                    <a:pt x="1295" y="220"/>
                    <a:pt x="1300" y="217"/>
                    <a:pt x="1302" y="212"/>
                  </a:cubicBezTo>
                  <a:cubicBezTo>
                    <a:pt x="1303" y="207"/>
                    <a:pt x="1301" y="202"/>
                    <a:pt x="1296" y="200"/>
                  </a:cubicBezTo>
                  <a:cubicBezTo>
                    <a:pt x="1265" y="190"/>
                    <a:pt x="1265" y="190"/>
                    <a:pt x="1265" y="190"/>
                  </a:cubicBezTo>
                  <a:cubicBezTo>
                    <a:pt x="1260" y="188"/>
                    <a:pt x="1255" y="191"/>
                    <a:pt x="1253" y="196"/>
                  </a:cubicBezTo>
                  <a:close/>
                  <a:moveTo>
                    <a:pt x="1314" y="217"/>
                  </a:moveTo>
                  <a:cubicBezTo>
                    <a:pt x="1313" y="222"/>
                    <a:pt x="1315" y="227"/>
                    <a:pt x="1320" y="229"/>
                  </a:cubicBezTo>
                  <a:cubicBezTo>
                    <a:pt x="1351" y="240"/>
                    <a:pt x="1351" y="240"/>
                    <a:pt x="1351" y="240"/>
                  </a:cubicBezTo>
                  <a:cubicBezTo>
                    <a:pt x="1351" y="240"/>
                    <a:pt x="1351" y="240"/>
                    <a:pt x="1351" y="240"/>
                  </a:cubicBezTo>
                  <a:cubicBezTo>
                    <a:pt x="1356" y="240"/>
                    <a:pt x="1361" y="239"/>
                    <a:pt x="1363" y="234"/>
                  </a:cubicBezTo>
                  <a:cubicBezTo>
                    <a:pt x="1365" y="229"/>
                    <a:pt x="1362" y="223"/>
                    <a:pt x="1357" y="222"/>
                  </a:cubicBezTo>
                  <a:cubicBezTo>
                    <a:pt x="1327" y="211"/>
                    <a:pt x="1327" y="211"/>
                    <a:pt x="1327" y="211"/>
                  </a:cubicBezTo>
                  <a:cubicBezTo>
                    <a:pt x="1322" y="209"/>
                    <a:pt x="1316" y="212"/>
                    <a:pt x="1314" y="217"/>
                  </a:cubicBezTo>
                  <a:close/>
                  <a:moveTo>
                    <a:pt x="1388" y="233"/>
                  </a:moveTo>
                  <a:cubicBezTo>
                    <a:pt x="1383" y="231"/>
                    <a:pt x="1378" y="233"/>
                    <a:pt x="1376" y="238"/>
                  </a:cubicBezTo>
                  <a:cubicBezTo>
                    <a:pt x="1374" y="243"/>
                    <a:pt x="1376" y="249"/>
                    <a:pt x="1381" y="251"/>
                  </a:cubicBezTo>
                  <a:cubicBezTo>
                    <a:pt x="1412" y="262"/>
                    <a:pt x="1412" y="262"/>
                    <a:pt x="1412" y="262"/>
                  </a:cubicBezTo>
                  <a:cubicBezTo>
                    <a:pt x="1417" y="264"/>
                    <a:pt x="1422" y="261"/>
                    <a:pt x="1424" y="256"/>
                  </a:cubicBezTo>
                  <a:cubicBezTo>
                    <a:pt x="1426" y="251"/>
                    <a:pt x="1423" y="246"/>
                    <a:pt x="1418" y="244"/>
                  </a:cubicBezTo>
                  <a:cubicBezTo>
                    <a:pt x="1388" y="233"/>
                    <a:pt x="1388" y="233"/>
                    <a:pt x="1388" y="233"/>
                  </a:cubicBezTo>
                  <a:close/>
                  <a:moveTo>
                    <a:pt x="1449" y="256"/>
                  </a:moveTo>
                  <a:cubicBezTo>
                    <a:pt x="1444" y="254"/>
                    <a:pt x="1439" y="256"/>
                    <a:pt x="1437" y="261"/>
                  </a:cubicBezTo>
                  <a:cubicBezTo>
                    <a:pt x="1435" y="266"/>
                    <a:pt x="1437" y="271"/>
                    <a:pt x="1442" y="273"/>
                  </a:cubicBezTo>
                  <a:cubicBezTo>
                    <a:pt x="1472" y="285"/>
                    <a:pt x="1472" y="285"/>
                    <a:pt x="1472" y="285"/>
                  </a:cubicBezTo>
                  <a:cubicBezTo>
                    <a:pt x="1477" y="287"/>
                    <a:pt x="1482" y="285"/>
                    <a:pt x="1484" y="280"/>
                  </a:cubicBezTo>
                  <a:cubicBezTo>
                    <a:pt x="1486" y="275"/>
                    <a:pt x="1484" y="270"/>
                    <a:pt x="1479" y="268"/>
                  </a:cubicBezTo>
                  <a:cubicBezTo>
                    <a:pt x="1449" y="256"/>
                    <a:pt x="1449" y="256"/>
                    <a:pt x="1449" y="256"/>
                  </a:cubicBezTo>
                  <a:close/>
                  <a:moveTo>
                    <a:pt x="1509" y="280"/>
                  </a:moveTo>
                  <a:cubicBezTo>
                    <a:pt x="1505" y="278"/>
                    <a:pt x="1499" y="280"/>
                    <a:pt x="1497" y="285"/>
                  </a:cubicBezTo>
                  <a:cubicBezTo>
                    <a:pt x="1495" y="290"/>
                    <a:pt x="1497" y="295"/>
                    <a:pt x="1502" y="297"/>
                  </a:cubicBezTo>
                  <a:cubicBezTo>
                    <a:pt x="1532" y="310"/>
                    <a:pt x="1532" y="310"/>
                    <a:pt x="1532" y="310"/>
                  </a:cubicBezTo>
                  <a:cubicBezTo>
                    <a:pt x="1537" y="312"/>
                    <a:pt x="1542" y="309"/>
                    <a:pt x="1544" y="305"/>
                  </a:cubicBezTo>
                  <a:cubicBezTo>
                    <a:pt x="1546" y="300"/>
                    <a:pt x="1544" y="294"/>
                    <a:pt x="1539" y="292"/>
                  </a:cubicBezTo>
                  <a:cubicBezTo>
                    <a:pt x="1509" y="280"/>
                    <a:pt x="1509" y="280"/>
                    <a:pt x="1509" y="280"/>
                  </a:cubicBezTo>
                  <a:close/>
                  <a:moveTo>
                    <a:pt x="1569" y="305"/>
                  </a:moveTo>
                  <a:cubicBezTo>
                    <a:pt x="1565" y="303"/>
                    <a:pt x="1559" y="305"/>
                    <a:pt x="1557" y="310"/>
                  </a:cubicBezTo>
                  <a:cubicBezTo>
                    <a:pt x="1555" y="315"/>
                    <a:pt x="1557" y="320"/>
                    <a:pt x="1562" y="322"/>
                  </a:cubicBezTo>
                  <a:cubicBezTo>
                    <a:pt x="1592" y="335"/>
                    <a:pt x="1592" y="335"/>
                    <a:pt x="1592" y="335"/>
                  </a:cubicBezTo>
                  <a:cubicBezTo>
                    <a:pt x="1597" y="337"/>
                    <a:pt x="1602" y="335"/>
                    <a:pt x="1604" y="330"/>
                  </a:cubicBezTo>
                  <a:cubicBezTo>
                    <a:pt x="1606" y="326"/>
                    <a:pt x="1604" y="320"/>
                    <a:pt x="1599" y="318"/>
                  </a:cubicBezTo>
                  <a:cubicBezTo>
                    <a:pt x="1569" y="305"/>
                    <a:pt x="1569" y="305"/>
                    <a:pt x="1569" y="305"/>
                  </a:cubicBezTo>
                  <a:close/>
                  <a:moveTo>
                    <a:pt x="1629" y="332"/>
                  </a:moveTo>
                  <a:cubicBezTo>
                    <a:pt x="1624" y="329"/>
                    <a:pt x="1619" y="331"/>
                    <a:pt x="1617" y="336"/>
                  </a:cubicBezTo>
                  <a:cubicBezTo>
                    <a:pt x="1615" y="341"/>
                    <a:pt x="1617" y="346"/>
                    <a:pt x="1621" y="348"/>
                  </a:cubicBezTo>
                  <a:cubicBezTo>
                    <a:pt x="1651" y="362"/>
                    <a:pt x="1651" y="362"/>
                    <a:pt x="1651" y="362"/>
                  </a:cubicBezTo>
                  <a:cubicBezTo>
                    <a:pt x="1656" y="364"/>
                    <a:pt x="1661" y="362"/>
                    <a:pt x="1663" y="357"/>
                  </a:cubicBezTo>
                  <a:cubicBezTo>
                    <a:pt x="1665" y="353"/>
                    <a:pt x="1663" y="347"/>
                    <a:pt x="1659" y="345"/>
                  </a:cubicBezTo>
                  <a:cubicBezTo>
                    <a:pt x="1629" y="332"/>
                    <a:pt x="1629" y="332"/>
                    <a:pt x="1629" y="332"/>
                  </a:cubicBezTo>
                  <a:close/>
                  <a:moveTo>
                    <a:pt x="1688" y="359"/>
                  </a:moveTo>
                  <a:cubicBezTo>
                    <a:pt x="1684" y="357"/>
                    <a:pt x="1678" y="359"/>
                    <a:pt x="1676" y="363"/>
                  </a:cubicBezTo>
                  <a:cubicBezTo>
                    <a:pt x="1674" y="368"/>
                    <a:pt x="1676" y="373"/>
                    <a:pt x="1680" y="375"/>
                  </a:cubicBezTo>
                  <a:cubicBezTo>
                    <a:pt x="1710" y="389"/>
                    <a:pt x="1710" y="389"/>
                    <a:pt x="1710" y="389"/>
                  </a:cubicBezTo>
                  <a:cubicBezTo>
                    <a:pt x="1714" y="391"/>
                    <a:pt x="1719" y="389"/>
                    <a:pt x="1721" y="385"/>
                  </a:cubicBezTo>
                  <a:cubicBezTo>
                    <a:pt x="1724" y="381"/>
                    <a:pt x="1722" y="375"/>
                    <a:pt x="1717" y="373"/>
                  </a:cubicBezTo>
                  <a:cubicBezTo>
                    <a:pt x="1688" y="359"/>
                    <a:pt x="1688" y="359"/>
                    <a:pt x="1688" y="359"/>
                  </a:cubicBezTo>
                  <a:close/>
                  <a:moveTo>
                    <a:pt x="1747" y="388"/>
                  </a:moveTo>
                  <a:cubicBezTo>
                    <a:pt x="1742" y="386"/>
                    <a:pt x="1737" y="387"/>
                    <a:pt x="1735" y="392"/>
                  </a:cubicBezTo>
                  <a:cubicBezTo>
                    <a:pt x="1733" y="396"/>
                    <a:pt x="1735" y="401"/>
                    <a:pt x="1739" y="403"/>
                  </a:cubicBezTo>
                  <a:cubicBezTo>
                    <a:pt x="1768" y="418"/>
                    <a:pt x="1768" y="418"/>
                    <a:pt x="1768" y="418"/>
                  </a:cubicBezTo>
                  <a:cubicBezTo>
                    <a:pt x="1772" y="420"/>
                    <a:pt x="1777" y="418"/>
                    <a:pt x="1779" y="414"/>
                  </a:cubicBezTo>
                  <a:cubicBezTo>
                    <a:pt x="1781" y="410"/>
                    <a:pt x="1780" y="404"/>
                    <a:pt x="1776" y="402"/>
                  </a:cubicBezTo>
                  <a:cubicBezTo>
                    <a:pt x="1747" y="388"/>
                    <a:pt x="1747" y="388"/>
                    <a:pt x="1747" y="388"/>
                  </a:cubicBezTo>
                  <a:close/>
                  <a:moveTo>
                    <a:pt x="1805" y="417"/>
                  </a:moveTo>
                  <a:cubicBezTo>
                    <a:pt x="1800" y="415"/>
                    <a:pt x="1795" y="417"/>
                    <a:pt x="1793" y="421"/>
                  </a:cubicBezTo>
                  <a:cubicBezTo>
                    <a:pt x="1791" y="425"/>
                    <a:pt x="1793" y="430"/>
                    <a:pt x="1797" y="432"/>
                  </a:cubicBezTo>
                  <a:cubicBezTo>
                    <a:pt x="1826" y="447"/>
                    <a:pt x="1826" y="447"/>
                    <a:pt x="1826" y="447"/>
                  </a:cubicBezTo>
                  <a:cubicBezTo>
                    <a:pt x="1830" y="449"/>
                    <a:pt x="1835" y="448"/>
                    <a:pt x="1837" y="444"/>
                  </a:cubicBezTo>
                  <a:cubicBezTo>
                    <a:pt x="1839" y="440"/>
                    <a:pt x="1837" y="435"/>
                    <a:pt x="1833" y="433"/>
                  </a:cubicBezTo>
                  <a:cubicBezTo>
                    <a:pt x="1805" y="417"/>
                    <a:pt x="1805" y="417"/>
                    <a:pt x="1805" y="417"/>
                  </a:cubicBezTo>
                  <a:close/>
                  <a:moveTo>
                    <a:pt x="1862" y="448"/>
                  </a:moveTo>
                  <a:cubicBezTo>
                    <a:pt x="1858" y="446"/>
                    <a:pt x="1853" y="447"/>
                    <a:pt x="1851" y="451"/>
                  </a:cubicBezTo>
                  <a:cubicBezTo>
                    <a:pt x="1849" y="455"/>
                    <a:pt x="1850" y="460"/>
                    <a:pt x="1854" y="462"/>
                  </a:cubicBezTo>
                  <a:cubicBezTo>
                    <a:pt x="1883" y="478"/>
                    <a:pt x="1883" y="478"/>
                    <a:pt x="1883" y="478"/>
                  </a:cubicBezTo>
                  <a:cubicBezTo>
                    <a:pt x="1887" y="480"/>
                    <a:pt x="1891" y="479"/>
                    <a:pt x="1893" y="475"/>
                  </a:cubicBezTo>
                  <a:cubicBezTo>
                    <a:pt x="1896" y="471"/>
                    <a:pt x="1894" y="466"/>
                    <a:pt x="1890" y="464"/>
                  </a:cubicBezTo>
                  <a:cubicBezTo>
                    <a:pt x="1862" y="448"/>
                    <a:pt x="1862" y="448"/>
                    <a:pt x="1862" y="448"/>
                  </a:cubicBezTo>
                  <a:close/>
                  <a:moveTo>
                    <a:pt x="1919" y="480"/>
                  </a:moveTo>
                  <a:cubicBezTo>
                    <a:pt x="1915" y="478"/>
                    <a:pt x="1910" y="479"/>
                    <a:pt x="1908" y="483"/>
                  </a:cubicBezTo>
                  <a:cubicBezTo>
                    <a:pt x="1906" y="487"/>
                    <a:pt x="1907" y="491"/>
                    <a:pt x="1911" y="494"/>
                  </a:cubicBezTo>
                  <a:cubicBezTo>
                    <a:pt x="1939" y="510"/>
                    <a:pt x="1939" y="510"/>
                    <a:pt x="1939" y="510"/>
                  </a:cubicBezTo>
                  <a:cubicBezTo>
                    <a:pt x="1943" y="512"/>
                    <a:pt x="1947" y="510"/>
                    <a:pt x="1950" y="507"/>
                  </a:cubicBezTo>
                  <a:cubicBezTo>
                    <a:pt x="1952" y="503"/>
                    <a:pt x="1950" y="499"/>
                    <a:pt x="1947" y="497"/>
                  </a:cubicBezTo>
                  <a:cubicBezTo>
                    <a:pt x="1919" y="480"/>
                    <a:pt x="1919" y="480"/>
                    <a:pt x="1919" y="480"/>
                  </a:cubicBezTo>
                  <a:close/>
                  <a:moveTo>
                    <a:pt x="1975" y="513"/>
                  </a:moveTo>
                  <a:cubicBezTo>
                    <a:pt x="1971" y="511"/>
                    <a:pt x="1967" y="512"/>
                    <a:pt x="1965" y="516"/>
                  </a:cubicBezTo>
                  <a:cubicBezTo>
                    <a:pt x="1963" y="519"/>
                    <a:pt x="1964" y="524"/>
                    <a:pt x="1967" y="526"/>
                  </a:cubicBezTo>
                  <a:cubicBezTo>
                    <a:pt x="1995" y="542"/>
                    <a:pt x="1995" y="542"/>
                    <a:pt x="1995" y="542"/>
                  </a:cubicBezTo>
                  <a:cubicBezTo>
                    <a:pt x="1999" y="544"/>
                    <a:pt x="2003" y="543"/>
                    <a:pt x="2005" y="540"/>
                  </a:cubicBezTo>
                  <a:cubicBezTo>
                    <a:pt x="2007" y="537"/>
                    <a:pt x="2006" y="532"/>
                    <a:pt x="2003" y="530"/>
                  </a:cubicBezTo>
                  <a:cubicBezTo>
                    <a:pt x="1975" y="513"/>
                    <a:pt x="1975" y="513"/>
                    <a:pt x="1975" y="513"/>
                  </a:cubicBezTo>
                  <a:close/>
                  <a:moveTo>
                    <a:pt x="2030" y="547"/>
                  </a:moveTo>
                  <a:cubicBezTo>
                    <a:pt x="2027" y="545"/>
                    <a:pt x="2023" y="546"/>
                    <a:pt x="2021" y="550"/>
                  </a:cubicBezTo>
                  <a:cubicBezTo>
                    <a:pt x="2019" y="553"/>
                    <a:pt x="2020" y="557"/>
                    <a:pt x="2023" y="559"/>
                  </a:cubicBezTo>
                  <a:cubicBezTo>
                    <a:pt x="2051" y="576"/>
                    <a:pt x="2051" y="576"/>
                    <a:pt x="2051" y="576"/>
                  </a:cubicBezTo>
                  <a:cubicBezTo>
                    <a:pt x="2054" y="578"/>
                    <a:pt x="2058" y="577"/>
                    <a:pt x="2060" y="574"/>
                  </a:cubicBezTo>
                  <a:cubicBezTo>
                    <a:pt x="2062" y="571"/>
                    <a:pt x="2061" y="567"/>
                    <a:pt x="2058" y="565"/>
                  </a:cubicBezTo>
                  <a:cubicBezTo>
                    <a:pt x="2030" y="547"/>
                    <a:pt x="2030" y="547"/>
                    <a:pt x="2030" y="547"/>
                  </a:cubicBezTo>
                  <a:close/>
                  <a:moveTo>
                    <a:pt x="2085" y="583"/>
                  </a:moveTo>
                  <a:cubicBezTo>
                    <a:pt x="2082" y="581"/>
                    <a:pt x="2078" y="582"/>
                    <a:pt x="2076" y="585"/>
                  </a:cubicBezTo>
                  <a:cubicBezTo>
                    <a:pt x="2074" y="588"/>
                    <a:pt x="2075" y="592"/>
                    <a:pt x="2078" y="594"/>
                  </a:cubicBezTo>
                  <a:cubicBezTo>
                    <a:pt x="2105" y="611"/>
                    <a:pt x="2105" y="611"/>
                    <a:pt x="2105" y="611"/>
                  </a:cubicBezTo>
                  <a:cubicBezTo>
                    <a:pt x="2108" y="613"/>
                    <a:pt x="2112" y="612"/>
                    <a:pt x="2114" y="609"/>
                  </a:cubicBezTo>
                  <a:cubicBezTo>
                    <a:pt x="2116" y="607"/>
                    <a:pt x="2115" y="603"/>
                    <a:pt x="2112" y="601"/>
                  </a:cubicBezTo>
                  <a:cubicBezTo>
                    <a:pt x="2085" y="583"/>
                    <a:pt x="2085" y="583"/>
                    <a:pt x="2085" y="583"/>
                  </a:cubicBezTo>
                  <a:close/>
                  <a:moveTo>
                    <a:pt x="2139" y="619"/>
                  </a:moveTo>
                  <a:cubicBezTo>
                    <a:pt x="2136" y="617"/>
                    <a:pt x="2132" y="618"/>
                    <a:pt x="2131" y="621"/>
                  </a:cubicBezTo>
                  <a:cubicBezTo>
                    <a:pt x="2129" y="623"/>
                    <a:pt x="2130" y="627"/>
                    <a:pt x="2132" y="629"/>
                  </a:cubicBezTo>
                  <a:cubicBezTo>
                    <a:pt x="2159" y="647"/>
                    <a:pt x="2159" y="647"/>
                    <a:pt x="2159" y="647"/>
                  </a:cubicBezTo>
                  <a:cubicBezTo>
                    <a:pt x="2162" y="649"/>
                    <a:pt x="2165" y="648"/>
                    <a:pt x="2167" y="646"/>
                  </a:cubicBezTo>
                  <a:cubicBezTo>
                    <a:pt x="2169" y="643"/>
                    <a:pt x="2168" y="640"/>
                    <a:pt x="2166" y="638"/>
                  </a:cubicBezTo>
                  <a:cubicBezTo>
                    <a:pt x="2139" y="619"/>
                    <a:pt x="2139" y="619"/>
                    <a:pt x="2139" y="619"/>
                  </a:cubicBezTo>
                  <a:close/>
                  <a:moveTo>
                    <a:pt x="2192" y="657"/>
                  </a:moveTo>
                  <a:cubicBezTo>
                    <a:pt x="2190" y="655"/>
                    <a:pt x="2186" y="656"/>
                    <a:pt x="2185" y="658"/>
                  </a:cubicBezTo>
                  <a:cubicBezTo>
                    <a:pt x="2183" y="660"/>
                    <a:pt x="2184" y="664"/>
                    <a:pt x="2186" y="665"/>
                  </a:cubicBezTo>
                  <a:cubicBezTo>
                    <a:pt x="2213" y="684"/>
                    <a:pt x="2213" y="684"/>
                    <a:pt x="2213" y="684"/>
                  </a:cubicBezTo>
                  <a:cubicBezTo>
                    <a:pt x="2215" y="686"/>
                    <a:pt x="2218" y="685"/>
                    <a:pt x="2219" y="683"/>
                  </a:cubicBezTo>
                  <a:cubicBezTo>
                    <a:pt x="2221" y="681"/>
                    <a:pt x="2221" y="677"/>
                    <a:pt x="2218" y="676"/>
                  </a:cubicBezTo>
                  <a:cubicBezTo>
                    <a:pt x="2192" y="657"/>
                    <a:pt x="2192" y="657"/>
                    <a:pt x="2192" y="657"/>
                  </a:cubicBezTo>
                  <a:close/>
                  <a:moveTo>
                    <a:pt x="2244" y="695"/>
                  </a:moveTo>
                  <a:cubicBezTo>
                    <a:pt x="2242" y="694"/>
                    <a:pt x="2239" y="694"/>
                    <a:pt x="2238" y="696"/>
                  </a:cubicBezTo>
                  <a:cubicBezTo>
                    <a:pt x="2236" y="698"/>
                    <a:pt x="2237" y="701"/>
                    <a:pt x="2239" y="703"/>
                  </a:cubicBezTo>
                  <a:cubicBezTo>
                    <a:pt x="2265" y="722"/>
                    <a:pt x="2265" y="722"/>
                    <a:pt x="2265" y="722"/>
                  </a:cubicBezTo>
                  <a:cubicBezTo>
                    <a:pt x="2267" y="723"/>
                    <a:pt x="2270" y="723"/>
                    <a:pt x="2271" y="721"/>
                  </a:cubicBezTo>
                  <a:cubicBezTo>
                    <a:pt x="2273" y="719"/>
                    <a:pt x="2272" y="717"/>
                    <a:pt x="2270" y="715"/>
                  </a:cubicBezTo>
                  <a:cubicBezTo>
                    <a:pt x="2245" y="695"/>
                    <a:pt x="2245" y="695"/>
                    <a:pt x="2245" y="695"/>
                  </a:cubicBezTo>
                  <a:lnTo>
                    <a:pt x="2244" y="695"/>
                  </a:lnTo>
                  <a:close/>
                  <a:moveTo>
                    <a:pt x="2296" y="735"/>
                  </a:moveTo>
                  <a:cubicBezTo>
                    <a:pt x="2294" y="734"/>
                    <a:pt x="2292" y="734"/>
                    <a:pt x="2290" y="736"/>
                  </a:cubicBezTo>
                  <a:cubicBezTo>
                    <a:pt x="2289" y="738"/>
                    <a:pt x="2290" y="740"/>
                    <a:pt x="2291" y="741"/>
                  </a:cubicBezTo>
                  <a:cubicBezTo>
                    <a:pt x="2317" y="761"/>
                    <a:pt x="2317" y="761"/>
                    <a:pt x="2317" y="761"/>
                  </a:cubicBezTo>
                  <a:cubicBezTo>
                    <a:pt x="2319" y="762"/>
                    <a:pt x="2321" y="762"/>
                    <a:pt x="2322" y="760"/>
                  </a:cubicBezTo>
                  <a:cubicBezTo>
                    <a:pt x="2323" y="759"/>
                    <a:pt x="2323" y="757"/>
                    <a:pt x="2321" y="755"/>
                  </a:cubicBezTo>
                  <a:cubicBezTo>
                    <a:pt x="2296" y="735"/>
                    <a:pt x="2296" y="735"/>
                    <a:pt x="2296" y="735"/>
                  </a:cubicBezTo>
                  <a:close/>
                  <a:moveTo>
                    <a:pt x="2347" y="776"/>
                  </a:moveTo>
                  <a:cubicBezTo>
                    <a:pt x="2345" y="775"/>
                    <a:pt x="2343" y="775"/>
                    <a:pt x="2342" y="776"/>
                  </a:cubicBezTo>
                  <a:cubicBezTo>
                    <a:pt x="2341" y="778"/>
                    <a:pt x="2341" y="780"/>
                    <a:pt x="2343" y="781"/>
                  </a:cubicBezTo>
                  <a:cubicBezTo>
                    <a:pt x="2368" y="801"/>
                    <a:pt x="2368" y="801"/>
                    <a:pt x="2368" y="801"/>
                  </a:cubicBezTo>
                  <a:cubicBezTo>
                    <a:pt x="2369" y="802"/>
                    <a:pt x="2371" y="802"/>
                    <a:pt x="2372" y="800"/>
                  </a:cubicBezTo>
                  <a:cubicBezTo>
                    <a:pt x="2373" y="799"/>
                    <a:pt x="2373" y="798"/>
                    <a:pt x="2372" y="797"/>
                  </a:cubicBezTo>
                  <a:cubicBezTo>
                    <a:pt x="2347" y="776"/>
                    <a:pt x="2347" y="776"/>
                    <a:pt x="2347" y="776"/>
                  </a:cubicBezTo>
                  <a:close/>
                  <a:moveTo>
                    <a:pt x="2396" y="818"/>
                  </a:moveTo>
                  <a:cubicBezTo>
                    <a:pt x="2395" y="817"/>
                    <a:pt x="2394" y="817"/>
                    <a:pt x="2393" y="818"/>
                  </a:cubicBezTo>
                  <a:cubicBezTo>
                    <a:pt x="2392" y="819"/>
                    <a:pt x="2393" y="820"/>
                    <a:pt x="2394" y="821"/>
                  </a:cubicBezTo>
                  <a:cubicBezTo>
                    <a:pt x="2419" y="842"/>
                    <a:pt x="2419" y="842"/>
                    <a:pt x="2419" y="842"/>
                  </a:cubicBezTo>
                  <a:cubicBezTo>
                    <a:pt x="2419" y="843"/>
                    <a:pt x="2420" y="842"/>
                    <a:pt x="2421" y="842"/>
                  </a:cubicBezTo>
                  <a:cubicBezTo>
                    <a:pt x="2422" y="841"/>
                    <a:pt x="2422" y="840"/>
                    <a:pt x="2421" y="839"/>
                  </a:cubicBezTo>
                  <a:cubicBezTo>
                    <a:pt x="2396" y="818"/>
                    <a:pt x="2396" y="818"/>
                    <a:pt x="2396" y="818"/>
                  </a:cubicBezTo>
                  <a:close/>
                  <a:moveTo>
                    <a:pt x="2445" y="861"/>
                  </a:moveTo>
                  <a:cubicBezTo>
                    <a:pt x="2445" y="860"/>
                    <a:pt x="2444" y="860"/>
                    <a:pt x="2443" y="861"/>
                  </a:cubicBezTo>
                  <a:cubicBezTo>
                    <a:pt x="2443" y="861"/>
                    <a:pt x="2443" y="862"/>
                    <a:pt x="2443" y="863"/>
                  </a:cubicBezTo>
                  <a:cubicBezTo>
                    <a:pt x="2468" y="884"/>
                    <a:pt x="2468" y="884"/>
                    <a:pt x="2468" y="884"/>
                  </a:cubicBezTo>
                  <a:cubicBezTo>
                    <a:pt x="2469" y="884"/>
                    <a:pt x="2469" y="884"/>
                    <a:pt x="2469" y="884"/>
                  </a:cubicBezTo>
                  <a:cubicBezTo>
                    <a:pt x="2469" y="883"/>
                    <a:pt x="2469" y="883"/>
                    <a:pt x="2469" y="883"/>
                  </a:cubicBezTo>
                  <a:cubicBezTo>
                    <a:pt x="2445" y="861"/>
                    <a:pt x="2445" y="861"/>
                    <a:pt x="2445" y="861"/>
                  </a:cubicBezTo>
                  <a:close/>
                  <a:moveTo>
                    <a:pt x="2493" y="905"/>
                  </a:moveTo>
                  <a:cubicBezTo>
                    <a:pt x="2493" y="905"/>
                    <a:pt x="2493" y="905"/>
                    <a:pt x="2493" y="905"/>
                  </a:cubicBezTo>
                  <a:cubicBezTo>
                    <a:pt x="2493" y="906"/>
                    <a:pt x="2493" y="906"/>
                    <a:pt x="2493" y="906"/>
                  </a:cubicBezTo>
                  <a:cubicBezTo>
                    <a:pt x="2505" y="916"/>
                    <a:pt x="2505" y="916"/>
                    <a:pt x="2505" y="916"/>
                  </a:cubicBezTo>
                  <a:cubicBezTo>
                    <a:pt x="2493" y="905"/>
                    <a:pt x="2493" y="905"/>
                    <a:pt x="2493" y="905"/>
                  </a:cubicBezTo>
                  <a:close/>
                </a:path>
              </a:pathLst>
            </a:custGeom>
            <a:solidFill>
              <a:schemeClr val="tx2">
                <a:lumMod val="60000"/>
                <a:lumOff val="40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20" name="Freeform 618"/>
            <p:cNvSpPr>
              <a:spLocks noEditPoints="1"/>
            </p:cNvSpPr>
            <p:nvPr/>
          </p:nvSpPr>
          <p:spPr bwMode="auto">
            <a:xfrm>
              <a:off x="3008878" y="6045763"/>
              <a:ext cx="5432390" cy="1280476"/>
            </a:xfrm>
            <a:custGeom>
              <a:avLst/>
              <a:gdLst>
                <a:gd name="T0" fmla="*/ 12 w 1969"/>
                <a:gd name="T1" fmla="*/ 454 h 464"/>
                <a:gd name="T2" fmla="*/ 64 w 1969"/>
                <a:gd name="T3" fmla="*/ 415 h 464"/>
                <a:gd name="T4" fmla="*/ 87 w 1969"/>
                <a:gd name="T5" fmla="*/ 396 h 464"/>
                <a:gd name="T6" fmla="*/ 114 w 1969"/>
                <a:gd name="T7" fmla="*/ 374 h 464"/>
                <a:gd name="T8" fmla="*/ 172 w 1969"/>
                <a:gd name="T9" fmla="*/ 344 h 464"/>
                <a:gd name="T10" fmla="*/ 140 w 1969"/>
                <a:gd name="T11" fmla="*/ 360 h 464"/>
                <a:gd name="T12" fmla="*/ 230 w 1969"/>
                <a:gd name="T13" fmla="*/ 306 h 464"/>
                <a:gd name="T14" fmla="*/ 257 w 1969"/>
                <a:gd name="T15" fmla="*/ 297 h 464"/>
                <a:gd name="T16" fmla="*/ 252 w 1969"/>
                <a:gd name="T17" fmla="*/ 288 h 464"/>
                <a:gd name="T18" fmla="*/ 343 w 1969"/>
                <a:gd name="T19" fmla="*/ 254 h 464"/>
                <a:gd name="T20" fmla="*/ 364 w 1969"/>
                <a:gd name="T21" fmla="*/ 237 h 464"/>
                <a:gd name="T22" fmla="*/ 396 w 1969"/>
                <a:gd name="T23" fmla="*/ 215 h 464"/>
                <a:gd name="T24" fmla="*/ 461 w 1969"/>
                <a:gd name="T25" fmla="*/ 203 h 464"/>
                <a:gd name="T26" fmla="*/ 422 w 1969"/>
                <a:gd name="T27" fmla="*/ 211 h 464"/>
                <a:gd name="T28" fmla="*/ 526 w 1969"/>
                <a:gd name="T29" fmla="*/ 169 h 464"/>
                <a:gd name="T30" fmla="*/ 552 w 1969"/>
                <a:gd name="T31" fmla="*/ 168 h 464"/>
                <a:gd name="T32" fmla="*/ 546 w 1969"/>
                <a:gd name="T33" fmla="*/ 153 h 464"/>
                <a:gd name="T34" fmla="*/ 643 w 1969"/>
                <a:gd name="T35" fmla="*/ 138 h 464"/>
                <a:gd name="T36" fmla="*/ 663 w 1969"/>
                <a:gd name="T37" fmla="*/ 122 h 464"/>
                <a:gd name="T38" fmla="*/ 700 w 1969"/>
                <a:gd name="T39" fmla="*/ 102 h 464"/>
                <a:gd name="T40" fmla="*/ 767 w 1969"/>
                <a:gd name="T41" fmla="*/ 103 h 464"/>
                <a:gd name="T42" fmla="*/ 725 w 1969"/>
                <a:gd name="T43" fmla="*/ 104 h 464"/>
                <a:gd name="T44" fmla="*/ 837 w 1969"/>
                <a:gd name="T45" fmla="*/ 76 h 464"/>
                <a:gd name="T46" fmla="*/ 861 w 1969"/>
                <a:gd name="T47" fmla="*/ 80 h 464"/>
                <a:gd name="T48" fmla="*/ 857 w 1969"/>
                <a:gd name="T49" fmla="*/ 62 h 464"/>
                <a:gd name="T50" fmla="*/ 956 w 1969"/>
                <a:gd name="T51" fmla="*/ 60 h 464"/>
                <a:gd name="T52" fmla="*/ 985 w 1969"/>
                <a:gd name="T53" fmla="*/ 37 h 464"/>
                <a:gd name="T54" fmla="*/ 1017 w 1969"/>
                <a:gd name="T55" fmla="*/ 32 h 464"/>
                <a:gd name="T56" fmla="*/ 1051 w 1969"/>
                <a:gd name="T57" fmla="*/ 46 h 464"/>
                <a:gd name="T58" fmla="*/ 1049 w 1969"/>
                <a:gd name="T59" fmla="*/ 27 h 464"/>
                <a:gd name="T60" fmla="*/ 1155 w 1969"/>
                <a:gd name="T61" fmla="*/ 23 h 464"/>
                <a:gd name="T62" fmla="*/ 1169 w 1969"/>
                <a:gd name="T63" fmla="*/ 22 h 464"/>
                <a:gd name="T64" fmla="*/ 1178 w 1969"/>
                <a:gd name="T65" fmla="*/ 12 h 464"/>
                <a:gd name="T66" fmla="*/ 1276 w 1969"/>
                <a:gd name="T67" fmla="*/ 22 h 464"/>
                <a:gd name="T68" fmla="*/ 1307 w 1969"/>
                <a:gd name="T69" fmla="*/ 3 h 464"/>
                <a:gd name="T70" fmla="*/ 1339 w 1969"/>
                <a:gd name="T71" fmla="*/ 1 h 464"/>
                <a:gd name="T72" fmla="*/ 1372 w 1969"/>
                <a:gd name="T73" fmla="*/ 17 h 464"/>
                <a:gd name="T74" fmla="*/ 1372 w 1969"/>
                <a:gd name="T75" fmla="*/ 0 h 464"/>
                <a:gd name="T76" fmla="*/ 1476 w 1969"/>
                <a:gd name="T77" fmla="*/ 7 h 464"/>
                <a:gd name="T78" fmla="*/ 1494 w 1969"/>
                <a:gd name="T79" fmla="*/ 7 h 464"/>
                <a:gd name="T80" fmla="*/ 1501 w 1969"/>
                <a:gd name="T81" fmla="*/ 0 h 464"/>
                <a:gd name="T82" fmla="*/ 1598 w 1969"/>
                <a:gd name="T83" fmla="*/ 16 h 464"/>
                <a:gd name="T84" fmla="*/ 1631 w 1969"/>
                <a:gd name="T85" fmla="*/ 5 h 464"/>
                <a:gd name="T86" fmla="*/ 1663 w 1969"/>
                <a:gd name="T87" fmla="*/ 7 h 464"/>
                <a:gd name="T88" fmla="*/ 1695 w 1969"/>
                <a:gd name="T89" fmla="*/ 20 h 464"/>
                <a:gd name="T90" fmla="*/ 1695 w 1969"/>
                <a:gd name="T91" fmla="*/ 10 h 464"/>
                <a:gd name="T92" fmla="*/ 1795 w 1969"/>
                <a:gd name="T93" fmla="*/ 23 h 464"/>
                <a:gd name="T94" fmla="*/ 1821 w 1969"/>
                <a:gd name="T95" fmla="*/ 26 h 464"/>
                <a:gd name="T96" fmla="*/ 1824 w 1969"/>
                <a:gd name="T97" fmla="*/ 23 h 464"/>
                <a:gd name="T98" fmla="*/ 1920 w 1969"/>
                <a:gd name="T99" fmla="*/ 39 h 464"/>
                <a:gd name="T100" fmla="*/ 1953 w 1969"/>
                <a:gd name="T101" fmla="*/ 41 h 464"/>
                <a:gd name="T102" fmla="*/ 1953 w 1969"/>
                <a:gd name="T103" fmla="*/ 41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69" h="464">
                  <a:moveTo>
                    <a:pt x="0" y="464"/>
                  </a:moveTo>
                  <a:cubicBezTo>
                    <a:pt x="12" y="453"/>
                    <a:pt x="12" y="453"/>
                    <a:pt x="12" y="453"/>
                  </a:cubicBezTo>
                  <a:cubicBezTo>
                    <a:pt x="12" y="453"/>
                    <a:pt x="12" y="453"/>
                    <a:pt x="12" y="453"/>
                  </a:cubicBezTo>
                  <a:cubicBezTo>
                    <a:pt x="12" y="454"/>
                    <a:pt x="12" y="454"/>
                    <a:pt x="12" y="454"/>
                  </a:cubicBezTo>
                  <a:cubicBezTo>
                    <a:pt x="12" y="454"/>
                    <a:pt x="12" y="454"/>
                    <a:pt x="12" y="454"/>
                  </a:cubicBezTo>
                  <a:cubicBezTo>
                    <a:pt x="0" y="464"/>
                    <a:pt x="0" y="464"/>
                    <a:pt x="0" y="464"/>
                  </a:cubicBezTo>
                  <a:moveTo>
                    <a:pt x="36" y="434"/>
                  </a:moveTo>
                  <a:cubicBezTo>
                    <a:pt x="37" y="434"/>
                    <a:pt x="37" y="434"/>
                    <a:pt x="38" y="434"/>
                  </a:cubicBezTo>
                  <a:cubicBezTo>
                    <a:pt x="64" y="415"/>
                    <a:pt x="64" y="415"/>
                    <a:pt x="64" y="415"/>
                  </a:cubicBezTo>
                  <a:cubicBezTo>
                    <a:pt x="64" y="415"/>
                    <a:pt x="64" y="415"/>
                    <a:pt x="64" y="415"/>
                  </a:cubicBezTo>
                  <a:cubicBezTo>
                    <a:pt x="65" y="414"/>
                    <a:pt x="65" y="413"/>
                    <a:pt x="64" y="412"/>
                  </a:cubicBezTo>
                  <a:cubicBezTo>
                    <a:pt x="64" y="412"/>
                    <a:pt x="63" y="411"/>
                    <a:pt x="62" y="412"/>
                  </a:cubicBezTo>
                  <a:cubicBezTo>
                    <a:pt x="37" y="432"/>
                    <a:pt x="37" y="432"/>
                    <a:pt x="37" y="432"/>
                  </a:cubicBezTo>
                  <a:cubicBezTo>
                    <a:pt x="36" y="432"/>
                    <a:pt x="36" y="433"/>
                    <a:pt x="36" y="434"/>
                  </a:cubicBezTo>
                  <a:moveTo>
                    <a:pt x="87" y="396"/>
                  </a:moveTo>
                  <a:cubicBezTo>
                    <a:pt x="88" y="397"/>
                    <a:pt x="89" y="397"/>
                    <a:pt x="90" y="396"/>
                  </a:cubicBezTo>
                  <a:cubicBezTo>
                    <a:pt x="117" y="378"/>
                    <a:pt x="117" y="378"/>
                    <a:pt x="117" y="378"/>
                  </a:cubicBezTo>
                  <a:cubicBezTo>
                    <a:pt x="117" y="378"/>
                    <a:pt x="117" y="378"/>
                    <a:pt x="117" y="378"/>
                  </a:cubicBezTo>
                  <a:cubicBezTo>
                    <a:pt x="119" y="378"/>
                    <a:pt x="119" y="376"/>
                    <a:pt x="118" y="375"/>
                  </a:cubicBezTo>
                  <a:cubicBezTo>
                    <a:pt x="117" y="373"/>
                    <a:pt x="116" y="373"/>
                    <a:pt x="114" y="374"/>
                  </a:cubicBezTo>
                  <a:cubicBezTo>
                    <a:pt x="88" y="393"/>
                    <a:pt x="88" y="393"/>
                    <a:pt x="88" y="393"/>
                  </a:cubicBezTo>
                  <a:cubicBezTo>
                    <a:pt x="87" y="393"/>
                    <a:pt x="87" y="395"/>
                    <a:pt x="87" y="396"/>
                  </a:cubicBezTo>
                  <a:moveTo>
                    <a:pt x="140" y="360"/>
                  </a:moveTo>
                  <a:cubicBezTo>
                    <a:pt x="141" y="362"/>
                    <a:pt x="143" y="362"/>
                    <a:pt x="145" y="361"/>
                  </a:cubicBezTo>
                  <a:cubicBezTo>
                    <a:pt x="172" y="344"/>
                    <a:pt x="172" y="344"/>
                    <a:pt x="172" y="344"/>
                  </a:cubicBezTo>
                  <a:cubicBezTo>
                    <a:pt x="172" y="344"/>
                    <a:pt x="172" y="344"/>
                    <a:pt x="172" y="344"/>
                  </a:cubicBezTo>
                  <a:cubicBezTo>
                    <a:pt x="174" y="343"/>
                    <a:pt x="175" y="341"/>
                    <a:pt x="174" y="339"/>
                  </a:cubicBezTo>
                  <a:cubicBezTo>
                    <a:pt x="172" y="337"/>
                    <a:pt x="170" y="337"/>
                    <a:pt x="168" y="338"/>
                  </a:cubicBezTo>
                  <a:cubicBezTo>
                    <a:pt x="141" y="356"/>
                    <a:pt x="141" y="356"/>
                    <a:pt x="141" y="356"/>
                  </a:cubicBezTo>
                  <a:cubicBezTo>
                    <a:pt x="140" y="357"/>
                    <a:pt x="139" y="359"/>
                    <a:pt x="140" y="360"/>
                  </a:cubicBezTo>
                  <a:moveTo>
                    <a:pt x="194" y="327"/>
                  </a:moveTo>
                  <a:cubicBezTo>
                    <a:pt x="195" y="329"/>
                    <a:pt x="198" y="330"/>
                    <a:pt x="200" y="328"/>
                  </a:cubicBezTo>
                  <a:cubicBezTo>
                    <a:pt x="228" y="313"/>
                    <a:pt x="228" y="313"/>
                    <a:pt x="228" y="313"/>
                  </a:cubicBezTo>
                  <a:cubicBezTo>
                    <a:pt x="228" y="313"/>
                    <a:pt x="228" y="313"/>
                    <a:pt x="228" y="313"/>
                  </a:cubicBezTo>
                  <a:cubicBezTo>
                    <a:pt x="231" y="311"/>
                    <a:pt x="232" y="308"/>
                    <a:pt x="230" y="306"/>
                  </a:cubicBezTo>
                  <a:cubicBezTo>
                    <a:pt x="229" y="304"/>
                    <a:pt x="226" y="303"/>
                    <a:pt x="223" y="304"/>
                  </a:cubicBezTo>
                  <a:cubicBezTo>
                    <a:pt x="196" y="321"/>
                    <a:pt x="196" y="321"/>
                    <a:pt x="196" y="321"/>
                  </a:cubicBezTo>
                  <a:cubicBezTo>
                    <a:pt x="194" y="322"/>
                    <a:pt x="193" y="325"/>
                    <a:pt x="194" y="327"/>
                  </a:cubicBezTo>
                  <a:moveTo>
                    <a:pt x="250" y="295"/>
                  </a:moveTo>
                  <a:cubicBezTo>
                    <a:pt x="251" y="298"/>
                    <a:pt x="254" y="299"/>
                    <a:pt x="257" y="297"/>
                  </a:cubicBezTo>
                  <a:cubicBezTo>
                    <a:pt x="285" y="282"/>
                    <a:pt x="285" y="282"/>
                    <a:pt x="285" y="282"/>
                  </a:cubicBezTo>
                  <a:cubicBezTo>
                    <a:pt x="285" y="282"/>
                    <a:pt x="285" y="282"/>
                    <a:pt x="285" y="282"/>
                  </a:cubicBezTo>
                  <a:cubicBezTo>
                    <a:pt x="288" y="281"/>
                    <a:pt x="289" y="277"/>
                    <a:pt x="288" y="275"/>
                  </a:cubicBezTo>
                  <a:cubicBezTo>
                    <a:pt x="286" y="272"/>
                    <a:pt x="283" y="271"/>
                    <a:pt x="280" y="272"/>
                  </a:cubicBezTo>
                  <a:cubicBezTo>
                    <a:pt x="252" y="288"/>
                    <a:pt x="252" y="288"/>
                    <a:pt x="252" y="288"/>
                  </a:cubicBezTo>
                  <a:cubicBezTo>
                    <a:pt x="249" y="289"/>
                    <a:pt x="248" y="293"/>
                    <a:pt x="250" y="295"/>
                  </a:cubicBezTo>
                  <a:moveTo>
                    <a:pt x="306" y="265"/>
                  </a:moveTo>
                  <a:cubicBezTo>
                    <a:pt x="307" y="268"/>
                    <a:pt x="311" y="270"/>
                    <a:pt x="314" y="268"/>
                  </a:cubicBezTo>
                  <a:cubicBezTo>
                    <a:pt x="343" y="254"/>
                    <a:pt x="343" y="254"/>
                    <a:pt x="343" y="254"/>
                  </a:cubicBezTo>
                  <a:cubicBezTo>
                    <a:pt x="343" y="254"/>
                    <a:pt x="343" y="254"/>
                    <a:pt x="343" y="254"/>
                  </a:cubicBezTo>
                  <a:cubicBezTo>
                    <a:pt x="347" y="252"/>
                    <a:pt x="348" y="249"/>
                    <a:pt x="346" y="245"/>
                  </a:cubicBezTo>
                  <a:cubicBezTo>
                    <a:pt x="345" y="242"/>
                    <a:pt x="341" y="241"/>
                    <a:pt x="338" y="243"/>
                  </a:cubicBezTo>
                  <a:cubicBezTo>
                    <a:pt x="309" y="257"/>
                    <a:pt x="309" y="257"/>
                    <a:pt x="309" y="257"/>
                  </a:cubicBezTo>
                  <a:cubicBezTo>
                    <a:pt x="306" y="259"/>
                    <a:pt x="305" y="262"/>
                    <a:pt x="306" y="265"/>
                  </a:cubicBezTo>
                  <a:moveTo>
                    <a:pt x="364" y="237"/>
                  </a:moveTo>
                  <a:cubicBezTo>
                    <a:pt x="365" y="241"/>
                    <a:pt x="369" y="242"/>
                    <a:pt x="372" y="241"/>
                  </a:cubicBezTo>
                  <a:cubicBezTo>
                    <a:pt x="402" y="227"/>
                    <a:pt x="402" y="227"/>
                    <a:pt x="402" y="227"/>
                  </a:cubicBezTo>
                  <a:cubicBezTo>
                    <a:pt x="402" y="227"/>
                    <a:pt x="402" y="227"/>
                    <a:pt x="402" y="227"/>
                  </a:cubicBezTo>
                  <a:cubicBezTo>
                    <a:pt x="406" y="226"/>
                    <a:pt x="407" y="222"/>
                    <a:pt x="405" y="218"/>
                  </a:cubicBezTo>
                  <a:cubicBezTo>
                    <a:pt x="404" y="215"/>
                    <a:pt x="400" y="213"/>
                    <a:pt x="396" y="215"/>
                  </a:cubicBezTo>
                  <a:cubicBezTo>
                    <a:pt x="367" y="228"/>
                    <a:pt x="367" y="228"/>
                    <a:pt x="367" y="228"/>
                  </a:cubicBezTo>
                  <a:cubicBezTo>
                    <a:pt x="364" y="230"/>
                    <a:pt x="362" y="234"/>
                    <a:pt x="364" y="237"/>
                  </a:cubicBezTo>
                  <a:moveTo>
                    <a:pt x="422" y="211"/>
                  </a:moveTo>
                  <a:cubicBezTo>
                    <a:pt x="423" y="215"/>
                    <a:pt x="428" y="216"/>
                    <a:pt x="431" y="215"/>
                  </a:cubicBezTo>
                  <a:cubicBezTo>
                    <a:pt x="461" y="203"/>
                    <a:pt x="461" y="203"/>
                    <a:pt x="461" y="203"/>
                  </a:cubicBezTo>
                  <a:cubicBezTo>
                    <a:pt x="461" y="203"/>
                    <a:pt x="461" y="203"/>
                    <a:pt x="461" y="203"/>
                  </a:cubicBezTo>
                  <a:cubicBezTo>
                    <a:pt x="465" y="201"/>
                    <a:pt x="467" y="196"/>
                    <a:pt x="465" y="193"/>
                  </a:cubicBezTo>
                  <a:cubicBezTo>
                    <a:pt x="464" y="189"/>
                    <a:pt x="459" y="187"/>
                    <a:pt x="456" y="189"/>
                  </a:cubicBezTo>
                  <a:cubicBezTo>
                    <a:pt x="426" y="201"/>
                    <a:pt x="426" y="201"/>
                    <a:pt x="426" y="201"/>
                  </a:cubicBezTo>
                  <a:cubicBezTo>
                    <a:pt x="422" y="203"/>
                    <a:pt x="420" y="207"/>
                    <a:pt x="422" y="211"/>
                  </a:cubicBezTo>
                  <a:moveTo>
                    <a:pt x="481" y="186"/>
                  </a:moveTo>
                  <a:cubicBezTo>
                    <a:pt x="483" y="190"/>
                    <a:pt x="487" y="192"/>
                    <a:pt x="491" y="191"/>
                  </a:cubicBezTo>
                  <a:cubicBezTo>
                    <a:pt x="521" y="179"/>
                    <a:pt x="521" y="179"/>
                    <a:pt x="521" y="179"/>
                  </a:cubicBezTo>
                  <a:cubicBezTo>
                    <a:pt x="522" y="179"/>
                    <a:pt x="522" y="179"/>
                    <a:pt x="522" y="179"/>
                  </a:cubicBezTo>
                  <a:cubicBezTo>
                    <a:pt x="526" y="178"/>
                    <a:pt x="528" y="173"/>
                    <a:pt x="526" y="169"/>
                  </a:cubicBezTo>
                  <a:cubicBezTo>
                    <a:pt x="525" y="165"/>
                    <a:pt x="520" y="163"/>
                    <a:pt x="516" y="164"/>
                  </a:cubicBezTo>
                  <a:cubicBezTo>
                    <a:pt x="486" y="176"/>
                    <a:pt x="486" y="176"/>
                    <a:pt x="486" y="176"/>
                  </a:cubicBezTo>
                  <a:cubicBezTo>
                    <a:pt x="482" y="178"/>
                    <a:pt x="480" y="182"/>
                    <a:pt x="481" y="186"/>
                  </a:cubicBezTo>
                  <a:moveTo>
                    <a:pt x="541" y="163"/>
                  </a:moveTo>
                  <a:cubicBezTo>
                    <a:pt x="543" y="168"/>
                    <a:pt x="547" y="170"/>
                    <a:pt x="552" y="168"/>
                  </a:cubicBezTo>
                  <a:cubicBezTo>
                    <a:pt x="582" y="158"/>
                    <a:pt x="582" y="158"/>
                    <a:pt x="582" y="158"/>
                  </a:cubicBezTo>
                  <a:cubicBezTo>
                    <a:pt x="582" y="158"/>
                    <a:pt x="582" y="158"/>
                    <a:pt x="582" y="158"/>
                  </a:cubicBezTo>
                  <a:cubicBezTo>
                    <a:pt x="587" y="156"/>
                    <a:pt x="589" y="151"/>
                    <a:pt x="587" y="147"/>
                  </a:cubicBezTo>
                  <a:cubicBezTo>
                    <a:pt x="586" y="143"/>
                    <a:pt x="581" y="140"/>
                    <a:pt x="577" y="142"/>
                  </a:cubicBezTo>
                  <a:cubicBezTo>
                    <a:pt x="546" y="153"/>
                    <a:pt x="546" y="153"/>
                    <a:pt x="546" y="153"/>
                  </a:cubicBezTo>
                  <a:cubicBezTo>
                    <a:pt x="542" y="154"/>
                    <a:pt x="540" y="159"/>
                    <a:pt x="541" y="163"/>
                  </a:cubicBezTo>
                  <a:moveTo>
                    <a:pt x="602" y="142"/>
                  </a:moveTo>
                  <a:cubicBezTo>
                    <a:pt x="603" y="147"/>
                    <a:pt x="608" y="149"/>
                    <a:pt x="613" y="148"/>
                  </a:cubicBezTo>
                  <a:cubicBezTo>
                    <a:pt x="643" y="138"/>
                    <a:pt x="643" y="138"/>
                    <a:pt x="643" y="138"/>
                  </a:cubicBezTo>
                  <a:cubicBezTo>
                    <a:pt x="643" y="138"/>
                    <a:pt x="643" y="138"/>
                    <a:pt x="643" y="138"/>
                  </a:cubicBezTo>
                  <a:cubicBezTo>
                    <a:pt x="648" y="136"/>
                    <a:pt x="651" y="131"/>
                    <a:pt x="649" y="127"/>
                  </a:cubicBezTo>
                  <a:cubicBezTo>
                    <a:pt x="648" y="122"/>
                    <a:pt x="643" y="120"/>
                    <a:pt x="638" y="121"/>
                  </a:cubicBezTo>
                  <a:cubicBezTo>
                    <a:pt x="607" y="131"/>
                    <a:pt x="607" y="131"/>
                    <a:pt x="607" y="131"/>
                  </a:cubicBezTo>
                  <a:cubicBezTo>
                    <a:pt x="603" y="133"/>
                    <a:pt x="600" y="138"/>
                    <a:pt x="602" y="142"/>
                  </a:cubicBezTo>
                  <a:moveTo>
                    <a:pt x="663" y="122"/>
                  </a:moveTo>
                  <a:cubicBezTo>
                    <a:pt x="664" y="127"/>
                    <a:pt x="669" y="130"/>
                    <a:pt x="674" y="128"/>
                  </a:cubicBezTo>
                  <a:cubicBezTo>
                    <a:pt x="705" y="119"/>
                    <a:pt x="705" y="119"/>
                    <a:pt x="705" y="119"/>
                  </a:cubicBezTo>
                  <a:cubicBezTo>
                    <a:pt x="705" y="119"/>
                    <a:pt x="705" y="119"/>
                    <a:pt x="705" y="119"/>
                  </a:cubicBezTo>
                  <a:cubicBezTo>
                    <a:pt x="710" y="118"/>
                    <a:pt x="713" y="113"/>
                    <a:pt x="711" y="108"/>
                  </a:cubicBezTo>
                  <a:cubicBezTo>
                    <a:pt x="710" y="103"/>
                    <a:pt x="705" y="101"/>
                    <a:pt x="700" y="102"/>
                  </a:cubicBezTo>
                  <a:cubicBezTo>
                    <a:pt x="669" y="111"/>
                    <a:pt x="669" y="111"/>
                    <a:pt x="669" y="111"/>
                  </a:cubicBezTo>
                  <a:cubicBezTo>
                    <a:pt x="664" y="113"/>
                    <a:pt x="662" y="118"/>
                    <a:pt x="663" y="122"/>
                  </a:cubicBezTo>
                  <a:moveTo>
                    <a:pt x="725" y="104"/>
                  </a:moveTo>
                  <a:cubicBezTo>
                    <a:pt x="726" y="109"/>
                    <a:pt x="731" y="112"/>
                    <a:pt x="736" y="111"/>
                  </a:cubicBezTo>
                  <a:cubicBezTo>
                    <a:pt x="767" y="103"/>
                    <a:pt x="767" y="103"/>
                    <a:pt x="767" y="103"/>
                  </a:cubicBezTo>
                  <a:cubicBezTo>
                    <a:pt x="767" y="103"/>
                    <a:pt x="767" y="103"/>
                    <a:pt x="767" y="103"/>
                  </a:cubicBezTo>
                  <a:cubicBezTo>
                    <a:pt x="772" y="101"/>
                    <a:pt x="775" y="96"/>
                    <a:pt x="774" y="91"/>
                  </a:cubicBezTo>
                  <a:cubicBezTo>
                    <a:pt x="773" y="86"/>
                    <a:pt x="767" y="83"/>
                    <a:pt x="763" y="85"/>
                  </a:cubicBezTo>
                  <a:cubicBezTo>
                    <a:pt x="731" y="93"/>
                    <a:pt x="731" y="93"/>
                    <a:pt x="731" y="93"/>
                  </a:cubicBezTo>
                  <a:cubicBezTo>
                    <a:pt x="726" y="94"/>
                    <a:pt x="724" y="99"/>
                    <a:pt x="725" y="104"/>
                  </a:cubicBezTo>
                  <a:moveTo>
                    <a:pt x="787" y="88"/>
                  </a:moveTo>
                  <a:cubicBezTo>
                    <a:pt x="788" y="93"/>
                    <a:pt x="793" y="96"/>
                    <a:pt x="798" y="95"/>
                  </a:cubicBezTo>
                  <a:cubicBezTo>
                    <a:pt x="830" y="87"/>
                    <a:pt x="830" y="87"/>
                    <a:pt x="830" y="87"/>
                  </a:cubicBezTo>
                  <a:cubicBezTo>
                    <a:pt x="830" y="87"/>
                    <a:pt x="830" y="87"/>
                    <a:pt x="830" y="87"/>
                  </a:cubicBezTo>
                  <a:cubicBezTo>
                    <a:pt x="835" y="86"/>
                    <a:pt x="838" y="81"/>
                    <a:pt x="837" y="76"/>
                  </a:cubicBezTo>
                  <a:cubicBezTo>
                    <a:pt x="836" y="71"/>
                    <a:pt x="831" y="68"/>
                    <a:pt x="826" y="69"/>
                  </a:cubicBezTo>
                  <a:cubicBezTo>
                    <a:pt x="794" y="77"/>
                    <a:pt x="794" y="77"/>
                    <a:pt x="794" y="77"/>
                  </a:cubicBezTo>
                  <a:cubicBezTo>
                    <a:pt x="789" y="78"/>
                    <a:pt x="786" y="83"/>
                    <a:pt x="787" y="88"/>
                  </a:cubicBezTo>
                  <a:moveTo>
                    <a:pt x="850" y="73"/>
                  </a:moveTo>
                  <a:cubicBezTo>
                    <a:pt x="851" y="78"/>
                    <a:pt x="856" y="81"/>
                    <a:pt x="861" y="80"/>
                  </a:cubicBezTo>
                  <a:cubicBezTo>
                    <a:pt x="893" y="74"/>
                    <a:pt x="893" y="74"/>
                    <a:pt x="893" y="74"/>
                  </a:cubicBezTo>
                  <a:cubicBezTo>
                    <a:pt x="893" y="74"/>
                    <a:pt x="893" y="74"/>
                    <a:pt x="893" y="74"/>
                  </a:cubicBezTo>
                  <a:cubicBezTo>
                    <a:pt x="898" y="72"/>
                    <a:pt x="901" y="67"/>
                    <a:pt x="900" y="62"/>
                  </a:cubicBezTo>
                  <a:cubicBezTo>
                    <a:pt x="899" y="57"/>
                    <a:pt x="894" y="54"/>
                    <a:pt x="889" y="55"/>
                  </a:cubicBezTo>
                  <a:cubicBezTo>
                    <a:pt x="857" y="62"/>
                    <a:pt x="857" y="62"/>
                    <a:pt x="857" y="62"/>
                  </a:cubicBezTo>
                  <a:cubicBezTo>
                    <a:pt x="852" y="63"/>
                    <a:pt x="849" y="68"/>
                    <a:pt x="850" y="73"/>
                  </a:cubicBezTo>
                  <a:moveTo>
                    <a:pt x="913" y="60"/>
                  </a:moveTo>
                  <a:cubicBezTo>
                    <a:pt x="914" y="65"/>
                    <a:pt x="919" y="68"/>
                    <a:pt x="924" y="67"/>
                  </a:cubicBezTo>
                  <a:cubicBezTo>
                    <a:pt x="956" y="60"/>
                    <a:pt x="956" y="60"/>
                    <a:pt x="956" y="60"/>
                  </a:cubicBezTo>
                  <a:cubicBezTo>
                    <a:pt x="956" y="60"/>
                    <a:pt x="956" y="60"/>
                    <a:pt x="956" y="60"/>
                  </a:cubicBezTo>
                  <a:cubicBezTo>
                    <a:pt x="961" y="60"/>
                    <a:pt x="965" y="55"/>
                    <a:pt x="964" y="50"/>
                  </a:cubicBezTo>
                  <a:cubicBezTo>
                    <a:pt x="963" y="45"/>
                    <a:pt x="958" y="42"/>
                    <a:pt x="953" y="43"/>
                  </a:cubicBezTo>
                  <a:cubicBezTo>
                    <a:pt x="921" y="49"/>
                    <a:pt x="921" y="49"/>
                    <a:pt x="921" y="49"/>
                  </a:cubicBezTo>
                  <a:cubicBezTo>
                    <a:pt x="916" y="50"/>
                    <a:pt x="912" y="54"/>
                    <a:pt x="913" y="60"/>
                  </a:cubicBezTo>
                  <a:moveTo>
                    <a:pt x="985" y="37"/>
                  </a:moveTo>
                  <a:cubicBezTo>
                    <a:pt x="979" y="38"/>
                    <a:pt x="976" y="43"/>
                    <a:pt x="977" y="48"/>
                  </a:cubicBezTo>
                  <a:cubicBezTo>
                    <a:pt x="978" y="53"/>
                    <a:pt x="983" y="57"/>
                    <a:pt x="988" y="56"/>
                  </a:cubicBezTo>
                  <a:cubicBezTo>
                    <a:pt x="1020" y="51"/>
                    <a:pt x="1020" y="51"/>
                    <a:pt x="1020" y="51"/>
                  </a:cubicBezTo>
                  <a:cubicBezTo>
                    <a:pt x="1025" y="50"/>
                    <a:pt x="1028" y="45"/>
                    <a:pt x="1027" y="40"/>
                  </a:cubicBezTo>
                  <a:cubicBezTo>
                    <a:pt x="1027" y="35"/>
                    <a:pt x="1022" y="31"/>
                    <a:pt x="1017" y="32"/>
                  </a:cubicBezTo>
                  <a:cubicBezTo>
                    <a:pt x="985" y="37"/>
                    <a:pt x="985" y="37"/>
                    <a:pt x="985" y="37"/>
                  </a:cubicBezTo>
                  <a:cubicBezTo>
                    <a:pt x="985" y="37"/>
                    <a:pt x="985" y="37"/>
                    <a:pt x="985" y="37"/>
                  </a:cubicBezTo>
                  <a:moveTo>
                    <a:pt x="1049" y="27"/>
                  </a:moveTo>
                  <a:cubicBezTo>
                    <a:pt x="1044" y="28"/>
                    <a:pt x="1040" y="33"/>
                    <a:pt x="1041" y="38"/>
                  </a:cubicBezTo>
                  <a:cubicBezTo>
                    <a:pt x="1042" y="43"/>
                    <a:pt x="1046" y="46"/>
                    <a:pt x="1051" y="46"/>
                  </a:cubicBezTo>
                  <a:cubicBezTo>
                    <a:pt x="1083" y="41"/>
                    <a:pt x="1083" y="41"/>
                    <a:pt x="1083" y="41"/>
                  </a:cubicBezTo>
                  <a:cubicBezTo>
                    <a:pt x="1088" y="41"/>
                    <a:pt x="1092" y="36"/>
                    <a:pt x="1091" y="31"/>
                  </a:cubicBezTo>
                  <a:cubicBezTo>
                    <a:pt x="1091" y="26"/>
                    <a:pt x="1086" y="22"/>
                    <a:pt x="1081" y="23"/>
                  </a:cubicBezTo>
                  <a:cubicBezTo>
                    <a:pt x="1049" y="27"/>
                    <a:pt x="1049" y="27"/>
                    <a:pt x="1049" y="27"/>
                  </a:cubicBezTo>
                  <a:cubicBezTo>
                    <a:pt x="1049" y="27"/>
                    <a:pt x="1049" y="27"/>
                    <a:pt x="1049" y="27"/>
                  </a:cubicBezTo>
                  <a:moveTo>
                    <a:pt x="1113" y="19"/>
                  </a:moveTo>
                  <a:cubicBezTo>
                    <a:pt x="1108" y="19"/>
                    <a:pt x="1104" y="24"/>
                    <a:pt x="1105" y="29"/>
                  </a:cubicBezTo>
                  <a:cubicBezTo>
                    <a:pt x="1106" y="34"/>
                    <a:pt x="1110" y="38"/>
                    <a:pt x="1115" y="37"/>
                  </a:cubicBezTo>
                  <a:cubicBezTo>
                    <a:pt x="1147" y="33"/>
                    <a:pt x="1147" y="33"/>
                    <a:pt x="1147" y="33"/>
                  </a:cubicBezTo>
                  <a:cubicBezTo>
                    <a:pt x="1152" y="33"/>
                    <a:pt x="1156" y="28"/>
                    <a:pt x="1155" y="23"/>
                  </a:cubicBezTo>
                  <a:cubicBezTo>
                    <a:pt x="1155" y="18"/>
                    <a:pt x="1150" y="15"/>
                    <a:pt x="1145" y="15"/>
                  </a:cubicBezTo>
                  <a:cubicBezTo>
                    <a:pt x="1113" y="19"/>
                    <a:pt x="1113" y="19"/>
                    <a:pt x="1113" y="19"/>
                  </a:cubicBezTo>
                  <a:cubicBezTo>
                    <a:pt x="1113" y="19"/>
                    <a:pt x="1113" y="19"/>
                    <a:pt x="1113" y="19"/>
                  </a:cubicBezTo>
                  <a:moveTo>
                    <a:pt x="1178" y="12"/>
                  </a:moveTo>
                  <a:cubicBezTo>
                    <a:pt x="1172" y="12"/>
                    <a:pt x="1169" y="17"/>
                    <a:pt x="1169" y="22"/>
                  </a:cubicBezTo>
                  <a:cubicBezTo>
                    <a:pt x="1170" y="27"/>
                    <a:pt x="1174" y="31"/>
                    <a:pt x="1179" y="30"/>
                  </a:cubicBezTo>
                  <a:cubicBezTo>
                    <a:pt x="1211" y="27"/>
                    <a:pt x="1211" y="27"/>
                    <a:pt x="1211" y="27"/>
                  </a:cubicBezTo>
                  <a:cubicBezTo>
                    <a:pt x="1216" y="26"/>
                    <a:pt x="1220" y="22"/>
                    <a:pt x="1220" y="17"/>
                  </a:cubicBezTo>
                  <a:cubicBezTo>
                    <a:pt x="1219" y="12"/>
                    <a:pt x="1215" y="9"/>
                    <a:pt x="1210" y="9"/>
                  </a:cubicBezTo>
                  <a:cubicBezTo>
                    <a:pt x="1178" y="12"/>
                    <a:pt x="1178" y="12"/>
                    <a:pt x="1178" y="12"/>
                  </a:cubicBezTo>
                  <a:cubicBezTo>
                    <a:pt x="1178" y="12"/>
                    <a:pt x="1178" y="12"/>
                    <a:pt x="1178" y="12"/>
                  </a:cubicBezTo>
                  <a:moveTo>
                    <a:pt x="1242" y="7"/>
                  </a:moveTo>
                  <a:cubicBezTo>
                    <a:pt x="1237" y="7"/>
                    <a:pt x="1234" y="11"/>
                    <a:pt x="1234" y="16"/>
                  </a:cubicBezTo>
                  <a:cubicBezTo>
                    <a:pt x="1234" y="21"/>
                    <a:pt x="1239" y="25"/>
                    <a:pt x="1243" y="24"/>
                  </a:cubicBezTo>
                  <a:cubicBezTo>
                    <a:pt x="1276" y="22"/>
                    <a:pt x="1276" y="22"/>
                    <a:pt x="1276" y="22"/>
                  </a:cubicBezTo>
                  <a:cubicBezTo>
                    <a:pt x="1280" y="21"/>
                    <a:pt x="1284" y="17"/>
                    <a:pt x="1284" y="13"/>
                  </a:cubicBezTo>
                  <a:cubicBezTo>
                    <a:pt x="1283" y="8"/>
                    <a:pt x="1279" y="4"/>
                    <a:pt x="1275" y="5"/>
                  </a:cubicBezTo>
                  <a:cubicBezTo>
                    <a:pt x="1242" y="7"/>
                    <a:pt x="1242" y="7"/>
                    <a:pt x="1242" y="7"/>
                  </a:cubicBezTo>
                  <a:cubicBezTo>
                    <a:pt x="1242" y="7"/>
                    <a:pt x="1242" y="7"/>
                    <a:pt x="1242" y="7"/>
                  </a:cubicBezTo>
                  <a:moveTo>
                    <a:pt x="1307" y="3"/>
                  </a:moveTo>
                  <a:cubicBezTo>
                    <a:pt x="1302" y="3"/>
                    <a:pt x="1299" y="7"/>
                    <a:pt x="1299" y="12"/>
                  </a:cubicBezTo>
                  <a:cubicBezTo>
                    <a:pt x="1299" y="16"/>
                    <a:pt x="1303" y="20"/>
                    <a:pt x="1308" y="20"/>
                  </a:cubicBezTo>
                  <a:cubicBezTo>
                    <a:pt x="1340" y="18"/>
                    <a:pt x="1340" y="18"/>
                    <a:pt x="1340" y="18"/>
                  </a:cubicBezTo>
                  <a:cubicBezTo>
                    <a:pt x="1345" y="18"/>
                    <a:pt x="1348" y="14"/>
                    <a:pt x="1348" y="9"/>
                  </a:cubicBezTo>
                  <a:cubicBezTo>
                    <a:pt x="1348" y="5"/>
                    <a:pt x="1344" y="1"/>
                    <a:pt x="1339" y="1"/>
                  </a:cubicBezTo>
                  <a:cubicBezTo>
                    <a:pt x="1307" y="3"/>
                    <a:pt x="1307" y="3"/>
                    <a:pt x="1307" y="3"/>
                  </a:cubicBezTo>
                  <a:cubicBezTo>
                    <a:pt x="1307" y="3"/>
                    <a:pt x="1307" y="3"/>
                    <a:pt x="1307" y="3"/>
                  </a:cubicBezTo>
                  <a:moveTo>
                    <a:pt x="1372" y="0"/>
                  </a:moveTo>
                  <a:cubicBezTo>
                    <a:pt x="1367" y="0"/>
                    <a:pt x="1364" y="4"/>
                    <a:pt x="1364" y="9"/>
                  </a:cubicBezTo>
                  <a:cubicBezTo>
                    <a:pt x="1364" y="13"/>
                    <a:pt x="1368" y="17"/>
                    <a:pt x="1372" y="17"/>
                  </a:cubicBezTo>
                  <a:cubicBezTo>
                    <a:pt x="1405" y="16"/>
                    <a:pt x="1405" y="16"/>
                    <a:pt x="1405" y="16"/>
                  </a:cubicBezTo>
                  <a:cubicBezTo>
                    <a:pt x="1409" y="15"/>
                    <a:pt x="1412" y="12"/>
                    <a:pt x="1412" y="8"/>
                  </a:cubicBezTo>
                  <a:cubicBezTo>
                    <a:pt x="1412" y="3"/>
                    <a:pt x="1408" y="0"/>
                    <a:pt x="1404" y="0"/>
                  </a:cubicBezTo>
                  <a:cubicBezTo>
                    <a:pt x="1372" y="0"/>
                    <a:pt x="1372" y="0"/>
                    <a:pt x="1372" y="0"/>
                  </a:cubicBezTo>
                  <a:cubicBezTo>
                    <a:pt x="1372" y="0"/>
                    <a:pt x="1372" y="0"/>
                    <a:pt x="1372" y="0"/>
                  </a:cubicBezTo>
                  <a:moveTo>
                    <a:pt x="1436" y="0"/>
                  </a:moveTo>
                  <a:cubicBezTo>
                    <a:pt x="1432" y="0"/>
                    <a:pt x="1429" y="4"/>
                    <a:pt x="1429" y="8"/>
                  </a:cubicBezTo>
                  <a:cubicBezTo>
                    <a:pt x="1429" y="12"/>
                    <a:pt x="1432" y="15"/>
                    <a:pt x="1437" y="15"/>
                  </a:cubicBezTo>
                  <a:cubicBezTo>
                    <a:pt x="1469" y="14"/>
                    <a:pt x="1469" y="14"/>
                    <a:pt x="1469" y="14"/>
                  </a:cubicBezTo>
                  <a:cubicBezTo>
                    <a:pt x="1473" y="14"/>
                    <a:pt x="1476" y="11"/>
                    <a:pt x="1476" y="7"/>
                  </a:cubicBezTo>
                  <a:cubicBezTo>
                    <a:pt x="1476" y="3"/>
                    <a:pt x="1473" y="0"/>
                    <a:pt x="1469" y="0"/>
                  </a:cubicBezTo>
                  <a:cubicBezTo>
                    <a:pt x="1437" y="0"/>
                    <a:pt x="1437" y="0"/>
                    <a:pt x="1437" y="0"/>
                  </a:cubicBezTo>
                  <a:cubicBezTo>
                    <a:pt x="1436" y="0"/>
                    <a:pt x="1436" y="0"/>
                    <a:pt x="1436" y="0"/>
                  </a:cubicBezTo>
                  <a:moveTo>
                    <a:pt x="1501" y="0"/>
                  </a:moveTo>
                  <a:cubicBezTo>
                    <a:pt x="1497" y="0"/>
                    <a:pt x="1494" y="3"/>
                    <a:pt x="1494" y="7"/>
                  </a:cubicBezTo>
                  <a:cubicBezTo>
                    <a:pt x="1494" y="11"/>
                    <a:pt x="1497" y="14"/>
                    <a:pt x="1501" y="14"/>
                  </a:cubicBezTo>
                  <a:cubicBezTo>
                    <a:pt x="1534" y="14"/>
                    <a:pt x="1534" y="14"/>
                    <a:pt x="1534" y="14"/>
                  </a:cubicBezTo>
                  <a:cubicBezTo>
                    <a:pt x="1537" y="14"/>
                    <a:pt x="1540" y="12"/>
                    <a:pt x="1540" y="8"/>
                  </a:cubicBezTo>
                  <a:cubicBezTo>
                    <a:pt x="1540" y="4"/>
                    <a:pt x="1537" y="1"/>
                    <a:pt x="1534" y="1"/>
                  </a:cubicBezTo>
                  <a:cubicBezTo>
                    <a:pt x="1501" y="0"/>
                    <a:pt x="1501" y="0"/>
                    <a:pt x="1501" y="0"/>
                  </a:cubicBezTo>
                  <a:cubicBezTo>
                    <a:pt x="1501" y="0"/>
                    <a:pt x="1501" y="0"/>
                    <a:pt x="1501" y="0"/>
                  </a:cubicBezTo>
                  <a:moveTo>
                    <a:pt x="1566" y="2"/>
                  </a:moveTo>
                  <a:cubicBezTo>
                    <a:pt x="1562" y="2"/>
                    <a:pt x="1559" y="5"/>
                    <a:pt x="1559" y="8"/>
                  </a:cubicBezTo>
                  <a:cubicBezTo>
                    <a:pt x="1559" y="12"/>
                    <a:pt x="1562" y="15"/>
                    <a:pt x="1566" y="15"/>
                  </a:cubicBezTo>
                  <a:cubicBezTo>
                    <a:pt x="1598" y="16"/>
                    <a:pt x="1598" y="16"/>
                    <a:pt x="1598" y="16"/>
                  </a:cubicBezTo>
                  <a:cubicBezTo>
                    <a:pt x="1601" y="16"/>
                    <a:pt x="1604" y="13"/>
                    <a:pt x="1604" y="10"/>
                  </a:cubicBezTo>
                  <a:cubicBezTo>
                    <a:pt x="1604" y="6"/>
                    <a:pt x="1602" y="4"/>
                    <a:pt x="1598" y="3"/>
                  </a:cubicBezTo>
                  <a:cubicBezTo>
                    <a:pt x="1566" y="2"/>
                    <a:pt x="1566" y="2"/>
                    <a:pt x="1566" y="2"/>
                  </a:cubicBezTo>
                  <a:cubicBezTo>
                    <a:pt x="1566" y="2"/>
                    <a:pt x="1566" y="2"/>
                    <a:pt x="1566" y="2"/>
                  </a:cubicBezTo>
                  <a:moveTo>
                    <a:pt x="1631" y="5"/>
                  </a:moveTo>
                  <a:cubicBezTo>
                    <a:pt x="1628" y="5"/>
                    <a:pt x="1625" y="8"/>
                    <a:pt x="1625" y="11"/>
                  </a:cubicBezTo>
                  <a:cubicBezTo>
                    <a:pt x="1625" y="14"/>
                    <a:pt x="1627" y="16"/>
                    <a:pt x="1630" y="17"/>
                  </a:cubicBezTo>
                  <a:cubicBezTo>
                    <a:pt x="1663" y="18"/>
                    <a:pt x="1663" y="18"/>
                    <a:pt x="1663" y="18"/>
                  </a:cubicBezTo>
                  <a:cubicBezTo>
                    <a:pt x="1665" y="18"/>
                    <a:pt x="1668" y="16"/>
                    <a:pt x="1668" y="13"/>
                  </a:cubicBezTo>
                  <a:cubicBezTo>
                    <a:pt x="1668" y="10"/>
                    <a:pt x="1666" y="8"/>
                    <a:pt x="1663" y="7"/>
                  </a:cubicBezTo>
                  <a:cubicBezTo>
                    <a:pt x="1631" y="5"/>
                    <a:pt x="1631" y="5"/>
                    <a:pt x="1631" y="5"/>
                  </a:cubicBezTo>
                  <a:cubicBezTo>
                    <a:pt x="1631" y="5"/>
                    <a:pt x="1631" y="5"/>
                    <a:pt x="1631" y="5"/>
                  </a:cubicBezTo>
                  <a:moveTo>
                    <a:pt x="1695" y="10"/>
                  </a:moveTo>
                  <a:cubicBezTo>
                    <a:pt x="1693" y="10"/>
                    <a:pt x="1690" y="12"/>
                    <a:pt x="1690" y="14"/>
                  </a:cubicBezTo>
                  <a:cubicBezTo>
                    <a:pt x="1690" y="17"/>
                    <a:pt x="1692" y="19"/>
                    <a:pt x="1695" y="20"/>
                  </a:cubicBezTo>
                  <a:cubicBezTo>
                    <a:pt x="1727" y="22"/>
                    <a:pt x="1727" y="22"/>
                    <a:pt x="1727" y="22"/>
                  </a:cubicBezTo>
                  <a:cubicBezTo>
                    <a:pt x="1729" y="22"/>
                    <a:pt x="1731" y="20"/>
                    <a:pt x="1732" y="17"/>
                  </a:cubicBezTo>
                  <a:cubicBezTo>
                    <a:pt x="1732" y="15"/>
                    <a:pt x="1730" y="13"/>
                    <a:pt x="1728" y="13"/>
                  </a:cubicBezTo>
                  <a:cubicBezTo>
                    <a:pt x="1695" y="10"/>
                    <a:pt x="1695" y="10"/>
                    <a:pt x="1695" y="10"/>
                  </a:cubicBezTo>
                  <a:cubicBezTo>
                    <a:pt x="1695" y="10"/>
                    <a:pt x="1695" y="10"/>
                    <a:pt x="1695" y="10"/>
                  </a:cubicBezTo>
                  <a:moveTo>
                    <a:pt x="1760" y="16"/>
                  </a:moveTo>
                  <a:cubicBezTo>
                    <a:pt x="1758" y="16"/>
                    <a:pt x="1756" y="17"/>
                    <a:pt x="1756" y="19"/>
                  </a:cubicBezTo>
                  <a:cubicBezTo>
                    <a:pt x="1755" y="22"/>
                    <a:pt x="1757" y="23"/>
                    <a:pt x="1759" y="24"/>
                  </a:cubicBezTo>
                  <a:cubicBezTo>
                    <a:pt x="1791" y="26"/>
                    <a:pt x="1791" y="26"/>
                    <a:pt x="1791" y="26"/>
                  </a:cubicBezTo>
                  <a:cubicBezTo>
                    <a:pt x="1793" y="26"/>
                    <a:pt x="1795" y="25"/>
                    <a:pt x="1795" y="23"/>
                  </a:cubicBezTo>
                  <a:cubicBezTo>
                    <a:pt x="1795" y="21"/>
                    <a:pt x="1794" y="20"/>
                    <a:pt x="1792" y="19"/>
                  </a:cubicBezTo>
                  <a:cubicBezTo>
                    <a:pt x="1760" y="16"/>
                    <a:pt x="1760" y="16"/>
                    <a:pt x="1760" y="16"/>
                  </a:cubicBezTo>
                  <a:cubicBezTo>
                    <a:pt x="1760" y="16"/>
                    <a:pt x="1760" y="16"/>
                    <a:pt x="1760" y="16"/>
                  </a:cubicBezTo>
                  <a:moveTo>
                    <a:pt x="1824" y="23"/>
                  </a:moveTo>
                  <a:cubicBezTo>
                    <a:pt x="1823" y="23"/>
                    <a:pt x="1821" y="24"/>
                    <a:pt x="1821" y="26"/>
                  </a:cubicBezTo>
                  <a:cubicBezTo>
                    <a:pt x="1821" y="27"/>
                    <a:pt x="1822" y="29"/>
                    <a:pt x="1824" y="29"/>
                  </a:cubicBezTo>
                  <a:cubicBezTo>
                    <a:pt x="1856" y="32"/>
                    <a:pt x="1856" y="32"/>
                    <a:pt x="1856" y="32"/>
                  </a:cubicBezTo>
                  <a:cubicBezTo>
                    <a:pt x="1857" y="32"/>
                    <a:pt x="1858" y="31"/>
                    <a:pt x="1858" y="30"/>
                  </a:cubicBezTo>
                  <a:cubicBezTo>
                    <a:pt x="1858" y="29"/>
                    <a:pt x="1858" y="27"/>
                    <a:pt x="1856" y="27"/>
                  </a:cubicBezTo>
                  <a:cubicBezTo>
                    <a:pt x="1824" y="23"/>
                    <a:pt x="1824" y="23"/>
                    <a:pt x="1824" y="23"/>
                  </a:cubicBezTo>
                  <a:cubicBezTo>
                    <a:pt x="1824" y="23"/>
                    <a:pt x="1824" y="23"/>
                    <a:pt x="1824" y="23"/>
                  </a:cubicBezTo>
                  <a:moveTo>
                    <a:pt x="1888" y="32"/>
                  </a:moveTo>
                  <a:cubicBezTo>
                    <a:pt x="1887" y="32"/>
                    <a:pt x="1886" y="32"/>
                    <a:pt x="1886" y="33"/>
                  </a:cubicBezTo>
                  <a:cubicBezTo>
                    <a:pt x="1886" y="34"/>
                    <a:pt x="1887" y="35"/>
                    <a:pt x="1888" y="35"/>
                  </a:cubicBezTo>
                  <a:cubicBezTo>
                    <a:pt x="1920" y="39"/>
                    <a:pt x="1920" y="39"/>
                    <a:pt x="1920" y="39"/>
                  </a:cubicBezTo>
                  <a:cubicBezTo>
                    <a:pt x="1921" y="39"/>
                    <a:pt x="1921" y="38"/>
                    <a:pt x="1921" y="38"/>
                  </a:cubicBezTo>
                  <a:cubicBezTo>
                    <a:pt x="1921" y="37"/>
                    <a:pt x="1921" y="37"/>
                    <a:pt x="1920" y="36"/>
                  </a:cubicBezTo>
                  <a:cubicBezTo>
                    <a:pt x="1888" y="32"/>
                    <a:pt x="1888" y="32"/>
                    <a:pt x="1888" y="32"/>
                  </a:cubicBezTo>
                  <a:cubicBezTo>
                    <a:pt x="1888" y="32"/>
                    <a:pt x="1888" y="32"/>
                    <a:pt x="1888" y="32"/>
                  </a:cubicBezTo>
                  <a:moveTo>
                    <a:pt x="1953" y="41"/>
                  </a:moveTo>
                  <a:cubicBezTo>
                    <a:pt x="1952" y="42"/>
                    <a:pt x="1952" y="42"/>
                    <a:pt x="1952" y="42"/>
                  </a:cubicBezTo>
                  <a:cubicBezTo>
                    <a:pt x="1953" y="42"/>
                    <a:pt x="1953" y="42"/>
                    <a:pt x="1953" y="42"/>
                  </a:cubicBezTo>
                  <a:cubicBezTo>
                    <a:pt x="1969" y="44"/>
                    <a:pt x="1969" y="44"/>
                    <a:pt x="1969" y="44"/>
                  </a:cubicBezTo>
                  <a:cubicBezTo>
                    <a:pt x="1953" y="41"/>
                    <a:pt x="1953" y="41"/>
                    <a:pt x="1953" y="41"/>
                  </a:cubicBezTo>
                  <a:cubicBezTo>
                    <a:pt x="1953" y="41"/>
                    <a:pt x="1953" y="41"/>
                    <a:pt x="1953" y="41"/>
                  </a:cubicBezTo>
                </a:path>
              </a:pathLst>
            </a:custGeom>
            <a:solidFill>
              <a:schemeClr val="accent4">
                <a:lumMod val="60000"/>
                <a:lumOff val="40000"/>
                <a:alpha val="32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21" name="Freeform 619"/>
            <p:cNvSpPr>
              <a:spLocks noEditPoints="1"/>
            </p:cNvSpPr>
            <p:nvPr/>
          </p:nvSpPr>
          <p:spPr bwMode="auto">
            <a:xfrm>
              <a:off x="164286" y="5319733"/>
              <a:ext cx="3633654" cy="3086213"/>
            </a:xfrm>
            <a:custGeom>
              <a:avLst/>
              <a:gdLst>
                <a:gd name="T0" fmla="*/ 1 w 1317"/>
                <a:gd name="T1" fmla="*/ 1108 h 1118"/>
                <a:gd name="T2" fmla="*/ 4 w 1317"/>
                <a:gd name="T3" fmla="*/ 1085 h 1118"/>
                <a:gd name="T4" fmla="*/ 5 w 1317"/>
                <a:gd name="T5" fmla="*/ 1086 h 1118"/>
                <a:gd name="T6" fmla="*/ 0 w 1317"/>
                <a:gd name="T7" fmla="*/ 1113 h 1118"/>
                <a:gd name="T8" fmla="*/ 17 w 1317"/>
                <a:gd name="T9" fmla="*/ 1033 h 1118"/>
                <a:gd name="T10" fmla="*/ 24 w 1317"/>
                <a:gd name="T11" fmla="*/ 997 h 1118"/>
                <a:gd name="T12" fmla="*/ 14 w 1317"/>
                <a:gd name="T13" fmla="*/ 1035 h 1118"/>
                <a:gd name="T14" fmla="*/ 53 w 1317"/>
                <a:gd name="T15" fmla="*/ 918 h 1118"/>
                <a:gd name="T16" fmla="*/ 43 w 1317"/>
                <a:gd name="T17" fmla="*/ 915 h 1118"/>
                <a:gd name="T18" fmla="*/ 64 w 1317"/>
                <a:gd name="T19" fmla="*/ 871 h 1118"/>
                <a:gd name="T20" fmla="*/ 85 w 1317"/>
                <a:gd name="T21" fmla="*/ 838 h 1118"/>
                <a:gd name="T22" fmla="*/ 60 w 1317"/>
                <a:gd name="T23" fmla="*/ 863 h 1118"/>
                <a:gd name="T24" fmla="*/ 108 w 1317"/>
                <a:gd name="T25" fmla="*/ 789 h 1118"/>
                <a:gd name="T26" fmla="*/ 119 w 1317"/>
                <a:gd name="T27" fmla="*/ 748 h 1118"/>
                <a:gd name="T28" fmla="*/ 97 w 1317"/>
                <a:gd name="T29" fmla="*/ 792 h 1118"/>
                <a:gd name="T30" fmla="*/ 165 w 1317"/>
                <a:gd name="T31" fmla="*/ 684 h 1118"/>
                <a:gd name="T32" fmla="*/ 148 w 1317"/>
                <a:gd name="T33" fmla="*/ 674 h 1118"/>
                <a:gd name="T34" fmla="*/ 179 w 1317"/>
                <a:gd name="T35" fmla="*/ 641 h 1118"/>
                <a:gd name="T36" fmla="*/ 212 w 1317"/>
                <a:gd name="T37" fmla="*/ 611 h 1118"/>
                <a:gd name="T38" fmla="*/ 176 w 1317"/>
                <a:gd name="T39" fmla="*/ 627 h 1118"/>
                <a:gd name="T40" fmla="*/ 243 w 1317"/>
                <a:gd name="T41" fmla="*/ 568 h 1118"/>
                <a:gd name="T42" fmla="*/ 261 w 1317"/>
                <a:gd name="T43" fmla="*/ 526 h 1118"/>
                <a:gd name="T44" fmla="*/ 228 w 1317"/>
                <a:gd name="T45" fmla="*/ 570 h 1118"/>
                <a:gd name="T46" fmla="*/ 320 w 1317"/>
                <a:gd name="T47" fmla="*/ 476 h 1118"/>
                <a:gd name="T48" fmla="*/ 302 w 1317"/>
                <a:gd name="T49" fmla="*/ 461 h 1118"/>
                <a:gd name="T50" fmla="*/ 340 w 1317"/>
                <a:gd name="T51" fmla="*/ 437 h 1118"/>
                <a:gd name="T52" fmla="*/ 380 w 1317"/>
                <a:gd name="T53" fmla="*/ 414 h 1118"/>
                <a:gd name="T54" fmla="*/ 340 w 1317"/>
                <a:gd name="T55" fmla="*/ 420 h 1118"/>
                <a:gd name="T56" fmla="*/ 420 w 1317"/>
                <a:gd name="T57" fmla="*/ 378 h 1118"/>
                <a:gd name="T58" fmla="*/ 446 w 1317"/>
                <a:gd name="T59" fmla="*/ 339 h 1118"/>
                <a:gd name="T60" fmla="*/ 403 w 1317"/>
                <a:gd name="T61" fmla="*/ 377 h 1118"/>
                <a:gd name="T62" fmla="*/ 486 w 1317"/>
                <a:gd name="T63" fmla="*/ 323 h 1118"/>
                <a:gd name="T64" fmla="*/ 498 w 1317"/>
                <a:gd name="T65" fmla="*/ 284 h 1118"/>
                <a:gd name="T66" fmla="*/ 540 w 1317"/>
                <a:gd name="T67" fmla="*/ 269 h 1118"/>
                <a:gd name="T68" fmla="*/ 587 w 1317"/>
                <a:gd name="T69" fmla="*/ 238 h 1118"/>
                <a:gd name="T70" fmla="*/ 618 w 1317"/>
                <a:gd name="T71" fmla="*/ 206 h 1118"/>
                <a:gd name="T72" fmla="*/ 658 w 1317"/>
                <a:gd name="T73" fmla="*/ 210 h 1118"/>
                <a:gd name="T74" fmla="*/ 618 w 1317"/>
                <a:gd name="T75" fmla="*/ 206 h 1118"/>
                <a:gd name="T76" fmla="*/ 705 w 1317"/>
                <a:gd name="T77" fmla="*/ 185 h 1118"/>
                <a:gd name="T78" fmla="*/ 725 w 1317"/>
                <a:gd name="T79" fmla="*/ 150 h 1118"/>
                <a:gd name="T80" fmla="*/ 775 w 1317"/>
                <a:gd name="T81" fmla="*/ 128 h 1118"/>
                <a:gd name="T82" fmla="*/ 814 w 1317"/>
                <a:gd name="T83" fmla="*/ 134 h 1118"/>
                <a:gd name="T84" fmla="*/ 775 w 1317"/>
                <a:gd name="T85" fmla="*/ 128 h 1118"/>
                <a:gd name="T86" fmla="*/ 864 w 1317"/>
                <a:gd name="T87" fmla="*/ 114 h 1118"/>
                <a:gd name="T88" fmla="*/ 888 w 1317"/>
                <a:gd name="T89" fmla="*/ 85 h 1118"/>
                <a:gd name="T90" fmla="*/ 935 w 1317"/>
                <a:gd name="T91" fmla="*/ 80 h 1118"/>
                <a:gd name="T92" fmla="*/ 982 w 1317"/>
                <a:gd name="T93" fmla="*/ 65 h 1118"/>
                <a:gd name="T94" fmla="*/ 940 w 1317"/>
                <a:gd name="T95" fmla="*/ 69 h 1118"/>
                <a:gd name="T96" fmla="*/ 1029 w 1317"/>
                <a:gd name="T97" fmla="*/ 60 h 1118"/>
                <a:gd name="T98" fmla="*/ 1057 w 1317"/>
                <a:gd name="T99" fmla="*/ 39 h 1118"/>
                <a:gd name="T100" fmla="*/ 1106 w 1317"/>
                <a:gd name="T101" fmla="*/ 34 h 1118"/>
                <a:gd name="T102" fmla="*/ 1149 w 1317"/>
                <a:gd name="T103" fmla="*/ 26 h 1118"/>
                <a:gd name="T104" fmla="*/ 1111 w 1317"/>
                <a:gd name="T105" fmla="*/ 28 h 1118"/>
                <a:gd name="T106" fmla="*/ 1198 w 1317"/>
                <a:gd name="T107" fmla="*/ 20 h 1118"/>
                <a:gd name="T108" fmla="*/ 1230 w 1317"/>
                <a:gd name="T109" fmla="*/ 9 h 1118"/>
                <a:gd name="T110" fmla="*/ 1283 w 1317"/>
                <a:gd name="T111" fmla="*/ 4 h 1118"/>
                <a:gd name="T112" fmla="*/ 1317 w 1317"/>
                <a:gd name="T113" fmla="*/ 0 h 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17" h="1118">
                  <a:moveTo>
                    <a:pt x="0" y="1118"/>
                  </a:moveTo>
                  <a:cubicBezTo>
                    <a:pt x="0" y="1118"/>
                    <a:pt x="0" y="1116"/>
                    <a:pt x="0" y="1113"/>
                  </a:cubicBezTo>
                  <a:cubicBezTo>
                    <a:pt x="0" y="1111"/>
                    <a:pt x="0" y="1110"/>
                    <a:pt x="1" y="1108"/>
                  </a:cubicBezTo>
                  <a:cubicBezTo>
                    <a:pt x="1" y="1106"/>
                    <a:pt x="1" y="1104"/>
                    <a:pt x="1" y="1102"/>
                  </a:cubicBezTo>
                  <a:cubicBezTo>
                    <a:pt x="2" y="1094"/>
                    <a:pt x="3" y="1085"/>
                    <a:pt x="3" y="1085"/>
                  </a:cubicBezTo>
                  <a:cubicBezTo>
                    <a:pt x="3" y="1085"/>
                    <a:pt x="4" y="1084"/>
                    <a:pt x="4" y="1085"/>
                  </a:cubicBezTo>
                  <a:cubicBezTo>
                    <a:pt x="5" y="1085"/>
                    <a:pt x="5" y="1085"/>
                    <a:pt x="5" y="1086"/>
                  </a:cubicBezTo>
                  <a:cubicBezTo>
                    <a:pt x="5" y="1086"/>
                    <a:pt x="5" y="1086"/>
                    <a:pt x="5" y="1086"/>
                  </a:cubicBezTo>
                  <a:cubicBezTo>
                    <a:pt x="5" y="1086"/>
                    <a:pt x="5" y="1086"/>
                    <a:pt x="5" y="1086"/>
                  </a:cubicBezTo>
                  <a:cubicBezTo>
                    <a:pt x="5" y="1086"/>
                    <a:pt x="4" y="1094"/>
                    <a:pt x="2" y="1102"/>
                  </a:cubicBezTo>
                  <a:cubicBezTo>
                    <a:pt x="2" y="1104"/>
                    <a:pt x="2" y="1106"/>
                    <a:pt x="1" y="1108"/>
                  </a:cubicBezTo>
                  <a:cubicBezTo>
                    <a:pt x="1" y="1110"/>
                    <a:pt x="1" y="1111"/>
                    <a:pt x="0" y="1113"/>
                  </a:cubicBezTo>
                  <a:cubicBezTo>
                    <a:pt x="0" y="1116"/>
                    <a:pt x="0" y="1118"/>
                    <a:pt x="0" y="1118"/>
                  </a:cubicBezTo>
                  <a:close/>
                  <a:moveTo>
                    <a:pt x="14" y="1035"/>
                  </a:moveTo>
                  <a:cubicBezTo>
                    <a:pt x="16" y="1035"/>
                    <a:pt x="17" y="1034"/>
                    <a:pt x="17" y="1033"/>
                  </a:cubicBezTo>
                  <a:cubicBezTo>
                    <a:pt x="26" y="1001"/>
                    <a:pt x="26" y="1001"/>
                    <a:pt x="26" y="1001"/>
                  </a:cubicBezTo>
                  <a:cubicBezTo>
                    <a:pt x="26" y="1001"/>
                    <a:pt x="26" y="1001"/>
                    <a:pt x="26" y="1001"/>
                  </a:cubicBezTo>
                  <a:cubicBezTo>
                    <a:pt x="27" y="999"/>
                    <a:pt x="25" y="997"/>
                    <a:pt x="24" y="997"/>
                  </a:cubicBezTo>
                  <a:cubicBezTo>
                    <a:pt x="22" y="996"/>
                    <a:pt x="20" y="998"/>
                    <a:pt x="19" y="1000"/>
                  </a:cubicBezTo>
                  <a:cubicBezTo>
                    <a:pt x="12" y="1031"/>
                    <a:pt x="12" y="1031"/>
                    <a:pt x="12" y="1031"/>
                  </a:cubicBezTo>
                  <a:cubicBezTo>
                    <a:pt x="12" y="1033"/>
                    <a:pt x="13" y="1034"/>
                    <a:pt x="14" y="1035"/>
                  </a:cubicBezTo>
                  <a:close/>
                  <a:moveTo>
                    <a:pt x="36" y="952"/>
                  </a:moveTo>
                  <a:cubicBezTo>
                    <a:pt x="39" y="953"/>
                    <a:pt x="41" y="952"/>
                    <a:pt x="42" y="949"/>
                  </a:cubicBezTo>
                  <a:cubicBezTo>
                    <a:pt x="53" y="918"/>
                    <a:pt x="53" y="918"/>
                    <a:pt x="53" y="918"/>
                  </a:cubicBezTo>
                  <a:cubicBezTo>
                    <a:pt x="53" y="918"/>
                    <a:pt x="53" y="918"/>
                    <a:pt x="53" y="918"/>
                  </a:cubicBezTo>
                  <a:cubicBezTo>
                    <a:pt x="54" y="915"/>
                    <a:pt x="52" y="912"/>
                    <a:pt x="49" y="912"/>
                  </a:cubicBezTo>
                  <a:cubicBezTo>
                    <a:pt x="47" y="911"/>
                    <a:pt x="44" y="912"/>
                    <a:pt x="43" y="915"/>
                  </a:cubicBezTo>
                  <a:cubicBezTo>
                    <a:pt x="33" y="946"/>
                    <a:pt x="33" y="946"/>
                    <a:pt x="33" y="946"/>
                  </a:cubicBezTo>
                  <a:cubicBezTo>
                    <a:pt x="33" y="949"/>
                    <a:pt x="34" y="951"/>
                    <a:pt x="36" y="952"/>
                  </a:cubicBezTo>
                  <a:close/>
                  <a:moveTo>
                    <a:pt x="64" y="871"/>
                  </a:moveTo>
                  <a:cubicBezTo>
                    <a:pt x="67" y="873"/>
                    <a:pt x="71" y="871"/>
                    <a:pt x="72" y="868"/>
                  </a:cubicBezTo>
                  <a:cubicBezTo>
                    <a:pt x="85" y="838"/>
                    <a:pt x="85" y="838"/>
                    <a:pt x="85" y="838"/>
                  </a:cubicBezTo>
                  <a:cubicBezTo>
                    <a:pt x="85" y="838"/>
                    <a:pt x="85" y="838"/>
                    <a:pt x="85" y="838"/>
                  </a:cubicBezTo>
                  <a:cubicBezTo>
                    <a:pt x="87" y="834"/>
                    <a:pt x="85" y="830"/>
                    <a:pt x="81" y="828"/>
                  </a:cubicBezTo>
                  <a:cubicBezTo>
                    <a:pt x="78" y="827"/>
                    <a:pt x="74" y="829"/>
                    <a:pt x="72" y="833"/>
                  </a:cubicBezTo>
                  <a:cubicBezTo>
                    <a:pt x="60" y="863"/>
                    <a:pt x="60" y="863"/>
                    <a:pt x="60" y="863"/>
                  </a:cubicBezTo>
                  <a:cubicBezTo>
                    <a:pt x="59" y="866"/>
                    <a:pt x="61" y="870"/>
                    <a:pt x="64" y="871"/>
                  </a:cubicBezTo>
                  <a:close/>
                  <a:moveTo>
                    <a:pt x="97" y="792"/>
                  </a:moveTo>
                  <a:cubicBezTo>
                    <a:pt x="101" y="794"/>
                    <a:pt x="106" y="793"/>
                    <a:pt x="108" y="789"/>
                  </a:cubicBezTo>
                  <a:cubicBezTo>
                    <a:pt x="123" y="760"/>
                    <a:pt x="123" y="760"/>
                    <a:pt x="123" y="760"/>
                  </a:cubicBezTo>
                  <a:cubicBezTo>
                    <a:pt x="123" y="759"/>
                    <a:pt x="123" y="759"/>
                    <a:pt x="123" y="759"/>
                  </a:cubicBezTo>
                  <a:cubicBezTo>
                    <a:pt x="125" y="755"/>
                    <a:pt x="123" y="750"/>
                    <a:pt x="119" y="748"/>
                  </a:cubicBezTo>
                  <a:cubicBezTo>
                    <a:pt x="114" y="746"/>
                    <a:pt x="109" y="748"/>
                    <a:pt x="107" y="752"/>
                  </a:cubicBezTo>
                  <a:cubicBezTo>
                    <a:pt x="94" y="782"/>
                    <a:pt x="94" y="782"/>
                    <a:pt x="94" y="782"/>
                  </a:cubicBezTo>
                  <a:cubicBezTo>
                    <a:pt x="92" y="786"/>
                    <a:pt x="93" y="790"/>
                    <a:pt x="97" y="792"/>
                  </a:cubicBezTo>
                  <a:close/>
                  <a:moveTo>
                    <a:pt x="136" y="715"/>
                  </a:moveTo>
                  <a:cubicBezTo>
                    <a:pt x="140" y="718"/>
                    <a:pt x="146" y="716"/>
                    <a:pt x="148" y="712"/>
                  </a:cubicBezTo>
                  <a:cubicBezTo>
                    <a:pt x="165" y="684"/>
                    <a:pt x="165" y="684"/>
                    <a:pt x="165" y="684"/>
                  </a:cubicBezTo>
                  <a:cubicBezTo>
                    <a:pt x="165" y="684"/>
                    <a:pt x="165" y="684"/>
                    <a:pt x="165" y="684"/>
                  </a:cubicBezTo>
                  <a:cubicBezTo>
                    <a:pt x="167" y="679"/>
                    <a:pt x="166" y="673"/>
                    <a:pt x="161" y="671"/>
                  </a:cubicBezTo>
                  <a:cubicBezTo>
                    <a:pt x="157" y="668"/>
                    <a:pt x="151" y="670"/>
                    <a:pt x="148" y="674"/>
                  </a:cubicBezTo>
                  <a:cubicBezTo>
                    <a:pt x="132" y="703"/>
                    <a:pt x="132" y="703"/>
                    <a:pt x="132" y="703"/>
                  </a:cubicBezTo>
                  <a:cubicBezTo>
                    <a:pt x="130" y="707"/>
                    <a:pt x="131" y="713"/>
                    <a:pt x="136" y="715"/>
                  </a:cubicBezTo>
                  <a:close/>
                  <a:moveTo>
                    <a:pt x="179" y="641"/>
                  </a:moveTo>
                  <a:cubicBezTo>
                    <a:pt x="184" y="644"/>
                    <a:pt x="190" y="643"/>
                    <a:pt x="194" y="638"/>
                  </a:cubicBezTo>
                  <a:cubicBezTo>
                    <a:pt x="212" y="611"/>
                    <a:pt x="212" y="611"/>
                    <a:pt x="212" y="611"/>
                  </a:cubicBezTo>
                  <a:cubicBezTo>
                    <a:pt x="212" y="611"/>
                    <a:pt x="212" y="611"/>
                    <a:pt x="212" y="611"/>
                  </a:cubicBezTo>
                  <a:cubicBezTo>
                    <a:pt x="215" y="606"/>
                    <a:pt x="214" y="600"/>
                    <a:pt x="209" y="596"/>
                  </a:cubicBezTo>
                  <a:cubicBezTo>
                    <a:pt x="204" y="593"/>
                    <a:pt x="197" y="595"/>
                    <a:pt x="194" y="600"/>
                  </a:cubicBezTo>
                  <a:cubicBezTo>
                    <a:pt x="176" y="627"/>
                    <a:pt x="176" y="627"/>
                    <a:pt x="176" y="627"/>
                  </a:cubicBezTo>
                  <a:cubicBezTo>
                    <a:pt x="173" y="632"/>
                    <a:pt x="175" y="638"/>
                    <a:pt x="179" y="641"/>
                  </a:cubicBezTo>
                  <a:close/>
                  <a:moveTo>
                    <a:pt x="228" y="570"/>
                  </a:moveTo>
                  <a:cubicBezTo>
                    <a:pt x="233" y="573"/>
                    <a:pt x="240" y="572"/>
                    <a:pt x="243" y="568"/>
                  </a:cubicBezTo>
                  <a:cubicBezTo>
                    <a:pt x="263" y="542"/>
                    <a:pt x="263" y="542"/>
                    <a:pt x="263" y="542"/>
                  </a:cubicBezTo>
                  <a:cubicBezTo>
                    <a:pt x="264" y="542"/>
                    <a:pt x="264" y="542"/>
                    <a:pt x="264" y="542"/>
                  </a:cubicBezTo>
                  <a:cubicBezTo>
                    <a:pt x="267" y="537"/>
                    <a:pt x="266" y="530"/>
                    <a:pt x="261" y="526"/>
                  </a:cubicBezTo>
                  <a:cubicBezTo>
                    <a:pt x="256" y="522"/>
                    <a:pt x="249" y="523"/>
                    <a:pt x="246" y="528"/>
                  </a:cubicBezTo>
                  <a:cubicBezTo>
                    <a:pt x="226" y="554"/>
                    <a:pt x="226" y="554"/>
                    <a:pt x="226" y="554"/>
                  </a:cubicBezTo>
                  <a:cubicBezTo>
                    <a:pt x="222" y="559"/>
                    <a:pt x="223" y="566"/>
                    <a:pt x="228" y="570"/>
                  </a:cubicBezTo>
                  <a:close/>
                  <a:moveTo>
                    <a:pt x="282" y="501"/>
                  </a:moveTo>
                  <a:cubicBezTo>
                    <a:pt x="286" y="506"/>
                    <a:pt x="294" y="505"/>
                    <a:pt x="298" y="501"/>
                  </a:cubicBezTo>
                  <a:cubicBezTo>
                    <a:pt x="320" y="476"/>
                    <a:pt x="320" y="476"/>
                    <a:pt x="320" y="476"/>
                  </a:cubicBezTo>
                  <a:cubicBezTo>
                    <a:pt x="320" y="476"/>
                    <a:pt x="320" y="476"/>
                    <a:pt x="320" y="476"/>
                  </a:cubicBezTo>
                  <a:cubicBezTo>
                    <a:pt x="324" y="471"/>
                    <a:pt x="324" y="464"/>
                    <a:pt x="319" y="459"/>
                  </a:cubicBezTo>
                  <a:cubicBezTo>
                    <a:pt x="314" y="455"/>
                    <a:pt x="306" y="456"/>
                    <a:pt x="302" y="461"/>
                  </a:cubicBezTo>
                  <a:cubicBezTo>
                    <a:pt x="281" y="485"/>
                    <a:pt x="281" y="485"/>
                    <a:pt x="281" y="485"/>
                  </a:cubicBezTo>
                  <a:cubicBezTo>
                    <a:pt x="276" y="490"/>
                    <a:pt x="277" y="497"/>
                    <a:pt x="282" y="501"/>
                  </a:cubicBezTo>
                  <a:close/>
                  <a:moveTo>
                    <a:pt x="340" y="437"/>
                  </a:moveTo>
                  <a:cubicBezTo>
                    <a:pt x="344" y="442"/>
                    <a:pt x="352" y="442"/>
                    <a:pt x="357" y="437"/>
                  </a:cubicBezTo>
                  <a:cubicBezTo>
                    <a:pt x="380" y="414"/>
                    <a:pt x="380" y="414"/>
                    <a:pt x="380" y="414"/>
                  </a:cubicBezTo>
                  <a:cubicBezTo>
                    <a:pt x="380" y="414"/>
                    <a:pt x="380" y="414"/>
                    <a:pt x="380" y="414"/>
                  </a:cubicBezTo>
                  <a:cubicBezTo>
                    <a:pt x="385" y="410"/>
                    <a:pt x="385" y="402"/>
                    <a:pt x="380" y="397"/>
                  </a:cubicBezTo>
                  <a:cubicBezTo>
                    <a:pt x="375" y="393"/>
                    <a:pt x="368" y="393"/>
                    <a:pt x="363" y="397"/>
                  </a:cubicBezTo>
                  <a:cubicBezTo>
                    <a:pt x="340" y="420"/>
                    <a:pt x="340" y="420"/>
                    <a:pt x="340" y="420"/>
                  </a:cubicBezTo>
                  <a:cubicBezTo>
                    <a:pt x="335" y="425"/>
                    <a:pt x="335" y="432"/>
                    <a:pt x="340" y="437"/>
                  </a:cubicBezTo>
                  <a:close/>
                  <a:moveTo>
                    <a:pt x="403" y="377"/>
                  </a:moveTo>
                  <a:cubicBezTo>
                    <a:pt x="407" y="382"/>
                    <a:pt x="415" y="382"/>
                    <a:pt x="420" y="378"/>
                  </a:cubicBezTo>
                  <a:cubicBezTo>
                    <a:pt x="444" y="357"/>
                    <a:pt x="444" y="357"/>
                    <a:pt x="444" y="357"/>
                  </a:cubicBezTo>
                  <a:cubicBezTo>
                    <a:pt x="445" y="357"/>
                    <a:pt x="445" y="357"/>
                    <a:pt x="445" y="357"/>
                  </a:cubicBezTo>
                  <a:cubicBezTo>
                    <a:pt x="450" y="352"/>
                    <a:pt x="450" y="344"/>
                    <a:pt x="446" y="339"/>
                  </a:cubicBezTo>
                  <a:cubicBezTo>
                    <a:pt x="441" y="334"/>
                    <a:pt x="434" y="334"/>
                    <a:pt x="429" y="338"/>
                  </a:cubicBezTo>
                  <a:cubicBezTo>
                    <a:pt x="404" y="360"/>
                    <a:pt x="404" y="360"/>
                    <a:pt x="404" y="360"/>
                  </a:cubicBezTo>
                  <a:cubicBezTo>
                    <a:pt x="399" y="364"/>
                    <a:pt x="398" y="372"/>
                    <a:pt x="403" y="377"/>
                  </a:cubicBezTo>
                  <a:close/>
                  <a:moveTo>
                    <a:pt x="472" y="303"/>
                  </a:moveTo>
                  <a:cubicBezTo>
                    <a:pt x="466" y="308"/>
                    <a:pt x="465" y="315"/>
                    <a:pt x="469" y="321"/>
                  </a:cubicBezTo>
                  <a:cubicBezTo>
                    <a:pt x="473" y="326"/>
                    <a:pt x="481" y="327"/>
                    <a:pt x="486" y="323"/>
                  </a:cubicBezTo>
                  <a:cubicBezTo>
                    <a:pt x="512" y="303"/>
                    <a:pt x="512" y="303"/>
                    <a:pt x="512" y="303"/>
                  </a:cubicBezTo>
                  <a:cubicBezTo>
                    <a:pt x="518" y="299"/>
                    <a:pt x="519" y="292"/>
                    <a:pt x="515" y="286"/>
                  </a:cubicBezTo>
                  <a:cubicBezTo>
                    <a:pt x="511" y="281"/>
                    <a:pt x="503" y="280"/>
                    <a:pt x="498" y="284"/>
                  </a:cubicBezTo>
                  <a:cubicBezTo>
                    <a:pt x="472" y="303"/>
                    <a:pt x="472" y="303"/>
                    <a:pt x="472" y="303"/>
                  </a:cubicBezTo>
                  <a:close/>
                  <a:moveTo>
                    <a:pt x="543" y="252"/>
                  </a:moveTo>
                  <a:cubicBezTo>
                    <a:pt x="538" y="256"/>
                    <a:pt x="536" y="263"/>
                    <a:pt x="540" y="269"/>
                  </a:cubicBezTo>
                  <a:cubicBezTo>
                    <a:pt x="543" y="274"/>
                    <a:pt x="551" y="276"/>
                    <a:pt x="556" y="272"/>
                  </a:cubicBezTo>
                  <a:cubicBezTo>
                    <a:pt x="584" y="254"/>
                    <a:pt x="584" y="254"/>
                    <a:pt x="584" y="254"/>
                  </a:cubicBezTo>
                  <a:cubicBezTo>
                    <a:pt x="589" y="251"/>
                    <a:pt x="591" y="243"/>
                    <a:pt x="587" y="238"/>
                  </a:cubicBezTo>
                  <a:cubicBezTo>
                    <a:pt x="584" y="232"/>
                    <a:pt x="576" y="231"/>
                    <a:pt x="571" y="234"/>
                  </a:cubicBezTo>
                  <a:cubicBezTo>
                    <a:pt x="543" y="252"/>
                    <a:pt x="543" y="252"/>
                    <a:pt x="543" y="252"/>
                  </a:cubicBezTo>
                  <a:close/>
                  <a:moveTo>
                    <a:pt x="618" y="206"/>
                  </a:moveTo>
                  <a:cubicBezTo>
                    <a:pt x="612" y="209"/>
                    <a:pt x="610" y="216"/>
                    <a:pt x="614" y="222"/>
                  </a:cubicBezTo>
                  <a:cubicBezTo>
                    <a:pt x="617" y="228"/>
                    <a:pt x="624" y="230"/>
                    <a:pt x="630" y="226"/>
                  </a:cubicBezTo>
                  <a:cubicBezTo>
                    <a:pt x="658" y="210"/>
                    <a:pt x="658" y="210"/>
                    <a:pt x="658" y="210"/>
                  </a:cubicBezTo>
                  <a:cubicBezTo>
                    <a:pt x="664" y="207"/>
                    <a:pt x="666" y="200"/>
                    <a:pt x="662" y="194"/>
                  </a:cubicBezTo>
                  <a:cubicBezTo>
                    <a:pt x="659" y="189"/>
                    <a:pt x="652" y="187"/>
                    <a:pt x="647" y="190"/>
                  </a:cubicBezTo>
                  <a:cubicBezTo>
                    <a:pt x="618" y="206"/>
                    <a:pt x="618" y="206"/>
                    <a:pt x="618" y="206"/>
                  </a:cubicBezTo>
                  <a:close/>
                  <a:moveTo>
                    <a:pt x="695" y="164"/>
                  </a:moveTo>
                  <a:cubicBezTo>
                    <a:pt x="690" y="167"/>
                    <a:pt x="688" y="174"/>
                    <a:pt x="690" y="180"/>
                  </a:cubicBezTo>
                  <a:cubicBezTo>
                    <a:pt x="693" y="185"/>
                    <a:pt x="700" y="187"/>
                    <a:pt x="705" y="185"/>
                  </a:cubicBezTo>
                  <a:cubicBezTo>
                    <a:pt x="735" y="170"/>
                    <a:pt x="735" y="170"/>
                    <a:pt x="735" y="170"/>
                  </a:cubicBezTo>
                  <a:cubicBezTo>
                    <a:pt x="740" y="167"/>
                    <a:pt x="742" y="161"/>
                    <a:pt x="740" y="155"/>
                  </a:cubicBezTo>
                  <a:cubicBezTo>
                    <a:pt x="737" y="150"/>
                    <a:pt x="731" y="148"/>
                    <a:pt x="725" y="150"/>
                  </a:cubicBezTo>
                  <a:cubicBezTo>
                    <a:pt x="696" y="164"/>
                    <a:pt x="696" y="164"/>
                    <a:pt x="696" y="164"/>
                  </a:cubicBezTo>
                  <a:lnTo>
                    <a:pt x="695" y="164"/>
                  </a:lnTo>
                  <a:close/>
                  <a:moveTo>
                    <a:pt x="775" y="128"/>
                  </a:moveTo>
                  <a:cubicBezTo>
                    <a:pt x="770" y="130"/>
                    <a:pt x="767" y="136"/>
                    <a:pt x="770" y="142"/>
                  </a:cubicBezTo>
                  <a:cubicBezTo>
                    <a:pt x="772" y="147"/>
                    <a:pt x="778" y="150"/>
                    <a:pt x="784" y="147"/>
                  </a:cubicBezTo>
                  <a:cubicBezTo>
                    <a:pt x="814" y="134"/>
                    <a:pt x="814" y="134"/>
                    <a:pt x="814" y="134"/>
                  </a:cubicBezTo>
                  <a:cubicBezTo>
                    <a:pt x="819" y="132"/>
                    <a:pt x="821" y="126"/>
                    <a:pt x="819" y="121"/>
                  </a:cubicBezTo>
                  <a:cubicBezTo>
                    <a:pt x="817" y="116"/>
                    <a:pt x="811" y="113"/>
                    <a:pt x="806" y="115"/>
                  </a:cubicBezTo>
                  <a:cubicBezTo>
                    <a:pt x="775" y="128"/>
                    <a:pt x="775" y="128"/>
                    <a:pt x="775" y="128"/>
                  </a:cubicBezTo>
                  <a:close/>
                  <a:moveTo>
                    <a:pt x="857" y="96"/>
                  </a:moveTo>
                  <a:cubicBezTo>
                    <a:pt x="852" y="98"/>
                    <a:pt x="849" y="103"/>
                    <a:pt x="851" y="108"/>
                  </a:cubicBezTo>
                  <a:cubicBezTo>
                    <a:pt x="853" y="114"/>
                    <a:pt x="859" y="116"/>
                    <a:pt x="864" y="114"/>
                  </a:cubicBezTo>
                  <a:cubicBezTo>
                    <a:pt x="894" y="103"/>
                    <a:pt x="894" y="103"/>
                    <a:pt x="894" y="103"/>
                  </a:cubicBezTo>
                  <a:cubicBezTo>
                    <a:pt x="899" y="101"/>
                    <a:pt x="902" y="96"/>
                    <a:pt x="900" y="91"/>
                  </a:cubicBezTo>
                  <a:cubicBezTo>
                    <a:pt x="898" y="86"/>
                    <a:pt x="893" y="84"/>
                    <a:pt x="888" y="85"/>
                  </a:cubicBezTo>
                  <a:cubicBezTo>
                    <a:pt x="857" y="96"/>
                    <a:pt x="857" y="96"/>
                    <a:pt x="857" y="96"/>
                  </a:cubicBezTo>
                  <a:close/>
                  <a:moveTo>
                    <a:pt x="940" y="69"/>
                  </a:moveTo>
                  <a:cubicBezTo>
                    <a:pt x="936" y="70"/>
                    <a:pt x="933" y="75"/>
                    <a:pt x="935" y="80"/>
                  </a:cubicBezTo>
                  <a:cubicBezTo>
                    <a:pt x="936" y="84"/>
                    <a:pt x="941" y="87"/>
                    <a:pt x="946" y="85"/>
                  </a:cubicBezTo>
                  <a:cubicBezTo>
                    <a:pt x="977" y="75"/>
                    <a:pt x="977" y="75"/>
                    <a:pt x="977" y="75"/>
                  </a:cubicBezTo>
                  <a:cubicBezTo>
                    <a:pt x="981" y="74"/>
                    <a:pt x="983" y="70"/>
                    <a:pt x="982" y="65"/>
                  </a:cubicBezTo>
                  <a:cubicBezTo>
                    <a:pt x="981" y="61"/>
                    <a:pt x="976" y="58"/>
                    <a:pt x="972" y="60"/>
                  </a:cubicBezTo>
                  <a:cubicBezTo>
                    <a:pt x="941" y="69"/>
                    <a:pt x="941" y="69"/>
                    <a:pt x="941" y="69"/>
                  </a:cubicBezTo>
                  <a:lnTo>
                    <a:pt x="940" y="69"/>
                  </a:lnTo>
                  <a:close/>
                  <a:moveTo>
                    <a:pt x="1025" y="46"/>
                  </a:moveTo>
                  <a:cubicBezTo>
                    <a:pt x="1021" y="47"/>
                    <a:pt x="1019" y="51"/>
                    <a:pt x="1020" y="55"/>
                  </a:cubicBezTo>
                  <a:cubicBezTo>
                    <a:pt x="1021" y="59"/>
                    <a:pt x="1025" y="61"/>
                    <a:pt x="1029" y="60"/>
                  </a:cubicBezTo>
                  <a:cubicBezTo>
                    <a:pt x="1060" y="52"/>
                    <a:pt x="1060" y="52"/>
                    <a:pt x="1060" y="52"/>
                  </a:cubicBezTo>
                  <a:cubicBezTo>
                    <a:pt x="1064" y="51"/>
                    <a:pt x="1066" y="47"/>
                    <a:pt x="1065" y="44"/>
                  </a:cubicBezTo>
                  <a:cubicBezTo>
                    <a:pt x="1064" y="40"/>
                    <a:pt x="1061" y="38"/>
                    <a:pt x="1057" y="39"/>
                  </a:cubicBezTo>
                  <a:cubicBezTo>
                    <a:pt x="1025" y="46"/>
                    <a:pt x="1025" y="46"/>
                    <a:pt x="1025" y="46"/>
                  </a:cubicBezTo>
                  <a:close/>
                  <a:moveTo>
                    <a:pt x="1111" y="28"/>
                  </a:moveTo>
                  <a:cubicBezTo>
                    <a:pt x="1108" y="28"/>
                    <a:pt x="1106" y="31"/>
                    <a:pt x="1106" y="34"/>
                  </a:cubicBezTo>
                  <a:cubicBezTo>
                    <a:pt x="1107" y="37"/>
                    <a:pt x="1110" y="39"/>
                    <a:pt x="1113" y="39"/>
                  </a:cubicBezTo>
                  <a:cubicBezTo>
                    <a:pt x="1145" y="31"/>
                    <a:pt x="1145" y="31"/>
                    <a:pt x="1145" y="31"/>
                  </a:cubicBezTo>
                  <a:cubicBezTo>
                    <a:pt x="1148" y="31"/>
                    <a:pt x="1149" y="28"/>
                    <a:pt x="1149" y="26"/>
                  </a:cubicBezTo>
                  <a:cubicBezTo>
                    <a:pt x="1148" y="23"/>
                    <a:pt x="1146" y="21"/>
                    <a:pt x="1143" y="22"/>
                  </a:cubicBezTo>
                  <a:cubicBezTo>
                    <a:pt x="1111" y="27"/>
                    <a:pt x="1111" y="27"/>
                    <a:pt x="1111" y="27"/>
                  </a:cubicBezTo>
                  <a:lnTo>
                    <a:pt x="1111" y="28"/>
                  </a:lnTo>
                  <a:close/>
                  <a:moveTo>
                    <a:pt x="1197" y="13"/>
                  </a:moveTo>
                  <a:cubicBezTo>
                    <a:pt x="1195" y="13"/>
                    <a:pt x="1194" y="15"/>
                    <a:pt x="1194" y="17"/>
                  </a:cubicBezTo>
                  <a:cubicBezTo>
                    <a:pt x="1194" y="19"/>
                    <a:pt x="1196" y="21"/>
                    <a:pt x="1198" y="20"/>
                  </a:cubicBezTo>
                  <a:cubicBezTo>
                    <a:pt x="1230" y="14"/>
                    <a:pt x="1230" y="14"/>
                    <a:pt x="1230" y="14"/>
                  </a:cubicBezTo>
                  <a:cubicBezTo>
                    <a:pt x="1232" y="14"/>
                    <a:pt x="1233" y="13"/>
                    <a:pt x="1233" y="11"/>
                  </a:cubicBezTo>
                  <a:cubicBezTo>
                    <a:pt x="1233" y="10"/>
                    <a:pt x="1231" y="8"/>
                    <a:pt x="1230" y="9"/>
                  </a:cubicBezTo>
                  <a:cubicBezTo>
                    <a:pt x="1197" y="13"/>
                    <a:pt x="1197" y="13"/>
                    <a:pt x="1197" y="13"/>
                  </a:cubicBezTo>
                  <a:close/>
                  <a:moveTo>
                    <a:pt x="1284" y="3"/>
                  </a:moveTo>
                  <a:cubicBezTo>
                    <a:pt x="1283" y="3"/>
                    <a:pt x="1283" y="3"/>
                    <a:pt x="1283" y="4"/>
                  </a:cubicBezTo>
                  <a:cubicBezTo>
                    <a:pt x="1283" y="5"/>
                    <a:pt x="1283" y="5"/>
                    <a:pt x="1284" y="5"/>
                  </a:cubicBezTo>
                  <a:cubicBezTo>
                    <a:pt x="1317" y="0"/>
                    <a:pt x="1317" y="0"/>
                    <a:pt x="1317" y="0"/>
                  </a:cubicBezTo>
                  <a:cubicBezTo>
                    <a:pt x="1317" y="0"/>
                    <a:pt x="1317" y="0"/>
                    <a:pt x="1317" y="0"/>
                  </a:cubicBezTo>
                  <a:cubicBezTo>
                    <a:pt x="1316" y="0"/>
                    <a:pt x="1316" y="0"/>
                    <a:pt x="1316" y="0"/>
                  </a:cubicBezTo>
                  <a:cubicBezTo>
                    <a:pt x="1284" y="3"/>
                    <a:pt x="1284" y="3"/>
                    <a:pt x="1284" y="3"/>
                  </a:cubicBezTo>
                  <a:close/>
                </a:path>
              </a:pathLst>
            </a:custGeom>
            <a:solidFill>
              <a:schemeClr val="tx2">
                <a:lumMod val="60000"/>
                <a:lumOff val="40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25" name="Freeform 623"/>
            <p:cNvSpPr>
              <a:spLocks noEditPoints="1"/>
            </p:cNvSpPr>
            <p:nvPr/>
          </p:nvSpPr>
          <p:spPr bwMode="auto">
            <a:xfrm>
              <a:off x="834288" y="5382764"/>
              <a:ext cx="3556615" cy="1027182"/>
            </a:xfrm>
            <a:custGeom>
              <a:avLst/>
              <a:gdLst>
                <a:gd name="T0" fmla="*/ 1288 w 1289"/>
                <a:gd name="T1" fmla="*/ 194 h 372"/>
                <a:gd name="T2" fmla="*/ 1285 w 1289"/>
                <a:gd name="T3" fmla="*/ 210 h 372"/>
                <a:gd name="T4" fmla="*/ 1282 w 1289"/>
                <a:gd name="T5" fmla="*/ 217 h 372"/>
                <a:gd name="T6" fmla="*/ 1217 w 1289"/>
                <a:gd name="T7" fmla="*/ 275 h 372"/>
                <a:gd name="T8" fmla="*/ 999 w 1289"/>
                <a:gd name="T9" fmla="*/ 323 h 372"/>
                <a:gd name="T10" fmla="*/ 954 w 1289"/>
                <a:gd name="T11" fmla="*/ 328 h 372"/>
                <a:gd name="T12" fmla="*/ 918 w 1289"/>
                <a:gd name="T13" fmla="*/ 332 h 372"/>
                <a:gd name="T14" fmla="*/ 906 w 1289"/>
                <a:gd name="T15" fmla="*/ 335 h 372"/>
                <a:gd name="T16" fmla="*/ 833 w 1289"/>
                <a:gd name="T17" fmla="*/ 357 h 372"/>
                <a:gd name="T18" fmla="*/ 753 w 1289"/>
                <a:gd name="T19" fmla="*/ 361 h 372"/>
                <a:gd name="T20" fmla="*/ 739 w 1289"/>
                <a:gd name="T21" fmla="*/ 363 h 372"/>
                <a:gd name="T22" fmla="*/ 697 w 1289"/>
                <a:gd name="T23" fmla="*/ 370 h 372"/>
                <a:gd name="T24" fmla="*/ 581 w 1289"/>
                <a:gd name="T25" fmla="*/ 371 h 372"/>
                <a:gd name="T26" fmla="*/ 336 w 1289"/>
                <a:gd name="T27" fmla="*/ 349 h 372"/>
                <a:gd name="T28" fmla="*/ 87 w 1289"/>
                <a:gd name="T29" fmla="*/ 279 h 372"/>
                <a:gd name="T30" fmla="*/ 10 w 1289"/>
                <a:gd name="T31" fmla="*/ 219 h 372"/>
                <a:gd name="T32" fmla="*/ 9 w 1289"/>
                <a:gd name="T33" fmla="*/ 155 h 372"/>
                <a:gd name="T34" fmla="*/ 19 w 1289"/>
                <a:gd name="T35" fmla="*/ 142 h 372"/>
                <a:gd name="T36" fmla="*/ 85 w 1289"/>
                <a:gd name="T37" fmla="*/ 94 h 372"/>
                <a:gd name="T38" fmla="*/ 334 w 1289"/>
                <a:gd name="T39" fmla="*/ 24 h 372"/>
                <a:gd name="T40" fmla="*/ 695 w 1289"/>
                <a:gd name="T41" fmla="*/ 2 h 372"/>
                <a:gd name="T42" fmla="*/ 1083 w 1289"/>
                <a:gd name="T43" fmla="*/ 51 h 372"/>
                <a:gd name="T44" fmla="*/ 1255 w 1289"/>
                <a:gd name="T45" fmla="*/ 128 h 372"/>
                <a:gd name="T46" fmla="*/ 1288 w 1289"/>
                <a:gd name="T47" fmla="*/ 178 h 372"/>
                <a:gd name="T48" fmla="*/ 1289 w 1289"/>
                <a:gd name="T49" fmla="*/ 184 h 372"/>
                <a:gd name="T50" fmla="*/ 1288 w 1289"/>
                <a:gd name="T51" fmla="*/ 186 h 372"/>
                <a:gd name="T52" fmla="*/ 1288 w 1289"/>
                <a:gd name="T53" fmla="*/ 182 h 372"/>
                <a:gd name="T54" fmla="*/ 1280 w 1289"/>
                <a:gd name="T55" fmla="*/ 156 h 372"/>
                <a:gd name="T56" fmla="*/ 1213 w 1289"/>
                <a:gd name="T57" fmla="*/ 100 h 372"/>
                <a:gd name="T58" fmla="*/ 907 w 1289"/>
                <a:gd name="T59" fmla="*/ 18 h 372"/>
                <a:gd name="T60" fmla="*/ 458 w 1289"/>
                <a:gd name="T61" fmla="*/ 11 h 372"/>
                <a:gd name="T62" fmla="*/ 208 w 1289"/>
                <a:gd name="T63" fmla="*/ 52 h 372"/>
                <a:gd name="T64" fmla="*/ 32 w 1289"/>
                <a:gd name="T65" fmla="*/ 132 h 372"/>
                <a:gd name="T66" fmla="*/ 15 w 1289"/>
                <a:gd name="T67" fmla="*/ 150 h 372"/>
                <a:gd name="T68" fmla="*/ 3 w 1289"/>
                <a:gd name="T69" fmla="*/ 187 h 372"/>
                <a:gd name="T70" fmla="*/ 33 w 1289"/>
                <a:gd name="T71" fmla="*/ 242 h 372"/>
                <a:gd name="T72" fmla="*/ 211 w 1289"/>
                <a:gd name="T73" fmla="*/ 321 h 372"/>
                <a:gd name="T74" fmla="*/ 461 w 1289"/>
                <a:gd name="T75" fmla="*/ 361 h 372"/>
                <a:gd name="T76" fmla="*/ 640 w 1289"/>
                <a:gd name="T77" fmla="*/ 369 h 372"/>
                <a:gd name="T78" fmla="*/ 725 w 1289"/>
                <a:gd name="T79" fmla="*/ 364 h 372"/>
                <a:gd name="T80" fmla="*/ 745 w 1289"/>
                <a:gd name="T81" fmla="*/ 360 h 372"/>
                <a:gd name="T82" fmla="*/ 806 w 1289"/>
                <a:gd name="T83" fmla="*/ 357 h 372"/>
                <a:gd name="T84" fmla="*/ 857 w 1289"/>
                <a:gd name="T85" fmla="*/ 348 h 372"/>
                <a:gd name="T86" fmla="*/ 912 w 1289"/>
                <a:gd name="T87" fmla="*/ 332 h 372"/>
                <a:gd name="T88" fmla="*/ 930 w 1289"/>
                <a:gd name="T89" fmla="*/ 329 h 372"/>
                <a:gd name="T90" fmla="*/ 977 w 1289"/>
                <a:gd name="T91" fmla="*/ 324 h 372"/>
                <a:gd name="T92" fmla="*/ 1084 w 1289"/>
                <a:gd name="T93" fmla="*/ 313 h 372"/>
                <a:gd name="T94" fmla="*/ 1259 w 1289"/>
                <a:gd name="T95" fmla="*/ 246 h 372"/>
                <a:gd name="T96" fmla="*/ 1283 w 1289"/>
                <a:gd name="T97" fmla="*/ 213 h 372"/>
                <a:gd name="T98" fmla="*/ 1286 w 1289"/>
                <a:gd name="T99" fmla="*/ 204 h 372"/>
                <a:gd name="T100" fmla="*/ 1288 w 1289"/>
                <a:gd name="T101" fmla="*/ 18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89" h="372">
                  <a:moveTo>
                    <a:pt x="1289" y="186"/>
                  </a:moveTo>
                  <a:cubicBezTo>
                    <a:pt x="1289" y="186"/>
                    <a:pt x="1288" y="189"/>
                    <a:pt x="1288" y="194"/>
                  </a:cubicBezTo>
                  <a:cubicBezTo>
                    <a:pt x="1288" y="197"/>
                    <a:pt x="1287" y="200"/>
                    <a:pt x="1286" y="204"/>
                  </a:cubicBezTo>
                  <a:cubicBezTo>
                    <a:pt x="1286" y="206"/>
                    <a:pt x="1285" y="208"/>
                    <a:pt x="1285" y="210"/>
                  </a:cubicBezTo>
                  <a:cubicBezTo>
                    <a:pt x="1284" y="211"/>
                    <a:pt x="1284" y="212"/>
                    <a:pt x="1283" y="213"/>
                  </a:cubicBezTo>
                  <a:cubicBezTo>
                    <a:pt x="1283" y="214"/>
                    <a:pt x="1282" y="216"/>
                    <a:pt x="1282" y="217"/>
                  </a:cubicBezTo>
                  <a:cubicBezTo>
                    <a:pt x="1278" y="226"/>
                    <a:pt x="1270" y="237"/>
                    <a:pt x="1259" y="247"/>
                  </a:cubicBezTo>
                  <a:cubicBezTo>
                    <a:pt x="1248" y="257"/>
                    <a:pt x="1234" y="267"/>
                    <a:pt x="1217" y="275"/>
                  </a:cubicBezTo>
                  <a:cubicBezTo>
                    <a:pt x="1182" y="292"/>
                    <a:pt x="1137" y="306"/>
                    <a:pt x="1084" y="314"/>
                  </a:cubicBezTo>
                  <a:cubicBezTo>
                    <a:pt x="1058" y="319"/>
                    <a:pt x="1029" y="320"/>
                    <a:pt x="999" y="323"/>
                  </a:cubicBezTo>
                  <a:cubicBezTo>
                    <a:pt x="992" y="324"/>
                    <a:pt x="984" y="324"/>
                    <a:pt x="977" y="325"/>
                  </a:cubicBezTo>
                  <a:cubicBezTo>
                    <a:pt x="969" y="326"/>
                    <a:pt x="961" y="327"/>
                    <a:pt x="954" y="328"/>
                  </a:cubicBezTo>
                  <a:cubicBezTo>
                    <a:pt x="946" y="329"/>
                    <a:pt x="938" y="330"/>
                    <a:pt x="930" y="331"/>
                  </a:cubicBezTo>
                  <a:cubicBezTo>
                    <a:pt x="926" y="331"/>
                    <a:pt x="922" y="332"/>
                    <a:pt x="918" y="332"/>
                  </a:cubicBezTo>
                  <a:cubicBezTo>
                    <a:pt x="916" y="333"/>
                    <a:pt x="914" y="333"/>
                    <a:pt x="912" y="334"/>
                  </a:cubicBezTo>
                  <a:cubicBezTo>
                    <a:pt x="910" y="334"/>
                    <a:pt x="908" y="335"/>
                    <a:pt x="906" y="335"/>
                  </a:cubicBezTo>
                  <a:cubicBezTo>
                    <a:pt x="890" y="339"/>
                    <a:pt x="874" y="345"/>
                    <a:pt x="858" y="350"/>
                  </a:cubicBezTo>
                  <a:cubicBezTo>
                    <a:pt x="850" y="353"/>
                    <a:pt x="841" y="355"/>
                    <a:pt x="833" y="357"/>
                  </a:cubicBezTo>
                  <a:cubicBezTo>
                    <a:pt x="824" y="358"/>
                    <a:pt x="815" y="359"/>
                    <a:pt x="806" y="359"/>
                  </a:cubicBezTo>
                  <a:cubicBezTo>
                    <a:pt x="789" y="360"/>
                    <a:pt x="771" y="359"/>
                    <a:pt x="753" y="361"/>
                  </a:cubicBezTo>
                  <a:cubicBezTo>
                    <a:pt x="750" y="361"/>
                    <a:pt x="748" y="362"/>
                    <a:pt x="746" y="362"/>
                  </a:cubicBezTo>
                  <a:cubicBezTo>
                    <a:pt x="743" y="363"/>
                    <a:pt x="741" y="363"/>
                    <a:pt x="739" y="363"/>
                  </a:cubicBezTo>
                  <a:cubicBezTo>
                    <a:pt x="734" y="364"/>
                    <a:pt x="730" y="365"/>
                    <a:pt x="725" y="366"/>
                  </a:cubicBezTo>
                  <a:cubicBezTo>
                    <a:pt x="716" y="368"/>
                    <a:pt x="707" y="369"/>
                    <a:pt x="697" y="370"/>
                  </a:cubicBezTo>
                  <a:cubicBezTo>
                    <a:pt x="679" y="372"/>
                    <a:pt x="659" y="372"/>
                    <a:pt x="640" y="372"/>
                  </a:cubicBezTo>
                  <a:cubicBezTo>
                    <a:pt x="621" y="372"/>
                    <a:pt x="601" y="371"/>
                    <a:pt x="581" y="371"/>
                  </a:cubicBezTo>
                  <a:cubicBezTo>
                    <a:pt x="542" y="370"/>
                    <a:pt x="501" y="367"/>
                    <a:pt x="460" y="364"/>
                  </a:cubicBezTo>
                  <a:cubicBezTo>
                    <a:pt x="419" y="360"/>
                    <a:pt x="378" y="355"/>
                    <a:pt x="336" y="349"/>
                  </a:cubicBezTo>
                  <a:cubicBezTo>
                    <a:pt x="294" y="342"/>
                    <a:pt x="252" y="334"/>
                    <a:pt x="210" y="323"/>
                  </a:cubicBezTo>
                  <a:cubicBezTo>
                    <a:pt x="168" y="312"/>
                    <a:pt x="127" y="299"/>
                    <a:pt x="87" y="279"/>
                  </a:cubicBezTo>
                  <a:cubicBezTo>
                    <a:pt x="68" y="270"/>
                    <a:pt x="49" y="258"/>
                    <a:pt x="32" y="244"/>
                  </a:cubicBezTo>
                  <a:cubicBezTo>
                    <a:pt x="24" y="237"/>
                    <a:pt x="16" y="228"/>
                    <a:pt x="10" y="219"/>
                  </a:cubicBezTo>
                  <a:cubicBezTo>
                    <a:pt x="5" y="209"/>
                    <a:pt x="0" y="199"/>
                    <a:pt x="0" y="187"/>
                  </a:cubicBezTo>
                  <a:cubicBezTo>
                    <a:pt x="0" y="176"/>
                    <a:pt x="3" y="165"/>
                    <a:pt x="9" y="155"/>
                  </a:cubicBezTo>
                  <a:cubicBezTo>
                    <a:pt x="10" y="153"/>
                    <a:pt x="12" y="151"/>
                    <a:pt x="14" y="148"/>
                  </a:cubicBezTo>
                  <a:cubicBezTo>
                    <a:pt x="15" y="146"/>
                    <a:pt x="17" y="144"/>
                    <a:pt x="19" y="142"/>
                  </a:cubicBezTo>
                  <a:cubicBezTo>
                    <a:pt x="22" y="138"/>
                    <a:pt x="26" y="134"/>
                    <a:pt x="30" y="130"/>
                  </a:cubicBezTo>
                  <a:cubicBezTo>
                    <a:pt x="47" y="115"/>
                    <a:pt x="66" y="104"/>
                    <a:pt x="85" y="94"/>
                  </a:cubicBezTo>
                  <a:cubicBezTo>
                    <a:pt x="125" y="75"/>
                    <a:pt x="166" y="61"/>
                    <a:pt x="208" y="50"/>
                  </a:cubicBezTo>
                  <a:cubicBezTo>
                    <a:pt x="250" y="39"/>
                    <a:pt x="292" y="31"/>
                    <a:pt x="334" y="24"/>
                  </a:cubicBezTo>
                  <a:cubicBezTo>
                    <a:pt x="376" y="18"/>
                    <a:pt x="417" y="13"/>
                    <a:pt x="458" y="9"/>
                  </a:cubicBezTo>
                  <a:cubicBezTo>
                    <a:pt x="540" y="2"/>
                    <a:pt x="620" y="0"/>
                    <a:pt x="695" y="2"/>
                  </a:cubicBezTo>
                  <a:cubicBezTo>
                    <a:pt x="770" y="4"/>
                    <a:pt x="842" y="9"/>
                    <a:pt x="907" y="18"/>
                  </a:cubicBezTo>
                  <a:cubicBezTo>
                    <a:pt x="972" y="26"/>
                    <a:pt x="1032" y="37"/>
                    <a:pt x="1083" y="51"/>
                  </a:cubicBezTo>
                  <a:cubicBezTo>
                    <a:pt x="1135" y="65"/>
                    <a:pt x="1179" y="81"/>
                    <a:pt x="1213" y="99"/>
                  </a:cubicBezTo>
                  <a:cubicBezTo>
                    <a:pt x="1230" y="108"/>
                    <a:pt x="1244" y="118"/>
                    <a:pt x="1255" y="128"/>
                  </a:cubicBezTo>
                  <a:cubicBezTo>
                    <a:pt x="1267" y="137"/>
                    <a:pt x="1275" y="147"/>
                    <a:pt x="1280" y="156"/>
                  </a:cubicBezTo>
                  <a:cubicBezTo>
                    <a:pt x="1285" y="165"/>
                    <a:pt x="1287" y="173"/>
                    <a:pt x="1288" y="178"/>
                  </a:cubicBezTo>
                  <a:cubicBezTo>
                    <a:pt x="1288" y="179"/>
                    <a:pt x="1288" y="181"/>
                    <a:pt x="1288" y="182"/>
                  </a:cubicBezTo>
                  <a:cubicBezTo>
                    <a:pt x="1288" y="183"/>
                    <a:pt x="1289" y="183"/>
                    <a:pt x="1289" y="184"/>
                  </a:cubicBezTo>
                  <a:cubicBezTo>
                    <a:pt x="1289" y="185"/>
                    <a:pt x="1289" y="186"/>
                    <a:pt x="1289" y="186"/>
                  </a:cubicBezTo>
                  <a:close/>
                  <a:moveTo>
                    <a:pt x="1288" y="186"/>
                  </a:moveTo>
                  <a:cubicBezTo>
                    <a:pt x="1288" y="186"/>
                    <a:pt x="1288" y="185"/>
                    <a:pt x="1288" y="184"/>
                  </a:cubicBezTo>
                  <a:cubicBezTo>
                    <a:pt x="1288" y="183"/>
                    <a:pt x="1288" y="183"/>
                    <a:pt x="1288" y="182"/>
                  </a:cubicBezTo>
                  <a:cubicBezTo>
                    <a:pt x="1288" y="181"/>
                    <a:pt x="1288" y="179"/>
                    <a:pt x="1288" y="178"/>
                  </a:cubicBezTo>
                  <a:cubicBezTo>
                    <a:pt x="1287" y="173"/>
                    <a:pt x="1285" y="165"/>
                    <a:pt x="1280" y="156"/>
                  </a:cubicBezTo>
                  <a:cubicBezTo>
                    <a:pt x="1275" y="147"/>
                    <a:pt x="1267" y="137"/>
                    <a:pt x="1255" y="128"/>
                  </a:cubicBezTo>
                  <a:cubicBezTo>
                    <a:pt x="1244" y="118"/>
                    <a:pt x="1230" y="109"/>
                    <a:pt x="1213" y="100"/>
                  </a:cubicBezTo>
                  <a:cubicBezTo>
                    <a:pt x="1179" y="82"/>
                    <a:pt x="1135" y="65"/>
                    <a:pt x="1083" y="52"/>
                  </a:cubicBezTo>
                  <a:cubicBezTo>
                    <a:pt x="1031" y="38"/>
                    <a:pt x="972" y="27"/>
                    <a:pt x="907" y="18"/>
                  </a:cubicBezTo>
                  <a:cubicBezTo>
                    <a:pt x="842" y="10"/>
                    <a:pt x="770" y="5"/>
                    <a:pt x="695" y="3"/>
                  </a:cubicBezTo>
                  <a:cubicBezTo>
                    <a:pt x="620" y="2"/>
                    <a:pt x="540" y="4"/>
                    <a:pt x="458" y="11"/>
                  </a:cubicBezTo>
                  <a:cubicBezTo>
                    <a:pt x="417" y="14"/>
                    <a:pt x="376" y="19"/>
                    <a:pt x="334" y="26"/>
                  </a:cubicBezTo>
                  <a:cubicBezTo>
                    <a:pt x="292" y="32"/>
                    <a:pt x="250" y="41"/>
                    <a:pt x="208" y="52"/>
                  </a:cubicBezTo>
                  <a:cubicBezTo>
                    <a:pt x="167" y="63"/>
                    <a:pt x="125" y="77"/>
                    <a:pt x="86" y="96"/>
                  </a:cubicBezTo>
                  <a:cubicBezTo>
                    <a:pt x="67" y="106"/>
                    <a:pt x="48" y="117"/>
                    <a:pt x="32" y="132"/>
                  </a:cubicBezTo>
                  <a:cubicBezTo>
                    <a:pt x="28" y="135"/>
                    <a:pt x="24" y="139"/>
                    <a:pt x="20" y="143"/>
                  </a:cubicBezTo>
                  <a:cubicBezTo>
                    <a:pt x="19" y="145"/>
                    <a:pt x="17" y="148"/>
                    <a:pt x="15" y="150"/>
                  </a:cubicBezTo>
                  <a:cubicBezTo>
                    <a:pt x="14" y="152"/>
                    <a:pt x="12" y="154"/>
                    <a:pt x="11" y="157"/>
                  </a:cubicBezTo>
                  <a:cubicBezTo>
                    <a:pt x="5" y="166"/>
                    <a:pt x="2" y="176"/>
                    <a:pt x="3" y="187"/>
                  </a:cubicBezTo>
                  <a:cubicBezTo>
                    <a:pt x="3" y="198"/>
                    <a:pt x="7" y="209"/>
                    <a:pt x="12" y="218"/>
                  </a:cubicBezTo>
                  <a:cubicBezTo>
                    <a:pt x="18" y="227"/>
                    <a:pt x="25" y="235"/>
                    <a:pt x="33" y="242"/>
                  </a:cubicBezTo>
                  <a:cubicBezTo>
                    <a:pt x="50" y="257"/>
                    <a:pt x="69" y="268"/>
                    <a:pt x="88" y="277"/>
                  </a:cubicBezTo>
                  <a:cubicBezTo>
                    <a:pt x="128" y="296"/>
                    <a:pt x="169" y="310"/>
                    <a:pt x="211" y="321"/>
                  </a:cubicBezTo>
                  <a:cubicBezTo>
                    <a:pt x="253" y="332"/>
                    <a:pt x="295" y="340"/>
                    <a:pt x="336" y="346"/>
                  </a:cubicBezTo>
                  <a:cubicBezTo>
                    <a:pt x="378" y="353"/>
                    <a:pt x="420" y="358"/>
                    <a:pt x="461" y="361"/>
                  </a:cubicBezTo>
                  <a:cubicBezTo>
                    <a:pt x="502" y="365"/>
                    <a:pt x="542" y="367"/>
                    <a:pt x="581" y="368"/>
                  </a:cubicBezTo>
                  <a:cubicBezTo>
                    <a:pt x="601" y="369"/>
                    <a:pt x="621" y="369"/>
                    <a:pt x="640" y="369"/>
                  </a:cubicBezTo>
                  <a:cubicBezTo>
                    <a:pt x="659" y="369"/>
                    <a:pt x="679" y="369"/>
                    <a:pt x="697" y="368"/>
                  </a:cubicBezTo>
                  <a:cubicBezTo>
                    <a:pt x="707" y="367"/>
                    <a:pt x="716" y="366"/>
                    <a:pt x="725" y="364"/>
                  </a:cubicBezTo>
                  <a:cubicBezTo>
                    <a:pt x="729" y="363"/>
                    <a:pt x="734" y="362"/>
                    <a:pt x="739" y="361"/>
                  </a:cubicBezTo>
                  <a:cubicBezTo>
                    <a:pt x="741" y="360"/>
                    <a:pt x="743" y="360"/>
                    <a:pt x="745" y="360"/>
                  </a:cubicBezTo>
                  <a:cubicBezTo>
                    <a:pt x="748" y="360"/>
                    <a:pt x="750" y="359"/>
                    <a:pt x="752" y="359"/>
                  </a:cubicBezTo>
                  <a:cubicBezTo>
                    <a:pt x="771" y="357"/>
                    <a:pt x="789" y="358"/>
                    <a:pt x="806" y="357"/>
                  </a:cubicBezTo>
                  <a:cubicBezTo>
                    <a:pt x="815" y="357"/>
                    <a:pt x="824" y="356"/>
                    <a:pt x="832" y="355"/>
                  </a:cubicBezTo>
                  <a:cubicBezTo>
                    <a:pt x="841" y="353"/>
                    <a:pt x="849" y="351"/>
                    <a:pt x="857" y="348"/>
                  </a:cubicBezTo>
                  <a:cubicBezTo>
                    <a:pt x="874" y="343"/>
                    <a:pt x="889" y="337"/>
                    <a:pt x="906" y="333"/>
                  </a:cubicBezTo>
                  <a:cubicBezTo>
                    <a:pt x="908" y="333"/>
                    <a:pt x="910" y="332"/>
                    <a:pt x="912" y="332"/>
                  </a:cubicBezTo>
                  <a:cubicBezTo>
                    <a:pt x="914" y="332"/>
                    <a:pt x="916" y="331"/>
                    <a:pt x="918" y="331"/>
                  </a:cubicBezTo>
                  <a:cubicBezTo>
                    <a:pt x="922" y="330"/>
                    <a:pt x="926" y="330"/>
                    <a:pt x="930" y="329"/>
                  </a:cubicBezTo>
                  <a:cubicBezTo>
                    <a:pt x="938" y="328"/>
                    <a:pt x="946" y="327"/>
                    <a:pt x="953" y="326"/>
                  </a:cubicBezTo>
                  <a:cubicBezTo>
                    <a:pt x="961" y="326"/>
                    <a:pt x="969" y="325"/>
                    <a:pt x="977" y="324"/>
                  </a:cubicBezTo>
                  <a:cubicBezTo>
                    <a:pt x="984" y="323"/>
                    <a:pt x="992" y="322"/>
                    <a:pt x="999" y="322"/>
                  </a:cubicBezTo>
                  <a:cubicBezTo>
                    <a:pt x="1029" y="319"/>
                    <a:pt x="1058" y="317"/>
                    <a:pt x="1084" y="313"/>
                  </a:cubicBezTo>
                  <a:cubicBezTo>
                    <a:pt x="1137" y="305"/>
                    <a:pt x="1182" y="292"/>
                    <a:pt x="1216" y="275"/>
                  </a:cubicBezTo>
                  <a:cubicBezTo>
                    <a:pt x="1233" y="266"/>
                    <a:pt x="1248" y="256"/>
                    <a:pt x="1259" y="246"/>
                  </a:cubicBezTo>
                  <a:cubicBezTo>
                    <a:pt x="1270" y="236"/>
                    <a:pt x="1277" y="226"/>
                    <a:pt x="1281" y="217"/>
                  </a:cubicBezTo>
                  <a:cubicBezTo>
                    <a:pt x="1282" y="215"/>
                    <a:pt x="1283" y="214"/>
                    <a:pt x="1283" y="213"/>
                  </a:cubicBezTo>
                  <a:cubicBezTo>
                    <a:pt x="1284" y="212"/>
                    <a:pt x="1284" y="211"/>
                    <a:pt x="1284" y="210"/>
                  </a:cubicBezTo>
                  <a:cubicBezTo>
                    <a:pt x="1285" y="208"/>
                    <a:pt x="1286" y="206"/>
                    <a:pt x="1286" y="204"/>
                  </a:cubicBezTo>
                  <a:cubicBezTo>
                    <a:pt x="1287" y="200"/>
                    <a:pt x="1288" y="197"/>
                    <a:pt x="1288" y="194"/>
                  </a:cubicBezTo>
                  <a:cubicBezTo>
                    <a:pt x="1288" y="189"/>
                    <a:pt x="1288" y="186"/>
                    <a:pt x="1288" y="186"/>
                  </a:cubicBezTo>
                  <a:close/>
                </a:path>
              </a:pathLst>
            </a:custGeom>
            <a:solidFill>
              <a:schemeClr val="tx2">
                <a:lumMod val="60000"/>
                <a:lumOff val="40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93" name="Freeform 691"/>
            <p:cNvSpPr>
              <a:spLocks noEditPoints="1"/>
            </p:cNvSpPr>
            <p:nvPr/>
          </p:nvSpPr>
          <p:spPr bwMode="auto">
            <a:xfrm>
              <a:off x="-608435" y="6786968"/>
              <a:ext cx="1313158" cy="151742"/>
            </a:xfrm>
            <a:custGeom>
              <a:avLst/>
              <a:gdLst>
                <a:gd name="T0" fmla="*/ 239 w 476"/>
                <a:gd name="T1" fmla="*/ 22 h 55"/>
                <a:gd name="T2" fmla="*/ 206 w 476"/>
                <a:gd name="T3" fmla="*/ 27 h 55"/>
                <a:gd name="T4" fmla="*/ 183 w 476"/>
                <a:gd name="T5" fmla="*/ 9 h 55"/>
                <a:gd name="T6" fmla="*/ 216 w 476"/>
                <a:gd name="T7" fmla="*/ 4 h 55"/>
                <a:gd name="T8" fmla="*/ 239 w 476"/>
                <a:gd name="T9" fmla="*/ 22 h 55"/>
                <a:gd name="T10" fmla="*/ 284 w 476"/>
                <a:gd name="T11" fmla="*/ 9 h 55"/>
                <a:gd name="T12" fmla="*/ 255 w 476"/>
                <a:gd name="T13" fmla="*/ 14 h 55"/>
                <a:gd name="T14" fmla="*/ 275 w 476"/>
                <a:gd name="T15" fmla="*/ 30 h 55"/>
                <a:gd name="T16" fmla="*/ 305 w 476"/>
                <a:gd name="T17" fmla="*/ 25 h 55"/>
                <a:gd name="T18" fmla="*/ 284 w 476"/>
                <a:gd name="T19" fmla="*/ 9 h 55"/>
                <a:gd name="T20" fmla="*/ 144 w 476"/>
                <a:gd name="T21" fmla="*/ 3 h 55"/>
                <a:gd name="T22" fmla="*/ 115 w 476"/>
                <a:gd name="T23" fmla="*/ 10 h 55"/>
                <a:gd name="T24" fmla="*/ 137 w 476"/>
                <a:gd name="T25" fmla="*/ 24 h 55"/>
                <a:gd name="T26" fmla="*/ 166 w 476"/>
                <a:gd name="T27" fmla="*/ 18 h 55"/>
                <a:gd name="T28" fmla="*/ 144 w 476"/>
                <a:gd name="T29" fmla="*/ 3 h 55"/>
                <a:gd name="T30" fmla="*/ 348 w 476"/>
                <a:gd name="T31" fmla="*/ 17 h 55"/>
                <a:gd name="T32" fmla="*/ 321 w 476"/>
                <a:gd name="T33" fmla="*/ 22 h 55"/>
                <a:gd name="T34" fmla="*/ 340 w 476"/>
                <a:gd name="T35" fmla="*/ 37 h 55"/>
                <a:gd name="T36" fmla="*/ 367 w 476"/>
                <a:gd name="T37" fmla="*/ 32 h 55"/>
                <a:gd name="T38" fmla="*/ 348 w 476"/>
                <a:gd name="T39" fmla="*/ 17 h 55"/>
                <a:gd name="T40" fmla="*/ 84 w 476"/>
                <a:gd name="T41" fmla="*/ 9 h 55"/>
                <a:gd name="T42" fmla="*/ 57 w 476"/>
                <a:gd name="T43" fmla="*/ 14 h 55"/>
                <a:gd name="T44" fmla="*/ 76 w 476"/>
                <a:gd name="T45" fmla="*/ 29 h 55"/>
                <a:gd name="T46" fmla="*/ 103 w 476"/>
                <a:gd name="T47" fmla="*/ 24 h 55"/>
                <a:gd name="T48" fmla="*/ 84 w 476"/>
                <a:gd name="T49" fmla="*/ 9 h 55"/>
                <a:gd name="T50" fmla="*/ 407 w 476"/>
                <a:gd name="T51" fmla="*/ 28 h 55"/>
                <a:gd name="T52" fmla="*/ 383 w 476"/>
                <a:gd name="T53" fmla="*/ 32 h 55"/>
                <a:gd name="T54" fmla="*/ 400 w 476"/>
                <a:gd name="T55" fmla="*/ 45 h 55"/>
                <a:gd name="T56" fmla="*/ 423 w 476"/>
                <a:gd name="T57" fmla="*/ 40 h 55"/>
                <a:gd name="T58" fmla="*/ 407 w 476"/>
                <a:gd name="T59" fmla="*/ 28 h 55"/>
                <a:gd name="T60" fmla="*/ 461 w 476"/>
                <a:gd name="T61" fmla="*/ 40 h 55"/>
                <a:gd name="T62" fmla="*/ 442 w 476"/>
                <a:gd name="T63" fmla="*/ 43 h 55"/>
                <a:gd name="T64" fmla="*/ 455 w 476"/>
                <a:gd name="T65" fmla="*/ 53 h 55"/>
                <a:gd name="T66" fmla="*/ 474 w 476"/>
                <a:gd name="T67" fmla="*/ 50 h 55"/>
                <a:gd name="T68" fmla="*/ 461 w 476"/>
                <a:gd name="T69" fmla="*/ 40 h 55"/>
                <a:gd name="T70" fmla="*/ 26 w 476"/>
                <a:gd name="T71" fmla="*/ 20 h 55"/>
                <a:gd name="T72" fmla="*/ 2 w 476"/>
                <a:gd name="T73" fmla="*/ 24 h 55"/>
                <a:gd name="T74" fmla="*/ 19 w 476"/>
                <a:gd name="T75" fmla="*/ 37 h 55"/>
                <a:gd name="T76" fmla="*/ 43 w 476"/>
                <a:gd name="T77" fmla="*/ 33 h 55"/>
                <a:gd name="T78" fmla="*/ 26 w 476"/>
                <a:gd name="T79" fmla="*/ 2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76" h="55">
                  <a:moveTo>
                    <a:pt x="239" y="22"/>
                  </a:moveTo>
                  <a:cubicBezTo>
                    <a:pt x="236" y="28"/>
                    <a:pt x="221" y="31"/>
                    <a:pt x="206" y="27"/>
                  </a:cubicBezTo>
                  <a:cubicBezTo>
                    <a:pt x="191" y="24"/>
                    <a:pt x="180" y="16"/>
                    <a:pt x="183" y="9"/>
                  </a:cubicBezTo>
                  <a:cubicBezTo>
                    <a:pt x="186" y="3"/>
                    <a:pt x="201" y="0"/>
                    <a:pt x="216" y="4"/>
                  </a:cubicBezTo>
                  <a:cubicBezTo>
                    <a:pt x="231" y="7"/>
                    <a:pt x="242" y="15"/>
                    <a:pt x="239" y="22"/>
                  </a:cubicBezTo>
                  <a:close/>
                  <a:moveTo>
                    <a:pt x="284" y="9"/>
                  </a:moveTo>
                  <a:cubicBezTo>
                    <a:pt x="270" y="6"/>
                    <a:pt x="257" y="8"/>
                    <a:pt x="255" y="14"/>
                  </a:cubicBezTo>
                  <a:cubicBezTo>
                    <a:pt x="252" y="20"/>
                    <a:pt x="261" y="27"/>
                    <a:pt x="275" y="30"/>
                  </a:cubicBezTo>
                  <a:cubicBezTo>
                    <a:pt x="289" y="33"/>
                    <a:pt x="302" y="31"/>
                    <a:pt x="305" y="25"/>
                  </a:cubicBezTo>
                  <a:cubicBezTo>
                    <a:pt x="307" y="19"/>
                    <a:pt x="298" y="12"/>
                    <a:pt x="284" y="9"/>
                  </a:cubicBezTo>
                  <a:close/>
                  <a:moveTo>
                    <a:pt x="144" y="3"/>
                  </a:moveTo>
                  <a:cubicBezTo>
                    <a:pt x="130" y="1"/>
                    <a:pt x="117" y="4"/>
                    <a:pt x="115" y="10"/>
                  </a:cubicBezTo>
                  <a:cubicBezTo>
                    <a:pt x="113" y="15"/>
                    <a:pt x="123" y="22"/>
                    <a:pt x="137" y="24"/>
                  </a:cubicBezTo>
                  <a:cubicBezTo>
                    <a:pt x="151" y="27"/>
                    <a:pt x="164" y="24"/>
                    <a:pt x="166" y="18"/>
                  </a:cubicBezTo>
                  <a:cubicBezTo>
                    <a:pt x="168" y="12"/>
                    <a:pt x="158" y="6"/>
                    <a:pt x="144" y="3"/>
                  </a:cubicBezTo>
                  <a:close/>
                  <a:moveTo>
                    <a:pt x="348" y="17"/>
                  </a:moveTo>
                  <a:cubicBezTo>
                    <a:pt x="336" y="15"/>
                    <a:pt x="323" y="17"/>
                    <a:pt x="321" y="22"/>
                  </a:cubicBezTo>
                  <a:cubicBezTo>
                    <a:pt x="319" y="27"/>
                    <a:pt x="327" y="34"/>
                    <a:pt x="340" y="37"/>
                  </a:cubicBezTo>
                  <a:cubicBezTo>
                    <a:pt x="353" y="40"/>
                    <a:pt x="365" y="38"/>
                    <a:pt x="367" y="32"/>
                  </a:cubicBezTo>
                  <a:cubicBezTo>
                    <a:pt x="370" y="27"/>
                    <a:pt x="361" y="20"/>
                    <a:pt x="348" y="17"/>
                  </a:cubicBezTo>
                  <a:close/>
                  <a:moveTo>
                    <a:pt x="84" y="9"/>
                  </a:moveTo>
                  <a:cubicBezTo>
                    <a:pt x="71" y="7"/>
                    <a:pt x="59" y="9"/>
                    <a:pt x="57" y="14"/>
                  </a:cubicBezTo>
                  <a:cubicBezTo>
                    <a:pt x="55" y="19"/>
                    <a:pt x="63" y="26"/>
                    <a:pt x="76" y="29"/>
                  </a:cubicBezTo>
                  <a:cubicBezTo>
                    <a:pt x="89" y="32"/>
                    <a:pt x="101" y="30"/>
                    <a:pt x="103" y="24"/>
                  </a:cubicBezTo>
                  <a:cubicBezTo>
                    <a:pt x="105" y="19"/>
                    <a:pt x="97" y="12"/>
                    <a:pt x="84" y="9"/>
                  </a:cubicBezTo>
                  <a:close/>
                  <a:moveTo>
                    <a:pt x="407" y="28"/>
                  </a:moveTo>
                  <a:cubicBezTo>
                    <a:pt x="396" y="25"/>
                    <a:pt x="385" y="27"/>
                    <a:pt x="383" y="32"/>
                  </a:cubicBezTo>
                  <a:cubicBezTo>
                    <a:pt x="381" y="36"/>
                    <a:pt x="388" y="42"/>
                    <a:pt x="400" y="45"/>
                  </a:cubicBezTo>
                  <a:cubicBezTo>
                    <a:pt x="411" y="47"/>
                    <a:pt x="421" y="45"/>
                    <a:pt x="423" y="40"/>
                  </a:cubicBezTo>
                  <a:cubicBezTo>
                    <a:pt x="425" y="36"/>
                    <a:pt x="418" y="30"/>
                    <a:pt x="407" y="28"/>
                  </a:cubicBezTo>
                  <a:close/>
                  <a:moveTo>
                    <a:pt x="461" y="40"/>
                  </a:moveTo>
                  <a:cubicBezTo>
                    <a:pt x="452" y="38"/>
                    <a:pt x="444" y="39"/>
                    <a:pt x="442" y="43"/>
                  </a:cubicBezTo>
                  <a:cubicBezTo>
                    <a:pt x="440" y="47"/>
                    <a:pt x="446" y="51"/>
                    <a:pt x="455" y="53"/>
                  </a:cubicBezTo>
                  <a:cubicBezTo>
                    <a:pt x="464" y="55"/>
                    <a:pt x="473" y="54"/>
                    <a:pt x="474" y="50"/>
                  </a:cubicBezTo>
                  <a:cubicBezTo>
                    <a:pt x="476" y="46"/>
                    <a:pt x="470" y="42"/>
                    <a:pt x="461" y="40"/>
                  </a:cubicBezTo>
                  <a:close/>
                  <a:moveTo>
                    <a:pt x="26" y="20"/>
                  </a:moveTo>
                  <a:cubicBezTo>
                    <a:pt x="15" y="18"/>
                    <a:pt x="4" y="20"/>
                    <a:pt x="2" y="24"/>
                  </a:cubicBezTo>
                  <a:cubicBezTo>
                    <a:pt x="0" y="29"/>
                    <a:pt x="8" y="35"/>
                    <a:pt x="19" y="37"/>
                  </a:cubicBezTo>
                  <a:cubicBezTo>
                    <a:pt x="30" y="40"/>
                    <a:pt x="41" y="38"/>
                    <a:pt x="43" y="33"/>
                  </a:cubicBezTo>
                  <a:cubicBezTo>
                    <a:pt x="45" y="29"/>
                    <a:pt x="37" y="23"/>
                    <a:pt x="26" y="20"/>
                  </a:cubicBezTo>
                  <a:close/>
                </a:path>
              </a:pathLst>
            </a:custGeom>
            <a:solidFill>
              <a:srgbClr val="FFFFFF">
                <a:alpha val="84000"/>
              </a:srgbClr>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97" name="Freeform 695"/>
            <p:cNvSpPr>
              <a:spLocks noEditPoints="1"/>
            </p:cNvSpPr>
            <p:nvPr/>
          </p:nvSpPr>
          <p:spPr bwMode="auto">
            <a:xfrm>
              <a:off x="4747061" y="5846230"/>
              <a:ext cx="520594" cy="190262"/>
            </a:xfrm>
            <a:custGeom>
              <a:avLst/>
              <a:gdLst>
                <a:gd name="T0" fmla="*/ 55 w 189"/>
                <a:gd name="T1" fmla="*/ 45 h 69"/>
                <a:gd name="T2" fmla="*/ 108 w 189"/>
                <a:gd name="T3" fmla="*/ 46 h 69"/>
                <a:gd name="T4" fmla="*/ 60 w 189"/>
                <a:gd name="T5" fmla="*/ 43 h 69"/>
                <a:gd name="T6" fmla="*/ 120 w 189"/>
                <a:gd name="T7" fmla="*/ 31 h 69"/>
                <a:gd name="T8" fmla="*/ 153 w 189"/>
                <a:gd name="T9" fmla="*/ 31 h 69"/>
                <a:gd name="T10" fmla="*/ 118 w 189"/>
                <a:gd name="T11" fmla="*/ 35 h 69"/>
                <a:gd name="T12" fmla="*/ 119 w 189"/>
                <a:gd name="T13" fmla="*/ 61 h 69"/>
                <a:gd name="T14" fmla="*/ 149 w 189"/>
                <a:gd name="T15" fmla="*/ 62 h 69"/>
                <a:gd name="T16" fmla="*/ 122 w 189"/>
                <a:gd name="T17" fmla="*/ 61 h 69"/>
                <a:gd name="T18" fmla="*/ 33 w 189"/>
                <a:gd name="T19" fmla="*/ 17 h 69"/>
                <a:gd name="T20" fmla="*/ 49 w 189"/>
                <a:gd name="T21" fmla="*/ 19 h 69"/>
                <a:gd name="T22" fmla="*/ 66 w 189"/>
                <a:gd name="T23" fmla="*/ 13 h 69"/>
                <a:gd name="T24" fmla="*/ 28 w 189"/>
                <a:gd name="T25" fmla="*/ 15 h 69"/>
                <a:gd name="T26" fmla="*/ 155 w 189"/>
                <a:gd name="T27" fmla="*/ 47 h 69"/>
                <a:gd name="T28" fmla="*/ 170 w 189"/>
                <a:gd name="T29" fmla="*/ 51 h 69"/>
                <a:gd name="T30" fmla="*/ 189 w 189"/>
                <a:gd name="T31" fmla="*/ 49 h 69"/>
                <a:gd name="T32" fmla="*/ 157 w 189"/>
                <a:gd name="T33" fmla="*/ 46 h 69"/>
                <a:gd name="T34" fmla="*/ 0 w 189"/>
                <a:gd name="T35" fmla="*/ 37 h 69"/>
                <a:gd name="T36" fmla="*/ 13 w 189"/>
                <a:gd name="T37" fmla="*/ 40 h 69"/>
                <a:gd name="T38" fmla="*/ 26 w 189"/>
                <a:gd name="T39" fmla="*/ 36 h 69"/>
                <a:gd name="T40" fmla="*/ 2 w 189"/>
                <a:gd name="T41" fmla="*/ 36 h 69"/>
                <a:gd name="T42" fmla="*/ 79 w 189"/>
                <a:gd name="T43" fmla="*/ 66 h 69"/>
                <a:gd name="T44" fmla="*/ 91 w 189"/>
                <a:gd name="T45" fmla="*/ 68 h 69"/>
                <a:gd name="T46" fmla="*/ 103 w 189"/>
                <a:gd name="T47" fmla="*/ 67 h 69"/>
                <a:gd name="T48" fmla="*/ 81 w 189"/>
                <a:gd name="T49" fmla="*/ 6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9" h="69">
                  <a:moveTo>
                    <a:pt x="55" y="45"/>
                  </a:moveTo>
                  <a:cubicBezTo>
                    <a:pt x="70" y="32"/>
                    <a:pt x="94" y="21"/>
                    <a:pt x="108" y="46"/>
                  </a:cubicBezTo>
                  <a:cubicBezTo>
                    <a:pt x="92" y="48"/>
                    <a:pt x="75" y="51"/>
                    <a:pt x="60" y="43"/>
                  </a:cubicBezTo>
                  <a:moveTo>
                    <a:pt x="120" y="31"/>
                  </a:moveTo>
                  <a:cubicBezTo>
                    <a:pt x="126" y="38"/>
                    <a:pt x="143" y="35"/>
                    <a:pt x="153" y="31"/>
                  </a:cubicBezTo>
                  <a:cubicBezTo>
                    <a:pt x="147" y="15"/>
                    <a:pt x="122" y="22"/>
                    <a:pt x="118" y="35"/>
                  </a:cubicBezTo>
                  <a:moveTo>
                    <a:pt x="119" y="61"/>
                  </a:moveTo>
                  <a:cubicBezTo>
                    <a:pt x="130" y="64"/>
                    <a:pt x="137" y="66"/>
                    <a:pt x="149" y="62"/>
                  </a:cubicBezTo>
                  <a:cubicBezTo>
                    <a:pt x="145" y="51"/>
                    <a:pt x="127" y="52"/>
                    <a:pt x="122" y="61"/>
                  </a:cubicBezTo>
                  <a:moveTo>
                    <a:pt x="33" y="17"/>
                  </a:moveTo>
                  <a:cubicBezTo>
                    <a:pt x="40" y="14"/>
                    <a:pt x="43" y="19"/>
                    <a:pt x="49" y="19"/>
                  </a:cubicBezTo>
                  <a:cubicBezTo>
                    <a:pt x="56" y="19"/>
                    <a:pt x="60" y="16"/>
                    <a:pt x="66" y="13"/>
                  </a:cubicBezTo>
                  <a:cubicBezTo>
                    <a:pt x="53" y="0"/>
                    <a:pt x="40" y="20"/>
                    <a:pt x="28" y="15"/>
                  </a:cubicBezTo>
                  <a:moveTo>
                    <a:pt x="155" y="47"/>
                  </a:moveTo>
                  <a:cubicBezTo>
                    <a:pt x="159" y="46"/>
                    <a:pt x="165" y="51"/>
                    <a:pt x="170" y="51"/>
                  </a:cubicBezTo>
                  <a:cubicBezTo>
                    <a:pt x="177" y="52"/>
                    <a:pt x="183" y="50"/>
                    <a:pt x="189" y="49"/>
                  </a:cubicBezTo>
                  <a:cubicBezTo>
                    <a:pt x="181" y="37"/>
                    <a:pt x="167" y="46"/>
                    <a:pt x="157" y="46"/>
                  </a:cubicBezTo>
                  <a:moveTo>
                    <a:pt x="0" y="37"/>
                  </a:moveTo>
                  <a:cubicBezTo>
                    <a:pt x="4" y="36"/>
                    <a:pt x="9" y="40"/>
                    <a:pt x="13" y="40"/>
                  </a:cubicBezTo>
                  <a:cubicBezTo>
                    <a:pt x="18" y="40"/>
                    <a:pt x="23" y="38"/>
                    <a:pt x="26" y="36"/>
                  </a:cubicBezTo>
                  <a:cubicBezTo>
                    <a:pt x="18" y="30"/>
                    <a:pt x="11" y="30"/>
                    <a:pt x="2" y="36"/>
                  </a:cubicBezTo>
                  <a:moveTo>
                    <a:pt x="79" y="66"/>
                  </a:moveTo>
                  <a:cubicBezTo>
                    <a:pt x="83" y="63"/>
                    <a:pt x="87" y="68"/>
                    <a:pt x="91" y="68"/>
                  </a:cubicBezTo>
                  <a:cubicBezTo>
                    <a:pt x="95" y="69"/>
                    <a:pt x="99" y="69"/>
                    <a:pt x="103" y="67"/>
                  </a:cubicBezTo>
                  <a:cubicBezTo>
                    <a:pt x="95" y="56"/>
                    <a:pt x="92" y="64"/>
                    <a:pt x="81" y="65"/>
                  </a:cubicBezTo>
                </a:path>
              </a:pathLst>
            </a:custGeom>
            <a:solidFill>
              <a:schemeClr val="tx2">
                <a:lumMod val="60000"/>
                <a:lumOff val="40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grpSp>
      <p:cxnSp>
        <p:nvCxnSpPr>
          <p:cNvPr id="137" name="Straight Connector 136"/>
          <p:cNvCxnSpPr/>
          <p:nvPr/>
        </p:nvCxnSpPr>
        <p:spPr>
          <a:xfrm>
            <a:off x="8691205" y="3186076"/>
            <a:ext cx="3200400" cy="0"/>
          </a:xfrm>
          <a:prstGeom prst="line">
            <a:avLst/>
          </a:prstGeom>
          <a:ln>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19634" y="257430"/>
            <a:ext cx="9959778" cy="830997"/>
          </a:xfrm>
          <a:prstGeom prst="rect">
            <a:avLst/>
          </a:prstGeom>
          <a:noFill/>
        </p:spPr>
        <p:txBody>
          <a:bodyPr wrap="none" rtlCol="0">
            <a:spAutoFit/>
          </a:bodyPr>
          <a:lstStyle/>
          <a:p>
            <a:pPr algn="ctr" defTabSz="932597"/>
            <a:r>
              <a:rPr lang="en-US" sz="4800" kern="0" dirty="0">
                <a:solidFill>
                  <a:srgbClr val="22BAED"/>
                </a:solidFill>
                <a:latin typeface="Segoe UI Light" panose="020B0502040204020203" pitchFamily="34" charset="0"/>
                <a:cs typeface="Segoe UI Light" panose="020B0502040204020203" pitchFamily="34" charset="0"/>
              </a:rPr>
              <a:t>Azure Cosmos DB: </a:t>
            </a:r>
            <a:r>
              <a:rPr lang="en-US" sz="4800" kern="0" dirty="0">
                <a:solidFill>
                  <a:schemeClr val="bg1"/>
                </a:solidFill>
                <a:latin typeface="Segoe UI Light" panose="020B0502040204020203" pitchFamily="34" charset="0"/>
                <a:cs typeface="Segoe UI Light" panose="020B0502040204020203" pitchFamily="34" charset="0"/>
              </a:rPr>
              <a:t>Value to Customer</a:t>
            </a:r>
          </a:p>
        </p:txBody>
      </p:sp>
      <p:grpSp>
        <p:nvGrpSpPr>
          <p:cNvPr id="8" name="Group 7"/>
          <p:cNvGrpSpPr/>
          <p:nvPr/>
        </p:nvGrpSpPr>
        <p:grpSpPr>
          <a:xfrm>
            <a:off x="4037440" y="2611925"/>
            <a:ext cx="1464156" cy="2046611"/>
            <a:chOff x="3957769" y="2560944"/>
            <a:chExt cx="1435577" cy="2006664"/>
          </a:xfrm>
        </p:grpSpPr>
        <p:sp>
          <p:nvSpPr>
            <p:cNvPr id="586" name="Freeform 584"/>
            <p:cNvSpPr>
              <a:spLocks/>
            </p:cNvSpPr>
            <p:nvPr/>
          </p:nvSpPr>
          <p:spPr bwMode="auto">
            <a:xfrm>
              <a:off x="4700008" y="3530220"/>
              <a:ext cx="492499" cy="702072"/>
            </a:xfrm>
            <a:custGeom>
              <a:avLst/>
              <a:gdLst>
                <a:gd name="T0" fmla="*/ 119 w 119"/>
                <a:gd name="T1" fmla="*/ 27 h 170"/>
                <a:gd name="T2" fmla="*/ 92 w 119"/>
                <a:gd name="T3" fmla="*/ 120 h 170"/>
                <a:gd name="T4" fmla="*/ 46 w 119"/>
                <a:gd name="T5" fmla="*/ 170 h 170"/>
                <a:gd name="T6" fmla="*/ 28 w 119"/>
                <a:gd name="T7" fmla="*/ 155 h 170"/>
                <a:gd name="T8" fmla="*/ 71 w 119"/>
                <a:gd name="T9" fmla="*/ 69 h 170"/>
                <a:gd name="T10" fmla="*/ 14 w 119"/>
                <a:gd name="T11" fmla="*/ 126 h 170"/>
                <a:gd name="T12" fmla="*/ 0 w 119"/>
                <a:gd name="T13" fmla="*/ 111 h 170"/>
                <a:gd name="T14" fmla="*/ 34 w 119"/>
                <a:gd name="T15" fmla="*/ 59 h 170"/>
                <a:gd name="T16" fmla="*/ 32 w 119"/>
                <a:gd name="T17" fmla="*/ 0 h 170"/>
                <a:gd name="T18" fmla="*/ 119 w 119"/>
                <a:gd name="T19" fmla="*/ 2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70">
                  <a:moveTo>
                    <a:pt x="119" y="27"/>
                  </a:moveTo>
                  <a:cubicBezTo>
                    <a:pt x="92" y="120"/>
                    <a:pt x="92" y="120"/>
                    <a:pt x="92" y="120"/>
                  </a:cubicBezTo>
                  <a:cubicBezTo>
                    <a:pt x="92" y="120"/>
                    <a:pt x="75" y="149"/>
                    <a:pt x="46" y="170"/>
                  </a:cubicBezTo>
                  <a:cubicBezTo>
                    <a:pt x="28" y="155"/>
                    <a:pt x="28" y="155"/>
                    <a:pt x="28" y="155"/>
                  </a:cubicBezTo>
                  <a:cubicBezTo>
                    <a:pt x="28" y="155"/>
                    <a:pt x="61" y="98"/>
                    <a:pt x="71" y="69"/>
                  </a:cubicBezTo>
                  <a:cubicBezTo>
                    <a:pt x="71" y="69"/>
                    <a:pt x="37" y="107"/>
                    <a:pt x="14" y="126"/>
                  </a:cubicBezTo>
                  <a:cubicBezTo>
                    <a:pt x="0" y="111"/>
                    <a:pt x="0" y="111"/>
                    <a:pt x="0" y="111"/>
                  </a:cubicBezTo>
                  <a:cubicBezTo>
                    <a:pt x="0" y="111"/>
                    <a:pt x="26" y="85"/>
                    <a:pt x="34" y="59"/>
                  </a:cubicBezTo>
                  <a:cubicBezTo>
                    <a:pt x="44" y="24"/>
                    <a:pt x="32" y="0"/>
                    <a:pt x="32" y="0"/>
                  </a:cubicBezTo>
                  <a:lnTo>
                    <a:pt x="119" y="27"/>
                  </a:lnTo>
                  <a:close/>
                </a:path>
              </a:pathLst>
            </a:custGeom>
            <a:solidFill>
              <a:schemeClr val="accent4">
                <a:lumMod val="40000"/>
                <a:lumOff val="60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587" name="Freeform 585"/>
            <p:cNvSpPr>
              <a:spLocks/>
            </p:cNvSpPr>
            <p:nvPr/>
          </p:nvSpPr>
          <p:spPr bwMode="auto">
            <a:xfrm>
              <a:off x="4518377" y="3191408"/>
              <a:ext cx="874969" cy="1185836"/>
            </a:xfrm>
            <a:custGeom>
              <a:avLst/>
              <a:gdLst>
                <a:gd name="T0" fmla="*/ 0 w 212"/>
                <a:gd name="T1" fmla="*/ 87 h 287"/>
                <a:gd name="T2" fmla="*/ 120 w 212"/>
                <a:gd name="T3" fmla="*/ 105 h 287"/>
                <a:gd name="T4" fmla="*/ 163 w 212"/>
                <a:gd name="T5" fmla="*/ 180 h 287"/>
                <a:gd name="T6" fmla="*/ 159 w 212"/>
                <a:gd name="T7" fmla="*/ 237 h 287"/>
                <a:gd name="T8" fmla="*/ 187 w 212"/>
                <a:gd name="T9" fmla="*/ 287 h 287"/>
                <a:gd name="T10" fmla="*/ 212 w 212"/>
                <a:gd name="T11" fmla="*/ 178 h 287"/>
                <a:gd name="T12" fmla="*/ 163 w 212"/>
                <a:gd name="T13" fmla="*/ 41 h 287"/>
                <a:gd name="T14" fmla="*/ 40 w 212"/>
                <a:gd name="T15" fmla="*/ 0 h 2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2" h="287">
                  <a:moveTo>
                    <a:pt x="0" y="87"/>
                  </a:moveTo>
                  <a:cubicBezTo>
                    <a:pt x="86" y="119"/>
                    <a:pt x="120" y="105"/>
                    <a:pt x="120" y="105"/>
                  </a:cubicBezTo>
                  <a:cubicBezTo>
                    <a:pt x="163" y="180"/>
                    <a:pt x="163" y="180"/>
                    <a:pt x="163" y="180"/>
                  </a:cubicBezTo>
                  <a:cubicBezTo>
                    <a:pt x="163" y="180"/>
                    <a:pt x="160" y="192"/>
                    <a:pt x="159" y="237"/>
                  </a:cubicBezTo>
                  <a:cubicBezTo>
                    <a:pt x="158" y="282"/>
                    <a:pt x="187" y="287"/>
                    <a:pt x="187" y="287"/>
                  </a:cubicBezTo>
                  <a:cubicBezTo>
                    <a:pt x="190" y="258"/>
                    <a:pt x="212" y="178"/>
                    <a:pt x="212" y="178"/>
                  </a:cubicBezTo>
                  <a:cubicBezTo>
                    <a:pt x="163" y="41"/>
                    <a:pt x="163" y="41"/>
                    <a:pt x="163" y="41"/>
                  </a:cubicBezTo>
                  <a:cubicBezTo>
                    <a:pt x="163" y="41"/>
                    <a:pt x="97" y="14"/>
                    <a:pt x="40" y="0"/>
                  </a:cubicBezTo>
                </a:path>
              </a:pathLst>
            </a:custGeom>
            <a:solidFill>
              <a:schemeClr val="accent4">
                <a:lumMod val="20000"/>
                <a:lumOff val="80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598" name="Freeform 596"/>
            <p:cNvSpPr>
              <a:spLocks/>
            </p:cNvSpPr>
            <p:nvPr/>
          </p:nvSpPr>
          <p:spPr bwMode="auto">
            <a:xfrm>
              <a:off x="4651106" y="3865538"/>
              <a:ext cx="227037" cy="202589"/>
            </a:xfrm>
            <a:custGeom>
              <a:avLst/>
              <a:gdLst>
                <a:gd name="T0" fmla="*/ 1 w 55"/>
                <a:gd name="T1" fmla="*/ 44 h 49"/>
                <a:gd name="T2" fmla="*/ 1 w 55"/>
                <a:gd name="T3" fmla="*/ 13 h 49"/>
                <a:gd name="T4" fmla="*/ 55 w 55"/>
                <a:gd name="T5" fmla="*/ 16 h 49"/>
                <a:gd name="T6" fmla="*/ 51 w 55"/>
                <a:gd name="T7" fmla="*/ 49 h 49"/>
                <a:gd name="T8" fmla="*/ 1 w 55"/>
                <a:gd name="T9" fmla="*/ 44 h 49"/>
              </a:gdLst>
              <a:ahLst/>
              <a:cxnLst>
                <a:cxn ang="0">
                  <a:pos x="T0" y="T1"/>
                </a:cxn>
                <a:cxn ang="0">
                  <a:pos x="T2" y="T3"/>
                </a:cxn>
                <a:cxn ang="0">
                  <a:pos x="T4" y="T5"/>
                </a:cxn>
                <a:cxn ang="0">
                  <a:pos x="T6" y="T7"/>
                </a:cxn>
                <a:cxn ang="0">
                  <a:pos x="T8" y="T9"/>
                </a:cxn>
              </a:cxnLst>
              <a:rect l="0" t="0" r="r" b="b"/>
              <a:pathLst>
                <a:path w="55" h="49">
                  <a:moveTo>
                    <a:pt x="1" y="44"/>
                  </a:moveTo>
                  <a:cubicBezTo>
                    <a:pt x="1" y="13"/>
                    <a:pt x="1" y="13"/>
                    <a:pt x="1" y="13"/>
                  </a:cubicBezTo>
                  <a:cubicBezTo>
                    <a:pt x="1" y="13"/>
                    <a:pt x="26" y="0"/>
                    <a:pt x="55" y="16"/>
                  </a:cubicBezTo>
                  <a:cubicBezTo>
                    <a:pt x="51" y="49"/>
                    <a:pt x="51" y="49"/>
                    <a:pt x="51" y="49"/>
                  </a:cubicBezTo>
                  <a:cubicBezTo>
                    <a:pt x="51" y="49"/>
                    <a:pt x="0" y="44"/>
                    <a:pt x="1" y="44"/>
                  </a:cubicBezTo>
                  <a:close/>
                </a:path>
              </a:pathLst>
            </a:custGeom>
            <a:solidFill>
              <a:schemeClr val="accent4"/>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599" name="Freeform 597"/>
            <p:cNvSpPr>
              <a:spLocks/>
            </p:cNvSpPr>
            <p:nvPr/>
          </p:nvSpPr>
          <p:spPr bwMode="auto">
            <a:xfrm>
              <a:off x="4647614" y="3889989"/>
              <a:ext cx="130982" cy="165912"/>
            </a:xfrm>
            <a:custGeom>
              <a:avLst/>
              <a:gdLst>
                <a:gd name="T0" fmla="*/ 27 w 32"/>
                <a:gd name="T1" fmla="*/ 40 h 40"/>
                <a:gd name="T2" fmla="*/ 0 w 32"/>
                <a:gd name="T3" fmla="*/ 38 h 40"/>
                <a:gd name="T4" fmla="*/ 1 w 32"/>
                <a:gd name="T5" fmla="*/ 7 h 40"/>
                <a:gd name="T6" fmla="*/ 32 w 32"/>
                <a:gd name="T7" fmla="*/ 2 h 40"/>
              </a:gdLst>
              <a:ahLst/>
              <a:cxnLst>
                <a:cxn ang="0">
                  <a:pos x="T0" y="T1"/>
                </a:cxn>
                <a:cxn ang="0">
                  <a:pos x="T2" y="T3"/>
                </a:cxn>
                <a:cxn ang="0">
                  <a:pos x="T4" y="T5"/>
                </a:cxn>
                <a:cxn ang="0">
                  <a:pos x="T6" y="T7"/>
                </a:cxn>
              </a:cxnLst>
              <a:rect l="0" t="0" r="r" b="b"/>
              <a:pathLst>
                <a:path w="32" h="40">
                  <a:moveTo>
                    <a:pt x="27" y="40"/>
                  </a:moveTo>
                  <a:cubicBezTo>
                    <a:pt x="14" y="39"/>
                    <a:pt x="0" y="38"/>
                    <a:pt x="0" y="38"/>
                  </a:cubicBezTo>
                  <a:cubicBezTo>
                    <a:pt x="1" y="7"/>
                    <a:pt x="1" y="7"/>
                    <a:pt x="1" y="7"/>
                  </a:cubicBezTo>
                  <a:cubicBezTo>
                    <a:pt x="1" y="7"/>
                    <a:pt x="13" y="0"/>
                    <a:pt x="32" y="2"/>
                  </a:cubicBezTo>
                </a:path>
              </a:pathLst>
            </a:custGeom>
            <a:solidFill>
              <a:schemeClr val="accent4">
                <a:lumMod val="75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00" name="Freeform 598"/>
            <p:cNvSpPr>
              <a:spLocks/>
            </p:cNvSpPr>
            <p:nvPr/>
          </p:nvSpPr>
          <p:spPr bwMode="auto">
            <a:xfrm>
              <a:off x="4439787" y="3965085"/>
              <a:ext cx="202587" cy="160673"/>
            </a:xfrm>
            <a:custGeom>
              <a:avLst/>
              <a:gdLst>
                <a:gd name="T0" fmla="*/ 3 w 49"/>
                <a:gd name="T1" fmla="*/ 39 h 39"/>
                <a:gd name="T2" fmla="*/ 0 w 49"/>
                <a:gd name="T3" fmla="*/ 13 h 39"/>
                <a:gd name="T4" fmla="*/ 47 w 49"/>
                <a:gd name="T5" fmla="*/ 9 h 39"/>
                <a:gd name="T6" fmla="*/ 49 w 49"/>
                <a:gd name="T7" fmla="*/ 32 h 39"/>
                <a:gd name="T8" fmla="*/ 3 w 49"/>
                <a:gd name="T9" fmla="*/ 39 h 39"/>
              </a:gdLst>
              <a:ahLst/>
              <a:cxnLst>
                <a:cxn ang="0">
                  <a:pos x="T0" y="T1"/>
                </a:cxn>
                <a:cxn ang="0">
                  <a:pos x="T2" y="T3"/>
                </a:cxn>
                <a:cxn ang="0">
                  <a:pos x="T4" y="T5"/>
                </a:cxn>
                <a:cxn ang="0">
                  <a:pos x="T6" y="T7"/>
                </a:cxn>
                <a:cxn ang="0">
                  <a:pos x="T8" y="T9"/>
                </a:cxn>
              </a:cxnLst>
              <a:rect l="0" t="0" r="r" b="b"/>
              <a:pathLst>
                <a:path w="49" h="39">
                  <a:moveTo>
                    <a:pt x="3" y="39"/>
                  </a:moveTo>
                  <a:cubicBezTo>
                    <a:pt x="0" y="13"/>
                    <a:pt x="0" y="13"/>
                    <a:pt x="0" y="13"/>
                  </a:cubicBezTo>
                  <a:cubicBezTo>
                    <a:pt x="0" y="13"/>
                    <a:pt x="20" y="0"/>
                    <a:pt x="47" y="9"/>
                  </a:cubicBezTo>
                  <a:cubicBezTo>
                    <a:pt x="49" y="32"/>
                    <a:pt x="49" y="32"/>
                    <a:pt x="49" y="32"/>
                  </a:cubicBezTo>
                  <a:cubicBezTo>
                    <a:pt x="49" y="32"/>
                    <a:pt x="2" y="39"/>
                    <a:pt x="3" y="39"/>
                  </a:cubicBezTo>
                  <a:close/>
                </a:path>
              </a:pathLst>
            </a:custGeom>
            <a:solidFill>
              <a:schemeClr val="accent4"/>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01" name="Freeform 599"/>
            <p:cNvSpPr>
              <a:spLocks/>
            </p:cNvSpPr>
            <p:nvPr/>
          </p:nvSpPr>
          <p:spPr bwMode="auto">
            <a:xfrm>
              <a:off x="4439787" y="3989536"/>
              <a:ext cx="108279" cy="136222"/>
            </a:xfrm>
            <a:custGeom>
              <a:avLst/>
              <a:gdLst>
                <a:gd name="T0" fmla="*/ 26 w 26"/>
                <a:gd name="T1" fmla="*/ 29 h 33"/>
                <a:gd name="T2" fmla="*/ 3 w 26"/>
                <a:gd name="T3" fmla="*/ 33 h 33"/>
                <a:gd name="T4" fmla="*/ 0 w 26"/>
                <a:gd name="T5" fmla="*/ 7 h 33"/>
                <a:gd name="T6" fmla="*/ 24 w 26"/>
                <a:gd name="T7" fmla="*/ 0 h 33"/>
              </a:gdLst>
              <a:ahLst/>
              <a:cxnLst>
                <a:cxn ang="0">
                  <a:pos x="T0" y="T1"/>
                </a:cxn>
                <a:cxn ang="0">
                  <a:pos x="T2" y="T3"/>
                </a:cxn>
                <a:cxn ang="0">
                  <a:pos x="T4" y="T5"/>
                </a:cxn>
                <a:cxn ang="0">
                  <a:pos x="T6" y="T7"/>
                </a:cxn>
              </a:cxnLst>
              <a:rect l="0" t="0" r="r" b="b"/>
              <a:pathLst>
                <a:path w="26" h="33">
                  <a:moveTo>
                    <a:pt x="26" y="29"/>
                  </a:moveTo>
                  <a:cubicBezTo>
                    <a:pt x="14" y="31"/>
                    <a:pt x="2" y="33"/>
                    <a:pt x="3" y="33"/>
                  </a:cubicBezTo>
                  <a:cubicBezTo>
                    <a:pt x="0" y="7"/>
                    <a:pt x="0" y="7"/>
                    <a:pt x="0" y="7"/>
                  </a:cubicBezTo>
                  <a:cubicBezTo>
                    <a:pt x="0" y="7"/>
                    <a:pt x="9" y="1"/>
                    <a:pt x="24" y="0"/>
                  </a:cubicBezTo>
                </a:path>
              </a:pathLst>
            </a:custGeom>
            <a:solidFill>
              <a:schemeClr val="accent4">
                <a:lumMod val="75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06" name="Freeform 604"/>
            <p:cNvSpPr>
              <a:spLocks/>
            </p:cNvSpPr>
            <p:nvPr/>
          </p:nvSpPr>
          <p:spPr bwMode="auto">
            <a:xfrm>
              <a:off x="4914821" y="3944129"/>
              <a:ext cx="223545" cy="169405"/>
            </a:xfrm>
            <a:custGeom>
              <a:avLst/>
              <a:gdLst>
                <a:gd name="T0" fmla="*/ 5 w 54"/>
                <a:gd name="T1" fmla="*/ 38 h 41"/>
                <a:gd name="T2" fmla="*/ 6 w 54"/>
                <a:gd name="T3" fmla="*/ 11 h 41"/>
                <a:gd name="T4" fmla="*/ 54 w 54"/>
                <a:gd name="T5" fmla="*/ 19 h 41"/>
                <a:gd name="T6" fmla="*/ 51 w 54"/>
                <a:gd name="T7" fmla="*/ 41 h 41"/>
                <a:gd name="T8" fmla="*/ 5 w 54"/>
                <a:gd name="T9" fmla="*/ 38 h 41"/>
              </a:gdLst>
              <a:ahLst/>
              <a:cxnLst>
                <a:cxn ang="0">
                  <a:pos x="T0" y="T1"/>
                </a:cxn>
                <a:cxn ang="0">
                  <a:pos x="T2" y="T3"/>
                </a:cxn>
                <a:cxn ang="0">
                  <a:pos x="T4" y="T5"/>
                </a:cxn>
                <a:cxn ang="0">
                  <a:pos x="T6" y="T7"/>
                </a:cxn>
                <a:cxn ang="0">
                  <a:pos x="T8" y="T9"/>
                </a:cxn>
              </a:cxnLst>
              <a:rect l="0" t="0" r="r" b="b"/>
              <a:pathLst>
                <a:path w="54" h="41">
                  <a:moveTo>
                    <a:pt x="5" y="38"/>
                  </a:moveTo>
                  <a:cubicBezTo>
                    <a:pt x="6" y="11"/>
                    <a:pt x="6" y="11"/>
                    <a:pt x="6" y="11"/>
                  </a:cubicBezTo>
                  <a:cubicBezTo>
                    <a:pt x="6" y="11"/>
                    <a:pt x="33" y="0"/>
                    <a:pt x="54" y="19"/>
                  </a:cubicBezTo>
                  <a:cubicBezTo>
                    <a:pt x="51" y="41"/>
                    <a:pt x="51" y="41"/>
                    <a:pt x="51" y="41"/>
                  </a:cubicBezTo>
                  <a:cubicBezTo>
                    <a:pt x="51" y="41"/>
                    <a:pt x="0" y="37"/>
                    <a:pt x="5" y="38"/>
                  </a:cubicBezTo>
                  <a:close/>
                </a:path>
              </a:pathLst>
            </a:custGeom>
            <a:solidFill>
              <a:schemeClr val="accent4"/>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07" name="Freeform 605"/>
            <p:cNvSpPr>
              <a:spLocks/>
            </p:cNvSpPr>
            <p:nvPr/>
          </p:nvSpPr>
          <p:spPr bwMode="auto">
            <a:xfrm>
              <a:off x="4927045" y="3972071"/>
              <a:ext cx="99547" cy="132730"/>
            </a:xfrm>
            <a:custGeom>
              <a:avLst/>
              <a:gdLst>
                <a:gd name="T0" fmla="*/ 22 w 24"/>
                <a:gd name="T1" fmla="*/ 32 h 32"/>
                <a:gd name="T2" fmla="*/ 2 w 24"/>
                <a:gd name="T3" fmla="*/ 31 h 32"/>
                <a:gd name="T4" fmla="*/ 3 w 24"/>
                <a:gd name="T5" fmla="*/ 4 h 32"/>
                <a:gd name="T6" fmla="*/ 24 w 24"/>
                <a:gd name="T7" fmla="*/ 1 h 32"/>
              </a:gdLst>
              <a:ahLst/>
              <a:cxnLst>
                <a:cxn ang="0">
                  <a:pos x="T0" y="T1"/>
                </a:cxn>
                <a:cxn ang="0">
                  <a:pos x="T2" y="T3"/>
                </a:cxn>
                <a:cxn ang="0">
                  <a:pos x="T4" y="T5"/>
                </a:cxn>
                <a:cxn ang="0">
                  <a:pos x="T6" y="T7"/>
                </a:cxn>
              </a:cxnLst>
              <a:rect l="0" t="0" r="r" b="b"/>
              <a:pathLst>
                <a:path w="24" h="32">
                  <a:moveTo>
                    <a:pt x="22" y="32"/>
                  </a:moveTo>
                  <a:cubicBezTo>
                    <a:pt x="10" y="31"/>
                    <a:pt x="0" y="31"/>
                    <a:pt x="2" y="31"/>
                  </a:cubicBezTo>
                  <a:cubicBezTo>
                    <a:pt x="3" y="4"/>
                    <a:pt x="3" y="4"/>
                    <a:pt x="3" y="4"/>
                  </a:cubicBezTo>
                  <a:cubicBezTo>
                    <a:pt x="3" y="4"/>
                    <a:pt x="12" y="0"/>
                    <a:pt x="24" y="1"/>
                  </a:cubicBezTo>
                </a:path>
              </a:pathLst>
            </a:custGeom>
            <a:solidFill>
              <a:schemeClr val="accent4">
                <a:lumMod val="75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10" name="Freeform 608"/>
            <p:cNvSpPr>
              <a:spLocks/>
            </p:cNvSpPr>
            <p:nvPr/>
          </p:nvSpPr>
          <p:spPr bwMode="auto">
            <a:xfrm>
              <a:off x="4403112" y="3938887"/>
              <a:ext cx="723028" cy="628721"/>
            </a:xfrm>
            <a:custGeom>
              <a:avLst/>
              <a:gdLst>
                <a:gd name="T0" fmla="*/ 168 w 414"/>
                <a:gd name="T1" fmla="*/ 0 h 360"/>
                <a:gd name="T2" fmla="*/ 0 w 414"/>
                <a:gd name="T3" fmla="*/ 100 h 360"/>
                <a:gd name="T4" fmla="*/ 17 w 414"/>
                <a:gd name="T5" fmla="*/ 320 h 360"/>
                <a:gd name="T6" fmla="*/ 414 w 414"/>
                <a:gd name="T7" fmla="*/ 360 h 360"/>
                <a:gd name="T8" fmla="*/ 168 w 414"/>
                <a:gd name="T9" fmla="*/ 0 h 360"/>
              </a:gdLst>
              <a:ahLst/>
              <a:cxnLst>
                <a:cxn ang="0">
                  <a:pos x="T0" y="T1"/>
                </a:cxn>
                <a:cxn ang="0">
                  <a:pos x="T2" y="T3"/>
                </a:cxn>
                <a:cxn ang="0">
                  <a:pos x="T4" y="T5"/>
                </a:cxn>
                <a:cxn ang="0">
                  <a:pos x="T6" y="T7"/>
                </a:cxn>
                <a:cxn ang="0">
                  <a:pos x="T8" y="T9"/>
                </a:cxn>
              </a:cxnLst>
              <a:rect l="0" t="0" r="r" b="b"/>
              <a:pathLst>
                <a:path w="414" h="360">
                  <a:moveTo>
                    <a:pt x="168" y="0"/>
                  </a:moveTo>
                  <a:lnTo>
                    <a:pt x="0" y="100"/>
                  </a:lnTo>
                  <a:lnTo>
                    <a:pt x="17" y="320"/>
                  </a:lnTo>
                  <a:lnTo>
                    <a:pt x="414" y="360"/>
                  </a:lnTo>
                  <a:lnTo>
                    <a:pt x="168" y="0"/>
                  </a:lnTo>
                  <a:close/>
                </a:path>
              </a:pathLst>
            </a:custGeom>
            <a:solidFill>
              <a:schemeClr val="accent4">
                <a:lumMod val="75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11" name="Freeform 609"/>
            <p:cNvSpPr>
              <a:spLocks/>
            </p:cNvSpPr>
            <p:nvPr/>
          </p:nvSpPr>
          <p:spPr bwMode="auto">
            <a:xfrm>
              <a:off x="4675557" y="3938887"/>
              <a:ext cx="511707" cy="625229"/>
            </a:xfrm>
            <a:custGeom>
              <a:avLst/>
              <a:gdLst>
                <a:gd name="T0" fmla="*/ 12 w 293"/>
                <a:gd name="T1" fmla="*/ 0 h 358"/>
                <a:gd name="T2" fmla="*/ 0 w 293"/>
                <a:gd name="T3" fmla="*/ 310 h 358"/>
                <a:gd name="T4" fmla="*/ 253 w 293"/>
                <a:gd name="T5" fmla="*/ 358 h 358"/>
                <a:gd name="T6" fmla="*/ 293 w 293"/>
                <a:gd name="T7" fmla="*/ 86 h 358"/>
                <a:gd name="T8" fmla="*/ 12 w 293"/>
                <a:gd name="T9" fmla="*/ 0 h 358"/>
              </a:gdLst>
              <a:ahLst/>
              <a:cxnLst>
                <a:cxn ang="0">
                  <a:pos x="T0" y="T1"/>
                </a:cxn>
                <a:cxn ang="0">
                  <a:pos x="T2" y="T3"/>
                </a:cxn>
                <a:cxn ang="0">
                  <a:pos x="T4" y="T5"/>
                </a:cxn>
                <a:cxn ang="0">
                  <a:pos x="T6" y="T7"/>
                </a:cxn>
                <a:cxn ang="0">
                  <a:pos x="T8" y="T9"/>
                </a:cxn>
              </a:cxnLst>
              <a:rect l="0" t="0" r="r" b="b"/>
              <a:pathLst>
                <a:path w="293" h="358">
                  <a:moveTo>
                    <a:pt x="12" y="0"/>
                  </a:moveTo>
                  <a:lnTo>
                    <a:pt x="0" y="310"/>
                  </a:lnTo>
                  <a:lnTo>
                    <a:pt x="253" y="358"/>
                  </a:lnTo>
                  <a:lnTo>
                    <a:pt x="293" y="86"/>
                  </a:lnTo>
                  <a:lnTo>
                    <a:pt x="12" y="0"/>
                  </a:lnTo>
                  <a:close/>
                </a:path>
              </a:pathLst>
            </a:custGeom>
            <a:solidFill>
              <a:schemeClr val="accent4"/>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12" name="Freeform 610"/>
            <p:cNvSpPr>
              <a:spLocks/>
            </p:cNvSpPr>
            <p:nvPr/>
          </p:nvSpPr>
          <p:spPr bwMode="auto">
            <a:xfrm>
              <a:off x="3957769" y="2560944"/>
              <a:ext cx="908151" cy="1758671"/>
            </a:xfrm>
            <a:custGeom>
              <a:avLst/>
              <a:gdLst>
                <a:gd name="T0" fmla="*/ 146 w 220"/>
                <a:gd name="T1" fmla="*/ 222 h 426"/>
                <a:gd name="T2" fmla="*/ 138 w 220"/>
                <a:gd name="T3" fmla="*/ 290 h 426"/>
                <a:gd name="T4" fmla="*/ 171 w 220"/>
                <a:gd name="T5" fmla="*/ 406 h 426"/>
                <a:gd name="T6" fmla="*/ 152 w 220"/>
                <a:gd name="T7" fmla="*/ 426 h 426"/>
                <a:gd name="T8" fmla="*/ 132 w 220"/>
                <a:gd name="T9" fmla="*/ 367 h 426"/>
                <a:gd name="T10" fmla="*/ 86 w 220"/>
                <a:gd name="T11" fmla="*/ 316 h 426"/>
                <a:gd name="T12" fmla="*/ 70 w 220"/>
                <a:gd name="T13" fmla="*/ 277 h 426"/>
                <a:gd name="T14" fmla="*/ 35 w 220"/>
                <a:gd name="T15" fmla="*/ 227 h 426"/>
                <a:gd name="T16" fmla="*/ 34 w 220"/>
                <a:gd name="T17" fmla="*/ 173 h 426"/>
                <a:gd name="T18" fmla="*/ 0 w 220"/>
                <a:gd name="T19" fmla="*/ 117 h 426"/>
                <a:gd name="T20" fmla="*/ 76 w 220"/>
                <a:gd name="T21" fmla="*/ 0 h 426"/>
                <a:gd name="T22" fmla="*/ 220 w 220"/>
                <a:gd name="T23" fmla="*/ 16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426">
                  <a:moveTo>
                    <a:pt x="146" y="222"/>
                  </a:moveTo>
                  <a:cubicBezTo>
                    <a:pt x="146" y="222"/>
                    <a:pt x="128" y="261"/>
                    <a:pt x="138" y="290"/>
                  </a:cubicBezTo>
                  <a:cubicBezTo>
                    <a:pt x="149" y="319"/>
                    <a:pt x="184" y="368"/>
                    <a:pt x="171" y="406"/>
                  </a:cubicBezTo>
                  <a:cubicBezTo>
                    <a:pt x="171" y="406"/>
                    <a:pt x="164" y="417"/>
                    <a:pt x="152" y="426"/>
                  </a:cubicBezTo>
                  <a:cubicBezTo>
                    <a:pt x="148" y="406"/>
                    <a:pt x="141" y="386"/>
                    <a:pt x="132" y="367"/>
                  </a:cubicBezTo>
                  <a:cubicBezTo>
                    <a:pt x="121" y="341"/>
                    <a:pt x="102" y="337"/>
                    <a:pt x="86" y="316"/>
                  </a:cubicBezTo>
                  <a:cubicBezTo>
                    <a:pt x="77" y="304"/>
                    <a:pt x="76" y="290"/>
                    <a:pt x="70" y="277"/>
                  </a:cubicBezTo>
                  <a:cubicBezTo>
                    <a:pt x="60" y="260"/>
                    <a:pt x="44" y="245"/>
                    <a:pt x="35" y="227"/>
                  </a:cubicBezTo>
                  <a:cubicBezTo>
                    <a:pt x="23" y="203"/>
                    <a:pt x="31" y="196"/>
                    <a:pt x="34" y="173"/>
                  </a:cubicBezTo>
                  <a:cubicBezTo>
                    <a:pt x="38" y="151"/>
                    <a:pt x="15" y="135"/>
                    <a:pt x="0" y="117"/>
                  </a:cubicBezTo>
                  <a:cubicBezTo>
                    <a:pt x="0" y="117"/>
                    <a:pt x="47" y="22"/>
                    <a:pt x="76" y="0"/>
                  </a:cubicBezTo>
                  <a:cubicBezTo>
                    <a:pt x="76" y="0"/>
                    <a:pt x="129" y="133"/>
                    <a:pt x="220" y="168"/>
                  </a:cubicBezTo>
                </a:path>
              </a:pathLst>
            </a:custGeom>
            <a:solidFill>
              <a:schemeClr val="accent4">
                <a:lumMod val="20000"/>
                <a:lumOff val="80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grpSp>
      <p:grpSp>
        <p:nvGrpSpPr>
          <p:cNvPr id="18" name="Group 17"/>
          <p:cNvGrpSpPr/>
          <p:nvPr/>
        </p:nvGrpSpPr>
        <p:grpSpPr>
          <a:xfrm>
            <a:off x="6102847" y="5095080"/>
            <a:ext cx="2360739" cy="1515090"/>
            <a:chOff x="5982862" y="4995631"/>
            <a:chExt cx="2314660" cy="1485517"/>
          </a:xfrm>
        </p:grpSpPr>
        <p:sp>
          <p:nvSpPr>
            <p:cNvPr id="623" name="Freeform 621"/>
            <p:cNvSpPr>
              <a:spLocks noEditPoints="1"/>
            </p:cNvSpPr>
            <p:nvPr/>
          </p:nvSpPr>
          <p:spPr bwMode="auto">
            <a:xfrm>
              <a:off x="5982862" y="5777295"/>
              <a:ext cx="2314660" cy="703853"/>
            </a:xfrm>
            <a:custGeom>
              <a:avLst/>
              <a:gdLst>
                <a:gd name="T0" fmla="*/ 837 w 839"/>
                <a:gd name="T1" fmla="*/ 192 h 255"/>
                <a:gd name="T2" fmla="*/ 811 w 839"/>
                <a:gd name="T3" fmla="*/ 221 h 255"/>
                <a:gd name="T4" fmla="*/ 741 w 839"/>
                <a:gd name="T5" fmla="*/ 243 h 255"/>
                <a:gd name="T6" fmla="*/ 680 w 839"/>
                <a:gd name="T7" fmla="*/ 250 h 255"/>
                <a:gd name="T8" fmla="*/ 666 w 839"/>
                <a:gd name="T9" fmla="*/ 251 h 255"/>
                <a:gd name="T10" fmla="*/ 609 w 839"/>
                <a:gd name="T11" fmla="*/ 254 h 255"/>
                <a:gd name="T12" fmla="*/ 561 w 839"/>
                <a:gd name="T13" fmla="*/ 254 h 255"/>
                <a:gd name="T14" fmla="*/ 528 w 839"/>
                <a:gd name="T15" fmla="*/ 252 h 255"/>
                <a:gd name="T16" fmla="*/ 522 w 839"/>
                <a:gd name="T17" fmla="*/ 252 h 255"/>
                <a:gd name="T18" fmla="*/ 519 w 839"/>
                <a:gd name="T19" fmla="*/ 251 h 255"/>
                <a:gd name="T20" fmla="*/ 476 w 839"/>
                <a:gd name="T21" fmla="*/ 245 h 255"/>
                <a:gd name="T22" fmla="*/ 370 w 839"/>
                <a:gd name="T23" fmla="*/ 233 h 255"/>
                <a:gd name="T24" fmla="*/ 350 w 839"/>
                <a:gd name="T25" fmla="*/ 233 h 255"/>
                <a:gd name="T26" fmla="*/ 340 w 839"/>
                <a:gd name="T27" fmla="*/ 233 h 255"/>
                <a:gd name="T28" fmla="*/ 290 w 839"/>
                <a:gd name="T29" fmla="*/ 225 h 255"/>
                <a:gd name="T30" fmla="*/ 173 w 839"/>
                <a:gd name="T31" fmla="*/ 191 h 255"/>
                <a:gd name="T32" fmla="*/ 55 w 839"/>
                <a:gd name="T33" fmla="*/ 144 h 255"/>
                <a:gd name="T34" fmla="*/ 28 w 839"/>
                <a:gd name="T35" fmla="*/ 125 h 255"/>
                <a:gd name="T36" fmla="*/ 6 w 839"/>
                <a:gd name="T37" fmla="*/ 97 h 255"/>
                <a:gd name="T38" fmla="*/ 1 w 839"/>
                <a:gd name="T39" fmla="*/ 70 h 255"/>
                <a:gd name="T40" fmla="*/ 1 w 839"/>
                <a:gd name="T41" fmla="*/ 68 h 255"/>
                <a:gd name="T42" fmla="*/ 3 w 839"/>
                <a:gd name="T43" fmla="*/ 62 h 255"/>
                <a:gd name="T44" fmla="*/ 12 w 839"/>
                <a:gd name="T45" fmla="*/ 47 h 255"/>
                <a:gd name="T46" fmla="*/ 72 w 839"/>
                <a:gd name="T47" fmla="*/ 17 h 255"/>
                <a:gd name="T48" fmla="*/ 319 w 839"/>
                <a:gd name="T49" fmla="*/ 5 h 255"/>
                <a:gd name="T50" fmla="*/ 603 w 839"/>
                <a:gd name="T51" fmla="*/ 53 h 255"/>
                <a:gd name="T52" fmla="*/ 757 w 839"/>
                <a:gd name="T53" fmla="*/ 108 h 255"/>
                <a:gd name="T54" fmla="*/ 819 w 839"/>
                <a:gd name="T55" fmla="*/ 147 h 255"/>
                <a:gd name="T56" fmla="*/ 839 w 839"/>
                <a:gd name="T57" fmla="*/ 181 h 255"/>
                <a:gd name="T58" fmla="*/ 838 w 839"/>
                <a:gd name="T59" fmla="*/ 187 h 255"/>
                <a:gd name="T60" fmla="*/ 836 w 839"/>
                <a:gd name="T61" fmla="*/ 185 h 255"/>
                <a:gd name="T62" fmla="*/ 832 w 839"/>
                <a:gd name="T63" fmla="*/ 168 h 255"/>
                <a:gd name="T64" fmla="*/ 756 w 839"/>
                <a:gd name="T65" fmla="*/ 110 h 255"/>
                <a:gd name="T66" fmla="*/ 602 w 839"/>
                <a:gd name="T67" fmla="*/ 60 h 255"/>
                <a:gd name="T68" fmla="*/ 395 w 839"/>
                <a:gd name="T69" fmla="*/ 26 h 255"/>
                <a:gd name="T70" fmla="*/ 158 w 839"/>
                <a:gd name="T71" fmla="*/ 21 h 255"/>
                <a:gd name="T72" fmla="*/ 40 w 839"/>
                <a:gd name="T73" fmla="*/ 49 h 255"/>
                <a:gd name="T74" fmla="*/ 22 w 839"/>
                <a:gd name="T75" fmla="*/ 66 h 255"/>
                <a:gd name="T76" fmla="*/ 21 w 839"/>
                <a:gd name="T77" fmla="*/ 69 h 255"/>
                <a:gd name="T78" fmla="*/ 21 w 839"/>
                <a:gd name="T79" fmla="*/ 72 h 255"/>
                <a:gd name="T80" fmla="*/ 21 w 839"/>
                <a:gd name="T81" fmla="*/ 73 h 255"/>
                <a:gd name="T82" fmla="*/ 34 w 839"/>
                <a:gd name="T83" fmla="*/ 103 h 255"/>
                <a:gd name="T84" fmla="*/ 49 w 839"/>
                <a:gd name="T85" fmla="*/ 115 h 255"/>
                <a:gd name="T86" fmla="*/ 141 w 839"/>
                <a:gd name="T87" fmla="*/ 157 h 255"/>
                <a:gd name="T88" fmla="*/ 219 w 839"/>
                <a:gd name="T89" fmla="*/ 180 h 255"/>
                <a:gd name="T90" fmla="*/ 333 w 839"/>
                <a:gd name="T91" fmla="*/ 207 h 255"/>
                <a:gd name="T92" fmla="*/ 389 w 839"/>
                <a:gd name="T93" fmla="*/ 209 h 255"/>
                <a:gd name="T94" fmla="*/ 427 w 839"/>
                <a:gd name="T95" fmla="*/ 213 h 255"/>
                <a:gd name="T96" fmla="*/ 481 w 839"/>
                <a:gd name="T97" fmla="*/ 223 h 255"/>
                <a:gd name="T98" fmla="*/ 514 w 839"/>
                <a:gd name="T99" fmla="*/ 230 h 255"/>
                <a:gd name="T100" fmla="*/ 530 w 839"/>
                <a:gd name="T101" fmla="*/ 232 h 255"/>
                <a:gd name="T102" fmla="*/ 563 w 839"/>
                <a:gd name="T103" fmla="*/ 236 h 255"/>
                <a:gd name="T104" fmla="*/ 609 w 839"/>
                <a:gd name="T105" fmla="*/ 239 h 255"/>
                <a:gd name="T106" fmla="*/ 666 w 839"/>
                <a:gd name="T107" fmla="*/ 240 h 255"/>
                <a:gd name="T108" fmla="*/ 679 w 839"/>
                <a:gd name="T109" fmla="*/ 240 h 255"/>
                <a:gd name="T110" fmla="*/ 740 w 839"/>
                <a:gd name="T111" fmla="*/ 237 h 255"/>
                <a:gd name="T112" fmla="*/ 828 w 839"/>
                <a:gd name="T113" fmla="*/ 204 h 255"/>
                <a:gd name="T114" fmla="*/ 836 w 839"/>
                <a:gd name="T115" fmla="*/ 186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39" h="255">
                  <a:moveTo>
                    <a:pt x="838" y="187"/>
                  </a:moveTo>
                  <a:cubicBezTo>
                    <a:pt x="838" y="187"/>
                    <a:pt x="838" y="188"/>
                    <a:pt x="837" y="192"/>
                  </a:cubicBezTo>
                  <a:cubicBezTo>
                    <a:pt x="836" y="195"/>
                    <a:pt x="835" y="200"/>
                    <a:pt x="830" y="206"/>
                  </a:cubicBezTo>
                  <a:cubicBezTo>
                    <a:pt x="826" y="211"/>
                    <a:pt x="820" y="217"/>
                    <a:pt x="811" y="221"/>
                  </a:cubicBezTo>
                  <a:cubicBezTo>
                    <a:pt x="803" y="226"/>
                    <a:pt x="793" y="230"/>
                    <a:pt x="781" y="234"/>
                  </a:cubicBezTo>
                  <a:cubicBezTo>
                    <a:pt x="769" y="238"/>
                    <a:pt x="755" y="240"/>
                    <a:pt x="741" y="243"/>
                  </a:cubicBezTo>
                  <a:cubicBezTo>
                    <a:pt x="726" y="245"/>
                    <a:pt x="710" y="247"/>
                    <a:pt x="693" y="249"/>
                  </a:cubicBezTo>
                  <a:cubicBezTo>
                    <a:pt x="689" y="249"/>
                    <a:pt x="684" y="249"/>
                    <a:pt x="680" y="250"/>
                  </a:cubicBezTo>
                  <a:cubicBezTo>
                    <a:pt x="678" y="250"/>
                    <a:pt x="675" y="250"/>
                    <a:pt x="673" y="250"/>
                  </a:cubicBezTo>
                  <a:cubicBezTo>
                    <a:pt x="671" y="251"/>
                    <a:pt x="669" y="251"/>
                    <a:pt x="666" y="251"/>
                  </a:cubicBezTo>
                  <a:cubicBezTo>
                    <a:pt x="657" y="252"/>
                    <a:pt x="648" y="252"/>
                    <a:pt x="639" y="253"/>
                  </a:cubicBezTo>
                  <a:cubicBezTo>
                    <a:pt x="629" y="254"/>
                    <a:pt x="619" y="254"/>
                    <a:pt x="609" y="254"/>
                  </a:cubicBezTo>
                  <a:cubicBezTo>
                    <a:pt x="599" y="255"/>
                    <a:pt x="588" y="255"/>
                    <a:pt x="578" y="254"/>
                  </a:cubicBezTo>
                  <a:cubicBezTo>
                    <a:pt x="572" y="254"/>
                    <a:pt x="567" y="254"/>
                    <a:pt x="561" y="254"/>
                  </a:cubicBezTo>
                  <a:cubicBezTo>
                    <a:pt x="556" y="254"/>
                    <a:pt x="550" y="254"/>
                    <a:pt x="545" y="253"/>
                  </a:cubicBezTo>
                  <a:cubicBezTo>
                    <a:pt x="539" y="253"/>
                    <a:pt x="534" y="252"/>
                    <a:pt x="528" y="252"/>
                  </a:cubicBezTo>
                  <a:cubicBezTo>
                    <a:pt x="524" y="252"/>
                    <a:pt x="524" y="252"/>
                    <a:pt x="524" y="252"/>
                  </a:cubicBezTo>
                  <a:cubicBezTo>
                    <a:pt x="522" y="252"/>
                    <a:pt x="522" y="252"/>
                    <a:pt x="522" y="252"/>
                  </a:cubicBezTo>
                  <a:cubicBezTo>
                    <a:pt x="521" y="252"/>
                    <a:pt x="521" y="252"/>
                    <a:pt x="521" y="252"/>
                  </a:cubicBezTo>
                  <a:cubicBezTo>
                    <a:pt x="519" y="251"/>
                    <a:pt x="519" y="251"/>
                    <a:pt x="519" y="251"/>
                  </a:cubicBezTo>
                  <a:cubicBezTo>
                    <a:pt x="517" y="251"/>
                    <a:pt x="514" y="251"/>
                    <a:pt x="511" y="250"/>
                  </a:cubicBezTo>
                  <a:cubicBezTo>
                    <a:pt x="500" y="249"/>
                    <a:pt x="488" y="247"/>
                    <a:pt x="476" y="245"/>
                  </a:cubicBezTo>
                  <a:cubicBezTo>
                    <a:pt x="465" y="243"/>
                    <a:pt x="453" y="241"/>
                    <a:pt x="441" y="239"/>
                  </a:cubicBezTo>
                  <a:cubicBezTo>
                    <a:pt x="418" y="236"/>
                    <a:pt x="394" y="233"/>
                    <a:pt x="370" y="233"/>
                  </a:cubicBezTo>
                  <a:cubicBezTo>
                    <a:pt x="367" y="234"/>
                    <a:pt x="364" y="234"/>
                    <a:pt x="360" y="234"/>
                  </a:cubicBezTo>
                  <a:cubicBezTo>
                    <a:pt x="357" y="234"/>
                    <a:pt x="354" y="233"/>
                    <a:pt x="350" y="233"/>
                  </a:cubicBezTo>
                  <a:cubicBezTo>
                    <a:pt x="345" y="233"/>
                    <a:pt x="345" y="233"/>
                    <a:pt x="345" y="233"/>
                  </a:cubicBezTo>
                  <a:cubicBezTo>
                    <a:pt x="340" y="233"/>
                    <a:pt x="340" y="233"/>
                    <a:pt x="340" y="233"/>
                  </a:cubicBezTo>
                  <a:cubicBezTo>
                    <a:pt x="337" y="233"/>
                    <a:pt x="333" y="232"/>
                    <a:pt x="330" y="232"/>
                  </a:cubicBezTo>
                  <a:cubicBezTo>
                    <a:pt x="317" y="230"/>
                    <a:pt x="303" y="228"/>
                    <a:pt x="290" y="225"/>
                  </a:cubicBezTo>
                  <a:cubicBezTo>
                    <a:pt x="264" y="220"/>
                    <a:pt x="238" y="212"/>
                    <a:pt x="212" y="204"/>
                  </a:cubicBezTo>
                  <a:cubicBezTo>
                    <a:pt x="199" y="200"/>
                    <a:pt x="186" y="196"/>
                    <a:pt x="173" y="191"/>
                  </a:cubicBezTo>
                  <a:cubicBezTo>
                    <a:pt x="160" y="187"/>
                    <a:pt x="147" y="183"/>
                    <a:pt x="134" y="178"/>
                  </a:cubicBezTo>
                  <a:cubicBezTo>
                    <a:pt x="107" y="169"/>
                    <a:pt x="81" y="159"/>
                    <a:pt x="55" y="144"/>
                  </a:cubicBezTo>
                  <a:cubicBezTo>
                    <a:pt x="49" y="140"/>
                    <a:pt x="43" y="136"/>
                    <a:pt x="37" y="132"/>
                  </a:cubicBezTo>
                  <a:cubicBezTo>
                    <a:pt x="34" y="130"/>
                    <a:pt x="31" y="127"/>
                    <a:pt x="28" y="125"/>
                  </a:cubicBezTo>
                  <a:cubicBezTo>
                    <a:pt x="25" y="122"/>
                    <a:pt x="22" y="120"/>
                    <a:pt x="20" y="117"/>
                  </a:cubicBezTo>
                  <a:cubicBezTo>
                    <a:pt x="14" y="111"/>
                    <a:pt x="9" y="105"/>
                    <a:pt x="6" y="97"/>
                  </a:cubicBezTo>
                  <a:cubicBezTo>
                    <a:pt x="2" y="90"/>
                    <a:pt x="0" y="81"/>
                    <a:pt x="1" y="72"/>
                  </a:cubicBezTo>
                  <a:cubicBezTo>
                    <a:pt x="1" y="70"/>
                    <a:pt x="1" y="70"/>
                    <a:pt x="1" y="70"/>
                  </a:cubicBezTo>
                  <a:cubicBezTo>
                    <a:pt x="1" y="69"/>
                    <a:pt x="1" y="69"/>
                    <a:pt x="1" y="69"/>
                  </a:cubicBezTo>
                  <a:cubicBezTo>
                    <a:pt x="1" y="69"/>
                    <a:pt x="1" y="69"/>
                    <a:pt x="1" y="68"/>
                  </a:cubicBezTo>
                  <a:cubicBezTo>
                    <a:pt x="2" y="65"/>
                    <a:pt x="2" y="65"/>
                    <a:pt x="2" y="65"/>
                  </a:cubicBezTo>
                  <a:cubicBezTo>
                    <a:pt x="2" y="64"/>
                    <a:pt x="3" y="63"/>
                    <a:pt x="3" y="62"/>
                  </a:cubicBezTo>
                  <a:cubicBezTo>
                    <a:pt x="3" y="60"/>
                    <a:pt x="4" y="59"/>
                    <a:pt x="4" y="58"/>
                  </a:cubicBezTo>
                  <a:cubicBezTo>
                    <a:pt x="6" y="54"/>
                    <a:pt x="9" y="50"/>
                    <a:pt x="12" y="47"/>
                  </a:cubicBezTo>
                  <a:cubicBezTo>
                    <a:pt x="18" y="41"/>
                    <a:pt x="24" y="36"/>
                    <a:pt x="31" y="33"/>
                  </a:cubicBezTo>
                  <a:cubicBezTo>
                    <a:pt x="44" y="25"/>
                    <a:pt x="58" y="21"/>
                    <a:pt x="72" y="17"/>
                  </a:cubicBezTo>
                  <a:cubicBezTo>
                    <a:pt x="100" y="10"/>
                    <a:pt x="128" y="6"/>
                    <a:pt x="156" y="4"/>
                  </a:cubicBezTo>
                  <a:cubicBezTo>
                    <a:pt x="212" y="0"/>
                    <a:pt x="267" y="1"/>
                    <a:pt x="319" y="5"/>
                  </a:cubicBezTo>
                  <a:cubicBezTo>
                    <a:pt x="372" y="9"/>
                    <a:pt x="423" y="15"/>
                    <a:pt x="470" y="24"/>
                  </a:cubicBezTo>
                  <a:cubicBezTo>
                    <a:pt x="518" y="32"/>
                    <a:pt x="563" y="42"/>
                    <a:pt x="603" y="53"/>
                  </a:cubicBezTo>
                  <a:cubicBezTo>
                    <a:pt x="644" y="64"/>
                    <a:pt x="681" y="77"/>
                    <a:pt x="713" y="89"/>
                  </a:cubicBezTo>
                  <a:cubicBezTo>
                    <a:pt x="729" y="95"/>
                    <a:pt x="743" y="102"/>
                    <a:pt x="757" y="108"/>
                  </a:cubicBezTo>
                  <a:cubicBezTo>
                    <a:pt x="770" y="115"/>
                    <a:pt x="782" y="121"/>
                    <a:pt x="793" y="128"/>
                  </a:cubicBezTo>
                  <a:cubicBezTo>
                    <a:pt x="803" y="134"/>
                    <a:pt x="812" y="141"/>
                    <a:pt x="819" y="147"/>
                  </a:cubicBezTo>
                  <a:cubicBezTo>
                    <a:pt x="826" y="154"/>
                    <a:pt x="831" y="161"/>
                    <a:pt x="834" y="167"/>
                  </a:cubicBezTo>
                  <a:cubicBezTo>
                    <a:pt x="837" y="172"/>
                    <a:pt x="839" y="178"/>
                    <a:pt x="839" y="181"/>
                  </a:cubicBezTo>
                  <a:cubicBezTo>
                    <a:pt x="839" y="183"/>
                    <a:pt x="839" y="184"/>
                    <a:pt x="839" y="185"/>
                  </a:cubicBezTo>
                  <a:cubicBezTo>
                    <a:pt x="838" y="187"/>
                    <a:pt x="838" y="187"/>
                    <a:pt x="838" y="187"/>
                  </a:cubicBezTo>
                  <a:close/>
                  <a:moveTo>
                    <a:pt x="836" y="186"/>
                  </a:moveTo>
                  <a:cubicBezTo>
                    <a:pt x="836" y="186"/>
                    <a:pt x="836" y="186"/>
                    <a:pt x="836" y="185"/>
                  </a:cubicBezTo>
                  <a:cubicBezTo>
                    <a:pt x="836" y="184"/>
                    <a:pt x="836" y="183"/>
                    <a:pt x="836" y="181"/>
                  </a:cubicBezTo>
                  <a:cubicBezTo>
                    <a:pt x="836" y="178"/>
                    <a:pt x="835" y="173"/>
                    <a:pt x="832" y="168"/>
                  </a:cubicBezTo>
                  <a:cubicBezTo>
                    <a:pt x="826" y="156"/>
                    <a:pt x="812" y="142"/>
                    <a:pt x="791" y="130"/>
                  </a:cubicBezTo>
                  <a:cubicBezTo>
                    <a:pt x="781" y="123"/>
                    <a:pt x="769" y="117"/>
                    <a:pt x="756" y="110"/>
                  </a:cubicBezTo>
                  <a:cubicBezTo>
                    <a:pt x="742" y="104"/>
                    <a:pt x="728" y="98"/>
                    <a:pt x="712" y="92"/>
                  </a:cubicBezTo>
                  <a:cubicBezTo>
                    <a:pt x="680" y="81"/>
                    <a:pt x="643" y="70"/>
                    <a:pt x="602" y="60"/>
                  </a:cubicBezTo>
                  <a:cubicBezTo>
                    <a:pt x="561" y="51"/>
                    <a:pt x="516" y="42"/>
                    <a:pt x="469" y="35"/>
                  </a:cubicBezTo>
                  <a:cubicBezTo>
                    <a:pt x="445" y="32"/>
                    <a:pt x="420" y="28"/>
                    <a:pt x="395" y="26"/>
                  </a:cubicBezTo>
                  <a:cubicBezTo>
                    <a:pt x="370" y="23"/>
                    <a:pt x="345" y="21"/>
                    <a:pt x="318" y="19"/>
                  </a:cubicBezTo>
                  <a:cubicBezTo>
                    <a:pt x="266" y="17"/>
                    <a:pt x="212" y="16"/>
                    <a:pt x="158" y="21"/>
                  </a:cubicBezTo>
                  <a:cubicBezTo>
                    <a:pt x="130" y="23"/>
                    <a:pt x="103" y="27"/>
                    <a:pt x="77" y="35"/>
                  </a:cubicBezTo>
                  <a:cubicBezTo>
                    <a:pt x="64" y="38"/>
                    <a:pt x="51" y="43"/>
                    <a:pt x="40" y="49"/>
                  </a:cubicBezTo>
                  <a:cubicBezTo>
                    <a:pt x="35" y="52"/>
                    <a:pt x="30" y="56"/>
                    <a:pt x="26" y="60"/>
                  </a:cubicBezTo>
                  <a:cubicBezTo>
                    <a:pt x="24" y="62"/>
                    <a:pt x="23" y="64"/>
                    <a:pt x="22" y="66"/>
                  </a:cubicBezTo>
                  <a:cubicBezTo>
                    <a:pt x="21" y="68"/>
                    <a:pt x="21" y="68"/>
                    <a:pt x="21" y="68"/>
                  </a:cubicBezTo>
                  <a:cubicBezTo>
                    <a:pt x="21" y="68"/>
                    <a:pt x="21" y="69"/>
                    <a:pt x="21" y="69"/>
                  </a:cubicBezTo>
                  <a:cubicBezTo>
                    <a:pt x="21" y="72"/>
                    <a:pt x="21" y="72"/>
                    <a:pt x="21" y="72"/>
                  </a:cubicBezTo>
                  <a:cubicBezTo>
                    <a:pt x="21" y="71"/>
                    <a:pt x="21" y="72"/>
                    <a:pt x="21" y="72"/>
                  </a:cubicBezTo>
                  <a:cubicBezTo>
                    <a:pt x="21" y="72"/>
                    <a:pt x="21" y="72"/>
                    <a:pt x="21" y="72"/>
                  </a:cubicBezTo>
                  <a:cubicBezTo>
                    <a:pt x="21" y="73"/>
                    <a:pt x="21" y="73"/>
                    <a:pt x="21" y="73"/>
                  </a:cubicBezTo>
                  <a:cubicBezTo>
                    <a:pt x="20" y="78"/>
                    <a:pt x="21" y="84"/>
                    <a:pt x="24" y="89"/>
                  </a:cubicBezTo>
                  <a:cubicBezTo>
                    <a:pt x="26" y="94"/>
                    <a:pt x="30" y="98"/>
                    <a:pt x="34" y="103"/>
                  </a:cubicBezTo>
                  <a:cubicBezTo>
                    <a:pt x="37" y="105"/>
                    <a:pt x="39" y="107"/>
                    <a:pt x="41" y="109"/>
                  </a:cubicBezTo>
                  <a:cubicBezTo>
                    <a:pt x="44" y="111"/>
                    <a:pt x="46" y="113"/>
                    <a:pt x="49" y="115"/>
                  </a:cubicBezTo>
                  <a:cubicBezTo>
                    <a:pt x="54" y="119"/>
                    <a:pt x="60" y="122"/>
                    <a:pt x="66" y="126"/>
                  </a:cubicBezTo>
                  <a:cubicBezTo>
                    <a:pt x="89" y="139"/>
                    <a:pt x="115" y="148"/>
                    <a:pt x="141" y="157"/>
                  </a:cubicBezTo>
                  <a:cubicBezTo>
                    <a:pt x="154" y="161"/>
                    <a:pt x="167" y="165"/>
                    <a:pt x="180" y="169"/>
                  </a:cubicBezTo>
                  <a:cubicBezTo>
                    <a:pt x="193" y="172"/>
                    <a:pt x="206" y="176"/>
                    <a:pt x="219" y="180"/>
                  </a:cubicBezTo>
                  <a:cubicBezTo>
                    <a:pt x="245" y="188"/>
                    <a:pt x="270" y="195"/>
                    <a:pt x="295" y="200"/>
                  </a:cubicBezTo>
                  <a:cubicBezTo>
                    <a:pt x="308" y="203"/>
                    <a:pt x="320" y="205"/>
                    <a:pt x="333" y="207"/>
                  </a:cubicBezTo>
                  <a:cubicBezTo>
                    <a:pt x="345" y="208"/>
                    <a:pt x="357" y="208"/>
                    <a:pt x="369" y="208"/>
                  </a:cubicBezTo>
                  <a:cubicBezTo>
                    <a:pt x="376" y="208"/>
                    <a:pt x="383" y="208"/>
                    <a:pt x="389" y="209"/>
                  </a:cubicBezTo>
                  <a:cubicBezTo>
                    <a:pt x="396" y="209"/>
                    <a:pt x="402" y="210"/>
                    <a:pt x="408" y="210"/>
                  </a:cubicBezTo>
                  <a:cubicBezTo>
                    <a:pt x="415" y="211"/>
                    <a:pt x="421" y="212"/>
                    <a:pt x="427" y="213"/>
                  </a:cubicBezTo>
                  <a:cubicBezTo>
                    <a:pt x="433" y="214"/>
                    <a:pt x="439" y="215"/>
                    <a:pt x="445" y="216"/>
                  </a:cubicBezTo>
                  <a:cubicBezTo>
                    <a:pt x="457" y="218"/>
                    <a:pt x="469" y="221"/>
                    <a:pt x="481" y="223"/>
                  </a:cubicBezTo>
                  <a:cubicBezTo>
                    <a:pt x="486" y="224"/>
                    <a:pt x="492" y="225"/>
                    <a:pt x="497" y="227"/>
                  </a:cubicBezTo>
                  <a:cubicBezTo>
                    <a:pt x="503" y="228"/>
                    <a:pt x="509" y="229"/>
                    <a:pt x="514" y="230"/>
                  </a:cubicBezTo>
                  <a:cubicBezTo>
                    <a:pt x="517" y="230"/>
                    <a:pt x="520" y="231"/>
                    <a:pt x="522" y="231"/>
                  </a:cubicBezTo>
                  <a:cubicBezTo>
                    <a:pt x="525" y="232"/>
                    <a:pt x="528" y="232"/>
                    <a:pt x="530" y="232"/>
                  </a:cubicBezTo>
                  <a:cubicBezTo>
                    <a:pt x="536" y="233"/>
                    <a:pt x="541" y="234"/>
                    <a:pt x="547" y="234"/>
                  </a:cubicBezTo>
                  <a:cubicBezTo>
                    <a:pt x="552" y="235"/>
                    <a:pt x="557" y="236"/>
                    <a:pt x="563" y="236"/>
                  </a:cubicBezTo>
                  <a:cubicBezTo>
                    <a:pt x="568" y="237"/>
                    <a:pt x="573" y="237"/>
                    <a:pt x="578" y="238"/>
                  </a:cubicBezTo>
                  <a:cubicBezTo>
                    <a:pt x="589" y="238"/>
                    <a:pt x="599" y="239"/>
                    <a:pt x="609" y="239"/>
                  </a:cubicBezTo>
                  <a:cubicBezTo>
                    <a:pt x="619" y="240"/>
                    <a:pt x="628" y="240"/>
                    <a:pt x="638" y="240"/>
                  </a:cubicBezTo>
                  <a:cubicBezTo>
                    <a:pt x="648" y="240"/>
                    <a:pt x="657" y="240"/>
                    <a:pt x="666" y="240"/>
                  </a:cubicBezTo>
                  <a:cubicBezTo>
                    <a:pt x="668" y="240"/>
                    <a:pt x="671" y="240"/>
                    <a:pt x="673" y="240"/>
                  </a:cubicBezTo>
                  <a:cubicBezTo>
                    <a:pt x="675" y="240"/>
                    <a:pt x="677" y="240"/>
                    <a:pt x="679" y="240"/>
                  </a:cubicBezTo>
                  <a:cubicBezTo>
                    <a:pt x="684" y="240"/>
                    <a:pt x="688" y="240"/>
                    <a:pt x="692" y="240"/>
                  </a:cubicBezTo>
                  <a:cubicBezTo>
                    <a:pt x="709" y="239"/>
                    <a:pt x="725" y="238"/>
                    <a:pt x="740" y="237"/>
                  </a:cubicBezTo>
                  <a:cubicBezTo>
                    <a:pt x="754" y="235"/>
                    <a:pt x="768" y="233"/>
                    <a:pt x="780" y="230"/>
                  </a:cubicBezTo>
                  <a:cubicBezTo>
                    <a:pt x="803" y="224"/>
                    <a:pt x="820" y="214"/>
                    <a:pt x="828" y="204"/>
                  </a:cubicBezTo>
                  <a:cubicBezTo>
                    <a:pt x="832" y="199"/>
                    <a:pt x="834" y="194"/>
                    <a:pt x="835" y="191"/>
                  </a:cubicBezTo>
                  <a:cubicBezTo>
                    <a:pt x="836" y="188"/>
                    <a:pt x="836" y="187"/>
                    <a:pt x="836" y="186"/>
                  </a:cubicBezTo>
                  <a:close/>
                </a:path>
              </a:pathLst>
            </a:custGeom>
            <a:solidFill>
              <a:schemeClr val="accent2">
                <a:lumMod val="60000"/>
                <a:lumOff val="40000"/>
                <a:alpha val="66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58" name="Freeform 656"/>
            <p:cNvSpPr>
              <a:spLocks/>
            </p:cNvSpPr>
            <p:nvPr/>
          </p:nvSpPr>
          <p:spPr bwMode="auto">
            <a:xfrm>
              <a:off x="6435757" y="5880013"/>
              <a:ext cx="1296816" cy="388695"/>
            </a:xfrm>
            <a:custGeom>
              <a:avLst/>
              <a:gdLst>
                <a:gd name="T0" fmla="*/ 452 w 470"/>
                <a:gd name="T1" fmla="*/ 101 h 141"/>
                <a:gd name="T2" fmla="*/ 261 w 470"/>
                <a:gd name="T3" fmla="*/ 130 h 141"/>
                <a:gd name="T4" fmla="*/ 3 w 470"/>
                <a:gd name="T5" fmla="*/ 38 h 141"/>
                <a:gd name="T6" fmla="*/ 202 w 470"/>
                <a:gd name="T7" fmla="*/ 20 h 141"/>
                <a:gd name="T8" fmla="*/ 452 w 470"/>
                <a:gd name="T9" fmla="*/ 101 h 141"/>
              </a:gdLst>
              <a:ahLst/>
              <a:cxnLst>
                <a:cxn ang="0">
                  <a:pos x="T0" y="T1"/>
                </a:cxn>
                <a:cxn ang="0">
                  <a:pos x="T2" y="T3"/>
                </a:cxn>
                <a:cxn ang="0">
                  <a:pos x="T4" y="T5"/>
                </a:cxn>
                <a:cxn ang="0">
                  <a:pos x="T6" y="T7"/>
                </a:cxn>
                <a:cxn ang="0">
                  <a:pos x="T8" y="T9"/>
                </a:cxn>
              </a:cxnLst>
              <a:rect l="0" t="0" r="r" b="b"/>
              <a:pathLst>
                <a:path w="470" h="141">
                  <a:moveTo>
                    <a:pt x="452" y="101"/>
                  </a:moveTo>
                  <a:cubicBezTo>
                    <a:pt x="431" y="117"/>
                    <a:pt x="405" y="141"/>
                    <a:pt x="261" y="130"/>
                  </a:cubicBezTo>
                  <a:cubicBezTo>
                    <a:pt x="130" y="120"/>
                    <a:pt x="0" y="59"/>
                    <a:pt x="3" y="38"/>
                  </a:cubicBezTo>
                  <a:cubicBezTo>
                    <a:pt x="7" y="17"/>
                    <a:pt x="46" y="0"/>
                    <a:pt x="202" y="20"/>
                  </a:cubicBezTo>
                  <a:cubicBezTo>
                    <a:pt x="332" y="36"/>
                    <a:pt x="470" y="87"/>
                    <a:pt x="452" y="101"/>
                  </a:cubicBezTo>
                  <a:close/>
                </a:path>
              </a:pathLst>
            </a:custGeom>
            <a:solidFill>
              <a:schemeClr val="accent2">
                <a:alpha val="60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60" name="Freeform 658"/>
            <p:cNvSpPr>
              <a:spLocks/>
            </p:cNvSpPr>
            <p:nvPr/>
          </p:nvSpPr>
          <p:spPr bwMode="auto">
            <a:xfrm>
              <a:off x="6883873" y="4995631"/>
              <a:ext cx="234737" cy="190723"/>
            </a:xfrm>
            <a:custGeom>
              <a:avLst/>
              <a:gdLst>
                <a:gd name="T0" fmla="*/ 1 w 68"/>
                <a:gd name="T1" fmla="*/ 43 h 55"/>
                <a:gd name="T2" fmla="*/ 5 w 68"/>
                <a:gd name="T3" fmla="*/ 11 h 55"/>
                <a:gd name="T4" fmla="*/ 68 w 68"/>
                <a:gd name="T5" fmla="*/ 20 h 55"/>
                <a:gd name="T6" fmla="*/ 60 w 68"/>
                <a:gd name="T7" fmla="*/ 55 h 55"/>
                <a:gd name="T8" fmla="*/ 1 w 68"/>
                <a:gd name="T9" fmla="*/ 43 h 55"/>
              </a:gdLst>
              <a:ahLst/>
              <a:cxnLst>
                <a:cxn ang="0">
                  <a:pos x="T0" y="T1"/>
                </a:cxn>
                <a:cxn ang="0">
                  <a:pos x="T2" y="T3"/>
                </a:cxn>
                <a:cxn ang="0">
                  <a:pos x="T4" y="T5"/>
                </a:cxn>
                <a:cxn ang="0">
                  <a:pos x="T6" y="T7"/>
                </a:cxn>
                <a:cxn ang="0">
                  <a:pos x="T8" y="T9"/>
                </a:cxn>
              </a:cxnLst>
              <a:rect l="0" t="0" r="r" b="b"/>
              <a:pathLst>
                <a:path w="68" h="55">
                  <a:moveTo>
                    <a:pt x="1" y="43"/>
                  </a:moveTo>
                  <a:cubicBezTo>
                    <a:pt x="5" y="11"/>
                    <a:pt x="5" y="11"/>
                    <a:pt x="5" y="11"/>
                  </a:cubicBezTo>
                  <a:cubicBezTo>
                    <a:pt x="5" y="11"/>
                    <a:pt x="35" y="0"/>
                    <a:pt x="68" y="20"/>
                  </a:cubicBezTo>
                  <a:cubicBezTo>
                    <a:pt x="60" y="55"/>
                    <a:pt x="60" y="55"/>
                    <a:pt x="60" y="55"/>
                  </a:cubicBezTo>
                  <a:cubicBezTo>
                    <a:pt x="60" y="55"/>
                    <a:pt x="0" y="43"/>
                    <a:pt x="1" y="43"/>
                  </a:cubicBez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61" name="Freeform 659"/>
            <p:cNvSpPr>
              <a:spLocks/>
            </p:cNvSpPr>
            <p:nvPr/>
          </p:nvSpPr>
          <p:spPr bwMode="auto">
            <a:xfrm>
              <a:off x="6883873" y="5013235"/>
              <a:ext cx="137907" cy="152579"/>
            </a:xfrm>
            <a:custGeom>
              <a:avLst/>
              <a:gdLst>
                <a:gd name="T0" fmla="*/ 31 w 40"/>
                <a:gd name="T1" fmla="*/ 44 h 44"/>
                <a:gd name="T2" fmla="*/ 1 w 40"/>
                <a:gd name="T3" fmla="*/ 38 h 44"/>
                <a:gd name="T4" fmla="*/ 5 w 40"/>
                <a:gd name="T5" fmla="*/ 6 h 44"/>
                <a:gd name="T6" fmla="*/ 40 w 40"/>
                <a:gd name="T7" fmla="*/ 4 h 44"/>
              </a:gdLst>
              <a:ahLst/>
              <a:cxnLst>
                <a:cxn ang="0">
                  <a:pos x="T0" y="T1"/>
                </a:cxn>
                <a:cxn ang="0">
                  <a:pos x="T2" y="T3"/>
                </a:cxn>
                <a:cxn ang="0">
                  <a:pos x="T4" y="T5"/>
                </a:cxn>
                <a:cxn ang="0">
                  <a:pos x="T6" y="T7"/>
                </a:cxn>
              </a:cxnLst>
              <a:rect l="0" t="0" r="r" b="b"/>
              <a:pathLst>
                <a:path w="40" h="44">
                  <a:moveTo>
                    <a:pt x="31" y="44"/>
                  </a:moveTo>
                  <a:cubicBezTo>
                    <a:pt x="16" y="41"/>
                    <a:pt x="0" y="38"/>
                    <a:pt x="1" y="38"/>
                  </a:cubicBezTo>
                  <a:cubicBezTo>
                    <a:pt x="5" y="6"/>
                    <a:pt x="5" y="6"/>
                    <a:pt x="5" y="6"/>
                  </a:cubicBezTo>
                  <a:cubicBezTo>
                    <a:pt x="5" y="6"/>
                    <a:pt x="20" y="0"/>
                    <a:pt x="40" y="4"/>
                  </a:cubicBezTo>
                </a:path>
              </a:pathLst>
            </a:custGeom>
            <a:solidFill>
              <a:schemeClr val="accent2">
                <a:lumMod val="75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62" name="Freeform 660"/>
            <p:cNvSpPr>
              <a:spLocks/>
            </p:cNvSpPr>
            <p:nvPr/>
          </p:nvSpPr>
          <p:spPr bwMode="auto">
            <a:xfrm>
              <a:off x="6634463" y="5013235"/>
              <a:ext cx="217133" cy="159914"/>
            </a:xfrm>
            <a:custGeom>
              <a:avLst/>
              <a:gdLst>
                <a:gd name="T0" fmla="*/ 2 w 63"/>
                <a:gd name="T1" fmla="*/ 43 h 46"/>
                <a:gd name="T2" fmla="*/ 4 w 63"/>
                <a:gd name="T3" fmla="*/ 11 h 46"/>
                <a:gd name="T4" fmla="*/ 63 w 63"/>
                <a:gd name="T5" fmla="*/ 18 h 46"/>
                <a:gd name="T6" fmla="*/ 60 w 63"/>
                <a:gd name="T7" fmla="*/ 46 h 46"/>
                <a:gd name="T8" fmla="*/ 2 w 63"/>
                <a:gd name="T9" fmla="*/ 43 h 46"/>
              </a:gdLst>
              <a:ahLst/>
              <a:cxnLst>
                <a:cxn ang="0">
                  <a:pos x="T0" y="T1"/>
                </a:cxn>
                <a:cxn ang="0">
                  <a:pos x="T2" y="T3"/>
                </a:cxn>
                <a:cxn ang="0">
                  <a:pos x="T4" y="T5"/>
                </a:cxn>
                <a:cxn ang="0">
                  <a:pos x="T6" y="T7"/>
                </a:cxn>
                <a:cxn ang="0">
                  <a:pos x="T8" y="T9"/>
                </a:cxn>
              </a:cxnLst>
              <a:rect l="0" t="0" r="r" b="b"/>
              <a:pathLst>
                <a:path w="63" h="46">
                  <a:moveTo>
                    <a:pt x="2" y="43"/>
                  </a:moveTo>
                  <a:cubicBezTo>
                    <a:pt x="4" y="11"/>
                    <a:pt x="4" y="11"/>
                    <a:pt x="4" y="11"/>
                  </a:cubicBezTo>
                  <a:cubicBezTo>
                    <a:pt x="4" y="11"/>
                    <a:pt x="32" y="0"/>
                    <a:pt x="63" y="18"/>
                  </a:cubicBezTo>
                  <a:cubicBezTo>
                    <a:pt x="60" y="46"/>
                    <a:pt x="60" y="46"/>
                    <a:pt x="60" y="46"/>
                  </a:cubicBezTo>
                  <a:cubicBezTo>
                    <a:pt x="60" y="46"/>
                    <a:pt x="0" y="43"/>
                    <a:pt x="2" y="43"/>
                  </a:cubicBez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63" name="Freeform 661"/>
            <p:cNvSpPr>
              <a:spLocks/>
            </p:cNvSpPr>
            <p:nvPr/>
          </p:nvSpPr>
          <p:spPr bwMode="auto">
            <a:xfrm>
              <a:off x="7206637" y="5114467"/>
              <a:ext cx="211263" cy="170186"/>
            </a:xfrm>
            <a:custGeom>
              <a:avLst/>
              <a:gdLst>
                <a:gd name="T0" fmla="*/ 2 w 61"/>
                <a:gd name="T1" fmla="*/ 36 h 49"/>
                <a:gd name="T2" fmla="*/ 6 w 61"/>
                <a:gd name="T3" fmla="*/ 9 h 49"/>
                <a:gd name="T4" fmla="*/ 61 w 61"/>
                <a:gd name="T5" fmla="*/ 21 h 49"/>
                <a:gd name="T6" fmla="*/ 53 w 61"/>
                <a:gd name="T7" fmla="*/ 49 h 49"/>
                <a:gd name="T8" fmla="*/ 2 w 61"/>
                <a:gd name="T9" fmla="*/ 36 h 49"/>
              </a:gdLst>
              <a:ahLst/>
              <a:cxnLst>
                <a:cxn ang="0">
                  <a:pos x="T0" y="T1"/>
                </a:cxn>
                <a:cxn ang="0">
                  <a:pos x="T2" y="T3"/>
                </a:cxn>
                <a:cxn ang="0">
                  <a:pos x="T4" y="T5"/>
                </a:cxn>
                <a:cxn ang="0">
                  <a:pos x="T6" y="T7"/>
                </a:cxn>
                <a:cxn ang="0">
                  <a:pos x="T8" y="T9"/>
                </a:cxn>
              </a:cxnLst>
              <a:rect l="0" t="0" r="r" b="b"/>
              <a:pathLst>
                <a:path w="61" h="49">
                  <a:moveTo>
                    <a:pt x="2" y="36"/>
                  </a:moveTo>
                  <a:cubicBezTo>
                    <a:pt x="6" y="9"/>
                    <a:pt x="6" y="9"/>
                    <a:pt x="6" y="9"/>
                  </a:cubicBezTo>
                  <a:cubicBezTo>
                    <a:pt x="6" y="9"/>
                    <a:pt x="37" y="0"/>
                    <a:pt x="61" y="21"/>
                  </a:cubicBezTo>
                  <a:cubicBezTo>
                    <a:pt x="53" y="49"/>
                    <a:pt x="53" y="49"/>
                    <a:pt x="53" y="49"/>
                  </a:cubicBezTo>
                  <a:cubicBezTo>
                    <a:pt x="53" y="49"/>
                    <a:pt x="0" y="36"/>
                    <a:pt x="2" y="36"/>
                  </a:cubicBezTo>
                  <a:close/>
                </a:path>
              </a:pathLst>
            </a:custGeom>
            <a:solidFill>
              <a:schemeClr val="accent2">
                <a:lumMod val="75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64" name="Freeform 662"/>
            <p:cNvSpPr>
              <a:spLocks/>
            </p:cNvSpPr>
            <p:nvPr/>
          </p:nvSpPr>
          <p:spPr bwMode="auto">
            <a:xfrm>
              <a:off x="6418798" y="5071920"/>
              <a:ext cx="513489" cy="1024043"/>
            </a:xfrm>
            <a:custGeom>
              <a:avLst/>
              <a:gdLst>
                <a:gd name="T0" fmla="*/ 3 w 148"/>
                <a:gd name="T1" fmla="*/ 240 h 295"/>
                <a:gd name="T2" fmla="*/ 4 w 148"/>
                <a:gd name="T3" fmla="*/ 214 h 295"/>
                <a:gd name="T4" fmla="*/ 14 w 148"/>
                <a:gd name="T5" fmla="*/ 140 h 295"/>
                <a:gd name="T6" fmla="*/ 18 w 148"/>
                <a:gd name="T7" fmla="*/ 16 h 295"/>
                <a:gd name="T8" fmla="*/ 148 w 148"/>
                <a:gd name="T9" fmla="*/ 0 h 295"/>
                <a:gd name="T10" fmla="*/ 101 w 148"/>
                <a:gd name="T11" fmla="*/ 295 h 295"/>
                <a:gd name="T12" fmla="*/ 21 w 148"/>
                <a:gd name="T13" fmla="*/ 254 h 295"/>
                <a:gd name="T14" fmla="*/ 3 w 148"/>
                <a:gd name="T15" fmla="*/ 240 h 2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295">
                  <a:moveTo>
                    <a:pt x="3" y="240"/>
                  </a:moveTo>
                  <a:cubicBezTo>
                    <a:pt x="0" y="235"/>
                    <a:pt x="2" y="228"/>
                    <a:pt x="4" y="214"/>
                  </a:cubicBezTo>
                  <a:cubicBezTo>
                    <a:pt x="8" y="190"/>
                    <a:pt x="10" y="164"/>
                    <a:pt x="14" y="140"/>
                  </a:cubicBezTo>
                  <a:cubicBezTo>
                    <a:pt x="22" y="101"/>
                    <a:pt x="16" y="56"/>
                    <a:pt x="18" y="16"/>
                  </a:cubicBezTo>
                  <a:cubicBezTo>
                    <a:pt x="31" y="15"/>
                    <a:pt x="147" y="6"/>
                    <a:pt x="148" y="0"/>
                  </a:cubicBezTo>
                  <a:cubicBezTo>
                    <a:pt x="147" y="4"/>
                    <a:pt x="101" y="295"/>
                    <a:pt x="101" y="295"/>
                  </a:cubicBezTo>
                  <a:cubicBezTo>
                    <a:pt x="102" y="290"/>
                    <a:pt x="28" y="258"/>
                    <a:pt x="21" y="254"/>
                  </a:cubicBezTo>
                  <a:cubicBezTo>
                    <a:pt x="10" y="248"/>
                    <a:pt x="5" y="245"/>
                    <a:pt x="3" y="240"/>
                  </a:cubicBezTo>
                  <a:close/>
                </a:path>
              </a:pathLst>
            </a:custGeom>
            <a:solidFill>
              <a:schemeClr val="accent2">
                <a:lumMod val="75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65" name="Freeform 663"/>
            <p:cNvSpPr>
              <a:spLocks/>
            </p:cNvSpPr>
            <p:nvPr/>
          </p:nvSpPr>
          <p:spPr bwMode="auto">
            <a:xfrm>
              <a:off x="6637399" y="5033775"/>
              <a:ext cx="121769" cy="136442"/>
            </a:xfrm>
            <a:custGeom>
              <a:avLst/>
              <a:gdLst>
                <a:gd name="T0" fmla="*/ 30 w 35"/>
                <a:gd name="T1" fmla="*/ 39 h 39"/>
                <a:gd name="T2" fmla="*/ 1 w 35"/>
                <a:gd name="T3" fmla="*/ 37 h 39"/>
                <a:gd name="T4" fmla="*/ 3 w 35"/>
                <a:gd name="T5" fmla="*/ 5 h 39"/>
                <a:gd name="T6" fmla="*/ 35 w 35"/>
                <a:gd name="T7" fmla="*/ 2 h 39"/>
              </a:gdLst>
              <a:ahLst/>
              <a:cxnLst>
                <a:cxn ang="0">
                  <a:pos x="T0" y="T1"/>
                </a:cxn>
                <a:cxn ang="0">
                  <a:pos x="T2" y="T3"/>
                </a:cxn>
                <a:cxn ang="0">
                  <a:pos x="T4" y="T5"/>
                </a:cxn>
                <a:cxn ang="0">
                  <a:pos x="T6" y="T7"/>
                </a:cxn>
              </a:cxnLst>
              <a:rect l="0" t="0" r="r" b="b"/>
              <a:pathLst>
                <a:path w="35" h="39">
                  <a:moveTo>
                    <a:pt x="30" y="39"/>
                  </a:moveTo>
                  <a:cubicBezTo>
                    <a:pt x="15" y="38"/>
                    <a:pt x="0" y="37"/>
                    <a:pt x="1" y="37"/>
                  </a:cubicBezTo>
                  <a:cubicBezTo>
                    <a:pt x="3" y="5"/>
                    <a:pt x="3" y="5"/>
                    <a:pt x="3" y="5"/>
                  </a:cubicBezTo>
                  <a:cubicBezTo>
                    <a:pt x="3" y="5"/>
                    <a:pt x="16" y="0"/>
                    <a:pt x="35" y="2"/>
                  </a:cubicBezTo>
                </a:path>
              </a:pathLst>
            </a:custGeom>
            <a:solidFill>
              <a:schemeClr val="accent2">
                <a:lumMod val="75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66" name="Freeform 664"/>
            <p:cNvSpPr>
              <a:spLocks/>
            </p:cNvSpPr>
            <p:nvPr/>
          </p:nvSpPr>
          <p:spPr bwMode="auto">
            <a:xfrm>
              <a:off x="7181696" y="5132071"/>
              <a:ext cx="117370" cy="142309"/>
            </a:xfrm>
            <a:custGeom>
              <a:avLst/>
              <a:gdLst>
                <a:gd name="T0" fmla="*/ 24 w 34"/>
                <a:gd name="T1" fmla="*/ 41 h 41"/>
                <a:gd name="T2" fmla="*/ 1 w 34"/>
                <a:gd name="T3" fmla="*/ 35 h 41"/>
                <a:gd name="T4" fmla="*/ 5 w 34"/>
                <a:gd name="T5" fmla="*/ 4 h 41"/>
                <a:gd name="T6" fmla="*/ 34 w 34"/>
                <a:gd name="T7" fmla="*/ 3 h 41"/>
              </a:gdLst>
              <a:ahLst/>
              <a:cxnLst>
                <a:cxn ang="0">
                  <a:pos x="T0" y="T1"/>
                </a:cxn>
                <a:cxn ang="0">
                  <a:pos x="T2" y="T3"/>
                </a:cxn>
                <a:cxn ang="0">
                  <a:pos x="T4" y="T5"/>
                </a:cxn>
                <a:cxn ang="0">
                  <a:pos x="T6" y="T7"/>
                </a:cxn>
              </a:cxnLst>
              <a:rect l="0" t="0" r="r" b="b"/>
              <a:pathLst>
                <a:path w="34" h="41">
                  <a:moveTo>
                    <a:pt x="24" y="41"/>
                  </a:moveTo>
                  <a:cubicBezTo>
                    <a:pt x="11" y="37"/>
                    <a:pt x="0" y="35"/>
                    <a:pt x="1" y="35"/>
                  </a:cubicBezTo>
                  <a:cubicBezTo>
                    <a:pt x="5" y="4"/>
                    <a:pt x="5" y="4"/>
                    <a:pt x="5" y="4"/>
                  </a:cubicBezTo>
                  <a:cubicBezTo>
                    <a:pt x="5" y="4"/>
                    <a:pt x="24" y="0"/>
                    <a:pt x="34" y="3"/>
                  </a:cubicBezTo>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67" name="Freeform 665"/>
            <p:cNvSpPr>
              <a:spLocks/>
            </p:cNvSpPr>
            <p:nvPr/>
          </p:nvSpPr>
          <p:spPr bwMode="auto">
            <a:xfrm>
              <a:off x="6765039" y="5076322"/>
              <a:ext cx="1082727" cy="1092997"/>
            </a:xfrm>
            <a:custGeom>
              <a:avLst/>
              <a:gdLst>
                <a:gd name="T0" fmla="*/ 47 w 312"/>
                <a:gd name="T1" fmla="*/ 0 h 315"/>
                <a:gd name="T2" fmla="*/ 305 w 312"/>
                <a:gd name="T3" fmla="*/ 101 h 315"/>
                <a:gd name="T4" fmla="*/ 271 w 312"/>
                <a:gd name="T5" fmla="*/ 244 h 315"/>
                <a:gd name="T6" fmla="*/ 257 w 312"/>
                <a:gd name="T7" fmla="*/ 313 h 315"/>
                <a:gd name="T8" fmla="*/ 228 w 312"/>
                <a:gd name="T9" fmla="*/ 310 h 315"/>
                <a:gd name="T10" fmla="*/ 137 w 312"/>
                <a:gd name="T11" fmla="*/ 304 h 315"/>
                <a:gd name="T12" fmla="*/ 0 w 312"/>
                <a:gd name="T13" fmla="*/ 294 h 315"/>
                <a:gd name="T14" fmla="*/ 47 w 312"/>
                <a:gd name="T15" fmla="*/ 0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2" h="315">
                  <a:moveTo>
                    <a:pt x="47" y="0"/>
                  </a:moveTo>
                  <a:cubicBezTo>
                    <a:pt x="305" y="101"/>
                    <a:pt x="305" y="101"/>
                    <a:pt x="305" y="101"/>
                  </a:cubicBezTo>
                  <a:cubicBezTo>
                    <a:pt x="312" y="103"/>
                    <a:pt x="274" y="233"/>
                    <a:pt x="271" y="244"/>
                  </a:cubicBezTo>
                  <a:cubicBezTo>
                    <a:pt x="267" y="262"/>
                    <a:pt x="274" y="304"/>
                    <a:pt x="257" y="313"/>
                  </a:cubicBezTo>
                  <a:cubicBezTo>
                    <a:pt x="252" y="315"/>
                    <a:pt x="234" y="311"/>
                    <a:pt x="228" y="310"/>
                  </a:cubicBezTo>
                  <a:cubicBezTo>
                    <a:pt x="198" y="308"/>
                    <a:pt x="167" y="306"/>
                    <a:pt x="137" y="304"/>
                  </a:cubicBezTo>
                  <a:cubicBezTo>
                    <a:pt x="91" y="301"/>
                    <a:pt x="46" y="297"/>
                    <a:pt x="0" y="294"/>
                  </a:cubicBezTo>
                  <a:lnTo>
                    <a:pt x="47" y="0"/>
                  </a:ln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70" name="Freeform 668"/>
            <p:cNvSpPr>
              <a:spLocks/>
            </p:cNvSpPr>
            <p:nvPr/>
          </p:nvSpPr>
          <p:spPr bwMode="auto">
            <a:xfrm>
              <a:off x="6443740" y="5554599"/>
              <a:ext cx="262613" cy="45481"/>
            </a:xfrm>
            <a:custGeom>
              <a:avLst/>
              <a:gdLst>
                <a:gd name="T0" fmla="*/ 26 w 179"/>
                <a:gd name="T1" fmla="*/ 0 h 31"/>
                <a:gd name="T2" fmla="*/ 179 w 179"/>
                <a:gd name="T3" fmla="*/ 31 h 31"/>
                <a:gd name="T4" fmla="*/ 0 w 179"/>
                <a:gd name="T5" fmla="*/ 10 h 31"/>
                <a:gd name="T6" fmla="*/ 26 w 179"/>
                <a:gd name="T7" fmla="*/ 0 h 31"/>
              </a:gdLst>
              <a:ahLst/>
              <a:cxnLst>
                <a:cxn ang="0">
                  <a:pos x="T0" y="T1"/>
                </a:cxn>
                <a:cxn ang="0">
                  <a:pos x="T2" y="T3"/>
                </a:cxn>
                <a:cxn ang="0">
                  <a:pos x="T4" y="T5"/>
                </a:cxn>
                <a:cxn ang="0">
                  <a:pos x="T6" y="T7"/>
                </a:cxn>
              </a:cxnLst>
              <a:rect l="0" t="0" r="r" b="b"/>
              <a:pathLst>
                <a:path w="179" h="31">
                  <a:moveTo>
                    <a:pt x="26" y="0"/>
                  </a:moveTo>
                  <a:lnTo>
                    <a:pt x="179" y="31"/>
                  </a:lnTo>
                  <a:lnTo>
                    <a:pt x="0" y="10"/>
                  </a:lnTo>
                  <a:lnTo>
                    <a:pt x="26" y="0"/>
                  </a:ln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75" name="Freeform 673"/>
            <p:cNvSpPr>
              <a:spLocks/>
            </p:cNvSpPr>
            <p:nvPr/>
          </p:nvSpPr>
          <p:spPr bwMode="auto">
            <a:xfrm>
              <a:off x="6841327" y="5617684"/>
              <a:ext cx="658732" cy="145244"/>
            </a:xfrm>
            <a:custGeom>
              <a:avLst/>
              <a:gdLst>
                <a:gd name="T0" fmla="*/ 0 w 449"/>
                <a:gd name="T1" fmla="*/ 0 h 99"/>
                <a:gd name="T2" fmla="*/ 449 w 449"/>
                <a:gd name="T3" fmla="*/ 99 h 99"/>
                <a:gd name="T4" fmla="*/ 0 w 449"/>
                <a:gd name="T5" fmla="*/ 9 h 99"/>
                <a:gd name="T6" fmla="*/ 0 w 449"/>
                <a:gd name="T7" fmla="*/ 0 h 99"/>
              </a:gdLst>
              <a:ahLst/>
              <a:cxnLst>
                <a:cxn ang="0">
                  <a:pos x="T0" y="T1"/>
                </a:cxn>
                <a:cxn ang="0">
                  <a:pos x="T2" y="T3"/>
                </a:cxn>
                <a:cxn ang="0">
                  <a:pos x="T4" y="T5"/>
                </a:cxn>
                <a:cxn ang="0">
                  <a:pos x="T6" y="T7"/>
                </a:cxn>
              </a:cxnLst>
              <a:rect l="0" t="0" r="r" b="b"/>
              <a:pathLst>
                <a:path w="449" h="99">
                  <a:moveTo>
                    <a:pt x="0" y="0"/>
                  </a:moveTo>
                  <a:lnTo>
                    <a:pt x="449" y="99"/>
                  </a:lnTo>
                  <a:lnTo>
                    <a:pt x="0" y="9"/>
                  </a:lnTo>
                  <a:lnTo>
                    <a:pt x="0" y="0"/>
                  </a:lnTo>
                  <a:close/>
                </a:path>
              </a:pathLst>
            </a:custGeom>
            <a:solidFill>
              <a:schemeClr val="accent2">
                <a:lumMod val="75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grpSp>
      <p:grpSp>
        <p:nvGrpSpPr>
          <p:cNvPr id="17" name="Group 16"/>
          <p:cNvGrpSpPr/>
          <p:nvPr/>
        </p:nvGrpSpPr>
        <p:grpSpPr>
          <a:xfrm>
            <a:off x="6607316" y="2636632"/>
            <a:ext cx="1283838" cy="2274402"/>
            <a:chOff x="6477484" y="2585169"/>
            <a:chExt cx="1258779" cy="2230008"/>
          </a:xfrm>
        </p:grpSpPr>
        <p:sp>
          <p:nvSpPr>
            <p:cNvPr id="668" name="Freeform 666"/>
            <p:cNvSpPr>
              <a:spLocks/>
            </p:cNvSpPr>
            <p:nvPr/>
          </p:nvSpPr>
          <p:spPr bwMode="auto">
            <a:xfrm>
              <a:off x="7098072" y="3497712"/>
              <a:ext cx="468008" cy="635258"/>
            </a:xfrm>
            <a:custGeom>
              <a:avLst/>
              <a:gdLst>
                <a:gd name="T0" fmla="*/ 135 w 135"/>
                <a:gd name="T1" fmla="*/ 45 h 183"/>
                <a:gd name="T2" fmla="*/ 89 w 135"/>
                <a:gd name="T3" fmla="*/ 139 h 183"/>
                <a:gd name="T4" fmla="*/ 30 w 135"/>
                <a:gd name="T5" fmla="*/ 183 h 183"/>
                <a:gd name="T6" fmla="*/ 14 w 135"/>
                <a:gd name="T7" fmla="*/ 164 h 183"/>
                <a:gd name="T8" fmla="*/ 76 w 135"/>
                <a:gd name="T9" fmla="*/ 81 h 183"/>
                <a:gd name="T10" fmla="*/ 2 w 135"/>
                <a:gd name="T11" fmla="*/ 113 h 183"/>
                <a:gd name="T12" fmla="*/ 0 w 135"/>
                <a:gd name="T13" fmla="*/ 91 h 183"/>
                <a:gd name="T14" fmla="*/ 38 w 135"/>
                <a:gd name="T15" fmla="*/ 63 h 183"/>
                <a:gd name="T16" fmla="*/ 47 w 135"/>
                <a:gd name="T17" fmla="*/ 0 h 183"/>
                <a:gd name="T18" fmla="*/ 135 w 135"/>
                <a:gd name="T19" fmla="*/ 4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83">
                  <a:moveTo>
                    <a:pt x="135" y="45"/>
                  </a:moveTo>
                  <a:cubicBezTo>
                    <a:pt x="89" y="139"/>
                    <a:pt x="89" y="139"/>
                    <a:pt x="89" y="139"/>
                  </a:cubicBezTo>
                  <a:cubicBezTo>
                    <a:pt x="89" y="139"/>
                    <a:pt x="65" y="166"/>
                    <a:pt x="30" y="183"/>
                  </a:cubicBezTo>
                  <a:cubicBezTo>
                    <a:pt x="14" y="164"/>
                    <a:pt x="14" y="164"/>
                    <a:pt x="14" y="164"/>
                  </a:cubicBezTo>
                  <a:cubicBezTo>
                    <a:pt x="14" y="164"/>
                    <a:pt x="60" y="109"/>
                    <a:pt x="76" y="81"/>
                  </a:cubicBezTo>
                  <a:cubicBezTo>
                    <a:pt x="76" y="81"/>
                    <a:pt x="36" y="108"/>
                    <a:pt x="2" y="113"/>
                  </a:cubicBezTo>
                  <a:cubicBezTo>
                    <a:pt x="0" y="91"/>
                    <a:pt x="0" y="91"/>
                    <a:pt x="0" y="91"/>
                  </a:cubicBezTo>
                  <a:cubicBezTo>
                    <a:pt x="0" y="91"/>
                    <a:pt x="25" y="89"/>
                    <a:pt x="38" y="63"/>
                  </a:cubicBezTo>
                  <a:cubicBezTo>
                    <a:pt x="56" y="28"/>
                    <a:pt x="47" y="0"/>
                    <a:pt x="47" y="0"/>
                  </a:cubicBezTo>
                  <a:lnTo>
                    <a:pt x="135" y="45"/>
                  </a:lnTo>
                  <a:close/>
                </a:path>
              </a:pathLst>
            </a:custGeom>
            <a:solidFill>
              <a:schemeClr val="accent2">
                <a:lumMod val="40000"/>
                <a:lumOff val="60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69" name="Freeform 667"/>
            <p:cNvSpPr>
              <a:spLocks/>
            </p:cNvSpPr>
            <p:nvPr/>
          </p:nvSpPr>
          <p:spPr bwMode="auto">
            <a:xfrm>
              <a:off x="6977768" y="3170545"/>
              <a:ext cx="758495" cy="1156083"/>
            </a:xfrm>
            <a:custGeom>
              <a:avLst/>
              <a:gdLst>
                <a:gd name="T0" fmla="*/ 0 w 219"/>
                <a:gd name="T1" fmla="*/ 85 h 333"/>
                <a:gd name="T2" fmla="*/ 124 w 219"/>
                <a:gd name="T3" fmla="*/ 126 h 333"/>
                <a:gd name="T4" fmla="*/ 157 w 219"/>
                <a:gd name="T5" fmla="*/ 214 h 333"/>
                <a:gd name="T6" fmla="*/ 141 w 219"/>
                <a:gd name="T7" fmla="*/ 274 h 333"/>
                <a:gd name="T8" fmla="*/ 162 w 219"/>
                <a:gd name="T9" fmla="*/ 333 h 333"/>
                <a:gd name="T10" fmla="*/ 193 w 219"/>
                <a:gd name="T11" fmla="*/ 256 h 333"/>
                <a:gd name="T12" fmla="*/ 211 w 219"/>
                <a:gd name="T13" fmla="*/ 188 h 333"/>
                <a:gd name="T14" fmla="*/ 191 w 219"/>
                <a:gd name="T15" fmla="*/ 115 h 333"/>
                <a:gd name="T16" fmla="*/ 183 w 219"/>
                <a:gd name="T17" fmla="*/ 67 h 333"/>
                <a:gd name="T18" fmla="*/ 60 w 219"/>
                <a:gd name="T19"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333">
                  <a:moveTo>
                    <a:pt x="0" y="85"/>
                  </a:moveTo>
                  <a:cubicBezTo>
                    <a:pt x="86" y="135"/>
                    <a:pt x="124" y="126"/>
                    <a:pt x="124" y="126"/>
                  </a:cubicBezTo>
                  <a:cubicBezTo>
                    <a:pt x="157" y="214"/>
                    <a:pt x="157" y="214"/>
                    <a:pt x="157" y="214"/>
                  </a:cubicBezTo>
                  <a:cubicBezTo>
                    <a:pt x="157" y="214"/>
                    <a:pt x="151" y="226"/>
                    <a:pt x="141" y="274"/>
                  </a:cubicBezTo>
                  <a:cubicBezTo>
                    <a:pt x="132" y="322"/>
                    <a:pt x="162" y="333"/>
                    <a:pt x="162" y="333"/>
                  </a:cubicBezTo>
                  <a:cubicBezTo>
                    <a:pt x="170" y="307"/>
                    <a:pt x="179" y="279"/>
                    <a:pt x="193" y="256"/>
                  </a:cubicBezTo>
                  <a:cubicBezTo>
                    <a:pt x="207" y="234"/>
                    <a:pt x="219" y="215"/>
                    <a:pt x="211" y="188"/>
                  </a:cubicBezTo>
                  <a:cubicBezTo>
                    <a:pt x="203" y="163"/>
                    <a:pt x="195" y="141"/>
                    <a:pt x="191" y="115"/>
                  </a:cubicBezTo>
                  <a:cubicBezTo>
                    <a:pt x="190" y="109"/>
                    <a:pt x="188" y="70"/>
                    <a:pt x="183" y="67"/>
                  </a:cubicBezTo>
                  <a:cubicBezTo>
                    <a:pt x="182" y="67"/>
                    <a:pt x="117" y="25"/>
                    <a:pt x="60" y="0"/>
                  </a:cubicBezTo>
                </a:path>
              </a:pathLst>
            </a:custGeom>
            <a:solidFill>
              <a:schemeClr val="accent2">
                <a:lumMod val="20000"/>
                <a:lumOff val="80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72" name="Freeform 670"/>
            <p:cNvSpPr>
              <a:spLocks/>
            </p:cNvSpPr>
            <p:nvPr/>
          </p:nvSpPr>
          <p:spPr bwMode="auto">
            <a:xfrm>
              <a:off x="6609524" y="3962786"/>
              <a:ext cx="880266" cy="836253"/>
            </a:xfrm>
            <a:custGeom>
              <a:avLst/>
              <a:gdLst>
                <a:gd name="T0" fmla="*/ 158 w 254"/>
                <a:gd name="T1" fmla="*/ 15 h 241"/>
                <a:gd name="T2" fmla="*/ 254 w 254"/>
                <a:gd name="T3" fmla="*/ 39 h 241"/>
                <a:gd name="T4" fmla="*/ 252 w 254"/>
                <a:gd name="T5" fmla="*/ 64 h 241"/>
                <a:gd name="T6" fmla="*/ 170 w 254"/>
                <a:gd name="T7" fmla="*/ 74 h 241"/>
                <a:gd name="T8" fmla="*/ 111 w 254"/>
                <a:gd name="T9" fmla="*/ 241 h 241"/>
                <a:gd name="T10" fmla="*/ 43 w 254"/>
                <a:gd name="T11" fmla="*/ 214 h 241"/>
                <a:gd name="T12" fmla="*/ 0 w 254"/>
                <a:gd name="T13" fmla="*/ 189 h 241"/>
                <a:gd name="T14" fmla="*/ 48 w 254"/>
                <a:gd name="T15" fmla="*/ 65 h 241"/>
                <a:gd name="T16" fmla="*/ 158 w 254"/>
                <a:gd name="T17" fmla="*/ 1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41">
                  <a:moveTo>
                    <a:pt x="158" y="15"/>
                  </a:moveTo>
                  <a:cubicBezTo>
                    <a:pt x="254" y="39"/>
                    <a:pt x="254" y="39"/>
                    <a:pt x="254" y="39"/>
                  </a:cubicBezTo>
                  <a:cubicBezTo>
                    <a:pt x="252" y="64"/>
                    <a:pt x="252" y="64"/>
                    <a:pt x="252" y="64"/>
                  </a:cubicBezTo>
                  <a:cubicBezTo>
                    <a:pt x="170" y="74"/>
                    <a:pt x="170" y="74"/>
                    <a:pt x="170" y="74"/>
                  </a:cubicBezTo>
                  <a:cubicBezTo>
                    <a:pt x="111" y="241"/>
                    <a:pt x="111" y="241"/>
                    <a:pt x="111" y="241"/>
                  </a:cubicBezTo>
                  <a:cubicBezTo>
                    <a:pt x="43" y="214"/>
                    <a:pt x="43" y="214"/>
                    <a:pt x="43" y="214"/>
                  </a:cubicBezTo>
                  <a:cubicBezTo>
                    <a:pt x="0" y="189"/>
                    <a:pt x="0" y="189"/>
                    <a:pt x="0" y="189"/>
                  </a:cubicBezTo>
                  <a:cubicBezTo>
                    <a:pt x="48" y="65"/>
                    <a:pt x="48" y="65"/>
                    <a:pt x="48" y="65"/>
                  </a:cubicBezTo>
                  <a:cubicBezTo>
                    <a:pt x="48" y="65"/>
                    <a:pt x="79" y="0"/>
                    <a:pt x="158" y="15"/>
                  </a:cubicBez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73" name="Freeform 671"/>
            <p:cNvSpPr>
              <a:spLocks/>
            </p:cNvSpPr>
            <p:nvPr/>
          </p:nvSpPr>
          <p:spPr bwMode="auto">
            <a:xfrm>
              <a:off x="6619794" y="3955450"/>
              <a:ext cx="925745" cy="859727"/>
            </a:xfrm>
            <a:custGeom>
              <a:avLst/>
              <a:gdLst>
                <a:gd name="T0" fmla="*/ 82 w 267"/>
                <a:gd name="T1" fmla="*/ 223 h 248"/>
                <a:gd name="T2" fmla="*/ 131 w 267"/>
                <a:gd name="T3" fmla="*/ 100 h 248"/>
                <a:gd name="T4" fmla="*/ 267 w 267"/>
                <a:gd name="T5" fmla="*/ 51 h 248"/>
                <a:gd name="T6" fmla="*/ 250 w 267"/>
                <a:gd name="T7" fmla="*/ 81 h 248"/>
                <a:gd name="T8" fmla="*/ 161 w 267"/>
                <a:gd name="T9" fmla="*/ 125 h 248"/>
                <a:gd name="T10" fmla="*/ 115 w 267"/>
                <a:gd name="T11" fmla="*/ 248 h 248"/>
                <a:gd name="T12" fmla="*/ 26 w 267"/>
                <a:gd name="T13" fmla="*/ 213 h 248"/>
                <a:gd name="T14" fmla="*/ 0 w 267"/>
                <a:gd name="T15" fmla="*/ 191 h 248"/>
                <a:gd name="T16" fmla="*/ 82 w 267"/>
                <a:gd name="T17" fmla="*/ 22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48">
                  <a:moveTo>
                    <a:pt x="82" y="223"/>
                  </a:moveTo>
                  <a:cubicBezTo>
                    <a:pt x="131" y="100"/>
                    <a:pt x="131" y="100"/>
                    <a:pt x="131" y="100"/>
                  </a:cubicBezTo>
                  <a:cubicBezTo>
                    <a:pt x="131" y="100"/>
                    <a:pt x="172" y="0"/>
                    <a:pt x="267" y="51"/>
                  </a:cubicBezTo>
                  <a:cubicBezTo>
                    <a:pt x="250" y="81"/>
                    <a:pt x="250" y="81"/>
                    <a:pt x="250" y="81"/>
                  </a:cubicBezTo>
                  <a:cubicBezTo>
                    <a:pt x="250" y="81"/>
                    <a:pt x="201" y="48"/>
                    <a:pt x="161" y="125"/>
                  </a:cubicBezTo>
                  <a:cubicBezTo>
                    <a:pt x="115" y="248"/>
                    <a:pt x="115" y="248"/>
                    <a:pt x="115" y="248"/>
                  </a:cubicBezTo>
                  <a:cubicBezTo>
                    <a:pt x="26" y="213"/>
                    <a:pt x="26" y="213"/>
                    <a:pt x="26" y="213"/>
                  </a:cubicBezTo>
                  <a:cubicBezTo>
                    <a:pt x="0" y="191"/>
                    <a:pt x="0" y="191"/>
                    <a:pt x="0" y="191"/>
                  </a:cubicBezTo>
                  <a:lnTo>
                    <a:pt x="82" y="223"/>
                  </a:lnTo>
                  <a:close/>
                </a:path>
              </a:pathLst>
            </a:custGeom>
            <a:solidFill>
              <a:schemeClr val="accent2">
                <a:lumMod val="75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76" name="Freeform 674"/>
            <p:cNvSpPr>
              <a:spLocks/>
            </p:cNvSpPr>
            <p:nvPr/>
          </p:nvSpPr>
          <p:spPr bwMode="auto">
            <a:xfrm>
              <a:off x="6858931" y="4021470"/>
              <a:ext cx="378514" cy="149646"/>
            </a:xfrm>
            <a:custGeom>
              <a:avLst/>
              <a:gdLst>
                <a:gd name="T0" fmla="*/ 0 w 109"/>
                <a:gd name="T1" fmla="*/ 19 h 43"/>
                <a:gd name="T2" fmla="*/ 86 w 109"/>
                <a:gd name="T3" fmla="*/ 43 h 43"/>
                <a:gd name="T4" fmla="*/ 109 w 109"/>
                <a:gd name="T5" fmla="*/ 27 h 43"/>
                <a:gd name="T6" fmla="*/ 33 w 109"/>
                <a:gd name="T7" fmla="*/ 0 h 43"/>
                <a:gd name="T8" fmla="*/ 0 w 109"/>
                <a:gd name="T9" fmla="*/ 19 h 43"/>
              </a:gdLst>
              <a:ahLst/>
              <a:cxnLst>
                <a:cxn ang="0">
                  <a:pos x="T0" y="T1"/>
                </a:cxn>
                <a:cxn ang="0">
                  <a:pos x="T2" y="T3"/>
                </a:cxn>
                <a:cxn ang="0">
                  <a:pos x="T4" y="T5"/>
                </a:cxn>
                <a:cxn ang="0">
                  <a:pos x="T6" y="T7"/>
                </a:cxn>
                <a:cxn ang="0">
                  <a:pos x="T8" y="T9"/>
                </a:cxn>
              </a:cxnLst>
              <a:rect l="0" t="0" r="r" b="b"/>
              <a:pathLst>
                <a:path w="109" h="43">
                  <a:moveTo>
                    <a:pt x="0" y="19"/>
                  </a:moveTo>
                  <a:cubicBezTo>
                    <a:pt x="86" y="43"/>
                    <a:pt x="86" y="43"/>
                    <a:pt x="86" y="43"/>
                  </a:cubicBezTo>
                  <a:cubicBezTo>
                    <a:pt x="86" y="43"/>
                    <a:pt x="99" y="30"/>
                    <a:pt x="109" y="27"/>
                  </a:cubicBezTo>
                  <a:cubicBezTo>
                    <a:pt x="33" y="0"/>
                    <a:pt x="33" y="0"/>
                    <a:pt x="33" y="0"/>
                  </a:cubicBezTo>
                  <a:cubicBezTo>
                    <a:pt x="33" y="0"/>
                    <a:pt x="8" y="11"/>
                    <a:pt x="0" y="19"/>
                  </a:cubicBezTo>
                  <a:close/>
                </a:path>
              </a:pathLst>
            </a:custGeom>
            <a:solidFill>
              <a:schemeClr val="accent2">
                <a:lumMod val="60000"/>
                <a:lumOff val="40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77" name="Freeform 675"/>
            <p:cNvSpPr>
              <a:spLocks/>
            </p:cNvSpPr>
            <p:nvPr/>
          </p:nvSpPr>
          <p:spPr bwMode="auto">
            <a:xfrm>
              <a:off x="6477484" y="2585169"/>
              <a:ext cx="856791" cy="1578610"/>
            </a:xfrm>
            <a:custGeom>
              <a:avLst/>
              <a:gdLst>
                <a:gd name="T0" fmla="*/ 164 w 247"/>
                <a:gd name="T1" fmla="*/ 242 h 455"/>
                <a:gd name="T2" fmla="*/ 136 w 247"/>
                <a:gd name="T3" fmla="*/ 297 h 455"/>
                <a:gd name="T4" fmla="*/ 151 w 247"/>
                <a:gd name="T5" fmla="*/ 437 h 455"/>
                <a:gd name="T6" fmla="*/ 127 w 247"/>
                <a:gd name="T7" fmla="*/ 455 h 455"/>
                <a:gd name="T8" fmla="*/ 110 w 247"/>
                <a:gd name="T9" fmla="*/ 371 h 455"/>
                <a:gd name="T10" fmla="*/ 52 w 247"/>
                <a:gd name="T11" fmla="*/ 147 h 455"/>
                <a:gd name="T12" fmla="*/ 23 w 247"/>
                <a:gd name="T13" fmla="*/ 98 h 455"/>
                <a:gd name="T14" fmla="*/ 105 w 247"/>
                <a:gd name="T15" fmla="*/ 0 h 455"/>
                <a:gd name="T16" fmla="*/ 247 w 247"/>
                <a:gd name="T17" fmla="*/ 193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7" h="455">
                  <a:moveTo>
                    <a:pt x="164" y="242"/>
                  </a:moveTo>
                  <a:cubicBezTo>
                    <a:pt x="156" y="260"/>
                    <a:pt x="139" y="278"/>
                    <a:pt x="136" y="297"/>
                  </a:cubicBezTo>
                  <a:cubicBezTo>
                    <a:pt x="128" y="344"/>
                    <a:pt x="178" y="387"/>
                    <a:pt x="151" y="437"/>
                  </a:cubicBezTo>
                  <a:cubicBezTo>
                    <a:pt x="151" y="437"/>
                    <a:pt x="141" y="448"/>
                    <a:pt x="127" y="455"/>
                  </a:cubicBezTo>
                  <a:cubicBezTo>
                    <a:pt x="127" y="455"/>
                    <a:pt x="125" y="402"/>
                    <a:pt x="110" y="371"/>
                  </a:cubicBezTo>
                  <a:cubicBezTo>
                    <a:pt x="95" y="341"/>
                    <a:pt x="0" y="248"/>
                    <a:pt x="52" y="147"/>
                  </a:cubicBezTo>
                  <a:cubicBezTo>
                    <a:pt x="23" y="98"/>
                    <a:pt x="23" y="98"/>
                    <a:pt x="23" y="98"/>
                  </a:cubicBezTo>
                  <a:cubicBezTo>
                    <a:pt x="23" y="98"/>
                    <a:pt x="49" y="57"/>
                    <a:pt x="105" y="0"/>
                  </a:cubicBezTo>
                  <a:cubicBezTo>
                    <a:pt x="105" y="0"/>
                    <a:pt x="158" y="139"/>
                    <a:pt x="247" y="193"/>
                  </a:cubicBezTo>
                </a:path>
              </a:pathLst>
            </a:custGeom>
            <a:solidFill>
              <a:schemeClr val="accent2">
                <a:lumMod val="20000"/>
                <a:lumOff val="80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grpSp>
      <p:grpSp>
        <p:nvGrpSpPr>
          <p:cNvPr id="9" name="Group 8"/>
          <p:cNvGrpSpPr/>
          <p:nvPr/>
        </p:nvGrpSpPr>
        <p:grpSpPr>
          <a:xfrm>
            <a:off x="8640099" y="2485133"/>
            <a:ext cx="3317460" cy="400110"/>
            <a:chOff x="8726956" y="3386015"/>
            <a:chExt cx="3317460" cy="400110"/>
          </a:xfrm>
        </p:grpSpPr>
        <p:sp>
          <p:nvSpPr>
            <p:cNvPr id="129" name="TextBox 128"/>
            <p:cNvSpPr txBox="1"/>
            <p:nvPr/>
          </p:nvSpPr>
          <p:spPr>
            <a:xfrm>
              <a:off x="9133042" y="3386015"/>
              <a:ext cx="2911374" cy="400110"/>
            </a:xfrm>
            <a:prstGeom prst="rect">
              <a:avLst/>
            </a:prstGeom>
            <a:noFill/>
          </p:spPr>
          <p:txBody>
            <a:bodyPr wrap="none" rtlCol="0">
              <a:spAutoFit/>
            </a:bodyPr>
            <a:lstStyle/>
            <a:p>
              <a:pPr defTabSz="932597"/>
              <a:r>
                <a:rPr lang="en-US" sz="2000" b="1" kern="0" dirty="0">
                  <a:solidFill>
                    <a:schemeClr val="bg2"/>
                  </a:solidFill>
                  <a:latin typeface="Segoe UI Light" panose="020B0502040204020203" pitchFamily="34" charset="0"/>
                  <a:cs typeface="Segoe UI Light" panose="020B0502040204020203" pitchFamily="34" charset="0"/>
                </a:rPr>
                <a:t>Become more productive</a:t>
              </a:r>
            </a:p>
          </p:txBody>
        </p:sp>
        <p:sp>
          <p:nvSpPr>
            <p:cNvPr id="130" name="Freeform 79"/>
            <p:cNvSpPr>
              <a:spLocks noChangeArrowheads="1"/>
            </p:cNvSpPr>
            <p:nvPr/>
          </p:nvSpPr>
          <p:spPr bwMode="auto">
            <a:xfrm>
              <a:off x="8726956" y="3405205"/>
              <a:ext cx="334597" cy="337074"/>
            </a:xfrm>
            <a:custGeom>
              <a:avLst/>
              <a:gdLst>
                <a:gd name="T0" fmla="*/ 106933 w 479"/>
                <a:gd name="T1" fmla="*/ 0 h 479"/>
                <a:gd name="T2" fmla="*/ 106933 w 479"/>
                <a:gd name="T3" fmla="*/ 0 h 479"/>
                <a:gd name="T4" fmla="*/ 0 w 479"/>
                <a:gd name="T5" fmla="*/ 107725 h 479"/>
                <a:gd name="T6" fmla="*/ 106933 w 479"/>
                <a:gd name="T7" fmla="*/ 215449 h 479"/>
                <a:gd name="T8" fmla="*/ 213866 w 479"/>
                <a:gd name="T9" fmla="*/ 107725 h 479"/>
                <a:gd name="T10" fmla="*/ 106933 w 479"/>
                <a:gd name="T11" fmla="*/ 0 h 479"/>
                <a:gd name="T12" fmla="*/ 198206 w 479"/>
                <a:gd name="T13" fmla="*/ 107725 h 479"/>
                <a:gd name="T14" fmla="*/ 198206 w 479"/>
                <a:gd name="T15" fmla="*/ 107725 h 479"/>
                <a:gd name="T16" fmla="*/ 178520 w 479"/>
                <a:gd name="T17" fmla="*/ 163615 h 479"/>
                <a:gd name="T18" fmla="*/ 174493 w 479"/>
                <a:gd name="T19" fmla="*/ 147840 h 479"/>
                <a:gd name="T20" fmla="*/ 178520 w 479"/>
                <a:gd name="T21" fmla="*/ 115838 h 479"/>
                <a:gd name="T22" fmla="*/ 166439 w 479"/>
                <a:gd name="T23" fmla="*/ 91949 h 479"/>
                <a:gd name="T24" fmla="*/ 142726 w 479"/>
                <a:gd name="T25" fmla="*/ 80230 h 479"/>
                <a:gd name="T26" fmla="*/ 154806 w 479"/>
                <a:gd name="T27" fmla="*/ 39664 h 479"/>
                <a:gd name="T28" fmla="*/ 131093 w 479"/>
                <a:gd name="T29" fmla="*/ 27945 h 479"/>
                <a:gd name="T30" fmla="*/ 134673 w 479"/>
                <a:gd name="T31" fmla="*/ 23889 h 479"/>
                <a:gd name="T32" fmla="*/ 198206 w 479"/>
                <a:gd name="T33" fmla="*/ 107725 h 479"/>
                <a:gd name="T34" fmla="*/ 94853 w 479"/>
                <a:gd name="T35" fmla="*/ 19832 h 479"/>
                <a:gd name="T36" fmla="*/ 94853 w 479"/>
                <a:gd name="T37" fmla="*/ 19832 h 479"/>
                <a:gd name="T38" fmla="*/ 83220 w 479"/>
                <a:gd name="T39" fmla="*/ 27945 h 479"/>
                <a:gd name="T40" fmla="*/ 67113 w 479"/>
                <a:gd name="T41" fmla="*/ 39664 h 479"/>
                <a:gd name="T42" fmla="*/ 51453 w 479"/>
                <a:gd name="T43" fmla="*/ 59947 h 479"/>
                <a:gd name="T44" fmla="*/ 59507 w 479"/>
                <a:gd name="T45" fmla="*/ 71666 h 479"/>
                <a:gd name="T46" fmla="*/ 79193 w 479"/>
                <a:gd name="T47" fmla="*/ 71666 h 479"/>
                <a:gd name="T48" fmla="*/ 110960 w 479"/>
                <a:gd name="T49" fmla="*/ 107725 h 479"/>
                <a:gd name="T50" fmla="*/ 83220 w 479"/>
                <a:gd name="T51" fmla="*/ 131613 h 479"/>
                <a:gd name="T52" fmla="*/ 79193 w 479"/>
                <a:gd name="T53" fmla="*/ 151896 h 479"/>
                <a:gd name="T54" fmla="*/ 79193 w 479"/>
                <a:gd name="T55" fmla="*/ 175785 h 479"/>
                <a:gd name="T56" fmla="*/ 59507 w 479"/>
                <a:gd name="T57" fmla="*/ 155502 h 479"/>
                <a:gd name="T58" fmla="*/ 55480 w 479"/>
                <a:gd name="T59" fmla="*/ 128008 h 479"/>
                <a:gd name="T60" fmla="*/ 39373 w 479"/>
                <a:gd name="T61" fmla="*/ 107725 h 479"/>
                <a:gd name="T62" fmla="*/ 47426 w 479"/>
                <a:gd name="T63" fmla="*/ 83836 h 479"/>
                <a:gd name="T64" fmla="*/ 23713 w 479"/>
                <a:gd name="T65" fmla="*/ 76173 h 479"/>
                <a:gd name="T66" fmla="*/ 94853 w 479"/>
                <a:gd name="T67" fmla="*/ 19832 h 479"/>
                <a:gd name="T68" fmla="*/ 79193 w 479"/>
                <a:gd name="T69" fmla="*/ 195617 h 479"/>
                <a:gd name="T70" fmla="*/ 79193 w 479"/>
                <a:gd name="T71" fmla="*/ 195617 h 479"/>
                <a:gd name="T72" fmla="*/ 91273 w 479"/>
                <a:gd name="T73" fmla="*/ 187504 h 479"/>
                <a:gd name="T74" fmla="*/ 106933 w 479"/>
                <a:gd name="T75" fmla="*/ 183447 h 479"/>
                <a:gd name="T76" fmla="*/ 131093 w 479"/>
                <a:gd name="T77" fmla="*/ 175785 h 479"/>
                <a:gd name="T78" fmla="*/ 158386 w 479"/>
                <a:gd name="T79" fmla="*/ 183447 h 479"/>
                <a:gd name="T80" fmla="*/ 106933 w 479"/>
                <a:gd name="T81" fmla="*/ 199674 h 479"/>
                <a:gd name="T82" fmla="*/ 79193 w 479"/>
                <a:gd name="T83" fmla="*/ 195617 h 47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479" h="479">
                  <a:moveTo>
                    <a:pt x="239" y="0"/>
                  </a:moveTo>
                  <a:lnTo>
                    <a:pt x="239" y="0"/>
                  </a:lnTo>
                  <a:cubicBezTo>
                    <a:pt x="106" y="0"/>
                    <a:pt x="0" y="106"/>
                    <a:pt x="0" y="239"/>
                  </a:cubicBezTo>
                  <a:cubicBezTo>
                    <a:pt x="0" y="372"/>
                    <a:pt x="106" y="478"/>
                    <a:pt x="239" y="478"/>
                  </a:cubicBezTo>
                  <a:cubicBezTo>
                    <a:pt x="372" y="478"/>
                    <a:pt x="478" y="372"/>
                    <a:pt x="478" y="239"/>
                  </a:cubicBezTo>
                  <a:cubicBezTo>
                    <a:pt x="478" y="106"/>
                    <a:pt x="372" y="0"/>
                    <a:pt x="239" y="0"/>
                  </a:cubicBezTo>
                  <a:close/>
                  <a:moveTo>
                    <a:pt x="443" y="239"/>
                  </a:moveTo>
                  <a:lnTo>
                    <a:pt x="443" y="239"/>
                  </a:lnTo>
                  <a:cubicBezTo>
                    <a:pt x="443" y="292"/>
                    <a:pt x="425" y="328"/>
                    <a:pt x="399" y="363"/>
                  </a:cubicBezTo>
                  <a:cubicBezTo>
                    <a:pt x="390" y="363"/>
                    <a:pt x="381" y="345"/>
                    <a:pt x="390" y="328"/>
                  </a:cubicBezTo>
                  <a:cubicBezTo>
                    <a:pt x="399" y="310"/>
                    <a:pt x="399" y="275"/>
                    <a:pt x="399" y="257"/>
                  </a:cubicBezTo>
                  <a:cubicBezTo>
                    <a:pt x="399" y="239"/>
                    <a:pt x="390" y="204"/>
                    <a:pt x="372" y="204"/>
                  </a:cubicBezTo>
                  <a:cubicBezTo>
                    <a:pt x="346" y="204"/>
                    <a:pt x="337" y="204"/>
                    <a:pt x="319" y="178"/>
                  </a:cubicBezTo>
                  <a:cubicBezTo>
                    <a:pt x="301" y="124"/>
                    <a:pt x="372" y="115"/>
                    <a:pt x="346" y="88"/>
                  </a:cubicBezTo>
                  <a:cubicBezTo>
                    <a:pt x="337" y="80"/>
                    <a:pt x="301" y="115"/>
                    <a:pt x="293" y="62"/>
                  </a:cubicBezTo>
                  <a:lnTo>
                    <a:pt x="301" y="53"/>
                  </a:lnTo>
                  <a:cubicBezTo>
                    <a:pt x="381" y="80"/>
                    <a:pt x="443" y="150"/>
                    <a:pt x="443" y="239"/>
                  </a:cubicBezTo>
                  <a:close/>
                  <a:moveTo>
                    <a:pt x="212" y="44"/>
                  </a:moveTo>
                  <a:lnTo>
                    <a:pt x="212" y="44"/>
                  </a:lnTo>
                  <a:cubicBezTo>
                    <a:pt x="204" y="53"/>
                    <a:pt x="194" y="53"/>
                    <a:pt x="186" y="62"/>
                  </a:cubicBezTo>
                  <a:cubicBezTo>
                    <a:pt x="168" y="80"/>
                    <a:pt x="159" y="71"/>
                    <a:pt x="150" y="88"/>
                  </a:cubicBezTo>
                  <a:cubicBezTo>
                    <a:pt x="141" y="106"/>
                    <a:pt x="115" y="124"/>
                    <a:pt x="115" y="133"/>
                  </a:cubicBezTo>
                  <a:cubicBezTo>
                    <a:pt x="115" y="142"/>
                    <a:pt x="133" y="159"/>
                    <a:pt x="133" y="159"/>
                  </a:cubicBezTo>
                  <a:cubicBezTo>
                    <a:pt x="141" y="150"/>
                    <a:pt x="159" y="150"/>
                    <a:pt x="177" y="159"/>
                  </a:cubicBezTo>
                  <a:cubicBezTo>
                    <a:pt x="186" y="159"/>
                    <a:pt x="275" y="169"/>
                    <a:pt x="248" y="239"/>
                  </a:cubicBezTo>
                  <a:cubicBezTo>
                    <a:pt x="239" y="266"/>
                    <a:pt x="194" y="257"/>
                    <a:pt x="186" y="292"/>
                  </a:cubicBezTo>
                  <a:cubicBezTo>
                    <a:pt x="186" y="301"/>
                    <a:pt x="186" y="328"/>
                    <a:pt x="177" y="337"/>
                  </a:cubicBezTo>
                  <a:cubicBezTo>
                    <a:pt x="177" y="345"/>
                    <a:pt x="186" y="390"/>
                    <a:pt x="177" y="390"/>
                  </a:cubicBezTo>
                  <a:cubicBezTo>
                    <a:pt x="168" y="390"/>
                    <a:pt x="133" y="345"/>
                    <a:pt x="133" y="345"/>
                  </a:cubicBezTo>
                  <a:cubicBezTo>
                    <a:pt x="133" y="337"/>
                    <a:pt x="124" y="310"/>
                    <a:pt x="124" y="284"/>
                  </a:cubicBezTo>
                  <a:cubicBezTo>
                    <a:pt x="124" y="266"/>
                    <a:pt x="88" y="266"/>
                    <a:pt x="88" y="239"/>
                  </a:cubicBezTo>
                  <a:cubicBezTo>
                    <a:pt x="88" y="213"/>
                    <a:pt x="106" y="195"/>
                    <a:pt x="106" y="186"/>
                  </a:cubicBezTo>
                  <a:cubicBezTo>
                    <a:pt x="97" y="169"/>
                    <a:pt x="62" y="169"/>
                    <a:pt x="53" y="169"/>
                  </a:cubicBezTo>
                  <a:cubicBezTo>
                    <a:pt x="80" y="97"/>
                    <a:pt x="141" y="53"/>
                    <a:pt x="212" y="44"/>
                  </a:cubicBezTo>
                  <a:close/>
                  <a:moveTo>
                    <a:pt x="177" y="434"/>
                  </a:moveTo>
                  <a:lnTo>
                    <a:pt x="177" y="434"/>
                  </a:lnTo>
                  <a:cubicBezTo>
                    <a:pt x="186" y="425"/>
                    <a:pt x="186" y="416"/>
                    <a:pt x="204" y="416"/>
                  </a:cubicBezTo>
                  <a:cubicBezTo>
                    <a:pt x="212" y="416"/>
                    <a:pt x="221" y="416"/>
                    <a:pt x="239" y="407"/>
                  </a:cubicBezTo>
                  <a:cubicBezTo>
                    <a:pt x="248" y="407"/>
                    <a:pt x="275" y="398"/>
                    <a:pt x="293" y="390"/>
                  </a:cubicBezTo>
                  <a:cubicBezTo>
                    <a:pt x="310" y="390"/>
                    <a:pt x="346" y="398"/>
                    <a:pt x="354" y="407"/>
                  </a:cubicBezTo>
                  <a:cubicBezTo>
                    <a:pt x="319" y="434"/>
                    <a:pt x="284" y="443"/>
                    <a:pt x="239" y="443"/>
                  </a:cubicBezTo>
                  <a:cubicBezTo>
                    <a:pt x="221" y="443"/>
                    <a:pt x="194" y="443"/>
                    <a:pt x="177" y="434"/>
                  </a:cubicBezTo>
                  <a:close/>
                </a:path>
              </a:pathLst>
            </a:custGeom>
            <a:solidFill>
              <a:schemeClr val="accent4"/>
            </a:solidFill>
            <a:ln>
              <a:noFill/>
            </a:ln>
            <a:effectLst/>
            <a:extLst/>
          </p:spPr>
          <p:txBody>
            <a:bodyPr wrap="none" lIns="34973" tIns="17486" rIns="34973" bIns="17486" anchor="ctr"/>
            <a:lstStyle/>
            <a:p>
              <a:pPr defTabSz="932597"/>
              <a:endParaRPr lang="en-US" sz="1836" kern="0" dirty="0">
                <a:solidFill>
                  <a:sysClr val="windowText" lastClr="000000"/>
                </a:solidFill>
              </a:endParaRPr>
            </a:p>
          </p:txBody>
        </p:sp>
      </p:grpSp>
      <p:grpSp>
        <p:nvGrpSpPr>
          <p:cNvPr id="6" name="Group 5"/>
          <p:cNvGrpSpPr/>
          <p:nvPr/>
        </p:nvGrpSpPr>
        <p:grpSpPr>
          <a:xfrm>
            <a:off x="1454167" y="4080798"/>
            <a:ext cx="2366691" cy="2157939"/>
            <a:chOff x="1424919" y="4001145"/>
            <a:chExt cx="2320496" cy="2115819"/>
          </a:xfrm>
        </p:grpSpPr>
        <p:sp>
          <p:nvSpPr>
            <p:cNvPr id="622" name="Freeform 620"/>
            <p:cNvSpPr>
              <a:spLocks noEditPoints="1"/>
            </p:cNvSpPr>
            <p:nvPr/>
          </p:nvSpPr>
          <p:spPr bwMode="auto">
            <a:xfrm>
              <a:off x="1424919" y="5437624"/>
              <a:ext cx="2320496" cy="679340"/>
            </a:xfrm>
            <a:custGeom>
              <a:avLst/>
              <a:gdLst>
                <a:gd name="T0" fmla="*/ 840 w 841"/>
                <a:gd name="T1" fmla="*/ 126 h 246"/>
                <a:gd name="T2" fmla="*/ 821 w 841"/>
                <a:gd name="T3" fmla="*/ 161 h 246"/>
                <a:gd name="T4" fmla="*/ 755 w 841"/>
                <a:gd name="T5" fmla="*/ 195 h 246"/>
                <a:gd name="T6" fmla="*/ 594 w 841"/>
                <a:gd name="T7" fmla="*/ 228 h 246"/>
                <a:gd name="T8" fmla="*/ 447 w 841"/>
                <a:gd name="T9" fmla="*/ 234 h 246"/>
                <a:gd name="T10" fmla="*/ 419 w 841"/>
                <a:gd name="T11" fmla="*/ 231 h 246"/>
                <a:gd name="T12" fmla="*/ 400 w 841"/>
                <a:gd name="T13" fmla="*/ 230 h 246"/>
                <a:gd name="T14" fmla="*/ 391 w 841"/>
                <a:gd name="T15" fmla="*/ 230 h 246"/>
                <a:gd name="T16" fmla="*/ 304 w 841"/>
                <a:gd name="T17" fmla="*/ 240 h 246"/>
                <a:gd name="T18" fmla="*/ 217 w 841"/>
                <a:gd name="T19" fmla="*/ 243 h 246"/>
                <a:gd name="T20" fmla="*/ 207 w 841"/>
                <a:gd name="T21" fmla="*/ 242 h 246"/>
                <a:gd name="T22" fmla="*/ 201 w 841"/>
                <a:gd name="T23" fmla="*/ 241 h 246"/>
                <a:gd name="T24" fmla="*/ 181 w 841"/>
                <a:gd name="T25" fmla="*/ 236 h 246"/>
                <a:gd name="T26" fmla="*/ 132 w 841"/>
                <a:gd name="T27" fmla="*/ 214 h 246"/>
                <a:gd name="T28" fmla="*/ 118 w 841"/>
                <a:gd name="T29" fmla="*/ 207 h 246"/>
                <a:gd name="T30" fmla="*/ 105 w 841"/>
                <a:gd name="T31" fmla="*/ 200 h 246"/>
                <a:gd name="T32" fmla="*/ 27 w 841"/>
                <a:gd name="T33" fmla="*/ 164 h 246"/>
                <a:gd name="T34" fmla="*/ 0 w 841"/>
                <a:gd name="T35" fmla="*/ 127 h 246"/>
                <a:gd name="T36" fmla="*/ 0 w 841"/>
                <a:gd name="T37" fmla="*/ 122 h 246"/>
                <a:gd name="T38" fmla="*/ 0 w 841"/>
                <a:gd name="T39" fmla="*/ 120 h 246"/>
                <a:gd name="T40" fmla="*/ 1 w 841"/>
                <a:gd name="T41" fmla="*/ 114 h 246"/>
                <a:gd name="T42" fmla="*/ 19 w 841"/>
                <a:gd name="T43" fmla="*/ 84 h 246"/>
                <a:gd name="T44" fmla="*/ 136 w 841"/>
                <a:gd name="T45" fmla="*/ 31 h 246"/>
                <a:gd name="T46" fmla="*/ 299 w 841"/>
                <a:gd name="T47" fmla="*/ 5 h 246"/>
                <a:gd name="T48" fmla="*/ 453 w 841"/>
                <a:gd name="T49" fmla="*/ 0 h 246"/>
                <a:gd name="T50" fmla="*/ 706 w 841"/>
                <a:gd name="T51" fmla="*/ 34 h 246"/>
                <a:gd name="T52" fmla="*/ 818 w 841"/>
                <a:gd name="T53" fmla="*/ 83 h 246"/>
                <a:gd name="T54" fmla="*/ 840 w 841"/>
                <a:gd name="T55" fmla="*/ 116 h 246"/>
                <a:gd name="T56" fmla="*/ 840 w 841"/>
                <a:gd name="T57" fmla="*/ 120 h 246"/>
                <a:gd name="T58" fmla="*/ 840 w 841"/>
                <a:gd name="T59" fmla="*/ 121 h 246"/>
                <a:gd name="T60" fmla="*/ 839 w 841"/>
                <a:gd name="T61" fmla="*/ 118 h 246"/>
                <a:gd name="T62" fmla="*/ 833 w 841"/>
                <a:gd name="T63" fmla="*/ 102 h 246"/>
                <a:gd name="T64" fmla="*/ 789 w 841"/>
                <a:gd name="T65" fmla="*/ 68 h 246"/>
                <a:gd name="T66" fmla="*/ 704 w 841"/>
                <a:gd name="T67" fmla="*/ 39 h 246"/>
                <a:gd name="T68" fmla="*/ 453 w 841"/>
                <a:gd name="T69" fmla="*/ 13 h 246"/>
                <a:gd name="T70" fmla="*/ 220 w 841"/>
                <a:gd name="T71" fmla="*/ 28 h 246"/>
                <a:gd name="T72" fmla="*/ 61 w 841"/>
                <a:gd name="T73" fmla="*/ 71 h 246"/>
                <a:gd name="T74" fmla="*/ 11 w 841"/>
                <a:gd name="T75" fmla="*/ 125 h 246"/>
                <a:gd name="T76" fmla="*/ 33 w 841"/>
                <a:gd name="T77" fmla="*/ 155 h 246"/>
                <a:gd name="T78" fmla="*/ 108 w 841"/>
                <a:gd name="T79" fmla="*/ 191 h 246"/>
                <a:gd name="T80" fmla="*/ 123 w 841"/>
                <a:gd name="T81" fmla="*/ 198 h 246"/>
                <a:gd name="T82" fmla="*/ 137 w 841"/>
                <a:gd name="T83" fmla="*/ 206 h 246"/>
                <a:gd name="T84" fmla="*/ 184 w 841"/>
                <a:gd name="T85" fmla="*/ 227 h 246"/>
                <a:gd name="T86" fmla="*/ 203 w 841"/>
                <a:gd name="T87" fmla="*/ 232 h 246"/>
                <a:gd name="T88" fmla="*/ 208 w 841"/>
                <a:gd name="T89" fmla="*/ 233 h 246"/>
                <a:gd name="T90" fmla="*/ 218 w 841"/>
                <a:gd name="T91" fmla="*/ 235 h 246"/>
                <a:gd name="T92" fmla="*/ 303 w 841"/>
                <a:gd name="T93" fmla="*/ 232 h 246"/>
                <a:gd name="T94" fmla="*/ 391 w 841"/>
                <a:gd name="T95" fmla="*/ 223 h 246"/>
                <a:gd name="T96" fmla="*/ 401 w 841"/>
                <a:gd name="T97" fmla="*/ 223 h 246"/>
                <a:gd name="T98" fmla="*/ 420 w 841"/>
                <a:gd name="T99" fmla="*/ 224 h 246"/>
                <a:gd name="T100" fmla="*/ 447 w 841"/>
                <a:gd name="T101" fmla="*/ 227 h 246"/>
                <a:gd name="T102" fmla="*/ 593 w 841"/>
                <a:gd name="T103" fmla="*/ 224 h 246"/>
                <a:gd name="T104" fmla="*/ 708 w 841"/>
                <a:gd name="T105" fmla="*/ 206 h 246"/>
                <a:gd name="T106" fmla="*/ 793 w 841"/>
                <a:gd name="T107" fmla="*/ 178 h 246"/>
                <a:gd name="T108" fmla="*/ 835 w 841"/>
                <a:gd name="T109" fmla="*/ 141 h 246"/>
                <a:gd name="T110" fmla="*/ 840 w 841"/>
                <a:gd name="T111" fmla="*/ 121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41" h="246">
                  <a:moveTo>
                    <a:pt x="840" y="121"/>
                  </a:moveTo>
                  <a:cubicBezTo>
                    <a:pt x="840" y="121"/>
                    <a:pt x="840" y="123"/>
                    <a:pt x="840" y="126"/>
                  </a:cubicBezTo>
                  <a:cubicBezTo>
                    <a:pt x="840" y="130"/>
                    <a:pt x="839" y="135"/>
                    <a:pt x="836" y="141"/>
                  </a:cubicBezTo>
                  <a:cubicBezTo>
                    <a:pt x="833" y="147"/>
                    <a:pt x="828" y="154"/>
                    <a:pt x="821" y="161"/>
                  </a:cubicBezTo>
                  <a:cubicBezTo>
                    <a:pt x="814" y="167"/>
                    <a:pt x="805" y="174"/>
                    <a:pt x="794" y="179"/>
                  </a:cubicBezTo>
                  <a:cubicBezTo>
                    <a:pt x="782" y="185"/>
                    <a:pt x="770" y="190"/>
                    <a:pt x="755" y="195"/>
                  </a:cubicBezTo>
                  <a:cubicBezTo>
                    <a:pt x="741" y="200"/>
                    <a:pt x="726" y="204"/>
                    <a:pt x="709" y="208"/>
                  </a:cubicBezTo>
                  <a:cubicBezTo>
                    <a:pt x="675" y="216"/>
                    <a:pt x="636" y="221"/>
                    <a:pt x="594" y="228"/>
                  </a:cubicBezTo>
                  <a:cubicBezTo>
                    <a:pt x="552" y="233"/>
                    <a:pt x="505" y="237"/>
                    <a:pt x="456" y="234"/>
                  </a:cubicBezTo>
                  <a:cubicBezTo>
                    <a:pt x="453" y="234"/>
                    <a:pt x="450" y="234"/>
                    <a:pt x="447" y="234"/>
                  </a:cubicBezTo>
                  <a:cubicBezTo>
                    <a:pt x="444" y="234"/>
                    <a:pt x="441" y="233"/>
                    <a:pt x="438" y="233"/>
                  </a:cubicBezTo>
                  <a:cubicBezTo>
                    <a:pt x="431" y="232"/>
                    <a:pt x="425" y="232"/>
                    <a:pt x="419" y="231"/>
                  </a:cubicBezTo>
                  <a:cubicBezTo>
                    <a:pt x="416" y="231"/>
                    <a:pt x="413" y="231"/>
                    <a:pt x="410" y="230"/>
                  </a:cubicBezTo>
                  <a:cubicBezTo>
                    <a:pt x="407" y="230"/>
                    <a:pt x="404" y="230"/>
                    <a:pt x="400" y="230"/>
                  </a:cubicBezTo>
                  <a:cubicBezTo>
                    <a:pt x="396" y="230"/>
                    <a:pt x="396" y="230"/>
                    <a:pt x="396" y="230"/>
                  </a:cubicBezTo>
                  <a:cubicBezTo>
                    <a:pt x="391" y="230"/>
                    <a:pt x="391" y="230"/>
                    <a:pt x="391" y="230"/>
                  </a:cubicBezTo>
                  <a:cubicBezTo>
                    <a:pt x="388" y="230"/>
                    <a:pt x="385" y="230"/>
                    <a:pt x="382" y="230"/>
                  </a:cubicBezTo>
                  <a:cubicBezTo>
                    <a:pt x="356" y="232"/>
                    <a:pt x="330" y="236"/>
                    <a:pt x="304" y="240"/>
                  </a:cubicBezTo>
                  <a:cubicBezTo>
                    <a:pt x="278" y="243"/>
                    <a:pt x="250" y="246"/>
                    <a:pt x="222" y="244"/>
                  </a:cubicBezTo>
                  <a:cubicBezTo>
                    <a:pt x="220" y="244"/>
                    <a:pt x="219" y="243"/>
                    <a:pt x="217" y="243"/>
                  </a:cubicBezTo>
                  <a:cubicBezTo>
                    <a:pt x="212" y="243"/>
                    <a:pt x="212" y="243"/>
                    <a:pt x="212" y="243"/>
                  </a:cubicBezTo>
                  <a:cubicBezTo>
                    <a:pt x="207" y="242"/>
                    <a:pt x="207" y="242"/>
                    <a:pt x="207" y="242"/>
                  </a:cubicBezTo>
                  <a:cubicBezTo>
                    <a:pt x="204" y="241"/>
                    <a:pt x="204" y="241"/>
                    <a:pt x="204" y="241"/>
                  </a:cubicBezTo>
                  <a:cubicBezTo>
                    <a:pt x="203" y="241"/>
                    <a:pt x="202" y="241"/>
                    <a:pt x="201" y="241"/>
                  </a:cubicBezTo>
                  <a:cubicBezTo>
                    <a:pt x="198" y="240"/>
                    <a:pt x="195" y="239"/>
                    <a:pt x="191" y="239"/>
                  </a:cubicBezTo>
                  <a:cubicBezTo>
                    <a:pt x="181" y="236"/>
                    <a:pt x="181" y="236"/>
                    <a:pt x="181" y="236"/>
                  </a:cubicBezTo>
                  <a:cubicBezTo>
                    <a:pt x="167" y="231"/>
                    <a:pt x="154" y="226"/>
                    <a:pt x="142" y="219"/>
                  </a:cubicBezTo>
                  <a:cubicBezTo>
                    <a:pt x="138" y="218"/>
                    <a:pt x="135" y="216"/>
                    <a:pt x="132" y="214"/>
                  </a:cubicBezTo>
                  <a:cubicBezTo>
                    <a:pt x="129" y="213"/>
                    <a:pt x="126" y="211"/>
                    <a:pt x="123" y="209"/>
                  </a:cubicBezTo>
                  <a:cubicBezTo>
                    <a:pt x="118" y="207"/>
                    <a:pt x="118" y="207"/>
                    <a:pt x="118" y="207"/>
                  </a:cubicBezTo>
                  <a:cubicBezTo>
                    <a:pt x="117" y="206"/>
                    <a:pt x="115" y="205"/>
                    <a:pt x="114" y="204"/>
                  </a:cubicBezTo>
                  <a:cubicBezTo>
                    <a:pt x="111" y="203"/>
                    <a:pt x="108" y="201"/>
                    <a:pt x="105" y="200"/>
                  </a:cubicBezTo>
                  <a:cubicBezTo>
                    <a:pt x="92" y="195"/>
                    <a:pt x="78" y="190"/>
                    <a:pt x="65" y="184"/>
                  </a:cubicBezTo>
                  <a:cubicBezTo>
                    <a:pt x="52" y="179"/>
                    <a:pt x="39" y="173"/>
                    <a:pt x="27" y="164"/>
                  </a:cubicBezTo>
                  <a:cubicBezTo>
                    <a:pt x="21" y="160"/>
                    <a:pt x="15" y="155"/>
                    <a:pt x="10" y="149"/>
                  </a:cubicBezTo>
                  <a:cubicBezTo>
                    <a:pt x="5" y="142"/>
                    <a:pt x="2" y="135"/>
                    <a:pt x="0" y="127"/>
                  </a:cubicBezTo>
                  <a:cubicBezTo>
                    <a:pt x="0" y="126"/>
                    <a:pt x="0" y="125"/>
                    <a:pt x="0" y="124"/>
                  </a:cubicBezTo>
                  <a:cubicBezTo>
                    <a:pt x="0" y="122"/>
                    <a:pt x="0" y="122"/>
                    <a:pt x="0" y="122"/>
                  </a:cubicBezTo>
                  <a:cubicBezTo>
                    <a:pt x="0" y="121"/>
                    <a:pt x="0" y="121"/>
                    <a:pt x="0" y="121"/>
                  </a:cubicBezTo>
                  <a:cubicBezTo>
                    <a:pt x="0" y="121"/>
                    <a:pt x="0" y="121"/>
                    <a:pt x="0" y="120"/>
                  </a:cubicBezTo>
                  <a:cubicBezTo>
                    <a:pt x="0" y="119"/>
                    <a:pt x="0" y="119"/>
                    <a:pt x="0" y="118"/>
                  </a:cubicBezTo>
                  <a:cubicBezTo>
                    <a:pt x="1" y="114"/>
                    <a:pt x="1" y="114"/>
                    <a:pt x="1" y="114"/>
                  </a:cubicBezTo>
                  <a:cubicBezTo>
                    <a:pt x="1" y="110"/>
                    <a:pt x="3" y="106"/>
                    <a:pt x="5" y="103"/>
                  </a:cubicBezTo>
                  <a:cubicBezTo>
                    <a:pt x="8" y="96"/>
                    <a:pt x="13" y="90"/>
                    <a:pt x="19" y="84"/>
                  </a:cubicBezTo>
                  <a:cubicBezTo>
                    <a:pt x="30" y="74"/>
                    <a:pt x="43" y="67"/>
                    <a:pt x="56" y="60"/>
                  </a:cubicBezTo>
                  <a:cubicBezTo>
                    <a:pt x="82" y="47"/>
                    <a:pt x="109" y="39"/>
                    <a:pt x="136" y="31"/>
                  </a:cubicBezTo>
                  <a:cubicBezTo>
                    <a:pt x="163" y="24"/>
                    <a:pt x="191" y="19"/>
                    <a:pt x="218" y="14"/>
                  </a:cubicBezTo>
                  <a:cubicBezTo>
                    <a:pt x="245" y="10"/>
                    <a:pt x="272" y="7"/>
                    <a:pt x="299" y="5"/>
                  </a:cubicBezTo>
                  <a:cubicBezTo>
                    <a:pt x="326" y="2"/>
                    <a:pt x="352" y="1"/>
                    <a:pt x="378" y="0"/>
                  </a:cubicBezTo>
                  <a:cubicBezTo>
                    <a:pt x="404" y="0"/>
                    <a:pt x="429" y="0"/>
                    <a:pt x="453" y="0"/>
                  </a:cubicBezTo>
                  <a:cubicBezTo>
                    <a:pt x="502" y="2"/>
                    <a:pt x="549" y="6"/>
                    <a:pt x="591" y="12"/>
                  </a:cubicBezTo>
                  <a:cubicBezTo>
                    <a:pt x="633" y="18"/>
                    <a:pt x="672" y="25"/>
                    <a:pt x="706" y="34"/>
                  </a:cubicBezTo>
                  <a:cubicBezTo>
                    <a:pt x="739" y="43"/>
                    <a:pt x="768" y="54"/>
                    <a:pt x="790" y="65"/>
                  </a:cubicBezTo>
                  <a:cubicBezTo>
                    <a:pt x="801" y="71"/>
                    <a:pt x="811" y="77"/>
                    <a:pt x="818" y="83"/>
                  </a:cubicBezTo>
                  <a:cubicBezTo>
                    <a:pt x="826" y="89"/>
                    <a:pt x="831" y="96"/>
                    <a:pt x="835" y="101"/>
                  </a:cubicBezTo>
                  <a:cubicBezTo>
                    <a:pt x="838" y="107"/>
                    <a:pt x="840" y="112"/>
                    <a:pt x="840" y="116"/>
                  </a:cubicBezTo>
                  <a:cubicBezTo>
                    <a:pt x="840" y="117"/>
                    <a:pt x="840" y="117"/>
                    <a:pt x="841" y="118"/>
                  </a:cubicBezTo>
                  <a:cubicBezTo>
                    <a:pt x="841" y="119"/>
                    <a:pt x="840" y="119"/>
                    <a:pt x="840" y="120"/>
                  </a:cubicBezTo>
                  <a:cubicBezTo>
                    <a:pt x="840" y="121"/>
                    <a:pt x="840" y="121"/>
                    <a:pt x="840" y="121"/>
                  </a:cubicBezTo>
                  <a:close/>
                  <a:moveTo>
                    <a:pt x="840" y="121"/>
                  </a:moveTo>
                  <a:cubicBezTo>
                    <a:pt x="840" y="121"/>
                    <a:pt x="840" y="121"/>
                    <a:pt x="839" y="120"/>
                  </a:cubicBezTo>
                  <a:cubicBezTo>
                    <a:pt x="839" y="119"/>
                    <a:pt x="839" y="119"/>
                    <a:pt x="839" y="118"/>
                  </a:cubicBezTo>
                  <a:cubicBezTo>
                    <a:pt x="839" y="118"/>
                    <a:pt x="839" y="117"/>
                    <a:pt x="839" y="116"/>
                  </a:cubicBezTo>
                  <a:cubicBezTo>
                    <a:pt x="838" y="113"/>
                    <a:pt x="837" y="108"/>
                    <a:pt x="833" y="102"/>
                  </a:cubicBezTo>
                  <a:cubicBezTo>
                    <a:pt x="830" y="97"/>
                    <a:pt x="824" y="91"/>
                    <a:pt x="817" y="85"/>
                  </a:cubicBezTo>
                  <a:cubicBezTo>
                    <a:pt x="809" y="79"/>
                    <a:pt x="800" y="73"/>
                    <a:pt x="789" y="68"/>
                  </a:cubicBezTo>
                  <a:cubicBezTo>
                    <a:pt x="778" y="62"/>
                    <a:pt x="765" y="57"/>
                    <a:pt x="751" y="52"/>
                  </a:cubicBezTo>
                  <a:cubicBezTo>
                    <a:pt x="737" y="48"/>
                    <a:pt x="721" y="43"/>
                    <a:pt x="704" y="39"/>
                  </a:cubicBezTo>
                  <a:cubicBezTo>
                    <a:pt x="671" y="31"/>
                    <a:pt x="632" y="25"/>
                    <a:pt x="590" y="21"/>
                  </a:cubicBezTo>
                  <a:cubicBezTo>
                    <a:pt x="548" y="17"/>
                    <a:pt x="502" y="14"/>
                    <a:pt x="453" y="13"/>
                  </a:cubicBezTo>
                  <a:cubicBezTo>
                    <a:pt x="404" y="13"/>
                    <a:pt x="353" y="14"/>
                    <a:pt x="300" y="19"/>
                  </a:cubicBezTo>
                  <a:cubicBezTo>
                    <a:pt x="274" y="21"/>
                    <a:pt x="247" y="24"/>
                    <a:pt x="220" y="28"/>
                  </a:cubicBezTo>
                  <a:cubicBezTo>
                    <a:pt x="193" y="32"/>
                    <a:pt x="166" y="37"/>
                    <a:pt x="139" y="44"/>
                  </a:cubicBezTo>
                  <a:cubicBezTo>
                    <a:pt x="113" y="51"/>
                    <a:pt x="86" y="59"/>
                    <a:pt x="61" y="71"/>
                  </a:cubicBezTo>
                  <a:cubicBezTo>
                    <a:pt x="48" y="77"/>
                    <a:pt x="36" y="84"/>
                    <a:pt x="27" y="93"/>
                  </a:cubicBezTo>
                  <a:cubicBezTo>
                    <a:pt x="17" y="102"/>
                    <a:pt x="9" y="113"/>
                    <a:pt x="11" y="125"/>
                  </a:cubicBezTo>
                  <a:cubicBezTo>
                    <a:pt x="12" y="131"/>
                    <a:pt x="14" y="137"/>
                    <a:pt x="18" y="142"/>
                  </a:cubicBezTo>
                  <a:cubicBezTo>
                    <a:pt x="22" y="147"/>
                    <a:pt x="27" y="152"/>
                    <a:pt x="33" y="155"/>
                  </a:cubicBezTo>
                  <a:cubicBezTo>
                    <a:pt x="44" y="163"/>
                    <a:pt x="56" y="169"/>
                    <a:pt x="69" y="175"/>
                  </a:cubicBezTo>
                  <a:cubicBezTo>
                    <a:pt x="82" y="180"/>
                    <a:pt x="95" y="185"/>
                    <a:pt x="108" y="191"/>
                  </a:cubicBezTo>
                  <a:cubicBezTo>
                    <a:pt x="112" y="192"/>
                    <a:pt x="115" y="194"/>
                    <a:pt x="118" y="196"/>
                  </a:cubicBezTo>
                  <a:cubicBezTo>
                    <a:pt x="120" y="197"/>
                    <a:pt x="121" y="197"/>
                    <a:pt x="123" y="198"/>
                  </a:cubicBezTo>
                  <a:cubicBezTo>
                    <a:pt x="128" y="201"/>
                    <a:pt x="128" y="201"/>
                    <a:pt x="128" y="201"/>
                  </a:cubicBezTo>
                  <a:cubicBezTo>
                    <a:pt x="131" y="203"/>
                    <a:pt x="134" y="204"/>
                    <a:pt x="137" y="206"/>
                  </a:cubicBezTo>
                  <a:cubicBezTo>
                    <a:pt x="140" y="208"/>
                    <a:pt x="143" y="209"/>
                    <a:pt x="146" y="211"/>
                  </a:cubicBezTo>
                  <a:cubicBezTo>
                    <a:pt x="158" y="217"/>
                    <a:pt x="171" y="223"/>
                    <a:pt x="184" y="227"/>
                  </a:cubicBezTo>
                  <a:cubicBezTo>
                    <a:pt x="193" y="230"/>
                    <a:pt x="193" y="230"/>
                    <a:pt x="193" y="230"/>
                  </a:cubicBezTo>
                  <a:cubicBezTo>
                    <a:pt x="196" y="231"/>
                    <a:pt x="200" y="231"/>
                    <a:pt x="203" y="232"/>
                  </a:cubicBezTo>
                  <a:cubicBezTo>
                    <a:pt x="204" y="232"/>
                    <a:pt x="205" y="233"/>
                    <a:pt x="206" y="233"/>
                  </a:cubicBezTo>
                  <a:cubicBezTo>
                    <a:pt x="208" y="233"/>
                    <a:pt x="208" y="233"/>
                    <a:pt x="208" y="233"/>
                  </a:cubicBezTo>
                  <a:cubicBezTo>
                    <a:pt x="213" y="234"/>
                    <a:pt x="213" y="234"/>
                    <a:pt x="213" y="234"/>
                  </a:cubicBezTo>
                  <a:cubicBezTo>
                    <a:pt x="218" y="235"/>
                    <a:pt x="218" y="235"/>
                    <a:pt x="218" y="235"/>
                  </a:cubicBezTo>
                  <a:cubicBezTo>
                    <a:pt x="220" y="235"/>
                    <a:pt x="221" y="235"/>
                    <a:pt x="223" y="235"/>
                  </a:cubicBezTo>
                  <a:cubicBezTo>
                    <a:pt x="250" y="238"/>
                    <a:pt x="277" y="235"/>
                    <a:pt x="303" y="232"/>
                  </a:cubicBezTo>
                  <a:cubicBezTo>
                    <a:pt x="329" y="228"/>
                    <a:pt x="355" y="224"/>
                    <a:pt x="381" y="223"/>
                  </a:cubicBezTo>
                  <a:cubicBezTo>
                    <a:pt x="384" y="223"/>
                    <a:pt x="388" y="223"/>
                    <a:pt x="391" y="223"/>
                  </a:cubicBezTo>
                  <a:cubicBezTo>
                    <a:pt x="396" y="223"/>
                    <a:pt x="396" y="223"/>
                    <a:pt x="396" y="223"/>
                  </a:cubicBezTo>
                  <a:cubicBezTo>
                    <a:pt x="401" y="223"/>
                    <a:pt x="401" y="223"/>
                    <a:pt x="401" y="223"/>
                  </a:cubicBezTo>
                  <a:cubicBezTo>
                    <a:pt x="404" y="223"/>
                    <a:pt x="407" y="223"/>
                    <a:pt x="410" y="223"/>
                  </a:cubicBezTo>
                  <a:cubicBezTo>
                    <a:pt x="413" y="224"/>
                    <a:pt x="417" y="224"/>
                    <a:pt x="420" y="224"/>
                  </a:cubicBezTo>
                  <a:cubicBezTo>
                    <a:pt x="426" y="225"/>
                    <a:pt x="432" y="226"/>
                    <a:pt x="438" y="226"/>
                  </a:cubicBezTo>
                  <a:cubicBezTo>
                    <a:pt x="441" y="227"/>
                    <a:pt x="444" y="227"/>
                    <a:pt x="447" y="227"/>
                  </a:cubicBezTo>
                  <a:cubicBezTo>
                    <a:pt x="450" y="228"/>
                    <a:pt x="454" y="228"/>
                    <a:pt x="457" y="228"/>
                  </a:cubicBezTo>
                  <a:cubicBezTo>
                    <a:pt x="505" y="232"/>
                    <a:pt x="551" y="228"/>
                    <a:pt x="593" y="224"/>
                  </a:cubicBezTo>
                  <a:cubicBezTo>
                    <a:pt x="615" y="221"/>
                    <a:pt x="635" y="219"/>
                    <a:pt x="654" y="216"/>
                  </a:cubicBezTo>
                  <a:cubicBezTo>
                    <a:pt x="673" y="213"/>
                    <a:pt x="691" y="210"/>
                    <a:pt x="708" y="206"/>
                  </a:cubicBezTo>
                  <a:cubicBezTo>
                    <a:pt x="725" y="202"/>
                    <a:pt x="741" y="198"/>
                    <a:pt x="755" y="194"/>
                  </a:cubicBezTo>
                  <a:cubicBezTo>
                    <a:pt x="769" y="189"/>
                    <a:pt x="782" y="184"/>
                    <a:pt x="793" y="178"/>
                  </a:cubicBezTo>
                  <a:cubicBezTo>
                    <a:pt x="804" y="173"/>
                    <a:pt x="813" y="166"/>
                    <a:pt x="820" y="160"/>
                  </a:cubicBezTo>
                  <a:cubicBezTo>
                    <a:pt x="827" y="153"/>
                    <a:pt x="832" y="147"/>
                    <a:pt x="835" y="141"/>
                  </a:cubicBezTo>
                  <a:cubicBezTo>
                    <a:pt x="838" y="135"/>
                    <a:pt x="839" y="130"/>
                    <a:pt x="839" y="126"/>
                  </a:cubicBezTo>
                  <a:cubicBezTo>
                    <a:pt x="839" y="123"/>
                    <a:pt x="840" y="121"/>
                    <a:pt x="840" y="121"/>
                  </a:cubicBezTo>
                  <a:close/>
                </a:path>
              </a:pathLst>
            </a:custGeom>
            <a:solidFill>
              <a:schemeClr val="tx2">
                <a:lumMod val="60000"/>
                <a:lumOff val="40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27" name="Freeform 625"/>
            <p:cNvSpPr>
              <a:spLocks/>
            </p:cNvSpPr>
            <p:nvPr/>
          </p:nvSpPr>
          <p:spPr bwMode="auto">
            <a:xfrm>
              <a:off x="1511269" y="5498466"/>
              <a:ext cx="2063198" cy="498767"/>
            </a:xfrm>
            <a:custGeom>
              <a:avLst/>
              <a:gdLst>
                <a:gd name="T0" fmla="*/ 679 w 679"/>
                <a:gd name="T1" fmla="*/ 63 h 164"/>
                <a:gd name="T2" fmla="*/ 393 w 679"/>
                <a:gd name="T3" fmla="*/ 164 h 164"/>
                <a:gd name="T4" fmla="*/ 0 w 679"/>
                <a:gd name="T5" fmla="*/ 82 h 164"/>
                <a:gd name="T6" fmla="*/ 340 w 679"/>
                <a:gd name="T7" fmla="*/ 0 h 164"/>
                <a:gd name="T8" fmla="*/ 679 w 679"/>
                <a:gd name="T9" fmla="*/ 63 h 164"/>
              </a:gdLst>
              <a:ahLst/>
              <a:cxnLst>
                <a:cxn ang="0">
                  <a:pos x="T0" y="T1"/>
                </a:cxn>
                <a:cxn ang="0">
                  <a:pos x="T2" y="T3"/>
                </a:cxn>
                <a:cxn ang="0">
                  <a:pos x="T4" y="T5"/>
                </a:cxn>
                <a:cxn ang="0">
                  <a:pos x="T6" y="T7"/>
                </a:cxn>
                <a:cxn ang="0">
                  <a:pos x="T8" y="T9"/>
                </a:cxn>
              </a:cxnLst>
              <a:rect l="0" t="0" r="r" b="b"/>
              <a:pathLst>
                <a:path w="679" h="164">
                  <a:moveTo>
                    <a:pt x="679" y="63"/>
                  </a:moveTo>
                  <a:cubicBezTo>
                    <a:pt x="679" y="108"/>
                    <a:pt x="580" y="164"/>
                    <a:pt x="393" y="164"/>
                  </a:cubicBezTo>
                  <a:cubicBezTo>
                    <a:pt x="205" y="164"/>
                    <a:pt x="0" y="127"/>
                    <a:pt x="0" y="82"/>
                  </a:cubicBezTo>
                  <a:cubicBezTo>
                    <a:pt x="0" y="37"/>
                    <a:pt x="152" y="0"/>
                    <a:pt x="340" y="0"/>
                  </a:cubicBezTo>
                  <a:cubicBezTo>
                    <a:pt x="527" y="0"/>
                    <a:pt x="679" y="18"/>
                    <a:pt x="679" y="63"/>
                  </a:cubicBezTo>
                  <a:close/>
                </a:path>
              </a:pathLst>
            </a:custGeom>
            <a:solidFill>
              <a:schemeClr val="accent1">
                <a:alpha val="60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28" name="Freeform 626"/>
            <p:cNvSpPr>
              <a:spLocks/>
            </p:cNvSpPr>
            <p:nvPr/>
          </p:nvSpPr>
          <p:spPr bwMode="auto">
            <a:xfrm>
              <a:off x="1977190" y="4348417"/>
              <a:ext cx="347271" cy="268994"/>
            </a:xfrm>
            <a:custGeom>
              <a:avLst/>
              <a:gdLst>
                <a:gd name="T0" fmla="*/ 4 w 103"/>
                <a:gd name="T1" fmla="*/ 78 h 80"/>
                <a:gd name="T2" fmla="*/ 0 w 103"/>
                <a:gd name="T3" fmla="*/ 26 h 80"/>
                <a:gd name="T4" fmla="*/ 103 w 103"/>
                <a:gd name="T5" fmla="*/ 22 h 80"/>
                <a:gd name="T6" fmla="*/ 100 w 103"/>
                <a:gd name="T7" fmla="*/ 80 h 80"/>
                <a:gd name="T8" fmla="*/ 4 w 103"/>
                <a:gd name="T9" fmla="*/ 78 h 80"/>
              </a:gdLst>
              <a:ahLst/>
              <a:cxnLst>
                <a:cxn ang="0">
                  <a:pos x="T0" y="T1"/>
                </a:cxn>
                <a:cxn ang="0">
                  <a:pos x="T2" y="T3"/>
                </a:cxn>
                <a:cxn ang="0">
                  <a:pos x="T4" y="T5"/>
                </a:cxn>
                <a:cxn ang="0">
                  <a:pos x="T6" y="T7"/>
                </a:cxn>
                <a:cxn ang="0">
                  <a:pos x="T8" y="T9"/>
                </a:cxn>
              </a:cxnLst>
              <a:rect l="0" t="0" r="r" b="b"/>
              <a:pathLst>
                <a:path w="103" h="80">
                  <a:moveTo>
                    <a:pt x="4" y="78"/>
                  </a:moveTo>
                  <a:cubicBezTo>
                    <a:pt x="0" y="26"/>
                    <a:pt x="0" y="26"/>
                    <a:pt x="0" y="26"/>
                  </a:cubicBezTo>
                  <a:cubicBezTo>
                    <a:pt x="0" y="26"/>
                    <a:pt x="45" y="0"/>
                    <a:pt x="103" y="22"/>
                  </a:cubicBezTo>
                  <a:cubicBezTo>
                    <a:pt x="100" y="80"/>
                    <a:pt x="100" y="80"/>
                    <a:pt x="100" y="80"/>
                  </a:cubicBezTo>
                  <a:cubicBezTo>
                    <a:pt x="100" y="80"/>
                    <a:pt x="2" y="78"/>
                    <a:pt x="4" y="78"/>
                  </a:cubicBez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29" name="Freeform 627"/>
            <p:cNvSpPr>
              <a:spLocks/>
            </p:cNvSpPr>
            <p:nvPr/>
          </p:nvSpPr>
          <p:spPr bwMode="auto">
            <a:xfrm>
              <a:off x="1977190" y="4391112"/>
              <a:ext cx="185021" cy="222027"/>
            </a:xfrm>
            <a:custGeom>
              <a:avLst/>
              <a:gdLst>
                <a:gd name="T0" fmla="*/ 53 w 55"/>
                <a:gd name="T1" fmla="*/ 66 h 66"/>
                <a:gd name="T2" fmla="*/ 4 w 55"/>
                <a:gd name="T3" fmla="*/ 65 h 66"/>
                <a:gd name="T4" fmla="*/ 0 w 55"/>
                <a:gd name="T5" fmla="*/ 13 h 66"/>
                <a:gd name="T6" fmla="*/ 55 w 55"/>
                <a:gd name="T7" fmla="*/ 0 h 66"/>
              </a:gdLst>
              <a:ahLst/>
              <a:cxnLst>
                <a:cxn ang="0">
                  <a:pos x="T0" y="T1"/>
                </a:cxn>
                <a:cxn ang="0">
                  <a:pos x="T2" y="T3"/>
                </a:cxn>
                <a:cxn ang="0">
                  <a:pos x="T4" y="T5"/>
                </a:cxn>
                <a:cxn ang="0">
                  <a:pos x="T6" y="T7"/>
                </a:cxn>
              </a:cxnLst>
              <a:rect l="0" t="0" r="r" b="b"/>
              <a:pathLst>
                <a:path w="55" h="66">
                  <a:moveTo>
                    <a:pt x="53" y="66"/>
                  </a:moveTo>
                  <a:cubicBezTo>
                    <a:pt x="28" y="66"/>
                    <a:pt x="3" y="65"/>
                    <a:pt x="4" y="65"/>
                  </a:cubicBezTo>
                  <a:cubicBezTo>
                    <a:pt x="0" y="13"/>
                    <a:pt x="0" y="13"/>
                    <a:pt x="0" y="13"/>
                  </a:cubicBezTo>
                  <a:cubicBezTo>
                    <a:pt x="0" y="13"/>
                    <a:pt x="22" y="0"/>
                    <a:pt x="55" y="0"/>
                  </a:cubicBezTo>
                </a:path>
              </a:pathLst>
            </a:custGeom>
            <a:solidFill>
              <a:schemeClr val="accent1">
                <a:lumMod val="75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30" name="Freeform 628"/>
            <p:cNvSpPr>
              <a:spLocks/>
            </p:cNvSpPr>
            <p:nvPr/>
          </p:nvSpPr>
          <p:spPr bwMode="auto">
            <a:xfrm>
              <a:off x="2825442" y="4001145"/>
              <a:ext cx="318807" cy="209217"/>
            </a:xfrm>
            <a:custGeom>
              <a:avLst/>
              <a:gdLst>
                <a:gd name="T0" fmla="*/ 3 w 95"/>
                <a:gd name="T1" fmla="*/ 61 h 62"/>
                <a:gd name="T2" fmla="*/ 0 w 95"/>
                <a:gd name="T3" fmla="*/ 19 h 62"/>
                <a:gd name="T4" fmla="*/ 95 w 95"/>
                <a:gd name="T5" fmla="*/ 23 h 62"/>
                <a:gd name="T6" fmla="*/ 92 w 95"/>
                <a:gd name="T7" fmla="*/ 62 h 62"/>
                <a:gd name="T8" fmla="*/ 3 w 95"/>
                <a:gd name="T9" fmla="*/ 61 h 62"/>
              </a:gdLst>
              <a:ahLst/>
              <a:cxnLst>
                <a:cxn ang="0">
                  <a:pos x="T0" y="T1"/>
                </a:cxn>
                <a:cxn ang="0">
                  <a:pos x="T2" y="T3"/>
                </a:cxn>
                <a:cxn ang="0">
                  <a:pos x="T4" y="T5"/>
                </a:cxn>
                <a:cxn ang="0">
                  <a:pos x="T6" y="T7"/>
                </a:cxn>
                <a:cxn ang="0">
                  <a:pos x="T8" y="T9"/>
                </a:cxn>
              </a:cxnLst>
              <a:rect l="0" t="0" r="r" b="b"/>
              <a:pathLst>
                <a:path w="95" h="62">
                  <a:moveTo>
                    <a:pt x="3" y="61"/>
                  </a:moveTo>
                  <a:cubicBezTo>
                    <a:pt x="0" y="19"/>
                    <a:pt x="0" y="19"/>
                    <a:pt x="0" y="19"/>
                  </a:cubicBezTo>
                  <a:cubicBezTo>
                    <a:pt x="0" y="19"/>
                    <a:pt x="49" y="0"/>
                    <a:pt x="95" y="23"/>
                  </a:cubicBezTo>
                  <a:cubicBezTo>
                    <a:pt x="92" y="62"/>
                    <a:pt x="92" y="62"/>
                    <a:pt x="92" y="62"/>
                  </a:cubicBezTo>
                  <a:cubicBezTo>
                    <a:pt x="92" y="62"/>
                    <a:pt x="1" y="61"/>
                    <a:pt x="3" y="61"/>
                  </a:cubicBez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31" name="Freeform 629"/>
            <p:cNvSpPr>
              <a:spLocks/>
            </p:cNvSpPr>
            <p:nvPr/>
          </p:nvSpPr>
          <p:spPr bwMode="auto">
            <a:xfrm>
              <a:off x="2475327" y="4040993"/>
              <a:ext cx="286071" cy="219179"/>
            </a:xfrm>
            <a:custGeom>
              <a:avLst/>
              <a:gdLst>
                <a:gd name="T0" fmla="*/ 4 w 85"/>
                <a:gd name="T1" fmla="*/ 64 h 65"/>
                <a:gd name="T2" fmla="*/ 0 w 85"/>
                <a:gd name="T3" fmla="*/ 20 h 65"/>
                <a:gd name="T4" fmla="*/ 83 w 85"/>
                <a:gd name="T5" fmla="*/ 17 h 65"/>
                <a:gd name="T6" fmla="*/ 85 w 85"/>
                <a:gd name="T7" fmla="*/ 55 h 65"/>
                <a:gd name="T8" fmla="*/ 4 w 85"/>
                <a:gd name="T9" fmla="*/ 64 h 65"/>
              </a:gdLst>
              <a:ahLst/>
              <a:cxnLst>
                <a:cxn ang="0">
                  <a:pos x="T0" y="T1"/>
                </a:cxn>
                <a:cxn ang="0">
                  <a:pos x="T2" y="T3"/>
                </a:cxn>
                <a:cxn ang="0">
                  <a:pos x="T4" y="T5"/>
                </a:cxn>
                <a:cxn ang="0">
                  <a:pos x="T6" y="T7"/>
                </a:cxn>
                <a:cxn ang="0">
                  <a:pos x="T8" y="T9"/>
                </a:cxn>
              </a:cxnLst>
              <a:rect l="0" t="0" r="r" b="b"/>
              <a:pathLst>
                <a:path w="85" h="65">
                  <a:moveTo>
                    <a:pt x="4" y="64"/>
                  </a:moveTo>
                  <a:cubicBezTo>
                    <a:pt x="0" y="20"/>
                    <a:pt x="0" y="20"/>
                    <a:pt x="0" y="20"/>
                  </a:cubicBezTo>
                  <a:cubicBezTo>
                    <a:pt x="0" y="20"/>
                    <a:pt x="36" y="0"/>
                    <a:pt x="83" y="17"/>
                  </a:cubicBezTo>
                  <a:cubicBezTo>
                    <a:pt x="85" y="55"/>
                    <a:pt x="85" y="55"/>
                    <a:pt x="85" y="55"/>
                  </a:cubicBezTo>
                  <a:cubicBezTo>
                    <a:pt x="85" y="55"/>
                    <a:pt x="3" y="65"/>
                    <a:pt x="4" y="64"/>
                  </a:cubicBez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32" name="Freeform 630"/>
            <p:cNvSpPr>
              <a:spLocks/>
            </p:cNvSpPr>
            <p:nvPr/>
          </p:nvSpPr>
          <p:spPr bwMode="auto">
            <a:xfrm>
              <a:off x="2367160" y="4072306"/>
              <a:ext cx="555065" cy="567875"/>
            </a:xfrm>
            <a:custGeom>
              <a:avLst/>
              <a:gdLst>
                <a:gd name="T0" fmla="*/ 12 w 390"/>
                <a:gd name="T1" fmla="*/ 326 h 399"/>
                <a:gd name="T2" fmla="*/ 0 w 390"/>
                <a:gd name="T3" fmla="*/ 82 h 399"/>
                <a:gd name="T4" fmla="*/ 381 w 390"/>
                <a:gd name="T5" fmla="*/ 0 h 399"/>
                <a:gd name="T6" fmla="*/ 390 w 390"/>
                <a:gd name="T7" fmla="*/ 399 h 399"/>
                <a:gd name="T8" fmla="*/ 12 w 390"/>
                <a:gd name="T9" fmla="*/ 326 h 399"/>
              </a:gdLst>
              <a:ahLst/>
              <a:cxnLst>
                <a:cxn ang="0">
                  <a:pos x="T0" y="T1"/>
                </a:cxn>
                <a:cxn ang="0">
                  <a:pos x="T2" y="T3"/>
                </a:cxn>
                <a:cxn ang="0">
                  <a:pos x="T4" y="T5"/>
                </a:cxn>
                <a:cxn ang="0">
                  <a:pos x="T6" y="T7"/>
                </a:cxn>
                <a:cxn ang="0">
                  <a:pos x="T8" y="T9"/>
                </a:cxn>
              </a:cxnLst>
              <a:rect l="0" t="0" r="r" b="b"/>
              <a:pathLst>
                <a:path w="390" h="399">
                  <a:moveTo>
                    <a:pt x="12" y="326"/>
                  </a:moveTo>
                  <a:lnTo>
                    <a:pt x="0" y="82"/>
                  </a:lnTo>
                  <a:lnTo>
                    <a:pt x="381" y="0"/>
                  </a:lnTo>
                  <a:lnTo>
                    <a:pt x="390" y="399"/>
                  </a:lnTo>
                  <a:lnTo>
                    <a:pt x="12" y="326"/>
                  </a:lnTo>
                  <a:close/>
                </a:path>
              </a:pathLst>
            </a:custGeom>
            <a:solidFill>
              <a:schemeClr val="accent1">
                <a:lumMod val="75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33" name="Freeform 631"/>
            <p:cNvSpPr>
              <a:spLocks/>
            </p:cNvSpPr>
            <p:nvPr/>
          </p:nvSpPr>
          <p:spPr bwMode="auto">
            <a:xfrm>
              <a:off x="1594339" y="4449467"/>
              <a:ext cx="325923" cy="254761"/>
            </a:xfrm>
            <a:custGeom>
              <a:avLst/>
              <a:gdLst>
                <a:gd name="T0" fmla="*/ 5 w 97"/>
                <a:gd name="T1" fmla="*/ 76 h 76"/>
                <a:gd name="T2" fmla="*/ 0 w 97"/>
                <a:gd name="T3" fmla="*/ 25 h 76"/>
                <a:gd name="T4" fmla="*/ 94 w 97"/>
                <a:gd name="T5" fmla="*/ 19 h 76"/>
                <a:gd name="T6" fmla="*/ 97 w 97"/>
                <a:gd name="T7" fmla="*/ 65 h 76"/>
                <a:gd name="T8" fmla="*/ 5 w 97"/>
                <a:gd name="T9" fmla="*/ 76 h 76"/>
              </a:gdLst>
              <a:ahLst/>
              <a:cxnLst>
                <a:cxn ang="0">
                  <a:pos x="T0" y="T1"/>
                </a:cxn>
                <a:cxn ang="0">
                  <a:pos x="T2" y="T3"/>
                </a:cxn>
                <a:cxn ang="0">
                  <a:pos x="T4" y="T5"/>
                </a:cxn>
                <a:cxn ang="0">
                  <a:pos x="T6" y="T7"/>
                </a:cxn>
                <a:cxn ang="0">
                  <a:pos x="T8" y="T9"/>
                </a:cxn>
              </a:cxnLst>
              <a:rect l="0" t="0" r="r" b="b"/>
              <a:pathLst>
                <a:path w="97" h="76">
                  <a:moveTo>
                    <a:pt x="5" y="76"/>
                  </a:moveTo>
                  <a:cubicBezTo>
                    <a:pt x="0" y="25"/>
                    <a:pt x="0" y="25"/>
                    <a:pt x="0" y="25"/>
                  </a:cubicBezTo>
                  <a:cubicBezTo>
                    <a:pt x="0" y="25"/>
                    <a:pt x="40" y="0"/>
                    <a:pt x="94" y="19"/>
                  </a:cubicBezTo>
                  <a:cubicBezTo>
                    <a:pt x="97" y="65"/>
                    <a:pt x="97" y="65"/>
                    <a:pt x="97" y="65"/>
                  </a:cubicBezTo>
                  <a:cubicBezTo>
                    <a:pt x="97" y="65"/>
                    <a:pt x="3" y="76"/>
                    <a:pt x="5" y="76"/>
                  </a:cubicBez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34" name="Freeform 632"/>
            <p:cNvSpPr>
              <a:spLocks/>
            </p:cNvSpPr>
            <p:nvPr/>
          </p:nvSpPr>
          <p:spPr bwMode="auto">
            <a:xfrm>
              <a:off x="2438323" y="4425271"/>
              <a:ext cx="278955" cy="222027"/>
            </a:xfrm>
            <a:custGeom>
              <a:avLst/>
              <a:gdLst>
                <a:gd name="T0" fmla="*/ 2 w 83"/>
                <a:gd name="T1" fmla="*/ 61 h 66"/>
                <a:gd name="T2" fmla="*/ 0 w 83"/>
                <a:gd name="T3" fmla="*/ 20 h 66"/>
                <a:gd name="T4" fmla="*/ 83 w 83"/>
                <a:gd name="T5" fmla="*/ 23 h 66"/>
                <a:gd name="T6" fmla="*/ 80 w 83"/>
                <a:gd name="T7" fmla="*/ 66 h 66"/>
                <a:gd name="T8" fmla="*/ 2 w 83"/>
                <a:gd name="T9" fmla="*/ 61 h 66"/>
              </a:gdLst>
              <a:ahLst/>
              <a:cxnLst>
                <a:cxn ang="0">
                  <a:pos x="T0" y="T1"/>
                </a:cxn>
                <a:cxn ang="0">
                  <a:pos x="T2" y="T3"/>
                </a:cxn>
                <a:cxn ang="0">
                  <a:pos x="T4" y="T5"/>
                </a:cxn>
                <a:cxn ang="0">
                  <a:pos x="T6" y="T7"/>
                </a:cxn>
                <a:cxn ang="0">
                  <a:pos x="T8" y="T9"/>
                </a:cxn>
              </a:cxnLst>
              <a:rect l="0" t="0" r="r" b="b"/>
              <a:pathLst>
                <a:path w="83" h="66">
                  <a:moveTo>
                    <a:pt x="2" y="61"/>
                  </a:moveTo>
                  <a:cubicBezTo>
                    <a:pt x="0" y="20"/>
                    <a:pt x="0" y="20"/>
                    <a:pt x="0" y="20"/>
                  </a:cubicBezTo>
                  <a:cubicBezTo>
                    <a:pt x="0" y="20"/>
                    <a:pt x="44" y="0"/>
                    <a:pt x="83" y="23"/>
                  </a:cubicBezTo>
                  <a:cubicBezTo>
                    <a:pt x="80" y="66"/>
                    <a:pt x="80" y="66"/>
                    <a:pt x="80" y="66"/>
                  </a:cubicBezTo>
                  <a:cubicBezTo>
                    <a:pt x="80" y="66"/>
                    <a:pt x="0" y="61"/>
                    <a:pt x="2" y="61"/>
                  </a:cubicBez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35" name="Freeform 633"/>
            <p:cNvSpPr>
              <a:spLocks/>
            </p:cNvSpPr>
            <p:nvPr/>
          </p:nvSpPr>
          <p:spPr bwMode="auto">
            <a:xfrm>
              <a:off x="1446320" y="4472237"/>
              <a:ext cx="693119" cy="1427514"/>
            </a:xfrm>
            <a:custGeom>
              <a:avLst/>
              <a:gdLst>
                <a:gd name="T0" fmla="*/ 45 w 206"/>
                <a:gd name="T1" fmla="*/ 370 h 424"/>
                <a:gd name="T2" fmla="*/ 39 w 206"/>
                <a:gd name="T3" fmla="*/ 352 h 424"/>
                <a:gd name="T4" fmla="*/ 28 w 206"/>
                <a:gd name="T5" fmla="*/ 231 h 424"/>
                <a:gd name="T6" fmla="*/ 20 w 206"/>
                <a:gd name="T7" fmla="*/ 179 h 424"/>
                <a:gd name="T8" fmla="*/ 7 w 206"/>
                <a:gd name="T9" fmla="*/ 61 h 424"/>
                <a:gd name="T10" fmla="*/ 196 w 206"/>
                <a:gd name="T11" fmla="*/ 0 h 424"/>
                <a:gd name="T12" fmla="*/ 206 w 206"/>
                <a:gd name="T13" fmla="*/ 424 h 424"/>
                <a:gd name="T14" fmla="*/ 86 w 206"/>
                <a:gd name="T15" fmla="*/ 388 h 424"/>
                <a:gd name="T16" fmla="*/ 45 w 206"/>
                <a:gd name="T17" fmla="*/ 370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424">
                  <a:moveTo>
                    <a:pt x="45" y="370"/>
                  </a:moveTo>
                  <a:cubicBezTo>
                    <a:pt x="42" y="366"/>
                    <a:pt x="40" y="360"/>
                    <a:pt x="39" y="352"/>
                  </a:cubicBezTo>
                  <a:cubicBezTo>
                    <a:pt x="32" y="312"/>
                    <a:pt x="33" y="272"/>
                    <a:pt x="28" y="231"/>
                  </a:cubicBezTo>
                  <a:cubicBezTo>
                    <a:pt x="25" y="214"/>
                    <a:pt x="22" y="197"/>
                    <a:pt x="20" y="179"/>
                  </a:cubicBezTo>
                  <a:cubicBezTo>
                    <a:pt x="19" y="169"/>
                    <a:pt x="0" y="63"/>
                    <a:pt x="7" y="61"/>
                  </a:cubicBezTo>
                  <a:cubicBezTo>
                    <a:pt x="196" y="0"/>
                    <a:pt x="196" y="0"/>
                    <a:pt x="196" y="0"/>
                  </a:cubicBezTo>
                  <a:cubicBezTo>
                    <a:pt x="206" y="424"/>
                    <a:pt x="206" y="424"/>
                    <a:pt x="206" y="424"/>
                  </a:cubicBezTo>
                  <a:cubicBezTo>
                    <a:pt x="206" y="418"/>
                    <a:pt x="96" y="391"/>
                    <a:pt x="86" y="388"/>
                  </a:cubicBezTo>
                  <a:cubicBezTo>
                    <a:pt x="65" y="382"/>
                    <a:pt x="52" y="381"/>
                    <a:pt x="45" y="370"/>
                  </a:cubicBezTo>
                  <a:close/>
                </a:path>
              </a:pathLst>
            </a:custGeom>
            <a:solidFill>
              <a:schemeClr val="accent1">
                <a:lumMod val="75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36" name="Freeform 634"/>
            <p:cNvSpPr>
              <a:spLocks/>
            </p:cNvSpPr>
            <p:nvPr/>
          </p:nvSpPr>
          <p:spPr bwMode="auto">
            <a:xfrm>
              <a:off x="1594339" y="4489317"/>
              <a:ext cx="175059" cy="214909"/>
            </a:xfrm>
            <a:custGeom>
              <a:avLst/>
              <a:gdLst>
                <a:gd name="T0" fmla="*/ 52 w 52"/>
                <a:gd name="T1" fmla="*/ 58 h 64"/>
                <a:gd name="T2" fmla="*/ 5 w 52"/>
                <a:gd name="T3" fmla="*/ 64 h 64"/>
                <a:gd name="T4" fmla="*/ 0 w 52"/>
                <a:gd name="T5" fmla="*/ 13 h 64"/>
                <a:gd name="T6" fmla="*/ 48 w 52"/>
                <a:gd name="T7" fmla="*/ 0 h 64"/>
              </a:gdLst>
              <a:ahLst/>
              <a:cxnLst>
                <a:cxn ang="0">
                  <a:pos x="T0" y="T1"/>
                </a:cxn>
                <a:cxn ang="0">
                  <a:pos x="T2" y="T3"/>
                </a:cxn>
                <a:cxn ang="0">
                  <a:pos x="T4" y="T5"/>
                </a:cxn>
                <a:cxn ang="0">
                  <a:pos x="T6" y="T7"/>
                </a:cxn>
              </a:cxnLst>
              <a:rect l="0" t="0" r="r" b="b"/>
              <a:pathLst>
                <a:path w="52" h="64">
                  <a:moveTo>
                    <a:pt x="52" y="58"/>
                  </a:moveTo>
                  <a:cubicBezTo>
                    <a:pt x="28" y="61"/>
                    <a:pt x="4" y="64"/>
                    <a:pt x="5" y="64"/>
                  </a:cubicBezTo>
                  <a:cubicBezTo>
                    <a:pt x="0" y="13"/>
                    <a:pt x="0" y="13"/>
                    <a:pt x="0" y="13"/>
                  </a:cubicBezTo>
                  <a:cubicBezTo>
                    <a:pt x="0" y="13"/>
                    <a:pt x="19" y="1"/>
                    <a:pt x="48" y="0"/>
                  </a:cubicBezTo>
                </a:path>
              </a:pathLst>
            </a:custGeom>
            <a:solidFill>
              <a:schemeClr val="accent1">
                <a:lumMod val="75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37" name="Freeform 635"/>
            <p:cNvSpPr>
              <a:spLocks/>
            </p:cNvSpPr>
            <p:nvPr/>
          </p:nvSpPr>
          <p:spPr bwMode="auto">
            <a:xfrm>
              <a:off x="2404164" y="4486470"/>
              <a:ext cx="125245" cy="173635"/>
            </a:xfrm>
            <a:custGeom>
              <a:avLst/>
              <a:gdLst>
                <a:gd name="T0" fmla="*/ 37 w 37"/>
                <a:gd name="T1" fmla="*/ 52 h 52"/>
                <a:gd name="T2" fmla="*/ 2 w 37"/>
                <a:gd name="T3" fmla="*/ 51 h 52"/>
                <a:gd name="T4" fmla="*/ 0 w 37"/>
                <a:gd name="T5" fmla="*/ 5 h 52"/>
                <a:gd name="T6" fmla="*/ 37 w 37"/>
                <a:gd name="T7" fmla="*/ 1 h 52"/>
              </a:gdLst>
              <a:ahLst/>
              <a:cxnLst>
                <a:cxn ang="0">
                  <a:pos x="T0" y="T1"/>
                </a:cxn>
                <a:cxn ang="0">
                  <a:pos x="T2" y="T3"/>
                </a:cxn>
                <a:cxn ang="0">
                  <a:pos x="T4" y="T5"/>
                </a:cxn>
                <a:cxn ang="0">
                  <a:pos x="T6" y="T7"/>
                </a:cxn>
              </a:cxnLst>
              <a:rect l="0" t="0" r="r" b="b"/>
              <a:pathLst>
                <a:path w="37" h="52">
                  <a:moveTo>
                    <a:pt x="37" y="52"/>
                  </a:moveTo>
                  <a:cubicBezTo>
                    <a:pt x="17" y="51"/>
                    <a:pt x="1" y="51"/>
                    <a:pt x="2" y="51"/>
                  </a:cubicBezTo>
                  <a:cubicBezTo>
                    <a:pt x="0" y="5"/>
                    <a:pt x="0" y="5"/>
                    <a:pt x="0" y="5"/>
                  </a:cubicBezTo>
                  <a:cubicBezTo>
                    <a:pt x="0" y="5"/>
                    <a:pt x="22" y="0"/>
                    <a:pt x="37" y="1"/>
                  </a:cubicBezTo>
                </a:path>
              </a:pathLst>
            </a:custGeom>
            <a:solidFill>
              <a:schemeClr val="accent1">
                <a:lumMod val="75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38" name="Freeform 636"/>
            <p:cNvSpPr>
              <a:spLocks/>
            </p:cNvSpPr>
            <p:nvPr/>
          </p:nvSpPr>
          <p:spPr bwMode="auto">
            <a:xfrm>
              <a:off x="2105283" y="4479354"/>
              <a:ext cx="1396202" cy="1423244"/>
            </a:xfrm>
            <a:custGeom>
              <a:avLst/>
              <a:gdLst>
                <a:gd name="T0" fmla="*/ 0 w 981"/>
                <a:gd name="T1" fmla="*/ 0 h 1000"/>
                <a:gd name="T2" fmla="*/ 981 w 981"/>
                <a:gd name="T3" fmla="*/ 189 h 1000"/>
                <a:gd name="T4" fmla="*/ 979 w 981"/>
                <a:gd name="T5" fmla="*/ 586 h 1000"/>
                <a:gd name="T6" fmla="*/ 962 w 981"/>
                <a:gd name="T7" fmla="*/ 898 h 1000"/>
                <a:gd name="T8" fmla="*/ 26 w 981"/>
                <a:gd name="T9" fmla="*/ 1000 h 1000"/>
                <a:gd name="T10" fmla="*/ 0 w 981"/>
                <a:gd name="T11" fmla="*/ 0 h 1000"/>
              </a:gdLst>
              <a:ahLst/>
              <a:cxnLst>
                <a:cxn ang="0">
                  <a:pos x="T0" y="T1"/>
                </a:cxn>
                <a:cxn ang="0">
                  <a:pos x="T2" y="T3"/>
                </a:cxn>
                <a:cxn ang="0">
                  <a:pos x="T4" y="T5"/>
                </a:cxn>
                <a:cxn ang="0">
                  <a:pos x="T6" y="T7"/>
                </a:cxn>
                <a:cxn ang="0">
                  <a:pos x="T8" y="T9"/>
                </a:cxn>
                <a:cxn ang="0">
                  <a:pos x="T10" y="T11"/>
                </a:cxn>
              </a:cxnLst>
              <a:rect l="0" t="0" r="r" b="b"/>
              <a:pathLst>
                <a:path w="981" h="1000">
                  <a:moveTo>
                    <a:pt x="0" y="0"/>
                  </a:moveTo>
                  <a:lnTo>
                    <a:pt x="981" y="189"/>
                  </a:lnTo>
                  <a:lnTo>
                    <a:pt x="979" y="586"/>
                  </a:lnTo>
                  <a:lnTo>
                    <a:pt x="962" y="898"/>
                  </a:lnTo>
                  <a:lnTo>
                    <a:pt x="26" y="1000"/>
                  </a:lnTo>
                  <a:lnTo>
                    <a:pt x="0" y="0"/>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39" name="Freeform 637"/>
            <p:cNvSpPr>
              <a:spLocks/>
            </p:cNvSpPr>
            <p:nvPr/>
          </p:nvSpPr>
          <p:spPr bwMode="auto">
            <a:xfrm>
              <a:off x="2475327" y="4077999"/>
              <a:ext cx="138054" cy="179329"/>
            </a:xfrm>
            <a:custGeom>
              <a:avLst/>
              <a:gdLst>
                <a:gd name="T0" fmla="*/ 41 w 41"/>
                <a:gd name="T1" fmla="*/ 49 h 53"/>
                <a:gd name="T2" fmla="*/ 4 w 41"/>
                <a:gd name="T3" fmla="*/ 53 h 53"/>
                <a:gd name="T4" fmla="*/ 0 w 41"/>
                <a:gd name="T5" fmla="*/ 9 h 53"/>
                <a:gd name="T6" fmla="*/ 38 w 41"/>
                <a:gd name="T7" fmla="*/ 0 h 53"/>
              </a:gdLst>
              <a:ahLst/>
              <a:cxnLst>
                <a:cxn ang="0">
                  <a:pos x="T0" y="T1"/>
                </a:cxn>
                <a:cxn ang="0">
                  <a:pos x="T2" y="T3"/>
                </a:cxn>
                <a:cxn ang="0">
                  <a:pos x="T4" y="T5"/>
                </a:cxn>
                <a:cxn ang="0">
                  <a:pos x="T6" y="T7"/>
                </a:cxn>
              </a:cxnLst>
              <a:rect l="0" t="0" r="r" b="b"/>
              <a:pathLst>
                <a:path w="41" h="53">
                  <a:moveTo>
                    <a:pt x="41" y="49"/>
                  </a:moveTo>
                  <a:cubicBezTo>
                    <a:pt x="22" y="51"/>
                    <a:pt x="3" y="53"/>
                    <a:pt x="4" y="53"/>
                  </a:cubicBezTo>
                  <a:cubicBezTo>
                    <a:pt x="0" y="9"/>
                    <a:pt x="0" y="9"/>
                    <a:pt x="0" y="9"/>
                  </a:cubicBezTo>
                  <a:cubicBezTo>
                    <a:pt x="0" y="9"/>
                    <a:pt x="15" y="1"/>
                    <a:pt x="38" y="0"/>
                  </a:cubicBezTo>
                </a:path>
              </a:pathLst>
            </a:custGeom>
            <a:solidFill>
              <a:schemeClr val="accent1">
                <a:lumMod val="75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40" name="Freeform 638"/>
            <p:cNvSpPr>
              <a:spLocks/>
            </p:cNvSpPr>
            <p:nvPr/>
          </p:nvSpPr>
          <p:spPr bwMode="auto">
            <a:xfrm>
              <a:off x="2825442" y="4038150"/>
              <a:ext cx="150864" cy="167943"/>
            </a:xfrm>
            <a:custGeom>
              <a:avLst/>
              <a:gdLst>
                <a:gd name="T0" fmla="*/ 45 w 45"/>
                <a:gd name="T1" fmla="*/ 50 h 50"/>
                <a:gd name="T2" fmla="*/ 3 w 45"/>
                <a:gd name="T3" fmla="*/ 50 h 50"/>
                <a:gd name="T4" fmla="*/ 0 w 45"/>
                <a:gd name="T5" fmla="*/ 8 h 50"/>
                <a:gd name="T6" fmla="*/ 42 w 45"/>
                <a:gd name="T7" fmla="*/ 0 h 50"/>
              </a:gdLst>
              <a:ahLst/>
              <a:cxnLst>
                <a:cxn ang="0">
                  <a:pos x="T0" y="T1"/>
                </a:cxn>
                <a:cxn ang="0">
                  <a:pos x="T2" y="T3"/>
                </a:cxn>
                <a:cxn ang="0">
                  <a:pos x="T4" y="T5"/>
                </a:cxn>
                <a:cxn ang="0">
                  <a:pos x="T6" y="T7"/>
                </a:cxn>
              </a:cxnLst>
              <a:rect l="0" t="0" r="r" b="b"/>
              <a:pathLst>
                <a:path w="45" h="50">
                  <a:moveTo>
                    <a:pt x="45" y="50"/>
                  </a:moveTo>
                  <a:cubicBezTo>
                    <a:pt x="23" y="50"/>
                    <a:pt x="2" y="50"/>
                    <a:pt x="3" y="50"/>
                  </a:cubicBezTo>
                  <a:cubicBezTo>
                    <a:pt x="0" y="8"/>
                    <a:pt x="0" y="8"/>
                    <a:pt x="0" y="8"/>
                  </a:cubicBezTo>
                  <a:cubicBezTo>
                    <a:pt x="0" y="8"/>
                    <a:pt x="18" y="1"/>
                    <a:pt x="42" y="0"/>
                  </a:cubicBezTo>
                </a:path>
              </a:pathLst>
            </a:custGeom>
            <a:solidFill>
              <a:schemeClr val="accent1">
                <a:lumMod val="75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41" name="Freeform 639"/>
            <p:cNvSpPr>
              <a:spLocks/>
            </p:cNvSpPr>
            <p:nvPr/>
          </p:nvSpPr>
          <p:spPr bwMode="auto">
            <a:xfrm>
              <a:off x="3128595" y="4139200"/>
              <a:ext cx="318807" cy="204947"/>
            </a:xfrm>
            <a:custGeom>
              <a:avLst/>
              <a:gdLst>
                <a:gd name="T0" fmla="*/ 3 w 95"/>
                <a:gd name="T1" fmla="*/ 61 h 61"/>
                <a:gd name="T2" fmla="*/ 0 w 95"/>
                <a:gd name="T3" fmla="*/ 19 h 61"/>
                <a:gd name="T4" fmla="*/ 95 w 95"/>
                <a:gd name="T5" fmla="*/ 23 h 61"/>
                <a:gd name="T6" fmla="*/ 92 w 95"/>
                <a:gd name="T7" fmla="*/ 61 h 61"/>
                <a:gd name="T8" fmla="*/ 3 w 95"/>
                <a:gd name="T9" fmla="*/ 61 h 61"/>
              </a:gdLst>
              <a:ahLst/>
              <a:cxnLst>
                <a:cxn ang="0">
                  <a:pos x="T0" y="T1"/>
                </a:cxn>
                <a:cxn ang="0">
                  <a:pos x="T2" y="T3"/>
                </a:cxn>
                <a:cxn ang="0">
                  <a:pos x="T4" y="T5"/>
                </a:cxn>
                <a:cxn ang="0">
                  <a:pos x="T6" y="T7"/>
                </a:cxn>
                <a:cxn ang="0">
                  <a:pos x="T8" y="T9"/>
                </a:cxn>
              </a:cxnLst>
              <a:rect l="0" t="0" r="r" b="b"/>
              <a:pathLst>
                <a:path w="95" h="61">
                  <a:moveTo>
                    <a:pt x="3" y="61"/>
                  </a:moveTo>
                  <a:cubicBezTo>
                    <a:pt x="0" y="19"/>
                    <a:pt x="0" y="19"/>
                    <a:pt x="0" y="19"/>
                  </a:cubicBezTo>
                  <a:cubicBezTo>
                    <a:pt x="0" y="19"/>
                    <a:pt x="49" y="0"/>
                    <a:pt x="95" y="23"/>
                  </a:cubicBezTo>
                  <a:cubicBezTo>
                    <a:pt x="92" y="61"/>
                    <a:pt x="92" y="61"/>
                    <a:pt x="92" y="61"/>
                  </a:cubicBezTo>
                  <a:cubicBezTo>
                    <a:pt x="92" y="61"/>
                    <a:pt x="1" y="61"/>
                    <a:pt x="3" y="61"/>
                  </a:cubicBez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42" name="Freeform 640"/>
            <p:cNvSpPr>
              <a:spLocks/>
            </p:cNvSpPr>
            <p:nvPr/>
          </p:nvSpPr>
          <p:spPr bwMode="auto">
            <a:xfrm>
              <a:off x="3128595" y="4176202"/>
              <a:ext cx="150864" cy="167943"/>
            </a:xfrm>
            <a:custGeom>
              <a:avLst/>
              <a:gdLst>
                <a:gd name="T0" fmla="*/ 45 w 45"/>
                <a:gd name="T1" fmla="*/ 50 h 50"/>
                <a:gd name="T2" fmla="*/ 3 w 45"/>
                <a:gd name="T3" fmla="*/ 50 h 50"/>
                <a:gd name="T4" fmla="*/ 0 w 45"/>
                <a:gd name="T5" fmla="*/ 8 h 50"/>
                <a:gd name="T6" fmla="*/ 42 w 45"/>
                <a:gd name="T7" fmla="*/ 0 h 50"/>
              </a:gdLst>
              <a:ahLst/>
              <a:cxnLst>
                <a:cxn ang="0">
                  <a:pos x="T0" y="T1"/>
                </a:cxn>
                <a:cxn ang="0">
                  <a:pos x="T2" y="T3"/>
                </a:cxn>
                <a:cxn ang="0">
                  <a:pos x="T4" y="T5"/>
                </a:cxn>
                <a:cxn ang="0">
                  <a:pos x="T6" y="T7"/>
                </a:cxn>
              </a:cxnLst>
              <a:rect l="0" t="0" r="r" b="b"/>
              <a:pathLst>
                <a:path w="45" h="50">
                  <a:moveTo>
                    <a:pt x="45" y="50"/>
                  </a:moveTo>
                  <a:cubicBezTo>
                    <a:pt x="23" y="50"/>
                    <a:pt x="2" y="50"/>
                    <a:pt x="3" y="50"/>
                  </a:cubicBezTo>
                  <a:cubicBezTo>
                    <a:pt x="0" y="8"/>
                    <a:pt x="0" y="8"/>
                    <a:pt x="0" y="8"/>
                  </a:cubicBezTo>
                  <a:cubicBezTo>
                    <a:pt x="0" y="8"/>
                    <a:pt x="18" y="1"/>
                    <a:pt x="42" y="0"/>
                  </a:cubicBezTo>
                </a:path>
              </a:pathLst>
            </a:custGeom>
            <a:solidFill>
              <a:schemeClr val="accent1">
                <a:lumMod val="75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43" name="Freeform 641"/>
            <p:cNvSpPr>
              <a:spLocks/>
            </p:cNvSpPr>
            <p:nvPr/>
          </p:nvSpPr>
          <p:spPr bwMode="auto">
            <a:xfrm>
              <a:off x="2896606" y="4077999"/>
              <a:ext cx="617689" cy="673195"/>
            </a:xfrm>
            <a:custGeom>
              <a:avLst/>
              <a:gdLst>
                <a:gd name="T0" fmla="*/ 0 w 434"/>
                <a:gd name="T1" fmla="*/ 0 h 473"/>
                <a:gd name="T2" fmla="*/ 434 w 434"/>
                <a:gd name="T3" fmla="*/ 187 h 473"/>
                <a:gd name="T4" fmla="*/ 420 w 434"/>
                <a:gd name="T5" fmla="*/ 473 h 473"/>
                <a:gd name="T6" fmla="*/ 9 w 434"/>
                <a:gd name="T7" fmla="*/ 395 h 473"/>
                <a:gd name="T8" fmla="*/ 0 w 434"/>
                <a:gd name="T9" fmla="*/ 0 h 473"/>
              </a:gdLst>
              <a:ahLst/>
              <a:cxnLst>
                <a:cxn ang="0">
                  <a:pos x="T0" y="T1"/>
                </a:cxn>
                <a:cxn ang="0">
                  <a:pos x="T2" y="T3"/>
                </a:cxn>
                <a:cxn ang="0">
                  <a:pos x="T4" y="T5"/>
                </a:cxn>
                <a:cxn ang="0">
                  <a:pos x="T6" y="T7"/>
                </a:cxn>
                <a:cxn ang="0">
                  <a:pos x="T8" y="T9"/>
                </a:cxn>
              </a:cxnLst>
              <a:rect l="0" t="0" r="r" b="b"/>
              <a:pathLst>
                <a:path w="434" h="473">
                  <a:moveTo>
                    <a:pt x="0" y="0"/>
                  </a:moveTo>
                  <a:lnTo>
                    <a:pt x="434" y="187"/>
                  </a:lnTo>
                  <a:lnTo>
                    <a:pt x="420" y="473"/>
                  </a:lnTo>
                  <a:lnTo>
                    <a:pt x="9" y="395"/>
                  </a:lnTo>
                  <a:lnTo>
                    <a:pt x="0" y="0"/>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55" name="Freeform 653"/>
            <p:cNvSpPr>
              <a:spLocks/>
            </p:cNvSpPr>
            <p:nvPr/>
          </p:nvSpPr>
          <p:spPr bwMode="auto">
            <a:xfrm>
              <a:off x="1527447" y="5202362"/>
              <a:ext cx="338732" cy="17078"/>
            </a:xfrm>
            <a:custGeom>
              <a:avLst/>
              <a:gdLst>
                <a:gd name="T0" fmla="*/ 0 w 238"/>
                <a:gd name="T1" fmla="*/ 0 h 12"/>
                <a:gd name="T2" fmla="*/ 238 w 238"/>
                <a:gd name="T3" fmla="*/ 5 h 12"/>
                <a:gd name="T4" fmla="*/ 2 w 238"/>
                <a:gd name="T5" fmla="*/ 12 h 12"/>
                <a:gd name="T6" fmla="*/ 0 w 238"/>
                <a:gd name="T7" fmla="*/ 0 h 12"/>
              </a:gdLst>
              <a:ahLst/>
              <a:cxnLst>
                <a:cxn ang="0">
                  <a:pos x="T0" y="T1"/>
                </a:cxn>
                <a:cxn ang="0">
                  <a:pos x="T2" y="T3"/>
                </a:cxn>
                <a:cxn ang="0">
                  <a:pos x="T4" y="T5"/>
                </a:cxn>
                <a:cxn ang="0">
                  <a:pos x="T6" y="T7"/>
                </a:cxn>
              </a:cxnLst>
              <a:rect l="0" t="0" r="r" b="b"/>
              <a:pathLst>
                <a:path w="238" h="12">
                  <a:moveTo>
                    <a:pt x="0" y="0"/>
                  </a:moveTo>
                  <a:lnTo>
                    <a:pt x="238" y="5"/>
                  </a:lnTo>
                  <a:lnTo>
                    <a:pt x="2" y="12"/>
                  </a:lnTo>
                  <a:lnTo>
                    <a:pt x="0" y="0"/>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56" name="Freeform 654"/>
            <p:cNvSpPr>
              <a:spLocks/>
            </p:cNvSpPr>
            <p:nvPr/>
          </p:nvSpPr>
          <p:spPr bwMode="auto">
            <a:xfrm>
              <a:off x="2122363" y="5189553"/>
              <a:ext cx="999116" cy="37004"/>
            </a:xfrm>
            <a:custGeom>
              <a:avLst/>
              <a:gdLst>
                <a:gd name="T0" fmla="*/ 0 w 702"/>
                <a:gd name="T1" fmla="*/ 0 h 26"/>
                <a:gd name="T2" fmla="*/ 702 w 702"/>
                <a:gd name="T3" fmla="*/ 26 h 26"/>
                <a:gd name="T4" fmla="*/ 2 w 702"/>
                <a:gd name="T5" fmla="*/ 12 h 26"/>
                <a:gd name="T6" fmla="*/ 0 w 702"/>
                <a:gd name="T7" fmla="*/ 0 h 26"/>
              </a:gdLst>
              <a:ahLst/>
              <a:cxnLst>
                <a:cxn ang="0">
                  <a:pos x="T0" y="T1"/>
                </a:cxn>
                <a:cxn ang="0">
                  <a:pos x="T2" y="T3"/>
                </a:cxn>
                <a:cxn ang="0">
                  <a:pos x="T4" y="T5"/>
                </a:cxn>
                <a:cxn ang="0">
                  <a:pos x="T6" y="T7"/>
                </a:cxn>
              </a:cxnLst>
              <a:rect l="0" t="0" r="r" b="b"/>
              <a:pathLst>
                <a:path w="702" h="26">
                  <a:moveTo>
                    <a:pt x="0" y="0"/>
                  </a:moveTo>
                  <a:lnTo>
                    <a:pt x="702" y="26"/>
                  </a:lnTo>
                  <a:lnTo>
                    <a:pt x="2" y="12"/>
                  </a:lnTo>
                  <a:lnTo>
                    <a:pt x="0" y="0"/>
                  </a:lnTo>
                  <a:close/>
                </a:path>
              </a:pathLst>
            </a:custGeom>
            <a:solidFill>
              <a:schemeClr val="accent1">
                <a:lumMod val="75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57" name="Freeform 655"/>
            <p:cNvSpPr>
              <a:spLocks/>
            </p:cNvSpPr>
            <p:nvPr/>
          </p:nvSpPr>
          <p:spPr bwMode="auto">
            <a:xfrm>
              <a:off x="3168447" y="4698534"/>
              <a:ext cx="330193" cy="66893"/>
            </a:xfrm>
            <a:custGeom>
              <a:avLst/>
              <a:gdLst>
                <a:gd name="T0" fmla="*/ 0 w 232"/>
                <a:gd name="T1" fmla="*/ 0 h 47"/>
                <a:gd name="T2" fmla="*/ 232 w 232"/>
                <a:gd name="T3" fmla="*/ 35 h 47"/>
                <a:gd name="T4" fmla="*/ 232 w 232"/>
                <a:gd name="T5" fmla="*/ 47 h 47"/>
                <a:gd name="T6" fmla="*/ 0 w 232"/>
                <a:gd name="T7" fmla="*/ 0 h 47"/>
              </a:gdLst>
              <a:ahLst/>
              <a:cxnLst>
                <a:cxn ang="0">
                  <a:pos x="T0" y="T1"/>
                </a:cxn>
                <a:cxn ang="0">
                  <a:pos x="T2" y="T3"/>
                </a:cxn>
                <a:cxn ang="0">
                  <a:pos x="T4" y="T5"/>
                </a:cxn>
                <a:cxn ang="0">
                  <a:pos x="T6" y="T7"/>
                </a:cxn>
              </a:cxnLst>
              <a:rect l="0" t="0" r="r" b="b"/>
              <a:pathLst>
                <a:path w="232" h="47">
                  <a:moveTo>
                    <a:pt x="0" y="0"/>
                  </a:moveTo>
                  <a:lnTo>
                    <a:pt x="232" y="35"/>
                  </a:lnTo>
                  <a:lnTo>
                    <a:pt x="232" y="47"/>
                  </a:lnTo>
                  <a:lnTo>
                    <a:pt x="0" y="0"/>
                  </a:lnTo>
                  <a:close/>
                </a:path>
              </a:pathLst>
            </a:custGeom>
            <a:solidFill>
              <a:schemeClr val="accent1">
                <a:lumMod val="75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94" name="Freeform 692"/>
            <p:cNvSpPr>
              <a:spLocks/>
            </p:cNvSpPr>
            <p:nvPr/>
          </p:nvSpPr>
          <p:spPr bwMode="auto">
            <a:xfrm>
              <a:off x="2452556" y="5586638"/>
              <a:ext cx="140901" cy="278955"/>
            </a:xfrm>
            <a:custGeom>
              <a:avLst/>
              <a:gdLst>
                <a:gd name="T0" fmla="*/ 0 w 99"/>
                <a:gd name="T1" fmla="*/ 0 h 196"/>
                <a:gd name="T2" fmla="*/ 99 w 99"/>
                <a:gd name="T3" fmla="*/ 2 h 196"/>
                <a:gd name="T4" fmla="*/ 99 w 99"/>
                <a:gd name="T5" fmla="*/ 187 h 196"/>
                <a:gd name="T6" fmla="*/ 11 w 99"/>
                <a:gd name="T7" fmla="*/ 196 h 196"/>
                <a:gd name="T8" fmla="*/ 0 w 99"/>
                <a:gd name="T9" fmla="*/ 0 h 196"/>
              </a:gdLst>
              <a:ahLst/>
              <a:cxnLst>
                <a:cxn ang="0">
                  <a:pos x="T0" y="T1"/>
                </a:cxn>
                <a:cxn ang="0">
                  <a:pos x="T2" y="T3"/>
                </a:cxn>
                <a:cxn ang="0">
                  <a:pos x="T4" y="T5"/>
                </a:cxn>
                <a:cxn ang="0">
                  <a:pos x="T6" y="T7"/>
                </a:cxn>
                <a:cxn ang="0">
                  <a:pos x="T8" y="T9"/>
                </a:cxn>
              </a:cxnLst>
              <a:rect l="0" t="0" r="r" b="b"/>
              <a:pathLst>
                <a:path w="99" h="196">
                  <a:moveTo>
                    <a:pt x="0" y="0"/>
                  </a:moveTo>
                  <a:lnTo>
                    <a:pt x="99" y="2"/>
                  </a:lnTo>
                  <a:lnTo>
                    <a:pt x="99" y="187"/>
                  </a:lnTo>
                  <a:lnTo>
                    <a:pt x="11" y="196"/>
                  </a:lnTo>
                  <a:lnTo>
                    <a:pt x="0" y="0"/>
                  </a:lnTo>
                  <a:close/>
                </a:path>
              </a:pathLst>
            </a:custGeom>
            <a:solidFill>
              <a:schemeClr val="accent1">
                <a:lumMod val="75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95" name="Freeform 693"/>
            <p:cNvSpPr>
              <a:spLocks/>
            </p:cNvSpPr>
            <p:nvPr/>
          </p:nvSpPr>
          <p:spPr bwMode="auto">
            <a:xfrm>
              <a:off x="2828292" y="5539672"/>
              <a:ext cx="278955" cy="281802"/>
            </a:xfrm>
            <a:custGeom>
              <a:avLst/>
              <a:gdLst>
                <a:gd name="T0" fmla="*/ 0 w 196"/>
                <a:gd name="T1" fmla="*/ 7 h 198"/>
                <a:gd name="T2" fmla="*/ 196 w 196"/>
                <a:gd name="T3" fmla="*/ 0 h 198"/>
                <a:gd name="T4" fmla="*/ 196 w 196"/>
                <a:gd name="T5" fmla="*/ 177 h 198"/>
                <a:gd name="T6" fmla="*/ 5 w 196"/>
                <a:gd name="T7" fmla="*/ 198 h 198"/>
                <a:gd name="T8" fmla="*/ 0 w 196"/>
                <a:gd name="T9" fmla="*/ 7 h 198"/>
              </a:gdLst>
              <a:ahLst/>
              <a:cxnLst>
                <a:cxn ang="0">
                  <a:pos x="T0" y="T1"/>
                </a:cxn>
                <a:cxn ang="0">
                  <a:pos x="T2" y="T3"/>
                </a:cxn>
                <a:cxn ang="0">
                  <a:pos x="T4" y="T5"/>
                </a:cxn>
                <a:cxn ang="0">
                  <a:pos x="T6" y="T7"/>
                </a:cxn>
                <a:cxn ang="0">
                  <a:pos x="T8" y="T9"/>
                </a:cxn>
              </a:cxnLst>
              <a:rect l="0" t="0" r="r" b="b"/>
              <a:pathLst>
                <a:path w="196" h="198">
                  <a:moveTo>
                    <a:pt x="0" y="7"/>
                  </a:moveTo>
                  <a:lnTo>
                    <a:pt x="196" y="0"/>
                  </a:lnTo>
                  <a:lnTo>
                    <a:pt x="196" y="177"/>
                  </a:lnTo>
                  <a:lnTo>
                    <a:pt x="5" y="198"/>
                  </a:lnTo>
                  <a:lnTo>
                    <a:pt x="0" y="7"/>
                  </a:lnTo>
                  <a:close/>
                </a:path>
              </a:pathLst>
            </a:custGeom>
            <a:solidFill>
              <a:schemeClr val="accent1">
                <a:lumMod val="75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96" name="Freeform 694"/>
            <p:cNvSpPr>
              <a:spLocks/>
            </p:cNvSpPr>
            <p:nvPr/>
          </p:nvSpPr>
          <p:spPr bwMode="auto">
            <a:xfrm>
              <a:off x="3151368" y="5505513"/>
              <a:ext cx="251915" cy="283225"/>
            </a:xfrm>
            <a:custGeom>
              <a:avLst/>
              <a:gdLst>
                <a:gd name="T0" fmla="*/ 3 w 177"/>
                <a:gd name="T1" fmla="*/ 10 h 199"/>
                <a:gd name="T2" fmla="*/ 177 w 177"/>
                <a:gd name="T3" fmla="*/ 0 h 199"/>
                <a:gd name="T4" fmla="*/ 175 w 177"/>
                <a:gd name="T5" fmla="*/ 182 h 199"/>
                <a:gd name="T6" fmla="*/ 0 w 177"/>
                <a:gd name="T7" fmla="*/ 199 h 199"/>
                <a:gd name="T8" fmla="*/ 3 w 177"/>
                <a:gd name="T9" fmla="*/ 10 h 199"/>
              </a:gdLst>
              <a:ahLst/>
              <a:cxnLst>
                <a:cxn ang="0">
                  <a:pos x="T0" y="T1"/>
                </a:cxn>
                <a:cxn ang="0">
                  <a:pos x="T2" y="T3"/>
                </a:cxn>
                <a:cxn ang="0">
                  <a:pos x="T4" y="T5"/>
                </a:cxn>
                <a:cxn ang="0">
                  <a:pos x="T6" y="T7"/>
                </a:cxn>
                <a:cxn ang="0">
                  <a:pos x="T8" y="T9"/>
                </a:cxn>
              </a:cxnLst>
              <a:rect l="0" t="0" r="r" b="b"/>
              <a:pathLst>
                <a:path w="177" h="199">
                  <a:moveTo>
                    <a:pt x="3" y="10"/>
                  </a:moveTo>
                  <a:lnTo>
                    <a:pt x="177" y="0"/>
                  </a:lnTo>
                  <a:lnTo>
                    <a:pt x="175" y="182"/>
                  </a:lnTo>
                  <a:lnTo>
                    <a:pt x="0" y="199"/>
                  </a:lnTo>
                  <a:lnTo>
                    <a:pt x="3" y="10"/>
                  </a:lnTo>
                  <a:close/>
                </a:path>
              </a:pathLst>
            </a:custGeom>
            <a:solidFill>
              <a:schemeClr val="accent1">
                <a:lumMod val="75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703" name="Freeform 700"/>
            <p:cNvSpPr>
              <a:spLocks/>
            </p:cNvSpPr>
            <p:nvPr/>
          </p:nvSpPr>
          <p:spPr bwMode="auto">
            <a:xfrm>
              <a:off x="2909175" y="4255953"/>
              <a:ext cx="99472" cy="235371"/>
            </a:xfrm>
            <a:custGeom>
              <a:avLst/>
              <a:gdLst>
                <a:gd name="T0" fmla="*/ 71 w 71"/>
                <a:gd name="T1" fmla="*/ 168 h 168"/>
                <a:gd name="T2" fmla="*/ 0 w 71"/>
                <a:gd name="T3" fmla="*/ 154 h 168"/>
                <a:gd name="T4" fmla="*/ 0 w 71"/>
                <a:gd name="T5" fmla="*/ 0 h 168"/>
                <a:gd name="T6" fmla="*/ 71 w 71"/>
                <a:gd name="T7" fmla="*/ 23 h 168"/>
                <a:gd name="T8" fmla="*/ 71 w 71"/>
                <a:gd name="T9" fmla="*/ 168 h 168"/>
              </a:gdLst>
              <a:ahLst/>
              <a:cxnLst>
                <a:cxn ang="0">
                  <a:pos x="T0" y="T1"/>
                </a:cxn>
                <a:cxn ang="0">
                  <a:pos x="T2" y="T3"/>
                </a:cxn>
                <a:cxn ang="0">
                  <a:pos x="T4" y="T5"/>
                </a:cxn>
                <a:cxn ang="0">
                  <a:pos x="T6" y="T7"/>
                </a:cxn>
                <a:cxn ang="0">
                  <a:pos x="T8" y="T9"/>
                </a:cxn>
              </a:cxnLst>
              <a:rect l="0" t="0" r="r" b="b"/>
              <a:pathLst>
                <a:path w="71" h="168">
                  <a:moveTo>
                    <a:pt x="71" y="168"/>
                  </a:moveTo>
                  <a:lnTo>
                    <a:pt x="0" y="154"/>
                  </a:lnTo>
                  <a:lnTo>
                    <a:pt x="0" y="0"/>
                  </a:lnTo>
                  <a:lnTo>
                    <a:pt x="71" y="23"/>
                  </a:lnTo>
                  <a:lnTo>
                    <a:pt x="71" y="168"/>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705" name="Freeform 702"/>
            <p:cNvSpPr>
              <a:spLocks/>
            </p:cNvSpPr>
            <p:nvPr/>
          </p:nvSpPr>
          <p:spPr bwMode="auto">
            <a:xfrm>
              <a:off x="3046474" y="4302186"/>
              <a:ext cx="225564" cy="246579"/>
            </a:xfrm>
            <a:custGeom>
              <a:avLst/>
              <a:gdLst>
                <a:gd name="T0" fmla="*/ 0 w 161"/>
                <a:gd name="T1" fmla="*/ 0 h 176"/>
                <a:gd name="T2" fmla="*/ 0 w 161"/>
                <a:gd name="T3" fmla="*/ 142 h 176"/>
                <a:gd name="T4" fmla="*/ 154 w 161"/>
                <a:gd name="T5" fmla="*/ 176 h 176"/>
                <a:gd name="T6" fmla="*/ 161 w 161"/>
                <a:gd name="T7" fmla="*/ 52 h 176"/>
                <a:gd name="T8" fmla="*/ 0 w 161"/>
                <a:gd name="T9" fmla="*/ 0 h 176"/>
              </a:gdLst>
              <a:ahLst/>
              <a:cxnLst>
                <a:cxn ang="0">
                  <a:pos x="T0" y="T1"/>
                </a:cxn>
                <a:cxn ang="0">
                  <a:pos x="T2" y="T3"/>
                </a:cxn>
                <a:cxn ang="0">
                  <a:pos x="T4" y="T5"/>
                </a:cxn>
                <a:cxn ang="0">
                  <a:pos x="T6" y="T7"/>
                </a:cxn>
                <a:cxn ang="0">
                  <a:pos x="T8" y="T9"/>
                </a:cxn>
              </a:cxnLst>
              <a:rect l="0" t="0" r="r" b="b"/>
              <a:pathLst>
                <a:path w="161" h="176">
                  <a:moveTo>
                    <a:pt x="0" y="0"/>
                  </a:moveTo>
                  <a:lnTo>
                    <a:pt x="0" y="142"/>
                  </a:lnTo>
                  <a:lnTo>
                    <a:pt x="154" y="176"/>
                  </a:lnTo>
                  <a:lnTo>
                    <a:pt x="161" y="52"/>
                  </a:lnTo>
                  <a:lnTo>
                    <a:pt x="0"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706" name="Freeform 703"/>
            <p:cNvSpPr>
              <a:spLocks/>
            </p:cNvSpPr>
            <p:nvPr/>
          </p:nvSpPr>
          <p:spPr bwMode="auto">
            <a:xfrm>
              <a:off x="3298658" y="4391851"/>
              <a:ext cx="193340" cy="205950"/>
            </a:xfrm>
            <a:custGeom>
              <a:avLst/>
              <a:gdLst>
                <a:gd name="T0" fmla="*/ 0 w 138"/>
                <a:gd name="T1" fmla="*/ 0 h 147"/>
                <a:gd name="T2" fmla="*/ 0 w 138"/>
                <a:gd name="T3" fmla="*/ 112 h 147"/>
                <a:gd name="T4" fmla="*/ 138 w 138"/>
                <a:gd name="T5" fmla="*/ 147 h 147"/>
                <a:gd name="T6" fmla="*/ 138 w 138"/>
                <a:gd name="T7" fmla="*/ 36 h 147"/>
                <a:gd name="T8" fmla="*/ 0 w 138"/>
                <a:gd name="T9" fmla="*/ 0 h 147"/>
              </a:gdLst>
              <a:ahLst/>
              <a:cxnLst>
                <a:cxn ang="0">
                  <a:pos x="T0" y="T1"/>
                </a:cxn>
                <a:cxn ang="0">
                  <a:pos x="T2" y="T3"/>
                </a:cxn>
                <a:cxn ang="0">
                  <a:pos x="T4" y="T5"/>
                </a:cxn>
                <a:cxn ang="0">
                  <a:pos x="T6" y="T7"/>
                </a:cxn>
                <a:cxn ang="0">
                  <a:pos x="T8" y="T9"/>
                </a:cxn>
              </a:cxnLst>
              <a:rect l="0" t="0" r="r" b="b"/>
              <a:pathLst>
                <a:path w="138" h="147">
                  <a:moveTo>
                    <a:pt x="0" y="0"/>
                  </a:moveTo>
                  <a:lnTo>
                    <a:pt x="0" y="112"/>
                  </a:lnTo>
                  <a:lnTo>
                    <a:pt x="138" y="147"/>
                  </a:lnTo>
                  <a:lnTo>
                    <a:pt x="138" y="36"/>
                  </a:lnTo>
                  <a:lnTo>
                    <a:pt x="0"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707" name="Freeform 704"/>
            <p:cNvSpPr>
              <a:spLocks/>
            </p:cNvSpPr>
            <p:nvPr/>
          </p:nvSpPr>
          <p:spPr bwMode="auto">
            <a:xfrm>
              <a:off x="3046474" y="4820563"/>
              <a:ext cx="236772" cy="207351"/>
            </a:xfrm>
            <a:custGeom>
              <a:avLst/>
              <a:gdLst>
                <a:gd name="T0" fmla="*/ 4 w 169"/>
                <a:gd name="T1" fmla="*/ 0 h 148"/>
                <a:gd name="T2" fmla="*/ 169 w 169"/>
                <a:gd name="T3" fmla="*/ 27 h 148"/>
                <a:gd name="T4" fmla="*/ 169 w 169"/>
                <a:gd name="T5" fmla="*/ 148 h 148"/>
                <a:gd name="T6" fmla="*/ 0 w 169"/>
                <a:gd name="T7" fmla="*/ 143 h 148"/>
                <a:gd name="T8" fmla="*/ 4 w 169"/>
                <a:gd name="T9" fmla="*/ 0 h 148"/>
              </a:gdLst>
              <a:ahLst/>
              <a:cxnLst>
                <a:cxn ang="0">
                  <a:pos x="T0" y="T1"/>
                </a:cxn>
                <a:cxn ang="0">
                  <a:pos x="T2" y="T3"/>
                </a:cxn>
                <a:cxn ang="0">
                  <a:pos x="T4" y="T5"/>
                </a:cxn>
                <a:cxn ang="0">
                  <a:pos x="T6" y="T7"/>
                </a:cxn>
                <a:cxn ang="0">
                  <a:pos x="T8" y="T9"/>
                </a:cxn>
              </a:cxnLst>
              <a:rect l="0" t="0" r="r" b="b"/>
              <a:pathLst>
                <a:path w="169" h="148">
                  <a:moveTo>
                    <a:pt x="4" y="0"/>
                  </a:moveTo>
                  <a:lnTo>
                    <a:pt x="169" y="27"/>
                  </a:lnTo>
                  <a:lnTo>
                    <a:pt x="169" y="148"/>
                  </a:lnTo>
                  <a:lnTo>
                    <a:pt x="0" y="143"/>
                  </a:lnTo>
                  <a:lnTo>
                    <a:pt x="4"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708" name="Freeform 705"/>
            <p:cNvSpPr>
              <a:spLocks/>
            </p:cNvSpPr>
            <p:nvPr/>
          </p:nvSpPr>
          <p:spPr bwMode="auto">
            <a:xfrm>
              <a:off x="2718636" y="4784137"/>
              <a:ext cx="301219" cy="226965"/>
            </a:xfrm>
            <a:custGeom>
              <a:avLst/>
              <a:gdLst>
                <a:gd name="T0" fmla="*/ 0 w 215"/>
                <a:gd name="T1" fmla="*/ 0 h 162"/>
                <a:gd name="T2" fmla="*/ 215 w 215"/>
                <a:gd name="T3" fmla="*/ 26 h 162"/>
                <a:gd name="T4" fmla="*/ 207 w 215"/>
                <a:gd name="T5" fmla="*/ 162 h 162"/>
                <a:gd name="T6" fmla="*/ 0 w 215"/>
                <a:gd name="T7" fmla="*/ 152 h 162"/>
                <a:gd name="T8" fmla="*/ 0 w 215"/>
                <a:gd name="T9" fmla="*/ 0 h 162"/>
              </a:gdLst>
              <a:ahLst/>
              <a:cxnLst>
                <a:cxn ang="0">
                  <a:pos x="T0" y="T1"/>
                </a:cxn>
                <a:cxn ang="0">
                  <a:pos x="T2" y="T3"/>
                </a:cxn>
                <a:cxn ang="0">
                  <a:pos x="T4" y="T5"/>
                </a:cxn>
                <a:cxn ang="0">
                  <a:pos x="T6" y="T7"/>
                </a:cxn>
                <a:cxn ang="0">
                  <a:pos x="T8" y="T9"/>
                </a:cxn>
              </a:cxnLst>
              <a:rect l="0" t="0" r="r" b="b"/>
              <a:pathLst>
                <a:path w="215" h="162">
                  <a:moveTo>
                    <a:pt x="0" y="0"/>
                  </a:moveTo>
                  <a:lnTo>
                    <a:pt x="215" y="26"/>
                  </a:lnTo>
                  <a:lnTo>
                    <a:pt x="207" y="162"/>
                  </a:lnTo>
                  <a:lnTo>
                    <a:pt x="0" y="152"/>
                  </a:lnTo>
                  <a:lnTo>
                    <a:pt x="0"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709" name="Freeform 706"/>
            <p:cNvSpPr>
              <a:spLocks/>
            </p:cNvSpPr>
            <p:nvPr/>
          </p:nvSpPr>
          <p:spPr bwMode="auto">
            <a:xfrm>
              <a:off x="2395001" y="4740705"/>
              <a:ext cx="297016" cy="256386"/>
            </a:xfrm>
            <a:custGeom>
              <a:avLst/>
              <a:gdLst>
                <a:gd name="T0" fmla="*/ 0 w 212"/>
                <a:gd name="T1" fmla="*/ 0 h 183"/>
                <a:gd name="T2" fmla="*/ 212 w 212"/>
                <a:gd name="T3" fmla="*/ 27 h 183"/>
                <a:gd name="T4" fmla="*/ 208 w 212"/>
                <a:gd name="T5" fmla="*/ 183 h 183"/>
                <a:gd name="T6" fmla="*/ 12 w 212"/>
                <a:gd name="T7" fmla="*/ 179 h 183"/>
                <a:gd name="T8" fmla="*/ 0 w 212"/>
                <a:gd name="T9" fmla="*/ 0 h 183"/>
              </a:gdLst>
              <a:ahLst/>
              <a:cxnLst>
                <a:cxn ang="0">
                  <a:pos x="T0" y="T1"/>
                </a:cxn>
                <a:cxn ang="0">
                  <a:pos x="T2" y="T3"/>
                </a:cxn>
                <a:cxn ang="0">
                  <a:pos x="T4" y="T5"/>
                </a:cxn>
                <a:cxn ang="0">
                  <a:pos x="T6" y="T7"/>
                </a:cxn>
                <a:cxn ang="0">
                  <a:pos x="T8" y="T9"/>
                </a:cxn>
              </a:cxnLst>
              <a:rect l="0" t="0" r="r" b="b"/>
              <a:pathLst>
                <a:path w="212" h="183">
                  <a:moveTo>
                    <a:pt x="0" y="0"/>
                  </a:moveTo>
                  <a:lnTo>
                    <a:pt x="212" y="27"/>
                  </a:lnTo>
                  <a:lnTo>
                    <a:pt x="208" y="183"/>
                  </a:lnTo>
                  <a:lnTo>
                    <a:pt x="12" y="179"/>
                  </a:lnTo>
                  <a:lnTo>
                    <a:pt x="0"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710" name="Freeform 707"/>
            <p:cNvSpPr>
              <a:spLocks/>
            </p:cNvSpPr>
            <p:nvPr/>
          </p:nvSpPr>
          <p:spPr bwMode="auto">
            <a:xfrm>
              <a:off x="3309866" y="4863995"/>
              <a:ext cx="182132" cy="176528"/>
            </a:xfrm>
            <a:custGeom>
              <a:avLst/>
              <a:gdLst>
                <a:gd name="T0" fmla="*/ 4 w 130"/>
                <a:gd name="T1" fmla="*/ 0 h 126"/>
                <a:gd name="T2" fmla="*/ 130 w 130"/>
                <a:gd name="T3" fmla="*/ 17 h 126"/>
                <a:gd name="T4" fmla="*/ 130 w 130"/>
                <a:gd name="T5" fmla="*/ 126 h 126"/>
                <a:gd name="T6" fmla="*/ 0 w 130"/>
                <a:gd name="T7" fmla="*/ 117 h 126"/>
                <a:gd name="T8" fmla="*/ 4 w 130"/>
                <a:gd name="T9" fmla="*/ 0 h 126"/>
              </a:gdLst>
              <a:ahLst/>
              <a:cxnLst>
                <a:cxn ang="0">
                  <a:pos x="T0" y="T1"/>
                </a:cxn>
                <a:cxn ang="0">
                  <a:pos x="T2" y="T3"/>
                </a:cxn>
                <a:cxn ang="0">
                  <a:pos x="T4" y="T5"/>
                </a:cxn>
                <a:cxn ang="0">
                  <a:pos x="T6" y="T7"/>
                </a:cxn>
                <a:cxn ang="0">
                  <a:pos x="T8" y="T9"/>
                </a:cxn>
              </a:cxnLst>
              <a:rect l="0" t="0" r="r" b="b"/>
              <a:pathLst>
                <a:path w="130" h="126">
                  <a:moveTo>
                    <a:pt x="4" y="0"/>
                  </a:moveTo>
                  <a:lnTo>
                    <a:pt x="130" y="17"/>
                  </a:lnTo>
                  <a:lnTo>
                    <a:pt x="130" y="126"/>
                  </a:lnTo>
                  <a:lnTo>
                    <a:pt x="0" y="117"/>
                  </a:lnTo>
                  <a:lnTo>
                    <a:pt x="4"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grpSp>
      <p:grpSp>
        <p:nvGrpSpPr>
          <p:cNvPr id="7" name="Group 6"/>
          <p:cNvGrpSpPr/>
          <p:nvPr/>
        </p:nvGrpSpPr>
        <p:grpSpPr>
          <a:xfrm>
            <a:off x="836928" y="1430217"/>
            <a:ext cx="1962905" cy="2750736"/>
            <a:chOff x="819728" y="1402301"/>
            <a:chExt cx="1924591" cy="2697045"/>
          </a:xfrm>
        </p:grpSpPr>
        <p:sp>
          <p:nvSpPr>
            <p:cNvPr id="644" name="Freeform 642"/>
            <p:cNvSpPr>
              <a:spLocks/>
            </p:cNvSpPr>
            <p:nvPr/>
          </p:nvSpPr>
          <p:spPr bwMode="auto">
            <a:xfrm>
              <a:off x="1849098" y="2577900"/>
              <a:ext cx="656115" cy="942188"/>
            </a:xfrm>
            <a:custGeom>
              <a:avLst/>
              <a:gdLst>
                <a:gd name="T0" fmla="*/ 195 w 195"/>
                <a:gd name="T1" fmla="*/ 45 h 280"/>
                <a:gd name="T2" fmla="*/ 151 w 195"/>
                <a:gd name="T3" fmla="*/ 198 h 280"/>
                <a:gd name="T4" fmla="*/ 76 w 195"/>
                <a:gd name="T5" fmla="*/ 280 h 280"/>
                <a:gd name="T6" fmla="*/ 47 w 195"/>
                <a:gd name="T7" fmla="*/ 257 h 280"/>
                <a:gd name="T8" fmla="*/ 116 w 195"/>
                <a:gd name="T9" fmla="*/ 114 h 280"/>
                <a:gd name="T10" fmla="*/ 23 w 195"/>
                <a:gd name="T11" fmla="*/ 209 h 280"/>
                <a:gd name="T12" fmla="*/ 0 w 195"/>
                <a:gd name="T13" fmla="*/ 184 h 280"/>
                <a:gd name="T14" fmla="*/ 55 w 195"/>
                <a:gd name="T15" fmla="*/ 98 h 280"/>
                <a:gd name="T16" fmla="*/ 51 w 195"/>
                <a:gd name="T17" fmla="*/ 0 h 280"/>
                <a:gd name="T18" fmla="*/ 195 w 195"/>
                <a:gd name="T19" fmla="*/ 45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5" h="280">
                  <a:moveTo>
                    <a:pt x="195" y="45"/>
                  </a:moveTo>
                  <a:cubicBezTo>
                    <a:pt x="151" y="198"/>
                    <a:pt x="151" y="198"/>
                    <a:pt x="151" y="198"/>
                  </a:cubicBezTo>
                  <a:cubicBezTo>
                    <a:pt x="151" y="198"/>
                    <a:pt x="124" y="245"/>
                    <a:pt x="76" y="280"/>
                  </a:cubicBezTo>
                  <a:cubicBezTo>
                    <a:pt x="47" y="257"/>
                    <a:pt x="47" y="257"/>
                    <a:pt x="47" y="257"/>
                  </a:cubicBezTo>
                  <a:cubicBezTo>
                    <a:pt x="47" y="257"/>
                    <a:pt x="100" y="162"/>
                    <a:pt x="116" y="114"/>
                  </a:cubicBezTo>
                  <a:cubicBezTo>
                    <a:pt x="116" y="114"/>
                    <a:pt x="60" y="177"/>
                    <a:pt x="23" y="209"/>
                  </a:cubicBezTo>
                  <a:cubicBezTo>
                    <a:pt x="0" y="184"/>
                    <a:pt x="0" y="184"/>
                    <a:pt x="0" y="184"/>
                  </a:cubicBezTo>
                  <a:cubicBezTo>
                    <a:pt x="0" y="184"/>
                    <a:pt x="42" y="141"/>
                    <a:pt x="55" y="98"/>
                  </a:cubicBezTo>
                  <a:cubicBezTo>
                    <a:pt x="71" y="40"/>
                    <a:pt x="51" y="0"/>
                    <a:pt x="51" y="0"/>
                  </a:cubicBezTo>
                  <a:lnTo>
                    <a:pt x="195" y="45"/>
                  </a:lnTo>
                  <a:close/>
                </a:path>
              </a:pathLst>
            </a:custGeom>
            <a:solidFill>
              <a:schemeClr val="accent1">
                <a:lumMod val="40000"/>
                <a:lumOff val="60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45" name="Freeform 643"/>
            <p:cNvSpPr>
              <a:spLocks/>
            </p:cNvSpPr>
            <p:nvPr/>
          </p:nvSpPr>
          <p:spPr bwMode="auto">
            <a:xfrm>
              <a:off x="1601454" y="2126732"/>
              <a:ext cx="1142865" cy="1585493"/>
            </a:xfrm>
            <a:custGeom>
              <a:avLst/>
              <a:gdLst>
                <a:gd name="T0" fmla="*/ 0 w 340"/>
                <a:gd name="T1" fmla="*/ 144 h 471"/>
                <a:gd name="T2" fmla="*/ 197 w 340"/>
                <a:gd name="T3" fmla="*/ 172 h 471"/>
                <a:gd name="T4" fmla="*/ 269 w 340"/>
                <a:gd name="T5" fmla="*/ 295 h 471"/>
                <a:gd name="T6" fmla="*/ 263 w 340"/>
                <a:gd name="T7" fmla="*/ 389 h 471"/>
                <a:gd name="T8" fmla="*/ 310 w 340"/>
                <a:gd name="T9" fmla="*/ 471 h 471"/>
                <a:gd name="T10" fmla="*/ 340 w 340"/>
                <a:gd name="T11" fmla="*/ 285 h 471"/>
                <a:gd name="T12" fmla="*/ 313 w 340"/>
                <a:gd name="T13" fmla="*/ 173 h 471"/>
                <a:gd name="T14" fmla="*/ 294 w 340"/>
                <a:gd name="T15" fmla="*/ 103 h 471"/>
                <a:gd name="T16" fmla="*/ 238 w 340"/>
                <a:gd name="T17" fmla="*/ 70 h 471"/>
                <a:gd name="T18" fmla="*/ 163 w 340"/>
                <a:gd name="T19" fmla="*/ 32 h 471"/>
                <a:gd name="T20" fmla="*/ 66 w 340"/>
                <a:gd name="T21" fmla="*/ 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0" h="471">
                  <a:moveTo>
                    <a:pt x="0" y="144"/>
                  </a:moveTo>
                  <a:cubicBezTo>
                    <a:pt x="142" y="196"/>
                    <a:pt x="197" y="172"/>
                    <a:pt x="197" y="172"/>
                  </a:cubicBezTo>
                  <a:cubicBezTo>
                    <a:pt x="269" y="295"/>
                    <a:pt x="269" y="295"/>
                    <a:pt x="269" y="295"/>
                  </a:cubicBezTo>
                  <a:cubicBezTo>
                    <a:pt x="269" y="295"/>
                    <a:pt x="264" y="315"/>
                    <a:pt x="263" y="389"/>
                  </a:cubicBezTo>
                  <a:cubicBezTo>
                    <a:pt x="262" y="464"/>
                    <a:pt x="310" y="471"/>
                    <a:pt x="310" y="471"/>
                  </a:cubicBezTo>
                  <a:cubicBezTo>
                    <a:pt x="316" y="424"/>
                    <a:pt x="340" y="285"/>
                    <a:pt x="340" y="285"/>
                  </a:cubicBezTo>
                  <a:cubicBezTo>
                    <a:pt x="331" y="247"/>
                    <a:pt x="322" y="210"/>
                    <a:pt x="313" y="173"/>
                  </a:cubicBezTo>
                  <a:cubicBezTo>
                    <a:pt x="307" y="151"/>
                    <a:pt x="305" y="123"/>
                    <a:pt x="294" y="103"/>
                  </a:cubicBezTo>
                  <a:cubicBezTo>
                    <a:pt x="281" y="81"/>
                    <a:pt x="260" y="78"/>
                    <a:pt x="238" y="70"/>
                  </a:cubicBezTo>
                  <a:cubicBezTo>
                    <a:pt x="212" y="60"/>
                    <a:pt x="189" y="42"/>
                    <a:pt x="163" y="32"/>
                  </a:cubicBezTo>
                  <a:cubicBezTo>
                    <a:pt x="131" y="20"/>
                    <a:pt x="99" y="8"/>
                    <a:pt x="66" y="0"/>
                  </a:cubicBezTo>
                </a:path>
              </a:pathLst>
            </a:custGeom>
            <a:solidFill>
              <a:schemeClr val="accent1">
                <a:lumMod val="20000"/>
                <a:lumOff val="80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46" name="Freeform 644"/>
            <p:cNvSpPr>
              <a:spLocks/>
            </p:cNvSpPr>
            <p:nvPr/>
          </p:nvSpPr>
          <p:spPr bwMode="auto">
            <a:xfrm>
              <a:off x="1752317" y="3017683"/>
              <a:ext cx="323076" cy="283225"/>
            </a:xfrm>
            <a:custGeom>
              <a:avLst/>
              <a:gdLst>
                <a:gd name="T0" fmla="*/ 2 w 96"/>
                <a:gd name="T1" fmla="*/ 76 h 84"/>
                <a:gd name="T2" fmla="*/ 2 w 96"/>
                <a:gd name="T3" fmla="*/ 23 h 84"/>
                <a:gd name="T4" fmla="*/ 96 w 96"/>
                <a:gd name="T5" fmla="*/ 26 h 84"/>
                <a:gd name="T6" fmla="*/ 89 w 96"/>
                <a:gd name="T7" fmla="*/ 84 h 84"/>
                <a:gd name="T8" fmla="*/ 2 w 96"/>
                <a:gd name="T9" fmla="*/ 76 h 84"/>
              </a:gdLst>
              <a:ahLst/>
              <a:cxnLst>
                <a:cxn ang="0">
                  <a:pos x="T0" y="T1"/>
                </a:cxn>
                <a:cxn ang="0">
                  <a:pos x="T2" y="T3"/>
                </a:cxn>
                <a:cxn ang="0">
                  <a:pos x="T4" y="T5"/>
                </a:cxn>
                <a:cxn ang="0">
                  <a:pos x="T6" y="T7"/>
                </a:cxn>
                <a:cxn ang="0">
                  <a:pos x="T8" y="T9"/>
                </a:cxn>
              </a:cxnLst>
              <a:rect l="0" t="0" r="r" b="b"/>
              <a:pathLst>
                <a:path w="96" h="84">
                  <a:moveTo>
                    <a:pt x="2" y="76"/>
                  </a:moveTo>
                  <a:cubicBezTo>
                    <a:pt x="2" y="23"/>
                    <a:pt x="2" y="23"/>
                    <a:pt x="2" y="23"/>
                  </a:cubicBezTo>
                  <a:cubicBezTo>
                    <a:pt x="2" y="23"/>
                    <a:pt x="44" y="0"/>
                    <a:pt x="96" y="26"/>
                  </a:cubicBezTo>
                  <a:cubicBezTo>
                    <a:pt x="89" y="84"/>
                    <a:pt x="89" y="84"/>
                    <a:pt x="89" y="84"/>
                  </a:cubicBezTo>
                  <a:cubicBezTo>
                    <a:pt x="89" y="84"/>
                    <a:pt x="0" y="76"/>
                    <a:pt x="2" y="76"/>
                  </a:cubicBez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47" name="Freeform 645"/>
            <p:cNvSpPr>
              <a:spLocks/>
            </p:cNvSpPr>
            <p:nvPr/>
          </p:nvSpPr>
          <p:spPr bwMode="auto">
            <a:xfrm>
              <a:off x="1745202" y="3051838"/>
              <a:ext cx="185021" cy="236259"/>
            </a:xfrm>
            <a:custGeom>
              <a:avLst/>
              <a:gdLst>
                <a:gd name="T0" fmla="*/ 48 w 55"/>
                <a:gd name="T1" fmla="*/ 70 h 70"/>
                <a:gd name="T2" fmla="*/ 1 w 55"/>
                <a:gd name="T3" fmla="*/ 66 h 70"/>
                <a:gd name="T4" fmla="*/ 1 w 55"/>
                <a:gd name="T5" fmla="*/ 12 h 70"/>
                <a:gd name="T6" fmla="*/ 55 w 55"/>
                <a:gd name="T7" fmla="*/ 3 h 70"/>
              </a:gdLst>
              <a:ahLst/>
              <a:cxnLst>
                <a:cxn ang="0">
                  <a:pos x="T0" y="T1"/>
                </a:cxn>
                <a:cxn ang="0">
                  <a:pos x="T2" y="T3"/>
                </a:cxn>
                <a:cxn ang="0">
                  <a:pos x="T4" y="T5"/>
                </a:cxn>
                <a:cxn ang="0">
                  <a:pos x="T6" y="T7"/>
                </a:cxn>
              </a:cxnLst>
              <a:rect l="0" t="0" r="r" b="b"/>
              <a:pathLst>
                <a:path w="55" h="70">
                  <a:moveTo>
                    <a:pt x="48" y="70"/>
                  </a:moveTo>
                  <a:cubicBezTo>
                    <a:pt x="24" y="68"/>
                    <a:pt x="0" y="66"/>
                    <a:pt x="1" y="66"/>
                  </a:cubicBezTo>
                  <a:cubicBezTo>
                    <a:pt x="1" y="12"/>
                    <a:pt x="1" y="12"/>
                    <a:pt x="1" y="12"/>
                  </a:cubicBezTo>
                  <a:cubicBezTo>
                    <a:pt x="1" y="12"/>
                    <a:pt x="23" y="0"/>
                    <a:pt x="55" y="3"/>
                  </a:cubicBezTo>
                </a:path>
              </a:pathLst>
            </a:custGeom>
            <a:solidFill>
              <a:schemeClr val="accent1">
                <a:lumMod val="75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48" name="Freeform 646"/>
            <p:cNvSpPr>
              <a:spLocks/>
            </p:cNvSpPr>
            <p:nvPr/>
          </p:nvSpPr>
          <p:spPr bwMode="auto">
            <a:xfrm>
              <a:off x="1453436" y="3160007"/>
              <a:ext cx="288920" cy="229143"/>
            </a:xfrm>
            <a:custGeom>
              <a:avLst/>
              <a:gdLst>
                <a:gd name="T0" fmla="*/ 5 w 86"/>
                <a:gd name="T1" fmla="*/ 67 h 68"/>
                <a:gd name="T2" fmla="*/ 0 w 86"/>
                <a:gd name="T3" fmla="*/ 23 h 68"/>
                <a:gd name="T4" fmla="*/ 82 w 86"/>
                <a:gd name="T5" fmla="*/ 16 h 68"/>
                <a:gd name="T6" fmla="*/ 86 w 86"/>
                <a:gd name="T7" fmla="*/ 56 h 68"/>
                <a:gd name="T8" fmla="*/ 5 w 86"/>
                <a:gd name="T9" fmla="*/ 67 h 68"/>
              </a:gdLst>
              <a:ahLst/>
              <a:cxnLst>
                <a:cxn ang="0">
                  <a:pos x="T0" y="T1"/>
                </a:cxn>
                <a:cxn ang="0">
                  <a:pos x="T2" y="T3"/>
                </a:cxn>
                <a:cxn ang="0">
                  <a:pos x="T4" y="T5"/>
                </a:cxn>
                <a:cxn ang="0">
                  <a:pos x="T6" y="T7"/>
                </a:cxn>
                <a:cxn ang="0">
                  <a:pos x="T8" y="T9"/>
                </a:cxn>
              </a:cxnLst>
              <a:rect l="0" t="0" r="r" b="b"/>
              <a:pathLst>
                <a:path w="86" h="68">
                  <a:moveTo>
                    <a:pt x="5" y="67"/>
                  </a:moveTo>
                  <a:cubicBezTo>
                    <a:pt x="0" y="23"/>
                    <a:pt x="0" y="23"/>
                    <a:pt x="0" y="23"/>
                  </a:cubicBezTo>
                  <a:cubicBezTo>
                    <a:pt x="0" y="23"/>
                    <a:pt x="35" y="0"/>
                    <a:pt x="82" y="16"/>
                  </a:cubicBezTo>
                  <a:cubicBezTo>
                    <a:pt x="86" y="56"/>
                    <a:pt x="86" y="56"/>
                    <a:pt x="86" y="56"/>
                  </a:cubicBezTo>
                  <a:cubicBezTo>
                    <a:pt x="86" y="56"/>
                    <a:pt x="3" y="68"/>
                    <a:pt x="5" y="67"/>
                  </a:cubicBez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49" name="Freeform 647"/>
            <p:cNvSpPr>
              <a:spLocks/>
            </p:cNvSpPr>
            <p:nvPr/>
          </p:nvSpPr>
          <p:spPr bwMode="auto">
            <a:xfrm>
              <a:off x="1453436" y="3192741"/>
              <a:ext cx="153710" cy="192139"/>
            </a:xfrm>
            <a:custGeom>
              <a:avLst/>
              <a:gdLst>
                <a:gd name="T0" fmla="*/ 46 w 46"/>
                <a:gd name="T1" fmla="*/ 52 h 57"/>
                <a:gd name="T2" fmla="*/ 5 w 46"/>
                <a:gd name="T3" fmla="*/ 57 h 57"/>
                <a:gd name="T4" fmla="*/ 0 w 46"/>
                <a:gd name="T5" fmla="*/ 13 h 57"/>
                <a:gd name="T6" fmla="*/ 42 w 46"/>
                <a:gd name="T7" fmla="*/ 0 h 57"/>
              </a:gdLst>
              <a:ahLst/>
              <a:cxnLst>
                <a:cxn ang="0">
                  <a:pos x="T0" y="T1"/>
                </a:cxn>
                <a:cxn ang="0">
                  <a:pos x="T2" y="T3"/>
                </a:cxn>
                <a:cxn ang="0">
                  <a:pos x="T4" y="T5"/>
                </a:cxn>
                <a:cxn ang="0">
                  <a:pos x="T6" y="T7"/>
                </a:cxn>
              </a:cxnLst>
              <a:rect l="0" t="0" r="r" b="b"/>
              <a:pathLst>
                <a:path w="46" h="57">
                  <a:moveTo>
                    <a:pt x="46" y="52"/>
                  </a:moveTo>
                  <a:cubicBezTo>
                    <a:pt x="25" y="54"/>
                    <a:pt x="4" y="57"/>
                    <a:pt x="5" y="57"/>
                  </a:cubicBezTo>
                  <a:cubicBezTo>
                    <a:pt x="0" y="13"/>
                    <a:pt x="0" y="13"/>
                    <a:pt x="0" y="13"/>
                  </a:cubicBezTo>
                  <a:cubicBezTo>
                    <a:pt x="0" y="13"/>
                    <a:pt x="16" y="2"/>
                    <a:pt x="42" y="0"/>
                  </a:cubicBezTo>
                </a:path>
              </a:pathLst>
            </a:custGeom>
            <a:solidFill>
              <a:schemeClr val="accent1">
                <a:lumMod val="75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50" name="Freeform 648"/>
            <p:cNvSpPr>
              <a:spLocks/>
            </p:cNvSpPr>
            <p:nvPr/>
          </p:nvSpPr>
          <p:spPr bwMode="auto">
            <a:xfrm>
              <a:off x="2129477" y="3123002"/>
              <a:ext cx="318807" cy="241952"/>
            </a:xfrm>
            <a:custGeom>
              <a:avLst/>
              <a:gdLst>
                <a:gd name="T0" fmla="*/ 10 w 95"/>
                <a:gd name="T1" fmla="*/ 67 h 72"/>
                <a:gd name="T2" fmla="*/ 10 w 95"/>
                <a:gd name="T3" fmla="*/ 20 h 72"/>
                <a:gd name="T4" fmla="*/ 95 w 95"/>
                <a:gd name="T5" fmla="*/ 33 h 72"/>
                <a:gd name="T6" fmla="*/ 89 w 95"/>
                <a:gd name="T7" fmla="*/ 72 h 72"/>
                <a:gd name="T8" fmla="*/ 10 w 95"/>
                <a:gd name="T9" fmla="*/ 67 h 72"/>
              </a:gdLst>
              <a:ahLst/>
              <a:cxnLst>
                <a:cxn ang="0">
                  <a:pos x="T0" y="T1"/>
                </a:cxn>
                <a:cxn ang="0">
                  <a:pos x="T2" y="T3"/>
                </a:cxn>
                <a:cxn ang="0">
                  <a:pos x="T4" y="T5"/>
                </a:cxn>
                <a:cxn ang="0">
                  <a:pos x="T6" y="T7"/>
                </a:cxn>
                <a:cxn ang="0">
                  <a:pos x="T8" y="T9"/>
                </a:cxn>
              </a:cxnLst>
              <a:rect l="0" t="0" r="r" b="b"/>
              <a:pathLst>
                <a:path w="95" h="72">
                  <a:moveTo>
                    <a:pt x="10" y="67"/>
                  </a:moveTo>
                  <a:cubicBezTo>
                    <a:pt x="10" y="20"/>
                    <a:pt x="10" y="20"/>
                    <a:pt x="10" y="20"/>
                  </a:cubicBezTo>
                  <a:cubicBezTo>
                    <a:pt x="10" y="20"/>
                    <a:pt x="57" y="0"/>
                    <a:pt x="95" y="33"/>
                  </a:cubicBezTo>
                  <a:cubicBezTo>
                    <a:pt x="89" y="72"/>
                    <a:pt x="89" y="72"/>
                    <a:pt x="89" y="72"/>
                  </a:cubicBezTo>
                  <a:cubicBezTo>
                    <a:pt x="89" y="72"/>
                    <a:pt x="0" y="66"/>
                    <a:pt x="10" y="67"/>
                  </a:cubicBez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51" name="Freeform 649"/>
            <p:cNvSpPr>
              <a:spLocks/>
            </p:cNvSpPr>
            <p:nvPr/>
          </p:nvSpPr>
          <p:spPr bwMode="auto">
            <a:xfrm>
              <a:off x="2145133" y="3167123"/>
              <a:ext cx="142324" cy="187869"/>
            </a:xfrm>
            <a:custGeom>
              <a:avLst/>
              <a:gdLst>
                <a:gd name="T0" fmla="*/ 39 w 42"/>
                <a:gd name="T1" fmla="*/ 56 h 56"/>
                <a:gd name="T2" fmla="*/ 5 w 42"/>
                <a:gd name="T3" fmla="*/ 54 h 56"/>
                <a:gd name="T4" fmla="*/ 5 w 42"/>
                <a:gd name="T5" fmla="*/ 7 h 56"/>
                <a:gd name="T6" fmla="*/ 42 w 42"/>
                <a:gd name="T7" fmla="*/ 1 h 56"/>
              </a:gdLst>
              <a:ahLst/>
              <a:cxnLst>
                <a:cxn ang="0">
                  <a:pos x="T0" y="T1"/>
                </a:cxn>
                <a:cxn ang="0">
                  <a:pos x="T2" y="T3"/>
                </a:cxn>
                <a:cxn ang="0">
                  <a:pos x="T4" y="T5"/>
                </a:cxn>
                <a:cxn ang="0">
                  <a:pos x="T6" y="T7"/>
                </a:cxn>
              </a:cxnLst>
              <a:rect l="0" t="0" r="r" b="b"/>
              <a:pathLst>
                <a:path w="42" h="56">
                  <a:moveTo>
                    <a:pt x="39" y="56"/>
                  </a:moveTo>
                  <a:cubicBezTo>
                    <a:pt x="19" y="55"/>
                    <a:pt x="0" y="53"/>
                    <a:pt x="5" y="54"/>
                  </a:cubicBezTo>
                  <a:cubicBezTo>
                    <a:pt x="5" y="7"/>
                    <a:pt x="5" y="7"/>
                    <a:pt x="5" y="7"/>
                  </a:cubicBezTo>
                  <a:cubicBezTo>
                    <a:pt x="5" y="7"/>
                    <a:pt x="21" y="0"/>
                    <a:pt x="42" y="1"/>
                  </a:cubicBezTo>
                </a:path>
              </a:pathLst>
            </a:custGeom>
            <a:solidFill>
              <a:schemeClr val="accent1">
                <a:lumMod val="75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52" name="Freeform 650"/>
            <p:cNvSpPr>
              <a:spLocks/>
            </p:cNvSpPr>
            <p:nvPr/>
          </p:nvSpPr>
          <p:spPr bwMode="auto">
            <a:xfrm>
              <a:off x="1399353" y="3118732"/>
              <a:ext cx="1019042" cy="980614"/>
            </a:xfrm>
            <a:custGeom>
              <a:avLst/>
              <a:gdLst>
                <a:gd name="T0" fmla="*/ 293 w 716"/>
                <a:gd name="T1" fmla="*/ 0 h 689"/>
                <a:gd name="T2" fmla="*/ 0 w 716"/>
                <a:gd name="T3" fmla="*/ 175 h 689"/>
                <a:gd name="T4" fmla="*/ 21 w 716"/>
                <a:gd name="T5" fmla="*/ 629 h 689"/>
                <a:gd name="T6" fmla="*/ 366 w 716"/>
                <a:gd name="T7" fmla="*/ 689 h 689"/>
                <a:gd name="T8" fmla="*/ 716 w 716"/>
                <a:gd name="T9" fmla="*/ 625 h 689"/>
                <a:gd name="T10" fmla="*/ 293 w 716"/>
                <a:gd name="T11" fmla="*/ 0 h 689"/>
              </a:gdLst>
              <a:ahLst/>
              <a:cxnLst>
                <a:cxn ang="0">
                  <a:pos x="T0" y="T1"/>
                </a:cxn>
                <a:cxn ang="0">
                  <a:pos x="T2" y="T3"/>
                </a:cxn>
                <a:cxn ang="0">
                  <a:pos x="T4" y="T5"/>
                </a:cxn>
                <a:cxn ang="0">
                  <a:pos x="T6" y="T7"/>
                </a:cxn>
                <a:cxn ang="0">
                  <a:pos x="T8" y="T9"/>
                </a:cxn>
                <a:cxn ang="0">
                  <a:pos x="T10" y="T11"/>
                </a:cxn>
              </a:cxnLst>
              <a:rect l="0" t="0" r="r" b="b"/>
              <a:pathLst>
                <a:path w="716" h="689">
                  <a:moveTo>
                    <a:pt x="293" y="0"/>
                  </a:moveTo>
                  <a:lnTo>
                    <a:pt x="0" y="175"/>
                  </a:lnTo>
                  <a:lnTo>
                    <a:pt x="21" y="629"/>
                  </a:lnTo>
                  <a:lnTo>
                    <a:pt x="366" y="689"/>
                  </a:lnTo>
                  <a:lnTo>
                    <a:pt x="716" y="625"/>
                  </a:lnTo>
                  <a:lnTo>
                    <a:pt x="293" y="0"/>
                  </a:lnTo>
                  <a:close/>
                </a:path>
              </a:pathLst>
            </a:custGeom>
            <a:solidFill>
              <a:schemeClr val="accent1">
                <a:lumMod val="75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53" name="Freeform 651"/>
            <p:cNvSpPr>
              <a:spLocks/>
            </p:cNvSpPr>
            <p:nvPr/>
          </p:nvSpPr>
          <p:spPr bwMode="auto">
            <a:xfrm>
              <a:off x="1789320" y="3123002"/>
              <a:ext cx="725855" cy="880988"/>
            </a:xfrm>
            <a:custGeom>
              <a:avLst/>
              <a:gdLst>
                <a:gd name="T0" fmla="*/ 19 w 510"/>
                <a:gd name="T1" fmla="*/ 0 h 619"/>
                <a:gd name="T2" fmla="*/ 0 w 510"/>
                <a:gd name="T3" fmla="*/ 544 h 619"/>
                <a:gd name="T4" fmla="*/ 447 w 510"/>
                <a:gd name="T5" fmla="*/ 619 h 619"/>
                <a:gd name="T6" fmla="*/ 510 w 510"/>
                <a:gd name="T7" fmla="*/ 142 h 619"/>
                <a:gd name="T8" fmla="*/ 19 w 510"/>
                <a:gd name="T9" fmla="*/ 0 h 619"/>
              </a:gdLst>
              <a:ahLst/>
              <a:cxnLst>
                <a:cxn ang="0">
                  <a:pos x="T0" y="T1"/>
                </a:cxn>
                <a:cxn ang="0">
                  <a:pos x="T2" y="T3"/>
                </a:cxn>
                <a:cxn ang="0">
                  <a:pos x="T4" y="T5"/>
                </a:cxn>
                <a:cxn ang="0">
                  <a:pos x="T6" y="T7"/>
                </a:cxn>
                <a:cxn ang="0">
                  <a:pos x="T8" y="T9"/>
                </a:cxn>
              </a:cxnLst>
              <a:rect l="0" t="0" r="r" b="b"/>
              <a:pathLst>
                <a:path w="510" h="619">
                  <a:moveTo>
                    <a:pt x="19" y="0"/>
                  </a:moveTo>
                  <a:lnTo>
                    <a:pt x="0" y="544"/>
                  </a:lnTo>
                  <a:lnTo>
                    <a:pt x="447" y="619"/>
                  </a:lnTo>
                  <a:lnTo>
                    <a:pt x="510" y="142"/>
                  </a:lnTo>
                  <a:lnTo>
                    <a:pt x="19" y="0"/>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702" name="Freeform 699"/>
            <p:cNvSpPr>
              <a:spLocks/>
            </p:cNvSpPr>
            <p:nvPr/>
          </p:nvSpPr>
          <p:spPr bwMode="auto">
            <a:xfrm>
              <a:off x="2358575" y="3549839"/>
              <a:ext cx="117685" cy="243777"/>
            </a:xfrm>
            <a:custGeom>
              <a:avLst/>
              <a:gdLst>
                <a:gd name="T0" fmla="*/ 65 w 84"/>
                <a:gd name="T1" fmla="*/ 174 h 174"/>
                <a:gd name="T2" fmla="*/ 0 w 84"/>
                <a:gd name="T3" fmla="*/ 152 h 174"/>
                <a:gd name="T4" fmla="*/ 12 w 84"/>
                <a:gd name="T5" fmla="*/ 0 h 174"/>
                <a:gd name="T6" fmla="*/ 84 w 84"/>
                <a:gd name="T7" fmla="*/ 24 h 174"/>
                <a:gd name="T8" fmla="*/ 65 w 84"/>
                <a:gd name="T9" fmla="*/ 174 h 174"/>
              </a:gdLst>
              <a:ahLst/>
              <a:cxnLst>
                <a:cxn ang="0">
                  <a:pos x="T0" y="T1"/>
                </a:cxn>
                <a:cxn ang="0">
                  <a:pos x="T2" y="T3"/>
                </a:cxn>
                <a:cxn ang="0">
                  <a:pos x="T4" y="T5"/>
                </a:cxn>
                <a:cxn ang="0">
                  <a:pos x="T6" y="T7"/>
                </a:cxn>
                <a:cxn ang="0">
                  <a:pos x="T8" y="T9"/>
                </a:cxn>
              </a:cxnLst>
              <a:rect l="0" t="0" r="r" b="b"/>
              <a:pathLst>
                <a:path w="84" h="174">
                  <a:moveTo>
                    <a:pt x="65" y="174"/>
                  </a:moveTo>
                  <a:lnTo>
                    <a:pt x="0" y="152"/>
                  </a:lnTo>
                  <a:lnTo>
                    <a:pt x="12" y="0"/>
                  </a:lnTo>
                  <a:lnTo>
                    <a:pt x="84" y="24"/>
                  </a:lnTo>
                  <a:lnTo>
                    <a:pt x="65" y="174"/>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704" name="Freeform 701"/>
            <p:cNvSpPr>
              <a:spLocks/>
            </p:cNvSpPr>
            <p:nvPr/>
          </p:nvSpPr>
          <p:spPr bwMode="auto">
            <a:xfrm>
              <a:off x="2072767" y="3460174"/>
              <a:ext cx="266193" cy="290011"/>
            </a:xfrm>
            <a:custGeom>
              <a:avLst/>
              <a:gdLst>
                <a:gd name="T0" fmla="*/ 171 w 190"/>
                <a:gd name="T1" fmla="*/ 207 h 207"/>
                <a:gd name="T2" fmla="*/ 0 w 190"/>
                <a:gd name="T3" fmla="*/ 157 h 207"/>
                <a:gd name="T4" fmla="*/ 19 w 190"/>
                <a:gd name="T5" fmla="*/ 0 h 207"/>
                <a:gd name="T6" fmla="*/ 190 w 190"/>
                <a:gd name="T7" fmla="*/ 55 h 207"/>
                <a:gd name="T8" fmla="*/ 171 w 190"/>
                <a:gd name="T9" fmla="*/ 207 h 207"/>
              </a:gdLst>
              <a:ahLst/>
              <a:cxnLst>
                <a:cxn ang="0">
                  <a:pos x="T0" y="T1"/>
                </a:cxn>
                <a:cxn ang="0">
                  <a:pos x="T2" y="T3"/>
                </a:cxn>
                <a:cxn ang="0">
                  <a:pos x="T4" y="T5"/>
                </a:cxn>
                <a:cxn ang="0">
                  <a:pos x="T6" y="T7"/>
                </a:cxn>
                <a:cxn ang="0">
                  <a:pos x="T8" y="T9"/>
                </a:cxn>
              </a:cxnLst>
              <a:rect l="0" t="0" r="r" b="b"/>
              <a:pathLst>
                <a:path w="190" h="207">
                  <a:moveTo>
                    <a:pt x="171" y="207"/>
                  </a:moveTo>
                  <a:lnTo>
                    <a:pt x="0" y="157"/>
                  </a:lnTo>
                  <a:lnTo>
                    <a:pt x="19" y="0"/>
                  </a:lnTo>
                  <a:lnTo>
                    <a:pt x="190" y="55"/>
                  </a:lnTo>
                  <a:lnTo>
                    <a:pt x="171" y="20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54" name="Freeform 652"/>
            <p:cNvSpPr>
              <a:spLocks/>
            </p:cNvSpPr>
            <p:nvPr/>
          </p:nvSpPr>
          <p:spPr bwMode="auto">
            <a:xfrm>
              <a:off x="819728" y="1402301"/>
              <a:ext cx="1260994" cy="2241610"/>
            </a:xfrm>
            <a:custGeom>
              <a:avLst/>
              <a:gdLst>
                <a:gd name="T0" fmla="*/ 254 w 375"/>
                <a:gd name="T1" fmla="*/ 330 h 666"/>
                <a:gd name="T2" fmla="*/ 243 w 375"/>
                <a:gd name="T3" fmla="*/ 441 h 666"/>
                <a:gd name="T4" fmla="*/ 298 w 375"/>
                <a:gd name="T5" fmla="*/ 632 h 666"/>
                <a:gd name="T6" fmla="*/ 267 w 375"/>
                <a:gd name="T7" fmla="*/ 666 h 666"/>
                <a:gd name="T8" fmla="*/ 219 w 375"/>
                <a:gd name="T9" fmla="*/ 544 h 666"/>
                <a:gd name="T10" fmla="*/ 71 w 375"/>
                <a:gd name="T11" fmla="*/ 224 h 666"/>
                <a:gd name="T12" fmla="*/ 0 w 375"/>
                <a:gd name="T13" fmla="*/ 148 h 666"/>
                <a:gd name="T14" fmla="*/ 153 w 375"/>
                <a:gd name="T15" fmla="*/ 0 h 666"/>
                <a:gd name="T16" fmla="*/ 375 w 375"/>
                <a:gd name="T17" fmla="*/ 239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666">
                  <a:moveTo>
                    <a:pt x="254" y="330"/>
                  </a:moveTo>
                  <a:cubicBezTo>
                    <a:pt x="254" y="330"/>
                    <a:pt x="225" y="394"/>
                    <a:pt x="243" y="441"/>
                  </a:cubicBezTo>
                  <a:cubicBezTo>
                    <a:pt x="260" y="488"/>
                    <a:pt x="319" y="569"/>
                    <a:pt x="298" y="632"/>
                  </a:cubicBezTo>
                  <a:cubicBezTo>
                    <a:pt x="298" y="632"/>
                    <a:pt x="286" y="650"/>
                    <a:pt x="267" y="666"/>
                  </a:cubicBezTo>
                  <a:cubicBezTo>
                    <a:pt x="267" y="666"/>
                    <a:pt x="250" y="586"/>
                    <a:pt x="219" y="544"/>
                  </a:cubicBezTo>
                  <a:cubicBezTo>
                    <a:pt x="188" y="503"/>
                    <a:pt x="20" y="389"/>
                    <a:pt x="71" y="224"/>
                  </a:cubicBezTo>
                  <a:cubicBezTo>
                    <a:pt x="0" y="148"/>
                    <a:pt x="0" y="148"/>
                    <a:pt x="0" y="148"/>
                  </a:cubicBezTo>
                  <a:cubicBezTo>
                    <a:pt x="0" y="148"/>
                    <a:pt x="104" y="36"/>
                    <a:pt x="153" y="0"/>
                  </a:cubicBezTo>
                  <a:cubicBezTo>
                    <a:pt x="153" y="0"/>
                    <a:pt x="226" y="183"/>
                    <a:pt x="375" y="239"/>
                  </a:cubicBezTo>
                </a:path>
              </a:pathLst>
            </a:custGeom>
            <a:solidFill>
              <a:schemeClr val="accent1">
                <a:lumMod val="20000"/>
                <a:lumOff val="80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grpSp>
      <p:cxnSp>
        <p:nvCxnSpPr>
          <p:cNvPr id="16" name="Straight Connector 15"/>
          <p:cNvCxnSpPr/>
          <p:nvPr/>
        </p:nvCxnSpPr>
        <p:spPr>
          <a:xfrm>
            <a:off x="8755202" y="2294536"/>
            <a:ext cx="3200400" cy="0"/>
          </a:xfrm>
          <a:prstGeom prst="line">
            <a:avLst/>
          </a:prstGeom>
          <a:ln>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8680595" y="1619498"/>
            <a:ext cx="1903612" cy="400110"/>
            <a:chOff x="8726956" y="2302559"/>
            <a:chExt cx="1903612" cy="400110"/>
          </a:xfrm>
        </p:grpSpPr>
        <p:sp>
          <p:nvSpPr>
            <p:cNvPr id="134" name="TextBox 133"/>
            <p:cNvSpPr txBox="1"/>
            <p:nvPr/>
          </p:nvSpPr>
          <p:spPr>
            <a:xfrm>
              <a:off x="9133042" y="2302559"/>
              <a:ext cx="1497526" cy="400110"/>
            </a:xfrm>
            <a:prstGeom prst="rect">
              <a:avLst/>
            </a:prstGeom>
            <a:noFill/>
          </p:spPr>
          <p:txBody>
            <a:bodyPr wrap="none" rtlCol="0">
              <a:spAutoFit/>
            </a:bodyPr>
            <a:lstStyle/>
            <a:p>
              <a:pPr defTabSz="932597"/>
              <a:r>
                <a:rPr lang="en-US" sz="2000" b="1" kern="0" dirty="0">
                  <a:solidFill>
                    <a:schemeClr val="bg2"/>
                  </a:solidFill>
                  <a:latin typeface="Segoe UI Light" panose="020B0502040204020203" pitchFamily="34" charset="0"/>
                  <a:cs typeface="Segoe UI Light" panose="020B0502040204020203" pitchFamily="34" charset="0"/>
                </a:rPr>
                <a:t>Save money</a:t>
              </a:r>
            </a:p>
          </p:txBody>
        </p:sp>
        <p:sp>
          <p:nvSpPr>
            <p:cNvPr id="123" name="Freeform 79"/>
            <p:cNvSpPr>
              <a:spLocks noChangeArrowheads="1"/>
            </p:cNvSpPr>
            <p:nvPr/>
          </p:nvSpPr>
          <p:spPr bwMode="auto">
            <a:xfrm>
              <a:off x="8726956" y="2344275"/>
              <a:ext cx="334597" cy="337074"/>
            </a:xfrm>
            <a:custGeom>
              <a:avLst/>
              <a:gdLst>
                <a:gd name="T0" fmla="*/ 106933 w 479"/>
                <a:gd name="T1" fmla="*/ 0 h 479"/>
                <a:gd name="T2" fmla="*/ 106933 w 479"/>
                <a:gd name="T3" fmla="*/ 0 h 479"/>
                <a:gd name="T4" fmla="*/ 0 w 479"/>
                <a:gd name="T5" fmla="*/ 107725 h 479"/>
                <a:gd name="T6" fmla="*/ 106933 w 479"/>
                <a:gd name="T7" fmla="*/ 215449 h 479"/>
                <a:gd name="T8" fmla="*/ 213866 w 479"/>
                <a:gd name="T9" fmla="*/ 107725 h 479"/>
                <a:gd name="T10" fmla="*/ 106933 w 479"/>
                <a:gd name="T11" fmla="*/ 0 h 479"/>
                <a:gd name="T12" fmla="*/ 198206 w 479"/>
                <a:gd name="T13" fmla="*/ 107725 h 479"/>
                <a:gd name="T14" fmla="*/ 198206 w 479"/>
                <a:gd name="T15" fmla="*/ 107725 h 479"/>
                <a:gd name="T16" fmla="*/ 178520 w 479"/>
                <a:gd name="T17" fmla="*/ 163615 h 479"/>
                <a:gd name="T18" fmla="*/ 174493 w 479"/>
                <a:gd name="T19" fmla="*/ 147840 h 479"/>
                <a:gd name="T20" fmla="*/ 178520 w 479"/>
                <a:gd name="T21" fmla="*/ 115838 h 479"/>
                <a:gd name="T22" fmla="*/ 166439 w 479"/>
                <a:gd name="T23" fmla="*/ 91949 h 479"/>
                <a:gd name="T24" fmla="*/ 142726 w 479"/>
                <a:gd name="T25" fmla="*/ 80230 h 479"/>
                <a:gd name="T26" fmla="*/ 154806 w 479"/>
                <a:gd name="T27" fmla="*/ 39664 h 479"/>
                <a:gd name="T28" fmla="*/ 131093 w 479"/>
                <a:gd name="T29" fmla="*/ 27945 h 479"/>
                <a:gd name="T30" fmla="*/ 134673 w 479"/>
                <a:gd name="T31" fmla="*/ 23889 h 479"/>
                <a:gd name="T32" fmla="*/ 198206 w 479"/>
                <a:gd name="T33" fmla="*/ 107725 h 479"/>
                <a:gd name="T34" fmla="*/ 94853 w 479"/>
                <a:gd name="T35" fmla="*/ 19832 h 479"/>
                <a:gd name="T36" fmla="*/ 94853 w 479"/>
                <a:gd name="T37" fmla="*/ 19832 h 479"/>
                <a:gd name="T38" fmla="*/ 83220 w 479"/>
                <a:gd name="T39" fmla="*/ 27945 h 479"/>
                <a:gd name="T40" fmla="*/ 67113 w 479"/>
                <a:gd name="T41" fmla="*/ 39664 h 479"/>
                <a:gd name="T42" fmla="*/ 51453 w 479"/>
                <a:gd name="T43" fmla="*/ 59947 h 479"/>
                <a:gd name="T44" fmla="*/ 59507 w 479"/>
                <a:gd name="T45" fmla="*/ 71666 h 479"/>
                <a:gd name="T46" fmla="*/ 79193 w 479"/>
                <a:gd name="T47" fmla="*/ 71666 h 479"/>
                <a:gd name="T48" fmla="*/ 110960 w 479"/>
                <a:gd name="T49" fmla="*/ 107725 h 479"/>
                <a:gd name="T50" fmla="*/ 83220 w 479"/>
                <a:gd name="T51" fmla="*/ 131613 h 479"/>
                <a:gd name="T52" fmla="*/ 79193 w 479"/>
                <a:gd name="T53" fmla="*/ 151896 h 479"/>
                <a:gd name="T54" fmla="*/ 79193 w 479"/>
                <a:gd name="T55" fmla="*/ 175785 h 479"/>
                <a:gd name="T56" fmla="*/ 59507 w 479"/>
                <a:gd name="T57" fmla="*/ 155502 h 479"/>
                <a:gd name="T58" fmla="*/ 55480 w 479"/>
                <a:gd name="T59" fmla="*/ 128008 h 479"/>
                <a:gd name="T60" fmla="*/ 39373 w 479"/>
                <a:gd name="T61" fmla="*/ 107725 h 479"/>
                <a:gd name="T62" fmla="*/ 47426 w 479"/>
                <a:gd name="T63" fmla="*/ 83836 h 479"/>
                <a:gd name="T64" fmla="*/ 23713 w 479"/>
                <a:gd name="T65" fmla="*/ 76173 h 479"/>
                <a:gd name="T66" fmla="*/ 94853 w 479"/>
                <a:gd name="T67" fmla="*/ 19832 h 479"/>
                <a:gd name="T68" fmla="*/ 79193 w 479"/>
                <a:gd name="T69" fmla="*/ 195617 h 479"/>
                <a:gd name="T70" fmla="*/ 79193 w 479"/>
                <a:gd name="T71" fmla="*/ 195617 h 479"/>
                <a:gd name="T72" fmla="*/ 91273 w 479"/>
                <a:gd name="T73" fmla="*/ 187504 h 479"/>
                <a:gd name="T74" fmla="*/ 106933 w 479"/>
                <a:gd name="T75" fmla="*/ 183447 h 479"/>
                <a:gd name="T76" fmla="*/ 131093 w 479"/>
                <a:gd name="T77" fmla="*/ 175785 h 479"/>
                <a:gd name="T78" fmla="*/ 158386 w 479"/>
                <a:gd name="T79" fmla="*/ 183447 h 479"/>
                <a:gd name="T80" fmla="*/ 106933 w 479"/>
                <a:gd name="T81" fmla="*/ 199674 h 479"/>
                <a:gd name="T82" fmla="*/ 79193 w 479"/>
                <a:gd name="T83" fmla="*/ 195617 h 47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479" h="479">
                  <a:moveTo>
                    <a:pt x="239" y="0"/>
                  </a:moveTo>
                  <a:lnTo>
                    <a:pt x="239" y="0"/>
                  </a:lnTo>
                  <a:cubicBezTo>
                    <a:pt x="106" y="0"/>
                    <a:pt x="0" y="106"/>
                    <a:pt x="0" y="239"/>
                  </a:cubicBezTo>
                  <a:cubicBezTo>
                    <a:pt x="0" y="372"/>
                    <a:pt x="106" y="478"/>
                    <a:pt x="239" y="478"/>
                  </a:cubicBezTo>
                  <a:cubicBezTo>
                    <a:pt x="372" y="478"/>
                    <a:pt x="478" y="372"/>
                    <a:pt x="478" y="239"/>
                  </a:cubicBezTo>
                  <a:cubicBezTo>
                    <a:pt x="478" y="106"/>
                    <a:pt x="372" y="0"/>
                    <a:pt x="239" y="0"/>
                  </a:cubicBezTo>
                  <a:close/>
                  <a:moveTo>
                    <a:pt x="443" y="239"/>
                  </a:moveTo>
                  <a:lnTo>
                    <a:pt x="443" y="239"/>
                  </a:lnTo>
                  <a:cubicBezTo>
                    <a:pt x="443" y="292"/>
                    <a:pt x="425" y="328"/>
                    <a:pt x="399" y="363"/>
                  </a:cubicBezTo>
                  <a:cubicBezTo>
                    <a:pt x="390" y="363"/>
                    <a:pt x="381" y="345"/>
                    <a:pt x="390" y="328"/>
                  </a:cubicBezTo>
                  <a:cubicBezTo>
                    <a:pt x="399" y="310"/>
                    <a:pt x="399" y="275"/>
                    <a:pt x="399" y="257"/>
                  </a:cubicBezTo>
                  <a:cubicBezTo>
                    <a:pt x="399" y="239"/>
                    <a:pt x="390" y="204"/>
                    <a:pt x="372" y="204"/>
                  </a:cubicBezTo>
                  <a:cubicBezTo>
                    <a:pt x="346" y="204"/>
                    <a:pt x="337" y="204"/>
                    <a:pt x="319" y="178"/>
                  </a:cubicBezTo>
                  <a:cubicBezTo>
                    <a:pt x="301" y="124"/>
                    <a:pt x="372" y="115"/>
                    <a:pt x="346" y="88"/>
                  </a:cubicBezTo>
                  <a:cubicBezTo>
                    <a:pt x="337" y="80"/>
                    <a:pt x="301" y="115"/>
                    <a:pt x="293" y="62"/>
                  </a:cubicBezTo>
                  <a:lnTo>
                    <a:pt x="301" y="53"/>
                  </a:lnTo>
                  <a:cubicBezTo>
                    <a:pt x="381" y="80"/>
                    <a:pt x="443" y="150"/>
                    <a:pt x="443" y="239"/>
                  </a:cubicBezTo>
                  <a:close/>
                  <a:moveTo>
                    <a:pt x="212" y="44"/>
                  </a:moveTo>
                  <a:lnTo>
                    <a:pt x="212" y="44"/>
                  </a:lnTo>
                  <a:cubicBezTo>
                    <a:pt x="204" y="53"/>
                    <a:pt x="194" y="53"/>
                    <a:pt x="186" y="62"/>
                  </a:cubicBezTo>
                  <a:cubicBezTo>
                    <a:pt x="168" y="80"/>
                    <a:pt x="159" y="71"/>
                    <a:pt x="150" y="88"/>
                  </a:cubicBezTo>
                  <a:cubicBezTo>
                    <a:pt x="141" y="106"/>
                    <a:pt x="115" y="124"/>
                    <a:pt x="115" y="133"/>
                  </a:cubicBezTo>
                  <a:cubicBezTo>
                    <a:pt x="115" y="142"/>
                    <a:pt x="133" y="159"/>
                    <a:pt x="133" y="159"/>
                  </a:cubicBezTo>
                  <a:cubicBezTo>
                    <a:pt x="141" y="150"/>
                    <a:pt x="159" y="150"/>
                    <a:pt x="177" y="159"/>
                  </a:cubicBezTo>
                  <a:cubicBezTo>
                    <a:pt x="186" y="159"/>
                    <a:pt x="275" y="169"/>
                    <a:pt x="248" y="239"/>
                  </a:cubicBezTo>
                  <a:cubicBezTo>
                    <a:pt x="239" y="266"/>
                    <a:pt x="194" y="257"/>
                    <a:pt x="186" y="292"/>
                  </a:cubicBezTo>
                  <a:cubicBezTo>
                    <a:pt x="186" y="301"/>
                    <a:pt x="186" y="328"/>
                    <a:pt x="177" y="337"/>
                  </a:cubicBezTo>
                  <a:cubicBezTo>
                    <a:pt x="177" y="345"/>
                    <a:pt x="186" y="390"/>
                    <a:pt x="177" y="390"/>
                  </a:cubicBezTo>
                  <a:cubicBezTo>
                    <a:pt x="168" y="390"/>
                    <a:pt x="133" y="345"/>
                    <a:pt x="133" y="345"/>
                  </a:cubicBezTo>
                  <a:cubicBezTo>
                    <a:pt x="133" y="337"/>
                    <a:pt x="124" y="310"/>
                    <a:pt x="124" y="284"/>
                  </a:cubicBezTo>
                  <a:cubicBezTo>
                    <a:pt x="124" y="266"/>
                    <a:pt x="88" y="266"/>
                    <a:pt x="88" y="239"/>
                  </a:cubicBezTo>
                  <a:cubicBezTo>
                    <a:pt x="88" y="213"/>
                    <a:pt x="106" y="195"/>
                    <a:pt x="106" y="186"/>
                  </a:cubicBezTo>
                  <a:cubicBezTo>
                    <a:pt x="97" y="169"/>
                    <a:pt x="62" y="169"/>
                    <a:pt x="53" y="169"/>
                  </a:cubicBezTo>
                  <a:cubicBezTo>
                    <a:pt x="80" y="97"/>
                    <a:pt x="141" y="53"/>
                    <a:pt x="212" y="44"/>
                  </a:cubicBezTo>
                  <a:close/>
                  <a:moveTo>
                    <a:pt x="177" y="434"/>
                  </a:moveTo>
                  <a:lnTo>
                    <a:pt x="177" y="434"/>
                  </a:lnTo>
                  <a:cubicBezTo>
                    <a:pt x="186" y="425"/>
                    <a:pt x="186" y="416"/>
                    <a:pt x="204" y="416"/>
                  </a:cubicBezTo>
                  <a:cubicBezTo>
                    <a:pt x="212" y="416"/>
                    <a:pt x="221" y="416"/>
                    <a:pt x="239" y="407"/>
                  </a:cubicBezTo>
                  <a:cubicBezTo>
                    <a:pt x="248" y="407"/>
                    <a:pt x="275" y="398"/>
                    <a:pt x="293" y="390"/>
                  </a:cubicBezTo>
                  <a:cubicBezTo>
                    <a:pt x="310" y="390"/>
                    <a:pt x="346" y="398"/>
                    <a:pt x="354" y="407"/>
                  </a:cubicBezTo>
                  <a:cubicBezTo>
                    <a:pt x="319" y="434"/>
                    <a:pt x="284" y="443"/>
                    <a:pt x="239" y="443"/>
                  </a:cubicBezTo>
                  <a:cubicBezTo>
                    <a:pt x="221" y="443"/>
                    <a:pt x="194" y="443"/>
                    <a:pt x="177" y="434"/>
                  </a:cubicBezTo>
                  <a:close/>
                </a:path>
              </a:pathLst>
            </a:custGeom>
            <a:solidFill>
              <a:schemeClr val="accent4"/>
            </a:solidFill>
            <a:ln>
              <a:noFill/>
            </a:ln>
            <a:effectLst/>
            <a:extLst/>
          </p:spPr>
          <p:txBody>
            <a:bodyPr wrap="none" lIns="34973" tIns="17486" rIns="34973" bIns="17486" anchor="ctr"/>
            <a:lstStyle/>
            <a:p>
              <a:pPr defTabSz="932597"/>
              <a:endParaRPr lang="en-US" sz="1836" kern="0" dirty="0">
                <a:solidFill>
                  <a:sysClr val="windowText" lastClr="000000"/>
                </a:solidFill>
              </a:endParaRPr>
            </a:p>
          </p:txBody>
        </p:sp>
      </p:grpSp>
      <p:sp>
        <p:nvSpPr>
          <p:cNvPr id="125" name="Text Placeholder 2"/>
          <p:cNvSpPr txBox="1">
            <a:spLocks/>
          </p:cNvSpPr>
          <p:nvPr/>
        </p:nvSpPr>
        <p:spPr>
          <a:xfrm>
            <a:off x="2939505" y="1630972"/>
            <a:ext cx="3607956" cy="683264"/>
          </a:xfrm>
          <a:prstGeom prst="rect">
            <a:avLst/>
          </a:prstGeom>
        </p:spPr>
        <p:txBody>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buNone/>
            </a:pPr>
            <a:r>
              <a:rPr lang="en-US" sz="4000" dirty="0">
                <a:solidFill>
                  <a:schemeClr val="bg1"/>
                </a:solidFill>
                <a:latin typeface="Segoe UI Light" panose="020B0502040204020203" pitchFamily="34" charset="0"/>
                <a:cs typeface="Segoe UI Light" panose="020B0502040204020203" pitchFamily="34" charset="0"/>
              </a:rPr>
              <a:t>Global Business</a:t>
            </a:r>
          </a:p>
        </p:txBody>
      </p:sp>
      <p:sp>
        <p:nvSpPr>
          <p:cNvPr id="3" name="TextBox 2"/>
          <p:cNvSpPr txBox="1"/>
          <p:nvPr/>
        </p:nvSpPr>
        <p:spPr>
          <a:xfrm>
            <a:off x="2277478" y="6275504"/>
            <a:ext cx="720070" cy="343492"/>
          </a:xfrm>
          <a:prstGeom prst="rect">
            <a:avLst/>
          </a:prstGeom>
          <a:noFill/>
        </p:spPr>
        <p:txBody>
          <a:bodyPr wrap="none" rtlCol="0">
            <a:spAutoFit/>
          </a:bodyPr>
          <a:lstStyle/>
          <a:p>
            <a:pPr algn="ctr" defTabSz="932597"/>
            <a:r>
              <a:rPr lang="en-US" sz="1632" b="1" i="1" kern="0" dirty="0">
                <a:solidFill>
                  <a:schemeClr val="bg1"/>
                </a:solidFill>
              </a:rPr>
              <a:t>Store</a:t>
            </a:r>
            <a:endParaRPr lang="en-US" sz="1632" b="1" i="1" kern="0" dirty="0">
              <a:solidFill>
                <a:schemeClr val="accent2"/>
              </a:solidFill>
            </a:endParaRPr>
          </a:p>
        </p:txBody>
      </p:sp>
      <p:grpSp>
        <p:nvGrpSpPr>
          <p:cNvPr id="10" name="Group 9"/>
          <p:cNvGrpSpPr/>
          <p:nvPr/>
        </p:nvGrpSpPr>
        <p:grpSpPr>
          <a:xfrm>
            <a:off x="8634043" y="3368083"/>
            <a:ext cx="2911900" cy="400110"/>
            <a:chOff x="8726956" y="4358047"/>
            <a:chExt cx="2911900" cy="400110"/>
          </a:xfrm>
        </p:grpSpPr>
        <p:sp>
          <p:nvSpPr>
            <p:cNvPr id="114" name="TextBox 113"/>
            <p:cNvSpPr txBox="1"/>
            <p:nvPr/>
          </p:nvSpPr>
          <p:spPr>
            <a:xfrm>
              <a:off x="9133042" y="4358047"/>
              <a:ext cx="2505814" cy="400110"/>
            </a:xfrm>
            <a:prstGeom prst="rect">
              <a:avLst/>
            </a:prstGeom>
            <a:noFill/>
          </p:spPr>
          <p:txBody>
            <a:bodyPr wrap="none" rtlCol="0">
              <a:spAutoFit/>
            </a:bodyPr>
            <a:lstStyle/>
            <a:p>
              <a:pPr defTabSz="932597"/>
              <a:r>
                <a:rPr lang="en-US" sz="2000" b="1" kern="0" dirty="0">
                  <a:solidFill>
                    <a:schemeClr val="bg2"/>
                  </a:solidFill>
                  <a:latin typeface="Segoe UI Light" panose="020B0502040204020203" pitchFamily="34" charset="0"/>
                  <a:cs typeface="Segoe UI Light" panose="020B0502040204020203" pitchFamily="34" charset="0"/>
                </a:rPr>
                <a:t>Become more flexible</a:t>
              </a:r>
            </a:p>
          </p:txBody>
        </p:sp>
        <p:sp>
          <p:nvSpPr>
            <p:cNvPr id="127" name="Freeform 79"/>
            <p:cNvSpPr>
              <a:spLocks noChangeArrowheads="1"/>
            </p:cNvSpPr>
            <p:nvPr/>
          </p:nvSpPr>
          <p:spPr bwMode="auto">
            <a:xfrm>
              <a:off x="8726956" y="4381863"/>
              <a:ext cx="334597" cy="337074"/>
            </a:xfrm>
            <a:custGeom>
              <a:avLst/>
              <a:gdLst>
                <a:gd name="T0" fmla="*/ 106933 w 479"/>
                <a:gd name="T1" fmla="*/ 0 h 479"/>
                <a:gd name="T2" fmla="*/ 106933 w 479"/>
                <a:gd name="T3" fmla="*/ 0 h 479"/>
                <a:gd name="T4" fmla="*/ 0 w 479"/>
                <a:gd name="T5" fmla="*/ 107725 h 479"/>
                <a:gd name="T6" fmla="*/ 106933 w 479"/>
                <a:gd name="T7" fmla="*/ 215449 h 479"/>
                <a:gd name="T8" fmla="*/ 213866 w 479"/>
                <a:gd name="T9" fmla="*/ 107725 h 479"/>
                <a:gd name="T10" fmla="*/ 106933 w 479"/>
                <a:gd name="T11" fmla="*/ 0 h 479"/>
                <a:gd name="T12" fmla="*/ 198206 w 479"/>
                <a:gd name="T13" fmla="*/ 107725 h 479"/>
                <a:gd name="T14" fmla="*/ 198206 w 479"/>
                <a:gd name="T15" fmla="*/ 107725 h 479"/>
                <a:gd name="T16" fmla="*/ 178520 w 479"/>
                <a:gd name="T17" fmla="*/ 163615 h 479"/>
                <a:gd name="T18" fmla="*/ 174493 w 479"/>
                <a:gd name="T19" fmla="*/ 147840 h 479"/>
                <a:gd name="T20" fmla="*/ 178520 w 479"/>
                <a:gd name="T21" fmla="*/ 115838 h 479"/>
                <a:gd name="T22" fmla="*/ 166439 w 479"/>
                <a:gd name="T23" fmla="*/ 91949 h 479"/>
                <a:gd name="T24" fmla="*/ 142726 w 479"/>
                <a:gd name="T25" fmla="*/ 80230 h 479"/>
                <a:gd name="T26" fmla="*/ 154806 w 479"/>
                <a:gd name="T27" fmla="*/ 39664 h 479"/>
                <a:gd name="T28" fmla="*/ 131093 w 479"/>
                <a:gd name="T29" fmla="*/ 27945 h 479"/>
                <a:gd name="T30" fmla="*/ 134673 w 479"/>
                <a:gd name="T31" fmla="*/ 23889 h 479"/>
                <a:gd name="T32" fmla="*/ 198206 w 479"/>
                <a:gd name="T33" fmla="*/ 107725 h 479"/>
                <a:gd name="T34" fmla="*/ 94853 w 479"/>
                <a:gd name="T35" fmla="*/ 19832 h 479"/>
                <a:gd name="T36" fmla="*/ 94853 w 479"/>
                <a:gd name="T37" fmla="*/ 19832 h 479"/>
                <a:gd name="T38" fmla="*/ 83220 w 479"/>
                <a:gd name="T39" fmla="*/ 27945 h 479"/>
                <a:gd name="T40" fmla="*/ 67113 w 479"/>
                <a:gd name="T41" fmla="*/ 39664 h 479"/>
                <a:gd name="T42" fmla="*/ 51453 w 479"/>
                <a:gd name="T43" fmla="*/ 59947 h 479"/>
                <a:gd name="T44" fmla="*/ 59507 w 479"/>
                <a:gd name="T45" fmla="*/ 71666 h 479"/>
                <a:gd name="T46" fmla="*/ 79193 w 479"/>
                <a:gd name="T47" fmla="*/ 71666 h 479"/>
                <a:gd name="T48" fmla="*/ 110960 w 479"/>
                <a:gd name="T49" fmla="*/ 107725 h 479"/>
                <a:gd name="T50" fmla="*/ 83220 w 479"/>
                <a:gd name="T51" fmla="*/ 131613 h 479"/>
                <a:gd name="T52" fmla="*/ 79193 w 479"/>
                <a:gd name="T53" fmla="*/ 151896 h 479"/>
                <a:gd name="T54" fmla="*/ 79193 w 479"/>
                <a:gd name="T55" fmla="*/ 175785 h 479"/>
                <a:gd name="T56" fmla="*/ 59507 w 479"/>
                <a:gd name="T57" fmla="*/ 155502 h 479"/>
                <a:gd name="T58" fmla="*/ 55480 w 479"/>
                <a:gd name="T59" fmla="*/ 128008 h 479"/>
                <a:gd name="T60" fmla="*/ 39373 w 479"/>
                <a:gd name="T61" fmla="*/ 107725 h 479"/>
                <a:gd name="T62" fmla="*/ 47426 w 479"/>
                <a:gd name="T63" fmla="*/ 83836 h 479"/>
                <a:gd name="T64" fmla="*/ 23713 w 479"/>
                <a:gd name="T65" fmla="*/ 76173 h 479"/>
                <a:gd name="T66" fmla="*/ 94853 w 479"/>
                <a:gd name="T67" fmla="*/ 19832 h 479"/>
                <a:gd name="T68" fmla="*/ 79193 w 479"/>
                <a:gd name="T69" fmla="*/ 195617 h 479"/>
                <a:gd name="T70" fmla="*/ 79193 w 479"/>
                <a:gd name="T71" fmla="*/ 195617 h 479"/>
                <a:gd name="T72" fmla="*/ 91273 w 479"/>
                <a:gd name="T73" fmla="*/ 187504 h 479"/>
                <a:gd name="T74" fmla="*/ 106933 w 479"/>
                <a:gd name="T75" fmla="*/ 183447 h 479"/>
                <a:gd name="T76" fmla="*/ 131093 w 479"/>
                <a:gd name="T77" fmla="*/ 175785 h 479"/>
                <a:gd name="T78" fmla="*/ 158386 w 479"/>
                <a:gd name="T79" fmla="*/ 183447 h 479"/>
                <a:gd name="T80" fmla="*/ 106933 w 479"/>
                <a:gd name="T81" fmla="*/ 199674 h 479"/>
                <a:gd name="T82" fmla="*/ 79193 w 479"/>
                <a:gd name="T83" fmla="*/ 195617 h 47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479" h="479">
                  <a:moveTo>
                    <a:pt x="239" y="0"/>
                  </a:moveTo>
                  <a:lnTo>
                    <a:pt x="239" y="0"/>
                  </a:lnTo>
                  <a:cubicBezTo>
                    <a:pt x="106" y="0"/>
                    <a:pt x="0" y="106"/>
                    <a:pt x="0" y="239"/>
                  </a:cubicBezTo>
                  <a:cubicBezTo>
                    <a:pt x="0" y="372"/>
                    <a:pt x="106" y="478"/>
                    <a:pt x="239" y="478"/>
                  </a:cubicBezTo>
                  <a:cubicBezTo>
                    <a:pt x="372" y="478"/>
                    <a:pt x="478" y="372"/>
                    <a:pt x="478" y="239"/>
                  </a:cubicBezTo>
                  <a:cubicBezTo>
                    <a:pt x="478" y="106"/>
                    <a:pt x="372" y="0"/>
                    <a:pt x="239" y="0"/>
                  </a:cubicBezTo>
                  <a:close/>
                  <a:moveTo>
                    <a:pt x="443" y="239"/>
                  </a:moveTo>
                  <a:lnTo>
                    <a:pt x="443" y="239"/>
                  </a:lnTo>
                  <a:cubicBezTo>
                    <a:pt x="443" y="292"/>
                    <a:pt x="425" y="328"/>
                    <a:pt x="399" y="363"/>
                  </a:cubicBezTo>
                  <a:cubicBezTo>
                    <a:pt x="390" y="363"/>
                    <a:pt x="381" y="345"/>
                    <a:pt x="390" y="328"/>
                  </a:cubicBezTo>
                  <a:cubicBezTo>
                    <a:pt x="399" y="310"/>
                    <a:pt x="399" y="275"/>
                    <a:pt x="399" y="257"/>
                  </a:cubicBezTo>
                  <a:cubicBezTo>
                    <a:pt x="399" y="239"/>
                    <a:pt x="390" y="204"/>
                    <a:pt x="372" y="204"/>
                  </a:cubicBezTo>
                  <a:cubicBezTo>
                    <a:pt x="346" y="204"/>
                    <a:pt x="337" y="204"/>
                    <a:pt x="319" y="178"/>
                  </a:cubicBezTo>
                  <a:cubicBezTo>
                    <a:pt x="301" y="124"/>
                    <a:pt x="372" y="115"/>
                    <a:pt x="346" y="88"/>
                  </a:cubicBezTo>
                  <a:cubicBezTo>
                    <a:pt x="337" y="80"/>
                    <a:pt x="301" y="115"/>
                    <a:pt x="293" y="62"/>
                  </a:cubicBezTo>
                  <a:lnTo>
                    <a:pt x="301" y="53"/>
                  </a:lnTo>
                  <a:cubicBezTo>
                    <a:pt x="381" y="80"/>
                    <a:pt x="443" y="150"/>
                    <a:pt x="443" y="239"/>
                  </a:cubicBezTo>
                  <a:close/>
                  <a:moveTo>
                    <a:pt x="212" y="44"/>
                  </a:moveTo>
                  <a:lnTo>
                    <a:pt x="212" y="44"/>
                  </a:lnTo>
                  <a:cubicBezTo>
                    <a:pt x="204" y="53"/>
                    <a:pt x="194" y="53"/>
                    <a:pt x="186" y="62"/>
                  </a:cubicBezTo>
                  <a:cubicBezTo>
                    <a:pt x="168" y="80"/>
                    <a:pt x="159" y="71"/>
                    <a:pt x="150" y="88"/>
                  </a:cubicBezTo>
                  <a:cubicBezTo>
                    <a:pt x="141" y="106"/>
                    <a:pt x="115" y="124"/>
                    <a:pt x="115" y="133"/>
                  </a:cubicBezTo>
                  <a:cubicBezTo>
                    <a:pt x="115" y="142"/>
                    <a:pt x="133" y="159"/>
                    <a:pt x="133" y="159"/>
                  </a:cubicBezTo>
                  <a:cubicBezTo>
                    <a:pt x="141" y="150"/>
                    <a:pt x="159" y="150"/>
                    <a:pt x="177" y="159"/>
                  </a:cubicBezTo>
                  <a:cubicBezTo>
                    <a:pt x="186" y="159"/>
                    <a:pt x="275" y="169"/>
                    <a:pt x="248" y="239"/>
                  </a:cubicBezTo>
                  <a:cubicBezTo>
                    <a:pt x="239" y="266"/>
                    <a:pt x="194" y="257"/>
                    <a:pt x="186" y="292"/>
                  </a:cubicBezTo>
                  <a:cubicBezTo>
                    <a:pt x="186" y="301"/>
                    <a:pt x="186" y="328"/>
                    <a:pt x="177" y="337"/>
                  </a:cubicBezTo>
                  <a:cubicBezTo>
                    <a:pt x="177" y="345"/>
                    <a:pt x="186" y="390"/>
                    <a:pt x="177" y="390"/>
                  </a:cubicBezTo>
                  <a:cubicBezTo>
                    <a:pt x="168" y="390"/>
                    <a:pt x="133" y="345"/>
                    <a:pt x="133" y="345"/>
                  </a:cubicBezTo>
                  <a:cubicBezTo>
                    <a:pt x="133" y="337"/>
                    <a:pt x="124" y="310"/>
                    <a:pt x="124" y="284"/>
                  </a:cubicBezTo>
                  <a:cubicBezTo>
                    <a:pt x="124" y="266"/>
                    <a:pt x="88" y="266"/>
                    <a:pt x="88" y="239"/>
                  </a:cubicBezTo>
                  <a:cubicBezTo>
                    <a:pt x="88" y="213"/>
                    <a:pt x="106" y="195"/>
                    <a:pt x="106" y="186"/>
                  </a:cubicBezTo>
                  <a:cubicBezTo>
                    <a:pt x="97" y="169"/>
                    <a:pt x="62" y="169"/>
                    <a:pt x="53" y="169"/>
                  </a:cubicBezTo>
                  <a:cubicBezTo>
                    <a:pt x="80" y="97"/>
                    <a:pt x="141" y="53"/>
                    <a:pt x="212" y="44"/>
                  </a:cubicBezTo>
                  <a:close/>
                  <a:moveTo>
                    <a:pt x="177" y="434"/>
                  </a:moveTo>
                  <a:lnTo>
                    <a:pt x="177" y="434"/>
                  </a:lnTo>
                  <a:cubicBezTo>
                    <a:pt x="186" y="425"/>
                    <a:pt x="186" y="416"/>
                    <a:pt x="204" y="416"/>
                  </a:cubicBezTo>
                  <a:cubicBezTo>
                    <a:pt x="212" y="416"/>
                    <a:pt x="221" y="416"/>
                    <a:pt x="239" y="407"/>
                  </a:cubicBezTo>
                  <a:cubicBezTo>
                    <a:pt x="248" y="407"/>
                    <a:pt x="275" y="398"/>
                    <a:pt x="293" y="390"/>
                  </a:cubicBezTo>
                  <a:cubicBezTo>
                    <a:pt x="310" y="390"/>
                    <a:pt x="346" y="398"/>
                    <a:pt x="354" y="407"/>
                  </a:cubicBezTo>
                  <a:cubicBezTo>
                    <a:pt x="319" y="434"/>
                    <a:pt x="284" y="443"/>
                    <a:pt x="239" y="443"/>
                  </a:cubicBezTo>
                  <a:cubicBezTo>
                    <a:pt x="221" y="443"/>
                    <a:pt x="194" y="443"/>
                    <a:pt x="177" y="434"/>
                  </a:cubicBezTo>
                  <a:close/>
                </a:path>
              </a:pathLst>
            </a:custGeom>
            <a:solidFill>
              <a:schemeClr val="accent4"/>
            </a:solidFill>
            <a:ln>
              <a:noFill/>
            </a:ln>
            <a:effectLst/>
            <a:extLst/>
          </p:spPr>
          <p:txBody>
            <a:bodyPr wrap="none" lIns="34973" tIns="17486" rIns="34973" bIns="17486" anchor="ctr"/>
            <a:lstStyle/>
            <a:p>
              <a:pPr defTabSz="932597"/>
              <a:endParaRPr lang="en-US" sz="1836" kern="0" dirty="0">
                <a:solidFill>
                  <a:sysClr val="windowText" lastClr="000000"/>
                </a:solidFill>
              </a:endParaRPr>
            </a:p>
          </p:txBody>
        </p:sp>
      </p:grpSp>
      <p:cxnSp>
        <p:nvCxnSpPr>
          <p:cNvPr id="131" name="Straight Connector 130"/>
          <p:cNvCxnSpPr/>
          <p:nvPr/>
        </p:nvCxnSpPr>
        <p:spPr>
          <a:xfrm>
            <a:off x="8691205" y="4021914"/>
            <a:ext cx="3200400" cy="0"/>
          </a:xfrm>
          <a:prstGeom prst="line">
            <a:avLst/>
          </a:prstGeom>
          <a:ln>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8642817" y="4197079"/>
            <a:ext cx="3300437" cy="400110"/>
            <a:chOff x="8737567" y="5245294"/>
            <a:chExt cx="3300437" cy="400110"/>
          </a:xfrm>
        </p:grpSpPr>
        <p:sp>
          <p:nvSpPr>
            <p:cNvPr id="135" name="TextBox 134"/>
            <p:cNvSpPr txBox="1"/>
            <p:nvPr/>
          </p:nvSpPr>
          <p:spPr>
            <a:xfrm>
              <a:off x="9133042" y="5245294"/>
              <a:ext cx="2904962" cy="400110"/>
            </a:xfrm>
            <a:prstGeom prst="rect">
              <a:avLst/>
            </a:prstGeom>
            <a:noFill/>
          </p:spPr>
          <p:txBody>
            <a:bodyPr wrap="none" rtlCol="0">
              <a:spAutoFit/>
            </a:bodyPr>
            <a:lstStyle/>
            <a:p>
              <a:pPr defTabSz="932597"/>
              <a:r>
                <a:rPr lang="en-US" sz="2000" b="1" kern="0" dirty="0">
                  <a:solidFill>
                    <a:schemeClr val="bg2"/>
                  </a:solidFill>
                  <a:latin typeface="Segoe UI Light" panose="020B0502040204020203" pitchFamily="34" charset="0"/>
                  <a:cs typeface="Segoe UI Light" panose="020B0502040204020203" pitchFamily="34" charset="0"/>
                </a:rPr>
                <a:t>Become more responsive</a:t>
              </a:r>
            </a:p>
          </p:txBody>
        </p:sp>
        <p:sp>
          <p:nvSpPr>
            <p:cNvPr id="136" name="Freeform 79"/>
            <p:cNvSpPr>
              <a:spLocks noChangeArrowheads="1"/>
            </p:cNvSpPr>
            <p:nvPr/>
          </p:nvSpPr>
          <p:spPr bwMode="auto">
            <a:xfrm>
              <a:off x="8737567" y="5269110"/>
              <a:ext cx="334597" cy="337074"/>
            </a:xfrm>
            <a:custGeom>
              <a:avLst/>
              <a:gdLst>
                <a:gd name="T0" fmla="*/ 106933 w 479"/>
                <a:gd name="T1" fmla="*/ 0 h 479"/>
                <a:gd name="T2" fmla="*/ 106933 w 479"/>
                <a:gd name="T3" fmla="*/ 0 h 479"/>
                <a:gd name="T4" fmla="*/ 0 w 479"/>
                <a:gd name="T5" fmla="*/ 107725 h 479"/>
                <a:gd name="T6" fmla="*/ 106933 w 479"/>
                <a:gd name="T7" fmla="*/ 215449 h 479"/>
                <a:gd name="T8" fmla="*/ 213866 w 479"/>
                <a:gd name="T9" fmla="*/ 107725 h 479"/>
                <a:gd name="T10" fmla="*/ 106933 w 479"/>
                <a:gd name="T11" fmla="*/ 0 h 479"/>
                <a:gd name="T12" fmla="*/ 198206 w 479"/>
                <a:gd name="T13" fmla="*/ 107725 h 479"/>
                <a:gd name="T14" fmla="*/ 198206 w 479"/>
                <a:gd name="T15" fmla="*/ 107725 h 479"/>
                <a:gd name="T16" fmla="*/ 178520 w 479"/>
                <a:gd name="T17" fmla="*/ 163615 h 479"/>
                <a:gd name="T18" fmla="*/ 174493 w 479"/>
                <a:gd name="T19" fmla="*/ 147840 h 479"/>
                <a:gd name="T20" fmla="*/ 178520 w 479"/>
                <a:gd name="T21" fmla="*/ 115838 h 479"/>
                <a:gd name="T22" fmla="*/ 166439 w 479"/>
                <a:gd name="T23" fmla="*/ 91949 h 479"/>
                <a:gd name="T24" fmla="*/ 142726 w 479"/>
                <a:gd name="T25" fmla="*/ 80230 h 479"/>
                <a:gd name="T26" fmla="*/ 154806 w 479"/>
                <a:gd name="T27" fmla="*/ 39664 h 479"/>
                <a:gd name="T28" fmla="*/ 131093 w 479"/>
                <a:gd name="T29" fmla="*/ 27945 h 479"/>
                <a:gd name="T30" fmla="*/ 134673 w 479"/>
                <a:gd name="T31" fmla="*/ 23889 h 479"/>
                <a:gd name="T32" fmla="*/ 198206 w 479"/>
                <a:gd name="T33" fmla="*/ 107725 h 479"/>
                <a:gd name="T34" fmla="*/ 94853 w 479"/>
                <a:gd name="T35" fmla="*/ 19832 h 479"/>
                <a:gd name="T36" fmla="*/ 94853 w 479"/>
                <a:gd name="T37" fmla="*/ 19832 h 479"/>
                <a:gd name="T38" fmla="*/ 83220 w 479"/>
                <a:gd name="T39" fmla="*/ 27945 h 479"/>
                <a:gd name="T40" fmla="*/ 67113 w 479"/>
                <a:gd name="T41" fmla="*/ 39664 h 479"/>
                <a:gd name="T42" fmla="*/ 51453 w 479"/>
                <a:gd name="T43" fmla="*/ 59947 h 479"/>
                <a:gd name="T44" fmla="*/ 59507 w 479"/>
                <a:gd name="T45" fmla="*/ 71666 h 479"/>
                <a:gd name="T46" fmla="*/ 79193 w 479"/>
                <a:gd name="T47" fmla="*/ 71666 h 479"/>
                <a:gd name="T48" fmla="*/ 110960 w 479"/>
                <a:gd name="T49" fmla="*/ 107725 h 479"/>
                <a:gd name="T50" fmla="*/ 83220 w 479"/>
                <a:gd name="T51" fmla="*/ 131613 h 479"/>
                <a:gd name="T52" fmla="*/ 79193 w 479"/>
                <a:gd name="T53" fmla="*/ 151896 h 479"/>
                <a:gd name="T54" fmla="*/ 79193 w 479"/>
                <a:gd name="T55" fmla="*/ 175785 h 479"/>
                <a:gd name="T56" fmla="*/ 59507 w 479"/>
                <a:gd name="T57" fmla="*/ 155502 h 479"/>
                <a:gd name="T58" fmla="*/ 55480 w 479"/>
                <a:gd name="T59" fmla="*/ 128008 h 479"/>
                <a:gd name="T60" fmla="*/ 39373 w 479"/>
                <a:gd name="T61" fmla="*/ 107725 h 479"/>
                <a:gd name="T62" fmla="*/ 47426 w 479"/>
                <a:gd name="T63" fmla="*/ 83836 h 479"/>
                <a:gd name="T64" fmla="*/ 23713 w 479"/>
                <a:gd name="T65" fmla="*/ 76173 h 479"/>
                <a:gd name="T66" fmla="*/ 94853 w 479"/>
                <a:gd name="T67" fmla="*/ 19832 h 479"/>
                <a:gd name="T68" fmla="*/ 79193 w 479"/>
                <a:gd name="T69" fmla="*/ 195617 h 479"/>
                <a:gd name="T70" fmla="*/ 79193 w 479"/>
                <a:gd name="T71" fmla="*/ 195617 h 479"/>
                <a:gd name="T72" fmla="*/ 91273 w 479"/>
                <a:gd name="T73" fmla="*/ 187504 h 479"/>
                <a:gd name="T74" fmla="*/ 106933 w 479"/>
                <a:gd name="T75" fmla="*/ 183447 h 479"/>
                <a:gd name="T76" fmla="*/ 131093 w 479"/>
                <a:gd name="T77" fmla="*/ 175785 h 479"/>
                <a:gd name="T78" fmla="*/ 158386 w 479"/>
                <a:gd name="T79" fmla="*/ 183447 h 479"/>
                <a:gd name="T80" fmla="*/ 106933 w 479"/>
                <a:gd name="T81" fmla="*/ 199674 h 479"/>
                <a:gd name="T82" fmla="*/ 79193 w 479"/>
                <a:gd name="T83" fmla="*/ 195617 h 47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479" h="479">
                  <a:moveTo>
                    <a:pt x="239" y="0"/>
                  </a:moveTo>
                  <a:lnTo>
                    <a:pt x="239" y="0"/>
                  </a:lnTo>
                  <a:cubicBezTo>
                    <a:pt x="106" y="0"/>
                    <a:pt x="0" y="106"/>
                    <a:pt x="0" y="239"/>
                  </a:cubicBezTo>
                  <a:cubicBezTo>
                    <a:pt x="0" y="372"/>
                    <a:pt x="106" y="478"/>
                    <a:pt x="239" y="478"/>
                  </a:cubicBezTo>
                  <a:cubicBezTo>
                    <a:pt x="372" y="478"/>
                    <a:pt x="478" y="372"/>
                    <a:pt x="478" y="239"/>
                  </a:cubicBezTo>
                  <a:cubicBezTo>
                    <a:pt x="478" y="106"/>
                    <a:pt x="372" y="0"/>
                    <a:pt x="239" y="0"/>
                  </a:cubicBezTo>
                  <a:close/>
                  <a:moveTo>
                    <a:pt x="443" y="239"/>
                  </a:moveTo>
                  <a:lnTo>
                    <a:pt x="443" y="239"/>
                  </a:lnTo>
                  <a:cubicBezTo>
                    <a:pt x="443" y="292"/>
                    <a:pt x="425" y="328"/>
                    <a:pt x="399" y="363"/>
                  </a:cubicBezTo>
                  <a:cubicBezTo>
                    <a:pt x="390" y="363"/>
                    <a:pt x="381" y="345"/>
                    <a:pt x="390" y="328"/>
                  </a:cubicBezTo>
                  <a:cubicBezTo>
                    <a:pt x="399" y="310"/>
                    <a:pt x="399" y="275"/>
                    <a:pt x="399" y="257"/>
                  </a:cubicBezTo>
                  <a:cubicBezTo>
                    <a:pt x="399" y="239"/>
                    <a:pt x="390" y="204"/>
                    <a:pt x="372" y="204"/>
                  </a:cubicBezTo>
                  <a:cubicBezTo>
                    <a:pt x="346" y="204"/>
                    <a:pt x="337" y="204"/>
                    <a:pt x="319" y="178"/>
                  </a:cubicBezTo>
                  <a:cubicBezTo>
                    <a:pt x="301" y="124"/>
                    <a:pt x="372" y="115"/>
                    <a:pt x="346" y="88"/>
                  </a:cubicBezTo>
                  <a:cubicBezTo>
                    <a:pt x="337" y="80"/>
                    <a:pt x="301" y="115"/>
                    <a:pt x="293" y="62"/>
                  </a:cubicBezTo>
                  <a:lnTo>
                    <a:pt x="301" y="53"/>
                  </a:lnTo>
                  <a:cubicBezTo>
                    <a:pt x="381" y="80"/>
                    <a:pt x="443" y="150"/>
                    <a:pt x="443" y="239"/>
                  </a:cubicBezTo>
                  <a:close/>
                  <a:moveTo>
                    <a:pt x="212" y="44"/>
                  </a:moveTo>
                  <a:lnTo>
                    <a:pt x="212" y="44"/>
                  </a:lnTo>
                  <a:cubicBezTo>
                    <a:pt x="204" y="53"/>
                    <a:pt x="194" y="53"/>
                    <a:pt x="186" y="62"/>
                  </a:cubicBezTo>
                  <a:cubicBezTo>
                    <a:pt x="168" y="80"/>
                    <a:pt x="159" y="71"/>
                    <a:pt x="150" y="88"/>
                  </a:cubicBezTo>
                  <a:cubicBezTo>
                    <a:pt x="141" y="106"/>
                    <a:pt x="115" y="124"/>
                    <a:pt x="115" y="133"/>
                  </a:cubicBezTo>
                  <a:cubicBezTo>
                    <a:pt x="115" y="142"/>
                    <a:pt x="133" y="159"/>
                    <a:pt x="133" y="159"/>
                  </a:cubicBezTo>
                  <a:cubicBezTo>
                    <a:pt x="141" y="150"/>
                    <a:pt x="159" y="150"/>
                    <a:pt x="177" y="159"/>
                  </a:cubicBezTo>
                  <a:cubicBezTo>
                    <a:pt x="186" y="159"/>
                    <a:pt x="275" y="169"/>
                    <a:pt x="248" y="239"/>
                  </a:cubicBezTo>
                  <a:cubicBezTo>
                    <a:pt x="239" y="266"/>
                    <a:pt x="194" y="257"/>
                    <a:pt x="186" y="292"/>
                  </a:cubicBezTo>
                  <a:cubicBezTo>
                    <a:pt x="186" y="301"/>
                    <a:pt x="186" y="328"/>
                    <a:pt x="177" y="337"/>
                  </a:cubicBezTo>
                  <a:cubicBezTo>
                    <a:pt x="177" y="345"/>
                    <a:pt x="186" y="390"/>
                    <a:pt x="177" y="390"/>
                  </a:cubicBezTo>
                  <a:cubicBezTo>
                    <a:pt x="168" y="390"/>
                    <a:pt x="133" y="345"/>
                    <a:pt x="133" y="345"/>
                  </a:cubicBezTo>
                  <a:cubicBezTo>
                    <a:pt x="133" y="337"/>
                    <a:pt x="124" y="310"/>
                    <a:pt x="124" y="284"/>
                  </a:cubicBezTo>
                  <a:cubicBezTo>
                    <a:pt x="124" y="266"/>
                    <a:pt x="88" y="266"/>
                    <a:pt x="88" y="239"/>
                  </a:cubicBezTo>
                  <a:cubicBezTo>
                    <a:pt x="88" y="213"/>
                    <a:pt x="106" y="195"/>
                    <a:pt x="106" y="186"/>
                  </a:cubicBezTo>
                  <a:cubicBezTo>
                    <a:pt x="97" y="169"/>
                    <a:pt x="62" y="169"/>
                    <a:pt x="53" y="169"/>
                  </a:cubicBezTo>
                  <a:cubicBezTo>
                    <a:pt x="80" y="97"/>
                    <a:pt x="141" y="53"/>
                    <a:pt x="212" y="44"/>
                  </a:cubicBezTo>
                  <a:close/>
                  <a:moveTo>
                    <a:pt x="177" y="434"/>
                  </a:moveTo>
                  <a:lnTo>
                    <a:pt x="177" y="434"/>
                  </a:lnTo>
                  <a:cubicBezTo>
                    <a:pt x="186" y="425"/>
                    <a:pt x="186" y="416"/>
                    <a:pt x="204" y="416"/>
                  </a:cubicBezTo>
                  <a:cubicBezTo>
                    <a:pt x="212" y="416"/>
                    <a:pt x="221" y="416"/>
                    <a:pt x="239" y="407"/>
                  </a:cubicBezTo>
                  <a:cubicBezTo>
                    <a:pt x="248" y="407"/>
                    <a:pt x="275" y="398"/>
                    <a:pt x="293" y="390"/>
                  </a:cubicBezTo>
                  <a:cubicBezTo>
                    <a:pt x="310" y="390"/>
                    <a:pt x="346" y="398"/>
                    <a:pt x="354" y="407"/>
                  </a:cubicBezTo>
                  <a:cubicBezTo>
                    <a:pt x="319" y="434"/>
                    <a:pt x="284" y="443"/>
                    <a:pt x="239" y="443"/>
                  </a:cubicBezTo>
                  <a:cubicBezTo>
                    <a:pt x="221" y="443"/>
                    <a:pt x="194" y="443"/>
                    <a:pt x="177" y="434"/>
                  </a:cubicBezTo>
                  <a:close/>
                </a:path>
              </a:pathLst>
            </a:custGeom>
            <a:solidFill>
              <a:schemeClr val="accent4"/>
            </a:solidFill>
            <a:ln>
              <a:noFill/>
            </a:ln>
            <a:effectLst/>
            <a:extLst/>
          </p:spPr>
          <p:txBody>
            <a:bodyPr wrap="none" lIns="34973" tIns="17486" rIns="34973" bIns="17486" anchor="ctr"/>
            <a:lstStyle/>
            <a:p>
              <a:pPr defTabSz="932597"/>
              <a:endParaRPr lang="en-US" sz="1836" kern="0" dirty="0">
                <a:solidFill>
                  <a:sysClr val="windowText" lastClr="000000"/>
                </a:solidFill>
              </a:endParaRPr>
            </a:p>
          </p:txBody>
        </p:sp>
      </p:grpSp>
      <p:sp>
        <p:nvSpPr>
          <p:cNvPr id="138" name="TextBox 137"/>
          <p:cNvSpPr txBox="1"/>
          <p:nvPr/>
        </p:nvSpPr>
        <p:spPr>
          <a:xfrm>
            <a:off x="4708875" y="5506676"/>
            <a:ext cx="1023037" cy="343492"/>
          </a:xfrm>
          <a:prstGeom prst="rect">
            <a:avLst/>
          </a:prstGeom>
          <a:noFill/>
        </p:spPr>
        <p:txBody>
          <a:bodyPr wrap="none" rtlCol="0">
            <a:spAutoFit/>
          </a:bodyPr>
          <a:lstStyle/>
          <a:p>
            <a:pPr algn="ctr" defTabSz="932597"/>
            <a:r>
              <a:rPr lang="en-US" sz="1632" b="1" i="1" kern="0" dirty="0">
                <a:solidFill>
                  <a:schemeClr val="bg1"/>
                </a:solidFill>
              </a:rPr>
              <a:t>Supplier</a:t>
            </a:r>
            <a:endParaRPr lang="en-US" sz="1632" b="1" i="1" kern="0" dirty="0">
              <a:solidFill>
                <a:schemeClr val="accent2"/>
              </a:solidFill>
            </a:endParaRPr>
          </a:p>
        </p:txBody>
      </p:sp>
      <p:sp>
        <p:nvSpPr>
          <p:cNvPr id="139" name="TextBox 138"/>
          <p:cNvSpPr txBox="1"/>
          <p:nvPr/>
        </p:nvSpPr>
        <p:spPr>
          <a:xfrm>
            <a:off x="6784294" y="6407970"/>
            <a:ext cx="918842" cy="343492"/>
          </a:xfrm>
          <a:prstGeom prst="rect">
            <a:avLst/>
          </a:prstGeom>
          <a:noFill/>
        </p:spPr>
        <p:txBody>
          <a:bodyPr wrap="none" rtlCol="0">
            <a:spAutoFit/>
          </a:bodyPr>
          <a:lstStyle/>
          <a:p>
            <a:pPr algn="ctr" defTabSz="932597"/>
            <a:r>
              <a:rPr lang="en-US" sz="1632" b="1" i="1" kern="0" dirty="0">
                <a:solidFill>
                  <a:schemeClr val="bg1"/>
                </a:solidFill>
              </a:rPr>
              <a:t>Partner</a:t>
            </a:r>
            <a:endParaRPr lang="en-US" sz="1632" b="1" i="1" kern="0" dirty="0">
              <a:solidFill>
                <a:schemeClr val="accent2"/>
              </a:solidFill>
            </a:endParaRPr>
          </a:p>
        </p:txBody>
      </p:sp>
      <p:cxnSp>
        <p:nvCxnSpPr>
          <p:cNvPr id="140" name="Straight Connector 139"/>
          <p:cNvCxnSpPr/>
          <p:nvPr/>
        </p:nvCxnSpPr>
        <p:spPr>
          <a:xfrm>
            <a:off x="8699914" y="4769950"/>
            <a:ext cx="3200400" cy="0"/>
          </a:xfrm>
          <a:prstGeom prst="line">
            <a:avLst/>
          </a:prstGeom>
          <a:ln>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41" name="Group 140"/>
          <p:cNvGrpSpPr/>
          <p:nvPr/>
        </p:nvGrpSpPr>
        <p:grpSpPr>
          <a:xfrm>
            <a:off x="8651526" y="4945115"/>
            <a:ext cx="3253950" cy="400110"/>
            <a:chOff x="8737567" y="5245294"/>
            <a:chExt cx="3253950" cy="400110"/>
          </a:xfrm>
        </p:grpSpPr>
        <p:sp>
          <p:nvSpPr>
            <p:cNvPr id="142" name="TextBox 141"/>
            <p:cNvSpPr txBox="1"/>
            <p:nvPr/>
          </p:nvSpPr>
          <p:spPr>
            <a:xfrm>
              <a:off x="9133042" y="5245294"/>
              <a:ext cx="2858475" cy="400110"/>
            </a:xfrm>
            <a:prstGeom prst="rect">
              <a:avLst/>
            </a:prstGeom>
            <a:noFill/>
          </p:spPr>
          <p:txBody>
            <a:bodyPr wrap="none" rtlCol="0">
              <a:spAutoFit/>
            </a:bodyPr>
            <a:lstStyle/>
            <a:p>
              <a:pPr defTabSz="932597"/>
              <a:r>
                <a:rPr lang="en-US" sz="2000" b="1" kern="0" dirty="0">
                  <a:solidFill>
                    <a:schemeClr val="bg2"/>
                  </a:solidFill>
                  <a:latin typeface="Segoe UI Light" panose="020B0502040204020203" pitchFamily="34" charset="0"/>
                  <a:cs typeface="Segoe UI Light" panose="020B0502040204020203" pitchFamily="34" charset="0"/>
                </a:rPr>
                <a:t>Become more innovative</a:t>
              </a:r>
            </a:p>
          </p:txBody>
        </p:sp>
        <p:sp>
          <p:nvSpPr>
            <p:cNvPr id="143" name="Freeform 79"/>
            <p:cNvSpPr>
              <a:spLocks noChangeArrowheads="1"/>
            </p:cNvSpPr>
            <p:nvPr/>
          </p:nvSpPr>
          <p:spPr bwMode="auto">
            <a:xfrm>
              <a:off x="8737567" y="5269110"/>
              <a:ext cx="334597" cy="337074"/>
            </a:xfrm>
            <a:custGeom>
              <a:avLst/>
              <a:gdLst>
                <a:gd name="T0" fmla="*/ 106933 w 479"/>
                <a:gd name="T1" fmla="*/ 0 h 479"/>
                <a:gd name="T2" fmla="*/ 106933 w 479"/>
                <a:gd name="T3" fmla="*/ 0 h 479"/>
                <a:gd name="T4" fmla="*/ 0 w 479"/>
                <a:gd name="T5" fmla="*/ 107725 h 479"/>
                <a:gd name="T6" fmla="*/ 106933 w 479"/>
                <a:gd name="T7" fmla="*/ 215449 h 479"/>
                <a:gd name="T8" fmla="*/ 213866 w 479"/>
                <a:gd name="T9" fmla="*/ 107725 h 479"/>
                <a:gd name="T10" fmla="*/ 106933 w 479"/>
                <a:gd name="T11" fmla="*/ 0 h 479"/>
                <a:gd name="T12" fmla="*/ 198206 w 479"/>
                <a:gd name="T13" fmla="*/ 107725 h 479"/>
                <a:gd name="T14" fmla="*/ 198206 w 479"/>
                <a:gd name="T15" fmla="*/ 107725 h 479"/>
                <a:gd name="T16" fmla="*/ 178520 w 479"/>
                <a:gd name="T17" fmla="*/ 163615 h 479"/>
                <a:gd name="T18" fmla="*/ 174493 w 479"/>
                <a:gd name="T19" fmla="*/ 147840 h 479"/>
                <a:gd name="T20" fmla="*/ 178520 w 479"/>
                <a:gd name="T21" fmla="*/ 115838 h 479"/>
                <a:gd name="T22" fmla="*/ 166439 w 479"/>
                <a:gd name="T23" fmla="*/ 91949 h 479"/>
                <a:gd name="T24" fmla="*/ 142726 w 479"/>
                <a:gd name="T25" fmla="*/ 80230 h 479"/>
                <a:gd name="T26" fmla="*/ 154806 w 479"/>
                <a:gd name="T27" fmla="*/ 39664 h 479"/>
                <a:gd name="T28" fmla="*/ 131093 w 479"/>
                <a:gd name="T29" fmla="*/ 27945 h 479"/>
                <a:gd name="T30" fmla="*/ 134673 w 479"/>
                <a:gd name="T31" fmla="*/ 23889 h 479"/>
                <a:gd name="T32" fmla="*/ 198206 w 479"/>
                <a:gd name="T33" fmla="*/ 107725 h 479"/>
                <a:gd name="T34" fmla="*/ 94853 w 479"/>
                <a:gd name="T35" fmla="*/ 19832 h 479"/>
                <a:gd name="T36" fmla="*/ 94853 w 479"/>
                <a:gd name="T37" fmla="*/ 19832 h 479"/>
                <a:gd name="T38" fmla="*/ 83220 w 479"/>
                <a:gd name="T39" fmla="*/ 27945 h 479"/>
                <a:gd name="T40" fmla="*/ 67113 w 479"/>
                <a:gd name="T41" fmla="*/ 39664 h 479"/>
                <a:gd name="T42" fmla="*/ 51453 w 479"/>
                <a:gd name="T43" fmla="*/ 59947 h 479"/>
                <a:gd name="T44" fmla="*/ 59507 w 479"/>
                <a:gd name="T45" fmla="*/ 71666 h 479"/>
                <a:gd name="T46" fmla="*/ 79193 w 479"/>
                <a:gd name="T47" fmla="*/ 71666 h 479"/>
                <a:gd name="T48" fmla="*/ 110960 w 479"/>
                <a:gd name="T49" fmla="*/ 107725 h 479"/>
                <a:gd name="T50" fmla="*/ 83220 w 479"/>
                <a:gd name="T51" fmla="*/ 131613 h 479"/>
                <a:gd name="T52" fmla="*/ 79193 w 479"/>
                <a:gd name="T53" fmla="*/ 151896 h 479"/>
                <a:gd name="T54" fmla="*/ 79193 w 479"/>
                <a:gd name="T55" fmla="*/ 175785 h 479"/>
                <a:gd name="T56" fmla="*/ 59507 w 479"/>
                <a:gd name="T57" fmla="*/ 155502 h 479"/>
                <a:gd name="T58" fmla="*/ 55480 w 479"/>
                <a:gd name="T59" fmla="*/ 128008 h 479"/>
                <a:gd name="T60" fmla="*/ 39373 w 479"/>
                <a:gd name="T61" fmla="*/ 107725 h 479"/>
                <a:gd name="T62" fmla="*/ 47426 w 479"/>
                <a:gd name="T63" fmla="*/ 83836 h 479"/>
                <a:gd name="T64" fmla="*/ 23713 w 479"/>
                <a:gd name="T65" fmla="*/ 76173 h 479"/>
                <a:gd name="T66" fmla="*/ 94853 w 479"/>
                <a:gd name="T67" fmla="*/ 19832 h 479"/>
                <a:gd name="T68" fmla="*/ 79193 w 479"/>
                <a:gd name="T69" fmla="*/ 195617 h 479"/>
                <a:gd name="T70" fmla="*/ 79193 w 479"/>
                <a:gd name="T71" fmla="*/ 195617 h 479"/>
                <a:gd name="T72" fmla="*/ 91273 w 479"/>
                <a:gd name="T73" fmla="*/ 187504 h 479"/>
                <a:gd name="T74" fmla="*/ 106933 w 479"/>
                <a:gd name="T75" fmla="*/ 183447 h 479"/>
                <a:gd name="T76" fmla="*/ 131093 w 479"/>
                <a:gd name="T77" fmla="*/ 175785 h 479"/>
                <a:gd name="T78" fmla="*/ 158386 w 479"/>
                <a:gd name="T79" fmla="*/ 183447 h 479"/>
                <a:gd name="T80" fmla="*/ 106933 w 479"/>
                <a:gd name="T81" fmla="*/ 199674 h 479"/>
                <a:gd name="T82" fmla="*/ 79193 w 479"/>
                <a:gd name="T83" fmla="*/ 195617 h 47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479" h="479">
                  <a:moveTo>
                    <a:pt x="239" y="0"/>
                  </a:moveTo>
                  <a:lnTo>
                    <a:pt x="239" y="0"/>
                  </a:lnTo>
                  <a:cubicBezTo>
                    <a:pt x="106" y="0"/>
                    <a:pt x="0" y="106"/>
                    <a:pt x="0" y="239"/>
                  </a:cubicBezTo>
                  <a:cubicBezTo>
                    <a:pt x="0" y="372"/>
                    <a:pt x="106" y="478"/>
                    <a:pt x="239" y="478"/>
                  </a:cubicBezTo>
                  <a:cubicBezTo>
                    <a:pt x="372" y="478"/>
                    <a:pt x="478" y="372"/>
                    <a:pt x="478" y="239"/>
                  </a:cubicBezTo>
                  <a:cubicBezTo>
                    <a:pt x="478" y="106"/>
                    <a:pt x="372" y="0"/>
                    <a:pt x="239" y="0"/>
                  </a:cubicBezTo>
                  <a:close/>
                  <a:moveTo>
                    <a:pt x="443" y="239"/>
                  </a:moveTo>
                  <a:lnTo>
                    <a:pt x="443" y="239"/>
                  </a:lnTo>
                  <a:cubicBezTo>
                    <a:pt x="443" y="292"/>
                    <a:pt x="425" y="328"/>
                    <a:pt x="399" y="363"/>
                  </a:cubicBezTo>
                  <a:cubicBezTo>
                    <a:pt x="390" y="363"/>
                    <a:pt x="381" y="345"/>
                    <a:pt x="390" y="328"/>
                  </a:cubicBezTo>
                  <a:cubicBezTo>
                    <a:pt x="399" y="310"/>
                    <a:pt x="399" y="275"/>
                    <a:pt x="399" y="257"/>
                  </a:cubicBezTo>
                  <a:cubicBezTo>
                    <a:pt x="399" y="239"/>
                    <a:pt x="390" y="204"/>
                    <a:pt x="372" y="204"/>
                  </a:cubicBezTo>
                  <a:cubicBezTo>
                    <a:pt x="346" y="204"/>
                    <a:pt x="337" y="204"/>
                    <a:pt x="319" y="178"/>
                  </a:cubicBezTo>
                  <a:cubicBezTo>
                    <a:pt x="301" y="124"/>
                    <a:pt x="372" y="115"/>
                    <a:pt x="346" y="88"/>
                  </a:cubicBezTo>
                  <a:cubicBezTo>
                    <a:pt x="337" y="80"/>
                    <a:pt x="301" y="115"/>
                    <a:pt x="293" y="62"/>
                  </a:cubicBezTo>
                  <a:lnTo>
                    <a:pt x="301" y="53"/>
                  </a:lnTo>
                  <a:cubicBezTo>
                    <a:pt x="381" y="80"/>
                    <a:pt x="443" y="150"/>
                    <a:pt x="443" y="239"/>
                  </a:cubicBezTo>
                  <a:close/>
                  <a:moveTo>
                    <a:pt x="212" y="44"/>
                  </a:moveTo>
                  <a:lnTo>
                    <a:pt x="212" y="44"/>
                  </a:lnTo>
                  <a:cubicBezTo>
                    <a:pt x="204" y="53"/>
                    <a:pt x="194" y="53"/>
                    <a:pt x="186" y="62"/>
                  </a:cubicBezTo>
                  <a:cubicBezTo>
                    <a:pt x="168" y="80"/>
                    <a:pt x="159" y="71"/>
                    <a:pt x="150" y="88"/>
                  </a:cubicBezTo>
                  <a:cubicBezTo>
                    <a:pt x="141" y="106"/>
                    <a:pt x="115" y="124"/>
                    <a:pt x="115" y="133"/>
                  </a:cubicBezTo>
                  <a:cubicBezTo>
                    <a:pt x="115" y="142"/>
                    <a:pt x="133" y="159"/>
                    <a:pt x="133" y="159"/>
                  </a:cubicBezTo>
                  <a:cubicBezTo>
                    <a:pt x="141" y="150"/>
                    <a:pt x="159" y="150"/>
                    <a:pt x="177" y="159"/>
                  </a:cubicBezTo>
                  <a:cubicBezTo>
                    <a:pt x="186" y="159"/>
                    <a:pt x="275" y="169"/>
                    <a:pt x="248" y="239"/>
                  </a:cubicBezTo>
                  <a:cubicBezTo>
                    <a:pt x="239" y="266"/>
                    <a:pt x="194" y="257"/>
                    <a:pt x="186" y="292"/>
                  </a:cubicBezTo>
                  <a:cubicBezTo>
                    <a:pt x="186" y="301"/>
                    <a:pt x="186" y="328"/>
                    <a:pt x="177" y="337"/>
                  </a:cubicBezTo>
                  <a:cubicBezTo>
                    <a:pt x="177" y="345"/>
                    <a:pt x="186" y="390"/>
                    <a:pt x="177" y="390"/>
                  </a:cubicBezTo>
                  <a:cubicBezTo>
                    <a:pt x="168" y="390"/>
                    <a:pt x="133" y="345"/>
                    <a:pt x="133" y="345"/>
                  </a:cubicBezTo>
                  <a:cubicBezTo>
                    <a:pt x="133" y="337"/>
                    <a:pt x="124" y="310"/>
                    <a:pt x="124" y="284"/>
                  </a:cubicBezTo>
                  <a:cubicBezTo>
                    <a:pt x="124" y="266"/>
                    <a:pt x="88" y="266"/>
                    <a:pt x="88" y="239"/>
                  </a:cubicBezTo>
                  <a:cubicBezTo>
                    <a:pt x="88" y="213"/>
                    <a:pt x="106" y="195"/>
                    <a:pt x="106" y="186"/>
                  </a:cubicBezTo>
                  <a:cubicBezTo>
                    <a:pt x="97" y="169"/>
                    <a:pt x="62" y="169"/>
                    <a:pt x="53" y="169"/>
                  </a:cubicBezTo>
                  <a:cubicBezTo>
                    <a:pt x="80" y="97"/>
                    <a:pt x="141" y="53"/>
                    <a:pt x="212" y="44"/>
                  </a:cubicBezTo>
                  <a:close/>
                  <a:moveTo>
                    <a:pt x="177" y="434"/>
                  </a:moveTo>
                  <a:lnTo>
                    <a:pt x="177" y="434"/>
                  </a:lnTo>
                  <a:cubicBezTo>
                    <a:pt x="186" y="425"/>
                    <a:pt x="186" y="416"/>
                    <a:pt x="204" y="416"/>
                  </a:cubicBezTo>
                  <a:cubicBezTo>
                    <a:pt x="212" y="416"/>
                    <a:pt x="221" y="416"/>
                    <a:pt x="239" y="407"/>
                  </a:cubicBezTo>
                  <a:cubicBezTo>
                    <a:pt x="248" y="407"/>
                    <a:pt x="275" y="398"/>
                    <a:pt x="293" y="390"/>
                  </a:cubicBezTo>
                  <a:cubicBezTo>
                    <a:pt x="310" y="390"/>
                    <a:pt x="346" y="398"/>
                    <a:pt x="354" y="407"/>
                  </a:cubicBezTo>
                  <a:cubicBezTo>
                    <a:pt x="319" y="434"/>
                    <a:pt x="284" y="443"/>
                    <a:pt x="239" y="443"/>
                  </a:cubicBezTo>
                  <a:cubicBezTo>
                    <a:pt x="221" y="443"/>
                    <a:pt x="194" y="443"/>
                    <a:pt x="177" y="434"/>
                  </a:cubicBezTo>
                  <a:close/>
                </a:path>
              </a:pathLst>
            </a:custGeom>
            <a:solidFill>
              <a:schemeClr val="accent4"/>
            </a:solidFill>
            <a:ln>
              <a:noFill/>
            </a:ln>
            <a:effectLst/>
            <a:extLst/>
          </p:spPr>
          <p:txBody>
            <a:bodyPr wrap="none" lIns="34973" tIns="17486" rIns="34973" bIns="17486" anchor="ctr"/>
            <a:lstStyle/>
            <a:p>
              <a:pPr defTabSz="932597"/>
              <a:endParaRPr lang="en-US" sz="1836" kern="0" dirty="0">
                <a:solidFill>
                  <a:sysClr val="windowText" lastClr="000000"/>
                </a:solidFill>
              </a:endParaRPr>
            </a:p>
          </p:txBody>
        </p:sp>
      </p:grpSp>
    </p:spTree>
    <p:extLst>
      <p:ext uri="{BB962C8B-B14F-4D97-AF65-F5344CB8AC3E}">
        <p14:creationId xmlns:p14="http://schemas.microsoft.com/office/powerpoint/2010/main" val="31851186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1"/>
                </a:solidFill>
              </a:rPr>
              <a:t>Security &amp; Compliance</a:t>
            </a:r>
          </a:p>
        </p:txBody>
      </p:sp>
      <p:sp>
        <p:nvSpPr>
          <p:cNvPr id="3" name="Content Placeholder 1">
            <a:extLst/>
          </p:cNvPr>
          <p:cNvSpPr txBox="1">
            <a:spLocks/>
          </p:cNvSpPr>
          <p:nvPr/>
        </p:nvSpPr>
        <p:spPr>
          <a:xfrm>
            <a:off x="359461" y="1444487"/>
            <a:ext cx="10964176" cy="4929776"/>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defTabSz="874349">
              <a:defRPr/>
            </a:pPr>
            <a:r>
              <a:rPr lang="en-US" sz="3200" kern="0" dirty="0">
                <a:solidFill>
                  <a:schemeClr val="bg1"/>
                </a:solidFill>
              </a:rPr>
              <a:t>Enterprise grade security </a:t>
            </a:r>
          </a:p>
          <a:p>
            <a:pPr algn="l" defTabSz="874349">
              <a:defRPr/>
            </a:pPr>
            <a:r>
              <a:rPr lang="en-US" sz="3200" kern="0" dirty="0">
                <a:solidFill>
                  <a:schemeClr val="bg1"/>
                </a:solidFill>
              </a:rPr>
              <a:t>Encryption at Rest</a:t>
            </a:r>
          </a:p>
          <a:p>
            <a:pPr marL="522296" lvl="1" indent="-285750" algn="l" defTabSz="896386">
              <a:buFont typeface="Arial" panose="020B0604020202020204" pitchFamily="34" charset="0"/>
              <a:buChar char="•"/>
              <a:defRPr/>
            </a:pPr>
            <a:r>
              <a:rPr lang="en-US" dirty="0">
                <a:solidFill>
                  <a:schemeClr val="bg1"/>
                </a:solidFill>
                <a:latin typeface="Segoe UI Light" panose="020B0502040204020203" pitchFamily="34" charset="0"/>
                <a:cs typeface="Segoe UI Light" panose="020B0502040204020203" pitchFamily="34" charset="0"/>
              </a:rPr>
              <a:t>Always encrypted at rest and in motion</a:t>
            </a:r>
          </a:p>
          <a:p>
            <a:pPr marL="522296" lvl="1" indent="-285750" algn="l" defTabSz="896386">
              <a:buFont typeface="Arial" panose="020B0604020202020204" pitchFamily="34" charset="0"/>
              <a:buChar char="•"/>
              <a:defRPr/>
            </a:pPr>
            <a:r>
              <a:rPr lang="en-US" dirty="0">
                <a:solidFill>
                  <a:schemeClr val="bg1"/>
                </a:solidFill>
                <a:latin typeface="Segoe UI Light" panose="020B0502040204020203" pitchFamily="34" charset="0"/>
                <a:cs typeface="Segoe UI Light" panose="020B0502040204020203" pitchFamily="34" charset="0"/>
              </a:rPr>
              <a:t>Data, index, backups, and attachments encrypted</a:t>
            </a:r>
          </a:p>
          <a:p>
            <a:pPr algn="l" defTabSz="874349">
              <a:defRPr/>
            </a:pPr>
            <a:r>
              <a:rPr lang="en-US" sz="3200" kern="0" dirty="0">
                <a:solidFill>
                  <a:schemeClr val="bg1"/>
                </a:solidFill>
              </a:rPr>
              <a:t>Encryption is enabled automatically </a:t>
            </a:r>
            <a:r>
              <a:rPr lang="en-US" sz="3200" u="sng" kern="0" dirty="0">
                <a:solidFill>
                  <a:schemeClr val="bg1"/>
                </a:solidFill>
              </a:rPr>
              <a:t>by default</a:t>
            </a:r>
            <a:r>
              <a:rPr lang="en-US" sz="3200" kern="0" dirty="0">
                <a:solidFill>
                  <a:schemeClr val="bg1"/>
                </a:solidFill>
              </a:rPr>
              <a:t> </a:t>
            </a:r>
          </a:p>
          <a:p>
            <a:pPr marL="522296" lvl="1" indent="-285750" algn="l" defTabSz="896386">
              <a:buFont typeface="Arial" panose="020B0604020202020204" pitchFamily="34" charset="0"/>
              <a:buChar char="•"/>
              <a:defRPr/>
            </a:pPr>
            <a:r>
              <a:rPr lang="en-US" dirty="0">
                <a:solidFill>
                  <a:schemeClr val="bg1"/>
                </a:solidFill>
                <a:latin typeface="Segoe UI Light" panose="020B0502040204020203" pitchFamily="34" charset="0"/>
                <a:cs typeface="Segoe UI Light" panose="020B0502040204020203" pitchFamily="34" charset="0"/>
              </a:rPr>
              <a:t>No impact on performance, throughput or availability</a:t>
            </a:r>
          </a:p>
          <a:p>
            <a:pPr marL="522296" lvl="1" indent="-285750" algn="l" defTabSz="896386">
              <a:buFont typeface="Arial" panose="020B0604020202020204" pitchFamily="34" charset="0"/>
              <a:buChar char="•"/>
              <a:defRPr/>
            </a:pPr>
            <a:r>
              <a:rPr lang="en-US" dirty="0">
                <a:solidFill>
                  <a:schemeClr val="bg1"/>
                </a:solidFill>
                <a:latin typeface="Segoe UI Light" panose="020B0502040204020203" pitchFamily="34" charset="0"/>
                <a:cs typeface="Segoe UI Light" panose="020B0502040204020203" pitchFamily="34" charset="0"/>
              </a:rPr>
              <a:t>Transparent to your application</a:t>
            </a:r>
          </a:p>
          <a:p>
            <a:pPr algn="l" defTabSz="896386">
              <a:defRPr/>
            </a:pPr>
            <a:r>
              <a:rPr lang="en-US" sz="3200" kern="0" dirty="0">
                <a:solidFill>
                  <a:schemeClr val="bg1"/>
                </a:solidFill>
              </a:rPr>
              <a:t>Comprehensive Azure compliance certification</a:t>
            </a:r>
          </a:p>
          <a:p>
            <a:pPr marL="522296" lvl="1" indent="-285750" algn="l" defTabSz="896386">
              <a:buFont typeface="Arial" panose="020B0604020202020204" pitchFamily="34" charset="0"/>
              <a:buChar char="•"/>
              <a:defRPr/>
            </a:pPr>
            <a:r>
              <a:rPr lang="en-US" dirty="0">
                <a:solidFill>
                  <a:schemeClr val="bg1"/>
                </a:solidFill>
                <a:latin typeface="Segoe UI Light" panose="020B0502040204020203" pitchFamily="34" charset="0"/>
                <a:cs typeface="Segoe UI Light" panose="020B0502040204020203" pitchFamily="34" charset="0"/>
              </a:rPr>
              <a:t>ISO 27001, ISO 27018, EUMC, HIPAA, PCI</a:t>
            </a:r>
          </a:p>
          <a:p>
            <a:pPr marL="522296" lvl="1" indent="-285750" algn="l" defTabSz="896386">
              <a:buFont typeface="Arial" panose="020B0604020202020204" pitchFamily="34" charset="0"/>
              <a:buChar char="•"/>
              <a:defRPr/>
            </a:pPr>
            <a:r>
              <a:rPr lang="en-US" dirty="0">
                <a:solidFill>
                  <a:schemeClr val="bg1"/>
                </a:solidFill>
                <a:latin typeface="Segoe UI Light" panose="020B0502040204020203" pitchFamily="34" charset="0"/>
                <a:cs typeface="Segoe UI Light" panose="020B0502040204020203" pitchFamily="34" charset="0"/>
              </a:rPr>
              <a:t>SOC1 and SOC2 (Audit complete, Certification in Q2 2017)</a:t>
            </a:r>
          </a:p>
          <a:p>
            <a:pPr marL="522296" lvl="1" indent="-285750" algn="l" defTabSz="896386">
              <a:buFont typeface="Arial" panose="020B0604020202020204" pitchFamily="34" charset="0"/>
              <a:buChar char="•"/>
              <a:defRPr/>
            </a:pPr>
            <a:r>
              <a:rPr lang="en-US" dirty="0">
                <a:solidFill>
                  <a:schemeClr val="bg1"/>
                </a:solidFill>
                <a:latin typeface="Segoe UI Light" panose="020B0502040204020203" pitchFamily="34" charset="0"/>
                <a:cs typeface="Segoe UI Light" panose="020B0502040204020203" pitchFamily="34" charset="0"/>
              </a:rPr>
              <a:t>FedRAMP, IRS 1075, UK Official (IL2) (Q2 2017) </a:t>
            </a:r>
          </a:p>
          <a:p>
            <a:pPr marL="522296" lvl="1" indent="-285750" algn="l" defTabSz="896386">
              <a:buFont typeface="Arial" panose="020B0604020202020204" pitchFamily="34" charset="0"/>
              <a:buChar char="•"/>
              <a:defRPr/>
            </a:pPr>
            <a:r>
              <a:rPr lang="en-US" dirty="0">
                <a:solidFill>
                  <a:schemeClr val="bg1"/>
                </a:solidFill>
                <a:latin typeface="Segoe UI Light" panose="020B0502040204020203" pitchFamily="34" charset="0"/>
                <a:cs typeface="Segoe UI Light" panose="020B0502040204020203" pitchFamily="34" charset="0"/>
              </a:rPr>
              <a:t>HITRUST (H2 2017)</a:t>
            </a:r>
          </a:p>
          <a:p>
            <a:pPr marL="65096" indent="-285750" algn="l" defTabSz="896386">
              <a:buFont typeface="Arial" panose="020B0604020202020204" pitchFamily="34" charset="0"/>
              <a:buChar char="•"/>
              <a:defRPr/>
            </a:pPr>
            <a:endParaRPr lang="en-US" dirty="0">
              <a:solidFill>
                <a:schemeClr val="bg1"/>
              </a:solidFill>
              <a:latin typeface="Segoe UI Light" panose="020B0502040204020203" pitchFamily="34" charset="0"/>
              <a:cs typeface="Segoe UI Light" panose="020B0502040204020203" pitchFamily="34" charset="0"/>
            </a:endParaRPr>
          </a:p>
          <a:p>
            <a:pPr marL="522296" lvl="1" indent="-285750" algn="l" defTabSz="896386">
              <a:buFont typeface="Arial" panose="020B0604020202020204" pitchFamily="34" charset="0"/>
              <a:buChar char="•"/>
              <a:defRPr/>
            </a:pPr>
            <a:endParaRPr lang="en-US"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72448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 name="Title 5"/>
          <p:cNvSpPr txBox="1">
            <a:spLocks/>
          </p:cNvSpPr>
          <p:nvPr/>
        </p:nvSpPr>
        <p:spPr>
          <a:xfrm>
            <a:off x="636157" y="181123"/>
            <a:ext cx="11211838" cy="1037353"/>
          </a:xfrm>
          <a:prstGeom prst="rect">
            <a:avLst/>
          </a:prstGeom>
        </p:spPr>
        <p:txBody>
          <a:bodyPr vert="horz" wrap="square" lIns="139891" tIns="87432" rIns="139891" bIns="87432" rtlCol="0" anchor="t">
            <a:spAutoFit/>
          </a:bodyPr>
          <a:lstStyle>
            <a:lvl1pPr algn="l" defTabSz="914367" rtl="0" eaLnBrk="1" latinLnBrk="0" hangingPunct="1">
              <a:lnSpc>
                <a:spcPct val="90000"/>
              </a:lnSpc>
              <a:spcBef>
                <a:spcPct val="0"/>
              </a:spcBef>
              <a:buNone/>
              <a:defRPr lang="en-US" sz="647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74318"/>
            <a:r>
              <a:rPr lang="en-US" sz="6215" spc="-287" dirty="0">
                <a:solidFill>
                  <a:schemeClr val="tx1"/>
                </a:solidFill>
                <a:ea typeface="Segoe UI Black" panose="020B0A02040204020203" pitchFamily="34" charset="0"/>
                <a:cs typeface="Segoe UI Black" panose="020B0A02040204020203" pitchFamily="34" charset="0"/>
              </a:rPr>
              <a:t>Cosmos DB Compliance</a:t>
            </a:r>
          </a:p>
        </p:txBody>
      </p:sp>
      <p:graphicFrame>
        <p:nvGraphicFramePr>
          <p:cNvPr id="9" name="Table 8"/>
          <p:cNvGraphicFramePr>
            <a:graphicFrameLocks noGrp="1"/>
          </p:cNvGraphicFramePr>
          <p:nvPr>
            <p:extLst>
              <p:ext uri="{D42A27DB-BD31-4B8C-83A1-F6EECF244321}">
                <p14:modId xmlns:p14="http://schemas.microsoft.com/office/powerpoint/2010/main" val="798332225"/>
              </p:ext>
            </p:extLst>
          </p:nvPr>
        </p:nvGraphicFramePr>
        <p:xfrm>
          <a:off x="718533" y="1618631"/>
          <a:ext cx="11047086" cy="4155039"/>
        </p:xfrm>
        <a:graphic>
          <a:graphicData uri="http://schemas.openxmlformats.org/drawingml/2006/table">
            <a:tbl>
              <a:tblPr firstRow="1" bandRow="1">
                <a:tableStyleId>{5940675A-B579-460E-94D1-54222C63F5DA}</a:tableStyleId>
              </a:tblPr>
              <a:tblGrid>
                <a:gridCol w="4206585">
                  <a:extLst>
                    <a:ext uri="{9D8B030D-6E8A-4147-A177-3AD203B41FA5}">
                      <a16:colId xmlns:a16="http://schemas.microsoft.com/office/drawing/2014/main" val="1993307610"/>
                    </a:ext>
                  </a:extLst>
                </a:gridCol>
                <a:gridCol w="6840501">
                  <a:extLst>
                    <a:ext uri="{9D8B030D-6E8A-4147-A177-3AD203B41FA5}">
                      <a16:colId xmlns:a16="http://schemas.microsoft.com/office/drawing/2014/main" val="2479473490"/>
                    </a:ext>
                  </a:extLst>
                </a:gridCol>
              </a:tblGrid>
              <a:tr h="585125">
                <a:tc>
                  <a:txBody>
                    <a:bodyPr/>
                    <a:lstStyle/>
                    <a:p>
                      <a:r>
                        <a:rPr lang="en-US" sz="1700" dirty="0"/>
                        <a:t>Office 365</a:t>
                      </a:r>
                      <a:r>
                        <a:rPr lang="en-US" sz="1700" baseline="0" dirty="0"/>
                        <a:t>  Compliance</a:t>
                      </a:r>
                      <a:endParaRPr lang="en-US" sz="1700" dirty="0"/>
                    </a:p>
                  </a:txBody>
                  <a:tcPr marL="87432" marR="87432" marT="43716" marB="43716">
                    <a:solidFill>
                      <a:schemeClr val="bg1"/>
                    </a:solidFill>
                  </a:tcPr>
                </a:tc>
                <a:tc>
                  <a:txBody>
                    <a:bodyPr/>
                    <a:lstStyle/>
                    <a:p>
                      <a:r>
                        <a:rPr lang="en-US" sz="1700" dirty="0"/>
                        <a:t>Status</a:t>
                      </a:r>
                    </a:p>
                  </a:txBody>
                  <a:tcPr marL="87432" marR="87432" marT="43716" marB="43716">
                    <a:solidFill>
                      <a:schemeClr val="bg1"/>
                    </a:solidFill>
                  </a:tcPr>
                </a:tc>
                <a:extLst>
                  <a:ext uri="{0D108BD9-81ED-4DB2-BD59-A6C34878D82A}">
                    <a16:rowId xmlns:a16="http://schemas.microsoft.com/office/drawing/2014/main" val="4133801207"/>
                  </a:ext>
                </a:extLst>
              </a:tr>
              <a:tr h="837782">
                <a:tc>
                  <a:txBody>
                    <a:bodyPr/>
                    <a:lstStyle/>
                    <a:p>
                      <a:r>
                        <a:rPr lang="en-US" sz="1700" dirty="0"/>
                        <a:t>Level A</a:t>
                      </a:r>
                    </a:p>
                  </a:txBody>
                  <a:tcPr marL="87432" marR="87432" marT="43716" marB="43716">
                    <a:solidFill>
                      <a:srgbClr val="00B050"/>
                    </a:solidFill>
                  </a:tcPr>
                </a:tc>
                <a:tc>
                  <a:txBody>
                    <a:bodyPr/>
                    <a:lstStyle/>
                    <a:p>
                      <a:r>
                        <a:rPr lang="en-US" sz="1700" dirty="0"/>
                        <a:t>No mining</a:t>
                      </a:r>
                      <a:r>
                        <a:rPr lang="en-US" sz="1700" baseline="0" dirty="0"/>
                        <a:t> of customer data </a:t>
                      </a:r>
                      <a:r>
                        <a:rPr lang="en-US" sz="1700" b="0" i="0" kern="1200" dirty="0">
                          <a:solidFill>
                            <a:schemeClr val="tx1"/>
                          </a:solidFill>
                          <a:effectLst/>
                          <a:latin typeface="+mn-lt"/>
                          <a:ea typeface="+mn-ea"/>
                          <a:cs typeface="+mn-cs"/>
                        </a:rPr>
                        <a:t> ✔</a:t>
                      </a:r>
                      <a:endParaRPr lang="en-US" sz="1700" baseline="0" dirty="0"/>
                    </a:p>
                    <a:p>
                      <a:r>
                        <a:rPr lang="en-US" sz="1700" baseline="0" dirty="0"/>
                        <a:t>No voluntary disclosure to law enforcement </a:t>
                      </a:r>
                      <a:r>
                        <a:rPr lang="en-US" sz="1700" b="0" i="0" kern="1200" dirty="0">
                          <a:solidFill>
                            <a:schemeClr val="tx1"/>
                          </a:solidFill>
                          <a:effectLst/>
                          <a:latin typeface="+mn-lt"/>
                          <a:ea typeface="+mn-ea"/>
                          <a:cs typeface="+mn-cs"/>
                        </a:rPr>
                        <a:t> ✔</a:t>
                      </a:r>
                      <a:endParaRPr lang="en-US" sz="1700" dirty="0"/>
                    </a:p>
                  </a:txBody>
                  <a:tcPr marL="87432" marR="87432" marT="43716" marB="43716">
                    <a:solidFill>
                      <a:srgbClr val="00B050"/>
                    </a:solidFill>
                  </a:tcPr>
                </a:tc>
                <a:extLst>
                  <a:ext uri="{0D108BD9-81ED-4DB2-BD59-A6C34878D82A}">
                    <a16:rowId xmlns:a16="http://schemas.microsoft.com/office/drawing/2014/main" val="3212493932"/>
                  </a:ext>
                </a:extLst>
              </a:tr>
              <a:tr h="682902">
                <a:tc>
                  <a:txBody>
                    <a:bodyPr/>
                    <a:lstStyle/>
                    <a:p>
                      <a:r>
                        <a:rPr lang="en-US" sz="1700" dirty="0"/>
                        <a:t>Level B</a:t>
                      </a:r>
                    </a:p>
                  </a:txBody>
                  <a:tcPr marL="87432" marR="87432" marT="43716" marB="43716">
                    <a:solidFill>
                      <a:srgbClr val="00B050"/>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700" dirty="0"/>
                        <a:t>+ISO 27001,</a:t>
                      </a:r>
                      <a:r>
                        <a:rPr lang="en-US" sz="1700" baseline="0" dirty="0"/>
                        <a:t> </a:t>
                      </a:r>
                      <a:r>
                        <a:rPr lang="en-US" sz="1700" dirty="0"/>
                        <a:t>ISO 27018, EUMC</a:t>
                      </a:r>
                      <a:r>
                        <a:rPr lang="en-US" sz="1700" baseline="0" dirty="0"/>
                        <a:t> </a:t>
                      </a:r>
                      <a:r>
                        <a:rPr lang="en-US" sz="1700" dirty="0"/>
                        <a:t>  </a:t>
                      </a:r>
                      <a:r>
                        <a:rPr lang="en-US" sz="1700" b="0" i="0" kern="1200" dirty="0">
                          <a:solidFill>
                            <a:schemeClr val="tx1"/>
                          </a:solidFill>
                          <a:effectLst/>
                          <a:latin typeface="+mn-lt"/>
                          <a:ea typeface="+mn-ea"/>
                          <a:cs typeface="+mn-cs"/>
                        </a:rPr>
                        <a:t>✔</a:t>
                      </a:r>
                      <a:endParaRPr lang="en-US" sz="1700" dirty="0"/>
                    </a:p>
                    <a:p>
                      <a:endParaRPr lang="en-US" sz="1700" dirty="0"/>
                    </a:p>
                  </a:txBody>
                  <a:tcPr marL="87432" marR="87432" marT="43716" marB="43716">
                    <a:solidFill>
                      <a:srgbClr val="00B050"/>
                    </a:solidFill>
                  </a:tcPr>
                </a:tc>
                <a:extLst>
                  <a:ext uri="{0D108BD9-81ED-4DB2-BD59-A6C34878D82A}">
                    <a16:rowId xmlns:a16="http://schemas.microsoft.com/office/drawing/2014/main" val="3493351402"/>
                  </a:ext>
                </a:extLst>
              </a:tr>
              <a:tr h="891459">
                <a:tc>
                  <a:txBody>
                    <a:bodyPr/>
                    <a:lstStyle/>
                    <a:p>
                      <a:r>
                        <a:rPr lang="en-US" sz="1700" dirty="0"/>
                        <a:t>Level C</a:t>
                      </a:r>
                    </a:p>
                  </a:txBody>
                  <a:tcPr marL="87432" marR="87432" marT="43716" marB="43716">
                    <a:solidFill>
                      <a:srgbClr val="00B050"/>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700" dirty="0"/>
                        <a:t>+HIPAA  </a:t>
                      </a:r>
                      <a:r>
                        <a:rPr lang="en-US" sz="1700" b="0" i="0" kern="1200" dirty="0">
                          <a:solidFill>
                            <a:schemeClr val="tx1"/>
                          </a:solidFill>
                          <a:effectLst/>
                          <a:latin typeface="+mn-lt"/>
                          <a:ea typeface="+mn-ea"/>
                          <a:cs typeface="+mn-cs"/>
                        </a:rPr>
                        <a:t>✔</a:t>
                      </a:r>
                      <a:endParaRPr lang="en-US" sz="1700" dirty="0"/>
                    </a:p>
                    <a:p>
                      <a:r>
                        <a:rPr lang="en-US" sz="1700" dirty="0"/>
                        <a:t>+SOC1 and SOC2</a:t>
                      </a:r>
                      <a:r>
                        <a:rPr lang="en-US" sz="1700" baseline="0" dirty="0"/>
                        <a:t> (Audit complete, Certification in March 2017)</a:t>
                      </a:r>
                      <a:endParaRPr lang="en-US" sz="1700" b="0" i="0" kern="1200" dirty="0">
                        <a:solidFill>
                          <a:schemeClr val="tx1"/>
                        </a:solidFill>
                        <a:effectLst/>
                        <a:latin typeface="+mn-lt"/>
                        <a:ea typeface="+mn-ea"/>
                        <a:cs typeface="+mn-cs"/>
                      </a:endParaRPr>
                    </a:p>
                    <a:p>
                      <a:r>
                        <a:rPr lang="en-US" sz="1700" b="0" i="0" kern="1200" dirty="0">
                          <a:solidFill>
                            <a:schemeClr val="tx1"/>
                          </a:solidFill>
                          <a:effectLst/>
                          <a:latin typeface="+mn-lt"/>
                          <a:ea typeface="+mn-ea"/>
                          <a:cs typeface="+mn-cs"/>
                        </a:rPr>
                        <a:t>+PCI (Audit complete; Certification in June 2017)</a:t>
                      </a:r>
                      <a:endParaRPr lang="en-US" sz="1700" dirty="0"/>
                    </a:p>
                  </a:txBody>
                  <a:tcPr marL="87432" marR="87432" marT="43716" marB="43716">
                    <a:solidFill>
                      <a:srgbClr val="00B050"/>
                    </a:solidFill>
                  </a:tcPr>
                </a:tc>
                <a:extLst>
                  <a:ext uri="{0D108BD9-81ED-4DB2-BD59-A6C34878D82A}">
                    <a16:rowId xmlns:a16="http://schemas.microsoft.com/office/drawing/2014/main" val="43727906"/>
                  </a:ext>
                </a:extLst>
              </a:tr>
              <a:tr h="1157771">
                <a:tc>
                  <a:txBody>
                    <a:bodyPr/>
                    <a:lstStyle/>
                    <a:p>
                      <a:r>
                        <a:rPr lang="en-US" sz="1700" dirty="0"/>
                        <a:t>Level</a:t>
                      </a:r>
                      <a:r>
                        <a:rPr lang="en-US" sz="1700" baseline="0" dirty="0"/>
                        <a:t> D</a:t>
                      </a:r>
                      <a:endParaRPr lang="en-US" sz="1700" dirty="0"/>
                    </a:p>
                  </a:txBody>
                  <a:tcPr marL="87432" marR="87432" marT="43716" marB="43716"/>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700" dirty="0"/>
                        <a:t>+</a:t>
                      </a:r>
                      <a:r>
                        <a:rPr lang="en-US" sz="1700" baseline="0" dirty="0"/>
                        <a:t>Data residency requirements </a:t>
                      </a:r>
                      <a:r>
                        <a:rPr lang="en-US" sz="1700" b="0" i="0" kern="1200" dirty="0">
                          <a:solidFill>
                            <a:schemeClr val="tx1"/>
                          </a:solidFill>
                          <a:effectLst/>
                          <a:latin typeface="+mn-lt"/>
                          <a:ea typeface="+mn-ea"/>
                          <a:cs typeface="+mn-cs"/>
                        </a:rPr>
                        <a:t>✔</a:t>
                      </a:r>
                      <a:r>
                        <a:rPr lang="en-US" sz="1700" baseline="0" dirty="0"/>
                        <a:t> </a:t>
                      </a:r>
                      <a:endParaRPr lang="en-US" sz="1700" dirty="0"/>
                    </a:p>
                    <a:p>
                      <a:pPr marL="0" marR="0" lvl="0" indent="0" algn="l" defTabSz="914367" rtl="0" eaLnBrk="1" fontAlgn="auto" latinLnBrk="0" hangingPunct="1">
                        <a:lnSpc>
                          <a:spcPct val="100000"/>
                        </a:lnSpc>
                        <a:spcBef>
                          <a:spcPts val="0"/>
                        </a:spcBef>
                        <a:spcAft>
                          <a:spcPts val="0"/>
                        </a:spcAft>
                        <a:buClrTx/>
                        <a:buSzTx/>
                        <a:buFontTx/>
                        <a:buNone/>
                        <a:tabLst/>
                        <a:defRPr/>
                      </a:pPr>
                      <a:r>
                        <a:rPr lang="en-US" sz="1700" dirty="0"/>
                        <a:t>+GovCloud</a:t>
                      </a:r>
                      <a:r>
                        <a:rPr lang="en-US" sz="1700" baseline="0" dirty="0"/>
                        <a:t> (April 2017) </a:t>
                      </a:r>
                      <a:r>
                        <a:rPr lang="en-US" sz="1700" b="0" i="0" kern="1200" dirty="0">
                          <a:solidFill>
                            <a:schemeClr val="tx1"/>
                          </a:solidFill>
                          <a:effectLst/>
                          <a:latin typeface="+mn-lt"/>
                          <a:ea typeface="+mn-ea"/>
                          <a:cs typeface="+mn-cs"/>
                        </a:rPr>
                        <a:t>✔</a:t>
                      </a:r>
                      <a:endParaRPr lang="en-US" sz="1700" dirty="0"/>
                    </a:p>
                    <a:p>
                      <a:pPr marL="0" marR="0" lvl="0" indent="0" algn="l" defTabSz="914367" rtl="0" eaLnBrk="1" fontAlgn="auto" latinLnBrk="0" hangingPunct="1">
                        <a:lnSpc>
                          <a:spcPct val="100000"/>
                        </a:lnSpc>
                        <a:spcBef>
                          <a:spcPts val="0"/>
                        </a:spcBef>
                        <a:spcAft>
                          <a:spcPts val="0"/>
                        </a:spcAft>
                        <a:buClrTx/>
                        <a:buSzTx/>
                        <a:buFontTx/>
                        <a:buNone/>
                        <a:tabLst/>
                        <a:defRPr/>
                      </a:pPr>
                      <a:r>
                        <a:rPr lang="en-US" sz="1700" dirty="0"/>
                        <a:t>+FedRAMP, IRS 1075, UK Official (IL2) </a:t>
                      </a:r>
                      <a:r>
                        <a:rPr lang="en-US" sz="1700" baseline="0" dirty="0"/>
                        <a:t>(June 2017)</a:t>
                      </a:r>
                      <a:r>
                        <a:rPr lang="en-US" sz="1700" b="0" i="0" kern="1200" baseline="0" dirty="0">
                          <a:solidFill>
                            <a:schemeClr val="tx1"/>
                          </a:solidFill>
                          <a:effectLst/>
                          <a:latin typeface="+mn-lt"/>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700" dirty="0"/>
                        <a:t>+HITRUST</a:t>
                      </a:r>
                      <a:r>
                        <a:rPr lang="en-US" sz="1700" baseline="0" dirty="0"/>
                        <a:t> (H2 2017)</a:t>
                      </a:r>
                    </a:p>
                  </a:txBody>
                  <a:tcPr marL="87432" marR="87432" marT="43716" marB="43716"/>
                </a:tc>
                <a:extLst>
                  <a:ext uri="{0D108BD9-81ED-4DB2-BD59-A6C34878D82A}">
                    <a16:rowId xmlns:a16="http://schemas.microsoft.com/office/drawing/2014/main" val="3747048797"/>
                  </a:ext>
                </a:extLst>
              </a:tr>
            </a:tbl>
          </a:graphicData>
        </a:graphic>
      </p:graphicFrame>
      <p:sp>
        <p:nvSpPr>
          <p:cNvPr id="10" name="Rectangle 9"/>
          <p:cNvSpPr/>
          <p:nvPr/>
        </p:nvSpPr>
        <p:spPr>
          <a:xfrm>
            <a:off x="990909" y="6079535"/>
            <a:ext cx="8721294" cy="676855"/>
          </a:xfrm>
          <a:prstGeom prst="rect">
            <a:avLst/>
          </a:prstGeom>
          <a:noFill/>
          <a:ln>
            <a:noFill/>
          </a:ln>
        </p:spPr>
        <p:style>
          <a:lnRef idx="1">
            <a:schemeClr val="accent3"/>
          </a:lnRef>
          <a:fillRef idx="3">
            <a:schemeClr val="accent3"/>
          </a:fillRef>
          <a:effectRef idx="2">
            <a:schemeClr val="accent3"/>
          </a:effectRef>
          <a:fontRef idx="minor">
            <a:schemeClr val="lt1"/>
          </a:fontRef>
        </p:style>
        <p:txBody>
          <a:bodyPr wrap="square" rtlCol="0" anchor="t" anchorCtr="0">
            <a:spAutoFit/>
          </a:bodyPr>
          <a:lstStyle/>
          <a:p>
            <a:pPr marL="267852" indent="-267852" defTabSz="874349">
              <a:buFont typeface="Arial" panose="020B0604020202020204" pitchFamily="34" charset="0"/>
              <a:buChar char="•"/>
              <a:defRPr/>
            </a:pPr>
            <a:r>
              <a:rPr lang="en-US" sz="1912" kern="0" dirty="0">
                <a:solidFill>
                  <a:schemeClr val="tx1"/>
                </a:solidFill>
                <a:latin typeface="+mj-lt"/>
              </a:rPr>
              <a:t>Encryption at rest became available in March/April 2017 worldwide</a:t>
            </a:r>
            <a:endParaRPr lang="en-US" sz="1912" b="1" kern="0" dirty="0">
              <a:solidFill>
                <a:schemeClr val="tx1"/>
              </a:solidFill>
              <a:latin typeface="+mj-lt"/>
            </a:endParaRPr>
          </a:p>
          <a:p>
            <a:pPr marL="267852" indent="-267852" defTabSz="874349">
              <a:buFont typeface="Arial" panose="020B0604020202020204" pitchFamily="34" charset="0"/>
              <a:buChar char="•"/>
              <a:defRPr/>
            </a:pPr>
            <a:r>
              <a:rPr lang="en-US" sz="1912" kern="0" dirty="0">
                <a:solidFill>
                  <a:schemeClr val="tx1"/>
                </a:solidFill>
                <a:latin typeface="+mj-lt"/>
              </a:rPr>
              <a:t>Also PCI-DSS compliant by June 2017</a:t>
            </a:r>
          </a:p>
        </p:txBody>
      </p:sp>
    </p:spTree>
    <p:extLst>
      <p:ext uri="{BB962C8B-B14F-4D97-AF65-F5344CB8AC3E}">
        <p14:creationId xmlns:p14="http://schemas.microsoft.com/office/powerpoint/2010/main" val="38143657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9237" y="2563644"/>
            <a:ext cx="8534400" cy="1041567"/>
          </a:xfrm>
        </p:spPr>
        <p:txBody>
          <a:bodyPr/>
          <a:lstStyle/>
          <a:p>
            <a:r>
              <a:rPr lang="en-US" dirty="0">
                <a:solidFill>
                  <a:schemeClr val="bg1"/>
                </a:solidFill>
              </a:rPr>
              <a:t>On-Premises</a:t>
            </a:r>
          </a:p>
        </p:txBody>
      </p:sp>
      <p:grpSp>
        <p:nvGrpSpPr>
          <p:cNvPr id="3" name="Group 2"/>
          <p:cNvGrpSpPr/>
          <p:nvPr/>
        </p:nvGrpSpPr>
        <p:grpSpPr>
          <a:xfrm>
            <a:off x="1189037" y="2460624"/>
            <a:ext cx="1484313" cy="1144587"/>
            <a:chOff x="1039811" y="3152773"/>
            <a:chExt cx="1484313" cy="1144587"/>
          </a:xfrm>
          <a:solidFill>
            <a:srgbClr val="00B0F0"/>
          </a:solidFill>
        </p:grpSpPr>
        <p:sp>
          <p:nvSpPr>
            <p:cNvPr id="4" name="Freeform 284"/>
            <p:cNvSpPr>
              <a:spLocks/>
            </p:cNvSpPr>
            <p:nvPr/>
          </p:nvSpPr>
          <p:spPr bwMode="auto">
            <a:xfrm>
              <a:off x="1039811" y="3152773"/>
              <a:ext cx="1484313" cy="1144587"/>
            </a:xfrm>
            <a:custGeom>
              <a:avLst/>
              <a:gdLst>
                <a:gd name="T0" fmla="*/ 377 w 435"/>
                <a:gd name="T1" fmla="*/ 95 h 277"/>
                <a:gd name="T2" fmla="*/ 374 w 435"/>
                <a:gd name="T3" fmla="*/ 95 h 277"/>
                <a:gd name="T4" fmla="*/ 265 w 435"/>
                <a:gd name="T5" fmla="*/ 17 h 277"/>
                <a:gd name="T6" fmla="*/ 240 w 435"/>
                <a:gd name="T7" fmla="*/ 20 h 277"/>
                <a:gd name="T8" fmla="*/ 173 w 435"/>
                <a:gd name="T9" fmla="*/ 0 h 277"/>
                <a:gd name="T10" fmla="*/ 61 w 435"/>
                <a:gd name="T11" fmla="*/ 95 h 277"/>
                <a:gd name="T12" fmla="*/ 58 w 435"/>
                <a:gd name="T13" fmla="*/ 95 h 277"/>
                <a:gd name="T14" fmla="*/ 0 w 435"/>
                <a:gd name="T15" fmla="*/ 148 h 277"/>
                <a:gd name="T16" fmla="*/ 58 w 435"/>
                <a:gd name="T17" fmla="*/ 200 h 277"/>
                <a:gd name="T18" fmla="*/ 58 w 435"/>
                <a:gd name="T19" fmla="*/ 200 h 277"/>
                <a:gd name="T20" fmla="*/ 154 w 435"/>
                <a:gd name="T21" fmla="*/ 277 h 277"/>
                <a:gd name="T22" fmla="*/ 214 w 435"/>
                <a:gd name="T23" fmla="*/ 258 h 277"/>
                <a:gd name="T24" fmla="*/ 274 w 435"/>
                <a:gd name="T25" fmla="*/ 277 h 277"/>
                <a:gd name="T26" fmla="*/ 370 w 435"/>
                <a:gd name="T27" fmla="*/ 200 h 277"/>
                <a:gd name="T28" fmla="*/ 377 w 435"/>
                <a:gd name="T29" fmla="*/ 200 h 277"/>
                <a:gd name="T30" fmla="*/ 435 w 435"/>
                <a:gd name="T31" fmla="*/ 148 h 277"/>
                <a:gd name="T32" fmla="*/ 377 w 435"/>
                <a:gd name="T33" fmla="*/ 9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277">
                  <a:moveTo>
                    <a:pt x="377" y="95"/>
                  </a:moveTo>
                  <a:cubicBezTo>
                    <a:pt x="376" y="95"/>
                    <a:pt x="375" y="95"/>
                    <a:pt x="374" y="95"/>
                  </a:cubicBezTo>
                  <a:cubicBezTo>
                    <a:pt x="363" y="50"/>
                    <a:pt x="318" y="17"/>
                    <a:pt x="265" y="17"/>
                  </a:cubicBezTo>
                  <a:cubicBezTo>
                    <a:pt x="256" y="17"/>
                    <a:pt x="248" y="18"/>
                    <a:pt x="240" y="20"/>
                  </a:cubicBezTo>
                  <a:cubicBezTo>
                    <a:pt x="221" y="7"/>
                    <a:pt x="198" y="0"/>
                    <a:pt x="173" y="0"/>
                  </a:cubicBezTo>
                  <a:cubicBezTo>
                    <a:pt x="114" y="0"/>
                    <a:pt x="65" y="42"/>
                    <a:pt x="61" y="95"/>
                  </a:cubicBezTo>
                  <a:cubicBezTo>
                    <a:pt x="60" y="95"/>
                    <a:pt x="59" y="95"/>
                    <a:pt x="58" y="95"/>
                  </a:cubicBezTo>
                  <a:cubicBezTo>
                    <a:pt x="26" y="95"/>
                    <a:pt x="0" y="119"/>
                    <a:pt x="0" y="148"/>
                  </a:cubicBezTo>
                  <a:cubicBezTo>
                    <a:pt x="0" y="177"/>
                    <a:pt x="26" y="200"/>
                    <a:pt x="58" y="200"/>
                  </a:cubicBezTo>
                  <a:cubicBezTo>
                    <a:pt x="58" y="200"/>
                    <a:pt x="58" y="200"/>
                    <a:pt x="58" y="200"/>
                  </a:cubicBezTo>
                  <a:cubicBezTo>
                    <a:pt x="64" y="243"/>
                    <a:pt x="105" y="277"/>
                    <a:pt x="154" y="277"/>
                  </a:cubicBezTo>
                  <a:cubicBezTo>
                    <a:pt x="177" y="277"/>
                    <a:pt x="198" y="270"/>
                    <a:pt x="214" y="258"/>
                  </a:cubicBezTo>
                  <a:cubicBezTo>
                    <a:pt x="231" y="270"/>
                    <a:pt x="251" y="277"/>
                    <a:pt x="274" y="277"/>
                  </a:cubicBezTo>
                  <a:cubicBezTo>
                    <a:pt x="324" y="277"/>
                    <a:pt x="364" y="243"/>
                    <a:pt x="370" y="200"/>
                  </a:cubicBezTo>
                  <a:cubicBezTo>
                    <a:pt x="372" y="200"/>
                    <a:pt x="375" y="200"/>
                    <a:pt x="377" y="200"/>
                  </a:cubicBezTo>
                  <a:cubicBezTo>
                    <a:pt x="409" y="200"/>
                    <a:pt x="435" y="177"/>
                    <a:pt x="435" y="148"/>
                  </a:cubicBezTo>
                  <a:cubicBezTo>
                    <a:pt x="435" y="119"/>
                    <a:pt x="409" y="95"/>
                    <a:pt x="377"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sp>
          <p:nvSpPr>
            <p:cNvPr id="5" name="TextBox 4"/>
            <p:cNvSpPr txBox="1"/>
            <p:nvPr/>
          </p:nvSpPr>
          <p:spPr>
            <a:xfrm>
              <a:off x="1235074" y="3355897"/>
              <a:ext cx="1016945" cy="904863"/>
            </a:xfrm>
            <a:prstGeom prst="rect">
              <a:avLst/>
            </a:prstGeom>
            <a:noFill/>
          </p:spPr>
          <p:txBody>
            <a:bodyPr wrap="none" lIns="182880" tIns="146304" rIns="182880" bIns="146304" rtlCol="0">
              <a:spAutoFit/>
            </a:bodyPr>
            <a:lstStyle/>
            <a:p>
              <a:pPr>
                <a:lnSpc>
                  <a:spcPct val="90000"/>
                </a:lnSpc>
                <a:spcAft>
                  <a:spcPts val="600"/>
                </a:spcAft>
              </a:pPr>
              <a:r>
                <a:rPr lang="en-US" sz="4400" b="1" dirty="0">
                  <a:solidFill>
                    <a:srgbClr val="000000"/>
                  </a:solidFill>
                </a:rPr>
                <a:t>11</a:t>
              </a:r>
            </a:p>
          </p:txBody>
        </p:sp>
      </p:grpSp>
    </p:spTree>
    <p:extLst>
      <p:ext uri="{BB962C8B-B14F-4D97-AF65-F5344CB8AC3E}">
        <p14:creationId xmlns:p14="http://schemas.microsoft.com/office/powerpoint/2010/main" val="3659931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1"/>
                </a:solidFill>
              </a:rPr>
              <a:t>Cosmos DB – on premises</a:t>
            </a:r>
          </a:p>
        </p:txBody>
      </p:sp>
      <p:grpSp>
        <p:nvGrpSpPr>
          <p:cNvPr id="7" name="Group 6"/>
          <p:cNvGrpSpPr/>
          <p:nvPr/>
        </p:nvGrpSpPr>
        <p:grpSpPr>
          <a:xfrm>
            <a:off x="14287" y="2362577"/>
            <a:ext cx="3895328" cy="2909458"/>
            <a:chOff x="503237" y="3268662"/>
            <a:chExt cx="3895328" cy="2909458"/>
          </a:xfrm>
        </p:grpSpPr>
        <p:pic>
          <p:nvPicPr>
            <p:cNvPr id="4" name="Picture 3"/>
            <p:cNvPicPr>
              <a:picLocks noChangeAspect="1"/>
            </p:cNvPicPr>
            <p:nvPr/>
          </p:nvPicPr>
          <p:blipFill rotWithShape="1">
            <a:blip r:embed="rId3" cstate="print">
              <a:clrChange>
                <a:clrFrom>
                  <a:srgbClr val="88C440"/>
                </a:clrFrom>
                <a:clrTo>
                  <a:srgbClr val="88C440">
                    <a:alpha val="0"/>
                  </a:srgbClr>
                </a:clrTo>
              </a:clrChange>
              <a:extLst>
                <a:ext uri="{28A0092B-C50C-407E-A947-70E740481C1C}">
                  <a14:useLocalDpi xmlns:a14="http://schemas.microsoft.com/office/drawing/2010/main" val="0"/>
                </a:ext>
              </a:extLst>
            </a:blip>
            <a:srcRect l="21217" r="18548" b="33098"/>
            <a:stretch/>
          </p:blipFill>
          <p:spPr>
            <a:xfrm>
              <a:off x="503237" y="3268662"/>
              <a:ext cx="3887391" cy="290945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29470" y="4723391"/>
              <a:ext cx="1369095" cy="1369095"/>
            </a:xfrm>
            <a:prstGeom prst="rect">
              <a:avLst/>
            </a:prstGeom>
          </p:spPr>
        </p:pic>
        <p:sp>
          <p:nvSpPr>
            <p:cNvPr id="2" name="TextBox 1"/>
            <p:cNvSpPr txBox="1"/>
            <p:nvPr/>
          </p:nvSpPr>
          <p:spPr>
            <a:xfrm>
              <a:off x="1570037" y="4564062"/>
              <a:ext cx="1524000" cy="489365"/>
            </a:xfrm>
            <a:prstGeom prst="rect">
              <a:avLst/>
            </a:prstGeom>
            <a:solidFill>
              <a:srgbClr val="000000"/>
            </a:solidFill>
          </p:spPr>
          <p:txBody>
            <a:bodyPr wrap="square" lIns="182880" tIns="146304" rIns="182880" bIns="146304" rtlCol="0">
              <a:spAutoFit/>
            </a:bodyPr>
            <a:lstStyle/>
            <a:p>
              <a:pPr>
                <a:lnSpc>
                  <a:spcPct val="90000"/>
                </a:lnSpc>
                <a:spcAft>
                  <a:spcPts val="600"/>
                </a:spcAft>
              </a:pPr>
              <a:r>
                <a:rPr lang="en-US" sz="1400" dirty="0">
                  <a:solidFill>
                    <a:schemeClr val="bg1"/>
                  </a:solidFill>
                </a:rPr>
                <a:t>Cosmos DB</a:t>
              </a:r>
            </a:p>
          </p:txBody>
        </p:sp>
      </p:grpSp>
      <p:sp>
        <p:nvSpPr>
          <p:cNvPr id="8" name="Rectangle 7"/>
          <p:cNvSpPr/>
          <p:nvPr/>
        </p:nvSpPr>
        <p:spPr>
          <a:xfrm>
            <a:off x="526446" y="5172352"/>
            <a:ext cx="2988639" cy="369332"/>
          </a:xfrm>
          <a:prstGeom prst="rect">
            <a:avLst/>
          </a:prstGeom>
        </p:spPr>
        <p:txBody>
          <a:bodyPr wrap="none">
            <a:spAutoFit/>
          </a:bodyPr>
          <a:lstStyle/>
          <a:p>
            <a:pPr marL="236546" lvl="1" defTabSz="896386">
              <a:defRPr/>
            </a:pPr>
            <a:r>
              <a:rPr lang="en-US" dirty="0">
                <a:solidFill>
                  <a:schemeClr val="bg1"/>
                </a:solidFill>
                <a:latin typeface="Segoe UI Light" panose="020B0502040204020203" pitchFamily="34" charset="0"/>
                <a:cs typeface="Segoe UI Light" panose="020B0502040204020203" pitchFamily="34" charset="0"/>
              </a:rPr>
              <a:t>High fidelity local instance </a:t>
            </a:r>
          </a:p>
        </p:txBody>
      </p:sp>
      <p:pic>
        <p:nvPicPr>
          <p:cNvPr id="9218" name="Picture 2" descr="https://sec.ch9.ms/ch9/6c62/fdc9c409-dac2-499f-b9c5-482eefb86c62/AzureStackAzureServices_960.jpg"/>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5926" b="95556" l="48646" r="96354"/>
                    </a14:imgEffect>
                  </a14:imgLayer>
                </a14:imgProps>
              </a:ext>
              <a:ext uri="{28A0092B-C50C-407E-A947-70E740481C1C}">
                <a14:useLocalDpi xmlns:a14="http://schemas.microsoft.com/office/drawing/2010/main" val="0"/>
              </a:ext>
            </a:extLst>
          </a:blip>
          <a:srcRect l="49167"/>
          <a:stretch/>
        </p:blipFill>
        <p:spPr bwMode="auto">
          <a:xfrm>
            <a:off x="4941188" y="1646289"/>
            <a:ext cx="3276600" cy="362574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4487" y="3962777"/>
            <a:ext cx="883683" cy="883683"/>
          </a:xfrm>
          <a:prstGeom prst="rect">
            <a:avLst/>
          </a:prstGeom>
        </p:spPr>
      </p:pic>
      <p:sp>
        <p:nvSpPr>
          <p:cNvPr id="12" name="Rectangle 11"/>
          <p:cNvSpPr/>
          <p:nvPr/>
        </p:nvSpPr>
        <p:spPr>
          <a:xfrm>
            <a:off x="5406326" y="5178463"/>
            <a:ext cx="1555747" cy="369332"/>
          </a:xfrm>
          <a:prstGeom prst="rect">
            <a:avLst/>
          </a:prstGeom>
        </p:spPr>
        <p:txBody>
          <a:bodyPr wrap="none">
            <a:spAutoFit/>
          </a:bodyPr>
          <a:lstStyle/>
          <a:p>
            <a:pPr marL="236546" lvl="1" defTabSz="896386">
              <a:defRPr/>
            </a:pPr>
            <a:r>
              <a:rPr lang="en-US" dirty="0">
                <a:solidFill>
                  <a:schemeClr val="bg1"/>
                </a:solidFill>
                <a:latin typeface="Segoe UI Light" panose="020B0502040204020203" pitchFamily="34" charset="0"/>
                <a:cs typeface="Segoe UI Light" panose="020B0502040204020203" pitchFamily="34" charset="0"/>
              </a:rPr>
              <a:t>Azure Stack</a:t>
            </a:r>
          </a:p>
        </p:txBody>
      </p:sp>
      <p:pic>
        <p:nvPicPr>
          <p:cNvPr id="9220" name="Picture 4" descr="Image result for nosql logos"/>
          <p:cNvPicPr>
            <a:picLocks noChangeAspect="1" noChangeArrowheads="1"/>
          </p:cNvPicPr>
          <p:nvPr/>
        </p:nvPicPr>
        <p:blipFill rotWithShape="1">
          <a:blip r:embed="rId7">
            <a:extLst>
              <a:ext uri="{28A0092B-C50C-407E-A947-70E740481C1C}">
                <a14:useLocalDpi xmlns:a14="http://schemas.microsoft.com/office/drawing/2010/main" val="0"/>
              </a:ext>
            </a:extLst>
          </a:blip>
          <a:srcRect b="26984"/>
          <a:stretch/>
        </p:blipFill>
        <p:spPr bwMode="auto">
          <a:xfrm>
            <a:off x="8929687" y="2582862"/>
            <a:ext cx="2536317" cy="1752600"/>
          </a:xfrm>
          <a:prstGeom prst="rect">
            <a:avLst/>
          </a:prstGeom>
          <a:solidFill>
            <a:schemeClr val="bg1">
              <a:lumMod val="85000"/>
            </a:schemeClr>
          </a:solidFill>
        </p:spPr>
      </p:pic>
      <p:sp>
        <p:nvSpPr>
          <p:cNvPr id="14" name="Rectangle 13"/>
          <p:cNvSpPr/>
          <p:nvPr/>
        </p:nvSpPr>
        <p:spPr>
          <a:xfrm>
            <a:off x="8056284" y="5178463"/>
            <a:ext cx="4107919" cy="369332"/>
          </a:xfrm>
          <a:prstGeom prst="rect">
            <a:avLst/>
          </a:prstGeom>
        </p:spPr>
        <p:txBody>
          <a:bodyPr wrap="none">
            <a:spAutoFit/>
          </a:bodyPr>
          <a:lstStyle/>
          <a:p>
            <a:pPr marL="236546" lvl="1" defTabSz="896386">
              <a:defRPr/>
            </a:pPr>
            <a:r>
              <a:rPr lang="en-US" dirty="0">
                <a:solidFill>
                  <a:schemeClr val="bg1"/>
                </a:solidFill>
                <a:latin typeface="Segoe UI Light" panose="020B0502040204020203" pitchFamily="34" charset="0"/>
                <a:cs typeface="Segoe UI Light" panose="020B0502040204020203" pitchFamily="34" charset="0"/>
              </a:rPr>
              <a:t>OSS API on </a:t>
            </a:r>
            <a:r>
              <a:rPr lang="en-US" dirty="0" err="1">
                <a:solidFill>
                  <a:schemeClr val="bg1"/>
                </a:solidFill>
                <a:latin typeface="Segoe UI Light" panose="020B0502040204020203" pitchFamily="34" charset="0"/>
                <a:cs typeface="Segoe UI Light" panose="020B0502040204020203" pitchFamily="34" charset="0"/>
              </a:rPr>
              <a:t>prem</a:t>
            </a:r>
            <a:r>
              <a:rPr lang="en-US" dirty="0">
                <a:solidFill>
                  <a:schemeClr val="bg1"/>
                </a:solidFill>
                <a:latin typeface="Segoe UI Light" panose="020B0502040204020203" pitchFamily="34" charset="0"/>
                <a:cs typeface="Segoe UI Light" panose="020B0502040204020203" pitchFamily="34" charset="0"/>
              </a:rPr>
              <a:t> </a:t>
            </a:r>
            <a:r>
              <a:rPr lang="en-US" dirty="0">
                <a:solidFill>
                  <a:schemeClr val="bg1"/>
                </a:solidFill>
                <a:latin typeface="Segoe UI Light" panose="020B0502040204020203" pitchFamily="34" charset="0"/>
                <a:cs typeface="Segoe UI Light" panose="020B0502040204020203" pitchFamily="34" charset="0"/>
                <a:sym typeface="Wingdings" panose="05000000000000000000" pitchFamily="2" charset="2"/>
              </a:rPr>
              <a:t>Cosmos on Azure</a:t>
            </a:r>
            <a:endParaRPr lang="en-US"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40527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9237" y="2563644"/>
            <a:ext cx="8534400" cy="1041567"/>
          </a:xfrm>
        </p:spPr>
        <p:txBody>
          <a:bodyPr/>
          <a:lstStyle/>
          <a:p>
            <a:r>
              <a:rPr lang="en-US" dirty="0">
                <a:solidFill>
                  <a:schemeClr val="bg1"/>
                </a:solidFill>
              </a:rPr>
              <a:t>Roadmap</a:t>
            </a:r>
          </a:p>
        </p:txBody>
      </p:sp>
      <p:grpSp>
        <p:nvGrpSpPr>
          <p:cNvPr id="3" name="Group 2"/>
          <p:cNvGrpSpPr/>
          <p:nvPr/>
        </p:nvGrpSpPr>
        <p:grpSpPr>
          <a:xfrm>
            <a:off x="1189037" y="2460624"/>
            <a:ext cx="1484313" cy="1144587"/>
            <a:chOff x="1039811" y="3152773"/>
            <a:chExt cx="1484313" cy="1144587"/>
          </a:xfrm>
          <a:solidFill>
            <a:srgbClr val="00B0F0"/>
          </a:solidFill>
        </p:grpSpPr>
        <p:sp>
          <p:nvSpPr>
            <p:cNvPr id="4" name="Freeform 284"/>
            <p:cNvSpPr>
              <a:spLocks/>
            </p:cNvSpPr>
            <p:nvPr/>
          </p:nvSpPr>
          <p:spPr bwMode="auto">
            <a:xfrm>
              <a:off x="1039811" y="3152773"/>
              <a:ext cx="1484313" cy="1144587"/>
            </a:xfrm>
            <a:custGeom>
              <a:avLst/>
              <a:gdLst>
                <a:gd name="T0" fmla="*/ 377 w 435"/>
                <a:gd name="T1" fmla="*/ 95 h 277"/>
                <a:gd name="T2" fmla="*/ 374 w 435"/>
                <a:gd name="T3" fmla="*/ 95 h 277"/>
                <a:gd name="T4" fmla="*/ 265 w 435"/>
                <a:gd name="T5" fmla="*/ 17 h 277"/>
                <a:gd name="T6" fmla="*/ 240 w 435"/>
                <a:gd name="T7" fmla="*/ 20 h 277"/>
                <a:gd name="T8" fmla="*/ 173 w 435"/>
                <a:gd name="T9" fmla="*/ 0 h 277"/>
                <a:gd name="T10" fmla="*/ 61 w 435"/>
                <a:gd name="T11" fmla="*/ 95 h 277"/>
                <a:gd name="T12" fmla="*/ 58 w 435"/>
                <a:gd name="T13" fmla="*/ 95 h 277"/>
                <a:gd name="T14" fmla="*/ 0 w 435"/>
                <a:gd name="T15" fmla="*/ 148 h 277"/>
                <a:gd name="T16" fmla="*/ 58 w 435"/>
                <a:gd name="T17" fmla="*/ 200 h 277"/>
                <a:gd name="T18" fmla="*/ 58 w 435"/>
                <a:gd name="T19" fmla="*/ 200 h 277"/>
                <a:gd name="T20" fmla="*/ 154 w 435"/>
                <a:gd name="T21" fmla="*/ 277 h 277"/>
                <a:gd name="T22" fmla="*/ 214 w 435"/>
                <a:gd name="T23" fmla="*/ 258 h 277"/>
                <a:gd name="T24" fmla="*/ 274 w 435"/>
                <a:gd name="T25" fmla="*/ 277 h 277"/>
                <a:gd name="T26" fmla="*/ 370 w 435"/>
                <a:gd name="T27" fmla="*/ 200 h 277"/>
                <a:gd name="T28" fmla="*/ 377 w 435"/>
                <a:gd name="T29" fmla="*/ 200 h 277"/>
                <a:gd name="T30" fmla="*/ 435 w 435"/>
                <a:gd name="T31" fmla="*/ 148 h 277"/>
                <a:gd name="T32" fmla="*/ 377 w 435"/>
                <a:gd name="T33" fmla="*/ 9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277">
                  <a:moveTo>
                    <a:pt x="377" y="95"/>
                  </a:moveTo>
                  <a:cubicBezTo>
                    <a:pt x="376" y="95"/>
                    <a:pt x="375" y="95"/>
                    <a:pt x="374" y="95"/>
                  </a:cubicBezTo>
                  <a:cubicBezTo>
                    <a:pt x="363" y="50"/>
                    <a:pt x="318" y="17"/>
                    <a:pt x="265" y="17"/>
                  </a:cubicBezTo>
                  <a:cubicBezTo>
                    <a:pt x="256" y="17"/>
                    <a:pt x="248" y="18"/>
                    <a:pt x="240" y="20"/>
                  </a:cubicBezTo>
                  <a:cubicBezTo>
                    <a:pt x="221" y="7"/>
                    <a:pt x="198" y="0"/>
                    <a:pt x="173" y="0"/>
                  </a:cubicBezTo>
                  <a:cubicBezTo>
                    <a:pt x="114" y="0"/>
                    <a:pt x="65" y="42"/>
                    <a:pt x="61" y="95"/>
                  </a:cubicBezTo>
                  <a:cubicBezTo>
                    <a:pt x="60" y="95"/>
                    <a:pt x="59" y="95"/>
                    <a:pt x="58" y="95"/>
                  </a:cubicBezTo>
                  <a:cubicBezTo>
                    <a:pt x="26" y="95"/>
                    <a:pt x="0" y="119"/>
                    <a:pt x="0" y="148"/>
                  </a:cubicBezTo>
                  <a:cubicBezTo>
                    <a:pt x="0" y="177"/>
                    <a:pt x="26" y="200"/>
                    <a:pt x="58" y="200"/>
                  </a:cubicBezTo>
                  <a:cubicBezTo>
                    <a:pt x="58" y="200"/>
                    <a:pt x="58" y="200"/>
                    <a:pt x="58" y="200"/>
                  </a:cubicBezTo>
                  <a:cubicBezTo>
                    <a:pt x="64" y="243"/>
                    <a:pt x="105" y="277"/>
                    <a:pt x="154" y="277"/>
                  </a:cubicBezTo>
                  <a:cubicBezTo>
                    <a:pt x="177" y="277"/>
                    <a:pt x="198" y="270"/>
                    <a:pt x="214" y="258"/>
                  </a:cubicBezTo>
                  <a:cubicBezTo>
                    <a:pt x="231" y="270"/>
                    <a:pt x="251" y="277"/>
                    <a:pt x="274" y="277"/>
                  </a:cubicBezTo>
                  <a:cubicBezTo>
                    <a:pt x="324" y="277"/>
                    <a:pt x="364" y="243"/>
                    <a:pt x="370" y="200"/>
                  </a:cubicBezTo>
                  <a:cubicBezTo>
                    <a:pt x="372" y="200"/>
                    <a:pt x="375" y="200"/>
                    <a:pt x="377" y="200"/>
                  </a:cubicBezTo>
                  <a:cubicBezTo>
                    <a:pt x="409" y="200"/>
                    <a:pt x="435" y="177"/>
                    <a:pt x="435" y="148"/>
                  </a:cubicBezTo>
                  <a:cubicBezTo>
                    <a:pt x="435" y="119"/>
                    <a:pt x="409" y="95"/>
                    <a:pt x="377"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sp>
          <p:nvSpPr>
            <p:cNvPr id="5" name="TextBox 4"/>
            <p:cNvSpPr txBox="1"/>
            <p:nvPr/>
          </p:nvSpPr>
          <p:spPr>
            <a:xfrm>
              <a:off x="1235074" y="3355897"/>
              <a:ext cx="1016945" cy="904863"/>
            </a:xfrm>
            <a:prstGeom prst="rect">
              <a:avLst/>
            </a:prstGeom>
            <a:noFill/>
          </p:spPr>
          <p:txBody>
            <a:bodyPr wrap="none" lIns="182880" tIns="146304" rIns="182880" bIns="146304" rtlCol="0">
              <a:spAutoFit/>
            </a:bodyPr>
            <a:lstStyle/>
            <a:p>
              <a:pPr>
                <a:lnSpc>
                  <a:spcPct val="90000"/>
                </a:lnSpc>
                <a:spcAft>
                  <a:spcPts val="600"/>
                </a:spcAft>
              </a:pPr>
              <a:r>
                <a:rPr lang="en-US" sz="4400" b="1" dirty="0">
                  <a:solidFill>
                    <a:srgbClr val="000000"/>
                  </a:solidFill>
                </a:rPr>
                <a:t>12</a:t>
              </a:r>
            </a:p>
          </p:txBody>
        </p:sp>
      </p:grpSp>
    </p:spTree>
    <p:extLst>
      <p:ext uri="{BB962C8B-B14F-4D97-AF65-F5344CB8AC3E}">
        <p14:creationId xmlns:p14="http://schemas.microsoft.com/office/powerpoint/2010/main" val="24803092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59" name="Freeform 609"/>
          <p:cNvSpPr>
            <a:spLocks noEditPoints="1"/>
          </p:cNvSpPr>
          <p:nvPr/>
        </p:nvSpPr>
        <p:spPr bwMode="auto">
          <a:xfrm>
            <a:off x="2683557" y="3284922"/>
            <a:ext cx="6859963" cy="3451205"/>
          </a:xfrm>
          <a:custGeom>
            <a:avLst/>
            <a:gdLst>
              <a:gd name="T0" fmla="*/ 42 w 1779"/>
              <a:gd name="T1" fmla="*/ 140 h 895"/>
              <a:gd name="T2" fmla="*/ 155 w 1779"/>
              <a:gd name="T3" fmla="*/ 148 h 895"/>
              <a:gd name="T4" fmla="*/ 327 w 1779"/>
              <a:gd name="T5" fmla="*/ 46 h 895"/>
              <a:gd name="T6" fmla="*/ 337 w 1779"/>
              <a:gd name="T7" fmla="*/ 74 h 895"/>
              <a:gd name="T8" fmla="*/ 382 w 1779"/>
              <a:gd name="T9" fmla="*/ 79 h 895"/>
              <a:gd name="T10" fmla="*/ 161 w 1779"/>
              <a:gd name="T11" fmla="*/ 328 h 895"/>
              <a:gd name="T12" fmla="*/ 431 w 1779"/>
              <a:gd name="T13" fmla="*/ 71 h 895"/>
              <a:gd name="T14" fmla="*/ 414 w 1779"/>
              <a:gd name="T15" fmla="*/ 103 h 895"/>
              <a:gd name="T16" fmla="*/ 488 w 1779"/>
              <a:gd name="T17" fmla="*/ 57 h 895"/>
              <a:gd name="T18" fmla="*/ 433 w 1779"/>
              <a:gd name="T19" fmla="*/ 121 h 895"/>
              <a:gd name="T20" fmla="*/ 466 w 1779"/>
              <a:gd name="T21" fmla="*/ 106 h 895"/>
              <a:gd name="T22" fmla="*/ 287 w 1779"/>
              <a:gd name="T23" fmla="*/ 329 h 895"/>
              <a:gd name="T24" fmla="*/ 507 w 1779"/>
              <a:gd name="T25" fmla="*/ 132 h 895"/>
              <a:gd name="T26" fmla="*/ 476 w 1779"/>
              <a:gd name="T27" fmla="*/ 193 h 895"/>
              <a:gd name="T28" fmla="*/ 468 w 1779"/>
              <a:gd name="T29" fmla="*/ 231 h 895"/>
              <a:gd name="T30" fmla="*/ 583 w 1779"/>
              <a:gd name="T31" fmla="*/ 125 h 895"/>
              <a:gd name="T32" fmla="*/ 643 w 1779"/>
              <a:gd name="T33" fmla="*/ 97 h 895"/>
              <a:gd name="T34" fmla="*/ 305 w 1779"/>
              <a:gd name="T35" fmla="*/ 463 h 895"/>
              <a:gd name="T36" fmla="*/ 333 w 1779"/>
              <a:gd name="T37" fmla="*/ 478 h 895"/>
              <a:gd name="T38" fmla="*/ 324 w 1779"/>
              <a:gd name="T39" fmla="*/ 552 h 895"/>
              <a:gd name="T40" fmla="*/ 751 w 1779"/>
              <a:gd name="T41" fmla="*/ 184 h 895"/>
              <a:gd name="T42" fmla="*/ 797 w 1779"/>
              <a:gd name="T43" fmla="*/ 160 h 895"/>
              <a:gd name="T44" fmla="*/ 851 w 1779"/>
              <a:gd name="T45" fmla="*/ 147 h 895"/>
              <a:gd name="T46" fmla="*/ 380 w 1779"/>
              <a:gd name="T47" fmla="*/ 639 h 895"/>
              <a:gd name="T48" fmla="*/ 911 w 1779"/>
              <a:gd name="T49" fmla="*/ 138 h 895"/>
              <a:gd name="T50" fmla="*/ 941 w 1779"/>
              <a:gd name="T51" fmla="*/ 127 h 895"/>
              <a:gd name="T52" fmla="*/ 1002 w 1779"/>
              <a:gd name="T53" fmla="*/ 80 h 895"/>
              <a:gd name="T54" fmla="*/ 708 w 1779"/>
              <a:gd name="T55" fmla="*/ 410 h 895"/>
              <a:gd name="T56" fmla="*/ 399 w 1779"/>
              <a:gd name="T57" fmla="*/ 743 h 895"/>
              <a:gd name="T58" fmla="*/ 1157 w 1779"/>
              <a:gd name="T59" fmla="*/ 18 h 895"/>
              <a:gd name="T60" fmla="*/ 591 w 1779"/>
              <a:gd name="T61" fmla="*/ 592 h 895"/>
              <a:gd name="T62" fmla="*/ 1152 w 1779"/>
              <a:gd name="T63" fmla="*/ 50 h 895"/>
              <a:gd name="T64" fmla="*/ 980 w 1779"/>
              <a:gd name="T65" fmla="*/ 242 h 895"/>
              <a:gd name="T66" fmla="*/ 928 w 1779"/>
              <a:gd name="T67" fmla="*/ 308 h 895"/>
              <a:gd name="T68" fmla="*/ 1246 w 1779"/>
              <a:gd name="T69" fmla="*/ 41 h 895"/>
              <a:gd name="T70" fmla="*/ 1065 w 1779"/>
              <a:gd name="T71" fmla="*/ 245 h 895"/>
              <a:gd name="T72" fmla="*/ 1087 w 1779"/>
              <a:gd name="T73" fmla="*/ 265 h 895"/>
              <a:gd name="T74" fmla="*/ 1337 w 1779"/>
              <a:gd name="T75" fmla="*/ 38 h 895"/>
              <a:gd name="T76" fmla="*/ 865 w 1779"/>
              <a:gd name="T77" fmla="*/ 557 h 895"/>
              <a:gd name="T78" fmla="*/ 1027 w 1779"/>
              <a:gd name="T79" fmla="*/ 418 h 895"/>
              <a:gd name="T80" fmla="*/ 1057 w 1779"/>
              <a:gd name="T81" fmla="*/ 449 h 895"/>
              <a:gd name="T82" fmla="*/ 1191 w 1779"/>
              <a:gd name="T83" fmla="*/ 371 h 895"/>
              <a:gd name="T84" fmla="*/ 890 w 1779"/>
              <a:gd name="T85" fmla="*/ 717 h 895"/>
              <a:gd name="T86" fmla="*/ 1001 w 1779"/>
              <a:gd name="T87" fmla="*/ 659 h 895"/>
              <a:gd name="T88" fmla="*/ 1597 w 1779"/>
              <a:gd name="T89" fmla="*/ 91 h 895"/>
              <a:gd name="T90" fmla="*/ 1457 w 1779"/>
              <a:gd name="T91" fmla="*/ 277 h 895"/>
              <a:gd name="T92" fmla="*/ 1342 w 1779"/>
              <a:gd name="T93" fmla="*/ 397 h 895"/>
              <a:gd name="T94" fmla="*/ 1546 w 1779"/>
              <a:gd name="T95" fmla="*/ 221 h 895"/>
              <a:gd name="T96" fmla="*/ 1576 w 1779"/>
              <a:gd name="T97" fmla="*/ 242 h 895"/>
              <a:gd name="T98" fmla="*/ 1348 w 1779"/>
              <a:gd name="T99" fmla="*/ 482 h 895"/>
              <a:gd name="T100" fmla="*/ 1535 w 1779"/>
              <a:gd name="T101" fmla="*/ 317 h 895"/>
              <a:gd name="T102" fmla="*/ 1380 w 1779"/>
              <a:gd name="T103" fmla="*/ 520 h 895"/>
              <a:gd name="T104" fmla="*/ 1393 w 1779"/>
              <a:gd name="T105" fmla="*/ 547 h 895"/>
              <a:gd name="T106" fmla="*/ 1532 w 1779"/>
              <a:gd name="T107" fmla="*/ 459 h 895"/>
              <a:gd name="T108" fmla="*/ 1482 w 1779"/>
              <a:gd name="T109" fmla="*/ 537 h 895"/>
              <a:gd name="T110" fmla="*/ 1500 w 1779"/>
              <a:gd name="T111" fmla="*/ 561 h 895"/>
              <a:gd name="T112" fmla="*/ 1590 w 1779"/>
              <a:gd name="T113" fmla="*/ 535 h 895"/>
              <a:gd name="T114" fmla="*/ 1578 w 1779"/>
              <a:gd name="T115" fmla="*/ 599 h 895"/>
              <a:gd name="T116" fmla="*/ 1597 w 1779"/>
              <a:gd name="T117" fmla="*/ 632 h 895"/>
              <a:gd name="T118" fmla="*/ 1680 w 1779"/>
              <a:gd name="T119" fmla="*/ 599 h 895"/>
              <a:gd name="T120" fmla="*/ 1739 w 1779"/>
              <a:gd name="T121" fmla="*/ 588 h 895"/>
              <a:gd name="T122" fmla="*/ 1692 w 1779"/>
              <a:gd name="T123" fmla="*/ 817 h 895"/>
              <a:gd name="T124" fmla="*/ 997 w 1779"/>
              <a:gd name="T125" fmla="*/ 69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79" h="895">
                <a:moveTo>
                  <a:pt x="33" y="74"/>
                </a:moveTo>
                <a:cubicBezTo>
                  <a:pt x="32" y="73"/>
                  <a:pt x="30" y="73"/>
                  <a:pt x="29" y="74"/>
                </a:cubicBezTo>
                <a:cubicBezTo>
                  <a:pt x="8" y="95"/>
                  <a:pt x="8" y="95"/>
                  <a:pt x="8" y="95"/>
                </a:cubicBezTo>
                <a:cubicBezTo>
                  <a:pt x="7" y="96"/>
                  <a:pt x="7" y="98"/>
                  <a:pt x="8" y="99"/>
                </a:cubicBezTo>
                <a:cubicBezTo>
                  <a:pt x="9" y="100"/>
                  <a:pt x="10" y="100"/>
                  <a:pt x="11" y="100"/>
                </a:cubicBezTo>
                <a:cubicBezTo>
                  <a:pt x="11" y="100"/>
                  <a:pt x="12" y="100"/>
                  <a:pt x="13" y="99"/>
                </a:cubicBezTo>
                <a:cubicBezTo>
                  <a:pt x="33" y="78"/>
                  <a:pt x="33" y="78"/>
                  <a:pt x="33" y="78"/>
                </a:cubicBezTo>
                <a:cubicBezTo>
                  <a:pt x="35" y="77"/>
                  <a:pt x="35" y="75"/>
                  <a:pt x="33" y="74"/>
                </a:cubicBezTo>
                <a:close/>
                <a:moveTo>
                  <a:pt x="55" y="70"/>
                </a:moveTo>
                <a:cubicBezTo>
                  <a:pt x="55" y="70"/>
                  <a:pt x="56" y="70"/>
                  <a:pt x="57" y="69"/>
                </a:cubicBezTo>
                <a:cubicBezTo>
                  <a:pt x="62" y="64"/>
                  <a:pt x="62" y="64"/>
                  <a:pt x="62" y="64"/>
                </a:cubicBezTo>
                <a:cubicBezTo>
                  <a:pt x="63" y="63"/>
                  <a:pt x="63" y="61"/>
                  <a:pt x="62" y="59"/>
                </a:cubicBezTo>
                <a:cubicBezTo>
                  <a:pt x="61" y="58"/>
                  <a:pt x="59" y="58"/>
                  <a:pt x="58" y="59"/>
                </a:cubicBezTo>
                <a:cubicBezTo>
                  <a:pt x="52" y="65"/>
                  <a:pt x="52" y="65"/>
                  <a:pt x="52" y="65"/>
                </a:cubicBezTo>
                <a:cubicBezTo>
                  <a:pt x="51" y="66"/>
                  <a:pt x="51" y="68"/>
                  <a:pt x="52" y="69"/>
                </a:cubicBezTo>
                <a:cubicBezTo>
                  <a:pt x="53" y="70"/>
                  <a:pt x="54" y="70"/>
                  <a:pt x="55" y="70"/>
                </a:cubicBezTo>
                <a:close/>
                <a:moveTo>
                  <a:pt x="20" y="105"/>
                </a:moveTo>
                <a:cubicBezTo>
                  <a:pt x="21" y="105"/>
                  <a:pt x="21" y="104"/>
                  <a:pt x="22" y="104"/>
                </a:cubicBezTo>
                <a:cubicBezTo>
                  <a:pt x="42" y="84"/>
                  <a:pt x="42" y="84"/>
                  <a:pt x="42" y="84"/>
                </a:cubicBezTo>
                <a:cubicBezTo>
                  <a:pt x="43" y="83"/>
                  <a:pt x="43" y="81"/>
                  <a:pt x="42" y="80"/>
                </a:cubicBezTo>
                <a:cubicBezTo>
                  <a:pt x="41" y="78"/>
                  <a:pt x="39" y="78"/>
                  <a:pt x="38" y="80"/>
                </a:cubicBezTo>
                <a:cubicBezTo>
                  <a:pt x="18" y="100"/>
                  <a:pt x="18" y="100"/>
                  <a:pt x="18" y="100"/>
                </a:cubicBezTo>
                <a:cubicBezTo>
                  <a:pt x="16" y="101"/>
                  <a:pt x="16" y="103"/>
                  <a:pt x="18" y="104"/>
                </a:cubicBezTo>
                <a:cubicBezTo>
                  <a:pt x="18" y="104"/>
                  <a:pt x="19" y="105"/>
                  <a:pt x="20" y="105"/>
                </a:cubicBezTo>
                <a:close/>
                <a:moveTo>
                  <a:pt x="30" y="106"/>
                </a:moveTo>
                <a:cubicBezTo>
                  <a:pt x="29" y="105"/>
                  <a:pt x="27" y="105"/>
                  <a:pt x="25" y="106"/>
                </a:cubicBezTo>
                <a:cubicBezTo>
                  <a:pt x="24" y="107"/>
                  <a:pt x="24" y="107"/>
                  <a:pt x="24" y="107"/>
                </a:cubicBezTo>
                <a:cubicBezTo>
                  <a:pt x="23" y="108"/>
                  <a:pt x="23" y="110"/>
                  <a:pt x="24" y="112"/>
                </a:cubicBezTo>
                <a:cubicBezTo>
                  <a:pt x="24" y="112"/>
                  <a:pt x="25" y="112"/>
                  <a:pt x="26" y="112"/>
                </a:cubicBezTo>
                <a:cubicBezTo>
                  <a:pt x="27" y="112"/>
                  <a:pt x="28" y="112"/>
                  <a:pt x="28" y="112"/>
                </a:cubicBezTo>
                <a:cubicBezTo>
                  <a:pt x="30" y="110"/>
                  <a:pt x="30" y="110"/>
                  <a:pt x="30" y="110"/>
                </a:cubicBezTo>
                <a:cubicBezTo>
                  <a:pt x="31" y="109"/>
                  <a:pt x="31" y="107"/>
                  <a:pt x="30" y="106"/>
                </a:cubicBezTo>
                <a:close/>
                <a:moveTo>
                  <a:pt x="37" y="99"/>
                </a:moveTo>
                <a:cubicBezTo>
                  <a:pt x="37" y="99"/>
                  <a:pt x="38" y="100"/>
                  <a:pt x="39" y="100"/>
                </a:cubicBezTo>
                <a:cubicBezTo>
                  <a:pt x="40" y="100"/>
                  <a:pt x="41" y="99"/>
                  <a:pt x="41" y="99"/>
                </a:cubicBezTo>
                <a:cubicBezTo>
                  <a:pt x="50" y="90"/>
                  <a:pt x="50" y="90"/>
                  <a:pt x="50" y="90"/>
                </a:cubicBezTo>
                <a:cubicBezTo>
                  <a:pt x="51" y="89"/>
                  <a:pt x="51" y="87"/>
                  <a:pt x="50" y="86"/>
                </a:cubicBezTo>
                <a:cubicBezTo>
                  <a:pt x="48" y="85"/>
                  <a:pt x="46" y="85"/>
                  <a:pt x="45" y="86"/>
                </a:cubicBezTo>
                <a:cubicBezTo>
                  <a:pt x="37" y="94"/>
                  <a:pt x="37" y="94"/>
                  <a:pt x="37" y="94"/>
                </a:cubicBezTo>
                <a:cubicBezTo>
                  <a:pt x="36" y="95"/>
                  <a:pt x="36" y="97"/>
                  <a:pt x="37" y="99"/>
                </a:cubicBezTo>
                <a:close/>
                <a:moveTo>
                  <a:pt x="20" y="133"/>
                </a:moveTo>
                <a:cubicBezTo>
                  <a:pt x="21" y="133"/>
                  <a:pt x="21" y="132"/>
                  <a:pt x="22" y="132"/>
                </a:cubicBezTo>
                <a:cubicBezTo>
                  <a:pt x="25" y="129"/>
                  <a:pt x="25" y="129"/>
                  <a:pt x="25" y="129"/>
                </a:cubicBezTo>
                <a:cubicBezTo>
                  <a:pt x="26" y="128"/>
                  <a:pt x="26" y="126"/>
                  <a:pt x="25" y="125"/>
                </a:cubicBezTo>
                <a:cubicBezTo>
                  <a:pt x="24" y="123"/>
                  <a:pt x="22" y="123"/>
                  <a:pt x="20" y="125"/>
                </a:cubicBezTo>
                <a:cubicBezTo>
                  <a:pt x="18" y="127"/>
                  <a:pt x="18" y="127"/>
                  <a:pt x="18" y="127"/>
                </a:cubicBezTo>
                <a:cubicBezTo>
                  <a:pt x="16" y="129"/>
                  <a:pt x="16" y="131"/>
                  <a:pt x="18" y="132"/>
                </a:cubicBezTo>
                <a:cubicBezTo>
                  <a:pt x="18" y="132"/>
                  <a:pt x="19" y="133"/>
                  <a:pt x="20" y="133"/>
                </a:cubicBezTo>
                <a:close/>
                <a:moveTo>
                  <a:pt x="54" y="110"/>
                </a:moveTo>
                <a:cubicBezTo>
                  <a:pt x="52" y="109"/>
                  <a:pt x="50" y="109"/>
                  <a:pt x="49" y="110"/>
                </a:cubicBezTo>
                <a:cubicBezTo>
                  <a:pt x="31" y="128"/>
                  <a:pt x="31" y="128"/>
                  <a:pt x="31" y="128"/>
                </a:cubicBezTo>
                <a:cubicBezTo>
                  <a:pt x="30" y="130"/>
                  <a:pt x="30" y="131"/>
                  <a:pt x="31" y="133"/>
                </a:cubicBezTo>
                <a:cubicBezTo>
                  <a:pt x="31" y="133"/>
                  <a:pt x="32" y="134"/>
                  <a:pt x="33" y="134"/>
                </a:cubicBezTo>
                <a:cubicBezTo>
                  <a:pt x="34" y="134"/>
                  <a:pt x="35" y="133"/>
                  <a:pt x="35" y="133"/>
                </a:cubicBezTo>
                <a:cubicBezTo>
                  <a:pt x="54" y="114"/>
                  <a:pt x="54" y="114"/>
                  <a:pt x="54" y="114"/>
                </a:cubicBezTo>
                <a:cubicBezTo>
                  <a:pt x="55" y="113"/>
                  <a:pt x="55" y="111"/>
                  <a:pt x="54" y="110"/>
                </a:cubicBezTo>
                <a:close/>
                <a:moveTo>
                  <a:pt x="59" y="105"/>
                </a:moveTo>
                <a:cubicBezTo>
                  <a:pt x="59" y="105"/>
                  <a:pt x="60" y="106"/>
                  <a:pt x="61" y="106"/>
                </a:cubicBezTo>
                <a:cubicBezTo>
                  <a:pt x="62" y="106"/>
                  <a:pt x="62" y="105"/>
                  <a:pt x="63" y="105"/>
                </a:cubicBezTo>
                <a:cubicBezTo>
                  <a:pt x="72" y="96"/>
                  <a:pt x="72" y="96"/>
                  <a:pt x="72" y="96"/>
                </a:cubicBezTo>
                <a:cubicBezTo>
                  <a:pt x="73" y="94"/>
                  <a:pt x="73" y="92"/>
                  <a:pt x="72" y="91"/>
                </a:cubicBezTo>
                <a:cubicBezTo>
                  <a:pt x="71" y="90"/>
                  <a:pt x="69" y="90"/>
                  <a:pt x="68" y="91"/>
                </a:cubicBezTo>
                <a:cubicBezTo>
                  <a:pt x="59" y="100"/>
                  <a:pt x="59" y="100"/>
                  <a:pt x="59" y="100"/>
                </a:cubicBezTo>
                <a:cubicBezTo>
                  <a:pt x="57" y="102"/>
                  <a:pt x="57" y="104"/>
                  <a:pt x="59" y="105"/>
                </a:cubicBezTo>
                <a:close/>
                <a:moveTo>
                  <a:pt x="3" y="156"/>
                </a:moveTo>
                <a:cubicBezTo>
                  <a:pt x="1" y="158"/>
                  <a:pt x="1" y="158"/>
                  <a:pt x="1" y="158"/>
                </a:cubicBezTo>
                <a:cubicBezTo>
                  <a:pt x="0" y="159"/>
                  <a:pt x="0" y="161"/>
                  <a:pt x="1" y="162"/>
                </a:cubicBezTo>
                <a:cubicBezTo>
                  <a:pt x="2" y="163"/>
                  <a:pt x="2" y="163"/>
                  <a:pt x="3" y="163"/>
                </a:cubicBezTo>
                <a:cubicBezTo>
                  <a:pt x="4" y="163"/>
                  <a:pt x="5" y="163"/>
                  <a:pt x="5" y="162"/>
                </a:cubicBezTo>
                <a:cubicBezTo>
                  <a:pt x="8" y="160"/>
                  <a:pt x="8" y="160"/>
                  <a:pt x="8" y="160"/>
                </a:cubicBezTo>
                <a:cubicBezTo>
                  <a:pt x="9" y="159"/>
                  <a:pt x="9" y="157"/>
                  <a:pt x="8" y="156"/>
                </a:cubicBezTo>
                <a:cubicBezTo>
                  <a:pt x="6" y="155"/>
                  <a:pt x="4" y="155"/>
                  <a:pt x="3" y="156"/>
                </a:cubicBezTo>
                <a:close/>
                <a:moveTo>
                  <a:pt x="23" y="150"/>
                </a:moveTo>
                <a:cubicBezTo>
                  <a:pt x="18" y="155"/>
                  <a:pt x="18" y="155"/>
                  <a:pt x="18" y="155"/>
                </a:cubicBezTo>
                <a:cubicBezTo>
                  <a:pt x="16" y="157"/>
                  <a:pt x="16" y="159"/>
                  <a:pt x="18" y="160"/>
                </a:cubicBezTo>
                <a:cubicBezTo>
                  <a:pt x="18" y="160"/>
                  <a:pt x="19" y="161"/>
                  <a:pt x="20" y="161"/>
                </a:cubicBezTo>
                <a:cubicBezTo>
                  <a:pt x="21" y="161"/>
                  <a:pt x="21" y="160"/>
                  <a:pt x="22" y="160"/>
                </a:cubicBezTo>
                <a:cubicBezTo>
                  <a:pt x="28" y="154"/>
                  <a:pt x="28" y="154"/>
                  <a:pt x="28" y="154"/>
                </a:cubicBezTo>
                <a:cubicBezTo>
                  <a:pt x="29" y="153"/>
                  <a:pt x="29" y="151"/>
                  <a:pt x="28" y="150"/>
                </a:cubicBezTo>
                <a:cubicBezTo>
                  <a:pt x="27" y="148"/>
                  <a:pt x="25" y="148"/>
                  <a:pt x="23" y="150"/>
                </a:cubicBezTo>
                <a:close/>
                <a:moveTo>
                  <a:pt x="42" y="140"/>
                </a:moveTo>
                <a:cubicBezTo>
                  <a:pt x="79" y="103"/>
                  <a:pt x="79" y="103"/>
                  <a:pt x="79" y="103"/>
                </a:cubicBezTo>
                <a:cubicBezTo>
                  <a:pt x="85" y="96"/>
                  <a:pt x="85" y="96"/>
                  <a:pt x="85" y="96"/>
                </a:cubicBezTo>
                <a:cubicBezTo>
                  <a:pt x="87" y="95"/>
                  <a:pt x="87" y="93"/>
                  <a:pt x="85" y="92"/>
                </a:cubicBezTo>
                <a:cubicBezTo>
                  <a:pt x="84" y="91"/>
                  <a:pt x="82" y="91"/>
                  <a:pt x="81" y="92"/>
                </a:cubicBezTo>
                <a:cubicBezTo>
                  <a:pt x="77" y="96"/>
                  <a:pt x="77" y="96"/>
                  <a:pt x="77" y="96"/>
                </a:cubicBezTo>
                <a:cubicBezTo>
                  <a:pt x="38" y="135"/>
                  <a:pt x="38" y="135"/>
                  <a:pt x="38" y="135"/>
                </a:cubicBezTo>
                <a:cubicBezTo>
                  <a:pt x="37" y="137"/>
                  <a:pt x="37" y="139"/>
                  <a:pt x="38" y="140"/>
                </a:cubicBezTo>
                <a:cubicBezTo>
                  <a:pt x="38" y="140"/>
                  <a:pt x="39" y="141"/>
                  <a:pt x="40" y="141"/>
                </a:cubicBezTo>
                <a:cubicBezTo>
                  <a:pt x="41" y="141"/>
                  <a:pt x="41" y="140"/>
                  <a:pt x="42" y="140"/>
                </a:cubicBezTo>
                <a:close/>
                <a:moveTo>
                  <a:pt x="89" y="91"/>
                </a:moveTo>
                <a:cubicBezTo>
                  <a:pt x="90" y="91"/>
                  <a:pt x="91" y="91"/>
                  <a:pt x="92" y="90"/>
                </a:cubicBezTo>
                <a:cubicBezTo>
                  <a:pt x="102" y="79"/>
                  <a:pt x="102" y="79"/>
                  <a:pt x="102" y="79"/>
                </a:cubicBezTo>
                <a:cubicBezTo>
                  <a:pt x="104" y="78"/>
                  <a:pt x="104" y="76"/>
                  <a:pt x="102" y="75"/>
                </a:cubicBezTo>
                <a:cubicBezTo>
                  <a:pt x="101" y="74"/>
                  <a:pt x="99" y="74"/>
                  <a:pt x="98" y="75"/>
                </a:cubicBezTo>
                <a:cubicBezTo>
                  <a:pt x="87" y="86"/>
                  <a:pt x="87" y="86"/>
                  <a:pt x="87" y="86"/>
                </a:cubicBezTo>
                <a:cubicBezTo>
                  <a:pt x="86" y="87"/>
                  <a:pt x="86" y="89"/>
                  <a:pt x="87" y="90"/>
                </a:cubicBezTo>
                <a:cubicBezTo>
                  <a:pt x="88" y="91"/>
                  <a:pt x="89" y="91"/>
                  <a:pt x="89" y="91"/>
                </a:cubicBezTo>
                <a:close/>
                <a:moveTo>
                  <a:pt x="125" y="66"/>
                </a:moveTo>
                <a:cubicBezTo>
                  <a:pt x="124" y="65"/>
                  <a:pt x="122" y="65"/>
                  <a:pt x="121" y="66"/>
                </a:cubicBezTo>
                <a:cubicBezTo>
                  <a:pt x="52" y="135"/>
                  <a:pt x="52" y="135"/>
                  <a:pt x="52" y="135"/>
                </a:cubicBezTo>
                <a:cubicBezTo>
                  <a:pt x="46" y="141"/>
                  <a:pt x="46" y="141"/>
                  <a:pt x="46" y="141"/>
                </a:cubicBezTo>
                <a:cubicBezTo>
                  <a:pt x="46" y="141"/>
                  <a:pt x="45" y="142"/>
                  <a:pt x="45" y="142"/>
                </a:cubicBezTo>
                <a:cubicBezTo>
                  <a:pt x="45" y="142"/>
                  <a:pt x="45" y="142"/>
                  <a:pt x="45" y="142"/>
                </a:cubicBezTo>
                <a:cubicBezTo>
                  <a:pt x="39" y="148"/>
                  <a:pt x="39" y="148"/>
                  <a:pt x="39" y="148"/>
                </a:cubicBezTo>
                <a:cubicBezTo>
                  <a:pt x="38" y="149"/>
                  <a:pt x="38" y="151"/>
                  <a:pt x="39" y="152"/>
                </a:cubicBezTo>
                <a:cubicBezTo>
                  <a:pt x="40" y="153"/>
                  <a:pt x="40" y="153"/>
                  <a:pt x="41" y="153"/>
                </a:cubicBezTo>
                <a:cubicBezTo>
                  <a:pt x="42" y="153"/>
                  <a:pt x="43" y="153"/>
                  <a:pt x="43" y="152"/>
                </a:cubicBezTo>
                <a:cubicBezTo>
                  <a:pt x="49" y="147"/>
                  <a:pt x="49" y="147"/>
                  <a:pt x="49" y="147"/>
                </a:cubicBezTo>
                <a:cubicBezTo>
                  <a:pt x="49" y="147"/>
                  <a:pt x="49" y="146"/>
                  <a:pt x="49" y="146"/>
                </a:cubicBezTo>
                <a:cubicBezTo>
                  <a:pt x="50" y="146"/>
                  <a:pt x="50" y="146"/>
                  <a:pt x="50" y="146"/>
                </a:cubicBezTo>
                <a:cubicBezTo>
                  <a:pt x="56" y="140"/>
                  <a:pt x="56" y="140"/>
                  <a:pt x="56" y="140"/>
                </a:cubicBezTo>
                <a:cubicBezTo>
                  <a:pt x="125" y="71"/>
                  <a:pt x="125" y="71"/>
                  <a:pt x="125" y="71"/>
                </a:cubicBezTo>
                <a:cubicBezTo>
                  <a:pt x="126" y="69"/>
                  <a:pt x="126" y="67"/>
                  <a:pt x="125" y="66"/>
                </a:cubicBezTo>
                <a:close/>
                <a:moveTo>
                  <a:pt x="141" y="64"/>
                </a:moveTo>
                <a:cubicBezTo>
                  <a:pt x="140" y="63"/>
                  <a:pt x="138" y="63"/>
                  <a:pt x="137" y="64"/>
                </a:cubicBezTo>
                <a:cubicBezTo>
                  <a:pt x="62" y="139"/>
                  <a:pt x="62" y="139"/>
                  <a:pt x="62" y="139"/>
                </a:cubicBezTo>
                <a:cubicBezTo>
                  <a:pt x="61" y="140"/>
                  <a:pt x="61" y="142"/>
                  <a:pt x="62" y="143"/>
                </a:cubicBezTo>
                <a:cubicBezTo>
                  <a:pt x="63" y="144"/>
                  <a:pt x="63" y="144"/>
                  <a:pt x="64" y="144"/>
                </a:cubicBezTo>
                <a:cubicBezTo>
                  <a:pt x="65" y="144"/>
                  <a:pt x="66" y="144"/>
                  <a:pt x="66" y="143"/>
                </a:cubicBezTo>
                <a:cubicBezTo>
                  <a:pt x="141" y="68"/>
                  <a:pt x="141" y="68"/>
                  <a:pt x="141" y="68"/>
                </a:cubicBezTo>
                <a:cubicBezTo>
                  <a:pt x="142" y="67"/>
                  <a:pt x="142" y="65"/>
                  <a:pt x="141" y="64"/>
                </a:cubicBezTo>
                <a:close/>
                <a:moveTo>
                  <a:pt x="157" y="66"/>
                </a:moveTo>
                <a:cubicBezTo>
                  <a:pt x="159" y="65"/>
                  <a:pt x="159" y="63"/>
                  <a:pt x="157" y="62"/>
                </a:cubicBezTo>
                <a:cubicBezTo>
                  <a:pt x="156" y="61"/>
                  <a:pt x="154" y="61"/>
                  <a:pt x="153" y="62"/>
                </a:cubicBezTo>
                <a:cubicBezTo>
                  <a:pt x="98" y="117"/>
                  <a:pt x="98" y="117"/>
                  <a:pt x="98" y="117"/>
                </a:cubicBezTo>
                <a:cubicBezTo>
                  <a:pt x="92" y="123"/>
                  <a:pt x="92" y="123"/>
                  <a:pt x="92" y="123"/>
                </a:cubicBezTo>
                <a:cubicBezTo>
                  <a:pt x="83" y="132"/>
                  <a:pt x="83" y="132"/>
                  <a:pt x="83" y="132"/>
                </a:cubicBezTo>
                <a:cubicBezTo>
                  <a:pt x="82" y="133"/>
                  <a:pt x="82" y="135"/>
                  <a:pt x="83" y="137"/>
                </a:cubicBezTo>
                <a:cubicBezTo>
                  <a:pt x="83" y="137"/>
                  <a:pt x="84" y="137"/>
                  <a:pt x="85" y="137"/>
                </a:cubicBezTo>
                <a:cubicBezTo>
                  <a:pt x="86" y="137"/>
                  <a:pt x="87" y="137"/>
                  <a:pt x="87" y="137"/>
                </a:cubicBezTo>
                <a:cubicBezTo>
                  <a:pt x="102" y="122"/>
                  <a:pt x="102" y="122"/>
                  <a:pt x="102" y="122"/>
                </a:cubicBezTo>
                <a:lnTo>
                  <a:pt x="157" y="66"/>
                </a:lnTo>
                <a:close/>
                <a:moveTo>
                  <a:pt x="168" y="65"/>
                </a:moveTo>
                <a:cubicBezTo>
                  <a:pt x="167" y="64"/>
                  <a:pt x="165" y="64"/>
                  <a:pt x="164" y="65"/>
                </a:cubicBezTo>
                <a:cubicBezTo>
                  <a:pt x="101" y="127"/>
                  <a:pt x="101" y="127"/>
                  <a:pt x="101" y="127"/>
                </a:cubicBezTo>
                <a:cubicBezTo>
                  <a:pt x="100" y="129"/>
                  <a:pt x="100" y="131"/>
                  <a:pt x="101" y="132"/>
                </a:cubicBezTo>
                <a:cubicBezTo>
                  <a:pt x="102" y="132"/>
                  <a:pt x="103" y="133"/>
                  <a:pt x="104" y="133"/>
                </a:cubicBezTo>
                <a:cubicBezTo>
                  <a:pt x="104" y="133"/>
                  <a:pt x="105" y="132"/>
                  <a:pt x="106" y="132"/>
                </a:cubicBezTo>
                <a:cubicBezTo>
                  <a:pt x="168" y="70"/>
                  <a:pt x="168" y="70"/>
                  <a:pt x="168" y="70"/>
                </a:cubicBezTo>
                <a:cubicBezTo>
                  <a:pt x="169" y="68"/>
                  <a:pt x="169" y="67"/>
                  <a:pt x="168" y="65"/>
                </a:cubicBezTo>
                <a:close/>
                <a:moveTo>
                  <a:pt x="181" y="66"/>
                </a:moveTo>
                <a:cubicBezTo>
                  <a:pt x="180" y="65"/>
                  <a:pt x="178" y="65"/>
                  <a:pt x="177" y="66"/>
                </a:cubicBezTo>
                <a:cubicBezTo>
                  <a:pt x="119" y="124"/>
                  <a:pt x="119" y="124"/>
                  <a:pt x="119" y="124"/>
                </a:cubicBezTo>
                <a:cubicBezTo>
                  <a:pt x="117" y="125"/>
                  <a:pt x="117" y="127"/>
                  <a:pt x="119" y="129"/>
                </a:cubicBezTo>
                <a:cubicBezTo>
                  <a:pt x="119" y="129"/>
                  <a:pt x="120" y="130"/>
                  <a:pt x="121" y="130"/>
                </a:cubicBezTo>
                <a:cubicBezTo>
                  <a:pt x="122" y="130"/>
                  <a:pt x="122" y="129"/>
                  <a:pt x="123" y="129"/>
                </a:cubicBezTo>
                <a:cubicBezTo>
                  <a:pt x="181" y="71"/>
                  <a:pt x="181" y="71"/>
                  <a:pt x="181" y="71"/>
                </a:cubicBezTo>
                <a:cubicBezTo>
                  <a:pt x="182" y="70"/>
                  <a:pt x="182" y="68"/>
                  <a:pt x="181" y="66"/>
                </a:cubicBezTo>
                <a:close/>
                <a:moveTo>
                  <a:pt x="130" y="131"/>
                </a:moveTo>
                <a:cubicBezTo>
                  <a:pt x="131" y="132"/>
                  <a:pt x="132" y="132"/>
                  <a:pt x="132" y="132"/>
                </a:cubicBezTo>
                <a:cubicBezTo>
                  <a:pt x="133" y="132"/>
                  <a:pt x="134" y="132"/>
                  <a:pt x="135" y="131"/>
                </a:cubicBezTo>
                <a:cubicBezTo>
                  <a:pt x="193" y="73"/>
                  <a:pt x="193" y="73"/>
                  <a:pt x="193" y="73"/>
                </a:cubicBezTo>
                <a:cubicBezTo>
                  <a:pt x="194" y="72"/>
                  <a:pt x="194" y="70"/>
                  <a:pt x="193" y="69"/>
                </a:cubicBezTo>
                <a:cubicBezTo>
                  <a:pt x="192" y="67"/>
                  <a:pt x="190" y="67"/>
                  <a:pt x="188" y="69"/>
                </a:cubicBezTo>
                <a:cubicBezTo>
                  <a:pt x="130" y="127"/>
                  <a:pt x="130" y="127"/>
                  <a:pt x="130" y="127"/>
                </a:cubicBezTo>
                <a:cubicBezTo>
                  <a:pt x="129" y="128"/>
                  <a:pt x="129" y="130"/>
                  <a:pt x="130" y="131"/>
                </a:cubicBezTo>
                <a:close/>
                <a:moveTo>
                  <a:pt x="141" y="134"/>
                </a:moveTo>
                <a:cubicBezTo>
                  <a:pt x="142" y="135"/>
                  <a:pt x="142" y="135"/>
                  <a:pt x="143" y="135"/>
                </a:cubicBezTo>
                <a:cubicBezTo>
                  <a:pt x="144" y="135"/>
                  <a:pt x="145" y="135"/>
                  <a:pt x="145" y="134"/>
                </a:cubicBezTo>
                <a:cubicBezTo>
                  <a:pt x="205" y="75"/>
                  <a:pt x="205" y="75"/>
                  <a:pt x="205" y="75"/>
                </a:cubicBezTo>
                <a:cubicBezTo>
                  <a:pt x="206" y="73"/>
                  <a:pt x="206" y="71"/>
                  <a:pt x="205" y="70"/>
                </a:cubicBezTo>
                <a:cubicBezTo>
                  <a:pt x="204" y="69"/>
                  <a:pt x="202" y="69"/>
                  <a:pt x="201" y="70"/>
                </a:cubicBezTo>
                <a:cubicBezTo>
                  <a:pt x="141" y="130"/>
                  <a:pt x="141" y="130"/>
                  <a:pt x="141" y="130"/>
                </a:cubicBezTo>
                <a:cubicBezTo>
                  <a:pt x="140" y="131"/>
                  <a:pt x="140" y="133"/>
                  <a:pt x="141" y="134"/>
                </a:cubicBezTo>
                <a:close/>
                <a:moveTo>
                  <a:pt x="148" y="141"/>
                </a:moveTo>
                <a:cubicBezTo>
                  <a:pt x="149" y="142"/>
                  <a:pt x="149" y="142"/>
                  <a:pt x="150" y="142"/>
                </a:cubicBezTo>
                <a:cubicBezTo>
                  <a:pt x="151" y="142"/>
                  <a:pt x="152" y="142"/>
                  <a:pt x="152" y="141"/>
                </a:cubicBezTo>
                <a:cubicBezTo>
                  <a:pt x="216" y="78"/>
                  <a:pt x="216" y="78"/>
                  <a:pt x="216" y="78"/>
                </a:cubicBezTo>
                <a:cubicBezTo>
                  <a:pt x="217" y="76"/>
                  <a:pt x="217" y="74"/>
                  <a:pt x="216" y="73"/>
                </a:cubicBezTo>
                <a:cubicBezTo>
                  <a:pt x="215" y="72"/>
                  <a:pt x="213" y="72"/>
                  <a:pt x="212" y="73"/>
                </a:cubicBezTo>
                <a:cubicBezTo>
                  <a:pt x="148" y="137"/>
                  <a:pt x="148" y="137"/>
                  <a:pt x="148" y="137"/>
                </a:cubicBezTo>
                <a:cubicBezTo>
                  <a:pt x="147" y="138"/>
                  <a:pt x="147" y="140"/>
                  <a:pt x="148" y="141"/>
                </a:cubicBezTo>
                <a:close/>
                <a:moveTo>
                  <a:pt x="164" y="135"/>
                </a:moveTo>
                <a:cubicBezTo>
                  <a:pt x="164" y="135"/>
                  <a:pt x="164" y="135"/>
                  <a:pt x="164" y="135"/>
                </a:cubicBezTo>
                <a:cubicBezTo>
                  <a:pt x="158" y="141"/>
                  <a:pt x="158" y="141"/>
                  <a:pt x="158" y="141"/>
                </a:cubicBezTo>
                <a:cubicBezTo>
                  <a:pt x="158" y="141"/>
                  <a:pt x="158" y="141"/>
                  <a:pt x="158" y="141"/>
                </a:cubicBezTo>
                <a:cubicBezTo>
                  <a:pt x="158" y="141"/>
                  <a:pt x="157" y="141"/>
                  <a:pt x="157" y="142"/>
                </a:cubicBezTo>
                <a:cubicBezTo>
                  <a:pt x="155" y="144"/>
                  <a:pt x="155" y="144"/>
                  <a:pt x="155" y="144"/>
                </a:cubicBezTo>
                <a:cubicBezTo>
                  <a:pt x="154" y="145"/>
                  <a:pt x="154" y="147"/>
                  <a:pt x="155" y="148"/>
                </a:cubicBezTo>
                <a:cubicBezTo>
                  <a:pt x="156" y="149"/>
                  <a:pt x="156" y="149"/>
                  <a:pt x="157" y="149"/>
                </a:cubicBezTo>
                <a:cubicBezTo>
                  <a:pt x="158" y="149"/>
                  <a:pt x="159" y="149"/>
                  <a:pt x="159" y="148"/>
                </a:cubicBezTo>
                <a:cubicBezTo>
                  <a:pt x="162" y="146"/>
                  <a:pt x="162" y="146"/>
                  <a:pt x="162" y="146"/>
                </a:cubicBezTo>
                <a:cubicBezTo>
                  <a:pt x="162" y="146"/>
                  <a:pt x="162" y="146"/>
                  <a:pt x="162" y="146"/>
                </a:cubicBezTo>
                <a:cubicBezTo>
                  <a:pt x="162" y="145"/>
                  <a:pt x="162" y="145"/>
                  <a:pt x="162" y="145"/>
                </a:cubicBezTo>
                <a:cubicBezTo>
                  <a:pt x="168" y="139"/>
                  <a:pt x="168" y="139"/>
                  <a:pt x="168" y="139"/>
                </a:cubicBezTo>
                <a:cubicBezTo>
                  <a:pt x="168" y="139"/>
                  <a:pt x="168" y="139"/>
                  <a:pt x="168" y="139"/>
                </a:cubicBezTo>
                <a:cubicBezTo>
                  <a:pt x="232" y="75"/>
                  <a:pt x="232" y="75"/>
                  <a:pt x="232" y="75"/>
                </a:cubicBezTo>
                <a:cubicBezTo>
                  <a:pt x="233" y="74"/>
                  <a:pt x="233" y="72"/>
                  <a:pt x="232" y="71"/>
                </a:cubicBezTo>
                <a:cubicBezTo>
                  <a:pt x="231" y="70"/>
                  <a:pt x="229" y="70"/>
                  <a:pt x="228" y="71"/>
                </a:cubicBezTo>
                <a:cubicBezTo>
                  <a:pt x="164" y="135"/>
                  <a:pt x="164" y="135"/>
                  <a:pt x="164" y="135"/>
                </a:cubicBezTo>
                <a:close/>
                <a:moveTo>
                  <a:pt x="153" y="160"/>
                </a:moveTo>
                <a:cubicBezTo>
                  <a:pt x="152" y="161"/>
                  <a:pt x="152" y="161"/>
                  <a:pt x="152" y="161"/>
                </a:cubicBezTo>
                <a:cubicBezTo>
                  <a:pt x="144" y="169"/>
                  <a:pt x="144" y="169"/>
                  <a:pt x="144" y="169"/>
                </a:cubicBezTo>
                <a:cubicBezTo>
                  <a:pt x="144" y="169"/>
                  <a:pt x="144" y="169"/>
                  <a:pt x="144" y="169"/>
                </a:cubicBezTo>
                <a:cubicBezTo>
                  <a:pt x="143" y="170"/>
                  <a:pt x="143" y="170"/>
                  <a:pt x="143" y="170"/>
                </a:cubicBezTo>
                <a:cubicBezTo>
                  <a:pt x="141" y="172"/>
                  <a:pt x="141" y="172"/>
                  <a:pt x="141" y="172"/>
                </a:cubicBezTo>
                <a:cubicBezTo>
                  <a:pt x="140" y="173"/>
                  <a:pt x="140" y="175"/>
                  <a:pt x="141" y="176"/>
                </a:cubicBezTo>
                <a:cubicBezTo>
                  <a:pt x="141" y="177"/>
                  <a:pt x="142" y="177"/>
                  <a:pt x="143" y="177"/>
                </a:cubicBezTo>
                <a:cubicBezTo>
                  <a:pt x="144" y="177"/>
                  <a:pt x="145" y="177"/>
                  <a:pt x="145" y="176"/>
                </a:cubicBezTo>
                <a:cubicBezTo>
                  <a:pt x="147" y="174"/>
                  <a:pt x="147" y="174"/>
                  <a:pt x="147" y="174"/>
                </a:cubicBezTo>
                <a:cubicBezTo>
                  <a:pt x="148" y="174"/>
                  <a:pt x="148" y="174"/>
                  <a:pt x="148" y="174"/>
                </a:cubicBezTo>
                <a:cubicBezTo>
                  <a:pt x="148" y="174"/>
                  <a:pt x="148" y="173"/>
                  <a:pt x="148" y="173"/>
                </a:cubicBezTo>
                <a:cubicBezTo>
                  <a:pt x="156" y="165"/>
                  <a:pt x="156" y="165"/>
                  <a:pt x="156" y="165"/>
                </a:cubicBezTo>
                <a:cubicBezTo>
                  <a:pt x="157" y="165"/>
                  <a:pt x="157" y="165"/>
                  <a:pt x="157" y="164"/>
                </a:cubicBezTo>
                <a:cubicBezTo>
                  <a:pt x="161" y="160"/>
                  <a:pt x="161" y="160"/>
                  <a:pt x="161" y="160"/>
                </a:cubicBezTo>
                <a:cubicBezTo>
                  <a:pt x="161" y="160"/>
                  <a:pt x="161" y="160"/>
                  <a:pt x="161" y="160"/>
                </a:cubicBezTo>
                <a:cubicBezTo>
                  <a:pt x="168" y="154"/>
                  <a:pt x="168" y="154"/>
                  <a:pt x="168" y="154"/>
                </a:cubicBezTo>
                <a:cubicBezTo>
                  <a:pt x="169" y="153"/>
                  <a:pt x="169" y="153"/>
                  <a:pt x="169" y="153"/>
                </a:cubicBezTo>
                <a:cubicBezTo>
                  <a:pt x="250" y="72"/>
                  <a:pt x="250" y="72"/>
                  <a:pt x="250" y="72"/>
                </a:cubicBezTo>
                <a:cubicBezTo>
                  <a:pt x="251" y="71"/>
                  <a:pt x="251" y="69"/>
                  <a:pt x="250" y="68"/>
                </a:cubicBezTo>
                <a:cubicBezTo>
                  <a:pt x="248" y="67"/>
                  <a:pt x="246" y="67"/>
                  <a:pt x="245" y="68"/>
                </a:cubicBezTo>
                <a:cubicBezTo>
                  <a:pt x="242" y="71"/>
                  <a:pt x="242" y="71"/>
                  <a:pt x="242" y="71"/>
                </a:cubicBezTo>
                <a:cubicBezTo>
                  <a:pt x="163" y="150"/>
                  <a:pt x="163" y="150"/>
                  <a:pt x="163" y="150"/>
                </a:cubicBezTo>
                <a:lnTo>
                  <a:pt x="153" y="160"/>
                </a:lnTo>
                <a:close/>
                <a:moveTo>
                  <a:pt x="158" y="173"/>
                </a:moveTo>
                <a:cubicBezTo>
                  <a:pt x="159" y="173"/>
                  <a:pt x="160" y="174"/>
                  <a:pt x="161" y="174"/>
                </a:cubicBezTo>
                <a:cubicBezTo>
                  <a:pt x="161" y="174"/>
                  <a:pt x="162" y="173"/>
                  <a:pt x="163" y="173"/>
                </a:cubicBezTo>
                <a:cubicBezTo>
                  <a:pt x="262" y="74"/>
                  <a:pt x="262" y="74"/>
                  <a:pt x="262" y="74"/>
                </a:cubicBezTo>
                <a:cubicBezTo>
                  <a:pt x="263" y="72"/>
                  <a:pt x="263" y="70"/>
                  <a:pt x="262" y="69"/>
                </a:cubicBezTo>
                <a:cubicBezTo>
                  <a:pt x="261" y="68"/>
                  <a:pt x="259" y="68"/>
                  <a:pt x="258" y="69"/>
                </a:cubicBezTo>
                <a:cubicBezTo>
                  <a:pt x="158" y="168"/>
                  <a:pt x="158" y="168"/>
                  <a:pt x="158" y="168"/>
                </a:cubicBezTo>
                <a:cubicBezTo>
                  <a:pt x="157" y="170"/>
                  <a:pt x="157" y="172"/>
                  <a:pt x="158" y="173"/>
                </a:cubicBezTo>
                <a:close/>
                <a:moveTo>
                  <a:pt x="156" y="184"/>
                </a:moveTo>
                <a:cubicBezTo>
                  <a:pt x="151" y="190"/>
                  <a:pt x="151" y="190"/>
                  <a:pt x="151" y="190"/>
                </a:cubicBezTo>
                <a:cubicBezTo>
                  <a:pt x="150" y="191"/>
                  <a:pt x="150" y="193"/>
                  <a:pt x="151" y="194"/>
                </a:cubicBezTo>
                <a:cubicBezTo>
                  <a:pt x="152" y="195"/>
                  <a:pt x="152" y="195"/>
                  <a:pt x="153" y="195"/>
                </a:cubicBezTo>
                <a:cubicBezTo>
                  <a:pt x="154" y="195"/>
                  <a:pt x="155" y="195"/>
                  <a:pt x="155" y="194"/>
                </a:cubicBezTo>
                <a:cubicBezTo>
                  <a:pt x="161" y="189"/>
                  <a:pt x="161" y="189"/>
                  <a:pt x="161" y="189"/>
                </a:cubicBezTo>
                <a:cubicBezTo>
                  <a:pt x="166" y="184"/>
                  <a:pt x="166" y="184"/>
                  <a:pt x="166" y="184"/>
                </a:cubicBezTo>
                <a:cubicBezTo>
                  <a:pt x="277" y="72"/>
                  <a:pt x="277" y="72"/>
                  <a:pt x="277" y="72"/>
                </a:cubicBezTo>
                <a:cubicBezTo>
                  <a:pt x="278" y="71"/>
                  <a:pt x="278" y="69"/>
                  <a:pt x="277" y="68"/>
                </a:cubicBezTo>
                <a:cubicBezTo>
                  <a:pt x="276" y="67"/>
                  <a:pt x="274" y="67"/>
                  <a:pt x="273" y="68"/>
                </a:cubicBezTo>
                <a:cubicBezTo>
                  <a:pt x="161" y="179"/>
                  <a:pt x="161" y="179"/>
                  <a:pt x="161" y="179"/>
                </a:cubicBezTo>
                <a:lnTo>
                  <a:pt x="156" y="184"/>
                </a:lnTo>
                <a:close/>
                <a:moveTo>
                  <a:pt x="295" y="67"/>
                </a:moveTo>
                <a:cubicBezTo>
                  <a:pt x="296" y="67"/>
                  <a:pt x="297" y="67"/>
                  <a:pt x="298" y="66"/>
                </a:cubicBezTo>
                <a:cubicBezTo>
                  <a:pt x="316" y="48"/>
                  <a:pt x="316" y="48"/>
                  <a:pt x="316" y="48"/>
                </a:cubicBezTo>
                <a:cubicBezTo>
                  <a:pt x="317" y="47"/>
                  <a:pt x="317" y="45"/>
                  <a:pt x="316" y="44"/>
                </a:cubicBezTo>
                <a:cubicBezTo>
                  <a:pt x="314" y="42"/>
                  <a:pt x="312" y="42"/>
                  <a:pt x="311" y="44"/>
                </a:cubicBezTo>
                <a:cubicBezTo>
                  <a:pt x="293" y="62"/>
                  <a:pt x="293" y="62"/>
                  <a:pt x="293" y="62"/>
                </a:cubicBezTo>
                <a:cubicBezTo>
                  <a:pt x="292" y="63"/>
                  <a:pt x="292" y="65"/>
                  <a:pt x="293" y="66"/>
                </a:cubicBezTo>
                <a:cubicBezTo>
                  <a:pt x="294" y="67"/>
                  <a:pt x="295" y="67"/>
                  <a:pt x="295" y="67"/>
                </a:cubicBezTo>
                <a:close/>
                <a:moveTo>
                  <a:pt x="166" y="189"/>
                </a:moveTo>
                <a:cubicBezTo>
                  <a:pt x="157" y="198"/>
                  <a:pt x="157" y="198"/>
                  <a:pt x="157" y="198"/>
                </a:cubicBezTo>
                <a:cubicBezTo>
                  <a:pt x="156" y="199"/>
                  <a:pt x="156" y="201"/>
                  <a:pt x="157" y="202"/>
                </a:cubicBezTo>
                <a:cubicBezTo>
                  <a:pt x="158" y="203"/>
                  <a:pt x="158" y="203"/>
                  <a:pt x="159" y="203"/>
                </a:cubicBezTo>
                <a:cubicBezTo>
                  <a:pt x="160" y="203"/>
                  <a:pt x="161" y="203"/>
                  <a:pt x="162" y="202"/>
                </a:cubicBezTo>
                <a:cubicBezTo>
                  <a:pt x="178" y="187"/>
                  <a:pt x="178" y="187"/>
                  <a:pt x="178" y="187"/>
                </a:cubicBezTo>
                <a:cubicBezTo>
                  <a:pt x="178" y="187"/>
                  <a:pt x="178" y="187"/>
                  <a:pt x="178" y="187"/>
                </a:cubicBezTo>
                <a:cubicBezTo>
                  <a:pt x="290" y="74"/>
                  <a:pt x="290" y="74"/>
                  <a:pt x="290" y="74"/>
                </a:cubicBezTo>
                <a:cubicBezTo>
                  <a:pt x="292" y="72"/>
                  <a:pt x="291" y="71"/>
                  <a:pt x="290" y="69"/>
                </a:cubicBezTo>
                <a:cubicBezTo>
                  <a:pt x="289" y="68"/>
                  <a:pt x="287" y="68"/>
                  <a:pt x="286" y="69"/>
                </a:cubicBezTo>
                <a:cubicBezTo>
                  <a:pt x="166" y="189"/>
                  <a:pt x="166" y="189"/>
                  <a:pt x="166" y="189"/>
                </a:cubicBezTo>
                <a:close/>
                <a:moveTo>
                  <a:pt x="296" y="73"/>
                </a:moveTo>
                <a:cubicBezTo>
                  <a:pt x="169" y="199"/>
                  <a:pt x="169" y="199"/>
                  <a:pt x="169" y="199"/>
                </a:cubicBezTo>
                <a:cubicBezTo>
                  <a:pt x="169" y="199"/>
                  <a:pt x="169" y="199"/>
                  <a:pt x="169" y="199"/>
                </a:cubicBezTo>
                <a:cubicBezTo>
                  <a:pt x="151" y="217"/>
                  <a:pt x="151" y="217"/>
                  <a:pt x="151" y="217"/>
                </a:cubicBezTo>
                <a:cubicBezTo>
                  <a:pt x="150" y="219"/>
                  <a:pt x="150" y="221"/>
                  <a:pt x="151" y="222"/>
                </a:cubicBezTo>
                <a:cubicBezTo>
                  <a:pt x="152" y="222"/>
                  <a:pt x="153" y="223"/>
                  <a:pt x="154" y="223"/>
                </a:cubicBezTo>
                <a:cubicBezTo>
                  <a:pt x="154" y="223"/>
                  <a:pt x="155" y="222"/>
                  <a:pt x="155" y="222"/>
                </a:cubicBezTo>
                <a:cubicBezTo>
                  <a:pt x="178" y="198"/>
                  <a:pt x="178" y="198"/>
                  <a:pt x="178" y="198"/>
                </a:cubicBezTo>
                <a:cubicBezTo>
                  <a:pt x="300" y="77"/>
                  <a:pt x="300" y="77"/>
                  <a:pt x="300" y="77"/>
                </a:cubicBezTo>
                <a:cubicBezTo>
                  <a:pt x="301" y="76"/>
                  <a:pt x="301" y="74"/>
                  <a:pt x="300" y="73"/>
                </a:cubicBezTo>
                <a:cubicBezTo>
                  <a:pt x="299" y="72"/>
                  <a:pt x="297" y="72"/>
                  <a:pt x="296" y="73"/>
                </a:cubicBezTo>
                <a:close/>
                <a:moveTo>
                  <a:pt x="316" y="57"/>
                </a:moveTo>
                <a:cubicBezTo>
                  <a:pt x="317" y="58"/>
                  <a:pt x="317" y="58"/>
                  <a:pt x="318" y="58"/>
                </a:cubicBezTo>
                <a:cubicBezTo>
                  <a:pt x="319" y="58"/>
                  <a:pt x="320" y="58"/>
                  <a:pt x="320" y="57"/>
                </a:cubicBezTo>
                <a:cubicBezTo>
                  <a:pt x="327" y="50"/>
                  <a:pt x="327" y="50"/>
                  <a:pt x="327" y="50"/>
                </a:cubicBezTo>
                <a:cubicBezTo>
                  <a:pt x="328" y="49"/>
                  <a:pt x="328" y="47"/>
                  <a:pt x="327" y="46"/>
                </a:cubicBezTo>
                <a:cubicBezTo>
                  <a:pt x="326" y="45"/>
                  <a:pt x="324" y="45"/>
                  <a:pt x="323" y="46"/>
                </a:cubicBezTo>
                <a:cubicBezTo>
                  <a:pt x="316" y="53"/>
                  <a:pt x="316" y="53"/>
                  <a:pt x="316" y="53"/>
                </a:cubicBezTo>
                <a:cubicBezTo>
                  <a:pt x="315" y="54"/>
                  <a:pt x="315" y="56"/>
                  <a:pt x="316" y="57"/>
                </a:cubicBezTo>
                <a:close/>
                <a:moveTo>
                  <a:pt x="334" y="43"/>
                </a:moveTo>
                <a:cubicBezTo>
                  <a:pt x="334" y="43"/>
                  <a:pt x="335" y="42"/>
                  <a:pt x="336" y="42"/>
                </a:cubicBezTo>
                <a:cubicBezTo>
                  <a:pt x="342" y="36"/>
                  <a:pt x="342" y="36"/>
                  <a:pt x="342" y="36"/>
                </a:cubicBezTo>
                <a:cubicBezTo>
                  <a:pt x="343" y="34"/>
                  <a:pt x="343" y="32"/>
                  <a:pt x="342" y="31"/>
                </a:cubicBezTo>
                <a:cubicBezTo>
                  <a:pt x="341" y="30"/>
                  <a:pt x="339" y="30"/>
                  <a:pt x="338" y="31"/>
                </a:cubicBezTo>
                <a:cubicBezTo>
                  <a:pt x="331" y="37"/>
                  <a:pt x="331" y="37"/>
                  <a:pt x="331" y="37"/>
                </a:cubicBezTo>
                <a:cubicBezTo>
                  <a:pt x="330" y="39"/>
                  <a:pt x="330" y="41"/>
                  <a:pt x="331" y="42"/>
                </a:cubicBezTo>
                <a:cubicBezTo>
                  <a:pt x="332" y="42"/>
                  <a:pt x="333" y="43"/>
                  <a:pt x="334" y="43"/>
                </a:cubicBezTo>
                <a:close/>
                <a:moveTo>
                  <a:pt x="130" y="260"/>
                </a:moveTo>
                <a:cubicBezTo>
                  <a:pt x="131" y="260"/>
                  <a:pt x="132" y="260"/>
                  <a:pt x="132" y="259"/>
                </a:cubicBezTo>
                <a:cubicBezTo>
                  <a:pt x="308" y="84"/>
                  <a:pt x="308" y="84"/>
                  <a:pt x="308" y="84"/>
                </a:cubicBezTo>
                <a:cubicBezTo>
                  <a:pt x="308" y="83"/>
                  <a:pt x="308" y="83"/>
                  <a:pt x="308" y="83"/>
                </a:cubicBezTo>
                <a:cubicBezTo>
                  <a:pt x="309" y="83"/>
                  <a:pt x="309" y="83"/>
                  <a:pt x="309" y="83"/>
                </a:cubicBezTo>
                <a:cubicBezTo>
                  <a:pt x="315" y="76"/>
                  <a:pt x="315" y="76"/>
                  <a:pt x="315" y="76"/>
                </a:cubicBezTo>
                <a:cubicBezTo>
                  <a:pt x="319" y="72"/>
                  <a:pt x="319" y="72"/>
                  <a:pt x="319" y="72"/>
                </a:cubicBezTo>
                <a:cubicBezTo>
                  <a:pt x="322" y="70"/>
                  <a:pt x="322" y="70"/>
                  <a:pt x="322" y="70"/>
                </a:cubicBezTo>
                <a:cubicBezTo>
                  <a:pt x="335" y="57"/>
                  <a:pt x="335" y="57"/>
                  <a:pt x="335" y="57"/>
                </a:cubicBezTo>
                <a:cubicBezTo>
                  <a:pt x="338" y="54"/>
                  <a:pt x="338" y="54"/>
                  <a:pt x="338" y="54"/>
                </a:cubicBezTo>
                <a:cubicBezTo>
                  <a:pt x="339" y="52"/>
                  <a:pt x="339" y="52"/>
                  <a:pt x="339" y="52"/>
                </a:cubicBezTo>
                <a:cubicBezTo>
                  <a:pt x="341" y="51"/>
                  <a:pt x="341" y="49"/>
                  <a:pt x="339" y="48"/>
                </a:cubicBezTo>
                <a:cubicBezTo>
                  <a:pt x="338" y="47"/>
                  <a:pt x="336" y="47"/>
                  <a:pt x="335" y="48"/>
                </a:cubicBezTo>
                <a:cubicBezTo>
                  <a:pt x="333" y="50"/>
                  <a:pt x="333" y="50"/>
                  <a:pt x="333" y="50"/>
                </a:cubicBezTo>
                <a:cubicBezTo>
                  <a:pt x="330" y="53"/>
                  <a:pt x="330" y="53"/>
                  <a:pt x="330" y="53"/>
                </a:cubicBezTo>
                <a:cubicBezTo>
                  <a:pt x="305" y="78"/>
                  <a:pt x="305" y="78"/>
                  <a:pt x="305" y="78"/>
                </a:cubicBezTo>
                <a:cubicBezTo>
                  <a:pt x="304" y="78"/>
                  <a:pt x="304" y="79"/>
                  <a:pt x="304" y="79"/>
                </a:cubicBezTo>
                <a:cubicBezTo>
                  <a:pt x="304" y="79"/>
                  <a:pt x="304" y="79"/>
                  <a:pt x="303" y="79"/>
                </a:cubicBezTo>
                <a:cubicBezTo>
                  <a:pt x="128" y="255"/>
                  <a:pt x="128" y="255"/>
                  <a:pt x="128" y="255"/>
                </a:cubicBezTo>
                <a:cubicBezTo>
                  <a:pt x="127" y="256"/>
                  <a:pt x="127" y="258"/>
                  <a:pt x="128" y="259"/>
                </a:cubicBezTo>
                <a:cubicBezTo>
                  <a:pt x="129" y="260"/>
                  <a:pt x="129" y="260"/>
                  <a:pt x="130" y="260"/>
                </a:cubicBezTo>
                <a:close/>
                <a:moveTo>
                  <a:pt x="342" y="45"/>
                </a:moveTo>
                <a:cubicBezTo>
                  <a:pt x="342" y="46"/>
                  <a:pt x="343" y="46"/>
                  <a:pt x="344" y="46"/>
                </a:cubicBezTo>
                <a:cubicBezTo>
                  <a:pt x="345" y="46"/>
                  <a:pt x="346" y="46"/>
                  <a:pt x="346" y="45"/>
                </a:cubicBezTo>
                <a:cubicBezTo>
                  <a:pt x="352" y="40"/>
                  <a:pt x="352" y="40"/>
                  <a:pt x="352" y="40"/>
                </a:cubicBezTo>
                <a:cubicBezTo>
                  <a:pt x="352" y="40"/>
                  <a:pt x="352" y="40"/>
                  <a:pt x="352" y="40"/>
                </a:cubicBezTo>
                <a:cubicBezTo>
                  <a:pt x="358" y="33"/>
                  <a:pt x="358" y="33"/>
                  <a:pt x="358" y="33"/>
                </a:cubicBezTo>
                <a:cubicBezTo>
                  <a:pt x="360" y="32"/>
                  <a:pt x="360" y="30"/>
                  <a:pt x="358" y="29"/>
                </a:cubicBezTo>
                <a:cubicBezTo>
                  <a:pt x="357" y="28"/>
                  <a:pt x="355" y="28"/>
                  <a:pt x="354" y="29"/>
                </a:cubicBezTo>
                <a:cubicBezTo>
                  <a:pt x="352" y="30"/>
                  <a:pt x="352" y="30"/>
                  <a:pt x="352" y="30"/>
                </a:cubicBezTo>
                <a:cubicBezTo>
                  <a:pt x="352" y="30"/>
                  <a:pt x="352" y="30"/>
                  <a:pt x="352" y="31"/>
                </a:cubicBezTo>
                <a:cubicBezTo>
                  <a:pt x="342" y="41"/>
                  <a:pt x="342" y="41"/>
                  <a:pt x="342" y="41"/>
                </a:cubicBezTo>
                <a:cubicBezTo>
                  <a:pt x="341" y="42"/>
                  <a:pt x="341" y="44"/>
                  <a:pt x="342" y="45"/>
                </a:cubicBezTo>
                <a:close/>
                <a:moveTo>
                  <a:pt x="324" y="82"/>
                </a:moveTo>
                <a:cubicBezTo>
                  <a:pt x="333" y="73"/>
                  <a:pt x="333" y="73"/>
                  <a:pt x="333" y="73"/>
                </a:cubicBezTo>
                <a:cubicBezTo>
                  <a:pt x="333" y="73"/>
                  <a:pt x="333" y="72"/>
                  <a:pt x="333" y="72"/>
                </a:cubicBezTo>
                <a:cubicBezTo>
                  <a:pt x="334" y="72"/>
                  <a:pt x="334" y="72"/>
                  <a:pt x="334" y="71"/>
                </a:cubicBezTo>
                <a:cubicBezTo>
                  <a:pt x="349" y="57"/>
                  <a:pt x="349" y="57"/>
                  <a:pt x="349" y="57"/>
                </a:cubicBezTo>
                <a:cubicBezTo>
                  <a:pt x="350" y="56"/>
                  <a:pt x="350" y="54"/>
                  <a:pt x="349" y="53"/>
                </a:cubicBezTo>
                <a:cubicBezTo>
                  <a:pt x="347" y="51"/>
                  <a:pt x="345" y="51"/>
                  <a:pt x="344" y="53"/>
                </a:cubicBezTo>
                <a:cubicBezTo>
                  <a:pt x="330" y="67"/>
                  <a:pt x="330" y="67"/>
                  <a:pt x="330" y="67"/>
                </a:cubicBezTo>
                <a:cubicBezTo>
                  <a:pt x="329" y="67"/>
                  <a:pt x="329" y="68"/>
                  <a:pt x="329" y="68"/>
                </a:cubicBezTo>
                <a:cubicBezTo>
                  <a:pt x="329" y="68"/>
                  <a:pt x="329" y="68"/>
                  <a:pt x="328" y="68"/>
                </a:cubicBezTo>
                <a:cubicBezTo>
                  <a:pt x="320" y="77"/>
                  <a:pt x="320" y="77"/>
                  <a:pt x="320" y="77"/>
                </a:cubicBezTo>
                <a:cubicBezTo>
                  <a:pt x="319" y="78"/>
                  <a:pt x="318" y="79"/>
                  <a:pt x="319" y="81"/>
                </a:cubicBezTo>
                <a:cubicBezTo>
                  <a:pt x="318" y="80"/>
                  <a:pt x="316" y="80"/>
                  <a:pt x="316" y="81"/>
                </a:cubicBezTo>
                <a:cubicBezTo>
                  <a:pt x="130" y="267"/>
                  <a:pt x="130" y="267"/>
                  <a:pt x="130" y="267"/>
                </a:cubicBezTo>
                <a:cubicBezTo>
                  <a:pt x="128" y="268"/>
                  <a:pt x="128" y="270"/>
                  <a:pt x="130" y="272"/>
                </a:cubicBezTo>
                <a:cubicBezTo>
                  <a:pt x="130" y="272"/>
                  <a:pt x="131" y="273"/>
                  <a:pt x="132" y="273"/>
                </a:cubicBezTo>
                <a:cubicBezTo>
                  <a:pt x="133" y="273"/>
                  <a:pt x="133" y="272"/>
                  <a:pt x="134" y="272"/>
                </a:cubicBezTo>
                <a:cubicBezTo>
                  <a:pt x="320" y="86"/>
                  <a:pt x="320" y="86"/>
                  <a:pt x="320" y="86"/>
                </a:cubicBezTo>
                <a:cubicBezTo>
                  <a:pt x="321" y="85"/>
                  <a:pt x="321" y="83"/>
                  <a:pt x="321" y="82"/>
                </a:cubicBezTo>
                <a:cubicBezTo>
                  <a:pt x="321" y="82"/>
                  <a:pt x="321" y="83"/>
                  <a:pt x="322" y="83"/>
                </a:cubicBezTo>
                <a:cubicBezTo>
                  <a:pt x="323" y="83"/>
                  <a:pt x="323" y="82"/>
                  <a:pt x="324" y="82"/>
                </a:cubicBezTo>
                <a:close/>
                <a:moveTo>
                  <a:pt x="352" y="49"/>
                </a:moveTo>
                <a:cubicBezTo>
                  <a:pt x="353" y="50"/>
                  <a:pt x="354" y="50"/>
                  <a:pt x="354" y="50"/>
                </a:cubicBezTo>
                <a:cubicBezTo>
                  <a:pt x="355" y="50"/>
                  <a:pt x="356" y="50"/>
                  <a:pt x="357" y="49"/>
                </a:cubicBezTo>
                <a:cubicBezTo>
                  <a:pt x="367" y="39"/>
                  <a:pt x="367" y="39"/>
                  <a:pt x="367" y="39"/>
                </a:cubicBezTo>
                <a:cubicBezTo>
                  <a:pt x="368" y="38"/>
                  <a:pt x="368" y="36"/>
                  <a:pt x="367" y="35"/>
                </a:cubicBezTo>
                <a:cubicBezTo>
                  <a:pt x="365" y="33"/>
                  <a:pt x="363" y="33"/>
                  <a:pt x="362" y="35"/>
                </a:cubicBezTo>
                <a:cubicBezTo>
                  <a:pt x="352" y="45"/>
                  <a:pt x="352" y="45"/>
                  <a:pt x="352" y="45"/>
                </a:cubicBezTo>
                <a:cubicBezTo>
                  <a:pt x="351" y="46"/>
                  <a:pt x="351" y="48"/>
                  <a:pt x="352" y="49"/>
                </a:cubicBezTo>
                <a:close/>
                <a:moveTo>
                  <a:pt x="333" y="87"/>
                </a:moveTo>
                <a:cubicBezTo>
                  <a:pt x="334" y="86"/>
                  <a:pt x="334" y="84"/>
                  <a:pt x="333" y="82"/>
                </a:cubicBezTo>
                <a:cubicBezTo>
                  <a:pt x="332" y="81"/>
                  <a:pt x="330" y="81"/>
                  <a:pt x="328" y="82"/>
                </a:cubicBezTo>
                <a:cubicBezTo>
                  <a:pt x="129" y="282"/>
                  <a:pt x="129" y="282"/>
                  <a:pt x="129" y="282"/>
                </a:cubicBezTo>
                <a:cubicBezTo>
                  <a:pt x="127" y="283"/>
                  <a:pt x="127" y="285"/>
                  <a:pt x="129" y="287"/>
                </a:cubicBezTo>
                <a:cubicBezTo>
                  <a:pt x="129" y="287"/>
                  <a:pt x="130" y="287"/>
                  <a:pt x="131" y="287"/>
                </a:cubicBezTo>
                <a:cubicBezTo>
                  <a:pt x="132" y="287"/>
                  <a:pt x="132" y="287"/>
                  <a:pt x="133" y="287"/>
                </a:cubicBezTo>
                <a:lnTo>
                  <a:pt x="333" y="87"/>
                </a:lnTo>
                <a:close/>
                <a:moveTo>
                  <a:pt x="335" y="83"/>
                </a:moveTo>
                <a:cubicBezTo>
                  <a:pt x="336" y="83"/>
                  <a:pt x="337" y="83"/>
                  <a:pt x="337" y="82"/>
                </a:cubicBezTo>
                <a:cubicBezTo>
                  <a:pt x="341" y="78"/>
                  <a:pt x="341" y="78"/>
                  <a:pt x="341" y="78"/>
                </a:cubicBezTo>
                <a:cubicBezTo>
                  <a:pt x="344" y="76"/>
                  <a:pt x="344" y="76"/>
                  <a:pt x="344" y="76"/>
                </a:cubicBezTo>
                <a:cubicBezTo>
                  <a:pt x="361" y="58"/>
                  <a:pt x="361" y="58"/>
                  <a:pt x="361" y="58"/>
                </a:cubicBezTo>
                <a:cubicBezTo>
                  <a:pt x="362" y="57"/>
                  <a:pt x="362" y="55"/>
                  <a:pt x="361" y="54"/>
                </a:cubicBezTo>
                <a:cubicBezTo>
                  <a:pt x="360" y="53"/>
                  <a:pt x="358" y="53"/>
                  <a:pt x="357" y="54"/>
                </a:cubicBezTo>
                <a:cubicBezTo>
                  <a:pt x="339" y="71"/>
                  <a:pt x="339" y="71"/>
                  <a:pt x="339" y="71"/>
                </a:cubicBezTo>
                <a:cubicBezTo>
                  <a:pt x="337" y="74"/>
                  <a:pt x="337" y="74"/>
                  <a:pt x="337" y="74"/>
                </a:cubicBezTo>
                <a:cubicBezTo>
                  <a:pt x="333" y="78"/>
                  <a:pt x="333" y="78"/>
                  <a:pt x="333" y="78"/>
                </a:cubicBezTo>
                <a:cubicBezTo>
                  <a:pt x="332" y="79"/>
                  <a:pt x="332" y="81"/>
                  <a:pt x="333" y="82"/>
                </a:cubicBezTo>
                <a:cubicBezTo>
                  <a:pt x="333" y="83"/>
                  <a:pt x="334" y="83"/>
                  <a:pt x="335" y="83"/>
                </a:cubicBezTo>
                <a:close/>
                <a:moveTo>
                  <a:pt x="372" y="46"/>
                </a:moveTo>
                <a:cubicBezTo>
                  <a:pt x="373" y="46"/>
                  <a:pt x="374" y="46"/>
                  <a:pt x="374" y="45"/>
                </a:cubicBezTo>
                <a:cubicBezTo>
                  <a:pt x="386" y="34"/>
                  <a:pt x="386" y="34"/>
                  <a:pt x="386" y="34"/>
                </a:cubicBezTo>
                <a:cubicBezTo>
                  <a:pt x="386" y="34"/>
                  <a:pt x="386" y="34"/>
                  <a:pt x="386" y="34"/>
                </a:cubicBezTo>
                <a:cubicBezTo>
                  <a:pt x="388" y="32"/>
                  <a:pt x="388" y="32"/>
                  <a:pt x="388" y="32"/>
                </a:cubicBezTo>
                <a:cubicBezTo>
                  <a:pt x="391" y="29"/>
                  <a:pt x="391" y="29"/>
                  <a:pt x="391" y="29"/>
                </a:cubicBezTo>
                <a:cubicBezTo>
                  <a:pt x="394" y="26"/>
                  <a:pt x="394" y="26"/>
                  <a:pt x="394" y="26"/>
                </a:cubicBezTo>
                <a:cubicBezTo>
                  <a:pt x="395" y="24"/>
                  <a:pt x="395" y="22"/>
                  <a:pt x="394" y="21"/>
                </a:cubicBezTo>
                <a:cubicBezTo>
                  <a:pt x="394" y="21"/>
                  <a:pt x="393" y="21"/>
                  <a:pt x="393" y="20"/>
                </a:cubicBezTo>
                <a:cubicBezTo>
                  <a:pt x="392" y="20"/>
                  <a:pt x="391" y="20"/>
                  <a:pt x="391" y="21"/>
                </a:cubicBezTo>
                <a:cubicBezTo>
                  <a:pt x="390" y="21"/>
                  <a:pt x="390" y="21"/>
                  <a:pt x="390" y="21"/>
                </a:cubicBezTo>
                <a:cubicBezTo>
                  <a:pt x="387" y="24"/>
                  <a:pt x="387" y="24"/>
                  <a:pt x="387" y="24"/>
                </a:cubicBezTo>
                <a:cubicBezTo>
                  <a:pt x="387" y="24"/>
                  <a:pt x="387" y="24"/>
                  <a:pt x="387" y="24"/>
                </a:cubicBezTo>
                <a:cubicBezTo>
                  <a:pt x="385" y="26"/>
                  <a:pt x="385" y="26"/>
                  <a:pt x="385" y="26"/>
                </a:cubicBezTo>
                <a:cubicBezTo>
                  <a:pt x="385" y="26"/>
                  <a:pt x="385" y="26"/>
                  <a:pt x="385" y="26"/>
                </a:cubicBezTo>
                <a:cubicBezTo>
                  <a:pt x="382" y="29"/>
                  <a:pt x="382" y="29"/>
                  <a:pt x="382" y="29"/>
                </a:cubicBezTo>
                <a:cubicBezTo>
                  <a:pt x="379" y="32"/>
                  <a:pt x="379" y="32"/>
                  <a:pt x="379" y="32"/>
                </a:cubicBezTo>
                <a:cubicBezTo>
                  <a:pt x="376" y="36"/>
                  <a:pt x="376" y="36"/>
                  <a:pt x="376" y="36"/>
                </a:cubicBezTo>
                <a:cubicBezTo>
                  <a:pt x="376" y="36"/>
                  <a:pt x="376" y="36"/>
                  <a:pt x="376" y="36"/>
                </a:cubicBezTo>
                <a:cubicBezTo>
                  <a:pt x="370" y="41"/>
                  <a:pt x="370" y="41"/>
                  <a:pt x="370" y="41"/>
                </a:cubicBezTo>
                <a:cubicBezTo>
                  <a:pt x="369" y="42"/>
                  <a:pt x="369" y="44"/>
                  <a:pt x="370" y="45"/>
                </a:cubicBezTo>
                <a:cubicBezTo>
                  <a:pt x="371" y="46"/>
                  <a:pt x="371" y="46"/>
                  <a:pt x="372" y="46"/>
                </a:cubicBezTo>
                <a:close/>
                <a:moveTo>
                  <a:pt x="390" y="44"/>
                </a:moveTo>
                <a:cubicBezTo>
                  <a:pt x="393" y="40"/>
                  <a:pt x="393" y="40"/>
                  <a:pt x="393" y="40"/>
                </a:cubicBezTo>
                <a:cubicBezTo>
                  <a:pt x="394" y="39"/>
                  <a:pt x="394" y="37"/>
                  <a:pt x="393" y="36"/>
                </a:cubicBezTo>
                <a:cubicBezTo>
                  <a:pt x="392" y="35"/>
                  <a:pt x="390" y="35"/>
                  <a:pt x="389" y="36"/>
                </a:cubicBezTo>
                <a:cubicBezTo>
                  <a:pt x="385" y="40"/>
                  <a:pt x="385" y="40"/>
                  <a:pt x="385" y="40"/>
                </a:cubicBezTo>
                <a:cubicBezTo>
                  <a:pt x="384" y="41"/>
                  <a:pt x="384" y="43"/>
                  <a:pt x="385" y="44"/>
                </a:cubicBezTo>
                <a:cubicBezTo>
                  <a:pt x="386" y="45"/>
                  <a:pt x="387" y="45"/>
                  <a:pt x="387" y="45"/>
                </a:cubicBezTo>
                <a:cubicBezTo>
                  <a:pt x="388" y="45"/>
                  <a:pt x="389" y="45"/>
                  <a:pt x="390" y="44"/>
                </a:cubicBezTo>
                <a:close/>
                <a:moveTo>
                  <a:pt x="381" y="52"/>
                </a:moveTo>
                <a:cubicBezTo>
                  <a:pt x="383" y="51"/>
                  <a:pt x="383" y="49"/>
                  <a:pt x="381" y="48"/>
                </a:cubicBezTo>
                <a:cubicBezTo>
                  <a:pt x="380" y="46"/>
                  <a:pt x="378" y="46"/>
                  <a:pt x="377" y="48"/>
                </a:cubicBezTo>
                <a:cubicBezTo>
                  <a:pt x="370" y="54"/>
                  <a:pt x="370" y="54"/>
                  <a:pt x="370" y="54"/>
                </a:cubicBezTo>
                <a:cubicBezTo>
                  <a:pt x="351" y="73"/>
                  <a:pt x="351" y="73"/>
                  <a:pt x="351" y="73"/>
                </a:cubicBezTo>
                <a:cubicBezTo>
                  <a:pt x="351" y="73"/>
                  <a:pt x="351" y="73"/>
                  <a:pt x="351" y="73"/>
                </a:cubicBezTo>
                <a:cubicBezTo>
                  <a:pt x="348" y="77"/>
                  <a:pt x="348" y="77"/>
                  <a:pt x="348" y="77"/>
                </a:cubicBezTo>
                <a:cubicBezTo>
                  <a:pt x="132" y="292"/>
                  <a:pt x="132" y="292"/>
                  <a:pt x="132" y="292"/>
                </a:cubicBezTo>
                <a:cubicBezTo>
                  <a:pt x="131" y="294"/>
                  <a:pt x="131" y="295"/>
                  <a:pt x="132" y="297"/>
                </a:cubicBezTo>
                <a:cubicBezTo>
                  <a:pt x="133" y="297"/>
                  <a:pt x="134" y="298"/>
                  <a:pt x="135" y="298"/>
                </a:cubicBezTo>
                <a:cubicBezTo>
                  <a:pt x="135" y="298"/>
                  <a:pt x="136" y="297"/>
                  <a:pt x="137" y="297"/>
                </a:cubicBezTo>
                <a:cubicBezTo>
                  <a:pt x="353" y="81"/>
                  <a:pt x="353" y="81"/>
                  <a:pt x="353" y="81"/>
                </a:cubicBezTo>
                <a:lnTo>
                  <a:pt x="381" y="52"/>
                </a:lnTo>
                <a:close/>
                <a:moveTo>
                  <a:pt x="388" y="59"/>
                </a:moveTo>
                <a:cubicBezTo>
                  <a:pt x="391" y="56"/>
                  <a:pt x="391" y="56"/>
                  <a:pt x="391" y="56"/>
                </a:cubicBezTo>
                <a:cubicBezTo>
                  <a:pt x="392" y="55"/>
                  <a:pt x="392" y="53"/>
                  <a:pt x="391" y="52"/>
                </a:cubicBezTo>
                <a:cubicBezTo>
                  <a:pt x="390" y="51"/>
                  <a:pt x="388" y="51"/>
                  <a:pt x="387" y="52"/>
                </a:cubicBezTo>
                <a:cubicBezTo>
                  <a:pt x="384" y="55"/>
                  <a:pt x="384" y="55"/>
                  <a:pt x="384" y="55"/>
                </a:cubicBezTo>
                <a:cubicBezTo>
                  <a:pt x="383" y="56"/>
                  <a:pt x="383" y="58"/>
                  <a:pt x="384" y="59"/>
                </a:cubicBezTo>
                <a:cubicBezTo>
                  <a:pt x="385" y="60"/>
                  <a:pt x="385" y="60"/>
                  <a:pt x="386" y="60"/>
                </a:cubicBezTo>
                <a:cubicBezTo>
                  <a:pt x="387" y="60"/>
                  <a:pt x="388" y="60"/>
                  <a:pt x="388" y="59"/>
                </a:cubicBezTo>
                <a:close/>
                <a:moveTo>
                  <a:pt x="416" y="30"/>
                </a:moveTo>
                <a:cubicBezTo>
                  <a:pt x="417" y="30"/>
                  <a:pt x="417" y="30"/>
                  <a:pt x="418" y="30"/>
                </a:cubicBezTo>
                <a:cubicBezTo>
                  <a:pt x="424" y="24"/>
                  <a:pt x="424" y="24"/>
                  <a:pt x="424" y="24"/>
                </a:cubicBezTo>
                <a:cubicBezTo>
                  <a:pt x="425" y="23"/>
                  <a:pt x="425" y="21"/>
                  <a:pt x="424" y="20"/>
                </a:cubicBezTo>
                <a:cubicBezTo>
                  <a:pt x="422" y="18"/>
                  <a:pt x="420" y="18"/>
                  <a:pt x="419" y="20"/>
                </a:cubicBezTo>
                <a:cubicBezTo>
                  <a:pt x="414" y="25"/>
                  <a:pt x="414" y="25"/>
                  <a:pt x="414" y="25"/>
                </a:cubicBezTo>
                <a:cubicBezTo>
                  <a:pt x="412" y="26"/>
                  <a:pt x="412" y="28"/>
                  <a:pt x="414" y="30"/>
                </a:cubicBezTo>
                <a:cubicBezTo>
                  <a:pt x="414" y="30"/>
                  <a:pt x="415" y="30"/>
                  <a:pt x="416" y="30"/>
                </a:cubicBezTo>
                <a:close/>
                <a:moveTo>
                  <a:pt x="403" y="44"/>
                </a:moveTo>
                <a:cubicBezTo>
                  <a:pt x="403" y="44"/>
                  <a:pt x="404" y="43"/>
                  <a:pt x="405" y="43"/>
                </a:cubicBezTo>
                <a:cubicBezTo>
                  <a:pt x="407" y="41"/>
                  <a:pt x="407" y="41"/>
                  <a:pt x="407" y="41"/>
                </a:cubicBezTo>
                <a:cubicBezTo>
                  <a:pt x="408" y="40"/>
                  <a:pt x="408" y="38"/>
                  <a:pt x="407" y="36"/>
                </a:cubicBezTo>
                <a:cubicBezTo>
                  <a:pt x="406" y="35"/>
                  <a:pt x="404" y="35"/>
                  <a:pt x="402" y="36"/>
                </a:cubicBezTo>
                <a:cubicBezTo>
                  <a:pt x="400" y="38"/>
                  <a:pt x="400" y="38"/>
                  <a:pt x="400" y="38"/>
                </a:cubicBezTo>
                <a:cubicBezTo>
                  <a:pt x="399" y="40"/>
                  <a:pt x="399" y="42"/>
                  <a:pt x="400" y="43"/>
                </a:cubicBezTo>
                <a:cubicBezTo>
                  <a:pt x="401" y="43"/>
                  <a:pt x="402" y="44"/>
                  <a:pt x="403" y="44"/>
                </a:cubicBezTo>
                <a:close/>
                <a:moveTo>
                  <a:pt x="372" y="66"/>
                </a:moveTo>
                <a:cubicBezTo>
                  <a:pt x="369" y="69"/>
                  <a:pt x="369" y="69"/>
                  <a:pt x="369" y="69"/>
                </a:cubicBezTo>
                <a:cubicBezTo>
                  <a:pt x="365" y="74"/>
                  <a:pt x="365" y="74"/>
                  <a:pt x="365" y="74"/>
                </a:cubicBezTo>
                <a:cubicBezTo>
                  <a:pt x="364" y="75"/>
                  <a:pt x="364" y="77"/>
                  <a:pt x="365" y="78"/>
                </a:cubicBezTo>
                <a:cubicBezTo>
                  <a:pt x="366" y="79"/>
                  <a:pt x="366" y="79"/>
                  <a:pt x="367" y="79"/>
                </a:cubicBezTo>
                <a:cubicBezTo>
                  <a:pt x="368" y="79"/>
                  <a:pt x="369" y="79"/>
                  <a:pt x="369" y="78"/>
                </a:cubicBezTo>
                <a:cubicBezTo>
                  <a:pt x="374" y="74"/>
                  <a:pt x="374" y="74"/>
                  <a:pt x="374" y="74"/>
                </a:cubicBezTo>
                <a:cubicBezTo>
                  <a:pt x="377" y="71"/>
                  <a:pt x="377" y="71"/>
                  <a:pt x="377" y="71"/>
                </a:cubicBezTo>
                <a:cubicBezTo>
                  <a:pt x="378" y="70"/>
                  <a:pt x="378" y="68"/>
                  <a:pt x="377" y="66"/>
                </a:cubicBezTo>
                <a:cubicBezTo>
                  <a:pt x="375" y="65"/>
                  <a:pt x="374" y="65"/>
                  <a:pt x="372" y="66"/>
                </a:cubicBezTo>
                <a:close/>
                <a:moveTo>
                  <a:pt x="362" y="86"/>
                </a:moveTo>
                <a:cubicBezTo>
                  <a:pt x="363" y="84"/>
                  <a:pt x="363" y="82"/>
                  <a:pt x="362" y="81"/>
                </a:cubicBezTo>
                <a:cubicBezTo>
                  <a:pt x="361" y="80"/>
                  <a:pt x="359" y="80"/>
                  <a:pt x="358" y="81"/>
                </a:cubicBezTo>
                <a:cubicBezTo>
                  <a:pt x="142" y="297"/>
                  <a:pt x="142" y="297"/>
                  <a:pt x="142" y="297"/>
                </a:cubicBezTo>
                <a:cubicBezTo>
                  <a:pt x="141" y="298"/>
                  <a:pt x="141" y="300"/>
                  <a:pt x="142" y="301"/>
                </a:cubicBezTo>
                <a:cubicBezTo>
                  <a:pt x="143" y="302"/>
                  <a:pt x="143" y="302"/>
                  <a:pt x="144" y="302"/>
                </a:cubicBezTo>
                <a:cubicBezTo>
                  <a:pt x="145" y="302"/>
                  <a:pt x="146" y="302"/>
                  <a:pt x="146" y="301"/>
                </a:cubicBezTo>
                <a:lnTo>
                  <a:pt x="362" y="86"/>
                </a:lnTo>
                <a:close/>
                <a:moveTo>
                  <a:pt x="380" y="80"/>
                </a:moveTo>
                <a:cubicBezTo>
                  <a:pt x="381" y="80"/>
                  <a:pt x="381" y="80"/>
                  <a:pt x="382" y="79"/>
                </a:cubicBezTo>
                <a:cubicBezTo>
                  <a:pt x="384" y="77"/>
                  <a:pt x="384" y="77"/>
                  <a:pt x="384" y="77"/>
                </a:cubicBezTo>
                <a:cubicBezTo>
                  <a:pt x="386" y="76"/>
                  <a:pt x="386" y="74"/>
                  <a:pt x="384" y="73"/>
                </a:cubicBezTo>
                <a:cubicBezTo>
                  <a:pt x="383" y="72"/>
                  <a:pt x="381" y="72"/>
                  <a:pt x="380" y="73"/>
                </a:cubicBezTo>
                <a:cubicBezTo>
                  <a:pt x="378" y="75"/>
                  <a:pt x="378" y="75"/>
                  <a:pt x="378" y="75"/>
                </a:cubicBezTo>
                <a:cubicBezTo>
                  <a:pt x="376" y="76"/>
                  <a:pt x="376" y="78"/>
                  <a:pt x="378" y="79"/>
                </a:cubicBezTo>
                <a:cubicBezTo>
                  <a:pt x="378" y="80"/>
                  <a:pt x="379" y="80"/>
                  <a:pt x="380" y="80"/>
                </a:cubicBezTo>
                <a:close/>
                <a:moveTo>
                  <a:pt x="429" y="31"/>
                </a:moveTo>
                <a:cubicBezTo>
                  <a:pt x="430" y="31"/>
                  <a:pt x="430" y="31"/>
                  <a:pt x="431" y="30"/>
                </a:cubicBezTo>
                <a:cubicBezTo>
                  <a:pt x="433" y="29"/>
                  <a:pt x="433" y="29"/>
                  <a:pt x="433" y="29"/>
                </a:cubicBezTo>
                <a:cubicBezTo>
                  <a:pt x="434" y="27"/>
                  <a:pt x="434" y="25"/>
                  <a:pt x="433" y="24"/>
                </a:cubicBezTo>
                <a:cubicBezTo>
                  <a:pt x="432" y="23"/>
                  <a:pt x="430" y="23"/>
                  <a:pt x="429" y="24"/>
                </a:cubicBezTo>
                <a:cubicBezTo>
                  <a:pt x="427" y="26"/>
                  <a:pt x="427" y="26"/>
                  <a:pt x="427" y="26"/>
                </a:cubicBezTo>
                <a:cubicBezTo>
                  <a:pt x="426" y="27"/>
                  <a:pt x="426" y="29"/>
                  <a:pt x="427" y="30"/>
                </a:cubicBezTo>
                <a:cubicBezTo>
                  <a:pt x="427" y="31"/>
                  <a:pt x="428" y="31"/>
                  <a:pt x="429" y="31"/>
                </a:cubicBezTo>
                <a:close/>
                <a:moveTo>
                  <a:pt x="414" y="47"/>
                </a:moveTo>
                <a:cubicBezTo>
                  <a:pt x="414" y="47"/>
                  <a:pt x="415" y="46"/>
                  <a:pt x="416" y="46"/>
                </a:cubicBezTo>
                <a:cubicBezTo>
                  <a:pt x="423" y="38"/>
                  <a:pt x="423" y="38"/>
                  <a:pt x="423" y="38"/>
                </a:cubicBezTo>
                <a:cubicBezTo>
                  <a:pt x="424" y="37"/>
                  <a:pt x="424" y="35"/>
                  <a:pt x="423" y="34"/>
                </a:cubicBezTo>
                <a:cubicBezTo>
                  <a:pt x="422" y="33"/>
                  <a:pt x="420" y="33"/>
                  <a:pt x="419" y="34"/>
                </a:cubicBezTo>
                <a:cubicBezTo>
                  <a:pt x="411" y="41"/>
                  <a:pt x="411" y="41"/>
                  <a:pt x="411" y="41"/>
                </a:cubicBezTo>
                <a:cubicBezTo>
                  <a:pt x="410" y="43"/>
                  <a:pt x="410" y="45"/>
                  <a:pt x="411" y="46"/>
                </a:cubicBezTo>
                <a:cubicBezTo>
                  <a:pt x="412" y="46"/>
                  <a:pt x="413" y="47"/>
                  <a:pt x="414" y="47"/>
                </a:cubicBezTo>
                <a:close/>
                <a:moveTo>
                  <a:pt x="405" y="48"/>
                </a:moveTo>
                <a:cubicBezTo>
                  <a:pt x="392" y="61"/>
                  <a:pt x="392" y="61"/>
                  <a:pt x="392" y="61"/>
                </a:cubicBezTo>
                <a:cubicBezTo>
                  <a:pt x="391" y="62"/>
                  <a:pt x="391" y="64"/>
                  <a:pt x="392" y="65"/>
                </a:cubicBezTo>
                <a:cubicBezTo>
                  <a:pt x="392" y="66"/>
                  <a:pt x="393" y="66"/>
                  <a:pt x="394" y="66"/>
                </a:cubicBezTo>
                <a:cubicBezTo>
                  <a:pt x="395" y="66"/>
                  <a:pt x="396" y="66"/>
                  <a:pt x="396" y="65"/>
                </a:cubicBezTo>
                <a:cubicBezTo>
                  <a:pt x="409" y="52"/>
                  <a:pt x="409" y="52"/>
                  <a:pt x="409" y="52"/>
                </a:cubicBezTo>
                <a:cubicBezTo>
                  <a:pt x="410" y="51"/>
                  <a:pt x="410" y="49"/>
                  <a:pt x="409" y="48"/>
                </a:cubicBezTo>
                <a:cubicBezTo>
                  <a:pt x="408" y="47"/>
                  <a:pt x="406" y="47"/>
                  <a:pt x="405" y="48"/>
                </a:cubicBezTo>
                <a:close/>
                <a:moveTo>
                  <a:pt x="151" y="311"/>
                </a:moveTo>
                <a:cubicBezTo>
                  <a:pt x="375" y="86"/>
                  <a:pt x="375" y="86"/>
                  <a:pt x="375" y="86"/>
                </a:cubicBezTo>
                <a:cubicBezTo>
                  <a:pt x="377" y="85"/>
                  <a:pt x="377" y="83"/>
                  <a:pt x="375" y="82"/>
                </a:cubicBezTo>
                <a:cubicBezTo>
                  <a:pt x="374" y="80"/>
                  <a:pt x="372" y="80"/>
                  <a:pt x="371" y="82"/>
                </a:cubicBezTo>
                <a:cubicBezTo>
                  <a:pt x="146" y="307"/>
                  <a:pt x="146" y="307"/>
                  <a:pt x="146" y="307"/>
                </a:cubicBezTo>
                <a:cubicBezTo>
                  <a:pt x="145" y="308"/>
                  <a:pt x="145" y="310"/>
                  <a:pt x="146" y="311"/>
                </a:cubicBezTo>
                <a:cubicBezTo>
                  <a:pt x="147" y="311"/>
                  <a:pt x="148" y="312"/>
                  <a:pt x="148" y="312"/>
                </a:cubicBezTo>
                <a:cubicBezTo>
                  <a:pt x="149" y="312"/>
                  <a:pt x="150" y="311"/>
                  <a:pt x="151" y="311"/>
                </a:cubicBezTo>
                <a:close/>
                <a:moveTo>
                  <a:pt x="432" y="39"/>
                </a:moveTo>
                <a:cubicBezTo>
                  <a:pt x="433" y="39"/>
                  <a:pt x="434" y="40"/>
                  <a:pt x="434" y="40"/>
                </a:cubicBezTo>
                <a:cubicBezTo>
                  <a:pt x="435" y="40"/>
                  <a:pt x="436" y="39"/>
                  <a:pt x="437" y="39"/>
                </a:cubicBezTo>
                <a:cubicBezTo>
                  <a:pt x="445" y="31"/>
                  <a:pt x="445" y="31"/>
                  <a:pt x="445" y="31"/>
                </a:cubicBezTo>
                <a:cubicBezTo>
                  <a:pt x="448" y="27"/>
                  <a:pt x="448" y="27"/>
                  <a:pt x="448" y="27"/>
                </a:cubicBezTo>
                <a:cubicBezTo>
                  <a:pt x="449" y="26"/>
                  <a:pt x="449" y="24"/>
                  <a:pt x="448" y="23"/>
                </a:cubicBezTo>
                <a:cubicBezTo>
                  <a:pt x="447" y="22"/>
                  <a:pt x="445" y="22"/>
                  <a:pt x="444" y="23"/>
                </a:cubicBezTo>
                <a:cubicBezTo>
                  <a:pt x="440" y="26"/>
                  <a:pt x="440" y="26"/>
                  <a:pt x="440" y="26"/>
                </a:cubicBezTo>
                <a:cubicBezTo>
                  <a:pt x="439" y="28"/>
                  <a:pt x="439" y="28"/>
                  <a:pt x="439" y="28"/>
                </a:cubicBezTo>
                <a:cubicBezTo>
                  <a:pt x="438" y="29"/>
                  <a:pt x="438" y="29"/>
                  <a:pt x="438" y="29"/>
                </a:cubicBezTo>
                <a:cubicBezTo>
                  <a:pt x="432" y="35"/>
                  <a:pt x="432" y="35"/>
                  <a:pt x="432" y="35"/>
                </a:cubicBezTo>
                <a:cubicBezTo>
                  <a:pt x="431" y="36"/>
                  <a:pt x="431" y="38"/>
                  <a:pt x="432" y="39"/>
                </a:cubicBezTo>
                <a:close/>
                <a:moveTo>
                  <a:pt x="428" y="39"/>
                </a:moveTo>
                <a:cubicBezTo>
                  <a:pt x="423" y="43"/>
                  <a:pt x="423" y="43"/>
                  <a:pt x="423" y="43"/>
                </a:cubicBezTo>
                <a:cubicBezTo>
                  <a:pt x="422" y="44"/>
                  <a:pt x="422" y="46"/>
                  <a:pt x="423" y="48"/>
                </a:cubicBezTo>
                <a:cubicBezTo>
                  <a:pt x="424" y="48"/>
                  <a:pt x="425" y="49"/>
                  <a:pt x="426" y="49"/>
                </a:cubicBezTo>
                <a:cubicBezTo>
                  <a:pt x="426" y="49"/>
                  <a:pt x="427" y="48"/>
                  <a:pt x="428" y="48"/>
                </a:cubicBezTo>
                <a:cubicBezTo>
                  <a:pt x="432" y="43"/>
                  <a:pt x="432" y="43"/>
                  <a:pt x="432" y="43"/>
                </a:cubicBezTo>
                <a:cubicBezTo>
                  <a:pt x="433" y="42"/>
                  <a:pt x="433" y="40"/>
                  <a:pt x="432" y="39"/>
                </a:cubicBezTo>
                <a:cubicBezTo>
                  <a:pt x="431" y="38"/>
                  <a:pt x="429" y="38"/>
                  <a:pt x="428" y="39"/>
                </a:cubicBezTo>
                <a:close/>
                <a:moveTo>
                  <a:pt x="153" y="323"/>
                </a:moveTo>
                <a:cubicBezTo>
                  <a:pt x="388" y="88"/>
                  <a:pt x="388" y="88"/>
                  <a:pt x="388" y="88"/>
                </a:cubicBezTo>
                <a:cubicBezTo>
                  <a:pt x="389" y="87"/>
                  <a:pt x="389" y="85"/>
                  <a:pt x="388" y="83"/>
                </a:cubicBezTo>
                <a:cubicBezTo>
                  <a:pt x="386" y="82"/>
                  <a:pt x="384" y="82"/>
                  <a:pt x="383" y="83"/>
                </a:cubicBezTo>
                <a:cubicBezTo>
                  <a:pt x="148" y="318"/>
                  <a:pt x="148" y="318"/>
                  <a:pt x="148" y="318"/>
                </a:cubicBezTo>
                <a:cubicBezTo>
                  <a:pt x="147" y="319"/>
                  <a:pt x="147" y="321"/>
                  <a:pt x="148" y="323"/>
                </a:cubicBezTo>
                <a:cubicBezTo>
                  <a:pt x="149" y="323"/>
                  <a:pt x="150" y="323"/>
                  <a:pt x="151" y="323"/>
                </a:cubicBezTo>
                <a:cubicBezTo>
                  <a:pt x="151" y="323"/>
                  <a:pt x="152" y="323"/>
                  <a:pt x="153" y="323"/>
                </a:cubicBezTo>
                <a:close/>
                <a:moveTo>
                  <a:pt x="419" y="48"/>
                </a:moveTo>
                <a:cubicBezTo>
                  <a:pt x="411" y="56"/>
                  <a:pt x="411" y="56"/>
                  <a:pt x="411" y="56"/>
                </a:cubicBezTo>
                <a:cubicBezTo>
                  <a:pt x="397" y="69"/>
                  <a:pt x="397" y="69"/>
                  <a:pt x="397" y="69"/>
                </a:cubicBezTo>
                <a:cubicBezTo>
                  <a:pt x="396" y="71"/>
                  <a:pt x="396" y="73"/>
                  <a:pt x="397" y="74"/>
                </a:cubicBezTo>
                <a:cubicBezTo>
                  <a:pt x="398" y="74"/>
                  <a:pt x="399" y="75"/>
                  <a:pt x="399" y="75"/>
                </a:cubicBezTo>
                <a:cubicBezTo>
                  <a:pt x="400" y="75"/>
                  <a:pt x="401" y="74"/>
                  <a:pt x="402" y="74"/>
                </a:cubicBezTo>
                <a:cubicBezTo>
                  <a:pt x="415" y="60"/>
                  <a:pt x="415" y="60"/>
                  <a:pt x="415" y="60"/>
                </a:cubicBezTo>
                <a:cubicBezTo>
                  <a:pt x="423" y="52"/>
                  <a:pt x="423" y="52"/>
                  <a:pt x="423" y="52"/>
                </a:cubicBezTo>
                <a:cubicBezTo>
                  <a:pt x="424" y="51"/>
                  <a:pt x="424" y="49"/>
                  <a:pt x="423" y="48"/>
                </a:cubicBezTo>
                <a:cubicBezTo>
                  <a:pt x="422" y="47"/>
                  <a:pt x="420" y="47"/>
                  <a:pt x="419" y="48"/>
                </a:cubicBezTo>
                <a:close/>
                <a:moveTo>
                  <a:pt x="452" y="23"/>
                </a:moveTo>
                <a:cubicBezTo>
                  <a:pt x="452" y="23"/>
                  <a:pt x="453" y="22"/>
                  <a:pt x="454" y="22"/>
                </a:cubicBezTo>
                <a:cubicBezTo>
                  <a:pt x="456" y="20"/>
                  <a:pt x="456" y="20"/>
                  <a:pt x="456" y="20"/>
                </a:cubicBezTo>
                <a:cubicBezTo>
                  <a:pt x="457" y="18"/>
                  <a:pt x="457" y="16"/>
                  <a:pt x="456" y="15"/>
                </a:cubicBezTo>
                <a:cubicBezTo>
                  <a:pt x="455" y="14"/>
                  <a:pt x="453" y="14"/>
                  <a:pt x="451" y="15"/>
                </a:cubicBezTo>
                <a:cubicBezTo>
                  <a:pt x="449" y="17"/>
                  <a:pt x="449" y="17"/>
                  <a:pt x="449" y="17"/>
                </a:cubicBezTo>
                <a:cubicBezTo>
                  <a:pt x="448" y="19"/>
                  <a:pt x="448" y="21"/>
                  <a:pt x="449" y="22"/>
                </a:cubicBezTo>
                <a:cubicBezTo>
                  <a:pt x="450" y="22"/>
                  <a:pt x="451" y="23"/>
                  <a:pt x="452" y="23"/>
                </a:cubicBezTo>
                <a:close/>
                <a:moveTo>
                  <a:pt x="157" y="324"/>
                </a:moveTo>
                <a:cubicBezTo>
                  <a:pt x="152" y="328"/>
                  <a:pt x="152" y="328"/>
                  <a:pt x="152" y="328"/>
                </a:cubicBezTo>
                <a:cubicBezTo>
                  <a:pt x="151" y="330"/>
                  <a:pt x="151" y="331"/>
                  <a:pt x="152" y="333"/>
                </a:cubicBezTo>
                <a:cubicBezTo>
                  <a:pt x="153" y="333"/>
                  <a:pt x="154" y="334"/>
                  <a:pt x="155" y="334"/>
                </a:cubicBezTo>
                <a:cubicBezTo>
                  <a:pt x="155" y="334"/>
                  <a:pt x="156" y="333"/>
                  <a:pt x="157" y="333"/>
                </a:cubicBezTo>
                <a:cubicBezTo>
                  <a:pt x="161" y="328"/>
                  <a:pt x="161" y="328"/>
                  <a:pt x="161" y="328"/>
                </a:cubicBezTo>
                <a:cubicBezTo>
                  <a:pt x="162" y="327"/>
                  <a:pt x="162" y="325"/>
                  <a:pt x="161" y="324"/>
                </a:cubicBezTo>
                <a:cubicBezTo>
                  <a:pt x="160" y="323"/>
                  <a:pt x="158" y="323"/>
                  <a:pt x="157" y="324"/>
                </a:cubicBezTo>
                <a:close/>
                <a:moveTo>
                  <a:pt x="419" y="66"/>
                </a:moveTo>
                <a:cubicBezTo>
                  <a:pt x="418" y="65"/>
                  <a:pt x="416" y="65"/>
                  <a:pt x="415" y="66"/>
                </a:cubicBezTo>
                <a:cubicBezTo>
                  <a:pt x="413" y="68"/>
                  <a:pt x="413" y="68"/>
                  <a:pt x="413" y="68"/>
                </a:cubicBezTo>
                <a:cubicBezTo>
                  <a:pt x="166" y="315"/>
                  <a:pt x="166" y="315"/>
                  <a:pt x="166" y="315"/>
                </a:cubicBezTo>
                <a:cubicBezTo>
                  <a:pt x="164" y="316"/>
                  <a:pt x="164" y="318"/>
                  <a:pt x="166" y="320"/>
                </a:cubicBezTo>
                <a:cubicBezTo>
                  <a:pt x="166" y="320"/>
                  <a:pt x="167" y="320"/>
                  <a:pt x="168" y="320"/>
                </a:cubicBezTo>
                <a:cubicBezTo>
                  <a:pt x="169" y="320"/>
                  <a:pt x="169" y="320"/>
                  <a:pt x="170" y="320"/>
                </a:cubicBezTo>
                <a:cubicBezTo>
                  <a:pt x="419" y="70"/>
                  <a:pt x="419" y="70"/>
                  <a:pt x="419" y="70"/>
                </a:cubicBezTo>
                <a:cubicBezTo>
                  <a:pt x="421" y="69"/>
                  <a:pt x="421" y="67"/>
                  <a:pt x="419" y="66"/>
                </a:cubicBezTo>
                <a:close/>
                <a:moveTo>
                  <a:pt x="434" y="46"/>
                </a:moveTo>
                <a:cubicBezTo>
                  <a:pt x="427" y="53"/>
                  <a:pt x="427" y="53"/>
                  <a:pt x="427" y="53"/>
                </a:cubicBezTo>
                <a:cubicBezTo>
                  <a:pt x="426" y="55"/>
                  <a:pt x="426" y="57"/>
                  <a:pt x="427" y="58"/>
                </a:cubicBezTo>
                <a:cubicBezTo>
                  <a:pt x="428" y="58"/>
                  <a:pt x="429" y="59"/>
                  <a:pt x="429" y="59"/>
                </a:cubicBezTo>
                <a:cubicBezTo>
                  <a:pt x="430" y="59"/>
                  <a:pt x="431" y="58"/>
                  <a:pt x="432" y="58"/>
                </a:cubicBezTo>
                <a:cubicBezTo>
                  <a:pt x="439" y="51"/>
                  <a:pt x="439" y="51"/>
                  <a:pt x="439" y="51"/>
                </a:cubicBezTo>
                <a:cubicBezTo>
                  <a:pt x="440" y="50"/>
                  <a:pt x="440" y="48"/>
                  <a:pt x="439" y="47"/>
                </a:cubicBezTo>
                <a:cubicBezTo>
                  <a:pt x="440" y="47"/>
                  <a:pt x="440" y="48"/>
                  <a:pt x="441" y="48"/>
                </a:cubicBezTo>
                <a:cubicBezTo>
                  <a:pt x="441" y="48"/>
                  <a:pt x="442" y="47"/>
                  <a:pt x="443" y="47"/>
                </a:cubicBezTo>
                <a:cubicBezTo>
                  <a:pt x="453" y="37"/>
                  <a:pt x="453" y="37"/>
                  <a:pt x="453" y="37"/>
                </a:cubicBezTo>
                <a:cubicBezTo>
                  <a:pt x="454" y="36"/>
                  <a:pt x="454" y="34"/>
                  <a:pt x="453" y="32"/>
                </a:cubicBezTo>
                <a:cubicBezTo>
                  <a:pt x="451" y="31"/>
                  <a:pt x="449" y="31"/>
                  <a:pt x="448" y="32"/>
                </a:cubicBezTo>
                <a:cubicBezTo>
                  <a:pt x="438" y="42"/>
                  <a:pt x="438" y="42"/>
                  <a:pt x="438" y="42"/>
                </a:cubicBezTo>
                <a:cubicBezTo>
                  <a:pt x="437" y="43"/>
                  <a:pt x="437" y="45"/>
                  <a:pt x="438" y="46"/>
                </a:cubicBezTo>
                <a:cubicBezTo>
                  <a:pt x="437" y="45"/>
                  <a:pt x="435" y="45"/>
                  <a:pt x="434" y="46"/>
                </a:cubicBezTo>
                <a:close/>
                <a:moveTo>
                  <a:pt x="455" y="30"/>
                </a:moveTo>
                <a:cubicBezTo>
                  <a:pt x="456" y="30"/>
                  <a:pt x="457" y="31"/>
                  <a:pt x="458" y="31"/>
                </a:cubicBezTo>
                <a:cubicBezTo>
                  <a:pt x="458" y="31"/>
                  <a:pt x="459" y="30"/>
                  <a:pt x="460" y="30"/>
                </a:cubicBezTo>
                <a:cubicBezTo>
                  <a:pt x="465" y="24"/>
                  <a:pt x="465" y="24"/>
                  <a:pt x="465" y="24"/>
                </a:cubicBezTo>
                <a:cubicBezTo>
                  <a:pt x="475" y="15"/>
                  <a:pt x="475" y="15"/>
                  <a:pt x="475" y="15"/>
                </a:cubicBezTo>
                <a:cubicBezTo>
                  <a:pt x="476" y="13"/>
                  <a:pt x="476" y="11"/>
                  <a:pt x="475" y="10"/>
                </a:cubicBezTo>
                <a:cubicBezTo>
                  <a:pt x="474" y="9"/>
                  <a:pt x="472" y="9"/>
                  <a:pt x="470" y="10"/>
                </a:cubicBezTo>
                <a:cubicBezTo>
                  <a:pt x="455" y="25"/>
                  <a:pt x="455" y="25"/>
                  <a:pt x="455" y="25"/>
                </a:cubicBezTo>
                <a:cubicBezTo>
                  <a:pt x="454" y="26"/>
                  <a:pt x="454" y="28"/>
                  <a:pt x="455" y="30"/>
                </a:cubicBezTo>
                <a:close/>
                <a:moveTo>
                  <a:pt x="471" y="28"/>
                </a:moveTo>
                <a:cubicBezTo>
                  <a:pt x="472" y="28"/>
                  <a:pt x="473" y="29"/>
                  <a:pt x="474" y="29"/>
                </a:cubicBezTo>
                <a:cubicBezTo>
                  <a:pt x="474" y="29"/>
                  <a:pt x="475" y="28"/>
                  <a:pt x="476" y="28"/>
                </a:cubicBezTo>
                <a:cubicBezTo>
                  <a:pt x="484" y="20"/>
                  <a:pt x="484" y="20"/>
                  <a:pt x="484" y="20"/>
                </a:cubicBezTo>
                <a:cubicBezTo>
                  <a:pt x="484" y="20"/>
                  <a:pt x="484" y="19"/>
                  <a:pt x="484" y="19"/>
                </a:cubicBezTo>
                <a:cubicBezTo>
                  <a:pt x="485" y="19"/>
                  <a:pt x="485" y="18"/>
                  <a:pt x="485" y="18"/>
                </a:cubicBezTo>
                <a:cubicBezTo>
                  <a:pt x="490" y="13"/>
                  <a:pt x="490" y="13"/>
                  <a:pt x="490" y="13"/>
                </a:cubicBezTo>
                <a:cubicBezTo>
                  <a:pt x="491" y="12"/>
                  <a:pt x="491" y="10"/>
                  <a:pt x="490" y="9"/>
                </a:cubicBezTo>
                <a:cubicBezTo>
                  <a:pt x="489" y="8"/>
                  <a:pt x="487" y="8"/>
                  <a:pt x="486" y="9"/>
                </a:cubicBezTo>
                <a:cubicBezTo>
                  <a:pt x="481" y="14"/>
                  <a:pt x="481" y="14"/>
                  <a:pt x="481" y="14"/>
                </a:cubicBezTo>
                <a:cubicBezTo>
                  <a:pt x="481" y="14"/>
                  <a:pt x="480" y="14"/>
                  <a:pt x="480" y="15"/>
                </a:cubicBezTo>
                <a:cubicBezTo>
                  <a:pt x="480" y="15"/>
                  <a:pt x="480" y="15"/>
                  <a:pt x="479" y="15"/>
                </a:cubicBezTo>
                <a:cubicBezTo>
                  <a:pt x="471" y="23"/>
                  <a:pt x="471" y="23"/>
                  <a:pt x="471" y="23"/>
                </a:cubicBezTo>
                <a:cubicBezTo>
                  <a:pt x="470" y="25"/>
                  <a:pt x="470" y="26"/>
                  <a:pt x="471" y="28"/>
                </a:cubicBezTo>
                <a:close/>
                <a:moveTo>
                  <a:pt x="388" y="114"/>
                </a:moveTo>
                <a:cubicBezTo>
                  <a:pt x="389" y="114"/>
                  <a:pt x="390" y="114"/>
                  <a:pt x="390" y="113"/>
                </a:cubicBezTo>
                <a:cubicBezTo>
                  <a:pt x="393" y="111"/>
                  <a:pt x="393" y="111"/>
                  <a:pt x="393" y="111"/>
                </a:cubicBezTo>
                <a:cubicBezTo>
                  <a:pt x="393" y="110"/>
                  <a:pt x="393" y="110"/>
                  <a:pt x="393" y="110"/>
                </a:cubicBezTo>
                <a:cubicBezTo>
                  <a:pt x="394" y="110"/>
                  <a:pt x="394" y="109"/>
                  <a:pt x="394" y="109"/>
                </a:cubicBezTo>
                <a:cubicBezTo>
                  <a:pt x="427" y="77"/>
                  <a:pt x="427" y="77"/>
                  <a:pt x="427" y="77"/>
                </a:cubicBezTo>
                <a:cubicBezTo>
                  <a:pt x="428" y="76"/>
                  <a:pt x="428" y="74"/>
                  <a:pt x="427" y="72"/>
                </a:cubicBezTo>
                <a:cubicBezTo>
                  <a:pt x="425" y="71"/>
                  <a:pt x="423" y="71"/>
                  <a:pt x="422" y="72"/>
                </a:cubicBezTo>
                <a:cubicBezTo>
                  <a:pt x="390" y="105"/>
                  <a:pt x="390" y="105"/>
                  <a:pt x="390" y="105"/>
                </a:cubicBezTo>
                <a:cubicBezTo>
                  <a:pt x="390" y="105"/>
                  <a:pt x="389" y="105"/>
                  <a:pt x="389" y="106"/>
                </a:cubicBezTo>
                <a:cubicBezTo>
                  <a:pt x="389" y="106"/>
                  <a:pt x="389" y="106"/>
                  <a:pt x="388" y="106"/>
                </a:cubicBezTo>
                <a:cubicBezTo>
                  <a:pt x="386" y="109"/>
                  <a:pt x="386" y="109"/>
                  <a:pt x="386" y="109"/>
                </a:cubicBezTo>
                <a:cubicBezTo>
                  <a:pt x="385" y="110"/>
                  <a:pt x="385" y="112"/>
                  <a:pt x="386" y="113"/>
                </a:cubicBezTo>
                <a:cubicBezTo>
                  <a:pt x="387" y="114"/>
                  <a:pt x="387" y="114"/>
                  <a:pt x="388" y="114"/>
                </a:cubicBezTo>
                <a:close/>
                <a:moveTo>
                  <a:pt x="363" y="136"/>
                </a:moveTo>
                <a:cubicBezTo>
                  <a:pt x="362" y="135"/>
                  <a:pt x="360" y="135"/>
                  <a:pt x="358" y="136"/>
                </a:cubicBezTo>
                <a:cubicBezTo>
                  <a:pt x="167" y="328"/>
                  <a:pt x="167" y="328"/>
                  <a:pt x="167" y="328"/>
                </a:cubicBezTo>
                <a:cubicBezTo>
                  <a:pt x="166" y="329"/>
                  <a:pt x="166" y="331"/>
                  <a:pt x="167" y="332"/>
                </a:cubicBezTo>
                <a:cubicBezTo>
                  <a:pt x="168" y="333"/>
                  <a:pt x="168" y="333"/>
                  <a:pt x="169" y="333"/>
                </a:cubicBezTo>
                <a:cubicBezTo>
                  <a:pt x="170" y="333"/>
                  <a:pt x="171" y="333"/>
                  <a:pt x="171" y="332"/>
                </a:cubicBezTo>
                <a:cubicBezTo>
                  <a:pt x="363" y="141"/>
                  <a:pt x="363" y="141"/>
                  <a:pt x="363" y="141"/>
                </a:cubicBezTo>
                <a:cubicBezTo>
                  <a:pt x="364" y="139"/>
                  <a:pt x="364" y="137"/>
                  <a:pt x="363" y="136"/>
                </a:cubicBezTo>
                <a:close/>
                <a:moveTo>
                  <a:pt x="166" y="333"/>
                </a:moveTo>
                <a:cubicBezTo>
                  <a:pt x="165" y="332"/>
                  <a:pt x="163" y="332"/>
                  <a:pt x="161" y="333"/>
                </a:cubicBezTo>
                <a:cubicBezTo>
                  <a:pt x="151" y="343"/>
                  <a:pt x="151" y="343"/>
                  <a:pt x="151" y="343"/>
                </a:cubicBezTo>
                <a:cubicBezTo>
                  <a:pt x="150" y="344"/>
                  <a:pt x="150" y="346"/>
                  <a:pt x="151" y="348"/>
                </a:cubicBezTo>
                <a:cubicBezTo>
                  <a:pt x="152" y="348"/>
                  <a:pt x="153" y="349"/>
                  <a:pt x="154" y="349"/>
                </a:cubicBezTo>
                <a:cubicBezTo>
                  <a:pt x="154" y="349"/>
                  <a:pt x="155" y="348"/>
                  <a:pt x="156" y="348"/>
                </a:cubicBezTo>
                <a:cubicBezTo>
                  <a:pt x="166" y="338"/>
                  <a:pt x="166" y="338"/>
                  <a:pt x="166" y="338"/>
                </a:cubicBezTo>
                <a:cubicBezTo>
                  <a:pt x="167" y="336"/>
                  <a:pt x="167" y="334"/>
                  <a:pt x="166" y="333"/>
                </a:cubicBezTo>
                <a:close/>
                <a:moveTo>
                  <a:pt x="465" y="30"/>
                </a:moveTo>
                <a:cubicBezTo>
                  <a:pt x="459" y="35"/>
                  <a:pt x="459" y="35"/>
                  <a:pt x="459" y="35"/>
                </a:cubicBezTo>
                <a:cubicBezTo>
                  <a:pt x="459" y="35"/>
                  <a:pt x="459" y="35"/>
                  <a:pt x="459" y="35"/>
                </a:cubicBezTo>
                <a:cubicBezTo>
                  <a:pt x="449" y="45"/>
                  <a:pt x="449" y="45"/>
                  <a:pt x="449" y="45"/>
                </a:cubicBezTo>
                <a:cubicBezTo>
                  <a:pt x="448" y="46"/>
                  <a:pt x="448" y="48"/>
                  <a:pt x="449" y="49"/>
                </a:cubicBezTo>
                <a:cubicBezTo>
                  <a:pt x="448" y="48"/>
                  <a:pt x="446" y="48"/>
                  <a:pt x="445" y="49"/>
                </a:cubicBezTo>
                <a:cubicBezTo>
                  <a:pt x="434" y="61"/>
                  <a:pt x="434" y="61"/>
                  <a:pt x="434" y="61"/>
                </a:cubicBezTo>
                <a:cubicBezTo>
                  <a:pt x="434" y="61"/>
                  <a:pt x="434" y="61"/>
                  <a:pt x="434" y="61"/>
                </a:cubicBezTo>
                <a:cubicBezTo>
                  <a:pt x="429" y="66"/>
                  <a:pt x="429" y="66"/>
                  <a:pt x="429" y="66"/>
                </a:cubicBezTo>
                <a:cubicBezTo>
                  <a:pt x="428" y="67"/>
                  <a:pt x="428" y="69"/>
                  <a:pt x="429" y="70"/>
                </a:cubicBezTo>
                <a:cubicBezTo>
                  <a:pt x="430" y="71"/>
                  <a:pt x="430" y="71"/>
                  <a:pt x="431" y="71"/>
                </a:cubicBezTo>
                <a:cubicBezTo>
                  <a:pt x="432" y="71"/>
                  <a:pt x="433" y="71"/>
                  <a:pt x="433" y="70"/>
                </a:cubicBezTo>
                <a:cubicBezTo>
                  <a:pt x="449" y="54"/>
                  <a:pt x="449" y="54"/>
                  <a:pt x="449" y="54"/>
                </a:cubicBezTo>
                <a:cubicBezTo>
                  <a:pt x="450" y="54"/>
                  <a:pt x="450" y="54"/>
                  <a:pt x="450" y="54"/>
                </a:cubicBezTo>
                <a:cubicBezTo>
                  <a:pt x="451" y="52"/>
                  <a:pt x="451" y="51"/>
                  <a:pt x="450" y="49"/>
                </a:cubicBezTo>
                <a:cubicBezTo>
                  <a:pt x="451" y="50"/>
                  <a:pt x="451" y="50"/>
                  <a:pt x="452" y="50"/>
                </a:cubicBezTo>
                <a:cubicBezTo>
                  <a:pt x="453" y="50"/>
                  <a:pt x="454" y="50"/>
                  <a:pt x="454" y="49"/>
                </a:cubicBezTo>
                <a:cubicBezTo>
                  <a:pt x="469" y="34"/>
                  <a:pt x="469" y="34"/>
                  <a:pt x="469" y="34"/>
                </a:cubicBezTo>
                <a:cubicBezTo>
                  <a:pt x="470" y="33"/>
                  <a:pt x="470" y="33"/>
                  <a:pt x="470" y="32"/>
                </a:cubicBezTo>
                <a:cubicBezTo>
                  <a:pt x="470" y="31"/>
                  <a:pt x="470" y="30"/>
                  <a:pt x="469" y="30"/>
                </a:cubicBezTo>
                <a:cubicBezTo>
                  <a:pt x="468" y="28"/>
                  <a:pt x="466" y="28"/>
                  <a:pt x="465" y="30"/>
                </a:cubicBezTo>
                <a:close/>
                <a:moveTo>
                  <a:pt x="165" y="352"/>
                </a:moveTo>
                <a:cubicBezTo>
                  <a:pt x="169" y="348"/>
                  <a:pt x="169" y="348"/>
                  <a:pt x="169" y="348"/>
                </a:cubicBezTo>
                <a:cubicBezTo>
                  <a:pt x="170" y="347"/>
                  <a:pt x="170" y="345"/>
                  <a:pt x="169" y="344"/>
                </a:cubicBezTo>
                <a:cubicBezTo>
                  <a:pt x="168" y="343"/>
                  <a:pt x="166" y="343"/>
                  <a:pt x="165" y="344"/>
                </a:cubicBezTo>
                <a:cubicBezTo>
                  <a:pt x="161" y="348"/>
                  <a:pt x="161" y="348"/>
                  <a:pt x="161" y="348"/>
                </a:cubicBezTo>
                <a:cubicBezTo>
                  <a:pt x="160" y="349"/>
                  <a:pt x="160" y="351"/>
                  <a:pt x="161" y="352"/>
                </a:cubicBezTo>
                <a:cubicBezTo>
                  <a:pt x="161" y="353"/>
                  <a:pt x="162" y="353"/>
                  <a:pt x="163" y="353"/>
                </a:cubicBezTo>
                <a:cubicBezTo>
                  <a:pt x="164" y="353"/>
                  <a:pt x="164" y="353"/>
                  <a:pt x="165" y="352"/>
                </a:cubicBezTo>
                <a:close/>
                <a:moveTo>
                  <a:pt x="174" y="342"/>
                </a:moveTo>
                <a:cubicBezTo>
                  <a:pt x="175" y="342"/>
                  <a:pt x="176" y="342"/>
                  <a:pt x="176" y="341"/>
                </a:cubicBezTo>
                <a:cubicBezTo>
                  <a:pt x="370" y="148"/>
                  <a:pt x="370" y="148"/>
                  <a:pt x="370" y="148"/>
                </a:cubicBezTo>
                <a:cubicBezTo>
                  <a:pt x="371" y="147"/>
                  <a:pt x="371" y="145"/>
                  <a:pt x="370" y="143"/>
                </a:cubicBezTo>
                <a:cubicBezTo>
                  <a:pt x="368" y="142"/>
                  <a:pt x="366" y="142"/>
                  <a:pt x="365" y="143"/>
                </a:cubicBezTo>
                <a:cubicBezTo>
                  <a:pt x="172" y="337"/>
                  <a:pt x="172" y="337"/>
                  <a:pt x="172" y="337"/>
                </a:cubicBezTo>
                <a:cubicBezTo>
                  <a:pt x="171" y="338"/>
                  <a:pt x="171" y="340"/>
                  <a:pt x="172" y="341"/>
                </a:cubicBezTo>
                <a:cubicBezTo>
                  <a:pt x="172" y="342"/>
                  <a:pt x="173" y="342"/>
                  <a:pt x="174" y="342"/>
                </a:cubicBezTo>
                <a:close/>
                <a:moveTo>
                  <a:pt x="478" y="38"/>
                </a:moveTo>
                <a:cubicBezTo>
                  <a:pt x="479" y="38"/>
                  <a:pt x="479" y="38"/>
                  <a:pt x="480" y="37"/>
                </a:cubicBezTo>
                <a:cubicBezTo>
                  <a:pt x="490" y="28"/>
                  <a:pt x="490" y="28"/>
                  <a:pt x="490" y="28"/>
                </a:cubicBezTo>
                <a:cubicBezTo>
                  <a:pt x="491" y="26"/>
                  <a:pt x="491" y="24"/>
                  <a:pt x="490" y="23"/>
                </a:cubicBezTo>
                <a:cubicBezTo>
                  <a:pt x="489" y="22"/>
                  <a:pt x="487" y="22"/>
                  <a:pt x="485" y="23"/>
                </a:cubicBezTo>
                <a:cubicBezTo>
                  <a:pt x="476" y="33"/>
                  <a:pt x="476" y="33"/>
                  <a:pt x="476" y="33"/>
                </a:cubicBezTo>
                <a:cubicBezTo>
                  <a:pt x="474" y="34"/>
                  <a:pt x="474" y="36"/>
                  <a:pt x="476" y="37"/>
                </a:cubicBezTo>
                <a:cubicBezTo>
                  <a:pt x="476" y="38"/>
                  <a:pt x="477" y="38"/>
                  <a:pt x="478" y="38"/>
                </a:cubicBezTo>
                <a:close/>
                <a:moveTo>
                  <a:pt x="471" y="37"/>
                </a:moveTo>
                <a:cubicBezTo>
                  <a:pt x="466" y="43"/>
                  <a:pt x="466" y="43"/>
                  <a:pt x="466" y="43"/>
                </a:cubicBezTo>
                <a:cubicBezTo>
                  <a:pt x="465" y="44"/>
                  <a:pt x="465" y="46"/>
                  <a:pt x="466" y="47"/>
                </a:cubicBezTo>
                <a:cubicBezTo>
                  <a:pt x="466" y="48"/>
                  <a:pt x="467" y="48"/>
                  <a:pt x="468" y="48"/>
                </a:cubicBezTo>
                <a:cubicBezTo>
                  <a:pt x="469" y="48"/>
                  <a:pt x="470" y="48"/>
                  <a:pt x="470" y="47"/>
                </a:cubicBezTo>
                <a:cubicBezTo>
                  <a:pt x="476" y="42"/>
                  <a:pt x="476" y="42"/>
                  <a:pt x="476" y="42"/>
                </a:cubicBezTo>
                <a:cubicBezTo>
                  <a:pt x="477" y="41"/>
                  <a:pt x="477" y="39"/>
                  <a:pt x="476" y="37"/>
                </a:cubicBezTo>
                <a:cubicBezTo>
                  <a:pt x="474" y="36"/>
                  <a:pt x="472" y="36"/>
                  <a:pt x="471" y="37"/>
                </a:cubicBezTo>
                <a:close/>
                <a:moveTo>
                  <a:pt x="464" y="50"/>
                </a:moveTo>
                <a:cubicBezTo>
                  <a:pt x="464" y="50"/>
                  <a:pt x="464" y="50"/>
                  <a:pt x="464" y="50"/>
                </a:cubicBezTo>
                <a:cubicBezTo>
                  <a:pt x="464" y="50"/>
                  <a:pt x="464" y="50"/>
                  <a:pt x="463" y="50"/>
                </a:cubicBezTo>
                <a:cubicBezTo>
                  <a:pt x="463" y="50"/>
                  <a:pt x="463" y="50"/>
                  <a:pt x="463" y="50"/>
                </a:cubicBezTo>
                <a:cubicBezTo>
                  <a:pt x="463" y="50"/>
                  <a:pt x="463" y="50"/>
                  <a:pt x="463" y="49"/>
                </a:cubicBezTo>
                <a:cubicBezTo>
                  <a:pt x="463" y="49"/>
                  <a:pt x="463" y="49"/>
                  <a:pt x="463" y="49"/>
                </a:cubicBezTo>
                <a:cubicBezTo>
                  <a:pt x="462" y="49"/>
                  <a:pt x="462" y="49"/>
                  <a:pt x="462" y="49"/>
                </a:cubicBezTo>
                <a:cubicBezTo>
                  <a:pt x="462" y="49"/>
                  <a:pt x="462" y="49"/>
                  <a:pt x="461" y="49"/>
                </a:cubicBezTo>
                <a:cubicBezTo>
                  <a:pt x="461" y="49"/>
                  <a:pt x="461" y="49"/>
                  <a:pt x="461" y="49"/>
                </a:cubicBezTo>
                <a:cubicBezTo>
                  <a:pt x="461" y="49"/>
                  <a:pt x="460" y="49"/>
                  <a:pt x="460" y="49"/>
                </a:cubicBezTo>
                <a:cubicBezTo>
                  <a:pt x="460" y="49"/>
                  <a:pt x="460" y="49"/>
                  <a:pt x="460" y="49"/>
                </a:cubicBezTo>
                <a:cubicBezTo>
                  <a:pt x="460" y="49"/>
                  <a:pt x="459" y="49"/>
                  <a:pt x="459" y="49"/>
                </a:cubicBezTo>
                <a:cubicBezTo>
                  <a:pt x="459" y="49"/>
                  <a:pt x="459" y="49"/>
                  <a:pt x="459" y="50"/>
                </a:cubicBezTo>
                <a:cubicBezTo>
                  <a:pt x="459" y="50"/>
                  <a:pt x="459" y="50"/>
                  <a:pt x="459" y="50"/>
                </a:cubicBezTo>
                <a:cubicBezTo>
                  <a:pt x="459" y="50"/>
                  <a:pt x="459" y="50"/>
                  <a:pt x="459" y="50"/>
                </a:cubicBezTo>
                <a:cubicBezTo>
                  <a:pt x="457" y="52"/>
                  <a:pt x="457" y="52"/>
                  <a:pt x="457" y="52"/>
                </a:cubicBezTo>
                <a:cubicBezTo>
                  <a:pt x="450" y="59"/>
                  <a:pt x="450" y="59"/>
                  <a:pt x="450" y="59"/>
                </a:cubicBezTo>
                <a:cubicBezTo>
                  <a:pt x="450" y="59"/>
                  <a:pt x="450" y="59"/>
                  <a:pt x="450" y="59"/>
                </a:cubicBezTo>
                <a:cubicBezTo>
                  <a:pt x="441" y="68"/>
                  <a:pt x="441" y="68"/>
                  <a:pt x="441" y="68"/>
                </a:cubicBezTo>
                <a:cubicBezTo>
                  <a:pt x="439" y="69"/>
                  <a:pt x="439" y="71"/>
                  <a:pt x="441" y="72"/>
                </a:cubicBezTo>
                <a:cubicBezTo>
                  <a:pt x="441" y="73"/>
                  <a:pt x="442" y="73"/>
                  <a:pt x="443" y="73"/>
                </a:cubicBezTo>
                <a:cubicBezTo>
                  <a:pt x="444" y="73"/>
                  <a:pt x="444" y="73"/>
                  <a:pt x="445" y="72"/>
                </a:cubicBezTo>
                <a:cubicBezTo>
                  <a:pt x="463" y="54"/>
                  <a:pt x="463" y="54"/>
                  <a:pt x="463" y="54"/>
                </a:cubicBezTo>
                <a:cubicBezTo>
                  <a:pt x="463" y="54"/>
                  <a:pt x="463" y="54"/>
                  <a:pt x="463" y="54"/>
                </a:cubicBezTo>
                <a:cubicBezTo>
                  <a:pt x="463" y="54"/>
                  <a:pt x="463" y="54"/>
                  <a:pt x="464" y="54"/>
                </a:cubicBezTo>
                <a:cubicBezTo>
                  <a:pt x="464" y="54"/>
                  <a:pt x="464" y="53"/>
                  <a:pt x="464" y="53"/>
                </a:cubicBezTo>
                <a:cubicBezTo>
                  <a:pt x="464" y="53"/>
                  <a:pt x="464" y="53"/>
                  <a:pt x="464" y="53"/>
                </a:cubicBezTo>
                <a:cubicBezTo>
                  <a:pt x="464" y="52"/>
                  <a:pt x="464" y="52"/>
                  <a:pt x="464" y="52"/>
                </a:cubicBezTo>
                <a:cubicBezTo>
                  <a:pt x="464" y="52"/>
                  <a:pt x="464" y="52"/>
                  <a:pt x="464" y="52"/>
                </a:cubicBezTo>
                <a:cubicBezTo>
                  <a:pt x="464" y="51"/>
                  <a:pt x="464" y="51"/>
                  <a:pt x="464" y="51"/>
                </a:cubicBezTo>
                <a:cubicBezTo>
                  <a:pt x="464" y="51"/>
                  <a:pt x="464" y="51"/>
                  <a:pt x="464" y="50"/>
                </a:cubicBezTo>
                <a:close/>
                <a:moveTo>
                  <a:pt x="490" y="23"/>
                </a:moveTo>
                <a:cubicBezTo>
                  <a:pt x="491" y="23"/>
                  <a:pt x="492" y="24"/>
                  <a:pt x="492" y="24"/>
                </a:cubicBezTo>
                <a:cubicBezTo>
                  <a:pt x="493" y="24"/>
                  <a:pt x="494" y="23"/>
                  <a:pt x="495" y="23"/>
                </a:cubicBezTo>
                <a:cubicBezTo>
                  <a:pt x="502" y="15"/>
                  <a:pt x="502" y="15"/>
                  <a:pt x="502" y="15"/>
                </a:cubicBezTo>
                <a:cubicBezTo>
                  <a:pt x="506" y="11"/>
                  <a:pt x="506" y="11"/>
                  <a:pt x="506" y="11"/>
                </a:cubicBezTo>
                <a:cubicBezTo>
                  <a:pt x="508" y="10"/>
                  <a:pt x="508" y="8"/>
                  <a:pt x="506" y="7"/>
                </a:cubicBezTo>
                <a:cubicBezTo>
                  <a:pt x="505" y="5"/>
                  <a:pt x="503" y="5"/>
                  <a:pt x="502" y="7"/>
                </a:cubicBezTo>
                <a:cubicBezTo>
                  <a:pt x="495" y="14"/>
                  <a:pt x="495" y="14"/>
                  <a:pt x="495" y="14"/>
                </a:cubicBezTo>
                <a:cubicBezTo>
                  <a:pt x="490" y="18"/>
                  <a:pt x="490" y="18"/>
                  <a:pt x="490" y="18"/>
                </a:cubicBezTo>
                <a:cubicBezTo>
                  <a:pt x="489" y="20"/>
                  <a:pt x="489" y="22"/>
                  <a:pt x="490" y="23"/>
                </a:cubicBezTo>
                <a:close/>
                <a:moveTo>
                  <a:pt x="429" y="80"/>
                </a:moveTo>
                <a:cubicBezTo>
                  <a:pt x="415" y="93"/>
                  <a:pt x="415" y="93"/>
                  <a:pt x="415" y="93"/>
                </a:cubicBezTo>
                <a:cubicBezTo>
                  <a:pt x="415" y="93"/>
                  <a:pt x="415" y="94"/>
                  <a:pt x="415" y="94"/>
                </a:cubicBezTo>
                <a:cubicBezTo>
                  <a:pt x="414" y="94"/>
                  <a:pt x="414" y="95"/>
                  <a:pt x="414" y="95"/>
                </a:cubicBezTo>
                <a:cubicBezTo>
                  <a:pt x="411" y="97"/>
                  <a:pt x="411" y="97"/>
                  <a:pt x="411" y="97"/>
                </a:cubicBezTo>
                <a:cubicBezTo>
                  <a:pt x="410" y="99"/>
                  <a:pt x="410" y="100"/>
                  <a:pt x="411" y="102"/>
                </a:cubicBezTo>
                <a:cubicBezTo>
                  <a:pt x="412" y="102"/>
                  <a:pt x="413" y="103"/>
                  <a:pt x="414" y="103"/>
                </a:cubicBezTo>
                <a:cubicBezTo>
                  <a:pt x="414" y="103"/>
                  <a:pt x="415" y="102"/>
                  <a:pt x="416" y="102"/>
                </a:cubicBezTo>
                <a:cubicBezTo>
                  <a:pt x="418" y="99"/>
                  <a:pt x="418" y="99"/>
                  <a:pt x="418" y="99"/>
                </a:cubicBezTo>
                <a:cubicBezTo>
                  <a:pt x="418" y="99"/>
                  <a:pt x="419" y="99"/>
                  <a:pt x="419" y="98"/>
                </a:cubicBezTo>
                <a:cubicBezTo>
                  <a:pt x="419" y="98"/>
                  <a:pt x="420" y="98"/>
                  <a:pt x="420" y="98"/>
                </a:cubicBezTo>
                <a:cubicBezTo>
                  <a:pt x="433" y="84"/>
                  <a:pt x="433" y="84"/>
                  <a:pt x="433" y="84"/>
                </a:cubicBezTo>
                <a:cubicBezTo>
                  <a:pt x="434" y="83"/>
                  <a:pt x="434" y="81"/>
                  <a:pt x="433" y="80"/>
                </a:cubicBezTo>
                <a:cubicBezTo>
                  <a:pt x="432" y="79"/>
                  <a:pt x="430" y="79"/>
                  <a:pt x="429" y="80"/>
                </a:cubicBezTo>
                <a:close/>
                <a:moveTo>
                  <a:pt x="432" y="95"/>
                </a:moveTo>
                <a:cubicBezTo>
                  <a:pt x="431" y="94"/>
                  <a:pt x="429" y="94"/>
                  <a:pt x="428" y="95"/>
                </a:cubicBezTo>
                <a:cubicBezTo>
                  <a:pt x="415" y="108"/>
                  <a:pt x="415" y="108"/>
                  <a:pt x="415" y="108"/>
                </a:cubicBezTo>
                <a:cubicBezTo>
                  <a:pt x="413" y="109"/>
                  <a:pt x="413" y="111"/>
                  <a:pt x="415" y="112"/>
                </a:cubicBezTo>
                <a:cubicBezTo>
                  <a:pt x="415" y="113"/>
                  <a:pt x="416" y="113"/>
                  <a:pt x="417" y="113"/>
                </a:cubicBezTo>
                <a:cubicBezTo>
                  <a:pt x="418" y="113"/>
                  <a:pt x="418" y="113"/>
                  <a:pt x="419" y="112"/>
                </a:cubicBezTo>
                <a:cubicBezTo>
                  <a:pt x="432" y="99"/>
                  <a:pt x="432" y="99"/>
                  <a:pt x="432" y="99"/>
                </a:cubicBezTo>
                <a:cubicBezTo>
                  <a:pt x="433" y="98"/>
                  <a:pt x="433" y="96"/>
                  <a:pt x="432" y="95"/>
                </a:cubicBezTo>
                <a:close/>
                <a:moveTo>
                  <a:pt x="212" y="319"/>
                </a:moveTo>
                <a:cubicBezTo>
                  <a:pt x="212" y="319"/>
                  <a:pt x="212" y="319"/>
                  <a:pt x="212" y="319"/>
                </a:cubicBezTo>
                <a:cubicBezTo>
                  <a:pt x="379" y="152"/>
                  <a:pt x="379" y="152"/>
                  <a:pt x="379" y="152"/>
                </a:cubicBezTo>
                <a:cubicBezTo>
                  <a:pt x="380" y="151"/>
                  <a:pt x="380" y="149"/>
                  <a:pt x="379" y="148"/>
                </a:cubicBezTo>
                <a:cubicBezTo>
                  <a:pt x="378" y="147"/>
                  <a:pt x="376" y="147"/>
                  <a:pt x="375" y="148"/>
                </a:cubicBezTo>
                <a:cubicBezTo>
                  <a:pt x="208" y="315"/>
                  <a:pt x="208" y="315"/>
                  <a:pt x="208" y="315"/>
                </a:cubicBezTo>
                <a:cubicBezTo>
                  <a:pt x="208" y="315"/>
                  <a:pt x="208" y="315"/>
                  <a:pt x="208" y="315"/>
                </a:cubicBezTo>
                <a:cubicBezTo>
                  <a:pt x="178" y="345"/>
                  <a:pt x="178" y="345"/>
                  <a:pt x="178" y="345"/>
                </a:cubicBezTo>
                <a:cubicBezTo>
                  <a:pt x="176" y="346"/>
                  <a:pt x="176" y="348"/>
                  <a:pt x="178" y="349"/>
                </a:cubicBezTo>
                <a:cubicBezTo>
                  <a:pt x="178" y="350"/>
                  <a:pt x="179" y="350"/>
                  <a:pt x="180" y="350"/>
                </a:cubicBezTo>
                <a:cubicBezTo>
                  <a:pt x="181" y="350"/>
                  <a:pt x="181" y="350"/>
                  <a:pt x="182" y="349"/>
                </a:cubicBezTo>
                <a:lnTo>
                  <a:pt x="212" y="319"/>
                </a:lnTo>
                <a:close/>
                <a:moveTo>
                  <a:pt x="172" y="360"/>
                </a:moveTo>
                <a:cubicBezTo>
                  <a:pt x="173" y="358"/>
                  <a:pt x="173" y="357"/>
                  <a:pt x="172" y="355"/>
                </a:cubicBezTo>
                <a:cubicBezTo>
                  <a:pt x="171" y="354"/>
                  <a:pt x="169" y="354"/>
                  <a:pt x="167" y="355"/>
                </a:cubicBezTo>
                <a:cubicBezTo>
                  <a:pt x="163" y="360"/>
                  <a:pt x="163" y="360"/>
                  <a:pt x="163" y="360"/>
                </a:cubicBezTo>
                <a:cubicBezTo>
                  <a:pt x="161" y="361"/>
                  <a:pt x="161" y="363"/>
                  <a:pt x="163" y="364"/>
                </a:cubicBezTo>
                <a:cubicBezTo>
                  <a:pt x="163" y="365"/>
                  <a:pt x="164" y="365"/>
                  <a:pt x="165" y="365"/>
                </a:cubicBezTo>
                <a:cubicBezTo>
                  <a:pt x="166" y="365"/>
                  <a:pt x="166" y="365"/>
                  <a:pt x="167" y="364"/>
                </a:cubicBezTo>
                <a:lnTo>
                  <a:pt x="172" y="360"/>
                </a:lnTo>
                <a:close/>
                <a:moveTo>
                  <a:pt x="486" y="37"/>
                </a:moveTo>
                <a:cubicBezTo>
                  <a:pt x="486" y="37"/>
                  <a:pt x="486" y="37"/>
                  <a:pt x="486" y="37"/>
                </a:cubicBezTo>
                <a:cubicBezTo>
                  <a:pt x="478" y="45"/>
                  <a:pt x="478" y="45"/>
                  <a:pt x="478" y="45"/>
                </a:cubicBezTo>
                <a:cubicBezTo>
                  <a:pt x="477" y="46"/>
                  <a:pt x="477" y="47"/>
                  <a:pt x="477" y="48"/>
                </a:cubicBezTo>
                <a:cubicBezTo>
                  <a:pt x="476" y="48"/>
                  <a:pt x="475" y="48"/>
                  <a:pt x="474" y="49"/>
                </a:cubicBezTo>
                <a:cubicBezTo>
                  <a:pt x="464" y="58"/>
                  <a:pt x="464" y="58"/>
                  <a:pt x="464" y="58"/>
                </a:cubicBezTo>
                <a:cubicBezTo>
                  <a:pt x="435" y="87"/>
                  <a:pt x="435" y="87"/>
                  <a:pt x="435" y="87"/>
                </a:cubicBezTo>
                <a:cubicBezTo>
                  <a:pt x="434" y="89"/>
                  <a:pt x="434" y="90"/>
                  <a:pt x="435" y="92"/>
                </a:cubicBezTo>
                <a:cubicBezTo>
                  <a:pt x="436" y="92"/>
                  <a:pt x="437" y="93"/>
                  <a:pt x="438" y="93"/>
                </a:cubicBezTo>
                <a:cubicBezTo>
                  <a:pt x="438" y="93"/>
                  <a:pt x="439" y="92"/>
                  <a:pt x="440" y="92"/>
                </a:cubicBezTo>
                <a:cubicBezTo>
                  <a:pt x="458" y="74"/>
                  <a:pt x="458" y="74"/>
                  <a:pt x="458" y="74"/>
                </a:cubicBezTo>
                <a:cubicBezTo>
                  <a:pt x="469" y="63"/>
                  <a:pt x="469" y="63"/>
                  <a:pt x="469" y="63"/>
                </a:cubicBezTo>
                <a:cubicBezTo>
                  <a:pt x="478" y="53"/>
                  <a:pt x="478" y="53"/>
                  <a:pt x="478" y="53"/>
                </a:cubicBezTo>
                <a:cubicBezTo>
                  <a:pt x="479" y="52"/>
                  <a:pt x="479" y="51"/>
                  <a:pt x="479" y="50"/>
                </a:cubicBezTo>
                <a:cubicBezTo>
                  <a:pt x="479" y="50"/>
                  <a:pt x="480" y="50"/>
                  <a:pt x="480" y="50"/>
                </a:cubicBezTo>
                <a:cubicBezTo>
                  <a:pt x="481" y="50"/>
                  <a:pt x="481" y="50"/>
                  <a:pt x="482" y="49"/>
                </a:cubicBezTo>
                <a:cubicBezTo>
                  <a:pt x="490" y="41"/>
                  <a:pt x="490" y="41"/>
                  <a:pt x="490" y="41"/>
                </a:cubicBezTo>
                <a:cubicBezTo>
                  <a:pt x="490" y="41"/>
                  <a:pt x="490" y="41"/>
                  <a:pt x="490" y="41"/>
                </a:cubicBezTo>
                <a:cubicBezTo>
                  <a:pt x="490" y="41"/>
                  <a:pt x="490" y="41"/>
                  <a:pt x="491" y="41"/>
                </a:cubicBezTo>
                <a:cubicBezTo>
                  <a:pt x="523" y="9"/>
                  <a:pt x="523" y="9"/>
                  <a:pt x="523" y="9"/>
                </a:cubicBezTo>
                <a:cubicBezTo>
                  <a:pt x="524" y="8"/>
                  <a:pt x="524" y="6"/>
                  <a:pt x="523" y="4"/>
                </a:cubicBezTo>
                <a:cubicBezTo>
                  <a:pt x="521" y="3"/>
                  <a:pt x="519" y="3"/>
                  <a:pt x="518" y="4"/>
                </a:cubicBezTo>
                <a:cubicBezTo>
                  <a:pt x="486" y="36"/>
                  <a:pt x="486" y="36"/>
                  <a:pt x="486" y="36"/>
                </a:cubicBezTo>
                <a:cubicBezTo>
                  <a:pt x="486" y="37"/>
                  <a:pt x="486" y="37"/>
                  <a:pt x="486" y="37"/>
                </a:cubicBezTo>
                <a:close/>
                <a:moveTo>
                  <a:pt x="510" y="31"/>
                </a:moveTo>
                <a:cubicBezTo>
                  <a:pt x="511" y="31"/>
                  <a:pt x="512" y="31"/>
                  <a:pt x="513" y="31"/>
                </a:cubicBezTo>
                <a:cubicBezTo>
                  <a:pt x="513" y="31"/>
                  <a:pt x="514" y="31"/>
                  <a:pt x="515" y="31"/>
                </a:cubicBezTo>
                <a:cubicBezTo>
                  <a:pt x="537" y="8"/>
                  <a:pt x="537" y="8"/>
                  <a:pt x="537" y="8"/>
                </a:cubicBezTo>
                <a:cubicBezTo>
                  <a:pt x="539" y="7"/>
                  <a:pt x="539" y="5"/>
                  <a:pt x="537" y="4"/>
                </a:cubicBezTo>
                <a:cubicBezTo>
                  <a:pt x="536" y="2"/>
                  <a:pt x="534" y="2"/>
                  <a:pt x="533" y="4"/>
                </a:cubicBezTo>
                <a:cubicBezTo>
                  <a:pt x="510" y="26"/>
                  <a:pt x="510" y="26"/>
                  <a:pt x="510" y="26"/>
                </a:cubicBezTo>
                <a:cubicBezTo>
                  <a:pt x="509" y="27"/>
                  <a:pt x="509" y="29"/>
                  <a:pt x="510" y="31"/>
                </a:cubicBezTo>
                <a:close/>
                <a:moveTo>
                  <a:pt x="389" y="152"/>
                </a:moveTo>
                <a:cubicBezTo>
                  <a:pt x="388" y="151"/>
                  <a:pt x="386" y="151"/>
                  <a:pt x="384" y="152"/>
                </a:cubicBezTo>
                <a:cubicBezTo>
                  <a:pt x="181" y="356"/>
                  <a:pt x="181" y="356"/>
                  <a:pt x="181" y="356"/>
                </a:cubicBezTo>
                <a:cubicBezTo>
                  <a:pt x="179" y="357"/>
                  <a:pt x="179" y="359"/>
                  <a:pt x="181" y="360"/>
                </a:cubicBezTo>
                <a:cubicBezTo>
                  <a:pt x="181" y="361"/>
                  <a:pt x="182" y="361"/>
                  <a:pt x="183" y="361"/>
                </a:cubicBezTo>
                <a:cubicBezTo>
                  <a:pt x="184" y="361"/>
                  <a:pt x="184" y="361"/>
                  <a:pt x="185" y="360"/>
                </a:cubicBezTo>
                <a:cubicBezTo>
                  <a:pt x="389" y="157"/>
                  <a:pt x="389" y="157"/>
                  <a:pt x="389" y="157"/>
                </a:cubicBezTo>
                <a:cubicBezTo>
                  <a:pt x="390" y="155"/>
                  <a:pt x="390" y="153"/>
                  <a:pt x="389" y="152"/>
                </a:cubicBezTo>
                <a:close/>
                <a:moveTo>
                  <a:pt x="492" y="48"/>
                </a:moveTo>
                <a:cubicBezTo>
                  <a:pt x="491" y="47"/>
                  <a:pt x="491" y="47"/>
                  <a:pt x="490" y="47"/>
                </a:cubicBezTo>
                <a:cubicBezTo>
                  <a:pt x="489" y="48"/>
                  <a:pt x="489" y="48"/>
                  <a:pt x="488" y="48"/>
                </a:cubicBezTo>
                <a:cubicBezTo>
                  <a:pt x="485" y="51"/>
                  <a:pt x="485" y="51"/>
                  <a:pt x="485" y="51"/>
                </a:cubicBezTo>
                <a:cubicBezTo>
                  <a:pt x="485" y="51"/>
                  <a:pt x="485" y="51"/>
                  <a:pt x="485" y="51"/>
                </a:cubicBezTo>
                <a:cubicBezTo>
                  <a:pt x="468" y="68"/>
                  <a:pt x="468" y="68"/>
                  <a:pt x="468" y="68"/>
                </a:cubicBezTo>
                <a:cubicBezTo>
                  <a:pt x="467" y="69"/>
                  <a:pt x="467" y="71"/>
                  <a:pt x="468" y="73"/>
                </a:cubicBezTo>
                <a:cubicBezTo>
                  <a:pt x="469" y="73"/>
                  <a:pt x="470" y="73"/>
                  <a:pt x="471" y="73"/>
                </a:cubicBezTo>
                <a:cubicBezTo>
                  <a:pt x="471" y="73"/>
                  <a:pt x="472" y="73"/>
                  <a:pt x="473" y="73"/>
                </a:cubicBezTo>
                <a:cubicBezTo>
                  <a:pt x="475" y="70"/>
                  <a:pt x="475" y="70"/>
                  <a:pt x="475" y="70"/>
                </a:cubicBezTo>
                <a:cubicBezTo>
                  <a:pt x="485" y="60"/>
                  <a:pt x="485" y="60"/>
                  <a:pt x="485" y="60"/>
                </a:cubicBezTo>
                <a:cubicBezTo>
                  <a:pt x="485" y="60"/>
                  <a:pt x="485" y="60"/>
                  <a:pt x="485" y="60"/>
                </a:cubicBezTo>
                <a:cubicBezTo>
                  <a:pt x="485" y="60"/>
                  <a:pt x="486" y="60"/>
                  <a:pt x="486" y="60"/>
                </a:cubicBezTo>
                <a:cubicBezTo>
                  <a:pt x="486" y="60"/>
                  <a:pt x="486" y="59"/>
                  <a:pt x="486" y="59"/>
                </a:cubicBezTo>
                <a:cubicBezTo>
                  <a:pt x="488" y="57"/>
                  <a:pt x="488" y="57"/>
                  <a:pt x="488" y="57"/>
                </a:cubicBezTo>
                <a:cubicBezTo>
                  <a:pt x="488" y="57"/>
                  <a:pt x="488" y="57"/>
                  <a:pt x="488" y="57"/>
                </a:cubicBezTo>
                <a:cubicBezTo>
                  <a:pt x="490" y="56"/>
                  <a:pt x="490" y="56"/>
                  <a:pt x="490" y="56"/>
                </a:cubicBezTo>
                <a:cubicBezTo>
                  <a:pt x="490" y="56"/>
                  <a:pt x="490" y="56"/>
                  <a:pt x="490" y="56"/>
                </a:cubicBezTo>
                <a:cubicBezTo>
                  <a:pt x="493" y="53"/>
                  <a:pt x="493" y="53"/>
                  <a:pt x="493" y="53"/>
                </a:cubicBezTo>
                <a:cubicBezTo>
                  <a:pt x="494" y="51"/>
                  <a:pt x="494" y="49"/>
                  <a:pt x="493" y="48"/>
                </a:cubicBezTo>
                <a:cubicBezTo>
                  <a:pt x="493" y="48"/>
                  <a:pt x="492" y="48"/>
                  <a:pt x="492" y="48"/>
                </a:cubicBezTo>
                <a:close/>
                <a:moveTo>
                  <a:pt x="172" y="364"/>
                </a:moveTo>
                <a:cubicBezTo>
                  <a:pt x="168" y="369"/>
                  <a:pt x="168" y="369"/>
                  <a:pt x="168" y="369"/>
                </a:cubicBezTo>
                <a:cubicBezTo>
                  <a:pt x="166" y="370"/>
                  <a:pt x="166" y="372"/>
                  <a:pt x="168" y="373"/>
                </a:cubicBezTo>
                <a:cubicBezTo>
                  <a:pt x="168" y="374"/>
                  <a:pt x="169" y="374"/>
                  <a:pt x="170" y="374"/>
                </a:cubicBezTo>
                <a:cubicBezTo>
                  <a:pt x="171" y="374"/>
                  <a:pt x="171" y="374"/>
                  <a:pt x="172" y="373"/>
                </a:cubicBezTo>
                <a:cubicBezTo>
                  <a:pt x="177" y="369"/>
                  <a:pt x="177" y="369"/>
                  <a:pt x="177" y="369"/>
                </a:cubicBezTo>
                <a:cubicBezTo>
                  <a:pt x="178" y="367"/>
                  <a:pt x="178" y="365"/>
                  <a:pt x="177" y="364"/>
                </a:cubicBezTo>
                <a:cubicBezTo>
                  <a:pt x="176" y="363"/>
                  <a:pt x="174" y="363"/>
                  <a:pt x="172" y="364"/>
                </a:cubicBezTo>
                <a:close/>
                <a:moveTo>
                  <a:pt x="464" y="73"/>
                </a:moveTo>
                <a:cubicBezTo>
                  <a:pt x="462" y="75"/>
                  <a:pt x="462" y="75"/>
                  <a:pt x="462" y="75"/>
                </a:cubicBezTo>
                <a:cubicBezTo>
                  <a:pt x="461" y="76"/>
                  <a:pt x="461" y="78"/>
                  <a:pt x="462" y="79"/>
                </a:cubicBezTo>
                <a:cubicBezTo>
                  <a:pt x="463" y="79"/>
                  <a:pt x="464" y="80"/>
                  <a:pt x="464" y="80"/>
                </a:cubicBezTo>
                <a:cubicBezTo>
                  <a:pt x="465" y="80"/>
                  <a:pt x="466" y="79"/>
                  <a:pt x="466" y="79"/>
                </a:cubicBezTo>
                <a:cubicBezTo>
                  <a:pt x="468" y="77"/>
                  <a:pt x="468" y="77"/>
                  <a:pt x="468" y="77"/>
                </a:cubicBezTo>
                <a:cubicBezTo>
                  <a:pt x="470" y="76"/>
                  <a:pt x="470" y="74"/>
                  <a:pt x="468" y="73"/>
                </a:cubicBezTo>
                <a:cubicBezTo>
                  <a:pt x="467" y="71"/>
                  <a:pt x="465" y="71"/>
                  <a:pt x="464" y="73"/>
                </a:cubicBezTo>
                <a:close/>
                <a:moveTo>
                  <a:pt x="435" y="102"/>
                </a:moveTo>
                <a:cubicBezTo>
                  <a:pt x="431" y="106"/>
                  <a:pt x="431" y="106"/>
                  <a:pt x="431" y="106"/>
                </a:cubicBezTo>
                <a:cubicBezTo>
                  <a:pt x="424" y="112"/>
                  <a:pt x="424" y="112"/>
                  <a:pt x="424" y="112"/>
                </a:cubicBezTo>
                <a:cubicBezTo>
                  <a:pt x="423" y="114"/>
                  <a:pt x="423" y="115"/>
                  <a:pt x="424" y="117"/>
                </a:cubicBezTo>
                <a:cubicBezTo>
                  <a:pt x="425" y="117"/>
                  <a:pt x="426" y="118"/>
                  <a:pt x="426" y="118"/>
                </a:cubicBezTo>
                <a:cubicBezTo>
                  <a:pt x="427" y="118"/>
                  <a:pt x="428" y="117"/>
                  <a:pt x="429" y="117"/>
                </a:cubicBezTo>
                <a:cubicBezTo>
                  <a:pt x="435" y="110"/>
                  <a:pt x="435" y="110"/>
                  <a:pt x="435" y="110"/>
                </a:cubicBezTo>
                <a:cubicBezTo>
                  <a:pt x="439" y="106"/>
                  <a:pt x="439" y="106"/>
                  <a:pt x="439" y="106"/>
                </a:cubicBezTo>
                <a:cubicBezTo>
                  <a:pt x="441" y="105"/>
                  <a:pt x="441" y="103"/>
                  <a:pt x="439" y="102"/>
                </a:cubicBezTo>
                <a:cubicBezTo>
                  <a:pt x="438" y="100"/>
                  <a:pt x="436" y="100"/>
                  <a:pt x="435" y="102"/>
                </a:cubicBezTo>
                <a:close/>
                <a:moveTo>
                  <a:pt x="533" y="22"/>
                </a:moveTo>
                <a:cubicBezTo>
                  <a:pt x="534" y="22"/>
                  <a:pt x="535" y="23"/>
                  <a:pt x="535" y="23"/>
                </a:cubicBezTo>
                <a:cubicBezTo>
                  <a:pt x="536" y="23"/>
                  <a:pt x="537" y="22"/>
                  <a:pt x="538" y="22"/>
                </a:cubicBezTo>
                <a:cubicBezTo>
                  <a:pt x="551" y="8"/>
                  <a:pt x="551" y="8"/>
                  <a:pt x="551" y="8"/>
                </a:cubicBezTo>
                <a:cubicBezTo>
                  <a:pt x="552" y="7"/>
                  <a:pt x="552" y="5"/>
                  <a:pt x="551" y="4"/>
                </a:cubicBezTo>
                <a:cubicBezTo>
                  <a:pt x="550" y="3"/>
                  <a:pt x="548" y="3"/>
                  <a:pt x="547" y="4"/>
                </a:cubicBezTo>
                <a:cubicBezTo>
                  <a:pt x="533" y="17"/>
                  <a:pt x="533" y="17"/>
                  <a:pt x="533" y="17"/>
                </a:cubicBezTo>
                <a:cubicBezTo>
                  <a:pt x="532" y="19"/>
                  <a:pt x="532" y="21"/>
                  <a:pt x="533" y="22"/>
                </a:cubicBezTo>
                <a:close/>
                <a:moveTo>
                  <a:pt x="399" y="161"/>
                </a:moveTo>
                <a:cubicBezTo>
                  <a:pt x="400" y="159"/>
                  <a:pt x="400" y="157"/>
                  <a:pt x="399" y="156"/>
                </a:cubicBezTo>
                <a:cubicBezTo>
                  <a:pt x="398" y="155"/>
                  <a:pt x="396" y="155"/>
                  <a:pt x="394" y="156"/>
                </a:cubicBezTo>
                <a:cubicBezTo>
                  <a:pt x="188" y="363"/>
                  <a:pt x="188" y="363"/>
                  <a:pt x="188" y="363"/>
                </a:cubicBezTo>
                <a:cubicBezTo>
                  <a:pt x="187" y="364"/>
                  <a:pt x="187" y="366"/>
                  <a:pt x="188" y="367"/>
                </a:cubicBezTo>
                <a:cubicBezTo>
                  <a:pt x="188" y="368"/>
                  <a:pt x="189" y="368"/>
                  <a:pt x="190" y="368"/>
                </a:cubicBezTo>
                <a:cubicBezTo>
                  <a:pt x="191" y="368"/>
                  <a:pt x="192" y="368"/>
                  <a:pt x="192" y="367"/>
                </a:cubicBezTo>
                <a:lnTo>
                  <a:pt x="399" y="161"/>
                </a:lnTo>
                <a:close/>
                <a:moveTo>
                  <a:pt x="495" y="55"/>
                </a:moveTo>
                <a:cubicBezTo>
                  <a:pt x="479" y="72"/>
                  <a:pt x="479" y="72"/>
                  <a:pt x="479" y="72"/>
                </a:cubicBezTo>
                <a:cubicBezTo>
                  <a:pt x="479" y="72"/>
                  <a:pt x="479" y="72"/>
                  <a:pt x="478" y="72"/>
                </a:cubicBezTo>
                <a:cubicBezTo>
                  <a:pt x="478" y="72"/>
                  <a:pt x="478" y="73"/>
                  <a:pt x="478" y="73"/>
                </a:cubicBezTo>
                <a:cubicBezTo>
                  <a:pt x="474" y="77"/>
                  <a:pt x="474" y="77"/>
                  <a:pt x="474" y="77"/>
                </a:cubicBezTo>
                <a:cubicBezTo>
                  <a:pt x="474" y="77"/>
                  <a:pt x="474" y="77"/>
                  <a:pt x="473" y="77"/>
                </a:cubicBezTo>
                <a:cubicBezTo>
                  <a:pt x="473" y="77"/>
                  <a:pt x="473" y="78"/>
                  <a:pt x="473" y="78"/>
                </a:cubicBezTo>
                <a:cubicBezTo>
                  <a:pt x="467" y="84"/>
                  <a:pt x="467" y="84"/>
                  <a:pt x="467" y="84"/>
                </a:cubicBezTo>
                <a:cubicBezTo>
                  <a:pt x="466" y="85"/>
                  <a:pt x="466" y="87"/>
                  <a:pt x="467" y="88"/>
                </a:cubicBezTo>
                <a:cubicBezTo>
                  <a:pt x="468" y="89"/>
                  <a:pt x="468" y="89"/>
                  <a:pt x="469" y="89"/>
                </a:cubicBezTo>
                <a:cubicBezTo>
                  <a:pt x="470" y="89"/>
                  <a:pt x="471" y="89"/>
                  <a:pt x="471" y="88"/>
                </a:cubicBezTo>
                <a:cubicBezTo>
                  <a:pt x="477" y="82"/>
                  <a:pt x="477" y="82"/>
                  <a:pt x="477" y="82"/>
                </a:cubicBezTo>
                <a:cubicBezTo>
                  <a:pt x="477" y="82"/>
                  <a:pt x="478" y="82"/>
                  <a:pt x="478" y="81"/>
                </a:cubicBezTo>
                <a:cubicBezTo>
                  <a:pt x="478" y="81"/>
                  <a:pt x="478" y="81"/>
                  <a:pt x="478" y="81"/>
                </a:cubicBezTo>
                <a:cubicBezTo>
                  <a:pt x="482" y="77"/>
                  <a:pt x="482" y="77"/>
                  <a:pt x="482" y="77"/>
                </a:cubicBezTo>
                <a:cubicBezTo>
                  <a:pt x="482" y="77"/>
                  <a:pt x="482" y="77"/>
                  <a:pt x="483" y="77"/>
                </a:cubicBezTo>
                <a:cubicBezTo>
                  <a:pt x="483" y="76"/>
                  <a:pt x="483" y="76"/>
                  <a:pt x="483" y="76"/>
                </a:cubicBezTo>
                <a:cubicBezTo>
                  <a:pt x="500" y="60"/>
                  <a:pt x="500" y="60"/>
                  <a:pt x="500" y="60"/>
                </a:cubicBezTo>
                <a:cubicBezTo>
                  <a:pt x="501" y="58"/>
                  <a:pt x="501" y="56"/>
                  <a:pt x="500" y="55"/>
                </a:cubicBezTo>
                <a:cubicBezTo>
                  <a:pt x="499" y="54"/>
                  <a:pt x="497" y="54"/>
                  <a:pt x="495" y="55"/>
                </a:cubicBezTo>
                <a:close/>
                <a:moveTo>
                  <a:pt x="454" y="96"/>
                </a:moveTo>
                <a:cubicBezTo>
                  <a:pt x="452" y="99"/>
                  <a:pt x="452" y="99"/>
                  <a:pt x="452" y="99"/>
                </a:cubicBezTo>
                <a:cubicBezTo>
                  <a:pt x="451" y="100"/>
                  <a:pt x="451" y="102"/>
                  <a:pt x="452" y="103"/>
                </a:cubicBezTo>
                <a:cubicBezTo>
                  <a:pt x="453" y="103"/>
                  <a:pt x="453" y="104"/>
                  <a:pt x="454" y="104"/>
                </a:cubicBezTo>
                <a:cubicBezTo>
                  <a:pt x="455" y="104"/>
                  <a:pt x="456" y="103"/>
                  <a:pt x="456" y="103"/>
                </a:cubicBezTo>
                <a:cubicBezTo>
                  <a:pt x="459" y="101"/>
                  <a:pt x="459" y="101"/>
                  <a:pt x="459" y="101"/>
                </a:cubicBezTo>
                <a:cubicBezTo>
                  <a:pt x="460" y="100"/>
                  <a:pt x="460" y="98"/>
                  <a:pt x="459" y="96"/>
                </a:cubicBezTo>
                <a:cubicBezTo>
                  <a:pt x="457" y="95"/>
                  <a:pt x="455" y="95"/>
                  <a:pt x="454" y="96"/>
                </a:cubicBezTo>
                <a:close/>
                <a:moveTo>
                  <a:pt x="437" y="114"/>
                </a:moveTo>
                <a:cubicBezTo>
                  <a:pt x="435" y="116"/>
                  <a:pt x="435" y="116"/>
                  <a:pt x="435" y="116"/>
                </a:cubicBezTo>
                <a:cubicBezTo>
                  <a:pt x="435" y="116"/>
                  <a:pt x="434" y="116"/>
                  <a:pt x="434" y="117"/>
                </a:cubicBezTo>
                <a:cubicBezTo>
                  <a:pt x="434" y="117"/>
                  <a:pt x="434" y="117"/>
                  <a:pt x="434" y="117"/>
                </a:cubicBezTo>
                <a:cubicBezTo>
                  <a:pt x="434" y="117"/>
                  <a:pt x="434" y="117"/>
                  <a:pt x="434" y="117"/>
                </a:cubicBezTo>
                <a:cubicBezTo>
                  <a:pt x="433" y="117"/>
                  <a:pt x="433" y="117"/>
                  <a:pt x="433" y="117"/>
                </a:cubicBezTo>
                <a:cubicBezTo>
                  <a:pt x="433" y="117"/>
                  <a:pt x="433" y="117"/>
                  <a:pt x="433" y="118"/>
                </a:cubicBezTo>
                <a:cubicBezTo>
                  <a:pt x="433" y="118"/>
                  <a:pt x="433" y="118"/>
                  <a:pt x="433" y="118"/>
                </a:cubicBezTo>
                <a:cubicBezTo>
                  <a:pt x="433" y="118"/>
                  <a:pt x="433" y="118"/>
                  <a:pt x="433" y="119"/>
                </a:cubicBezTo>
                <a:cubicBezTo>
                  <a:pt x="433" y="119"/>
                  <a:pt x="433" y="119"/>
                  <a:pt x="433" y="119"/>
                </a:cubicBezTo>
                <a:cubicBezTo>
                  <a:pt x="433" y="119"/>
                  <a:pt x="433" y="120"/>
                  <a:pt x="433" y="120"/>
                </a:cubicBezTo>
                <a:cubicBezTo>
                  <a:pt x="433" y="120"/>
                  <a:pt x="433" y="120"/>
                  <a:pt x="433" y="120"/>
                </a:cubicBezTo>
                <a:cubicBezTo>
                  <a:pt x="433" y="120"/>
                  <a:pt x="433" y="121"/>
                  <a:pt x="433" y="121"/>
                </a:cubicBezTo>
                <a:cubicBezTo>
                  <a:pt x="433" y="121"/>
                  <a:pt x="433" y="121"/>
                  <a:pt x="433" y="121"/>
                </a:cubicBezTo>
                <a:cubicBezTo>
                  <a:pt x="433" y="121"/>
                  <a:pt x="433" y="121"/>
                  <a:pt x="433" y="122"/>
                </a:cubicBezTo>
                <a:cubicBezTo>
                  <a:pt x="433" y="122"/>
                  <a:pt x="433" y="122"/>
                  <a:pt x="433" y="122"/>
                </a:cubicBezTo>
                <a:cubicBezTo>
                  <a:pt x="433" y="122"/>
                  <a:pt x="433" y="122"/>
                  <a:pt x="433" y="122"/>
                </a:cubicBezTo>
                <a:cubicBezTo>
                  <a:pt x="434" y="122"/>
                  <a:pt x="434" y="122"/>
                  <a:pt x="434" y="122"/>
                </a:cubicBezTo>
                <a:cubicBezTo>
                  <a:pt x="434" y="122"/>
                  <a:pt x="434" y="123"/>
                  <a:pt x="435" y="123"/>
                </a:cubicBezTo>
                <a:cubicBezTo>
                  <a:pt x="435" y="123"/>
                  <a:pt x="435" y="123"/>
                  <a:pt x="436" y="123"/>
                </a:cubicBezTo>
                <a:cubicBezTo>
                  <a:pt x="436" y="123"/>
                  <a:pt x="436" y="123"/>
                  <a:pt x="436" y="123"/>
                </a:cubicBezTo>
                <a:cubicBezTo>
                  <a:pt x="436" y="123"/>
                  <a:pt x="436" y="123"/>
                  <a:pt x="436" y="123"/>
                </a:cubicBezTo>
                <a:cubicBezTo>
                  <a:pt x="436" y="123"/>
                  <a:pt x="436" y="122"/>
                  <a:pt x="437" y="122"/>
                </a:cubicBezTo>
                <a:cubicBezTo>
                  <a:pt x="437" y="122"/>
                  <a:pt x="437" y="122"/>
                  <a:pt x="437" y="122"/>
                </a:cubicBezTo>
                <a:cubicBezTo>
                  <a:pt x="437" y="122"/>
                  <a:pt x="437" y="122"/>
                  <a:pt x="437" y="122"/>
                </a:cubicBezTo>
                <a:cubicBezTo>
                  <a:pt x="438" y="122"/>
                  <a:pt x="438" y="121"/>
                  <a:pt x="438" y="121"/>
                </a:cubicBezTo>
                <a:cubicBezTo>
                  <a:pt x="438" y="121"/>
                  <a:pt x="438" y="121"/>
                  <a:pt x="438" y="121"/>
                </a:cubicBezTo>
                <a:cubicBezTo>
                  <a:pt x="439" y="121"/>
                  <a:pt x="439" y="120"/>
                  <a:pt x="439" y="120"/>
                </a:cubicBezTo>
                <a:cubicBezTo>
                  <a:pt x="441" y="118"/>
                  <a:pt x="441" y="118"/>
                  <a:pt x="441" y="118"/>
                </a:cubicBezTo>
                <a:cubicBezTo>
                  <a:pt x="443" y="117"/>
                  <a:pt x="443" y="115"/>
                  <a:pt x="441" y="114"/>
                </a:cubicBezTo>
                <a:cubicBezTo>
                  <a:pt x="440" y="112"/>
                  <a:pt x="438" y="112"/>
                  <a:pt x="437" y="114"/>
                </a:cubicBezTo>
                <a:close/>
                <a:moveTo>
                  <a:pt x="197" y="376"/>
                </a:moveTo>
                <a:cubicBezTo>
                  <a:pt x="397" y="177"/>
                  <a:pt x="397" y="177"/>
                  <a:pt x="397" y="177"/>
                </a:cubicBezTo>
                <a:cubicBezTo>
                  <a:pt x="397" y="176"/>
                  <a:pt x="397" y="176"/>
                  <a:pt x="397" y="176"/>
                </a:cubicBezTo>
                <a:cubicBezTo>
                  <a:pt x="398" y="176"/>
                  <a:pt x="398" y="175"/>
                  <a:pt x="398" y="175"/>
                </a:cubicBezTo>
                <a:cubicBezTo>
                  <a:pt x="400" y="173"/>
                  <a:pt x="400" y="173"/>
                  <a:pt x="400" y="173"/>
                </a:cubicBezTo>
                <a:cubicBezTo>
                  <a:pt x="402" y="172"/>
                  <a:pt x="402" y="170"/>
                  <a:pt x="400" y="169"/>
                </a:cubicBezTo>
                <a:cubicBezTo>
                  <a:pt x="399" y="167"/>
                  <a:pt x="397" y="167"/>
                  <a:pt x="396" y="169"/>
                </a:cubicBezTo>
                <a:cubicBezTo>
                  <a:pt x="394" y="171"/>
                  <a:pt x="394" y="171"/>
                  <a:pt x="394" y="171"/>
                </a:cubicBezTo>
                <a:cubicBezTo>
                  <a:pt x="393" y="171"/>
                  <a:pt x="393" y="171"/>
                  <a:pt x="393" y="172"/>
                </a:cubicBezTo>
                <a:cubicBezTo>
                  <a:pt x="393" y="172"/>
                  <a:pt x="393" y="172"/>
                  <a:pt x="392" y="172"/>
                </a:cubicBezTo>
                <a:cubicBezTo>
                  <a:pt x="193" y="372"/>
                  <a:pt x="193" y="372"/>
                  <a:pt x="193" y="372"/>
                </a:cubicBezTo>
                <a:cubicBezTo>
                  <a:pt x="192" y="373"/>
                  <a:pt x="192" y="375"/>
                  <a:pt x="193" y="376"/>
                </a:cubicBezTo>
                <a:cubicBezTo>
                  <a:pt x="194" y="377"/>
                  <a:pt x="194" y="377"/>
                  <a:pt x="195" y="377"/>
                </a:cubicBezTo>
                <a:cubicBezTo>
                  <a:pt x="196" y="377"/>
                  <a:pt x="197" y="377"/>
                  <a:pt x="197" y="376"/>
                </a:cubicBezTo>
                <a:close/>
                <a:moveTo>
                  <a:pt x="549" y="20"/>
                </a:moveTo>
                <a:cubicBezTo>
                  <a:pt x="550" y="20"/>
                  <a:pt x="551" y="21"/>
                  <a:pt x="551" y="21"/>
                </a:cubicBezTo>
                <a:cubicBezTo>
                  <a:pt x="552" y="21"/>
                  <a:pt x="553" y="20"/>
                  <a:pt x="553" y="20"/>
                </a:cubicBezTo>
                <a:cubicBezTo>
                  <a:pt x="565" y="8"/>
                  <a:pt x="565" y="8"/>
                  <a:pt x="565" y="8"/>
                </a:cubicBezTo>
                <a:cubicBezTo>
                  <a:pt x="566" y="7"/>
                  <a:pt x="566" y="5"/>
                  <a:pt x="565" y="4"/>
                </a:cubicBezTo>
                <a:cubicBezTo>
                  <a:pt x="564" y="3"/>
                  <a:pt x="562" y="3"/>
                  <a:pt x="561" y="4"/>
                </a:cubicBezTo>
                <a:cubicBezTo>
                  <a:pt x="549" y="15"/>
                  <a:pt x="549" y="15"/>
                  <a:pt x="549" y="15"/>
                </a:cubicBezTo>
                <a:cubicBezTo>
                  <a:pt x="548" y="17"/>
                  <a:pt x="548" y="19"/>
                  <a:pt x="549" y="20"/>
                </a:cubicBezTo>
                <a:close/>
                <a:moveTo>
                  <a:pt x="505" y="60"/>
                </a:moveTo>
                <a:cubicBezTo>
                  <a:pt x="503" y="61"/>
                  <a:pt x="503" y="61"/>
                  <a:pt x="503" y="61"/>
                </a:cubicBezTo>
                <a:cubicBezTo>
                  <a:pt x="482" y="82"/>
                  <a:pt x="482" y="82"/>
                  <a:pt x="482" y="82"/>
                </a:cubicBezTo>
                <a:cubicBezTo>
                  <a:pt x="481" y="84"/>
                  <a:pt x="481" y="85"/>
                  <a:pt x="482" y="87"/>
                </a:cubicBezTo>
                <a:cubicBezTo>
                  <a:pt x="483" y="87"/>
                  <a:pt x="484" y="88"/>
                  <a:pt x="484" y="88"/>
                </a:cubicBezTo>
                <a:cubicBezTo>
                  <a:pt x="485" y="88"/>
                  <a:pt x="486" y="88"/>
                  <a:pt x="487" y="87"/>
                </a:cubicBezTo>
                <a:cubicBezTo>
                  <a:pt x="491" y="83"/>
                  <a:pt x="491" y="83"/>
                  <a:pt x="491" y="83"/>
                </a:cubicBezTo>
                <a:cubicBezTo>
                  <a:pt x="491" y="83"/>
                  <a:pt x="491" y="83"/>
                  <a:pt x="491" y="83"/>
                </a:cubicBezTo>
                <a:cubicBezTo>
                  <a:pt x="509" y="64"/>
                  <a:pt x="509" y="64"/>
                  <a:pt x="509" y="64"/>
                </a:cubicBezTo>
                <a:cubicBezTo>
                  <a:pt x="511" y="63"/>
                  <a:pt x="511" y="61"/>
                  <a:pt x="509" y="60"/>
                </a:cubicBezTo>
                <a:cubicBezTo>
                  <a:pt x="508" y="58"/>
                  <a:pt x="506" y="58"/>
                  <a:pt x="505" y="60"/>
                </a:cubicBezTo>
                <a:close/>
                <a:moveTo>
                  <a:pt x="439" y="130"/>
                </a:moveTo>
                <a:cubicBezTo>
                  <a:pt x="440" y="130"/>
                  <a:pt x="441" y="131"/>
                  <a:pt x="441" y="131"/>
                </a:cubicBezTo>
                <a:cubicBezTo>
                  <a:pt x="442" y="131"/>
                  <a:pt x="443" y="130"/>
                  <a:pt x="444" y="130"/>
                </a:cubicBezTo>
                <a:cubicBezTo>
                  <a:pt x="456" y="117"/>
                  <a:pt x="456" y="117"/>
                  <a:pt x="456" y="117"/>
                </a:cubicBezTo>
                <a:cubicBezTo>
                  <a:pt x="457" y="116"/>
                  <a:pt x="457" y="114"/>
                  <a:pt x="456" y="113"/>
                </a:cubicBezTo>
                <a:cubicBezTo>
                  <a:pt x="455" y="112"/>
                  <a:pt x="453" y="112"/>
                  <a:pt x="452" y="113"/>
                </a:cubicBezTo>
                <a:cubicBezTo>
                  <a:pt x="439" y="125"/>
                  <a:pt x="439" y="125"/>
                  <a:pt x="439" y="125"/>
                </a:cubicBezTo>
                <a:cubicBezTo>
                  <a:pt x="438" y="127"/>
                  <a:pt x="438" y="129"/>
                  <a:pt x="439" y="130"/>
                </a:cubicBezTo>
                <a:close/>
                <a:moveTo>
                  <a:pt x="537" y="36"/>
                </a:moveTo>
                <a:cubicBezTo>
                  <a:pt x="542" y="30"/>
                  <a:pt x="542" y="30"/>
                  <a:pt x="542" y="30"/>
                </a:cubicBezTo>
                <a:cubicBezTo>
                  <a:pt x="542" y="30"/>
                  <a:pt x="542" y="30"/>
                  <a:pt x="542" y="30"/>
                </a:cubicBezTo>
                <a:cubicBezTo>
                  <a:pt x="548" y="25"/>
                  <a:pt x="548" y="25"/>
                  <a:pt x="548" y="25"/>
                </a:cubicBezTo>
                <a:cubicBezTo>
                  <a:pt x="549" y="24"/>
                  <a:pt x="549" y="22"/>
                  <a:pt x="548" y="21"/>
                </a:cubicBezTo>
                <a:cubicBezTo>
                  <a:pt x="546" y="20"/>
                  <a:pt x="544" y="20"/>
                  <a:pt x="543" y="21"/>
                </a:cubicBezTo>
                <a:cubicBezTo>
                  <a:pt x="542" y="23"/>
                  <a:pt x="542" y="23"/>
                  <a:pt x="542" y="23"/>
                </a:cubicBezTo>
                <a:cubicBezTo>
                  <a:pt x="542" y="23"/>
                  <a:pt x="542" y="23"/>
                  <a:pt x="542" y="23"/>
                </a:cubicBezTo>
                <a:cubicBezTo>
                  <a:pt x="533" y="32"/>
                  <a:pt x="533" y="32"/>
                  <a:pt x="533" y="32"/>
                </a:cubicBezTo>
                <a:cubicBezTo>
                  <a:pt x="531" y="33"/>
                  <a:pt x="531" y="35"/>
                  <a:pt x="533" y="36"/>
                </a:cubicBezTo>
                <a:cubicBezTo>
                  <a:pt x="533" y="37"/>
                  <a:pt x="534" y="37"/>
                  <a:pt x="535" y="37"/>
                </a:cubicBezTo>
                <a:cubicBezTo>
                  <a:pt x="536" y="37"/>
                  <a:pt x="536" y="36"/>
                  <a:pt x="537" y="36"/>
                </a:cubicBezTo>
                <a:close/>
                <a:moveTo>
                  <a:pt x="437" y="137"/>
                </a:moveTo>
                <a:cubicBezTo>
                  <a:pt x="438" y="136"/>
                  <a:pt x="438" y="134"/>
                  <a:pt x="437" y="132"/>
                </a:cubicBezTo>
                <a:cubicBezTo>
                  <a:pt x="435" y="131"/>
                  <a:pt x="433" y="131"/>
                  <a:pt x="432" y="132"/>
                </a:cubicBezTo>
                <a:cubicBezTo>
                  <a:pt x="429" y="135"/>
                  <a:pt x="429" y="135"/>
                  <a:pt x="429" y="135"/>
                </a:cubicBezTo>
                <a:cubicBezTo>
                  <a:pt x="428" y="137"/>
                  <a:pt x="428" y="139"/>
                  <a:pt x="429" y="140"/>
                </a:cubicBezTo>
                <a:cubicBezTo>
                  <a:pt x="430" y="140"/>
                  <a:pt x="431" y="141"/>
                  <a:pt x="431" y="141"/>
                </a:cubicBezTo>
                <a:cubicBezTo>
                  <a:pt x="432" y="141"/>
                  <a:pt x="433" y="140"/>
                  <a:pt x="434" y="140"/>
                </a:cubicBezTo>
                <a:lnTo>
                  <a:pt x="437" y="137"/>
                </a:lnTo>
                <a:close/>
                <a:moveTo>
                  <a:pt x="417" y="148"/>
                </a:moveTo>
                <a:cubicBezTo>
                  <a:pt x="416" y="149"/>
                  <a:pt x="416" y="149"/>
                  <a:pt x="416" y="149"/>
                </a:cubicBezTo>
                <a:cubicBezTo>
                  <a:pt x="414" y="150"/>
                  <a:pt x="414" y="152"/>
                  <a:pt x="416" y="153"/>
                </a:cubicBezTo>
                <a:cubicBezTo>
                  <a:pt x="416" y="154"/>
                  <a:pt x="417" y="154"/>
                  <a:pt x="418" y="154"/>
                </a:cubicBezTo>
                <a:cubicBezTo>
                  <a:pt x="419" y="154"/>
                  <a:pt x="419" y="154"/>
                  <a:pt x="420" y="153"/>
                </a:cubicBezTo>
                <a:cubicBezTo>
                  <a:pt x="421" y="152"/>
                  <a:pt x="421" y="152"/>
                  <a:pt x="421" y="152"/>
                </a:cubicBezTo>
                <a:cubicBezTo>
                  <a:pt x="423" y="151"/>
                  <a:pt x="423" y="149"/>
                  <a:pt x="421" y="148"/>
                </a:cubicBezTo>
                <a:cubicBezTo>
                  <a:pt x="420" y="146"/>
                  <a:pt x="418" y="146"/>
                  <a:pt x="417" y="148"/>
                </a:cubicBezTo>
                <a:close/>
                <a:moveTo>
                  <a:pt x="470" y="95"/>
                </a:moveTo>
                <a:cubicBezTo>
                  <a:pt x="464" y="100"/>
                  <a:pt x="464" y="100"/>
                  <a:pt x="464" y="100"/>
                </a:cubicBezTo>
                <a:cubicBezTo>
                  <a:pt x="463" y="102"/>
                  <a:pt x="463" y="104"/>
                  <a:pt x="464" y="105"/>
                </a:cubicBezTo>
                <a:cubicBezTo>
                  <a:pt x="465" y="105"/>
                  <a:pt x="466" y="106"/>
                  <a:pt x="466" y="106"/>
                </a:cubicBezTo>
                <a:cubicBezTo>
                  <a:pt x="467" y="106"/>
                  <a:pt x="468" y="105"/>
                  <a:pt x="469" y="105"/>
                </a:cubicBezTo>
                <a:cubicBezTo>
                  <a:pt x="474" y="99"/>
                  <a:pt x="474" y="99"/>
                  <a:pt x="474" y="99"/>
                </a:cubicBezTo>
                <a:cubicBezTo>
                  <a:pt x="475" y="98"/>
                  <a:pt x="475" y="96"/>
                  <a:pt x="474" y="95"/>
                </a:cubicBezTo>
                <a:cubicBezTo>
                  <a:pt x="473" y="94"/>
                  <a:pt x="471" y="94"/>
                  <a:pt x="470" y="95"/>
                </a:cubicBezTo>
                <a:close/>
                <a:moveTo>
                  <a:pt x="561" y="18"/>
                </a:moveTo>
                <a:cubicBezTo>
                  <a:pt x="561" y="18"/>
                  <a:pt x="561" y="18"/>
                  <a:pt x="561" y="18"/>
                </a:cubicBezTo>
                <a:cubicBezTo>
                  <a:pt x="545" y="34"/>
                  <a:pt x="545" y="34"/>
                  <a:pt x="545" y="34"/>
                </a:cubicBezTo>
                <a:cubicBezTo>
                  <a:pt x="543" y="35"/>
                  <a:pt x="543" y="37"/>
                  <a:pt x="545" y="38"/>
                </a:cubicBezTo>
                <a:cubicBezTo>
                  <a:pt x="545" y="39"/>
                  <a:pt x="546" y="39"/>
                  <a:pt x="547" y="39"/>
                </a:cubicBezTo>
                <a:cubicBezTo>
                  <a:pt x="548" y="39"/>
                  <a:pt x="548" y="39"/>
                  <a:pt x="549" y="38"/>
                </a:cubicBezTo>
                <a:cubicBezTo>
                  <a:pt x="569" y="18"/>
                  <a:pt x="569" y="18"/>
                  <a:pt x="569" y="18"/>
                </a:cubicBezTo>
                <a:cubicBezTo>
                  <a:pt x="570" y="17"/>
                  <a:pt x="570" y="17"/>
                  <a:pt x="570" y="17"/>
                </a:cubicBezTo>
                <a:cubicBezTo>
                  <a:pt x="574" y="14"/>
                  <a:pt x="574" y="14"/>
                  <a:pt x="574" y="14"/>
                </a:cubicBezTo>
                <a:cubicBezTo>
                  <a:pt x="578" y="10"/>
                  <a:pt x="578" y="10"/>
                  <a:pt x="578" y="10"/>
                </a:cubicBezTo>
                <a:cubicBezTo>
                  <a:pt x="579" y="8"/>
                  <a:pt x="579" y="6"/>
                  <a:pt x="578" y="5"/>
                </a:cubicBezTo>
                <a:cubicBezTo>
                  <a:pt x="576" y="4"/>
                  <a:pt x="575" y="4"/>
                  <a:pt x="573" y="5"/>
                </a:cubicBezTo>
                <a:cubicBezTo>
                  <a:pt x="565" y="14"/>
                  <a:pt x="565" y="14"/>
                  <a:pt x="565" y="14"/>
                </a:cubicBezTo>
                <a:lnTo>
                  <a:pt x="561" y="18"/>
                </a:lnTo>
                <a:close/>
                <a:moveTo>
                  <a:pt x="433" y="150"/>
                </a:moveTo>
                <a:cubicBezTo>
                  <a:pt x="434" y="150"/>
                  <a:pt x="435" y="151"/>
                  <a:pt x="435" y="151"/>
                </a:cubicBezTo>
                <a:cubicBezTo>
                  <a:pt x="436" y="151"/>
                  <a:pt x="437" y="150"/>
                  <a:pt x="438" y="150"/>
                </a:cubicBezTo>
                <a:cubicBezTo>
                  <a:pt x="470" y="117"/>
                  <a:pt x="470" y="117"/>
                  <a:pt x="470" y="117"/>
                </a:cubicBezTo>
                <a:cubicBezTo>
                  <a:pt x="471" y="116"/>
                  <a:pt x="471" y="114"/>
                  <a:pt x="470" y="113"/>
                </a:cubicBezTo>
                <a:cubicBezTo>
                  <a:pt x="469" y="112"/>
                  <a:pt x="467" y="112"/>
                  <a:pt x="466" y="113"/>
                </a:cubicBezTo>
                <a:cubicBezTo>
                  <a:pt x="433" y="145"/>
                  <a:pt x="433" y="145"/>
                  <a:pt x="433" y="145"/>
                </a:cubicBezTo>
                <a:cubicBezTo>
                  <a:pt x="432" y="147"/>
                  <a:pt x="432" y="148"/>
                  <a:pt x="433" y="150"/>
                </a:cubicBezTo>
                <a:close/>
                <a:moveTo>
                  <a:pt x="515" y="64"/>
                </a:moveTo>
                <a:cubicBezTo>
                  <a:pt x="475" y="104"/>
                  <a:pt x="475" y="104"/>
                  <a:pt x="475" y="104"/>
                </a:cubicBezTo>
                <a:cubicBezTo>
                  <a:pt x="474" y="105"/>
                  <a:pt x="474" y="107"/>
                  <a:pt x="475" y="108"/>
                </a:cubicBezTo>
                <a:cubicBezTo>
                  <a:pt x="476" y="109"/>
                  <a:pt x="476" y="109"/>
                  <a:pt x="477" y="109"/>
                </a:cubicBezTo>
                <a:cubicBezTo>
                  <a:pt x="478" y="109"/>
                  <a:pt x="479" y="109"/>
                  <a:pt x="479" y="108"/>
                </a:cubicBezTo>
                <a:cubicBezTo>
                  <a:pt x="519" y="68"/>
                  <a:pt x="519" y="68"/>
                  <a:pt x="519" y="68"/>
                </a:cubicBezTo>
                <a:cubicBezTo>
                  <a:pt x="520" y="67"/>
                  <a:pt x="520" y="65"/>
                  <a:pt x="519" y="64"/>
                </a:cubicBezTo>
                <a:cubicBezTo>
                  <a:pt x="518" y="63"/>
                  <a:pt x="516" y="63"/>
                  <a:pt x="515" y="64"/>
                </a:cubicBezTo>
                <a:close/>
                <a:moveTo>
                  <a:pt x="198" y="389"/>
                </a:moveTo>
                <a:cubicBezTo>
                  <a:pt x="401" y="186"/>
                  <a:pt x="401" y="186"/>
                  <a:pt x="401" y="186"/>
                </a:cubicBezTo>
                <a:cubicBezTo>
                  <a:pt x="402" y="185"/>
                  <a:pt x="402" y="183"/>
                  <a:pt x="401" y="182"/>
                </a:cubicBezTo>
                <a:cubicBezTo>
                  <a:pt x="400" y="181"/>
                  <a:pt x="398" y="181"/>
                  <a:pt x="397" y="182"/>
                </a:cubicBezTo>
                <a:cubicBezTo>
                  <a:pt x="194" y="385"/>
                  <a:pt x="194" y="385"/>
                  <a:pt x="194" y="385"/>
                </a:cubicBezTo>
                <a:cubicBezTo>
                  <a:pt x="193" y="386"/>
                  <a:pt x="193" y="388"/>
                  <a:pt x="194" y="389"/>
                </a:cubicBezTo>
                <a:cubicBezTo>
                  <a:pt x="195" y="390"/>
                  <a:pt x="195" y="390"/>
                  <a:pt x="196" y="390"/>
                </a:cubicBezTo>
                <a:cubicBezTo>
                  <a:pt x="197" y="390"/>
                  <a:pt x="198" y="390"/>
                  <a:pt x="198" y="389"/>
                </a:cubicBezTo>
                <a:close/>
                <a:moveTo>
                  <a:pt x="410" y="176"/>
                </a:moveTo>
                <a:cubicBezTo>
                  <a:pt x="411" y="176"/>
                  <a:pt x="412" y="176"/>
                  <a:pt x="412" y="175"/>
                </a:cubicBezTo>
                <a:cubicBezTo>
                  <a:pt x="428" y="159"/>
                  <a:pt x="428" y="159"/>
                  <a:pt x="428" y="159"/>
                </a:cubicBezTo>
                <a:cubicBezTo>
                  <a:pt x="430" y="158"/>
                  <a:pt x="430" y="156"/>
                  <a:pt x="428" y="155"/>
                </a:cubicBezTo>
                <a:cubicBezTo>
                  <a:pt x="427" y="153"/>
                  <a:pt x="425" y="153"/>
                  <a:pt x="424" y="155"/>
                </a:cubicBezTo>
                <a:cubicBezTo>
                  <a:pt x="408" y="171"/>
                  <a:pt x="408" y="171"/>
                  <a:pt x="408" y="171"/>
                </a:cubicBezTo>
                <a:cubicBezTo>
                  <a:pt x="407" y="172"/>
                  <a:pt x="407" y="174"/>
                  <a:pt x="408" y="175"/>
                </a:cubicBezTo>
                <a:cubicBezTo>
                  <a:pt x="408" y="176"/>
                  <a:pt x="409" y="176"/>
                  <a:pt x="410" y="176"/>
                </a:cubicBezTo>
                <a:close/>
                <a:moveTo>
                  <a:pt x="560" y="37"/>
                </a:moveTo>
                <a:cubicBezTo>
                  <a:pt x="560" y="38"/>
                  <a:pt x="561" y="38"/>
                  <a:pt x="562" y="38"/>
                </a:cubicBezTo>
                <a:cubicBezTo>
                  <a:pt x="563" y="38"/>
                  <a:pt x="564" y="38"/>
                  <a:pt x="564" y="37"/>
                </a:cubicBezTo>
                <a:cubicBezTo>
                  <a:pt x="584" y="17"/>
                  <a:pt x="584" y="17"/>
                  <a:pt x="584" y="17"/>
                </a:cubicBezTo>
                <a:cubicBezTo>
                  <a:pt x="586" y="16"/>
                  <a:pt x="586" y="14"/>
                  <a:pt x="584" y="13"/>
                </a:cubicBezTo>
                <a:cubicBezTo>
                  <a:pt x="583" y="11"/>
                  <a:pt x="581" y="11"/>
                  <a:pt x="580" y="13"/>
                </a:cubicBezTo>
                <a:cubicBezTo>
                  <a:pt x="560" y="33"/>
                  <a:pt x="560" y="33"/>
                  <a:pt x="560" y="33"/>
                </a:cubicBezTo>
                <a:cubicBezTo>
                  <a:pt x="559" y="34"/>
                  <a:pt x="559" y="36"/>
                  <a:pt x="560" y="37"/>
                </a:cubicBezTo>
                <a:close/>
                <a:moveTo>
                  <a:pt x="267" y="326"/>
                </a:moveTo>
                <a:cubicBezTo>
                  <a:pt x="267" y="326"/>
                  <a:pt x="266" y="326"/>
                  <a:pt x="266" y="326"/>
                </a:cubicBezTo>
                <a:cubicBezTo>
                  <a:pt x="265" y="327"/>
                  <a:pt x="265" y="327"/>
                  <a:pt x="265" y="327"/>
                </a:cubicBezTo>
                <a:cubicBezTo>
                  <a:pt x="264" y="329"/>
                  <a:pt x="264" y="331"/>
                  <a:pt x="265" y="332"/>
                </a:cubicBezTo>
                <a:cubicBezTo>
                  <a:pt x="266" y="332"/>
                  <a:pt x="267" y="333"/>
                  <a:pt x="267" y="333"/>
                </a:cubicBezTo>
                <a:cubicBezTo>
                  <a:pt x="268" y="333"/>
                  <a:pt x="269" y="332"/>
                  <a:pt x="270" y="332"/>
                </a:cubicBezTo>
                <a:cubicBezTo>
                  <a:pt x="271" y="331"/>
                  <a:pt x="271" y="331"/>
                  <a:pt x="271" y="331"/>
                </a:cubicBezTo>
                <a:cubicBezTo>
                  <a:pt x="271" y="330"/>
                  <a:pt x="271" y="330"/>
                  <a:pt x="271" y="330"/>
                </a:cubicBezTo>
                <a:cubicBezTo>
                  <a:pt x="271" y="330"/>
                  <a:pt x="272" y="330"/>
                  <a:pt x="272" y="330"/>
                </a:cubicBezTo>
                <a:cubicBezTo>
                  <a:pt x="478" y="123"/>
                  <a:pt x="478" y="123"/>
                  <a:pt x="478" y="123"/>
                </a:cubicBezTo>
                <a:cubicBezTo>
                  <a:pt x="479" y="122"/>
                  <a:pt x="479" y="120"/>
                  <a:pt x="478" y="119"/>
                </a:cubicBezTo>
                <a:cubicBezTo>
                  <a:pt x="477" y="118"/>
                  <a:pt x="475" y="118"/>
                  <a:pt x="474" y="119"/>
                </a:cubicBezTo>
                <a:cubicBezTo>
                  <a:pt x="267" y="325"/>
                  <a:pt x="267" y="325"/>
                  <a:pt x="267" y="325"/>
                </a:cubicBezTo>
                <a:cubicBezTo>
                  <a:pt x="267" y="325"/>
                  <a:pt x="267" y="326"/>
                  <a:pt x="267" y="326"/>
                </a:cubicBezTo>
                <a:close/>
                <a:moveTo>
                  <a:pt x="519" y="78"/>
                </a:moveTo>
                <a:cubicBezTo>
                  <a:pt x="518" y="77"/>
                  <a:pt x="516" y="77"/>
                  <a:pt x="515" y="78"/>
                </a:cubicBezTo>
                <a:cubicBezTo>
                  <a:pt x="483" y="110"/>
                  <a:pt x="483" y="110"/>
                  <a:pt x="483" y="110"/>
                </a:cubicBezTo>
                <a:cubicBezTo>
                  <a:pt x="482" y="111"/>
                  <a:pt x="482" y="113"/>
                  <a:pt x="483" y="114"/>
                </a:cubicBezTo>
                <a:cubicBezTo>
                  <a:pt x="483" y="115"/>
                  <a:pt x="484" y="115"/>
                  <a:pt x="485" y="115"/>
                </a:cubicBezTo>
                <a:cubicBezTo>
                  <a:pt x="486" y="115"/>
                  <a:pt x="487" y="115"/>
                  <a:pt x="487" y="114"/>
                </a:cubicBezTo>
                <a:cubicBezTo>
                  <a:pt x="519" y="82"/>
                  <a:pt x="519" y="82"/>
                  <a:pt x="519" y="82"/>
                </a:cubicBezTo>
                <a:cubicBezTo>
                  <a:pt x="520" y="81"/>
                  <a:pt x="520" y="79"/>
                  <a:pt x="519" y="78"/>
                </a:cubicBezTo>
                <a:close/>
                <a:moveTo>
                  <a:pt x="253" y="344"/>
                </a:moveTo>
                <a:cubicBezTo>
                  <a:pt x="252" y="343"/>
                  <a:pt x="250" y="343"/>
                  <a:pt x="248" y="344"/>
                </a:cubicBezTo>
                <a:cubicBezTo>
                  <a:pt x="196" y="396"/>
                  <a:pt x="196" y="396"/>
                  <a:pt x="196" y="396"/>
                </a:cubicBezTo>
                <a:cubicBezTo>
                  <a:pt x="195" y="398"/>
                  <a:pt x="195" y="400"/>
                  <a:pt x="196" y="401"/>
                </a:cubicBezTo>
                <a:cubicBezTo>
                  <a:pt x="197" y="401"/>
                  <a:pt x="198" y="402"/>
                  <a:pt x="198" y="402"/>
                </a:cubicBezTo>
                <a:cubicBezTo>
                  <a:pt x="199" y="402"/>
                  <a:pt x="200" y="401"/>
                  <a:pt x="200" y="401"/>
                </a:cubicBezTo>
                <a:cubicBezTo>
                  <a:pt x="253" y="348"/>
                  <a:pt x="253" y="348"/>
                  <a:pt x="253" y="348"/>
                </a:cubicBezTo>
                <a:cubicBezTo>
                  <a:pt x="254" y="347"/>
                  <a:pt x="254" y="345"/>
                  <a:pt x="253" y="344"/>
                </a:cubicBezTo>
                <a:close/>
                <a:moveTo>
                  <a:pt x="284" y="330"/>
                </a:moveTo>
                <a:cubicBezTo>
                  <a:pt x="285" y="330"/>
                  <a:pt x="286" y="329"/>
                  <a:pt x="287" y="329"/>
                </a:cubicBezTo>
                <a:cubicBezTo>
                  <a:pt x="478" y="137"/>
                  <a:pt x="478" y="137"/>
                  <a:pt x="478" y="137"/>
                </a:cubicBezTo>
                <a:cubicBezTo>
                  <a:pt x="480" y="136"/>
                  <a:pt x="480" y="134"/>
                  <a:pt x="478" y="132"/>
                </a:cubicBezTo>
                <a:cubicBezTo>
                  <a:pt x="477" y="131"/>
                  <a:pt x="475" y="131"/>
                  <a:pt x="474" y="132"/>
                </a:cubicBezTo>
                <a:cubicBezTo>
                  <a:pt x="282" y="324"/>
                  <a:pt x="282" y="324"/>
                  <a:pt x="282" y="324"/>
                </a:cubicBezTo>
                <a:cubicBezTo>
                  <a:pt x="281" y="325"/>
                  <a:pt x="281" y="327"/>
                  <a:pt x="282" y="329"/>
                </a:cubicBezTo>
                <a:cubicBezTo>
                  <a:pt x="283" y="329"/>
                  <a:pt x="284" y="330"/>
                  <a:pt x="284" y="330"/>
                </a:cubicBezTo>
                <a:close/>
                <a:moveTo>
                  <a:pt x="513" y="98"/>
                </a:moveTo>
                <a:cubicBezTo>
                  <a:pt x="512" y="97"/>
                  <a:pt x="510" y="97"/>
                  <a:pt x="509" y="98"/>
                </a:cubicBezTo>
                <a:cubicBezTo>
                  <a:pt x="506" y="100"/>
                  <a:pt x="506" y="100"/>
                  <a:pt x="506" y="100"/>
                </a:cubicBezTo>
                <a:cubicBezTo>
                  <a:pt x="493" y="114"/>
                  <a:pt x="493" y="114"/>
                  <a:pt x="493" y="114"/>
                </a:cubicBezTo>
                <a:cubicBezTo>
                  <a:pt x="492" y="115"/>
                  <a:pt x="492" y="117"/>
                  <a:pt x="493" y="118"/>
                </a:cubicBezTo>
                <a:cubicBezTo>
                  <a:pt x="493" y="119"/>
                  <a:pt x="494" y="119"/>
                  <a:pt x="495" y="119"/>
                </a:cubicBezTo>
                <a:cubicBezTo>
                  <a:pt x="496" y="119"/>
                  <a:pt x="497" y="119"/>
                  <a:pt x="497" y="118"/>
                </a:cubicBezTo>
                <a:cubicBezTo>
                  <a:pt x="503" y="112"/>
                  <a:pt x="503" y="112"/>
                  <a:pt x="503" y="112"/>
                </a:cubicBezTo>
                <a:cubicBezTo>
                  <a:pt x="513" y="102"/>
                  <a:pt x="513" y="102"/>
                  <a:pt x="513" y="102"/>
                </a:cubicBezTo>
                <a:cubicBezTo>
                  <a:pt x="514" y="101"/>
                  <a:pt x="514" y="99"/>
                  <a:pt x="513" y="98"/>
                </a:cubicBezTo>
                <a:close/>
                <a:moveTo>
                  <a:pt x="523" y="83"/>
                </a:moveTo>
                <a:cubicBezTo>
                  <a:pt x="513" y="94"/>
                  <a:pt x="513" y="94"/>
                  <a:pt x="513" y="94"/>
                </a:cubicBezTo>
                <a:cubicBezTo>
                  <a:pt x="512" y="95"/>
                  <a:pt x="512" y="97"/>
                  <a:pt x="513" y="98"/>
                </a:cubicBezTo>
                <a:cubicBezTo>
                  <a:pt x="514" y="98"/>
                  <a:pt x="514" y="99"/>
                  <a:pt x="515" y="99"/>
                </a:cubicBezTo>
                <a:cubicBezTo>
                  <a:pt x="516" y="99"/>
                  <a:pt x="517" y="98"/>
                  <a:pt x="517" y="98"/>
                </a:cubicBezTo>
                <a:cubicBezTo>
                  <a:pt x="528" y="88"/>
                  <a:pt x="528" y="88"/>
                  <a:pt x="528" y="88"/>
                </a:cubicBezTo>
                <a:cubicBezTo>
                  <a:pt x="529" y="86"/>
                  <a:pt x="529" y="84"/>
                  <a:pt x="528" y="83"/>
                </a:cubicBezTo>
                <a:cubicBezTo>
                  <a:pt x="527" y="82"/>
                  <a:pt x="525" y="82"/>
                  <a:pt x="523" y="83"/>
                </a:cubicBezTo>
                <a:close/>
                <a:moveTo>
                  <a:pt x="570" y="41"/>
                </a:moveTo>
                <a:cubicBezTo>
                  <a:pt x="571" y="41"/>
                  <a:pt x="571" y="42"/>
                  <a:pt x="572" y="42"/>
                </a:cubicBezTo>
                <a:cubicBezTo>
                  <a:pt x="573" y="42"/>
                  <a:pt x="574" y="41"/>
                  <a:pt x="574" y="41"/>
                </a:cubicBezTo>
                <a:cubicBezTo>
                  <a:pt x="604" y="11"/>
                  <a:pt x="604" y="11"/>
                  <a:pt x="604" y="11"/>
                </a:cubicBezTo>
                <a:cubicBezTo>
                  <a:pt x="605" y="10"/>
                  <a:pt x="605" y="8"/>
                  <a:pt x="604" y="7"/>
                </a:cubicBezTo>
                <a:cubicBezTo>
                  <a:pt x="603" y="6"/>
                  <a:pt x="601" y="6"/>
                  <a:pt x="599" y="7"/>
                </a:cubicBezTo>
                <a:cubicBezTo>
                  <a:pt x="570" y="36"/>
                  <a:pt x="570" y="36"/>
                  <a:pt x="570" y="36"/>
                </a:cubicBezTo>
                <a:cubicBezTo>
                  <a:pt x="569" y="38"/>
                  <a:pt x="569" y="40"/>
                  <a:pt x="570" y="41"/>
                </a:cubicBezTo>
                <a:close/>
                <a:moveTo>
                  <a:pt x="246" y="365"/>
                </a:moveTo>
                <a:cubicBezTo>
                  <a:pt x="245" y="363"/>
                  <a:pt x="243" y="363"/>
                  <a:pt x="242" y="365"/>
                </a:cubicBezTo>
                <a:cubicBezTo>
                  <a:pt x="205" y="402"/>
                  <a:pt x="205" y="402"/>
                  <a:pt x="205" y="402"/>
                </a:cubicBezTo>
                <a:cubicBezTo>
                  <a:pt x="203" y="403"/>
                  <a:pt x="203" y="405"/>
                  <a:pt x="205" y="406"/>
                </a:cubicBezTo>
                <a:cubicBezTo>
                  <a:pt x="205" y="407"/>
                  <a:pt x="206" y="407"/>
                  <a:pt x="207" y="407"/>
                </a:cubicBezTo>
                <a:cubicBezTo>
                  <a:pt x="207" y="407"/>
                  <a:pt x="208" y="407"/>
                  <a:pt x="209" y="406"/>
                </a:cubicBezTo>
                <a:cubicBezTo>
                  <a:pt x="246" y="369"/>
                  <a:pt x="246" y="369"/>
                  <a:pt x="246" y="369"/>
                </a:cubicBezTo>
                <a:cubicBezTo>
                  <a:pt x="248" y="368"/>
                  <a:pt x="248" y="366"/>
                  <a:pt x="246" y="365"/>
                </a:cubicBezTo>
                <a:close/>
                <a:moveTo>
                  <a:pt x="296" y="332"/>
                </a:moveTo>
                <a:cubicBezTo>
                  <a:pt x="296" y="332"/>
                  <a:pt x="297" y="332"/>
                  <a:pt x="298" y="332"/>
                </a:cubicBezTo>
                <a:cubicBezTo>
                  <a:pt x="305" y="324"/>
                  <a:pt x="305" y="324"/>
                  <a:pt x="305" y="324"/>
                </a:cubicBezTo>
                <a:cubicBezTo>
                  <a:pt x="491" y="138"/>
                  <a:pt x="491" y="138"/>
                  <a:pt x="491" y="138"/>
                </a:cubicBezTo>
                <a:cubicBezTo>
                  <a:pt x="493" y="137"/>
                  <a:pt x="493" y="135"/>
                  <a:pt x="491" y="133"/>
                </a:cubicBezTo>
                <a:cubicBezTo>
                  <a:pt x="490" y="132"/>
                  <a:pt x="488" y="132"/>
                  <a:pt x="487" y="133"/>
                </a:cubicBezTo>
                <a:cubicBezTo>
                  <a:pt x="302" y="318"/>
                  <a:pt x="302" y="318"/>
                  <a:pt x="302" y="318"/>
                </a:cubicBezTo>
                <a:cubicBezTo>
                  <a:pt x="293" y="327"/>
                  <a:pt x="293" y="327"/>
                  <a:pt x="293" y="327"/>
                </a:cubicBezTo>
                <a:cubicBezTo>
                  <a:pt x="292" y="328"/>
                  <a:pt x="292" y="330"/>
                  <a:pt x="293" y="332"/>
                </a:cubicBezTo>
                <a:cubicBezTo>
                  <a:pt x="294" y="332"/>
                  <a:pt x="295" y="332"/>
                  <a:pt x="296" y="332"/>
                </a:cubicBezTo>
                <a:close/>
                <a:moveTo>
                  <a:pt x="245" y="380"/>
                </a:moveTo>
                <a:cubicBezTo>
                  <a:pt x="244" y="379"/>
                  <a:pt x="242" y="379"/>
                  <a:pt x="241" y="380"/>
                </a:cubicBezTo>
                <a:cubicBezTo>
                  <a:pt x="214" y="406"/>
                  <a:pt x="214" y="406"/>
                  <a:pt x="214" y="406"/>
                </a:cubicBezTo>
                <a:cubicBezTo>
                  <a:pt x="213" y="407"/>
                  <a:pt x="213" y="409"/>
                  <a:pt x="214" y="411"/>
                </a:cubicBezTo>
                <a:cubicBezTo>
                  <a:pt x="215" y="411"/>
                  <a:pt x="216" y="412"/>
                  <a:pt x="216" y="412"/>
                </a:cubicBezTo>
                <a:cubicBezTo>
                  <a:pt x="217" y="412"/>
                  <a:pt x="218" y="411"/>
                  <a:pt x="219" y="411"/>
                </a:cubicBezTo>
                <a:cubicBezTo>
                  <a:pt x="245" y="384"/>
                  <a:pt x="245" y="384"/>
                  <a:pt x="245" y="384"/>
                </a:cubicBezTo>
                <a:cubicBezTo>
                  <a:pt x="246" y="383"/>
                  <a:pt x="246" y="381"/>
                  <a:pt x="245" y="380"/>
                </a:cubicBezTo>
                <a:close/>
                <a:moveTo>
                  <a:pt x="531" y="94"/>
                </a:moveTo>
                <a:cubicBezTo>
                  <a:pt x="532" y="95"/>
                  <a:pt x="532" y="95"/>
                  <a:pt x="533" y="95"/>
                </a:cubicBezTo>
                <a:cubicBezTo>
                  <a:pt x="534" y="95"/>
                  <a:pt x="535" y="95"/>
                  <a:pt x="535" y="94"/>
                </a:cubicBezTo>
                <a:cubicBezTo>
                  <a:pt x="538" y="91"/>
                  <a:pt x="538" y="91"/>
                  <a:pt x="538" y="91"/>
                </a:cubicBezTo>
                <a:cubicBezTo>
                  <a:pt x="539" y="90"/>
                  <a:pt x="539" y="88"/>
                  <a:pt x="538" y="87"/>
                </a:cubicBezTo>
                <a:cubicBezTo>
                  <a:pt x="537" y="85"/>
                  <a:pt x="535" y="85"/>
                  <a:pt x="534" y="87"/>
                </a:cubicBezTo>
                <a:cubicBezTo>
                  <a:pt x="531" y="90"/>
                  <a:pt x="531" y="90"/>
                  <a:pt x="531" y="90"/>
                </a:cubicBezTo>
                <a:cubicBezTo>
                  <a:pt x="530" y="91"/>
                  <a:pt x="530" y="93"/>
                  <a:pt x="531" y="94"/>
                </a:cubicBezTo>
                <a:close/>
                <a:moveTo>
                  <a:pt x="577" y="48"/>
                </a:moveTo>
                <a:cubicBezTo>
                  <a:pt x="577" y="49"/>
                  <a:pt x="578" y="49"/>
                  <a:pt x="579" y="49"/>
                </a:cubicBezTo>
                <a:cubicBezTo>
                  <a:pt x="580" y="49"/>
                  <a:pt x="581" y="49"/>
                  <a:pt x="581" y="48"/>
                </a:cubicBezTo>
                <a:cubicBezTo>
                  <a:pt x="618" y="12"/>
                  <a:pt x="618" y="12"/>
                  <a:pt x="618" y="12"/>
                </a:cubicBezTo>
                <a:cubicBezTo>
                  <a:pt x="619" y="10"/>
                  <a:pt x="619" y="8"/>
                  <a:pt x="618" y="7"/>
                </a:cubicBezTo>
                <a:cubicBezTo>
                  <a:pt x="616" y="6"/>
                  <a:pt x="615" y="6"/>
                  <a:pt x="613" y="7"/>
                </a:cubicBezTo>
                <a:cubicBezTo>
                  <a:pt x="577" y="44"/>
                  <a:pt x="577" y="44"/>
                  <a:pt x="577" y="44"/>
                </a:cubicBezTo>
                <a:cubicBezTo>
                  <a:pt x="576" y="45"/>
                  <a:pt x="576" y="47"/>
                  <a:pt x="577" y="48"/>
                </a:cubicBezTo>
                <a:close/>
                <a:moveTo>
                  <a:pt x="250" y="389"/>
                </a:moveTo>
                <a:cubicBezTo>
                  <a:pt x="248" y="388"/>
                  <a:pt x="247" y="388"/>
                  <a:pt x="245" y="389"/>
                </a:cubicBezTo>
                <a:cubicBezTo>
                  <a:pt x="223" y="412"/>
                  <a:pt x="223" y="412"/>
                  <a:pt x="223" y="412"/>
                </a:cubicBezTo>
                <a:cubicBezTo>
                  <a:pt x="222" y="413"/>
                  <a:pt x="222" y="415"/>
                  <a:pt x="223" y="416"/>
                </a:cubicBezTo>
                <a:cubicBezTo>
                  <a:pt x="223" y="417"/>
                  <a:pt x="224" y="417"/>
                  <a:pt x="225" y="417"/>
                </a:cubicBezTo>
                <a:cubicBezTo>
                  <a:pt x="226" y="417"/>
                  <a:pt x="227" y="417"/>
                  <a:pt x="227" y="416"/>
                </a:cubicBezTo>
                <a:cubicBezTo>
                  <a:pt x="250" y="394"/>
                  <a:pt x="250" y="394"/>
                  <a:pt x="250" y="394"/>
                </a:cubicBezTo>
                <a:cubicBezTo>
                  <a:pt x="251" y="392"/>
                  <a:pt x="251" y="390"/>
                  <a:pt x="250" y="389"/>
                </a:cubicBezTo>
                <a:close/>
                <a:moveTo>
                  <a:pt x="507" y="132"/>
                </a:moveTo>
                <a:cubicBezTo>
                  <a:pt x="506" y="131"/>
                  <a:pt x="504" y="131"/>
                  <a:pt x="502" y="132"/>
                </a:cubicBezTo>
                <a:cubicBezTo>
                  <a:pt x="314" y="320"/>
                  <a:pt x="314" y="320"/>
                  <a:pt x="314" y="320"/>
                </a:cubicBezTo>
                <a:cubicBezTo>
                  <a:pt x="313" y="321"/>
                  <a:pt x="313" y="323"/>
                  <a:pt x="314" y="324"/>
                </a:cubicBezTo>
                <a:cubicBezTo>
                  <a:pt x="315" y="325"/>
                  <a:pt x="316" y="325"/>
                  <a:pt x="317" y="325"/>
                </a:cubicBezTo>
                <a:cubicBezTo>
                  <a:pt x="317" y="325"/>
                  <a:pt x="318" y="325"/>
                  <a:pt x="319" y="324"/>
                </a:cubicBezTo>
                <a:cubicBezTo>
                  <a:pt x="507" y="136"/>
                  <a:pt x="507" y="136"/>
                  <a:pt x="507" y="136"/>
                </a:cubicBezTo>
                <a:cubicBezTo>
                  <a:pt x="508" y="135"/>
                  <a:pt x="508" y="133"/>
                  <a:pt x="507" y="132"/>
                </a:cubicBezTo>
                <a:close/>
                <a:moveTo>
                  <a:pt x="574" y="65"/>
                </a:moveTo>
                <a:cubicBezTo>
                  <a:pt x="574" y="66"/>
                  <a:pt x="575" y="66"/>
                  <a:pt x="576" y="66"/>
                </a:cubicBezTo>
                <a:cubicBezTo>
                  <a:pt x="577" y="66"/>
                  <a:pt x="577" y="66"/>
                  <a:pt x="578" y="65"/>
                </a:cubicBezTo>
                <a:cubicBezTo>
                  <a:pt x="633" y="10"/>
                  <a:pt x="633" y="10"/>
                  <a:pt x="633" y="10"/>
                </a:cubicBezTo>
                <a:cubicBezTo>
                  <a:pt x="634" y="9"/>
                  <a:pt x="634" y="7"/>
                  <a:pt x="633" y="6"/>
                </a:cubicBezTo>
                <a:cubicBezTo>
                  <a:pt x="632" y="5"/>
                  <a:pt x="630" y="5"/>
                  <a:pt x="628" y="6"/>
                </a:cubicBezTo>
                <a:cubicBezTo>
                  <a:pt x="574" y="61"/>
                  <a:pt x="574" y="61"/>
                  <a:pt x="574" y="61"/>
                </a:cubicBezTo>
                <a:cubicBezTo>
                  <a:pt x="572" y="62"/>
                  <a:pt x="572" y="64"/>
                  <a:pt x="574" y="65"/>
                </a:cubicBezTo>
                <a:close/>
                <a:moveTo>
                  <a:pt x="456" y="200"/>
                </a:moveTo>
                <a:cubicBezTo>
                  <a:pt x="456" y="200"/>
                  <a:pt x="457" y="200"/>
                  <a:pt x="458" y="200"/>
                </a:cubicBezTo>
                <a:cubicBezTo>
                  <a:pt x="506" y="151"/>
                  <a:pt x="506" y="151"/>
                  <a:pt x="506" y="151"/>
                </a:cubicBezTo>
                <a:cubicBezTo>
                  <a:pt x="506" y="151"/>
                  <a:pt x="507" y="150"/>
                  <a:pt x="507" y="150"/>
                </a:cubicBezTo>
                <a:cubicBezTo>
                  <a:pt x="507" y="150"/>
                  <a:pt x="507" y="150"/>
                  <a:pt x="508" y="150"/>
                </a:cubicBezTo>
                <a:cubicBezTo>
                  <a:pt x="510" y="147"/>
                  <a:pt x="510" y="147"/>
                  <a:pt x="510" y="147"/>
                </a:cubicBezTo>
                <a:cubicBezTo>
                  <a:pt x="511" y="146"/>
                  <a:pt x="511" y="144"/>
                  <a:pt x="510" y="143"/>
                </a:cubicBezTo>
                <a:cubicBezTo>
                  <a:pt x="509" y="142"/>
                  <a:pt x="507" y="142"/>
                  <a:pt x="506" y="143"/>
                </a:cubicBezTo>
                <a:cubicBezTo>
                  <a:pt x="503" y="145"/>
                  <a:pt x="503" y="145"/>
                  <a:pt x="503" y="145"/>
                </a:cubicBezTo>
                <a:cubicBezTo>
                  <a:pt x="503" y="145"/>
                  <a:pt x="503" y="146"/>
                  <a:pt x="503" y="146"/>
                </a:cubicBezTo>
                <a:cubicBezTo>
                  <a:pt x="502" y="146"/>
                  <a:pt x="502" y="146"/>
                  <a:pt x="502" y="147"/>
                </a:cubicBezTo>
                <a:cubicBezTo>
                  <a:pt x="453" y="195"/>
                  <a:pt x="453" y="195"/>
                  <a:pt x="453" y="195"/>
                </a:cubicBezTo>
                <a:cubicBezTo>
                  <a:pt x="452" y="196"/>
                  <a:pt x="452" y="198"/>
                  <a:pt x="453" y="200"/>
                </a:cubicBezTo>
                <a:cubicBezTo>
                  <a:pt x="454" y="200"/>
                  <a:pt x="455" y="200"/>
                  <a:pt x="456" y="200"/>
                </a:cubicBezTo>
                <a:close/>
                <a:moveTo>
                  <a:pt x="384" y="264"/>
                </a:moveTo>
                <a:cubicBezTo>
                  <a:pt x="326" y="322"/>
                  <a:pt x="326" y="322"/>
                  <a:pt x="326" y="322"/>
                </a:cubicBezTo>
                <a:cubicBezTo>
                  <a:pt x="325" y="323"/>
                  <a:pt x="325" y="325"/>
                  <a:pt x="326" y="326"/>
                </a:cubicBezTo>
                <a:cubicBezTo>
                  <a:pt x="327" y="327"/>
                  <a:pt x="328" y="327"/>
                  <a:pt x="329" y="327"/>
                </a:cubicBezTo>
                <a:cubicBezTo>
                  <a:pt x="329" y="327"/>
                  <a:pt x="330" y="327"/>
                  <a:pt x="331" y="326"/>
                </a:cubicBezTo>
                <a:cubicBezTo>
                  <a:pt x="388" y="269"/>
                  <a:pt x="388" y="269"/>
                  <a:pt x="388" y="269"/>
                </a:cubicBezTo>
                <a:cubicBezTo>
                  <a:pt x="390" y="268"/>
                  <a:pt x="390" y="266"/>
                  <a:pt x="388" y="264"/>
                </a:cubicBezTo>
                <a:cubicBezTo>
                  <a:pt x="387" y="263"/>
                  <a:pt x="385" y="263"/>
                  <a:pt x="384" y="264"/>
                </a:cubicBezTo>
                <a:close/>
                <a:moveTo>
                  <a:pt x="453" y="200"/>
                </a:moveTo>
                <a:cubicBezTo>
                  <a:pt x="452" y="199"/>
                  <a:pt x="450" y="199"/>
                  <a:pt x="448" y="200"/>
                </a:cubicBezTo>
                <a:cubicBezTo>
                  <a:pt x="389" y="260"/>
                  <a:pt x="389" y="260"/>
                  <a:pt x="389" y="260"/>
                </a:cubicBezTo>
                <a:cubicBezTo>
                  <a:pt x="387" y="261"/>
                  <a:pt x="387" y="263"/>
                  <a:pt x="389" y="264"/>
                </a:cubicBezTo>
                <a:cubicBezTo>
                  <a:pt x="389" y="265"/>
                  <a:pt x="390" y="265"/>
                  <a:pt x="391" y="265"/>
                </a:cubicBezTo>
                <a:cubicBezTo>
                  <a:pt x="392" y="265"/>
                  <a:pt x="392" y="265"/>
                  <a:pt x="393" y="264"/>
                </a:cubicBezTo>
                <a:cubicBezTo>
                  <a:pt x="453" y="204"/>
                  <a:pt x="453" y="204"/>
                  <a:pt x="453" y="204"/>
                </a:cubicBezTo>
                <a:cubicBezTo>
                  <a:pt x="454" y="203"/>
                  <a:pt x="454" y="201"/>
                  <a:pt x="453" y="200"/>
                </a:cubicBezTo>
                <a:close/>
                <a:moveTo>
                  <a:pt x="593" y="56"/>
                </a:moveTo>
                <a:cubicBezTo>
                  <a:pt x="586" y="62"/>
                  <a:pt x="586" y="62"/>
                  <a:pt x="586" y="62"/>
                </a:cubicBezTo>
                <a:cubicBezTo>
                  <a:pt x="586" y="62"/>
                  <a:pt x="586" y="62"/>
                  <a:pt x="586" y="62"/>
                </a:cubicBezTo>
                <a:cubicBezTo>
                  <a:pt x="581" y="67"/>
                  <a:pt x="581" y="67"/>
                  <a:pt x="581" y="67"/>
                </a:cubicBezTo>
                <a:cubicBezTo>
                  <a:pt x="581" y="67"/>
                  <a:pt x="581" y="68"/>
                  <a:pt x="581" y="68"/>
                </a:cubicBezTo>
                <a:cubicBezTo>
                  <a:pt x="581" y="68"/>
                  <a:pt x="580" y="68"/>
                  <a:pt x="580" y="68"/>
                </a:cubicBezTo>
                <a:cubicBezTo>
                  <a:pt x="577" y="72"/>
                  <a:pt x="577" y="72"/>
                  <a:pt x="577" y="72"/>
                </a:cubicBezTo>
                <a:cubicBezTo>
                  <a:pt x="576" y="73"/>
                  <a:pt x="576" y="75"/>
                  <a:pt x="577" y="76"/>
                </a:cubicBezTo>
                <a:cubicBezTo>
                  <a:pt x="578" y="77"/>
                  <a:pt x="578" y="77"/>
                  <a:pt x="579" y="77"/>
                </a:cubicBezTo>
                <a:cubicBezTo>
                  <a:pt x="580" y="77"/>
                  <a:pt x="581" y="77"/>
                  <a:pt x="581" y="76"/>
                </a:cubicBezTo>
                <a:cubicBezTo>
                  <a:pt x="584" y="73"/>
                  <a:pt x="584" y="73"/>
                  <a:pt x="584" y="73"/>
                </a:cubicBezTo>
                <a:cubicBezTo>
                  <a:pt x="585" y="73"/>
                  <a:pt x="585" y="72"/>
                  <a:pt x="585" y="72"/>
                </a:cubicBezTo>
                <a:cubicBezTo>
                  <a:pt x="585" y="72"/>
                  <a:pt x="585" y="72"/>
                  <a:pt x="586" y="72"/>
                </a:cubicBezTo>
                <a:cubicBezTo>
                  <a:pt x="597" y="60"/>
                  <a:pt x="597" y="60"/>
                  <a:pt x="597" y="60"/>
                </a:cubicBezTo>
                <a:cubicBezTo>
                  <a:pt x="647" y="10"/>
                  <a:pt x="647" y="10"/>
                  <a:pt x="647" y="10"/>
                </a:cubicBezTo>
                <a:cubicBezTo>
                  <a:pt x="648" y="9"/>
                  <a:pt x="648" y="7"/>
                  <a:pt x="647" y="6"/>
                </a:cubicBezTo>
                <a:cubicBezTo>
                  <a:pt x="646" y="5"/>
                  <a:pt x="644" y="5"/>
                  <a:pt x="643" y="6"/>
                </a:cubicBezTo>
                <a:cubicBezTo>
                  <a:pt x="594" y="54"/>
                  <a:pt x="594" y="54"/>
                  <a:pt x="594" y="54"/>
                </a:cubicBezTo>
                <a:lnTo>
                  <a:pt x="593" y="56"/>
                </a:lnTo>
                <a:close/>
                <a:moveTo>
                  <a:pt x="255" y="397"/>
                </a:moveTo>
                <a:cubicBezTo>
                  <a:pt x="254" y="396"/>
                  <a:pt x="252" y="396"/>
                  <a:pt x="251" y="397"/>
                </a:cubicBezTo>
                <a:cubicBezTo>
                  <a:pt x="232" y="416"/>
                  <a:pt x="232" y="416"/>
                  <a:pt x="232" y="416"/>
                </a:cubicBezTo>
                <a:cubicBezTo>
                  <a:pt x="231" y="418"/>
                  <a:pt x="231" y="420"/>
                  <a:pt x="232" y="421"/>
                </a:cubicBezTo>
                <a:cubicBezTo>
                  <a:pt x="233" y="421"/>
                  <a:pt x="234" y="422"/>
                  <a:pt x="234" y="422"/>
                </a:cubicBezTo>
                <a:cubicBezTo>
                  <a:pt x="235" y="422"/>
                  <a:pt x="236" y="421"/>
                  <a:pt x="237" y="421"/>
                </a:cubicBezTo>
                <a:cubicBezTo>
                  <a:pt x="255" y="402"/>
                  <a:pt x="255" y="402"/>
                  <a:pt x="255" y="402"/>
                </a:cubicBezTo>
                <a:cubicBezTo>
                  <a:pt x="257" y="401"/>
                  <a:pt x="257" y="399"/>
                  <a:pt x="255" y="397"/>
                </a:cubicBezTo>
                <a:close/>
                <a:moveTo>
                  <a:pt x="435" y="235"/>
                </a:moveTo>
                <a:cubicBezTo>
                  <a:pt x="436" y="235"/>
                  <a:pt x="436" y="235"/>
                  <a:pt x="437" y="234"/>
                </a:cubicBezTo>
                <a:cubicBezTo>
                  <a:pt x="465" y="207"/>
                  <a:pt x="465" y="207"/>
                  <a:pt x="465" y="207"/>
                </a:cubicBezTo>
                <a:cubicBezTo>
                  <a:pt x="465" y="207"/>
                  <a:pt x="465" y="207"/>
                  <a:pt x="465" y="207"/>
                </a:cubicBezTo>
                <a:cubicBezTo>
                  <a:pt x="465" y="207"/>
                  <a:pt x="465" y="207"/>
                  <a:pt x="465" y="207"/>
                </a:cubicBezTo>
                <a:cubicBezTo>
                  <a:pt x="465" y="207"/>
                  <a:pt x="465" y="206"/>
                  <a:pt x="465" y="206"/>
                </a:cubicBezTo>
                <a:cubicBezTo>
                  <a:pt x="465" y="206"/>
                  <a:pt x="465" y="206"/>
                  <a:pt x="465" y="206"/>
                </a:cubicBezTo>
                <a:cubicBezTo>
                  <a:pt x="473" y="198"/>
                  <a:pt x="473" y="198"/>
                  <a:pt x="473" y="198"/>
                </a:cubicBezTo>
                <a:cubicBezTo>
                  <a:pt x="474" y="197"/>
                  <a:pt x="474" y="195"/>
                  <a:pt x="473" y="194"/>
                </a:cubicBezTo>
                <a:cubicBezTo>
                  <a:pt x="472" y="192"/>
                  <a:pt x="470" y="192"/>
                  <a:pt x="469" y="194"/>
                </a:cubicBezTo>
                <a:cubicBezTo>
                  <a:pt x="460" y="202"/>
                  <a:pt x="460" y="202"/>
                  <a:pt x="460" y="202"/>
                </a:cubicBezTo>
                <a:cubicBezTo>
                  <a:pt x="460" y="202"/>
                  <a:pt x="460" y="202"/>
                  <a:pt x="460" y="202"/>
                </a:cubicBezTo>
                <a:cubicBezTo>
                  <a:pt x="460" y="202"/>
                  <a:pt x="460" y="202"/>
                  <a:pt x="460" y="202"/>
                </a:cubicBezTo>
                <a:cubicBezTo>
                  <a:pt x="460" y="202"/>
                  <a:pt x="460" y="202"/>
                  <a:pt x="460" y="202"/>
                </a:cubicBezTo>
                <a:cubicBezTo>
                  <a:pt x="433" y="230"/>
                  <a:pt x="433" y="230"/>
                  <a:pt x="433" y="230"/>
                </a:cubicBezTo>
                <a:cubicBezTo>
                  <a:pt x="431" y="231"/>
                  <a:pt x="431" y="233"/>
                  <a:pt x="433" y="234"/>
                </a:cubicBezTo>
                <a:cubicBezTo>
                  <a:pt x="433" y="235"/>
                  <a:pt x="434" y="235"/>
                  <a:pt x="435" y="235"/>
                </a:cubicBezTo>
                <a:close/>
                <a:moveTo>
                  <a:pt x="476" y="193"/>
                </a:moveTo>
                <a:cubicBezTo>
                  <a:pt x="477" y="193"/>
                  <a:pt x="478" y="193"/>
                  <a:pt x="479" y="193"/>
                </a:cubicBezTo>
                <a:cubicBezTo>
                  <a:pt x="513" y="159"/>
                  <a:pt x="513" y="159"/>
                  <a:pt x="513" y="159"/>
                </a:cubicBezTo>
                <a:cubicBezTo>
                  <a:pt x="514" y="157"/>
                  <a:pt x="514" y="155"/>
                  <a:pt x="513" y="154"/>
                </a:cubicBezTo>
                <a:cubicBezTo>
                  <a:pt x="511" y="153"/>
                  <a:pt x="509" y="153"/>
                  <a:pt x="508" y="154"/>
                </a:cubicBezTo>
                <a:cubicBezTo>
                  <a:pt x="474" y="188"/>
                  <a:pt x="474" y="188"/>
                  <a:pt x="474" y="188"/>
                </a:cubicBezTo>
                <a:cubicBezTo>
                  <a:pt x="473" y="189"/>
                  <a:pt x="473" y="191"/>
                  <a:pt x="474" y="193"/>
                </a:cubicBezTo>
                <a:cubicBezTo>
                  <a:pt x="475" y="193"/>
                  <a:pt x="476" y="193"/>
                  <a:pt x="476" y="193"/>
                </a:cubicBezTo>
                <a:close/>
                <a:moveTo>
                  <a:pt x="569" y="98"/>
                </a:moveTo>
                <a:cubicBezTo>
                  <a:pt x="569" y="99"/>
                  <a:pt x="570" y="99"/>
                  <a:pt x="571" y="99"/>
                </a:cubicBezTo>
                <a:cubicBezTo>
                  <a:pt x="572" y="99"/>
                  <a:pt x="573" y="99"/>
                  <a:pt x="573" y="98"/>
                </a:cubicBezTo>
                <a:cubicBezTo>
                  <a:pt x="663" y="8"/>
                  <a:pt x="663" y="8"/>
                  <a:pt x="663" y="8"/>
                </a:cubicBezTo>
                <a:cubicBezTo>
                  <a:pt x="664" y="7"/>
                  <a:pt x="664" y="5"/>
                  <a:pt x="663" y="4"/>
                </a:cubicBezTo>
                <a:cubicBezTo>
                  <a:pt x="662" y="2"/>
                  <a:pt x="660" y="2"/>
                  <a:pt x="659" y="4"/>
                </a:cubicBezTo>
                <a:cubicBezTo>
                  <a:pt x="569" y="94"/>
                  <a:pt x="569" y="94"/>
                  <a:pt x="569" y="94"/>
                </a:cubicBezTo>
                <a:cubicBezTo>
                  <a:pt x="568" y="95"/>
                  <a:pt x="568" y="97"/>
                  <a:pt x="569" y="98"/>
                </a:cubicBezTo>
                <a:close/>
                <a:moveTo>
                  <a:pt x="388" y="283"/>
                </a:moveTo>
                <a:cubicBezTo>
                  <a:pt x="389" y="282"/>
                  <a:pt x="389" y="280"/>
                  <a:pt x="388" y="279"/>
                </a:cubicBezTo>
                <a:cubicBezTo>
                  <a:pt x="387" y="278"/>
                  <a:pt x="385" y="278"/>
                  <a:pt x="384" y="279"/>
                </a:cubicBezTo>
                <a:cubicBezTo>
                  <a:pt x="367" y="295"/>
                  <a:pt x="367" y="295"/>
                  <a:pt x="367" y="295"/>
                </a:cubicBezTo>
                <a:cubicBezTo>
                  <a:pt x="366" y="297"/>
                  <a:pt x="366" y="299"/>
                  <a:pt x="367" y="300"/>
                </a:cubicBezTo>
                <a:cubicBezTo>
                  <a:pt x="368" y="300"/>
                  <a:pt x="368" y="301"/>
                  <a:pt x="369" y="301"/>
                </a:cubicBezTo>
                <a:cubicBezTo>
                  <a:pt x="370" y="301"/>
                  <a:pt x="371" y="300"/>
                  <a:pt x="371" y="300"/>
                </a:cubicBezTo>
                <a:lnTo>
                  <a:pt x="388" y="283"/>
                </a:lnTo>
                <a:close/>
                <a:moveTo>
                  <a:pt x="428" y="243"/>
                </a:moveTo>
                <a:cubicBezTo>
                  <a:pt x="428" y="243"/>
                  <a:pt x="428" y="243"/>
                  <a:pt x="428" y="243"/>
                </a:cubicBezTo>
                <a:cubicBezTo>
                  <a:pt x="429" y="242"/>
                  <a:pt x="429" y="242"/>
                  <a:pt x="429" y="242"/>
                </a:cubicBezTo>
                <a:cubicBezTo>
                  <a:pt x="430" y="241"/>
                  <a:pt x="430" y="239"/>
                  <a:pt x="429" y="238"/>
                </a:cubicBezTo>
                <a:cubicBezTo>
                  <a:pt x="428" y="237"/>
                  <a:pt x="426" y="237"/>
                  <a:pt x="425" y="238"/>
                </a:cubicBezTo>
                <a:cubicBezTo>
                  <a:pt x="424" y="239"/>
                  <a:pt x="424" y="239"/>
                  <a:pt x="424" y="239"/>
                </a:cubicBezTo>
                <a:cubicBezTo>
                  <a:pt x="424" y="239"/>
                  <a:pt x="424" y="239"/>
                  <a:pt x="423" y="239"/>
                </a:cubicBezTo>
                <a:cubicBezTo>
                  <a:pt x="423" y="239"/>
                  <a:pt x="423" y="239"/>
                  <a:pt x="423" y="240"/>
                </a:cubicBezTo>
                <a:cubicBezTo>
                  <a:pt x="418" y="245"/>
                  <a:pt x="418" y="245"/>
                  <a:pt x="418" y="245"/>
                </a:cubicBezTo>
                <a:cubicBezTo>
                  <a:pt x="417" y="246"/>
                  <a:pt x="417" y="248"/>
                  <a:pt x="418" y="249"/>
                </a:cubicBezTo>
                <a:cubicBezTo>
                  <a:pt x="418" y="250"/>
                  <a:pt x="419" y="250"/>
                  <a:pt x="420" y="250"/>
                </a:cubicBezTo>
                <a:cubicBezTo>
                  <a:pt x="421" y="250"/>
                  <a:pt x="422" y="250"/>
                  <a:pt x="422" y="249"/>
                </a:cubicBezTo>
                <a:cubicBezTo>
                  <a:pt x="427" y="244"/>
                  <a:pt x="427" y="244"/>
                  <a:pt x="427" y="244"/>
                </a:cubicBezTo>
                <a:cubicBezTo>
                  <a:pt x="427" y="244"/>
                  <a:pt x="427" y="244"/>
                  <a:pt x="428" y="243"/>
                </a:cubicBezTo>
                <a:close/>
                <a:moveTo>
                  <a:pt x="269" y="398"/>
                </a:moveTo>
                <a:cubicBezTo>
                  <a:pt x="268" y="397"/>
                  <a:pt x="266" y="397"/>
                  <a:pt x="265" y="398"/>
                </a:cubicBezTo>
                <a:cubicBezTo>
                  <a:pt x="244" y="418"/>
                  <a:pt x="244" y="418"/>
                  <a:pt x="244" y="418"/>
                </a:cubicBezTo>
                <a:cubicBezTo>
                  <a:pt x="243" y="419"/>
                  <a:pt x="243" y="421"/>
                  <a:pt x="244" y="423"/>
                </a:cubicBezTo>
                <a:cubicBezTo>
                  <a:pt x="245" y="423"/>
                  <a:pt x="246" y="424"/>
                  <a:pt x="246" y="424"/>
                </a:cubicBezTo>
                <a:cubicBezTo>
                  <a:pt x="247" y="424"/>
                  <a:pt x="248" y="423"/>
                  <a:pt x="249" y="423"/>
                </a:cubicBezTo>
                <a:cubicBezTo>
                  <a:pt x="269" y="402"/>
                  <a:pt x="269" y="402"/>
                  <a:pt x="269" y="402"/>
                </a:cubicBezTo>
                <a:cubicBezTo>
                  <a:pt x="270" y="401"/>
                  <a:pt x="270" y="399"/>
                  <a:pt x="269" y="398"/>
                </a:cubicBezTo>
                <a:close/>
                <a:moveTo>
                  <a:pt x="338" y="334"/>
                </a:moveTo>
                <a:cubicBezTo>
                  <a:pt x="348" y="324"/>
                  <a:pt x="348" y="324"/>
                  <a:pt x="348" y="324"/>
                </a:cubicBezTo>
                <a:cubicBezTo>
                  <a:pt x="349" y="322"/>
                  <a:pt x="349" y="320"/>
                  <a:pt x="348" y="319"/>
                </a:cubicBezTo>
                <a:cubicBezTo>
                  <a:pt x="346" y="318"/>
                  <a:pt x="345" y="318"/>
                  <a:pt x="343" y="319"/>
                </a:cubicBezTo>
                <a:cubicBezTo>
                  <a:pt x="333" y="329"/>
                  <a:pt x="333" y="329"/>
                  <a:pt x="333" y="329"/>
                </a:cubicBezTo>
                <a:cubicBezTo>
                  <a:pt x="332" y="330"/>
                  <a:pt x="332" y="332"/>
                  <a:pt x="333" y="334"/>
                </a:cubicBezTo>
                <a:cubicBezTo>
                  <a:pt x="334" y="334"/>
                  <a:pt x="335" y="335"/>
                  <a:pt x="335" y="335"/>
                </a:cubicBezTo>
                <a:cubicBezTo>
                  <a:pt x="336" y="335"/>
                  <a:pt x="337" y="334"/>
                  <a:pt x="338" y="334"/>
                </a:cubicBezTo>
                <a:close/>
                <a:moveTo>
                  <a:pt x="336" y="348"/>
                </a:moveTo>
                <a:cubicBezTo>
                  <a:pt x="336" y="348"/>
                  <a:pt x="337" y="348"/>
                  <a:pt x="338" y="347"/>
                </a:cubicBezTo>
                <a:cubicBezTo>
                  <a:pt x="350" y="336"/>
                  <a:pt x="350" y="336"/>
                  <a:pt x="350" y="336"/>
                </a:cubicBezTo>
                <a:cubicBezTo>
                  <a:pt x="351" y="334"/>
                  <a:pt x="351" y="332"/>
                  <a:pt x="350" y="331"/>
                </a:cubicBezTo>
                <a:cubicBezTo>
                  <a:pt x="348" y="330"/>
                  <a:pt x="346" y="330"/>
                  <a:pt x="345" y="331"/>
                </a:cubicBezTo>
                <a:cubicBezTo>
                  <a:pt x="333" y="343"/>
                  <a:pt x="333" y="343"/>
                  <a:pt x="333" y="343"/>
                </a:cubicBezTo>
                <a:cubicBezTo>
                  <a:pt x="332" y="344"/>
                  <a:pt x="332" y="346"/>
                  <a:pt x="333" y="347"/>
                </a:cubicBezTo>
                <a:cubicBezTo>
                  <a:pt x="334" y="348"/>
                  <a:pt x="335" y="348"/>
                  <a:pt x="336" y="348"/>
                </a:cubicBezTo>
                <a:close/>
                <a:moveTo>
                  <a:pt x="570" y="111"/>
                </a:moveTo>
                <a:cubicBezTo>
                  <a:pt x="571" y="111"/>
                  <a:pt x="572" y="112"/>
                  <a:pt x="572" y="112"/>
                </a:cubicBezTo>
                <a:cubicBezTo>
                  <a:pt x="573" y="112"/>
                  <a:pt x="574" y="111"/>
                  <a:pt x="575" y="111"/>
                </a:cubicBezTo>
                <a:cubicBezTo>
                  <a:pt x="678" y="7"/>
                  <a:pt x="678" y="7"/>
                  <a:pt x="678" y="7"/>
                </a:cubicBezTo>
                <a:cubicBezTo>
                  <a:pt x="679" y="6"/>
                  <a:pt x="679" y="4"/>
                  <a:pt x="678" y="3"/>
                </a:cubicBezTo>
                <a:cubicBezTo>
                  <a:pt x="677" y="1"/>
                  <a:pt x="675" y="1"/>
                  <a:pt x="674" y="3"/>
                </a:cubicBezTo>
                <a:cubicBezTo>
                  <a:pt x="570" y="106"/>
                  <a:pt x="570" y="106"/>
                  <a:pt x="570" y="106"/>
                </a:cubicBezTo>
                <a:cubicBezTo>
                  <a:pt x="569" y="108"/>
                  <a:pt x="569" y="109"/>
                  <a:pt x="570" y="111"/>
                </a:cubicBezTo>
                <a:close/>
                <a:moveTo>
                  <a:pt x="523" y="158"/>
                </a:moveTo>
                <a:cubicBezTo>
                  <a:pt x="522" y="157"/>
                  <a:pt x="520" y="157"/>
                  <a:pt x="518" y="158"/>
                </a:cubicBezTo>
                <a:cubicBezTo>
                  <a:pt x="491" y="185"/>
                  <a:pt x="491" y="185"/>
                  <a:pt x="491" y="185"/>
                </a:cubicBezTo>
                <a:cubicBezTo>
                  <a:pt x="488" y="189"/>
                  <a:pt x="488" y="189"/>
                  <a:pt x="488" y="189"/>
                </a:cubicBezTo>
                <a:cubicBezTo>
                  <a:pt x="481" y="196"/>
                  <a:pt x="481" y="196"/>
                  <a:pt x="481" y="196"/>
                </a:cubicBezTo>
                <a:cubicBezTo>
                  <a:pt x="479" y="197"/>
                  <a:pt x="479" y="199"/>
                  <a:pt x="481" y="200"/>
                </a:cubicBezTo>
                <a:cubicBezTo>
                  <a:pt x="481" y="201"/>
                  <a:pt x="482" y="201"/>
                  <a:pt x="483" y="201"/>
                </a:cubicBezTo>
                <a:cubicBezTo>
                  <a:pt x="484" y="201"/>
                  <a:pt x="484" y="201"/>
                  <a:pt x="485" y="200"/>
                </a:cubicBezTo>
                <a:cubicBezTo>
                  <a:pt x="523" y="162"/>
                  <a:pt x="523" y="162"/>
                  <a:pt x="523" y="162"/>
                </a:cubicBezTo>
                <a:cubicBezTo>
                  <a:pt x="524" y="161"/>
                  <a:pt x="524" y="159"/>
                  <a:pt x="523" y="158"/>
                </a:cubicBezTo>
                <a:close/>
                <a:moveTo>
                  <a:pt x="303" y="378"/>
                </a:moveTo>
                <a:cubicBezTo>
                  <a:pt x="302" y="377"/>
                  <a:pt x="300" y="377"/>
                  <a:pt x="298" y="378"/>
                </a:cubicBezTo>
                <a:cubicBezTo>
                  <a:pt x="258" y="419"/>
                  <a:pt x="258" y="419"/>
                  <a:pt x="258" y="419"/>
                </a:cubicBezTo>
                <a:cubicBezTo>
                  <a:pt x="256" y="420"/>
                  <a:pt x="256" y="422"/>
                  <a:pt x="258" y="423"/>
                </a:cubicBezTo>
                <a:cubicBezTo>
                  <a:pt x="258" y="424"/>
                  <a:pt x="259" y="424"/>
                  <a:pt x="260" y="424"/>
                </a:cubicBezTo>
                <a:cubicBezTo>
                  <a:pt x="261" y="424"/>
                  <a:pt x="261" y="424"/>
                  <a:pt x="262" y="423"/>
                </a:cubicBezTo>
                <a:cubicBezTo>
                  <a:pt x="303" y="382"/>
                  <a:pt x="303" y="382"/>
                  <a:pt x="303" y="382"/>
                </a:cubicBezTo>
                <a:cubicBezTo>
                  <a:pt x="304" y="381"/>
                  <a:pt x="304" y="379"/>
                  <a:pt x="303" y="378"/>
                </a:cubicBezTo>
                <a:close/>
                <a:moveTo>
                  <a:pt x="458" y="225"/>
                </a:moveTo>
                <a:cubicBezTo>
                  <a:pt x="459" y="225"/>
                  <a:pt x="460" y="225"/>
                  <a:pt x="461" y="225"/>
                </a:cubicBezTo>
                <a:cubicBezTo>
                  <a:pt x="469" y="216"/>
                  <a:pt x="469" y="216"/>
                  <a:pt x="469" y="216"/>
                </a:cubicBezTo>
                <a:cubicBezTo>
                  <a:pt x="470" y="215"/>
                  <a:pt x="470" y="213"/>
                  <a:pt x="469" y="212"/>
                </a:cubicBezTo>
                <a:cubicBezTo>
                  <a:pt x="468" y="211"/>
                  <a:pt x="466" y="211"/>
                  <a:pt x="465" y="212"/>
                </a:cubicBezTo>
                <a:cubicBezTo>
                  <a:pt x="456" y="220"/>
                  <a:pt x="456" y="220"/>
                  <a:pt x="456" y="220"/>
                </a:cubicBezTo>
                <a:cubicBezTo>
                  <a:pt x="455" y="221"/>
                  <a:pt x="455" y="223"/>
                  <a:pt x="456" y="225"/>
                </a:cubicBezTo>
                <a:cubicBezTo>
                  <a:pt x="457" y="225"/>
                  <a:pt x="458" y="225"/>
                  <a:pt x="458" y="225"/>
                </a:cubicBezTo>
                <a:close/>
                <a:moveTo>
                  <a:pt x="466" y="232"/>
                </a:moveTo>
                <a:cubicBezTo>
                  <a:pt x="467" y="232"/>
                  <a:pt x="468" y="231"/>
                  <a:pt x="468" y="231"/>
                </a:cubicBezTo>
                <a:cubicBezTo>
                  <a:pt x="478" y="221"/>
                  <a:pt x="478" y="221"/>
                  <a:pt x="478" y="221"/>
                </a:cubicBezTo>
                <a:cubicBezTo>
                  <a:pt x="478" y="221"/>
                  <a:pt x="478" y="221"/>
                  <a:pt x="478" y="221"/>
                </a:cubicBezTo>
                <a:cubicBezTo>
                  <a:pt x="478" y="221"/>
                  <a:pt x="479" y="221"/>
                  <a:pt x="479" y="221"/>
                </a:cubicBezTo>
                <a:cubicBezTo>
                  <a:pt x="483" y="216"/>
                  <a:pt x="483" y="216"/>
                  <a:pt x="483" y="216"/>
                </a:cubicBezTo>
                <a:cubicBezTo>
                  <a:pt x="484" y="215"/>
                  <a:pt x="484" y="213"/>
                  <a:pt x="483" y="212"/>
                </a:cubicBezTo>
                <a:cubicBezTo>
                  <a:pt x="482" y="211"/>
                  <a:pt x="480" y="211"/>
                  <a:pt x="478" y="212"/>
                </a:cubicBezTo>
                <a:cubicBezTo>
                  <a:pt x="474" y="216"/>
                  <a:pt x="474" y="216"/>
                  <a:pt x="474" y="216"/>
                </a:cubicBezTo>
                <a:cubicBezTo>
                  <a:pt x="474" y="216"/>
                  <a:pt x="474" y="216"/>
                  <a:pt x="474" y="217"/>
                </a:cubicBezTo>
                <a:cubicBezTo>
                  <a:pt x="474" y="217"/>
                  <a:pt x="474" y="217"/>
                  <a:pt x="474" y="217"/>
                </a:cubicBezTo>
                <a:cubicBezTo>
                  <a:pt x="464" y="227"/>
                  <a:pt x="464" y="227"/>
                  <a:pt x="464" y="227"/>
                </a:cubicBezTo>
                <a:cubicBezTo>
                  <a:pt x="463" y="228"/>
                  <a:pt x="463" y="230"/>
                  <a:pt x="464" y="231"/>
                </a:cubicBezTo>
                <a:cubicBezTo>
                  <a:pt x="465" y="231"/>
                  <a:pt x="465" y="232"/>
                  <a:pt x="466" y="232"/>
                </a:cubicBezTo>
                <a:close/>
                <a:moveTo>
                  <a:pt x="316" y="382"/>
                </a:moveTo>
                <a:cubicBezTo>
                  <a:pt x="317" y="382"/>
                  <a:pt x="318" y="382"/>
                  <a:pt x="318" y="381"/>
                </a:cubicBezTo>
                <a:cubicBezTo>
                  <a:pt x="327" y="373"/>
                  <a:pt x="327" y="373"/>
                  <a:pt x="327" y="373"/>
                </a:cubicBezTo>
                <a:cubicBezTo>
                  <a:pt x="328" y="371"/>
                  <a:pt x="328" y="369"/>
                  <a:pt x="327" y="368"/>
                </a:cubicBezTo>
                <a:cubicBezTo>
                  <a:pt x="325" y="367"/>
                  <a:pt x="323" y="367"/>
                  <a:pt x="322" y="368"/>
                </a:cubicBezTo>
                <a:cubicBezTo>
                  <a:pt x="314" y="377"/>
                  <a:pt x="314" y="377"/>
                  <a:pt x="314" y="377"/>
                </a:cubicBezTo>
                <a:cubicBezTo>
                  <a:pt x="313" y="378"/>
                  <a:pt x="313" y="380"/>
                  <a:pt x="314" y="381"/>
                </a:cubicBezTo>
                <a:cubicBezTo>
                  <a:pt x="314" y="382"/>
                  <a:pt x="315" y="382"/>
                  <a:pt x="316" y="382"/>
                </a:cubicBezTo>
                <a:close/>
                <a:moveTo>
                  <a:pt x="524" y="166"/>
                </a:moveTo>
                <a:cubicBezTo>
                  <a:pt x="510" y="180"/>
                  <a:pt x="510" y="180"/>
                  <a:pt x="510" y="180"/>
                </a:cubicBezTo>
                <a:cubicBezTo>
                  <a:pt x="509" y="182"/>
                  <a:pt x="509" y="184"/>
                  <a:pt x="510" y="185"/>
                </a:cubicBezTo>
                <a:cubicBezTo>
                  <a:pt x="511" y="185"/>
                  <a:pt x="511" y="186"/>
                  <a:pt x="512" y="186"/>
                </a:cubicBezTo>
                <a:cubicBezTo>
                  <a:pt x="513" y="186"/>
                  <a:pt x="514" y="185"/>
                  <a:pt x="514" y="185"/>
                </a:cubicBezTo>
                <a:cubicBezTo>
                  <a:pt x="528" y="171"/>
                  <a:pt x="528" y="171"/>
                  <a:pt x="528" y="171"/>
                </a:cubicBezTo>
                <a:cubicBezTo>
                  <a:pt x="530" y="170"/>
                  <a:pt x="530" y="168"/>
                  <a:pt x="528" y="166"/>
                </a:cubicBezTo>
                <a:cubicBezTo>
                  <a:pt x="527" y="165"/>
                  <a:pt x="525" y="165"/>
                  <a:pt x="524" y="166"/>
                </a:cubicBezTo>
                <a:close/>
                <a:moveTo>
                  <a:pt x="340" y="357"/>
                </a:moveTo>
                <a:cubicBezTo>
                  <a:pt x="341" y="357"/>
                  <a:pt x="342" y="357"/>
                  <a:pt x="343" y="357"/>
                </a:cubicBezTo>
                <a:cubicBezTo>
                  <a:pt x="350" y="349"/>
                  <a:pt x="350" y="349"/>
                  <a:pt x="350" y="349"/>
                </a:cubicBezTo>
                <a:cubicBezTo>
                  <a:pt x="351" y="348"/>
                  <a:pt x="351" y="346"/>
                  <a:pt x="350" y="345"/>
                </a:cubicBezTo>
                <a:cubicBezTo>
                  <a:pt x="349" y="343"/>
                  <a:pt x="347" y="343"/>
                  <a:pt x="346" y="345"/>
                </a:cubicBezTo>
                <a:cubicBezTo>
                  <a:pt x="338" y="352"/>
                  <a:pt x="338" y="352"/>
                  <a:pt x="338" y="352"/>
                </a:cubicBezTo>
                <a:cubicBezTo>
                  <a:pt x="337" y="353"/>
                  <a:pt x="337" y="355"/>
                  <a:pt x="338" y="357"/>
                </a:cubicBezTo>
                <a:cubicBezTo>
                  <a:pt x="339" y="357"/>
                  <a:pt x="340" y="357"/>
                  <a:pt x="340" y="357"/>
                </a:cubicBezTo>
                <a:close/>
                <a:moveTo>
                  <a:pt x="296" y="403"/>
                </a:moveTo>
                <a:cubicBezTo>
                  <a:pt x="296" y="403"/>
                  <a:pt x="297" y="402"/>
                  <a:pt x="297" y="402"/>
                </a:cubicBezTo>
                <a:cubicBezTo>
                  <a:pt x="299" y="400"/>
                  <a:pt x="299" y="400"/>
                  <a:pt x="299" y="400"/>
                </a:cubicBezTo>
                <a:cubicBezTo>
                  <a:pt x="300" y="399"/>
                  <a:pt x="300" y="397"/>
                  <a:pt x="299" y="396"/>
                </a:cubicBezTo>
                <a:cubicBezTo>
                  <a:pt x="298" y="395"/>
                  <a:pt x="296" y="395"/>
                  <a:pt x="294" y="396"/>
                </a:cubicBezTo>
                <a:cubicBezTo>
                  <a:pt x="293" y="398"/>
                  <a:pt x="293" y="398"/>
                  <a:pt x="293" y="398"/>
                </a:cubicBezTo>
                <a:cubicBezTo>
                  <a:pt x="292" y="398"/>
                  <a:pt x="292" y="398"/>
                  <a:pt x="292" y="399"/>
                </a:cubicBezTo>
                <a:cubicBezTo>
                  <a:pt x="292" y="399"/>
                  <a:pt x="291" y="399"/>
                  <a:pt x="291" y="399"/>
                </a:cubicBezTo>
                <a:cubicBezTo>
                  <a:pt x="264" y="426"/>
                  <a:pt x="264" y="426"/>
                  <a:pt x="264" y="426"/>
                </a:cubicBezTo>
                <a:cubicBezTo>
                  <a:pt x="263" y="428"/>
                  <a:pt x="263" y="430"/>
                  <a:pt x="264" y="431"/>
                </a:cubicBezTo>
                <a:cubicBezTo>
                  <a:pt x="265" y="431"/>
                  <a:pt x="265" y="432"/>
                  <a:pt x="266" y="432"/>
                </a:cubicBezTo>
                <a:cubicBezTo>
                  <a:pt x="267" y="432"/>
                  <a:pt x="268" y="431"/>
                  <a:pt x="268" y="431"/>
                </a:cubicBezTo>
                <a:cubicBezTo>
                  <a:pt x="295" y="404"/>
                  <a:pt x="295" y="404"/>
                  <a:pt x="295" y="404"/>
                </a:cubicBezTo>
                <a:cubicBezTo>
                  <a:pt x="296" y="403"/>
                  <a:pt x="296" y="403"/>
                  <a:pt x="296" y="403"/>
                </a:cubicBezTo>
                <a:close/>
                <a:moveTo>
                  <a:pt x="575" y="120"/>
                </a:moveTo>
                <a:cubicBezTo>
                  <a:pt x="576" y="120"/>
                  <a:pt x="577" y="121"/>
                  <a:pt x="577" y="121"/>
                </a:cubicBezTo>
                <a:cubicBezTo>
                  <a:pt x="578" y="121"/>
                  <a:pt x="579" y="120"/>
                  <a:pt x="580" y="120"/>
                </a:cubicBezTo>
                <a:cubicBezTo>
                  <a:pt x="693" y="6"/>
                  <a:pt x="693" y="6"/>
                  <a:pt x="693" y="6"/>
                </a:cubicBezTo>
                <a:cubicBezTo>
                  <a:pt x="694" y="5"/>
                  <a:pt x="694" y="3"/>
                  <a:pt x="693" y="2"/>
                </a:cubicBezTo>
                <a:cubicBezTo>
                  <a:pt x="692" y="1"/>
                  <a:pt x="690" y="1"/>
                  <a:pt x="688" y="2"/>
                </a:cubicBezTo>
                <a:cubicBezTo>
                  <a:pt x="575" y="115"/>
                  <a:pt x="575" y="115"/>
                  <a:pt x="575" y="115"/>
                </a:cubicBezTo>
                <a:cubicBezTo>
                  <a:pt x="574" y="117"/>
                  <a:pt x="574" y="118"/>
                  <a:pt x="575" y="120"/>
                </a:cubicBezTo>
                <a:close/>
                <a:moveTo>
                  <a:pt x="362" y="350"/>
                </a:moveTo>
                <a:cubicBezTo>
                  <a:pt x="362" y="350"/>
                  <a:pt x="363" y="350"/>
                  <a:pt x="364" y="349"/>
                </a:cubicBezTo>
                <a:cubicBezTo>
                  <a:pt x="366" y="348"/>
                  <a:pt x="366" y="348"/>
                  <a:pt x="366" y="348"/>
                </a:cubicBezTo>
                <a:cubicBezTo>
                  <a:pt x="367" y="346"/>
                  <a:pt x="367" y="344"/>
                  <a:pt x="366" y="343"/>
                </a:cubicBezTo>
                <a:cubicBezTo>
                  <a:pt x="364" y="342"/>
                  <a:pt x="362" y="342"/>
                  <a:pt x="361" y="343"/>
                </a:cubicBezTo>
                <a:cubicBezTo>
                  <a:pt x="360" y="345"/>
                  <a:pt x="360" y="345"/>
                  <a:pt x="360" y="345"/>
                </a:cubicBezTo>
                <a:cubicBezTo>
                  <a:pt x="358" y="346"/>
                  <a:pt x="358" y="348"/>
                  <a:pt x="360" y="349"/>
                </a:cubicBezTo>
                <a:cubicBezTo>
                  <a:pt x="360" y="350"/>
                  <a:pt x="361" y="350"/>
                  <a:pt x="362" y="350"/>
                </a:cubicBezTo>
                <a:close/>
                <a:moveTo>
                  <a:pt x="489" y="216"/>
                </a:moveTo>
                <a:cubicBezTo>
                  <a:pt x="487" y="218"/>
                  <a:pt x="487" y="218"/>
                  <a:pt x="487" y="218"/>
                </a:cubicBezTo>
                <a:cubicBezTo>
                  <a:pt x="485" y="219"/>
                  <a:pt x="485" y="221"/>
                  <a:pt x="487" y="222"/>
                </a:cubicBezTo>
                <a:cubicBezTo>
                  <a:pt x="487" y="223"/>
                  <a:pt x="488" y="223"/>
                  <a:pt x="489" y="223"/>
                </a:cubicBezTo>
                <a:cubicBezTo>
                  <a:pt x="490" y="223"/>
                  <a:pt x="490" y="223"/>
                  <a:pt x="491" y="222"/>
                </a:cubicBezTo>
                <a:cubicBezTo>
                  <a:pt x="493" y="220"/>
                  <a:pt x="493" y="220"/>
                  <a:pt x="493" y="220"/>
                </a:cubicBezTo>
                <a:cubicBezTo>
                  <a:pt x="494" y="219"/>
                  <a:pt x="494" y="217"/>
                  <a:pt x="493" y="216"/>
                </a:cubicBezTo>
                <a:cubicBezTo>
                  <a:pt x="492" y="215"/>
                  <a:pt x="490" y="215"/>
                  <a:pt x="489" y="216"/>
                </a:cubicBezTo>
                <a:close/>
                <a:moveTo>
                  <a:pt x="293" y="416"/>
                </a:moveTo>
                <a:cubicBezTo>
                  <a:pt x="292" y="415"/>
                  <a:pt x="290" y="415"/>
                  <a:pt x="288" y="416"/>
                </a:cubicBezTo>
                <a:cubicBezTo>
                  <a:pt x="274" y="431"/>
                  <a:pt x="274" y="431"/>
                  <a:pt x="274" y="431"/>
                </a:cubicBezTo>
                <a:cubicBezTo>
                  <a:pt x="272" y="432"/>
                  <a:pt x="272" y="434"/>
                  <a:pt x="274" y="435"/>
                </a:cubicBezTo>
                <a:cubicBezTo>
                  <a:pt x="274" y="436"/>
                  <a:pt x="275" y="436"/>
                  <a:pt x="276" y="436"/>
                </a:cubicBezTo>
                <a:cubicBezTo>
                  <a:pt x="277" y="436"/>
                  <a:pt x="277" y="436"/>
                  <a:pt x="278" y="435"/>
                </a:cubicBezTo>
                <a:cubicBezTo>
                  <a:pt x="293" y="420"/>
                  <a:pt x="293" y="420"/>
                  <a:pt x="293" y="420"/>
                </a:cubicBezTo>
                <a:cubicBezTo>
                  <a:pt x="294" y="419"/>
                  <a:pt x="294" y="417"/>
                  <a:pt x="293" y="416"/>
                </a:cubicBezTo>
                <a:close/>
                <a:moveTo>
                  <a:pt x="583" y="125"/>
                </a:moveTo>
                <a:cubicBezTo>
                  <a:pt x="584" y="126"/>
                  <a:pt x="585" y="126"/>
                  <a:pt x="586" y="126"/>
                </a:cubicBezTo>
                <a:cubicBezTo>
                  <a:pt x="586" y="126"/>
                  <a:pt x="587" y="126"/>
                  <a:pt x="588" y="125"/>
                </a:cubicBezTo>
                <a:cubicBezTo>
                  <a:pt x="707" y="6"/>
                  <a:pt x="707" y="6"/>
                  <a:pt x="707" y="6"/>
                </a:cubicBezTo>
                <a:cubicBezTo>
                  <a:pt x="708" y="5"/>
                  <a:pt x="708" y="3"/>
                  <a:pt x="707" y="2"/>
                </a:cubicBezTo>
                <a:cubicBezTo>
                  <a:pt x="706" y="0"/>
                  <a:pt x="704" y="0"/>
                  <a:pt x="703" y="2"/>
                </a:cubicBezTo>
                <a:cubicBezTo>
                  <a:pt x="583" y="121"/>
                  <a:pt x="583" y="121"/>
                  <a:pt x="583" y="121"/>
                </a:cubicBezTo>
                <a:cubicBezTo>
                  <a:pt x="582" y="122"/>
                  <a:pt x="582" y="124"/>
                  <a:pt x="583" y="125"/>
                </a:cubicBezTo>
                <a:close/>
                <a:moveTo>
                  <a:pt x="502" y="210"/>
                </a:moveTo>
                <a:cubicBezTo>
                  <a:pt x="503" y="210"/>
                  <a:pt x="503" y="210"/>
                  <a:pt x="504" y="209"/>
                </a:cubicBezTo>
                <a:cubicBezTo>
                  <a:pt x="519" y="194"/>
                  <a:pt x="519" y="194"/>
                  <a:pt x="519" y="194"/>
                </a:cubicBezTo>
                <a:cubicBezTo>
                  <a:pt x="520" y="193"/>
                  <a:pt x="520" y="191"/>
                  <a:pt x="519" y="190"/>
                </a:cubicBezTo>
                <a:cubicBezTo>
                  <a:pt x="518" y="188"/>
                  <a:pt x="516" y="188"/>
                  <a:pt x="515" y="190"/>
                </a:cubicBezTo>
                <a:cubicBezTo>
                  <a:pt x="500" y="205"/>
                  <a:pt x="500" y="205"/>
                  <a:pt x="500" y="205"/>
                </a:cubicBezTo>
                <a:cubicBezTo>
                  <a:pt x="498" y="206"/>
                  <a:pt x="498" y="208"/>
                  <a:pt x="500" y="209"/>
                </a:cubicBezTo>
                <a:cubicBezTo>
                  <a:pt x="500" y="210"/>
                  <a:pt x="501" y="210"/>
                  <a:pt x="502" y="210"/>
                </a:cubicBezTo>
                <a:close/>
                <a:moveTo>
                  <a:pt x="341" y="368"/>
                </a:moveTo>
                <a:cubicBezTo>
                  <a:pt x="340" y="367"/>
                  <a:pt x="338" y="367"/>
                  <a:pt x="336" y="368"/>
                </a:cubicBezTo>
                <a:cubicBezTo>
                  <a:pt x="331" y="374"/>
                  <a:pt x="331" y="374"/>
                  <a:pt x="331" y="374"/>
                </a:cubicBezTo>
                <a:cubicBezTo>
                  <a:pt x="330" y="375"/>
                  <a:pt x="330" y="376"/>
                  <a:pt x="330" y="377"/>
                </a:cubicBezTo>
                <a:cubicBezTo>
                  <a:pt x="329" y="377"/>
                  <a:pt x="328" y="377"/>
                  <a:pt x="327" y="378"/>
                </a:cubicBezTo>
                <a:cubicBezTo>
                  <a:pt x="325" y="380"/>
                  <a:pt x="325" y="380"/>
                  <a:pt x="325" y="380"/>
                </a:cubicBezTo>
                <a:cubicBezTo>
                  <a:pt x="324" y="381"/>
                  <a:pt x="324" y="383"/>
                  <a:pt x="325" y="384"/>
                </a:cubicBezTo>
                <a:cubicBezTo>
                  <a:pt x="325" y="385"/>
                  <a:pt x="326" y="385"/>
                  <a:pt x="327" y="385"/>
                </a:cubicBezTo>
                <a:cubicBezTo>
                  <a:pt x="328" y="385"/>
                  <a:pt x="329" y="385"/>
                  <a:pt x="329" y="384"/>
                </a:cubicBezTo>
                <a:cubicBezTo>
                  <a:pt x="331" y="382"/>
                  <a:pt x="331" y="382"/>
                  <a:pt x="331" y="382"/>
                </a:cubicBezTo>
                <a:cubicBezTo>
                  <a:pt x="332" y="381"/>
                  <a:pt x="332" y="380"/>
                  <a:pt x="332" y="379"/>
                </a:cubicBezTo>
                <a:cubicBezTo>
                  <a:pt x="332" y="379"/>
                  <a:pt x="332" y="379"/>
                  <a:pt x="333" y="379"/>
                </a:cubicBezTo>
                <a:cubicBezTo>
                  <a:pt x="334" y="379"/>
                  <a:pt x="334" y="379"/>
                  <a:pt x="335" y="378"/>
                </a:cubicBezTo>
                <a:cubicBezTo>
                  <a:pt x="341" y="372"/>
                  <a:pt x="341" y="372"/>
                  <a:pt x="341" y="372"/>
                </a:cubicBezTo>
                <a:cubicBezTo>
                  <a:pt x="342" y="371"/>
                  <a:pt x="342" y="369"/>
                  <a:pt x="341" y="368"/>
                </a:cubicBezTo>
                <a:close/>
                <a:moveTo>
                  <a:pt x="340" y="382"/>
                </a:moveTo>
                <a:cubicBezTo>
                  <a:pt x="341" y="383"/>
                  <a:pt x="342" y="383"/>
                  <a:pt x="343" y="383"/>
                </a:cubicBezTo>
                <a:cubicBezTo>
                  <a:pt x="343" y="383"/>
                  <a:pt x="344" y="383"/>
                  <a:pt x="345" y="382"/>
                </a:cubicBezTo>
                <a:cubicBezTo>
                  <a:pt x="350" y="377"/>
                  <a:pt x="350" y="377"/>
                  <a:pt x="350" y="377"/>
                </a:cubicBezTo>
                <a:cubicBezTo>
                  <a:pt x="351" y="376"/>
                  <a:pt x="351" y="374"/>
                  <a:pt x="350" y="373"/>
                </a:cubicBezTo>
                <a:cubicBezTo>
                  <a:pt x="349" y="372"/>
                  <a:pt x="347" y="372"/>
                  <a:pt x="346" y="373"/>
                </a:cubicBezTo>
                <a:cubicBezTo>
                  <a:pt x="340" y="378"/>
                  <a:pt x="340" y="378"/>
                  <a:pt x="340" y="378"/>
                </a:cubicBezTo>
                <a:cubicBezTo>
                  <a:pt x="339" y="379"/>
                  <a:pt x="339" y="381"/>
                  <a:pt x="340" y="382"/>
                </a:cubicBezTo>
                <a:close/>
                <a:moveTo>
                  <a:pt x="308" y="415"/>
                </a:moveTo>
                <a:cubicBezTo>
                  <a:pt x="307" y="414"/>
                  <a:pt x="305" y="414"/>
                  <a:pt x="303" y="415"/>
                </a:cubicBezTo>
                <a:cubicBezTo>
                  <a:pt x="283" y="435"/>
                  <a:pt x="283" y="435"/>
                  <a:pt x="283" y="435"/>
                </a:cubicBezTo>
                <a:cubicBezTo>
                  <a:pt x="282" y="436"/>
                  <a:pt x="282" y="438"/>
                  <a:pt x="283" y="439"/>
                </a:cubicBezTo>
                <a:cubicBezTo>
                  <a:pt x="284" y="440"/>
                  <a:pt x="285" y="440"/>
                  <a:pt x="286" y="440"/>
                </a:cubicBezTo>
                <a:cubicBezTo>
                  <a:pt x="286" y="440"/>
                  <a:pt x="287" y="440"/>
                  <a:pt x="288" y="439"/>
                </a:cubicBezTo>
                <a:cubicBezTo>
                  <a:pt x="308" y="419"/>
                  <a:pt x="308" y="419"/>
                  <a:pt x="308" y="419"/>
                </a:cubicBezTo>
                <a:cubicBezTo>
                  <a:pt x="309" y="418"/>
                  <a:pt x="309" y="416"/>
                  <a:pt x="308" y="415"/>
                </a:cubicBezTo>
                <a:close/>
                <a:moveTo>
                  <a:pt x="516" y="210"/>
                </a:moveTo>
                <a:cubicBezTo>
                  <a:pt x="517" y="210"/>
                  <a:pt x="517" y="210"/>
                  <a:pt x="518" y="209"/>
                </a:cubicBezTo>
                <a:cubicBezTo>
                  <a:pt x="531" y="196"/>
                  <a:pt x="531" y="196"/>
                  <a:pt x="531" y="196"/>
                </a:cubicBezTo>
                <a:cubicBezTo>
                  <a:pt x="532" y="195"/>
                  <a:pt x="532" y="193"/>
                  <a:pt x="531" y="192"/>
                </a:cubicBezTo>
                <a:cubicBezTo>
                  <a:pt x="530" y="191"/>
                  <a:pt x="528" y="191"/>
                  <a:pt x="526" y="192"/>
                </a:cubicBezTo>
                <a:cubicBezTo>
                  <a:pt x="514" y="205"/>
                  <a:pt x="514" y="205"/>
                  <a:pt x="514" y="205"/>
                </a:cubicBezTo>
                <a:cubicBezTo>
                  <a:pt x="512" y="206"/>
                  <a:pt x="512" y="208"/>
                  <a:pt x="514" y="209"/>
                </a:cubicBezTo>
                <a:cubicBezTo>
                  <a:pt x="514" y="210"/>
                  <a:pt x="515" y="210"/>
                  <a:pt x="516" y="210"/>
                </a:cubicBezTo>
                <a:close/>
                <a:moveTo>
                  <a:pt x="719" y="4"/>
                </a:moveTo>
                <a:cubicBezTo>
                  <a:pt x="718" y="2"/>
                  <a:pt x="716" y="2"/>
                  <a:pt x="715" y="4"/>
                </a:cubicBezTo>
                <a:cubicBezTo>
                  <a:pt x="675" y="44"/>
                  <a:pt x="675" y="44"/>
                  <a:pt x="675" y="44"/>
                </a:cubicBezTo>
                <a:cubicBezTo>
                  <a:pt x="675" y="44"/>
                  <a:pt x="675" y="43"/>
                  <a:pt x="675" y="43"/>
                </a:cubicBezTo>
                <a:cubicBezTo>
                  <a:pt x="619" y="98"/>
                  <a:pt x="619" y="98"/>
                  <a:pt x="619" y="98"/>
                </a:cubicBezTo>
                <a:cubicBezTo>
                  <a:pt x="619" y="98"/>
                  <a:pt x="619" y="98"/>
                  <a:pt x="619" y="98"/>
                </a:cubicBezTo>
                <a:cubicBezTo>
                  <a:pt x="618" y="100"/>
                  <a:pt x="618" y="100"/>
                  <a:pt x="618" y="100"/>
                </a:cubicBezTo>
                <a:cubicBezTo>
                  <a:pt x="609" y="109"/>
                  <a:pt x="609" y="109"/>
                  <a:pt x="609" y="109"/>
                </a:cubicBezTo>
                <a:cubicBezTo>
                  <a:pt x="609" y="109"/>
                  <a:pt x="609" y="110"/>
                  <a:pt x="608" y="110"/>
                </a:cubicBezTo>
                <a:cubicBezTo>
                  <a:pt x="608" y="110"/>
                  <a:pt x="608" y="110"/>
                  <a:pt x="608" y="111"/>
                </a:cubicBezTo>
                <a:cubicBezTo>
                  <a:pt x="592" y="126"/>
                  <a:pt x="592" y="126"/>
                  <a:pt x="592" y="126"/>
                </a:cubicBezTo>
                <a:cubicBezTo>
                  <a:pt x="591" y="127"/>
                  <a:pt x="591" y="129"/>
                  <a:pt x="592" y="130"/>
                </a:cubicBezTo>
                <a:cubicBezTo>
                  <a:pt x="593" y="131"/>
                  <a:pt x="594" y="131"/>
                  <a:pt x="595" y="131"/>
                </a:cubicBezTo>
                <a:cubicBezTo>
                  <a:pt x="595" y="131"/>
                  <a:pt x="596" y="131"/>
                  <a:pt x="597" y="130"/>
                </a:cubicBezTo>
                <a:cubicBezTo>
                  <a:pt x="612" y="115"/>
                  <a:pt x="612" y="115"/>
                  <a:pt x="612" y="115"/>
                </a:cubicBezTo>
                <a:cubicBezTo>
                  <a:pt x="612" y="115"/>
                  <a:pt x="612" y="115"/>
                  <a:pt x="613" y="114"/>
                </a:cubicBezTo>
                <a:cubicBezTo>
                  <a:pt x="613" y="114"/>
                  <a:pt x="613" y="114"/>
                  <a:pt x="613" y="114"/>
                </a:cubicBezTo>
                <a:cubicBezTo>
                  <a:pt x="622" y="105"/>
                  <a:pt x="622" y="105"/>
                  <a:pt x="622" y="105"/>
                </a:cubicBezTo>
                <a:cubicBezTo>
                  <a:pt x="622" y="105"/>
                  <a:pt x="622" y="105"/>
                  <a:pt x="622" y="105"/>
                </a:cubicBezTo>
                <a:cubicBezTo>
                  <a:pt x="627" y="101"/>
                  <a:pt x="627" y="101"/>
                  <a:pt x="627" y="101"/>
                </a:cubicBezTo>
                <a:cubicBezTo>
                  <a:pt x="719" y="8"/>
                  <a:pt x="719" y="8"/>
                  <a:pt x="719" y="8"/>
                </a:cubicBezTo>
                <a:cubicBezTo>
                  <a:pt x="720" y="7"/>
                  <a:pt x="720" y="5"/>
                  <a:pt x="719" y="4"/>
                </a:cubicBezTo>
                <a:close/>
                <a:moveTo>
                  <a:pt x="370" y="352"/>
                </a:moveTo>
                <a:cubicBezTo>
                  <a:pt x="369" y="351"/>
                  <a:pt x="367" y="351"/>
                  <a:pt x="366" y="352"/>
                </a:cubicBezTo>
                <a:cubicBezTo>
                  <a:pt x="364" y="354"/>
                  <a:pt x="364" y="354"/>
                  <a:pt x="364" y="354"/>
                </a:cubicBezTo>
                <a:cubicBezTo>
                  <a:pt x="363" y="355"/>
                  <a:pt x="363" y="357"/>
                  <a:pt x="364" y="358"/>
                </a:cubicBezTo>
                <a:cubicBezTo>
                  <a:pt x="365" y="359"/>
                  <a:pt x="366" y="359"/>
                  <a:pt x="366" y="359"/>
                </a:cubicBezTo>
                <a:cubicBezTo>
                  <a:pt x="367" y="359"/>
                  <a:pt x="368" y="359"/>
                  <a:pt x="369" y="358"/>
                </a:cubicBezTo>
                <a:cubicBezTo>
                  <a:pt x="370" y="357"/>
                  <a:pt x="370" y="357"/>
                  <a:pt x="370" y="357"/>
                </a:cubicBezTo>
                <a:cubicBezTo>
                  <a:pt x="372" y="356"/>
                  <a:pt x="372" y="354"/>
                  <a:pt x="370" y="352"/>
                </a:cubicBezTo>
                <a:close/>
                <a:moveTo>
                  <a:pt x="317" y="419"/>
                </a:moveTo>
                <a:cubicBezTo>
                  <a:pt x="316" y="418"/>
                  <a:pt x="314" y="418"/>
                  <a:pt x="313" y="419"/>
                </a:cubicBezTo>
                <a:cubicBezTo>
                  <a:pt x="293" y="439"/>
                  <a:pt x="293" y="439"/>
                  <a:pt x="293" y="439"/>
                </a:cubicBezTo>
                <a:cubicBezTo>
                  <a:pt x="292" y="441"/>
                  <a:pt x="292" y="443"/>
                  <a:pt x="293" y="444"/>
                </a:cubicBezTo>
                <a:cubicBezTo>
                  <a:pt x="294" y="444"/>
                  <a:pt x="294" y="445"/>
                  <a:pt x="295" y="445"/>
                </a:cubicBezTo>
                <a:cubicBezTo>
                  <a:pt x="296" y="445"/>
                  <a:pt x="297" y="444"/>
                  <a:pt x="297" y="444"/>
                </a:cubicBezTo>
                <a:cubicBezTo>
                  <a:pt x="317" y="424"/>
                  <a:pt x="317" y="424"/>
                  <a:pt x="317" y="424"/>
                </a:cubicBezTo>
                <a:cubicBezTo>
                  <a:pt x="319" y="423"/>
                  <a:pt x="319" y="421"/>
                  <a:pt x="317" y="419"/>
                </a:cubicBezTo>
                <a:close/>
                <a:moveTo>
                  <a:pt x="722" y="15"/>
                </a:moveTo>
                <a:cubicBezTo>
                  <a:pt x="721" y="13"/>
                  <a:pt x="719" y="13"/>
                  <a:pt x="718" y="15"/>
                </a:cubicBezTo>
                <a:cubicBezTo>
                  <a:pt x="641" y="92"/>
                  <a:pt x="641" y="92"/>
                  <a:pt x="641" y="92"/>
                </a:cubicBezTo>
                <a:cubicBezTo>
                  <a:pt x="639" y="93"/>
                  <a:pt x="639" y="95"/>
                  <a:pt x="641" y="96"/>
                </a:cubicBezTo>
                <a:cubicBezTo>
                  <a:pt x="641" y="97"/>
                  <a:pt x="642" y="97"/>
                  <a:pt x="643" y="97"/>
                </a:cubicBezTo>
                <a:cubicBezTo>
                  <a:pt x="644" y="97"/>
                  <a:pt x="644" y="97"/>
                  <a:pt x="645" y="96"/>
                </a:cubicBezTo>
                <a:cubicBezTo>
                  <a:pt x="722" y="19"/>
                  <a:pt x="722" y="19"/>
                  <a:pt x="722" y="19"/>
                </a:cubicBezTo>
                <a:cubicBezTo>
                  <a:pt x="723" y="18"/>
                  <a:pt x="723" y="16"/>
                  <a:pt x="722" y="15"/>
                </a:cubicBezTo>
                <a:close/>
                <a:moveTo>
                  <a:pt x="524" y="216"/>
                </a:moveTo>
                <a:cubicBezTo>
                  <a:pt x="524" y="216"/>
                  <a:pt x="525" y="216"/>
                  <a:pt x="526" y="215"/>
                </a:cubicBezTo>
                <a:cubicBezTo>
                  <a:pt x="534" y="208"/>
                  <a:pt x="534" y="208"/>
                  <a:pt x="534" y="208"/>
                </a:cubicBezTo>
                <a:cubicBezTo>
                  <a:pt x="535" y="206"/>
                  <a:pt x="535" y="204"/>
                  <a:pt x="534" y="203"/>
                </a:cubicBezTo>
                <a:cubicBezTo>
                  <a:pt x="532" y="202"/>
                  <a:pt x="530" y="202"/>
                  <a:pt x="529" y="203"/>
                </a:cubicBezTo>
                <a:cubicBezTo>
                  <a:pt x="522" y="211"/>
                  <a:pt x="522" y="211"/>
                  <a:pt x="522" y="211"/>
                </a:cubicBezTo>
                <a:cubicBezTo>
                  <a:pt x="520" y="212"/>
                  <a:pt x="520" y="214"/>
                  <a:pt x="522" y="215"/>
                </a:cubicBezTo>
                <a:cubicBezTo>
                  <a:pt x="522" y="216"/>
                  <a:pt x="523" y="216"/>
                  <a:pt x="524" y="216"/>
                </a:cubicBezTo>
                <a:close/>
                <a:moveTo>
                  <a:pt x="351" y="389"/>
                </a:moveTo>
                <a:cubicBezTo>
                  <a:pt x="352" y="389"/>
                  <a:pt x="353" y="388"/>
                  <a:pt x="353" y="388"/>
                </a:cubicBezTo>
                <a:cubicBezTo>
                  <a:pt x="359" y="382"/>
                  <a:pt x="359" y="382"/>
                  <a:pt x="359" y="382"/>
                </a:cubicBezTo>
                <a:cubicBezTo>
                  <a:pt x="360" y="381"/>
                  <a:pt x="360" y="379"/>
                  <a:pt x="359" y="377"/>
                </a:cubicBezTo>
                <a:cubicBezTo>
                  <a:pt x="358" y="376"/>
                  <a:pt x="356" y="376"/>
                  <a:pt x="355" y="377"/>
                </a:cubicBezTo>
                <a:cubicBezTo>
                  <a:pt x="349" y="383"/>
                  <a:pt x="349" y="383"/>
                  <a:pt x="349" y="383"/>
                </a:cubicBezTo>
                <a:cubicBezTo>
                  <a:pt x="348" y="385"/>
                  <a:pt x="348" y="387"/>
                  <a:pt x="349" y="388"/>
                </a:cubicBezTo>
                <a:cubicBezTo>
                  <a:pt x="350" y="388"/>
                  <a:pt x="350" y="389"/>
                  <a:pt x="351" y="389"/>
                </a:cubicBezTo>
                <a:close/>
                <a:moveTo>
                  <a:pt x="741" y="10"/>
                </a:moveTo>
                <a:cubicBezTo>
                  <a:pt x="740" y="9"/>
                  <a:pt x="738" y="9"/>
                  <a:pt x="736" y="10"/>
                </a:cubicBezTo>
                <a:cubicBezTo>
                  <a:pt x="667" y="79"/>
                  <a:pt x="667" y="79"/>
                  <a:pt x="667" y="79"/>
                </a:cubicBezTo>
                <a:cubicBezTo>
                  <a:pt x="666" y="81"/>
                  <a:pt x="666" y="83"/>
                  <a:pt x="667" y="84"/>
                </a:cubicBezTo>
                <a:cubicBezTo>
                  <a:pt x="668" y="84"/>
                  <a:pt x="668" y="85"/>
                  <a:pt x="669" y="85"/>
                </a:cubicBezTo>
                <a:cubicBezTo>
                  <a:pt x="670" y="85"/>
                  <a:pt x="671" y="84"/>
                  <a:pt x="671" y="84"/>
                </a:cubicBezTo>
                <a:cubicBezTo>
                  <a:pt x="741" y="14"/>
                  <a:pt x="741" y="14"/>
                  <a:pt x="741" y="14"/>
                </a:cubicBezTo>
                <a:cubicBezTo>
                  <a:pt x="742" y="13"/>
                  <a:pt x="742" y="11"/>
                  <a:pt x="741" y="10"/>
                </a:cubicBezTo>
                <a:close/>
                <a:moveTo>
                  <a:pt x="319" y="436"/>
                </a:moveTo>
                <a:cubicBezTo>
                  <a:pt x="320" y="435"/>
                  <a:pt x="320" y="433"/>
                  <a:pt x="319" y="432"/>
                </a:cubicBezTo>
                <a:cubicBezTo>
                  <a:pt x="318" y="431"/>
                  <a:pt x="316" y="431"/>
                  <a:pt x="314" y="432"/>
                </a:cubicBezTo>
                <a:cubicBezTo>
                  <a:pt x="299" y="447"/>
                  <a:pt x="299" y="447"/>
                  <a:pt x="299" y="447"/>
                </a:cubicBezTo>
                <a:cubicBezTo>
                  <a:pt x="298" y="448"/>
                  <a:pt x="298" y="450"/>
                  <a:pt x="299" y="452"/>
                </a:cubicBezTo>
                <a:cubicBezTo>
                  <a:pt x="300" y="452"/>
                  <a:pt x="301" y="452"/>
                  <a:pt x="301" y="452"/>
                </a:cubicBezTo>
                <a:cubicBezTo>
                  <a:pt x="302" y="452"/>
                  <a:pt x="303" y="452"/>
                  <a:pt x="304" y="452"/>
                </a:cubicBezTo>
                <a:lnTo>
                  <a:pt x="319" y="436"/>
                </a:lnTo>
                <a:close/>
                <a:moveTo>
                  <a:pt x="369" y="382"/>
                </a:moveTo>
                <a:cubicBezTo>
                  <a:pt x="368" y="380"/>
                  <a:pt x="366" y="380"/>
                  <a:pt x="365" y="382"/>
                </a:cubicBezTo>
                <a:cubicBezTo>
                  <a:pt x="357" y="389"/>
                  <a:pt x="357" y="389"/>
                  <a:pt x="357" y="389"/>
                </a:cubicBezTo>
                <a:cubicBezTo>
                  <a:pt x="356" y="390"/>
                  <a:pt x="356" y="392"/>
                  <a:pt x="357" y="393"/>
                </a:cubicBezTo>
                <a:cubicBezTo>
                  <a:pt x="358" y="394"/>
                  <a:pt x="359" y="394"/>
                  <a:pt x="360" y="394"/>
                </a:cubicBezTo>
                <a:cubicBezTo>
                  <a:pt x="360" y="394"/>
                  <a:pt x="361" y="394"/>
                  <a:pt x="362" y="393"/>
                </a:cubicBezTo>
                <a:cubicBezTo>
                  <a:pt x="369" y="386"/>
                  <a:pt x="369" y="386"/>
                  <a:pt x="369" y="386"/>
                </a:cubicBezTo>
                <a:cubicBezTo>
                  <a:pt x="370" y="385"/>
                  <a:pt x="370" y="383"/>
                  <a:pt x="369" y="382"/>
                </a:cubicBezTo>
                <a:close/>
                <a:moveTo>
                  <a:pt x="376" y="370"/>
                </a:moveTo>
                <a:cubicBezTo>
                  <a:pt x="375" y="371"/>
                  <a:pt x="375" y="371"/>
                  <a:pt x="375" y="371"/>
                </a:cubicBezTo>
                <a:cubicBezTo>
                  <a:pt x="374" y="373"/>
                  <a:pt x="374" y="375"/>
                  <a:pt x="375" y="376"/>
                </a:cubicBezTo>
                <a:cubicBezTo>
                  <a:pt x="375" y="376"/>
                  <a:pt x="376" y="377"/>
                  <a:pt x="377" y="377"/>
                </a:cubicBezTo>
                <a:cubicBezTo>
                  <a:pt x="378" y="377"/>
                  <a:pt x="379" y="376"/>
                  <a:pt x="379" y="376"/>
                </a:cubicBezTo>
                <a:cubicBezTo>
                  <a:pt x="380" y="375"/>
                  <a:pt x="380" y="375"/>
                  <a:pt x="380" y="375"/>
                </a:cubicBezTo>
                <a:cubicBezTo>
                  <a:pt x="381" y="374"/>
                  <a:pt x="381" y="372"/>
                  <a:pt x="380" y="370"/>
                </a:cubicBezTo>
                <a:cubicBezTo>
                  <a:pt x="379" y="369"/>
                  <a:pt x="377" y="369"/>
                  <a:pt x="376" y="370"/>
                </a:cubicBezTo>
                <a:close/>
                <a:moveTo>
                  <a:pt x="698" y="67"/>
                </a:moveTo>
                <a:cubicBezTo>
                  <a:pt x="697" y="65"/>
                  <a:pt x="695" y="65"/>
                  <a:pt x="694" y="67"/>
                </a:cubicBezTo>
                <a:cubicBezTo>
                  <a:pt x="685" y="76"/>
                  <a:pt x="685" y="76"/>
                  <a:pt x="685" y="76"/>
                </a:cubicBezTo>
                <a:cubicBezTo>
                  <a:pt x="683" y="77"/>
                  <a:pt x="683" y="79"/>
                  <a:pt x="685" y="80"/>
                </a:cubicBezTo>
                <a:cubicBezTo>
                  <a:pt x="685" y="81"/>
                  <a:pt x="686" y="81"/>
                  <a:pt x="687" y="81"/>
                </a:cubicBezTo>
                <a:cubicBezTo>
                  <a:pt x="688" y="81"/>
                  <a:pt x="688" y="81"/>
                  <a:pt x="689" y="80"/>
                </a:cubicBezTo>
                <a:cubicBezTo>
                  <a:pt x="698" y="71"/>
                  <a:pt x="698" y="71"/>
                  <a:pt x="698" y="71"/>
                </a:cubicBezTo>
                <a:cubicBezTo>
                  <a:pt x="699" y="70"/>
                  <a:pt x="699" y="68"/>
                  <a:pt x="698" y="67"/>
                </a:cubicBezTo>
                <a:close/>
                <a:moveTo>
                  <a:pt x="735" y="30"/>
                </a:moveTo>
                <a:cubicBezTo>
                  <a:pt x="734" y="28"/>
                  <a:pt x="732" y="28"/>
                  <a:pt x="731" y="30"/>
                </a:cubicBezTo>
                <a:cubicBezTo>
                  <a:pt x="720" y="40"/>
                  <a:pt x="720" y="40"/>
                  <a:pt x="720" y="40"/>
                </a:cubicBezTo>
                <a:cubicBezTo>
                  <a:pt x="720" y="40"/>
                  <a:pt x="720" y="40"/>
                  <a:pt x="720" y="40"/>
                </a:cubicBezTo>
                <a:cubicBezTo>
                  <a:pt x="699" y="62"/>
                  <a:pt x="699" y="62"/>
                  <a:pt x="699" y="62"/>
                </a:cubicBezTo>
                <a:cubicBezTo>
                  <a:pt x="697" y="63"/>
                  <a:pt x="697" y="65"/>
                  <a:pt x="699" y="66"/>
                </a:cubicBezTo>
                <a:cubicBezTo>
                  <a:pt x="699" y="67"/>
                  <a:pt x="700" y="67"/>
                  <a:pt x="701" y="67"/>
                </a:cubicBezTo>
                <a:cubicBezTo>
                  <a:pt x="702" y="67"/>
                  <a:pt x="702" y="67"/>
                  <a:pt x="703" y="66"/>
                </a:cubicBezTo>
                <a:cubicBezTo>
                  <a:pt x="712" y="57"/>
                  <a:pt x="712" y="57"/>
                  <a:pt x="712" y="57"/>
                </a:cubicBezTo>
                <a:cubicBezTo>
                  <a:pt x="712" y="57"/>
                  <a:pt x="712" y="57"/>
                  <a:pt x="712" y="57"/>
                </a:cubicBezTo>
                <a:cubicBezTo>
                  <a:pt x="714" y="55"/>
                  <a:pt x="714" y="55"/>
                  <a:pt x="714" y="55"/>
                </a:cubicBezTo>
                <a:cubicBezTo>
                  <a:pt x="717" y="52"/>
                  <a:pt x="717" y="52"/>
                  <a:pt x="717" y="52"/>
                </a:cubicBezTo>
                <a:cubicBezTo>
                  <a:pt x="717" y="52"/>
                  <a:pt x="717" y="52"/>
                  <a:pt x="717" y="52"/>
                </a:cubicBezTo>
                <a:cubicBezTo>
                  <a:pt x="735" y="34"/>
                  <a:pt x="735" y="34"/>
                  <a:pt x="735" y="34"/>
                </a:cubicBezTo>
                <a:cubicBezTo>
                  <a:pt x="736" y="33"/>
                  <a:pt x="736" y="31"/>
                  <a:pt x="735" y="30"/>
                </a:cubicBezTo>
                <a:close/>
                <a:moveTo>
                  <a:pt x="751" y="17"/>
                </a:moveTo>
                <a:cubicBezTo>
                  <a:pt x="751" y="17"/>
                  <a:pt x="752" y="17"/>
                  <a:pt x="753" y="16"/>
                </a:cubicBezTo>
                <a:cubicBezTo>
                  <a:pt x="755" y="14"/>
                  <a:pt x="755" y="14"/>
                  <a:pt x="755" y="14"/>
                </a:cubicBezTo>
                <a:cubicBezTo>
                  <a:pt x="757" y="12"/>
                  <a:pt x="757" y="10"/>
                  <a:pt x="755" y="9"/>
                </a:cubicBezTo>
                <a:cubicBezTo>
                  <a:pt x="754" y="8"/>
                  <a:pt x="752" y="8"/>
                  <a:pt x="751" y="9"/>
                </a:cubicBezTo>
                <a:cubicBezTo>
                  <a:pt x="748" y="12"/>
                  <a:pt x="748" y="12"/>
                  <a:pt x="748" y="12"/>
                </a:cubicBezTo>
                <a:cubicBezTo>
                  <a:pt x="747" y="13"/>
                  <a:pt x="747" y="15"/>
                  <a:pt x="748" y="16"/>
                </a:cubicBezTo>
                <a:cubicBezTo>
                  <a:pt x="749" y="17"/>
                  <a:pt x="750" y="17"/>
                  <a:pt x="751" y="17"/>
                </a:cubicBezTo>
                <a:close/>
                <a:moveTo>
                  <a:pt x="317" y="448"/>
                </a:moveTo>
                <a:cubicBezTo>
                  <a:pt x="316" y="447"/>
                  <a:pt x="314" y="447"/>
                  <a:pt x="312" y="448"/>
                </a:cubicBezTo>
                <a:cubicBezTo>
                  <a:pt x="305" y="455"/>
                  <a:pt x="305" y="455"/>
                  <a:pt x="305" y="455"/>
                </a:cubicBezTo>
                <a:cubicBezTo>
                  <a:pt x="305" y="455"/>
                  <a:pt x="305" y="455"/>
                  <a:pt x="305" y="455"/>
                </a:cubicBezTo>
                <a:cubicBezTo>
                  <a:pt x="305" y="455"/>
                  <a:pt x="305" y="456"/>
                  <a:pt x="305" y="456"/>
                </a:cubicBezTo>
                <a:cubicBezTo>
                  <a:pt x="303" y="458"/>
                  <a:pt x="303" y="458"/>
                  <a:pt x="303" y="458"/>
                </a:cubicBezTo>
                <a:cubicBezTo>
                  <a:pt x="302" y="459"/>
                  <a:pt x="302" y="461"/>
                  <a:pt x="303" y="462"/>
                </a:cubicBezTo>
                <a:cubicBezTo>
                  <a:pt x="303" y="463"/>
                  <a:pt x="304" y="463"/>
                  <a:pt x="305" y="463"/>
                </a:cubicBezTo>
                <a:cubicBezTo>
                  <a:pt x="306" y="463"/>
                  <a:pt x="306" y="463"/>
                  <a:pt x="307" y="462"/>
                </a:cubicBezTo>
                <a:cubicBezTo>
                  <a:pt x="309" y="460"/>
                  <a:pt x="309" y="460"/>
                  <a:pt x="309" y="460"/>
                </a:cubicBezTo>
                <a:cubicBezTo>
                  <a:pt x="309" y="460"/>
                  <a:pt x="309" y="460"/>
                  <a:pt x="309" y="460"/>
                </a:cubicBezTo>
                <a:cubicBezTo>
                  <a:pt x="309" y="460"/>
                  <a:pt x="310" y="459"/>
                  <a:pt x="310" y="459"/>
                </a:cubicBezTo>
                <a:cubicBezTo>
                  <a:pt x="317" y="452"/>
                  <a:pt x="317" y="452"/>
                  <a:pt x="317" y="452"/>
                </a:cubicBezTo>
                <a:cubicBezTo>
                  <a:pt x="318" y="451"/>
                  <a:pt x="318" y="449"/>
                  <a:pt x="317" y="448"/>
                </a:cubicBezTo>
                <a:close/>
                <a:moveTo>
                  <a:pt x="359" y="401"/>
                </a:moveTo>
                <a:cubicBezTo>
                  <a:pt x="357" y="403"/>
                  <a:pt x="357" y="403"/>
                  <a:pt x="357" y="403"/>
                </a:cubicBezTo>
                <a:cubicBezTo>
                  <a:pt x="356" y="404"/>
                  <a:pt x="356" y="406"/>
                  <a:pt x="357" y="407"/>
                </a:cubicBezTo>
                <a:cubicBezTo>
                  <a:pt x="358" y="408"/>
                  <a:pt x="359" y="408"/>
                  <a:pt x="360" y="408"/>
                </a:cubicBezTo>
                <a:cubicBezTo>
                  <a:pt x="360" y="408"/>
                  <a:pt x="361" y="408"/>
                  <a:pt x="362" y="407"/>
                </a:cubicBezTo>
                <a:cubicBezTo>
                  <a:pt x="364" y="405"/>
                  <a:pt x="364" y="405"/>
                  <a:pt x="364" y="405"/>
                </a:cubicBezTo>
                <a:cubicBezTo>
                  <a:pt x="365" y="404"/>
                  <a:pt x="365" y="402"/>
                  <a:pt x="364" y="401"/>
                </a:cubicBezTo>
                <a:cubicBezTo>
                  <a:pt x="362" y="400"/>
                  <a:pt x="360" y="400"/>
                  <a:pt x="359" y="401"/>
                </a:cubicBezTo>
                <a:close/>
                <a:moveTo>
                  <a:pt x="322" y="457"/>
                </a:moveTo>
                <a:cubicBezTo>
                  <a:pt x="321" y="456"/>
                  <a:pt x="319" y="456"/>
                  <a:pt x="317" y="457"/>
                </a:cubicBezTo>
                <a:cubicBezTo>
                  <a:pt x="311" y="463"/>
                  <a:pt x="311" y="463"/>
                  <a:pt x="311" y="463"/>
                </a:cubicBezTo>
                <a:cubicBezTo>
                  <a:pt x="310" y="465"/>
                  <a:pt x="310" y="467"/>
                  <a:pt x="311" y="468"/>
                </a:cubicBezTo>
                <a:cubicBezTo>
                  <a:pt x="312" y="468"/>
                  <a:pt x="312" y="469"/>
                  <a:pt x="313" y="469"/>
                </a:cubicBezTo>
                <a:cubicBezTo>
                  <a:pt x="314" y="469"/>
                  <a:pt x="315" y="468"/>
                  <a:pt x="315" y="468"/>
                </a:cubicBezTo>
                <a:cubicBezTo>
                  <a:pt x="322" y="461"/>
                  <a:pt x="322" y="461"/>
                  <a:pt x="322" y="461"/>
                </a:cubicBezTo>
                <a:cubicBezTo>
                  <a:pt x="323" y="460"/>
                  <a:pt x="323" y="458"/>
                  <a:pt x="322" y="457"/>
                </a:cubicBezTo>
                <a:close/>
                <a:moveTo>
                  <a:pt x="385" y="389"/>
                </a:moveTo>
                <a:cubicBezTo>
                  <a:pt x="381" y="394"/>
                  <a:pt x="381" y="394"/>
                  <a:pt x="381" y="394"/>
                </a:cubicBezTo>
                <a:cubicBezTo>
                  <a:pt x="379" y="395"/>
                  <a:pt x="379" y="397"/>
                  <a:pt x="380" y="398"/>
                </a:cubicBezTo>
                <a:cubicBezTo>
                  <a:pt x="379" y="397"/>
                  <a:pt x="377" y="397"/>
                  <a:pt x="376" y="398"/>
                </a:cubicBezTo>
                <a:cubicBezTo>
                  <a:pt x="373" y="401"/>
                  <a:pt x="373" y="401"/>
                  <a:pt x="373" y="401"/>
                </a:cubicBezTo>
                <a:cubicBezTo>
                  <a:pt x="372" y="402"/>
                  <a:pt x="372" y="404"/>
                  <a:pt x="373" y="405"/>
                </a:cubicBezTo>
                <a:cubicBezTo>
                  <a:pt x="374" y="406"/>
                  <a:pt x="375" y="406"/>
                  <a:pt x="376" y="406"/>
                </a:cubicBezTo>
                <a:cubicBezTo>
                  <a:pt x="376" y="406"/>
                  <a:pt x="377" y="406"/>
                  <a:pt x="378" y="405"/>
                </a:cubicBezTo>
                <a:cubicBezTo>
                  <a:pt x="381" y="402"/>
                  <a:pt x="381" y="402"/>
                  <a:pt x="381" y="402"/>
                </a:cubicBezTo>
                <a:cubicBezTo>
                  <a:pt x="382" y="401"/>
                  <a:pt x="382" y="400"/>
                  <a:pt x="381" y="398"/>
                </a:cubicBezTo>
                <a:cubicBezTo>
                  <a:pt x="381" y="399"/>
                  <a:pt x="382" y="399"/>
                  <a:pt x="383" y="399"/>
                </a:cubicBezTo>
                <a:cubicBezTo>
                  <a:pt x="384" y="399"/>
                  <a:pt x="384" y="399"/>
                  <a:pt x="385" y="398"/>
                </a:cubicBezTo>
                <a:cubicBezTo>
                  <a:pt x="390" y="394"/>
                  <a:pt x="390" y="394"/>
                  <a:pt x="390" y="394"/>
                </a:cubicBezTo>
                <a:cubicBezTo>
                  <a:pt x="391" y="392"/>
                  <a:pt x="391" y="390"/>
                  <a:pt x="390" y="389"/>
                </a:cubicBezTo>
                <a:cubicBezTo>
                  <a:pt x="388" y="388"/>
                  <a:pt x="386" y="388"/>
                  <a:pt x="385" y="389"/>
                </a:cubicBezTo>
                <a:close/>
                <a:moveTo>
                  <a:pt x="401" y="396"/>
                </a:moveTo>
                <a:cubicBezTo>
                  <a:pt x="402" y="395"/>
                  <a:pt x="402" y="393"/>
                  <a:pt x="401" y="392"/>
                </a:cubicBezTo>
                <a:cubicBezTo>
                  <a:pt x="400" y="391"/>
                  <a:pt x="398" y="391"/>
                  <a:pt x="397" y="392"/>
                </a:cubicBezTo>
                <a:cubicBezTo>
                  <a:pt x="385" y="403"/>
                  <a:pt x="385" y="403"/>
                  <a:pt x="385" y="403"/>
                </a:cubicBezTo>
                <a:cubicBezTo>
                  <a:pt x="384" y="404"/>
                  <a:pt x="384" y="406"/>
                  <a:pt x="385" y="407"/>
                </a:cubicBezTo>
                <a:cubicBezTo>
                  <a:pt x="386" y="408"/>
                  <a:pt x="387" y="408"/>
                  <a:pt x="387" y="408"/>
                </a:cubicBezTo>
                <a:cubicBezTo>
                  <a:pt x="388" y="408"/>
                  <a:pt x="389" y="408"/>
                  <a:pt x="390" y="407"/>
                </a:cubicBezTo>
                <a:lnTo>
                  <a:pt x="401" y="396"/>
                </a:lnTo>
                <a:close/>
                <a:moveTo>
                  <a:pt x="702" y="95"/>
                </a:moveTo>
                <a:cubicBezTo>
                  <a:pt x="704" y="93"/>
                  <a:pt x="704" y="91"/>
                  <a:pt x="702" y="90"/>
                </a:cubicBezTo>
                <a:cubicBezTo>
                  <a:pt x="701" y="89"/>
                  <a:pt x="699" y="89"/>
                  <a:pt x="698" y="90"/>
                </a:cubicBezTo>
                <a:cubicBezTo>
                  <a:pt x="693" y="95"/>
                  <a:pt x="693" y="95"/>
                  <a:pt x="693" y="95"/>
                </a:cubicBezTo>
                <a:cubicBezTo>
                  <a:pt x="692" y="96"/>
                  <a:pt x="692" y="98"/>
                  <a:pt x="693" y="99"/>
                </a:cubicBezTo>
                <a:cubicBezTo>
                  <a:pt x="694" y="100"/>
                  <a:pt x="695" y="100"/>
                  <a:pt x="696" y="100"/>
                </a:cubicBezTo>
                <a:cubicBezTo>
                  <a:pt x="696" y="100"/>
                  <a:pt x="697" y="100"/>
                  <a:pt x="698" y="99"/>
                </a:cubicBezTo>
                <a:lnTo>
                  <a:pt x="702" y="95"/>
                </a:lnTo>
                <a:close/>
                <a:moveTo>
                  <a:pt x="326" y="471"/>
                </a:moveTo>
                <a:cubicBezTo>
                  <a:pt x="332" y="465"/>
                  <a:pt x="332" y="465"/>
                  <a:pt x="332" y="465"/>
                </a:cubicBezTo>
                <a:cubicBezTo>
                  <a:pt x="333" y="464"/>
                  <a:pt x="333" y="462"/>
                  <a:pt x="332" y="461"/>
                </a:cubicBezTo>
                <a:cubicBezTo>
                  <a:pt x="331" y="460"/>
                  <a:pt x="329" y="460"/>
                  <a:pt x="327" y="461"/>
                </a:cubicBezTo>
                <a:cubicBezTo>
                  <a:pt x="321" y="467"/>
                  <a:pt x="321" y="467"/>
                  <a:pt x="321" y="467"/>
                </a:cubicBezTo>
                <a:cubicBezTo>
                  <a:pt x="320" y="468"/>
                  <a:pt x="320" y="470"/>
                  <a:pt x="321" y="471"/>
                </a:cubicBezTo>
                <a:cubicBezTo>
                  <a:pt x="322" y="472"/>
                  <a:pt x="323" y="472"/>
                  <a:pt x="323" y="472"/>
                </a:cubicBezTo>
                <a:cubicBezTo>
                  <a:pt x="324" y="472"/>
                  <a:pt x="325" y="472"/>
                  <a:pt x="326" y="471"/>
                </a:cubicBezTo>
                <a:close/>
                <a:moveTo>
                  <a:pt x="341" y="468"/>
                </a:moveTo>
                <a:cubicBezTo>
                  <a:pt x="342" y="468"/>
                  <a:pt x="343" y="468"/>
                  <a:pt x="344" y="467"/>
                </a:cubicBezTo>
                <a:cubicBezTo>
                  <a:pt x="348" y="464"/>
                  <a:pt x="348" y="464"/>
                  <a:pt x="348" y="464"/>
                </a:cubicBezTo>
                <a:cubicBezTo>
                  <a:pt x="349" y="462"/>
                  <a:pt x="349" y="460"/>
                  <a:pt x="348" y="459"/>
                </a:cubicBezTo>
                <a:cubicBezTo>
                  <a:pt x="346" y="458"/>
                  <a:pt x="344" y="458"/>
                  <a:pt x="343" y="459"/>
                </a:cubicBezTo>
                <a:cubicBezTo>
                  <a:pt x="339" y="463"/>
                  <a:pt x="339" y="463"/>
                  <a:pt x="339" y="463"/>
                </a:cubicBezTo>
                <a:cubicBezTo>
                  <a:pt x="338" y="464"/>
                  <a:pt x="338" y="466"/>
                  <a:pt x="339" y="467"/>
                </a:cubicBezTo>
                <a:cubicBezTo>
                  <a:pt x="340" y="468"/>
                  <a:pt x="341" y="468"/>
                  <a:pt x="341" y="468"/>
                </a:cubicBezTo>
                <a:close/>
                <a:moveTo>
                  <a:pt x="698" y="108"/>
                </a:moveTo>
                <a:cubicBezTo>
                  <a:pt x="699" y="109"/>
                  <a:pt x="700" y="109"/>
                  <a:pt x="701" y="109"/>
                </a:cubicBezTo>
                <a:cubicBezTo>
                  <a:pt x="701" y="109"/>
                  <a:pt x="702" y="109"/>
                  <a:pt x="703" y="108"/>
                </a:cubicBezTo>
                <a:cubicBezTo>
                  <a:pt x="716" y="96"/>
                  <a:pt x="716" y="96"/>
                  <a:pt x="716" y="96"/>
                </a:cubicBezTo>
                <a:cubicBezTo>
                  <a:pt x="717" y="94"/>
                  <a:pt x="717" y="92"/>
                  <a:pt x="716" y="91"/>
                </a:cubicBezTo>
                <a:cubicBezTo>
                  <a:pt x="714" y="90"/>
                  <a:pt x="712" y="90"/>
                  <a:pt x="711" y="91"/>
                </a:cubicBezTo>
                <a:cubicBezTo>
                  <a:pt x="698" y="104"/>
                  <a:pt x="698" y="104"/>
                  <a:pt x="698" y="104"/>
                </a:cubicBezTo>
                <a:cubicBezTo>
                  <a:pt x="697" y="105"/>
                  <a:pt x="697" y="107"/>
                  <a:pt x="698" y="108"/>
                </a:cubicBezTo>
                <a:close/>
                <a:moveTo>
                  <a:pt x="410" y="401"/>
                </a:moveTo>
                <a:cubicBezTo>
                  <a:pt x="411" y="400"/>
                  <a:pt x="411" y="398"/>
                  <a:pt x="410" y="397"/>
                </a:cubicBezTo>
                <a:cubicBezTo>
                  <a:pt x="409" y="396"/>
                  <a:pt x="407" y="396"/>
                  <a:pt x="406" y="397"/>
                </a:cubicBezTo>
                <a:cubicBezTo>
                  <a:pt x="402" y="401"/>
                  <a:pt x="402" y="401"/>
                  <a:pt x="402" y="401"/>
                </a:cubicBezTo>
                <a:cubicBezTo>
                  <a:pt x="400" y="402"/>
                  <a:pt x="400" y="404"/>
                  <a:pt x="402" y="405"/>
                </a:cubicBezTo>
                <a:cubicBezTo>
                  <a:pt x="402" y="406"/>
                  <a:pt x="403" y="406"/>
                  <a:pt x="404" y="406"/>
                </a:cubicBezTo>
                <a:cubicBezTo>
                  <a:pt x="405" y="406"/>
                  <a:pt x="405" y="406"/>
                  <a:pt x="406" y="405"/>
                </a:cubicBezTo>
                <a:lnTo>
                  <a:pt x="410" y="401"/>
                </a:lnTo>
                <a:close/>
                <a:moveTo>
                  <a:pt x="332" y="471"/>
                </a:moveTo>
                <a:cubicBezTo>
                  <a:pt x="329" y="474"/>
                  <a:pt x="329" y="474"/>
                  <a:pt x="329" y="474"/>
                </a:cubicBezTo>
                <a:cubicBezTo>
                  <a:pt x="327" y="475"/>
                  <a:pt x="327" y="477"/>
                  <a:pt x="329" y="478"/>
                </a:cubicBezTo>
                <a:cubicBezTo>
                  <a:pt x="329" y="479"/>
                  <a:pt x="330" y="479"/>
                  <a:pt x="331" y="479"/>
                </a:cubicBezTo>
                <a:cubicBezTo>
                  <a:pt x="332" y="479"/>
                  <a:pt x="332" y="479"/>
                  <a:pt x="333" y="478"/>
                </a:cubicBezTo>
                <a:cubicBezTo>
                  <a:pt x="336" y="475"/>
                  <a:pt x="336" y="475"/>
                  <a:pt x="336" y="475"/>
                </a:cubicBezTo>
                <a:cubicBezTo>
                  <a:pt x="337" y="474"/>
                  <a:pt x="337" y="472"/>
                  <a:pt x="336" y="471"/>
                </a:cubicBezTo>
                <a:cubicBezTo>
                  <a:pt x="335" y="469"/>
                  <a:pt x="333" y="469"/>
                  <a:pt x="332" y="471"/>
                </a:cubicBezTo>
                <a:close/>
                <a:moveTo>
                  <a:pt x="346" y="478"/>
                </a:moveTo>
                <a:cubicBezTo>
                  <a:pt x="347" y="478"/>
                  <a:pt x="348" y="477"/>
                  <a:pt x="348" y="477"/>
                </a:cubicBezTo>
                <a:cubicBezTo>
                  <a:pt x="359" y="466"/>
                  <a:pt x="359" y="466"/>
                  <a:pt x="359" y="466"/>
                </a:cubicBezTo>
                <a:cubicBezTo>
                  <a:pt x="361" y="464"/>
                  <a:pt x="361" y="464"/>
                  <a:pt x="361" y="464"/>
                </a:cubicBezTo>
                <a:cubicBezTo>
                  <a:pt x="363" y="462"/>
                  <a:pt x="363" y="462"/>
                  <a:pt x="363" y="462"/>
                </a:cubicBezTo>
                <a:cubicBezTo>
                  <a:pt x="363" y="462"/>
                  <a:pt x="363" y="462"/>
                  <a:pt x="363" y="462"/>
                </a:cubicBezTo>
                <a:cubicBezTo>
                  <a:pt x="367" y="458"/>
                  <a:pt x="367" y="458"/>
                  <a:pt x="367" y="458"/>
                </a:cubicBezTo>
                <a:cubicBezTo>
                  <a:pt x="374" y="451"/>
                  <a:pt x="374" y="451"/>
                  <a:pt x="374" y="451"/>
                </a:cubicBezTo>
                <a:cubicBezTo>
                  <a:pt x="375" y="451"/>
                  <a:pt x="375" y="450"/>
                  <a:pt x="375" y="449"/>
                </a:cubicBezTo>
                <a:cubicBezTo>
                  <a:pt x="375" y="448"/>
                  <a:pt x="375" y="447"/>
                  <a:pt x="374" y="447"/>
                </a:cubicBezTo>
                <a:cubicBezTo>
                  <a:pt x="373" y="445"/>
                  <a:pt x="371" y="445"/>
                  <a:pt x="370" y="447"/>
                </a:cubicBezTo>
                <a:cubicBezTo>
                  <a:pt x="352" y="464"/>
                  <a:pt x="352" y="464"/>
                  <a:pt x="352" y="464"/>
                </a:cubicBezTo>
                <a:cubicBezTo>
                  <a:pt x="352" y="464"/>
                  <a:pt x="352" y="464"/>
                  <a:pt x="352" y="464"/>
                </a:cubicBezTo>
                <a:cubicBezTo>
                  <a:pt x="351" y="465"/>
                  <a:pt x="351" y="465"/>
                  <a:pt x="351" y="465"/>
                </a:cubicBezTo>
                <a:cubicBezTo>
                  <a:pt x="351" y="465"/>
                  <a:pt x="351" y="465"/>
                  <a:pt x="351" y="465"/>
                </a:cubicBezTo>
                <a:cubicBezTo>
                  <a:pt x="344" y="472"/>
                  <a:pt x="344" y="472"/>
                  <a:pt x="344" y="472"/>
                </a:cubicBezTo>
                <a:cubicBezTo>
                  <a:pt x="343" y="474"/>
                  <a:pt x="343" y="475"/>
                  <a:pt x="344" y="477"/>
                </a:cubicBezTo>
                <a:cubicBezTo>
                  <a:pt x="345" y="477"/>
                  <a:pt x="345" y="478"/>
                  <a:pt x="346" y="478"/>
                </a:cubicBezTo>
                <a:close/>
                <a:moveTo>
                  <a:pt x="731" y="94"/>
                </a:moveTo>
                <a:cubicBezTo>
                  <a:pt x="731" y="94"/>
                  <a:pt x="731" y="94"/>
                  <a:pt x="732" y="93"/>
                </a:cubicBezTo>
                <a:cubicBezTo>
                  <a:pt x="733" y="92"/>
                  <a:pt x="733" y="92"/>
                  <a:pt x="733" y="92"/>
                </a:cubicBezTo>
                <a:cubicBezTo>
                  <a:pt x="734" y="91"/>
                  <a:pt x="734" y="89"/>
                  <a:pt x="733" y="88"/>
                </a:cubicBezTo>
                <a:cubicBezTo>
                  <a:pt x="732" y="87"/>
                  <a:pt x="730" y="87"/>
                  <a:pt x="728" y="88"/>
                </a:cubicBezTo>
                <a:cubicBezTo>
                  <a:pt x="727" y="89"/>
                  <a:pt x="727" y="89"/>
                  <a:pt x="727" y="89"/>
                </a:cubicBezTo>
                <a:cubicBezTo>
                  <a:pt x="727" y="89"/>
                  <a:pt x="727" y="89"/>
                  <a:pt x="727" y="90"/>
                </a:cubicBezTo>
                <a:cubicBezTo>
                  <a:pt x="727" y="90"/>
                  <a:pt x="727" y="90"/>
                  <a:pt x="726" y="90"/>
                </a:cubicBezTo>
                <a:cubicBezTo>
                  <a:pt x="711" y="106"/>
                  <a:pt x="711" y="106"/>
                  <a:pt x="711" y="106"/>
                </a:cubicBezTo>
                <a:cubicBezTo>
                  <a:pt x="710" y="107"/>
                  <a:pt x="710" y="109"/>
                  <a:pt x="711" y="110"/>
                </a:cubicBezTo>
                <a:cubicBezTo>
                  <a:pt x="711" y="110"/>
                  <a:pt x="712" y="111"/>
                  <a:pt x="713" y="111"/>
                </a:cubicBezTo>
                <a:cubicBezTo>
                  <a:pt x="714" y="111"/>
                  <a:pt x="715" y="110"/>
                  <a:pt x="715" y="110"/>
                </a:cubicBezTo>
                <a:cubicBezTo>
                  <a:pt x="731" y="94"/>
                  <a:pt x="731" y="94"/>
                  <a:pt x="731" y="94"/>
                </a:cubicBezTo>
                <a:cubicBezTo>
                  <a:pt x="731" y="94"/>
                  <a:pt x="731" y="94"/>
                  <a:pt x="731" y="94"/>
                </a:cubicBezTo>
                <a:close/>
                <a:moveTo>
                  <a:pt x="418" y="407"/>
                </a:moveTo>
                <a:cubicBezTo>
                  <a:pt x="422" y="403"/>
                  <a:pt x="422" y="403"/>
                  <a:pt x="422" y="403"/>
                </a:cubicBezTo>
                <a:cubicBezTo>
                  <a:pt x="423" y="402"/>
                  <a:pt x="423" y="400"/>
                  <a:pt x="422" y="399"/>
                </a:cubicBezTo>
                <a:cubicBezTo>
                  <a:pt x="421" y="397"/>
                  <a:pt x="419" y="397"/>
                  <a:pt x="418" y="399"/>
                </a:cubicBezTo>
                <a:cubicBezTo>
                  <a:pt x="414" y="402"/>
                  <a:pt x="414" y="402"/>
                  <a:pt x="414" y="402"/>
                </a:cubicBezTo>
                <a:cubicBezTo>
                  <a:pt x="413" y="403"/>
                  <a:pt x="413" y="405"/>
                  <a:pt x="414" y="407"/>
                </a:cubicBezTo>
                <a:cubicBezTo>
                  <a:pt x="415" y="407"/>
                  <a:pt x="415" y="407"/>
                  <a:pt x="416" y="407"/>
                </a:cubicBezTo>
                <a:cubicBezTo>
                  <a:pt x="417" y="407"/>
                  <a:pt x="418" y="407"/>
                  <a:pt x="418" y="407"/>
                </a:cubicBezTo>
                <a:close/>
                <a:moveTo>
                  <a:pt x="383" y="448"/>
                </a:moveTo>
                <a:cubicBezTo>
                  <a:pt x="347" y="483"/>
                  <a:pt x="347" y="483"/>
                  <a:pt x="347" y="483"/>
                </a:cubicBezTo>
                <a:cubicBezTo>
                  <a:pt x="346" y="484"/>
                  <a:pt x="346" y="486"/>
                  <a:pt x="347" y="488"/>
                </a:cubicBezTo>
                <a:cubicBezTo>
                  <a:pt x="348" y="488"/>
                  <a:pt x="348" y="488"/>
                  <a:pt x="349" y="488"/>
                </a:cubicBezTo>
                <a:cubicBezTo>
                  <a:pt x="350" y="488"/>
                  <a:pt x="351" y="488"/>
                  <a:pt x="351" y="488"/>
                </a:cubicBezTo>
                <a:cubicBezTo>
                  <a:pt x="387" y="452"/>
                  <a:pt x="387" y="452"/>
                  <a:pt x="387" y="452"/>
                </a:cubicBezTo>
                <a:cubicBezTo>
                  <a:pt x="388" y="451"/>
                  <a:pt x="388" y="449"/>
                  <a:pt x="387" y="448"/>
                </a:cubicBezTo>
                <a:cubicBezTo>
                  <a:pt x="386" y="447"/>
                  <a:pt x="384" y="447"/>
                  <a:pt x="383" y="448"/>
                </a:cubicBezTo>
                <a:close/>
                <a:moveTo>
                  <a:pt x="737" y="93"/>
                </a:moveTo>
                <a:cubicBezTo>
                  <a:pt x="726" y="104"/>
                  <a:pt x="726" y="104"/>
                  <a:pt x="726" y="104"/>
                </a:cubicBezTo>
                <a:cubicBezTo>
                  <a:pt x="725" y="105"/>
                  <a:pt x="725" y="107"/>
                  <a:pt x="726" y="109"/>
                </a:cubicBezTo>
                <a:cubicBezTo>
                  <a:pt x="727" y="109"/>
                  <a:pt x="727" y="110"/>
                  <a:pt x="728" y="110"/>
                </a:cubicBezTo>
                <a:cubicBezTo>
                  <a:pt x="729" y="110"/>
                  <a:pt x="730" y="109"/>
                  <a:pt x="730" y="109"/>
                </a:cubicBezTo>
                <a:cubicBezTo>
                  <a:pt x="741" y="98"/>
                  <a:pt x="741" y="98"/>
                  <a:pt x="741" y="98"/>
                </a:cubicBezTo>
                <a:cubicBezTo>
                  <a:pt x="743" y="96"/>
                  <a:pt x="743" y="94"/>
                  <a:pt x="741" y="93"/>
                </a:cubicBezTo>
                <a:cubicBezTo>
                  <a:pt x="740" y="92"/>
                  <a:pt x="738" y="92"/>
                  <a:pt x="737" y="93"/>
                </a:cubicBezTo>
                <a:close/>
                <a:moveTo>
                  <a:pt x="347" y="505"/>
                </a:moveTo>
                <a:cubicBezTo>
                  <a:pt x="347" y="505"/>
                  <a:pt x="348" y="505"/>
                  <a:pt x="349" y="504"/>
                </a:cubicBezTo>
                <a:cubicBezTo>
                  <a:pt x="403" y="450"/>
                  <a:pt x="403" y="450"/>
                  <a:pt x="403" y="450"/>
                </a:cubicBezTo>
                <a:cubicBezTo>
                  <a:pt x="404" y="449"/>
                  <a:pt x="404" y="447"/>
                  <a:pt x="403" y="446"/>
                </a:cubicBezTo>
                <a:cubicBezTo>
                  <a:pt x="402" y="445"/>
                  <a:pt x="400" y="445"/>
                  <a:pt x="399" y="446"/>
                </a:cubicBezTo>
                <a:cubicBezTo>
                  <a:pt x="344" y="500"/>
                  <a:pt x="344" y="500"/>
                  <a:pt x="344" y="500"/>
                </a:cubicBezTo>
                <a:cubicBezTo>
                  <a:pt x="343" y="501"/>
                  <a:pt x="343" y="503"/>
                  <a:pt x="344" y="504"/>
                </a:cubicBezTo>
                <a:cubicBezTo>
                  <a:pt x="345" y="505"/>
                  <a:pt x="346" y="505"/>
                  <a:pt x="347" y="505"/>
                </a:cubicBezTo>
                <a:close/>
                <a:moveTo>
                  <a:pt x="326" y="540"/>
                </a:moveTo>
                <a:cubicBezTo>
                  <a:pt x="327" y="540"/>
                  <a:pt x="327" y="540"/>
                  <a:pt x="328" y="539"/>
                </a:cubicBezTo>
                <a:cubicBezTo>
                  <a:pt x="411" y="456"/>
                  <a:pt x="411" y="456"/>
                  <a:pt x="411" y="456"/>
                </a:cubicBezTo>
                <a:cubicBezTo>
                  <a:pt x="413" y="454"/>
                  <a:pt x="413" y="452"/>
                  <a:pt x="411" y="451"/>
                </a:cubicBezTo>
                <a:cubicBezTo>
                  <a:pt x="410" y="450"/>
                  <a:pt x="408" y="450"/>
                  <a:pt x="407" y="451"/>
                </a:cubicBezTo>
                <a:cubicBezTo>
                  <a:pt x="324" y="535"/>
                  <a:pt x="324" y="535"/>
                  <a:pt x="324" y="535"/>
                </a:cubicBezTo>
                <a:cubicBezTo>
                  <a:pt x="322" y="536"/>
                  <a:pt x="322" y="538"/>
                  <a:pt x="324" y="539"/>
                </a:cubicBezTo>
                <a:cubicBezTo>
                  <a:pt x="324" y="540"/>
                  <a:pt x="325" y="540"/>
                  <a:pt x="326" y="540"/>
                </a:cubicBezTo>
                <a:close/>
                <a:moveTo>
                  <a:pt x="851" y="29"/>
                </a:moveTo>
                <a:cubicBezTo>
                  <a:pt x="852" y="29"/>
                  <a:pt x="852" y="29"/>
                  <a:pt x="853" y="28"/>
                </a:cubicBezTo>
                <a:cubicBezTo>
                  <a:pt x="855" y="26"/>
                  <a:pt x="855" y="26"/>
                  <a:pt x="855" y="26"/>
                </a:cubicBezTo>
                <a:cubicBezTo>
                  <a:pt x="855" y="26"/>
                  <a:pt x="855" y="25"/>
                  <a:pt x="856" y="25"/>
                </a:cubicBezTo>
                <a:cubicBezTo>
                  <a:pt x="856" y="25"/>
                  <a:pt x="856" y="25"/>
                  <a:pt x="856" y="25"/>
                </a:cubicBezTo>
                <a:cubicBezTo>
                  <a:pt x="859" y="22"/>
                  <a:pt x="859" y="22"/>
                  <a:pt x="859" y="22"/>
                </a:cubicBezTo>
                <a:cubicBezTo>
                  <a:pt x="860" y="21"/>
                  <a:pt x="860" y="19"/>
                  <a:pt x="859" y="18"/>
                </a:cubicBezTo>
                <a:cubicBezTo>
                  <a:pt x="857" y="17"/>
                  <a:pt x="855" y="17"/>
                  <a:pt x="854" y="18"/>
                </a:cubicBezTo>
                <a:cubicBezTo>
                  <a:pt x="852" y="20"/>
                  <a:pt x="852" y="20"/>
                  <a:pt x="852" y="20"/>
                </a:cubicBezTo>
                <a:cubicBezTo>
                  <a:pt x="852" y="20"/>
                  <a:pt x="852" y="21"/>
                  <a:pt x="851" y="21"/>
                </a:cubicBezTo>
                <a:cubicBezTo>
                  <a:pt x="851" y="21"/>
                  <a:pt x="851" y="21"/>
                  <a:pt x="851" y="22"/>
                </a:cubicBezTo>
                <a:cubicBezTo>
                  <a:pt x="849" y="24"/>
                  <a:pt x="849" y="24"/>
                  <a:pt x="849" y="24"/>
                </a:cubicBezTo>
                <a:cubicBezTo>
                  <a:pt x="847" y="25"/>
                  <a:pt x="847" y="27"/>
                  <a:pt x="849" y="28"/>
                </a:cubicBezTo>
                <a:cubicBezTo>
                  <a:pt x="849" y="29"/>
                  <a:pt x="850" y="29"/>
                  <a:pt x="851" y="29"/>
                </a:cubicBezTo>
                <a:close/>
                <a:moveTo>
                  <a:pt x="324" y="552"/>
                </a:moveTo>
                <a:cubicBezTo>
                  <a:pt x="325" y="553"/>
                  <a:pt x="326" y="553"/>
                  <a:pt x="327" y="553"/>
                </a:cubicBezTo>
                <a:cubicBezTo>
                  <a:pt x="327" y="553"/>
                  <a:pt x="328" y="553"/>
                  <a:pt x="329" y="552"/>
                </a:cubicBezTo>
                <a:cubicBezTo>
                  <a:pt x="423" y="458"/>
                  <a:pt x="423" y="458"/>
                  <a:pt x="423" y="458"/>
                </a:cubicBezTo>
                <a:cubicBezTo>
                  <a:pt x="425" y="456"/>
                  <a:pt x="425" y="454"/>
                  <a:pt x="423" y="453"/>
                </a:cubicBezTo>
                <a:cubicBezTo>
                  <a:pt x="422" y="452"/>
                  <a:pt x="420" y="452"/>
                  <a:pt x="419" y="453"/>
                </a:cubicBezTo>
                <a:cubicBezTo>
                  <a:pt x="324" y="548"/>
                  <a:pt x="324" y="548"/>
                  <a:pt x="324" y="548"/>
                </a:cubicBezTo>
                <a:cubicBezTo>
                  <a:pt x="323" y="549"/>
                  <a:pt x="323" y="551"/>
                  <a:pt x="324" y="552"/>
                </a:cubicBezTo>
                <a:close/>
                <a:moveTo>
                  <a:pt x="855" y="35"/>
                </a:moveTo>
                <a:cubicBezTo>
                  <a:pt x="856" y="36"/>
                  <a:pt x="857" y="36"/>
                  <a:pt x="858" y="36"/>
                </a:cubicBezTo>
                <a:cubicBezTo>
                  <a:pt x="858" y="36"/>
                  <a:pt x="859" y="36"/>
                  <a:pt x="860" y="35"/>
                </a:cubicBezTo>
                <a:cubicBezTo>
                  <a:pt x="870" y="25"/>
                  <a:pt x="870" y="25"/>
                  <a:pt x="870" y="25"/>
                </a:cubicBezTo>
                <a:cubicBezTo>
                  <a:pt x="871" y="24"/>
                  <a:pt x="871" y="24"/>
                  <a:pt x="871" y="23"/>
                </a:cubicBezTo>
                <a:cubicBezTo>
                  <a:pt x="871" y="23"/>
                  <a:pt x="872" y="23"/>
                  <a:pt x="872" y="23"/>
                </a:cubicBezTo>
                <a:cubicBezTo>
                  <a:pt x="875" y="20"/>
                  <a:pt x="875" y="20"/>
                  <a:pt x="875" y="20"/>
                </a:cubicBezTo>
                <a:cubicBezTo>
                  <a:pt x="876" y="19"/>
                  <a:pt x="876" y="17"/>
                  <a:pt x="875" y="16"/>
                </a:cubicBezTo>
                <a:cubicBezTo>
                  <a:pt x="874" y="15"/>
                  <a:pt x="872" y="15"/>
                  <a:pt x="870" y="16"/>
                </a:cubicBezTo>
                <a:cubicBezTo>
                  <a:pt x="868" y="18"/>
                  <a:pt x="868" y="18"/>
                  <a:pt x="868" y="18"/>
                </a:cubicBezTo>
                <a:cubicBezTo>
                  <a:pt x="867" y="19"/>
                  <a:pt x="867" y="19"/>
                  <a:pt x="867" y="20"/>
                </a:cubicBezTo>
                <a:cubicBezTo>
                  <a:pt x="867" y="20"/>
                  <a:pt x="866" y="20"/>
                  <a:pt x="866" y="20"/>
                </a:cubicBezTo>
                <a:cubicBezTo>
                  <a:pt x="855" y="31"/>
                  <a:pt x="855" y="31"/>
                  <a:pt x="855" y="31"/>
                </a:cubicBezTo>
                <a:cubicBezTo>
                  <a:pt x="854" y="32"/>
                  <a:pt x="854" y="34"/>
                  <a:pt x="855" y="35"/>
                </a:cubicBezTo>
                <a:close/>
                <a:moveTo>
                  <a:pt x="442" y="449"/>
                </a:moveTo>
                <a:cubicBezTo>
                  <a:pt x="441" y="448"/>
                  <a:pt x="439" y="448"/>
                  <a:pt x="437" y="449"/>
                </a:cubicBezTo>
                <a:cubicBezTo>
                  <a:pt x="324" y="562"/>
                  <a:pt x="324" y="562"/>
                  <a:pt x="324" y="562"/>
                </a:cubicBezTo>
                <a:cubicBezTo>
                  <a:pt x="323" y="564"/>
                  <a:pt x="323" y="565"/>
                  <a:pt x="324" y="567"/>
                </a:cubicBezTo>
                <a:cubicBezTo>
                  <a:pt x="324" y="567"/>
                  <a:pt x="325" y="568"/>
                  <a:pt x="326" y="568"/>
                </a:cubicBezTo>
                <a:cubicBezTo>
                  <a:pt x="327" y="568"/>
                  <a:pt x="328" y="567"/>
                  <a:pt x="328" y="567"/>
                </a:cubicBezTo>
                <a:cubicBezTo>
                  <a:pt x="442" y="453"/>
                  <a:pt x="442" y="453"/>
                  <a:pt x="442" y="453"/>
                </a:cubicBezTo>
                <a:cubicBezTo>
                  <a:pt x="443" y="452"/>
                  <a:pt x="443" y="450"/>
                  <a:pt x="442" y="449"/>
                </a:cubicBezTo>
                <a:close/>
                <a:moveTo>
                  <a:pt x="448" y="461"/>
                </a:moveTo>
                <a:cubicBezTo>
                  <a:pt x="450" y="459"/>
                  <a:pt x="450" y="457"/>
                  <a:pt x="448" y="456"/>
                </a:cubicBezTo>
                <a:cubicBezTo>
                  <a:pt x="447" y="455"/>
                  <a:pt x="445" y="455"/>
                  <a:pt x="444" y="456"/>
                </a:cubicBezTo>
                <a:cubicBezTo>
                  <a:pt x="333" y="567"/>
                  <a:pt x="333" y="567"/>
                  <a:pt x="333" y="567"/>
                </a:cubicBezTo>
                <a:cubicBezTo>
                  <a:pt x="332" y="569"/>
                  <a:pt x="332" y="570"/>
                  <a:pt x="333" y="572"/>
                </a:cubicBezTo>
                <a:cubicBezTo>
                  <a:pt x="333" y="572"/>
                  <a:pt x="334" y="573"/>
                  <a:pt x="335" y="573"/>
                </a:cubicBezTo>
                <a:cubicBezTo>
                  <a:pt x="336" y="573"/>
                  <a:pt x="337" y="572"/>
                  <a:pt x="337" y="572"/>
                </a:cubicBezTo>
                <a:lnTo>
                  <a:pt x="448" y="461"/>
                </a:lnTo>
                <a:close/>
                <a:moveTo>
                  <a:pt x="875" y="29"/>
                </a:moveTo>
                <a:cubicBezTo>
                  <a:pt x="876" y="30"/>
                  <a:pt x="877" y="30"/>
                  <a:pt x="877" y="30"/>
                </a:cubicBezTo>
                <a:cubicBezTo>
                  <a:pt x="878" y="30"/>
                  <a:pt x="879" y="30"/>
                  <a:pt x="880" y="29"/>
                </a:cubicBezTo>
                <a:cubicBezTo>
                  <a:pt x="883" y="26"/>
                  <a:pt x="883" y="26"/>
                  <a:pt x="883" y="26"/>
                </a:cubicBezTo>
                <a:cubicBezTo>
                  <a:pt x="883" y="26"/>
                  <a:pt x="883" y="26"/>
                  <a:pt x="883" y="25"/>
                </a:cubicBezTo>
                <a:cubicBezTo>
                  <a:pt x="884" y="25"/>
                  <a:pt x="884" y="25"/>
                  <a:pt x="884" y="25"/>
                </a:cubicBezTo>
                <a:cubicBezTo>
                  <a:pt x="889" y="20"/>
                  <a:pt x="889" y="20"/>
                  <a:pt x="889" y="20"/>
                </a:cubicBezTo>
                <a:cubicBezTo>
                  <a:pt x="890" y="19"/>
                  <a:pt x="890" y="17"/>
                  <a:pt x="889" y="16"/>
                </a:cubicBezTo>
                <a:cubicBezTo>
                  <a:pt x="887" y="15"/>
                  <a:pt x="886" y="15"/>
                  <a:pt x="884" y="16"/>
                </a:cubicBezTo>
                <a:cubicBezTo>
                  <a:pt x="880" y="20"/>
                  <a:pt x="880" y="20"/>
                  <a:pt x="880" y="20"/>
                </a:cubicBezTo>
                <a:cubicBezTo>
                  <a:pt x="880" y="21"/>
                  <a:pt x="879" y="21"/>
                  <a:pt x="879" y="21"/>
                </a:cubicBezTo>
                <a:cubicBezTo>
                  <a:pt x="879" y="21"/>
                  <a:pt x="879" y="22"/>
                  <a:pt x="878" y="22"/>
                </a:cubicBezTo>
                <a:cubicBezTo>
                  <a:pt x="875" y="25"/>
                  <a:pt x="875" y="25"/>
                  <a:pt x="875" y="25"/>
                </a:cubicBezTo>
                <a:cubicBezTo>
                  <a:pt x="874" y="26"/>
                  <a:pt x="874" y="28"/>
                  <a:pt x="875" y="29"/>
                </a:cubicBezTo>
                <a:close/>
                <a:moveTo>
                  <a:pt x="772" y="149"/>
                </a:moveTo>
                <a:cubicBezTo>
                  <a:pt x="773" y="149"/>
                  <a:pt x="774" y="149"/>
                  <a:pt x="775" y="148"/>
                </a:cubicBezTo>
                <a:cubicBezTo>
                  <a:pt x="784" y="139"/>
                  <a:pt x="784" y="139"/>
                  <a:pt x="784" y="139"/>
                </a:cubicBezTo>
                <a:cubicBezTo>
                  <a:pt x="785" y="138"/>
                  <a:pt x="785" y="136"/>
                  <a:pt x="784" y="135"/>
                </a:cubicBezTo>
                <a:cubicBezTo>
                  <a:pt x="782" y="134"/>
                  <a:pt x="780" y="134"/>
                  <a:pt x="779" y="135"/>
                </a:cubicBezTo>
                <a:cubicBezTo>
                  <a:pt x="770" y="144"/>
                  <a:pt x="770" y="144"/>
                  <a:pt x="770" y="144"/>
                </a:cubicBezTo>
                <a:cubicBezTo>
                  <a:pt x="769" y="145"/>
                  <a:pt x="769" y="147"/>
                  <a:pt x="770" y="148"/>
                </a:cubicBezTo>
                <a:cubicBezTo>
                  <a:pt x="771" y="149"/>
                  <a:pt x="772" y="149"/>
                  <a:pt x="772" y="149"/>
                </a:cubicBezTo>
                <a:close/>
                <a:moveTo>
                  <a:pt x="751" y="163"/>
                </a:moveTo>
                <a:cubicBezTo>
                  <a:pt x="750" y="165"/>
                  <a:pt x="750" y="167"/>
                  <a:pt x="751" y="168"/>
                </a:cubicBezTo>
                <a:cubicBezTo>
                  <a:pt x="751" y="168"/>
                  <a:pt x="752" y="169"/>
                  <a:pt x="753" y="169"/>
                </a:cubicBezTo>
                <a:cubicBezTo>
                  <a:pt x="754" y="169"/>
                  <a:pt x="755" y="168"/>
                  <a:pt x="755" y="168"/>
                </a:cubicBezTo>
                <a:cubicBezTo>
                  <a:pt x="760" y="162"/>
                  <a:pt x="760" y="162"/>
                  <a:pt x="760" y="162"/>
                </a:cubicBezTo>
                <a:cubicBezTo>
                  <a:pt x="762" y="161"/>
                  <a:pt x="762" y="161"/>
                  <a:pt x="762" y="161"/>
                </a:cubicBezTo>
                <a:cubicBezTo>
                  <a:pt x="763" y="160"/>
                  <a:pt x="763" y="158"/>
                  <a:pt x="762" y="157"/>
                </a:cubicBezTo>
                <a:cubicBezTo>
                  <a:pt x="761" y="156"/>
                  <a:pt x="759" y="156"/>
                  <a:pt x="757" y="157"/>
                </a:cubicBezTo>
                <a:cubicBezTo>
                  <a:pt x="756" y="158"/>
                  <a:pt x="756" y="158"/>
                  <a:pt x="756" y="158"/>
                </a:cubicBezTo>
                <a:lnTo>
                  <a:pt x="751" y="163"/>
                </a:lnTo>
                <a:close/>
                <a:moveTo>
                  <a:pt x="454" y="464"/>
                </a:moveTo>
                <a:cubicBezTo>
                  <a:pt x="453" y="463"/>
                  <a:pt x="451" y="463"/>
                  <a:pt x="450" y="464"/>
                </a:cubicBezTo>
                <a:cubicBezTo>
                  <a:pt x="337" y="577"/>
                  <a:pt x="337" y="577"/>
                  <a:pt x="337" y="577"/>
                </a:cubicBezTo>
                <a:cubicBezTo>
                  <a:pt x="336" y="578"/>
                  <a:pt x="336" y="580"/>
                  <a:pt x="337" y="581"/>
                </a:cubicBezTo>
                <a:cubicBezTo>
                  <a:pt x="338" y="582"/>
                  <a:pt x="339" y="582"/>
                  <a:pt x="340" y="582"/>
                </a:cubicBezTo>
                <a:cubicBezTo>
                  <a:pt x="340" y="582"/>
                  <a:pt x="341" y="582"/>
                  <a:pt x="342" y="581"/>
                </a:cubicBezTo>
                <a:cubicBezTo>
                  <a:pt x="454" y="468"/>
                  <a:pt x="454" y="468"/>
                  <a:pt x="454" y="468"/>
                </a:cubicBezTo>
                <a:cubicBezTo>
                  <a:pt x="456" y="467"/>
                  <a:pt x="456" y="465"/>
                  <a:pt x="454" y="464"/>
                </a:cubicBezTo>
                <a:close/>
                <a:moveTo>
                  <a:pt x="896" y="26"/>
                </a:moveTo>
                <a:cubicBezTo>
                  <a:pt x="897" y="26"/>
                  <a:pt x="898" y="25"/>
                  <a:pt x="898" y="25"/>
                </a:cubicBezTo>
                <a:cubicBezTo>
                  <a:pt x="903" y="20"/>
                  <a:pt x="903" y="20"/>
                  <a:pt x="903" y="20"/>
                </a:cubicBezTo>
                <a:cubicBezTo>
                  <a:pt x="904" y="19"/>
                  <a:pt x="904" y="17"/>
                  <a:pt x="903" y="16"/>
                </a:cubicBezTo>
                <a:cubicBezTo>
                  <a:pt x="902" y="14"/>
                  <a:pt x="900" y="14"/>
                  <a:pt x="899" y="16"/>
                </a:cubicBezTo>
                <a:cubicBezTo>
                  <a:pt x="894" y="20"/>
                  <a:pt x="894" y="20"/>
                  <a:pt x="894" y="20"/>
                </a:cubicBezTo>
                <a:cubicBezTo>
                  <a:pt x="893" y="21"/>
                  <a:pt x="893" y="23"/>
                  <a:pt x="894" y="25"/>
                </a:cubicBezTo>
                <a:cubicBezTo>
                  <a:pt x="895" y="25"/>
                  <a:pt x="895" y="26"/>
                  <a:pt x="896" y="26"/>
                </a:cubicBezTo>
                <a:close/>
                <a:moveTo>
                  <a:pt x="775" y="157"/>
                </a:moveTo>
                <a:cubicBezTo>
                  <a:pt x="774" y="156"/>
                  <a:pt x="772" y="156"/>
                  <a:pt x="771" y="157"/>
                </a:cubicBezTo>
                <a:cubicBezTo>
                  <a:pt x="749" y="179"/>
                  <a:pt x="749" y="179"/>
                  <a:pt x="749" y="179"/>
                </a:cubicBezTo>
                <a:cubicBezTo>
                  <a:pt x="748" y="180"/>
                  <a:pt x="748" y="182"/>
                  <a:pt x="749" y="184"/>
                </a:cubicBezTo>
                <a:cubicBezTo>
                  <a:pt x="750" y="184"/>
                  <a:pt x="750" y="184"/>
                  <a:pt x="751" y="184"/>
                </a:cubicBezTo>
                <a:cubicBezTo>
                  <a:pt x="752" y="184"/>
                  <a:pt x="753" y="184"/>
                  <a:pt x="753" y="184"/>
                </a:cubicBezTo>
                <a:cubicBezTo>
                  <a:pt x="775" y="162"/>
                  <a:pt x="775" y="162"/>
                  <a:pt x="775" y="162"/>
                </a:cubicBezTo>
                <a:cubicBezTo>
                  <a:pt x="777" y="160"/>
                  <a:pt x="777" y="158"/>
                  <a:pt x="775" y="157"/>
                </a:cubicBezTo>
                <a:close/>
                <a:moveTo>
                  <a:pt x="776" y="156"/>
                </a:moveTo>
                <a:cubicBezTo>
                  <a:pt x="777" y="157"/>
                  <a:pt x="778" y="157"/>
                  <a:pt x="778" y="157"/>
                </a:cubicBezTo>
                <a:cubicBezTo>
                  <a:pt x="779" y="157"/>
                  <a:pt x="780" y="157"/>
                  <a:pt x="780" y="156"/>
                </a:cubicBezTo>
                <a:cubicBezTo>
                  <a:pt x="794" y="143"/>
                  <a:pt x="794" y="143"/>
                  <a:pt x="794" y="143"/>
                </a:cubicBezTo>
                <a:cubicBezTo>
                  <a:pt x="795" y="142"/>
                  <a:pt x="795" y="140"/>
                  <a:pt x="794" y="139"/>
                </a:cubicBezTo>
                <a:cubicBezTo>
                  <a:pt x="793" y="137"/>
                  <a:pt x="791" y="137"/>
                  <a:pt x="790" y="139"/>
                </a:cubicBezTo>
                <a:cubicBezTo>
                  <a:pt x="776" y="152"/>
                  <a:pt x="776" y="152"/>
                  <a:pt x="776" y="152"/>
                </a:cubicBezTo>
                <a:cubicBezTo>
                  <a:pt x="775" y="153"/>
                  <a:pt x="775" y="155"/>
                  <a:pt x="776" y="156"/>
                </a:cubicBezTo>
                <a:close/>
                <a:moveTo>
                  <a:pt x="462" y="475"/>
                </a:moveTo>
                <a:cubicBezTo>
                  <a:pt x="463" y="474"/>
                  <a:pt x="463" y="472"/>
                  <a:pt x="462" y="471"/>
                </a:cubicBezTo>
                <a:cubicBezTo>
                  <a:pt x="461" y="470"/>
                  <a:pt x="459" y="470"/>
                  <a:pt x="457" y="471"/>
                </a:cubicBezTo>
                <a:cubicBezTo>
                  <a:pt x="343" y="585"/>
                  <a:pt x="343" y="585"/>
                  <a:pt x="343" y="585"/>
                </a:cubicBezTo>
                <a:cubicBezTo>
                  <a:pt x="342" y="586"/>
                  <a:pt x="342" y="588"/>
                  <a:pt x="343" y="589"/>
                </a:cubicBezTo>
                <a:cubicBezTo>
                  <a:pt x="344" y="590"/>
                  <a:pt x="345" y="590"/>
                  <a:pt x="345" y="590"/>
                </a:cubicBezTo>
                <a:cubicBezTo>
                  <a:pt x="346" y="590"/>
                  <a:pt x="347" y="590"/>
                  <a:pt x="347" y="589"/>
                </a:cubicBezTo>
                <a:lnTo>
                  <a:pt x="462" y="475"/>
                </a:lnTo>
                <a:close/>
                <a:moveTo>
                  <a:pt x="791" y="152"/>
                </a:moveTo>
                <a:cubicBezTo>
                  <a:pt x="782" y="160"/>
                  <a:pt x="782" y="160"/>
                  <a:pt x="782" y="160"/>
                </a:cubicBezTo>
                <a:cubicBezTo>
                  <a:pt x="781" y="161"/>
                  <a:pt x="781" y="163"/>
                  <a:pt x="782" y="164"/>
                </a:cubicBezTo>
                <a:cubicBezTo>
                  <a:pt x="783" y="165"/>
                  <a:pt x="784" y="165"/>
                  <a:pt x="784" y="165"/>
                </a:cubicBezTo>
                <a:cubicBezTo>
                  <a:pt x="785" y="165"/>
                  <a:pt x="786" y="165"/>
                  <a:pt x="787" y="164"/>
                </a:cubicBezTo>
                <a:cubicBezTo>
                  <a:pt x="795" y="156"/>
                  <a:pt x="795" y="156"/>
                  <a:pt x="795" y="156"/>
                </a:cubicBezTo>
                <a:cubicBezTo>
                  <a:pt x="796" y="155"/>
                  <a:pt x="796" y="153"/>
                  <a:pt x="795" y="152"/>
                </a:cubicBezTo>
                <a:cubicBezTo>
                  <a:pt x="794" y="150"/>
                  <a:pt x="792" y="150"/>
                  <a:pt x="791" y="152"/>
                </a:cubicBezTo>
                <a:close/>
                <a:moveTo>
                  <a:pt x="867" y="84"/>
                </a:moveTo>
                <a:cubicBezTo>
                  <a:pt x="872" y="80"/>
                  <a:pt x="872" y="80"/>
                  <a:pt x="872" y="80"/>
                </a:cubicBezTo>
                <a:cubicBezTo>
                  <a:pt x="872" y="80"/>
                  <a:pt x="872" y="80"/>
                  <a:pt x="872" y="80"/>
                </a:cubicBezTo>
                <a:cubicBezTo>
                  <a:pt x="874" y="78"/>
                  <a:pt x="874" y="78"/>
                  <a:pt x="874" y="78"/>
                </a:cubicBezTo>
                <a:cubicBezTo>
                  <a:pt x="875" y="77"/>
                  <a:pt x="875" y="74"/>
                  <a:pt x="874" y="73"/>
                </a:cubicBezTo>
                <a:cubicBezTo>
                  <a:pt x="872" y="72"/>
                  <a:pt x="871" y="72"/>
                  <a:pt x="870" y="73"/>
                </a:cubicBezTo>
                <a:cubicBezTo>
                  <a:pt x="869" y="74"/>
                  <a:pt x="869" y="74"/>
                  <a:pt x="869" y="74"/>
                </a:cubicBezTo>
                <a:cubicBezTo>
                  <a:pt x="869" y="74"/>
                  <a:pt x="869" y="74"/>
                  <a:pt x="869" y="74"/>
                </a:cubicBezTo>
                <a:cubicBezTo>
                  <a:pt x="863" y="79"/>
                  <a:pt x="863" y="79"/>
                  <a:pt x="863" y="79"/>
                </a:cubicBezTo>
                <a:cubicBezTo>
                  <a:pt x="862" y="81"/>
                  <a:pt x="862" y="82"/>
                  <a:pt x="863" y="84"/>
                </a:cubicBezTo>
                <a:cubicBezTo>
                  <a:pt x="864" y="84"/>
                  <a:pt x="864" y="85"/>
                  <a:pt x="865" y="85"/>
                </a:cubicBezTo>
                <a:cubicBezTo>
                  <a:pt x="866" y="85"/>
                  <a:pt x="867" y="85"/>
                  <a:pt x="867" y="84"/>
                </a:cubicBezTo>
                <a:close/>
                <a:moveTo>
                  <a:pt x="824" y="125"/>
                </a:moveTo>
                <a:cubicBezTo>
                  <a:pt x="825" y="125"/>
                  <a:pt x="826" y="125"/>
                  <a:pt x="827" y="124"/>
                </a:cubicBezTo>
                <a:cubicBezTo>
                  <a:pt x="838" y="113"/>
                  <a:pt x="838" y="113"/>
                  <a:pt x="838" y="113"/>
                </a:cubicBezTo>
                <a:cubicBezTo>
                  <a:pt x="840" y="111"/>
                  <a:pt x="840" y="109"/>
                  <a:pt x="838" y="108"/>
                </a:cubicBezTo>
                <a:cubicBezTo>
                  <a:pt x="837" y="107"/>
                  <a:pt x="835" y="107"/>
                  <a:pt x="834" y="108"/>
                </a:cubicBezTo>
                <a:cubicBezTo>
                  <a:pt x="822" y="120"/>
                  <a:pt x="822" y="120"/>
                  <a:pt x="822" y="120"/>
                </a:cubicBezTo>
                <a:cubicBezTo>
                  <a:pt x="821" y="121"/>
                  <a:pt x="821" y="123"/>
                  <a:pt x="822" y="124"/>
                </a:cubicBezTo>
                <a:cubicBezTo>
                  <a:pt x="823" y="125"/>
                  <a:pt x="824" y="125"/>
                  <a:pt x="824" y="125"/>
                </a:cubicBezTo>
                <a:close/>
                <a:moveTo>
                  <a:pt x="468" y="483"/>
                </a:moveTo>
                <a:cubicBezTo>
                  <a:pt x="470" y="481"/>
                  <a:pt x="470" y="479"/>
                  <a:pt x="468" y="478"/>
                </a:cubicBezTo>
                <a:cubicBezTo>
                  <a:pt x="467" y="477"/>
                  <a:pt x="465" y="477"/>
                  <a:pt x="464" y="478"/>
                </a:cubicBezTo>
                <a:cubicBezTo>
                  <a:pt x="347" y="595"/>
                  <a:pt x="347" y="595"/>
                  <a:pt x="347" y="595"/>
                </a:cubicBezTo>
                <a:cubicBezTo>
                  <a:pt x="346" y="596"/>
                  <a:pt x="346" y="598"/>
                  <a:pt x="347" y="599"/>
                </a:cubicBezTo>
                <a:cubicBezTo>
                  <a:pt x="348" y="600"/>
                  <a:pt x="348" y="600"/>
                  <a:pt x="349" y="600"/>
                </a:cubicBezTo>
                <a:cubicBezTo>
                  <a:pt x="350" y="600"/>
                  <a:pt x="351" y="600"/>
                  <a:pt x="351" y="599"/>
                </a:cubicBezTo>
                <a:lnTo>
                  <a:pt x="468" y="483"/>
                </a:lnTo>
                <a:close/>
                <a:moveTo>
                  <a:pt x="773" y="173"/>
                </a:moveTo>
                <a:cubicBezTo>
                  <a:pt x="772" y="172"/>
                  <a:pt x="770" y="172"/>
                  <a:pt x="769" y="173"/>
                </a:cubicBezTo>
                <a:cubicBezTo>
                  <a:pt x="767" y="175"/>
                  <a:pt x="767" y="175"/>
                  <a:pt x="767" y="175"/>
                </a:cubicBezTo>
                <a:cubicBezTo>
                  <a:pt x="765" y="177"/>
                  <a:pt x="765" y="179"/>
                  <a:pt x="767" y="180"/>
                </a:cubicBezTo>
                <a:cubicBezTo>
                  <a:pt x="767" y="180"/>
                  <a:pt x="768" y="181"/>
                  <a:pt x="769" y="181"/>
                </a:cubicBezTo>
                <a:cubicBezTo>
                  <a:pt x="770" y="181"/>
                  <a:pt x="770" y="180"/>
                  <a:pt x="771" y="180"/>
                </a:cubicBezTo>
                <a:cubicBezTo>
                  <a:pt x="773" y="178"/>
                  <a:pt x="773" y="178"/>
                  <a:pt x="773" y="178"/>
                </a:cubicBezTo>
                <a:cubicBezTo>
                  <a:pt x="774" y="177"/>
                  <a:pt x="774" y="175"/>
                  <a:pt x="773" y="173"/>
                </a:cubicBezTo>
                <a:close/>
                <a:moveTo>
                  <a:pt x="888" y="68"/>
                </a:moveTo>
                <a:cubicBezTo>
                  <a:pt x="887" y="69"/>
                  <a:pt x="887" y="69"/>
                  <a:pt x="887" y="69"/>
                </a:cubicBezTo>
                <a:cubicBezTo>
                  <a:pt x="887" y="69"/>
                  <a:pt x="887" y="69"/>
                  <a:pt x="887" y="70"/>
                </a:cubicBezTo>
                <a:cubicBezTo>
                  <a:pt x="825" y="131"/>
                  <a:pt x="825" y="131"/>
                  <a:pt x="825" y="131"/>
                </a:cubicBezTo>
                <a:cubicBezTo>
                  <a:pt x="824" y="132"/>
                  <a:pt x="824" y="134"/>
                  <a:pt x="825" y="135"/>
                </a:cubicBezTo>
                <a:cubicBezTo>
                  <a:pt x="826" y="136"/>
                  <a:pt x="827" y="136"/>
                  <a:pt x="828" y="136"/>
                </a:cubicBezTo>
                <a:cubicBezTo>
                  <a:pt x="828" y="136"/>
                  <a:pt x="829" y="136"/>
                  <a:pt x="830" y="135"/>
                </a:cubicBezTo>
                <a:cubicBezTo>
                  <a:pt x="891" y="74"/>
                  <a:pt x="891" y="74"/>
                  <a:pt x="891" y="74"/>
                </a:cubicBezTo>
                <a:cubicBezTo>
                  <a:pt x="891" y="74"/>
                  <a:pt x="891" y="73"/>
                  <a:pt x="891" y="73"/>
                </a:cubicBezTo>
                <a:cubicBezTo>
                  <a:pt x="892" y="73"/>
                  <a:pt x="892" y="73"/>
                  <a:pt x="892" y="73"/>
                </a:cubicBezTo>
                <a:cubicBezTo>
                  <a:pt x="893" y="72"/>
                  <a:pt x="893" y="72"/>
                  <a:pt x="893" y="72"/>
                </a:cubicBezTo>
                <a:cubicBezTo>
                  <a:pt x="894" y="71"/>
                  <a:pt x="894" y="69"/>
                  <a:pt x="893" y="68"/>
                </a:cubicBezTo>
                <a:cubicBezTo>
                  <a:pt x="891" y="67"/>
                  <a:pt x="889" y="67"/>
                  <a:pt x="888" y="68"/>
                </a:cubicBezTo>
                <a:close/>
                <a:moveTo>
                  <a:pt x="478" y="486"/>
                </a:moveTo>
                <a:cubicBezTo>
                  <a:pt x="480" y="485"/>
                  <a:pt x="480" y="483"/>
                  <a:pt x="478" y="482"/>
                </a:cubicBezTo>
                <a:cubicBezTo>
                  <a:pt x="477" y="481"/>
                  <a:pt x="475" y="481"/>
                  <a:pt x="474" y="482"/>
                </a:cubicBezTo>
                <a:cubicBezTo>
                  <a:pt x="352" y="604"/>
                  <a:pt x="352" y="604"/>
                  <a:pt x="352" y="604"/>
                </a:cubicBezTo>
                <a:cubicBezTo>
                  <a:pt x="351" y="605"/>
                  <a:pt x="351" y="607"/>
                  <a:pt x="352" y="608"/>
                </a:cubicBezTo>
                <a:cubicBezTo>
                  <a:pt x="353" y="609"/>
                  <a:pt x="354" y="609"/>
                  <a:pt x="354" y="609"/>
                </a:cubicBezTo>
                <a:cubicBezTo>
                  <a:pt x="355" y="609"/>
                  <a:pt x="356" y="609"/>
                  <a:pt x="357" y="608"/>
                </a:cubicBezTo>
                <a:lnTo>
                  <a:pt x="478" y="486"/>
                </a:lnTo>
                <a:close/>
                <a:moveTo>
                  <a:pt x="777" y="183"/>
                </a:moveTo>
                <a:cubicBezTo>
                  <a:pt x="778" y="184"/>
                  <a:pt x="779" y="184"/>
                  <a:pt x="779" y="184"/>
                </a:cubicBezTo>
                <a:cubicBezTo>
                  <a:pt x="780" y="184"/>
                  <a:pt x="781" y="184"/>
                  <a:pt x="782" y="183"/>
                </a:cubicBezTo>
                <a:cubicBezTo>
                  <a:pt x="801" y="164"/>
                  <a:pt x="801" y="164"/>
                  <a:pt x="801" y="164"/>
                </a:cubicBezTo>
                <a:cubicBezTo>
                  <a:pt x="802" y="163"/>
                  <a:pt x="802" y="161"/>
                  <a:pt x="801" y="160"/>
                </a:cubicBezTo>
                <a:cubicBezTo>
                  <a:pt x="800" y="158"/>
                  <a:pt x="798" y="158"/>
                  <a:pt x="797" y="160"/>
                </a:cubicBezTo>
                <a:cubicBezTo>
                  <a:pt x="777" y="179"/>
                  <a:pt x="777" y="179"/>
                  <a:pt x="777" y="179"/>
                </a:cubicBezTo>
                <a:cubicBezTo>
                  <a:pt x="776" y="180"/>
                  <a:pt x="776" y="182"/>
                  <a:pt x="777" y="183"/>
                </a:cubicBezTo>
                <a:close/>
                <a:moveTo>
                  <a:pt x="490" y="488"/>
                </a:moveTo>
                <a:cubicBezTo>
                  <a:pt x="492" y="487"/>
                  <a:pt x="492" y="485"/>
                  <a:pt x="490" y="484"/>
                </a:cubicBezTo>
                <a:cubicBezTo>
                  <a:pt x="489" y="483"/>
                  <a:pt x="487" y="483"/>
                  <a:pt x="486" y="484"/>
                </a:cubicBezTo>
                <a:cubicBezTo>
                  <a:pt x="357" y="613"/>
                  <a:pt x="357" y="613"/>
                  <a:pt x="357" y="613"/>
                </a:cubicBezTo>
                <a:cubicBezTo>
                  <a:pt x="356" y="615"/>
                  <a:pt x="356" y="617"/>
                  <a:pt x="357" y="618"/>
                </a:cubicBezTo>
                <a:cubicBezTo>
                  <a:pt x="357" y="618"/>
                  <a:pt x="358" y="619"/>
                  <a:pt x="359" y="619"/>
                </a:cubicBezTo>
                <a:cubicBezTo>
                  <a:pt x="360" y="619"/>
                  <a:pt x="360" y="618"/>
                  <a:pt x="361" y="618"/>
                </a:cubicBezTo>
                <a:lnTo>
                  <a:pt x="490" y="488"/>
                </a:lnTo>
                <a:close/>
                <a:moveTo>
                  <a:pt x="785" y="189"/>
                </a:moveTo>
                <a:cubicBezTo>
                  <a:pt x="786" y="190"/>
                  <a:pt x="787" y="190"/>
                  <a:pt x="788" y="190"/>
                </a:cubicBezTo>
                <a:cubicBezTo>
                  <a:pt x="788" y="190"/>
                  <a:pt x="789" y="190"/>
                  <a:pt x="790" y="189"/>
                </a:cubicBezTo>
                <a:cubicBezTo>
                  <a:pt x="807" y="171"/>
                  <a:pt x="807" y="171"/>
                  <a:pt x="807" y="171"/>
                </a:cubicBezTo>
                <a:cubicBezTo>
                  <a:pt x="809" y="170"/>
                  <a:pt x="809" y="168"/>
                  <a:pt x="807" y="167"/>
                </a:cubicBezTo>
                <a:cubicBezTo>
                  <a:pt x="806" y="166"/>
                  <a:pt x="804" y="166"/>
                  <a:pt x="803" y="167"/>
                </a:cubicBezTo>
                <a:cubicBezTo>
                  <a:pt x="785" y="185"/>
                  <a:pt x="785" y="185"/>
                  <a:pt x="785" y="185"/>
                </a:cubicBezTo>
                <a:cubicBezTo>
                  <a:pt x="784" y="186"/>
                  <a:pt x="784" y="188"/>
                  <a:pt x="785" y="189"/>
                </a:cubicBezTo>
                <a:close/>
                <a:moveTo>
                  <a:pt x="832" y="143"/>
                </a:moveTo>
                <a:cubicBezTo>
                  <a:pt x="832" y="143"/>
                  <a:pt x="833" y="144"/>
                  <a:pt x="834" y="144"/>
                </a:cubicBezTo>
                <a:cubicBezTo>
                  <a:pt x="835" y="144"/>
                  <a:pt x="836" y="143"/>
                  <a:pt x="836" y="143"/>
                </a:cubicBezTo>
                <a:cubicBezTo>
                  <a:pt x="911" y="68"/>
                  <a:pt x="911" y="68"/>
                  <a:pt x="911" y="68"/>
                </a:cubicBezTo>
                <a:cubicBezTo>
                  <a:pt x="912" y="66"/>
                  <a:pt x="912" y="65"/>
                  <a:pt x="911" y="63"/>
                </a:cubicBezTo>
                <a:cubicBezTo>
                  <a:pt x="910" y="62"/>
                  <a:pt x="908" y="62"/>
                  <a:pt x="907" y="63"/>
                </a:cubicBezTo>
                <a:cubicBezTo>
                  <a:pt x="832" y="138"/>
                  <a:pt x="832" y="138"/>
                  <a:pt x="832" y="138"/>
                </a:cubicBezTo>
                <a:cubicBezTo>
                  <a:pt x="831" y="139"/>
                  <a:pt x="831" y="141"/>
                  <a:pt x="832" y="143"/>
                </a:cubicBezTo>
                <a:close/>
                <a:moveTo>
                  <a:pt x="786" y="198"/>
                </a:moveTo>
                <a:cubicBezTo>
                  <a:pt x="780" y="204"/>
                  <a:pt x="780" y="204"/>
                  <a:pt x="780" y="204"/>
                </a:cubicBezTo>
                <a:cubicBezTo>
                  <a:pt x="779" y="205"/>
                  <a:pt x="779" y="207"/>
                  <a:pt x="780" y="208"/>
                </a:cubicBezTo>
                <a:cubicBezTo>
                  <a:pt x="781" y="209"/>
                  <a:pt x="782" y="209"/>
                  <a:pt x="782" y="209"/>
                </a:cubicBezTo>
                <a:cubicBezTo>
                  <a:pt x="783" y="209"/>
                  <a:pt x="784" y="209"/>
                  <a:pt x="785" y="208"/>
                </a:cubicBezTo>
                <a:cubicBezTo>
                  <a:pt x="791" y="202"/>
                  <a:pt x="791" y="202"/>
                  <a:pt x="791" y="202"/>
                </a:cubicBezTo>
                <a:cubicBezTo>
                  <a:pt x="792" y="201"/>
                  <a:pt x="792" y="200"/>
                  <a:pt x="791" y="199"/>
                </a:cubicBezTo>
                <a:cubicBezTo>
                  <a:pt x="792" y="199"/>
                  <a:pt x="792" y="199"/>
                  <a:pt x="793" y="199"/>
                </a:cubicBezTo>
                <a:cubicBezTo>
                  <a:pt x="793" y="199"/>
                  <a:pt x="794" y="199"/>
                  <a:pt x="795" y="198"/>
                </a:cubicBezTo>
                <a:cubicBezTo>
                  <a:pt x="797" y="195"/>
                  <a:pt x="797" y="195"/>
                  <a:pt x="797" y="195"/>
                </a:cubicBezTo>
                <a:cubicBezTo>
                  <a:pt x="799" y="194"/>
                  <a:pt x="799" y="192"/>
                  <a:pt x="797" y="191"/>
                </a:cubicBezTo>
                <a:cubicBezTo>
                  <a:pt x="796" y="190"/>
                  <a:pt x="794" y="190"/>
                  <a:pt x="793" y="191"/>
                </a:cubicBezTo>
                <a:cubicBezTo>
                  <a:pt x="790" y="194"/>
                  <a:pt x="790" y="194"/>
                  <a:pt x="790" y="194"/>
                </a:cubicBezTo>
                <a:cubicBezTo>
                  <a:pt x="789" y="195"/>
                  <a:pt x="789" y="196"/>
                  <a:pt x="790" y="197"/>
                </a:cubicBezTo>
                <a:cubicBezTo>
                  <a:pt x="789" y="197"/>
                  <a:pt x="787" y="197"/>
                  <a:pt x="786" y="198"/>
                </a:cubicBezTo>
                <a:close/>
                <a:moveTo>
                  <a:pt x="500" y="488"/>
                </a:moveTo>
                <a:cubicBezTo>
                  <a:pt x="499" y="487"/>
                  <a:pt x="497" y="487"/>
                  <a:pt x="496" y="488"/>
                </a:cubicBezTo>
                <a:cubicBezTo>
                  <a:pt x="362" y="622"/>
                  <a:pt x="362" y="622"/>
                  <a:pt x="362" y="622"/>
                </a:cubicBezTo>
                <a:cubicBezTo>
                  <a:pt x="361" y="624"/>
                  <a:pt x="361" y="626"/>
                  <a:pt x="362" y="627"/>
                </a:cubicBezTo>
                <a:cubicBezTo>
                  <a:pt x="362" y="627"/>
                  <a:pt x="363" y="628"/>
                  <a:pt x="364" y="628"/>
                </a:cubicBezTo>
                <a:cubicBezTo>
                  <a:pt x="365" y="628"/>
                  <a:pt x="365" y="627"/>
                  <a:pt x="366" y="627"/>
                </a:cubicBezTo>
                <a:cubicBezTo>
                  <a:pt x="500" y="493"/>
                  <a:pt x="500" y="493"/>
                  <a:pt x="500" y="493"/>
                </a:cubicBezTo>
                <a:cubicBezTo>
                  <a:pt x="501" y="492"/>
                  <a:pt x="501" y="490"/>
                  <a:pt x="500" y="488"/>
                </a:cubicBezTo>
                <a:close/>
                <a:moveTo>
                  <a:pt x="804" y="180"/>
                </a:moveTo>
                <a:cubicBezTo>
                  <a:pt x="801" y="183"/>
                  <a:pt x="801" y="183"/>
                  <a:pt x="801" y="183"/>
                </a:cubicBezTo>
                <a:cubicBezTo>
                  <a:pt x="800" y="185"/>
                  <a:pt x="800" y="186"/>
                  <a:pt x="801" y="188"/>
                </a:cubicBezTo>
                <a:cubicBezTo>
                  <a:pt x="801" y="188"/>
                  <a:pt x="802" y="189"/>
                  <a:pt x="803" y="189"/>
                </a:cubicBezTo>
                <a:cubicBezTo>
                  <a:pt x="804" y="189"/>
                  <a:pt x="805" y="188"/>
                  <a:pt x="805" y="188"/>
                </a:cubicBezTo>
                <a:cubicBezTo>
                  <a:pt x="809" y="184"/>
                  <a:pt x="809" y="184"/>
                  <a:pt x="809" y="184"/>
                </a:cubicBezTo>
                <a:cubicBezTo>
                  <a:pt x="810" y="183"/>
                  <a:pt x="810" y="181"/>
                  <a:pt x="809" y="180"/>
                </a:cubicBezTo>
                <a:cubicBezTo>
                  <a:pt x="807" y="179"/>
                  <a:pt x="806" y="179"/>
                  <a:pt x="804" y="180"/>
                </a:cubicBezTo>
                <a:close/>
                <a:moveTo>
                  <a:pt x="852" y="136"/>
                </a:moveTo>
                <a:cubicBezTo>
                  <a:pt x="853" y="137"/>
                  <a:pt x="854" y="137"/>
                  <a:pt x="855" y="137"/>
                </a:cubicBezTo>
                <a:cubicBezTo>
                  <a:pt x="855" y="137"/>
                  <a:pt x="856" y="137"/>
                  <a:pt x="857" y="136"/>
                </a:cubicBezTo>
                <a:cubicBezTo>
                  <a:pt x="923" y="69"/>
                  <a:pt x="923" y="69"/>
                  <a:pt x="923" y="69"/>
                </a:cubicBezTo>
                <a:cubicBezTo>
                  <a:pt x="925" y="68"/>
                  <a:pt x="925" y="66"/>
                  <a:pt x="923" y="65"/>
                </a:cubicBezTo>
                <a:cubicBezTo>
                  <a:pt x="922" y="64"/>
                  <a:pt x="920" y="64"/>
                  <a:pt x="919" y="65"/>
                </a:cubicBezTo>
                <a:cubicBezTo>
                  <a:pt x="852" y="132"/>
                  <a:pt x="852" y="132"/>
                  <a:pt x="852" y="132"/>
                </a:cubicBezTo>
                <a:cubicBezTo>
                  <a:pt x="851" y="133"/>
                  <a:pt x="851" y="135"/>
                  <a:pt x="852" y="136"/>
                </a:cubicBezTo>
                <a:close/>
                <a:moveTo>
                  <a:pt x="970" y="22"/>
                </a:moveTo>
                <a:cubicBezTo>
                  <a:pt x="971" y="22"/>
                  <a:pt x="971" y="21"/>
                  <a:pt x="972" y="21"/>
                </a:cubicBezTo>
                <a:cubicBezTo>
                  <a:pt x="975" y="18"/>
                  <a:pt x="975" y="18"/>
                  <a:pt x="975" y="18"/>
                </a:cubicBezTo>
                <a:cubicBezTo>
                  <a:pt x="976" y="17"/>
                  <a:pt x="976" y="15"/>
                  <a:pt x="975" y="14"/>
                </a:cubicBezTo>
                <a:cubicBezTo>
                  <a:pt x="974" y="12"/>
                  <a:pt x="972" y="12"/>
                  <a:pt x="970" y="14"/>
                </a:cubicBezTo>
                <a:cubicBezTo>
                  <a:pt x="968" y="16"/>
                  <a:pt x="968" y="16"/>
                  <a:pt x="968" y="16"/>
                </a:cubicBezTo>
                <a:cubicBezTo>
                  <a:pt x="966" y="18"/>
                  <a:pt x="966" y="20"/>
                  <a:pt x="968" y="21"/>
                </a:cubicBezTo>
                <a:cubicBezTo>
                  <a:pt x="968" y="21"/>
                  <a:pt x="969" y="22"/>
                  <a:pt x="970" y="22"/>
                </a:cubicBezTo>
                <a:close/>
                <a:moveTo>
                  <a:pt x="767" y="231"/>
                </a:moveTo>
                <a:cubicBezTo>
                  <a:pt x="752" y="246"/>
                  <a:pt x="752" y="246"/>
                  <a:pt x="752" y="246"/>
                </a:cubicBezTo>
                <a:cubicBezTo>
                  <a:pt x="751" y="247"/>
                  <a:pt x="751" y="249"/>
                  <a:pt x="752" y="250"/>
                </a:cubicBezTo>
                <a:cubicBezTo>
                  <a:pt x="753" y="251"/>
                  <a:pt x="753" y="251"/>
                  <a:pt x="754" y="251"/>
                </a:cubicBezTo>
                <a:cubicBezTo>
                  <a:pt x="755" y="251"/>
                  <a:pt x="756" y="251"/>
                  <a:pt x="756" y="250"/>
                </a:cubicBezTo>
                <a:cubicBezTo>
                  <a:pt x="771" y="236"/>
                  <a:pt x="771" y="236"/>
                  <a:pt x="771" y="236"/>
                </a:cubicBezTo>
                <a:cubicBezTo>
                  <a:pt x="772" y="234"/>
                  <a:pt x="772" y="232"/>
                  <a:pt x="771" y="231"/>
                </a:cubicBezTo>
                <a:cubicBezTo>
                  <a:pt x="770" y="230"/>
                  <a:pt x="768" y="230"/>
                  <a:pt x="767" y="231"/>
                </a:cubicBezTo>
                <a:close/>
                <a:moveTo>
                  <a:pt x="505" y="497"/>
                </a:moveTo>
                <a:cubicBezTo>
                  <a:pt x="504" y="496"/>
                  <a:pt x="502" y="496"/>
                  <a:pt x="501" y="497"/>
                </a:cubicBezTo>
                <a:cubicBezTo>
                  <a:pt x="369" y="629"/>
                  <a:pt x="369" y="629"/>
                  <a:pt x="369" y="629"/>
                </a:cubicBezTo>
                <a:cubicBezTo>
                  <a:pt x="368" y="630"/>
                  <a:pt x="368" y="632"/>
                  <a:pt x="369" y="633"/>
                </a:cubicBezTo>
                <a:cubicBezTo>
                  <a:pt x="370" y="634"/>
                  <a:pt x="371" y="634"/>
                  <a:pt x="371" y="634"/>
                </a:cubicBezTo>
                <a:cubicBezTo>
                  <a:pt x="372" y="634"/>
                  <a:pt x="373" y="634"/>
                  <a:pt x="374" y="633"/>
                </a:cubicBezTo>
                <a:cubicBezTo>
                  <a:pt x="505" y="501"/>
                  <a:pt x="505" y="501"/>
                  <a:pt x="505" y="501"/>
                </a:cubicBezTo>
                <a:cubicBezTo>
                  <a:pt x="507" y="500"/>
                  <a:pt x="507" y="498"/>
                  <a:pt x="505" y="497"/>
                </a:cubicBezTo>
                <a:close/>
                <a:moveTo>
                  <a:pt x="851" y="147"/>
                </a:moveTo>
                <a:cubicBezTo>
                  <a:pt x="841" y="157"/>
                  <a:pt x="841" y="157"/>
                  <a:pt x="841" y="157"/>
                </a:cubicBezTo>
                <a:cubicBezTo>
                  <a:pt x="840" y="158"/>
                  <a:pt x="840" y="160"/>
                  <a:pt x="841" y="161"/>
                </a:cubicBezTo>
                <a:cubicBezTo>
                  <a:pt x="842" y="162"/>
                  <a:pt x="843" y="162"/>
                  <a:pt x="843" y="162"/>
                </a:cubicBezTo>
                <a:cubicBezTo>
                  <a:pt x="844" y="162"/>
                  <a:pt x="845" y="162"/>
                  <a:pt x="846" y="161"/>
                </a:cubicBezTo>
                <a:cubicBezTo>
                  <a:pt x="855" y="152"/>
                  <a:pt x="855" y="152"/>
                  <a:pt x="855" y="152"/>
                </a:cubicBezTo>
                <a:cubicBezTo>
                  <a:pt x="856" y="151"/>
                  <a:pt x="856" y="149"/>
                  <a:pt x="855" y="147"/>
                </a:cubicBezTo>
                <a:cubicBezTo>
                  <a:pt x="854" y="146"/>
                  <a:pt x="852" y="146"/>
                  <a:pt x="851" y="147"/>
                </a:cubicBezTo>
                <a:close/>
                <a:moveTo>
                  <a:pt x="985" y="21"/>
                </a:moveTo>
                <a:cubicBezTo>
                  <a:pt x="986" y="21"/>
                  <a:pt x="987" y="20"/>
                  <a:pt x="987" y="20"/>
                </a:cubicBezTo>
                <a:cubicBezTo>
                  <a:pt x="988" y="18"/>
                  <a:pt x="988" y="18"/>
                  <a:pt x="988" y="18"/>
                </a:cubicBezTo>
                <a:cubicBezTo>
                  <a:pt x="990" y="17"/>
                  <a:pt x="990" y="15"/>
                  <a:pt x="988" y="14"/>
                </a:cubicBezTo>
                <a:cubicBezTo>
                  <a:pt x="987" y="13"/>
                  <a:pt x="985" y="13"/>
                  <a:pt x="984" y="14"/>
                </a:cubicBezTo>
                <a:cubicBezTo>
                  <a:pt x="983" y="15"/>
                  <a:pt x="983" y="15"/>
                  <a:pt x="983" y="15"/>
                </a:cubicBezTo>
                <a:cubicBezTo>
                  <a:pt x="982" y="16"/>
                  <a:pt x="982" y="18"/>
                  <a:pt x="983" y="20"/>
                </a:cubicBezTo>
                <a:cubicBezTo>
                  <a:pt x="983" y="20"/>
                  <a:pt x="984" y="21"/>
                  <a:pt x="985" y="21"/>
                </a:cubicBezTo>
                <a:close/>
                <a:moveTo>
                  <a:pt x="791" y="215"/>
                </a:moveTo>
                <a:cubicBezTo>
                  <a:pt x="791" y="215"/>
                  <a:pt x="792" y="215"/>
                  <a:pt x="793" y="214"/>
                </a:cubicBezTo>
                <a:cubicBezTo>
                  <a:pt x="824" y="183"/>
                  <a:pt x="824" y="183"/>
                  <a:pt x="824" y="183"/>
                </a:cubicBezTo>
                <a:cubicBezTo>
                  <a:pt x="830" y="177"/>
                  <a:pt x="830" y="177"/>
                  <a:pt x="830" y="177"/>
                </a:cubicBezTo>
                <a:cubicBezTo>
                  <a:pt x="836" y="170"/>
                  <a:pt x="836" y="170"/>
                  <a:pt x="836" y="170"/>
                </a:cubicBezTo>
                <a:cubicBezTo>
                  <a:pt x="838" y="169"/>
                  <a:pt x="838" y="167"/>
                  <a:pt x="836" y="166"/>
                </a:cubicBezTo>
                <a:cubicBezTo>
                  <a:pt x="835" y="165"/>
                  <a:pt x="833" y="165"/>
                  <a:pt x="832" y="166"/>
                </a:cubicBezTo>
                <a:cubicBezTo>
                  <a:pt x="826" y="172"/>
                  <a:pt x="826" y="172"/>
                  <a:pt x="826" y="172"/>
                </a:cubicBezTo>
                <a:cubicBezTo>
                  <a:pt x="788" y="210"/>
                  <a:pt x="788" y="210"/>
                  <a:pt x="788" y="210"/>
                </a:cubicBezTo>
                <a:cubicBezTo>
                  <a:pt x="787" y="211"/>
                  <a:pt x="787" y="213"/>
                  <a:pt x="788" y="214"/>
                </a:cubicBezTo>
                <a:cubicBezTo>
                  <a:pt x="789" y="215"/>
                  <a:pt x="790" y="215"/>
                  <a:pt x="791" y="215"/>
                </a:cubicBezTo>
                <a:close/>
                <a:moveTo>
                  <a:pt x="862" y="145"/>
                </a:moveTo>
                <a:cubicBezTo>
                  <a:pt x="885" y="122"/>
                  <a:pt x="885" y="122"/>
                  <a:pt x="885" y="122"/>
                </a:cubicBezTo>
                <a:cubicBezTo>
                  <a:pt x="886" y="121"/>
                  <a:pt x="886" y="119"/>
                  <a:pt x="885" y="118"/>
                </a:cubicBezTo>
                <a:cubicBezTo>
                  <a:pt x="884" y="116"/>
                  <a:pt x="882" y="116"/>
                  <a:pt x="881" y="118"/>
                </a:cubicBezTo>
                <a:cubicBezTo>
                  <a:pt x="858" y="140"/>
                  <a:pt x="858" y="140"/>
                  <a:pt x="858" y="140"/>
                </a:cubicBezTo>
                <a:cubicBezTo>
                  <a:pt x="857" y="141"/>
                  <a:pt x="857" y="143"/>
                  <a:pt x="858" y="145"/>
                </a:cubicBezTo>
                <a:cubicBezTo>
                  <a:pt x="858" y="145"/>
                  <a:pt x="859" y="146"/>
                  <a:pt x="860" y="146"/>
                </a:cubicBezTo>
                <a:cubicBezTo>
                  <a:pt x="861" y="146"/>
                  <a:pt x="862" y="145"/>
                  <a:pt x="862" y="145"/>
                </a:cubicBezTo>
                <a:close/>
                <a:moveTo>
                  <a:pt x="906" y="97"/>
                </a:moveTo>
                <a:cubicBezTo>
                  <a:pt x="906" y="97"/>
                  <a:pt x="907" y="98"/>
                  <a:pt x="908" y="98"/>
                </a:cubicBezTo>
                <a:cubicBezTo>
                  <a:pt x="909" y="98"/>
                  <a:pt x="910" y="97"/>
                  <a:pt x="910" y="97"/>
                </a:cubicBezTo>
                <a:cubicBezTo>
                  <a:pt x="933" y="74"/>
                  <a:pt x="933" y="74"/>
                  <a:pt x="933" y="74"/>
                </a:cubicBezTo>
                <a:cubicBezTo>
                  <a:pt x="934" y="73"/>
                  <a:pt x="934" y="71"/>
                  <a:pt x="933" y="70"/>
                </a:cubicBezTo>
                <a:cubicBezTo>
                  <a:pt x="932" y="68"/>
                  <a:pt x="930" y="68"/>
                  <a:pt x="928" y="70"/>
                </a:cubicBezTo>
                <a:cubicBezTo>
                  <a:pt x="906" y="92"/>
                  <a:pt x="906" y="92"/>
                  <a:pt x="906" y="92"/>
                </a:cubicBezTo>
                <a:cubicBezTo>
                  <a:pt x="905" y="93"/>
                  <a:pt x="905" y="95"/>
                  <a:pt x="906" y="97"/>
                </a:cubicBezTo>
                <a:close/>
                <a:moveTo>
                  <a:pt x="901" y="106"/>
                </a:moveTo>
                <a:cubicBezTo>
                  <a:pt x="901" y="105"/>
                  <a:pt x="901" y="105"/>
                  <a:pt x="901" y="105"/>
                </a:cubicBezTo>
                <a:cubicBezTo>
                  <a:pt x="903" y="104"/>
                  <a:pt x="903" y="102"/>
                  <a:pt x="901" y="101"/>
                </a:cubicBezTo>
                <a:cubicBezTo>
                  <a:pt x="900" y="100"/>
                  <a:pt x="898" y="100"/>
                  <a:pt x="897" y="101"/>
                </a:cubicBezTo>
                <a:cubicBezTo>
                  <a:pt x="896" y="102"/>
                  <a:pt x="896" y="102"/>
                  <a:pt x="896" y="102"/>
                </a:cubicBezTo>
                <a:cubicBezTo>
                  <a:pt x="895" y="103"/>
                  <a:pt x="895" y="105"/>
                  <a:pt x="896" y="106"/>
                </a:cubicBezTo>
                <a:cubicBezTo>
                  <a:pt x="897" y="107"/>
                  <a:pt x="898" y="107"/>
                  <a:pt x="898" y="107"/>
                </a:cubicBezTo>
                <a:cubicBezTo>
                  <a:pt x="899" y="107"/>
                  <a:pt x="900" y="107"/>
                  <a:pt x="901" y="106"/>
                </a:cubicBezTo>
                <a:close/>
                <a:moveTo>
                  <a:pt x="831" y="181"/>
                </a:moveTo>
                <a:cubicBezTo>
                  <a:pt x="831" y="181"/>
                  <a:pt x="831" y="181"/>
                  <a:pt x="831" y="181"/>
                </a:cubicBezTo>
                <a:cubicBezTo>
                  <a:pt x="794" y="218"/>
                  <a:pt x="794" y="218"/>
                  <a:pt x="794" y="218"/>
                </a:cubicBezTo>
                <a:cubicBezTo>
                  <a:pt x="792" y="220"/>
                  <a:pt x="792" y="222"/>
                  <a:pt x="794" y="223"/>
                </a:cubicBezTo>
                <a:cubicBezTo>
                  <a:pt x="794" y="223"/>
                  <a:pt x="795" y="224"/>
                  <a:pt x="796" y="224"/>
                </a:cubicBezTo>
                <a:cubicBezTo>
                  <a:pt x="797" y="224"/>
                  <a:pt x="797" y="223"/>
                  <a:pt x="798" y="223"/>
                </a:cubicBezTo>
                <a:cubicBezTo>
                  <a:pt x="835" y="186"/>
                  <a:pt x="835" y="186"/>
                  <a:pt x="835" y="186"/>
                </a:cubicBezTo>
                <a:cubicBezTo>
                  <a:pt x="835" y="186"/>
                  <a:pt x="835" y="186"/>
                  <a:pt x="835" y="186"/>
                </a:cubicBezTo>
                <a:cubicBezTo>
                  <a:pt x="835" y="186"/>
                  <a:pt x="835" y="186"/>
                  <a:pt x="835" y="186"/>
                </a:cubicBezTo>
                <a:cubicBezTo>
                  <a:pt x="856" y="165"/>
                  <a:pt x="856" y="165"/>
                  <a:pt x="856" y="165"/>
                </a:cubicBezTo>
                <a:cubicBezTo>
                  <a:pt x="857" y="164"/>
                  <a:pt x="857" y="162"/>
                  <a:pt x="856" y="161"/>
                </a:cubicBezTo>
                <a:cubicBezTo>
                  <a:pt x="854" y="160"/>
                  <a:pt x="853" y="160"/>
                  <a:pt x="851" y="161"/>
                </a:cubicBezTo>
                <a:cubicBezTo>
                  <a:pt x="831" y="181"/>
                  <a:pt x="831" y="181"/>
                  <a:pt x="831" y="181"/>
                </a:cubicBezTo>
                <a:close/>
                <a:moveTo>
                  <a:pt x="898" y="118"/>
                </a:moveTo>
                <a:cubicBezTo>
                  <a:pt x="899" y="119"/>
                  <a:pt x="900" y="119"/>
                  <a:pt x="900" y="119"/>
                </a:cubicBezTo>
                <a:cubicBezTo>
                  <a:pt x="901" y="119"/>
                  <a:pt x="902" y="119"/>
                  <a:pt x="903" y="118"/>
                </a:cubicBezTo>
                <a:cubicBezTo>
                  <a:pt x="945" y="75"/>
                  <a:pt x="945" y="75"/>
                  <a:pt x="945" y="75"/>
                </a:cubicBezTo>
                <a:cubicBezTo>
                  <a:pt x="946" y="74"/>
                  <a:pt x="946" y="72"/>
                  <a:pt x="945" y="71"/>
                </a:cubicBezTo>
                <a:cubicBezTo>
                  <a:pt x="944" y="70"/>
                  <a:pt x="942" y="70"/>
                  <a:pt x="941" y="71"/>
                </a:cubicBezTo>
                <a:cubicBezTo>
                  <a:pt x="898" y="114"/>
                  <a:pt x="898" y="114"/>
                  <a:pt x="898" y="114"/>
                </a:cubicBezTo>
                <a:cubicBezTo>
                  <a:pt x="897" y="115"/>
                  <a:pt x="897" y="117"/>
                  <a:pt x="898" y="118"/>
                </a:cubicBezTo>
                <a:close/>
                <a:moveTo>
                  <a:pt x="856" y="160"/>
                </a:moveTo>
                <a:cubicBezTo>
                  <a:pt x="857" y="161"/>
                  <a:pt x="858" y="161"/>
                  <a:pt x="859" y="161"/>
                </a:cubicBezTo>
                <a:cubicBezTo>
                  <a:pt x="859" y="161"/>
                  <a:pt x="860" y="161"/>
                  <a:pt x="861" y="160"/>
                </a:cubicBezTo>
                <a:cubicBezTo>
                  <a:pt x="865" y="155"/>
                  <a:pt x="865" y="155"/>
                  <a:pt x="865" y="155"/>
                </a:cubicBezTo>
                <a:cubicBezTo>
                  <a:pt x="866" y="155"/>
                  <a:pt x="866" y="155"/>
                  <a:pt x="866" y="155"/>
                </a:cubicBezTo>
                <a:cubicBezTo>
                  <a:pt x="866" y="155"/>
                  <a:pt x="866" y="155"/>
                  <a:pt x="866" y="155"/>
                </a:cubicBezTo>
                <a:cubicBezTo>
                  <a:pt x="891" y="130"/>
                  <a:pt x="891" y="130"/>
                  <a:pt x="891" y="130"/>
                </a:cubicBezTo>
                <a:cubicBezTo>
                  <a:pt x="892" y="129"/>
                  <a:pt x="892" y="127"/>
                  <a:pt x="891" y="125"/>
                </a:cubicBezTo>
                <a:cubicBezTo>
                  <a:pt x="890" y="124"/>
                  <a:pt x="888" y="124"/>
                  <a:pt x="887" y="125"/>
                </a:cubicBezTo>
                <a:cubicBezTo>
                  <a:pt x="862" y="150"/>
                  <a:pt x="862" y="150"/>
                  <a:pt x="862" y="150"/>
                </a:cubicBezTo>
                <a:cubicBezTo>
                  <a:pt x="862" y="150"/>
                  <a:pt x="862" y="151"/>
                  <a:pt x="862" y="151"/>
                </a:cubicBezTo>
                <a:cubicBezTo>
                  <a:pt x="861" y="151"/>
                  <a:pt x="861" y="151"/>
                  <a:pt x="861" y="151"/>
                </a:cubicBezTo>
                <a:cubicBezTo>
                  <a:pt x="856" y="156"/>
                  <a:pt x="856" y="156"/>
                  <a:pt x="856" y="156"/>
                </a:cubicBezTo>
                <a:cubicBezTo>
                  <a:pt x="855" y="157"/>
                  <a:pt x="855" y="159"/>
                  <a:pt x="856" y="160"/>
                </a:cubicBezTo>
                <a:close/>
                <a:moveTo>
                  <a:pt x="508" y="508"/>
                </a:moveTo>
                <a:cubicBezTo>
                  <a:pt x="507" y="507"/>
                  <a:pt x="505" y="507"/>
                  <a:pt x="504" y="508"/>
                </a:cubicBezTo>
                <a:cubicBezTo>
                  <a:pt x="378" y="634"/>
                  <a:pt x="378" y="634"/>
                  <a:pt x="378" y="634"/>
                </a:cubicBezTo>
                <a:cubicBezTo>
                  <a:pt x="377" y="635"/>
                  <a:pt x="377" y="637"/>
                  <a:pt x="378" y="638"/>
                </a:cubicBezTo>
                <a:cubicBezTo>
                  <a:pt x="379" y="639"/>
                  <a:pt x="380" y="639"/>
                  <a:pt x="380" y="639"/>
                </a:cubicBezTo>
                <a:cubicBezTo>
                  <a:pt x="381" y="639"/>
                  <a:pt x="382" y="639"/>
                  <a:pt x="383" y="638"/>
                </a:cubicBezTo>
                <a:cubicBezTo>
                  <a:pt x="508" y="513"/>
                  <a:pt x="508" y="513"/>
                  <a:pt x="508" y="513"/>
                </a:cubicBezTo>
                <a:cubicBezTo>
                  <a:pt x="509" y="512"/>
                  <a:pt x="509" y="510"/>
                  <a:pt x="508" y="508"/>
                </a:cubicBezTo>
                <a:close/>
                <a:moveTo>
                  <a:pt x="750" y="269"/>
                </a:moveTo>
                <a:cubicBezTo>
                  <a:pt x="751" y="269"/>
                  <a:pt x="752" y="269"/>
                  <a:pt x="752" y="269"/>
                </a:cubicBezTo>
                <a:cubicBezTo>
                  <a:pt x="784" y="237"/>
                  <a:pt x="784" y="237"/>
                  <a:pt x="784" y="237"/>
                </a:cubicBezTo>
                <a:cubicBezTo>
                  <a:pt x="785" y="236"/>
                  <a:pt x="785" y="234"/>
                  <a:pt x="784" y="233"/>
                </a:cubicBezTo>
                <a:cubicBezTo>
                  <a:pt x="783" y="231"/>
                  <a:pt x="781" y="231"/>
                  <a:pt x="779" y="233"/>
                </a:cubicBezTo>
                <a:cubicBezTo>
                  <a:pt x="748" y="264"/>
                  <a:pt x="748" y="264"/>
                  <a:pt x="748" y="264"/>
                </a:cubicBezTo>
                <a:cubicBezTo>
                  <a:pt x="747" y="265"/>
                  <a:pt x="747" y="267"/>
                  <a:pt x="748" y="269"/>
                </a:cubicBezTo>
                <a:cubicBezTo>
                  <a:pt x="748" y="269"/>
                  <a:pt x="749" y="269"/>
                  <a:pt x="750" y="269"/>
                </a:cubicBezTo>
                <a:close/>
                <a:moveTo>
                  <a:pt x="1001" y="18"/>
                </a:moveTo>
                <a:cubicBezTo>
                  <a:pt x="1002" y="18"/>
                  <a:pt x="1003" y="18"/>
                  <a:pt x="1003" y="17"/>
                </a:cubicBezTo>
                <a:cubicBezTo>
                  <a:pt x="1005" y="15"/>
                  <a:pt x="1005" y="15"/>
                  <a:pt x="1005" y="15"/>
                </a:cubicBezTo>
                <a:cubicBezTo>
                  <a:pt x="1007" y="14"/>
                  <a:pt x="1007" y="12"/>
                  <a:pt x="1005" y="11"/>
                </a:cubicBezTo>
                <a:cubicBezTo>
                  <a:pt x="1004" y="10"/>
                  <a:pt x="1002" y="10"/>
                  <a:pt x="1001" y="11"/>
                </a:cubicBezTo>
                <a:cubicBezTo>
                  <a:pt x="999" y="13"/>
                  <a:pt x="999" y="13"/>
                  <a:pt x="999" y="13"/>
                </a:cubicBezTo>
                <a:cubicBezTo>
                  <a:pt x="998" y="14"/>
                  <a:pt x="998" y="16"/>
                  <a:pt x="999" y="17"/>
                </a:cubicBezTo>
                <a:cubicBezTo>
                  <a:pt x="1000" y="18"/>
                  <a:pt x="1001" y="18"/>
                  <a:pt x="1001" y="18"/>
                </a:cubicBezTo>
                <a:close/>
                <a:moveTo>
                  <a:pt x="903" y="128"/>
                </a:moveTo>
                <a:cubicBezTo>
                  <a:pt x="903" y="128"/>
                  <a:pt x="904" y="129"/>
                  <a:pt x="905" y="129"/>
                </a:cubicBezTo>
                <a:cubicBezTo>
                  <a:pt x="906" y="129"/>
                  <a:pt x="906" y="128"/>
                  <a:pt x="907" y="128"/>
                </a:cubicBezTo>
                <a:cubicBezTo>
                  <a:pt x="957" y="78"/>
                  <a:pt x="957" y="78"/>
                  <a:pt x="957" y="78"/>
                </a:cubicBezTo>
                <a:cubicBezTo>
                  <a:pt x="958" y="76"/>
                  <a:pt x="958" y="74"/>
                  <a:pt x="957" y="73"/>
                </a:cubicBezTo>
                <a:cubicBezTo>
                  <a:pt x="956" y="72"/>
                  <a:pt x="954" y="72"/>
                  <a:pt x="953" y="73"/>
                </a:cubicBezTo>
                <a:cubicBezTo>
                  <a:pt x="903" y="123"/>
                  <a:pt x="903" y="123"/>
                  <a:pt x="903" y="123"/>
                </a:cubicBezTo>
                <a:cubicBezTo>
                  <a:pt x="901" y="125"/>
                  <a:pt x="901" y="127"/>
                  <a:pt x="903" y="128"/>
                </a:cubicBezTo>
                <a:close/>
                <a:moveTo>
                  <a:pt x="1011" y="22"/>
                </a:moveTo>
                <a:cubicBezTo>
                  <a:pt x="1012" y="22"/>
                  <a:pt x="1013" y="22"/>
                  <a:pt x="1014" y="21"/>
                </a:cubicBezTo>
                <a:cubicBezTo>
                  <a:pt x="1015" y="20"/>
                  <a:pt x="1015" y="20"/>
                  <a:pt x="1015" y="20"/>
                </a:cubicBezTo>
                <a:cubicBezTo>
                  <a:pt x="1016" y="19"/>
                  <a:pt x="1016" y="17"/>
                  <a:pt x="1015" y="16"/>
                </a:cubicBezTo>
                <a:cubicBezTo>
                  <a:pt x="1014" y="14"/>
                  <a:pt x="1012" y="14"/>
                  <a:pt x="1010" y="16"/>
                </a:cubicBezTo>
                <a:cubicBezTo>
                  <a:pt x="1009" y="17"/>
                  <a:pt x="1009" y="17"/>
                  <a:pt x="1009" y="17"/>
                </a:cubicBezTo>
                <a:cubicBezTo>
                  <a:pt x="1008" y="18"/>
                  <a:pt x="1008" y="20"/>
                  <a:pt x="1009" y="21"/>
                </a:cubicBezTo>
                <a:cubicBezTo>
                  <a:pt x="1010" y="22"/>
                  <a:pt x="1011" y="22"/>
                  <a:pt x="1011" y="22"/>
                </a:cubicBezTo>
                <a:close/>
                <a:moveTo>
                  <a:pt x="505" y="526"/>
                </a:moveTo>
                <a:cubicBezTo>
                  <a:pt x="504" y="524"/>
                  <a:pt x="502" y="524"/>
                  <a:pt x="500" y="526"/>
                </a:cubicBezTo>
                <a:cubicBezTo>
                  <a:pt x="388" y="639"/>
                  <a:pt x="388" y="639"/>
                  <a:pt x="388" y="639"/>
                </a:cubicBezTo>
                <a:cubicBezTo>
                  <a:pt x="386" y="640"/>
                  <a:pt x="386" y="642"/>
                  <a:pt x="388" y="643"/>
                </a:cubicBezTo>
                <a:cubicBezTo>
                  <a:pt x="388" y="644"/>
                  <a:pt x="389" y="644"/>
                  <a:pt x="390" y="644"/>
                </a:cubicBezTo>
                <a:cubicBezTo>
                  <a:pt x="390" y="644"/>
                  <a:pt x="391" y="644"/>
                  <a:pt x="392" y="643"/>
                </a:cubicBezTo>
                <a:cubicBezTo>
                  <a:pt x="505" y="530"/>
                  <a:pt x="505" y="530"/>
                  <a:pt x="505" y="530"/>
                </a:cubicBezTo>
                <a:cubicBezTo>
                  <a:pt x="506" y="529"/>
                  <a:pt x="506" y="527"/>
                  <a:pt x="505" y="526"/>
                </a:cubicBezTo>
                <a:close/>
                <a:moveTo>
                  <a:pt x="883" y="144"/>
                </a:moveTo>
                <a:cubicBezTo>
                  <a:pt x="883" y="144"/>
                  <a:pt x="882" y="144"/>
                  <a:pt x="881" y="145"/>
                </a:cubicBezTo>
                <a:cubicBezTo>
                  <a:pt x="876" y="150"/>
                  <a:pt x="876" y="150"/>
                  <a:pt x="876" y="150"/>
                </a:cubicBezTo>
                <a:cubicBezTo>
                  <a:pt x="875" y="151"/>
                  <a:pt x="875" y="153"/>
                  <a:pt x="876" y="155"/>
                </a:cubicBezTo>
                <a:cubicBezTo>
                  <a:pt x="876" y="155"/>
                  <a:pt x="877" y="156"/>
                  <a:pt x="878" y="156"/>
                </a:cubicBezTo>
                <a:cubicBezTo>
                  <a:pt x="879" y="156"/>
                  <a:pt x="880" y="155"/>
                  <a:pt x="880" y="155"/>
                </a:cubicBezTo>
                <a:cubicBezTo>
                  <a:pt x="886" y="149"/>
                  <a:pt x="886" y="149"/>
                  <a:pt x="886" y="149"/>
                </a:cubicBezTo>
                <a:cubicBezTo>
                  <a:pt x="886" y="149"/>
                  <a:pt x="887" y="148"/>
                  <a:pt x="887" y="147"/>
                </a:cubicBezTo>
                <a:cubicBezTo>
                  <a:pt x="887" y="146"/>
                  <a:pt x="886" y="145"/>
                  <a:pt x="886" y="145"/>
                </a:cubicBezTo>
                <a:cubicBezTo>
                  <a:pt x="885" y="144"/>
                  <a:pt x="884" y="144"/>
                  <a:pt x="883" y="144"/>
                </a:cubicBezTo>
                <a:close/>
                <a:moveTo>
                  <a:pt x="752" y="278"/>
                </a:moveTo>
                <a:cubicBezTo>
                  <a:pt x="753" y="279"/>
                  <a:pt x="753" y="279"/>
                  <a:pt x="754" y="279"/>
                </a:cubicBezTo>
                <a:cubicBezTo>
                  <a:pt x="755" y="279"/>
                  <a:pt x="756" y="279"/>
                  <a:pt x="756" y="278"/>
                </a:cubicBezTo>
                <a:cubicBezTo>
                  <a:pt x="869" y="166"/>
                  <a:pt x="869" y="166"/>
                  <a:pt x="869" y="166"/>
                </a:cubicBezTo>
                <a:cubicBezTo>
                  <a:pt x="870" y="164"/>
                  <a:pt x="870" y="163"/>
                  <a:pt x="869" y="161"/>
                </a:cubicBezTo>
                <a:cubicBezTo>
                  <a:pt x="868" y="160"/>
                  <a:pt x="866" y="160"/>
                  <a:pt x="865" y="161"/>
                </a:cubicBezTo>
                <a:cubicBezTo>
                  <a:pt x="752" y="274"/>
                  <a:pt x="752" y="274"/>
                  <a:pt x="752" y="274"/>
                </a:cubicBezTo>
                <a:cubicBezTo>
                  <a:pt x="751" y="275"/>
                  <a:pt x="751" y="277"/>
                  <a:pt x="752" y="278"/>
                </a:cubicBezTo>
                <a:close/>
                <a:moveTo>
                  <a:pt x="765" y="282"/>
                </a:moveTo>
                <a:cubicBezTo>
                  <a:pt x="766" y="282"/>
                  <a:pt x="767" y="282"/>
                  <a:pt x="767" y="281"/>
                </a:cubicBezTo>
                <a:cubicBezTo>
                  <a:pt x="882" y="166"/>
                  <a:pt x="882" y="166"/>
                  <a:pt x="882" y="166"/>
                </a:cubicBezTo>
                <a:cubicBezTo>
                  <a:pt x="884" y="165"/>
                  <a:pt x="884" y="163"/>
                  <a:pt x="882" y="162"/>
                </a:cubicBezTo>
                <a:cubicBezTo>
                  <a:pt x="881" y="161"/>
                  <a:pt x="879" y="161"/>
                  <a:pt x="878" y="162"/>
                </a:cubicBezTo>
                <a:cubicBezTo>
                  <a:pt x="763" y="277"/>
                  <a:pt x="763" y="277"/>
                  <a:pt x="763" y="277"/>
                </a:cubicBezTo>
                <a:cubicBezTo>
                  <a:pt x="762" y="278"/>
                  <a:pt x="762" y="280"/>
                  <a:pt x="763" y="281"/>
                </a:cubicBezTo>
                <a:cubicBezTo>
                  <a:pt x="764" y="282"/>
                  <a:pt x="764" y="282"/>
                  <a:pt x="765" y="282"/>
                </a:cubicBezTo>
                <a:close/>
                <a:moveTo>
                  <a:pt x="913" y="131"/>
                </a:moveTo>
                <a:cubicBezTo>
                  <a:pt x="914" y="132"/>
                  <a:pt x="915" y="132"/>
                  <a:pt x="915" y="132"/>
                </a:cubicBezTo>
                <a:cubicBezTo>
                  <a:pt x="916" y="132"/>
                  <a:pt x="917" y="132"/>
                  <a:pt x="918" y="131"/>
                </a:cubicBezTo>
                <a:cubicBezTo>
                  <a:pt x="968" y="81"/>
                  <a:pt x="968" y="81"/>
                  <a:pt x="968" y="81"/>
                </a:cubicBezTo>
                <a:cubicBezTo>
                  <a:pt x="969" y="80"/>
                  <a:pt x="969" y="78"/>
                  <a:pt x="968" y="77"/>
                </a:cubicBezTo>
                <a:cubicBezTo>
                  <a:pt x="967" y="75"/>
                  <a:pt x="965" y="75"/>
                  <a:pt x="963" y="77"/>
                </a:cubicBezTo>
                <a:cubicBezTo>
                  <a:pt x="913" y="127"/>
                  <a:pt x="913" y="127"/>
                  <a:pt x="913" y="127"/>
                </a:cubicBezTo>
                <a:cubicBezTo>
                  <a:pt x="912" y="128"/>
                  <a:pt x="912" y="130"/>
                  <a:pt x="913" y="131"/>
                </a:cubicBezTo>
                <a:close/>
                <a:moveTo>
                  <a:pt x="399" y="650"/>
                </a:moveTo>
                <a:cubicBezTo>
                  <a:pt x="521" y="527"/>
                  <a:pt x="521" y="527"/>
                  <a:pt x="521" y="527"/>
                </a:cubicBezTo>
                <a:cubicBezTo>
                  <a:pt x="523" y="526"/>
                  <a:pt x="523" y="524"/>
                  <a:pt x="521" y="523"/>
                </a:cubicBezTo>
                <a:cubicBezTo>
                  <a:pt x="520" y="522"/>
                  <a:pt x="518" y="522"/>
                  <a:pt x="517" y="523"/>
                </a:cubicBezTo>
                <a:cubicBezTo>
                  <a:pt x="395" y="646"/>
                  <a:pt x="395" y="646"/>
                  <a:pt x="395" y="646"/>
                </a:cubicBezTo>
                <a:cubicBezTo>
                  <a:pt x="393" y="647"/>
                  <a:pt x="393" y="649"/>
                  <a:pt x="395" y="650"/>
                </a:cubicBezTo>
                <a:cubicBezTo>
                  <a:pt x="395" y="650"/>
                  <a:pt x="396" y="651"/>
                  <a:pt x="397" y="651"/>
                </a:cubicBezTo>
                <a:cubicBezTo>
                  <a:pt x="397" y="651"/>
                  <a:pt x="398" y="650"/>
                  <a:pt x="399" y="650"/>
                </a:cubicBezTo>
                <a:close/>
                <a:moveTo>
                  <a:pt x="906" y="142"/>
                </a:moveTo>
                <a:cubicBezTo>
                  <a:pt x="906" y="142"/>
                  <a:pt x="907" y="141"/>
                  <a:pt x="908" y="141"/>
                </a:cubicBezTo>
                <a:cubicBezTo>
                  <a:pt x="909" y="139"/>
                  <a:pt x="909" y="139"/>
                  <a:pt x="909" y="139"/>
                </a:cubicBezTo>
                <a:cubicBezTo>
                  <a:pt x="909" y="139"/>
                  <a:pt x="910" y="139"/>
                  <a:pt x="910" y="139"/>
                </a:cubicBezTo>
                <a:cubicBezTo>
                  <a:pt x="910" y="139"/>
                  <a:pt x="910" y="138"/>
                  <a:pt x="911" y="138"/>
                </a:cubicBezTo>
                <a:cubicBezTo>
                  <a:pt x="913" y="136"/>
                  <a:pt x="913" y="136"/>
                  <a:pt x="913" y="136"/>
                </a:cubicBezTo>
                <a:cubicBezTo>
                  <a:pt x="914" y="135"/>
                  <a:pt x="914" y="133"/>
                  <a:pt x="913" y="131"/>
                </a:cubicBezTo>
                <a:cubicBezTo>
                  <a:pt x="912" y="130"/>
                  <a:pt x="910" y="130"/>
                  <a:pt x="909" y="131"/>
                </a:cubicBezTo>
                <a:cubicBezTo>
                  <a:pt x="906" y="134"/>
                  <a:pt x="906" y="134"/>
                  <a:pt x="906" y="134"/>
                </a:cubicBezTo>
                <a:cubicBezTo>
                  <a:pt x="906" y="134"/>
                  <a:pt x="906" y="134"/>
                  <a:pt x="906" y="135"/>
                </a:cubicBezTo>
                <a:cubicBezTo>
                  <a:pt x="905" y="135"/>
                  <a:pt x="905" y="135"/>
                  <a:pt x="905" y="135"/>
                </a:cubicBezTo>
                <a:cubicBezTo>
                  <a:pt x="903" y="137"/>
                  <a:pt x="903" y="137"/>
                  <a:pt x="903" y="137"/>
                </a:cubicBezTo>
                <a:cubicBezTo>
                  <a:pt x="902" y="138"/>
                  <a:pt x="902" y="140"/>
                  <a:pt x="903" y="141"/>
                </a:cubicBezTo>
                <a:cubicBezTo>
                  <a:pt x="904" y="141"/>
                  <a:pt x="905" y="142"/>
                  <a:pt x="906" y="142"/>
                </a:cubicBezTo>
                <a:close/>
                <a:moveTo>
                  <a:pt x="1028" y="19"/>
                </a:moveTo>
                <a:cubicBezTo>
                  <a:pt x="1029" y="19"/>
                  <a:pt x="1030" y="19"/>
                  <a:pt x="1030" y="18"/>
                </a:cubicBezTo>
                <a:cubicBezTo>
                  <a:pt x="1031" y="17"/>
                  <a:pt x="1031" y="17"/>
                  <a:pt x="1031" y="17"/>
                </a:cubicBezTo>
                <a:cubicBezTo>
                  <a:pt x="1033" y="16"/>
                  <a:pt x="1033" y="14"/>
                  <a:pt x="1031" y="13"/>
                </a:cubicBezTo>
                <a:cubicBezTo>
                  <a:pt x="1030" y="12"/>
                  <a:pt x="1028" y="12"/>
                  <a:pt x="1027" y="13"/>
                </a:cubicBezTo>
                <a:cubicBezTo>
                  <a:pt x="1026" y="14"/>
                  <a:pt x="1026" y="14"/>
                  <a:pt x="1026" y="14"/>
                </a:cubicBezTo>
                <a:cubicBezTo>
                  <a:pt x="1025" y="15"/>
                  <a:pt x="1025" y="17"/>
                  <a:pt x="1026" y="18"/>
                </a:cubicBezTo>
                <a:cubicBezTo>
                  <a:pt x="1027" y="19"/>
                  <a:pt x="1028" y="19"/>
                  <a:pt x="1028" y="19"/>
                </a:cubicBezTo>
                <a:close/>
                <a:moveTo>
                  <a:pt x="397" y="661"/>
                </a:moveTo>
                <a:cubicBezTo>
                  <a:pt x="398" y="662"/>
                  <a:pt x="399" y="662"/>
                  <a:pt x="399" y="662"/>
                </a:cubicBezTo>
                <a:cubicBezTo>
                  <a:pt x="400" y="662"/>
                  <a:pt x="401" y="662"/>
                  <a:pt x="402" y="661"/>
                </a:cubicBezTo>
                <a:cubicBezTo>
                  <a:pt x="531" y="531"/>
                  <a:pt x="531" y="531"/>
                  <a:pt x="531" y="531"/>
                </a:cubicBezTo>
                <a:cubicBezTo>
                  <a:pt x="533" y="530"/>
                  <a:pt x="533" y="528"/>
                  <a:pt x="531" y="527"/>
                </a:cubicBezTo>
                <a:cubicBezTo>
                  <a:pt x="530" y="526"/>
                  <a:pt x="528" y="526"/>
                  <a:pt x="527" y="527"/>
                </a:cubicBezTo>
                <a:cubicBezTo>
                  <a:pt x="397" y="657"/>
                  <a:pt x="397" y="657"/>
                  <a:pt x="397" y="657"/>
                </a:cubicBezTo>
                <a:cubicBezTo>
                  <a:pt x="396" y="658"/>
                  <a:pt x="396" y="660"/>
                  <a:pt x="397" y="661"/>
                </a:cubicBezTo>
                <a:close/>
                <a:moveTo>
                  <a:pt x="930" y="124"/>
                </a:moveTo>
                <a:cubicBezTo>
                  <a:pt x="929" y="125"/>
                  <a:pt x="929" y="127"/>
                  <a:pt x="930" y="128"/>
                </a:cubicBezTo>
                <a:cubicBezTo>
                  <a:pt x="931" y="129"/>
                  <a:pt x="932" y="129"/>
                  <a:pt x="933" y="129"/>
                </a:cubicBezTo>
                <a:cubicBezTo>
                  <a:pt x="933" y="129"/>
                  <a:pt x="934" y="129"/>
                  <a:pt x="935" y="128"/>
                </a:cubicBezTo>
                <a:cubicBezTo>
                  <a:pt x="978" y="84"/>
                  <a:pt x="978" y="84"/>
                  <a:pt x="978" y="84"/>
                </a:cubicBezTo>
                <a:cubicBezTo>
                  <a:pt x="979" y="83"/>
                  <a:pt x="979" y="81"/>
                  <a:pt x="978" y="80"/>
                </a:cubicBezTo>
                <a:cubicBezTo>
                  <a:pt x="977" y="79"/>
                  <a:pt x="975" y="79"/>
                  <a:pt x="974" y="80"/>
                </a:cubicBezTo>
                <a:lnTo>
                  <a:pt x="930" y="124"/>
                </a:lnTo>
                <a:close/>
                <a:moveTo>
                  <a:pt x="919" y="143"/>
                </a:moveTo>
                <a:cubicBezTo>
                  <a:pt x="920" y="143"/>
                  <a:pt x="920" y="142"/>
                  <a:pt x="921" y="142"/>
                </a:cubicBezTo>
                <a:cubicBezTo>
                  <a:pt x="930" y="133"/>
                  <a:pt x="930" y="133"/>
                  <a:pt x="930" y="133"/>
                </a:cubicBezTo>
                <a:cubicBezTo>
                  <a:pt x="931" y="132"/>
                  <a:pt x="931" y="130"/>
                  <a:pt x="930" y="129"/>
                </a:cubicBezTo>
                <a:cubicBezTo>
                  <a:pt x="929" y="127"/>
                  <a:pt x="927" y="127"/>
                  <a:pt x="925" y="129"/>
                </a:cubicBezTo>
                <a:cubicBezTo>
                  <a:pt x="917" y="137"/>
                  <a:pt x="917" y="137"/>
                  <a:pt x="917" y="137"/>
                </a:cubicBezTo>
                <a:cubicBezTo>
                  <a:pt x="915" y="139"/>
                  <a:pt x="915" y="141"/>
                  <a:pt x="917" y="142"/>
                </a:cubicBezTo>
                <a:cubicBezTo>
                  <a:pt x="917" y="142"/>
                  <a:pt x="918" y="143"/>
                  <a:pt x="919" y="143"/>
                </a:cubicBezTo>
                <a:close/>
                <a:moveTo>
                  <a:pt x="746" y="316"/>
                </a:moveTo>
                <a:cubicBezTo>
                  <a:pt x="747" y="316"/>
                  <a:pt x="747" y="315"/>
                  <a:pt x="748" y="315"/>
                </a:cubicBezTo>
                <a:cubicBezTo>
                  <a:pt x="761" y="302"/>
                  <a:pt x="761" y="302"/>
                  <a:pt x="761" y="302"/>
                </a:cubicBezTo>
                <a:cubicBezTo>
                  <a:pt x="774" y="289"/>
                  <a:pt x="774" y="289"/>
                  <a:pt x="774" y="289"/>
                </a:cubicBezTo>
                <a:cubicBezTo>
                  <a:pt x="775" y="287"/>
                  <a:pt x="775" y="285"/>
                  <a:pt x="774" y="284"/>
                </a:cubicBezTo>
                <a:cubicBezTo>
                  <a:pt x="773" y="283"/>
                  <a:pt x="771" y="283"/>
                  <a:pt x="770" y="284"/>
                </a:cubicBezTo>
                <a:cubicBezTo>
                  <a:pt x="757" y="297"/>
                  <a:pt x="757" y="297"/>
                  <a:pt x="757" y="297"/>
                </a:cubicBezTo>
                <a:cubicBezTo>
                  <a:pt x="744" y="310"/>
                  <a:pt x="744" y="310"/>
                  <a:pt x="744" y="310"/>
                </a:cubicBezTo>
                <a:cubicBezTo>
                  <a:pt x="742" y="312"/>
                  <a:pt x="742" y="314"/>
                  <a:pt x="744" y="315"/>
                </a:cubicBezTo>
                <a:cubicBezTo>
                  <a:pt x="744" y="315"/>
                  <a:pt x="745" y="316"/>
                  <a:pt x="746" y="316"/>
                </a:cubicBezTo>
                <a:close/>
                <a:moveTo>
                  <a:pt x="903" y="156"/>
                </a:moveTo>
                <a:cubicBezTo>
                  <a:pt x="903" y="156"/>
                  <a:pt x="904" y="157"/>
                  <a:pt x="905" y="157"/>
                </a:cubicBezTo>
                <a:cubicBezTo>
                  <a:pt x="906" y="157"/>
                  <a:pt x="907" y="156"/>
                  <a:pt x="907" y="156"/>
                </a:cubicBezTo>
                <a:cubicBezTo>
                  <a:pt x="916" y="147"/>
                  <a:pt x="916" y="147"/>
                  <a:pt x="916" y="147"/>
                </a:cubicBezTo>
                <a:cubicBezTo>
                  <a:pt x="917" y="146"/>
                  <a:pt x="917" y="144"/>
                  <a:pt x="916" y="143"/>
                </a:cubicBezTo>
                <a:cubicBezTo>
                  <a:pt x="914" y="142"/>
                  <a:pt x="912" y="142"/>
                  <a:pt x="911" y="143"/>
                </a:cubicBezTo>
                <a:cubicBezTo>
                  <a:pt x="903" y="151"/>
                  <a:pt x="903" y="151"/>
                  <a:pt x="903" y="151"/>
                </a:cubicBezTo>
                <a:cubicBezTo>
                  <a:pt x="902" y="152"/>
                  <a:pt x="902" y="154"/>
                  <a:pt x="903" y="156"/>
                </a:cubicBezTo>
                <a:close/>
                <a:moveTo>
                  <a:pt x="892" y="162"/>
                </a:moveTo>
                <a:cubicBezTo>
                  <a:pt x="821" y="233"/>
                  <a:pt x="821" y="233"/>
                  <a:pt x="821" y="233"/>
                </a:cubicBezTo>
                <a:cubicBezTo>
                  <a:pt x="820" y="234"/>
                  <a:pt x="820" y="236"/>
                  <a:pt x="821" y="237"/>
                </a:cubicBezTo>
                <a:cubicBezTo>
                  <a:pt x="822" y="238"/>
                  <a:pt x="823" y="238"/>
                  <a:pt x="824" y="238"/>
                </a:cubicBezTo>
                <a:cubicBezTo>
                  <a:pt x="824" y="238"/>
                  <a:pt x="825" y="238"/>
                  <a:pt x="826" y="237"/>
                </a:cubicBezTo>
                <a:cubicBezTo>
                  <a:pt x="896" y="166"/>
                  <a:pt x="896" y="166"/>
                  <a:pt x="896" y="166"/>
                </a:cubicBezTo>
                <a:cubicBezTo>
                  <a:pt x="898" y="165"/>
                  <a:pt x="898" y="163"/>
                  <a:pt x="896" y="162"/>
                </a:cubicBezTo>
                <a:cubicBezTo>
                  <a:pt x="895" y="161"/>
                  <a:pt x="893" y="161"/>
                  <a:pt x="892" y="162"/>
                </a:cubicBezTo>
                <a:close/>
                <a:moveTo>
                  <a:pt x="779" y="282"/>
                </a:moveTo>
                <a:cubicBezTo>
                  <a:pt x="780" y="282"/>
                  <a:pt x="781" y="282"/>
                  <a:pt x="781" y="281"/>
                </a:cubicBezTo>
                <a:cubicBezTo>
                  <a:pt x="821" y="242"/>
                  <a:pt x="821" y="242"/>
                  <a:pt x="821" y="242"/>
                </a:cubicBezTo>
                <a:cubicBezTo>
                  <a:pt x="822" y="241"/>
                  <a:pt x="822" y="239"/>
                  <a:pt x="821" y="238"/>
                </a:cubicBezTo>
                <a:cubicBezTo>
                  <a:pt x="820" y="236"/>
                  <a:pt x="818" y="236"/>
                  <a:pt x="816" y="238"/>
                </a:cubicBezTo>
                <a:cubicBezTo>
                  <a:pt x="802" y="252"/>
                  <a:pt x="802" y="252"/>
                  <a:pt x="802" y="252"/>
                </a:cubicBezTo>
                <a:cubicBezTo>
                  <a:pt x="777" y="277"/>
                  <a:pt x="777" y="277"/>
                  <a:pt x="777" y="277"/>
                </a:cubicBezTo>
                <a:cubicBezTo>
                  <a:pt x="776" y="278"/>
                  <a:pt x="776" y="280"/>
                  <a:pt x="777" y="281"/>
                </a:cubicBezTo>
                <a:cubicBezTo>
                  <a:pt x="778" y="282"/>
                  <a:pt x="778" y="282"/>
                  <a:pt x="779" y="282"/>
                </a:cubicBezTo>
                <a:close/>
                <a:moveTo>
                  <a:pt x="941" y="127"/>
                </a:moveTo>
                <a:cubicBezTo>
                  <a:pt x="941" y="127"/>
                  <a:pt x="941" y="127"/>
                  <a:pt x="941" y="127"/>
                </a:cubicBezTo>
                <a:cubicBezTo>
                  <a:pt x="833" y="235"/>
                  <a:pt x="833" y="235"/>
                  <a:pt x="833" y="235"/>
                </a:cubicBezTo>
                <a:cubicBezTo>
                  <a:pt x="832" y="236"/>
                  <a:pt x="832" y="238"/>
                  <a:pt x="833" y="240"/>
                </a:cubicBezTo>
                <a:cubicBezTo>
                  <a:pt x="833" y="240"/>
                  <a:pt x="834" y="241"/>
                  <a:pt x="835" y="241"/>
                </a:cubicBezTo>
                <a:cubicBezTo>
                  <a:pt x="836" y="241"/>
                  <a:pt x="836" y="240"/>
                  <a:pt x="837" y="240"/>
                </a:cubicBezTo>
                <a:cubicBezTo>
                  <a:pt x="945" y="132"/>
                  <a:pt x="945" y="132"/>
                  <a:pt x="945" y="132"/>
                </a:cubicBezTo>
                <a:cubicBezTo>
                  <a:pt x="945" y="131"/>
                  <a:pt x="945" y="131"/>
                  <a:pt x="946" y="131"/>
                </a:cubicBezTo>
                <a:cubicBezTo>
                  <a:pt x="946" y="131"/>
                  <a:pt x="946" y="131"/>
                  <a:pt x="946" y="131"/>
                </a:cubicBezTo>
                <a:cubicBezTo>
                  <a:pt x="986" y="91"/>
                  <a:pt x="986" y="91"/>
                  <a:pt x="986" y="91"/>
                </a:cubicBezTo>
                <a:cubicBezTo>
                  <a:pt x="987" y="90"/>
                  <a:pt x="987" y="88"/>
                  <a:pt x="986" y="86"/>
                </a:cubicBezTo>
                <a:cubicBezTo>
                  <a:pt x="985" y="85"/>
                  <a:pt x="983" y="85"/>
                  <a:pt x="982" y="86"/>
                </a:cubicBezTo>
                <a:cubicBezTo>
                  <a:pt x="942" y="126"/>
                  <a:pt x="942" y="126"/>
                  <a:pt x="942" y="126"/>
                </a:cubicBezTo>
                <a:cubicBezTo>
                  <a:pt x="941" y="127"/>
                  <a:pt x="941" y="127"/>
                  <a:pt x="941" y="127"/>
                </a:cubicBezTo>
                <a:close/>
                <a:moveTo>
                  <a:pt x="1015" y="57"/>
                </a:moveTo>
                <a:cubicBezTo>
                  <a:pt x="1016" y="58"/>
                  <a:pt x="1017" y="58"/>
                  <a:pt x="1017" y="58"/>
                </a:cubicBezTo>
                <a:cubicBezTo>
                  <a:pt x="1018" y="58"/>
                  <a:pt x="1019" y="58"/>
                  <a:pt x="1019" y="57"/>
                </a:cubicBezTo>
                <a:cubicBezTo>
                  <a:pt x="1022" y="55"/>
                  <a:pt x="1022" y="55"/>
                  <a:pt x="1022" y="55"/>
                </a:cubicBezTo>
                <a:cubicBezTo>
                  <a:pt x="1022" y="55"/>
                  <a:pt x="1022" y="55"/>
                  <a:pt x="1022" y="54"/>
                </a:cubicBezTo>
                <a:cubicBezTo>
                  <a:pt x="1023" y="54"/>
                  <a:pt x="1023" y="54"/>
                  <a:pt x="1023" y="54"/>
                </a:cubicBezTo>
                <a:cubicBezTo>
                  <a:pt x="1035" y="41"/>
                  <a:pt x="1035" y="41"/>
                  <a:pt x="1035" y="41"/>
                </a:cubicBezTo>
                <a:cubicBezTo>
                  <a:pt x="1037" y="40"/>
                  <a:pt x="1037" y="38"/>
                  <a:pt x="1035" y="37"/>
                </a:cubicBezTo>
                <a:cubicBezTo>
                  <a:pt x="1034" y="36"/>
                  <a:pt x="1032" y="36"/>
                  <a:pt x="1031" y="37"/>
                </a:cubicBezTo>
                <a:cubicBezTo>
                  <a:pt x="1019" y="49"/>
                  <a:pt x="1019" y="49"/>
                  <a:pt x="1019" y="49"/>
                </a:cubicBezTo>
                <a:cubicBezTo>
                  <a:pt x="1018" y="50"/>
                  <a:pt x="1018" y="50"/>
                  <a:pt x="1018" y="50"/>
                </a:cubicBezTo>
                <a:cubicBezTo>
                  <a:pt x="1018" y="50"/>
                  <a:pt x="1018" y="50"/>
                  <a:pt x="1017" y="51"/>
                </a:cubicBezTo>
                <a:cubicBezTo>
                  <a:pt x="1015" y="53"/>
                  <a:pt x="1015" y="53"/>
                  <a:pt x="1015" y="53"/>
                </a:cubicBezTo>
                <a:cubicBezTo>
                  <a:pt x="1014" y="54"/>
                  <a:pt x="1014" y="56"/>
                  <a:pt x="1015" y="57"/>
                </a:cubicBezTo>
                <a:close/>
                <a:moveTo>
                  <a:pt x="397" y="676"/>
                </a:moveTo>
                <a:cubicBezTo>
                  <a:pt x="397" y="676"/>
                  <a:pt x="398" y="677"/>
                  <a:pt x="399" y="677"/>
                </a:cubicBezTo>
                <a:cubicBezTo>
                  <a:pt x="400" y="677"/>
                  <a:pt x="400" y="676"/>
                  <a:pt x="401" y="676"/>
                </a:cubicBezTo>
                <a:cubicBezTo>
                  <a:pt x="541" y="536"/>
                  <a:pt x="541" y="536"/>
                  <a:pt x="541" y="536"/>
                </a:cubicBezTo>
                <a:cubicBezTo>
                  <a:pt x="542" y="535"/>
                  <a:pt x="542" y="533"/>
                  <a:pt x="541" y="532"/>
                </a:cubicBezTo>
                <a:cubicBezTo>
                  <a:pt x="540" y="530"/>
                  <a:pt x="538" y="530"/>
                  <a:pt x="536" y="532"/>
                </a:cubicBezTo>
                <a:cubicBezTo>
                  <a:pt x="397" y="671"/>
                  <a:pt x="397" y="671"/>
                  <a:pt x="397" y="671"/>
                </a:cubicBezTo>
                <a:cubicBezTo>
                  <a:pt x="395" y="673"/>
                  <a:pt x="395" y="675"/>
                  <a:pt x="397" y="676"/>
                </a:cubicBezTo>
                <a:close/>
                <a:moveTo>
                  <a:pt x="990" y="82"/>
                </a:moveTo>
                <a:cubicBezTo>
                  <a:pt x="991" y="83"/>
                  <a:pt x="991" y="83"/>
                  <a:pt x="992" y="83"/>
                </a:cubicBezTo>
                <a:cubicBezTo>
                  <a:pt x="993" y="83"/>
                  <a:pt x="994" y="83"/>
                  <a:pt x="994" y="82"/>
                </a:cubicBezTo>
                <a:cubicBezTo>
                  <a:pt x="997" y="80"/>
                  <a:pt x="997" y="80"/>
                  <a:pt x="997" y="80"/>
                </a:cubicBezTo>
                <a:cubicBezTo>
                  <a:pt x="998" y="79"/>
                  <a:pt x="998" y="77"/>
                  <a:pt x="997" y="76"/>
                </a:cubicBezTo>
                <a:cubicBezTo>
                  <a:pt x="996" y="74"/>
                  <a:pt x="994" y="74"/>
                  <a:pt x="992" y="76"/>
                </a:cubicBezTo>
                <a:cubicBezTo>
                  <a:pt x="990" y="78"/>
                  <a:pt x="990" y="78"/>
                  <a:pt x="990" y="78"/>
                </a:cubicBezTo>
                <a:cubicBezTo>
                  <a:pt x="989" y="79"/>
                  <a:pt x="989" y="81"/>
                  <a:pt x="990" y="82"/>
                </a:cubicBezTo>
                <a:close/>
                <a:moveTo>
                  <a:pt x="807" y="261"/>
                </a:moveTo>
                <a:cubicBezTo>
                  <a:pt x="806" y="262"/>
                  <a:pt x="806" y="262"/>
                  <a:pt x="806" y="262"/>
                </a:cubicBezTo>
                <a:cubicBezTo>
                  <a:pt x="805" y="263"/>
                  <a:pt x="805" y="265"/>
                  <a:pt x="806" y="267"/>
                </a:cubicBezTo>
                <a:cubicBezTo>
                  <a:pt x="806" y="267"/>
                  <a:pt x="807" y="267"/>
                  <a:pt x="808" y="267"/>
                </a:cubicBezTo>
                <a:cubicBezTo>
                  <a:pt x="809" y="267"/>
                  <a:pt x="810" y="267"/>
                  <a:pt x="810" y="267"/>
                </a:cubicBezTo>
                <a:cubicBezTo>
                  <a:pt x="812" y="265"/>
                  <a:pt x="812" y="265"/>
                  <a:pt x="812" y="265"/>
                </a:cubicBezTo>
                <a:cubicBezTo>
                  <a:pt x="813" y="264"/>
                  <a:pt x="813" y="262"/>
                  <a:pt x="812" y="261"/>
                </a:cubicBezTo>
                <a:cubicBezTo>
                  <a:pt x="811" y="259"/>
                  <a:pt x="809" y="259"/>
                  <a:pt x="807" y="261"/>
                </a:cubicBezTo>
                <a:close/>
                <a:moveTo>
                  <a:pt x="714" y="358"/>
                </a:moveTo>
                <a:cubicBezTo>
                  <a:pt x="715" y="359"/>
                  <a:pt x="716" y="359"/>
                  <a:pt x="716" y="359"/>
                </a:cubicBezTo>
                <a:cubicBezTo>
                  <a:pt x="717" y="359"/>
                  <a:pt x="718" y="359"/>
                  <a:pt x="719" y="358"/>
                </a:cubicBezTo>
                <a:cubicBezTo>
                  <a:pt x="787" y="290"/>
                  <a:pt x="787" y="290"/>
                  <a:pt x="787" y="290"/>
                </a:cubicBezTo>
                <a:cubicBezTo>
                  <a:pt x="788" y="289"/>
                  <a:pt x="788" y="287"/>
                  <a:pt x="787" y="286"/>
                </a:cubicBezTo>
                <a:cubicBezTo>
                  <a:pt x="785" y="284"/>
                  <a:pt x="784" y="284"/>
                  <a:pt x="782" y="286"/>
                </a:cubicBezTo>
                <a:cubicBezTo>
                  <a:pt x="714" y="354"/>
                  <a:pt x="714" y="354"/>
                  <a:pt x="714" y="354"/>
                </a:cubicBezTo>
                <a:cubicBezTo>
                  <a:pt x="713" y="355"/>
                  <a:pt x="713" y="357"/>
                  <a:pt x="714" y="358"/>
                </a:cubicBezTo>
                <a:close/>
                <a:moveTo>
                  <a:pt x="1041" y="49"/>
                </a:moveTo>
                <a:cubicBezTo>
                  <a:pt x="1041" y="49"/>
                  <a:pt x="1042" y="49"/>
                  <a:pt x="1043" y="48"/>
                </a:cubicBezTo>
                <a:cubicBezTo>
                  <a:pt x="1052" y="38"/>
                  <a:pt x="1052" y="38"/>
                  <a:pt x="1052" y="38"/>
                </a:cubicBezTo>
                <a:cubicBezTo>
                  <a:pt x="1053" y="37"/>
                  <a:pt x="1053" y="35"/>
                  <a:pt x="1052" y="34"/>
                </a:cubicBezTo>
                <a:cubicBezTo>
                  <a:pt x="1051" y="33"/>
                  <a:pt x="1049" y="33"/>
                  <a:pt x="1048" y="34"/>
                </a:cubicBezTo>
                <a:cubicBezTo>
                  <a:pt x="1038" y="44"/>
                  <a:pt x="1038" y="44"/>
                  <a:pt x="1038" y="44"/>
                </a:cubicBezTo>
                <a:cubicBezTo>
                  <a:pt x="1037" y="45"/>
                  <a:pt x="1037" y="47"/>
                  <a:pt x="1038" y="48"/>
                </a:cubicBezTo>
                <a:cubicBezTo>
                  <a:pt x="1039" y="49"/>
                  <a:pt x="1040" y="49"/>
                  <a:pt x="1041" y="49"/>
                </a:cubicBezTo>
                <a:close/>
                <a:moveTo>
                  <a:pt x="399" y="690"/>
                </a:moveTo>
                <a:cubicBezTo>
                  <a:pt x="400" y="690"/>
                  <a:pt x="401" y="690"/>
                  <a:pt x="401" y="689"/>
                </a:cubicBezTo>
                <a:cubicBezTo>
                  <a:pt x="548" y="543"/>
                  <a:pt x="548" y="543"/>
                  <a:pt x="548" y="543"/>
                </a:cubicBezTo>
                <a:cubicBezTo>
                  <a:pt x="549" y="542"/>
                  <a:pt x="549" y="540"/>
                  <a:pt x="548" y="538"/>
                </a:cubicBezTo>
                <a:cubicBezTo>
                  <a:pt x="547" y="537"/>
                  <a:pt x="545" y="537"/>
                  <a:pt x="544" y="538"/>
                </a:cubicBezTo>
                <a:cubicBezTo>
                  <a:pt x="397" y="685"/>
                  <a:pt x="397" y="685"/>
                  <a:pt x="397" y="685"/>
                </a:cubicBezTo>
                <a:cubicBezTo>
                  <a:pt x="396" y="686"/>
                  <a:pt x="396" y="688"/>
                  <a:pt x="397" y="689"/>
                </a:cubicBezTo>
                <a:cubicBezTo>
                  <a:pt x="398" y="690"/>
                  <a:pt x="398" y="690"/>
                  <a:pt x="399" y="690"/>
                </a:cubicBezTo>
                <a:close/>
                <a:moveTo>
                  <a:pt x="703" y="387"/>
                </a:moveTo>
                <a:cubicBezTo>
                  <a:pt x="704" y="387"/>
                  <a:pt x="704" y="386"/>
                  <a:pt x="705" y="386"/>
                </a:cubicBezTo>
                <a:cubicBezTo>
                  <a:pt x="804" y="287"/>
                  <a:pt x="804" y="287"/>
                  <a:pt x="804" y="287"/>
                </a:cubicBezTo>
                <a:cubicBezTo>
                  <a:pt x="804" y="286"/>
                  <a:pt x="804" y="286"/>
                  <a:pt x="805" y="286"/>
                </a:cubicBezTo>
                <a:cubicBezTo>
                  <a:pt x="805" y="286"/>
                  <a:pt x="805" y="286"/>
                  <a:pt x="805" y="286"/>
                </a:cubicBezTo>
                <a:cubicBezTo>
                  <a:pt x="808" y="283"/>
                  <a:pt x="808" y="283"/>
                  <a:pt x="808" y="283"/>
                </a:cubicBezTo>
                <a:cubicBezTo>
                  <a:pt x="809" y="281"/>
                  <a:pt x="809" y="279"/>
                  <a:pt x="808" y="278"/>
                </a:cubicBezTo>
                <a:cubicBezTo>
                  <a:pt x="807" y="277"/>
                  <a:pt x="805" y="277"/>
                  <a:pt x="804" y="278"/>
                </a:cubicBezTo>
                <a:cubicBezTo>
                  <a:pt x="801" y="281"/>
                  <a:pt x="801" y="281"/>
                  <a:pt x="801" y="281"/>
                </a:cubicBezTo>
                <a:cubicBezTo>
                  <a:pt x="801" y="281"/>
                  <a:pt x="800" y="282"/>
                  <a:pt x="800" y="282"/>
                </a:cubicBezTo>
                <a:cubicBezTo>
                  <a:pt x="800" y="282"/>
                  <a:pt x="800" y="282"/>
                  <a:pt x="800" y="282"/>
                </a:cubicBezTo>
                <a:cubicBezTo>
                  <a:pt x="701" y="381"/>
                  <a:pt x="701" y="381"/>
                  <a:pt x="701" y="381"/>
                </a:cubicBezTo>
                <a:cubicBezTo>
                  <a:pt x="699" y="382"/>
                  <a:pt x="699" y="384"/>
                  <a:pt x="701" y="386"/>
                </a:cubicBezTo>
                <a:cubicBezTo>
                  <a:pt x="701" y="386"/>
                  <a:pt x="702" y="387"/>
                  <a:pt x="703" y="387"/>
                </a:cubicBezTo>
                <a:close/>
                <a:moveTo>
                  <a:pt x="933" y="157"/>
                </a:moveTo>
                <a:cubicBezTo>
                  <a:pt x="933" y="157"/>
                  <a:pt x="933" y="157"/>
                  <a:pt x="933" y="157"/>
                </a:cubicBezTo>
                <a:cubicBezTo>
                  <a:pt x="999" y="91"/>
                  <a:pt x="999" y="91"/>
                  <a:pt x="999" y="91"/>
                </a:cubicBezTo>
                <a:cubicBezTo>
                  <a:pt x="1002" y="89"/>
                  <a:pt x="1002" y="89"/>
                  <a:pt x="1002" y="89"/>
                </a:cubicBezTo>
                <a:cubicBezTo>
                  <a:pt x="1002" y="89"/>
                  <a:pt x="1002" y="89"/>
                  <a:pt x="1002" y="89"/>
                </a:cubicBezTo>
                <a:cubicBezTo>
                  <a:pt x="1006" y="84"/>
                  <a:pt x="1006" y="84"/>
                  <a:pt x="1006" y="84"/>
                </a:cubicBezTo>
                <a:cubicBezTo>
                  <a:pt x="1007" y="84"/>
                  <a:pt x="1007" y="83"/>
                  <a:pt x="1007" y="82"/>
                </a:cubicBezTo>
                <a:cubicBezTo>
                  <a:pt x="1007" y="81"/>
                  <a:pt x="1007" y="81"/>
                  <a:pt x="1006" y="80"/>
                </a:cubicBezTo>
                <a:cubicBezTo>
                  <a:pt x="1006" y="80"/>
                  <a:pt x="1006" y="80"/>
                  <a:pt x="1005" y="79"/>
                </a:cubicBezTo>
                <a:cubicBezTo>
                  <a:pt x="1005" y="79"/>
                  <a:pt x="1005" y="79"/>
                  <a:pt x="1005" y="79"/>
                </a:cubicBezTo>
                <a:cubicBezTo>
                  <a:pt x="1005" y="79"/>
                  <a:pt x="1005" y="79"/>
                  <a:pt x="1005" y="79"/>
                </a:cubicBezTo>
                <a:cubicBezTo>
                  <a:pt x="1005" y="79"/>
                  <a:pt x="1005" y="79"/>
                  <a:pt x="1004" y="79"/>
                </a:cubicBezTo>
                <a:cubicBezTo>
                  <a:pt x="1004" y="79"/>
                  <a:pt x="1003" y="79"/>
                  <a:pt x="1002" y="80"/>
                </a:cubicBezTo>
                <a:cubicBezTo>
                  <a:pt x="1002" y="80"/>
                  <a:pt x="1002" y="80"/>
                  <a:pt x="1002" y="80"/>
                </a:cubicBezTo>
                <a:cubicBezTo>
                  <a:pt x="928" y="154"/>
                  <a:pt x="928" y="154"/>
                  <a:pt x="928" y="154"/>
                </a:cubicBezTo>
                <a:cubicBezTo>
                  <a:pt x="928" y="154"/>
                  <a:pt x="928" y="154"/>
                  <a:pt x="928" y="154"/>
                </a:cubicBezTo>
                <a:cubicBezTo>
                  <a:pt x="928" y="154"/>
                  <a:pt x="928" y="154"/>
                  <a:pt x="928" y="154"/>
                </a:cubicBezTo>
                <a:cubicBezTo>
                  <a:pt x="852" y="229"/>
                  <a:pt x="852" y="229"/>
                  <a:pt x="852" y="229"/>
                </a:cubicBezTo>
                <a:cubicBezTo>
                  <a:pt x="851" y="231"/>
                  <a:pt x="851" y="233"/>
                  <a:pt x="852" y="234"/>
                </a:cubicBezTo>
                <a:cubicBezTo>
                  <a:pt x="853" y="234"/>
                  <a:pt x="854" y="235"/>
                  <a:pt x="855" y="235"/>
                </a:cubicBezTo>
                <a:cubicBezTo>
                  <a:pt x="855" y="235"/>
                  <a:pt x="856" y="234"/>
                  <a:pt x="857" y="234"/>
                </a:cubicBezTo>
                <a:cubicBezTo>
                  <a:pt x="933" y="158"/>
                  <a:pt x="933" y="158"/>
                  <a:pt x="933" y="158"/>
                </a:cubicBezTo>
                <a:cubicBezTo>
                  <a:pt x="933" y="158"/>
                  <a:pt x="933" y="157"/>
                  <a:pt x="933" y="157"/>
                </a:cubicBezTo>
                <a:close/>
                <a:moveTo>
                  <a:pt x="1009" y="80"/>
                </a:moveTo>
                <a:cubicBezTo>
                  <a:pt x="1010" y="80"/>
                  <a:pt x="1011" y="80"/>
                  <a:pt x="1012" y="79"/>
                </a:cubicBezTo>
                <a:cubicBezTo>
                  <a:pt x="1015" y="76"/>
                  <a:pt x="1015" y="76"/>
                  <a:pt x="1015" y="76"/>
                </a:cubicBezTo>
                <a:cubicBezTo>
                  <a:pt x="1016" y="75"/>
                  <a:pt x="1016" y="73"/>
                  <a:pt x="1015" y="71"/>
                </a:cubicBezTo>
                <a:cubicBezTo>
                  <a:pt x="1014" y="70"/>
                  <a:pt x="1012" y="70"/>
                  <a:pt x="1011" y="71"/>
                </a:cubicBezTo>
                <a:cubicBezTo>
                  <a:pt x="1007" y="75"/>
                  <a:pt x="1007" y="75"/>
                  <a:pt x="1007" y="75"/>
                </a:cubicBezTo>
                <a:cubicBezTo>
                  <a:pt x="1006" y="76"/>
                  <a:pt x="1006" y="78"/>
                  <a:pt x="1007" y="79"/>
                </a:cubicBezTo>
                <a:cubicBezTo>
                  <a:pt x="1008" y="80"/>
                  <a:pt x="1009" y="80"/>
                  <a:pt x="1009" y="80"/>
                </a:cubicBezTo>
                <a:close/>
                <a:moveTo>
                  <a:pt x="1027" y="55"/>
                </a:moveTo>
                <a:cubicBezTo>
                  <a:pt x="1020" y="62"/>
                  <a:pt x="1020" y="62"/>
                  <a:pt x="1020" y="62"/>
                </a:cubicBezTo>
                <a:cubicBezTo>
                  <a:pt x="1018" y="63"/>
                  <a:pt x="1018" y="65"/>
                  <a:pt x="1020" y="67"/>
                </a:cubicBezTo>
                <a:cubicBezTo>
                  <a:pt x="1020" y="67"/>
                  <a:pt x="1021" y="68"/>
                  <a:pt x="1022" y="68"/>
                </a:cubicBezTo>
                <a:cubicBezTo>
                  <a:pt x="1023" y="68"/>
                  <a:pt x="1023" y="67"/>
                  <a:pt x="1024" y="67"/>
                </a:cubicBezTo>
                <a:cubicBezTo>
                  <a:pt x="1031" y="59"/>
                  <a:pt x="1031" y="59"/>
                  <a:pt x="1031" y="59"/>
                </a:cubicBezTo>
                <a:cubicBezTo>
                  <a:pt x="1032" y="58"/>
                  <a:pt x="1032" y="56"/>
                  <a:pt x="1031" y="55"/>
                </a:cubicBezTo>
                <a:cubicBezTo>
                  <a:pt x="1030" y="54"/>
                  <a:pt x="1028" y="54"/>
                  <a:pt x="1027" y="55"/>
                </a:cubicBezTo>
                <a:close/>
                <a:moveTo>
                  <a:pt x="860" y="243"/>
                </a:moveTo>
                <a:cubicBezTo>
                  <a:pt x="861" y="243"/>
                  <a:pt x="862" y="243"/>
                  <a:pt x="863" y="242"/>
                </a:cubicBezTo>
                <a:cubicBezTo>
                  <a:pt x="872" y="232"/>
                  <a:pt x="872" y="232"/>
                  <a:pt x="872" y="232"/>
                </a:cubicBezTo>
                <a:cubicBezTo>
                  <a:pt x="874" y="231"/>
                  <a:pt x="874" y="229"/>
                  <a:pt x="872" y="228"/>
                </a:cubicBezTo>
                <a:cubicBezTo>
                  <a:pt x="871" y="227"/>
                  <a:pt x="869" y="227"/>
                  <a:pt x="868" y="228"/>
                </a:cubicBezTo>
                <a:cubicBezTo>
                  <a:pt x="858" y="238"/>
                  <a:pt x="858" y="238"/>
                  <a:pt x="858" y="238"/>
                </a:cubicBezTo>
                <a:cubicBezTo>
                  <a:pt x="857" y="239"/>
                  <a:pt x="857" y="241"/>
                  <a:pt x="858" y="242"/>
                </a:cubicBezTo>
                <a:cubicBezTo>
                  <a:pt x="859" y="243"/>
                  <a:pt x="860" y="243"/>
                  <a:pt x="860" y="243"/>
                </a:cubicBezTo>
                <a:close/>
                <a:moveTo>
                  <a:pt x="1034" y="62"/>
                </a:moveTo>
                <a:cubicBezTo>
                  <a:pt x="1031" y="65"/>
                  <a:pt x="1031" y="65"/>
                  <a:pt x="1031" y="65"/>
                </a:cubicBezTo>
                <a:cubicBezTo>
                  <a:pt x="1030" y="66"/>
                  <a:pt x="1030" y="68"/>
                  <a:pt x="1031" y="69"/>
                </a:cubicBezTo>
                <a:cubicBezTo>
                  <a:pt x="1032" y="70"/>
                  <a:pt x="1033" y="70"/>
                  <a:pt x="1033" y="70"/>
                </a:cubicBezTo>
                <a:cubicBezTo>
                  <a:pt x="1034" y="70"/>
                  <a:pt x="1035" y="70"/>
                  <a:pt x="1036" y="69"/>
                </a:cubicBezTo>
                <a:cubicBezTo>
                  <a:pt x="1038" y="66"/>
                  <a:pt x="1038" y="66"/>
                  <a:pt x="1038" y="66"/>
                </a:cubicBezTo>
                <a:cubicBezTo>
                  <a:pt x="1039" y="65"/>
                  <a:pt x="1039" y="63"/>
                  <a:pt x="1038" y="62"/>
                </a:cubicBezTo>
                <a:cubicBezTo>
                  <a:pt x="1037" y="61"/>
                  <a:pt x="1035" y="61"/>
                  <a:pt x="1034" y="62"/>
                </a:cubicBezTo>
                <a:close/>
                <a:moveTo>
                  <a:pt x="705" y="399"/>
                </a:moveTo>
                <a:cubicBezTo>
                  <a:pt x="706" y="399"/>
                  <a:pt x="706" y="398"/>
                  <a:pt x="707" y="398"/>
                </a:cubicBezTo>
                <a:cubicBezTo>
                  <a:pt x="825" y="280"/>
                  <a:pt x="825" y="280"/>
                  <a:pt x="825" y="280"/>
                </a:cubicBezTo>
                <a:cubicBezTo>
                  <a:pt x="826" y="278"/>
                  <a:pt x="826" y="277"/>
                  <a:pt x="825" y="275"/>
                </a:cubicBezTo>
                <a:cubicBezTo>
                  <a:pt x="824" y="274"/>
                  <a:pt x="822" y="274"/>
                  <a:pt x="821" y="275"/>
                </a:cubicBezTo>
                <a:cubicBezTo>
                  <a:pt x="703" y="393"/>
                  <a:pt x="703" y="393"/>
                  <a:pt x="703" y="393"/>
                </a:cubicBezTo>
                <a:cubicBezTo>
                  <a:pt x="701" y="395"/>
                  <a:pt x="701" y="396"/>
                  <a:pt x="703" y="398"/>
                </a:cubicBezTo>
                <a:cubicBezTo>
                  <a:pt x="703" y="398"/>
                  <a:pt x="704" y="399"/>
                  <a:pt x="705" y="399"/>
                </a:cubicBezTo>
                <a:close/>
                <a:moveTo>
                  <a:pt x="853" y="251"/>
                </a:moveTo>
                <a:cubicBezTo>
                  <a:pt x="854" y="250"/>
                  <a:pt x="854" y="248"/>
                  <a:pt x="853" y="247"/>
                </a:cubicBezTo>
                <a:cubicBezTo>
                  <a:pt x="852" y="246"/>
                  <a:pt x="850" y="246"/>
                  <a:pt x="849" y="247"/>
                </a:cubicBezTo>
                <a:cubicBezTo>
                  <a:pt x="844" y="252"/>
                  <a:pt x="844" y="252"/>
                  <a:pt x="844" y="252"/>
                </a:cubicBezTo>
                <a:cubicBezTo>
                  <a:pt x="842" y="254"/>
                  <a:pt x="842" y="256"/>
                  <a:pt x="844" y="257"/>
                </a:cubicBezTo>
                <a:cubicBezTo>
                  <a:pt x="844" y="257"/>
                  <a:pt x="845" y="258"/>
                  <a:pt x="846" y="258"/>
                </a:cubicBezTo>
                <a:cubicBezTo>
                  <a:pt x="847" y="258"/>
                  <a:pt x="847" y="257"/>
                  <a:pt x="848" y="257"/>
                </a:cubicBezTo>
                <a:lnTo>
                  <a:pt x="853" y="251"/>
                </a:lnTo>
                <a:close/>
                <a:moveTo>
                  <a:pt x="400" y="703"/>
                </a:moveTo>
                <a:cubicBezTo>
                  <a:pt x="401" y="703"/>
                  <a:pt x="402" y="703"/>
                  <a:pt x="402" y="702"/>
                </a:cubicBezTo>
                <a:cubicBezTo>
                  <a:pt x="559" y="545"/>
                  <a:pt x="559" y="545"/>
                  <a:pt x="559" y="545"/>
                </a:cubicBezTo>
                <a:cubicBezTo>
                  <a:pt x="561" y="544"/>
                  <a:pt x="561" y="542"/>
                  <a:pt x="559" y="541"/>
                </a:cubicBezTo>
                <a:cubicBezTo>
                  <a:pt x="558" y="540"/>
                  <a:pt x="556" y="540"/>
                  <a:pt x="555" y="541"/>
                </a:cubicBezTo>
                <a:cubicBezTo>
                  <a:pt x="398" y="698"/>
                  <a:pt x="398" y="698"/>
                  <a:pt x="398" y="698"/>
                </a:cubicBezTo>
                <a:cubicBezTo>
                  <a:pt x="397" y="699"/>
                  <a:pt x="397" y="701"/>
                  <a:pt x="398" y="702"/>
                </a:cubicBezTo>
                <a:cubicBezTo>
                  <a:pt x="399" y="703"/>
                  <a:pt x="399" y="703"/>
                  <a:pt x="400" y="703"/>
                </a:cubicBezTo>
                <a:close/>
                <a:moveTo>
                  <a:pt x="873" y="223"/>
                </a:moveTo>
                <a:cubicBezTo>
                  <a:pt x="872" y="224"/>
                  <a:pt x="872" y="226"/>
                  <a:pt x="873" y="228"/>
                </a:cubicBezTo>
                <a:cubicBezTo>
                  <a:pt x="873" y="228"/>
                  <a:pt x="874" y="229"/>
                  <a:pt x="875" y="229"/>
                </a:cubicBezTo>
                <a:cubicBezTo>
                  <a:pt x="876" y="229"/>
                  <a:pt x="876" y="228"/>
                  <a:pt x="877" y="228"/>
                </a:cubicBezTo>
                <a:cubicBezTo>
                  <a:pt x="1023" y="82"/>
                  <a:pt x="1023" y="82"/>
                  <a:pt x="1023" y="82"/>
                </a:cubicBezTo>
                <a:cubicBezTo>
                  <a:pt x="1024" y="81"/>
                  <a:pt x="1024" y="79"/>
                  <a:pt x="1023" y="78"/>
                </a:cubicBezTo>
                <a:cubicBezTo>
                  <a:pt x="1021" y="77"/>
                  <a:pt x="1019" y="77"/>
                  <a:pt x="1018" y="78"/>
                </a:cubicBezTo>
                <a:lnTo>
                  <a:pt x="873" y="223"/>
                </a:lnTo>
                <a:close/>
                <a:moveTo>
                  <a:pt x="1062" y="42"/>
                </a:moveTo>
                <a:cubicBezTo>
                  <a:pt x="1063" y="42"/>
                  <a:pt x="1063" y="41"/>
                  <a:pt x="1064" y="41"/>
                </a:cubicBezTo>
                <a:cubicBezTo>
                  <a:pt x="1069" y="36"/>
                  <a:pt x="1069" y="36"/>
                  <a:pt x="1069" y="36"/>
                </a:cubicBezTo>
                <a:cubicBezTo>
                  <a:pt x="1070" y="35"/>
                  <a:pt x="1070" y="33"/>
                  <a:pt x="1069" y="32"/>
                </a:cubicBezTo>
                <a:cubicBezTo>
                  <a:pt x="1067" y="30"/>
                  <a:pt x="1066" y="30"/>
                  <a:pt x="1064" y="32"/>
                </a:cubicBezTo>
                <a:cubicBezTo>
                  <a:pt x="1060" y="36"/>
                  <a:pt x="1060" y="36"/>
                  <a:pt x="1060" y="36"/>
                </a:cubicBezTo>
                <a:cubicBezTo>
                  <a:pt x="1058" y="38"/>
                  <a:pt x="1058" y="39"/>
                  <a:pt x="1060" y="41"/>
                </a:cubicBezTo>
                <a:cubicBezTo>
                  <a:pt x="1060" y="41"/>
                  <a:pt x="1061" y="42"/>
                  <a:pt x="1062" y="42"/>
                </a:cubicBezTo>
                <a:close/>
                <a:moveTo>
                  <a:pt x="867" y="250"/>
                </a:moveTo>
                <a:cubicBezTo>
                  <a:pt x="868" y="250"/>
                  <a:pt x="869" y="250"/>
                  <a:pt x="870" y="249"/>
                </a:cubicBezTo>
                <a:cubicBezTo>
                  <a:pt x="878" y="240"/>
                  <a:pt x="878" y="240"/>
                  <a:pt x="878" y="240"/>
                </a:cubicBezTo>
                <a:cubicBezTo>
                  <a:pt x="880" y="239"/>
                  <a:pt x="880" y="237"/>
                  <a:pt x="878" y="236"/>
                </a:cubicBezTo>
                <a:cubicBezTo>
                  <a:pt x="877" y="235"/>
                  <a:pt x="875" y="235"/>
                  <a:pt x="874" y="236"/>
                </a:cubicBezTo>
                <a:cubicBezTo>
                  <a:pt x="865" y="245"/>
                  <a:pt x="865" y="245"/>
                  <a:pt x="865" y="245"/>
                </a:cubicBezTo>
                <a:cubicBezTo>
                  <a:pt x="864" y="246"/>
                  <a:pt x="864" y="248"/>
                  <a:pt x="865" y="249"/>
                </a:cubicBezTo>
                <a:cubicBezTo>
                  <a:pt x="866" y="250"/>
                  <a:pt x="867" y="250"/>
                  <a:pt x="867" y="250"/>
                </a:cubicBezTo>
                <a:close/>
                <a:moveTo>
                  <a:pt x="708" y="410"/>
                </a:moveTo>
                <a:cubicBezTo>
                  <a:pt x="709" y="410"/>
                  <a:pt x="709" y="409"/>
                  <a:pt x="710" y="409"/>
                </a:cubicBezTo>
                <a:cubicBezTo>
                  <a:pt x="840" y="279"/>
                  <a:pt x="840" y="279"/>
                  <a:pt x="840" y="279"/>
                </a:cubicBezTo>
                <a:cubicBezTo>
                  <a:pt x="841" y="278"/>
                  <a:pt x="841" y="276"/>
                  <a:pt x="840" y="275"/>
                </a:cubicBezTo>
                <a:cubicBezTo>
                  <a:pt x="839" y="273"/>
                  <a:pt x="837" y="273"/>
                  <a:pt x="835" y="275"/>
                </a:cubicBezTo>
                <a:cubicBezTo>
                  <a:pt x="706" y="404"/>
                  <a:pt x="706" y="404"/>
                  <a:pt x="706" y="404"/>
                </a:cubicBezTo>
                <a:cubicBezTo>
                  <a:pt x="704" y="406"/>
                  <a:pt x="704" y="407"/>
                  <a:pt x="706" y="409"/>
                </a:cubicBezTo>
                <a:cubicBezTo>
                  <a:pt x="706" y="409"/>
                  <a:pt x="707" y="410"/>
                  <a:pt x="708" y="410"/>
                </a:cubicBezTo>
                <a:close/>
                <a:moveTo>
                  <a:pt x="1037" y="82"/>
                </a:moveTo>
                <a:cubicBezTo>
                  <a:pt x="1038" y="81"/>
                  <a:pt x="1038" y="79"/>
                  <a:pt x="1037" y="78"/>
                </a:cubicBezTo>
                <a:cubicBezTo>
                  <a:pt x="1035" y="77"/>
                  <a:pt x="1033" y="77"/>
                  <a:pt x="1032" y="78"/>
                </a:cubicBezTo>
                <a:cubicBezTo>
                  <a:pt x="880" y="230"/>
                  <a:pt x="880" y="230"/>
                  <a:pt x="880" y="230"/>
                </a:cubicBezTo>
                <a:cubicBezTo>
                  <a:pt x="879" y="231"/>
                  <a:pt x="879" y="233"/>
                  <a:pt x="880" y="234"/>
                </a:cubicBezTo>
                <a:cubicBezTo>
                  <a:pt x="881" y="235"/>
                  <a:pt x="881" y="235"/>
                  <a:pt x="882" y="235"/>
                </a:cubicBezTo>
                <a:cubicBezTo>
                  <a:pt x="883" y="235"/>
                  <a:pt x="884" y="235"/>
                  <a:pt x="884" y="234"/>
                </a:cubicBezTo>
                <a:lnTo>
                  <a:pt x="1037" y="82"/>
                </a:lnTo>
                <a:close/>
                <a:moveTo>
                  <a:pt x="849" y="268"/>
                </a:moveTo>
                <a:cubicBezTo>
                  <a:pt x="850" y="268"/>
                  <a:pt x="851" y="268"/>
                  <a:pt x="852" y="267"/>
                </a:cubicBezTo>
                <a:cubicBezTo>
                  <a:pt x="856" y="262"/>
                  <a:pt x="856" y="262"/>
                  <a:pt x="856" y="262"/>
                </a:cubicBezTo>
                <a:cubicBezTo>
                  <a:pt x="858" y="261"/>
                  <a:pt x="858" y="259"/>
                  <a:pt x="856" y="258"/>
                </a:cubicBezTo>
                <a:cubicBezTo>
                  <a:pt x="855" y="257"/>
                  <a:pt x="853" y="257"/>
                  <a:pt x="852" y="258"/>
                </a:cubicBezTo>
                <a:cubicBezTo>
                  <a:pt x="847" y="263"/>
                  <a:pt x="847" y="263"/>
                  <a:pt x="847" y="263"/>
                </a:cubicBezTo>
                <a:cubicBezTo>
                  <a:pt x="846" y="264"/>
                  <a:pt x="846" y="266"/>
                  <a:pt x="847" y="267"/>
                </a:cubicBezTo>
                <a:cubicBezTo>
                  <a:pt x="848" y="268"/>
                  <a:pt x="849" y="268"/>
                  <a:pt x="849" y="268"/>
                </a:cubicBezTo>
                <a:close/>
                <a:moveTo>
                  <a:pt x="401" y="717"/>
                </a:moveTo>
                <a:cubicBezTo>
                  <a:pt x="401" y="717"/>
                  <a:pt x="402" y="716"/>
                  <a:pt x="403" y="716"/>
                </a:cubicBezTo>
                <a:cubicBezTo>
                  <a:pt x="572" y="546"/>
                  <a:pt x="572" y="546"/>
                  <a:pt x="572" y="546"/>
                </a:cubicBezTo>
                <a:cubicBezTo>
                  <a:pt x="574" y="545"/>
                  <a:pt x="574" y="543"/>
                  <a:pt x="572" y="542"/>
                </a:cubicBezTo>
                <a:cubicBezTo>
                  <a:pt x="571" y="541"/>
                  <a:pt x="569" y="541"/>
                  <a:pt x="568" y="542"/>
                </a:cubicBezTo>
                <a:cubicBezTo>
                  <a:pt x="399" y="711"/>
                  <a:pt x="399" y="711"/>
                  <a:pt x="399" y="711"/>
                </a:cubicBezTo>
                <a:cubicBezTo>
                  <a:pt x="397" y="713"/>
                  <a:pt x="397" y="715"/>
                  <a:pt x="399" y="716"/>
                </a:cubicBezTo>
                <a:cubicBezTo>
                  <a:pt x="399" y="716"/>
                  <a:pt x="400" y="717"/>
                  <a:pt x="401" y="717"/>
                </a:cubicBezTo>
                <a:close/>
                <a:moveTo>
                  <a:pt x="1053" y="75"/>
                </a:moveTo>
                <a:cubicBezTo>
                  <a:pt x="1054" y="76"/>
                  <a:pt x="1055" y="76"/>
                  <a:pt x="1056" y="76"/>
                </a:cubicBezTo>
                <a:cubicBezTo>
                  <a:pt x="1056" y="76"/>
                  <a:pt x="1057" y="76"/>
                  <a:pt x="1058" y="75"/>
                </a:cubicBezTo>
                <a:cubicBezTo>
                  <a:pt x="1059" y="74"/>
                  <a:pt x="1059" y="74"/>
                  <a:pt x="1059" y="74"/>
                </a:cubicBezTo>
                <a:cubicBezTo>
                  <a:pt x="1060" y="72"/>
                  <a:pt x="1060" y="71"/>
                  <a:pt x="1059" y="69"/>
                </a:cubicBezTo>
                <a:cubicBezTo>
                  <a:pt x="1058" y="68"/>
                  <a:pt x="1056" y="68"/>
                  <a:pt x="1055" y="69"/>
                </a:cubicBezTo>
                <a:cubicBezTo>
                  <a:pt x="1053" y="71"/>
                  <a:pt x="1053" y="71"/>
                  <a:pt x="1053" y="71"/>
                </a:cubicBezTo>
                <a:cubicBezTo>
                  <a:pt x="1052" y="72"/>
                  <a:pt x="1052" y="74"/>
                  <a:pt x="1053" y="75"/>
                </a:cubicBezTo>
                <a:close/>
                <a:moveTo>
                  <a:pt x="1052" y="76"/>
                </a:moveTo>
                <a:cubicBezTo>
                  <a:pt x="1051" y="75"/>
                  <a:pt x="1049" y="75"/>
                  <a:pt x="1048" y="76"/>
                </a:cubicBezTo>
                <a:cubicBezTo>
                  <a:pt x="890" y="234"/>
                  <a:pt x="890" y="234"/>
                  <a:pt x="890" y="234"/>
                </a:cubicBezTo>
                <a:cubicBezTo>
                  <a:pt x="889" y="235"/>
                  <a:pt x="889" y="237"/>
                  <a:pt x="890" y="238"/>
                </a:cubicBezTo>
                <a:cubicBezTo>
                  <a:pt x="891" y="239"/>
                  <a:pt x="891" y="239"/>
                  <a:pt x="892" y="239"/>
                </a:cubicBezTo>
                <a:cubicBezTo>
                  <a:pt x="893" y="239"/>
                  <a:pt x="894" y="239"/>
                  <a:pt x="894" y="238"/>
                </a:cubicBezTo>
                <a:cubicBezTo>
                  <a:pt x="1052" y="81"/>
                  <a:pt x="1052" y="81"/>
                  <a:pt x="1052" y="81"/>
                </a:cubicBezTo>
                <a:cubicBezTo>
                  <a:pt x="1053" y="79"/>
                  <a:pt x="1053" y="77"/>
                  <a:pt x="1052" y="76"/>
                </a:cubicBezTo>
                <a:close/>
                <a:moveTo>
                  <a:pt x="874" y="254"/>
                </a:moveTo>
                <a:cubicBezTo>
                  <a:pt x="875" y="254"/>
                  <a:pt x="876" y="255"/>
                  <a:pt x="877" y="255"/>
                </a:cubicBezTo>
                <a:cubicBezTo>
                  <a:pt x="877" y="255"/>
                  <a:pt x="878" y="254"/>
                  <a:pt x="879" y="254"/>
                </a:cubicBezTo>
                <a:cubicBezTo>
                  <a:pt x="887" y="246"/>
                  <a:pt x="887" y="246"/>
                  <a:pt x="887" y="246"/>
                </a:cubicBezTo>
                <a:cubicBezTo>
                  <a:pt x="888" y="245"/>
                  <a:pt x="888" y="243"/>
                  <a:pt x="887" y="242"/>
                </a:cubicBezTo>
                <a:cubicBezTo>
                  <a:pt x="886" y="240"/>
                  <a:pt x="884" y="240"/>
                  <a:pt x="882" y="242"/>
                </a:cubicBezTo>
                <a:cubicBezTo>
                  <a:pt x="874" y="249"/>
                  <a:pt x="874" y="249"/>
                  <a:pt x="874" y="249"/>
                </a:cubicBezTo>
                <a:cubicBezTo>
                  <a:pt x="873" y="251"/>
                  <a:pt x="873" y="253"/>
                  <a:pt x="874" y="254"/>
                </a:cubicBezTo>
                <a:close/>
                <a:moveTo>
                  <a:pt x="401" y="732"/>
                </a:moveTo>
                <a:cubicBezTo>
                  <a:pt x="580" y="552"/>
                  <a:pt x="580" y="552"/>
                  <a:pt x="580" y="552"/>
                </a:cubicBezTo>
                <a:cubicBezTo>
                  <a:pt x="582" y="551"/>
                  <a:pt x="582" y="549"/>
                  <a:pt x="580" y="548"/>
                </a:cubicBezTo>
                <a:cubicBezTo>
                  <a:pt x="579" y="547"/>
                  <a:pt x="577" y="547"/>
                  <a:pt x="576" y="548"/>
                </a:cubicBezTo>
                <a:cubicBezTo>
                  <a:pt x="396" y="727"/>
                  <a:pt x="396" y="727"/>
                  <a:pt x="396" y="727"/>
                </a:cubicBezTo>
                <a:cubicBezTo>
                  <a:pt x="395" y="729"/>
                  <a:pt x="395" y="731"/>
                  <a:pt x="396" y="732"/>
                </a:cubicBezTo>
                <a:cubicBezTo>
                  <a:pt x="397" y="732"/>
                  <a:pt x="398" y="733"/>
                  <a:pt x="399" y="733"/>
                </a:cubicBezTo>
                <a:cubicBezTo>
                  <a:pt x="399" y="733"/>
                  <a:pt x="400" y="732"/>
                  <a:pt x="401" y="732"/>
                </a:cubicBezTo>
                <a:close/>
                <a:moveTo>
                  <a:pt x="703" y="430"/>
                </a:moveTo>
                <a:cubicBezTo>
                  <a:pt x="856" y="276"/>
                  <a:pt x="856" y="276"/>
                  <a:pt x="856" y="276"/>
                </a:cubicBezTo>
                <a:cubicBezTo>
                  <a:pt x="858" y="275"/>
                  <a:pt x="858" y="273"/>
                  <a:pt x="856" y="272"/>
                </a:cubicBezTo>
                <a:cubicBezTo>
                  <a:pt x="855" y="271"/>
                  <a:pt x="853" y="271"/>
                  <a:pt x="852" y="272"/>
                </a:cubicBezTo>
                <a:cubicBezTo>
                  <a:pt x="698" y="426"/>
                  <a:pt x="698" y="426"/>
                  <a:pt x="698" y="426"/>
                </a:cubicBezTo>
                <a:cubicBezTo>
                  <a:pt x="697" y="427"/>
                  <a:pt x="697" y="429"/>
                  <a:pt x="698" y="430"/>
                </a:cubicBezTo>
                <a:cubicBezTo>
                  <a:pt x="699" y="431"/>
                  <a:pt x="700" y="431"/>
                  <a:pt x="700" y="431"/>
                </a:cubicBezTo>
                <a:cubicBezTo>
                  <a:pt x="701" y="431"/>
                  <a:pt x="702" y="431"/>
                  <a:pt x="703" y="430"/>
                </a:cubicBezTo>
                <a:close/>
                <a:moveTo>
                  <a:pt x="870" y="276"/>
                </a:moveTo>
                <a:cubicBezTo>
                  <a:pt x="871" y="276"/>
                  <a:pt x="871" y="275"/>
                  <a:pt x="872" y="275"/>
                </a:cubicBezTo>
                <a:cubicBezTo>
                  <a:pt x="875" y="271"/>
                  <a:pt x="875" y="271"/>
                  <a:pt x="875" y="271"/>
                </a:cubicBezTo>
                <a:cubicBezTo>
                  <a:pt x="877" y="270"/>
                  <a:pt x="877" y="268"/>
                  <a:pt x="875" y="267"/>
                </a:cubicBezTo>
                <a:cubicBezTo>
                  <a:pt x="874" y="266"/>
                  <a:pt x="872" y="266"/>
                  <a:pt x="871" y="267"/>
                </a:cubicBezTo>
                <a:cubicBezTo>
                  <a:pt x="868" y="270"/>
                  <a:pt x="868" y="270"/>
                  <a:pt x="868" y="270"/>
                </a:cubicBezTo>
                <a:cubicBezTo>
                  <a:pt x="866" y="271"/>
                  <a:pt x="866" y="273"/>
                  <a:pt x="868" y="275"/>
                </a:cubicBezTo>
                <a:cubicBezTo>
                  <a:pt x="868" y="275"/>
                  <a:pt x="869" y="276"/>
                  <a:pt x="870" y="276"/>
                </a:cubicBezTo>
                <a:close/>
                <a:moveTo>
                  <a:pt x="862" y="280"/>
                </a:moveTo>
                <a:cubicBezTo>
                  <a:pt x="861" y="279"/>
                  <a:pt x="859" y="279"/>
                  <a:pt x="858" y="280"/>
                </a:cubicBezTo>
                <a:cubicBezTo>
                  <a:pt x="700" y="438"/>
                  <a:pt x="700" y="438"/>
                  <a:pt x="700" y="438"/>
                </a:cubicBezTo>
                <a:cubicBezTo>
                  <a:pt x="699" y="439"/>
                  <a:pt x="699" y="441"/>
                  <a:pt x="700" y="442"/>
                </a:cubicBezTo>
                <a:cubicBezTo>
                  <a:pt x="701" y="443"/>
                  <a:pt x="702" y="443"/>
                  <a:pt x="702" y="443"/>
                </a:cubicBezTo>
                <a:cubicBezTo>
                  <a:pt x="703" y="443"/>
                  <a:pt x="704" y="443"/>
                  <a:pt x="704" y="442"/>
                </a:cubicBezTo>
                <a:cubicBezTo>
                  <a:pt x="862" y="285"/>
                  <a:pt x="862" y="285"/>
                  <a:pt x="862" y="285"/>
                </a:cubicBezTo>
                <a:cubicBezTo>
                  <a:pt x="863" y="283"/>
                  <a:pt x="863" y="281"/>
                  <a:pt x="862" y="280"/>
                </a:cubicBezTo>
                <a:close/>
                <a:moveTo>
                  <a:pt x="583" y="555"/>
                </a:moveTo>
                <a:cubicBezTo>
                  <a:pt x="399" y="738"/>
                  <a:pt x="399" y="738"/>
                  <a:pt x="399" y="738"/>
                </a:cubicBezTo>
                <a:cubicBezTo>
                  <a:pt x="398" y="740"/>
                  <a:pt x="398" y="742"/>
                  <a:pt x="399" y="743"/>
                </a:cubicBezTo>
                <a:cubicBezTo>
                  <a:pt x="400" y="743"/>
                  <a:pt x="401" y="744"/>
                  <a:pt x="402" y="744"/>
                </a:cubicBezTo>
                <a:cubicBezTo>
                  <a:pt x="402" y="744"/>
                  <a:pt x="403" y="743"/>
                  <a:pt x="404" y="743"/>
                </a:cubicBezTo>
                <a:cubicBezTo>
                  <a:pt x="587" y="559"/>
                  <a:pt x="587" y="559"/>
                  <a:pt x="587" y="559"/>
                </a:cubicBezTo>
                <a:cubicBezTo>
                  <a:pt x="589" y="558"/>
                  <a:pt x="589" y="556"/>
                  <a:pt x="587" y="555"/>
                </a:cubicBezTo>
                <a:cubicBezTo>
                  <a:pt x="586" y="554"/>
                  <a:pt x="584" y="554"/>
                  <a:pt x="583" y="555"/>
                </a:cubicBezTo>
                <a:close/>
                <a:moveTo>
                  <a:pt x="1084" y="61"/>
                </a:moveTo>
                <a:cubicBezTo>
                  <a:pt x="1085" y="61"/>
                  <a:pt x="1086" y="61"/>
                  <a:pt x="1087" y="60"/>
                </a:cubicBezTo>
                <a:cubicBezTo>
                  <a:pt x="1090" y="57"/>
                  <a:pt x="1090" y="57"/>
                  <a:pt x="1090" y="57"/>
                </a:cubicBezTo>
                <a:cubicBezTo>
                  <a:pt x="1091" y="56"/>
                  <a:pt x="1091" y="54"/>
                  <a:pt x="1090" y="53"/>
                </a:cubicBezTo>
                <a:cubicBezTo>
                  <a:pt x="1088" y="51"/>
                  <a:pt x="1087" y="51"/>
                  <a:pt x="1085" y="53"/>
                </a:cubicBezTo>
                <a:cubicBezTo>
                  <a:pt x="1082" y="56"/>
                  <a:pt x="1082" y="56"/>
                  <a:pt x="1082" y="56"/>
                </a:cubicBezTo>
                <a:cubicBezTo>
                  <a:pt x="1081" y="57"/>
                  <a:pt x="1081" y="59"/>
                  <a:pt x="1082" y="60"/>
                </a:cubicBezTo>
                <a:cubicBezTo>
                  <a:pt x="1083" y="61"/>
                  <a:pt x="1084" y="61"/>
                  <a:pt x="1084" y="61"/>
                </a:cubicBezTo>
                <a:close/>
                <a:moveTo>
                  <a:pt x="885" y="261"/>
                </a:moveTo>
                <a:cubicBezTo>
                  <a:pt x="885" y="261"/>
                  <a:pt x="886" y="260"/>
                  <a:pt x="887" y="260"/>
                </a:cubicBezTo>
                <a:cubicBezTo>
                  <a:pt x="895" y="252"/>
                  <a:pt x="895" y="252"/>
                  <a:pt x="895" y="252"/>
                </a:cubicBezTo>
                <a:cubicBezTo>
                  <a:pt x="896" y="251"/>
                  <a:pt x="896" y="249"/>
                  <a:pt x="895" y="248"/>
                </a:cubicBezTo>
                <a:cubicBezTo>
                  <a:pt x="893" y="247"/>
                  <a:pt x="891" y="247"/>
                  <a:pt x="890" y="248"/>
                </a:cubicBezTo>
                <a:cubicBezTo>
                  <a:pt x="883" y="255"/>
                  <a:pt x="883" y="255"/>
                  <a:pt x="883" y="255"/>
                </a:cubicBezTo>
                <a:cubicBezTo>
                  <a:pt x="881" y="257"/>
                  <a:pt x="881" y="259"/>
                  <a:pt x="883" y="260"/>
                </a:cubicBezTo>
                <a:cubicBezTo>
                  <a:pt x="883" y="260"/>
                  <a:pt x="884" y="261"/>
                  <a:pt x="885" y="261"/>
                </a:cubicBezTo>
                <a:close/>
                <a:moveTo>
                  <a:pt x="937" y="200"/>
                </a:moveTo>
                <a:cubicBezTo>
                  <a:pt x="898" y="240"/>
                  <a:pt x="898" y="240"/>
                  <a:pt x="898" y="240"/>
                </a:cubicBezTo>
                <a:cubicBezTo>
                  <a:pt x="897" y="241"/>
                  <a:pt x="897" y="243"/>
                  <a:pt x="898" y="244"/>
                </a:cubicBezTo>
                <a:cubicBezTo>
                  <a:pt x="898" y="245"/>
                  <a:pt x="899" y="245"/>
                  <a:pt x="900" y="245"/>
                </a:cubicBezTo>
                <a:cubicBezTo>
                  <a:pt x="901" y="245"/>
                  <a:pt x="902" y="245"/>
                  <a:pt x="902" y="244"/>
                </a:cubicBezTo>
                <a:cubicBezTo>
                  <a:pt x="942" y="205"/>
                  <a:pt x="942" y="205"/>
                  <a:pt x="942" y="205"/>
                </a:cubicBezTo>
                <a:cubicBezTo>
                  <a:pt x="1072" y="75"/>
                  <a:pt x="1072" y="75"/>
                  <a:pt x="1072" y="75"/>
                </a:cubicBezTo>
                <a:cubicBezTo>
                  <a:pt x="1073" y="74"/>
                  <a:pt x="1073" y="72"/>
                  <a:pt x="1072" y="70"/>
                </a:cubicBezTo>
                <a:cubicBezTo>
                  <a:pt x="1071" y="69"/>
                  <a:pt x="1069" y="69"/>
                  <a:pt x="1068" y="70"/>
                </a:cubicBezTo>
                <a:lnTo>
                  <a:pt x="937" y="200"/>
                </a:lnTo>
                <a:close/>
                <a:moveTo>
                  <a:pt x="860" y="300"/>
                </a:moveTo>
                <a:cubicBezTo>
                  <a:pt x="861" y="299"/>
                  <a:pt x="861" y="297"/>
                  <a:pt x="860" y="296"/>
                </a:cubicBezTo>
                <a:cubicBezTo>
                  <a:pt x="859" y="295"/>
                  <a:pt x="857" y="295"/>
                  <a:pt x="856" y="296"/>
                </a:cubicBezTo>
                <a:cubicBezTo>
                  <a:pt x="708" y="444"/>
                  <a:pt x="708" y="444"/>
                  <a:pt x="708" y="444"/>
                </a:cubicBezTo>
                <a:cubicBezTo>
                  <a:pt x="707" y="445"/>
                  <a:pt x="707" y="447"/>
                  <a:pt x="708" y="448"/>
                </a:cubicBezTo>
                <a:cubicBezTo>
                  <a:pt x="708" y="449"/>
                  <a:pt x="709" y="449"/>
                  <a:pt x="710" y="449"/>
                </a:cubicBezTo>
                <a:cubicBezTo>
                  <a:pt x="711" y="449"/>
                  <a:pt x="712" y="449"/>
                  <a:pt x="712" y="448"/>
                </a:cubicBezTo>
                <a:lnTo>
                  <a:pt x="860" y="300"/>
                </a:lnTo>
                <a:close/>
                <a:moveTo>
                  <a:pt x="904" y="253"/>
                </a:moveTo>
                <a:cubicBezTo>
                  <a:pt x="904" y="253"/>
                  <a:pt x="905" y="254"/>
                  <a:pt x="906" y="254"/>
                </a:cubicBezTo>
                <a:cubicBezTo>
                  <a:pt x="906" y="254"/>
                  <a:pt x="907" y="253"/>
                  <a:pt x="908" y="253"/>
                </a:cubicBezTo>
                <a:cubicBezTo>
                  <a:pt x="1083" y="77"/>
                  <a:pt x="1083" y="77"/>
                  <a:pt x="1083" y="77"/>
                </a:cubicBezTo>
                <a:cubicBezTo>
                  <a:pt x="1102" y="59"/>
                  <a:pt x="1102" y="59"/>
                  <a:pt x="1102" y="59"/>
                </a:cubicBezTo>
                <a:cubicBezTo>
                  <a:pt x="1103" y="58"/>
                  <a:pt x="1103" y="56"/>
                  <a:pt x="1102" y="54"/>
                </a:cubicBezTo>
                <a:cubicBezTo>
                  <a:pt x="1101" y="53"/>
                  <a:pt x="1099" y="53"/>
                  <a:pt x="1098" y="54"/>
                </a:cubicBezTo>
                <a:cubicBezTo>
                  <a:pt x="1079" y="73"/>
                  <a:pt x="1079" y="73"/>
                  <a:pt x="1079" y="73"/>
                </a:cubicBezTo>
                <a:cubicBezTo>
                  <a:pt x="904" y="248"/>
                  <a:pt x="904" y="248"/>
                  <a:pt x="904" y="248"/>
                </a:cubicBezTo>
                <a:cubicBezTo>
                  <a:pt x="902" y="250"/>
                  <a:pt x="902" y="252"/>
                  <a:pt x="904" y="253"/>
                </a:cubicBezTo>
                <a:close/>
                <a:moveTo>
                  <a:pt x="1137" y="22"/>
                </a:moveTo>
                <a:cubicBezTo>
                  <a:pt x="1138" y="22"/>
                  <a:pt x="1139" y="22"/>
                  <a:pt x="1139" y="21"/>
                </a:cubicBezTo>
                <a:cubicBezTo>
                  <a:pt x="1144" y="16"/>
                  <a:pt x="1144" y="16"/>
                  <a:pt x="1144" y="16"/>
                </a:cubicBezTo>
                <a:cubicBezTo>
                  <a:pt x="1146" y="15"/>
                  <a:pt x="1146" y="13"/>
                  <a:pt x="1144" y="12"/>
                </a:cubicBezTo>
                <a:cubicBezTo>
                  <a:pt x="1143" y="11"/>
                  <a:pt x="1141" y="11"/>
                  <a:pt x="1140" y="12"/>
                </a:cubicBezTo>
                <a:cubicBezTo>
                  <a:pt x="1135" y="17"/>
                  <a:pt x="1135" y="17"/>
                  <a:pt x="1135" y="17"/>
                </a:cubicBezTo>
                <a:cubicBezTo>
                  <a:pt x="1134" y="18"/>
                  <a:pt x="1134" y="20"/>
                  <a:pt x="1135" y="21"/>
                </a:cubicBezTo>
                <a:cubicBezTo>
                  <a:pt x="1136" y="22"/>
                  <a:pt x="1136" y="22"/>
                  <a:pt x="1137" y="22"/>
                </a:cubicBezTo>
                <a:close/>
                <a:moveTo>
                  <a:pt x="879" y="280"/>
                </a:moveTo>
                <a:cubicBezTo>
                  <a:pt x="880" y="280"/>
                  <a:pt x="881" y="280"/>
                  <a:pt x="881" y="279"/>
                </a:cubicBezTo>
                <a:cubicBezTo>
                  <a:pt x="888" y="272"/>
                  <a:pt x="888" y="272"/>
                  <a:pt x="888" y="272"/>
                </a:cubicBezTo>
                <a:cubicBezTo>
                  <a:pt x="888" y="272"/>
                  <a:pt x="888" y="272"/>
                  <a:pt x="889" y="272"/>
                </a:cubicBezTo>
                <a:cubicBezTo>
                  <a:pt x="889" y="272"/>
                  <a:pt x="889" y="272"/>
                  <a:pt x="889" y="272"/>
                </a:cubicBezTo>
                <a:cubicBezTo>
                  <a:pt x="900" y="260"/>
                  <a:pt x="900" y="260"/>
                  <a:pt x="900" y="260"/>
                </a:cubicBezTo>
                <a:cubicBezTo>
                  <a:pt x="900" y="260"/>
                  <a:pt x="900" y="260"/>
                  <a:pt x="900" y="260"/>
                </a:cubicBezTo>
                <a:cubicBezTo>
                  <a:pt x="903" y="258"/>
                  <a:pt x="903" y="258"/>
                  <a:pt x="903" y="258"/>
                </a:cubicBezTo>
                <a:cubicBezTo>
                  <a:pt x="904" y="257"/>
                  <a:pt x="904" y="255"/>
                  <a:pt x="903" y="253"/>
                </a:cubicBezTo>
                <a:cubicBezTo>
                  <a:pt x="902" y="252"/>
                  <a:pt x="900" y="252"/>
                  <a:pt x="899" y="253"/>
                </a:cubicBezTo>
                <a:cubicBezTo>
                  <a:pt x="897" y="256"/>
                  <a:pt x="897" y="256"/>
                  <a:pt x="897" y="256"/>
                </a:cubicBezTo>
                <a:cubicBezTo>
                  <a:pt x="897" y="256"/>
                  <a:pt x="897" y="256"/>
                  <a:pt x="897" y="256"/>
                </a:cubicBezTo>
                <a:cubicBezTo>
                  <a:pt x="885" y="267"/>
                  <a:pt x="885" y="267"/>
                  <a:pt x="885" y="267"/>
                </a:cubicBezTo>
                <a:cubicBezTo>
                  <a:pt x="885" y="267"/>
                  <a:pt x="885" y="268"/>
                  <a:pt x="885" y="268"/>
                </a:cubicBezTo>
                <a:cubicBezTo>
                  <a:pt x="884" y="268"/>
                  <a:pt x="884" y="268"/>
                  <a:pt x="884" y="268"/>
                </a:cubicBezTo>
                <a:cubicBezTo>
                  <a:pt x="877" y="275"/>
                  <a:pt x="877" y="275"/>
                  <a:pt x="877" y="275"/>
                </a:cubicBezTo>
                <a:cubicBezTo>
                  <a:pt x="876" y="276"/>
                  <a:pt x="876" y="278"/>
                  <a:pt x="877" y="279"/>
                </a:cubicBezTo>
                <a:cubicBezTo>
                  <a:pt x="877" y="280"/>
                  <a:pt x="878" y="280"/>
                  <a:pt x="879" y="280"/>
                </a:cubicBezTo>
                <a:close/>
                <a:moveTo>
                  <a:pt x="399" y="757"/>
                </a:moveTo>
                <a:cubicBezTo>
                  <a:pt x="400" y="758"/>
                  <a:pt x="400" y="758"/>
                  <a:pt x="401" y="758"/>
                </a:cubicBezTo>
                <a:cubicBezTo>
                  <a:pt x="402" y="758"/>
                  <a:pt x="403" y="758"/>
                  <a:pt x="403" y="757"/>
                </a:cubicBezTo>
                <a:cubicBezTo>
                  <a:pt x="598" y="563"/>
                  <a:pt x="598" y="563"/>
                  <a:pt x="598" y="563"/>
                </a:cubicBezTo>
                <a:cubicBezTo>
                  <a:pt x="599" y="561"/>
                  <a:pt x="599" y="559"/>
                  <a:pt x="598" y="558"/>
                </a:cubicBezTo>
                <a:cubicBezTo>
                  <a:pt x="597" y="557"/>
                  <a:pt x="595" y="557"/>
                  <a:pt x="594" y="558"/>
                </a:cubicBezTo>
                <a:cubicBezTo>
                  <a:pt x="399" y="753"/>
                  <a:pt x="399" y="753"/>
                  <a:pt x="399" y="753"/>
                </a:cubicBezTo>
                <a:cubicBezTo>
                  <a:pt x="398" y="754"/>
                  <a:pt x="398" y="756"/>
                  <a:pt x="399" y="757"/>
                </a:cubicBezTo>
                <a:close/>
                <a:moveTo>
                  <a:pt x="1146" y="24"/>
                </a:moveTo>
                <a:cubicBezTo>
                  <a:pt x="1147" y="25"/>
                  <a:pt x="1147" y="25"/>
                  <a:pt x="1148" y="25"/>
                </a:cubicBezTo>
                <a:cubicBezTo>
                  <a:pt x="1149" y="25"/>
                  <a:pt x="1150" y="25"/>
                  <a:pt x="1150" y="24"/>
                </a:cubicBezTo>
                <a:cubicBezTo>
                  <a:pt x="1154" y="20"/>
                  <a:pt x="1154" y="20"/>
                  <a:pt x="1154" y="20"/>
                </a:cubicBezTo>
                <a:cubicBezTo>
                  <a:pt x="1154" y="20"/>
                  <a:pt x="1154" y="20"/>
                  <a:pt x="1154" y="20"/>
                </a:cubicBezTo>
                <a:cubicBezTo>
                  <a:pt x="1155" y="20"/>
                  <a:pt x="1155" y="20"/>
                  <a:pt x="1155" y="20"/>
                </a:cubicBezTo>
                <a:cubicBezTo>
                  <a:pt x="1157" y="18"/>
                  <a:pt x="1157" y="18"/>
                  <a:pt x="1157" y="18"/>
                </a:cubicBezTo>
                <a:cubicBezTo>
                  <a:pt x="1158" y="17"/>
                  <a:pt x="1158" y="15"/>
                  <a:pt x="1157" y="13"/>
                </a:cubicBezTo>
                <a:cubicBezTo>
                  <a:pt x="1156" y="12"/>
                  <a:pt x="1154" y="12"/>
                  <a:pt x="1152" y="13"/>
                </a:cubicBezTo>
                <a:cubicBezTo>
                  <a:pt x="1150" y="15"/>
                  <a:pt x="1150" y="15"/>
                  <a:pt x="1150" y="15"/>
                </a:cubicBezTo>
                <a:cubicBezTo>
                  <a:pt x="1150" y="16"/>
                  <a:pt x="1150" y="16"/>
                  <a:pt x="1150" y="16"/>
                </a:cubicBezTo>
                <a:cubicBezTo>
                  <a:pt x="1150" y="16"/>
                  <a:pt x="1150" y="16"/>
                  <a:pt x="1150" y="16"/>
                </a:cubicBezTo>
                <a:cubicBezTo>
                  <a:pt x="1146" y="20"/>
                  <a:pt x="1146" y="20"/>
                  <a:pt x="1146" y="20"/>
                </a:cubicBezTo>
                <a:cubicBezTo>
                  <a:pt x="1145" y="21"/>
                  <a:pt x="1145" y="23"/>
                  <a:pt x="1146" y="24"/>
                </a:cubicBezTo>
                <a:close/>
                <a:moveTo>
                  <a:pt x="870" y="301"/>
                </a:moveTo>
                <a:cubicBezTo>
                  <a:pt x="868" y="299"/>
                  <a:pt x="866" y="299"/>
                  <a:pt x="865" y="301"/>
                </a:cubicBezTo>
                <a:cubicBezTo>
                  <a:pt x="713" y="453"/>
                  <a:pt x="713" y="453"/>
                  <a:pt x="713" y="453"/>
                </a:cubicBezTo>
                <a:cubicBezTo>
                  <a:pt x="712" y="454"/>
                  <a:pt x="712" y="456"/>
                  <a:pt x="713" y="457"/>
                </a:cubicBezTo>
                <a:cubicBezTo>
                  <a:pt x="714" y="458"/>
                  <a:pt x="714" y="458"/>
                  <a:pt x="715" y="458"/>
                </a:cubicBezTo>
                <a:cubicBezTo>
                  <a:pt x="716" y="458"/>
                  <a:pt x="717" y="458"/>
                  <a:pt x="717" y="457"/>
                </a:cubicBezTo>
                <a:cubicBezTo>
                  <a:pt x="870" y="305"/>
                  <a:pt x="870" y="305"/>
                  <a:pt x="870" y="305"/>
                </a:cubicBezTo>
                <a:cubicBezTo>
                  <a:pt x="871" y="304"/>
                  <a:pt x="871" y="302"/>
                  <a:pt x="870" y="301"/>
                </a:cubicBezTo>
                <a:close/>
                <a:moveTo>
                  <a:pt x="1091" y="73"/>
                </a:moveTo>
                <a:cubicBezTo>
                  <a:pt x="1091" y="73"/>
                  <a:pt x="1091" y="73"/>
                  <a:pt x="1091" y="73"/>
                </a:cubicBezTo>
                <a:cubicBezTo>
                  <a:pt x="906" y="259"/>
                  <a:pt x="906" y="259"/>
                  <a:pt x="906" y="259"/>
                </a:cubicBezTo>
                <a:cubicBezTo>
                  <a:pt x="905" y="260"/>
                  <a:pt x="905" y="262"/>
                  <a:pt x="906" y="264"/>
                </a:cubicBezTo>
                <a:cubicBezTo>
                  <a:pt x="907" y="264"/>
                  <a:pt x="908" y="265"/>
                  <a:pt x="909" y="265"/>
                </a:cubicBezTo>
                <a:cubicBezTo>
                  <a:pt x="909" y="265"/>
                  <a:pt x="910" y="264"/>
                  <a:pt x="911" y="264"/>
                </a:cubicBezTo>
                <a:cubicBezTo>
                  <a:pt x="1109" y="65"/>
                  <a:pt x="1109" y="65"/>
                  <a:pt x="1109" y="65"/>
                </a:cubicBezTo>
                <a:cubicBezTo>
                  <a:pt x="1114" y="60"/>
                  <a:pt x="1114" y="60"/>
                  <a:pt x="1114" y="60"/>
                </a:cubicBezTo>
                <a:cubicBezTo>
                  <a:pt x="1116" y="59"/>
                  <a:pt x="1116" y="57"/>
                  <a:pt x="1114" y="56"/>
                </a:cubicBezTo>
                <a:cubicBezTo>
                  <a:pt x="1113" y="55"/>
                  <a:pt x="1111" y="55"/>
                  <a:pt x="1110" y="56"/>
                </a:cubicBezTo>
                <a:cubicBezTo>
                  <a:pt x="1105" y="61"/>
                  <a:pt x="1105" y="61"/>
                  <a:pt x="1105" y="61"/>
                </a:cubicBezTo>
                <a:cubicBezTo>
                  <a:pt x="1103" y="63"/>
                  <a:pt x="1103" y="63"/>
                  <a:pt x="1103" y="63"/>
                </a:cubicBezTo>
                <a:cubicBezTo>
                  <a:pt x="1103" y="63"/>
                  <a:pt x="1102" y="63"/>
                  <a:pt x="1102" y="63"/>
                </a:cubicBezTo>
                <a:lnTo>
                  <a:pt x="1091" y="73"/>
                </a:lnTo>
                <a:close/>
                <a:moveTo>
                  <a:pt x="597" y="569"/>
                </a:moveTo>
                <a:cubicBezTo>
                  <a:pt x="399" y="767"/>
                  <a:pt x="399" y="767"/>
                  <a:pt x="399" y="767"/>
                </a:cubicBezTo>
                <a:cubicBezTo>
                  <a:pt x="398" y="768"/>
                  <a:pt x="398" y="770"/>
                  <a:pt x="399" y="771"/>
                </a:cubicBezTo>
                <a:cubicBezTo>
                  <a:pt x="399" y="772"/>
                  <a:pt x="400" y="772"/>
                  <a:pt x="401" y="772"/>
                </a:cubicBezTo>
                <a:cubicBezTo>
                  <a:pt x="402" y="772"/>
                  <a:pt x="403" y="772"/>
                  <a:pt x="403" y="771"/>
                </a:cubicBezTo>
                <a:cubicBezTo>
                  <a:pt x="601" y="573"/>
                  <a:pt x="601" y="573"/>
                  <a:pt x="601" y="573"/>
                </a:cubicBezTo>
                <a:cubicBezTo>
                  <a:pt x="603" y="572"/>
                  <a:pt x="603" y="570"/>
                  <a:pt x="601" y="569"/>
                </a:cubicBezTo>
                <a:cubicBezTo>
                  <a:pt x="600" y="568"/>
                  <a:pt x="598" y="568"/>
                  <a:pt x="597" y="569"/>
                </a:cubicBezTo>
                <a:close/>
                <a:moveTo>
                  <a:pt x="880" y="308"/>
                </a:moveTo>
                <a:cubicBezTo>
                  <a:pt x="881" y="307"/>
                  <a:pt x="881" y="305"/>
                  <a:pt x="880" y="304"/>
                </a:cubicBezTo>
                <a:cubicBezTo>
                  <a:pt x="879" y="303"/>
                  <a:pt x="877" y="303"/>
                  <a:pt x="876" y="304"/>
                </a:cubicBezTo>
                <a:cubicBezTo>
                  <a:pt x="720" y="460"/>
                  <a:pt x="720" y="460"/>
                  <a:pt x="720" y="460"/>
                </a:cubicBezTo>
                <a:cubicBezTo>
                  <a:pt x="719" y="461"/>
                  <a:pt x="719" y="463"/>
                  <a:pt x="720" y="464"/>
                </a:cubicBezTo>
                <a:cubicBezTo>
                  <a:pt x="720" y="465"/>
                  <a:pt x="721" y="465"/>
                  <a:pt x="722" y="465"/>
                </a:cubicBezTo>
                <a:cubicBezTo>
                  <a:pt x="723" y="465"/>
                  <a:pt x="724" y="465"/>
                  <a:pt x="724" y="464"/>
                </a:cubicBezTo>
                <a:lnTo>
                  <a:pt x="880" y="308"/>
                </a:lnTo>
                <a:close/>
                <a:moveTo>
                  <a:pt x="966" y="214"/>
                </a:moveTo>
                <a:cubicBezTo>
                  <a:pt x="965" y="215"/>
                  <a:pt x="965" y="217"/>
                  <a:pt x="966" y="218"/>
                </a:cubicBezTo>
                <a:cubicBezTo>
                  <a:pt x="967" y="219"/>
                  <a:pt x="968" y="219"/>
                  <a:pt x="968" y="219"/>
                </a:cubicBezTo>
                <a:cubicBezTo>
                  <a:pt x="969" y="219"/>
                  <a:pt x="970" y="219"/>
                  <a:pt x="971" y="218"/>
                </a:cubicBezTo>
                <a:cubicBezTo>
                  <a:pt x="1116" y="73"/>
                  <a:pt x="1116" y="73"/>
                  <a:pt x="1116" y="73"/>
                </a:cubicBezTo>
                <a:cubicBezTo>
                  <a:pt x="1116" y="72"/>
                  <a:pt x="1116" y="72"/>
                  <a:pt x="1116" y="72"/>
                </a:cubicBezTo>
                <a:cubicBezTo>
                  <a:pt x="1124" y="65"/>
                  <a:pt x="1124" y="65"/>
                  <a:pt x="1124" y="65"/>
                </a:cubicBezTo>
                <a:cubicBezTo>
                  <a:pt x="1128" y="60"/>
                  <a:pt x="1128" y="60"/>
                  <a:pt x="1128" y="60"/>
                </a:cubicBezTo>
                <a:cubicBezTo>
                  <a:pt x="1133" y="56"/>
                  <a:pt x="1133" y="56"/>
                  <a:pt x="1133" y="56"/>
                </a:cubicBezTo>
                <a:cubicBezTo>
                  <a:pt x="1136" y="53"/>
                  <a:pt x="1136" y="53"/>
                  <a:pt x="1136" y="53"/>
                </a:cubicBezTo>
                <a:cubicBezTo>
                  <a:pt x="1137" y="52"/>
                  <a:pt x="1137" y="50"/>
                  <a:pt x="1136" y="49"/>
                </a:cubicBezTo>
                <a:cubicBezTo>
                  <a:pt x="1134" y="47"/>
                  <a:pt x="1132" y="47"/>
                  <a:pt x="1131" y="49"/>
                </a:cubicBezTo>
                <a:cubicBezTo>
                  <a:pt x="1128" y="52"/>
                  <a:pt x="1128" y="52"/>
                  <a:pt x="1128" y="52"/>
                </a:cubicBezTo>
                <a:cubicBezTo>
                  <a:pt x="1118" y="62"/>
                  <a:pt x="1118" y="62"/>
                  <a:pt x="1118" y="62"/>
                </a:cubicBezTo>
                <a:cubicBezTo>
                  <a:pt x="1118" y="62"/>
                  <a:pt x="1118" y="62"/>
                  <a:pt x="1118" y="62"/>
                </a:cubicBezTo>
                <a:cubicBezTo>
                  <a:pt x="1112" y="68"/>
                  <a:pt x="1112" y="68"/>
                  <a:pt x="1112" y="68"/>
                </a:cubicBezTo>
                <a:lnTo>
                  <a:pt x="966" y="214"/>
                </a:lnTo>
                <a:close/>
                <a:moveTo>
                  <a:pt x="956" y="229"/>
                </a:moveTo>
                <a:cubicBezTo>
                  <a:pt x="954" y="227"/>
                  <a:pt x="952" y="227"/>
                  <a:pt x="951" y="229"/>
                </a:cubicBezTo>
                <a:cubicBezTo>
                  <a:pt x="923" y="257"/>
                  <a:pt x="923" y="257"/>
                  <a:pt x="923" y="257"/>
                </a:cubicBezTo>
                <a:cubicBezTo>
                  <a:pt x="914" y="265"/>
                  <a:pt x="914" y="265"/>
                  <a:pt x="914" y="265"/>
                </a:cubicBezTo>
                <a:cubicBezTo>
                  <a:pt x="913" y="267"/>
                  <a:pt x="913" y="269"/>
                  <a:pt x="914" y="270"/>
                </a:cubicBezTo>
                <a:cubicBezTo>
                  <a:pt x="915" y="270"/>
                  <a:pt x="916" y="271"/>
                  <a:pt x="917" y="271"/>
                </a:cubicBezTo>
                <a:cubicBezTo>
                  <a:pt x="917" y="271"/>
                  <a:pt x="918" y="270"/>
                  <a:pt x="919" y="270"/>
                </a:cubicBezTo>
                <a:cubicBezTo>
                  <a:pt x="927" y="261"/>
                  <a:pt x="927" y="261"/>
                  <a:pt x="927" y="261"/>
                </a:cubicBezTo>
                <a:cubicBezTo>
                  <a:pt x="956" y="233"/>
                  <a:pt x="956" y="233"/>
                  <a:pt x="956" y="233"/>
                </a:cubicBezTo>
                <a:cubicBezTo>
                  <a:pt x="957" y="232"/>
                  <a:pt x="957" y="230"/>
                  <a:pt x="956" y="229"/>
                </a:cubicBezTo>
                <a:close/>
                <a:moveTo>
                  <a:pt x="1158" y="27"/>
                </a:moveTo>
                <a:cubicBezTo>
                  <a:pt x="1158" y="27"/>
                  <a:pt x="1159" y="28"/>
                  <a:pt x="1160" y="28"/>
                </a:cubicBezTo>
                <a:cubicBezTo>
                  <a:pt x="1161" y="28"/>
                  <a:pt x="1161" y="27"/>
                  <a:pt x="1162" y="27"/>
                </a:cubicBezTo>
                <a:cubicBezTo>
                  <a:pt x="1167" y="21"/>
                  <a:pt x="1167" y="21"/>
                  <a:pt x="1167" y="21"/>
                </a:cubicBezTo>
                <a:cubicBezTo>
                  <a:pt x="1168" y="20"/>
                  <a:pt x="1168" y="18"/>
                  <a:pt x="1167" y="17"/>
                </a:cubicBezTo>
                <a:cubicBezTo>
                  <a:pt x="1166" y="16"/>
                  <a:pt x="1164" y="16"/>
                  <a:pt x="1163" y="17"/>
                </a:cubicBezTo>
                <a:cubicBezTo>
                  <a:pt x="1158" y="22"/>
                  <a:pt x="1158" y="22"/>
                  <a:pt x="1158" y="22"/>
                </a:cubicBezTo>
                <a:cubicBezTo>
                  <a:pt x="1156" y="23"/>
                  <a:pt x="1156" y="25"/>
                  <a:pt x="1158" y="27"/>
                </a:cubicBezTo>
                <a:close/>
                <a:moveTo>
                  <a:pt x="593" y="594"/>
                </a:moveTo>
                <a:cubicBezTo>
                  <a:pt x="592" y="594"/>
                  <a:pt x="593" y="594"/>
                  <a:pt x="592" y="593"/>
                </a:cubicBezTo>
                <a:cubicBezTo>
                  <a:pt x="592" y="593"/>
                  <a:pt x="592" y="593"/>
                  <a:pt x="592" y="593"/>
                </a:cubicBezTo>
                <a:cubicBezTo>
                  <a:pt x="592" y="593"/>
                  <a:pt x="592" y="593"/>
                  <a:pt x="592" y="593"/>
                </a:cubicBezTo>
                <a:cubicBezTo>
                  <a:pt x="592" y="593"/>
                  <a:pt x="592" y="593"/>
                  <a:pt x="592" y="592"/>
                </a:cubicBezTo>
                <a:cubicBezTo>
                  <a:pt x="592" y="592"/>
                  <a:pt x="592" y="592"/>
                  <a:pt x="592" y="592"/>
                </a:cubicBezTo>
                <a:cubicBezTo>
                  <a:pt x="592" y="592"/>
                  <a:pt x="592" y="592"/>
                  <a:pt x="592" y="592"/>
                </a:cubicBezTo>
                <a:cubicBezTo>
                  <a:pt x="592" y="592"/>
                  <a:pt x="592" y="592"/>
                  <a:pt x="592" y="592"/>
                </a:cubicBezTo>
                <a:cubicBezTo>
                  <a:pt x="591" y="592"/>
                  <a:pt x="591" y="592"/>
                  <a:pt x="591" y="592"/>
                </a:cubicBezTo>
                <a:cubicBezTo>
                  <a:pt x="591" y="592"/>
                  <a:pt x="591" y="592"/>
                  <a:pt x="591" y="592"/>
                </a:cubicBezTo>
                <a:cubicBezTo>
                  <a:pt x="591" y="592"/>
                  <a:pt x="591" y="592"/>
                  <a:pt x="591" y="592"/>
                </a:cubicBezTo>
                <a:cubicBezTo>
                  <a:pt x="591" y="592"/>
                  <a:pt x="591" y="592"/>
                  <a:pt x="591" y="592"/>
                </a:cubicBezTo>
                <a:cubicBezTo>
                  <a:pt x="590" y="592"/>
                  <a:pt x="590" y="592"/>
                  <a:pt x="590" y="592"/>
                </a:cubicBezTo>
                <a:cubicBezTo>
                  <a:pt x="590" y="592"/>
                  <a:pt x="590" y="592"/>
                  <a:pt x="590" y="592"/>
                </a:cubicBezTo>
                <a:cubicBezTo>
                  <a:pt x="590" y="592"/>
                  <a:pt x="589" y="592"/>
                  <a:pt x="589" y="592"/>
                </a:cubicBezTo>
                <a:cubicBezTo>
                  <a:pt x="589" y="592"/>
                  <a:pt x="589" y="592"/>
                  <a:pt x="589" y="592"/>
                </a:cubicBezTo>
                <a:cubicBezTo>
                  <a:pt x="589" y="592"/>
                  <a:pt x="589" y="592"/>
                  <a:pt x="589" y="592"/>
                </a:cubicBezTo>
                <a:cubicBezTo>
                  <a:pt x="589" y="592"/>
                  <a:pt x="589" y="592"/>
                  <a:pt x="588" y="592"/>
                </a:cubicBezTo>
                <a:cubicBezTo>
                  <a:pt x="588" y="592"/>
                  <a:pt x="588" y="592"/>
                  <a:pt x="588" y="592"/>
                </a:cubicBezTo>
                <a:cubicBezTo>
                  <a:pt x="588" y="592"/>
                  <a:pt x="588" y="592"/>
                  <a:pt x="588" y="592"/>
                </a:cubicBezTo>
                <a:cubicBezTo>
                  <a:pt x="588" y="592"/>
                  <a:pt x="588" y="592"/>
                  <a:pt x="587" y="592"/>
                </a:cubicBezTo>
                <a:cubicBezTo>
                  <a:pt x="401" y="779"/>
                  <a:pt x="401" y="779"/>
                  <a:pt x="401" y="779"/>
                </a:cubicBezTo>
                <a:cubicBezTo>
                  <a:pt x="400" y="780"/>
                  <a:pt x="400" y="782"/>
                  <a:pt x="401" y="784"/>
                </a:cubicBezTo>
                <a:cubicBezTo>
                  <a:pt x="401" y="784"/>
                  <a:pt x="402" y="784"/>
                  <a:pt x="403" y="784"/>
                </a:cubicBezTo>
                <a:cubicBezTo>
                  <a:pt x="404" y="784"/>
                  <a:pt x="404" y="784"/>
                  <a:pt x="405" y="784"/>
                </a:cubicBezTo>
                <a:cubicBezTo>
                  <a:pt x="591" y="598"/>
                  <a:pt x="591" y="598"/>
                  <a:pt x="591" y="598"/>
                </a:cubicBezTo>
                <a:cubicBezTo>
                  <a:pt x="591" y="598"/>
                  <a:pt x="591" y="598"/>
                  <a:pt x="591" y="598"/>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6"/>
                  <a:pt x="592" y="596"/>
                </a:cubicBezTo>
                <a:cubicBezTo>
                  <a:pt x="592" y="596"/>
                  <a:pt x="592" y="596"/>
                  <a:pt x="592" y="596"/>
                </a:cubicBezTo>
                <a:cubicBezTo>
                  <a:pt x="592" y="596"/>
                  <a:pt x="592" y="596"/>
                  <a:pt x="592" y="596"/>
                </a:cubicBezTo>
                <a:cubicBezTo>
                  <a:pt x="593" y="596"/>
                  <a:pt x="592" y="596"/>
                  <a:pt x="593" y="595"/>
                </a:cubicBezTo>
                <a:cubicBezTo>
                  <a:pt x="593" y="595"/>
                  <a:pt x="593" y="595"/>
                  <a:pt x="593" y="595"/>
                </a:cubicBezTo>
                <a:cubicBezTo>
                  <a:pt x="593" y="595"/>
                  <a:pt x="593" y="595"/>
                  <a:pt x="593" y="595"/>
                </a:cubicBezTo>
                <a:cubicBezTo>
                  <a:pt x="593" y="595"/>
                  <a:pt x="593" y="594"/>
                  <a:pt x="593" y="594"/>
                </a:cubicBezTo>
                <a:cubicBezTo>
                  <a:pt x="593" y="594"/>
                  <a:pt x="593" y="594"/>
                  <a:pt x="593" y="594"/>
                </a:cubicBezTo>
                <a:close/>
                <a:moveTo>
                  <a:pt x="1115" y="79"/>
                </a:moveTo>
                <a:cubicBezTo>
                  <a:pt x="1106" y="87"/>
                  <a:pt x="1106" y="87"/>
                  <a:pt x="1106" y="87"/>
                </a:cubicBezTo>
                <a:cubicBezTo>
                  <a:pt x="1106" y="88"/>
                  <a:pt x="1106" y="88"/>
                  <a:pt x="1106" y="88"/>
                </a:cubicBezTo>
                <a:cubicBezTo>
                  <a:pt x="1106" y="88"/>
                  <a:pt x="1106" y="88"/>
                  <a:pt x="1105" y="88"/>
                </a:cubicBezTo>
                <a:cubicBezTo>
                  <a:pt x="973" y="220"/>
                  <a:pt x="973" y="220"/>
                  <a:pt x="973" y="220"/>
                </a:cubicBezTo>
                <a:cubicBezTo>
                  <a:pt x="972" y="222"/>
                  <a:pt x="972" y="224"/>
                  <a:pt x="973" y="225"/>
                </a:cubicBezTo>
                <a:cubicBezTo>
                  <a:pt x="974" y="225"/>
                  <a:pt x="975" y="226"/>
                  <a:pt x="976" y="226"/>
                </a:cubicBezTo>
                <a:cubicBezTo>
                  <a:pt x="976" y="226"/>
                  <a:pt x="977" y="225"/>
                  <a:pt x="978" y="225"/>
                </a:cubicBezTo>
                <a:cubicBezTo>
                  <a:pt x="1110" y="93"/>
                  <a:pt x="1110" y="93"/>
                  <a:pt x="1110" y="93"/>
                </a:cubicBezTo>
                <a:cubicBezTo>
                  <a:pt x="1110" y="93"/>
                  <a:pt x="1110" y="92"/>
                  <a:pt x="1110" y="92"/>
                </a:cubicBezTo>
                <a:cubicBezTo>
                  <a:pt x="1110" y="92"/>
                  <a:pt x="1111" y="92"/>
                  <a:pt x="1111" y="92"/>
                </a:cubicBezTo>
                <a:cubicBezTo>
                  <a:pt x="1119" y="83"/>
                  <a:pt x="1119" y="83"/>
                  <a:pt x="1119" y="83"/>
                </a:cubicBezTo>
                <a:cubicBezTo>
                  <a:pt x="1121" y="82"/>
                  <a:pt x="1121" y="80"/>
                  <a:pt x="1119" y="79"/>
                </a:cubicBezTo>
                <a:cubicBezTo>
                  <a:pt x="1118" y="78"/>
                  <a:pt x="1116" y="78"/>
                  <a:pt x="1115" y="79"/>
                </a:cubicBezTo>
                <a:close/>
                <a:moveTo>
                  <a:pt x="889" y="309"/>
                </a:moveTo>
                <a:cubicBezTo>
                  <a:pt x="888" y="308"/>
                  <a:pt x="886" y="308"/>
                  <a:pt x="885" y="309"/>
                </a:cubicBezTo>
                <a:cubicBezTo>
                  <a:pt x="724" y="470"/>
                  <a:pt x="724" y="470"/>
                  <a:pt x="724" y="470"/>
                </a:cubicBezTo>
                <a:cubicBezTo>
                  <a:pt x="723" y="471"/>
                  <a:pt x="723" y="473"/>
                  <a:pt x="724" y="474"/>
                </a:cubicBezTo>
                <a:cubicBezTo>
                  <a:pt x="725" y="475"/>
                  <a:pt x="726" y="475"/>
                  <a:pt x="726" y="475"/>
                </a:cubicBezTo>
                <a:cubicBezTo>
                  <a:pt x="727" y="475"/>
                  <a:pt x="728" y="475"/>
                  <a:pt x="729" y="474"/>
                </a:cubicBezTo>
                <a:cubicBezTo>
                  <a:pt x="889" y="313"/>
                  <a:pt x="889" y="313"/>
                  <a:pt x="889" y="313"/>
                </a:cubicBezTo>
                <a:cubicBezTo>
                  <a:pt x="891" y="312"/>
                  <a:pt x="891" y="310"/>
                  <a:pt x="889" y="309"/>
                </a:cubicBezTo>
                <a:close/>
                <a:moveTo>
                  <a:pt x="929" y="273"/>
                </a:moveTo>
                <a:cubicBezTo>
                  <a:pt x="929" y="273"/>
                  <a:pt x="929" y="273"/>
                  <a:pt x="929" y="273"/>
                </a:cubicBezTo>
                <a:cubicBezTo>
                  <a:pt x="933" y="270"/>
                  <a:pt x="933" y="270"/>
                  <a:pt x="933" y="270"/>
                </a:cubicBezTo>
                <a:cubicBezTo>
                  <a:pt x="933" y="270"/>
                  <a:pt x="933" y="270"/>
                  <a:pt x="933" y="270"/>
                </a:cubicBezTo>
                <a:cubicBezTo>
                  <a:pt x="933" y="270"/>
                  <a:pt x="933" y="270"/>
                  <a:pt x="933" y="270"/>
                </a:cubicBezTo>
                <a:cubicBezTo>
                  <a:pt x="935" y="268"/>
                  <a:pt x="935" y="268"/>
                  <a:pt x="935" y="268"/>
                </a:cubicBezTo>
                <a:cubicBezTo>
                  <a:pt x="936" y="266"/>
                  <a:pt x="936" y="264"/>
                  <a:pt x="935" y="263"/>
                </a:cubicBezTo>
                <a:cubicBezTo>
                  <a:pt x="934" y="262"/>
                  <a:pt x="932" y="262"/>
                  <a:pt x="931" y="263"/>
                </a:cubicBezTo>
                <a:cubicBezTo>
                  <a:pt x="929" y="265"/>
                  <a:pt x="929" y="265"/>
                  <a:pt x="929" y="265"/>
                </a:cubicBezTo>
                <a:cubicBezTo>
                  <a:pt x="929" y="265"/>
                  <a:pt x="928" y="265"/>
                  <a:pt x="928" y="265"/>
                </a:cubicBezTo>
                <a:cubicBezTo>
                  <a:pt x="928" y="266"/>
                  <a:pt x="928" y="266"/>
                  <a:pt x="928" y="266"/>
                </a:cubicBezTo>
                <a:cubicBezTo>
                  <a:pt x="925" y="269"/>
                  <a:pt x="925" y="269"/>
                  <a:pt x="925" y="269"/>
                </a:cubicBezTo>
                <a:cubicBezTo>
                  <a:pt x="925" y="269"/>
                  <a:pt x="925" y="269"/>
                  <a:pt x="925" y="269"/>
                </a:cubicBezTo>
                <a:cubicBezTo>
                  <a:pt x="925" y="269"/>
                  <a:pt x="925" y="269"/>
                  <a:pt x="925" y="269"/>
                </a:cubicBezTo>
                <a:cubicBezTo>
                  <a:pt x="918" y="276"/>
                  <a:pt x="918" y="276"/>
                  <a:pt x="918" y="276"/>
                </a:cubicBezTo>
                <a:cubicBezTo>
                  <a:pt x="917" y="277"/>
                  <a:pt x="917" y="279"/>
                  <a:pt x="918" y="280"/>
                </a:cubicBezTo>
                <a:cubicBezTo>
                  <a:pt x="919" y="281"/>
                  <a:pt x="919" y="281"/>
                  <a:pt x="920" y="281"/>
                </a:cubicBezTo>
                <a:cubicBezTo>
                  <a:pt x="921" y="281"/>
                  <a:pt x="922" y="281"/>
                  <a:pt x="922" y="280"/>
                </a:cubicBezTo>
                <a:cubicBezTo>
                  <a:pt x="929" y="274"/>
                  <a:pt x="929" y="274"/>
                  <a:pt x="929" y="274"/>
                </a:cubicBezTo>
                <a:cubicBezTo>
                  <a:pt x="929" y="274"/>
                  <a:pt x="929" y="274"/>
                  <a:pt x="929" y="273"/>
                </a:cubicBezTo>
                <a:close/>
                <a:moveTo>
                  <a:pt x="950" y="244"/>
                </a:moveTo>
                <a:cubicBezTo>
                  <a:pt x="942" y="252"/>
                  <a:pt x="942" y="252"/>
                  <a:pt x="942" y="252"/>
                </a:cubicBezTo>
                <a:cubicBezTo>
                  <a:pt x="941" y="253"/>
                  <a:pt x="941" y="255"/>
                  <a:pt x="942" y="256"/>
                </a:cubicBezTo>
                <a:cubicBezTo>
                  <a:pt x="943" y="257"/>
                  <a:pt x="943" y="257"/>
                  <a:pt x="944" y="257"/>
                </a:cubicBezTo>
                <a:cubicBezTo>
                  <a:pt x="945" y="257"/>
                  <a:pt x="946" y="257"/>
                  <a:pt x="946" y="256"/>
                </a:cubicBezTo>
                <a:cubicBezTo>
                  <a:pt x="954" y="248"/>
                  <a:pt x="954" y="248"/>
                  <a:pt x="954" y="248"/>
                </a:cubicBezTo>
                <a:cubicBezTo>
                  <a:pt x="955" y="247"/>
                  <a:pt x="955" y="245"/>
                  <a:pt x="954" y="244"/>
                </a:cubicBezTo>
                <a:cubicBezTo>
                  <a:pt x="953" y="243"/>
                  <a:pt x="951" y="243"/>
                  <a:pt x="950" y="244"/>
                </a:cubicBezTo>
                <a:close/>
                <a:moveTo>
                  <a:pt x="574" y="620"/>
                </a:moveTo>
                <a:cubicBezTo>
                  <a:pt x="401" y="792"/>
                  <a:pt x="401" y="792"/>
                  <a:pt x="401" y="792"/>
                </a:cubicBezTo>
                <a:cubicBezTo>
                  <a:pt x="400" y="794"/>
                  <a:pt x="400" y="796"/>
                  <a:pt x="401" y="797"/>
                </a:cubicBezTo>
                <a:cubicBezTo>
                  <a:pt x="402" y="797"/>
                  <a:pt x="403" y="798"/>
                  <a:pt x="404" y="798"/>
                </a:cubicBezTo>
                <a:cubicBezTo>
                  <a:pt x="404" y="798"/>
                  <a:pt x="405" y="797"/>
                  <a:pt x="406" y="797"/>
                </a:cubicBezTo>
                <a:cubicBezTo>
                  <a:pt x="578" y="625"/>
                  <a:pt x="578" y="625"/>
                  <a:pt x="578" y="625"/>
                </a:cubicBezTo>
                <a:cubicBezTo>
                  <a:pt x="579" y="623"/>
                  <a:pt x="579" y="622"/>
                  <a:pt x="578" y="620"/>
                </a:cubicBezTo>
                <a:cubicBezTo>
                  <a:pt x="577" y="619"/>
                  <a:pt x="575" y="619"/>
                  <a:pt x="574" y="620"/>
                </a:cubicBezTo>
                <a:close/>
                <a:moveTo>
                  <a:pt x="1150" y="52"/>
                </a:moveTo>
                <a:cubicBezTo>
                  <a:pt x="1152" y="50"/>
                  <a:pt x="1152" y="50"/>
                  <a:pt x="1152" y="50"/>
                </a:cubicBezTo>
                <a:cubicBezTo>
                  <a:pt x="1153" y="50"/>
                  <a:pt x="1153" y="50"/>
                  <a:pt x="1153" y="50"/>
                </a:cubicBezTo>
                <a:cubicBezTo>
                  <a:pt x="1155" y="48"/>
                  <a:pt x="1155" y="48"/>
                  <a:pt x="1155" y="48"/>
                </a:cubicBezTo>
                <a:cubicBezTo>
                  <a:pt x="1155" y="48"/>
                  <a:pt x="1155" y="48"/>
                  <a:pt x="1155" y="48"/>
                </a:cubicBezTo>
                <a:cubicBezTo>
                  <a:pt x="1160" y="42"/>
                  <a:pt x="1160" y="42"/>
                  <a:pt x="1160" y="42"/>
                </a:cubicBezTo>
                <a:cubicBezTo>
                  <a:pt x="1162" y="41"/>
                  <a:pt x="1162" y="39"/>
                  <a:pt x="1160" y="38"/>
                </a:cubicBezTo>
                <a:cubicBezTo>
                  <a:pt x="1159" y="37"/>
                  <a:pt x="1157" y="37"/>
                  <a:pt x="1156" y="38"/>
                </a:cubicBezTo>
                <a:cubicBezTo>
                  <a:pt x="1149" y="45"/>
                  <a:pt x="1149" y="45"/>
                  <a:pt x="1149" y="45"/>
                </a:cubicBezTo>
                <a:cubicBezTo>
                  <a:pt x="1121" y="73"/>
                  <a:pt x="1121" y="73"/>
                  <a:pt x="1121" y="73"/>
                </a:cubicBezTo>
                <a:cubicBezTo>
                  <a:pt x="1119" y="75"/>
                  <a:pt x="1119" y="76"/>
                  <a:pt x="1121" y="78"/>
                </a:cubicBezTo>
                <a:cubicBezTo>
                  <a:pt x="1121" y="78"/>
                  <a:pt x="1122" y="79"/>
                  <a:pt x="1123" y="79"/>
                </a:cubicBezTo>
                <a:cubicBezTo>
                  <a:pt x="1123" y="79"/>
                  <a:pt x="1124" y="78"/>
                  <a:pt x="1125" y="78"/>
                </a:cubicBezTo>
                <a:cubicBezTo>
                  <a:pt x="1142" y="60"/>
                  <a:pt x="1142" y="60"/>
                  <a:pt x="1142" y="60"/>
                </a:cubicBezTo>
                <a:cubicBezTo>
                  <a:pt x="1142" y="60"/>
                  <a:pt x="1142" y="60"/>
                  <a:pt x="1142" y="60"/>
                </a:cubicBezTo>
                <a:cubicBezTo>
                  <a:pt x="1150" y="52"/>
                  <a:pt x="1150" y="52"/>
                  <a:pt x="1150" y="52"/>
                </a:cubicBezTo>
                <a:close/>
                <a:moveTo>
                  <a:pt x="945" y="272"/>
                </a:moveTo>
                <a:cubicBezTo>
                  <a:pt x="950" y="266"/>
                  <a:pt x="950" y="266"/>
                  <a:pt x="950" y="266"/>
                </a:cubicBezTo>
                <a:cubicBezTo>
                  <a:pt x="961" y="256"/>
                  <a:pt x="961" y="256"/>
                  <a:pt x="961" y="256"/>
                </a:cubicBezTo>
                <a:cubicBezTo>
                  <a:pt x="961" y="256"/>
                  <a:pt x="961" y="255"/>
                  <a:pt x="961" y="255"/>
                </a:cubicBezTo>
                <a:cubicBezTo>
                  <a:pt x="961" y="255"/>
                  <a:pt x="962" y="255"/>
                  <a:pt x="962" y="255"/>
                </a:cubicBezTo>
                <a:cubicBezTo>
                  <a:pt x="965" y="252"/>
                  <a:pt x="965" y="252"/>
                  <a:pt x="965" y="252"/>
                </a:cubicBezTo>
                <a:cubicBezTo>
                  <a:pt x="966" y="251"/>
                  <a:pt x="966" y="249"/>
                  <a:pt x="965" y="247"/>
                </a:cubicBezTo>
                <a:cubicBezTo>
                  <a:pt x="964" y="246"/>
                  <a:pt x="962" y="246"/>
                  <a:pt x="960" y="247"/>
                </a:cubicBezTo>
                <a:cubicBezTo>
                  <a:pt x="958" y="250"/>
                  <a:pt x="958" y="250"/>
                  <a:pt x="958" y="250"/>
                </a:cubicBezTo>
                <a:cubicBezTo>
                  <a:pt x="957" y="250"/>
                  <a:pt x="957" y="251"/>
                  <a:pt x="957" y="251"/>
                </a:cubicBezTo>
                <a:cubicBezTo>
                  <a:pt x="957" y="251"/>
                  <a:pt x="957" y="251"/>
                  <a:pt x="956" y="251"/>
                </a:cubicBezTo>
                <a:cubicBezTo>
                  <a:pt x="946" y="262"/>
                  <a:pt x="946" y="262"/>
                  <a:pt x="946" y="262"/>
                </a:cubicBezTo>
                <a:cubicBezTo>
                  <a:pt x="940" y="267"/>
                  <a:pt x="940" y="267"/>
                  <a:pt x="940" y="267"/>
                </a:cubicBezTo>
                <a:cubicBezTo>
                  <a:pt x="939" y="269"/>
                  <a:pt x="939" y="271"/>
                  <a:pt x="940" y="272"/>
                </a:cubicBezTo>
                <a:cubicBezTo>
                  <a:pt x="941" y="272"/>
                  <a:pt x="942" y="273"/>
                  <a:pt x="943" y="273"/>
                </a:cubicBezTo>
                <a:cubicBezTo>
                  <a:pt x="943" y="273"/>
                  <a:pt x="944" y="272"/>
                  <a:pt x="945" y="272"/>
                </a:cubicBezTo>
                <a:close/>
                <a:moveTo>
                  <a:pt x="1184" y="31"/>
                </a:moveTo>
                <a:cubicBezTo>
                  <a:pt x="1185" y="31"/>
                  <a:pt x="1186" y="31"/>
                  <a:pt x="1186" y="30"/>
                </a:cubicBezTo>
                <a:cubicBezTo>
                  <a:pt x="1190" y="27"/>
                  <a:pt x="1190" y="27"/>
                  <a:pt x="1190" y="27"/>
                </a:cubicBezTo>
                <a:cubicBezTo>
                  <a:pt x="1191" y="25"/>
                  <a:pt x="1191" y="23"/>
                  <a:pt x="1190" y="22"/>
                </a:cubicBezTo>
                <a:cubicBezTo>
                  <a:pt x="1189" y="21"/>
                  <a:pt x="1187" y="21"/>
                  <a:pt x="1186" y="22"/>
                </a:cubicBezTo>
                <a:cubicBezTo>
                  <a:pt x="1182" y="26"/>
                  <a:pt x="1182" y="26"/>
                  <a:pt x="1182" y="26"/>
                </a:cubicBezTo>
                <a:cubicBezTo>
                  <a:pt x="1181" y="27"/>
                  <a:pt x="1181" y="29"/>
                  <a:pt x="1182" y="30"/>
                </a:cubicBezTo>
                <a:cubicBezTo>
                  <a:pt x="1182" y="31"/>
                  <a:pt x="1183" y="31"/>
                  <a:pt x="1184" y="31"/>
                </a:cubicBezTo>
                <a:close/>
                <a:moveTo>
                  <a:pt x="897" y="315"/>
                </a:moveTo>
                <a:cubicBezTo>
                  <a:pt x="896" y="314"/>
                  <a:pt x="894" y="314"/>
                  <a:pt x="893" y="315"/>
                </a:cubicBezTo>
                <a:cubicBezTo>
                  <a:pt x="731" y="477"/>
                  <a:pt x="731" y="477"/>
                  <a:pt x="731" y="477"/>
                </a:cubicBezTo>
                <a:cubicBezTo>
                  <a:pt x="729" y="478"/>
                  <a:pt x="729" y="480"/>
                  <a:pt x="731" y="482"/>
                </a:cubicBezTo>
                <a:cubicBezTo>
                  <a:pt x="731" y="482"/>
                  <a:pt x="732" y="483"/>
                  <a:pt x="733" y="483"/>
                </a:cubicBezTo>
                <a:cubicBezTo>
                  <a:pt x="734" y="483"/>
                  <a:pt x="734" y="482"/>
                  <a:pt x="735" y="482"/>
                </a:cubicBezTo>
                <a:cubicBezTo>
                  <a:pt x="897" y="319"/>
                  <a:pt x="897" y="319"/>
                  <a:pt x="897" y="319"/>
                </a:cubicBezTo>
                <a:cubicBezTo>
                  <a:pt x="899" y="318"/>
                  <a:pt x="899" y="316"/>
                  <a:pt x="897" y="315"/>
                </a:cubicBezTo>
                <a:close/>
                <a:moveTo>
                  <a:pt x="573" y="634"/>
                </a:moveTo>
                <a:cubicBezTo>
                  <a:pt x="406" y="802"/>
                  <a:pt x="406" y="802"/>
                  <a:pt x="406" y="802"/>
                </a:cubicBezTo>
                <a:cubicBezTo>
                  <a:pt x="406" y="802"/>
                  <a:pt x="406" y="802"/>
                  <a:pt x="406" y="802"/>
                </a:cubicBezTo>
                <a:cubicBezTo>
                  <a:pt x="403" y="804"/>
                  <a:pt x="403" y="804"/>
                  <a:pt x="403" y="804"/>
                </a:cubicBezTo>
                <a:cubicBezTo>
                  <a:pt x="402" y="806"/>
                  <a:pt x="402" y="808"/>
                  <a:pt x="403" y="809"/>
                </a:cubicBezTo>
                <a:cubicBezTo>
                  <a:pt x="404" y="809"/>
                  <a:pt x="405" y="810"/>
                  <a:pt x="406" y="810"/>
                </a:cubicBezTo>
                <a:cubicBezTo>
                  <a:pt x="406" y="810"/>
                  <a:pt x="407" y="809"/>
                  <a:pt x="407" y="809"/>
                </a:cubicBezTo>
                <a:cubicBezTo>
                  <a:pt x="409" y="806"/>
                  <a:pt x="409" y="806"/>
                  <a:pt x="409" y="806"/>
                </a:cubicBezTo>
                <a:cubicBezTo>
                  <a:pt x="409" y="806"/>
                  <a:pt x="409" y="806"/>
                  <a:pt x="409" y="806"/>
                </a:cubicBezTo>
                <a:cubicBezTo>
                  <a:pt x="577" y="639"/>
                  <a:pt x="577" y="639"/>
                  <a:pt x="577" y="639"/>
                </a:cubicBezTo>
                <a:cubicBezTo>
                  <a:pt x="578" y="638"/>
                  <a:pt x="579" y="636"/>
                  <a:pt x="577" y="635"/>
                </a:cubicBezTo>
                <a:cubicBezTo>
                  <a:pt x="576" y="633"/>
                  <a:pt x="574" y="633"/>
                  <a:pt x="573" y="634"/>
                </a:cubicBezTo>
                <a:close/>
                <a:moveTo>
                  <a:pt x="988" y="219"/>
                </a:moveTo>
                <a:cubicBezTo>
                  <a:pt x="987" y="221"/>
                  <a:pt x="987" y="221"/>
                  <a:pt x="987" y="221"/>
                </a:cubicBezTo>
                <a:cubicBezTo>
                  <a:pt x="985" y="223"/>
                  <a:pt x="985" y="224"/>
                  <a:pt x="987" y="226"/>
                </a:cubicBezTo>
                <a:cubicBezTo>
                  <a:pt x="987" y="226"/>
                  <a:pt x="988" y="227"/>
                  <a:pt x="989" y="227"/>
                </a:cubicBezTo>
                <a:cubicBezTo>
                  <a:pt x="989" y="227"/>
                  <a:pt x="990" y="226"/>
                  <a:pt x="991" y="226"/>
                </a:cubicBezTo>
                <a:cubicBezTo>
                  <a:pt x="993" y="224"/>
                  <a:pt x="993" y="224"/>
                  <a:pt x="993" y="224"/>
                </a:cubicBezTo>
                <a:cubicBezTo>
                  <a:pt x="994" y="223"/>
                  <a:pt x="994" y="221"/>
                  <a:pt x="993" y="219"/>
                </a:cubicBezTo>
                <a:cubicBezTo>
                  <a:pt x="992" y="218"/>
                  <a:pt x="990" y="218"/>
                  <a:pt x="988" y="219"/>
                </a:cubicBezTo>
                <a:close/>
                <a:moveTo>
                  <a:pt x="1125" y="82"/>
                </a:moveTo>
                <a:cubicBezTo>
                  <a:pt x="998" y="210"/>
                  <a:pt x="998" y="210"/>
                  <a:pt x="998" y="210"/>
                </a:cubicBezTo>
                <a:cubicBezTo>
                  <a:pt x="997" y="211"/>
                  <a:pt x="997" y="213"/>
                  <a:pt x="998" y="214"/>
                </a:cubicBezTo>
                <a:cubicBezTo>
                  <a:pt x="999" y="215"/>
                  <a:pt x="1000" y="215"/>
                  <a:pt x="1000" y="215"/>
                </a:cubicBezTo>
                <a:cubicBezTo>
                  <a:pt x="1001" y="215"/>
                  <a:pt x="1002" y="215"/>
                  <a:pt x="1002" y="214"/>
                </a:cubicBezTo>
                <a:cubicBezTo>
                  <a:pt x="1134" y="81"/>
                  <a:pt x="1134" y="81"/>
                  <a:pt x="1134" y="81"/>
                </a:cubicBezTo>
                <a:cubicBezTo>
                  <a:pt x="1134" y="81"/>
                  <a:pt x="1134" y="81"/>
                  <a:pt x="1134" y="81"/>
                </a:cubicBezTo>
                <a:cubicBezTo>
                  <a:pt x="1176" y="41"/>
                  <a:pt x="1176" y="41"/>
                  <a:pt x="1176" y="41"/>
                </a:cubicBezTo>
                <a:cubicBezTo>
                  <a:pt x="1177" y="39"/>
                  <a:pt x="1177" y="38"/>
                  <a:pt x="1176" y="36"/>
                </a:cubicBezTo>
                <a:cubicBezTo>
                  <a:pt x="1174" y="35"/>
                  <a:pt x="1172" y="35"/>
                  <a:pt x="1171" y="36"/>
                </a:cubicBezTo>
                <a:cubicBezTo>
                  <a:pt x="1125" y="82"/>
                  <a:pt x="1125" y="82"/>
                  <a:pt x="1125" y="82"/>
                </a:cubicBezTo>
                <a:close/>
                <a:moveTo>
                  <a:pt x="936" y="293"/>
                </a:moveTo>
                <a:cubicBezTo>
                  <a:pt x="937" y="293"/>
                  <a:pt x="938" y="293"/>
                  <a:pt x="939" y="292"/>
                </a:cubicBezTo>
                <a:cubicBezTo>
                  <a:pt x="941" y="290"/>
                  <a:pt x="941" y="290"/>
                  <a:pt x="941" y="290"/>
                </a:cubicBezTo>
                <a:cubicBezTo>
                  <a:pt x="942" y="288"/>
                  <a:pt x="942" y="286"/>
                  <a:pt x="941" y="285"/>
                </a:cubicBezTo>
                <a:cubicBezTo>
                  <a:pt x="940" y="284"/>
                  <a:pt x="938" y="284"/>
                  <a:pt x="937" y="285"/>
                </a:cubicBezTo>
                <a:cubicBezTo>
                  <a:pt x="934" y="288"/>
                  <a:pt x="934" y="288"/>
                  <a:pt x="934" y="288"/>
                </a:cubicBezTo>
                <a:cubicBezTo>
                  <a:pt x="933" y="289"/>
                  <a:pt x="933" y="291"/>
                  <a:pt x="934" y="292"/>
                </a:cubicBezTo>
                <a:cubicBezTo>
                  <a:pt x="935" y="293"/>
                  <a:pt x="936" y="293"/>
                  <a:pt x="936" y="293"/>
                </a:cubicBezTo>
                <a:close/>
                <a:moveTo>
                  <a:pt x="951" y="278"/>
                </a:moveTo>
                <a:cubicBezTo>
                  <a:pt x="952" y="278"/>
                  <a:pt x="953" y="278"/>
                  <a:pt x="954" y="277"/>
                </a:cubicBezTo>
                <a:cubicBezTo>
                  <a:pt x="984" y="246"/>
                  <a:pt x="984" y="246"/>
                  <a:pt x="984" y="246"/>
                </a:cubicBezTo>
                <a:cubicBezTo>
                  <a:pt x="985" y="245"/>
                  <a:pt x="985" y="243"/>
                  <a:pt x="984" y="242"/>
                </a:cubicBezTo>
                <a:cubicBezTo>
                  <a:pt x="983" y="241"/>
                  <a:pt x="981" y="241"/>
                  <a:pt x="980" y="242"/>
                </a:cubicBezTo>
                <a:cubicBezTo>
                  <a:pt x="949" y="273"/>
                  <a:pt x="949" y="273"/>
                  <a:pt x="949" y="273"/>
                </a:cubicBezTo>
                <a:cubicBezTo>
                  <a:pt x="948" y="274"/>
                  <a:pt x="948" y="276"/>
                  <a:pt x="949" y="277"/>
                </a:cubicBezTo>
                <a:cubicBezTo>
                  <a:pt x="950" y="278"/>
                  <a:pt x="951" y="278"/>
                  <a:pt x="951" y="278"/>
                </a:cubicBezTo>
                <a:close/>
                <a:moveTo>
                  <a:pt x="911" y="315"/>
                </a:moveTo>
                <a:cubicBezTo>
                  <a:pt x="912" y="316"/>
                  <a:pt x="912" y="316"/>
                  <a:pt x="913" y="316"/>
                </a:cubicBezTo>
                <a:cubicBezTo>
                  <a:pt x="914" y="316"/>
                  <a:pt x="915" y="316"/>
                  <a:pt x="915" y="315"/>
                </a:cubicBezTo>
                <a:cubicBezTo>
                  <a:pt x="924" y="306"/>
                  <a:pt x="924" y="306"/>
                  <a:pt x="924" y="306"/>
                </a:cubicBezTo>
                <a:cubicBezTo>
                  <a:pt x="926" y="305"/>
                  <a:pt x="926" y="303"/>
                  <a:pt x="924" y="302"/>
                </a:cubicBezTo>
                <a:cubicBezTo>
                  <a:pt x="923" y="301"/>
                  <a:pt x="921" y="301"/>
                  <a:pt x="920" y="302"/>
                </a:cubicBezTo>
                <a:cubicBezTo>
                  <a:pt x="911" y="311"/>
                  <a:pt x="911" y="311"/>
                  <a:pt x="911" y="311"/>
                </a:cubicBezTo>
                <a:cubicBezTo>
                  <a:pt x="910" y="312"/>
                  <a:pt x="910" y="314"/>
                  <a:pt x="911" y="315"/>
                </a:cubicBezTo>
                <a:close/>
                <a:moveTo>
                  <a:pt x="572" y="650"/>
                </a:moveTo>
                <a:cubicBezTo>
                  <a:pt x="545" y="677"/>
                  <a:pt x="545" y="677"/>
                  <a:pt x="545" y="677"/>
                </a:cubicBezTo>
                <a:cubicBezTo>
                  <a:pt x="543" y="678"/>
                  <a:pt x="543" y="680"/>
                  <a:pt x="545" y="681"/>
                </a:cubicBezTo>
                <a:cubicBezTo>
                  <a:pt x="545" y="682"/>
                  <a:pt x="546" y="682"/>
                  <a:pt x="547" y="682"/>
                </a:cubicBezTo>
                <a:cubicBezTo>
                  <a:pt x="548" y="682"/>
                  <a:pt x="548" y="682"/>
                  <a:pt x="549" y="681"/>
                </a:cubicBezTo>
                <a:cubicBezTo>
                  <a:pt x="577" y="654"/>
                  <a:pt x="577" y="654"/>
                  <a:pt x="577" y="654"/>
                </a:cubicBezTo>
                <a:cubicBezTo>
                  <a:pt x="578" y="653"/>
                  <a:pt x="578" y="651"/>
                  <a:pt x="577" y="650"/>
                </a:cubicBezTo>
                <a:cubicBezTo>
                  <a:pt x="575" y="648"/>
                  <a:pt x="574" y="648"/>
                  <a:pt x="572" y="650"/>
                </a:cubicBezTo>
                <a:close/>
                <a:moveTo>
                  <a:pt x="523" y="699"/>
                </a:moveTo>
                <a:cubicBezTo>
                  <a:pt x="412" y="810"/>
                  <a:pt x="412" y="810"/>
                  <a:pt x="412" y="810"/>
                </a:cubicBezTo>
                <a:cubicBezTo>
                  <a:pt x="410" y="811"/>
                  <a:pt x="410" y="813"/>
                  <a:pt x="412" y="814"/>
                </a:cubicBezTo>
                <a:cubicBezTo>
                  <a:pt x="412" y="815"/>
                  <a:pt x="413" y="815"/>
                  <a:pt x="414" y="815"/>
                </a:cubicBezTo>
                <a:cubicBezTo>
                  <a:pt x="415" y="815"/>
                  <a:pt x="415" y="815"/>
                  <a:pt x="416" y="814"/>
                </a:cubicBezTo>
                <a:cubicBezTo>
                  <a:pt x="527" y="703"/>
                  <a:pt x="527" y="703"/>
                  <a:pt x="527" y="703"/>
                </a:cubicBezTo>
                <a:cubicBezTo>
                  <a:pt x="529" y="702"/>
                  <a:pt x="529" y="700"/>
                  <a:pt x="527" y="699"/>
                </a:cubicBezTo>
                <a:cubicBezTo>
                  <a:pt x="526" y="697"/>
                  <a:pt x="524" y="697"/>
                  <a:pt x="523" y="699"/>
                </a:cubicBezTo>
                <a:close/>
                <a:moveTo>
                  <a:pt x="908" y="318"/>
                </a:moveTo>
                <a:cubicBezTo>
                  <a:pt x="907" y="317"/>
                  <a:pt x="905" y="317"/>
                  <a:pt x="903" y="318"/>
                </a:cubicBezTo>
                <a:cubicBezTo>
                  <a:pt x="739" y="483"/>
                  <a:pt x="739" y="483"/>
                  <a:pt x="739" y="483"/>
                </a:cubicBezTo>
                <a:cubicBezTo>
                  <a:pt x="738" y="484"/>
                  <a:pt x="738" y="486"/>
                  <a:pt x="739" y="487"/>
                </a:cubicBezTo>
                <a:cubicBezTo>
                  <a:pt x="740" y="488"/>
                  <a:pt x="740" y="488"/>
                  <a:pt x="741" y="488"/>
                </a:cubicBezTo>
                <a:cubicBezTo>
                  <a:pt x="742" y="488"/>
                  <a:pt x="743" y="488"/>
                  <a:pt x="743" y="487"/>
                </a:cubicBezTo>
                <a:cubicBezTo>
                  <a:pt x="908" y="323"/>
                  <a:pt x="908" y="323"/>
                  <a:pt x="908" y="323"/>
                </a:cubicBezTo>
                <a:cubicBezTo>
                  <a:pt x="909" y="321"/>
                  <a:pt x="909" y="320"/>
                  <a:pt x="908" y="318"/>
                </a:cubicBezTo>
                <a:close/>
                <a:moveTo>
                  <a:pt x="1140" y="82"/>
                </a:moveTo>
                <a:cubicBezTo>
                  <a:pt x="1140" y="82"/>
                  <a:pt x="1140" y="82"/>
                  <a:pt x="1140" y="82"/>
                </a:cubicBezTo>
                <a:cubicBezTo>
                  <a:pt x="1140" y="82"/>
                  <a:pt x="1139" y="82"/>
                  <a:pt x="1139" y="82"/>
                </a:cubicBezTo>
                <a:cubicBezTo>
                  <a:pt x="1139" y="83"/>
                  <a:pt x="1139" y="83"/>
                  <a:pt x="1139" y="83"/>
                </a:cubicBezTo>
                <a:cubicBezTo>
                  <a:pt x="1139" y="83"/>
                  <a:pt x="1139" y="83"/>
                  <a:pt x="1139" y="83"/>
                </a:cubicBezTo>
                <a:cubicBezTo>
                  <a:pt x="998" y="224"/>
                  <a:pt x="998" y="224"/>
                  <a:pt x="998" y="224"/>
                </a:cubicBezTo>
                <a:cubicBezTo>
                  <a:pt x="997" y="225"/>
                  <a:pt x="997" y="227"/>
                  <a:pt x="998" y="228"/>
                </a:cubicBezTo>
                <a:cubicBezTo>
                  <a:pt x="999" y="229"/>
                  <a:pt x="999" y="229"/>
                  <a:pt x="1000" y="229"/>
                </a:cubicBezTo>
                <a:cubicBezTo>
                  <a:pt x="1001" y="229"/>
                  <a:pt x="1002" y="229"/>
                  <a:pt x="1002" y="228"/>
                </a:cubicBezTo>
                <a:cubicBezTo>
                  <a:pt x="1143" y="87"/>
                  <a:pt x="1143" y="87"/>
                  <a:pt x="1143" y="87"/>
                </a:cubicBezTo>
                <a:cubicBezTo>
                  <a:pt x="1144" y="87"/>
                  <a:pt x="1144" y="87"/>
                  <a:pt x="1145" y="86"/>
                </a:cubicBezTo>
                <a:cubicBezTo>
                  <a:pt x="1198" y="33"/>
                  <a:pt x="1198" y="33"/>
                  <a:pt x="1198" y="33"/>
                </a:cubicBezTo>
                <a:cubicBezTo>
                  <a:pt x="1199" y="32"/>
                  <a:pt x="1199" y="30"/>
                  <a:pt x="1198" y="28"/>
                </a:cubicBezTo>
                <a:cubicBezTo>
                  <a:pt x="1196" y="27"/>
                  <a:pt x="1195" y="27"/>
                  <a:pt x="1193" y="28"/>
                </a:cubicBezTo>
                <a:cubicBezTo>
                  <a:pt x="1189" y="33"/>
                  <a:pt x="1189" y="33"/>
                  <a:pt x="1189" y="33"/>
                </a:cubicBezTo>
                <a:lnTo>
                  <a:pt x="1140" y="82"/>
                </a:lnTo>
                <a:close/>
                <a:moveTo>
                  <a:pt x="960" y="283"/>
                </a:moveTo>
                <a:cubicBezTo>
                  <a:pt x="961" y="283"/>
                  <a:pt x="961" y="283"/>
                  <a:pt x="962" y="282"/>
                </a:cubicBezTo>
                <a:cubicBezTo>
                  <a:pt x="997" y="248"/>
                  <a:pt x="997" y="248"/>
                  <a:pt x="997" y="248"/>
                </a:cubicBezTo>
                <a:cubicBezTo>
                  <a:pt x="998" y="247"/>
                  <a:pt x="998" y="245"/>
                  <a:pt x="997" y="243"/>
                </a:cubicBezTo>
                <a:cubicBezTo>
                  <a:pt x="996" y="242"/>
                  <a:pt x="994" y="242"/>
                  <a:pt x="992" y="243"/>
                </a:cubicBezTo>
                <a:cubicBezTo>
                  <a:pt x="958" y="278"/>
                  <a:pt x="958" y="278"/>
                  <a:pt x="958" y="278"/>
                </a:cubicBezTo>
                <a:cubicBezTo>
                  <a:pt x="956" y="279"/>
                  <a:pt x="956" y="281"/>
                  <a:pt x="958" y="282"/>
                </a:cubicBezTo>
                <a:cubicBezTo>
                  <a:pt x="958" y="283"/>
                  <a:pt x="959" y="283"/>
                  <a:pt x="960" y="283"/>
                </a:cubicBezTo>
                <a:close/>
                <a:moveTo>
                  <a:pt x="1007" y="234"/>
                </a:moveTo>
                <a:cubicBezTo>
                  <a:pt x="1007" y="234"/>
                  <a:pt x="1008" y="235"/>
                  <a:pt x="1009" y="235"/>
                </a:cubicBezTo>
                <a:cubicBezTo>
                  <a:pt x="1009" y="235"/>
                  <a:pt x="1010" y="234"/>
                  <a:pt x="1011" y="234"/>
                </a:cubicBezTo>
                <a:cubicBezTo>
                  <a:pt x="1209" y="36"/>
                  <a:pt x="1209" y="36"/>
                  <a:pt x="1209" y="36"/>
                </a:cubicBezTo>
                <a:cubicBezTo>
                  <a:pt x="1210" y="35"/>
                  <a:pt x="1210" y="33"/>
                  <a:pt x="1209" y="31"/>
                </a:cubicBezTo>
                <a:cubicBezTo>
                  <a:pt x="1208" y="30"/>
                  <a:pt x="1206" y="30"/>
                  <a:pt x="1204" y="31"/>
                </a:cubicBezTo>
                <a:cubicBezTo>
                  <a:pt x="1007" y="229"/>
                  <a:pt x="1007" y="229"/>
                  <a:pt x="1007" y="229"/>
                </a:cubicBezTo>
                <a:cubicBezTo>
                  <a:pt x="1005" y="230"/>
                  <a:pt x="1005" y="232"/>
                  <a:pt x="1007" y="234"/>
                </a:cubicBezTo>
                <a:close/>
                <a:moveTo>
                  <a:pt x="522" y="714"/>
                </a:moveTo>
                <a:cubicBezTo>
                  <a:pt x="486" y="749"/>
                  <a:pt x="486" y="749"/>
                  <a:pt x="486" y="749"/>
                </a:cubicBezTo>
                <a:cubicBezTo>
                  <a:pt x="486" y="749"/>
                  <a:pt x="486" y="749"/>
                  <a:pt x="486" y="749"/>
                </a:cubicBezTo>
                <a:cubicBezTo>
                  <a:pt x="413" y="823"/>
                  <a:pt x="413" y="823"/>
                  <a:pt x="413" y="823"/>
                </a:cubicBezTo>
                <a:cubicBezTo>
                  <a:pt x="413" y="823"/>
                  <a:pt x="413" y="823"/>
                  <a:pt x="413" y="823"/>
                </a:cubicBezTo>
                <a:cubicBezTo>
                  <a:pt x="411" y="825"/>
                  <a:pt x="411" y="825"/>
                  <a:pt x="411" y="825"/>
                </a:cubicBezTo>
                <a:cubicBezTo>
                  <a:pt x="411" y="825"/>
                  <a:pt x="411" y="825"/>
                  <a:pt x="411" y="825"/>
                </a:cubicBezTo>
                <a:cubicBezTo>
                  <a:pt x="410" y="826"/>
                  <a:pt x="410" y="826"/>
                  <a:pt x="410" y="826"/>
                </a:cubicBezTo>
                <a:cubicBezTo>
                  <a:pt x="410" y="826"/>
                  <a:pt x="410" y="826"/>
                  <a:pt x="410" y="826"/>
                </a:cubicBezTo>
                <a:cubicBezTo>
                  <a:pt x="410" y="827"/>
                  <a:pt x="410" y="827"/>
                  <a:pt x="410" y="828"/>
                </a:cubicBezTo>
                <a:cubicBezTo>
                  <a:pt x="410" y="829"/>
                  <a:pt x="411" y="829"/>
                  <a:pt x="411" y="829"/>
                </a:cubicBezTo>
                <a:cubicBezTo>
                  <a:pt x="411" y="829"/>
                  <a:pt x="412" y="830"/>
                  <a:pt x="412" y="830"/>
                </a:cubicBezTo>
                <a:cubicBezTo>
                  <a:pt x="412" y="830"/>
                  <a:pt x="412" y="830"/>
                  <a:pt x="412" y="830"/>
                </a:cubicBezTo>
                <a:cubicBezTo>
                  <a:pt x="412" y="830"/>
                  <a:pt x="413" y="830"/>
                  <a:pt x="413" y="830"/>
                </a:cubicBezTo>
                <a:cubicBezTo>
                  <a:pt x="414" y="830"/>
                  <a:pt x="415" y="830"/>
                  <a:pt x="415" y="829"/>
                </a:cubicBezTo>
                <a:cubicBezTo>
                  <a:pt x="416" y="828"/>
                  <a:pt x="416" y="828"/>
                  <a:pt x="416" y="828"/>
                </a:cubicBezTo>
                <a:cubicBezTo>
                  <a:pt x="488" y="755"/>
                  <a:pt x="488" y="755"/>
                  <a:pt x="488" y="755"/>
                </a:cubicBezTo>
                <a:cubicBezTo>
                  <a:pt x="488" y="755"/>
                  <a:pt x="488" y="755"/>
                  <a:pt x="488" y="755"/>
                </a:cubicBezTo>
                <a:cubicBezTo>
                  <a:pt x="526" y="718"/>
                  <a:pt x="526" y="718"/>
                  <a:pt x="526" y="718"/>
                </a:cubicBezTo>
                <a:cubicBezTo>
                  <a:pt x="528" y="716"/>
                  <a:pt x="528" y="715"/>
                  <a:pt x="526" y="713"/>
                </a:cubicBezTo>
                <a:cubicBezTo>
                  <a:pt x="525" y="712"/>
                  <a:pt x="523" y="712"/>
                  <a:pt x="522" y="714"/>
                </a:cubicBezTo>
                <a:close/>
                <a:moveTo>
                  <a:pt x="932" y="308"/>
                </a:moveTo>
                <a:cubicBezTo>
                  <a:pt x="931" y="307"/>
                  <a:pt x="929" y="307"/>
                  <a:pt x="928" y="308"/>
                </a:cubicBezTo>
                <a:cubicBezTo>
                  <a:pt x="746" y="490"/>
                  <a:pt x="746" y="490"/>
                  <a:pt x="746" y="490"/>
                </a:cubicBezTo>
                <a:cubicBezTo>
                  <a:pt x="745" y="491"/>
                  <a:pt x="745" y="493"/>
                  <a:pt x="746" y="494"/>
                </a:cubicBezTo>
                <a:cubicBezTo>
                  <a:pt x="746" y="495"/>
                  <a:pt x="747" y="495"/>
                  <a:pt x="748" y="495"/>
                </a:cubicBezTo>
                <a:cubicBezTo>
                  <a:pt x="749" y="495"/>
                  <a:pt x="750" y="495"/>
                  <a:pt x="750" y="494"/>
                </a:cubicBezTo>
                <a:cubicBezTo>
                  <a:pt x="932" y="312"/>
                  <a:pt x="932" y="312"/>
                  <a:pt x="932" y="312"/>
                </a:cubicBezTo>
                <a:cubicBezTo>
                  <a:pt x="933" y="311"/>
                  <a:pt x="933" y="309"/>
                  <a:pt x="932" y="308"/>
                </a:cubicBezTo>
                <a:close/>
                <a:moveTo>
                  <a:pt x="944" y="310"/>
                </a:moveTo>
                <a:cubicBezTo>
                  <a:pt x="943" y="309"/>
                  <a:pt x="941" y="309"/>
                  <a:pt x="940" y="310"/>
                </a:cubicBezTo>
                <a:cubicBezTo>
                  <a:pt x="762" y="488"/>
                  <a:pt x="762" y="488"/>
                  <a:pt x="762" y="488"/>
                </a:cubicBezTo>
                <a:cubicBezTo>
                  <a:pt x="761" y="489"/>
                  <a:pt x="761" y="491"/>
                  <a:pt x="762" y="492"/>
                </a:cubicBezTo>
                <a:cubicBezTo>
                  <a:pt x="763" y="493"/>
                  <a:pt x="763" y="493"/>
                  <a:pt x="764" y="493"/>
                </a:cubicBezTo>
                <a:cubicBezTo>
                  <a:pt x="765" y="493"/>
                  <a:pt x="766" y="493"/>
                  <a:pt x="766" y="492"/>
                </a:cubicBezTo>
                <a:cubicBezTo>
                  <a:pt x="944" y="315"/>
                  <a:pt x="944" y="315"/>
                  <a:pt x="944" y="315"/>
                </a:cubicBezTo>
                <a:cubicBezTo>
                  <a:pt x="945" y="313"/>
                  <a:pt x="945" y="311"/>
                  <a:pt x="944" y="310"/>
                </a:cubicBezTo>
                <a:close/>
                <a:moveTo>
                  <a:pt x="507" y="742"/>
                </a:moveTo>
                <a:cubicBezTo>
                  <a:pt x="495" y="754"/>
                  <a:pt x="495" y="754"/>
                  <a:pt x="495" y="754"/>
                </a:cubicBezTo>
                <a:cubicBezTo>
                  <a:pt x="494" y="756"/>
                  <a:pt x="494" y="758"/>
                  <a:pt x="495" y="759"/>
                </a:cubicBezTo>
                <a:cubicBezTo>
                  <a:pt x="496" y="759"/>
                  <a:pt x="497" y="760"/>
                  <a:pt x="498" y="760"/>
                </a:cubicBezTo>
                <a:cubicBezTo>
                  <a:pt x="498" y="760"/>
                  <a:pt x="499" y="759"/>
                  <a:pt x="500" y="759"/>
                </a:cubicBezTo>
                <a:cubicBezTo>
                  <a:pt x="512" y="747"/>
                  <a:pt x="512" y="747"/>
                  <a:pt x="512" y="747"/>
                </a:cubicBezTo>
                <a:cubicBezTo>
                  <a:pt x="513" y="745"/>
                  <a:pt x="513" y="743"/>
                  <a:pt x="512" y="742"/>
                </a:cubicBezTo>
                <a:cubicBezTo>
                  <a:pt x="511" y="741"/>
                  <a:pt x="509" y="741"/>
                  <a:pt x="507" y="742"/>
                </a:cubicBezTo>
                <a:close/>
                <a:moveTo>
                  <a:pt x="975" y="282"/>
                </a:moveTo>
                <a:cubicBezTo>
                  <a:pt x="976" y="282"/>
                  <a:pt x="976" y="282"/>
                  <a:pt x="977" y="282"/>
                </a:cubicBezTo>
                <a:cubicBezTo>
                  <a:pt x="1007" y="252"/>
                  <a:pt x="1007" y="252"/>
                  <a:pt x="1007" y="252"/>
                </a:cubicBezTo>
                <a:cubicBezTo>
                  <a:pt x="1008" y="250"/>
                  <a:pt x="1008" y="248"/>
                  <a:pt x="1007" y="247"/>
                </a:cubicBezTo>
                <a:cubicBezTo>
                  <a:pt x="1006" y="246"/>
                  <a:pt x="1004" y="246"/>
                  <a:pt x="1003" y="247"/>
                </a:cubicBezTo>
                <a:cubicBezTo>
                  <a:pt x="973" y="277"/>
                  <a:pt x="973" y="277"/>
                  <a:pt x="973" y="277"/>
                </a:cubicBezTo>
                <a:cubicBezTo>
                  <a:pt x="971" y="278"/>
                  <a:pt x="971" y="280"/>
                  <a:pt x="973" y="282"/>
                </a:cubicBezTo>
                <a:cubicBezTo>
                  <a:pt x="973" y="282"/>
                  <a:pt x="974" y="282"/>
                  <a:pt x="975" y="282"/>
                </a:cubicBezTo>
                <a:close/>
                <a:moveTo>
                  <a:pt x="1017" y="237"/>
                </a:moveTo>
                <a:cubicBezTo>
                  <a:pt x="1017" y="238"/>
                  <a:pt x="1018" y="238"/>
                  <a:pt x="1019" y="238"/>
                </a:cubicBezTo>
                <a:cubicBezTo>
                  <a:pt x="1020" y="238"/>
                  <a:pt x="1020" y="238"/>
                  <a:pt x="1021" y="237"/>
                </a:cubicBezTo>
                <a:cubicBezTo>
                  <a:pt x="1220" y="39"/>
                  <a:pt x="1220" y="39"/>
                  <a:pt x="1220" y="39"/>
                </a:cubicBezTo>
                <a:cubicBezTo>
                  <a:pt x="1221" y="38"/>
                  <a:pt x="1221" y="36"/>
                  <a:pt x="1220" y="35"/>
                </a:cubicBezTo>
                <a:cubicBezTo>
                  <a:pt x="1218" y="33"/>
                  <a:pt x="1216" y="33"/>
                  <a:pt x="1215" y="35"/>
                </a:cubicBezTo>
                <a:cubicBezTo>
                  <a:pt x="1017" y="233"/>
                  <a:pt x="1017" y="233"/>
                  <a:pt x="1017" y="233"/>
                </a:cubicBezTo>
                <a:cubicBezTo>
                  <a:pt x="1016" y="234"/>
                  <a:pt x="1016" y="236"/>
                  <a:pt x="1017" y="237"/>
                </a:cubicBezTo>
                <a:close/>
                <a:moveTo>
                  <a:pt x="486" y="764"/>
                </a:moveTo>
                <a:cubicBezTo>
                  <a:pt x="468" y="782"/>
                  <a:pt x="468" y="782"/>
                  <a:pt x="468" y="782"/>
                </a:cubicBezTo>
                <a:cubicBezTo>
                  <a:pt x="467" y="783"/>
                  <a:pt x="467" y="785"/>
                  <a:pt x="468" y="786"/>
                </a:cubicBezTo>
                <a:cubicBezTo>
                  <a:pt x="468" y="787"/>
                  <a:pt x="469" y="787"/>
                  <a:pt x="470" y="787"/>
                </a:cubicBezTo>
                <a:cubicBezTo>
                  <a:pt x="471" y="787"/>
                  <a:pt x="472" y="787"/>
                  <a:pt x="472" y="786"/>
                </a:cubicBezTo>
                <a:cubicBezTo>
                  <a:pt x="491" y="768"/>
                  <a:pt x="491" y="768"/>
                  <a:pt x="491" y="768"/>
                </a:cubicBezTo>
                <a:cubicBezTo>
                  <a:pt x="492" y="767"/>
                  <a:pt x="492" y="765"/>
                  <a:pt x="491" y="764"/>
                </a:cubicBezTo>
                <a:cubicBezTo>
                  <a:pt x="489" y="762"/>
                  <a:pt x="487" y="762"/>
                  <a:pt x="486" y="764"/>
                </a:cubicBezTo>
                <a:close/>
                <a:moveTo>
                  <a:pt x="420" y="838"/>
                </a:moveTo>
                <a:cubicBezTo>
                  <a:pt x="467" y="791"/>
                  <a:pt x="467" y="791"/>
                  <a:pt x="467" y="791"/>
                </a:cubicBezTo>
                <a:cubicBezTo>
                  <a:pt x="469" y="790"/>
                  <a:pt x="469" y="788"/>
                  <a:pt x="467" y="787"/>
                </a:cubicBezTo>
                <a:cubicBezTo>
                  <a:pt x="466" y="786"/>
                  <a:pt x="464" y="786"/>
                  <a:pt x="463" y="787"/>
                </a:cubicBezTo>
                <a:cubicBezTo>
                  <a:pt x="455" y="795"/>
                  <a:pt x="455" y="795"/>
                  <a:pt x="455" y="795"/>
                </a:cubicBezTo>
                <a:cubicBezTo>
                  <a:pt x="455" y="795"/>
                  <a:pt x="455" y="795"/>
                  <a:pt x="455" y="795"/>
                </a:cubicBezTo>
                <a:cubicBezTo>
                  <a:pt x="416" y="834"/>
                  <a:pt x="416" y="834"/>
                  <a:pt x="416" y="834"/>
                </a:cubicBezTo>
                <a:cubicBezTo>
                  <a:pt x="415" y="835"/>
                  <a:pt x="415" y="837"/>
                  <a:pt x="416" y="838"/>
                </a:cubicBezTo>
                <a:cubicBezTo>
                  <a:pt x="417" y="839"/>
                  <a:pt x="417" y="839"/>
                  <a:pt x="418" y="839"/>
                </a:cubicBezTo>
                <a:cubicBezTo>
                  <a:pt x="419" y="839"/>
                  <a:pt x="420" y="839"/>
                  <a:pt x="420" y="838"/>
                </a:cubicBezTo>
                <a:close/>
                <a:moveTo>
                  <a:pt x="423" y="850"/>
                </a:moveTo>
                <a:cubicBezTo>
                  <a:pt x="462" y="810"/>
                  <a:pt x="462" y="810"/>
                  <a:pt x="462" y="810"/>
                </a:cubicBezTo>
                <a:cubicBezTo>
                  <a:pt x="465" y="807"/>
                  <a:pt x="465" y="807"/>
                  <a:pt x="465" y="807"/>
                </a:cubicBezTo>
                <a:cubicBezTo>
                  <a:pt x="466" y="806"/>
                  <a:pt x="466" y="804"/>
                  <a:pt x="465" y="803"/>
                </a:cubicBezTo>
                <a:cubicBezTo>
                  <a:pt x="464" y="802"/>
                  <a:pt x="462" y="802"/>
                  <a:pt x="461" y="803"/>
                </a:cubicBezTo>
                <a:cubicBezTo>
                  <a:pt x="458" y="806"/>
                  <a:pt x="458" y="806"/>
                  <a:pt x="458" y="806"/>
                </a:cubicBezTo>
                <a:cubicBezTo>
                  <a:pt x="433" y="831"/>
                  <a:pt x="433" y="831"/>
                  <a:pt x="433" y="831"/>
                </a:cubicBezTo>
                <a:cubicBezTo>
                  <a:pt x="413" y="851"/>
                  <a:pt x="413" y="851"/>
                  <a:pt x="413" y="851"/>
                </a:cubicBezTo>
                <a:cubicBezTo>
                  <a:pt x="412" y="852"/>
                  <a:pt x="412" y="854"/>
                  <a:pt x="413" y="855"/>
                </a:cubicBezTo>
                <a:cubicBezTo>
                  <a:pt x="413" y="856"/>
                  <a:pt x="414" y="856"/>
                  <a:pt x="415" y="856"/>
                </a:cubicBezTo>
                <a:cubicBezTo>
                  <a:pt x="416" y="856"/>
                  <a:pt x="416" y="856"/>
                  <a:pt x="417" y="855"/>
                </a:cubicBezTo>
                <a:cubicBezTo>
                  <a:pt x="423" y="850"/>
                  <a:pt x="423" y="850"/>
                  <a:pt x="423" y="850"/>
                </a:cubicBezTo>
                <a:cubicBezTo>
                  <a:pt x="423" y="850"/>
                  <a:pt x="423" y="850"/>
                  <a:pt x="423" y="850"/>
                </a:cubicBezTo>
                <a:close/>
                <a:moveTo>
                  <a:pt x="983" y="281"/>
                </a:moveTo>
                <a:cubicBezTo>
                  <a:pt x="982" y="282"/>
                  <a:pt x="982" y="284"/>
                  <a:pt x="983" y="285"/>
                </a:cubicBezTo>
                <a:cubicBezTo>
                  <a:pt x="984" y="286"/>
                  <a:pt x="984" y="286"/>
                  <a:pt x="985" y="286"/>
                </a:cubicBezTo>
                <a:cubicBezTo>
                  <a:pt x="986" y="286"/>
                  <a:pt x="987" y="286"/>
                  <a:pt x="987" y="285"/>
                </a:cubicBezTo>
                <a:cubicBezTo>
                  <a:pt x="1235" y="38"/>
                  <a:pt x="1235" y="38"/>
                  <a:pt x="1235" y="38"/>
                </a:cubicBezTo>
                <a:cubicBezTo>
                  <a:pt x="1236" y="37"/>
                  <a:pt x="1236" y="35"/>
                  <a:pt x="1235" y="33"/>
                </a:cubicBezTo>
                <a:cubicBezTo>
                  <a:pt x="1234" y="32"/>
                  <a:pt x="1232" y="32"/>
                  <a:pt x="1230" y="33"/>
                </a:cubicBezTo>
                <a:cubicBezTo>
                  <a:pt x="1018" y="246"/>
                  <a:pt x="1018" y="246"/>
                  <a:pt x="1018" y="246"/>
                </a:cubicBezTo>
                <a:lnTo>
                  <a:pt x="983" y="281"/>
                </a:lnTo>
                <a:close/>
                <a:moveTo>
                  <a:pt x="955" y="313"/>
                </a:moveTo>
                <a:cubicBezTo>
                  <a:pt x="954" y="312"/>
                  <a:pt x="952" y="312"/>
                  <a:pt x="951" y="313"/>
                </a:cubicBezTo>
                <a:cubicBezTo>
                  <a:pt x="777" y="486"/>
                  <a:pt x="777" y="486"/>
                  <a:pt x="777" y="486"/>
                </a:cubicBezTo>
                <a:cubicBezTo>
                  <a:pt x="776" y="488"/>
                  <a:pt x="776" y="490"/>
                  <a:pt x="777" y="491"/>
                </a:cubicBezTo>
                <a:cubicBezTo>
                  <a:pt x="778" y="491"/>
                  <a:pt x="779" y="492"/>
                  <a:pt x="780" y="492"/>
                </a:cubicBezTo>
                <a:cubicBezTo>
                  <a:pt x="780" y="492"/>
                  <a:pt x="781" y="491"/>
                  <a:pt x="782" y="491"/>
                </a:cubicBezTo>
                <a:cubicBezTo>
                  <a:pt x="955" y="318"/>
                  <a:pt x="955" y="318"/>
                  <a:pt x="955" y="318"/>
                </a:cubicBezTo>
                <a:cubicBezTo>
                  <a:pt x="956" y="316"/>
                  <a:pt x="956" y="314"/>
                  <a:pt x="955" y="313"/>
                </a:cubicBezTo>
                <a:close/>
                <a:moveTo>
                  <a:pt x="1068" y="214"/>
                </a:moveTo>
                <a:cubicBezTo>
                  <a:pt x="1069" y="214"/>
                  <a:pt x="1070" y="215"/>
                  <a:pt x="1070" y="215"/>
                </a:cubicBezTo>
                <a:cubicBezTo>
                  <a:pt x="1071" y="215"/>
                  <a:pt x="1072" y="214"/>
                  <a:pt x="1073" y="214"/>
                </a:cubicBezTo>
                <a:cubicBezTo>
                  <a:pt x="1246" y="41"/>
                  <a:pt x="1246" y="41"/>
                  <a:pt x="1246" y="41"/>
                </a:cubicBezTo>
                <a:cubicBezTo>
                  <a:pt x="1247" y="39"/>
                  <a:pt x="1247" y="38"/>
                  <a:pt x="1246" y="36"/>
                </a:cubicBezTo>
                <a:cubicBezTo>
                  <a:pt x="1245" y="35"/>
                  <a:pt x="1243" y="35"/>
                  <a:pt x="1241" y="36"/>
                </a:cubicBezTo>
                <a:cubicBezTo>
                  <a:pt x="1068" y="209"/>
                  <a:pt x="1068" y="209"/>
                  <a:pt x="1068" y="209"/>
                </a:cubicBezTo>
                <a:cubicBezTo>
                  <a:pt x="1067" y="211"/>
                  <a:pt x="1067" y="213"/>
                  <a:pt x="1068" y="214"/>
                </a:cubicBezTo>
                <a:close/>
                <a:moveTo>
                  <a:pt x="998" y="287"/>
                </a:moveTo>
                <a:cubicBezTo>
                  <a:pt x="999" y="287"/>
                  <a:pt x="1000" y="287"/>
                  <a:pt x="1001" y="286"/>
                </a:cubicBezTo>
                <a:cubicBezTo>
                  <a:pt x="1054" y="232"/>
                  <a:pt x="1054" y="232"/>
                  <a:pt x="1054" y="232"/>
                </a:cubicBezTo>
                <a:cubicBezTo>
                  <a:pt x="1055" y="231"/>
                  <a:pt x="1055" y="229"/>
                  <a:pt x="1054" y="228"/>
                </a:cubicBezTo>
                <a:cubicBezTo>
                  <a:pt x="1053" y="227"/>
                  <a:pt x="1051" y="227"/>
                  <a:pt x="1050" y="228"/>
                </a:cubicBezTo>
                <a:cubicBezTo>
                  <a:pt x="996" y="282"/>
                  <a:pt x="996" y="282"/>
                  <a:pt x="996" y="282"/>
                </a:cubicBezTo>
                <a:cubicBezTo>
                  <a:pt x="995" y="283"/>
                  <a:pt x="995" y="285"/>
                  <a:pt x="996" y="286"/>
                </a:cubicBezTo>
                <a:cubicBezTo>
                  <a:pt x="997" y="287"/>
                  <a:pt x="998" y="287"/>
                  <a:pt x="998" y="287"/>
                </a:cubicBezTo>
                <a:close/>
                <a:moveTo>
                  <a:pt x="965" y="317"/>
                </a:moveTo>
                <a:cubicBezTo>
                  <a:pt x="964" y="316"/>
                  <a:pt x="962" y="316"/>
                  <a:pt x="961" y="317"/>
                </a:cubicBezTo>
                <a:cubicBezTo>
                  <a:pt x="792" y="486"/>
                  <a:pt x="792" y="486"/>
                  <a:pt x="792" y="486"/>
                </a:cubicBezTo>
                <a:cubicBezTo>
                  <a:pt x="790" y="487"/>
                  <a:pt x="790" y="489"/>
                  <a:pt x="792" y="491"/>
                </a:cubicBezTo>
                <a:cubicBezTo>
                  <a:pt x="792" y="491"/>
                  <a:pt x="793" y="491"/>
                  <a:pt x="794" y="491"/>
                </a:cubicBezTo>
                <a:cubicBezTo>
                  <a:pt x="795" y="491"/>
                  <a:pt x="795" y="491"/>
                  <a:pt x="796" y="491"/>
                </a:cubicBezTo>
                <a:cubicBezTo>
                  <a:pt x="965" y="321"/>
                  <a:pt x="965" y="321"/>
                  <a:pt x="965" y="321"/>
                </a:cubicBezTo>
                <a:cubicBezTo>
                  <a:pt x="967" y="320"/>
                  <a:pt x="967" y="318"/>
                  <a:pt x="965" y="317"/>
                </a:cubicBezTo>
                <a:close/>
                <a:moveTo>
                  <a:pt x="453" y="829"/>
                </a:moveTo>
                <a:cubicBezTo>
                  <a:pt x="451" y="828"/>
                  <a:pt x="449" y="828"/>
                  <a:pt x="448" y="829"/>
                </a:cubicBezTo>
                <a:cubicBezTo>
                  <a:pt x="422" y="856"/>
                  <a:pt x="422" y="856"/>
                  <a:pt x="422" y="856"/>
                </a:cubicBezTo>
                <a:cubicBezTo>
                  <a:pt x="421" y="857"/>
                  <a:pt x="421" y="859"/>
                  <a:pt x="422" y="860"/>
                </a:cubicBezTo>
                <a:cubicBezTo>
                  <a:pt x="423" y="861"/>
                  <a:pt x="424" y="861"/>
                  <a:pt x="424" y="861"/>
                </a:cubicBezTo>
                <a:cubicBezTo>
                  <a:pt x="425" y="861"/>
                  <a:pt x="426" y="861"/>
                  <a:pt x="427" y="860"/>
                </a:cubicBezTo>
                <a:cubicBezTo>
                  <a:pt x="453" y="834"/>
                  <a:pt x="453" y="834"/>
                  <a:pt x="453" y="834"/>
                </a:cubicBezTo>
                <a:cubicBezTo>
                  <a:pt x="454" y="833"/>
                  <a:pt x="454" y="831"/>
                  <a:pt x="453" y="829"/>
                </a:cubicBezTo>
                <a:close/>
                <a:moveTo>
                  <a:pt x="983" y="313"/>
                </a:moveTo>
                <a:cubicBezTo>
                  <a:pt x="982" y="312"/>
                  <a:pt x="980" y="312"/>
                  <a:pt x="979" y="313"/>
                </a:cubicBezTo>
                <a:cubicBezTo>
                  <a:pt x="812" y="479"/>
                  <a:pt x="812" y="479"/>
                  <a:pt x="812" y="479"/>
                </a:cubicBezTo>
                <a:cubicBezTo>
                  <a:pt x="811" y="480"/>
                  <a:pt x="811" y="482"/>
                  <a:pt x="812" y="484"/>
                </a:cubicBezTo>
                <a:cubicBezTo>
                  <a:pt x="813" y="484"/>
                  <a:pt x="814" y="485"/>
                  <a:pt x="815" y="485"/>
                </a:cubicBezTo>
                <a:cubicBezTo>
                  <a:pt x="815" y="485"/>
                  <a:pt x="816" y="484"/>
                  <a:pt x="817" y="484"/>
                </a:cubicBezTo>
                <a:cubicBezTo>
                  <a:pt x="983" y="318"/>
                  <a:pt x="983" y="318"/>
                  <a:pt x="983" y="318"/>
                </a:cubicBezTo>
                <a:cubicBezTo>
                  <a:pt x="984" y="316"/>
                  <a:pt x="984" y="314"/>
                  <a:pt x="983" y="313"/>
                </a:cubicBezTo>
                <a:close/>
                <a:moveTo>
                  <a:pt x="1242" y="50"/>
                </a:moveTo>
                <a:cubicBezTo>
                  <a:pt x="1242" y="50"/>
                  <a:pt x="1242" y="50"/>
                  <a:pt x="1242" y="50"/>
                </a:cubicBezTo>
                <a:cubicBezTo>
                  <a:pt x="1242" y="50"/>
                  <a:pt x="1242" y="50"/>
                  <a:pt x="1242" y="50"/>
                </a:cubicBezTo>
                <a:cubicBezTo>
                  <a:pt x="1076" y="215"/>
                  <a:pt x="1076" y="215"/>
                  <a:pt x="1076" y="215"/>
                </a:cubicBezTo>
                <a:cubicBezTo>
                  <a:pt x="1065" y="227"/>
                  <a:pt x="1065" y="227"/>
                  <a:pt x="1065" y="227"/>
                </a:cubicBezTo>
                <a:cubicBezTo>
                  <a:pt x="1064" y="228"/>
                  <a:pt x="1064" y="230"/>
                  <a:pt x="1065" y="231"/>
                </a:cubicBezTo>
                <a:cubicBezTo>
                  <a:pt x="1066" y="232"/>
                  <a:pt x="1067" y="232"/>
                  <a:pt x="1067" y="232"/>
                </a:cubicBezTo>
                <a:cubicBezTo>
                  <a:pt x="1068" y="232"/>
                  <a:pt x="1069" y="232"/>
                  <a:pt x="1070" y="231"/>
                </a:cubicBezTo>
                <a:cubicBezTo>
                  <a:pt x="1081" y="220"/>
                  <a:pt x="1081" y="220"/>
                  <a:pt x="1081" y="220"/>
                </a:cubicBezTo>
                <a:cubicBezTo>
                  <a:pt x="1246" y="55"/>
                  <a:pt x="1246" y="55"/>
                  <a:pt x="1246" y="55"/>
                </a:cubicBezTo>
                <a:cubicBezTo>
                  <a:pt x="1246" y="54"/>
                  <a:pt x="1246" y="54"/>
                  <a:pt x="1246" y="54"/>
                </a:cubicBezTo>
                <a:cubicBezTo>
                  <a:pt x="1246" y="54"/>
                  <a:pt x="1246" y="54"/>
                  <a:pt x="1246" y="54"/>
                </a:cubicBezTo>
                <a:cubicBezTo>
                  <a:pt x="1249" y="51"/>
                  <a:pt x="1249" y="51"/>
                  <a:pt x="1249" y="51"/>
                </a:cubicBezTo>
                <a:cubicBezTo>
                  <a:pt x="1250" y="50"/>
                  <a:pt x="1250" y="48"/>
                  <a:pt x="1249" y="47"/>
                </a:cubicBezTo>
                <a:cubicBezTo>
                  <a:pt x="1248" y="46"/>
                  <a:pt x="1246" y="46"/>
                  <a:pt x="1245" y="47"/>
                </a:cubicBezTo>
                <a:lnTo>
                  <a:pt x="1242" y="50"/>
                </a:lnTo>
                <a:close/>
                <a:moveTo>
                  <a:pt x="996" y="301"/>
                </a:moveTo>
                <a:cubicBezTo>
                  <a:pt x="996" y="301"/>
                  <a:pt x="997" y="301"/>
                  <a:pt x="998" y="301"/>
                </a:cubicBezTo>
                <a:cubicBezTo>
                  <a:pt x="998" y="301"/>
                  <a:pt x="999" y="301"/>
                  <a:pt x="1000" y="301"/>
                </a:cubicBezTo>
                <a:cubicBezTo>
                  <a:pt x="1059" y="242"/>
                  <a:pt x="1059" y="242"/>
                  <a:pt x="1059" y="242"/>
                </a:cubicBezTo>
                <a:cubicBezTo>
                  <a:pt x="1060" y="241"/>
                  <a:pt x="1060" y="239"/>
                  <a:pt x="1059" y="238"/>
                </a:cubicBezTo>
                <a:cubicBezTo>
                  <a:pt x="1057" y="236"/>
                  <a:pt x="1055" y="236"/>
                  <a:pt x="1054" y="238"/>
                </a:cubicBezTo>
                <a:cubicBezTo>
                  <a:pt x="996" y="296"/>
                  <a:pt x="996" y="296"/>
                  <a:pt x="996" y="296"/>
                </a:cubicBezTo>
                <a:cubicBezTo>
                  <a:pt x="994" y="297"/>
                  <a:pt x="994" y="299"/>
                  <a:pt x="996" y="301"/>
                </a:cubicBezTo>
                <a:close/>
                <a:moveTo>
                  <a:pt x="433" y="867"/>
                </a:moveTo>
                <a:cubicBezTo>
                  <a:pt x="461" y="840"/>
                  <a:pt x="461" y="840"/>
                  <a:pt x="461" y="840"/>
                </a:cubicBezTo>
                <a:cubicBezTo>
                  <a:pt x="462" y="839"/>
                  <a:pt x="462" y="837"/>
                  <a:pt x="461" y="835"/>
                </a:cubicBezTo>
                <a:cubicBezTo>
                  <a:pt x="459" y="834"/>
                  <a:pt x="457" y="834"/>
                  <a:pt x="456" y="835"/>
                </a:cubicBezTo>
                <a:cubicBezTo>
                  <a:pt x="429" y="863"/>
                  <a:pt x="429" y="863"/>
                  <a:pt x="429" y="863"/>
                </a:cubicBezTo>
                <a:cubicBezTo>
                  <a:pt x="428" y="864"/>
                  <a:pt x="428" y="866"/>
                  <a:pt x="429" y="867"/>
                </a:cubicBezTo>
                <a:cubicBezTo>
                  <a:pt x="429" y="868"/>
                  <a:pt x="430" y="868"/>
                  <a:pt x="431" y="868"/>
                </a:cubicBezTo>
                <a:cubicBezTo>
                  <a:pt x="432" y="868"/>
                  <a:pt x="432" y="868"/>
                  <a:pt x="433" y="867"/>
                </a:cubicBezTo>
                <a:close/>
                <a:moveTo>
                  <a:pt x="459" y="851"/>
                </a:moveTo>
                <a:cubicBezTo>
                  <a:pt x="458" y="850"/>
                  <a:pt x="456" y="850"/>
                  <a:pt x="455" y="851"/>
                </a:cubicBezTo>
                <a:cubicBezTo>
                  <a:pt x="434" y="872"/>
                  <a:pt x="434" y="872"/>
                  <a:pt x="434" y="872"/>
                </a:cubicBezTo>
                <a:cubicBezTo>
                  <a:pt x="430" y="875"/>
                  <a:pt x="430" y="875"/>
                  <a:pt x="430" y="875"/>
                </a:cubicBezTo>
                <a:cubicBezTo>
                  <a:pt x="429" y="877"/>
                  <a:pt x="429" y="879"/>
                  <a:pt x="430" y="880"/>
                </a:cubicBezTo>
                <a:cubicBezTo>
                  <a:pt x="431" y="880"/>
                  <a:pt x="432" y="881"/>
                  <a:pt x="433" y="881"/>
                </a:cubicBezTo>
                <a:cubicBezTo>
                  <a:pt x="433" y="881"/>
                  <a:pt x="434" y="880"/>
                  <a:pt x="435" y="880"/>
                </a:cubicBezTo>
                <a:cubicBezTo>
                  <a:pt x="459" y="856"/>
                  <a:pt x="459" y="856"/>
                  <a:pt x="459" y="856"/>
                </a:cubicBezTo>
                <a:cubicBezTo>
                  <a:pt x="460" y="854"/>
                  <a:pt x="460" y="852"/>
                  <a:pt x="459" y="851"/>
                </a:cubicBezTo>
                <a:close/>
                <a:moveTo>
                  <a:pt x="1072" y="238"/>
                </a:moveTo>
                <a:cubicBezTo>
                  <a:pt x="1073" y="239"/>
                  <a:pt x="1074" y="239"/>
                  <a:pt x="1074" y="239"/>
                </a:cubicBezTo>
                <a:cubicBezTo>
                  <a:pt x="1075" y="239"/>
                  <a:pt x="1076" y="239"/>
                  <a:pt x="1077" y="238"/>
                </a:cubicBezTo>
                <a:cubicBezTo>
                  <a:pt x="1261" y="53"/>
                  <a:pt x="1261" y="53"/>
                  <a:pt x="1261" y="53"/>
                </a:cubicBezTo>
                <a:cubicBezTo>
                  <a:pt x="1262" y="52"/>
                  <a:pt x="1262" y="50"/>
                  <a:pt x="1261" y="49"/>
                </a:cubicBezTo>
                <a:cubicBezTo>
                  <a:pt x="1260" y="48"/>
                  <a:pt x="1258" y="48"/>
                  <a:pt x="1257" y="49"/>
                </a:cubicBezTo>
                <a:cubicBezTo>
                  <a:pt x="1072" y="234"/>
                  <a:pt x="1072" y="234"/>
                  <a:pt x="1072" y="234"/>
                </a:cubicBezTo>
                <a:cubicBezTo>
                  <a:pt x="1071" y="235"/>
                  <a:pt x="1071" y="237"/>
                  <a:pt x="1072" y="238"/>
                </a:cubicBezTo>
                <a:close/>
                <a:moveTo>
                  <a:pt x="986" y="328"/>
                </a:moveTo>
                <a:cubicBezTo>
                  <a:pt x="986" y="328"/>
                  <a:pt x="986" y="328"/>
                  <a:pt x="987" y="328"/>
                </a:cubicBezTo>
                <a:cubicBezTo>
                  <a:pt x="987" y="328"/>
                  <a:pt x="987" y="328"/>
                  <a:pt x="987" y="327"/>
                </a:cubicBezTo>
                <a:cubicBezTo>
                  <a:pt x="1065" y="249"/>
                  <a:pt x="1065" y="249"/>
                  <a:pt x="1065" y="249"/>
                </a:cubicBezTo>
                <a:cubicBezTo>
                  <a:pt x="1066" y="248"/>
                  <a:pt x="1066" y="246"/>
                  <a:pt x="1065" y="245"/>
                </a:cubicBezTo>
                <a:cubicBezTo>
                  <a:pt x="1064" y="244"/>
                  <a:pt x="1062" y="244"/>
                  <a:pt x="1061" y="245"/>
                </a:cubicBezTo>
                <a:cubicBezTo>
                  <a:pt x="983" y="323"/>
                  <a:pt x="983" y="323"/>
                  <a:pt x="983" y="323"/>
                </a:cubicBezTo>
                <a:cubicBezTo>
                  <a:pt x="983" y="323"/>
                  <a:pt x="982" y="323"/>
                  <a:pt x="982" y="323"/>
                </a:cubicBezTo>
                <a:cubicBezTo>
                  <a:pt x="982" y="324"/>
                  <a:pt x="982" y="324"/>
                  <a:pt x="982" y="324"/>
                </a:cubicBezTo>
                <a:cubicBezTo>
                  <a:pt x="825" y="481"/>
                  <a:pt x="825" y="481"/>
                  <a:pt x="825" y="481"/>
                </a:cubicBezTo>
                <a:cubicBezTo>
                  <a:pt x="824" y="482"/>
                  <a:pt x="824" y="484"/>
                  <a:pt x="825" y="485"/>
                </a:cubicBezTo>
                <a:cubicBezTo>
                  <a:pt x="825" y="486"/>
                  <a:pt x="826" y="486"/>
                  <a:pt x="827" y="486"/>
                </a:cubicBezTo>
                <a:cubicBezTo>
                  <a:pt x="828" y="486"/>
                  <a:pt x="828" y="486"/>
                  <a:pt x="829" y="485"/>
                </a:cubicBezTo>
                <a:lnTo>
                  <a:pt x="986" y="328"/>
                </a:lnTo>
                <a:close/>
                <a:moveTo>
                  <a:pt x="1080" y="244"/>
                </a:moveTo>
                <a:cubicBezTo>
                  <a:pt x="1080" y="245"/>
                  <a:pt x="1081" y="245"/>
                  <a:pt x="1082" y="245"/>
                </a:cubicBezTo>
                <a:cubicBezTo>
                  <a:pt x="1083" y="245"/>
                  <a:pt x="1083" y="245"/>
                  <a:pt x="1084" y="244"/>
                </a:cubicBezTo>
                <a:cubicBezTo>
                  <a:pt x="1275" y="54"/>
                  <a:pt x="1275" y="54"/>
                  <a:pt x="1275" y="54"/>
                </a:cubicBezTo>
                <a:cubicBezTo>
                  <a:pt x="1276" y="52"/>
                  <a:pt x="1276" y="50"/>
                  <a:pt x="1275" y="49"/>
                </a:cubicBezTo>
                <a:cubicBezTo>
                  <a:pt x="1274" y="48"/>
                  <a:pt x="1272" y="48"/>
                  <a:pt x="1270" y="49"/>
                </a:cubicBezTo>
                <a:cubicBezTo>
                  <a:pt x="1080" y="240"/>
                  <a:pt x="1080" y="240"/>
                  <a:pt x="1080" y="240"/>
                </a:cubicBezTo>
                <a:cubicBezTo>
                  <a:pt x="1078" y="241"/>
                  <a:pt x="1078" y="243"/>
                  <a:pt x="1080" y="244"/>
                </a:cubicBezTo>
                <a:close/>
                <a:moveTo>
                  <a:pt x="991" y="337"/>
                </a:moveTo>
                <a:cubicBezTo>
                  <a:pt x="991" y="337"/>
                  <a:pt x="992" y="337"/>
                  <a:pt x="992" y="337"/>
                </a:cubicBezTo>
                <a:cubicBezTo>
                  <a:pt x="1072" y="256"/>
                  <a:pt x="1072" y="256"/>
                  <a:pt x="1072" y="256"/>
                </a:cubicBezTo>
                <a:cubicBezTo>
                  <a:pt x="1074" y="255"/>
                  <a:pt x="1074" y="253"/>
                  <a:pt x="1072" y="252"/>
                </a:cubicBezTo>
                <a:cubicBezTo>
                  <a:pt x="1071" y="250"/>
                  <a:pt x="1069" y="250"/>
                  <a:pt x="1068" y="252"/>
                </a:cubicBezTo>
                <a:cubicBezTo>
                  <a:pt x="987" y="332"/>
                  <a:pt x="987" y="332"/>
                  <a:pt x="987" y="332"/>
                </a:cubicBezTo>
                <a:cubicBezTo>
                  <a:pt x="987" y="333"/>
                  <a:pt x="987" y="333"/>
                  <a:pt x="987" y="333"/>
                </a:cubicBezTo>
                <a:cubicBezTo>
                  <a:pt x="986" y="333"/>
                  <a:pt x="986" y="334"/>
                  <a:pt x="986" y="334"/>
                </a:cubicBezTo>
                <a:cubicBezTo>
                  <a:pt x="830" y="490"/>
                  <a:pt x="830" y="490"/>
                  <a:pt x="830" y="490"/>
                </a:cubicBezTo>
                <a:cubicBezTo>
                  <a:pt x="829" y="491"/>
                  <a:pt x="829" y="493"/>
                  <a:pt x="830" y="494"/>
                </a:cubicBezTo>
                <a:cubicBezTo>
                  <a:pt x="830" y="495"/>
                  <a:pt x="831" y="495"/>
                  <a:pt x="832" y="495"/>
                </a:cubicBezTo>
                <a:cubicBezTo>
                  <a:pt x="833" y="495"/>
                  <a:pt x="833" y="495"/>
                  <a:pt x="834" y="494"/>
                </a:cubicBezTo>
                <a:cubicBezTo>
                  <a:pt x="990" y="338"/>
                  <a:pt x="990" y="338"/>
                  <a:pt x="990" y="338"/>
                </a:cubicBezTo>
                <a:cubicBezTo>
                  <a:pt x="990" y="338"/>
                  <a:pt x="991" y="338"/>
                  <a:pt x="991" y="337"/>
                </a:cubicBezTo>
                <a:close/>
                <a:moveTo>
                  <a:pt x="458" y="866"/>
                </a:moveTo>
                <a:cubicBezTo>
                  <a:pt x="457" y="865"/>
                  <a:pt x="454" y="865"/>
                  <a:pt x="453" y="866"/>
                </a:cubicBezTo>
                <a:cubicBezTo>
                  <a:pt x="440" y="878"/>
                  <a:pt x="440" y="878"/>
                  <a:pt x="440" y="878"/>
                </a:cubicBezTo>
                <a:cubicBezTo>
                  <a:pt x="440" y="878"/>
                  <a:pt x="440" y="878"/>
                  <a:pt x="440" y="878"/>
                </a:cubicBezTo>
                <a:cubicBezTo>
                  <a:pt x="438" y="882"/>
                  <a:pt x="438" y="882"/>
                  <a:pt x="438" y="882"/>
                </a:cubicBezTo>
                <a:cubicBezTo>
                  <a:pt x="436" y="883"/>
                  <a:pt x="437" y="885"/>
                  <a:pt x="438" y="886"/>
                </a:cubicBezTo>
                <a:cubicBezTo>
                  <a:pt x="438" y="887"/>
                  <a:pt x="439" y="887"/>
                  <a:pt x="440" y="887"/>
                </a:cubicBezTo>
                <a:cubicBezTo>
                  <a:pt x="441" y="887"/>
                  <a:pt x="442" y="887"/>
                  <a:pt x="442" y="886"/>
                </a:cubicBezTo>
                <a:cubicBezTo>
                  <a:pt x="458" y="870"/>
                  <a:pt x="458" y="870"/>
                  <a:pt x="458" y="870"/>
                </a:cubicBezTo>
                <a:cubicBezTo>
                  <a:pt x="459" y="869"/>
                  <a:pt x="459" y="867"/>
                  <a:pt x="458" y="866"/>
                </a:cubicBezTo>
                <a:close/>
                <a:moveTo>
                  <a:pt x="1120" y="218"/>
                </a:moveTo>
                <a:cubicBezTo>
                  <a:pt x="1120" y="219"/>
                  <a:pt x="1121" y="219"/>
                  <a:pt x="1122" y="219"/>
                </a:cubicBezTo>
                <a:cubicBezTo>
                  <a:pt x="1123" y="219"/>
                  <a:pt x="1123" y="219"/>
                  <a:pt x="1124" y="218"/>
                </a:cubicBezTo>
                <a:cubicBezTo>
                  <a:pt x="1287" y="56"/>
                  <a:pt x="1287" y="56"/>
                  <a:pt x="1287" y="56"/>
                </a:cubicBezTo>
                <a:cubicBezTo>
                  <a:pt x="1288" y="55"/>
                  <a:pt x="1288" y="53"/>
                  <a:pt x="1287" y="52"/>
                </a:cubicBezTo>
                <a:cubicBezTo>
                  <a:pt x="1285" y="50"/>
                  <a:pt x="1283" y="50"/>
                  <a:pt x="1282" y="52"/>
                </a:cubicBezTo>
                <a:cubicBezTo>
                  <a:pt x="1120" y="214"/>
                  <a:pt x="1120" y="214"/>
                  <a:pt x="1120" y="214"/>
                </a:cubicBezTo>
                <a:cubicBezTo>
                  <a:pt x="1119" y="215"/>
                  <a:pt x="1119" y="217"/>
                  <a:pt x="1120" y="218"/>
                </a:cubicBezTo>
                <a:close/>
                <a:moveTo>
                  <a:pt x="1094" y="249"/>
                </a:moveTo>
                <a:cubicBezTo>
                  <a:pt x="1111" y="231"/>
                  <a:pt x="1111" y="231"/>
                  <a:pt x="1111" y="231"/>
                </a:cubicBezTo>
                <a:cubicBezTo>
                  <a:pt x="1112" y="230"/>
                  <a:pt x="1112" y="228"/>
                  <a:pt x="1111" y="227"/>
                </a:cubicBezTo>
                <a:cubicBezTo>
                  <a:pt x="1110" y="226"/>
                  <a:pt x="1108" y="226"/>
                  <a:pt x="1107" y="227"/>
                </a:cubicBezTo>
                <a:cubicBezTo>
                  <a:pt x="1089" y="244"/>
                  <a:pt x="1089" y="244"/>
                  <a:pt x="1089" y="244"/>
                </a:cubicBezTo>
                <a:cubicBezTo>
                  <a:pt x="1088" y="246"/>
                  <a:pt x="1088" y="248"/>
                  <a:pt x="1089" y="249"/>
                </a:cubicBezTo>
                <a:cubicBezTo>
                  <a:pt x="1090" y="249"/>
                  <a:pt x="1091" y="250"/>
                  <a:pt x="1092" y="250"/>
                </a:cubicBezTo>
                <a:cubicBezTo>
                  <a:pt x="1092" y="250"/>
                  <a:pt x="1093" y="249"/>
                  <a:pt x="1094" y="249"/>
                </a:cubicBezTo>
                <a:close/>
                <a:moveTo>
                  <a:pt x="1070" y="272"/>
                </a:moveTo>
                <a:cubicBezTo>
                  <a:pt x="1072" y="271"/>
                  <a:pt x="1072" y="269"/>
                  <a:pt x="1070" y="268"/>
                </a:cubicBezTo>
                <a:cubicBezTo>
                  <a:pt x="1069" y="266"/>
                  <a:pt x="1067" y="266"/>
                  <a:pt x="1066" y="268"/>
                </a:cubicBezTo>
                <a:cubicBezTo>
                  <a:pt x="996" y="337"/>
                  <a:pt x="996" y="337"/>
                  <a:pt x="996" y="337"/>
                </a:cubicBezTo>
                <a:cubicBezTo>
                  <a:pt x="995" y="339"/>
                  <a:pt x="995" y="341"/>
                  <a:pt x="996" y="342"/>
                </a:cubicBezTo>
                <a:cubicBezTo>
                  <a:pt x="997" y="342"/>
                  <a:pt x="998" y="343"/>
                  <a:pt x="998" y="343"/>
                </a:cubicBezTo>
                <a:cubicBezTo>
                  <a:pt x="999" y="343"/>
                  <a:pt x="1000" y="342"/>
                  <a:pt x="1001" y="342"/>
                </a:cubicBezTo>
                <a:lnTo>
                  <a:pt x="1070" y="272"/>
                </a:lnTo>
                <a:close/>
                <a:moveTo>
                  <a:pt x="995" y="343"/>
                </a:moveTo>
                <a:cubicBezTo>
                  <a:pt x="994" y="341"/>
                  <a:pt x="992" y="341"/>
                  <a:pt x="991" y="343"/>
                </a:cubicBezTo>
                <a:cubicBezTo>
                  <a:pt x="843" y="491"/>
                  <a:pt x="843" y="491"/>
                  <a:pt x="843" y="491"/>
                </a:cubicBezTo>
                <a:cubicBezTo>
                  <a:pt x="842" y="492"/>
                  <a:pt x="842" y="494"/>
                  <a:pt x="843" y="495"/>
                </a:cubicBezTo>
                <a:cubicBezTo>
                  <a:pt x="844" y="496"/>
                  <a:pt x="844" y="496"/>
                  <a:pt x="845" y="496"/>
                </a:cubicBezTo>
                <a:cubicBezTo>
                  <a:pt x="846" y="496"/>
                  <a:pt x="847" y="496"/>
                  <a:pt x="847" y="495"/>
                </a:cubicBezTo>
                <a:cubicBezTo>
                  <a:pt x="995" y="347"/>
                  <a:pt x="995" y="347"/>
                  <a:pt x="995" y="347"/>
                </a:cubicBezTo>
                <a:cubicBezTo>
                  <a:pt x="997" y="346"/>
                  <a:pt x="997" y="344"/>
                  <a:pt x="995" y="343"/>
                </a:cubicBezTo>
                <a:close/>
                <a:moveTo>
                  <a:pt x="852" y="500"/>
                </a:moveTo>
                <a:cubicBezTo>
                  <a:pt x="853" y="501"/>
                  <a:pt x="853" y="501"/>
                  <a:pt x="854" y="501"/>
                </a:cubicBezTo>
                <a:cubicBezTo>
                  <a:pt x="855" y="501"/>
                  <a:pt x="856" y="501"/>
                  <a:pt x="856" y="500"/>
                </a:cubicBezTo>
                <a:cubicBezTo>
                  <a:pt x="1001" y="355"/>
                  <a:pt x="1001" y="355"/>
                  <a:pt x="1001" y="355"/>
                </a:cubicBezTo>
                <a:cubicBezTo>
                  <a:pt x="1002" y="354"/>
                  <a:pt x="1002" y="352"/>
                  <a:pt x="1001" y="351"/>
                </a:cubicBezTo>
                <a:cubicBezTo>
                  <a:pt x="1000" y="350"/>
                  <a:pt x="998" y="350"/>
                  <a:pt x="997" y="351"/>
                </a:cubicBezTo>
                <a:cubicBezTo>
                  <a:pt x="852" y="496"/>
                  <a:pt x="852" y="496"/>
                  <a:pt x="852" y="496"/>
                </a:cubicBezTo>
                <a:cubicBezTo>
                  <a:pt x="851" y="497"/>
                  <a:pt x="851" y="499"/>
                  <a:pt x="852" y="500"/>
                </a:cubicBezTo>
                <a:close/>
                <a:moveTo>
                  <a:pt x="472" y="880"/>
                </a:moveTo>
                <a:cubicBezTo>
                  <a:pt x="471" y="879"/>
                  <a:pt x="469" y="879"/>
                  <a:pt x="468" y="880"/>
                </a:cubicBezTo>
                <a:cubicBezTo>
                  <a:pt x="461" y="886"/>
                  <a:pt x="461" y="886"/>
                  <a:pt x="461" y="886"/>
                </a:cubicBezTo>
                <a:cubicBezTo>
                  <a:pt x="460" y="887"/>
                  <a:pt x="460" y="889"/>
                  <a:pt x="461" y="891"/>
                </a:cubicBezTo>
                <a:cubicBezTo>
                  <a:pt x="462" y="891"/>
                  <a:pt x="463" y="892"/>
                  <a:pt x="464" y="892"/>
                </a:cubicBezTo>
                <a:cubicBezTo>
                  <a:pt x="464" y="892"/>
                  <a:pt x="465" y="891"/>
                  <a:pt x="466" y="891"/>
                </a:cubicBezTo>
                <a:cubicBezTo>
                  <a:pt x="472" y="884"/>
                  <a:pt x="472" y="884"/>
                  <a:pt x="472" y="884"/>
                </a:cubicBezTo>
                <a:cubicBezTo>
                  <a:pt x="473" y="883"/>
                  <a:pt x="473" y="881"/>
                  <a:pt x="472" y="880"/>
                </a:cubicBezTo>
                <a:close/>
                <a:moveTo>
                  <a:pt x="1087" y="265"/>
                </a:moveTo>
                <a:cubicBezTo>
                  <a:pt x="1088" y="265"/>
                  <a:pt x="1089" y="266"/>
                  <a:pt x="1089" y="266"/>
                </a:cubicBezTo>
                <a:cubicBezTo>
                  <a:pt x="1090" y="266"/>
                  <a:pt x="1091" y="265"/>
                  <a:pt x="1092" y="265"/>
                </a:cubicBezTo>
                <a:cubicBezTo>
                  <a:pt x="1120" y="236"/>
                  <a:pt x="1120" y="236"/>
                  <a:pt x="1120" y="236"/>
                </a:cubicBezTo>
                <a:cubicBezTo>
                  <a:pt x="1121" y="235"/>
                  <a:pt x="1121" y="233"/>
                  <a:pt x="1120" y="232"/>
                </a:cubicBezTo>
                <a:cubicBezTo>
                  <a:pt x="1119" y="231"/>
                  <a:pt x="1117" y="231"/>
                  <a:pt x="1116" y="232"/>
                </a:cubicBezTo>
                <a:cubicBezTo>
                  <a:pt x="1087" y="260"/>
                  <a:pt x="1087" y="260"/>
                  <a:pt x="1087" y="260"/>
                </a:cubicBezTo>
                <a:cubicBezTo>
                  <a:pt x="1086" y="262"/>
                  <a:pt x="1086" y="264"/>
                  <a:pt x="1087" y="265"/>
                </a:cubicBezTo>
                <a:close/>
                <a:moveTo>
                  <a:pt x="1079" y="277"/>
                </a:moveTo>
                <a:cubicBezTo>
                  <a:pt x="1080" y="276"/>
                  <a:pt x="1080" y="274"/>
                  <a:pt x="1079" y="273"/>
                </a:cubicBezTo>
                <a:cubicBezTo>
                  <a:pt x="1078" y="272"/>
                  <a:pt x="1076" y="272"/>
                  <a:pt x="1075" y="273"/>
                </a:cubicBezTo>
                <a:cubicBezTo>
                  <a:pt x="1004" y="344"/>
                  <a:pt x="1004" y="344"/>
                  <a:pt x="1004" y="344"/>
                </a:cubicBezTo>
                <a:cubicBezTo>
                  <a:pt x="1003" y="345"/>
                  <a:pt x="1003" y="347"/>
                  <a:pt x="1004" y="348"/>
                </a:cubicBezTo>
                <a:cubicBezTo>
                  <a:pt x="1004" y="349"/>
                  <a:pt x="1005" y="349"/>
                  <a:pt x="1006" y="349"/>
                </a:cubicBezTo>
                <a:cubicBezTo>
                  <a:pt x="1007" y="349"/>
                  <a:pt x="1008" y="349"/>
                  <a:pt x="1008" y="348"/>
                </a:cubicBezTo>
                <a:lnTo>
                  <a:pt x="1079" y="277"/>
                </a:lnTo>
                <a:close/>
                <a:moveTo>
                  <a:pt x="1121" y="231"/>
                </a:moveTo>
                <a:cubicBezTo>
                  <a:pt x="1122" y="231"/>
                  <a:pt x="1123" y="232"/>
                  <a:pt x="1123" y="232"/>
                </a:cubicBezTo>
                <a:cubicBezTo>
                  <a:pt x="1124" y="232"/>
                  <a:pt x="1125" y="231"/>
                  <a:pt x="1125" y="231"/>
                </a:cubicBezTo>
                <a:cubicBezTo>
                  <a:pt x="1299" y="58"/>
                  <a:pt x="1299" y="58"/>
                  <a:pt x="1299" y="58"/>
                </a:cubicBezTo>
                <a:cubicBezTo>
                  <a:pt x="1300" y="56"/>
                  <a:pt x="1300" y="55"/>
                  <a:pt x="1299" y="53"/>
                </a:cubicBezTo>
                <a:cubicBezTo>
                  <a:pt x="1298" y="52"/>
                  <a:pt x="1296" y="52"/>
                  <a:pt x="1294" y="53"/>
                </a:cubicBezTo>
                <a:cubicBezTo>
                  <a:pt x="1121" y="227"/>
                  <a:pt x="1121" y="227"/>
                  <a:pt x="1121" y="227"/>
                </a:cubicBezTo>
                <a:cubicBezTo>
                  <a:pt x="1120" y="228"/>
                  <a:pt x="1120" y="230"/>
                  <a:pt x="1121" y="231"/>
                </a:cubicBezTo>
                <a:close/>
                <a:moveTo>
                  <a:pt x="856" y="513"/>
                </a:moveTo>
                <a:cubicBezTo>
                  <a:pt x="857" y="513"/>
                  <a:pt x="858" y="512"/>
                  <a:pt x="859" y="512"/>
                </a:cubicBezTo>
                <a:cubicBezTo>
                  <a:pt x="1006" y="365"/>
                  <a:pt x="1006" y="365"/>
                  <a:pt x="1006" y="365"/>
                </a:cubicBezTo>
                <a:cubicBezTo>
                  <a:pt x="1007" y="364"/>
                  <a:pt x="1007" y="362"/>
                  <a:pt x="1006" y="360"/>
                </a:cubicBezTo>
                <a:cubicBezTo>
                  <a:pt x="1004" y="359"/>
                  <a:pt x="1002" y="359"/>
                  <a:pt x="1001" y="360"/>
                </a:cubicBezTo>
                <a:cubicBezTo>
                  <a:pt x="854" y="507"/>
                  <a:pt x="854" y="507"/>
                  <a:pt x="854" y="507"/>
                </a:cubicBezTo>
                <a:cubicBezTo>
                  <a:pt x="853" y="509"/>
                  <a:pt x="853" y="511"/>
                  <a:pt x="854" y="512"/>
                </a:cubicBezTo>
                <a:cubicBezTo>
                  <a:pt x="855" y="512"/>
                  <a:pt x="856" y="513"/>
                  <a:pt x="856" y="513"/>
                </a:cubicBezTo>
                <a:close/>
                <a:moveTo>
                  <a:pt x="1012" y="357"/>
                </a:moveTo>
                <a:cubicBezTo>
                  <a:pt x="1013" y="357"/>
                  <a:pt x="1014" y="357"/>
                  <a:pt x="1014" y="356"/>
                </a:cubicBezTo>
                <a:cubicBezTo>
                  <a:pt x="1090" y="281"/>
                  <a:pt x="1090" y="281"/>
                  <a:pt x="1090" y="281"/>
                </a:cubicBezTo>
                <a:cubicBezTo>
                  <a:pt x="1091" y="279"/>
                  <a:pt x="1091" y="277"/>
                  <a:pt x="1090" y="276"/>
                </a:cubicBezTo>
                <a:cubicBezTo>
                  <a:pt x="1089" y="275"/>
                  <a:pt x="1087" y="275"/>
                  <a:pt x="1085" y="276"/>
                </a:cubicBezTo>
                <a:cubicBezTo>
                  <a:pt x="1010" y="352"/>
                  <a:pt x="1010" y="352"/>
                  <a:pt x="1010" y="352"/>
                </a:cubicBezTo>
                <a:cubicBezTo>
                  <a:pt x="1009" y="353"/>
                  <a:pt x="1009" y="355"/>
                  <a:pt x="1010" y="356"/>
                </a:cubicBezTo>
                <a:cubicBezTo>
                  <a:pt x="1010" y="357"/>
                  <a:pt x="1011" y="357"/>
                  <a:pt x="1012" y="357"/>
                </a:cubicBezTo>
                <a:close/>
                <a:moveTo>
                  <a:pt x="1093" y="273"/>
                </a:moveTo>
                <a:cubicBezTo>
                  <a:pt x="1094" y="273"/>
                  <a:pt x="1095" y="274"/>
                  <a:pt x="1095" y="274"/>
                </a:cubicBezTo>
                <a:cubicBezTo>
                  <a:pt x="1096" y="274"/>
                  <a:pt x="1097" y="273"/>
                  <a:pt x="1098" y="273"/>
                </a:cubicBezTo>
                <a:cubicBezTo>
                  <a:pt x="1315" y="55"/>
                  <a:pt x="1315" y="55"/>
                  <a:pt x="1315" y="55"/>
                </a:cubicBezTo>
                <a:cubicBezTo>
                  <a:pt x="1316" y="54"/>
                  <a:pt x="1316" y="52"/>
                  <a:pt x="1315" y="51"/>
                </a:cubicBezTo>
                <a:cubicBezTo>
                  <a:pt x="1314" y="50"/>
                  <a:pt x="1312" y="50"/>
                  <a:pt x="1311" y="51"/>
                </a:cubicBezTo>
                <a:cubicBezTo>
                  <a:pt x="1093" y="268"/>
                  <a:pt x="1093" y="268"/>
                  <a:pt x="1093" y="268"/>
                </a:cubicBezTo>
                <a:cubicBezTo>
                  <a:pt x="1092" y="270"/>
                  <a:pt x="1092" y="271"/>
                  <a:pt x="1093" y="273"/>
                </a:cubicBezTo>
                <a:close/>
                <a:moveTo>
                  <a:pt x="478" y="884"/>
                </a:moveTo>
                <a:cubicBezTo>
                  <a:pt x="476" y="886"/>
                  <a:pt x="476" y="886"/>
                  <a:pt x="476" y="886"/>
                </a:cubicBezTo>
                <a:cubicBezTo>
                  <a:pt x="475" y="887"/>
                  <a:pt x="473" y="889"/>
                  <a:pt x="472" y="890"/>
                </a:cubicBezTo>
                <a:cubicBezTo>
                  <a:pt x="471" y="890"/>
                  <a:pt x="471" y="890"/>
                  <a:pt x="471" y="890"/>
                </a:cubicBezTo>
                <a:cubicBezTo>
                  <a:pt x="471" y="890"/>
                  <a:pt x="471" y="891"/>
                  <a:pt x="471" y="891"/>
                </a:cubicBezTo>
                <a:cubicBezTo>
                  <a:pt x="471" y="891"/>
                  <a:pt x="471" y="891"/>
                  <a:pt x="471" y="891"/>
                </a:cubicBezTo>
                <a:cubicBezTo>
                  <a:pt x="471" y="891"/>
                  <a:pt x="471" y="891"/>
                  <a:pt x="471" y="891"/>
                </a:cubicBezTo>
                <a:cubicBezTo>
                  <a:pt x="471" y="892"/>
                  <a:pt x="470" y="892"/>
                  <a:pt x="470" y="892"/>
                </a:cubicBezTo>
                <a:cubicBezTo>
                  <a:pt x="470" y="893"/>
                  <a:pt x="471" y="893"/>
                  <a:pt x="471" y="893"/>
                </a:cubicBezTo>
                <a:cubicBezTo>
                  <a:pt x="471" y="893"/>
                  <a:pt x="471" y="894"/>
                  <a:pt x="471" y="894"/>
                </a:cubicBezTo>
                <a:cubicBezTo>
                  <a:pt x="471" y="894"/>
                  <a:pt x="471" y="894"/>
                  <a:pt x="471" y="895"/>
                </a:cubicBezTo>
                <a:cubicBezTo>
                  <a:pt x="471" y="895"/>
                  <a:pt x="471" y="895"/>
                  <a:pt x="471" y="895"/>
                </a:cubicBezTo>
                <a:cubicBezTo>
                  <a:pt x="472" y="895"/>
                  <a:pt x="472" y="894"/>
                  <a:pt x="472" y="894"/>
                </a:cubicBezTo>
                <a:cubicBezTo>
                  <a:pt x="472" y="895"/>
                  <a:pt x="472" y="894"/>
                  <a:pt x="472" y="894"/>
                </a:cubicBezTo>
                <a:cubicBezTo>
                  <a:pt x="472" y="894"/>
                  <a:pt x="472" y="894"/>
                  <a:pt x="472" y="894"/>
                </a:cubicBezTo>
                <a:cubicBezTo>
                  <a:pt x="473" y="894"/>
                  <a:pt x="473" y="895"/>
                  <a:pt x="473" y="895"/>
                </a:cubicBezTo>
                <a:cubicBezTo>
                  <a:pt x="474" y="895"/>
                  <a:pt x="474" y="895"/>
                  <a:pt x="474" y="895"/>
                </a:cubicBezTo>
                <a:cubicBezTo>
                  <a:pt x="474" y="895"/>
                  <a:pt x="474" y="895"/>
                  <a:pt x="474" y="895"/>
                </a:cubicBezTo>
                <a:cubicBezTo>
                  <a:pt x="474" y="895"/>
                  <a:pt x="474" y="895"/>
                  <a:pt x="474" y="895"/>
                </a:cubicBezTo>
                <a:cubicBezTo>
                  <a:pt x="474" y="895"/>
                  <a:pt x="474" y="895"/>
                  <a:pt x="475" y="895"/>
                </a:cubicBezTo>
                <a:cubicBezTo>
                  <a:pt x="475" y="895"/>
                  <a:pt x="475" y="895"/>
                  <a:pt x="475" y="895"/>
                </a:cubicBezTo>
                <a:cubicBezTo>
                  <a:pt x="475" y="895"/>
                  <a:pt x="476" y="895"/>
                  <a:pt x="476" y="895"/>
                </a:cubicBezTo>
                <a:cubicBezTo>
                  <a:pt x="476" y="894"/>
                  <a:pt x="476" y="894"/>
                  <a:pt x="476" y="894"/>
                </a:cubicBezTo>
                <a:cubicBezTo>
                  <a:pt x="476" y="894"/>
                  <a:pt x="476" y="894"/>
                  <a:pt x="476" y="894"/>
                </a:cubicBezTo>
                <a:cubicBezTo>
                  <a:pt x="477" y="893"/>
                  <a:pt x="478" y="892"/>
                  <a:pt x="479" y="891"/>
                </a:cubicBezTo>
                <a:cubicBezTo>
                  <a:pt x="479" y="891"/>
                  <a:pt x="480" y="891"/>
                  <a:pt x="480" y="891"/>
                </a:cubicBezTo>
                <a:cubicBezTo>
                  <a:pt x="482" y="888"/>
                  <a:pt x="482" y="888"/>
                  <a:pt x="482" y="888"/>
                </a:cubicBezTo>
                <a:cubicBezTo>
                  <a:pt x="484" y="887"/>
                  <a:pt x="484" y="885"/>
                  <a:pt x="482" y="884"/>
                </a:cubicBezTo>
                <a:cubicBezTo>
                  <a:pt x="481" y="882"/>
                  <a:pt x="479" y="882"/>
                  <a:pt x="478" y="884"/>
                </a:cubicBezTo>
                <a:close/>
                <a:moveTo>
                  <a:pt x="1010" y="375"/>
                </a:moveTo>
                <a:cubicBezTo>
                  <a:pt x="1011" y="373"/>
                  <a:pt x="1011" y="371"/>
                  <a:pt x="1010" y="370"/>
                </a:cubicBezTo>
                <a:cubicBezTo>
                  <a:pt x="1009" y="369"/>
                  <a:pt x="1007" y="369"/>
                  <a:pt x="1005" y="370"/>
                </a:cubicBezTo>
                <a:cubicBezTo>
                  <a:pt x="850" y="526"/>
                  <a:pt x="850" y="526"/>
                  <a:pt x="850" y="526"/>
                </a:cubicBezTo>
                <a:cubicBezTo>
                  <a:pt x="849" y="527"/>
                  <a:pt x="849" y="529"/>
                  <a:pt x="850" y="530"/>
                </a:cubicBezTo>
                <a:cubicBezTo>
                  <a:pt x="851" y="531"/>
                  <a:pt x="851" y="531"/>
                  <a:pt x="852" y="531"/>
                </a:cubicBezTo>
                <a:cubicBezTo>
                  <a:pt x="853" y="531"/>
                  <a:pt x="854" y="531"/>
                  <a:pt x="854" y="530"/>
                </a:cubicBezTo>
                <a:lnTo>
                  <a:pt x="1010" y="375"/>
                </a:lnTo>
                <a:close/>
                <a:moveTo>
                  <a:pt x="1340" y="43"/>
                </a:moveTo>
                <a:cubicBezTo>
                  <a:pt x="1340" y="43"/>
                  <a:pt x="1341" y="43"/>
                  <a:pt x="1342" y="43"/>
                </a:cubicBezTo>
                <a:cubicBezTo>
                  <a:pt x="1345" y="40"/>
                  <a:pt x="1345" y="40"/>
                  <a:pt x="1345" y="40"/>
                </a:cubicBezTo>
                <a:cubicBezTo>
                  <a:pt x="1346" y="39"/>
                  <a:pt x="1346" y="37"/>
                  <a:pt x="1345" y="35"/>
                </a:cubicBezTo>
                <a:cubicBezTo>
                  <a:pt x="1343" y="34"/>
                  <a:pt x="1341" y="34"/>
                  <a:pt x="1340" y="35"/>
                </a:cubicBezTo>
                <a:cubicBezTo>
                  <a:pt x="1337" y="38"/>
                  <a:pt x="1337" y="38"/>
                  <a:pt x="1337" y="38"/>
                </a:cubicBezTo>
                <a:cubicBezTo>
                  <a:pt x="1336" y="39"/>
                  <a:pt x="1336" y="41"/>
                  <a:pt x="1337" y="43"/>
                </a:cubicBezTo>
                <a:cubicBezTo>
                  <a:pt x="1338" y="43"/>
                  <a:pt x="1339" y="43"/>
                  <a:pt x="1340" y="43"/>
                </a:cubicBezTo>
                <a:close/>
                <a:moveTo>
                  <a:pt x="1015" y="365"/>
                </a:moveTo>
                <a:cubicBezTo>
                  <a:pt x="1015" y="366"/>
                  <a:pt x="1016" y="366"/>
                  <a:pt x="1017" y="366"/>
                </a:cubicBezTo>
                <a:cubicBezTo>
                  <a:pt x="1018" y="366"/>
                  <a:pt x="1018" y="366"/>
                  <a:pt x="1019" y="365"/>
                </a:cubicBezTo>
                <a:cubicBezTo>
                  <a:pt x="1326" y="58"/>
                  <a:pt x="1326" y="58"/>
                  <a:pt x="1326" y="58"/>
                </a:cubicBezTo>
                <a:cubicBezTo>
                  <a:pt x="1328" y="56"/>
                  <a:pt x="1328" y="56"/>
                  <a:pt x="1328" y="56"/>
                </a:cubicBezTo>
                <a:cubicBezTo>
                  <a:pt x="1329" y="56"/>
                  <a:pt x="1329" y="55"/>
                  <a:pt x="1329" y="54"/>
                </a:cubicBezTo>
                <a:cubicBezTo>
                  <a:pt x="1329" y="53"/>
                  <a:pt x="1329" y="52"/>
                  <a:pt x="1328" y="52"/>
                </a:cubicBezTo>
                <a:cubicBezTo>
                  <a:pt x="1327" y="51"/>
                  <a:pt x="1326" y="51"/>
                  <a:pt x="1325" y="51"/>
                </a:cubicBezTo>
                <a:cubicBezTo>
                  <a:pt x="1325" y="51"/>
                  <a:pt x="1324" y="51"/>
                  <a:pt x="1324" y="52"/>
                </a:cubicBezTo>
                <a:cubicBezTo>
                  <a:pt x="1322" y="54"/>
                  <a:pt x="1322" y="54"/>
                  <a:pt x="1322" y="54"/>
                </a:cubicBezTo>
                <a:cubicBezTo>
                  <a:pt x="1322" y="54"/>
                  <a:pt x="1322" y="54"/>
                  <a:pt x="1322" y="54"/>
                </a:cubicBezTo>
                <a:cubicBezTo>
                  <a:pt x="1015" y="361"/>
                  <a:pt x="1015" y="361"/>
                  <a:pt x="1015" y="361"/>
                </a:cubicBezTo>
                <a:cubicBezTo>
                  <a:pt x="1013" y="362"/>
                  <a:pt x="1013" y="364"/>
                  <a:pt x="1015" y="365"/>
                </a:cubicBezTo>
                <a:close/>
                <a:moveTo>
                  <a:pt x="1022" y="372"/>
                </a:moveTo>
                <a:cubicBezTo>
                  <a:pt x="1022" y="373"/>
                  <a:pt x="1023" y="373"/>
                  <a:pt x="1024" y="373"/>
                </a:cubicBezTo>
                <a:cubicBezTo>
                  <a:pt x="1025" y="373"/>
                  <a:pt x="1025" y="373"/>
                  <a:pt x="1026" y="372"/>
                </a:cubicBezTo>
                <a:cubicBezTo>
                  <a:pt x="1335" y="63"/>
                  <a:pt x="1335" y="63"/>
                  <a:pt x="1335" y="63"/>
                </a:cubicBezTo>
                <a:cubicBezTo>
                  <a:pt x="1337" y="62"/>
                  <a:pt x="1337" y="60"/>
                  <a:pt x="1335" y="59"/>
                </a:cubicBezTo>
                <a:cubicBezTo>
                  <a:pt x="1334" y="57"/>
                  <a:pt x="1332" y="57"/>
                  <a:pt x="1331" y="59"/>
                </a:cubicBezTo>
                <a:cubicBezTo>
                  <a:pt x="1022" y="368"/>
                  <a:pt x="1022" y="368"/>
                  <a:pt x="1022" y="368"/>
                </a:cubicBezTo>
                <a:cubicBezTo>
                  <a:pt x="1020" y="369"/>
                  <a:pt x="1020" y="371"/>
                  <a:pt x="1022" y="372"/>
                </a:cubicBezTo>
                <a:close/>
                <a:moveTo>
                  <a:pt x="1349" y="48"/>
                </a:moveTo>
                <a:cubicBezTo>
                  <a:pt x="1349" y="48"/>
                  <a:pt x="1350" y="48"/>
                  <a:pt x="1351" y="48"/>
                </a:cubicBezTo>
                <a:cubicBezTo>
                  <a:pt x="1357" y="41"/>
                  <a:pt x="1357" y="41"/>
                  <a:pt x="1357" y="41"/>
                </a:cubicBezTo>
                <a:cubicBezTo>
                  <a:pt x="1358" y="40"/>
                  <a:pt x="1358" y="38"/>
                  <a:pt x="1357" y="37"/>
                </a:cubicBezTo>
                <a:cubicBezTo>
                  <a:pt x="1356" y="35"/>
                  <a:pt x="1354" y="35"/>
                  <a:pt x="1353" y="37"/>
                </a:cubicBezTo>
                <a:cubicBezTo>
                  <a:pt x="1346" y="43"/>
                  <a:pt x="1346" y="43"/>
                  <a:pt x="1346" y="43"/>
                </a:cubicBezTo>
                <a:cubicBezTo>
                  <a:pt x="1345" y="44"/>
                  <a:pt x="1345" y="46"/>
                  <a:pt x="1346" y="48"/>
                </a:cubicBezTo>
                <a:cubicBezTo>
                  <a:pt x="1347" y="48"/>
                  <a:pt x="1348" y="48"/>
                  <a:pt x="1349" y="48"/>
                </a:cubicBezTo>
                <a:close/>
                <a:moveTo>
                  <a:pt x="1016" y="378"/>
                </a:moveTo>
                <a:cubicBezTo>
                  <a:pt x="1015" y="377"/>
                  <a:pt x="1013" y="377"/>
                  <a:pt x="1011" y="378"/>
                </a:cubicBezTo>
                <a:cubicBezTo>
                  <a:pt x="853" y="536"/>
                  <a:pt x="853" y="536"/>
                  <a:pt x="853" y="536"/>
                </a:cubicBezTo>
                <a:cubicBezTo>
                  <a:pt x="852" y="537"/>
                  <a:pt x="852" y="539"/>
                  <a:pt x="853" y="541"/>
                </a:cubicBezTo>
                <a:cubicBezTo>
                  <a:pt x="854" y="541"/>
                  <a:pt x="855" y="541"/>
                  <a:pt x="856" y="541"/>
                </a:cubicBezTo>
                <a:cubicBezTo>
                  <a:pt x="856" y="541"/>
                  <a:pt x="857" y="541"/>
                  <a:pt x="858" y="541"/>
                </a:cubicBezTo>
                <a:cubicBezTo>
                  <a:pt x="1016" y="383"/>
                  <a:pt x="1016" y="383"/>
                  <a:pt x="1016" y="383"/>
                </a:cubicBezTo>
                <a:cubicBezTo>
                  <a:pt x="1017" y="381"/>
                  <a:pt x="1017" y="379"/>
                  <a:pt x="1016" y="378"/>
                </a:cubicBezTo>
                <a:close/>
                <a:moveTo>
                  <a:pt x="1017" y="395"/>
                </a:moveTo>
                <a:cubicBezTo>
                  <a:pt x="1019" y="394"/>
                  <a:pt x="1019" y="392"/>
                  <a:pt x="1017" y="391"/>
                </a:cubicBezTo>
                <a:cubicBezTo>
                  <a:pt x="1016" y="389"/>
                  <a:pt x="1014" y="389"/>
                  <a:pt x="1013" y="391"/>
                </a:cubicBezTo>
                <a:cubicBezTo>
                  <a:pt x="859" y="544"/>
                  <a:pt x="859" y="544"/>
                  <a:pt x="859" y="544"/>
                </a:cubicBezTo>
                <a:cubicBezTo>
                  <a:pt x="858" y="546"/>
                  <a:pt x="858" y="547"/>
                  <a:pt x="859" y="549"/>
                </a:cubicBezTo>
                <a:cubicBezTo>
                  <a:pt x="860" y="549"/>
                  <a:pt x="861" y="550"/>
                  <a:pt x="861" y="550"/>
                </a:cubicBezTo>
                <a:cubicBezTo>
                  <a:pt x="862" y="550"/>
                  <a:pt x="863" y="549"/>
                  <a:pt x="864" y="549"/>
                </a:cubicBezTo>
                <a:lnTo>
                  <a:pt x="1017" y="395"/>
                </a:lnTo>
                <a:close/>
                <a:moveTo>
                  <a:pt x="1364" y="47"/>
                </a:moveTo>
                <a:cubicBezTo>
                  <a:pt x="1365" y="47"/>
                  <a:pt x="1365" y="47"/>
                  <a:pt x="1366" y="46"/>
                </a:cubicBezTo>
                <a:cubicBezTo>
                  <a:pt x="1369" y="43"/>
                  <a:pt x="1369" y="43"/>
                  <a:pt x="1369" y="43"/>
                </a:cubicBezTo>
                <a:cubicBezTo>
                  <a:pt x="1371" y="42"/>
                  <a:pt x="1371" y="40"/>
                  <a:pt x="1369" y="39"/>
                </a:cubicBezTo>
                <a:cubicBezTo>
                  <a:pt x="1368" y="37"/>
                  <a:pt x="1366" y="37"/>
                  <a:pt x="1365" y="39"/>
                </a:cubicBezTo>
                <a:cubicBezTo>
                  <a:pt x="1362" y="42"/>
                  <a:pt x="1362" y="42"/>
                  <a:pt x="1362" y="42"/>
                </a:cubicBezTo>
                <a:cubicBezTo>
                  <a:pt x="1360" y="43"/>
                  <a:pt x="1360" y="45"/>
                  <a:pt x="1362" y="46"/>
                </a:cubicBezTo>
                <a:cubicBezTo>
                  <a:pt x="1362" y="47"/>
                  <a:pt x="1363" y="47"/>
                  <a:pt x="1364" y="47"/>
                </a:cubicBezTo>
                <a:close/>
                <a:moveTo>
                  <a:pt x="1345" y="63"/>
                </a:moveTo>
                <a:cubicBezTo>
                  <a:pt x="1344" y="62"/>
                  <a:pt x="1342" y="62"/>
                  <a:pt x="1341" y="63"/>
                </a:cubicBezTo>
                <a:cubicBezTo>
                  <a:pt x="1081" y="322"/>
                  <a:pt x="1081" y="322"/>
                  <a:pt x="1081" y="322"/>
                </a:cubicBezTo>
                <a:cubicBezTo>
                  <a:pt x="1080" y="324"/>
                  <a:pt x="1080" y="326"/>
                  <a:pt x="1081" y="327"/>
                </a:cubicBezTo>
                <a:cubicBezTo>
                  <a:pt x="1082" y="327"/>
                  <a:pt x="1082" y="328"/>
                  <a:pt x="1083" y="328"/>
                </a:cubicBezTo>
                <a:cubicBezTo>
                  <a:pt x="1084" y="328"/>
                  <a:pt x="1085" y="327"/>
                  <a:pt x="1085" y="327"/>
                </a:cubicBezTo>
                <a:cubicBezTo>
                  <a:pt x="1345" y="67"/>
                  <a:pt x="1345" y="67"/>
                  <a:pt x="1345" y="67"/>
                </a:cubicBezTo>
                <a:cubicBezTo>
                  <a:pt x="1346" y="66"/>
                  <a:pt x="1346" y="64"/>
                  <a:pt x="1345" y="63"/>
                </a:cubicBezTo>
                <a:close/>
                <a:moveTo>
                  <a:pt x="1072" y="331"/>
                </a:moveTo>
                <a:cubicBezTo>
                  <a:pt x="1023" y="380"/>
                  <a:pt x="1023" y="380"/>
                  <a:pt x="1023" y="380"/>
                </a:cubicBezTo>
                <a:cubicBezTo>
                  <a:pt x="1022" y="382"/>
                  <a:pt x="1022" y="384"/>
                  <a:pt x="1023" y="385"/>
                </a:cubicBezTo>
                <a:cubicBezTo>
                  <a:pt x="1024" y="385"/>
                  <a:pt x="1025" y="386"/>
                  <a:pt x="1025" y="386"/>
                </a:cubicBezTo>
                <a:cubicBezTo>
                  <a:pt x="1026" y="386"/>
                  <a:pt x="1027" y="385"/>
                  <a:pt x="1028" y="385"/>
                </a:cubicBezTo>
                <a:cubicBezTo>
                  <a:pt x="1077" y="336"/>
                  <a:pt x="1077" y="336"/>
                  <a:pt x="1077" y="336"/>
                </a:cubicBezTo>
                <a:cubicBezTo>
                  <a:pt x="1078" y="334"/>
                  <a:pt x="1078" y="333"/>
                  <a:pt x="1077" y="331"/>
                </a:cubicBezTo>
                <a:cubicBezTo>
                  <a:pt x="1075" y="330"/>
                  <a:pt x="1073" y="330"/>
                  <a:pt x="1072" y="331"/>
                </a:cubicBezTo>
                <a:close/>
                <a:moveTo>
                  <a:pt x="1367" y="51"/>
                </a:moveTo>
                <a:cubicBezTo>
                  <a:pt x="1365" y="52"/>
                  <a:pt x="1365" y="54"/>
                  <a:pt x="1367" y="55"/>
                </a:cubicBezTo>
                <a:cubicBezTo>
                  <a:pt x="1367" y="56"/>
                  <a:pt x="1368" y="56"/>
                  <a:pt x="1369" y="56"/>
                </a:cubicBezTo>
                <a:cubicBezTo>
                  <a:pt x="1369" y="56"/>
                  <a:pt x="1370" y="56"/>
                  <a:pt x="1371" y="55"/>
                </a:cubicBezTo>
                <a:cubicBezTo>
                  <a:pt x="1374" y="52"/>
                  <a:pt x="1374" y="52"/>
                  <a:pt x="1374" y="52"/>
                </a:cubicBezTo>
                <a:cubicBezTo>
                  <a:pt x="1375" y="51"/>
                  <a:pt x="1375" y="49"/>
                  <a:pt x="1374" y="48"/>
                </a:cubicBezTo>
                <a:cubicBezTo>
                  <a:pt x="1373" y="47"/>
                  <a:pt x="1371" y="47"/>
                  <a:pt x="1370" y="48"/>
                </a:cubicBezTo>
                <a:lnTo>
                  <a:pt x="1367" y="51"/>
                </a:lnTo>
                <a:close/>
                <a:moveTo>
                  <a:pt x="1030" y="387"/>
                </a:moveTo>
                <a:cubicBezTo>
                  <a:pt x="1029" y="388"/>
                  <a:pt x="1029" y="390"/>
                  <a:pt x="1030" y="392"/>
                </a:cubicBezTo>
                <a:cubicBezTo>
                  <a:pt x="1031" y="392"/>
                  <a:pt x="1032" y="393"/>
                  <a:pt x="1033" y="393"/>
                </a:cubicBezTo>
                <a:cubicBezTo>
                  <a:pt x="1033" y="393"/>
                  <a:pt x="1034" y="392"/>
                  <a:pt x="1035" y="392"/>
                </a:cubicBezTo>
                <a:cubicBezTo>
                  <a:pt x="1083" y="344"/>
                  <a:pt x="1083" y="344"/>
                  <a:pt x="1083" y="344"/>
                </a:cubicBezTo>
                <a:cubicBezTo>
                  <a:pt x="1084" y="342"/>
                  <a:pt x="1084" y="341"/>
                  <a:pt x="1083" y="339"/>
                </a:cubicBezTo>
                <a:cubicBezTo>
                  <a:pt x="1081" y="338"/>
                  <a:pt x="1079" y="338"/>
                  <a:pt x="1078" y="339"/>
                </a:cubicBezTo>
                <a:lnTo>
                  <a:pt x="1030" y="387"/>
                </a:lnTo>
                <a:close/>
                <a:moveTo>
                  <a:pt x="1019" y="399"/>
                </a:moveTo>
                <a:cubicBezTo>
                  <a:pt x="865" y="553"/>
                  <a:pt x="865" y="553"/>
                  <a:pt x="865" y="553"/>
                </a:cubicBezTo>
                <a:cubicBezTo>
                  <a:pt x="863" y="554"/>
                  <a:pt x="863" y="556"/>
                  <a:pt x="865" y="557"/>
                </a:cubicBezTo>
                <a:cubicBezTo>
                  <a:pt x="865" y="558"/>
                  <a:pt x="866" y="558"/>
                  <a:pt x="867" y="558"/>
                </a:cubicBezTo>
                <a:cubicBezTo>
                  <a:pt x="867" y="558"/>
                  <a:pt x="868" y="558"/>
                  <a:pt x="869" y="557"/>
                </a:cubicBezTo>
                <a:cubicBezTo>
                  <a:pt x="1023" y="403"/>
                  <a:pt x="1023" y="403"/>
                  <a:pt x="1023" y="403"/>
                </a:cubicBezTo>
                <a:cubicBezTo>
                  <a:pt x="1024" y="402"/>
                  <a:pt x="1024" y="400"/>
                  <a:pt x="1023" y="399"/>
                </a:cubicBezTo>
                <a:cubicBezTo>
                  <a:pt x="1022" y="398"/>
                  <a:pt x="1020" y="398"/>
                  <a:pt x="1019" y="399"/>
                </a:cubicBezTo>
                <a:close/>
                <a:moveTo>
                  <a:pt x="1356" y="62"/>
                </a:moveTo>
                <a:cubicBezTo>
                  <a:pt x="1087" y="331"/>
                  <a:pt x="1087" y="331"/>
                  <a:pt x="1087" y="331"/>
                </a:cubicBezTo>
                <a:cubicBezTo>
                  <a:pt x="1085" y="332"/>
                  <a:pt x="1085" y="334"/>
                  <a:pt x="1087" y="335"/>
                </a:cubicBezTo>
                <a:cubicBezTo>
                  <a:pt x="1087" y="336"/>
                  <a:pt x="1088" y="336"/>
                  <a:pt x="1089" y="336"/>
                </a:cubicBezTo>
                <a:cubicBezTo>
                  <a:pt x="1090" y="336"/>
                  <a:pt x="1090" y="336"/>
                  <a:pt x="1091" y="335"/>
                </a:cubicBezTo>
                <a:cubicBezTo>
                  <a:pt x="1360" y="66"/>
                  <a:pt x="1360" y="66"/>
                  <a:pt x="1360" y="66"/>
                </a:cubicBezTo>
                <a:cubicBezTo>
                  <a:pt x="1361" y="65"/>
                  <a:pt x="1361" y="63"/>
                  <a:pt x="1360" y="62"/>
                </a:cubicBezTo>
                <a:cubicBezTo>
                  <a:pt x="1359" y="60"/>
                  <a:pt x="1357" y="60"/>
                  <a:pt x="1356" y="62"/>
                </a:cubicBezTo>
                <a:close/>
                <a:moveTo>
                  <a:pt x="1378" y="47"/>
                </a:moveTo>
                <a:cubicBezTo>
                  <a:pt x="1379" y="47"/>
                  <a:pt x="1379" y="47"/>
                  <a:pt x="1380" y="46"/>
                </a:cubicBezTo>
                <a:cubicBezTo>
                  <a:pt x="1382" y="44"/>
                  <a:pt x="1382" y="44"/>
                  <a:pt x="1382" y="44"/>
                </a:cubicBezTo>
                <a:cubicBezTo>
                  <a:pt x="1383" y="43"/>
                  <a:pt x="1383" y="41"/>
                  <a:pt x="1382" y="40"/>
                </a:cubicBezTo>
                <a:cubicBezTo>
                  <a:pt x="1381" y="39"/>
                  <a:pt x="1379" y="39"/>
                  <a:pt x="1377" y="40"/>
                </a:cubicBezTo>
                <a:cubicBezTo>
                  <a:pt x="1376" y="42"/>
                  <a:pt x="1376" y="42"/>
                  <a:pt x="1376" y="42"/>
                </a:cubicBezTo>
                <a:cubicBezTo>
                  <a:pt x="1374" y="43"/>
                  <a:pt x="1374" y="45"/>
                  <a:pt x="1376" y="46"/>
                </a:cubicBezTo>
                <a:cubicBezTo>
                  <a:pt x="1376" y="47"/>
                  <a:pt x="1377" y="47"/>
                  <a:pt x="1378" y="47"/>
                </a:cubicBezTo>
                <a:close/>
                <a:moveTo>
                  <a:pt x="1371" y="61"/>
                </a:moveTo>
                <a:cubicBezTo>
                  <a:pt x="1093" y="339"/>
                  <a:pt x="1093" y="339"/>
                  <a:pt x="1093" y="339"/>
                </a:cubicBezTo>
                <a:cubicBezTo>
                  <a:pt x="1092" y="340"/>
                  <a:pt x="1092" y="342"/>
                  <a:pt x="1093" y="343"/>
                </a:cubicBezTo>
                <a:cubicBezTo>
                  <a:pt x="1094" y="344"/>
                  <a:pt x="1094" y="344"/>
                  <a:pt x="1095" y="344"/>
                </a:cubicBezTo>
                <a:cubicBezTo>
                  <a:pt x="1096" y="344"/>
                  <a:pt x="1097" y="344"/>
                  <a:pt x="1097" y="343"/>
                </a:cubicBezTo>
                <a:cubicBezTo>
                  <a:pt x="1375" y="65"/>
                  <a:pt x="1375" y="65"/>
                  <a:pt x="1375" y="65"/>
                </a:cubicBezTo>
                <a:cubicBezTo>
                  <a:pt x="1385" y="55"/>
                  <a:pt x="1385" y="55"/>
                  <a:pt x="1385" y="55"/>
                </a:cubicBezTo>
                <a:cubicBezTo>
                  <a:pt x="1386" y="55"/>
                  <a:pt x="1386" y="54"/>
                  <a:pt x="1386" y="53"/>
                </a:cubicBezTo>
                <a:cubicBezTo>
                  <a:pt x="1386" y="52"/>
                  <a:pt x="1386" y="52"/>
                  <a:pt x="1385" y="51"/>
                </a:cubicBezTo>
                <a:cubicBezTo>
                  <a:pt x="1384" y="50"/>
                  <a:pt x="1384" y="50"/>
                  <a:pt x="1383" y="50"/>
                </a:cubicBezTo>
                <a:cubicBezTo>
                  <a:pt x="1382" y="50"/>
                  <a:pt x="1381" y="50"/>
                  <a:pt x="1381" y="51"/>
                </a:cubicBezTo>
                <a:lnTo>
                  <a:pt x="1371" y="61"/>
                </a:lnTo>
                <a:close/>
                <a:moveTo>
                  <a:pt x="1390" y="49"/>
                </a:moveTo>
                <a:cubicBezTo>
                  <a:pt x="1390" y="49"/>
                  <a:pt x="1391" y="49"/>
                  <a:pt x="1392" y="48"/>
                </a:cubicBezTo>
                <a:cubicBezTo>
                  <a:pt x="1394" y="46"/>
                  <a:pt x="1394" y="46"/>
                  <a:pt x="1394" y="46"/>
                </a:cubicBezTo>
                <a:cubicBezTo>
                  <a:pt x="1396" y="45"/>
                  <a:pt x="1396" y="43"/>
                  <a:pt x="1394" y="42"/>
                </a:cubicBezTo>
                <a:cubicBezTo>
                  <a:pt x="1393" y="40"/>
                  <a:pt x="1391" y="40"/>
                  <a:pt x="1390" y="42"/>
                </a:cubicBezTo>
                <a:cubicBezTo>
                  <a:pt x="1388" y="44"/>
                  <a:pt x="1388" y="44"/>
                  <a:pt x="1388" y="44"/>
                </a:cubicBezTo>
                <a:cubicBezTo>
                  <a:pt x="1386" y="45"/>
                  <a:pt x="1386" y="47"/>
                  <a:pt x="1388" y="48"/>
                </a:cubicBezTo>
                <a:cubicBezTo>
                  <a:pt x="1388" y="49"/>
                  <a:pt x="1389" y="49"/>
                  <a:pt x="1390" y="49"/>
                </a:cubicBezTo>
                <a:close/>
                <a:moveTo>
                  <a:pt x="1086" y="346"/>
                </a:moveTo>
                <a:cubicBezTo>
                  <a:pt x="1084" y="347"/>
                  <a:pt x="1084" y="347"/>
                  <a:pt x="1084" y="347"/>
                </a:cubicBezTo>
                <a:cubicBezTo>
                  <a:pt x="1084" y="347"/>
                  <a:pt x="1084" y="347"/>
                  <a:pt x="1084" y="348"/>
                </a:cubicBezTo>
                <a:cubicBezTo>
                  <a:pt x="1084" y="348"/>
                  <a:pt x="1084" y="348"/>
                  <a:pt x="1083" y="348"/>
                </a:cubicBezTo>
                <a:cubicBezTo>
                  <a:pt x="1036" y="396"/>
                  <a:pt x="1036" y="396"/>
                  <a:pt x="1036" y="396"/>
                </a:cubicBezTo>
                <a:cubicBezTo>
                  <a:pt x="1034" y="397"/>
                  <a:pt x="1034" y="399"/>
                  <a:pt x="1036" y="400"/>
                </a:cubicBezTo>
                <a:cubicBezTo>
                  <a:pt x="1036" y="401"/>
                  <a:pt x="1037" y="401"/>
                  <a:pt x="1038" y="401"/>
                </a:cubicBezTo>
                <a:cubicBezTo>
                  <a:pt x="1039" y="401"/>
                  <a:pt x="1039" y="401"/>
                  <a:pt x="1040" y="400"/>
                </a:cubicBezTo>
                <a:cubicBezTo>
                  <a:pt x="1088" y="352"/>
                  <a:pt x="1088" y="352"/>
                  <a:pt x="1088" y="352"/>
                </a:cubicBezTo>
                <a:cubicBezTo>
                  <a:pt x="1088" y="352"/>
                  <a:pt x="1088" y="352"/>
                  <a:pt x="1088" y="352"/>
                </a:cubicBezTo>
                <a:cubicBezTo>
                  <a:pt x="1088" y="352"/>
                  <a:pt x="1089" y="352"/>
                  <a:pt x="1089" y="351"/>
                </a:cubicBezTo>
                <a:cubicBezTo>
                  <a:pt x="1090" y="350"/>
                  <a:pt x="1090" y="350"/>
                  <a:pt x="1090" y="350"/>
                </a:cubicBezTo>
                <a:cubicBezTo>
                  <a:pt x="1091" y="349"/>
                  <a:pt x="1091" y="347"/>
                  <a:pt x="1090" y="346"/>
                </a:cubicBezTo>
                <a:cubicBezTo>
                  <a:pt x="1089" y="345"/>
                  <a:pt x="1087" y="345"/>
                  <a:pt x="1086" y="346"/>
                </a:cubicBezTo>
                <a:close/>
                <a:moveTo>
                  <a:pt x="1029" y="407"/>
                </a:moveTo>
                <a:cubicBezTo>
                  <a:pt x="1027" y="406"/>
                  <a:pt x="1025" y="406"/>
                  <a:pt x="1024" y="407"/>
                </a:cubicBezTo>
                <a:cubicBezTo>
                  <a:pt x="868" y="564"/>
                  <a:pt x="868" y="564"/>
                  <a:pt x="868" y="564"/>
                </a:cubicBezTo>
                <a:cubicBezTo>
                  <a:pt x="866" y="565"/>
                  <a:pt x="866" y="567"/>
                  <a:pt x="868" y="568"/>
                </a:cubicBezTo>
                <a:cubicBezTo>
                  <a:pt x="868" y="569"/>
                  <a:pt x="869" y="569"/>
                  <a:pt x="870" y="569"/>
                </a:cubicBezTo>
                <a:cubicBezTo>
                  <a:pt x="871" y="569"/>
                  <a:pt x="871" y="569"/>
                  <a:pt x="872" y="568"/>
                </a:cubicBezTo>
                <a:cubicBezTo>
                  <a:pt x="1029" y="412"/>
                  <a:pt x="1029" y="412"/>
                  <a:pt x="1029" y="412"/>
                </a:cubicBezTo>
                <a:cubicBezTo>
                  <a:pt x="1030" y="411"/>
                  <a:pt x="1030" y="409"/>
                  <a:pt x="1029" y="407"/>
                </a:cubicBezTo>
                <a:close/>
                <a:moveTo>
                  <a:pt x="1093" y="353"/>
                </a:moveTo>
                <a:cubicBezTo>
                  <a:pt x="1090" y="356"/>
                  <a:pt x="1090" y="356"/>
                  <a:pt x="1090" y="356"/>
                </a:cubicBezTo>
                <a:cubicBezTo>
                  <a:pt x="1089" y="356"/>
                  <a:pt x="1089" y="356"/>
                  <a:pt x="1089" y="357"/>
                </a:cubicBezTo>
                <a:cubicBezTo>
                  <a:pt x="1089" y="357"/>
                  <a:pt x="1089" y="357"/>
                  <a:pt x="1089" y="357"/>
                </a:cubicBezTo>
                <a:cubicBezTo>
                  <a:pt x="1041" y="404"/>
                  <a:pt x="1041" y="404"/>
                  <a:pt x="1041" y="404"/>
                </a:cubicBezTo>
                <a:cubicBezTo>
                  <a:pt x="1040" y="405"/>
                  <a:pt x="1040" y="407"/>
                  <a:pt x="1041" y="408"/>
                </a:cubicBezTo>
                <a:cubicBezTo>
                  <a:pt x="1042" y="409"/>
                  <a:pt x="1043" y="409"/>
                  <a:pt x="1044" y="409"/>
                </a:cubicBezTo>
                <a:cubicBezTo>
                  <a:pt x="1044" y="409"/>
                  <a:pt x="1045" y="409"/>
                  <a:pt x="1046" y="408"/>
                </a:cubicBezTo>
                <a:cubicBezTo>
                  <a:pt x="1093" y="361"/>
                  <a:pt x="1093" y="361"/>
                  <a:pt x="1093" y="361"/>
                </a:cubicBezTo>
                <a:cubicBezTo>
                  <a:pt x="1093" y="361"/>
                  <a:pt x="1093" y="361"/>
                  <a:pt x="1093" y="361"/>
                </a:cubicBezTo>
                <a:cubicBezTo>
                  <a:pt x="1094" y="361"/>
                  <a:pt x="1094" y="361"/>
                  <a:pt x="1094" y="360"/>
                </a:cubicBezTo>
                <a:cubicBezTo>
                  <a:pt x="1097" y="357"/>
                  <a:pt x="1097" y="357"/>
                  <a:pt x="1097" y="357"/>
                </a:cubicBezTo>
                <a:cubicBezTo>
                  <a:pt x="1098" y="356"/>
                  <a:pt x="1098" y="354"/>
                  <a:pt x="1097" y="353"/>
                </a:cubicBezTo>
                <a:cubicBezTo>
                  <a:pt x="1096" y="351"/>
                  <a:pt x="1094" y="351"/>
                  <a:pt x="1093" y="353"/>
                </a:cubicBezTo>
                <a:close/>
                <a:moveTo>
                  <a:pt x="1391" y="55"/>
                </a:moveTo>
                <a:cubicBezTo>
                  <a:pt x="1102" y="343"/>
                  <a:pt x="1102" y="343"/>
                  <a:pt x="1102" y="343"/>
                </a:cubicBezTo>
                <a:cubicBezTo>
                  <a:pt x="1101" y="344"/>
                  <a:pt x="1101" y="346"/>
                  <a:pt x="1102" y="348"/>
                </a:cubicBezTo>
                <a:cubicBezTo>
                  <a:pt x="1103" y="348"/>
                  <a:pt x="1104" y="349"/>
                  <a:pt x="1104" y="349"/>
                </a:cubicBezTo>
                <a:cubicBezTo>
                  <a:pt x="1105" y="349"/>
                  <a:pt x="1106" y="348"/>
                  <a:pt x="1107" y="348"/>
                </a:cubicBezTo>
                <a:cubicBezTo>
                  <a:pt x="1395" y="59"/>
                  <a:pt x="1395" y="59"/>
                  <a:pt x="1395" y="59"/>
                </a:cubicBezTo>
                <a:cubicBezTo>
                  <a:pt x="1396" y="58"/>
                  <a:pt x="1396" y="56"/>
                  <a:pt x="1395" y="55"/>
                </a:cubicBezTo>
                <a:cubicBezTo>
                  <a:pt x="1394" y="54"/>
                  <a:pt x="1392" y="54"/>
                  <a:pt x="1391" y="55"/>
                </a:cubicBezTo>
                <a:close/>
                <a:moveTo>
                  <a:pt x="874" y="579"/>
                </a:moveTo>
                <a:cubicBezTo>
                  <a:pt x="875" y="579"/>
                  <a:pt x="876" y="578"/>
                  <a:pt x="876" y="578"/>
                </a:cubicBezTo>
                <a:cubicBezTo>
                  <a:pt x="1032" y="423"/>
                  <a:pt x="1032" y="423"/>
                  <a:pt x="1032" y="423"/>
                </a:cubicBezTo>
                <a:cubicBezTo>
                  <a:pt x="1033" y="421"/>
                  <a:pt x="1033" y="419"/>
                  <a:pt x="1032" y="418"/>
                </a:cubicBezTo>
                <a:cubicBezTo>
                  <a:pt x="1030" y="417"/>
                  <a:pt x="1029" y="417"/>
                  <a:pt x="1027" y="418"/>
                </a:cubicBezTo>
                <a:cubicBezTo>
                  <a:pt x="872" y="573"/>
                  <a:pt x="872" y="573"/>
                  <a:pt x="872" y="573"/>
                </a:cubicBezTo>
                <a:cubicBezTo>
                  <a:pt x="871" y="575"/>
                  <a:pt x="871" y="577"/>
                  <a:pt x="872" y="578"/>
                </a:cubicBezTo>
                <a:cubicBezTo>
                  <a:pt x="873" y="578"/>
                  <a:pt x="874" y="579"/>
                  <a:pt x="874" y="579"/>
                </a:cubicBezTo>
                <a:close/>
                <a:moveTo>
                  <a:pt x="1052" y="416"/>
                </a:moveTo>
                <a:cubicBezTo>
                  <a:pt x="1102" y="367"/>
                  <a:pt x="1102" y="367"/>
                  <a:pt x="1102" y="367"/>
                </a:cubicBezTo>
                <a:cubicBezTo>
                  <a:pt x="1103" y="365"/>
                  <a:pt x="1103" y="364"/>
                  <a:pt x="1102" y="362"/>
                </a:cubicBezTo>
                <a:cubicBezTo>
                  <a:pt x="1100" y="361"/>
                  <a:pt x="1098" y="361"/>
                  <a:pt x="1097" y="362"/>
                </a:cubicBezTo>
                <a:cubicBezTo>
                  <a:pt x="1047" y="412"/>
                  <a:pt x="1047" y="412"/>
                  <a:pt x="1047" y="412"/>
                </a:cubicBezTo>
                <a:cubicBezTo>
                  <a:pt x="1046" y="413"/>
                  <a:pt x="1046" y="415"/>
                  <a:pt x="1047" y="416"/>
                </a:cubicBezTo>
                <a:cubicBezTo>
                  <a:pt x="1048" y="417"/>
                  <a:pt x="1049" y="417"/>
                  <a:pt x="1050" y="417"/>
                </a:cubicBezTo>
                <a:cubicBezTo>
                  <a:pt x="1050" y="417"/>
                  <a:pt x="1051" y="417"/>
                  <a:pt x="1052" y="416"/>
                </a:cubicBezTo>
                <a:close/>
                <a:moveTo>
                  <a:pt x="1118" y="342"/>
                </a:moveTo>
                <a:cubicBezTo>
                  <a:pt x="1118" y="342"/>
                  <a:pt x="1117" y="342"/>
                  <a:pt x="1117" y="342"/>
                </a:cubicBezTo>
                <a:cubicBezTo>
                  <a:pt x="1114" y="345"/>
                  <a:pt x="1114" y="345"/>
                  <a:pt x="1114" y="345"/>
                </a:cubicBezTo>
                <a:cubicBezTo>
                  <a:pt x="1113" y="346"/>
                  <a:pt x="1113" y="348"/>
                  <a:pt x="1114" y="350"/>
                </a:cubicBezTo>
                <a:cubicBezTo>
                  <a:pt x="1115" y="350"/>
                  <a:pt x="1116" y="350"/>
                  <a:pt x="1117" y="350"/>
                </a:cubicBezTo>
                <a:cubicBezTo>
                  <a:pt x="1117" y="350"/>
                  <a:pt x="1118" y="350"/>
                  <a:pt x="1119" y="350"/>
                </a:cubicBezTo>
                <a:cubicBezTo>
                  <a:pt x="1122" y="347"/>
                  <a:pt x="1122" y="347"/>
                  <a:pt x="1122" y="347"/>
                </a:cubicBezTo>
                <a:cubicBezTo>
                  <a:pt x="1122" y="346"/>
                  <a:pt x="1122" y="346"/>
                  <a:pt x="1122" y="346"/>
                </a:cubicBezTo>
                <a:cubicBezTo>
                  <a:pt x="1122" y="346"/>
                  <a:pt x="1123" y="346"/>
                  <a:pt x="1123" y="345"/>
                </a:cubicBezTo>
                <a:cubicBezTo>
                  <a:pt x="1407" y="61"/>
                  <a:pt x="1407" y="61"/>
                  <a:pt x="1407" y="61"/>
                </a:cubicBezTo>
                <a:cubicBezTo>
                  <a:pt x="1408" y="60"/>
                  <a:pt x="1408" y="58"/>
                  <a:pt x="1407" y="57"/>
                </a:cubicBezTo>
                <a:cubicBezTo>
                  <a:pt x="1406" y="55"/>
                  <a:pt x="1404" y="55"/>
                  <a:pt x="1403" y="57"/>
                </a:cubicBezTo>
                <a:cubicBezTo>
                  <a:pt x="1118" y="341"/>
                  <a:pt x="1118" y="341"/>
                  <a:pt x="1118" y="341"/>
                </a:cubicBezTo>
                <a:cubicBezTo>
                  <a:pt x="1118" y="341"/>
                  <a:pt x="1118" y="342"/>
                  <a:pt x="1118" y="342"/>
                </a:cubicBezTo>
                <a:close/>
                <a:moveTo>
                  <a:pt x="875" y="592"/>
                </a:moveTo>
                <a:cubicBezTo>
                  <a:pt x="876" y="592"/>
                  <a:pt x="877" y="591"/>
                  <a:pt x="877" y="591"/>
                </a:cubicBezTo>
                <a:cubicBezTo>
                  <a:pt x="1040" y="428"/>
                  <a:pt x="1040" y="428"/>
                  <a:pt x="1040" y="428"/>
                </a:cubicBezTo>
                <a:cubicBezTo>
                  <a:pt x="1041" y="427"/>
                  <a:pt x="1041" y="425"/>
                  <a:pt x="1040" y="424"/>
                </a:cubicBezTo>
                <a:cubicBezTo>
                  <a:pt x="1039" y="423"/>
                  <a:pt x="1037" y="423"/>
                  <a:pt x="1035" y="424"/>
                </a:cubicBezTo>
                <a:cubicBezTo>
                  <a:pt x="873" y="586"/>
                  <a:pt x="873" y="586"/>
                  <a:pt x="873" y="586"/>
                </a:cubicBezTo>
                <a:cubicBezTo>
                  <a:pt x="872" y="588"/>
                  <a:pt x="872" y="590"/>
                  <a:pt x="873" y="591"/>
                </a:cubicBezTo>
                <a:cubicBezTo>
                  <a:pt x="874" y="591"/>
                  <a:pt x="875" y="592"/>
                  <a:pt x="875" y="592"/>
                </a:cubicBezTo>
                <a:close/>
                <a:moveTo>
                  <a:pt x="1124" y="352"/>
                </a:moveTo>
                <a:cubicBezTo>
                  <a:pt x="1123" y="352"/>
                  <a:pt x="1121" y="352"/>
                  <a:pt x="1121" y="353"/>
                </a:cubicBezTo>
                <a:cubicBezTo>
                  <a:pt x="1048" y="425"/>
                  <a:pt x="1048" y="425"/>
                  <a:pt x="1048" y="425"/>
                </a:cubicBezTo>
                <a:cubicBezTo>
                  <a:pt x="1047" y="426"/>
                  <a:pt x="1047" y="428"/>
                  <a:pt x="1048" y="429"/>
                </a:cubicBezTo>
                <a:cubicBezTo>
                  <a:pt x="1049" y="430"/>
                  <a:pt x="1050" y="430"/>
                  <a:pt x="1051" y="430"/>
                </a:cubicBezTo>
                <a:cubicBezTo>
                  <a:pt x="1051" y="430"/>
                  <a:pt x="1052" y="430"/>
                  <a:pt x="1053" y="429"/>
                </a:cubicBezTo>
                <a:cubicBezTo>
                  <a:pt x="1125" y="357"/>
                  <a:pt x="1125" y="357"/>
                  <a:pt x="1125" y="357"/>
                </a:cubicBezTo>
                <a:cubicBezTo>
                  <a:pt x="1126" y="356"/>
                  <a:pt x="1126" y="355"/>
                  <a:pt x="1126" y="354"/>
                </a:cubicBezTo>
                <a:cubicBezTo>
                  <a:pt x="1126" y="354"/>
                  <a:pt x="1126" y="354"/>
                  <a:pt x="1127" y="354"/>
                </a:cubicBezTo>
                <a:cubicBezTo>
                  <a:pt x="1127" y="354"/>
                  <a:pt x="1128" y="354"/>
                  <a:pt x="1129" y="353"/>
                </a:cubicBezTo>
                <a:cubicBezTo>
                  <a:pt x="1421" y="62"/>
                  <a:pt x="1421" y="62"/>
                  <a:pt x="1421" y="62"/>
                </a:cubicBezTo>
                <a:cubicBezTo>
                  <a:pt x="1422" y="60"/>
                  <a:pt x="1422" y="58"/>
                  <a:pt x="1421" y="57"/>
                </a:cubicBezTo>
                <a:cubicBezTo>
                  <a:pt x="1419" y="56"/>
                  <a:pt x="1417" y="56"/>
                  <a:pt x="1416" y="57"/>
                </a:cubicBezTo>
                <a:cubicBezTo>
                  <a:pt x="1124" y="349"/>
                  <a:pt x="1124" y="349"/>
                  <a:pt x="1124" y="349"/>
                </a:cubicBezTo>
                <a:cubicBezTo>
                  <a:pt x="1124" y="350"/>
                  <a:pt x="1123" y="351"/>
                  <a:pt x="1124" y="352"/>
                </a:cubicBezTo>
                <a:close/>
                <a:moveTo>
                  <a:pt x="879" y="602"/>
                </a:moveTo>
                <a:cubicBezTo>
                  <a:pt x="880" y="602"/>
                  <a:pt x="881" y="602"/>
                  <a:pt x="881" y="601"/>
                </a:cubicBezTo>
                <a:cubicBezTo>
                  <a:pt x="1048" y="434"/>
                  <a:pt x="1048" y="434"/>
                  <a:pt x="1048" y="434"/>
                </a:cubicBezTo>
                <a:cubicBezTo>
                  <a:pt x="1049" y="433"/>
                  <a:pt x="1049" y="431"/>
                  <a:pt x="1048" y="430"/>
                </a:cubicBezTo>
                <a:cubicBezTo>
                  <a:pt x="1047" y="429"/>
                  <a:pt x="1045" y="429"/>
                  <a:pt x="1044" y="430"/>
                </a:cubicBezTo>
                <a:cubicBezTo>
                  <a:pt x="877" y="597"/>
                  <a:pt x="877" y="597"/>
                  <a:pt x="877" y="597"/>
                </a:cubicBezTo>
                <a:cubicBezTo>
                  <a:pt x="876" y="598"/>
                  <a:pt x="876" y="600"/>
                  <a:pt x="877" y="601"/>
                </a:cubicBezTo>
                <a:cubicBezTo>
                  <a:pt x="878" y="602"/>
                  <a:pt x="878" y="602"/>
                  <a:pt x="879" y="602"/>
                </a:cubicBezTo>
                <a:close/>
                <a:moveTo>
                  <a:pt x="869" y="626"/>
                </a:moveTo>
                <a:cubicBezTo>
                  <a:pt x="870" y="626"/>
                  <a:pt x="871" y="626"/>
                  <a:pt x="871" y="625"/>
                </a:cubicBezTo>
                <a:cubicBezTo>
                  <a:pt x="1054" y="442"/>
                  <a:pt x="1054" y="442"/>
                  <a:pt x="1054" y="442"/>
                </a:cubicBezTo>
                <a:cubicBezTo>
                  <a:pt x="1054" y="442"/>
                  <a:pt x="1054" y="442"/>
                  <a:pt x="1054" y="441"/>
                </a:cubicBezTo>
                <a:cubicBezTo>
                  <a:pt x="1055" y="441"/>
                  <a:pt x="1055" y="441"/>
                  <a:pt x="1055" y="441"/>
                </a:cubicBezTo>
                <a:cubicBezTo>
                  <a:pt x="1130" y="367"/>
                  <a:pt x="1130" y="367"/>
                  <a:pt x="1130" y="367"/>
                </a:cubicBezTo>
                <a:cubicBezTo>
                  <a:pt x="1131" y="365"/>
                  <a:pt x="1131" y="364"/>
                  <a:pt x="1130" y="362"/>
                </a:cubicBezTo>
                <a:cubicBezTo>
                  <a:pt x="1128" y="361"/>
                  <a:pt x="1126" y="361"/>
                  <a:pt x="1125" y="362"/>
                </a:cubicBezTo>
                <a:cubicBezTo>
                  <a:pt x="1051" y="437"/>
                  <a:pt x="1051" y="437"/>
                  <a:pt x="1051" y="437"/>
                </a:cubicBezTo>
                <a:cubicBezTo>
                  <a:pt x="1051" y="437"/>
                  <a:pt x="1051" y="437"/>
                  <a:pt x="1050" y="437"/>
                </a:cubicBezTo>
                <a:cubicBezTo>
                  <a:pt x="1050" y="438"/>
                  <a:pt x="1050" y="438"/>
                  <a:pt x="1050" y="438"/>
                </a:cubicBezTo>
                <a:cubicBezTo>
                  <a:pt x="867" y="621"/>
                  <a:pt x="867" y="621"/>
                  <a:pt x="867" y="621"/>
                </a:cubicBezTo>
                <a:cubicBezTo>
                  <a:pt x="866" y="622"/>
                  <a:pt x="866" y="624"/>
                  <a:pt x="867" y="625"/>
                </a:cubicBezTo>
                <a:cubicBezTo>
                  <a:pt x="868" y="626"/>
                  <a:pt x="868" y="626"/>
                  <a:pt x="869" y="626"/>
                </a:cubicBezTo>
                <a:close/>
                <a:moveTo>
                  <a:pt x="1134" y="357"/>
                </a:moveTo>
                <a:cubicBezTo>
                  <a:pt x="1135" y="358"/>
                  <a:pt x="1136" y="358"/>
                  <a:pt x="1137" y="358"/>
                </a:cubicBezTo>
                <a:cubicBezTo>
                  <a:pt x="1137" y="358"/>
                  <a:pt x="1138" y="358"/>
                  <a:pt x="1139" y="357"/>
                </a:cubicBezTo>
                <a:cubicBezTo>
                  <a:pt x="1430" y="66"/>
                  <a:pt x="1430" y="66"/>
                  <a:pt x="1430" y="66"/>
                </a:cubicBezTo>
                <a:cubicBezTo>
                  <a:pt x="1432" y="65"/>
                  <a:pt x="1432" y="63"/>
                  <a:pt x="1430" y="61"/>
                </a:cubicBezTo>
                <a:cubicBezTo>
                  <a:pt x="1429" y="60"/>
                  <a:pt x="1427" y="60"/>
                  <a:pt x="1426" y="61"/>
                </a:cubicBezTo>
                <a:cubicBezTo>
                  <a:pt x="1134" y="353"/>
                  <a:pt x="1134" y="353"/>
                  <a:pt x="1134" y="353"/>
                </a:cubicBezTo>
                <a:cubicBezTo>
                  <a:pt x="1133" y="354"/>
                  <a:pt x="1133" y="356"/>
                  <a:pt x="1134" y="357"/>
                </a:cubicBezTo>
                <a:close/>
                <a:moveTo>
                  <a:pt x="1441" y="64"/>
                </a:moveTo>
                <a:cubicBezTo>
                  <a:pt x="1440" y="63"/>
                  <a:pt x="1438" y="63"/>
                  <a:pt x="1437" y="64"/>
                </a:cubicBezTo>
                <a:cubicBezTo>
                  <a:pt x="1146" y="355"/>
                  <a:pt x="1146" y="355"/>
                  <a:pt x="1146" y="355"/>
                </a:cubicBezTo>
                <a:cubicBezTo>
                  <a:pt x="1145" y="356"/>
                  <a:pt x="1145" y="358"/>
                  <a:pt x="1146" y="359"/>
                </a:cubicBezTo>
                <a:cubicBezTo>
                  <a:pt x="1147" y="360"/>
                  <a:pt x="1148" y="360"/>
                  <a:pt x="1149" y="360"/>
                </a:cubicBezTo>
                <a:cubicBezTo>
                  <a:pt x="1149" y="360"/>
                  <a:pt x="1150" y="360"/>
                  <a:pt x="1151" y="359"/>
                </a:cubicBezTo>
                <a:cubicBezTo>
                  <a:pt x="1441" y="69"/>
                  <a:pt x="1441" y="69"/>
                  <a:pt x="1441" y="69"/>
                </a:cubicBezTo>
                <a:cubicBezTo>
                  <a:pt x="1443" y="68"/>
                  <a:pt x="1443" y="66"/>
                  <a:pt x="1441" y="64"/>
                </a:cubicBezTo>
                <a:close/>
                <a:moveTo>
                  <a:pt x="929" y="581"/>
                </a:moveTo>
                <a:cubicBezTo>
                  <a:pt x="929" y="581"/>
                  <a:pt x="929" y="581"/>
                  <a:pt x="929" y="581"/>
                </a:cubicBezTo>
                <a:cubicBezTo>
                  <a:pt x="1057" y="453"/>
                  <a:pt x="1057" y="453"/>
                  <a:pt x="1057" y="453"/>
                </a:cubicBezTo>
                <a:cubicBezTo>
                  <a:pt x="1058" y="452"/>
                  <a:pt x="1058" y="450"/>
                  <a:pt x="1057" y="449"/>
                </a:cubicBezTo>
                <a:cubicBezTo>
                  <a:pt x="1056" y="448"/>
                  <a:pt x="1054" y="448"/>
                  <a:pt x="1052" y="449"/>
                </a:cubicBezTo>
                <a:cubicBezTo>
                  <a:pt x="924" y="577"/>
                  <a:pt x="924" y="577"/>
                  <a:pt x="924" y="577"/>
                </a:cubicBezTo>
                <a:cubicBezTo>
                  <a:pt x="924" y="577"/>
                  <a:pt x="924" y="577"/>
                  <a:pt x="924" y="577"/>
                </a:cubicBezTo>
                <a:cubicBezTo>
                  <a:pt x="864" y="638"/>
                  <a:pt x="864" y="638"/>
                  <a:pt x="864" y="638"/>
                </a:cubicBezTo>
                <a:cubicBezTo>
                  <a:pt x="863" y="639"/>
                  <a:pt x="863" y="641"/>
                  <a:pt x="864" y="642"/>
                </a:cubicBezTo>
                <a:cubicBezTo>
                  <a:pt x="864" y="643"/>
                  <a:pt x="865" y="643"/>
                  <a:pt x="866" y="643"/>
                </a:cubicBezTo>
                <a:cubicBezTo>
                  <a:pt x="867" y="643"/>
                  <a:pt x="868" y="643"/>
                  <a:pt x="868" y="642"/>
                </a:cubicBezTo>
                <a:lnTo>
                  <a:pt x="929" y="581"/>
                </a:lnTo>
                <a:close/>
                <a:moveTo>
                  <a:pt x="1071" y="438"/>
                </a:moveTo>
                <a:cubicBezTo>
                  <a:pt x="1072" y="438"/>
                  <a:pt x="1073" y="437"/>
                  <a:pt x="1073" y="437"/>
                </a:cubicBezTo>
                <a:cubicBezTo>
                  <a:pt x="1140" y="370"/>
                  <a:pt x="1140" y="370"/>
                  <a:pt x="1140" y="370"/>
                </a:cubicBezTo>
                <a:cubicBezTo>
                  <a:pt x="1141" y="369"/>
                  <a:pt x="1141" y="367"/>
                  <a:pt x="1140" y="366"/>
                </a:cubicBezTo>
                <a:cubicBezTo>
                  <a:pt x="1139" y="365"/>
                  <a:pt x="1137" y="365"/>
                  <a:pt x="1135" y="366"/>
                </a:cubicBezTo>
                <a:cubicBezTo>
                  <a:pt x="1069" y="432"/>
                  <a:pt x="1069" y="432"/>
                  <a:pt x="1069" y="432"/>
                </a:cubicBezTo>
                <a:cubicBezTo>
                  <a:pt x="1068" y="434"/>
                  <a:pt x="1068" y="436"/>
                  <a:pt x="1069" y="437"/>
                </a:cubicBezTo>
                <a:cubicBezTo>
                  <a:pt x="1070" y="437"/>
                  <a:pt x="1070" y="438"/>
                  <a:pt x="1071" y="438"/>
                </a:cubicBezTo>
                <a:close/>
                <a:moveTo>
                  <a:pt x="1070" y="455"/>
                </a:moveTo>
                <a:cubicBezTo>
                  <a:pt x="1071" y="453"/>
                  <a:pt x="1071" y="451"/>
                  <a:pt x="1070" y="450"/>
                </a:cubicBezTo>
                <a:cubicBezTo>
                  <a:pt x="1068" y="449"/>
                  <a:pt x="1066" y="449"/>
                  <a:pt x="1065" y="450"/>
                </a:cubicBezTo>
                <a:cubicBezTo>
                  <a:pt x="868" y="647"/>
                  <a:pt x="868" y="647"/>
                  <a:pt x="868" y="647"/>
                </a:cubicBezTo>
                <a:cubicBezTo>
                  <a:pt x="867" y="649"/>
                  <a:pt x="867" y="651"/>
                  <a:pt x="868" y="652"/>
                </a:cubicBezTo>
                <a:cubicBezTo>
                  <a:pt x="869" y="652"/>
                  <a:pt x="870" y="653"/>
                  <a:pt x="870" y="653"/>
                </a:cubicBezTo>
                <a:cubicBezTo>
                  <a:pt x="871" y="653"/>
                  <a:pt x="872" y="652"/>
                  <a:pt x="872" y="652"/>
                </a:cubicBezTo>
                <a:lnTo>
                  <a:pt x="1070" y="455"/>
                </a:lnTo>
                <a:close/>
                <a:moveTo>
                  <a:pt x="1233" y="292"/>
                </a:moveTo>
                <a:cubicBezTo>
                  <a:pt x="1233" y="292"/>
                  <a:pt x="1233" y="292"/>
                  <a:pt x="1233" y="292"/>
                </a:cubicBezTo>
                <a:cubicBezTo>
                  <a:pt x="1457" y="68"/>
                  <a:pt x="1457" y="68"/>
                  <a:pt x="1457" y="68"/>
                </a:cubicBezTo>
                <a:cubicBezTo>
                  <a:pt x="1458" y="66"/>
                  <a:pt x="1458" y="64"/>
                  <a:pt x="1457" y="63"/>
                </a:cubicBezTo>
                <a:cubicBezTo>
                  <a:pt x="1455" y="62"/>
                  <a:pt x="1453" y="62"/>
                  <a:pt x="1452" y="63"/>
                </a:cubicBezTo>
                <a:cubicBezTo>
                  <a:pt x="1228" y="287"/>
                  <a:pt x="1228" y="287"/>
                  <a:pt x="1228" y="287"/>
                </a:cubicBezTo>
                <a:cubicBezTo>
                  <a:pt x="1228" y="287"/>
                  <a:pt x="1228" y="287"/>
                  <a:pt x="1228" y="287"/>
                </a:cubicBezTo>
                <a:cubicBezTo>
                  <a:pt x="1228" y="287"/>
                  <a:pt x="1228" y="287"/>
                  <a:pt x="1228" y="287"/>
                </a:cubicBezTo>
                <a:cubicBezTo>
                  <a:pt x="1161" y="354"/>
                  <a:pt x="1161" y="354"/>
                  <a:pt x="1161" y="354"/>
                </a:cubicBezTo>
                <a:cubicBezTo>
                  <a:pt x="1160" y="356"/>
                  <a:pt x="1160" y="358"/>
                  <a:pt x="1161" y="359"/>
                </a:cubicBezTo>
                <a:cubicBezTo>
                  <a:pt x="1162" y="359"/>
                  <a:pt x="1162" y="360"/>
                  <a:pt x="1163" y="360"/>
                </a:cubicBezTo>
                <a:cubicBezTo>
                  <a:pt x="1164" y="360"/>
                  <a:pt x="1165" y="359"/>
                  <a:pt x="1165" y="359"/>
                </a:cubicBezTo>
                <a:cubicBezTo>
                  <a:pt x="1233" y="292"/>
                  <a:pt x="1233" y="292"/>
                  <a:pt x="1233" y="292"/>
                </a:cubicBezTo>
                <a:cubicBezTo>
                  <a:pt x="1233" y="292"/>
                  <a:pt x="1233" y="292"/>
                  <a:pt x="1233" y="292"/>
                </a:cubicBezTo>
                <a:close/>
                <a:moveTo>
                  <a:pt x="1142" y="373"/>
                </a:moveTo>
                <a:cubicBezTo>
                  <a:pt x="1106" y="410"/>
                  <a:pt x="1106" y="410"/>
                  <a:pt x="1106" y="410"/>
                </a:cubicBezTo>
                <a:cubicBezTo>
                  <a:pt x="1104" y="413"/>
                  <a:pt x="1104" y="413"/>
                  <a:pt x="1104" y="413"/>
                </a:cubicBezTo>
                <a:cubicBezTo>
                  <a:pt x="1104" y="413"/>
                  <a:pt x="1104" y="413"/>
                  <a:pt x="1104" y="413"/>
                </a:cubicBezTo>
                <a:cubicBezTo>
                  <a:pt x="1094" y="422"/>
                  <a:pt x="1094" y="422"/>
                  <a:pt x="1094" y="422"/>
                </a:cubicBezTo>
                <a:cubicBezTo>
                  <a:pt x="1093" y="424"/>
                  <a:pt x="1092" y="425"/>
                  <a:pt x="1093" y="427"/>
                </a:cubicBezTo>
                <a:cubicBezTo>
                  <a:pt x="1094" y="427"/>
                  <a:pt x="1095" y="428"/>
                  <a:pt x="1095" y="428"/>
                </a:cubicBezTo>
                <a:cubicBezTo>
                  <a:pt x="1096" y="428"/>
                  <a:pt x="1097" y="427"/>
                  <a:pt x="1098" y="427"/>
                </a:cubicBezTo>
                <a:cubicBezTo>
                  <a:pt x="1107" y="417"/>
                  <a:pt x="1107" y="417"/>
                  <a:pt x="1107" y="417"/>
                </a:cubicBezTo>
                <a:cubicBezTo>
                  <a:pt x="1107" y="417"/>
                  <a:pt x="1107" y="417"/>
                  <a:pt x="1107" y="417"/>
                </a:cubicBezTo>
                <a:cubicBezTo>
                  <a:pt x="1110" y="415"/>
                  <a:pt x="1110" y="415"/>
                  <a:pt x="1110" y="415"/>
                </a:cubicBezTo>
                <a:cubicBezTo>
                  <a:pt x="1110" y="415"/>
                  <a:pt x="1110" y="415"/>
                  <a:pt x="1110" y="415"/>
                </a:cubicBezTo>
                <a:cubicBezTo>
                  <a:pt x="1147" y="378"/>
                  <a:pt x="1147" y="378"/>
                  <a:pt x="1147" y="378"/>
                </a:cubicBezTo>
                <a:cubicBezTo>
                  <a:pt x="1148" y="377"/>
                  <a:pt x="1148" y="375"/>
                  <a:pt x="1146" y="373"/>
                </a:cubicBezTo>
                <a:cubicBezTo>
                  <a:pt x="1145" y="372"/>
                  <a:pt x="1143" y="372"/>
                  <a:pt x="1142" y="373"/>
                </a:cubicBezTo>
                <a:close/>
                <a:moveTo>
                  <a:pt x="1087" y="451"/>
                </a:moveTo>
                <a:cubicBezTo>
                  <a:pt x="1088" y="450"/>
                  <a:pt x="1088" y="448"/>
                  <a:pt x="1087" y="447"/>
                </a:cubicBezTo>
                <a:cubicBezTo>
                  <a:pt x="1086" y="446"/>
                  <a:pt x="1084" y="446"/>
                  <a:pt x="1083" y="447"/>
                </a:cubicBezTo>
                <a:cubicBezTo>
                  <a:pt x="873" y="657"/>
                  <a:pt x="873" y="657"/>
                  <a:pt x="873" y="657"/>
                </a:cubicBezTo>
                <a:cubicBezTo>
                  <a:pt x="871" y="658"/>
                  <a:pt x="871" y="660"/>
                  <a:pt x="873" y="661"/>
                </a:cubicBezTo>
                <a:cubicBezTo>
                  <a:pt x="873" y="662"/>
                  <a:pt x="874" y="662"/>
                  <a:pt x="875" y="662"/>
                </a:cubicBezTo>
                <a:cubicBezTo>
                  <a:pt x="876" y="662"/>
                  <a:pt x="876" y="662"/>
                  <a:pt x="877" y="661"/>
                </a:cubicBezTo>
                <a:lnTo>
                  <a:pt x="1087" y="451"/>
                </a:lnTo>
                <a:close/>
                <a:moveTo>
                  <a:pt x="1469" y="65"/>
                </a:moveTo>
                <a:cubicBezTo>
                  <a:pt x="1468" y="63"/>
                  <a:pt x="1466" y="63"/>
                  <a:pt x="1465" y="65"/>
                </a:cubicBezTo>
                <a:cubicBezTo>
                  <a:pt x="1177" y="353"/>
                  <a:pt x="1177" y="353"/>
                  <a:pt x="1177" y="353"/>
                </a:cubicBezTo>
                <a:cubicBezTo>
                  <a:pt x="1176" y="354"/>
                  <a:pt x="1176" y="356"/>
                  <a:pt x="1177" y="357"/>
                </a:cubicBezTo>
                <a:cubicBezTo>
                  <a:pt x="1178" y="358"/>
                  <a:pt x="1178" y="358"/>
                  <a:pt x="1179" y="358"/>
                </a:cubicBezTo>
                <a:cubicBezTo>
                  <a:pt x="1180" y="358"/>
                  <a:pt x="1181" y="358"/>
                  <a:pt x="1181" y="357"/>
                </a:cubicBezTo>
                <a:cubicBezTo>
                  <a:pt x="1469" y="69"/>
                  <a:pt x="1469" y="69"/>
                  <a:pt x="1469" y="69"/>
                </a:cubicBezTo>
                <a:cubicBezTo>
                  <a:pt x="1470" y="68"/>
                  <a:pt x="1470" y="66"/>
                  <a:pt x="1469" y="65"/>
                </a:cubicBezTo>
                <a:close/>
                <a:moveTo>
                  <a:pt x="1480" y="68"/>
                </a:moveTo>
                <a:cubicBezTo>
                  <a:pt x="1479" y="67"/>
                  <a:pt x="1477" y="67"/>
                  <a:pt x="1475" y="68"/>
                </a:cubicBezTo>
                <a:cubicBezTo>
                  <a:pt x="1184" y="360"/>
                  <a:pt x="1184" y="360"/>
                  <a:pt x="1184" y="360"/>
                </a:cubicBezTo>
                <a:cubicBezTo>
                  <a:pt x="1183" y="361"/>
                  <a:pt x="1183" y="363"/>
                  <a:pt x="1184" y="364"/>
                </a:cubicBezTo>
                <a:cubicBezTo>
                  <a:pt x="1184" y="365"/>
                  <a:pt x="1185" y="365"/>
                  <a:pt x="1186" y="365"/>
                </a:cubicBezTo>
                <a:cubicBezTo>
                  <a:pt x="1187" y="365"/>
                  <a:pt x="1188" y="365"/>
                  <a:pt x="1188" y="364"/>
                </a:cubicBezTo>
                <a:cubicBezTo>
                  <a:pt x="1480" y="72"/>
                  <a:pt x="1480" y="72"/>
                  <a:pt x="1480" y="72"/>
                </a:cubicBezTo>
                <a:cubicBezTo>
                  <a:pt x="1481" y="71"/>
                  <a:pt x="1481" y="69"/>
                  <a:pt x="1480" y="68"/>
                </a:cubicBezTo>
                <a:close/>
                <a:moveTo>
                  <a:pt x="1096" y="448"/>
                </a:moveTo>
                <a:cubicBezTo>
                  <a:pt x="876" y="667"/>
                  <a:pt x="876" y="667"/>
                  <a:pt x="876" y="667"/>
                </a:cubicBezTo>
                <a:cubicBezTo>
                  <a:pt x="875" y="668"/>
                  <a:pt x="875" y="670"/>
                  <a:pt x="876" y="671"/>
                </a:cubicBezTo>
                <a:cubicBezTo>
                  <a:pt x="877" y="672"/>
                  <a:pt x="878" y="672"/>
                  <a:pt x="879" y="672"/>
                </a:cubicBezTo>
                <a:cubicBezTo>
                  <a:pt x="879" y="672"/>
                  <a:pt x="880" y="672"/>
                  <a:pt x="881" y="671"/>
                </a:cubicBezTo>
                <a:cubicBezTo>
                  <a:pt x="1100" y="452"/>
                  <a:pt x="1100" y="452"/>
                  <a:pt x="1100" y="452"/>
                </a:cubicBezTo>
                <a:cubicBezTo>
                  <a:pt x="1101" y="451"/>
                  <a:pt x="1101" y="449"/>
                  <a:pt x="1100" y="448"/>
                </a:cubicBezTo>
                <a:cubicBezTo>
                  <a:pt x="1099" y="446"/>
                  <a:pt x="1097" y="446"/>
                  <a:pt x="1096" y="448"/>
                </a:cubicBezTo>
                <a:close/>
                <a:moveTo>
                  <a:pt x="1490" y="76"/>
                </a:moveTo>
                <a:cubicBezTo>
                  <a:pt x="1491" y="75"/>
                  <a:pt x="1491" y="73"/>
                  <a:pt x="1490" y="72"/>
                </a:cubicBezTo>
                <a:cubicBezTo>
                  <a:pt x="1489" y="71"/>
                  <a:pt x="1487" y="71"/>
                  <a:pt x="1486" y="72"/>
                </a:cubicBezTo>
                <a:cubicBezTo>
                  <a:pt x="1191" y="367"/>
                  <a:pt x="1191" y="367"/>
                  <a:pt x="1191" y="367"/>
                </a:cubicBezTo>
                <a:cubicBezTo>
                  <a:pt x="1190" y="368"/>
                  <a:pt x="1190" y="370"/>
                  <a:pt x="1191" y="371"/>
                </a:cubicBezTo>
                <a:cubicBezTo>
                  <a:pt x="1191" y="372"/>
                  <a:pt x="1192" y="372"/>
                  <a:pt x="1193" y="372"/>
                </a:cubicBezTo>
                <a:cubicBezTo>
                  <a:pt x="1194" y="372"/>
                  <a:pt x="1195" y="372"/>
                  <a:pt x="1195" y="371"/>
                </a:cubicBezTo>
                <a:lnTo>
                  <a:pt x="1490" y="76"/>
                </a:lnTo>
                <a:close/>
                <a:moveTo>
                  <a:pt x="1090" y="467"/>
                </a:moveTo>
                <a:cubicBezTo>
                  <a:pt x="879" y="678"/>
                  <a:pt x="879" y="678"/>
                  <a:pt x="879" y="678"/>
                </a:cubicBezTo>
                <a:cubicBezTo>
                  <a:pt x="878" y="679"/>
                  <a:pt x="878" y="681"/>
                  <a:pt x="879" y="683"/>
                </a:cubicBezTo>
                <a:cubicBezTo>
                  <a:pt x="880" y="683"/>
                  <a:pt x="881" y="683"/>
                  <a:pt x="881" y="683"/>
                </a:cubicBezTo>
                <a:cubicBezTo>
                  <a:pt x="882" y="683"/>
                  <a:pt x="883" y="683"/>
                  <a:pt x="884" y="683"/>
                </a:cubicBezTo>
                <a:cubicBezTo>
                  <a:pt x="1094" y="472"/>
                  <a:pt x="1094" y="472"/>
                  <a:pt x="1094" y="472"/>
                </a:cubicBezTo>
                <a:cubicBezTo>
                  <a:pt x="1096" y="470"/>
                  <a:pt x="1096" y="469"/>
                  <a:pt x="1094" y="467"/>
                </a:cubicBezTo>
                <a:cubicBezTo>
                  <a:pt x="1093" y="466"/>
                  <a:pt x="1091" y="466"/>
                  <a:pt x="1090" y="467"/>
                </a:cubicBezTo>
                <a:close/>
                <a:moveTo>
                  <a:pt x="1504" y="76"/>
                </a:moveTo>
                <a:cubicBezTo>
                  <a:pt x="1506" y="75"/>
                  <a:pt x="1506" y="73"/>
                  <a:pt x="1504" y="71"/>
                </a:cubicBezTo>
                <a:cubicBezTo>
                  <a:pt x="1503" y="70"/>
                  <a:pt x="1501" y="70"/>
                  <a:pt x="1500" y="71"/>
                </a:cubicBezTo>
                <a:cubicBezTo>
                  <a:pt x="1201" y="370"/>
                  <a:pt x="1201" y="370"/>
                  <a:pt x="1201" y="370"/>
                </a:cubicBezTo>
                <a:cubicBezTo>
                  <a:pt x="1201" y="370"/>
                  <a:pt x="1201" y="370"/>
                  <a:pt x="1201" y="370"/>
                </a:cubicBezTo>
                <a:cubicBezTo>
                  <a:pt x="1196" y="376"/>
                  <a:pt x="1196" y="376"/>
                  <a:pt x="1196" y="376"/>
                </a:cubicBezTo>
                <a:cubicBezTo>
                  <a:pt x="1195" y="377"/>
                  <a:pt x="1195" y="379"/>
                  <a:pt x="1196" y="380"/>
                </a:cubicBezTo>
                <a:cubicBezTo>
                  <a:pt x="1196" y="381"/>
                  <a:pt x="1197" y="381"/>
                  <a:pt x="1198" y="381"/>
                </a:cubicBezTo>
                <a:cubicBezTo>
                  <a:pt x="1199" y="381"/>
                  <a:pt x="1200" y="381"/>
                  <a:pt x="1200" y="380"/>
                </a:cubicBezTo>
                <a:cubicBezTo>
                  <a:pt x="1212" y="368"/>
                  <a:pt x="1212" y="368"/>
                  <a:pt x="1212" y="368"/>
                </a:cubicBezTo>
                <a:lnTo>
                  <a:pt x="1504" y="76"/>
                </a:lnTo>
                <a:close/>
                <a:moveTo>
                  <a:pt x="885" y="695"/>
                </a:moveTo>
                <a:cubicBezTo>
                  <a:pt x="1055" y="525"/>
                  <a:pt x="1055" y="525"/>
                  <a:pt x="1055" y="525"/>
                </a:cubicBezTo>
                <a:cubicBezTo>
                  <a:pt x="1055" y="525"/>
                  <a:pt x="1055" y="525"/>
                  <a:pt x="1055" y="525"/>
                </a:cubicBezTo>
                <a:cubicBezTo>
                  <a:pt x="1055" y="525"/>
                  <a:pt x="1055" y="525"/>
                  <a:pt x="1055" y="525"/>
                </a:cubicBezTo>
                <a:cubicBezTo>
                  <a:pt x="1055" y="525"/>
                  <a:pt x="1056" y="525"/>
                  <a:pt x="1056" y="524"/>
                </a:cubicBezTo>
                <a:cubicBezTo>
                  <a:pt x="1056" y="524"/>
                  <a:pt x="1056" y="524"/>
                  <a:pt x="1056" y="524"/>
                </a:cubicBezTo>
                <a:cubicBezTo>
                  <a:pt x="1056" y="524"/>
                  <a:pt x="1056" y="524"/>
                  <a:pt x="1056" y="524"/>
                </a:cubicBezTo>
                <a:cubicBezTo>
                  <a:pt x="1057" y="523"/>
                  <a:pt x="1058" y="523"/>
                  <a:pt x="1058" y="522"/>
                </a:cubicBezTo>
                <a:cubicBezTo>
                  <a:pt x="1058" y="522"/>
                  <a:pt x="1059" y="522"/>
                  <a:pt x="1059" y="521"/>
                </a:cubicBezTo>
                <a:cubicBezTo>
                  <a:pt x="1059" y="521"/>
                  <a:pt x="1059" y="521"/>
                  <a:pt x="1059" y="521"/>
                </a:cubicBezTo>
                <a:cubicBezTo>
                  <a:pt x="1059" y="521"/>
                  <a:pt x="1059" y="521"/>
                  <a:pt x="1059" y="520"/>
                </a:cubicBezTo>
                <a:cubicBezTo>
                  <a:pt x="1059" y="520"/>
                  <a:pt x="1059" y="520"/>
                  <a:pt x="1059" y="520"/>
                </a:cubicBezTo>
                <a:cubicBezTo>
                  <a:pt x="1059" y="520"/>
                  <a:pt x="1059" y="519"/>
                  <a:pt x="1059" y="519"/>
                </a:cubicBezTo>
                <a:cubicBezTo>
                  <a:pt x="1059" y="519"/>
                  <a:pt x="1059" y="519"/>
                  <a:pt x="1059" y="519"/>
                </a:cubicBezTo>
                <a:cubicBezTo>
                  <a:pt x="1059" y="518"/>
                  <a:pt x="1059" y="518"/>
                  <a:pt x="1059" y="518"/>
                </a:cubicBezTo>
                <a:cubicBezTo>
                  <a:pt x="1060" y="518"/>
                  <a:pt x="1060" y="518"/>
                  <a:pt x="1060" y="518"/>
                </a:cubicBezTo>
                <a:cubicBezTo>
                  <a:pt x="1061" y="518"/>
                  <a:pt x="1062" y="518"/>
                  <a:pt x="1063" y="518"/>
                </a:cubicBezTo>
                <a:cubicBezTo>
                  <a:pt x="1083" y="497"/>
                  <a:pt x="1083" y="497"/>
                  <a:pt x="1083" y="497"/>
                </a:cubicBezTo>
                <a:cubicBezTo>
                  <a:pt x="1084" y="496"/>
                  <a:pt x="1084" y="494"/>
                  <a:pt x="1083" y="493"/>
                </a:cubicBezTo>
                <a:cubicBezTo>
                  <a:pt x="1082" y="492"/>
                  <a:pt x="1080" y="492"/>
                  <a:pt x="1079" y="493"/>
                </a:cubicBezTo>
                <a:cubicBezTo>
                  <a:pt x="1058" y="513"/>
                  <a:pt x="1058" y="513"/>
                  <a:pt x="1058" y="513"/>
                </a:cubicBezTo>
                <a:cubicBezTo>
                  <a:pt x="1057" y="514"/>
                  <a:pt x="1057" y="515"/>
                  <a:pt x="1058" y="516"/>
                </a:cubicBezTo>
                <a:cubicBezTo>
                  <a:pt x="1058" y="516"/>
                  <a:pt x="1057" y="516"/>
                  <a:pt x="1057" y="516"/>
                </a:cubicBezTo>
                <a:cubicBezTo>
                  <a:pt x="1057" y="516"/>
                  <a:pt x="1057" y="516"/>
                  <a:pt x="1057" y="516"/>
                </a:cubicBezTo>
                <a:cubicBezTo>
                  <a:pt x="1057" y="516"/>
                  <a:pt x="1056" y="516"/>
                  <a:pt x="1056" y="516"/>
                </a:cubicBezTo>
                <a:cubicBezTo>
                  <a:pt x="1056" y="516"/>
                  <a:pt x="1056" y="516"/>
                  <a:pt x="1056" y="516"/>
                </a:cubicBezTo>
                <a:cubicBezTo>
                  <a:pt x="1056" y="516"/>
                  <a:pt x="1055" y="516"/>
                  <a:pt x="1055" y="517"/>
                </a:cubicBezTo>
                <a:cubicBezTo>
                  <a:pt x="1055" y="517"/>
                  <a:pt x="1055" y="517"/>
                  <a:pt x="1055" y="517"/>
                </a:cubicBezTo>
                <a:cubicBezTo>
                  <a:pt x="1054" y="517"/>
                  <a:pt x="1054" y="517"/>
                  <a:pt x="1054" y="517"/>
                </a:cubicBezTo>
                <a:cubicBezTo>
                  <a:pt x="1052" y="520"/>
                  <a:pt x="1052" y="520"/>
                  <a:pt x="1052" y="520"/>
                </a:cubicBezTo>
                <a:cubicBezTo>
                  <a:pt x="1052" y="520"/>
                  <a:pt x="1052" y="520"/>
                  <a:pt x="1052" y="520"/>
                </a:cubicBezTo>
                <a:cubicBezTo>
                  <a:pt x="1051" y="520"/>
                  <a:pt x="1051" y="520"/>
                  <a:pt x="1051" y="521"/>
                </a:cubicBezTo>
                <a:cubicBezTo>
                  <a:pt x="1051" y="521"/>
                  <a:pt x="1051" y="521"/>
                  <a:pt x="1051" y="521"/>
                </a:cubicBezTo>
                <a:cubicBezTo>
                  <a:pt x="881" y="691"/>
                  <a:pt x="881" y="691"/>
                  <a:pt x="881" y="691"/>
                </a:cubicBezTo>
                <a:cubicBezTo>
                  <a:pt x="880" y="692"/>
                  <a:pt x="880" y="694"/>
                  <a:pt x="881" y="695"/>
                </a:cubicBezTo>
                <a:cubicBezTo>
                  <a:pt x="881" y="696"/>
                  <a:pt x="882" y="696"/>
                  <a:pt x="883" y="696"/>
                </a:cubicBezTo>
                <a:cubicBezTo>
                  <a:pt x="884" y="696"/>
                  <a:pt x="885" y="696"/>
                  <a:pt x="885" y="695"/>
                </a:cubicBezTo>
                <a:close/>
                <a:moveTo>
                  <a:pt x="1035" y="559"/>
                </a:moveTo>
                <a:cubicBezTo>
                  <a:pt x="1037" y="558"/>
                  <a:pt x="1037" y="556"/>
                  <a:pt x="1035" y="554"/>
                </a:cubicBezTo>
                <a:cubicBezTo>
                  <a:pt x="1034" y="553"/>
                  <a:pt x="1032" y="553"/>
                  <a:pt x="1031" y="554"/>
                </a:cubicBezTo>
                <a:cubicBezTo>
                  <a:pt x="883" y="702"/>
                  <a:pt x="883" y="702"/>
                  <a:pt x="883" y="702"/>
                </a:cubicBezTo>
                <a:cubicBezTo>
                  <a:pt x="882" y="704"/>
                  <a:pt x="882" y="706"/>
                  <a:pt x="883" y="707"/>
                </a:cubicBezTo>
                <a:cubicBezTo>
                  <a:pt x="884" y="707"/>
                  <a:pt x="884" y="708"/>
                  <a:pt x="885" y="708"/>
                </a:cubicBezTo>
                <a:cubicBezTo>
                  <a:pt x="886" y="708"/>
                  <a:pt x="887" y="707"/>
                  <a:pt x="887" y="707"/>
                </a:cubicBezTo>
                <a:lnTo>
                  <a:pt x="1035" y="559"/>
                </a:lnTo>
                <a:close/>
                <a:moveTo>
                  <a:pt x="1518" y="71"/>
                </a:moveTo>
                <a:cubicBezTo>
                  <a:pt x="1517" y="70"/>
                  <a:pt x="1515" y="70"/>
                  <a:pt x="1514" y="71"/>
                </a:cubicBezTo>
                <a:cubicBezTo>
                  <a:pt x="1203" y="382"/>
                  <a:pt x="1203" y="382"/>
                  <a:pt x="1203" y="382"/>
                </a:cubicBezTo>
                <a:cubicBezTo>
                  <a:pt x="1202" y="384"/>
                  <a:pt x="1202" y="385"/>
                  <a:pt x="1203" y="387"/>
                </a:cubicBezTo>
                <a:cubicBezTo>
                  <a:pt x="1204" y="387"/>
                  <a:pt x="1204" y="388"/>
                  <a:pt x="1205" y="388"/>
                </a:cubicBezTo>
                <a:cubicBezTo>
                  <a:pt x="1206" y="388"/>
                  <a:pt x="1207" y="387"/>
                  <a:pt x="1207" y="387"/>
                </a:cubicBezTo>
                <a:cubicBezTo>
                  <a:pt x="1518" y="76"/>
                  <a:pt x="1518" y="76"/>
                  <a:pt x="1518" y="76"/>
                </a:cubicBezTo>
                <a:cubicBezTo>
                  <a:pt x="1520" y="75"/>
                  <a:pt x="1520" y="73"/>
                  <a:pt x="1518" y="71"/>
                </a:cubicBezTo>
                <a:close/>
                <a:moveTo>
                  <a:pt x="1222" y="386"/>
                </a:moveTo>
                <a:cubicBezTo>
                  <a:pt x="1529" y="79"/>
                  <a:pt x="1529" y="79"/>
                  <a:pt x="1529" y="79"/>
                </a:cubicBezTo>
                <a:cubicBezTo>
                  <a:pt x="1533" y="75"/>
                  <a:pt x="1533" y="75"/>
                  <a:pt x="1533" y="75"/>
                </a:cubicBezTo>
                <a:cubicBezTo>
                  <a:pt x="1535" y="73"/>
                  <a:pt x="1535" y="71"/>
                  <a:pt x="1533" y="70"/>
                </a:cubicBezTo>
                <a:cubicBezTo>
                  <a:pt x="1532" y="69"/>
                  <a:pt x="1530" y="69"/>
                  <a:pt x="1529" y="70"/>
                </a:cubicBezTo>
                <a:cubicBezTo>
                  <a:pt x="1217" y="382"/>
                  <a:pt x="1217" y="382"/>
                  <a:pt x="1217" y="382"/>
                </a:cubicBezTo>
                <a:cubicBezTo>
                  <a:pt x="1216" y="383"/>
                  <a:pt x="1216" y="385"/>
                  <a:pt x="1217" y="386"/>
                </a:cubicBezTo>
                <a:cubicBezTo>
                  <a:pt x="1218" y="387"/>
                  <a:pt x="1219" y="387"/>
                  <a:pt x="1220" y="387"/>
                </a:cubicBezTo>
                <a:cubicBezTo>
                  <a:pt x="1220" y="387"/>
                  <a:pt x="1221" y="387"/>
                  <a:pt x="1222" y="386"/>
                </a:cubicBezTo>
                <a:close/>
                <a:moveTo>
                  <a:pt x="1031" y="577"/>
                </a:moveTo>
                <a:cubicBezTo>
                  <a:pt x="1032" y="576"/>
                  <a:pt x="1032" y="574"/>
                  <a:pt x="1031" y="573"/>
                </a:cubicBezTo>
                <a:cubicBezTo>
                  <a:pt x="1030" y="571"/>
                  <a:pt x="1028" y="571"/>
                  <a:pt x="1027" y="573"/>
                </a:cubicBezTo>
                <a:cubicBezTo>
                  <a:pt x="887" y="712"/>
                  <a:pt x="887" y="712"/>
                  <a:pt x="887" y="712"/>
                </a:cubicBezTo>
                <a:cubicBezTo>
                  <a:pt x="886" y="713"/>
                  <a:pt x="886" y="715"/>
                  <a:pt x="887" y="716"/>
                </a:cubicBezTo>
                <a:cubicBezTo>
                  <a:pt x="888" y="717"/>
                  <a:pt x="889" y="717"/>
                  <a:pt x="890" y="717"/>
                </a:cubicBezTo>
                <a:cubicBezTo>
                  <a:pt x="890" y="717"/>
                  <a:pt x="891" y="717"/>
                  <a:pt x="892" y="716"/>
                </a:cubicBezTo>
                <a:lnTo>
                  <a:pt x="1031" y="577"/>
                </a:lnTo>
                <a:close/>
                <a:moveTo>
                  <a:pt x="1478" y="144"/>
                </a:moveTo>
                <a:cubicBezTo>
                  <a:pt x="1479" y="143"/>
                  <a:pt x="1479" y="141"/>
                  <a:pt x="1478" y="140"/>
                </a:cubicBezTo>
                <a:cubicBezTo>
                  <a:pt x="1477" y="138"/>
                  <a:pt x="1475" y="138"/>
                  <a:pt x="1474" y="140"/>
                </a:cubicBezTo>
                <a:cubicBezTo>
                  <a:pt x="1218" y="395"/>
                  <a:pt x="1218" y="395"/>
                  <a:pt x="1218" y="395"/>
                </a:cubicBezTo>
                <a:cubicBezTo>
                  <a:pt x="1217" y="396"/>
                  <a:pt x="1217" y="398"/>
                  <a:pt x="1218" y="399"/>
                </a:cubicBezTo>
                <a:cubicBezTo>
                  <a:pt x="1219" y="400"/>
                  <a:pt x="1220" y="400"/>
                  <a:pt x="1221" y="400"/>
                </a:cubicBezTo>
                <a:cubicBezTo>
                  <a:pt x="1221" y="400"/>
                  <a:pt x="1222" y="400"/>
                  <a:pt x="1223" y="399"/>
                </a:cubicBezTo>
                <a:lnTo>
                  <a:pt x="1478" y="144"/>
                </a:lnTo>
                <a:close/>
                <a:moveTo>
                  <a:pt x="1481" y="137"/>
                </a:moveTo>
                <a:cubicBezTo>
                  <a:pt x="1482" y="137"/>
                  <a:pt x="1482" y="138"/>
                  <a:pt x="1483" y="138"/>
                </a:cubicBezTo>
                <a:cubicBezTo>
                  <a:pt x="1484" y="138"/>
                  <a:pt x="1485" y="137"/>
                  <a:pt x="1485" y="137"/>
                </a:cubicBezTo>
                <a:cubicBezTo>
                  <a:pt x="1547" y="75"/>
                  <a:pt x="1547" y="75"/>
                  <a:pt x="1547" y="75"/>
                </a:cubicBezTo>
                <a:cubicBezTo>
                  <a:pt x="1549" y="73"/>
                  <a:pt x="1549" y="71"/>
                  <a:pt x="1547" y="70"/>
                </a:cubicBezTo>
                <a:cubicBezTo>
                  <a:pt x="1546" y="69"/>
                  <a:pt x="1544" y="69"/>
                  <a:pt x="1543" y="70"/>
                </a:cubicBezTo>
                <a:cubicBezTo>
                  <a:pt x="1481" y="132"/>
                  <a:pt x="1481" y="132"/>
                  <a:pt x="1481" y="132"/>
                </a:cubicBezTo>
                <a:cubicBezTo>
                  <a:pt x="1480" y="133"/>
                  <a:pt x="1480" y="135"/>
                  <a:pt x="1481" y="137"/>
                </a:cubicBezTo>
                <a:close/>
                <a:moveTo>
                  <a:pt x="1033" y="589"/>
                </a:moveTo>
                <a:cubicBezTo>
                  <a:pt x="1034" y="588"/>
                  <a:pt x="1034" y="586"/>
                  <a:pt x="1033" y="585"/>
                </a:cubicBezTo>
                <a:cubicBezTo>
                  <a:pt x="1032" y="584"/>
                  <a:pt x="1030" y="584"/>
                  <a:pt x="1029" y="585"/>
                </a:cubicBezTo>
                <a:cubicBezTo>
                  <a:pt x="892" y="721"/>
                  <a:pt x="892" y="721"/>
                  <a:pt x="892" y="721"/>
                </a:cubicBezTo>
                <a:cubicBezTo>
                  <a:pt x="891" y="722"/>
                  <a:pt x="891" y="724"/>
                  <a:pt x="892" y="725"/>
                </a:cubicBezTo>
                <a:cubicBezTo>
                  <a:pt x="893" y="726"/>
                  <a:pt x="894" y="726"/>
                  <a:pt x="894" y="726"/>
                </a:cubicBezTo>
                <a:cubicBezTo>
                  <a:pt x="895" y="726"/>
                  <a:pt x="896" y="726"/>
                  <a:pt x="897" y="725"/>
                </a:cubicBezTo>
                <a:lnTo>
                  <a:pt x="1033" y="589"/>
                </a:lnTo>
                <a:close/>
                <a:moveTo>
                  <a:pt x="1495" y="137"/>
                </a:moveTo>
                <a:cubicBezTo>
                  <a:pt x="1495" y="138"/>
                  <a:pt x="1496" y="138"/>
                  <a:pt x="1497" y="138"/>
                </a:cubicBezTo>
                <a:cubicBezTo>
                  <a:pt x="1498" y="138"/>
                  <a:pt x="1498" y="138"/>
                  <a:pt x="1499" y="137"/>
                </a:cubicBezTo>
                <a:cubicBezTo>
                  <a:pt x="1559" y="77"/>
                  <a:pt x="1559" y="77"/>
                  <a:pt x="1559" y="77"/>
                </a:cubicBezTo>
                <a:cubicBezTo>
                  <a:pt x="1560" y="76"/>
                  <a:pt x="1560" y="74"/>
                  <a:pt x="1559" y="73"/>
                </a:cubicBezTo>
                <a:cubicBezTo>
                  <a:pt x="1558" y="72"/>
                  <a:pt x="1556" y="72"/>
                  <a:pt x="1554" y="73"/>
                </a:cubicBezTo>
                <a:cubicBezTo>
                  <a:pt x="1495" y="133"/>
                  <a:pt x="1495" y="133"/>
                  <a:pt x="1495" y="133"/>
                </a:cubicBezTo>
                <a:cubicBezTo>
                  <a:pt x="1493" y="134"/>
                  <a:pt x="1493" y="136"/>
                  <a:pt x="1495" y="137"/>
                </a:cubicBezTo>
                <a:close/>
                <a:moveTo>
                  <a:pt x="1472" y="164"/>
                </a:moveTo>
                <a:cubicBezTo>
                  <a:pt x="1473" y="163"/>
                  <a:pt x="1473" y="161"/>
                  <a:pt x="1472" y="160"/>
                </a:cubicBezTo>
                <a:cubicBezTo>
                  <a:pt x="1471" y="159"/>
                  <a:pt x="1469" y="159"/>
                  <a:pt x="1468" y="160"/>
                </a:cubicBezTo>
                <a:cubicBezTo>
                  <a:pt x="1222" y="405"/>
                  <a:pt x="1222" y="405"/>
                  <a:pt x="1222" y="405"/>
                </a:cubicBezTo>
                <a:cubicBezTo>
                  <a:pt x="1221" y="407"/>
                  <a:pt x="1221" y="409"/>
                  <a:pt x="1222" y="410"/>
                </a:cubicBezTo>
                <a:cubicBezTo>
                  <a:pt x="1222" y="410"/>
                  <a:pt x="1223" y="411"/>
                  <a:pt x="1224" y="411"/>
                </a:cubicBezTo>
                <a:cubicBezTo>
                  <a:pt x="1225" y="411"/>
                  <a:pt x="1226" y="410"/>
                  <a:pt x="1226" y="410"/>
                </a:cubicBezTo>
                <a:lnTo>
                  <a:pt x="1472" y="164"/>
                </a:lnTo>
                <a:close/>
                <a:moveTo>
                  <a:pt x="1034" y="593"/>
                </a:moveTo>
                <a:cubicBezTo>
                  <a:pt x="897" y="731"/>
                  <a:pt x="897" y="731"/>
                  <a:pt x="897" y="731"/>
                </a:cubicBezTo>
                <a:cubicBezTo>
                  <a:pt x="895" y="732"/>
                  <a:pt x="895" y="734"/>
                  <a:pt x="897" y="735"/>
                </a:cubicBezTo>
                <a:cubicBezTo>
                  <a:pt x="897" y="736"/>
                  <a:pt x="898" y="736"/>
                  <a:pt x="899" y="736"/>
                </a:cubicBezTo>
                <a:cubicBezTo>
                  <a:pt x="899" y="736"/>
                  <a:pt x="900" y="736"/>
                  <a:pt x="901" y="735"/>
                </a:cubicBezTo>
                <a:cubicBezTo>
                  <a:pt x="1039" y="597"/>
                  <a:pt x="1039" y="597"/>
                  <a:pt x="1039" y="597"/>
                </a:cubicBezTo>
                <a:cubicBezTo>
                  <a:pt x="1040" y="596"/>
                  <a:pt x="1040" y="594"/>
                  <a:pt x="1039" y="593"/>
                </a:cubicBezTo>
                <a:cubicBezTo>
                  <a:pt x="1037" y="592"/>
                  <a:pt x="1035" y="592"/>
                  <a:pt x="1034" y="593"/>
                </a:cubicBezTo>
                <a:close/>
                <a:moveTo>
                  <a:pt x="1510" y="136"/>
                </a:moveTo>
                <a:cubicBezTo>
                  <a:pt x="1510" y="137"/>
                  <a:pt x="1511" y="137"/>
                  <a:pt x="1512" y="137"/>
                </a:cubicBezTo>
                <a:cubicBezTo>
                  <a:pt x="1513" y="137"/>
                  <a:pt x="1513" y="137"/>
                  <a:pt x="1514" y="136"/>
                </a:cubicBezTo>
                <a:cubicBezTo>
                  <a:pt x="1572" y="79"/>
                  <a:pt x="1572" y="79"/>
                  <a:pt x="1572" y="79"/>
                </a:cubicBezTo>
                <a:cubicBezTo>
                  <a:pt x="1573" y="77"/>
                  <a:pt x="1573" y="75"/>
                  <a:pt x="1572" y="74"/>
                </a:cubicBezTo>
                <a:cubicBezTo>
                  <a:pt x="1570" y="73"/>
                  <a:pt x="1568" y="73"/>
                  <a:pt x="1567" y="74"/>
                </a:cubicBezTo>
                <a:cubicBezTo>
                  <a:pt x="1510" y="132"/>
                  <a:pt x="1510" y="132"/>
                  <a:pt x="1510" y="132"/>
                </a:cubicBezTo>
                <a:cubicBezTo>
                  <a:pt x="1508" y="133"/>
                  <a:pt x="1508" y="135"/>
                  <a:pt x="1510" y="136"/>
                </a:cubicBezTo>
                <a:close/>
                <a:moveTo>
                  <a:pt x="1483" y="167"/>
                </a:moveTo>
                <a:cubicBezTo>
                  <a:pt x="1484" y="166"/>
                  <a:pt x="1484" y="164"/>
                  <a:pt x="1483" y="163"/>
                </a:cubicBezTo>
                <a:cubicBezTo>
                  <a:pt x="1482" y="162"/>
                  <a:pt x="1480" y="162"/>
                  <a:pt x="1478" y="163"/>
                </a:cubicBezTo>
                <a:cubicBezTo>
                  <a:pt x="1225" y="416"/>
                  <a:pt x="1225" y="416"/>
                  <a:pt x="1225" y="416"/>
                </a:cubicBezTo>
                <a:cubicBezTo>
                  <a:pt x="1224" y="417"/>
                  <a:pt x="1224" y="419"/>
                  <a:pt x="1225" y="420"/>
                </a:cubicBezTo>
                <a:cubicBezTo>
                  <a:pt x="1226" y="421"/>
                  <a:pt x="1227" y="421"/>
                  <a:pt x="1228" y="421"/>
                </a:cubicBezTo>
                <a:cubicBezTo>
                  <a:pt x="1228" y="421"/>
                  <a:pt x="1229" y="421"/>
                  <a:pt x="1230" y="420"/>
                </a:cubicBezTo>
                <a:lnTo>
                  <a:pt x="1483" y="167"/>
                </a:lnTo>
                <a:close/>
                <a:moveTo>
                  <a:pt x="1034" y="607"/>
                </a:moveTo>
                <a:cubicBezTo>
                  <a:pt x="897" y="745"/>
                  <a:pt x="897" y="745"/>
                  <a:pt x="897" y="745"/>
                </a:cubicBezTo>
                <a:cubicBezTo>
                  <a:pt x="896" y="746"/>
                  <a:pt x="896" y="748"/>
                  <a:pt x="897" y="749"/>
                </a:cubicBezTo>
                <a:cubicBezTo>
                  <a:pt x="897" y="750"/>
                  <a:pt x="898" y="750"/>
                  <a:pt x="899" y="750"/>
                </a:cubicBezTo>
                <a:cubicBezTo>
                  <a:pt x="900" y="750"/>
                  <a:pt x="900" y="750"/>
                  <a:pt x="901" y="749"/>
                </a:cubicBezTo>
                <a:cubicBezTo>
                  <a:pt x="1039" y="611"/>
                  <a:pt x="1039" y="611"/>
                  <a:pt x="1039" y="611"/>
                </a:cubicBezTo>
                <a:cubicBezTo>
                  <a:pt x="1040" y="610"/>
                  <a:pt x="1040" y="608"/>
                  <a:pt x="1039" y="607"/>
                </a:cubicBezTo>
                <a:cubicBezTo>
                  <a:pt x="1037" y="606"/>
                  <a:pt x="1035" y="606"/>
                  <a:pt x="1034" y="607"/>
                </a:cubicBezTo>
                <a:close/>
                <a:moveTo>
                  <a:pt x="1530" y="130"/>
                </a:moveTo>
                <a:cubicBezTo>
                  <a:pt x="1529" y="128"/>
                  <a:pt x="1527" y="128"/>
                  <a:pt x="1526" y="130"/>
                </a:cubicBezTo>
                <a:cubicBezTo>
                  <a:pt x="1520" y="135"/>
                  <a:pt x="1520" y="135"/>
                  <a:pt x="1520" y="135"/>
                </a:cubicBezTo>
                <a:cubicBezTo>
                  <a:pt x="1519" y="137"/>
                  <a:pt x="1519" y="139"/>
                  <a:pt x="1520" y="140"/>
                </a:cubicBezTo>
                <a:cubicBezTo>
                  <a:pt x="1520" y="140"/>
                  <a:pt x="1521" y="141"/>
                  <a:pt x="1522" y="141"/>
                </a:cubicBezTo>
                <a:cubicBezTo>
                  <a:pt x="1523" y="141"/>
                  <a:pt x="1524" y="140"/>
                  <a:pt x="1524" y="140"/>
                </a:cubicBezTo>
                <a:cubicBezTo>
                  <a:pt x="1530" y="134"/>
                  <a:pt x="1530" y="134"/>
                  <a:pt x="1530" y="134"/>
                </a:cubicBezTo>
                <a:cubicBezTo>
                  <a:pt x="1531" y="133"/>
                  <a:pt x="1531" y="131"/>
                  <a:pt x="1530" y="130"/>
                </a:cubicBezTo>
                <a:close/>
                <a:moveTo>
                  <a:pt x="1001" y="659"/>
                </a:moveTo>
                <a:cubicBezTo>
                  <a:pt x="999" y="658"/>
                  <a:pt x="997" y="658"/>
                  <a:pt x="996" y="659"/>
                </a:cubicBezTo>
                <a:cubicBezTo>
                  <a:pt x="903" y="752"/>
                  <a:pt x="903" y="752"/>
                  <a:pt x="903" y="752"/>
                </a:cubicBezTo>
                <a:cubicBezTo>
                  <a:pt x="902" y="753"/>
                  <a:pt x="902" y="755"/>
                  <a:pt x="903" y="756"/>
                </a:cubicBezTo>
                <a:cubicBezTo>
                  <a:pt x="904" y="757"/>
                  <a:pt x="905" y="757"/>
                  <a:pt x="906" y="757"/>
                </a:cubicBezTo>
                <a:cubicBezTo>
                  <a:pt x="906" y="757"/>
                  <a:pt x="907" y="757"/>
                  <a:pt x="908" y="756"/>
                </a:cubicBezTo>
                <a:cubicBezTo>
                  <a:pt x="1001" y="663"/>
                  <a:pt x="1001" y="663"/>
                  <a:pt x="1001" y="663"/>
                </a:cubicBezTo>
                <a:cubicBezTo>
                  <a:pt x="1002" y="662"/>
                  <a:pt x="1002" y="660"/>
                  <a:pt x="1001" y="659"/>
                </a:cubicBezTo>
                <a:close/>
                <a:moveTo>
                  <a:pt x="1004" y="652"/>
                </a:moveTo>
                <a:cubicBezTo>
                  <a:pt x="1002" y="654"/>
                  <a:pt x="1002" y="654"/>
                  <a:pt x="1002" y="654"/>
                </a:cubicBezTo>
                <a:cubicBezTo>
                  <a:pt x="1000" y="655"/>
                  <a:pt x="1000" y="657"/>
                  <a:pt x="1002" y="658"/>
                </a:cubicBezTo>
                <a:cubicBezTo>
                  <a:pt x="1002" y="659"/>
                  <a:pt x="1003" y="659"/>
                  <a:pt x="1004" y="659"/>
                </a:cubicBezTo>
                <a:cubicBezTo>
                  <a:pt x="1005" y="659"/>
                  <a:pt x="1005" y="659"/>
                  <a:pt x="1006" y="658"/>
                </a:cubicBezTo>
                <a:cubicBezTo>
                  <a:pt x="1008" y="656"/>
                  <a:pt x="1008" y="656"/>
                  <a:pt x="1008" y="656"/>
                </a:cubicBezTo>
                <a:cubicBezTo>
                  <a:pt x="1009" y="655"/>
                  <a:pt x="1009" y="653"/>
                  <a:pt x="1008" y="652"/>
                </a:cubicBezTo>
                <a:cubicBezTo>
                  <a:pt x="1007" y="650"/>
                  <a:pt x="1005" y="650"/>
                  <a:pt x="1004" y="652"/>
                </a:cubicBezTo>
                <a:close/>
                <a:moveTo>
                  <a:pt x="1496" y="168"/>
                </a:moveTo>
                <a:cubicBezTo>
                  <a:pt x="1497" y="167"/>
                  <a:pt x="1497" y="165"/>
                  <a:pt x="1496" y="164"/>
                </a:cubicBezTo>
                <a:cubicBezTo>
                  <a:pt x="1495" y="163"/>
                  <a:pt x="1493" y="163"/>
                  <a:pt x="1492" y="164"/>
                </a:cubicBezTo>
                <a:cubicBezTo>
                  <a:pt x="1230" y="425"/>
                  <a:pt x="1230" y="425"/>
                  <a:pt x="1230" y="425"/>
                </a:cubicBezTo>
                <a:cubicBezTo>
                  <a:pt x="1229" y="426"/>
                  <a:pt x="1229" y="428"/>
                  <a:pt x="1230" y="429"/>
                </a:cubicBezTo>
                <a:cubicBezTo>
                  <a:pt x="1231" y="430"/>
                  <a:pt x="1232" y="430"/>
                  <a:pt x="1233" y="430"/>
                </a:cubicBezTo>
                <a:cubicBezTo>
                  <a:pt x="1233" y="430"/>
                  <a:pt x="1234" y="430"/>
                  <a:pt x="1235" y="429"/>
                </a:cubicBezTo>
                <a:lnTo>
                  <a:pt x="1496" y="168"/>
                </a:lnTo>
                <a:close/>
                <a:moveTo>
                  <a:pt x="1034" y="622"/>
                </a:moveTo>
                <a:cubicBezTo>
                  <a:pt x="1017" y="638"/>
                  <a:pt x="1017" y="638"/>
                  <a:pt x="1017" y="638"/>
                </a:cubicBezTo>
                <a:cubicBezTo>
                  <a:pt x="1016" y="639"/>
                  <a:pt x="1016" y="641"/>
                  <a:pt x="1017" y="642"/>
                </a:cubicBezTo>
                <a:cubicBezTo>
                  <a:pt x="1018" y="643"/>
                  <a:pt x="1019" y="643"/>
                  <a:pt x="1020" y="643"/>
                </a:cubicBezTo>
                <a:cubicBezTo>
                  <a:pt x="1020" y="643"/>
                  <a:pt x="1021" y="643"/>
                  <a:pt x="1022" y="642"/>
                </a:cubicBezTo>
                <a:cubicBezTo>
                  <a:pt x="1038" y="626"/>
                  <a:pt x="1038" y="626"/>
                  <a:pt x="1038" y="626"/>
                </a:cubicBezTo>
                <a:cubicBezTo>
                  <a:pt x="1039" y="625"/>
                  <a:pt x="1039" y="623"/>
                  <a:pt x="1038" y="622"/>
                </a:cubicBezTo>
                <a:cubicBezTo>
                  <a:pt x="1037" y="620"/>
                  <a:pt x="1035" y="620"/>
                  <a:pt x="1034" y="622"/>
                </a:cubicBezTo>
                <a:close/>
                <a:moveTo>
                  <a:pt x="1538" y="121"/>
                </a:moveTo>
                <a:cubicBezTo>
                  <a:pt x="1539" y="122"/>
                  <a:pt x="1540" y="122"/>
                  <a:pt x="1540" y="122"/>
                </a:cubicBezTo>
                <a:cubicBezTo>
                  <a:pt x="1541" y="122"/>
                  <a:pt x="1542" y="122"/>
                  <a:pt x="1543" y="121"/>
                </a:cubicBezTo>
                <a:cubicBezTo>
                  <a:pt x="1580" y="84"/>
                  <a:pt x="1580" y="84"/>
                  <a:pt x="1580" y="84"/>
                </a:cubicBezTo>
                <a:cubicBezTo>
                  <a:pt x="1581" y="83"/>
                  <a:pt x="1581" y="81"/>
                  <a:pt x="1580" y="80"/>
                </a:cubicBezTo>
                <a:cubicBezTo>
                  <a:pt x="1579" y="78"/>
                  <a:pt x="1577" y="78"/>
                  <a:pt x="1576" y="80"/>
                </a:cubicBezTo>
                <a:cubicBezTo>
                  <a:pt x="1538" y="117"/>
                  <a:pt x="1538" y="117"/>
                  <a:pt x="1538" y="117"/>
                </a:cubicBezTo>
                <a:cubicBezTo>
                  <a:pt x="1537" y="118"/>
                  <a:pt x="1537" y="120"/>
                  <a:pt x="1538" y="121"/>
                </a:cubicBezTo>
                <a:close/>
                <a:moveTo>
                  <a:pt x="999" y="670"/>
                </a:moveTo>
                <a:cubicBezTo>
                  <a:pt x="920" y="749"/>
                  <a:pt x="920" y="749"/>
                  <a:pt x="920" y="749"/>
                </a:cubicBezTo>
                <a:cubicBezTo>
                  <a:pt x="919" y="750"/>
                  <a:pt x="919" y="752"/>
                  <a:pt x="920" y="753"/>
                </a:cubicBezTo>
                <a:cubicBezTo>
                  <a:pt x="921" y="754"/>
                  <a:pt x="922" y="754"/>
                  <a:pt x="922" y="754"/>
                </a:cubicBezTo>
                <a:cubicBezTo>
                  <a:pt x="923" y="754"/>
                  <a:pt x="924" y="754"/>
                  <a:pt x="925" y="753"/>
                </a:cubicBezTo>
                <a:cubicBezTo>
                  <a:pt x="1004" y="674"/>
                  <a:pt x="1004" y="674"/>
                  <a:pt x="1004" y="674"/>
                </a:cubicBezTo>
                <a:cubicBezTo>
                  <a:pt x="1005" y="673"/>
                  <a:pt x="1005" y="671"/>
                  <a:pt x="1004" y="670"/>
                </a:cubicBezTo>
                <a:cubicBezTo>
                  <a:pt x="1003" y="669"/>
                  <a:pt x="1001" y="669"/>
                  <a:pt x="999" y="670"/>
                </a:cubicBezTo>
                <a:close/>
                <a:moveTo>
                  <a:pt x="1506" y="172"/>
                </a:moveTo>
                <a:cubicBezTo>
                  <a:pt x="1510" y="168"/>
                  <a:pt x="1510" y="168"/>
                  <a:pt x="1510" y="168"/>
                </a:cubicBezTo>
                <a:cubicBezTo>
                  <a:pt x="1512" y="166"/>
                  <a:pt x="1512" y="164"/>
                  <a:pt x="1510" y="163"/>
                </a:cubicBezTo>
                <a:cubicBezTo>
                  <a:pt x="1509" y="162"/>
                  <a:pt x="1507" y="162"/>
                  <a:pt x="1506" y="163"/>
                </a:cubicBezTo>
                <a:cubicBezTo>
                  <a:pt x="1499" y="170"/>
                  <a:pt x="1499" y="170"/>
                  <a:pt x="1499" y="170"/>
                </a:cubicBezTo>
                <a:cubicBezTo>
                  <a:pt x="1234" y="435"/>
                  <a:pt x="1234" y="435"/>
                  <a:pt x="1234" y="435"/>
                </a:cubicBezTo>
                <a:cubicBezTo>
                  <a:pt x="1233" y="436"/>
                  <a:pt x="1233" y="438"/>
                  <a:pt x="1234" y="440"/>
                </a:cubicBezTo>
                <a:cubicBezTo>
                  <a:pt x="1235" y="440"/>
                  <a:pt x="1235" y="440"/>
                  <a:pt x="1236" y="440"/>
                </a:cubicBezTo>
                <a:cubicBezTo>
                  <a:pt x="1237" y="440"/>
                  <a:pt x="1238" y="440"/>
                  <a:pt x="1238" y="440"/>
                </a:cubicBezTo>
                <a:lnTo>
                  <a:pt x="1506" y="172"/>
                </a:lnTo>
                <a:close/>
                <a:moveTo>
                  <a:pt x="1547" y="123"/>
                </a:moveTo>
                <a:cubicBezTo>
                  <a:pt x="1545" y="124"/>
                  <a:pt x="1545" y="126"/>
                  <a:pt x="1547" y="127"/>
                </a:cubicBezTo>
                <a:cubicBezTo>
                  <a:pt x="1547" y="128"/>
                  <a:pt x="1548" y="128"/>
                  <a:pt x="1549" y="128"/>
                </a:cubicBezTo>
                <a:cubicBezTo>
                  <a:pt x="1550" y="128"/>
                  <a:pt x="1550" y="128"/>
                  <a:pt x="1551" y="127"/>
                </a:cubicBezTo>
                <a:cubicBezTo>
                  <a:pt x="1557" y="121"/>
                  <a:pt x="1557" y="121"/>
                  <a:pt x="1557" y="121"/>
                </a:cubicBezTo>
                <a:cubicBezTo>
                  <a:pt x="1589" y="89"/>
                  <a:pt x="1589" y="89"/>
                  <a:pt x="1589" y="89"/>
                </a:cubicBezTo>
                <a:cubicBezTo>
                  <a:pt x="1590" y="88"/>
                  <a:pt x="1590" y="86"/>
                  <a:pt x="1589" y="85"/>
                </a:cubicBezTo>
                <a:cubicBezTo>
                  <a:pt x="1587" y="84"/>
                  <a:pt x="1585" y="84"/>
                  <a:pt x="1584" y="85"/>
                </a:cubicBezTo>
                <a:cubicBezTo>
                  <a:pt x="1550" y="119"/>
                  <a:pt x="1550" y="119"/>
                  <a:pt x="1550" y="119"/>
                </a:cubicBezTo>
                <a:lnTo>
                  <a:pt x="1547" y="123"/>
                </a:lnTo>
                <a:close/>
                <a:moveTo>
                  <a:pt x="1518" y="174"/>
                </a:moveTo>
                <a:cubicBezTo>
                  <a:pt x="1519" y="173"/>
                  <a:pt x="1519" y="171"/>
                  <a:pt x="1518" y="169"/>
                </a:cubicBezTo>
                <a:cubicBezTo>
                  <a:pt x="1517" y="168"/>
                  <a:pt x="1515" y="168"/>
                  <a:pt x="1514" y="169"/>
                </a:cubicBezTo>
                <a:cubicBezTo>
                  <a:pt x="1305" y="378"/>
                  <a:pt x="1305" y="378"/>
                  <a:pt x="1305" y="378"/>
                </a:cubicBezTo>
                <a:cubicBezTo>
                  <a:pt x="1304" y="380"/>
                  <a:pt x="1304" y="382"/>
                  <a:pt x="1305" y="383"/>
                </a:cubicBezTo>
                <a:cubicBezTo>
                  <a:pt x="1305" y="383"/>
                  <a:pt x="1306" y="384"/>
                  <a:pt x="1307" y="384"/>
                </a:cubicBezTo>
                <a:cubicBezTo>
                  <a:pt x="1308" y="384"/>
                  <a:pt x="1309" y="383"/>
                  <a:pt x="1309" y="383"/>
                </a:cubicBezTo>
                <a:cubicBezTo>
                  <a:pt x="1512" y="180"/>
                  <a:pt x="1512" y="180"/>
                  <a:pt x="1512" y="180"/>
                </a:cubicBezTo>
                <a:lnTo>
                  <a:pt x="1518" y="174"/>
                </a:lnTo>
                <a:close/>
                <a:moveTo>
                  <a:pt x="983" y="700"/>
                </a:moveTo>
                <a:cubicBezTo>
                  <a:pt x="934" y="749"/>
                  <a:pt x="934" y="749"/>
                  <a:pt x="934" y="749"/>
                </a:cubicBezTo>
                <a:cubicBezTo>
                  <a:pt x="933" y="751"/>
                  <a:pt x="933" y="753"/>
                  <a:pt x="934" y="754"/>
                </a:cubicBezTo>
                <a:cubicBezTo>
                  <a:pt x="934" y="754"/>
                  <a:pt x="935" y="755"/>
                  <a:pt x="936" y="755"/>
                </a:cubicBezTo>
                <a:cubicBezTo>
                  <a:pt x="937" y="755"/>
                  <a:pt x="938" y="754"/>
                  <a:pt x="938" y="754"/>
                </a:cubicBezTo>
                <a:cubicBezTo>
                  <a:pt x="988" y="704"/>
                  <a:pt x="988" y="704"/>
                  <a:pt x="988" y="704"/>
                </a:cubicBezTo>
                <a:cubicBezTo>
                  <a:pt x="989" y="703"/>
                  <a:pt x="989" y="701"/>
                  <a:pt x="988" y="700"/>
                </a:cubicBezTo>
                <a:cubicBezTo>
                  <a:pt x="987" y="699"/>
                  <a:pt x="985" y="699"/>
                  <a:pt x="983" y="700"/>
                </a:cubicBezTo>
                <a:close/>
                <a:moveTo>
                  <a:pt x="1299" y="384"/>
                </a:moveTo>
                <a:cubicBezTo>
                  <a:pt x="1239" y="444"/>
                  <a:pt x="1239" y="444"/>
                  <a:pt x="1239" y="444"/>
                </a:cubicBezTo>
                <a:cubicBezTo>
                  <a:pt x="1238" y="446"/>
                  <a:pt x="1238" y="448"/>
                  <a:pt x="1239" y="449"/>
                </a:cubicBezTo>
                <a:cubicBezTo>
                  <a:pt x="1240" y="449"/>
                  <a:pt x="1240" y="450"/>
                  <a:pt x="1241" y="450"/>
                </a:cubicBezTo>
                <a:cubicBezTo>
                  <a:pt x="1242" y="450"/>
                  <a:pt x="1243" y="449"/>
                  <a:pt x="1243" y="449"/>
                </a:cubicBezTo>
                <a:cubicBezTo>
                  <a:pt x="1303" y="389"/>
                  <a:pt x="1303" y="389"/>
                  <a:pt x="1303" y="389"/>
                </a:cubicBezTo>
                <a:cubicBezTo>
                  <a:pt x="1304" y="388"/>
                  <a:pt x="1304" y="386"/>
                  <a:pt x="1303" y="384"/>
                </a:cubicBezTo>
                <a:cubicBezTo>
                  <a:pt x="1302" y="383"/>
                  <a:pt x="1300" y="383"/>
                  <a:pt x="1299" y="384"/>
                </a:cubicBezTo>
                <a:close/>
                <a:moveTo>
                  <a:pt x="1561" y="126"/>
                </a:moveTo>
                <a:cubicBezTo>
                  <a:pt x="1562" y="127"/>
                  <a:pt x="1563" y="127"/>
                  <a:pt x="1563" y="127"/>
                </a:cubicBezTo>
                <a:cubicBezTo>
                  <a:pt x="1564" y="127"/>
                  <a:pt x="1565" y="127"/>
                  <a:pt x="1566" y="126"/>
                </a:cubicBezTo>
                <a:cubicBezTo>
                  <a:pt x="1597" y="95"/>
                  <a:pt x="1597" y="95"/>
                  <a:pt x="1597" y="95"/>
                </a:cubicBezTo>
                <a:cubicBezTo>
                  <a:pt x="1598" y="94"/>
                  <a:pt x="1598" y="92"/>
                  <a:pt x="1597" y="91"/>
                </a:cubicBezTo>
                <a:cubicBezTo>
                  <a:pt x="1596" y="89"/>
                  <a:pt x="1594" y="89"/>
                  <a:pt x="1593" y="91"/>
                </a:cubicBezTo>
                <a:cubicBezTo>
                  <a:pt x="1561" y="122"/>
                  <a:pt x="1561" y="122"/>
                  <a:pt x="1561" y="122"/>
                </a:cubicBezTo>
                <a:cubicBezTo>
                  <a:pt x="1560" y="123"/>
                  <a:pt x="1560" y="125"/>
                  <a:pt x="1561" y="126"/>
                </a:cubicBezTo>
                <a:close/>
                <a:moveTo>
                  <a:pt x="1051" y="651"/>
                </a:moveTo>
                <a:cubicBezTo>
                  <a:pt x="1051" y="651"/>
                  <a:pt x="1052" y="652"/>
                  <a:pt x="1053" y="652"/>
                </a:cubicBezTo>
                <a:cubicBezTo>
                  <a:pt x="1054" y="652"/>
                  <a:pt x="1055" y="651"/>
                  <a:pt x="1055" y="651"/>
                </a:cubicBezTo>
                <a:cubicBezTo>
                  <a:pt x="1092" y="614"/>
                  <a:pt x="1092" y="614"/>
                  <a:pt x="1092" y="614"/>
                </a:cubicBezTo>
                <a:cubicBezTo>
                  <a:pt x="1094" y="612"/>
                  <a:pt x="1094" y="610"/>
                  <a:pt x="1092" y="609"/>
                </a:cubicBezTo>
                <a:cubicBezTo>
                  <a:pt x="1091" y="608"/>
                  <a:pt x="1089" y="608"/>
                  <a:pt x="1088" y="609"/>
                </a:cubicBezTo>
                <a:cubicBezTo>
                  <a:pt x="1051" y="646"/>
                  <a:pt x="1051" y="646"/>
                  <a:pt x="1051" y="646"/>
                </a:cubicBezTo>
                <a:cubicBezTo>
                  <a:pt x="1050" y="648"/>
                  <a:pt x="1050" y="650"/>
                  <a:pt x="1051" y="651"/>
                </a:cubicBezTo>
                <a:close/>
                <a:moveTo>
                  <a:pt x="1554" y="148"/>
                </a:moveTo>
                <a:cubicBezTo>
                  <a:pt x="1555" y="148"/>
                  <a:pt x="1555" y="148"/>
                  <a:pt x="1556" y="148"/>
                </a:cubicBezTo>
                <a:cubicBezTo>
                  <a:pt x="1557" y="148"/>
                  <a:pt x="1558" y="148"/>
                  <a:pt x="1558" y="148"/>
                </a:cubicBezTo>
                <a:cubicBezTo>
                  <a:pt x="1605" y="101"/>
                  <a:pt x="1605" y="101"/>
                  <a:pt x="1605" y="101"/>
                </a:cubicBezTo>
                <a:cubicBezTo>
                  <a:pt x="1607" y="99"/>
                  <a:pt x="1607" y="97"/>
                  <a:pt x="1605" y="96"/>
                </a:cubicBezTo>
                <a:cubicBezTo>
                  <a:pt x="1604" y="95"/>
                  <a:pt x="1602" y="95"/>
                  <a:pt x="1601" y="96"/>
                </a:cubicBezTo>
                <a:cubicBezTo>
                  <a:pt x="1554" y="143"/>
                  <a:pt x="1554" y="143"/>
                  <a:pt x="1554" y="143"/>
                </a:cubicBezTo>
                <a:cubicBezTo>
                  <a:pt x="1553" y="144"/>
                  <a:pt x="1553" y="146"/>
                  <a:pt x="1554" y="148"/>
                </a:cubicBezTo>
                <a:close/>
                <a:moveTo>
                  <a:pt x="1269" y="437"/>
                </a:moveTo>
                <a:cubicBezTo>
                  <a:pt x="1270" y="436"/>
                  <a:pt x="1270" y="434"/>
                  <a:pt x="1269" y="433"/>
                </a:cubicBezTo>
                <a:cubicBezTo>
                  <a:pt x="1268" y="431"/>
                  <a:pt x="1266" y="431"/>
                  <a:pt x="1265" y="433"/>
                </a:cubicBezTo>
                <a:cubicBezTo>
                  <a:pt x="1243" y="454"/>
                  <a:pt x="1243" y="454"/>
                  <a:pt x="1243" y="454"/>
                </a:cubicBezTo>
                <a:cubicBezTo>
                  <a:pt x="1242" y="455"/>
                  <a:pt x="1242" y="457"/>
                  <a:pt x="1243" y="459"/>
                </a:cubicBezTo>
                <a:cubicBezTo>
                  <a:pt x="1244" y="459"/>
                  <a:pt x="1244" y="460"/>
                  <a:pt x="1245" y="460"/>
                </a:cubicBezTo>
                <a:cubicBezTo>
                  <a:pt x="1246" y="460"/>
                  <a:pt x="1247" y="459"/>
                  <a:pt x="1247" y="459"/>
                </a:cubicBezTo>
                <a:lnTo>
                  <a:pt x="1269" y="437"/>
                </a:lnTo>
                <a:close/>
                <a:moveTo>
                  <a:pt x="1329" y="377"/>
                </a:moveTo>
                <a:cubicBezTo>
                  <a:pt x="1517" y="189"/>
                  <a:pt x="1517" y="189"/>
                  <a:pt x="1517" y="189"/>
                </a:cubicBezTo>
                <a:cubicBezTo>
                  <a:pt x="1524" y="182"/>
                  <a:pt x="1524" y="182"/>
                  <a:pt x="1524" y="182"/>
                </a:cubicBezTo>
                <a:cubicBezTo>
                  <a:pt x="1526" y="180"/>
                  <a:pt x="1526" y="178"/>
                  <a:pt x="1524" y="177"/>
                </a:cubicBezTo>
                <a:cubicBezTo>
                  <a:pt x="1523" y="176"/>
                  <a:pt x="1521" y="176"/>
                  <a:pt x="1520" y="177"/>
                </a:cubicBezTo>
                <a:cubicBezTo>
                  <a:pt x="1511" y="186"/>
                  <a:pt x="1511" y="186"/>
                  <a:pt x="1511" y="186"/>
                </a:cubicBezTo>
                <a:cubicBezTo>
                  <a:pt x="1325" y="373"/>
                  <a:pt x="1325" y="373"/>
                  <a:pt x="1325" y="373"/>
                </a:cubicBezTo>
                <a:cubicBezTo>
                  <a:pt x="1323" y="374"/>
                  <a:pt x="1323" y="376"/>
                  <a:pt x="1325" y="377"/>
                </a:cubicBezTo>
                <a:cubicBezTo>
                  <a:pt x="1325" y="378"/>
                  <a:pt x="1326" y="378"/>
                  <a:pt x="1327" y="378"/>
                </a:cubicBezTo>
                <a:cubicBezTo>
                  <a:pt x="1328" y="378"/>
                  <a:pt x="1328" y="378"/>
                  <a:pt x="1329" y="377"/>
                </a:cubicBezTo>
                <a:close/>
                <a:moveTo>
                  <a:pt x="1449" y="267"/>
                </a:moveTo>
                <a:cubicBezTo>
                  <a:pt x="1447" y="266"/>
                  <a:pt x="1445" y="266"/>
                  <a:pt x="1444" y="267"/>
                </a:cubicBezTo>
                <a:cubicBezTo>
                  <a:pt x="1327" y="385"/>
                  <a:pt x="1327" y="385"/>
                  <a:pt x="1327" y="385"/>
                </a:cubicBezTo>
                <a:cubicBezTo>
                  <a:pt x="1325" y="386"/>
                  <a:pt x="1325" y="388"/>
                  <a:pt x="1327" y="389"/>
                </a:cubicBezTo>
                <a:cubicBezTo>
                  <a:pt x="1327" y="390"/>
                  <a:pt x="1328" y="390"/>
                  <a:pt x="1329" y="390"/>
                </a:cubicBezTo>
                <a:cubicBezTo>
                  <a:pt x="1330" y="390"/>
                  <a:pt x="1330" y="390"/>
                  <a:pt x="1331" y="389"/>
                </a:cubicBezTo>
                <a:cubicBezTo>
                  <a:pt x="1449" y="271"/>
                  <a:pt x="1449" y="271"/>
                  <a:pt x="1449" y="271"/>
                </a:cubicBezTo>
                <a:cubicBezTo>
                  <a:pt x="1450" y="270"/>
                  <a:pt x="1450" y="268"/>
                  <a:pt x="1449" y="267"/>
                </a:cubicBezTo>
                <a:close/>
                <a:moveTo>
                  <a:pt x="1268" y="448"/>
                </a:moveTo>
                <a:cubicBezTo>
                  <a:pt x="1267" y="446"/>
                  <a:pt x="1265" y="446"/>
                  <a:pt x="1264" y="448"/>
                </a:cubicBezTo>
                <a:cubicBezTo>
                  <a:pt x="1247" y="464"/>
                  <a:pt x="1247" y="464"/>
                  <a:pt x="1247" y="464"/>
                </a:cubicBezTo>
                <a:cubicBezTo>
                  <a:pt x="1246" y="466"/>
                  <a:pt x="1246" y="468"/>
                  <a:pt x="1247" y="469"/>
                </a:cubicBezTo>
                <a:cubicBezTo>
                  <a:pt x="1247" y="469"/>
                  <a:pt x="1248" y="470"/>
                  <a:pt x="1249" y="470"/>
                </a:cubicBezTo>
                <a:cubicBezTo>
                  <a:pt x="1250" y="470"/>
                  <a:pt x="1251" y="469"/>
                  <a:pt x="1251" y="469"/>
                </a:cubicBezTo>
                <a:cubicBezTo>
                  <a:pt x="1268" y="452"/>
                  <a:pt x="1268" y="452"/>
                  <a:pt x="1268" y="452"/>
                </a:cubicBezTo>
                <a:cubicBezTo>
                  <a:pt x="1269" y="451"/>
                  <a:pt x="1269" y="449"/>
                  <a:pt x="1268" y="448"/>
                </a:cubicBezTo>
                <a:close/>
                <a:moveTo>
                  <a:pt x="1587" y="129"/>
                </a:moveTo>
                <a:cubicBezTo>
                  <a:pt x="1588" y="129"/>
                  <a:pt x="1588" y="130"/>
                  <a:pt x="1589" y="130"/>
                </a:cubicBezTo>
                <a:cubicBezTo>
                  <a:pt x="1590" y="130"/>
                  <a:pt x="1591" y="129"/>
                  <a:pt x="1591" y="129"/>
                </a:cubicBezTo>
                <a:cubicBezTo>
                  <a:pt x="1614" y="106"/>
                  <a:pt x="1614" y="106"/>
                  <a:pt x="1614" y="106"/>
                </a:cubicBezTo>
                <a:cubicBezTo>
                  <a:pt x="1615" y="105"/>
                  <a:pt x="1615" y="103"/>
                  <a:pt x="1614" y="102"/>
                </a:cubicBezTo>
                <a:cubicBezTo>
                  <a:pt x="1612" y="101"/>
                  <a:pt x="1610" y="101"/>
                  <a:pt x="1609" y="102"/>
                </a:cubicBezTo>
                <a:cubicBezTo>
                  <a:pt x="1587" y="124"/>
                  <a:pt x="1587" y="124"/>
                  <a:pt x="1587" y="124"/>
                </a:cubicBezTo>
                <a:cubicBezTo>
                  <a:pt x="1586" y="126"/>
                  <a:pt x="1586" y="127"/>
                  <a:pt x="1587" y="129"/>
                </a:cubicBezTo>
                <a:close/>
                <a:moveTo>
                  <a:pt x="1090" y="621"/>
                </a:moveTo>
                <a:cubicBezTo>
                  <a:pt x="1050" y="662"/>
                  <a:pt x="1050" y="662"/>
                  <a:pt x="1050" y="662"/>
                </a:cubicBezTo>
                <a:cubicBezTo>
                  <a:pt x="1048" y="663"/>
                  <a:pt x="1048" y="665"/>
                  <a:pt x="1050" y="666"/>
                </a:cubicBezTo>
                <a:cubicBezTo>
                  <a:pt x="1050" y="667"/>
                  <a:pt x="1051" y="667"/>
                  <a:pt x="1052" y="667"/>
                </a:cubicBezTo>
                <a:cubicBezTo>
                  <a:pt x="1053" y="667"/>
                  <a:pt x="1053" y="667"/>
                  <a:pt x="1054" y="666"/>
                </a:cubicBezTo>
                <a:cubicBezTo>
                  <a:pt x="1094" y="626"/>
                  <a:pt x="1094" y="626"/>
                  <a:pt x="1094" y="626"/>
                </a:cubicBezTo>
                <a:cubicBezTo>
                  <a:pt x="1095" y="625"/>
                  <a:pt x="1095" y="623"/>
                  <a:pt x="1094" y="621"/>
                </a:cubicBezTo>
                <a:cubicBezTo>
                  <a:pt x="1093" y="620"/>
                  <a:pt x="1091" y="620"/>
                  <a:pt x="1090" y="621"/>
                </a:cubicBezTo>
                <a:close/>
                <a:moveTo>
                  <a:pt x="1573" y="138"/>
                </a:moveTo>
                <a:cubicBezTo>
                  <a:pt x="1558" y="153"/>
                  <a:pt x="1558" y="153"/>
                  <a:pt x="1558" y="153"/>
                </a:cubicBezTo>
                <a:cubicBezTo>
                  <a:pt x="1557" y="154"/>
                  <a:pt x="1557" y="156"/>
                  <a:pt x="1558" y="157"/>
                </a:cubicBezTo>
                <a:cubicBezTo>
                  <a:pt x="1559" y="158"/>
                  <a:pt x="1560" y="158"/>
                  <a:pt x="1560" y="158"/>
                </a:cubicBezTo>
                <a:cubicBezTo>
                  <a:pt x="1561" y="158"/>
                  <a:pt x="1562" y="158"/>
                  <a:pt x="1563" y="157"/>
                </a:cubicBezTo>
                <a:cubicBezTo>
                  <a:pt x="1578" y="142"/>
                  <a:pt x="1578" y="142"/>
                  <a:pt x="1578" y="142"/>
                </a:cubicBezTo>
                <a:cubicBezTo>
                  <a:pt x="1579" y="141"/>
                  <a:pt x="1579" y="139"/>
                  <a:pt x="1578" y="138"/>
                </a:cubicBezTo>
                <a:cubicBezTo>
                  <a:pt x="1577" y="137"/>
                  <a:pt x="1575" y="137"/>
                  <a:pt x="1573" y="138"/>
                </a:cubicBezTo>
                <a:close/>
                <a:moveTo>
                  <a:pt x="1460" y="251"/>
                </a:moveTo>
                <a:cubicBezTo>
                  <a:pt x="1459" y="253"/>
                  <a:pt x="1459" y="255"/>
                  <a:pt x="1460" y="256"/>
                </a:cubicBezTo>
                <a:cubicBezTo>
                  <a:pt x="1460" y="256"/>
                  <a:pt x="1461" y="257"/>
                  <a:pt x="1462" y="257"/>
                </a:cubicBezTo>
                <a:cubicBezTo>
                  <a:pt x="1463" y="257"/>
                  <a:pt x="1464" y="256"/>
                  <a:pt x="1464" y="256"/>
                </a:cubicBezTo>
                <a:cubicBezTo>
                  <a:pt x="1523" y="197"/>
                  <a:pt x="1523" y="197"/>
                  <a:pt x="1523" y="197"/>
                </a:cubicBezTo>
                <a:cubicBezTo>
                  <a:pt x="1532" y="188"/>
                  <a:pt x="1532" y="188"/>
                  <a:pt x="1532" y="188"/>
                </a:cubicBezTo>
                <a:cubicBezTo>
                  <a:pt x="1533" y="187"/>
                  <a:pt x="1533" y="185"/>
                  <a:pt x="1532" y="183"/>
                </a:cubicBezTo>
                <a:cubicBezTo>
                  <a:pt x="1531" y="182"/>
                  <a:pt x="1529" y="182"/>
                  <a:pt x="1528" y="183"/>
                </a:cubicBezTo>
                <a:cubicBezTo>
                  <a:pt x="1519" y="193"/>
                  <a:pt x="1519" y="193"/>
                  <a:pt x="1519" y="193"/>
                </a:cubicBezTo>
                <a:lnTo>
                  <a:pt x="1460" y="251"/>
                </a:lnTo>
                <a:close/>
                <a:moveTo>
                  <a:pt x="1338" y="394"/>
                </a:moveTo>
                <a:cubicBezTo>
                  <a:pt x="1339" y="394"/>
                  <a:pt x="1340" y="394"/>
                  <a:pt x="1341" y="393"/>
                </a:cubicBezTo>
                <a:cubicBezTo>
                  <a:pt x="1457" y="277"/>
                  <a:pt x="1457" y="277"/>
                  <a:pt x="1457" y="277"/>
                </a:cubicBezTo>
                <a:cubicBezTo>
                  <a:pt x="1458" y="276"/>
                  <a:pt x="1458" y="274"/>
                  <a:pt x="1457" y="273"/>
                </a:cubicBezTo>
                <a:cubicBezTo>
                  <a:pt x="1456" y="272"/>
                  <a:pt x="1454" y="272"/>
                  <a:pt x="1452" y="273"/>
                </a:cubicBezTo>
                <a:cubicBezTo>
                  <a:pt x="1336" y="389"/>
                  <a:pt x="1336" y="389"/>
                  <a:pt x="1336" y="389"/>
                </a:cubicBezTo>
                <a:cubicBezTo>
                  <a:pt x="1335" y="390"/>
                  <a:pt x="1335" y="392"/>
                  <a:pt x="1336" y="393"/>
                </a:cubicBezTo>
                <a:cubicBezTo>
                  <a:pt x="1337" y="394"/>
                  <a:pt x="1338" y="394"/>
                  <a:pt x="1338" y="394"/>
                </a:cubicBezTo>
                <a:close/>
                <a:moveTo>
                  <a:pt x="1535" y="190"/>
                </a:moveTo>
                <a:cubicBezTo>
                  <a:pt x="1529" y="197"/>
                  <a:pt x="1529" y="197"/>
                  <a:pt x="1529" y="197"/>
                </a:cubicBezTo>
                <a:cubicBezTo>
                  <a:pt x="1527" y="198"/>
                  <a:pt x="1527" y="200"/>
                  <a:pt x="1529" y="201"/>
                </a:cubicBezTo>
                <a:cubicBezTo>
                  <a:pt x="1529" y="202"/>
                  <a:pt x="1530" y="202"/>
                  <a:pt x="1531" y="202"/>
                </a:cubicBezTo>
                <a:cubicBezTo>
                  <a:pt x="1532" y="202"/>
                  <a:pt x="1532" y="202"/>
                  <a:pt x="1533" y="201"/>
                </a:cubicBezTo>
                <a:cubicBezTo>
                  <a:pt x="1539" y="195"/>
                  <a:pt x="1539" y="195"/>
                  <a:pt x="1539" y="195"/>
                </a:cubicBezTo>
                <a:cubicBezTo>
                  <a:pt x="1540" y="194"/>
                  <a:pt x="1540" y="192"/>
                  <a:pt x="1539" y="190"/>
                </a:cubicBezTo>
                <a:cubicBezTo>
                  <a:pt x="1538" y="189"/>
                  <a:pt x="1536" y="189"/>
                  <a:pt x="1535" y="190"/>
                </a:cubicBezTo>
                <a:close/>
                <a:moveTo>
                  <a:pt x="1525" y="209"/>
                </a:moveTo>
                <a:cubicBezTo>
                  <a:pt x="1526" y="208"/>
                  <a:pt x="1526" y="206"/>
                  <a:pt x="1525" y="204"/>
                </a:cubicBezTo>
                <a:cubicBezTo>
                  <a:pt x="1524" y="203"/>
                  <a:pt x="1522" y="203"/>
                  <a:pt x="1521" y="204"/>
                </a:cubicBezTo>
                <a:cubicBezTo>
                  <a:pt x="1470" y="256"/>
                  <a:pt x="1470" y="256"/>
                  <a:pt x="1470" y="256"/>
                </a:cubicBezTo>
                <a:cubicBezTo>
                  <a:pt x="1461" y="265"/>
                  <a:pt x="1461" y="265"/>
                  <a:pt x="1461" y="265"/>
                </a:cubicBezTo>
                <a:cubicBezTo>
                  <a:pt x="1459" y="266"/>
                  <a:pt x="1459" y="268"/>
                  <a:pt x="1461" y="269"/>
                </a:cubicBezTo>
                <a:cubicBezTo>
                  <a:pt x="1461" y="270"/>
                  <a:pt x="1462" y="270"/>
                  <a:pt x="1463" y="270"/>
                </a:cubicBezTo>
                <a:cubicBezTo>
                  <a:pt x="1463" y="270"/>
                  <a:pt x="1464" y="270"/>
                  <a:pt x="1465" y="269"/>
                </a:cubicBezTo>
                <a:cubicBezTo>
                  <a:pt x="1473" y="261"/>
                  <a:pt x="1473" y="261"/>
                  <a:pt x="1473" y="261"/>
                </a:cubicBezTo>
                <a:lnTo>
                  <a:pt x="1525" y="209"/>
                </a:lnTo>
                <a:close/>
                <a:moveTo>
                  <a:pt x="1612" y="117"/>
                </a:moveTo>
                <a:cubicBezTo>
                  <a:pt x="1613" y="118"/>
                  <a:pt x="1614" y="118"/>
                  <a:pt x="1614" y="118"/>
                </a:cubicBezTo>
                <a:cubicBezTo>
                  <a:pt x="1615" y="118"/>
                  <a:pt x="1616" y="118"/>
                  <a:pt x="1617" y="117"/>
                </a:cubicBezTo>
                <a:cubicBezTo>
                  <a:pt x="1622" y="112"/>
                  <a:pt x="1622" y="112"/>
                  <a:pt x="1622" y="112"/>
                </a:cubicBezTo>
                <a:cubicBezTo>
                  <a:pt x="1623" y="111"/>
                  <a:pt x="1623" y="109"/>
                  <a:pt x="1622" y="108"/>
                </a:cubicBezTo>
                <a:cubicBezTo>
                  <a:pt x="1620" y="107"/>
                  <a:pt x="1618" y="107"/>
                  <a:pt x="1617" y="108"/>
                </a:cubicBezTo>
                <a:cubicBezTo>
                  <a:pt x="1612" y="113"/>
                  <a:pt x="1612" y="113"/>
                  <a:pt x="1612" y="113"/>
                </a:cubicBezTo>
                <a:cubicBezTo>
                  <a:pt x="1611" y="114"/>
                  <a:pt x="1611" y="116"/>
                  <a:pt x="1612" y="117"/>
                </a:cubicBezTo>
                <a:close/>
                <a:moveTo>
                  <a:pt x="1082" y="643"/>
                </a:moveTo>
                <a:cubicBezTo>
                  <a:pt x="1047" y="679"/>
                  <a:pt x="1047" y="679"/>
                  <a:pt x="1047" y="679"/>
                </a:cubicBezTo>
                <a:cubicBezTo>
                  <a:pt x="1045" y="680"/>
                  <a:pt x="1045" y="682"/>
                  <a:pt x="1047" y="683"/>
                </a:cubicBezTo>
                <a:cubicBezTo>
                  <a:pt x="1047" y="684"/>
                  <a:pt x="1048" y="684"/>
                  <a:pt x="1049" y="684"/>
                </a:cubicBezTo>
                <a:cubicBezTo>
                  <a:pt x="1050" y="684"/>
                  <a:pt x="1050" y="684"/>
                  <a:pt x="1051" y="683"/>
                </a:cubicBezTo>
                <a:cubicBezTo>
                  <a:pt x="1087" y="647"/>
                  <a:pt x="1087" y="647"/>
                  <a:pt x="1087" y="647"/>
                </a:cubicBezTo>
                <a:cubicBezTo>
                  <a:pt x="1088" y="646"/>
                  <a:pt x="1088" y="644"/>
                  <a:pt x="1087" y="643"/>
                </a:cubicBezTo>
                <a:cubicBezTo>
                  <a:pt x="1085" y="642"/>
                  <a:pt x="1083" y="642"/>
                  <a:pt x="1082" y="643"/>
                </a:cubicBezTo>
                <a:close/>
                <a:moveTo>
                  <a:pt x="1583" y="142"/>
                </a:moveTo>
                <a:cubicBezTo>
                  <a:pt x="1565" y="160"/>
                  <a:pt x="1565" y="160"/>
                  <a:pt x="1565" y="160"/>
                </a:cubicBezTo>
                <a:cubicBezTo>
                  <a:pt x="1564" y="161"/>
                  <a:pt x="1564" y="163"/>
                  <a:pt x="1565" y="164"/>
                </a:cubicBezTo>
                <a:cubicBezTo>
                  <a:pt x="1566" y="165"/>
                  <a:pt x="1567" y="165"/>
                  <a:pt x="1567" y="165"/>
                </a:cubicBezTo>
                <a:cubicBezTo>
                  <a:pt x="1568" y="165"/>
                  <a:pt x="1569" y="165"/>
                  <a:pt x="1570" y="164"/>
                </a:cubicBezTo>
                <a:cubicBezTo>
                  <a:pt x="1588" y="146"/>
                  <a:pt x="1588" y="146"/>
                  <a:pt x="1588" y="146"/>
                </a:cubicBezTo>
                <a:cubicBezTo>
                  <a:pt x="1589" y="145"/>
                  <a:pt x="1589" y="143"/>
                  <a:pt x="1588" y="142"/>
                </a:cubicBezTo>
                <a:cubicBezTo>
                  <a:pt x="1586" y="141"/>
                  <a:pt x="1584" y="141"/>
                  <a:pt x="1583" y="142"/>
                </a:cubicBezTo>
                <a:close/>
                <a:moveTo>
                  <a:pt x="1265" y="460"/>
                </a:moveTo>
                <a:cubicBezTo>
                  <a:pt x="1264" y="461"/>
                  <a:pt x="1264" y="463"/>
                  <a:pt x="1265" y="464"/>
                </a:cubicBezTo>
                <a:cubicBezTo>
                  <a:pt x="1266" y="465"/>
                  <a:pt x="1267" y="465"/>
                  <a:pt x="1267" y="465"/>
                </a:cubicBezTo>
                <a:cubicBezTo>
                  <a:pt x="1268" y="465"/>
                  <a:pt x="1269" y="465"/>
                  <a:pt x="1270" y="464"/>
                </a:cubicBezTo>
                <a:cubicBezTo>
                  <a:pt x="1272" y="462"/>
                  <a:pt x="1272" y="462"/>
                  <a:pt x="1272" y="462"/>
                </a:cubicBezTo>
                <a:cubicBezTo>
                  <a:pt x="1273" y="461"/>
                  <a:pt x="1273" y="459"/>
                  <a:pt x="1272" y="457"/>
                </a:cubicBezTo>
                <a:cubicBezTo>
                  <a:pt x="1271" y="456"/>
                  <a:pt x="1269" y="456"/>
                  <a:pt x="1268" y="457"/>
                </a:cubicBezTo>
                <a:lnTo>
                  <a:pt x="1265" y="460"/>
                </a:lnTo>
                <a:close/>
                <a:moveTo>
                  <a:pt x="1604" y="130"/>
                </a:moveTo>
                <a:cubicBezTo>
                  <a:pt x="1605" y="129"/>
                  <a:pt x="1605" y="127"/>
                  <a:pt x="1604" y="125"/>
                </a:cubicBezTo>
                <a:cubicBezTo>
                  <a:pt x="1603" y="124"/>
                  <a:pt x="1601" y="124"/>
                  <a:pt x="1600" y="125"/>
                </a:cubicBezTo>
                <a:cubicBezTo>
                  <a:pt x="1597" y="128"/>
                  <a:pt x="1597" y="128"/>
                  <a:pt x="1597" y="128"/>
                </a:cubicBezTo>
                <a:cubicBezTo>
                  <a:pt x="1596" y="129"/>
                  <a:pt x="1596" y="131"/>
                  <a:pt x="1597" y="133"/>
                </a:cubicBezTo>
                <a:cubicBezTo>
                  <a:pt x="1598" y="133"/>
                  <a:pt x="1598" y="134"/>
                  <a:pt x="1599" y="134"/>
                </a:cubicBezTo>
                <a:cubicBezTo>
                  <a:pt x="1600" y="134"/>
                  <a:pt x="1601" y="133"/>
                  <a:pt x="1601" y="133"/>
                </a:cubicBezTo>
                <a:lnTo>
                  <a:pt x="1604" y="130"/>
                </a:lnTo>
                <a:close/>
                <a:moveTo>
                  <a:pt x="1521" y="218"/>
                </a:moveTo>
                <a:cubicBezTo>
                  <a:pt x="1504" y="236"/>
                  <a:pt x="1504" y="236"/>
                  <a:pt x="1504" y="236"/>
                </a:cubicBezTo>
                <a:cubicBezTo>
                  <a:pt x="1502" y="237"/>
                  <a:pt x="1502" y="239"/>
                  <a:pt x="1504" y="240"/>
                </a:cubicBezTo>
                <a:cubicBezTo>
                  <a:pt x="1504" y="241"/>
                  <a:pt x="1505" y="241"/>
                  <a:pt x="1506" y="241"/>
                </a:cubicBezTo>
                <a:cubicBezTo>
                  <a:pt x="1507" y="241"/>
                  <a:pt x="1507" y="241"/>
                  <a:pt x="1508" y="240"/>
                </a:cubicBezTo>
                <a:cubicBezTo>
                  <a:pt x="1526" y="222"/>
                  <a:pt x="1526" y="222"/>
                  <a:pt x="1526" y="222"/>
                </a:cubicBezTo>
                <a:cubicBezTo>
                  <a:pt x="1527" y="221"/>
                  <a:pt x="1527" y="219"/>
                  <a:pt x="1526" y="218"/>
                </a:cubicBezTo>
                <a:cubicBezTo>
                  <a:pt x="1524" y="217"/>
                  <a:pt x="1522" y="217"/>
                  <a:pt x="1521" y="218"/>
                </a:cubicBezTo>
                <a:close/>
                <a:moveTo>
                  <a:pt x="1591" y="148"/>
                </a:moveTo>
                <a:cubicBezTo>
                  <a:pt x="1573" y="166"/>
                  <a:pt x="1573" y="166"/>
                  <a:pt x="1573" y="166"/>
                </a:cubicBezTo>
                <a:cubicBezTo>
                  <a:pt x="1572" y="167"/>
                  <a:pt x="1572" y="169"/>
                  <a:pt x="1573" y="171"/>
                </a:cubicBezTo>
                <a:cubicBezTo>
                  <a:pt x="1574" y="171"/>
                  <a:pt x="1574" y="171"/>
                  <a:pt x="1575" y="171"/>
                </a:cubicBezTo>
                <a:cubicBezTo>
                  <a:pt x="1576" y="171"/>
                  <a:pt x="1577" y="171"/>
                  <a:pt x="1577" y="171"/>
                </a:cubicBezTo>
                <a:cubicBezTo>
                  <a:pt x="1595" y="153"/>
                  <a:pt x="1595" y="153"/>
                  <a:pt x="1595" y="153"/>
                </a:cubicBezTo>
                <a:cubicBezTo>
                  <a:pt x="1597" y="151"/>
                  <a:pt x="1597" y="149"/>
                  <a:pt x="1595" y="148"/>
                </a:cubicBezTo>
                <a:cubicBezTo>
                  <a:pt x="1594" y="147"/>
                  <a:pt x="1592" y="147"/>
                  <a:pt x="1591" y="148"/>
                </a:cubicBezTo>
                <a:close/>
                <a:moveTo>
                  <a:pt x="1277" y="467"/>
                </a:moveTo>
                <a:cubicBezTo>
                  <a:pt x="1276" y="466"/>
                  <a:pt x="1274" y="466"/>
                  <a:pt x="1272" y="467"/>
                </a:cubicBezTo>
                <a:cubicBezTo>
                  <a:pt x="1265" y="475"/>
                  <a:pt x="1265" y="475"/>
                  <a:pt x="1265" y="475"/>
                </a:cubicBezTo>
                <a:cubicBezTo>
                  <a:pt x="1263" y="476"/>
                  <a:pt x="1263" y="478"/>
                  <a:pt x="1265" y="479"/>
                </a:cubicBezTo>
                <a:cubicBezTo>
                  <a:pt x="1265" y="479"/>
                  <a:pt x="1266" y="480"/>
                  <a:pt x="1267" y="480"/>
                </a:cubicBezTo>
                <a:cubicBezTo>
                  <a:pt x="1268" y="480"/>
                  <a:pt x="1268" y="479"/>
                  <a:pt x="1269" y="479"/>
                </a:cubicBezTo>
                <a:cubicBezTo>
                  <a:pt x="1277" y="471"/>
                  <a:pt x="1277" y="471"/>
                  <a:pt x="1277" y="471"/>
                </a:cubicBezTo>
                <a:cubicBezTo>
                  <a:pt x="1278" y="470"/>
                  <a:pt x="1278" y="468"/>
                  <a:pt x="1277" y="467"/>
                </a:cubicBezTo>
                <a:close/>
                <a:moveTo>
                  <a:pt x="1471" y="273"/>
                </a:moveTo>
                <a:cubicBezTo>
                  <a:pt x="1470" y="271"/>
                  <a:pt x="1468" y="271"/>
                  <a:pt x="1467" y="273"/>
                </a:cubicBezTo>
                <a:cubicBezTo>
                  <a:pt x="1342" y="397"/>
                  <a:pt x="1342" y="397"/>
                  <a:pt x="1342" y="397"/>
                </a:cubicBezTo>
                <a:cubicBezTo>
                  <a:pt x="1341" y="399"/>
                  <a:pt x="1341" y="401"/>
                  <a:pt x="1342" y="402"/>
                </a:cubicBezTo>
                <a:cubicBezTo>
                  <a:pt x="1342" y="402"/>
                  <a:pt x="1343" y="403"/>
                  <a:pt x="1344" y="403"/>
                </a:cubicBezTo>
                <a:cubicBezTo>
                  <a:pt x="1345" y="403"/>
                  <a:pt x="1346" y="402"/>
                  <a:pt x="1346" y="402"/>
                </a:cubicBezTo>
                <a:cubicBezTo>
                  <a:pt x="1471" y="277"/>
                  <a:pt x="1471" y="277"/>
                  <a:pt x="1471" y="277"/>
                </a:cubicBezTo>
                <a:cubicBezTo>
                  <a:pt x="1472" y="276"/>
                  <a:pt x="1472" y="274"/>
                  <a:pt x="1471" y="273"/>
                </a:cubicBezTo>
                <a:close/>
                <a:moveTo>
                  <a:pt x="1543" y="197"/>
                </a:moveTo>
                <a:cubicBezTo>
                  <a:pt x="1542" y="198"/>
                  <a:pt x="1542" y="198"/>
                  <a:pt x="1542" y="198"/>
                </a:cubicBezTo>
                <a:cubicBezTo>
                  <a:pt x="1542" y="198"/>
                  <a:pt x="1542" y="198"/>
                  <a:pt x="1542" y="198"/>
                </a:cubicBezTo>
                <a:cubicBezTo>
                  <a:pt x="1535" y="205"/>
                  <a:pt x="1535" y="205"/>
                  <a:pt x="1535" y="205"/>
                </a:cubicBezTo>
                <a:cubicBezTo>
                  <a:pt x="1533" y="206"/>
                  <a:pt x="1533" y="208"/>
                  <a:pt x="1535" y="209"/>
                </a:cubicBezTo>
                <a:cubicBezTo>
                  <a:pt x="1535" y="210"/>
                  <a:pt x="1536" y="210"/>
                  <a:pt x="1537" y="210"/>
                </a:cubicBezTo>
                <a:cubicBezTo>
                  <a:pt x="1537" y="210"/>
                  <a:pt x="1538" y="210"/>
                  <a:pt x="1539" y="209"/>
                </a:cubicBezTo>
                <a:cubicBezTo>
                  <a:pt x="1545" y="203"/>
                  <a:pt x="1545" y="203"/>
                  <a:pt x="1545" y="203"/>
                </a:cubicBezTo>
                <a:cubicBezTo>
                  <a:pt x="1545" y="203"/>
                  <a:pt x="1545" y="203"/>
                  <a:pt x="1545" y="203"/>
                </a:cubicBezTo>
                <a:cubicBezTo>
                  <a:pt x="1547" y="201"/>
                  <a:pt x="1547" y="201"/>
                  <a:pt x="1547" y="201"/>
                </a:cubicBezTo>
                <a:cubicBezTo>
                  <a:pt x="1548" y="200"/>
                  <a:pt x="1548" y="198"/>
                  <a:pt x="1547" y="197"/>
                </a:cubicBezTo>
                <a:cubicBezTo>
                  <a:pt x="1546" y="196"/>
                  <a:pt x="1544" y="196"/>
                  <a:pt x="1543" y="197"/>
                </a:cubicBezTo>
                <a:close/>
                <a:moveTo>
                  <a:pt x="1075" y="665"/>
                </a:moveTo>
                <a:cubicBezTo>
                  <a:pt x="1050" y="690"/>
                  <a:pt x="1050" y="690"/>
                  <a:pt x="1050" y="690"/>
                </a:cubicBezTo>
                <a:cubicBezTo>
                  <a:pt x="1048" y="691"/>
                  <a:pt x="1048" y="693"/>
                  <a:pt x="1050" y="694"/>
                </a:cubicBezTo>
                <a:cubicBezTo>
                  <a:pt x="1050" y="695"/>
                  <a:pt x="1051" y="695"/>
                  <a:pt x="1052" y="695"/>
                </a:cubicBezTo>
                <a:cubicBezTo>
                  <a:pt x="1052" y="695"/>
                  <a:pt x="1053" y="695"/>
                  <a:pt x="1054" y="694"/>
                </a:cubicBezTo>
                <a:cubicBezTo>
                  <a:pt x="1079" y="669"/>
                  <a:pt x="1079" y="669"/>
                  <a:pt x="1079" y="669"/>
                </a:cubicBezTo>
                <a:cubicBezTo>
                  <a:pt x="1080" y="668"/>
                  <a:pt x="1080" y="666"/>
                  <a:pt x="1079" y="665"/>
                </a:cubicBezTo>
                <a:cubicBezTo>
                  <a:pt x="1078" y="663"/>
                  <a:pt x="1076" y="663"/>
                  <a:pt x="1075" y="665"/>
                </a:cubicBezTo>
                <a:close/>
                <a:moveTo>
                  <a:pt x="1496" y="243"/>
                </a:moveTo>
                <a:cubicBezTo>
                  <a:pt x="1480" y="259"/>
                  <a:pt x="1480" y="259"/>
                  <a:pt x="1480" y="259"/>
                </a:cubicBezTo>
                <a:cubicBezTo>
                  <a:pt x="1479" y="260"/>
                  <a:pt x="1479" y="262"/>
                  <a:pt x="1480" y="263"/>
                </a:cubicBezTo>
                <a:cubicBezTo>
                  <a:pt x="1481" y="264"/>
                  <a:pt x="1482" y="264"/>
                  <a:pt x="1482" y="264"/>
                </a:cubicBezTo>
                <a:cubicBezTo>
                  <a:pt x="1483" y="264"/>
                  <a:pt x="1484" y="264"/>
                  <a:pt x="1485" y="263"/>
                </a:cubicBezTo>
                <a:cubicBezTo>
                  <a:pt x="1500" y="248"/>
                  <a:pt x="1500" y="248"/>
                  <a:pt x="1500" y="248"/>
                </a:cubicBezTo>
                <a:cubicBezTo>
                  <a:pt x="1501" y="247"/>
                  <a:pt x="1501" y="245"/>
                  <a:pt x="1500" y="243"/>
                </a:cubicBezTo>
                <a:cubicBezTo>
                  <a:pt x="1499" y="242"/>
                  <a:pt x="1497" y="242"/>
                  <a:pt x="1496" y="243"/>
                </a:cubicBezTo>
                <a:close/>
                <a:moveTo>
                  <a:pt x="1599" y="159"/>
                </a:moveTo>
                <a:cubicBezTo>
                  <a:pt x="1598" y="157"/>
                  <a:pt x="1596" y="157"/>
                  <a:pt x="1595" y="159"/>
                </a:cubicBezTo>
                <a:cubicBezTo>
                  <a:pt x="1580" y="173"/>
                  <a:pt x="1580" y="173"/>
                  <a:pt x="1580" y="173"/>
                </a:cubicBezTo>
                <a:cubicBezTo>
                  <a:pt x="1579" y="174"/>
                  <a:pt x="1579" y="176"/>
                  <a:pt x="1580" y="177"/>
                </a:cubicBezTo>
                <a:cubicBezTo>
                  <a:pt x="1581" y="178"/>
                  <a:pt x="1582" y="178"/>
                  <a:pt x="1582" y="178"/>
                </a:cubicBezTo>
                <a:cubicBezTo>
                  <a:pt x="1583" y="178"/>
                  <a:pt x="1584" y="178"/>
                  <a:pt x="1585" y="177"/>
                </a:cubicBezTo>
                <a:cubicBezTo>
                  <a:pt x="1599" y="163"/>
                  <a:pt x="1599" y="163"/>
                  <a:pt x="1599" y="163"/>
                </a:cubicBezTo>
                <a:cubicBezTo>
                  <a:pt x="1600" y="162"/>
                  <a:pt x="1600" y="160"/>
                  <a:pt x="1599" y="159"/>
                </a:cubicBezTo>
                <a:close/>
                <a:moveTo>
                  <a:pt x="1544" y="209"/>
                </a:moveTo>
                <a:cubicBezTo>
                  <a:pt x="1539" y="214"/>
                  <a:pt x="1539" y="214"/>
                  <a:pt x="1539" y="214"/>
                </a:cubicBezTo>
                <a:cubicBezTo>
                  <a:pt x="1538" y="215"/>
                  <a:pt x="1538" y="217"/>
                  <a:pt x="1539" y="218"/>
                </a:cubicBezTo>
                <a:cubicBezTo>
                  <a:pt x="1540" y="219"/>
                  <a:pt x="1541" y="219"/>
                  <a:pt x="1541" y="219"/>
                </a:cubicBezTo>
                <a:cubicBezTo>
                  <a:pt x="1542" y="219"/>
                  <a:pt x="1543" y="219"/>
                  <a:pt x="1544" y="218"/>
                </a:cubicBezTo>
                <a:cubicBezTo>
                  <a:pt x="1548" y="214"/>
                  <a:pt x="1548" y="214"/>
                  <a:pt x="1548" y="214"/>
                </a:cubicBezTo>
                <a:cubicBezTo>
                  <a:pt x="1549" y="212"/>
                  <a:pt x="1549" y="210"/>
                  <a:pt x="1548" y="209"/>
                </a:cubicBezTo>
                <a:cubicBezTo>
                  <a:pt x="1547" y="208"/>
                  <a:pt x="1545" y="208"/>
                  <a:pt x="1544" y="209"/>
                </a:cubicBezTo>
                <a:close/>
                <a:moveTo>
                  <a:pt x="1068" y="685"/>
                </a:moveTo>
                <a:cubicBezTo>
                  <a:pt x="1064" y="690"/>
                  <a:pt x="1064" y="690"/>
                  <a:pt x="1064" y="690"/>
                </a:cubicBezTo>
                <a:cubicBezTo>
                  <a:pt x="1062" y="691"/>
                  <a:pt x="1062" y="693"/>
                  <a:pt x="1064" y="694"/>
                </a:cubicBezTo>
                <a:cubicBezTo>
                  <a:pt x="1064" y="695"/>
                  <a:pt x="1065" y="695"/>
                  <a:pt x="1066" y="695"/>
                </a:cubicBezTo>
                <a:cubicBezTo>
                  <a:pt x="1067" y="695"/>
                  <a:pt x="1067" y="695"/>
                  <a:pt x="1068" y="694"/>
                </a:cubicBezTo>
                <a:cubicBezTo>
                  <a:pt x="1072" y="690"/>
                  <a:pt x="1072" y="690"/>
                  <a:pt x="1072" y="690"/>
                </a:cubicBezTo>
                <a:cubicBezTo>
                  <a:pt x="1073" y="688"/>
                  <a:pt x="1073" y="687"/>
                  <a:pt x="1072" y="685"/>
                </a:cubicBezTo>
                <a:cubicBezTo>
                  <a:pt x="1071" y="684"/>
                  <a:pt x="1069" y="684"/>
                  <a:pt x="1068" y="685"/>
                </a:cubicBezTo>
                <a:close/>
                <a:moveTo>
                  <a:pt x="1277" y="476"/>
                </a:moveTo>
                <a:cubicBezTo>
                  <a:pt x="1271" y="483"/>
                  <a:pt x="1271" y="483"/>
                  <a:pt x="1271" y="483"/>
                </a:cubicBezTo>
                <a:cubicBezTo>
                  <a:pt x="1269" y="484"/>
                  <a:pt x="1269" y="486"/>
                  <a:pt x="1271" y="487"/>
                </a:cubicBezTo>
                <a:cubicBezTo>
                  <a:pt x="1271" y="487"/>
                  <a:pt x="1272" y="488"/>
                  <a:pt x="1273" y="488"/>
                </a:cubicBezTo>
                <a:cubicBezTo>
                  <a:pt x="1274" y="488"/>
                  <a:pt x="1274" y="487"/>
                  <a:pt x="1275" y="487"/>
                </a:cubicBezTo>
                <a:cubicBezTo>
                  <a:pt x="1281" y="481"/>
                  <a:pt x="1281" y="481"/>
                  <a:pt x="1281" y="481"/>
                </a:cubicBezTo>
                <a:cubicBezTo>
                  <a:pt x="1282" y="480"/>
                  <a:pt x="1282" y="478"/>
                  <a:pt x="1281" y="476"/>
                </a:cubicBezTo>
                <a:cubicBezTo>
                  <a:pt x="1280" y="475"/>
                  <a:pt x="1278" y="475"/>
                  <a:pt x="1277" y="476"/>
                </a:cubicBezTo>
                <a:close/>
                <a:moveTo>
                  <a:pt x="1485" y="276"/>
                </a:moveTo>
                <a:cubicBezTo>
                  <a:pt x="1485" y="276"/>
                  <a:pt x="1486" y="276"/>
                  <a:pt x="1487" y="275"/>
                </a:cubicBezTo>
                <a:cubicBezTo>
                  <a:pt x="1498" y="264"/>
                  <a:pt x="1498" y="264"/>
                  <a:pt x="1498" y="264"/>
                </a:cubicBezTo>
                <a:cubicBezTo>
                  <a:pt x="1499" y="263"/>
                  <a:pt x="1499" y="261"/>
                  <a:pt x="1498" y="260"/>
                </a:cubicBezTo>
                <a:cubicBezTo>
                  <a:pt x="1497" y="259"/>
                  <a:pt x="1495" y="259"/>
                  <a:pt x="1493" y="260"/>
                </a:cubicBezTo>
                <a:cubicBezTo>
                  <a:pt x="1482" y="271"/>
                  <a:pt x="1482" y="271"/>
                  <a:pt x="1482" y="271"/>
                </a:cubicBezTo>
                <a:cubicBezTo>
                  <a:pt x="1481" y="272"/>
                  <a:pt x="1481" y="274"/>
                  <a:pt x="1482" y="275"/>
                </a:cubicBezTo>
                <a:cubicBezTo>
                  <a:pt x="1483" y="276"/>
                  <a:pt x="1484" y="276"/>
                  <a:pt x="1485" y="276"/>
                </a:cubicBezTo>
                <a:close/>
                <a:moveTo>
                  <a:pt x="1463" y="291"/>
                </a:moveTo>
                <a:cubicBezTo>
                  <a:pt x="1346" y="407"/>
                  <a:pt x="1346" y="407"/>
                  <a:pt x="1346" y="407"/>
                </a:cubicBezTo>
                <a:cubicBezTo>
                  <a:pt x="1345" y="408"/>
                  <a:pt x="1345" y="410"/>
                  <a:pt x="1346" y="411"/>
                </a:cubicBezTo>
                <a:cubicBezTo>
                  <a:pt x="1347" y="412"/>
                  <a:pt x="1347" y="412"/>
                  <a:pt x="1348" y="412"/>
                </a:cubicBezTo>
                <a:cubicBezTo>
                  <a:pt x="1349" y="412"/>
                  <a:pt x="1350" y="412"/>
                  <a:pt x="1350" y="411"/>
                </a:cubicBezTo>
                <a:cubicBezTo>
                  <a:pt x="1467" y="295"/>
                  <a:pt x="1467" y="295"/>
                  <a:pt x="1467" y="295"/>
                </a:cubicBezTo>
                <a:cubicBezTo>
                  <a:pt x="1468" y="294"/>
                  <a:pt x="1468" y="292"/>
                  <a:pt x="1467" y="291"/>
                </a:cubicBezTo>
                <a:cubicBezTo>
                  <a:pt x="1466" y="289"/>
                  <a:pt x="1464" y="289"/>
                  <a:pt x="1463" y="291"/>
                </a:cubicBezTo>
                <a:close/>
                <a:moveTo>
                  <a:pt x="1593" y="183"/>
                </a:moveTo>
                <a:cubicBezTo>
                  <a:pt x="1597" y="178"/>
                  <a:pt x="1597" y="178"/>
                  <a:pt x="1597" y="178"/>
                </a:cubicBezTo>
                <a:cubicBezTo>
                  <a:pt x="1599" y="177"/>
                  <a:pt x="1599" y="175"/>
                  <a:pt x="1597" y="174"/>
                </a:cubicBezTo>
                <a:cubicBezTo>
                  <a:pt x="1596" y="173"/>
                  <a:pt x="1594" y="173"/>
                  <a:pt x="1593" y="174"/>
                </a:cubicBezTo>
                <a:cubicBezTo>
                  <a:pt x="1588" y="179"/>
                  <a:pt x="1588" y="179"/>
                  <a:pt x="1588" y="179"/>
                </a:cubicBezTo>
                <a:cubicBezTo>
                  <a:pt x="1587" y="180"/>
                  <a:pt x="1587" y="182"/>
                  <a:pt x="1588" y="183"/>
                </a:cubicBezTo>
                <a:cubicBezTo>
                  <a:pt x="1589" y="184"/>
                  <a:pt x="1590" y="184"/>
                  <a:pt x="1590" y="184"/>
                </a:cubicBezTo>
                <a:cubicBezTo>
                  <a:pt x="1591" y="184"/>
                  <a:pt x="1592" y="184"/>
                  <a:pt x="1593" y="183"/>
                </a:cubicBezTo>
                <a:close/>
                <a:moveTo>
                  <a:pt x="1546" y="221"/>
                </a:moveTo>
                <a:cubicBezTo>
                  <a:pt x="1544" y="223"/>
                  <a:pt x="1544" y="223"/>
                  <a:pt x="1544" y="223"/>
                </a:cubicBezTo>
                <a:cubicBezTo>
                  <a:pt x="1543" y="224"/>
                  <a:pt x="1543" y="226"/>
                  <a:pt x="1544" y="227"/>
                </a:cubicBezTo>
                <a:cubicBezTo>
                  <a:pt x="1545" y="228"/>
                  <a:pt x="1545" y="228"/>
                  <a:pt x="1546" y="228"/>
                </a:cubicBezTo>
                <a:cubicBezTo>
                  <a:pt x="1547" y="228"/>
                  <a:pt x="1548" y="228"/>
                  <a:pt x="1548" y="227"/>
                </a:cubicBezTo>
                <a:cubicBezTo>
                  <a:pt x="1551" y="225"/>
                  <a:pt x="1551" y="225"/>
                  <a:pt x="1551" y="225"/>
                </a:cubicBezTo>
                <a:cubicBezTo>
                  <a:pt x="1552" y="224"/>
                  <a:pt x="1552" y="222"/>
                  <a:pt x="1551" y="221"/>
                </a:cubicBezTo>
                <a:cubicBezTo>
                  <a:pt x="1550" y="219"/>
                  <a:pt x="1548" y="219"/>
                  <a:pt x="1546" y="221"/>
                </a:cubicBezTo>
                <a:close/>
                <a:moveTo>
                  <a:pt x="1474" y="297"/>
                </a:moveTo>
                <a:cubicBezTo>
                  <a:pt x="1473" y="296"/>
                  <a:pt x="1471" y="296"/>
                  <a:pt x="1470" y="297"/>
                </a:cubicBezTo>
                <a:cubicBezTo>
                  <a:pt x="1351" y="417"/>
                  <a:pt x="1351" y="417"/>
                  <a:pt x="1351" y="417"/>
                </a:cubicBezTo>
                <a:cubicBezTo>
                  <a:pt x="1349" y="418"/>
                  <a:pt x="1349" y="420"/>
                  <a:pt x="1351" y="421"/>
                </a:cubicBezTo>
                <a:cubicBezTo>
                  <a:pt x="1351" y="422"/>
                  <a:pt x="1352" y="422"/>
                  <a:pt x="1353" y="422"/>
                </a:cubicBezTo>
                <a:cubicBezTo>
                  <a:pt x="1353" y="422"/>
                  <a:pt x="1354" y="422"/>
                  <a:pt x="1355" y="421"/>
                </a:cubicBezTo>
                <a:cubicBezTo>
                  <a:pt x="1474" y="302"/>
                  <a:pt x="1474" y="302"/>
                  <a:pt x="1474" y="302"/>
                </a:cubicBezTo>
                <a:cubicBezTo>
                  <a:pt x="1476" y="300"/>
                  <a:pt x="1476" y="298"/>
                  <a:pt x="1474" y="297"/>
                </a:cubicBezTo>
                <a:close/>
                <a:moveTo>
                  <a:pt x="1494" y="273"/>
                </a:moveTo>
                <a:cubicBezTo>
                  <a:pt x="1493" y="274"/>
                  <a:pt x="1493" y="276"/>
                  <a:pt x="1494" y="277"/>
                </a:cubicBezTo>
                <a:cubicBezTo>
                  <a:pt x="1495" y="278"/>
                  <a:pt x="1496" y="278"/>
                  <a:pt x="1496" y="278"/>
                </a:cubicBezTo>
                <a:cubicBezTo>
                  <a:pt x="1497" y="278"/>
                  <a:pt x="1498" y="278"/>
                  <a:pt x="1498" y="277"/>
                </a:cubicBezTo>
                <a:cubicBezTo>
                  <a:pt x="1506" y="270"/>
                  <a:pt x="1506" y="270"/>
                  <a:pt x="1506" y="270"/>
                </a:cubicBezTo>
                <a:cubicBezTo>
                  <a:pt x="1507" y="269"/>
                  <a:pt x="1507" y="267"/>
                  <a:pt x="1506" y="266"/>
                </a:cubicBezTo>
                <a:cubicBezTo>
                  <a:pt x="1505" y="264"/>
                  <a:pt x="1503" y="264"/>
                  <a:pt x="1502" y="266"/>
                </a:cubicBezTo>
                <a:lnTo>
                  <a:pt x="1494" y="273"/>
                </a:lnTo>
                <a:close/>
                <a:moveTo>
                  <a:pt x="1366" y="420"/>
                </a:moveTo>
                <a:cubicBezTo>
                  <a:pt x="1366" y="420"/>
                  <a:pt x="1367" y="421"/>
                  <a:pt x="1368" y="421"/>
                </a:cubicBezTo>
                <a:cubicBezTo>
                  <a:pt x="1369" y="421"/>
                  <a:pt x="1370" y="420"/>
                  <a:pt x="1370" y="420"/>
                </a:cubicBezTo>
                <a:cubicBezTo>
                  <a:pt x="1480" y="310"/>
                  <a:pt x="1480" y="310"/>
                  <a:pt x="1480" y="310"/>
                </a:cubicBezTo>
                <a:cubicBezTo>
                  <a:pt x="1481" y="309"/>
                  <a:pt x="1481" y="307"/>
                  <a:pt x="1480" y="306"/>
                </a:cubicBezTo>
                <a:cubicBezTo>
                  <a:pt x="1479" y="304"/>
                  <a:pt x="1477" y="304"/>
                  <a:pt x="1476" y="306"/>
                </a:cubicBezTo>
                <a:cubicBezTo>
                  <a:pt x="1366" y="415"/>
                  <a:pt x="1366" y="415"/>
                  <a:pt x="1366" y="415"/>
                </a:cubicBezTo>
                <a:cubicBezTo>
                  <a:pt x="1365" y="417"/>
                  <a:pt x="1365" y="419"/>
                  <a:pt x="1366" y="420"/>
                </a:cubicBezTo>
                <a:close/>
                <a:moveTo>
                  <a:pt x="1555" y="226"/>
                </a:moveTo>
                <a:cubicBezTo>
                  <a:pt x="1550" y="231"/>
                  <a:pt x="1550" y="231"/>
                  <a:pt x="1550" y="231"/>
                </a:cubicBezTo>
                <a:cubicBezTo>
                  <a:pt x="1549" y="233"/>
                  <a:pt x="1549" y="235"/>
                  <a:pt x="1550" y="236"/>
                </a:cubicBezTo>
                <a:cubicBezTo>
                  <a:pt x="1550" y="236"/>
                  <a:pt x="1551" y="237"/>
                  <a:pt x="1552" y="237"/>
                </a:cubicBezTo>
                <a:cubicBezTo>
                  <a:pt x="1553" y="237"/>
                  <a:pt x="1554" y="236"/>
                  <a:pt x="1554" y="236"/>
                </a:cubicBezTo>
                <a:cubicBezTo>
                  <a:pt x="1559" y="231"/>
                  <a:pt x="1559" y="231"/>
                  <a:pt x="1559" y="231"/>
                </a:cubicBezTo>
                <a:cubicBezTo>
                  <a:pt x="1561" y="229"/>
                  <a:pt x="1561" y="227"/>
                  <a:pt x="1559" y="226"/>
                </a:cubicBezTo>
                <a:cubicBezTo>
                  <a:pt x="1558" y="225"/>
                  <a:pt x="1556" y="225"/>
                  <a:pt x="1555" y="226"/>
                </a:cubicBezTo>
                <a:close/>
                <a:moveTo>
                  <a:pt x="1344" y="441"/>
                </a:moveTo>
                <a:cubicBezTo>
                  <a:pt x="1343" y="440"/>
                  <a:pt x="1341" y="440"/>
                  <a:pt x="1340" y="441"/>
                </a:cubicBezTo>
                <a:cubicBezTo>
                  <a:pt x="1336" y="445"/>
                  <a:pt x="1336" y="445"/>
                  <a:pt x="1336" y="445"/>
                </a:cubicBezTo>
                <a:cubicBezTo>
                  <a:pt x="1335" y="446"/>
                  <a:pt x="1335" y="448"/>
                  <a:pt x="1336" y="449"/>
                </a:cubicBezTo>
                <a:cubicBezTo>
                  <a:pt x="1337" y="450"/>
                  <a:pt x="1338" y="450"/>
                  <a:pt x="1339" y="450"/>
                </a:cubicBezTo>
                <a:cubicBezTo>
                  <a:pt x="1339" y="450"/>
                  <a:pt x="1340" y="450"/>
                  <a:pt x="1341" y="449"/>
                </a:cubicBezTo>
                <a:cubicBezTo>
                  <a:pt x="1344" y="445"/>
                  <a:pt x="1344" y="445"/>
                  <a:pt x="1344" y="445"/>
                </a:cubicBezTo>
                <a:cubicBezTo>
                  <a:pt x="1346" y="444"/>
                  <a:pt x="1346" y="442"/>
                  <a:pt x="1344" y="441"/>
                </a:cubicBezTo>
                <a:close/>
                <a:moveTo>
                  <a:pt x="1594" y="196"/>
                </a:moveTo>
                <a:cubicBezTo>
                  <a:pt x="1598" y="192"/>
                  <a:pt x="1598" y="192"/>
                  <a:pt x="1598" y="192"/>
                </a:cubicBezTo>
                <a:cubicBezTo>
                  <a:pt x="1599" y="191"/>
                  <a:pt x="1599" y="189"/>
                  <a:pt x="1598" y="188"/>
                </a:cubicBezTo>
                <a:cubicBezTo>
                  <a:pt x="1596" y="187"/>
                  <a:pt x="1594" y="187"/>
                  <a:pt x="1593" y="188"/>
                </a:cubicBezTo>
                <a:cubicBezTo>
                  <a:pt x="1590" y="191"/>
                  <a:pt x="1590" y="191"/>
                  <a:pt x="1590" y="191"/>
                </a:cubicBezTo>
                <a:cubicBezTo>
                  <a:pt x="1589" y="193"/>
                  <a:pt x="1589" y="194"/>
                  <a:pt x="1590" y="196"/>
                </a:cubicBezTo>
                <a:cubicBezTo>
                  <a:pt x="1590" y="196"/>
                  <a:pt x="1591" y="197"/>
                  <a:pt x="1592" y="197"/>
                </a:cubicBezTo>
                <a:cubicBezTo>
                  <a:pt x="1593" y="197"/>
                  <a:pt x="1594" y="196"/>
                  <a:pt x="1594" y="196"/>
                </a:cubicBezTo>
                <a:close/>
                <a:moveTo>
                  <a:pt x="1508" y="273"/>
                </a:moveTo>
                <a:cubicBezTo>
                  <a:pt x="1497" y="284"/>
                  <a:pt x="1497" y="284"/>
                  <a:pt x="1497" y="284"/>
                </a:cubicBezTo>
                <a:cubicBezTo>
                  <a:pt x="1496" y="285"/>
                  <a:pt x="1496" y="287"/>
                  <a:pt x="1497" y="289"/>
                </a:cubicBezTo>
                <a:cubicBezTo>
                  <a:pt x="1497" y="289"/>
                  <a:pt x="1498" y="290"/>
                  <a:pt x="1499" y="290"/>
                </a:cubicBezTo>
                <a:cubicBezTo>
                  <a:pt x="1500" y="290"/>
                  <a:pt x="1501" y="289"/>
                  <a:pt x="1501" y="289"/>
                </a:cubicBezTo>
                <a:cubicBezTo>
                  <a:pt x="1513" y="277"/>
                  <a:pt x="1513" y="277"/>
                  <a:pt x="1513" y="277"/>
                </a:cubicBezTo>
                <a:cubicBezTo>
                  <a:pt x="1514" y="276"/>
                  <a:pt x="1514" y="274"/>
                  <a:pt x="1513" y="273"/>
                </a:cubicBezTo>
                <a:cubicBezTo>
                  <a:pt x="1512" y="272"/>
                  <a:pt x="1510" y="272"/>
                  <a:pt x="1508" y="273"/>
                </a:cubicBezTo>
                <a:close/>
                <a:moveTo>
                  <a:pt x="1566" y="229"/>
                </a:moveTo>
                <a:cubicBezTo>
                  <a:pt x="1554" y="241"/>
                  <a:pt x="1554" y="241"/>
                  <a:pt x="1554" y="241"/>
                </a:cubicBezTo>
                <a:cubicBezTo>
                  <a:pt x="1550" y="245"/>
                  <a:pt x="1550" y="245"/>
                  <a:pt x="1550" y="245"/>
                </a:cubicBezTo>
                <a:cubicBezTo>
                  <a:pt x="1549" y="247"/>
                  <a:pt x="1549" y="248"/>
                  <a:pt x="1550" y="250"/>
                </a:cubicBezTo>
                <a:cubicBezTo>
                  <a:pt x="1550" y="250"/>
                  <a:pt x="1551" y="251"/>
                  <a:pt x="1552" y="251"/>
                </a:cubicBezTo>
                <a:cubicBezTo>
                  <a:pt x="1553" y="251"/>
                  <a:pt x="1554" y="250"/>
                  <a:pt x="1554" y="250"/>
                </a:cubicBezTo>
                <a:cubicBezTo>
                  <a:pt x="1559" y="245"/>
                  <a:pt x="1559" y="245"/>
                  <a:pt x="1559" y="245"/>
                </a:cubicBezTo>
                <a:cubicBezTo>
                  <a:pt x="1570" y="234"/>
                  <a:pt x="1570" y="234"/>
                  <a:pt x="1570" y="234"/>
                </a:cubicBezTo>
                <a:cubicBezTo>
                  <a:pt x="1571" y="232"/>
                  <a:pt x="1571" y="230"/>
                  <a:pt x="1570" y="229"/>
                </a:cubicBezTo>
                <a:cubicBezTo>
                  <a:pt x="1569" y="228"/>
                  <a:pt x="1567" y="228"/>
                  <a:pt x="1566" y="229"/>
                </a:cubicBezTo>
                <a:close/>
                <a:moveTo>
                  <a:pt x="1371" y="432"/>
                </a:moveTo>
                <a:cubicBezTo>
                  <a:pt x="1372" y="432"/>
                  <a:pt x="1372" y="431"/>
                  <a:pt x="1373" y="431"/>
                </a:cubicBezTo>
                <a:cubicBezTo>
                  <a:pt x="1487" y="317"/>
                  <a:pt x="1487" y="317"/>
                  <a:pt x="1487" y="317"/>
                </a:cubicBezTo>
                <a:cubicBezTo>
                  <a:pt x="1488" y="315"/>
                  <a:pt x="1488" y="313"/>
                  <a:pt x="1487" y="312"/>
                </a:cubicBezTo>
                <a:cubicBezTo>
                  <a:pt x="1486" y="311"/>
                  <a:pt x="1484" y="311"/>
                  <a:pt x="1483" y="312"/>
                </a:cubicBezTo>
                <a:cubicBezTo>
                  <a:pt x="1369" y="426"/>
                  <a:pt x="1369" y="426"/>
                  <a:pt x="1369" y="426"/>
                </a:cubicBezTo>
                <a:cubicBezTo>
                  <a:pt x="1367" y="428"/>
                  <a:pt x="1367" y="430"/>
                  <a:pt x="1369" y="431"/>
                </a:cubicBezTo>
                <a:cubicBezTo>
                  <a:pt x="1369" y="431"/>
                  <a:pt x="1370" y="432"/>
                  <a:pt x="1371" y="432"/>
                </a:cubicBezTo>
                <a:close/>
                <a:moveTo>
                  <a:pt x="1514" y="281"/>
                </a:moveTo>
                <a:cubicBezTo>
                  <a:pt x="1499" y="296"/>
                  <a:pt x="1499" y="296"/>
                  <a:pt x="1499" y="296"/>
                </a:cubicBezTo>
                <a:cubicBezTo>
                  <a:pt x="1498" y="297"/>
                  <a:pt x="1498" y="299"/>
                  <a:pt x="1499" y="300"/>
                </a:cubicBezTo>
                <a:cubicBezTo>
                  <a:pt x="1500" y="301"/>
                  <a:pt x="1500" y="301"/>
                  <a:pt x="1501" y="301"/>
                </a:cubicBezTo>
                <a:cubicBezTo>
                  <a:pt x="1502" y="301"/>
                  <a:pt x="1503" y="301"/>
                  <a:pt x="1503" y="300"/>
                </a:cubicBezTo>
                <a:cubicBezTo>
                  <a:pt x="1519" y="285"/>
                  <a:pt x="1519" y="285"/>
                  <a:pt x="1519" y="285"/>
                </a:cubicBezTo>
                <a:cubicBezTo>
                  <a:pt x="1520" y="284"/>
                  <a:pt x="1520" y="282"/>
                  <a:pt x="1519" y="281"/>
                </a:cubicBezTo>
                <a:cubicBezTo>
                  <a:pt x="1518" y="280"/>
                  <a:pt x="1516" y="280"/>
                  <a:pt x="1514" y="281"/>
                </a:cubicBezTo>
                <a:close/>
                <a:moveTo>
                  <a:pt x="1576" y="242"/>
                </a:moveTo>
                <a:cubicBezTo>
                  <a:pt x="1577" y="241"/>
                  <a:pt x="1577" y="241"/>
                  <a:pt x="1577" y="241"/>
                </a:cubicBezTo>
                <a:cubicBezTo>
                  <a:pt x="1578" y="240"/>
                  <a:pt x="1578" y="238"/>
                  <a:pt x="1577" y="236"/>
                </a:cubicBezTo>
                <a:cubicBezTo>
                  <a:pt x="1576" y="235"/>
                  <a:pt x="1574" y="235"/>
                  <a:pt x="1573" y="236"/>
                </a:cubicBezTo>
                <a:cubicBezTo>
                  <a:pt x="1572" y="237"/>
                  <a:pt x="1572" y="237"/>
                  <a:pt x="1572" y="237"/>
                </a:cubicBezTo>
                <a:cubicBezTo>
                  <a:pt x="1571" y="238"/>
                  <a:pt x="1571" y="240"/>
                  <a:pt x="1572" y="242"/>
                </a:cubicBezTo>
                <a:cubicBezTo>
                  <a:pt x="1573" y="242"/>
                  <a:pt x="1573" y="242"/>
                  <a:pt x="1574" y="242"/>
                </a:cubicBezTo>
                <a:cubicBezTo>
                  <a:pt x="1575" y="242"/>
                  <a:pt x="1576" y="242"/>
                  <a:pt x="1576" y="242"/>
                </a:cubicBezTo>
                <a:close/>
                <a:moveTo>
                  <a:pt x="1374" y="443"/>
                </a:moveTo>
                <a:cubicBezTo>
                  <a:pt x="1374" y="443"/>
                  <a:pt x="1375" y="443"/>
                  <a:pt x="1376" y="442"/>
                </a:cubicBezTo>
                <a:cubicBezTo>
                  <a:pt x="1415" y="403"/>
                  <a:pt x="1415" y="403"/>
                  <a:pt x="1415" y="403"/>
                </a:cubicBezTo>
                <a:cubicBezTo>
                  <a:pt x="1416" y="402"/>
                  <a:pt x="1416" y="400"/>
                  <a:pt x="1415" y="399"/>
                </a:cubicBezTo>
                <a:cubicBezTo>
                  <a:pt x="1414" y="397"/>
                  <a:pt x="1412" y="397"/>
                  <a:pt x="1411" y="399"/>
                </a:cubicBezTo>
                <a:cubicBezTo>
                  <a:pt x="1371" y="438"/>
                  <a:pt x="1371" y="438"/>
                  <a:pt x="1371" y="438"/>
                </a:cubicBezTo>
                <a:cubicBezTo>
                  <a:pt x="1370" y="439"/>
                  <a:pt x="1370" y="441"/>
                  <a:pt x="1371" y="442"/>
                </a:cubicBezTo>
                <a:cubicBezTo>
                  <a:pt x="1372" y="443"/>
                  <a:pt x="1373" y="443"/>
                  <a:pt x="1374" y="443"/>
                </a:cubicBezTo>
                <a:close/>
                <a:moveTo>
                  <a:pt x="1491" y="322"/>
                </a:moveTo>
                <a:cubicBezTo>
                  <a:pt x="1490" y="321"/>
                  <a:pt x="1488" y="321"/>
                  <a:pt x="1487" y="322"/>
                </a:cubicBezTo>
                <a:cubicBezTo>
                  <a:pt x="1429" y="380"/>
                  <a:pt x="1429" y="380"/>
                  <a:pt x="1429" y="380"/>
                </a:cubicBezTo>
                <a:cubicBezTo>
                  <a:pt x="1428" y="381"/>
                  <a:pt x="1428" y="383"/>
                  <a:pt x="1429" y="384"/>
                </a:cubicBezTo>
                <a:cubicBezTo>
                  <a:pt x="1430" y="385"/>
                  <a:pt x="1430" y="385"/>
                  <a:pt x="1431" y="385"/>
                </a:cubicBezTo>
                <a:cubicBezTo>
                  <a:pt x="1432" y="385"/>
                  <a:pt x="1433" y="385"/>
                  <a:pt x="1433" y="384"/>
                </a:cubicBezTo>
                <a:cubicBezTo>
                  <a:pt x="1491" y="327"/>
                  <a:pt x="1491" y="327"/>
                  <a:pt x="1491" y="327"/>
                </a:cubicBezTo>
                <a:cubicBezTo>
                  <a:pt x="1492" y="326"/>
                  <a:pt x="1492" y="324"/>
                  <a:pt x="1491" y="322"/>
                </a:cubicBezTo>
                <a:close/>
                <a:moveTo>
                  <a:pt x="1569" y="249"/>
                </a:moveTo>
                <a:cubicBezTo>
                  <a:pt x="1572" y="246"/>
                  <a:pt x="1572" y="246"/>
                  <a:pt x="1572" y="246"/>
                </a:cubicBezTo>
                <a:cubicBezTo>
                  <a:pt x="1572" y="246"/>
                  <a:pt x="1572" y="246"/>
                  <a:pt x="1572" y="245"/>
                </a:cubicBezTo>
                <a:cubicBezTo>
                  <a:pt x="1573" y="245"/>
                  <a:pt x="1573" y="244"/>
                  <a:pt x="1573" y="244"/>
                </a:cubicBezTo>
                <a:cubicBezTo>
                  <a:pt x="1573" y="243"/>
                  <a:pt x="1572" y="242"/>
                  <a:pt x="1572" y="242"/>
                </a:cubicBezTo>
                <a:cubicBezTo>
                  <a:pt x="1571" y="241"/>
                  <a:pt x="1571" y="241"/>
                  <a:pt x="1571" y="241"/>
                </a:cubicBezTo>
                <a:cubicBezTo>
                  <a:pt x="1570" y="241"/>
                  <a:pt x="1568" y="241"/>
                  <a:pt x="1567" y="242"/>
                </a:cubicBezTo>
                <a:cubicBezTo>
                  <a:pt x="1555" y="254"/>
                  <a:pt x="1555" y="254"/>
                  <a:pt x="1555" y="254"/>
                </a:cubicBezTo>
                <a:cubicBezTo>
                  <a:pt x="1554" y="255"/>
                  <a:pt x="1554" y="257"/>
                  <a:pt x="1555" y="258"/>
                </a:cubicBezTo>
                <a:cubicBezTo>
                  <a:pt x="1556" y="259"/>
                  <a:pt x="1557" y="259"/>
                  <a:pt x="1557" y="259"/>
                </a:cubicBezTo>
                <a:cubicBezTo>
                  <a:pt x="1558" y="259"/>
                  <a:pt x="1559" y="259"/>
                  <a:pt x="1560" y="258"/>
                </a:cubicBezTo>
                <a:lnTo>
                  <a:pt x="1569" y="249"/>
                </a:lnTo>
                <a:close/>
                <a:moveTo>
                  <a:pt x="1438" y="390"/>
                </a:moveTo>
                <a:cubicBezTo>
                  <a:pt x="1436" y="389"/>
                  <a:pt x="1434" y="389"/>
                  <a:pt x="1433" y="390"/>
                </a:cubicBezTo>
                <a:cubicBezTo>
                  <a:pt x="1425" y="398"/>
                  <a:pt x="1425" y="398"/>
                  <a:pt x="1425" y="398"/>
                </a:cubicBezTo>
                <a:cubicBezTo>
                  <a:pt x="1424" y="399"/>
                  <a:pt x="1424" y="401"/>
                  <a:pt x="1425" y="402"/>
                </a:cubicBezTo>
                <a:cubicBezTo>
                  <a:pt x="1426" y="403"/>
                  <a:pt x="1427" y="403"/>
                  <a:pt x="1427" y="403"/>
                </a:cubicBezTo>
                <a:cubicBezTo>
                  <a:pt x="1428" y="403"/>
                  <a:pt x="1429" y="403"/>
                  <a:pt x="1429" y="402"/>
                </a:cubicBezTo>
                <a:cubicBezTo>
                  <a:pt x="1438" y="394"/>
                  <a:pt x="1438" y="394"/>
                  <a:pt x="1438" y="394"/>
                </a:cubicBezTo>
                <a:cubicBezTo>
                  <a:pt x="1439" y="393"/>
                  <a:pt x="1439" y="391"/>
                  <a:pt x="1438" y="390"/>
                </a:cubicBezTo>
                <a:close/>
                <a:moveTo>
                  <a:pt x="1488" y="340"/>
                </a:moveTo>
                <a:cubicBezTo>
                  <a:pt x="1486" y="339"/>
                  <a:pt x="1484" y="339"/>
                  <a:pt x="1483" y="340"/>
                </a:cubicBezTo>
                <a:cubicBezTo>
                  <a:pt x="1445" y="378"/>
                  <a:pt x="1445" y="378"/>
                  <a:pt x="1445" y="378"/>
                </a:cubicBezTo>
                <a:cubicBezTo>
                  <a:pt x="1443" y="380"/>
                  <a:pt x="1443" y="382"/>
                  <a:pt x="1445" y="383"/>
                </a:cubicBezTo>
                <a:cubicBezTo>
                  <a:pt x="1445" y="383"/>
                  <a:pt x="1446" y="384"/>
                  <a:pt x="1447" y="384"/>
                </a:cubicBezTo>
                <a:cubicBezTo>
                  <a:pt x="1448" y="384"/>
                  <a:pt x="1448" y="383"/>
                  <a:pt x="1449" y="383"/>
                </a:cubicBezTo>
                <a:cubicBezTo>
                  <a:pt x="1488" y="344"/>
                  <a:pt x="1488" y="344"/>
                  <a:pt x="1488" y="344"/>
                </a:cubicBezTo>
                <a:cubicBezTo>
                  <a:pt x="1489" y="343"/>
                  <a:pt x="1489" y="341"/>
                  <a:pt x="1488" y="340"/>
                </a:cubicBezTo>
                <a:close/>
                <a:moveTo>
                  <a:pt x="1561" y="269"/>
                </a:moveTo>
                <a:cubicBezTo>
                  <a:pt x="1562" y="269"/>
                  <a:pt x="1563" y="269"/>
                  <a:pt x="1563" y="269"/>
                </a:cubicBezTo>
                <a:cubicBezTo>
                  <a:pt x="1572" y="260"/>
                  <a:pt x="1572" y="260"/>
                  <a:pt x="1572" y="260"/>
                </a:cubicBezTo>
                <a:cubicBezTo>
                  <a:pt x="1573" y="259"/>
                  <a:pt x="1573" y="257"/>
                  <a:pt x="1572" y="256"/>
                </a:cubicBezTo>
                <a:cubicBezTo>
                  <a:pt x="1571" y="254"/>
                  <a:pt x="1569" y="254"/>
                  <a:pt x="1567" y="256"/>
                </a:cubicBezTo>
                <a:cubicBezTo>
                  <a:pt x="1559" y="264"/>
                  <a:pt x="1559" y="264"/>
                  <a:pt x="1559" y="264"/>
                </a:cubicBezTo>
                <a:cubicBezTo>
                  <a:pt x="1558" y="265"/>
                  <a:pt x="1558" y="267"/>
                  <a:pt x="1559" y="269"/>
                </a:cubicBezTo>
                <a:cubicBezTo>
                  <a:pt x="1559" y="269"/>
                  <a:pt x="1560" y="269"/>
                  <a:pt x="1561" y="269"/>
                </a:cubicBezTo>
                <a:close/>
                <a:moveTo>
                  <a:pt x="1390" y="442"/>
                </a:moveTo>
                <a:cubicBezTo>
                  <a:pt x="1421" y="411"/>
                  <a:pt x="1421" y="411"/>
                  <a:pt x="1421" y="411"/>
                </a:cubicBezTo>
                <a:cubicBezTo>
                  <a:pt x="1422" y="410"/>
                  <a:pt x="1422" y="408"/>
                  <a:pt x="1421" y="407"/>
                </a:cubicBezTo>
                <a:cubicBezTo>
                  <a:pt x="1419" y="406"/>
                  <a:pt x="1417" y="406"/>
                  <a:pt x="1416" y="407"/>
                </a:cubicBezTo>
                <a:cubicBezTo>
                  <a:pt x="1386" y="438"/>
                  <a:pt x="1386" y="438"/>
                  <a:pt x="1386" y="438"/>
                </a:cubicBezTo>
                <a:cubicBezTo>
                  <a:pt x="1384" y="439"/>
                  <a:pt x="1384" y="441"/>
                  <a:pt x="1386" y="442"/>
                </a:cubicBezTo>
                <a:cubicBezTo>
                  <a:pt x="1386" y="442"/>
                  <a:pt x="1387" y="443"/>
                  <a:pt x="1388" y="443"/>
                </a:cubicBezTo>
                <a:cubicBezTo>
                  <a:pt x="1389" y="443"/>
                  <a:pt x="1389" y="442"/>
                  <a:pt x="1390" y="442"/>
                </a:cubicBezTo>
                <a:close/>
                <a:moveTo>
                  <a:pt x="1381" y="442"/>
                </a:moveTo>
                <a:cubicBezTo>
                  <a:pt x="1372" y="451"/>
                  <a:pt x="1372" y="451"/>
                  <a:pt x="1372" y="451"/>
                </a:cubicBezTo>
                <a:cubicBezTo>
                  <a:pt x="1371" y="452"/>
                  <a:pt x="1371" y="454"/>
                  <a:pt x="1372" y="455"/>
                </a:cubicBezTo>
                <a:cubicBezTo>
                  <a:pt x="1373" y="456"/>
                  <a:pt x="1373" y="456"/>
                  <a:pt x="1374" y="456"/>
                </a:cubicBezTo>
                <a:cubicBezTo>
                  <a:pt x="1375" y="456"/>
                  <a:pt x="1376" y="456"/>
                  <a:pt x="1376" y="455"/>
                </a:cubicBezTo>
                <a:cubicBezTo>
                  <a:pt x="1385" y="447"/>
                  <a:pt x="1385" y="447"/>
                  <a:pt x="1385" y="447"/>
                </a:cubicBezTo>
                <a:cubicBezTo>
                  <a:pt x="1386" y="446"/>
                  <a:pt x="1386" y="444"/>
                  <a:pt x="1385" y="442"/>
                </a:cubicBezTo>
                <a:cubicBezTo>
                  <a:pt x="1384" y="441"/>
                  <a:pt x="1382" y="441"/>
                  <a:pt x="1381" y="442"/>
                </a:cubicBezTo>
                <a:close/>
                <a:moveTo>
                  <a:pt x="1537" y="287"/>
                </a:moveTo>
                <a:cubicBezTo>
                  <a:pt x="1529" y="296"/>
                  <a:pt x="1529" y="296"/>
                  <a:pt x="1529" y="296"/>
                </a:cubicBezTo>
                <a:cubicBezTo>
                  <a:pt x="1522" y="302"/>
                  <a:pt x="1522" y="302"/>
                  <a:pt x="1522" y="302"/>
                </a:cubicBezTo>
                <a:cubicBezTo>
                  <a:pt x="1521" y="303"/>
                  <a:pt x="1521" y="305"/>
                  <a:pt x="1522" y="306"/>
                </a:cubicBezTo>
                <a:cubicBezTo>
                  <a:pt x="1523" y="306"/>
                  <a:pt x="1523" y="306"/>
                  <a:pt x="1524" y="306"/>
                </a:cubicBezTo>
                <a:cubicBezTo>
                  <a:pt x="1525" y="306"/>
                  <a:pt x="1526" y="306"/>
                  <a:pt x="1526" y="306"/>
                </a:cubicBezTo>
                <a:cubicBezTo>
                  <a:pt x="1531" y="301"/>
                  <a:pt x="1531" y="301"/>
                  <a:pt x="1531" y="301"/>
                </a:cubicBezTo>
                <a:cubicBezTo>
                  <a:pt x="1531" y="300"/>
                  <a:pt x="1531" y="300"/>
                  <a:pt x="1531" y="300"/>
                </a:cubicBezTo>
                <a:cubicBezTo>
                  <a:pt x="1541" y="290"/>
                  <a:pt x="1541" y="290"/>
                  <a:pt x="1541" y="290"/>
                </a:cubicBezTo>
                <a:cubicBezTo>
                  <a:pt x="1543" y="289"/>
                  <a:pt x="1543" y="288"/>
                  <a:pt x="1541" y="286"/>
                </a:cubicBezTo>
                <a:cubicBezTo>
                  <a:pt x="1540" y="285"/>
                  <a:pt x="1538" y="285"/>
                  <a:pt x="1537" y="287"/>
                </a:cubicBezTo>
                <a:close/>
                <a:moveTo>
                  <a:pt x="1348" y="475"/>
                </a:moveTo>
                <a:cubicBezTo>
                  <a:pt x="1346" y="477"/>
                  <a:pt x="1346" y="477"/>
                  <a:pt x="1346" y="477"/>
                </a:cubicBezTo>
                <a:cubicBezTo>
                  <a:pt x="1345" y="478"/>
                  <a:pt x="1345" y="480"/>
                  <a:pt x="1346" y="481"/>
                </a:cubicBezTo>
                <a:cubicBezTo>
                  <a:pt x="1347" y="482"/>
                  <a:pt x="1348" y="482"/>
                  <a:pt x="1348" y="482"/>
                </a:cubicBezTo>
                <a:cubicBezTo>
                  <a:pt x="1349" y="482"/>
                  <a:pt x="1350" y="482"/>
                  <a:pt x="1350" y="481"/>
                </a:cubicBezTo>
                <a:cubicBezTo>
                  <a:pt x="1352" y="480"/>
                  <a:pt x="1352" y="480"/>
                  <a:pt x="1352" y="480"/>
                </a:cubicBezTo>
                <a:cubicBezTo>
                  <a:pt x="1353" y="478"/>
                  <a:pt x="1353" y="477"/>
                  <a:pt x="1352" y="475"/>
                </a:cubicBezTo>
                <a:cubicBezTo>
                  <a:pt x="1351" y="474"/>
                  <a:pt x="1349" y="474"/>
                  <a:pt x="1348" y="475"/>
                </a:cubicBezTo>
                <a:close/>
                <a:moveTo>
                  <a:pt x="1374" y="471"/>
                </a:moveTo>
                <a:cubicBezTo>
                  <a:pt x="1375" y="471"/>
                  <a:pt x="1375" y="470"/>
                  <a:pt x="1376" y="470"/>
                </a:cubicBezTo>
                <a:cubicBezTo>
                  <a:pt x="1383" y="463"/>
                  <a:pt x="1383" y="463"/>
                  <a:pt x="1383" y="463"/>
                </a:cubicBezTo>
                <a:cubicBezTo>
                  <a:pt x="1384" y="462"/>
                  <a:pt x="1384" y="460"/>
                  <a:pt x="1383" y="459"/>
                </a:cubicBezTo>
                <a:cubicBezTo>
                  <a:pt x="1381" y="458"/>
                  <a:pt x="1379" y="458"/>
                  <a:pt x="1378" y="459"/>
                </a:cubicBezTo>
                <a:cubicBezTo>
                  <a:pt x="1372" y="465"/>
                  <a:pt x="1372" y="465"/>
                  <a:pt x="1372" y="465"/>
                </a:cubicBezTo>
                <a:cubicBezTo>
                  <a:pt x="1370" y="467"/>
                  <a:pt x="1370" y="469"/>
                  <a:pt x="1372" y="470"/>
                </a:cubicBezTo>
                <a:cubicBezTo>
                  <a:pt x="1372" y="470"/>
                  <a:pt x="1373" y="471"/>
                  <a:pt x="1374" y="471"/>
                </a:cubicBezTo>
                <a:close/>
                <a:moveTo>
                  <a:pt x="1540" y="297"/>
                </a:moveTo>
                <a:cubicBezTo>
                  <a:pt x="1537" y="300"/>
                  <a:pt x="1537" y="300"/>
                  <a:pt x="1537" y="300"/>
                </a:cubicBezTo>
                <a:cubicBezTo>
                  <a:pt x="1537" y="301"/>
                  <a:pt x="1536" y="301"/>
                  <a:pt x="1536" y="301"/>
                </a:cubicBezTo>
                <a:cubicBezTo>
                  <a:pt x="1536" y="301"/>
                  <a:pt x="1536" y="301"/>
                  <a:pt x="1535" y="302"/>
                </a:cubicBezTo>
                <a:cubicBezTo>
                  <a:pt x="1530" y="307"/>
                  <a:pt x="1530" y="307"/>
                  <a:pt x="1530" y="307"/>
                </a:cubicBezTo>
                <a:cubicBezTo>
                  <a:pt x="1529" y="308"/>
                  <a:pt x="1529" y="310"/>
                  <a:pt x="1530" y="312"/>
                </a:cubicBezTo>
                <a:cubicBezTo>
                  <a:pt x="1530" y="312"/>
                  <a:pt x="1531" y="312"/>
                  <a:pt x="1532" y="312"/>
                </a:cubicBezTo>
                <a:cubicBezTo>
                  <a:pt x="1533" y="312"/>
                  <a:pt x="1534" y="312"/>
                  <a:pt x="1534" y="312"/>
                </a:cubicBezTo>
                <a:cubicBezTo>
                  <a:pt x="1540" y="306"/>
                  <a:pt x="1540" y="306"/>
                  <a:pt x="1540" y="306"/>
                </a:cubicBezTo>
                <a:cubicBezTo>
                  <a:pt x="1540" y="306"/>
                  <a:pt x="1540" y="305"/>
                  <a:pt x="1540" y="305"/>
                </a:cubicBezTo>
                <a:cubicBezTo>
                  <a:pt x="1541" y="305"/>
                  <a:pt x="1541" y="305"/>
                  <a:pt x="1541" y="305"/>
                </a:cubicBezTo>
                <a:cubicBezTo>
                  <a:pt x="1545" y="301"/>
                  <a:pt x="1545" y="301"/>
                  <a:pt x="1545" y="301"/>
                </a:cubicBezTo>
                <a:cubicBezTo>
                  <a:pt x="1546" y="300"/>
                  <a:pt x="1546" y="298"/>
                  <a:pt x="1545" y="297"/>
                </a:cubicBezTo>
                <a:cubicBezTo>
                  <a:pt x="1544" y="296"/>
                  <a:pt x="1542" y="296"/>
                  <a:pt x="1540" y="297"/>
                </a:cubicBezTo>
                <a:close/>
                <a:moveTo>
                  <a:pt x="1545" y="297"/>
                </a:moveTo>
                <a:cubicBezTo>
                  <a:pt x="1545" y="297"/>
                  <a:pt x="1546" y="297"/>
                  <a:pt x="1547" y="297"/>
                </a:cubicBezTo>
                <a:cubicBezTo>
                  <a:pt x="1548" y="297"/>
                  <a:pt x="1549" y="297"/>
                  <a:pt x="1549" y="297"/>
                </a:cubicBezTo>
                <a:cubicBezTo>
                  <a:pt x="1576" y="269"/>
                  <a:pt x="1576" y="269"/>
                  <a:pt x="1576" y="269"/>
                </a:cubicBezTo>
                <a:cubicBezTo>
                  <a:pt x="1578" y="268"/>
                  <a:pt x="1578" y="266"/>
                  <a:pt x="1576" y="265"/>
                </a:cubicBezTo>
                <a:cubicBezTo>
                  <a:pt x="1575" y="264"/>
                  <a:pt x="1573" y="264"/>
                  <a:pt x="1572" y="265"/>
                </a:cubicBezTo>
                <a:cubicBezTo>
                  <a:pt x="1545" y="292"/>
                  <a:pt x="1545" y="292"/>
                  <a:pt x="1545" y="292"/>
                </a:cubicBezTo>
                <a:cubicBezTo>
                  <a:pt x="1544" y="293"/>
                  <a:pt x="1544" y="295"/>
                  <a:pt x="1545" y="297"/>
                </a:cubicBezTo>
                <a:close/>
                <a:moveTo>
                  <a:pt x="1468" y="369"/>
                </a:moveTo>
                <a:cubicBezTo>
                  <a:pt x="1467" y="370"/>
                  <a:pt x="1467" y="370"/>
                  <a:pt x="1467" y="370"/>
                </a:cubicBezTo>
                <a:cubicBezTo>
                  <a:pt x="1465" y="372"/>
                  <a:pt x="1465" y="374"/>
                  <a:pt x="1467" y="375"/>
                </a:cubicBezTo>
                <a:cubicBezTo>
                  <a:pt x="1467" y="375"/>
                  <a:pt x="1468" y="376"/>
                  <a:pt x="1469" y="376"/>
                </a:cubicBezTo>
                <a:cubicBezTo>
                  <a:pt x="1470" y="376"/>
                  <a:pt x="1470" y="375"/>
                  <a:pt x="1471" y="375"/>
                </a:cubicBezTo>
                <a:cubicBezTo>
                  <a:pt x="1472" y="373"/>
                  <a:pt x="1472" y="373"/>
                  <a:pt x="1472" y="373"/>
                </a:cubicBezTo>
                <a:cubicBezTo>
                  <a:pt x="1474" y="372"/>
                  <a:pt x="1474" y="370"/>
                  <a:pt x="1472" y="369"/>
                </a:cubicBezTo>
                <a:cubicBezTo>
                  <a:pt x="1471" y="368"/>
                  <a:pt x="1469" y="368"/>
                  <a:pt x="1468" y="369"/>
                </a:cubicBezTo>
                <a:close/>
                <a:moveTo>
                  <a:pt x="1397" y="447"/>
                </a:moveTo>
                <a:cubicBezTo>
                  <a:pt x="1398" y="447"/>
                  <a:pt x="1399" y="447"/>
                  <a:pt x="1400" y="446"/>
                </a:cubicBezTo>
                <a:cubicBezTo>
                  <a:pt x="1426" y="420"/>
                  <a:pt x="1426" y="420"/>
                  <a:pt x="1426" y="420"/>
                </a:cubicBezTo>
                <a:cubicBezTo>
                  <a:pt x="1428" y="417"/>
                  <a:pt x="1428" y="417"/>
                  <a:pt x="1428" y="417"/>
                </a:cubicBezTo>
                <a:cubicBezTo>
                  <a:pt x="1430" y="416"/>
                  <a:pt x="1430" y="414"/>
                  <a:pt x="1428" y="413"/>
                </a:cubicBezTo>
                <a:cubicBezTo>
                  <a:pt x="1427" y="412"/>
                  <a:pt x="1425" y="412"/>
                  <a:pt x="1424" y="413"/>
                </a:cubicBezTo>
                <a:cubicBezTo>
                  <a:pt x="1422" y="415"/>
                  <a:pt x="1422" y="415"/>
                  <a:pt x="1422" y="415"/>
                </a:cubicBezTo>
                <a:cubicBezTo>
                  <a:pt x="1422" y="415"/>
                  <a:pt x="1421" y="416"/>
                  <a:pt x="1421" y="416"/>
                </a:cubicBezTo>
                <a:cubicBezTo>
                  <a:pt x="1395" y="442"/>
                  <a:pt x="1395" y="442"/>
                  <a:pt x="1395" y="442"/>
                </a:cubicBezTo>
                <a:cubicBezTo>
                  <a:pt x="1394" y="443"/>
                  <a:pt x="1394" y="445"/>
                  <a:pt x="1395" y="446"/>
                </a:cubicBezTo>
                <a:cubicBezTo>
                  <a:pt x="1396" y="447"/>
                  <a:pt x="1397" y="447"/>
                  <a:pt x="1397" y="447"/>
                </a:cubicBezTo>
                <a:close/>
                <a:moveTo>
                  <a:pt x="1431" y="420"/>
                </a:moveTo>
                <a:cubicBezTo>
                  <a:pt x="1402" y="449"/>
                  <a:pt x="1402" y="449"/>
                  <a:pt x="1402" y="449"/>
                </a:cubicBezTo>
                <a:cubicBezTo>
                  <a:pt x="1400" y="451"/>
                  <a:pt x="1400" y="453"/>
                  <a:pt x="1402" y="454"/>
                </a:cubicBezTo>
                <a:cubicBezTo>
                  <a:pt x="1402" y="454"/>
                  <a:pt x="1403" y="455"/>
                  <a:pt x="1404" y="455"/>
                </a:cubicBezTo>
                <a:cubicBezTo>
                  <a:pt x="1405" y="455"/>
                  <a:pt x="1405" y="454"/>
                  <a:pt x="1406" y="454"/>
                </a:cubicBezTo>
                <a:cubicBezTo>
                  <a:pt x="1435" y="424"/>
                  <a:pt x="1435" y="424"/>
                  <a:pt x="1435" y="424"/>
                </a:cubicBezTo>
                <a:cubicBezTo>
                  <a:pt x="1436" y="423"/>
                  <a:pt x="1436" y="421"/>
                  <a:pt x="1435" y="420"/>
                </a:cubicBezTo>
                <a:cubicBezTo>
                  <a:pt x="1434" y="419"/>
                  <a:pt x="1432" y="419"/>
                  <a:pt x="1431" y="420"/>
                </a:cubicBezTo>
                <a:close/>
                <a:moveTo>
                  <a:pt x="1578" y="277"/>
                </a:moveTo>
                <a:cubicBezTo>
                  <a:pt x="1577" y="276"/>
                  <a:pt x="1575" y="276"/>
                  <a:pt x="1574" y="277"/>
                </a:cubicBezTo>
                <a:cubicBezTo>
                  <a:pt x="1560" y="291"/>
                  <a:pt x="1560" y="291"/>
                  <a:pt x="1560" y="291"/>
                </a:cubicBezTo>
                <a:cubicBezTo>
                  <a:pt x="1553" y="298"/>
                  <a:pt x="1553" y="298"/>
                  <a:pt x="1553" y="298"/>
                </a:cubicBezTo>
                <a:cubicBezTo>
                  <a:pt x="1552" y="300"/>
                  <a:pt x="1552" y="301"/>
                  <a:pt x="1553" y="303"/>
                </a:cubicBezTo>
                <a:cubicBezTo>
                  <a:pt x="1553" y="303"/>
                  <a:pt x="1554" y="304"/>
                  <a:pt x="1555" y="304"/>
                </a:cubicBezTo>
                <a:cubicBezTo>
                  <a:pt x="1556" y="304"/>
                  <a:pt x="1556" y="303"/>
                  <a:pt x="1557" y="303"/>
                </a:cubicBezTo>
                <a:cubicBezTo>
                  <a:pt x="1570" y="290"/>
                  <a:pt x="1570" y="290"/>
                  <a:pt x="1570" y="290"/>
                </a:cubicBezTo>
                <a:cubicBezTo>
                  <a:pt x="1570" y="290"/>
                  <a:pt x="1570" y="290"/>
                  <a:pt x="1570" y="290"/>
                </a:cubicBezTo>
                <a:cubicBezTo>
                  <a:pt x="1578" y="282"/>
                  <a:pt x="1578" y="282"/>
                  <a:pt x="1578" y="282"/>
                </a:cubicBezTo>
                <a:cubicBezTo>
                  <a:pt x="1579" y="280"/>
                  <a:pt x="1579" y="279"/>
                  <a:pt x="1578" y="277"/>
                </a:cubicBezTo>
                <a:close/>
                <a:moveTo>
                  <a:pt x="1361" y="497"/>
                </a:moveTo>
                <a:cubicBezTo>
                  <a:pt x="1362" y="497"/>
                  <a:pt x="1363" y="497"/>
                  <a:pt x="1363" y="497"/>
                </a:cubicBezTo>
                <a:cubicBezTo>
                  <a:pt x="1368" y="492"/>
                  <a:pt x="1368" y="492"/>
                  <a:pt x="1368" y="492"/>
                </a:cubicBezTo>
                <a:cubicBezTo>
                  <a:pt x="1369" y="491"/>
                  <a:pt x="1369" y="489"/>
                  <a:pt x="1368" y="488"/>
                </a:cubicBezTo>
                <a:cubicBezTo>
                  <a:pt x="1367" y="486"/>
                  <a:pt x="1365" y="486"/>
                  <a:pt x="1364" y="488"/>
                </a:cubicBezTo>
                <a:cubicBezTo>
                  <a:pt x="1359" y="492"/>
                  <a:pt x="1359" y="492"/>
                  <a:pt x="1359" y="492"/>
                </a:cubicBezTo>
                <a:cubicBezTo>
                  <a:pt x="1358" y="493"/>
                  <a:pt x="1358" y="495"/>
                  <a:pt x="1359" y="497"/>
                </a:cubicBezTo>
                <a:cubicBezTo>
                  <a:pt x="1359" y="497"/>
                  <a:pt x="1360" y="497"/>
                  <a:pt x="1361" y="497"/>
                </a:cubicBezTo>
                <a:close/>
                <a:moveTo>
                  <a:pt x="1381" y="478"/>
                </a:moveTo>
                <a:cubicBezTo>
                  <a:pt x="1381" y="478"/>
                  <a:pt x="1382" y="478"/>
                  <a:pt x="1383" y="477"/>
                </a:cubicBezTo>
                <a:cubicBezTo>
                  <a:pt x="1388" y="472"/>
                  <a:pt x="1388" y="472"/>
                  <a:pt x="1388" y="472"/>
                </a:cubicBezTo>
                <a:cubicBezTo>
                  <a:pt x="1389" y="470"/>
                  <a:pt x="1389" y="468"/>
                  <a:pt x="1388" y="467"/>
                </a:cubicBezTo>
                <a:cubicBezTo>
                  <a:pt x="1387" y="466"/>
                  <a:pt x="1385" y="466"/>
                  <a:pt x="1384" y="467"/>
                </a:cubicBezTo>
                <a:cubicBezTo>
                  <a:pt x="1379" y="473"/>
                  <a:pt x="1379" y="473"/>
                  <a:pt x="1379" y="473"/>
                </a:cubicBezTo>
                <a:cubicBezTo>
                  <a:pt x="1377" y="474"/>
                  <a:pt x="1377" y="476"/>
                  <a:pt x="1379" y="477"/>
                </a:cubicBezTo>
                <a:cubicBezTo>
                  <a:pt x="1379" y="478"/>
                  <a:pt x="1380" y="478"/>
                  <a:pt x="1381" y="478"/>
                </a:cubicBezTo>
                <a:close/>
                <a:moveTo>
                  <a:pt x="1535" y="316"/>
                </a:moveTo>
                <a:cubicBezTo>
                  <a:pt x="1535" y="317"/>
                  <a:pt x="1535" y="317"/>
                  <a:pt x="1535" y="317"/>
                </a:cubicBezTo>
                <a:cubicBezTo>
                  <a:pt x="1533" y="318"/>
                  <a:pt x="1533" y="320"/>
                  <a:pt x="1535" y="321"/>
                </a:cubicBezTo>
                <a:cubicBezTo>
                  <a:pt x="1535" y="321"/>
                  <a:pt x="1536" y="322"/>
                  <a:pt x="1537" y="322"/>
                </a:cubicBezTo>
                <a:cubicBezTo>
                  <a:pt x="1538" y="322"/>
                  <a:pt x="1538" y="321"/>
                  <a:pt x="1539" y="321"/>
                </a:cubicBezTo>
                <a:cubicBezTo>
                  <a:pt x="1539" y="320"/>
                  <a:pt x="1539" y="320"/>
                  <a:pt x="1539" y="320"/>
                </a:cubicBezTo>
                <a:cubicBezTo>
                  <a:pt x="1541" y="319"/>
                  <a:pt x="1541" y="317"/>
                  <a:pt x="1539" y="316"/>
                </a:cubicBezTo>
                <a:cubicBezTo>
                  <a:pt x="1538" y="315"/>
                  <a:pt x="1536" y="315"/>
                  <a:pt x="1535" y="316"/>
                </a:cubicBezTo>
                <a:close/>
                <a:moveTo>
                  <a:pt x="1488" y="363"/>
                </a:moveTo>
                <a:cubicBezTo>
                  <a:pt x="1487" y="364"/>
                  <a:pt x="1487" y="366"/>
                  <a:pt x="1488" y="367"/>
                </a:cubicBezTo>
                <a:cubicBezTo>
                  <a:pt x="1489" y="368"/>
                  <a:pt x="1490" y="368"/>
                  <a:pt x="1490" y="368"/>
                </a:cubicBezTo>
                <a:cubicBezTo>
                  <a:pt x="1491" y="368"/>
                  <a:pt x="1492" y="368"/>
                  <a:pt x="1492" y="367"/>
                </a:cubicBezTo>
                <a:cubicBezTo>
                  <a:pt x="1499" y="361"/>
                  <a:pt x="1499" y="361"/>
                  <a:pt x="1499" y="361"/>
                </a:cubicBezTo>
                <a:cubicBezTo>
                  <a:pt x="1500" y="359"/>
                  <a:pt x="1500" y="357"/>
                  <a:pt x="1499" y="356"/>
                </a:cubicBezTo>
                <a:cubicBezTo>
                  <a:pt x="1498" y="355"/>
                  <a:pt x="1496" y="355"/>
                  <a:pt x="1495" y="356"/>
                </a:cubicBezTo>
                <a:lnTo>
                  <a:pt x="1488" y="363"/>
                </a:lnTo>
                <a:close/>
                <a:moveTo>
                  <a:pt x="1362" y="503"/>
                </a:moveTo>
                <a:cubicBezTo>
                  <a:pt x="1359" y="506"/>
                  <a:pt x="1359" y="506"/>
                  <a:pt x="1359" y="506"/>
                </a:cubicBezTo>
                <a:cubicBezTo>
                  <a:pt x="1358" y="507"/>
                  <a:pt x="1358" y="509"/>
                  <a:pt x="1359" y="510"/>
                </a:cubicBezTo>
                <a:cubicBezTo>
                  <a:pt x="1360" y="511"/>
                  <a:pt x="1361" y="511"/>
                  <a:pt x="1361" y="511"/>
                </a:cubicBezTo>
                <a:cubicBezTo>
                  <a:pt x="1362" y="511"/>
                  <a:pt x="1363" y="511"/>
                  <a:pt x="1364" y="510"/>
                </a:cubicBezTo>
                <a:cubicBezTo>
                  <a:pt x="1366" y="508"/>
                  <a:pt x="1366" y="508"/>
                  <a:pt x="1366" y="508"/>
                </a:cubicBezTo>
                <a:cubicBezTo>
                  <a:pt x="1367" y="507"/>
                  <a:pt x="1367" y="505"/>
                  <a:pt x="1366" y="503"/>
                </a:cubicBezTo>
                <a:cubicBezTo>
                  <a:pt x="1365" y="502"/>
                  <a:pt x="1363" y="502"/>
                  <a:pt x="1362" y="503"/>
                </a:cubicBezTo>
                <a:close/>
                <a:moveTo>
                  <a:pt x="1378" y="496"/>
                </a:moveTo>
                <a:cubicBezTo>
                  <a:pt x="1379" y="495"/>
                  <a:pt x="1379" y="493"/>
                  <a:pt x="1378" y="492"/>
                </a:cubicBezTo>
                <a:cubicBezTo>
                  <a:pt x="1376" y="491"/>
                  <a:pt x="1374" y="491"/>
                  <a:pt x="1373" y="492"/>
                </a:cubicBezTo>
                <a:cubicBezTo>
                  <a:pt x="1366" y="499"/>
                  <a:pt x="1366" y="499"/>
                  <a:pt x="1366" y="499"/>
                </a:cubicBezTo>
                <a:cubicBezTo>
                  <a:pt x="1365" y="500"/>
                  <a:pt x="1365" y="502"/>
                  <a:pt x="1366" y="503"/>
                </a:cubicBezTo>
                <a:cubicBezTo>
                  <a:pt x="1367" y="504"/>
                  <a:pt x="1368" y="504"/>
                  <a:pt x="1369" y="504"/>
                </a:cubicBezTo>
                <a:cubicBezTo>
                  <a:pt x="1369" y="504"/>
                  <a:pt x="1370" y="504"/>
                  <a:pt x="1371" y="503"/>
                </a:cubicBezTo>
                <a:lnTo>
                  <a:pt x="1378" y="496"/>
                </a:lnTo>
                <a:close/>
                <a:moveTo>
                  <a:pt x="1387" y="486"/>
                </a:moveTo>
                <a:cubicBezTo>
                  <a:pt x="1387" y="486"/>
                  <a:pt x="1388" y="486"/>
                  <a:pt x="1389" y="485"/>
                </a:cubicBezTo>
                <a:cubicBezTo>
                  <a:pt x="1393" y="480"/>
                  <a:pt x="1393" y="480"/>
                  <a:pt x="1393" y="480"/>
                </a:cubicBezTo>
                <a:cubicBezTo>
                  <a:pt x="1395" y="479"/>
                  <a:pt x="1395" y="477"/>
                  <a:pt x="1393" y="476"/>
                </a:cubicBezTo>
                <a:cubicBezTo>
                  <a:pt x="1392" y="475"/>
                  <a:pt x="1390" y="475"/>
                  <a:pt x="1389" y="476"/>
                </a:cubicBezTo>
                <a:cubicBezTo>
                  <a:pt x="1384" y="481"/>
                  <a:pt x="1384" y="481"/>
                  <a:pt x="1384" y="481"/>
                </a:cubicBezTo>
                <a:cubicBezTo>
                  <a:pt x="1383" y="482"/>
                  <a:pt x="1383" y="484"/>
                  <a:pt x="1384" y="485"/>
                </a:cubicBezTo>
                <a:cubicBezTo>
                  <a:pt x="1385" y="486"/>
                  <a:pt x="1386" y="486"/>
                  <a:pt x="1387" y="486"/>
                </a:cubicBezTo>
                <a:close/>
                <a:moveTo>
                  <a:pt x="1493" y="380"/>
                </a:moveTo>
                <a:cubicBezTo>
                  <a:pt x="1494" y="380"/>
                  <a:pt x="1494" y="379"/>
                  <a:pt x="1495" y="379"/>
                </a:cubicBezTo>
                <a:cubicBezTo>
                  <a:pt x="1499" y="375"/>
                  <a:pt x="1499" y="375"/>
                  <a:pt x="1499" y="375"/>
                </a:cubicBezTo>
                <a:cubicBezTo>
                  <a:pt x="1500" y="374"/>
                  <a:pt x="1500" y="372"/>
                  <a:pt x="1499" y="371"/>
                </a:cubicBezTo>
                <a:cubicBezTo>
                  <a:pt x="1497" y="370"/>
                  <a:pt x="1495" y="370"/>
                  <a:pt x="1494" y="371"/>
                </a:cubicBezTo>
                <a:cubicBezTo>
                  <a:pt x="1491" y="374"/>
                  <a:pt x="1491" y="374"/>
                  <a:pt x="1491" y="374"/>
                </a:cubicBezTo>
                <a:cubicBezTo>
                  <a:pt x="1489" y="376"/>
                  <a:pt x="1489" y="378"/>
                  <a:pt x="1491" y="379"/>
                </a:cubicBezTo>
                <a:cubicBezTo>
                  <a:pt x="1491" y="379"/>
                  <a:pt x="1492" y="380"/>
                  <a:pt x="1493" y="380"/>
                </a:cubicBezTo>
                <a:close/>
                <a:moveTo>
                  <a:pt x="1412" y="460"/>
                </a:moveTo>
                <a:cubicBezTo>
                  <a:pt x="1413" y="460"/>
                  <a:pt x="1414" y="460"/>
                  <a:pt x="1414" y="460"/>
                </a:cubicBezTo>
                <a:cubicBezTo>
                  <a:pt x="1440" y="434"/>
                  <a:pt x="1440" y="434"/>
                  <a:pt x="1440" y="434"/>
                </a:cubicBezTo>
                <a:cubicBezTo>
                  <a:pt x="1441" y="433"/>
                  <a:pt x="1441" y="431"/>
                  <a:pt x="1440" y="430"/>
                </a:cubicBezTo>
                <a:cubicBezTo>
                  <a:pt x="1439" y="428"/>
                  <a:pt x="1437" y="428"/>
                  <a:pt x="1435" y="430"/>
                </a:cubicBezTo>
                <a:cubicBezTo>
                  <a:pt x="1410" y="455"/>
                  <a:pt x="1410" y="455"/>
                  <a:pt x="1410" y="455"/>
                </a:cubicBezTo>
                <a:cubicBezTo>
                  <a:pt x="1409" y="456"/>
                  <a:pt x="1409" y="458"/>
                  <a:pt x="1410" y="460"/>
                </a:cubicBezTo>
                <a:cubicBezTo>
                  <a:pt x="1410" y="460"/>
                  <a:pt x="1411" y="460"/>
                  <a:pt x="1412" y="460"/>
                </a:cubicBezTo>
                <a:close/>
                <a:moveTo>
                  <a:pt x="1384" y="503"/>
                </a:moveTo>
                <a:cubicBezTo>
                  <a:pt x="1386" y="502"/>
                  <a:pt x="1386" y="500"/>
                  <a:pt x="1384" y="499"/>
                </a:cubicBezTo>
                <a:cubicBezTo>
                  <a:pt x="1383" y="498"/>
                  <a:pt x="1381" y="498"/>
                  <a:pt x="1380" y="499"/>
                </a:cubicBezTo>
                <a:cubicBezTo>
                  <a:pt x="1371" y="508"/>
                  <a:pt x="1371" y="508"/>
                  <a:pt x="1371" y="508"/>
                </a:cubicBezTo>
                <a:cubicBezTo>
                  <a:pt x="1370" y="509"/>
                  <a:pt x="1370" y="511"/>
                  <a:pt x="1371" y="512"/>
                </a:cubicBezTo>
                <a:cubicBezTo>
                  <a:pt x="1372" y="513"/>
                  <a:pt x="1373" y="513"/>
                  <a:pt x="1373" y="513"/>
                </a:cubicBezTo>
                <a:cubicBezTo>
                  <a:pt x="1374" y="513"/>
                  <a:pt x="1375" y="513"/>
                  <a:pt x="1375" y="512"/>
                </a:cubicBezTo>
                <a:lnTo>
                  <a:pt x="1384" y="503"/>
                </a:lnTo>
                <a:close/>
                <a:moveTo>
                  <a:pt x="1431" y="457"/>
                </a:moveTo>
                <a:cubicBezTo>
                  <a:pt x="1441" y="447"/>
                  <a:pt x="1441" y="447"/>
                  <a:pt x="1441" y="447"/>
                </a:cubicBezTo>
                <a:cubicBezTo>
                  <a:pt x="1442" y="446"/>
                  <a:pt x="1442" y="444"/>
                  <a:pt x="1441" y="443"/>
                </a:cubicBezTo>
                <a:cubicBezTo>
                  <a:pt x="1440" y="441"/>
                  <a:pt x="1438" y="441"/>
                  <a:pt x="1436" y="443"/>
                </a:cubicBezTo>
                <a:cubicBezTo>
                  <a:pt x="1427" y="452"/>
                  <a:pt x="1427" y="452"/>
                  <a:pt x="1427" y="452"/>
                </a:cubicBezTo>
                <a:cubicBezTo>
                  <a:pt x="1426" y="454"/>
                  <a:pt x="1426" y="455"/>
                  <a:pt x="1427" y="457"/>
                </a:cubicBezTo>
                <a:cubicBezTo>
                  <a:pt x="1427" y="457"/>
                  <a:pt x="1428" y="458"/>
                  <a:pt x="1429" y="458"/>
                </a:cubicBezTo>
                <a:cubicBezTo>
                  <a:pt x="1430" y="458"/>
                  <a:pt x="1430" y="457"/>
                  <a:pt x="1431" y="457"/>
                </a:cubicBezTo>
                <a:close/>
                <a:moveTo>
                  <a:pt x="1388" y="496"/>
                </a:moveTo>
                <a:cubicBezTo>
                  <a:pt x="1388" y="496"/>
                  <a:pt x="1389" y="497"/>
                  <a:pt x="1390" y="497"/>
                </a:cubicBezTo>
                <a:cubicBezTo>
                  <a:pt x="1391" y="497"/>
                  <a:pt x="1391" y="496"/>
                  <a:pt x="1392" y="496"/>
                </a:cubicBezTo>
                <a:cubicBezTo>
                  <a:pt x="1402" y="486"/>
                  <a:pt x="1402" y="486"/>
                  <a:pt x="1402" y="486"/>
                </a:cubicBezTo>
                <a:cubicBezTo>
                  <a:pt x="1403" y="485"/>
                  <a:pt x="1403" y="483"/>
                  <a:pt x="1402" y="481"/>
                </a:cubicBezTo>
                <a:cubicBezTo>
                  <a:pt x="1401" y="480"/>
                  <a:pt x="1399" y="480"/>
                  <a:pt x="1398" y="481"/>
                </a:cubicBezTo>
                <a:cubicBezTo>
                  <a:pt x="1388" y="491"/>
                  <a:pt x="1388" y="491"/>
                  <a:pt x="1388" y="491"/>
                </a:cubicBezTo>
                <a:cubicBezTo>
                  <a:pt x="1386" y="493"/>
                  <a:pt x="1386" y="495"/>
                  <a:pt x="1388" y="496"/>
                </a:cubicBezTo>
                <a:close/>
                <a:moveTo>
                  <a:pt x="1418" y="470"/>
                </a:moveTo>
                <a:cubicBezTo>
                  <a:pt x="1427" y="461"/>
                  <a:pt x="1427" y="461"/>
                  <a:pt x="1427" y="461"/>
                </a:cubicBezTo>
                <a:cubicBezTo>
                  <a:pt x="1428" y="460"/>
                  <a:pt x="1428" y="458"/>
                  <a:pt x="1427" y="457"/>
                </a:cubicBezTo>
                <a:cubicBezTo>
                  <a:pt x="1425" y="456"/>
                  <a:pt x="1424" y="456"/>
                  <a:pt x="1423" y="457"/>
                </a:cubicBezTo>
                <a:cubicBezTo>
                  <a:pt x="1418" y="462"/>
                  <a:pt x="1418" y="462"/>
                  <a:pt x="1418" y="462"/>
                </a:cubicBezTo>
                <a:cubicBezTo>
                  <a:pt x="1418" y="462"/>
                  <a:pt x="1418" y="462"/>
                  <a:pt x="1418" y="462"/>
                </a:cubicBezTo>
                <a:cubicBezTo>
                  <a:pt x="1414" y="465"/>
                  <a:pt x="1414" y="465"/>
                  <a:pt x="1414" y="465"/>
                </a:cubicBezTo>
                <a:cubicBezTo>
                  <a:pt x="1413" y="466"/>
                  <a:pt x="1413" y="468"/>
                  <a:pt x="1414" y="470"/>
                </a:cubicBezTo>
                <a:cubicBezTo>
                  <a:pt x="1415" y="470"/>
                  <a:pt x="1415" y="470"/>
                  <a:pt x="1416" y="470"/>
                </a:cubicBezTo>
                <a:cubicBezTo>
                  <a:pt x="1417" y="470"/>
                  <a:pt x="1418" y="470"/>
                  <a:pt x="1418" y="470"/>
                </a:cubicBezTo>
                <a:close/>
                <a:moveTo>
                  <a:pt x="1378" y="519"/>
                </a:moveTo>
                <a:cubicBezTo>
                  <a:pt x="1379" y="520"/>
                  <a:pt x="1380" y="520"/>
                  <a:pt x="1380" y="520"/>
                </a:cubicBezTo>
                <a:cubicBezTo>
                  <a:pt x="1381" y="520"/>
                  <a:pt x="1382" y="520"/>
                  <a:pt x="1382" y="519"/>
                </a:cubicBezTo>
                <a:cubicBezTo>
                  <a:pt x="1391" y="511"/>
                  <a:pt x="1391" y="511"/>
                  <a:pt x="1391" y="511"/>
                </a:cubicBezTo>
                <a:cubicBezTo>
                  <a:pt x="1392" y="509"/>
                  <a:pt x="1392" y="507"/>
                  <a:pt x="1391" y="506"/>
                </a:cubicBezTo>
                <a:cubicBezTo>
                  <a:pt x="1390" y="505"/>
                  <a:pt x="1388" y="505"/>
                  <a:pt x="1387" y="506"/>
                </a:cubicBezTo>
                <a:cubicBezTo>
                  <a:pt x="1378" y="515"/>
                  <a:pt x="1378" y="515"/>
                  <a:pt x="1378" y="515"/>
                </a:cubicBezTo>
                <a:cubicBezTo>
                  <a:pt x="1377" y="516"/>
                  <a:pt x="1377" y="518"/>
                  <a:pt x="1378" y="519"/>
                </a:cubicBezTo>
                <a:close/>
                <a:moveTo>
                  <a:pt x="1394" y="507"/>
                </a:moveTo>
                <a:cubicBezTo>
                  <a:pt x="1395" y="507"/>
                  <a:pt x="1395" y="506"/>
                  <a:pt x="1396" y="506"/>
                </a:cubicBezTo>
                <a:cubicBezTo>
                  <a:pt x="1408" y="493"/>
                  <a:pt x="1408" y="493"/>
                  <a:pt x="1408" y="493"/>
                </a:cubicBezTo>
                <a:cubicBezTo>
                  <a:pt x="1410" y="492"/>
                  <a:pt x="1410" y="490"/>
                  <a:pt x="1408" y="489"/>
                </a:cubicBezTo>
                <a:cubicBezTo>
                  <a:pt x="1407" y="488"/>
                  <a:pt x="1405" y="488"/>
                  <a:pt x="1404" y="489"/>
                </a:cubicBezTo>
                <a:cubicBezTo>
                  <a:pt x="1392" y="501"/>
                  <a:pt x="1392" y="501"/>
                  <a:pt x="1392" y="501"/>
                </a:cubicBezTo>
                <a:cubicBezTo>
                  <a:pt x="1390" y="503"/>
                  <a:pt x="1390" y="504"/>
                  <a:pt x="1392" y="506"/>
                </a:cubicBezTo>
                <a:cubicBezTo>
                  <a:pt x="1392" y="506"/>
                  <a:pt x="1393" y="507"/>
                  <a:pt x="1394" y="507"/>
                </a:cubicBezTo>
                <a:close/>
                <a:moveTo>
                  <a:pt x="1382" y="529"/>
                </a:moveTo>
                <a:cubicBezTo>
                  <a:pt x="1381" y="528"/>
                  <a:pt x="1379" y="528"/>
                  <a:pt x="1378" y="529"/>
                </a:cubicBezTo>
                <a:cubicBezTo>
                  <a:pt x="1376" y="531"/>
                  <a:pt x="1376" y="531"/>
                  <a:pt x="1376" y="531"/>
                </a:cubicBezTo>
                <a:cubicBezTo>
                  <a:pt x="1374" y="533"/>
                  <a:pt x="1374" y="534"/>
                  <a:pt x="1376" y="536"/>
                </a:cubicBezTo>
                <a:cubicBezTo>
                  <a:pt x="1376" y="536"/>
                  <a:pt x="1377" y="537"/>
                  <a:pt x="1378" y="537"/>
                </a:cubicBezTo>
                <a:cubicBezTo>
                  <a:pt x="1379" y="537"/>
                  <a:pt x="1379" y="536"/>
                  <a:pt x="1380" y="536"/>
                </a:cubicBezTo>
                <a:cubicBezTo>
                  <a:pt x="1382" y="534"/>
                  <a:pt x="1382" y="534"/>
                  <a:pt x="1382" y="534"/>
                </a:cubicBezTo>
                <a:cubicBezTo>
                  <a:pt x="1383" y="533"/>
                  <a:pt x="1383" y="531"/>
                  <a:pt x="1382" y="529"/>
                </a:cubicBezTo>
                <a:close/>
                <a:moveTo>
                  <a:pt x="1385" y="529"/>
                </a:moveTo>
                <a:cubicBezTo>
                  <a:pt x="1386" y="529"/>
                  <a:pt x="1387" y="529"/>
                  <a:pt x="1388" y="528"/>
                </a:cubicBezTo>
                <a:cubicBezTo>
                  <a:pt x="1410" y="506"/>
                  <a:pt x="1410" y="506"/>
                  <a:pt x="1410" y="506"/>
                </a:cubicBezTo>
                <a:cubicBezTo>
                  <a:pt x="1411" y="505"/>
                  <a:pt x="1411" y="503"/>
                  <a:pt x="1410" y="502"/>
                </a:cubicBezTo>
                <a:cubicBezTo>
                  <a:pt x="1408" y="501"/>
                  <a:pt x="1406" y="501"/>
                  <a:pt x="1405" y="502"/>
                </a:cubicBezTo>
                <a:cubicBezTo>
                  <a:pt x="1397" y="509"/>
                  <a:pt x="1397" y="509"/>
                  <a:pt x="1397" y="509"/>
                </a:cubicBezTo>
                <a:cubicBezTo>
                  <a:pt x="1397" y="509"/>
                  <a:pt x="1397" y="509"/>
                  <a:pt x="1397" y="509"/>
                </a:cubicBezTo>
                <a:cubicBezTo>
                  <a:pt x="1382" y="524"/>
                  <a:pt x="1382" y="524"/>
                  <a:pt x="1382" y="524"/>
                </a:cubicBezTo>
                <a:cubicBezTo>
                  <a:pt x="1381" y="525"/>
                  <a:pt x="1382" y="527"/>
                  <a:pt x="1383" y="528"/>
                </a:cubicBezTo>
                <a:cubicBezTo>
                  <a:pt x="1383" y="529"/>
                  <a:pt x="1385" y="529"/>
                  <a:pt x="1385" y="529"/>
                </a:cubicBezTo>
                <a:close/>
                <a:moveTo>
                  <a:pt x="1498" y="417"/>
                </a:moveTo>
                <a:cubicBezTo>
                  <a:pt x="1499" y="417"/>
                  <a:pt x="1499" y="416"/>
                  <a:pt x="1500" y="416"/>
                </a:cubicBezTo>
                <a:cubicBezTo>
                  <a:pt x="1510" y="406"/>
                  <a:pt x="1510" y="406"/>
                  <a:pt x="1510" y="406"/>
                </a:cubicBezTo>
                <a:cubicBezTo>
                  <a:pt x="1511" y="404"/>
                  <a:pt x="1511" y="403"/>
                  <a:pt x="1510" y="401"/>
                </a:cubicBezTo>
                <a:cubicBezTo>
                  <a:pt x="1509" y="400"/>
                  <a:pt x="1507" y="400"/>
                  <a:pt x="1506" y="401"/>
                </a:cubicBezTo>
                <a:cubicBezTo>
                  <a:pt x="1496" y="411"/>
                  <a:pt x="1496" y="411"/>
                  <a:pt x="1496" y="411"/>
                </a:cubicBezTo>
                <a:cubicBezTo>
                  <a:pt x="1494" y="413"/>
                  <a:pt x="1494" y="415"/>
                  <a:pt x="1496" y="416"/>
                </a:cubicBezTo>
                <a:cubicBezTo>
                  <a:pt x="1496" y="416"/>
                  <a:pt x="1497" y="417"/>
                  <a:pt x="1498" y="417"/>
                </a:cubicBezTo>
                <a:close/>
                <a:moveTo>
                  <a:pt x="1384" y="537"/>
                </a:moveTo>
                <a:cubicBezTo>
                  <a:pt x="1383" y="538"/>
                  <a:pt x="1383" y="538"/>
                  <a:pt x="1383" y="538"/>
                </a:cubicBezTo>
                <a:cubicBezTo>
                  <a:pt x="1381" y="539"/>
                  <a:pt x="1381" y="541"/>
                  <a:pt x="1383" y="543"/>
                </a:cubicBezTo>
                <a:cubicBezTo>
                  <a:pt x="1383" y="543"/>
                  <a:pt x="1384" y="544"/>
                  <a:pt x="1385" y="544"/>
                </a:cubicBezTo>
                <a:cubicBezTo>
                  <a:pt x="1386" y="544"/>
                  <a:pt x="1386" y="543"/>
                  <a:pt x="1387" y="543"/>
                </a:cubicBezTo>
                <a:cubicBezTo>
                  <a:pt x="1388" y="542"/>
                  <a:pt x="1388" y="542"/>
                  <a:pt x="1388" y="542"/>
                </a:cubicBezTo>
                <a:cubicBezTo>
                  <a:pt x="1389" y="541"/>
                  <a:pt x="1389" y="539"/>
                  <a:pt x="1388" y="537"/>
                </a:cubicBezTo>
                <a:cubicBezTo>
                  <a:pt x="1387" y="536"/>
                  <a:pt x="1385" y="536"/>
                  <a:pt x="1384" y="537"/>
                </a:cubicBezTo>
                <a:close/>
                <a:moveTo>
                  <a:pt x="1409" y="519"/>
                </a:moveTo>
                <a:cubicBezTo>
                  <a:pt x="1410" y="519"/>
                  <a:pt x="1411" y="519"/>
                  <a:pt x="1411" y="519"/>
                </a:cubicBezTo>
                <a:cubicBezTo>
                  <a:pt x="1414" y="515"/>
                  <a:pt x="1414" y="515"/>
                  <a:pt x="1414" y="515"/>
                </a:cubicBezTo>
                <a:cubicBezTo>
                  <a:pt x="1416" y="514"/>
                  <a:pt x="1416" y="512"/>
                  <a:pt x="1414" y="511"/>
                </a:cubicBezTo>
                <a:cubicBezTo>
                  <a:pt x="1413" y="510"/>
                  <a:pt x="1411" y="510"/>
                  <a:pt x="1410" y="511"/>
                </a:cubicBezTo>
                <a:cubicBezTo>
                  <a:pt x="1407" y="514"/>
                  <a:pt x="1407" y="514"/>
                  <a:pt x="1407" y="514"/>
                </a:cubicBezTo>
                <a:cubicBezTo>
                  <a:pt x="1406" y="515"/>
                  <a:pt x="1406" y="517"/>
                  <a:pt x="1407" y="519"/>
                </a:cubicBezTo>
                <a:cubicBezTo>
                  <a:pt x="1407" y="519"/>
                  <a:pt x="1408" y="519"/>
                  <a:pt x="1409" y="519"/>
                </a:cubicBezTo>
                <a:close/>
                <a:moveTo>
                  <a:pt x="1406" y="523"/>
                </a:moveTo>
                <a:cubicBezTo>
                  <a:pt x="1408" y="522"/>
                  <a:pt x="1408" y="520"/>
                  <a:pt x="1406" y="519"/>
                </a:cubicBezTo>
                <a:cubicBezTo>
                  <a:pt x="1405" y="518"/>
                  <a:pt x="1403" y="518"/>
                  <a:pt x="1402" y="519"/>
                </a:cubicBezTo>
                <a:cubicBezTo>
                  <a:pt x="1388" y="533"/>
                  <a:pt x="1388" y="533"/>
                  <a:pt x="1388" y="533"/>
                </a:cubicBezTo>
                <a:cubicBezTo>
                  <a:pt x="1387" y="534"/>
                  <a:pt x="1387" y="536"/>
                  <a:pt x="1388" y="537"/>
                </a:cubicBezTo>
                <a:cubicBezTo>
                  <a:pt x="1389" y="538"/>
                  <a:pt x="1389" y="538"/>
                  <a:pt x="1390" y="538"/>
                </a:cubicBezTo>
                <a:cubicBezTo>
                  <a:pt x="1391" y="538"/>
                  <a:pt x="1392" y="538"/>
                  <a:pt x="1392" y="537"/>
                </a:cubicBezTo>
                <a:lnTo>
                  <a:pt x="1406" y="523"/>
                </a:lnTo>
                <a:close/>
                <a:moveTo>
                  <a:pt x="1498" y="430"/>
                </a:moveTo>
                <a:cubicBezTo>
                  <a:pt x="1499" y="430"/>
                  <a:pt x="1500" y="430"/>
                  <a:pt x="1501" y="429"/>
                </a:cubicBezTo>
                <a:cubicBezTo>
                  <a:pt x="1513" y="417"/>
                  <a:pt x="1513" y="417"/>
                  <a:pt x="1513" y="417"/>
                </a:cubicBezTo>
                <a:cubicBezTo>
                  <a:pt x="1514" y="415"/>
                  <a:pt x="1514" y="413"/>
                  <a:pt x="1513" y="412"/>
                </a:cubicBezTo>
                <a:cubicBezTo>
                  <a:pt x="1512" y="411"/>
                  <a:pt x="1510" y="411"/>
                  <a:pt x="1509" y="412"/>
                </a:cubicBezTo>
                <a:cubicBezTo>
                  <a:pt x="1496" y="425"/>
                  <a:pt x="1496" y="425"/>
                  <a:pt x="1496" y="425"/>
                </a:cubicBezTo>
                <a:cubicBezTo>
                  <a:pt x="1495" y="426"/>
                  <a:pt x="1495" y="428"/>
                  <a:pt x="1496" y="429"/>
                </a:cubicBezTo>
                <a:cubicBezTo>
                  <a:pt x="1497" y="430"/>
                  <a:pt x="1498" y="430"/>
                  <a:pt x="1498" y="430"/>
                </a:cubicBezTo>
                <a:close/>
                <a:moveTo>
                  <a:pt x="1503" y="440"/>
                </a:moveTo>
                <a:cubicBezTo>
                  <a:pt x="1504" y="440"/>
                  <a:pt x="1504" y="439"/>
                  <a:pt x="1505" y="439"/>
                </a:cubicBezTo>
                <a:cubicBezTo>
                  <a:pt x="1506" y="438"/>
                  <a:pt x="1506" y="438"/>
                  <a:pt x="1506" y="438"/>
                </a:cubicBezTo>
                <a:cubicBezTo>
                  <a:pt x="1506" y="437"/>
                  <a:pt x="1507" y="437"/>
                  <a:pt x="1507" y="436"/>
                </a:cubicBezTo>
                <a:cubicBezTo>
                  <a:pt x="1507" y="436"/>
                  <a:pt x="1508" y="436"/>
                  <a:pt x="1508" y="436"/>
                </a:cubicBezTo>
                <a:cubicBezTo>
                  <a:pt x="1512" y="432"/>
                  <a:pt x="1512" y="432"/>
                  <a:pt x="1512" y="432"/>
                </a:cubicBezTo>
                <a:cubicBezTo>
                  <a:pt x="1513" y="430"/>
                  <a:pt x="1513" y="428"/>
                  <a:pt x="1512" y="427"/>
                </a:cubicBezTo>
                <a:cubicBezTo>
                  <a:pt x="1511" y="426"/>
                  <a:pt x="1509" y="426"/>
                  <a:pt x="1508" y="427"/>
                </a:cubicBezTo>
                <a:cubicBezTo>
                  <a:pt x="1504" y="431"/>
                  <a:pt x="1504" y="431"/>
                  <a:pt x="1504" y="431"/>
                </a:cubicBezTo>
                <a:cubicBezTo>
                  <a:pt x="1503" y="432"/>
                  <a:pt x="1503" y="432"/>
                  <a:pt x="1503" y="433"/>
                </a:cubicBezTo>
                <a:cubicBezTo>
                  <a:pt x="1502" y="433"/>
                  <a:pt x="1502" y="433"/>
                  <a:pt x="1502" y="433"/>
                </a:cubicBezTo>
                <a:cubicBezTo>
                  <a:pt x="1501" y="434"/>
                  <a:pt x="1501" y="434"/>
                  <a:pt x="1501" y="434"/>
                </a:cubicBezTo>
                <a:cubicBezTo>
                  <a:pt x="1499" y="436"/>
                  <a:pt x="1499" y="437"/>
                  <a:pt x="1501" y="439"/>
                </a:cubicBezTo>
                <a:cubicBezTo>
                  <a:pt x="1501" y="439"/>
                  <a:pt x="1502" y="440"/>
                  <a:pt x="1503" y="440"/>
                </a:cubicBezTo>
                <a:close/>
                <a:moveTo>
                  <a:pt x="1411" y="529"/>
                </a:moveTo>
                <a:cubicBezTo>
                  <a:pt x="1409" y="527"/>
                  <a:pt x="1408" y="527"/>
                  <a:pt x="1406" y="529"/>
                </a:cubicBezTo>
                <a:cubicBezTo>
                  <a:pt x="1393" y="542"/>
                  <a:pt x="1393" y="542"/>
                  <a:pt x="1393" y="542"/>
                </a:cubicBezTo>
                <a:cubicBezTo>
                  <a:pt x="1392" y="543"/>
                  <a:pt x="1392" y="545"/>
                  <a:pt x="1393" y="547"/>
                </a:cubicBezTo>
                <a:cubicBezTo>
                  <a:pt x="1393" y="547"/>
                  <a:pt x="1394" y="547"/>
                  <a:pt x="1395" y="547"/>
                </a:cubicBezTo>
                <a:cubicBezTo>
                  <a:pt x="1396" y="547"/>
                  <a:pt x="1397" y="547"/>
                  <a:pt x="1397" y="547"/>
                </a:cubicBezTo>
                <a:cubicBezTo>
                  <a:pt x="1411" y="533"/>
                  <a:pt x="1411" y="533"/>
                  <a:pt x="1411" y="533"/>
                </a:cubicBezTo>
                <a:cubicBezTo>
                  <a:pt x="1412" y="532"/>
                  <a:pt x="1412" y="530"/>
                  <a:pt x="1411" y="529"/>
                </a:cubicBezTo>
                <a:close/>
                <a:moveTo>
                  <a:pt x="1518" y="431"/>
                </a:moveTo>
                <a:cubicBezTo>
                  <a:pt x="1516" y="433"/>
                  <a:pt x="1516" y="433"/>
                  <a:pt x="1516" y="433"/>
                </a:cubicBezTo>
                <a:cubicBezTo>
                  <a:pt x="1514" y="435"/>
                  <a:pt x="1514" y="436"/>
                  <a:pt x="1516" y="438"/>
                </a:cubicBezTo>
                <a:cubicBezTo>
                  <a:pt x="1516" y="438"/>
                  <a:pt x="1517" y="439"/>
                  <a:pt x="1518" y="439"/>
                </a:cubicBezTo>
                <a:cubicBezTo>
                  <a:pt x="1519" y="439"/>
                  <a:pt x="1519" y="438"/>
                  <a:pt x="1520" y="438"/>
                </a:cubicBezTo>
                <a:cubicBezTo>
                  <a:pt x="1523" y="435"/>
                  <a:pt x="1523" y="435"/>
                  <a:pt x="1523" y="435"/>
                </a:cubicBezTo>
                <a:cubicBezTo>
                  <a:pt x="1524" y="434"/>
                  <a:pt x="1524" y="432"/>
                  <a:pt x="1523" y="431"/>
                </a:cubicBezTo>
                <a:cubicBezTo>
                  <a:pt x="1521" y="429"/>
                  <a:pt x="1519" y="429"/>
                  <a:pt x="1518" y="431"/>
                </a:cubicBezTo>
                <a:close/>
                <a:moveTo>
                  <a:pt x="1485" y="471"/>
                </a:moveTo>
                <a:cubicBezTo>
                  <a:pt x="1486" y="471"/>
                  <a:pt x="1487" y="471"/>
                  <a:pt x="1487" y="470"/>
                </a:cubicBezTo>
                <a:cubicBezTo>
                  <a:pt x="1501" y="456"/>
                  <a:pt x="1501" y="456"/>
                  <a:pt x="1501" y="456"/>
                </a:cubicBezTo>
                <a:cubicBezTo>
                  <a:pt x="1502" y="455"/>
                  <a:pt x="1502" y="453"/>
                  <a:pt x="1501" y="452"/>
                </a:cubicBezTo>
                <a:cubicBezTo>
                  <a:pt x="1500" y="451"/>
                  <a:pt x="1498" y="451"/>
                  <a:pt x="1497" y="452"/>
                </a:cubicBezTo>
                <a:cubicBezTo>
                  <a:pt x="1483" y="466"/>
                  <a:pt x="1483" y="466"/>
                  <a:pt x="1483" y="466"/>
                </a:cubicBezTo>
                <a:cubicBezTo>
                  <a:pt x="1482" y="467"/>
                  <a:pt x="1482" y="469"/>
                  <a:pt x="1483" y="470"/>
                </a:cubicBezTo>
                <a:cubicBezTo>
                  <a:pt x="1484" y="471"/>
                  <a:pt x="1484" y="471"/>
                  <a:pt x="1485" y="471"/>
                </a:cubicBezTo>
                <a:close/>
                <a:moveTo>
                  <a:pt x="1417" y="536"/>
                </a:moveTo>
                <a:cubicBezTo>
                  <a:pt x="1416" y="535"/>
                  <a:pt x="1414" y="535"/>
                  <a:pt x="1413" y="536"/>
                </a:cubicBezTo>
                <a:cubicBezTo>
                  <a:pt x="1398" y="551"/>
                  <a:pt x="1398" y="551"/>
                  <a:pt x="1398" y="551"/>
                </a:cubicBezTo>
                <a:cubicBezTo>
                  <a:pt x="1397" y="552"/>
                  <a:pt x="1397" y="554"/>
                  <a:pt x="1398" y="555"/>
                </a:cubicBezTo>
                <a:cubicBezTo>
                  <a:pt x="1399" y="556"/>
                  <a:pt x="1400" y="556"/>
                  <a:pt x="1401" y="556"/>
                </a:cubicBezTo>
                <a:cubicBezTo>
                  <a:pt x="1401" y="556"/>
                  <a:pt x="1402" y="556"/>
                  <a:pt x="1403" y="555"/>
                </a:cubicBezTo>
                <a:cubicBezTo>
                  <a:pt x="1417" y="541"/>
                  <a:pt x="1417" y="541"/>
                  <a:pt x="1417" y="541"/>
                </a:cubicBezTo>
                <a:cubicBezTo>
                  <a:pt x="1418" y="539"/>
                  <a:pt x="1418" y="537"/>
                  <a:pt x="1417" y="536"/>
                </a:cubicBezTo>
                <a:close/>
                <a:moveTo>
                  <a:pt x="1425" y="547"/>
                </a:moveTo>
                <a:cubicBezTo>
                  <a:pt x="1425" y="547"/>
                  <a:pt x="1425" y="547"/>
                  <a:pt x="1425" y="547"/>
                </a:cubicBezTo>
                <a:cubicBezTo>
                  <a:pt x="1428" y="544"/>
                  <a:pt x="1428" y="544"/>
                  <a:pt x="1428" y="544"/>
                </a:cubicBezTo>
                <a:cubicBezTo>
                  <a:pt x="1429" y="542"/>
                  <a:pt x="1429" y="540"/>
                  <a:pt x="1428" y="539"/>
                </a:cubicBezTo>
                <a:cubicBezTo>
                  <a:pt x="1427" y="538"/>
                  <a:pt x="1425" y="538"/>
                  <a:pt x="1424" y="539"/>
                </a:cubicBezTo>
                <a:cubicBezTo>
                  <a:pt x="1421" y="542"/>
                  <a:pt x="1421" y="542"/>
                  <a:pt x="1421" y="542"/>
                </a:cubicBezTo>
                <a:cubicBezTo>
                  <a:pt x="1420" y="542"/>
                  <a:pt x="1420" y="543"/>
                  <a:pt x="1420" y="543"/>
                </a:cubicBezTo>
                <a:cubicBezTo>
                  <a:pt x="1420" y="543"/>
                  <a:pt x="1420" y="543"/>
                  <a:pt x="1420" y="543"/>
                </a:cubicBezTo>
                <a:cubicBezTo>
                  <a:pt x="1406" y="557"/>
                  <a:pt x="1406" y="557"/>
                  <a:pt x="1406" y="557"/>
                </a:cubicBezTo>
                <a:cubicBezTo>
                  <a:pt x="1405" y="558"/>
                  <a:pt x="1405" y="560"/>
                  <a:pt x="1406" y="561"/>
                </a:cubicBezTo>
                <a:cubicBezTo>
                  <a:pt x="1407" y="562"/>
                  <a:pt x="1408" y="562"/>
                  <a:pt x="1408" y="562"/>
                </a:cubicBezTo>
                <a:cubicBezTo>
                  <a:pt x="1409" y="562"/>
                  <a:pt x="1410" y="562"/>
                  <a:pt x="1411" y="561"/>
                </a:cubicBezTo>
                <a:cubicBezTo>
                  <a:pt x="1424" y="547"/>
                  <a:pt x="1424" y="547"/>
                  <a:pt x="1424" y="547"/>
                </a:cubicBezTo>
                <a:cubicBezTo>
                  <a:pt x="1425" y="547"/>
                  <a:pt x="1425" y="547"/>
                  <a:pt x="1425" y="547"/>
                </a:cubicBezTo>
                <a:close/>
                <a:moveTo>
                  <a:pt x="1521" y="442"/>
                </a:moveTo>
                <a:cubicBezTo>
                  <a:pt x="1519" y="444"/>
                  <a:pt x="1519" y="444"/>
                  <a:pt x="1519" y="444"/>
                </a:cubicBezTo>
                <a:cubicBezTo>
                  <a:pt x="1519" y="444"/>
                  <a:pt x="1518" y="445"/>
                  <a:pt x="1518" y="446"/>
                </a:cubicBezTo>
                <a:cubicBezTo>
                  <a:pt x="1518" y="446"/>
                  <a:pt x="1517" y="446"/>
                  <a:pt x="1516" y="447"/>
                </a:cubicBezTo>
                <a:cubicBezTo>
                  <a:pt x="1510" y="453"/>
                  <a:pt x="1510" y="453"/>
                  <a:pt x="1510" y="453"/>
                </a:cubicBezTo>
                <a:cubicBezTo>
                  <a:pt x="1509" y="454"/>
                  <a:pt x="1509" y="456"/>
                  <a:pt x="1510" y="457"/>
                </a:cubicBezTo>
                <a:cubicBezTo>
                  <a:pt x="1511" y="458"/>
                  <a:pt x="1512" y="458"/>
                  <a:pt x="1513" y="458"/>
                </a:cubicBezTo>
                <a:cubicBezTo>
                  <a:pt x="1513" y="458"/>
                  <a:pt x="1514" y="458"/>
                  <a:pt x="1515" y="457"/>
                </a:cubicBezTo>
                <a:cubicBezTo>
                  <a:pt x="1521" y="451"/>
                  <a:pt x="1521" y="451"/>
                  <a:pt x="1521" y="451"/>
                </a:cubicBezTo>
                <a:cubicBezTo>
                  <a:pt x="1521" y="450"/>
                  <a:pt x="1522" y="450"/>
                  <a:pt x="1522" y="449"/>
                </a:cubicBezTo>
                <a:cubicBezTo>
                  <a:pt x="1522" y="449"/>
                  <a:pt x="1523" y="449"/>
                  <a:pt x="1523" y="448"/>
                </a:cubicBezTo>
                <a:cubicBezTo>
                  <a:pt x="1525" y="446"/>
                  <a:pt x="1525" y="446"/>
                  <a:pt x="1525" y="446"/>
                </a:cubicBezTo>
                <a:cubicBezTo>
                  <a:pt x="1527" y="445"/>
                  <a:pt x="1527" y="443"/>
                  <a:pt x="1525" y="442"/>
                </a:cubicBezTo>
                <a:cubicBezTo>
                  <a:pt x="1524" y="441"/>
                  <a:pt x="1522" y="441"/>
                  <a:pt x="1521" y="442"/>
                </a:cubicBezTo>
                <a:close/>
                <a:moveTo>
                  <a:pt x="1531" y="446"/>
                </a:moveTo>
                <a:cubicBezTo>
                  <a:pt x="1526" y="451"/>
                  <a:pt x="1526" y="451"/>
                  <a:pt x="1526" y="451"/>
                </a:cubicBezTo>
                <a:cubicBezTo>
                  <a:pt x="1525" y="452"/>
                  <a:pt x="1525" y="452"/>
                  <a:pt x="1525" y="453"/>
                </a:cubicBezTo>
                <a:cubicBezTo>
                  <a:pt x="1524" y="453"/>
                  <a:pt x="1524" y="453"/>
                  <a:pt x="1523" y="454"/>
                </a:cubicBezTo>
                <a:cubicBezTo>
                  <a:pt x="1515" y="462"/>
                  <a:pt x="1515" y="462"/>
                  <a:pt x="1515" y="462"/>
                </a:cubicBezTo>
                <a:cubicBezTo>
                  <a:pt x="1514" y="463"/>
                  <a:pt x="1514" y="465"/>
                  <a:pt x="1515" y="466"/>
                </a:cubicBezTo>
                <a:cubicBezTo>
                  <a:pt x="1516" y="467"/>
                  <a:pt x="1516" y="467"/>
                  <a:pt x="1517" y="467"/>
                </a:cubicBezTo>
                <a:cubicBezTo>
                  <a:pt x="1518" y="467"/>
                  <a:pt x="1519" y="467"/>
                  <a:pt x="1519" y="466"/>
                </a:cubicBezTo>
                <a:cubicBezTo>
                  <a:pt x="1527" y="458"/>
                  <a:pt x="1527" y="458"/>
                  <a:pt x="1527" y="458"/>
                </a:cubicBezTo>
                <a:cubicBezTo>
                  <a:pt x="1528" y="458"/>
                  <a:pt x="1528" y="457"/>
                  <a:pt x="1528" y="456"/>
                </a:cubicBezTo>
                <a:cubicBezTo>
                  <a:pt x="1529" y="456"/>
                  <a:pt x="1530" y="456"/>
                  <a:pt x="1530" y="455"/>
                </a:cubicBezTo>
                <a:cubicBezTo>
                  <a:pt x="1535" y="451"/>
                  <a:pt x="1535" y="451"/>
                  <a:pt x="1535" y="451"/>
                </a:cubicBezTo>
                <a:cubicBezTo>
                  <a:pt x="1536" y="450"/>
                  <a:pt x="1536" y="448"/>
                  <a:pt x="1535" y="446"/>
                </a:cubicBezTo>
                <a:cubicBezTo>
                  <a:pt x="1534" y="445"/>
                  <a:pt x="1532" y="445"/>
                  <a:pt x="1531" y="446"/>
                </a:cubicBezTo>
                <a:close/>
                <a:moveTo>
                  <a:pt x="1423" y="562"/>
                </a:moveTo>
                <a:cubicBezTo>
                  <a:pt x="1424" y="561"/>
                  <a:pt x="1424" y="559"/>
                  <a:pt x="1423" y="558"/>
                </a:cubicBezTo>
                <a:cubicBezTo>
                  <a:pt x="1422" y="557"/>
                  <a:pt x="1420" y="557"/>
                  <a:pt x="1419" y="558"/>
                </a:cubicBezTo>
                <a:cubicBezTo>
                  <a:pt x="1416" y="561"/>
                  <a:pt x="1416" y="561"/>
                  <a:pt x="1416" y="561"/>
                </a:cubicBezTo>
                <a:cubicBezTo>
                  <a:pt x="1415" y="562"/>
                  <a:pt x="1415" y="564"/>
                  <a:pt x="1416" y="565"/>
                </a:cubicBezTo>
                <a:cubicBezTo>
                  <a:pt x="1416" y="566"/>
                  <a:pt x="1417" y="566"/>
                  <a:pt x="1418" y="566"/>
                </a:cubicBezTo>
                <a:cubicBezTo>
                  <a:pt x="1419" y="566"/>
                  <a:pt x="1420" y="566"/>
                  <a:pt x="1420" y="565"/>
                </a:cubicBezTo>
                <a:lnTo>
                  <a:pt x="1423" y="562"/>
                </a:lnTo>
                <a:close/>
                <a:moveTo>
                  <a:pt x="1446" y="539"/>
                </a:moveTo>
                <a:cubicBezTo>
                  <a:pt x="1446" y="539"/>
                  <a:pt x="1447" y="538"/>
                  <a:pt x="1448" y="538"/>
                </a:cubicBezTo>
                <a:cubicBezTo>
                  <a:pt x="1497" y="489"/>
                  <a:pt x="1497" y="489"/>
                  <a:pt x="1497" y="489"/>
                </a:cubicBezTo>
                <a:cubicBezTo>
                  <a:pt x="1498" y="488"/>
                  <a:pt x="1498" y="486"/>
                  <a:pt x="1497" y="485"/>
                </a:cubicBezTo>
                <a:cubicBezTo>
                  <a:pt x="1495" y="483"/>
                  <a:pt x="1493" y="483"/>
                  <a:pt x="1492" y="485"/>
                </a:cubicBezTo>
                <a:cubicBezTo>
                  <a:pt x="1443" y="533"/>
                  <a:pt x="1443" y="533"/>
                  <a:pt x="1443" y="533"/>
                </a:cubicBezTo>
                <a:cubicBezTo>
                  <a:pt x="1442" y="535"/>
                  <a:pt x="1442" y="537"/>
                  <a:pt x="1443" y="538"/>
                </a:cubicBezTo>
                <a:cubicBezTo>
                  <a:pt x="1444" y="538"/>
                  <a:pt x="1445" y="539"/>
                  <a:pt x="1446" y="539"/>
                </a:cubicBezTo>
                <a:close/>
                <a:moveTo>
                  <a:pt x="1535" y="464"/>
                </a:moveTo>
                <a:cubicBezTo>
                  <a:pt x="1537" y="463"/>
                  <a:pt x="1537" y="463"/>
                  <a:pt x="1537" y="463"/>
                </a:cubicBezTo>
                <a:cubicBezTo>
                  <a:pt x="1538" y="462"/>
                  <a:pt x="1538" y="460"/>
                  <a:pt x="1537" y="459"/>
                </a:cubicBezTo>
                <a:cubicBezTo>
                  <a:pt x="1536" y="457"/>
                  <a:pt x="1534" y="457"/>
                  <a:pt x="1532" y="459"/>
                </a:cubicBezTo>
                <a:cubicBezTo>
                  <a:pt x="1531" y="460"/>
                  <a:pt x="1531" y="460"/>
                  <a:pt x="1531" y="460"/>
                </a:cubicBezTo>
                <a:cubicBezTo>
                  <a:pt x="1530" y="461"/>
                  <a:pt x="1530" y="463"/>
                  <a:pt x="1531" y="464"/>
                </a:cubicBezTo>
                <a:cubicBezTo>
                  <a:pt x="1531" y="465"/>
                  <a:pt x="1532" y="465"/>
                  <a:pt x="1533" y="465"/>
                </a:cubicBezTo>
                <a:cubicBezTo>
                  <a:pt x="1534" y="465"/>
                  <a:pt x="1535" y="465"/>
                  <a:pt x="1535" y="464"/>
                </a:cubicBezTo>
                <a:close/>
                <a:moveTo>
                  <a:pt x="1432" y="563"/>
                </a:moveTo>
                <a:cubicBezTo>
                  <a:pt x="1431" y="562"/>
                  <a:pt x="1429" y="562"/>
                  <a:pt x="1428" y="563"/>
                </a:cubicBezTo>
                <a:cubicBezTo>
                  <a:pt x="1420" y="571"/>
                  <a:pt x="1420" y="571"/>
                  <a:pt x="1420" y="571"/>
                </a:cubicBezTo>
                <a:cubicBezTo>
                  <a:pt x="1419" y="572"/>
                  <a:pt x="1419" y="574"/>
                  <a:pt x="1420" y="575"/>
                </a:cubicBezTo>
                <a:cubicBezTo>
                  <a:pt x="1421" y="576"/>
                  <a:pt x="1421" y="576"/>
                  <a:pt x="1422" y="576"/>
                </a:cubicBezTo>
                <a:cubicBezTo>
                  <a:pt x="1423" y="576"/>
                  <a:pt x="1424" y="576"/>
                  <a:pt x="1424" y="575"/>
                </a:cubicBezTo>
                <a:cubicBezTo>
                  <a:pt x="1432" y="568"/>
                  <a:pt x="1432" y="568"/>
                  <a:pt x="1432" y="568"/>
                </a:cubicBezTo>
                <a:cubicBezTo>
                  <a:pt x="1433" y="566"/>
                  <a:pt x="1433" y="564"/>
                  <a:pt x="1432" y="563"/>
                </a:cubicBezTo>
                <a:close/>
                <a:moveTo>
                  <a:pt x="1493" y="502"/>
                </a:moveTo>
                <a:cubicBezTo>
                  <a:pt x="1492" y="501"/>
                  <a:pt x="1490" y="501"/>
                  <a:pt x="1489" y="502"/>
                </a:cubicBezTo>
                <a:cubicBezTo>
                  <a:pt x="1447" y="544"/>
                  <a:pt x="1447" y="544"/>
                  <a:pt x="1447" y="544"/>
                </a:cubicBezTo>
                <a:cubicBezTo>
                  <a:pt x="1446" y="545"/>
                  <a:pt x="1446" y="547"/>
                  <a:pt x="1447" y="548"/>
                </a:cubicBezTo>
                <a:cubicBezTo>
                  <a:pt x="1448" y="549"/>
                  <a:pt x="1449" y="549"/>
                  <a:pt x="1450" y="549"/>
                </a:cubicBezTo>
                <a:cubicBezTo>
                  <a:pt x="1450" y="549"/>
                  <a:pt x="1451" y="549"/>
                  <a:pt x="1452" y="548"/>
                </a:cubicBezTo>
                <a:cubicBezTo>
                  <a:pt x="1493" y="507"/>
                  <a:pt x="1493" y="507"/>
                  <a:pt x="1493" y="507"/>
                </a:cubicBezTo>
                <a:cubicBezTo>
                  <a:pt x="1494" y="505"/>
                  <a:pt x="1494" y="503"/>
                  <a:pt x="1493" y="502"/>
                </a:cubicBezTo>
                <a:close/>
                <a:moveTo>
                  <a:pt x="1528" y="471"/>
                </a:moveTo>
                <a:cubicBezTo>
                  <a:pt x="1529" y="470"/>
                  <a:pt x="1529" y="468"/>
                  <a:pt x="1528" y="467"/>
                </a:cubicBezTo>
                <a:cubicBezTo>
                  <a:pt x="1527" y="466"/>
                  <a:pt x="1525" y="466"/>
                  <a:pt x="1524" y="467"/>
                </a:cubicBezTo>
                <a:cubicBezTo>
                  <a:pt x="1518" y="473"/>
                  <a:pt x="1518" y="473"/>
                  <a:pt x="1518" y="473"/>
                </a:cubicBezTo>
                <a:cubicBezTo>
                  <a:pt x="1518" y="473"/>
                  <a:pt x="1517" y="474"/>
                  <a:pt x="1517" y="474"/>
                </a:cubicBezTo>
                <a:cubicBezTo>
                  <a:pt x="1517" y="474"/>
                  <a:pt x="1516" y="475"/>
                  <a:pt x="1516" y="475"/>
                </a:cubicBezTo>
                <a:cubicBezTo>
                  <a:pt x="1513" y="477"/>
                  <a:pt x="1513" y="477"/>
                  <a:pt x="1513" y="477"/>
                </a:cubicBezTo>
                <a:cubicBezTo>
                  <a:pt x="1512" y="479"/>
                  <a:pt x="1512" y="481"/>
                  <a:pt x="1513" y="482"/>
                </a:cubicBezTo>
                <a:cubicBezTo>
                  <a:pt x="1514" y="482"/>
                  <a:pt x="1515" y="483"/>
                  <a:pt x="1516" y="483"/>
                </a:cubicBezTo>
                <a:cubicBezTo>
                  <a:pt x="1516" y="483"/>
                  <a:pt x="1517" y="482"/>
                  <a:pt x="1518" y="482"/>
                </a:cubicBezTo>
                <a:cubicBezTo>
                  <a:pt x="1520" y="480"/>
                  <a:pt x="1520" y="480"/>
                  <a:pt x="1520" y="480"/>
                </a:cubicBezTo>
                <a:cubicBezTo>
                  <a:pt x="1521" y="479"/>
                  <a:pt x="1521" y="478"/>
                  <a:pt x="1521" y="478"/>
                </a:cubicBezTo>
                <a:cubicBezTo>
                  <a:pt x="1521" y="478"/>
                  <a:pt x="1522" y="478"/>
                  <a:pt x="1522" y="477"/>
                </a:cubicBezTo>
                <a:lnTo>
                  <a:pt x="1528" y="471"/>
                </a:lnTo>
                <a:close/>
                <a:moveTo>
                  <a:pt x="1513" y="487"/>
                </a:moveTo>
                <a:cubicBezTo>
                  <a:pt x="1514" y="485"/>
                  <a:pt x="1514" y="483"/>
                  <a:pt x="1513" y="482"/>
                </a:cubicBezTo>
                <a:cubicBezTo>
                  <a:pt x="1512" y="481"/>
                  <a:pt x="1510" y="481"/>
                  <a:pt x="1509" y="482"/>
                </a:cubicBezTo>
                <a:cubicBezTo>
                  <a:pt x="1507" y="484"/>
                  <a:pt x="1507" y="484"/>
                  <a:pt x="1507" y="484"/>
                </a:cubicBezTo>
                <a:cubicBezTo>
                  <a:pt x="1506" y="485"/>
                  <a:pt x="1506" y="487"/>
                  <a:pt x="1507" y="488"/>
                </a:cubicBezTo>
                <a:cubicBezTo>
                  <a:pt x="1508" y="489"/>
                  <a:pt x="1508" y="489"/>
                  <a:pt x="1509" y="489"/>
                </a:cubicBezTo>
                <a:cubicBezTo>
                  <a:pt x="1510" y="489"/>
                  <a:pt x="1511" y="489"/>
                  <a:pt x="1511" y="488"/>
                </a:cubicBezTo>
                <a:lnTo>
                  <a:pt x="1513" y="487"/>
                </a:lnTo>
                <a:close/>
                <a:moveTo>
                  <a:pt x="1497" y="512"/>
                </a:moveTo>
                <a:cubicBezTo>
                  <a:pt x="1496" y="511"/>
                  <a:pt x="1494" y="511"/>
                  <a:pt x="1493" y="512"/>
                </a:cubicBezTo>
                <a:cubicBezTo>
                  <a:pt x="1459" y="545"/>
                  <a:pt x="1459" y="545"/>
                  <a:pt x="1459" y="545"/>
                </a:cubicBezTo>
                <a:cubicBezTo>
                  <a:pt x="1458" y="547"/>
                  <a:pt x="1458" y="549"/>
                  <a:pt x="1459" y="550"/>
                </a:cubicBezTo>
                <a:cubicBezTo>
                  <a:pt x="1460" y="550"/>
                  <a:pt x="1461" y="551"/>
                  <a:pt x="1462" y="551"/>
                </a:cubicBezTo>
                <a:cubicBezTo>
                  <a:pt x="1462" y="551"/>
                  <a:pt x="1463" y="550"/>
                  <a:pt x="1464" y="550"/>
                </a:cubicBezTo>
                <a:cubicBezTo>
                  <a:pt x="1497" y="516"/>
                  <a:pt x="1497" y="516"/>
                  <a:pt x="1497" y="516"/>
                </a:cubicBezTo>
                <a:cubicBezTo>
                  <a:pt x="1498" y="515"/>
                  <a:pt x="1498" y="513"/>
                  <a:pt x="1497" y="512"/>
                </a:cubicBezTo>
                <a:close/>
                <a:moveTo>
                  <a:pt x="1442" y="567"/>
                </a:moveTo>
                <a:cubicBezTo>
                  <a:pt x="1441" y="566"/>
                  <a:pt x="1439" y="566"/>
                  <a:pt x="1438" y="567"/>
                </a:cubicBezTo>
                <a:cubicBezTo>
                  <a:pt x="1430" y="575"/>
                  <a:pt x="1430" y="575"/>
                  <a:pt x="1430" y="575"/>
                </a:cubicBezTo>
                <a:cubicBezTo>
                  <a:pt x="1429" y="576"/>
                  <a:pt x="1429" y="578"/>
                  <a:pt x="1430" y="579"/>
                </a:cubicBezTo>
                <a:cubicBezTo>
                  <a:pt x="1430" y="580"/>
                  <a:pt x="1431" y="580"/>
                  <a:pt x="1432" y="580"/>
                </a:cubicBezTo>
                <a:cubicBezTo>
                  <a:pt x="1433" y="580"/>
                  <a:pt x="1434" y="580"/>
                  <a:pt x="1434" y="579"/>
                </a:cubicBezTo>
                <a:cubicBezTo>
                  <a:pt x="1442" y="571"/>
                  <a:pt x="1442" y="571"/>
                  <a:pt x="1442" y="571"/>
                </a:cubicBezTo>
                <a:cubicBezTo>
                  <a:pt x="1443" y="570"/>
                  <a:pt x="1443" y="568"/>
                  <a:pt x="1442" y="567"/>
                </a:cubicBezTo>
                <a:close/>
                <a:moveTo>
                  <a:pt x="1528" y="484"/>
                </a:moveTo>
                <a:cubicBezTo>
                  <a:pt x="1529" y="484"/>
                  <a:pt x="1530" y="484"/>
                  <a:pt x="1530" y="483"/>
                </a:cubicBezTo>
                <a:cubicBezTo>
                  <a:pt x="1541" y="472"/>
                  <a:pt x="1541" y="472"/>
                  <a:pt x="1541" y="472"/>
                </a:cubicBezTo>
                <a:cubicBezTo>
                  <a:pt x="1543" y="471"/>
                  <a:pt x="1543" y="469"/>
                  <a:pt x="1541" y="468"/>
                </a:cubicBezTo>
                <a:cubicBezTo>
                  <a:pt x="1540" y="467"/>
                  <a:pt x="1538" y="467"/>
                  <a:pt x="1537" y="468"/>
                </a:cubicBezTo>
                <a:cubicBezTo>
                  <a:pt x="1526" y="479"/>
                  <a:pt x="1526" y="479"/>
                  <a:pt x="1526" y="479"/>
                </a:cubicBezTo>
                <a:cubicBezTo>
                  <a:pt x="1525" y="480"/>
                  <a:pt x="1525" y="482"/>
                  <a:pt x="1526" y="483"/>
                </a:cubicBezTo>
                <a:cubicBezTo>
                  <a:pt x="1527" y="484"/>
                  <a:pt x="1527" y="484"/>
                  <a:pt x="1528" y="484"/>
                </a:cubicBezTo>
                <a:close/>
                <a:moveTo>
                  <a:pt x="1442" y="581"/>
                </a:moveTo>
                <a:cubicBezTo>
                  <a:pt x="1443" y="582"/>
                  <a:pt x="1444" y="582"/>
                  <a:pt x="1444" y="582"/>
                </a:cubicBezTo>
                <a:cubicBezTo>
                  <a:pt x="1445" y="582"/>
                  <a:pt x="1446" y="582"/>
                  <a:pt x="1447" y="581"/>
                </a:cubicBezTo>
                <a:cubicBezTo>
                  <a:pt x="1456" y="571"/>
                  <a:pt x="1456" y="571"/>
                  <a:pt x="1456" y="571"/>
                </a:cubicBezTo>
                <a:cubicBezTo>
                  <a:pt x="1458" y="570"/>
                  <a:pt x="1458" y="568"/>
                  <a:pt x="1456" y="567"/>
                </a:cubicBezTo>
                <a:cubicBezTo>
                  <a:pt x="1455" y="566"/>
                  <a:pt x="1453" y="566"/>
                  <a:pt x="1452" y="567"/>
                </a:cubicBezTo>
                <a:cubicBezTo>
                  <a:pt x="1442" y="577"/>
                  <a:pt x="1442" y="577"/>
                  <a:pt x="1442" y="577"/>
                </a:cubicBezTo>
                <a:cubicBezTo>
                  <a:pt x="1441" y="578"/>
                  <a:pt x="1441" y="580"/>
                  <a:pt x="1442" y="581"/>
                </a:cubicBezTo>
                <a:close/>
                <a:moveTo>
                  <a:pt x="1542" y="485"/>
                </a:moveTo>
                <a:cubicBezTo>
                  <a:pt x="1544" y="484"/>
                  <a:pt x="1544" y="484"/>
                  <a:pt x="1544" y="484"/>
                </a:cubicBezTo>
                <a:cubicBezTo>
                  <a:pt x="1545" y="483"/>
                  <a:pt x="1545" y="481"/>
                  <a:pt x="1544" y="479"/>
                </a:cubicBezTo>
                <a:cubicBezTo>
                  <a:pt x="1543" y="478"/>
                  <a:pt x="1541" y="478"/>
                  <a:pt x="1539" y="479"/>
                </a:cubicBezTo>
                <a:cubicBezTo>
                  <a:pt x="1538" y="481"/>
                  <a:pt x="1538" y="481"/>
                  <a:pt x="1538" y="481"/>
                </a:cubicBezTo>
                <a:cubicBezTo>
                  <a:pt x="1538" y="481"/>
                  <a:pt x="1537" y="482"/>
                  <a:pt x="1537" y="483"/>
                </a:cubicBezTo>
                <a:cubicBezTo>
                  <a:pt x="1537" y="483"/>
                  <a:pt x="1536" y="483"/>
                  <a:pt x="1535" y="484"/>
                </a:cubicBezTo>
                <a:cubicBezTo>
                  <a:pt x="1534" y="485"/>
                  <a:pt x="1534" y="485"/>
                  <a:pt x="1534" y="485"/>
                </a:cubicBezTo>
                <a:cubicBezTo>
                  <a:pt x="1533" y="486"/>
                  <a:pt x="1533" y="488"/>
                  <a:pt x="1534" y="489"/>
                </a:cubicBezTo>
                <a:cubicBezTo>
                  <a:pt x="1534" y="490"/>
                  <a:pt x="1535" y="490"/>
                  <a:pt x="1536" y="490"/>
                </a:cubicBezTo>
                <a:cubicBezTo>
                  <a:pt x="1537" y="490"/>
                  <a:pt x="1538" y="490"/>
                  <a:pt x="1538" y="489"/>
                </a:cubicBezTo>
                <a:cubicBezTo>
                  <a:pt x="1540" y="488"/>
                  <a:pt x="1540" y="488"/>
                  <a:pt x="1540" y="488"/>
                </a:cubicBezTo>
                <a:cubicBezTo>
                  <a:pt x="1540" y="487"/>
                  <a:pt x="1540" y="487"/>
                  <a:pt x="1541" y="486"/>
                </a:cubicBezTo>
                <a:cubicBezTo>
                  <a:pt x="1541" y="486"/>
                  <a:pt x="1542" y="486"/>
                  <a:pt x="1542" y="485"/>
                </a:cubicBezTo>
                <a:close/>
                <a:moveTo>
                  <a:pt x="1487" y="537"/>
                </a:moveTo>
                <a:cubicBezTo>
                  <a:pt x="1485" y="535"/>
                  <a:pt x="1483" y="535"/>
                  <a:pt x="1482" y="537"/>
                </a:cubicBezTo>
                <a:cubicBezTo>
                  <a:pt x="1470" y="549"/>
                  <a:pt x="1470" y="549"/>
                  <a:pt x="1470" y="549"/>
                </a:cubicBezTo>
                <a:cubicBezTo>
                  <a:pt x="1469" y="550"/>
                  <a:pt x="1469" y="552"/>
                  <a:pt x="1470" y="553"/>
                </a:cubicBezTo>
                <a:cubicBezTo>
                  <a:pt x="1471" y="554"/>
                  <a:pt x="1472" y="554"/>
                  <a:pt x="1472" y="554"/>
                </a:cubicBezTo>
                <a:cubicBezTo>
                  <a:pt x="1473" y="554"/>
                  <a:pt x="1474" y="554"/>
                  <a:pt x="1475" y="553"/>
                </a:cubicBezTo>
                <a:cubicBezTo>
                  <a:pt x="1487" y="541"/>
                  <a:pt x="1487" y="541"/>
                  <a:pt x="1487" y="541"/>
                </a:cubicBezTo>
                <a:cubicBezTo>
                  <a:pt x="1488" y="540"/>
                  <a:pt x="1488" y="538"/>
                  <a:pt x="1487" y="537"/>
                </a:cubicBezTo>
                <a:close/>
                <a:moveTo>
                  <a:pt x="1497" y="540"/>
                </a:moveTo>
                <a:cubicBezTo>
                  <a:pt x="1498" y="541"/>
                  <a:pt x="1499" y="541"/>
                  <a:pt x="1499" y="541"/>
                </a:cubicBezTo>
                <a:cubicBezTo>
                  <a:pt x="1500" y="541"/>
                  <a:pt x="1501" y="541"/>
                  <a:pt x="1502" y="540"/>
                </a:cubicBezTo>
                <a:cubicBezTo>
                  <a:pt x="1510" y="532"/>
                  <a:pt x="1510" y="532"/>
                  <a:pt x="1510" y="532"/>
                </a:cubicBezTo>
                <a:cubicBezTo>
                  <a:pt x="1511" y="531"/>
                  <a:pt x="1511" y="529"/>
                  <a:pt x="1510" y="528"/>
                </a:cubicBezTo>
                <a:cubicBezTo>
                  <a:pt x="1508" y="526"/>
                  <a:pt x="1507" y="526"/>
                  <a:pt x="1505" y="528"/>
                </a:cubicBezTo>
                <a:cubicBezTo>
                  <a:pt x="1497" y="536"/>
                  <a:pt x="1497" y="536"/>
                  <a:pt x="1497" y="536"/>
                </a:cubicBezTo>
                <a:cubicBezTo>
                  <a:pt x="1496" y="537"/>
                  <a:pt x="1496" y="539"/>
                  <a:pt x="1497" y="540"/>
                </a:cubicBezTo>
                <a:close/>
                <a:moveTo>
                  <a:pt x="1458" y="583"/>
                </a:moveTo>
                <a:cubicBezTo>
                  <a:pt x="1464" y="578"/>
                  <a:pt x="1464" y="578"/>
                  <a:pt x="1464" y="578"/>
                </a:cubicBezTo>
                <a:cubicBezTo>
                  <a:pt x="1469" y="572"/>
                  <a:pt x="1469" y="572"/>
                  <a:pt x="1469" y="572"/>
                </a:cubicBezTo>
                <a:cubicBezTo>
                  <a:pt x="1471" y="571"/>
                  <a:pt x="1471" y="569"/>
                  <a:pt x="1469" y="568"/>
                </a:cubicBezTo>
                <a:cubicBezTo>
                  <a:pt x="1468" y="567"/>
                  <a:pt x="1466" y="567"/>
                  <a:pt x="1465" y="568"/>
                </a:cubicBezTo>
                <a:cubicBezTo>
                  <a:pt x="1460" y="573"/>
                  <a:pt x="1460" y="573"/>
                  <a:pt x="1460" y="573"/>
                </a:cubicBezTo>
                <a:cubicBezTo>
                  <a:pt x="1454" y="579"/>
                  <a:pt x="1454" y="579"/>
                  <a:pt x="1454" y="579"/>
                </a:cubicBezTo>
                <a:cubicBezTo>
                  <a:pt x="1453" y="580"/>
                  <a:pt x="1453" y="582"/>
                  <a:pt x="1454" y="583"/>
                </a:cubicBezTo>
                <a:cubicBezTo>
                  <a:pt x="1454" y="584"/>
                  <a:pt x="1455" y="584"/>
                  <a:pt x="1456" y="584"/>
                </a:cubicBezTo>
                <a:cubicBezTo>
                  <a:pt x="1457" y="584"/>
                  <a:pt x="1458" y="584"/>
                  <a:pt x="1458" y="583"/>
                </a:cubicBezTo>
                <a:close/>
                <a:moveTo>
                  <a:pt x="1513" y="527"/>
                </a:moveTo>
                <a:cubicBezTo>
                  <a:pt x="1514" y="527"/>
                  <a:pt x="1515" y="527"/>
                  <a:pt x="1515" y="526"/>
                </a:cubicBezTo>
                <a:cubicBezTo>
                  <a:pt x="1521" y="520"/>
                  <a:pt x="1521" y="520"/>
                  <a:pt x="1521" y="520"/>
                </a:cubicBezTo>
                <a:cubicBezTo>
                  <a:pt x="1522" y="519"/>
                  <a:pt x="1522" y="517"/>
                  <a:pt x="1521" y="516"/>
                </a:cubicBezTo>
                <a:cubicBezTo>
                  <a:pt x="1520" y="515"/>
                  <a:pt x="1518" y="515"/>
                  <a:pt x="1517" y="516"/>
                </a:cubicBezTo>
                <a:cubicBezTo>
                  <a:pt x="1511" y="522"/>
                  <a:pt x="1511" y="522"/>
                  <a:pt x="1511" y="522"/>
                </a:cubicBezTo>
                <a:cubicBezTo>
                  <a:pt x="1510" y="523"/>
                  <a:pt x="1510" y="525"/>
                  <a:pt x="1511" y="526"/>
                </a:cubicBezTo>
                <a:cubicBezTo>
                  <a:pt x="1512" y="527"/>
                  <a:pt x="1512" y="527"/>
                  <a:pt x="1513" y="527"/>
                </a:cubicBezTo>
                <a:close/>
                <a:moveTo>
                  <a:pt x="1539" y="512"/>
                </a:moveTo>
                <a:cubicBezTo>
                  <a:pt x="1538" y="511"/>
                  <a:pt x="1536" y="511"/>
                  <a:pt x="1534" y="512"/>
                </a:cubicBezTo>
                <a:cubicBezTo>
                  <a:pt x="1526" y="521"/>
                  <a:pt x="1526" y="521"/>
                  <a:pt x="1526" y="521"/>
                </a:cubicBezTo>
                <a:cubicBezTo>
                  <a:pt x="1524" y="522"/>
                  <a:pt x="1524" y="524"/>
                  <a:pt x="1526" y="526"/>
                </a:cubicBezTo>
                <a:cubicBezTo>
                  <a:pt x="1526" y="526"/>
                  <a:pt x="1527" y="527"/>
                  <a:pt x="1528" y="527"/>
                </a:cubicBezTo>
                <a:cubicBezTo>
                  <a:pt x="1529" y="527"/>
                  <a:pt x="1529" y="526"/>
                  <a:pt x="1530" y="526"/>
                </a:cubicBezTo>
                <a:cubicBezTo>
                  <a:pt x="1539" y="517"/>
                  <a:pt x="1539" y="517"/>
                  <a:pt x="1539" y="517"/>
                </a:cubicBezTo>
                <a:cubicBezTo>
                  <a:pt x="1540" y="516"/>
                  <a:pt x="1540" y="514"/>
                  <a:pt x="1539" y="512"/>
                </a:cubicBezTo>
                <a:close/>
                <a:moveTo>
                  <a:pt x="1502" y="552"/>
                </a:moveTo>
                <a:cubicBezTo>
                  <a:pt x="1503" y="552"/>
                  <a:pt x="1504" y="552"/>
                  <a:pt x="1504" y="551"/>
                </a:cubicBezTo>
                <a:cubicBezTo>
                  <a:pt x="1510" y="546"/>
                  <a:pt x="1510" y="546"/>
                  <a:pt x="1510" y="546"/>
                </a:cubicBezTo>
                <a:cubicBezTo>
                  <a:pt x="1510" y="546"/>
                  <a:pt x="1510" y="545"/>
                  <a:pt x="1510" y="545"/>
                </a:cubicBezTo>
                <a:cubicBezTo>
                  <a:pt x="1510" y="545"/>
                  <a:pt x="1510" y="545"/>
                  <a:pt x="1511" y="545"/>
                </a:cubicBezTo>
                <a:cubicBezTo>
                  <a:pt x="1525" y="531"/>
                  <a:pt x="1525" y="531"/>
                  <a:pt x="1525" y="531"/>
                </a:cubicBezTo>
                <a:cubicBezTo>
                  <a:pt x="1526" y="530"/>
                  <a:pt x="1526" y="528"/>
                  <a:pt x="1525" y="527"/>
                </a:cubicBezTo>
                <a:cubicBezTo>
                  <a:pt x="1523" y="525"/>
                  <a:pt x="1521" y="525"/>
                  <a:pt x="1520" y="527"/>
                </a:cubicBezTo>
                <a:cubicBezTo>
                  <a:pt x="1506" y="541"/>
                  <a:pt x="1506" y="541"/>
                  <a:pt x="1506" y="541"/>
                </a:cubicBezTo>
                <a:cubicBezTo>
                  <a:pt x="1506" y="541"/>
                  <a:pt x="1506" y="541"/>
                  <a:pt x="1506" y="541"/>
                </a:cubicBezTo>
                <a:cubicBezTo>
                  <a:pt x="1506" y="541"/>
                  <a:pt x="1506" y="541"/>
                  <a:pt x="1506" y="541"/>
                </a:cubicBezTo>
                <a:cubicBezTo>
                  <a:pt x="1500" y="547"/>
                  <a:pt x="1500" y="547"/>
                  <a:pt x="1500" y="547"/>
                </a:cubicBezTo>
                <a:cubicBezTo>
                  <a:pt x="1499" y="548"/>
                  <a:pt x="1499" y="550"/>
                  <a:pt x="1500" y="551"/>
                </a:cubicBezTo>
                <a:cubicBezTo>
                  <a:pt x="1500" y="552"/>
                  <a:pt x="1501" y="552"/>
                  <a:pt x="1502" y="552"/>
                </a:cubicBezTo>
                <a:close/>
                <a:moveTo>
                  <a:pt x="1480" y="581"/>
                </a:moveTo>
                <a:cubicBezTo>
                  <a:pt x="1477" y="584"/>
                  <a:pt x="1477" y="584"/>
                  <a:pt x="1477" y="584"/>
                </a:cubicBezTo>
                <a:cubicBezTo>
                  <a:pt x="1476" y="585"/>
                  <a:pt x="1476" y="587"/>
                  <a:pt x="1477" y="588"/>
                </a:cubicBezTo>
                <a:cubicBezTo>
                  <a:pt x="1478" y="589"/>
                  <a:pt x="1479" y="589"/>
                  <a:pt x="1479" y="589"/>
                </a:cubicBezTo>
                <a:cubicBezTo>
                  <a:pt x="1480" y="589"/>
                  <a:pt x="1481" y="589"/>
                  <a:pt x="1481" y="588"/>
                </a:cubicBezTo>
                <a:cubicBezTo>
                  <a:pt x="1484" y="586"/>
                  <a:pt x="1484" y="586"/>
                  <a:pt x="1484" y="586"/>
                </a:cubicBezTo>
                <a:cubicBezTo>
                  <a:pt x="1485" y="584"/>
                  <a:pt x="1485" y="582"/>
                  <a:pt x="1484" y="581"/>
                </a:cubicBezTo>
                <a:cubicBezTo>
                  <a:pt x="1483" y="580"/>
                  <a:pt x="1481" y="580"/>
                  <a:pt x="1480" y="581"/>
                </a:cubicBezTo>
                <a:close/>
                <a:moveTo>
                  <a:pt x="1553" y="507"/>
                </a:moveTo>
                <a:cubicBezTo>
                  <a:pt x="1551" y="509"/>
                  <a:pt x="1551" y="509"/>
                  <a:pt x="1551" y="509"/>
                </a:cubicBezTo>
                <a:cubicBezTo>
                  <a:pt x="1551" y="510"/>
                  <a:pt x="1551" y="510"/>
                  <a:pt x="1551" y="510"/>
                </a:cubicBezTo>
                <a:cubicBezTo>
                  <a:pt x="1551" y="510"/>
                  <a:pt x="1551" y="510"/>
                  <a:pt x="1550" y="510"/>
                </a:cubicBezTo>
                <a:cubicBezTo>
                  <a:pt x="1546" y="515"/>
                  <a:pt x="1546" y="515"/>
                  <a:pt x="1546" y="515"/>
                </a:cubicBezTo>
                <a:cubicBezTo>
                  <a:pt x="1545" y="516"/>
                  <a:pt x="1545" y="518"/>
                  <a:pt x="1546" y="519"/>
                </a:cubicBezTo>
                <a:cubicBezTo>
                  <a:pt x="1547" y="520"/>
                  <a:pt x="1548" y="520"/>
                  <a:pt x="1548" y="520"/>
                </a:cubicBezTo>
                <a:cubicBezTo>
                  <a:pt x="1549" y="520"/>
                  <a:pt x="1550" y="520"/>
                  <a:pt x="1550" y="519"/>
                </a:cubicBezTo>
                <a:cubicBezTo>
                  <a:pt x="1555" y="515"/>
                  <a:pt x="1555" y="515"/>
                  <a:pt x="1555" y="515"/>
                </a:cubicBezTo>
                <a:cubicBezTo>
                  <a:pt x="1555" y="515"/>
                  <a:pt x="1555" y="514"/>
                  <a:pt x="1555" y="514"/>
                </a:cubicBezTo>
                <a:cubicBezTo>
                  <a:pt x="1555" y="514"/>
                  <a:pt x="1556" y="514"/>
                  <a:pt x="1556" y="514"/>
                </a:cubicBezTo>
                <a:cubicBezTo>
                  <a:pt x="1558" y="512"/>
                  <a:pt x="1558" y="512"/>
                  <a:pt x="1558" y="512"/>
                </a:cubicBezTo>
                <a:cubicBezTo>
                  <a:pt x="1559" y="511"/>
                  <a:pt x="1559" y="509"/>
                  <a:pt x="1558" y="507"/>
                </a:cubicBezTo>
                <a:cubicBezTo>
                  <a:pt x="1556" y="506"/>
                  <a:pt x="1555" y="506"/>
                  <a:pt x="1553" y="507"/>
                </a:cubicBezTo>
                <a:close/>
                <a:moveTo>
                  <a:pt x="1518" y="543"/>
                </a:moveTo>
                <a:cubicBezTo>
                  <a:pt x="1511" y="549"/>
                  <a:pt x="1511" y="549"/>
                  <a:pt x="1511" y="549"/>
                </a:cubicBezTo>
                <a:cubicBezTo>
                  <a:pt x="1510" y="551"/>
                  <a:pt x="1510" y="553"/>
                  <a:pt x="1511" y="554"/>
                </a:cubicBezTo>
                <a:cubicBezTo>
                  <a:pt x="1512" y="554"/>
                  <a:pt x="1513" y="555"/>
                  <a:pt x="1514" y="555"/>
                </a:cubicBezTo>
                <a:cubicBezTo>
                  <a:pt x="1514" y="555"/>
                  <a:pt x="1515" y="554"/>
                  <a:pt x="1516" y="554"/>
                </a:cubicBezTo>
                <a:cubicBezTo>
                  <a:pt x="1522" y="548"/>
                  <a:pt x="1522" y="548"/>
                  <a:pt x="1522" y="548"/>
                </a:cubicBezTo>
                <a:cubicBezTo>
                  <a:pt x="1523" y="546"/>
                  <a:pt x="1523" y="545"/>
                  <a:pt x="1522" y="543"/>
                </a:cubicBezTo>
                <a:cubicBezTo>
                  <a:pt x="1521" y="542"/>
                  <a:pt x="1519" y="542"/>
                  <a:pt x="1518" y="543"/>
                </a:cubicBezTo>
                <a:close/>
                <a:moveTo>
                  <a:pt x="1502" y="566"/>
                </a:moveTo>
                <a:cubicBezTo>
                  <a:pt x="1503" y="566"/>
                  <a:pt x="1504" y="566"/>
                  <a:pt x="1504" y="565"/>
                </a:cubicBezTo>
                <a:cubicBezTo>
                  <a:pt x="1509" y="560"/>
                  <a:pt x="1509" y="560"/>
                  <a:pt x="1509" y="560"/>
                </a:cubicBezTo>
                <a:cubicBezTo>
                  <a:pt x="1511" y="559"/>
                  <a:pt x="1511" y="557"/>
                  <a:pt x="1509" y="556"/>
                </a:cubicBezTo>
                <a:cubicBezTo>
                  <a:pt x="1508" y="555"/>
                  <a:pt x="1506" y="555"/>
                  <a:pt x="1505" y="556"/>
                </a:cubicBezTo>
                <a:cubicBezTo>
                  <a:pt x="1500" y="561"/>
                  <a:pt x="1500" y="561"/>
                  <a:pt x="1500" y="561"/>
                </a:cubicBezTo>
                <a:cubicBezTo>
                  <a:pt x="1499" y="562"/>
                  <a:pt x="1499" y="564"/>
                  <a:pt x="1500" y="565"/>
                </a:cubicBezTo>
                <a:cubicBezTo>
                  <a:pt x="1500" y="566"/>
                  <a:pt x="1501" y="566"/>
                  <a:pt x="1502" y="566"/>
                </a:cubicBezTo>
                <a:close/>
                <a:moveTo>
                  <a:pt x="1495" y="588"/>
                </a:moveTo>
                <a:cubicBezTo>
                  <a:pt x="1495" y="588"/>
                  <a:pt x="1496" y="587"/>
                  <a:pt x="1497" y="587"/>
                </a:cubicBezTo>
                <a:cubicBezTo>
                  <a:pt x="1499" y="584"/>
                  <a:pt x="1499" y="584"/>
                  <a:pt x="1499" y="584"/>
                </a:cubicBezTo>
                <a:cubicBezTo>
                  <a:pt x="1500" y="583"/>
                  <a:pt x="1500" y="581"/>
                  <a:pt x="1499" y="580"/>
                </a:cubicBezTo>
                <a:cubicBezTo>
                  <a:pt x="1498" y="579"/>
                  <a:pt x="1496" y="579"/>
                  <a:pt x="1495" y="580"/>
                </a:cubicBezTo>
                <a:cubicBezTo>
                  <a:pt x="1492" y="582"/>
                  <a:pt x="1492" y="582"/>
                  <a:pt x="1492" y="582"/>
                </a:cubicBezTo>
                <a:cubicBezTo>
                  <a:pt x="1491" y="584"/>
                  <a:pt x="1491" y="585"/>
                  <a:pt x="1492" y="587"/>
                </a:cubicBezTo>
                <a:cubicBezTo>
                  <a:pt x="1493" y="587"/>
                  <a:pt x="1494" y="588"/>
                  <a:pt x="1495" y="588"/>
                </a:cubicBezTo>
                <a:close/>
                <a:moveTo>
                  <a:pt x="1557" y="526"/>
                </a:moveTo>
                <a:cubicBezTo>
                  <a:pt x="1559" y="525"/>
                  <a:pt x="1559" y="525"/>
                  <a:pt x="1559" y="525"/>
                </a:cubicBezTo>
                <a:cubicBezTo>
                  <a:pt x="1560" y="523"/>
                  <a:pt x="1560" y="521"/>
                  <a:pt x="1559" y="520"/>
                </a:cubicBezTo>
                <a:cubicBezTo>
                  <a:pt x="1558" y="519"/>
                  <a:pt x="1556" y="519"/>
                  <a:pt x="1555" y="520"/>
                </a:cubicBezTo>
                <a:cubicBezTo>
                  <a:pt x="1553" y="522"/>
                  <a:pt x="1553" y="522"/>
                  <a:pt x="1553" y="522"/>
                </a:cubicBezTo>
                <a:cubicBezTo>
                  <a:pt x="1547" y="528"/>
                  <a:pt x="1547" y="528"/>
                  <a:pt x="1547" y="528"/>
                </a:cubicBezTo>
                <a:cubicBezTo>
                  <a:pt x="1546" y="529"/>
                  <a:pt x="1546" y="531"/>
                  <a:pt x="1547" y="532"/>
                </a:cubicBezTo>
                <a:cubicBezTo>
                  <a:pt x="1548" y="533"/>
                  <a:pt x="1548" y="533"/>
                  <a:pt x="1549" y="533"/>
                </a:cubicBezTo>
                <a:cubicBezTo>
                  <a:pt x="1550" y="533"/>
                  <a:pt x="1551" y="533"/>
                  <a:pt x="1551" y="532"/>
                </a:cubicBezTo>
                <a:lnTo>
                  <a:pt x="1557" y="526"/>
                </a:lnTo>
                <a:close/>
                <a:moveTo>
                  <a:pt x="1519" y="564"/>
                </a:moveTo>
                <a:cubicBezTo>
                  <a:pt x="1526" y="557"/>
                  <a:pt x="1526" y="557"/>
                  <a:pt x="1526" y="557"/>
                </a:cubicBezTo>
                <a:cubicBezTo>
                  <a:pt x="1527" y="556"/>
                  <a:pt x="1527" y="554"/>
                  <a:pt x="1526" y="553"/>
                </a:cubicBezTo>
                <a:cubicBezTo>
                  <a:pt x="1525" y="552"/>
                  <a:pt x="1523" y="552"/>
                  <a:pt x="1522" y="553"/>
                </a:cubicBezTo>
                <a:cubicBezTo>
                  <a:pt x="1515" y="560"/>
                  <a:pt x="1515" y="560"/>
                  <a:pt x="1515" y="560"/>
                </a:cubicBezTo>
                <a:cubicBezTo>
                  <a:pt x="1514" y="561"/>
                  <a:pt x="1514" y="563"/>
                  <a:pt x="1515" y="564"/>
                </a:cubicBezTo>
                <a:cubicBezTo>
                  <a:pt x="1516" y="565"/>
                  <a:pt x="1517" y="565"/>
                  <a:pt x="1517" y="565"/>
                </a:cubicBezTo>
                <a:cubicBezTo>
                  <a:pt x="1518" y="565"/>
                  <a:pt x="1519" y="565"/>
                  <a:pt x="1519" y="564"/>
                </a:cubicBezTo>
                <a:close/>
                <a:moveTo>
                  <a:pt x="1499" y="594"/>
                </a:moveTo>
                <a:cubicBezTo>
                  <a:pt x="1499" y="595"/>
                  <a:pt x="1500" y="595"/>
                  <a:pt x="1501" y="595"/>
                </a:cubicBezTo>
                <a:cubicBezTo>
                  <a:pt x="1502" y="595"/>
                  <a:pt x="1503" y="595"/>
                  <a:pt x="1503" y="594"/>
                </a:cubicBezTo>
                <a:cubicBezTo>
                  <a:pt x="1509" y="589"/>
                  <a:pt x="1509" y="589"/>
                  <a:pt x="1509" y="589"/>
                </a:cubicBezTo>
                <a:cubicBezTo>
                  <a:pt x="1513" y="584"/>
                  <a:pt x="1513" y="584"/>
                  <a:pt x="1513" y="584"/>
                </a:cubicBezTo>
                <a:cubicBezTo>
                  <a:pt x="1514" y="583"/>
                  <a:pt x="1514" y="581"/>
                  <a:pt x="1513" y="580"/>
                </a:cubicBezTo>
                <a:cubicBezTo>
                  <a:pt x="1512" y="579"/>
                  <a:pt x="1510" y="579"/>
                  <a:pt x="1509" y="580"/>
                </a:cubicBezTo>
                <a:cubicBezTo>
                  <a:pt x="1504" y="585"/>
                  <a:pt x="1504" y="585"/>
                  <a:pt x="1504" y="585"/>
                </a:cubicBezTo>
                <a:cubicBezTo>
                  <a:pt x="1499" y="590"/>
                  <a:pt x="1499" y="590"/>
                  <a:pt x="1499" y="590"/>
                </a:cubicBezTo>
                <a:cubicBezTo>
                  <a:pt x="1498" y="591"/>
                  <a:pt x="1498" y="593"/>
                  <a:pt x="1499" y="594"/>
                </a:cubicBezTo>
                <a:close/>
                <a:moveTo>
                  <a:pt x="1549" y="544"/>
                </a:moveTo>
                <a:cubicBezTo>
                  <a:pt x="1547" y="543"/>
                  <a:pt x="1546" y="543"/>
                  <a:pt x="1544" y="544"/>
                </a:cubicBezTo>
                <a:cubicBezTo>
                  <a:pt x="1541" y="548"/>
                  <a:pt x="1541" y="548"/>
                  <a:pt x="1541" y="548"/>
                </a:cubicBezTo>
                <a:cubicBezTo>
                  <a:pt x="1539" y="549"/>
                  <a:pt x="1539" y="551"/>
                  <a:pt x="1541" y="553"/>
                </a:cubicBezTo>
                <a:cubicBezTo>
                  <a:pt x="1541" y="553"/>
                  <a:pt x="1542" y="553"/>
                  <a:pt x="1543" y="553"/>
                </a:cubicBezTo>
                <a:cubicBezTo>
                  <a:pt x="1544" y="553"/>
                  <a:pt x="1544" y="553"/>
                  <a:pt x="1545" y="553"/>
                </a:cubicBezTo>
                <a:cubicBezTo>
                  <a:pt x="1549" y="549"/>
                  <a:pt x="1549" y="549"/>
                  <a:pt x="1549" y="549"/>
                </a:cubicBezTo>
                <a:cubicBezTo>
                  <a:pt x="1550" y="548"/>
                  <a:pt x="1550" y="546"/>
                  <a:pt x="1549" y="544"/>
                </a:cubicBezTo>
                <a:close/>
                <a:moveTo>
                  <a:pt x="1566" y="523"/>
                </a:moveTo>
                <a:cubicBezTo>
                  <a:pt x="1563" y="525"/>
                  <a:pt x="1563" y="525"/>
                  <a:pt x="1563" y="525"/>
                </a:cubicBezTo>
                <a:cubicBezTo>
                  <a:pt x="1562" y="527"/>
                  <a:pt x="1562" y="528"/>
                  <a:pt x="1563" y="530"/>
                </a:cubicBezTo>
                <a:cubicBezTo>
                  <a:pt x="1564" y="530"/>
                  <a:pt x="1565" y="531"/>
                  <a:pt x="1566" y="531"/>
                </a:cubicBezTo>
                <a:cubicBezTo>
                  <a:pt x="1566" y="531"/>
                  <a:pt x="1567" y="530"/>
                  <a:pt x="1568" y="530"/>
                </a:cubicBezTo>
                <a:cubicBezTo>
                  <a:pt x="1570" y="527"/>
                  <a:pt x="1570" y="527"/>
                  <a:pt x="1570" y="527"/>
                </a:cubicBezTo>
                <a:cubicBezTo>
                  <a:pt x="1572" y="526"/>
                  <a:pt x="1572" y="524"/>
                  <a:pt x="1570" y="523"/>
                </a:cubicBezTo>
                <a:cubicBezTo>
                  <a:pt x="1569" y="521"/>
                  <a:pt x="1567" y="521"/>
                  <a:pt x="1566" y="523"/>
                </a:cubicBezTo>
                <a:close/>
                <a:moveTo>
                  <a:pt x="1581" y="530"/>
                </a:moveTo>
                <a:cubicBezTo>
                  <a:pt x="1582" y="529"/>
                  <a:pt x="1582" y="527"/>
                  <a:pt x="1581" y="526"/>
                </a:cubicBezTo>
                <a:cubicBezTo>
                  <a:pt x="1580" y="525"/>
                  <a:pt x="1578" y="525"/>
                  <a:pt x="1577" y="526"/>
                </a:cubicBezTo>
                <a:cubicBezTo>
                  <a:pt x="1569" y="534"/>
                  <a:pt x="1569" y="534"/>
                  <a:pt x="1569" y="534"/>
                </a:cubicBezTo>
                <a:cubicBezTo>
                  <a:pt x="1568" y="535"/>
                  <a:pt x="1568" y="537"/>
                  <a:pt x="1569" y="538"/>
                </a:cubicBezTo>
                <a:cubicBezTo>
                  <a:pt x="1570" y="539"/>
                  <a:pt x="1570" y="539"/>
                  <a:pt x="1571" y="539"/>
                </a:cubicBezTo>
                <a:cubicBezTo>
                  <a:pt x="1572" y="539"/>
                  <a:pt x="1573" y="539"/>
                  <a:pt x="1573" y="538"/>
                </a:cubicBezTo>
                <a:lnTo>
                  <a:pt x="1581" y="530"/>
                </a:lnTo>
                <a:close/>
                <a:moveTo>
                  <a:pt x="1558" y="552"/>
                </a:moveTo>
                <a:cubicBezTo>
                  <a:pt x="1559" y="552"/>
                  <a:pt x="1559" y="552"/>
                  <a:pt x="1560" y="551"/>
                </a:cubicBezTo>
                <a:cubicBezTo>
                  <a:pt x="1565" y="547"/>
                  <a:pt x="1565" y="547"/>
                  <a:pt x="1565" y="547"/>
                </a:cubicBezTo>
                <a:cubicBezTo>
                  <a:pt x="1566" y="545"/>
                  <a:pt x="1566" y="543"/>
                  <a:pt x="1565" y="542"/>
                </a:cubicBezTo>
                <a:cubicBezTo>
                  <a:pt x="1564" y="541"/>
                  <a:pt x="1562" y="541"/>
                  <a:pt x="1560" y="542"/>
                </a:cubicBezTo>
                <a:cubicBezTo>
                  <a:pt x="1556" y="547"/>
                  <a:pt x="1556" y="547"/>
                  <a:pt x="1556" y="547"/>
                </a:cubicBezTo>
                <a:cubicBezTo>
                  <a:pt x="1555" y="548"/>
                  <a:pt x="1555" y="550"/>
                  <a:pt x="1556" y="551"/>
                </a:cubicBezTo>
                <a:cubicBezTo>
                  <a:pt x="1556" y="552"/>
                  <a:pt x="1557" y="552"/>
                  <a:pt x="1558" y="552"/>
                </a:cubicBezTo>
                <a:close/>
                <a:moveTo>
                  <a:pt x="1529" y="595"/>
                </a:moveTo>
                <a:cubicBezTo>
                  <a:pt x="1530" y="595"/>
                  <a:pt x="1531" y="595"/>
                  <a:pt x="1531" y="594"/>
                </a:cubicBezTo>
                <a:cubicBezTo>
                  <a:pt x="1533" y="592"/>
                  <a:pt x="1533" y="592"/>
                  <a:pt x="1533" y="592"/>
                </a:cubicBezTo>
                <a:cubicBezTo>
                  <a:pt x="1533" y="592"/>
                  <a:pt x="1533" y="592"/>
                  <a:pt x="1533" y="592"/>
                </a:cubicBezTo>
                <a:cubicBezTo>
                  <a:pt x="1533" y="592"/>
                  <a:pt x="1533" y="592"/>
                  <a:pt x="1533" y="592"/>
                </a:cubicBezTo>
                <a:cubicBezTo>
                  <a:pt x="1534" y="592"/>
                  <a:pt x="1534" y="592"/>
                  <a:pt x="1534" y="592"/>
                </a:cubicBezTo>
                <a:cubicBezTo>
                  <a:pt x="1534" y="592"/>
                  <a:pt x="1534" y="592"/>
                  <a:pt x="1534" y="592"/>
                </a:cubicBezTo>
                <a:cubicBezTo>
                  <a:pt x="1543" y="583"/>
                  <a:pt x="1543" y="583"/>
                  <a:pt x="1543" y="583"/>
                </a:cubicBezTo>
                <a:cubicBezTo>
                  <a:pt x="1544" y="582"/>
                  <a:pt x="1544" y="580"/>
                  <a:pt x="1543" y="579"/>
                </a:cubicBezTo>
                <a:cubicBezTo>
                  <a:pt x="1541" y="577"/>
                  <a:pt x="1539" y="577"/>
                  <a:pt x="1538" y="579"/>
                </a:cubicBezTo>
                <a:cubicBezTo>
                  <a:pt x="1530" y="587"/>
                  <a:pt x="1530" y="587"/>
                  <a:pt x="1530" y="587"/>
                </a:cubicBezTo>
                <a:cubicBezTo>
                  <a:pt x="1530" y="587"/>
                  <a:pt x="1529" y="587"/>
                  <a:pt x="1529" y="587"/>
                </a:cubicBezTo>
                <a:cubicBezTo>
                  <a:pt x="1529" y="587"/>
                  <a:pt x="1529" y="588"/>
                  <a:pt x="1529" y="588"/>
                </a:cubicBezTo>
                <a:cubicBezTo>
                  <a:pt x="1529" y="588"/>
                  <a:pt x="1529" y="588"/>
                  <a:pt x="1529" y="588"/>
                </a:cubicBezTo>
                <a:cubicBezTo>
                  <a:pt x="1527" y="590"/>
                  <a:pt x="1527" y="590"/>
                  <a:pt x="1527" y="590"/>
                </a:cubicBezTo>
                <a:cubicBezTo>
                  <a:pt x="1526" y="591"/>
                  <a:pt x="1526" y="593"/>
                  <a:pt x="1527" y="594"/>
                </a:cubicBezTo>
                <a:cubicBezTo>
                  <a:pt x="1527" y="595"/>
                  <a:pt x="1528" y="595"/>
                  <a:pt x="1529" y="595"/>
                </a:cubicBezTo>
                <a:close/>
                <a:moveTo>
                  <a:pt x="1576" y="548"/>
                </a:moveTo>
                <a:cubicBezTo>
                  <a:pt x="1577" y="548"/>
                  <a:pt x="1577" y="548"/>
                  <a:pt x="1578" y="547"/>
                </a:cubicBezTo>
                <a:cubicBezTo>
                  <a:pt x="1590" y="535"/>
                  <a:pt x="1590" y="535"/>
                  <a:pt x="1590" y="535"/>
                </a:cubicBezTo>
                <a:cubicBezTo>
                  <a:pt x="1592" y="534"/>
                  <a:pt x="1592" y="532"/>
                  <a:pt x="1590" y="531"/>
                </a:cubicBezTo>
                <a:cubicBezTo>
                  <a:pt x="1589" y="529"/>
                  <a:pt x="1587" y="529"/>
                  <a:pt x="1586" y="531"/>
                </a:cubicBezTo>
                <a:cubicBezTo>
                  <a:pt x="1576" y="541"/>
                  <a:pt x="1576" y="541"/>
                  <a:pt x="1576" y="541"/>
                </a:cubicBezTo>
                <a:cubicBezTo>
                  <a:pt x="1574" y="543"/>
                  <a:pt x="1574" y="543"/>
                  <a:pt x="1574" y="543"/>
                </a:cubicBezTo>
                <a:cubicBezTo>
                  <a:pt x="1572" y="544"/>
                  <a:pt x="1572" y="546"/>
                  <a:pt x="1574" y="547"/>
                </a:cubicBezTo>
                <a:cubicBezTo>
                  <a:pt x="1574" y="548"/>
                  <a:pt x="1575" y="548"/>
                  <a:pt x="1576" y="548"/>
                </a:cubicBezTo>
                <a:close/>
                <a:moveTo>
                  <a:pt x="1582" y="556"/>
                </a:moveTo>
                <a:cubicBezTo>
                  <a:pt x="1582" y="556"/>
                  <a:pt x="1583" y="556"/>
                  <a:pt x="1584" y="556"/>
                </a:cubicBezTo>
                <a:cubicBezTo>
                  <a:pt x="1593" y="546"/>
                  <a:pt x="1593" y="546"/>
                  <a:pt x="1593" y="546"/>
                </a:cubicBezTo>
                <a:cubicBezTo>
                  <a:pt x="1594" y="545"/>
                  <a:pt x="1594" y="543"/>
                  <a:pt x="1593" y="542"/>
                </a:cubicBezTo>
                <a:cubicBezTo>
                  <a:pt x="1592" y="541"/>
                  <a:pt x="1590" y="541"/>
                  <a:pt x="1589" y="542"/>
                </a:cubicBezTo>
                <a:cubicBezTo>
                  <a:pt x="1579" y="551"/>
                  <a:pt x="1579" y="551"/>
                  <a:pt x="1579" y="551"/>
                </a:cubicBezTo>
                <a:cubicBezTo>
                  <a:pt x="1578" y="552"/>
                  <a:pt x="1578" y="554"/>
                  <a:pt x="1579" y="556"/>
                </a:cubicBezTo>
                <a:cubicBezTo>
                  <a:pt x="1580" y="556"/>
                  <a:pt x="1581" y="556"/>
                  <a:pt x="1582" y="556"/>
                </a:cubicBezTo>
                <a:close/>
                <a:moveTo>
                  <a:pt x="1450" y="686"/>
                </a:moveTo>
                <a:cubicBezTo>
                  <a:pt x="1450" y="686"/>
                  <a:pt x="1451" y="686"/>
                  <a:pt x="1452" y="686"/>
                </a:cubicBezTo>
                <a:cubicBezTo>
                  <a:pt x="1452" y="686"/>
                  <a:pt x="1453" y="686"/>
                  <a:pt x="1454" y="686"/>
                </a:cubicBezTo>
                <a:cubicBezTo>
                  <a:pt x="1472" y="668"/>
                  <a:pt x="1472" y="668"/>
                  <a:pt x="1472" y="668"/>
                </a:cubicBezTo>
                <a:cubicBezTo>
                  <a:pt x="1473" y="667"/>
                  <a:pt x="1473" y="665"/>
                  <a:pt x="1472" y="664"/>
                </a:cubicBezTo>
                <a:cubicBezTo>
                  <a:pt x="1470" y="662"/>
                  <a:pt x="1468" y="662"/>
                  <a:pt x="1467" y="664"/>
                </a:cubicBezTo>
                <a:cubicBezTo>
                  <a:pt x="1450" y="681"/>
                  <a:pt x="1450" y="681"/>
                  <a:pt x="1450" y="681"/>
                </a:cubicBezTo>
                <a:cubicBezTo>
                  <a:pt x="1448" y="682"/>
                  <a:pt x="1448" y="684"/>
                  <a:pt x="1450" y="686"/>
                </a:cubicBezTo>
                <a:close/>
                <a:moveTo>
                  <a:pt x="1509" y="643"/>
                </a:moveTo>
                <a:cubicBezTo>
                  <a:pt x="1510" y="643"/>
                  <a:pt x="1511" y="642"/>
                  <a:pt x="1512" y="642"/>
                </a:cubicBezTo>
                <a:cubicBezTo>
                  <a:pt x="1515" y="638"/>
                  <a:pt x="1515" y="638"/>
                  <a:pt x="1515" y="638"/>
                </a:cubicBezTo>
                <a:cubicBezTo>
                  <a:pt x="1517" y="637"/>
                  <a:pt x="1517" y="635"/>
                  <a:pt x="1515" y="634"/>
                </a:cubicBezTo>
                <a:cubicBezTo>
                  <a:pt x="1514" y="632"/>
                  <a:pt x="1512" y="632"/>
                  <a:pt x="1511" y="634"/>
                </a:cubicBezTo>
                <a:cubicBezTo>
                  <a:pt x="1507" y="637"/>
                  <a:pt x="1507" y="637"/>
                  <a:pt x="1507" y="637"/>
                </a:cubicBezTo>
                <a:cubicBezTo>
                  <a:pt x="1506" y="639"/>
                  <a:pt x="1506" y="641"/>
                  <a:pt x="1507" y="642"/>
                </a:cubicBezTo>
                <a:cubicBezTo>
                  <a:pt x="1508" y="642"/>
                  <a:pt x="1509" y="643"/>
                  <a:pt x="1509" y="643"/>
                </a:cubicBezTo>
                <a:close/>
                <a:moveTo>
                  <a:pt x="1593" y="559"/>
                </a:moveTo>
                <a:cubicBezTo>
                  <a:pt x="1594" y="559"/>
                  <a:pt x="1595" y="558"/>
                  <a:pt x="1596" y="558"/>
                </a:cubicBezTo>
                <a:cubicBezTo>
                  <a:pt x="1614" y="539"/>
                  <a:pt x="1614" y="539"/>
                  <a:pt x="1614" y="539"/>
                </a:cubicBezTo>
                <a:cubicBezTo>
                  <a:pt x="1616" y="538"/>
                  <a:pt x="1616" y="536"/>
                  <a:pt x="1614" y="535"/>
                </a:cubicBezTo>
                <a:cubicBezTo>
                  <a:pt x="1613" y="533"/>
                  <a:pt x="1611" y="533"/>
                  <a:pt x="1610" y="535"/>
                </a:cubicBezTo>
                <a:cubicBezTo>
                  <a:pt x="1591" y="553"/>
                  <a:pt x="1591" y="553"/>
                  <a:pt x="1591" y="553"/>
                </a:cubicBezTo>
                <a:cubicBezTo>
                  <a:pt x="1590" y="555"/>
                  <a:pt x="1590" y="557"/>
                  <a:pt x="1591" y="558"/>
                </a:cubicBezTo>
                <a:cubicBezTo>
                  <a:pt x="1592" y="558"/>
                  <a:pt x="1593" y="559"/>
                  <a:pt x="1593" y="559"/>
                </a:cubicBezTo>
                <a:close/>
                <a:moveTo>
                  <a:pt x="1568" y="584"/>
                </a:moveTo>
                <a:cubicBezTo>
                  <a:pt x="1569" y="584"/>
                  <a:pt x="1570" y="583"/>
                  <a:pt x="1571" y="583"/>
                </a:cubicBezTo>
                <a:cubicBezTo>
                  <a:pt x="1572" y="582"/>
                  <a:pt x="1572" y="582"/>
                  <a:pt x="1572" y="582"/>
                </a:cubicBezTo>
                <a:cubicBezTo>
                  <a:pt x="1573" y="581"/>
                  <a:pt x="1573" y="579"/>
                  <a:pt x="1572" y="577"/>
                </a:cubicBezTo>
                <a:cubicBezTo>
                  <a:pt x="1570" y="576"/>
                  <a:pt x="1569" y="576"/>
                  <a:pt x="1567" y="577"/>
                </a:cubicBezTo>
                <a:cubicBezTo>
                  <a:pt x="1566" y="578"/>
                  <a:pt x="1566" y="578"/>
                  <a:pt x="1566" y="578"/>
                </a:cubicBezTo>
                <a:cubicBezTo>
                  <a:pt x="1565" y="580"/>
                  <a:pt x="1565" y="582"/>
                  <a:pt x="1566" y="583"/>
                </a:cubicBezTo>
                <a:cubicBezTo>
                  <a:pt x="1567" y="583"/>
                  <a:pt x="1568" y="584"/>
                  <a:pt x="1568" y="584"/>
                </a:cubicBezTo>
                <a:close/>
                <a:moveTo>
                  <a:pt x="1445" y="707"/>
                </a:moveTo>
                <a:cubicBezTo>
                  <a:pt x="1446" y="707"/>
                  <a:pt x="1446" y="707"/>
                  <a:pt x="1447" y="707"/>
                </a:cubicBezTo>
                <a:cubicBezTo>
                  <a:pt x="1451" y="702"/>
                  <a:pt x="1451" y="702"/>
                  <a:pt x="1451" y="702"/>
                </a:cubicBezTo>
                <a:cubicBezTo>
                  <a:pt x="1451" y="702"/>
                  <a:pt x="1452" y="702"/>
                  <a:pt x="1452" y="701"/>
                </a:cubicBezTo>
                <a:cubicBezTo>
                  <a:pt x="1452" y="701"/>
                  <a:pt x="1453" y="701"/>
                  <a:pt x="1453" y="700"/>
                </a:cubicBezTo>
                <a:cubicBezTo>
                  <a:pt x="1491" y="662"/>
                  <a:pt x="1491" y="662"/>
                  <a:pt x="1491" y="662"/>
                </a:cubicBezTo>
                <a:cubicBezTo>
                  <a:pt x="1492" y="661"/>
                  <a:pt x="1492" y="659"/>
                  <a:pt x="1491" y="658"/>
                </a:cubicBezTo>
                <a:cubicBezTo>
                  <a:pt x="1490" y="657"/>
                  <a:pt x="1488" y="657"/>
                  <a:pt x="1487" y="658"/>
                </a:cubicBezTo>
                <a:cubicBezTo>
                  <a:pt x="1449" y="696"/>
                  <a:pt x="1449" y="696"/>
                  <a:pt x="1449" y="696"/>
                </a:cubicBezTo>
                <a:cubicBezTo>
                  <a:pt x="1448" y="696"/>
                  <a:pt x="1448" y="697"/>
                  <a:pt x="1448" y="697"/>
                </a:cubicBezTo>
                <a:cubicBezTo>
                  <a:pt x="1447" y="697"/>
                  <a:pt x="1447" y="698"/>
                  <a:pt x="1447" y="698"/>
                </a:cubicBezTo>
                <a:cubicBezTo>
                  <a:pt x="1443" y="702"/>
                  <a:pt x="1443" y="702"/>
                  <a:pt x="1443" y="702"/>
                </a:cubicBezTo>
                <a:cubicBezTo>
                  <a:pt x="1441" y="703"/>
                  <a:pt x="1441" y="705"/>
                  <a:pt x="1443" y="707"/>
                </a:cubicBezTo>
                <a:cubicBezTo>
                  <a:pt x="1443" y="707"/>
                  <a:pt x="1444" y="707"/>
                  <a:pt x="1445" y="707"/>
                </a:cubicBezTo>
                <a:close/>
                <a:moveTo>
                  <a:pt x="1560" y="606"/>
                </a:moveTo>
                <a:cubicBezTo>
                  <a:pt x="1561" y="606"/>
                  <a:pt x="1562" y="606"/>
                  <a:pt x="1562" y="605"/>
                </a:cubicBezTo>
                <a:cubicBezTo>
                  <a:pt x="1565" y="603"/>
                  <a:pt x="1565" y="603"/>
                  <a:pt x="1565" y="603"/>
                </a:cubicBezTo>
                <a:cubicBezTo>
                  <a:pt x="1566" y="601"/>
                  <a:pt x="1566" y="599"/>
                  <a:pt x="1565" y="598"/>
                </a:cubicBezTo>
                <a:cubicBezTo>
                  <a:pt x="1564" y="597"/>
                  <a:pt x="1562" y="597"/>
                  <a:pt x="1560" y="598"/>
                </a:cubicBezTo>
                <a:cubicBezTo>
                  <a:pt x="1558" y="601"/>
                  <a:pt x="1558" y="601"/>
                  <a:pt x="1558" y="601"/>
                </a:cubicBezTo>
                <a:cubicBezTo>
                  <a:pt x="1557" y="602"/>
                  <a:pt x="1557" y="604"/>
                  <a:pt x="1558" y="605"/>
                </a:cubicBezTo>
                <a:cubicBezTo>
                  <a:pt x="1559" y="606"/>
                  <a:pt x="1560" y="606"/>
                  <a:pt x="1560" y="606"/>
                </a:cubicBezTo>
                <a:close/>
                <a:moveTo>
                  <a:pt x="1445" y="718"/>
                </a:moveTo>
                <a:cubicBezTo>
                  <a:pt x="1446" y="718"/>
                  <a:pt x="1447" y="719"/>
                  <a:pt x="1447" y="719"/>
                </a:cubicBezTo>
                <a:cubicBezTo>
                  <a:pt x="1448" y="719"/>
                  <a:pt x="1449" y="718"/>
                  <a:pt x="1450" y="718"/>
                </a:cubicBezTo>
                <a:cubicBezTo>
                  <a:pt x="1545" y="622"/>
                  <a:pt x="1545" y="622"/>
                  <a:pt x="1545" y="622"/>
                </a:cubicBezTo>
                <a:cubicBezTo>
                  <a:pt x="1546" y="621"/>
                  <a:pt x="1546" y="619"/>
                  <a:pt x="1545" y="618"/>
                </a:cubicBezTo>
                <a:cubicBezTo>
                  <a:pt x="1544" y="617"/>
                  <a:pt x="1542" y="617"/>
                  <a:pt x="1541" y="618"/>
                </a:cubicBezTo>
                <a:cubicBezTo>
                  <a:pt x="1445" y="713"/>
                  <a:pt x="1445" y="713"/>
                  <a:pt x="1445" y="713"/>
                </a:cubicBezTo>
                <a:cubicBezTo>
                  <a:pt x="1444" y="715"/>
                  <a:pt x="1444" y="717"/>
                  <a:pt x="1445" y="718"/>
                </a:cubicBezTo>
                <a:close/>
                <a:moveTo>
                  <a:pt x="1620" y="538"/>
                </a:moveTo>
                <a:cubicBezTo>
                  <a:pt x="1603" y="556"/>
                  <a:pt x="1603" y="556"/>
                  <a:pt x="1603" y="556"/>
                </a:cubicBezTo>
                <a:cubicBezTo>
                  <a:pt x="1601" y="557"/>
                  <a:pt x="1601" y="559"/>
                  <a:pt x="1603" y="560"/>
                </a:cubicBezTo>
                <a:cubicBezTo>
                  <a:pt x="1603" y="561"/>
                  <a:pt x="1604" y="561"/>
                  <a:pt x="1605" y="561"/>
                </a:cubicBezTo>
                <a:cubicBezTo>
                  <a:pt x="1606" y="561"/>
                  <a:pt x="1606" y="561"/>
                  <a:pt x="1607" y="560"/>
                </a:cubicBezTo>
                <a:cubicBezTo>
                  <a:pt x="1625" y="543"/>
                  <a:pt x="1625" y="543"/>
                  <a:pt x="1625" y="543"/>
                </a:cubicBezTo>
                <a:cubicBezTo>
                  <a:pt x="1626" y="542"/>
                  <a:pt x="1626" y="540"/>
                  <a:pt x="1625" y="538"/>
                </a:cubicBezTo>
                <a:cubicBezTo>
                  <a:pt x="1623" y="537"/>
                  <a:pt x="1622" y="537"/>
                  <a:pt x="1620" y="538"/>
                </a:cubicBezTo>
                <a:close/>
                <a:moveTo>
                  <a:pt x="1447" y="733"/>
                </a:moveTo>
                <a:cubicBezTo>
                  <a:pt x="1447" y="733"/>
                  <a:pt x="1448" y="733"/>
                  <a:pt x="1449" y="733"/>
                </a:cubicBezTo>
                <a:cubicBezTo>
                  <a:pt x="1553" y="628"/>
                  <a:pt x="1553" y="628"/>
                  <a:pt x="1553" y="628"/>
                </a:cubicBezTo>
                <a:cubicBezTo>
                  <a:pt x="1575" y="607"/>
                  <a:pt x="1575" y="607"/>
                  <a:pt x="1575" y="607"/>
                </a:cubicBezTo>
                <a:cubicBezTo>
                  <a:pt x="1578" y="604"/>
                  <a:pt x="1578" y="604"/>
                  <a:pt x="1578" y="604"/>
                </a:cubicBezTo>
                <a:cubicBezTo>
                  <a:pt x="1579" y="602"/>
                  <a:pt x="1579" y="601"/>
                  <a:pt x="1578" y="599"/>
                </a:cubicBezTo>
                <a:cubicBezTo>
                  <a:pt x="1577" y="598"/>
                  <a:pt x="1575" y="598"/>
                  <a:pt x="1573" y="599"/>
                </a:cubicBezTo>
                <a:cubicBezTo>
                  <a:pt x="1445" y="728"/>
                  <a:pt x="1445" y="728"/>
                  <a:pt x="1445" y="728"/>
                </a:cubicBezTo>
                <a:cubicBezTo>
                  <a:pt x="1443" y="729"/>
                  <a:pt x="1443" y="731"/>
                  <a:pt x="1445" y="733"/>
                </a:cubicBezTo>
                <a:cubicBezTo>
                  <a:pt x="1445" y="733"/>
                  <a:pt x="1446" y="733"/>
                  <a:pt x="1447" y="733"/>
                </a:cubicBezTo>
                <a:close/>
                <a:moveTo>
                  <a:pt x="1609" y="568"/>
                </a:moveTo>
                <a:cubicBezTo>
                  <a:pt x="1610" y="568"/>
                  <a:pt x="1611" y="569"/>
                  <a:pt x="1612" y="569"/>
                </a:cubicBezTo>
                <a:cubicBezTo>
                  <a:pt x="1612" y="569"/>
                  <a:pt x="1613" y="568"/>
                  <a:pt x="1614" y="568"/>
                </a:cubicBezTo>
                <a:cubicBezTo>
                  <a:pt x="1634" y="547"/>
                  <a:pt x="1634" y="547"/>
                  <a:pt x="1634" y="547"/>
                </a:cubicBezTo>
                <a:cubicBezTo>
                  <a:pt x="1635" y="546"/>
                  <a:pt x="1635" y="544"/>
                  <a:pt x="1634" y="543"/>
                </a:cubicBezTo>
                <a:cubicBezTo>
                  <a:pt x="1633" y="542"/>
                  <a:pt x="1631" y="542"/>
                  <a:pt x="1630" y="543"/>
                </a:cubicBezTo>
                <a:cubicBezTo>
                  <a:pt x="1609" y="563"/>
                  <a:pt x="1609" y="563"/>
                  <a:pt x="1609" y="563"/>
                </a:cubicBezTo>
                <a:cubicBezTo>
                  <a:pt x="1608" y="565"/>
                  <a:pt x="1608" y="567"/>
                  <a:pt x="1609" y="568"/>
                </a:cubicBezTo>
                <a:close/>
                <a:moveTo>
                  <a:pt x="1612" y="574"/>
                </a:moveTo>
                <a:cubicBezTo>
                  <a:pt x="1612" y="574"/>
                  <a:pt x="1612" y="574"/>
                  <a:pt x="1612" y="575"/>
                </a:cubicBezTo>
                <a:cubicBezTo>
                  <a:pt x="1608" y="579"/>
                  <a:pt x="1608" y="579"/>
                  <a:pt x="1608" y="579"/>
                </a:cubicBezTo>
                <a:cubicBezTo>
                  <a:pt x="1607" y="580"/>
                  <a:pt x="1607" y="582"/>
                  <a:pt x="1608" y="583"/>
                </a:cubicBezTo>
                <a:cubicBezTo>
                  <a:pt x="1609" y="584"/>
                  <a:pt x="1609" y="584"/>
                  <a:pt x="1610" y="584"/>
                </a:cubicBezTo>
                <a:cubicBezTo>
                  <a:pt x="1611" y="584"/>
                  <a:pt x="1612" y="584"/>
                  <a:pt x="1612" y="583"/>
                </a:cubicBezTo>
                <a:cubicBezTo>
                  <a:pt x="1616" y="579"/>
                  <a:pt x="1616" y="579"/>
                  <a:pt x="1616" y="579"/>
                </a:cubicBezTo>
                <a:cubicBezTo>
                  <a:pt x="1617" y="579"/>
                  <a:pt x="1617" y="579"/>
                  <a:pt x="1617" y="579"/>
                </a:cubicBezTo>
                <a:cubicBezTo>
                  <a:pt x="1617" y="579"/>
                  <a:pt x="1617" y="579"/>
                  <a:pt x="1617" y="579"/>
                </a:cubicBezTo>
                <a:cubicBezTo>
                  <a:pt x="1646" y="550"/>
                  <a:pt x="1646" y="550"/>
                  <a:pt x="1646" y="550"/>
                </a:cubicBezTo>
                <a:cubicBezTo>
                  <a:pt x="1647" y="548"/>
                  <a:pt x="1647" y="546"/>
                  <a:pt x="1646" y="545"/>
                </a:cubicBezTo>
                <a:cubicBezTo>
                  <a:pt x="1645" y="544"/>
                  <a:pt x="1643" y="544"/>
                  <a:pt x="1642" y="545"/>
                </a:cubicBezTo>
                <a:cubicBezTo>
                  <a:pt x="1613" y="574"/>
                  <a:pt x="1613" y="574"/>
                  <a:pt x="1613" y="574"/>
                </a:cubicBezTo>
                <a:cubicBezTo>
                  <a:pt x="1612" y="574"/>
                  <a:pt x="1612" y="574"/>
                  <a:pt x="1612" y="574"/>
                </a:cubicBezTo>
                <a:close/>
                <a:moveTo>
                  <a:pt x="1446" y="749"/>
                </a:moveTo>
                <a:cubicBezTo>
                  <a:pt x="1587" y="608"/>
                  <a:pt x="1587" y="608"/>
                  <a:pt x="1587" y="608"/>
                </a:cubicBezTo>
                <a:cubicBezTo>
                  <a:pt x="1589" y="607"/>
                  <a:pt x="1589" y="605"/>
                  <a:pt x="1587" y="604"/>
                </a:cubicBezTo>
                <a:cubicBezTo>
                  <a:pt x="1586" y="602"/>
                  <a:pt x="1584" y="602"/>
                  <a:pt x="1583" y="604"/>
                </a:cubicBezTo>
                <a:cubicBezTo>
                  <a:pt x="1442" y="745"/>
                  <a:pt x="1442" y="745"/>
                  <a:pt x="1442" y="745"/>
                </a:cubicBezTo>
                <a:cubicBezTo>
                  <a:pt x="1441" y="745"/>
                  <a:pt x="1441" y="746"/>
                  <a:pt x="1441" y="747"/>
                </a:cubicBezTo>
                <a:cubicBezTo>
                  <a:pt x="1440" y="747"/>
                  <a:pt x="1439" y="747"/>
                  <a:pt x="1439" y="748"/>
                </a:cubicBezTo>
                <a:cubicBezTo>
                  <a:pt x="1436" y="751"/>
                  <a:pt x="1436" y="751"/>
                  <a:pt x="1436" y="751"/>
                </a:cubicBezTo>
                <a:cubicBezTo>
                  <a:pt x="1434" y="752"/>
                  <a:pt x="1434" y="754"/>
                  <a:pt x="1436" y="755"/>
                </a:cubicBezTo>
                <a:cubicBezTo>
                  <a:pt x="1436" y="756"/>
                  <a:pt x="1437" y="756"/>
                  <a:pt x="1438" y="756"/>
                </a:cubicBezTo>
                <a:cubicBezTo>
                  <a:pt x="1439" y="756"/>
                  <a:pt x="1439" y="756"/>
                  <a:pt x="1440" y="755"/>
                </a:cubicBezTo>
                <a:cubicBezTo>
                  <a:pt x="1443" y="752"/>
                  <a:pt x="1443" y="752"/>
                  <a:pt x="1443" y="752"/>
                </a:cubicBezTo>
                <a:cubicBezTo>
                  <a:pt x="1444" y="752"/>
                  <a:pt x="1444" y="751"/>
                  <a:pt x="1444" y="750"/>
                </a:cubicBezTo>
                <a:cubicBezTo>
                  <a:pt x="1445" y="750"/>
                  <a:pt x="1446" y="750"/>
                  <a:pt x="1446" y="749"/>
                </a:cubicBezTo>
                <a:close/>
                <a:moveTo>
                  <a:pt x="1600" y="605"/>
                </a:moveTo>
                <a:cubicBezTo>
                  <a:pt x="1599" y="603"/>
                  <a:pt x="1597" y="603"/>
                  <a:pt x="1596" y="605"/>
                </a:cubicBezTo>
                <a:cubicBezTo>
                  <a:pt x="1445" y="756"/>
                  <a:pt x="1445" y="756"/>
                  <a:pt x="1445" y="756"/>
                </a:cubicBezTo>
                <a:cubicBezTo>
                  <a:pt x="1443" y="757"/>
                  <a:pt x="1443" y="759"/>
                  <a:pt x="1445" y="760"/>
                </a:cubicBezTo>
                <a:cubicBezTo>
                  <a:pt x="1445" y="761"/>
                  <a:pt x="1446" y="761"/>
                  <a:pt x="1447" y="761"/>
                </a:cubicBezTo>
                <a:cubicBezTo>
                  <a:pt x="1447" y="761"/>
                  <a:pt x="1448" y="761"/>
                  <a:pt x="1449" y="760"/>
                </a:cubicBezTo>
                <a:cubicBezTo>
                  <a:pt x="1600" y="609"/>
                  <a:pt x="1600" y="609"/>
                  <a:pt x="1600" y="609"/>
                </a:cubicBezTo>
                <a:cubicBezTo>
                  <a:pt x="1602" y="608"/>
                  <a:pt x="1602" y="606"/>
                  <a:pt x="1600" y="605"/>
                </a:cubicBezTo>
                <a:close/>
                <a:moveTo>
                  <a:pt x="1621" y="584"/>
                </a:moveTo>
                <a:cubicBezTo>
                  <a:pt x="1621" y="585"/>
                  <a:pt x="1622" y="585"/>
                  <a:pt x="1623" y="585"/>
                </a:cubicBezTo>
                <a:cubicBezTo>
                  <a:pt x="1624" y="585"/>
                  <a:pt x="1624" y="585"/>
                  <a:pt x="1625" y="584"/>
                </a:cubicBezTo>
                <a:cubicBezTo>
                  <a:pt x="1653" y="556"/>
                  <a:pt x="1653" y="556"/>
                  <a:pt x="1653" y="556"/>
                </a:cubicBezTo>
                <a:cubicBezTo>
                  <a:pt x="1654" y="555"/>
                  <a:pt x="1654" y="553"/>
                  <a:pt x="1653" y="552"/>
                </a:cubicBezTo>
                <a:cubicBezTo>
                  <a:pt x="1652" y="551"/>
                  <a:pt x="1650" y="551"/>
                  <a:pt x="1649" y="552"/>
                </a:cubicBezTo>
                <a:cubicBezTo>
                  <a:pt x="1621" y="580"/>
                  <a:pt x="1621" y="580"/>
                  <a:pt x="1621" y="580"/>
                </a:cubicBezTo>
                <a:cubicBezTo>
                  <a:pt x="1619" y="581"/>
                  <a:pt x="1619" y="583"/>
                  <a:pt x="1621" y="584"/>
                </a:cubicBezTo>
                <a:close/>
                <a:moveTo>
                  <a:pt x="1664" y="545"/>
                </a:moveTo>
                <a:cubicBezTo>
                  <a:pt x="1664" y="545"/>
                  <a:pt x="1665" y="544"/>
                  <a:pt x="1666" y="544"/>
                </a:cubicBezTo>
                <a:cubicBezTo>
                  <a:pt x="1669" y="540"/>
                  <a:pt x="1669" y="540"/>
                  <a:pt x="1669" y="540"/>
                </a:cubicBezTo>
                <a:cubicBezTo>
                  <a:pt x="1671" y="539"/>
                  <a:pt x="1671" y="537"/>
                  <a:pt x="1669" y="536"/>
                </a:cubicBezTo>
                <a:cubicBezTo>
                  <a:pt x="1668" y="534"/>
                  <a:pt x="1666" y="534"/>
                  <a:pt x="1665" y="536"/>
                </a:cubicBezTo>
                <a:cubicBezTo>
                  <a:pt x="1661" y="539"/>
                  <a:pt x="1661" y="539"/>
                  <a:pt x="1661" y="539"/>
                </a:cubicBezTo>
                <a:cubicBezTo>
                  <a:pt x="1660" y="540"/>
                  <a:pt x="1660" y="542"/>
                  <a:pt x="1661" y="544"/>
                </a:cubicBezTo>
                <a:cubicBezTo>
                  <a:pt x="1662" y="544"/>
                  <a:pt x="1663" y="545"/>
                  <a:pt x="1664" y="545"/>
                </a:cubicBezTo>
                <a:close/>
                <a:moveTo>
                  <a:pt x="1629" y="590"/>
                </a:moveTo>
                <a:cubicBezTo>
                  <a:pt x="1630" y="591"/>
                  <a:pt x="1630" y="591"/>
                  <a:pt x="1631" y="591"/>
                </a:cubicBezTo>
                <a:cubicBezTo>
                  <a:pt x="1632" y="591"/>
                  <a:pt x="1633" y="591"/>
                  <a:pt x="1633" y="590"/>
                </a:cubicBezTo>
                <a:cubicBezTo>
                  <a:pt x="1660" y="564"/>
                  <a:pt x="1660" y="564"/>
                  <a:pt x="1660" y="564"/>
                </a:cubicBezTo>
                <a:cubicBezTo>
                  <a:pt x="1661" y="562"/>
                  <a:pt x="1661" y="560"/>
                  <a:pt x="1660" y="559"/>
                </a:cubicBezTo>
                <a:cubicBezTo>
                  <a:pt x="1659" y="558"/>
                  <a:pt x="1657" y="558"/>
                  <a:pt x="1655" y="559"/>
                </a:cubicBezTo>
                <a:cubicBezTo>
                  <a:pt x="1629" y="586"/>
                  <a:pt x="1629" y="586"/>
                  <a:pt x="1629" y="586"/>
                </a:cubicBezTo>
                <a:cubicBezTo>
                  <a:pt x="1628" y="587"/>
                  <a:pt x="1628" y="589"/>
                  <a:pt x="1629" y="590"/>
                </a:cubicBezTo>
                <a:close/>
                <a:moveTo>
                  <a:pt x="1594" y="625"/>
                </a:moveTo>
                <a:cubicBezTo>
                  <a:pt x="1593" y="624"/>
                  <a:pt x="1591" y="624"/>
                  <a:pt x="1590" y="625"/>
                </a:cubicBezTo>
                <a:cubicBezTo>
                  <a:pt x="1465" y="750"/>
                  <a:pt x="1465" y="750"/>
                  <a:pt x="1465" y="750"/>
                </a:cubicBezTo>
                <a:cubicBezTo>
                  <a:pt x="1463" y="751"/>
                  <a:pt x="1463" y="753"/>
                  <a:pt x="1465" y="754"/>
                </a:cubicBezTo>
                <a:cubicBezTo>
                  <a:pt x="1465" y="755"/>
                  <a:pt x="1466" y="755"/>
                  <a:pt x="1467" y="755"/>
                </a:cubicBezTo>
                <a:cubicBezTo>
                  <a:pt x="1468" y="755"/>
                  <a:pt x="1468" y="755"/>
                  <a:pt x="1469" y="754"/>
                </a:cubicBezTo>
                <a:cubicBezTo>
                  <a:pt x="1594" y="629"/>
                  <a:pt x="1594" y="629"/>
                  <a:pt x="1594" y="629"/>
                </a:cubicBezTo>
                <a:cubicBezTo>
                  <a:pt x="1595" y="628"/>
                  <a:pt x="1595" y="626"/>
                  <a:pt x="1594" y="625"/>
                </a:cubicBezTo>
                <a:close/>
                <a:moveTo>
                  <a:pt x="1630" y="607"/>
                </a:moveTo>
                <a:cubicBezTo>
                  <a:pt x="1637" y="601"/>
                  <a:pt x="1637" y="601"/>
                  <a:pt x="1637" y="601"/>
                </a:cubicBezTo>
                <a:cubicBezTo>
                  <a:pt x="1638" y="600"/>
                  <a:pt x="1638" y="598"/>
                  <a:pt x="1637" y="596"/>
                </a:cubicBezTo>
                <a:cubicBezTo>
                  <a:pt x="1635" y="595"/>
                  <a:pt x="1633" y="595"/>
                  <a:pt x="1632" y="596"/>
                </a:cubicBezTo>
                <a:cubicBezTo>
                  <a:pt x="1626" y="603"/>
                  <a:pt x="1626" y="603"/>
                  <a:pt x="1626" y="603"/>
                </a:cubicBezTo>
                <a:cubicBezTo>
                  <a:pt x="1625" y="604"/>
                  <a:pt x="1625" y="606"/>
                  <a:pt x="1626" y="607"/>
                </a:cubicBezTo>
                <a:cubicBezTo>
                  <a:pt x="1626" y="608"/>
                  <a:pt x="1627" y="608"/>
                  <a:pt x="1628" y="608"/>
                </a:cubicBezTo>
                <a:cubicBezTo>
                  <a:pt x="1629" y="608"/>
                  <a:pt x="1630" y="608"/>
                  <a:pt x="1630" y="607"/>
                </a:cubicBezTo>
                <a:close/>
                <a:moveTo>
                  <a:pt x="1601" y="632"/>
                </a:moveTo>
                <a:cubicBezTo>
                  <a:pt x="1600" y="631"/>
                  <a:pt x="1598" y="631"/>
                  <a:pt x="1597" y="632"/>
                </a:cubicBezTo>
                <a:cubicBezTo>
                  <a:pt x="1479" y="749"/>
                  <a:pt x="1479" y="749"/>
                  <a:pt x="1479" y="749"/>
                </a:cubicBezTo>
                <a:cubicBezTo>
                  <a:pt x="1478" y="751"/>
                  <a:pt x="1478" y="752"/>
                  <a:pt x="1479" y="754"/>
                </a:cubicBezTo>
                <a:cubicBezTo>
                  <a:pt x="1480" y="754"/>
                  <a:pt x="1481" y="755"/>
                  <a:pt x="1481" y="755"/>
                </a:cubicBezTo>
                <a:cubicBezTo>
                  <a:pt x="1482" y="755"/>
                  <a:pt x="1483" y="754"/>
                  <a:pt x="1484" y="754"/>
                </a:cubicBezTo>
                <a:cubicBezTo>
                  <a:pt x="1601" y="636"/>
                  <a:pt x="1601" y="636"/>
                  <a:pt x="1601" y="636"/>
                </a:cubicBezTo>
                <a:cubicBezTo>
                  <a:pt x="1602" y="635"/>
                  <a:pt x="1602" y="633"/>
                  <a:pt x="1601" y="632"/>
                </a:cubicBezTo>
                <a:close/>
                <a:moveTo>
                  <a:pt x="1687" y="549"/>
                </a:moveTo>
                <a:cubicBezTo>
                  <a:pt x="1688" y="549"/>
                  <a:pt x="1689" y="548"/>
                  <a:pt x="1690" y="548"/>
                </a:cubicBezTo>
                <a:cubicBezTo>
                  <a:pt x="1691" y="546"/>
                  <a:pt x="1691" y="546"/>
                  <a:pt x="1691" y="546"/>
                </a:cubicBezTo>
                <a:cubicBezTo>
                  <a:pt x="1692" y="545"/>
                  <a:pt x="1692" y="543"/>
                  <a:pt x="1691" y="542"/>
                </a:cubicBezTo>
                <a:cubicBezTo>
                  <a:pt x="1690" y="541"/>
                  <a:pt x="1688" y="541"/>
                  <a:pt x="1687" y="542"/>
                </a:cubicBezTo>
                <a:cubicBezTo>
                  <a:pt x="1685" y="543"/>
                  <a:pt x="1685" y="543"/>
                  <a:pt x="1685" y="543"/>
                </a:cubicBezTo>
                <a:cubicBezTo>
                  <a:pt x="1684" y="545"/>
                  <a:pt x="1684" y="547"/>
                  <a:pt x="1685" y="548"/>
                </a:cubicBezTo>
                <a:cubicBezTo>
                  <a:pt x="1686" y="548"/>
                  <a:pt x="1687" y="549"/>
                  <a:pt x="1687" y="549"/>
                </a:cubicBezTo>
                <a:close/>
                <a:moveTo>
                  <a:pt x="1654" y="582"/>
                </a:moveTo>
                <a:cubicBezTo>
                  <a:pt x="1655" y="582"/>
                  <a:pt x="1655" y="582"/>
                  <a:pt x="1656" y="581"/>
                </a:cubicBezTo>
                <a:cubicBezTo>
                  <a:pt x="1668" y="570"/>
                  <a:pt x="1668" y="570"/>
                  <a:pt x="1668" y="570"/>
                </a:cubicBezTo>
                <a:cubicBezTo>
                  <a:pt x="1669" y="568"/>
                  <a:pt x="1669" y="566"/>
                  <a:pt x="1668" y="565"/>
                </a:cubicBezTo>
                <a:cubicBezTo>
                  <a:pt x="1666" y="564"/>
                  <a:pt x="1665" y="564"/>
                  <a:pt x="1663" y="565"/>
                </a:cubicBezTo>
                <a:cubicBezTo>
                  <a:pt x="1652" y="577"/>
                  <a:pt x="1652" y="577"/>
                  <a:pt x="1652" y="577"/>
                </a:cubicBezTo>
                <a:cubicBezTo>
                  <a:pt x="1650" y="578"/>
                  <a:pt x="1650" y="580"/>
                  <a:pt x="1652" y="581"/>
                </a:cubicBezTo>
                <a:cubicBezTo>
                  <a:pt x="1652" y="582"/>
                  <a:pt x="1653" y="582"/>
                  <a:pt x="1654" y="582"/>
                </a:cubicBezTo>
                <a:close/>
                <a:moveTo>
                  <a:pt x="1622" y="625"/>
                </a:moveTo>
                <a:cubicBezTo>
                  <a:pt x="1622" y="626"/>
                  <a:pt x="1623" y="626"/>
                  <a:pt x="1624" y="626"/>
                </a:cubicBezTo>
                <a:cubicBezTo>
                  <a:pt x="1625" y="626"/>
                  <a:pt x="1626" y="626"/>
                  <a:pt x="1626" y="625"/>
                </a:cubicBezTo>
                <a:cubicBezTo>
                  <a:pt x="1639" y="613"/>
                  <a:pt x="1639" y="613"/>
                  <a:pt x="1639" y="613"/>
                </a:cubicBezTo>
                <a:cubicBezTo>
                  <a:pt x="1640" y="611"/>
                  <a:pt x="1640" y="609"/>
                  <a:pt x="1639" y="608"/>
                </a:cubicBezTo>
                <a:cubicBezTo>
                  <a:pt x="1638" y="607"/>
                  <a:pt x="1636" y="607"/>
                  <a:pt x="1634" y="608"/>
                </a:cubicBezTo>
                <a:cubicBezTo>
                  <a:pt x="1622" y="621"/>
                  <a:pt x="1622" y="621"/>
                  <a:pt x="1622" y="621"/>
                </a:cubicBezTo>
                <a:cubicBezTo>
                  <a:pt x="1621" y="622"/>
                  <a:pt x="1621" y="624"/>
                  <a:pt x="1622" y="625"/>
                </a:cubicBezTo>
                <a:close/>
                <a:moveTo>
                  <a:pt x="1665" y="577"/>
                </a:moveTo>
                <a:cubicBezTo>
                  <a:pt x="1658" y="584"/>
                  <a:pt x="1658" y="584"/>
                  <a:pt x="1658" y="584"/>
                </a:cubicBezTo>
                <a:cubicBezTo>
                  <a:pt x="1657" y="585"/>
                  <a:pt x="1657" y="587"/>
                  <a:pt x="1658" y="589"/>
                </a:cubicBezTo>
                <a:cubicBezTo>
                  <a:pt x="1659" y="589"/>
                  <a:pt x="1660" y="589"/>
                  <a:pt x="1661" y="589"/>
                </a:cubicBezTo>
                <a:cubicBezTo>
                  <a:pt x="1661" y="589"/>
                  <a:pt x="1662" y="589"/>
                  <a:pt x="1663" y="589"/>
                </a:cubicBezTo>
                <a:cubicBezTo>
                  <a:pt x="1670" y="582"/>
                  <a:pt x="1670" y="582"/>
                  <a:pt x="1670" y="582"/>
                </a:cubicBezTo>
                <a:cubicBezTo>
                  <a:pt x="1671" y="581"/>
                  <a:pt x="1671" y="579"/>
                  <a:pt x="1670" y="577"/>
                </a:cubicBezTo>
                <a:cubicBezTo>
                  <a:pt x="1668" y="576"/>
                  <a:pt x="1666" y="576"/>
                  <a:pt x="1665" y="577"/>
                </a:cubicBezTo>
                <a:close/>
                <a:moveTo>
                  <a:pt x="1609" y="638"/>
                </a:moveTo>
                <a:cubicBezTo>
                  <a:pt x="1608" y="637"/>
                  <a:pt x="1606" y="637"/>
                  <a:pt x="1605" y="638"/>
                </a:cubicBezTo>
                <a:cubicBezTo>
                  <a:pt x="1504" y="738"/>
                  <a:pt x="1504" y="738"/>
                  <a:pt x="1504" y="738"/>
                </a:cubicBezTo>
                <a:cubicBezTo>
                  <a:pt x="1503" y="739"/>
                  <a:pt x="1503" y="741"/>
                  <a:pt x="1504" y="743"/>
                </a:cubicBezTo>
                <a:cubicBezTo>
                  <a:pt x="1505" y="743"/>
                  <a:pt x="1506" y="743"/>
                  <a:pt x="1507" y="743"/>
                </a:cubicBezTo>
                <a:cubicBezTo>
                  <a:pt x="1507" y="743"/>
                  <a:pt x="1508" y="743"/>
                  <a:pt x="1509" y="743"/>
                </a:cubicBezTo>
                <a:cubicBezTo>
                  <a:pt x="1609" y="642"/>
                  <a:pt x="1609" y="642"/>
                  <a:pt x="1609" y="642"/>
                </a:cubicBezTo>
                <a:cubicBezTo>
                  <a:pt x="1610" y="641"/>
                  <a:pt x="1610" y="639"/>
                  <a:pt x="1609" y="638"/>
                </a:cubicBezTo>
                <a:close/>
                <a:moveTo>
                  <a:pt x="1680" y="571"/>
                </a:moveTo>
                <a:cubicBezTo>
                  <a:pt x="1680" y="571"/>
                  <a:pt x="1681" y="570"/>
                  <a:pt x="1682" y="570"/>
                </a:cubicBezTo>
                <a:cubicBezTo>
                  <a:pt x="1688" y="563"/>
                  <a:pt x="1688" y="563"/>
                  <a:pt x="1688" y="563"/>
                </a:cubicBezTo>
                <a:cubicBezTo>
                  <a:pt x="1688" y="563"/>
                  <a:pt x="1688" y="563"/>
                  <a:pt x="1688" y="563"/>
                </a:cubicBezTo>
                <a:cubicBezTo>
                  <a:pt x="1689" y="562"/>
                  <a:pt x="1689" y="562"/>
                  <a:pt x="1689" y="562"/>
                </a:cubicBezTo>
                <a:cubicBezTo>
                  <a:pt x="1689" y="562"/>
                  <a:pt x="1689" y="562"/>
                  <a:pt x="1689" y="562"/>
                </a:cubicBezTo>
                <a:cubicBezTo>
                  <a:pt x="1691" y="561"/>
                  <a:pt x="1691" y="561"/>
                  <a:pt x="1691" y="561"/>
                </a:cubicBezTo>
                <a:cubicBezTo>
                  <a:pt x="1695" y="556"/>
                  <a:pt x="1695" y="556"/>
                  <a:pt x="1695" y="556"/>
                </a:cubicBezTo>
                <a:cubicBezTo>
                  <a:pt x="1696" y="555"/>
                  <a:pt x="1696" y="553"/>
                  <a:pt x="1695" y="552"/>
                </a:cubicBezTo>
                <a:cubicBezTo>
                  <a:pt x="1694" y="551"/>
                  <a:pt x="1692" y="551"/>
                  <a:pt x="1691" y="552"/>
                </a:cubicBezTo>
                <a:cubicBezTo>
                  <a:pt x="1677" y="565"/>
                  <a:pt x="1677" y="565"/>
                  <a:pt x="1677" y="565"/>
                </a:cubicBezTo>
                <a:cubicBezTo>
                  <a:pt x="1676" y="566"/>
                  <a:pt x="1676" y="568"/>
                  <a:pt x="1677" y="570"/>
                </a:cubicBezTo>
                <a:cubicBezTo>
                  <a:pt x="1678" y="570"/>
                  <a:pt x="1679" y="571"/>
                  <a:pt x="1680" y="571"/>
                </a:cubicBezTo>
                <a:close/>
                <a:moveTo>
                  <a:pt x="1643" y="618"/>
                </a:moveTo>
                <a:cubicBezTo>
                  <a:pt x="1642" y="617"/>
                  <a:pt x="1640" y="617"/>
                  <a:pt x="1639" y="618"/>
                </a:cubicBezTo>
                <a:cubicBezTo>
                  <a:pt x="1522" y="735"/>
                  <a:pt x="1522" y="735"/>
                  <a:pt x="1522" y="735"/>
                </a:cubicBezTo>
                <a:cubicBezTo>
                  <a:pt x="1521" y="736"/>
                  <a:pt x="1521" y="738"/>
                  <a:pt x="1522" y="739"/>
                </a:cubicBezTo>
                <a:cubicBezTo>
                  <a:pt x="1522" y="740"/>
                  <a:pt x="1523" y="740"/>
                  <a:pt x="1524" y="740"/>
                </a:cubicBezTo>
                <a:cubicBezTo>
                  <a:pt x="1525" y="740"/>
                  <a:pt x="1526" y="740"/>
                  <a:pt x="1526" y="739"/>
                </a:cubicBezTo>
                <a:cubicBezTo>
                  <a:pt x="1643" y="622"/>
                  <a:pt x="1643" y="622"/>
                  <a:pt x="1643" y="622"/>
                </a:cubicBezTo>
                <a:cubicBezTo>
                  <a:pt x="1644" y="621"/>
                  <a:pt x="1644" y="619"/>
                  <a:pt x="1643" y="618"/>
                </a:cubicBezTo>
                <a:close/>
                <a:moveTo>
                  <a:pt x="1666" y="595"/>
                </a:moveTo>
                <a:cubicBezTo>
                  <a:pt x="1666" y="596"/>
                  <a:pt x="1667" y="596"/>
                  <a:pt x="1668" y="596"/>
                </a:cubicBezTo>
                <a:cubicBezTo>
                  <a:pt x="1669" y="596"/>
                  <a:pt x="1669" y="596"/>
                  <a:pt x="1670" y="595"/>
                </a:cubicBezTo>
                <a:cubicBezTo>
                  <a:pt x="1676" y="589"/>
                  <a:pt x="1676" y="589"/>
                  <a:pt x="1676" y="589"/>
                </a:cubicBezTo>
                <a:cubicBezTo>
                  <a:pt x="1677" y="588"/>
                  <a:pt x="1677" y="586"/>
                  <a:pt x="1676" y="585"/>
                </a:cubicBezTo>
                <a:cubicBezTo>
                  <a:pt x="1675" y="584"/>
                  <a:pt x="1673" y="584"/>
                  <a:pt x="1672" y="585"/>
                </a:cubicBezTo>
                <a:cubicBezTo>
                  <a:pt x="1666" y="591"/>
                  <a:pt x="1666" y="591"/>
                  <a:pt x="1666" y="591"/>
                </a:cubicBezTo>
                <a:cubicBezTo>
                  <a:pt x="1665" y="592"/>
                  <a:pt x="1665" y="594"/>
                  <a:pt x="1666" y="595"/>
                </a:cubicBezTo>
                <a:close/>
                <a:moveTo>
                  <a:pt x="1647" y="628"/>
                </a:moveTo>
                <a:cubicBezTo>
                  <a:pt x="1646" y="627"/>
                  <a:pt x="1644" y="627"/>
                  <a:pt x="1643" y="628"/>
                </a:cubicBezTo>
                <a:cubicBezTo>
                  <a:pt x="1536" y="735"/>
                  <a:pt x="1536" y="735"/>
                  <a:pt x="1536" y="735"/>
                </a:cubicBezTo>
                <a:cubicBezTo>
                  <a:pt x="1534" y="736"/>
                  <a:pt x="1534" y="738"/>
                  <a:pt x="1536" y="739"/>
                </a:cubicBezTo>
                <a:cubicBezTo>
                  <a:pt x="1536" y="740"/>
                  <a:pt x="1537" y="740"/>
                  <a:pt x="1538" y="740"/>
                </a:cubicBezTo>
                <a:cubicBezTo>
                  <a:pt x="1538" y="740"/>
                  <a:pt x="1539" y="740"/>
                  <a:pt x="1540" y="739"/>
                </a:cubicBezTo>
                <a:cubicBezTo>
                  <a:pt x="1647" y="632"/>
                  <a:pt x="1647" y="632"/>
                  <a:pt x="1647" y="632"/>
                </a:cubicBezTo>
                <a:cubicBezTo>
                  <a:pt x="1648" y="631"/>
                  <a:pt x="1648" y="629"/>
                  <a:pt x="1647" y="628"/>
                </a:cubicBezTo>
                <a:close/>
                <a:moveTo>
                  <a:pt x="1682" y="589"/>
                </a:moveTo>
                <a:cubicBezTo>
                  <a:pt x="1681" y="589"/>
                  <a:pt x="1681" y="589"/>
                  <a:pt x="1681" y="589"/>
                </a:cubicBezTo>
                <a:cubicBezTo>
                  <a:pt x="1681" y="589"/>
                  <a:pt x="1681" y="589"/>
                  <a:pt x="1681" y="589"/>
                </a:cubicBezTo>
                <a:cubicBezTo>
                  <a:pt x="1676" y="595"/>
                  <a:pt x="1676" y="595"/>
                  <a:pt x="1676" y="595"/>
                </a:cubicBezTo>
                <a:cubicBezTo>
                  <a:pt x="1675" y="596"/>
                  <a:pt x="1675" y="598"/>
                  <a:pt x="1676" y="599"/>
                </a:cubicBezTo>
                <a:cubicBezTo>
                  <a:pt x="1676" y="600"/>
                  <a:pt x="1677" y="600"/>
                  <a:pt x="1678" y="600"/>
                </a:cubicBezTo>
                <a:cubicBezTo>
                  <a:pt x="1679" y="600"/>
                  <a:pt x="1679" y="600"/>
                  <a:pt x="1680" y="599"/>
                </a:cubicBezTo>
                <a:cubicBezTo>
                  <a:pt x="1686" y="594"/>
                  <a:pt x="1686" y="594"/>
                  <a:pt x="1686" y="594"/>
                </a:cubicBezTo>
                <a:cubicBezTo>
                  <a:pt x="1686" y="594"/>
                  <a:pt x="1686" y="594"/>
                  <a:pt x="1686" y="594"/>
                </a:cubicBezTo>
                <a:cubicBezTo>
                  <a:pt x="1686" y="593"/>
                  <a:pt x="1686" y="593"/>
                  <a:pt x="1686" y="593"/>
                </a:cubicBezTo>
                <a:cubicBezTo>
                  <a:pt x="1688" y="592"/>
                  <a:pt x="1688" y="590"/>
                  <a:pt x="1686" y="589"/>
                </a:cubicBezTo>
                <a:cubicBezTo>
                  <a:pt x="1685" y="587"/>
                  <a:pt x="1683" y="587"/>
                  <a:pt x="1682" y="589"/>
                </a:cubicBezTo>
                <a:close/>
                <a:moveTo>
                  <a:pt x="1708" y="570"/>
                </a:moveTo>
                <a:cubicBezTo>
                  <a:pt x="1709" y="570"/>
                  <a:pt x="1710" y="570"/>
                  <a:pt x="1710" y="569"/>
                </a:cubicBezTo>
                <a:cubicBezTo>
                  <a:pt x="1714" y="565"/>
                  <a:pt x="1714" y="565"/>
                  <a:pt x="1714" y="565"/>
                </a:cubicBezTo>
                <a:cubicBezTo>
                  <a:pt x="1715" y="564"/>
                  <a:pt x="1715" y="562"/>
                  <a:pt x="1714" y="561"/>
                </a:cubicBezTo>
                <a:cubicBezTo>
                  <a:pt x="1713" y="560"/>
                  <a:pt x="1711" y="560"/>
                  <a:pt x="1710" y="561"/>
                </a:cubicBezTo>
                <a:cubicBezTo>
                  <a:pt x="1706" y="565"/>
                  <a:pt x="1706" y="565"/>
                  <a:pt x="1706" y="565"/>
                </a:cubicBezTo>
                <a:cubicBezTo>
                  <a:pt x="1705" y="566"/>
                  <a:pt x="1705" y="568"/>
                  <a:pt x="1706" y="569"/>
                </a:cubicBezTo>
                <a:cubicBezTo>
                  <a:pt x="1706" y="570"/>
                  <a:pt x="1707" y="570"/>
                  <a:pt x="1708" y="570"/>
                </a:cubicBezTo>
                <a:close/>
                <a:moveTo>
                  <a:pt x="1690" y="602"/>
                </a:moveTo>
                <a:cubicBezTo>
                  <a:pt x="1690" y="602"/>
                  <a:pt x="1691" y="602"/>
                  <a:pt x="1692" y="602"/>
                </a:cubicBezTo>
                <a:cubicBezTo>
                  <a:pt x="1694" y="600"/>
                  <a:pt x="1694" y="600"/>
                  <a:pt x="1694" y="600"/>
                </a:cubicBezTo>
                <a:cubicBezTo>
                  <a:pt x="1695" y="598"/>
                  <a:pt x="1695" y="596"/>
                  <a:pt x="1694" y="595"/>
                </a:cubicBezTo>
                <a:cubicBezTo>
                  <a:pt x="1692" y="594"/>
                  <a:pt x="1691" y="594"/>
                  <a:pt x="1689" y="595"/>
                </a:cubicBezTo>
                <a:cubicBezTo>
                  <a:pt x="1687" y="597"/>
                  <a:pt x="1687" y="597"/>
                  <a:pt x="1687" y="597"/>
                </a:cubicBezTo>
                <a:cubicBezTo>
                  <a:pt x="1686" y="598"/>
                  <a:pt x="1686" y="600"/>
                  <a:pt x="1687" y="602"/>
                </a:cubicBezTo>
                <a:cubicBezTo>
                  <a:pt x="1688" y="602"/>
                  <a:pt x="1689" y="602"/>
                  <a:pt x="1690" y="602"/>
                </a:cubicBezTo>
                <a:close/>
                <a:moveTo>
                  <a:pt x="1551" y="743"/>
                </a:moveTo>
                <a:cubicBezTo>
                  <a:pt x="1648" y="645"/>
                  <a:pt x="1648" y="645"/>
                  <a:pt x="1648" y="645"/>
                </a:cubicBezTo>
                <a:cubicBezTo>
                  <a:pt x="1649" y="644"/>
                  <a:pt x="1649" y="642"/>
                  <a:pt x="1648" y="641"/>
                </a:cubicBezTo>
                <a:cubicBezTo>
                  <a:pt x="1647" y="639"/>
                  <a:pt x="1645" y="639"/>
                  <a:pt x="1644" y="641"/>
                </a:cubicBezTo>
                <a:cubicBezTo>
                  <a:pt x="1546" y="738"/>
                  <a:pt x="1546" y="738"/>
                  <a:pt x="1546" y="738"/>
                </a:cubicBezTo>
                <a:cubicBezTo>
                  <a:pt x="1545" y="740"/>
                  <a:pt x="1545" y="742"/>
                  <a:pt x="1546" y="743"/>
                </a:cubicBezTo>
                <a:cubicBezTo>
                  <a:pt x="1547" y="743"/>
                  <a:pt x="1548" y="744"/>
                  <a:pt x="1548" y="744"/>
                </a:cubicBezTo>
                <a:cubicBezTo>
                  <a:pt x="1549" y="744"/>
                  <a:pt x="1550" y="743"/>
                  <a:pt x="1551" y="743"/>
                </a:cubicBezTo>
                <a:close/>
                <a:moveTo>
                  <a:pt x="1722" y="584"/>
                </a:moveTo>
                <a:cubicBezTo>
                  <a:pt x="1723" y="584"/>
                  <a:pt x="1723" y="584"/>
                  <a:pt x="1724" y="583"/>
                </a:cubicBezTo>
                <a:cubicBezTo>
                  <a:pt x="1725" y="582"/>
                  <a:pt x="1725" y="582"/>
                  <a:pt x="1725" y="582"/>
                </a:cubicBezTo>
                <a:cubicBezTo>
                  <a:pt x="1726" y="581"/>
                  <a:pt x="1726" y="579"/>
                  <a:pt x="1725" y="578"/>
                </a:cubicBezTo>
                <a:cubicBezTo>
                  <a:pt x="1724" y="577"/>
                  <a:pt x="1722" y="577"/>
                  <a:pt x="1721" y="578"/>
                </a:cubicBezTo>
                <a:cubicBezTo>
                  <a:pt x="1720" y="579"/>
                  <a:pt x="1720" y="579"/>
                  <a:pt x="1720" y="579"/>
                </a:cubicBezTo>
                <a:cubicBezTo>
                  <a:pt x="1718" y="580"/>
                  <a:pt x="1718" y="582"/>
                  <a:pt x="1720" y="583"/>
                </a:cubicBezTo>
                <a:cubicBezTo>
                  <a:pt x="1720" y="584"/>
                  <a:pt x="1721" y="584"/>
                  <a:pt x="1722" y="584"/>
                </a:cubicBezTo>
                <a:close/>
                <a:moveTo>
                  <a:pt x="1647" y="652"/>
                </a:moveTo>
                <a:cubicBezTo>
                  <a:pt x="1549" y="750"/>
                  <a:pt x="1549" y="750"/>
                  <a:pt x="1549" y="750"/>
                </a:cubicBezTo>
                <a:cubicBezTo>
                  <a:pt x="1548" y="751"/>
                  <a:pt x="1548" y="753"/>
                  <a:pt x="1549" y="754"/>
                </a:cubicBezTo>
                <a:cubicBezTo>
                  <a:pt x="1550" y="755"/>
                  <a:pt x="1550" y="755"/>
                  <a:pt x="1551" y="755"/>
                </a:cubicBezTo>
                <a:cubicBezTo>
                  <a:pt x="1552" y="755"/>
                  <a:pt x="1553" y="755"/>
                  <a:pt x="1553" y="754"/>
                </a:cubicBezTo>
                <a:cubicBezTo>
                  <a:pt x="1651" y="656"/>
                  <a:pt x="1651" y="656"/>
                  <a:pt x="1651" y="656"/>
                </a:cubicBezTo>
                <a:cubicBezTo>
                  <a:pt x="1652" y="655"/>
                  <a:pt x="1652" y="653"/>
                  <a:pt x="1651" y="652"/>
                </a:cubicBezTo>
                <a:cubicBezTo>
                  <a:pt x="1650" y="651"/>
                  <a:pt x="1648" y="651"/>
                  <a:pt x="1647" y="652"/>
                </a:cubicBezTo>
                <a:close/>
                <a:moveTo>
                  <a:pt x="1551" y="762"/>
                </a:moveTo>
                <a:cubicBezTo>
                  <a:pt x="1549" y="764"/>
                  <a:pt x="1549" y="764"/>
                  <a:pt x="1549" y="764"/>
                </a:cubicBezTo>
                <a:cubicBezTo>
                  <a:pt x="1548" y="765"/>
                  <a:pt x="1548" y="767"/>
                  <a:pt x="1549" y="768"/>
                </a:cubicBezTo>
                <a:cubicBezTo>
                  <a:pt x="1549" y="769"/>
                  <a:pt x="1550" y="769"/>
                  <a:pt x="1551" y="769"/>
                </a:cubicBezTo>
                <a:cubicBezTo>
                  <a:pt x="1552" y="769"/>
                  <a:pt x="1553" y="769"/>
                  <a:pt x="1553" y="768"/>
                </a:cubicBezTo>
                <a:cubicBezTo>
                  <a:pt x="1555" y="766"/>
                  <a:pt x="1555" y="766"/>
                  <a:pt x="1555" y="766"/>
                </a:cubicBezTo>
                <a:cubicBezTo>
                  <a:pt x="1556" y="765"/>
                  <a:pt x="1556" y="763"/>
                  <a:pt x="1555" y="762"/>
                </a:cubicBezTo>
                <a:cubicBezTo>
                  <a:pt x="1554" y="760"/>
                  <a:pt x="1552" y="760"/>
                  <a:pt x="1551" y="762"/>
                </a:cubicBezTo>
                <a:close/>
                <a:moveTo>
                  <a:pt x="1734" y="586"/>
                </a:moveTo>
                <a:cubicBezTo>
                  <a:pt x="1735" y="586"/>
                  <a:pt x="1735" y="586"/>
                  <a:pt x="1736" y="585"/>
                </a:cubicBezTo>
                <a:cubicBezTo>
                  <a:pt x="1738" y="583"/>
                  <a:pt x="1738" y="583"/>
                  <a:pt x="1738" y="583"/>
                </a:cubicBezTo>
                <a:cubicBezTo>
                  <a:pt x="1739" y="582"/>
                  <a:pt x="1739" y="580"/>
                  <a:pt x="1738" y="579"/>
                </a:cubicBezTo>
                <a:cubicBezTo>
                  <a:pt x="1737" y="577"/>
                  <a:pt x="1735" y="577"/>
                  <a:pt x="1734" y="579"/>
                </a:cubicBezTo>
                <a:cubicBezTo>
                  <a:pt x="1732" y="581"/>
                  <a:pt x="1732" y="581"/>
                  <a:pt x="1732" y="581"/>
                </a:cubicBezTo>
                <a:cubicBezTo>
                  <a:pt x="1730" y="582"/>
                  <a:pt x="1730" y="584"/>
                  <a:pt x="1732" y="585"/>
                </a:cubicBezTo>
                <a:cubicBezTo>
                  <a:pt x="1732" y="586"/>
                  <a:pt x="1733" y="586"/>
                  <a:pt x="1734" y="586"/>
                </a:cubicBezTo>
                <a:close/>
                <a:moveTo>
                  <a:pt x="1568" y="752"/>
                </a:moveTo>
                <a:cubicBezTo>
                  <a:pt x="1569" y="752"/>
                  <a:pt x="1570" y="752"/>
                  <a:pt x="1570" y="751"/>
                </a:cubicBezTo>
                <a:cubicBezTo>
                  <a:pt x="1659" y="662"/>
                  <a:pt x="1659" y="662"/>
                  <a:pt x="1659" y="662"/>
                </a:cubicBezTo>
                <a:cubicBezTo>
                  <a:pt x="1660" y="661"/>
                  <a:pt x="1660" y="659"/>
                  <a:pt x="1659" y="658"/>
                </a:cubicBezTo>
                <a:cubicBezTo>
                  <a:pt x="1658" y="657"/>
                  <a:pt x="1656" y="657"/>
                  <a:pt x="1655" y="658"/>
                </a:cubicBezTo>
                <a:cubicBezTo>
                  <a:pt x="1566" y="747"/>
                  <a:pt x="1566" y="747"/>
                  <a:pt x="1566" y="747"/>
                </a:cubicBezTo>
                <a:cubicBezTo>
                  <a:pt x="1565" y="748"/>
                  <a:pt x="1565" y="750"/>
                  <a:pt x="1566" y="751"/>
                </a:cubicBezTo>
                <a:cubicBezTo>
                  <a:pt x="1567" y="752"/>
                  <a:pt x="1567" y="752"/>
                  <a:pt x="1568" y="752"/>
                </a:cubicBezTo>
                <a:close/>
                <a:moveTo>
                  <a:pt x="1566" y="768"/>
                </a:moveTo>
                <a:cubicBezTo>
                  <a:pt x="1567" y="768"/>
                  <a:pt x="1568" y="767"/>
                  <a:pt x="1568" y="767"/>
                </a:cubicBezTo>
                <a:cubicBezTo>
                  <a:pt x="1661" y="674"/>
                  <a:pt x="1661" y="674"/>
                  <a:pt x="1661" y="674"/>
                </a:cubicBezTo>
                <a:cubicBezTo>
                  <a:pt x="1662" y="673"/>
                  <a:pt x="1662" y="671"/>
                  <a:pt x="1661" y="670"/>
                </a:cubicBezTo>
                <a:cubicBezTo>
                  <a:pt x="1660" y="668"/>
                  <a:pt x="1658" y="668"/>
                  <a:pt x="1657" y="670"/>
                </a:cubicBezTo>
                <a:cubicBezTo>
                  <a:pt x="1564" y="762"/>
                  <a:pt x="1564" y="762"/>
                  <a:pt x="1564" y="762"/>
                </a:cubicBezTo>
                <a:cubicBezTo>
                  <a:pt x="1563" y="764"/>
                  <a:pt x="1563" y="766"/>
                  <a:pt x="1564" y="767"/>
                </a:cubicBezTo>
                <a:cubicBezTo>
                  <a:pt x="1565" y="767"/>
                  <a:pt x="1565" y="768"/>
                  <a:pt x="1566" y="768"/>
                </a:cubicBezTo>
                <a:close/>
                <a:moveTo>
                  <a:pt x="1738" y="588"/>
                </a:moveTo>
                <a:cubicBezTo>
                  <a:pt x="1736" y="591"/>
                  <a:pt x="1736" y="591"/>
                  <a:pt x="1736" y="591"/>
                </a:cubicBezTo>
                <a:cubicBezTo>
                  <a:pt x="1735" y="592"/>
                  <a:pt x="1735" y="594"/>
                  <a:pt x="1736" y="595"/>
                </a:cubicBezTo>
                <a:cubicBezTo>
                  <a:pt x="1736" y="596"/>
                  <a:pt x="1737" y="596"/>
                  <a:pt x="1738" y="596"/>
                </a:cubicBezTo>
                <a:cubicBezTo>
                  <a:pt x="1739" y="596"/>
                  <a:pt x="1739" y="596"/>
                  <a:pt x="1740" y="595"/>
                </a:cubicBezTo>
                <a:cubicBezTo>
                  <a:pt x="1743" y="592"/>
                  <a:pt x="1743" y="592"/>
                  <a:pt x="1743" y="592"/>
                </a:cubicBezTo>
                <a:cubicBezTo>
                  <a:pt x="1743" y="592"/>
                  <a:pt x="1743" y="592"/>
                  <a:pt x="1743" y="592"/>
                </a:cubicBezTo>
                <a:cubicBezTo>
                  <a:pt x="1743" y="592"/>
                  <a:pt x="1744" y="592"/>
                  <a:pt x="1744" y="591"/>
                </a:cubicBezTo>
                <a:cubicBezTo>
                  <a:pt x="1746" y="589"/>
                  <a:pt x="1746" y="589"/>
                  <a:pt x="1746" y="589"/>
                </a:cubicBezTo>
                <a:cubicBezTo>
                  <a:pt x="1747" y="588"/>
                  <a:pt x="1747" y="586"/>
                  <a:pt x="1746" y="585"/>
                </a:cubicBezTo>
                <a:cubicBezTo>
                  <a:pt x="1745" y="584"/>
                  <a:pt x="1743" y="584"/>
                  <a:pt x="1742" y="585"/>
                </a:cubicBezTo>
                <a:cubicBezTo>
                  <a:pt x="1739" y="587"/>
                  <a:pt x="1739" y="587"/>
                  <a:pt x="1739" y="587"/>
                </a:cubicBezTo>
                <a:cubicBezTo>
                  <a:pt x="1739" y="587"/>
                  <a:pt x="1739" y="587"/>
                  <a:pt x="1739" y="588"/>
                </a:cubicBezTo>
                <a:cubicBezTo>
                  <a:pt x="1739" y="588"/>
                  <a:pt x="1739" y="588"/>
                  <a:pt x="1738" y="588"/>
                </a:cubicBezTo>
                <a:close/>
                <a:moveTo>
                  <a:pt x="1667" y="677"/>
                </a:moveTo>
                <a:cubicBezTo>
                  <a:pt x="1666" y="676"/>
                  <a:pt x="1664" y="676"/>
                  <a:pt x="1663" y="677"/>
                </a:cubicBezTo>
                <a:cubicBezTo>
                  <a:pt x="1565" y="776"/>
                  <a:pt x="1565" y="776"/>
                  <a:pt x="1565" y="776"/>
                </a:cubicBezTo>
                <a:cubicBezTo>
                  <a:pt x="1563" y="777"/>
                  <a:pt x="1563" y="779"/>
                  <a:pt x="1565" y="780"/>
                </a:cubicBezTo>
                <a:cubicBezTo>
                  <a:pt x="1565" y="781"/>
                  <a:pt x="1566" y="781"/>
                  <a:pt x="1567" y="781"/>
                </a:cubicBezTo>
                <a:cubicBezTo>
                  <a:pt x="1567" y="781"/>
                  <a:pt x="1568" y="781"/>
                  <a:pt x="1569" y="780"/>
                </a:cubicBezTo>
                <a:cubicBezTo>
                  <a:pt x="1667" y="682"/>
                  <a:pt x="1667" y="682"/>
                  <a:pt x="1667" y="682"/>
                </a:cubicBezTo>
                <a:cubicBezTo>
                  <a:pt x="1669" y="681"/>
                  <a:pt x="1669" y="679"/>
                  <a:pt x="1667" y="677"/>
                </a:cubicBezTo>
                <a:close/>
                <a:moveTo>
                  <a:pt x="1737" y="612"/>
                </a:moveTo>
                <a:cubicBezTo>
                  <a:pt x="1738" y="611"/>
                  <a:pt x="1738" y="609"/>
                  <a:pt x="1737" y="608"/>
                </a:cubicBezTo>
                <a:cubicBezTo>
                  <a:pt x="1736" y="607"/>
                  <a:pt x="1734" y="607"/>
                  <a:pt x="1733" y="608"/>
                </a:cubicBezTo>
                <a:cubicBezTo>
                  <a:pt x="1732" y="609"/>
                  <a:pt x="1732" y="609"/>
                  <a:pt x="1732" y="609"/>
                </a:cubicBezTo>
                <a:cubicBezTo>
                  <a:pt x="1731" y="610"/>
                  <a:pt x="1731" y="612"/>
                  <a:pt x="1732" y="613"/>
                </a:cubicBezTo>
                <a:cubicBezTo>
                  <a:pt x="1732" y="614"/>
                  <a:pt x="1733" y="614"/>
                  <a:pt x="1734" y="614"/>
                </a:cubicBezTo>
                <a:cubicBezTo>
                  <a:pt x="1735" y="614"/>
                  <a:pt x="1736" y="614"/>
                  <a:pt x="1736" y="613"/>
                </a:cubicBezTo>
                <a:lnTo>
                  <a:pt x="1737" y="612"/>
                </a:lnTo>
                <a:close/>
                <a:moveTo>
                  <a:pt x="1743" y="597"/>
                </a:moveTo>
                <a:cubicBezTo>
                  <a:pt x="1742" y="598"/>
                  <a:pt x="1742" y="600"/>
                  <a:pt x="1743" y="602"/>
                </a:cubicBezTo>
                <a:cubicBezTo>
                  <a:pt x="1744" y="602"/>
                  <a:pt x="1745" y="602"/>
                  <a:pt x="1745" y="602"/>
                </a:cubicBezTo>
                <a:cubicBezTo>
                  <a:pt x="1746" y="602"/>
                  <a:pt x="1747" y="602"/>
                  <a:pt x="1748" y="602"/>
                </a:cubicBezTo>
                <a:cubicBezTo>
                  <a:pt x="1750" y="599"/>
                  <a:pt x="1750" y="599"/>
                  <a:pt x="1750" y="599"/>
                </a:cubicBezTo>
                <a:cubicBezTo>
                  <a:pt x="1751" y="598"/>
                  <a:pt x="1751" y="596"/>
                  <a:pt x="1750" y="595"/>
                </a:cubicBezTo>
                <a:cubicBezTo>
                  <a:pt x="1749" y="593"/>
                  <a:pt x="1747" y="593"/>
                  <a:pt x="1746" y="595"/>
                </a:cubicBezTo>
                <a:lnTo>
                  <a:pt x="1743" y="597"/>
                </a:lnTo>
                <a:close/>
                <a:moveTo>
                  <a:pt x="1668" y="687"/>
                </a:moveTo>
                <a:cubicBezTo>
                  <a:pt x="1574" y="780"/>
                  <a:pt x="1574" y="780"/>
                  <a:pt x="1574" y="780"/>
                </a:cubicBezTo>
                <a:cubicBezTo>
                  <a:pt x="1573" y="782"/>
                  <a:pt x="1573" y="784"/>
                  <a:pt x="1574" y="785"/>
                </a:cubicBezTo>
                <a:cubicBezTo>
                  <a:pt x="1575" y="785"/>
                  <a:pt x="1575" y="786"/>
                  <a:pt x="1576" y="786"/>
                </a:cubicBezTo>
                <a:cubicBezTo>
                  <a:pt x="1577" y="786"/>
                  <a:pt x="1578" y="785"/>
                  <a:pt x="1578" y="785"/>
                </a:cubicBezTo>
                <a:cubicBezTo>
                  <a:pt x="1672" y="691"/>
                  <a:pt x="1672" y="691"/>
                  <a:pt x="1672" y="691"/>
                </a:cubicBezTo>
                <a:cubicBezTo>
                  <a:pt x="1673" y="690"/>
                  <a:pt x="1673" y="688"/>
                  <a:pt x="1672" y="687"/>
                </a:cubicBezTo>
                <a:cubicBezTo>
                  <a:pt x="1671" y="686"/>
                  <a:pt x="1669" y="686"/>
                  <a:pt x="1668" y="687"/>
                </a:cubicBezTo>
                <a:close/>
                <a:moveTo>
                  <a:pt x="1674" y="699"/>
                </a:moveTo>
                <a:cubicBezTo>
                  <a:pt x="1673" y="697"/>
                  <a:pt x="1671" y="697"/>
                  <a:pt x="1670" y="699"/>
                </a:cubicBezTo>
                <a:cubicBezTo>
                  <a:pt x="1590" y="778"/>
                  <a:pt x="1590" y="778"/>
                  <a:pt x="1590" y="778"/>
                </a:cubicBezTo>
                <a:cubicBezTo>
                  <a:pt x="1589" y="779"/>
                  <a:pt x="1589" y="781"/>
                  <a:pt x="1590" y="782"/>
                </a:cubicBezTo>
                <a:cubicBezTo>
                  <a:pt x="1591" y="783"/>
                  <a:pt x="1592" y="783"/>
                  <a:pt x="1593" y="783"/>
                </a:cubicBezTo>
                <a:cubicBezTo>
                  <a:pt x="1593" y="783"/>
                  <a:pt x="1594" y="783"/>
                  <a:pt x="1595" y="782"/>
                </a:cubicBezTo>
                <a:cubicBezTo>
                  <a:pt x="1674" y="703"/>
                  <a:pt x="1674" y="703"/>
                  <a:pt x="1674" y="703"/>
                </a:cubicBezTo>
                <a:cubicBezTo>
                  <a:pt x="1675" y="702"/>
                  <a:pt x="1675" y="700"/>
                  <a:pt x="1674" y="699"/>
                </a:cubicBezTo>
                <a:close/>
                <a:moveTo>
                  <a:pt x="1584" y="798"/>
                </a:moveTo>
                <a:cubicBezTo>
                  <a:pt x="1572" y="810"/>
                  <a:pt x="1572" y="810"/>
                  <a:pt x="1572" y="810"/>
                </a:cubicBezTo>
                <a:cubicBezTo>
                  <a:pt x="1571" y="812"/>
                  <a:pt x="1571" y="814"/>
                  <a:pt x="1572" y="815"/>
                </a:cubicBezTo>
                <a:cubicBezTo>
                  <a:pt x="1573" y="815"/>
                  <a:pt x="1573" y="816"/>
                  <a:pt x="1574" y="816"/>
                </a:cubicBezTo>
                <a:cubicBezTo>
                  <a:pt x="1575" y="816"/>
                  <a:pt x="1576" y="815"/>
                  <a:pt x="1576" y="815"/>
                </a:cubicBezTo>
                <a:cubicBezTo>
                  <a:pt x="1589" y="803"/>
                  <a:pt x="1589" y="803"/>
                  <a:pt x="1589" y="803"/>
                </a:cubicBezTo>
                <a:cubicBezTo>
                  <a:pt x="1590" y="801"/>
                  <a:pt x="1590" y="799"/>
                  <a:pt x="1589" y="798"/>
                </a:cubicBezTo>
                <a:cubicBezTo>
                  <a:pt x="1587" y="797"/>
                  <a:pt x="1585" y="797"/>
                  <a:pt x="1584" y="798"/>
                </a:cubicBezTo>
                <a:close/>
                <a:moveTo>
                  <a:pt x="1668" y="715"/>
                </a:moveTo>
                <a:cubicBezTo>
                  <a:pt x="1606" y="776"/>
                  <a:pt x="1606" y="776"/>
                  <a:pt x="1606" y="776"/>
                </a:cubicBezTo>
                <a:cubicBezTo>
                  <a:pt x="1605" y="777"/>
                  <a:pt x="1605" y="779"/>
                  <a:pt x="1606" y="780"/>
                </a:cubicBezTo>
                <a:cubicBezTo>
                  <a:pt x="1607" y="781"/>
                  <a:pt x="1608" y="781"/>
                  <a:pt x="1609" y="781"/>
                </a:cubicBezTo>
                <a:cubicBezTo>
                  <a:pt x="1609" y="781"/>
                  <a:pt x="1610" y="781"/>
                  <a:pt x="1611" y="780"/>
                </a:cubicBezTo>
                <a:cubicBezTo>
                  <a:pt x="1672" y="719"/>
                  <a:pt x="1672" y="719"/>
                  <a:pt x="1672" y="719"/>
                </a:cubicBezTo>
                <a:cubicBezTo>
                  <a:pt x="1673" y="718"/>
                  <a:pt x="1673" y="716"/>
                  <a:pt x="1672" y="715"/>
                </a:cubicBezTo>
                <a:cubicBezTo>
                  <a:pt x="1671" y="714"/>
                  <a:pt x="1669" y="714"/>
                  <a:pt x="1668" y="715"/>
                </a:cubicBezTo>
                <a:close/>
                <a:moveTo>
                  <a:pt x="1746" y="655"/>
                </a:moveTo>
                <a:cubicBezTo>
                  <a:pt x="1745" y="654"/>
                  <a:pt x="1743" y="654"/>
                  <a:pt x="1742" y="655"/>
                </a:cubicBezTo>
                <a:cubicBezTo>
                  <a:pt x="1740" y="656"/>
                  <a:pt x="1740" y="656"/>
                  <a:pt x="1740" y="656"/>
                </a:cubicBezTo>
                <a:cubicBezTo>
                  <a:pt x="1739" y="657"/>
                  <a:pt x="1739" y="659"/>
                  <a:pt x="1740" y="660"/>
                </a:cubicBezTo>
                <a:cubicBezTo>
                  <a:pt x="1741" y="661"/>
                  <a:pt x="1742" y="661"/>
                  <a:pt x="1743" y="661"/>
                </a:cubicBezTo>
                <a:cubicBezTo>
                  <a:pt x="1743" y="661"/>
                  <a:pt x="1744" y="661"/>
                  <a:pt x="1745" y="660"/>
                </a:cubicBezTo>
                <a:cubicBezTo>
                  <a:pt x="1746" y="659"/>
                  <a:pt x="1746" y="659"/>
                  <a:pt x="1746" y="659"/>
                </a:cubicBezTo>
                <a:cubicBezTo>
                  <a:pt x="1747" y="658"/>
                  <a:pt x="1747" y="656"/>
                  <a:pt x="1746" y="655"/>
                </a:cubicBezTo>
                <a:close/>
                <a:moveTo>
                  <a:pt x="1769" y="635"/>
                </a:moveTo>
                <a:cubicBezTo>
                  <a:pt x="1770" y="635"/>
                  <a:pt x="1771" y="634"/>
                  <a:pt x="1771" y="634"/>
                </a:cubicBezTo>
                <a:cubicBezTo>
                  <a:pt x="1775" y="630"/>
                  <a:pt x="1775" y="630"/>
                  <a:pt x="1775" y="630"/>
                </a:cubicBezTo>
                <a:cubicBezTo>
                  <a:pt x="1777" y="629"/>
                  <a:pt x="1777" y="627"/>
                  <a:pt x="1775" y="625"/>
                </a:cubicBezTo>
                <a:cubicBezTo>
                  <a:pt x="1774" y="624"/>
                  <a:pt x="1772" y="624"/>
                  <a:pt x="1771" y="625"/>
                </a:cubicBezTo>
                <a:cubicBezTo>
                  <a:pt x="1767" y="629"/>
                  <a:pt x="1767" y="629"/>
                  <a:pt x="1767" y="629"/>
                </a:cubicBezTo>
                <a:cubicBezTo>
                  <a:pt x="1766" y="631"/>
                  <a:pt x="1766" y="633"/>
                  <a:pt x="1767" y="634"/>
                </a:cubicBezTo>
                <a:cubicBezTo>
                  <a:pt x="1768" y="634"/>
                  <a:pt x="1768" y="635"/>
                  <a:pt x="1769" y="635"/>
                </a:cubicBezTo>
                <a:close/>
                <a:moveTo>
                  <a:pt x="1745" y="665"/>
                </a:moveTo>
                <a:cubicBezTo>
                  <a:pt x="1744" y="666"/>
                  <a:pt x="1744" y="668"/>
                  <a:pt x="1745" y="670"/>
                </a:cubicBezTo>
                <a:cubicBezTo>
                  <a:pt x="1746" y="670"/>
                  <a:pt x="1747" y="671"/>
                  <a:pt x="1747" y="671"/>
                </a:cubicBezTo>
                <a:cubicBezTo>
                  <a:pt x="1748" y="671"/>
                  <a:pt x="1749" y="670"/>
                  <a:pt x="1750" y="670"/>
                </a:cubicBezTo>
                <a:cubicBezTo>
                  <a:pt x="1754" y="665"/>
                  <a:pt x="1754" y="665"/>
                  <a:pt x="1754" y="665"/>
                </a:cubicBezTo>
                <a:cubicBezTo>
                  <a:pt x="1755" y="664"/>
                  <a:pt x="1755" y="662"/>
                  <a:pt x="1754" y="661"/>
                </a:cubicBezTo>
                <a:cubicBezTo>
                  <a:pt x="1752" y="660"/>
                  <a:pt x="1750" y="660"/>
                  <a:pt x="1749" y="661"/>
                </a:cubicBezTo>
                <a:lnTo>
                  <a:pt x="1745" y="665"/>
                </a:lnTo>
                <a:close/>
                <a:moveTo>
                  <a:pt x="1751" y="677"/>
                </a:moveTo>
                <a:cubicBezTo>
                  <a:pt x="1752" y="678"/>
                  <a:pt x="1753" y="678"/>
                  <a:pt x="1754" y="678"/>
                </a:cubicBezTo>
                <a:cubicBezTo>
                  <a:pt x="1754" y="678"/>
                  <a:pt x="1755" y="678"/>
                  <a:pt x="1756" y="677"/>
                </a:cubicBezTo>
                <a:cubicBezTo>
                  <a:pt x="1760" y="673"/>
                  <a:pt x="1760" y="673"/>
                  <a:pt x="1760" y="673"/>
                </a:cubicBezTo>
                <a:cubicBezTo>
                  <a:pt x="1761" y="672"/>
                  <a:pt x="1761" y="670"/>
                  <a:pt x="1760" y="669"/>
                </a:cubicBezTo>
                <a:cubicBezTo>
                  <a:pt x="1759" y="667"/>
                  <a:pt x="1757" y="667"/>
                  <a:pt x="1756" y="669"/>
                </a:cubicBezTo>
                <a:cubicBezTo>
                  <a:pt x="1751" y="673"/>
                  <a:pt x="1751" y="673"/>
                  <a:pt x="1751" y="673"/>
                </a:cubicBezTo>
                <a:cubicBezTo>
                  <a:pt x="1750" y="674"/>
                  <a:pt x="1750" y="676"/>
                  <a:pt x="1751" y="677"/>
                </a:cubicBezTo>
                <a:close/>
                <a:moveTo>
                  <a:pt x="1692" y="817"/>
                </a:moveTo>
                <a:cubicBezTo>
                  <a:pt x="1674" y="834"/>
                  <a:pt x="1674" y="834"/>
                  <a:pt x="1674" y="834"/>
                </a:cubicBezTo>
                <a:cubicBezTo>
                  <a:pt x="1673" y="835"/>
                  <a:pt x="1673" y="837"/>
                  <a:pt x="1674" y="839"/>
                </a:cubicBezTo>
                <a:cubicBezTo>
                  <a:pt x="1675" y="839"/>
                  <a:pt x="1675" y="839"/>
                  <a:pt x="1676" y="839"/>
                </a:cubicBezTo>
                <a:cubicBezTo>
                  <a:pt x="1677" y="839"/>
                  <a:pt x="1678" y="839"/>
                  <a:pt x="1678" y="839"/>
                </a:cubicBezTo>
                <a:cubicBezTo>
                  <a:pt x="1696" y="821"/>
                  <a:pt x="1696" y="821"/>
                  <a:pt x="1696" y="821"/>
                </a:cubicBezTo>
                <a:cubicBezTo>
                  <a:pt x="1697" y="820"/>
                  <a:pt x="1697" y="818"/>
                  <a:pt x="1696" y="817"/>
                </a:cubicBezTo>
                <a:cubicBezTo>
                  <a:pt x="1695" y="815"/>
                  <a:pt x="1693" y="815"/>
                  <a:pt x="1692" y="817"/>
                </a:cubicBezTo>
                <a:close/>
                <a:moveTo>
                  <a:pt x="1756" y="766"/>
                </a:moveTo>
                <a:cubicBezTo>
                  <a:pt x="1756" y="766"/>
                  <a:pt x="1756" y="766"/>
                  <a:pt x="1756" y="766"/>
                </a:cubicBezTo>
                <a:cubicBezTo>
                  <a:pt x="1755" y="768"/>
                  <a:pt x="1755" y="768"/>
                  <a:pt x="1755" y="768"/>
                </a:cubicBezTo>
                <a:cubicBezTo>
                  <a:pt x="1753" y="769"/>
                  <a:pt x="1753" y="771"/>
                  <a:pt x="1755" y="772"/>
                </a:cubicBezTo>
                <a:cubicBezTo>
                  <a:pt x="1755" y="773"/>
                  <a:pt x="1756" y="773"/>
                  <a:pt x="1757" y="773"/>
                </a:cubicBezTo>
                <a:cubicBezTo>
                  <a:pt x="1758" y="773"/>
                  <a:pt x="1758" y="773"/>
                  <a:pt x="1759" y="772"/>
                </a:cubicBezTo>
                <a:cubicBezTo>
                  <a:pt x="1760" y="771"/>
                  <a:pt x="1760" y="771"/>
                  <a:pt x="1760" y="771"/>
                </a:cubicBezTo>
                <a:cubicBezTo>
                  <a:pt x="1760" y="771"/>
                  <a:pt x="1761" y="770"/>
                  <a:pt x="1761" y="770"/>
                </a:cubicBezTo>
                <a:cubicBezTo>
                  <a:pt x="1761" y="770"/>
                  <a:pt x="1761" y="770"/>
                  <a:pt x="1761" y="770"/>
                </a:cubicBezTo>
                <a:cubicBezTo>
                  <a:pt x="1766" y="765"/>
                  <a:pt x="1766" y="765"/>
                  <a:pt x="1766" y="765"/>
                </a:cubicBezTo>
                <a:cubicBezTo>
                  <a:pt x="1767" y="764"/>
                  <a:pt x="1767" y="762"/>
                  <a:pt x="1766" y="761"/>
                </a:cubicBezTo>
                <a:cubicBezTo>
                  <a:pt x="1765" y="760"/>
                  <a:pt x="1763" y="760"/>
                  <a:pt x="1762" y="761"/>
                </a:cubicBezTo>
                <a:cubicBezTo>
                  <a:pt x="1757" y="765"/>
                  <a:pt x="1757" y="765"/>
                  <a:pt x="1757" y="765"/>
                </a:cubicBezTo>
                <a:cubicBezTo>
                  <a:pt x="1757" y="766"/>
                  <a:pt x="1757" y="766"/>
                  <a:pt x="1756" y="766"/>
                </a:cubicBezTo>
                <a:close/>
                <a:moveTo>
                  <a:pt x="1728" y="794"/>
                </a:moveTo>
                <a:cubicBezTo>
                  <a:pt x="1703" y="820"/>
                  <a:pt x="1703" y="820"/>
                  <a:pt x="1703" y="820"/>
                </a:cubicBezTo>
                <a:cubicBezTo>
                  <a:pt x="1701" y="821"/>
                  <a:pt x="1701" y="823"/>
                  <a:pt x="1703" y="824"/>
                </a:cubicBezTo>
                <a:cubicBezTo>
                  <a:pt x="1703" y="825"/>
                  <a:pt x="1704" y="825"/>
                  <a:pt x="1705" y="825"/>
                </a:cubicBezTo>
                <a:cubicBezTo>
                  <a:pt x="1706" y="825"/>
                  <a:pt x="1706" y="825"/>
                  <a:pt x="1707" y="824"/>
                </a:cubicBezTo>
                <a:cubicBezTo>
                  <a:pt x="1732" y="799"/>
                  <a:pt x="1732" y="799"/>
                  <a:pt x="1732" y="799"/>
                </a:cubicBezTo>
                <a:cubicBezTo>
                  <a:pt x="1733" y="798"/>
                  <a:pt x="1733" y="796"/>
                  <a:pt x="1732" y="794"/>
                </a:cubicBezTo>
                <a:cubicBezTo>
                  <a:pt x="1731" y="793"/>
                  <a:pt x="1729" y="793"/>
                  <a:pt x="1728" y="794"/>
                </a:cubicBezTo>
                <a:close/>
                <a:moveTo>
                  <a:pt x="1769" y="771"/>
                </a:moveTo>
                <a:cubicBezTo>
                  <a:pt x="1768" y="770"/>
                  <a:pt x="1766" y="770"/>
                  <a:pt x="1765" y="771"/>
                </a:cubicBezTo>
                <a:cubicBezTo>
                  <a:pt x="1744" y="792"/>
                  <a:pt x="1744" y="792"/>
                  <a:pt x="1744" y="792"/>
                </a:cubicBezTo>
                <a:cubicBezTo>
                  <a:pt x="1743" y="794"/>
                  <a:pt x="1743" y="795"/>
                  <a:pt x="1744" y="797"/>
                </a:cubicBezTo>
                <a:cubicBezTo>
                  <a:pt x="1745" y="797"/>
                  <a:pt x="1745" y="798"/>
                  <a:pt x="1746" y="798"/>
                </a:cubicBezTo>
                <a:cubicBezTo>
                  <a:pt x="1747" y="798"/>
                  <a:pt x="1748" y="797"/>
                  <a:pt x="1748" y="797"/>
                </a:cubicBezTo>
                <a:cubicBezTo>
                  <a:pt x="1769" y="776"/>
                  <a:pt x="1769" y="776"/>
                  <a:pt x="1769" y="776"/>
                </a:cubicBezTo>
                <a:cubicBezTo>
                  <a:pt x="1771" y="774"/>
                  <a:pt x="1771" y="773"/>
                  <a:pt x="1769" y="771"/>
                </a:cubicBezTo>
                <a:close/>
                <a:moveTo>
                  <a:pt x="1739" y="797"/>
                </a:moveTo>
                <a:cubicBezTo>
                  <a:pt x="1737" y="799"/>
                  <a:pt x="1737" y="799"/>
                  <a:pt x="1737" y="799"/>
                </a:cubicBezTo>
                <a:cubicBezTo>
                  <a:pt x="1736" y="800"/>
                  <a:pt x="1736" y="802"/>
                  <a:pt x="1737" y="804"/>
                </a:cubicBezTo>
                <a:cubicBezTo>
                  <a:pt x="1738" y="804"/>
                  <a:pt x="1738" y="804"/>
                  <a:pt x="1739" y="804"/>
                </a:cubicBezTo>
                <a:cubicBezTo>
                  <a:pt x="1740" y="804"/>
                  <a:pt x="1741" y="804"/>
                  <a:pt x="1741" y="804"/>
                </a:cubicBezTo>
                <a:cubicBezTo>
                  <a:pt x="1743" y="802"/>
                  <a:pt x="1743" y="802"/>
                  <a:pt x="1743" y="802"/>
                </a:cubicBezTo>
                <a:cubicBezTo>
                  <a:pt x="1744" y="801"/>
                  <a:pt x="1744" y="799"/>
                  <a:pt x="1743" y="797"/>
                </a:cubicBezTo>
                <a:cubicBezTo>
                  <a:pt x="1742" y="796"/>
                  <a:pt x="1740" y="796"/>
                  <a:pt x="1739" y="797"/>
                </a:cubicBezTo>
                <a:close/>
                <a:moveTo>
                  <a:pt x="1778" y="776"/>
                </a:moveTo>
                <a:cubicBezTo>
                  <a:pt x="1777" y="775"/>
                  <a:pt x="1775" y="775"/>
                  <a:pt x="1774" y="776"/>
                </a:cubicBezTo>
                <a:cubicBezTo>
                  <a:pt x="1765" y="785"/>
                  <a:pt x="1765" y="785"/>
                  <a:pt x="1765" y="785"/>
                </a:cubicBezTo>
                <a:cubicBezTo>
                  <a:pt x="1764" y="787"/>
                  <a:pt x="1764" y="789"/>
                  <a:pt x="1765" y="790"/>
                </a:cubicBezTo>
                <a:cubicBezTo>
                  <a:pt x="1765" y="790"/>
                  <a:pt x="1766" y="791"/>
                  <a:pt x="1767" y="791"/>
                </a:cubicBezTo>
                <a:cubicBezTo>
                  <a:pt x="1768" y="791"/>
                  <a:pt x="1769" y="790"/>
                  <a:pt x="1769" y="790"/>
                </a:cubicBezTo>
                <a:cubicBezTo>
                  <a:pt x="1778" y="781"/>
                  <a:pt x="1778" y="781"/>
                  <a:pt x="1778" y="781"/>
                </a:cubicBezTo>
                <a:cubicBezTo>
                  <a:pt x="1779" y="779"/>
                  <a:pt x="1779" y="778"/>
                  <a:pt x="1778" y="776"/>
                </a:cubicBezTo>
                <a:close/>
                <a:moveTo>
                  <a:pt x="465" y="877"/>
                </a:moveTo>
                <a:cubicBezTo>
                  <a:pt x="466" y="876"/>
                  <a:pt x="466" y="874"/>
                  <a:pt x="465" y="873"/>
                </a:cubicBezTo>
                <a:cubicBezTo>
                  <a:pt x="464" y="872"/>
                  <a:pt x="462" y="872"/>
                  <a:pt x="461" y="873"/>
                </a:cubicBezTo>
                <a:cubicBezTo>
                  <a:pt x="456" y="878"/>
                  <a:pt x="456" y="878"/>
                  <a:pt x="456" y="878"/>
                </a:cubicBezTo>
                <a:cubicBezTo>
                  <a:pt x="456" y="879"/>
                  <a:pt x="456" y="879"/>
                  <a:pt x="456" y="879"/>
                </a:cubicBezTo>
                <a:cubicBezTo>
                  <a:pt x="456" y="879"/>
                  <a:pt x="456" y="879"/>
                  <a:pt x="456" y="879"/>
                </a:cubicBezTo>
                <a:cubicBezTo>
                  <a:pt x="454" y="880"/>
                  <a:pt x="454" y="880"/>
                  <a:pt x="454" y="880"/>
                </a:cubicBezTo>
                <a:cubicBezTo>
                  <a:pt x="454" y="879"/>
                  <a:pt x="454" y="879"/>
                  <a:pt x="454" y="879"/>
                </a:cubicBezTo>
                <a:cubicBezTo>
                  <a:pt x="450" y="884"/>
                  <a:pt x="450" y="884"/>
                  <a:pt x="450" y="884"/>
                </a:cubicBezTo>
                <a:cubicBezTo>
                  <a:pt x="448" y="885"/>
                  <a:pt x="448" y="887"/>
                  <a:pt x="450" y="889"/>
                </a:cubicBezTo>
                <a:cubicBezTo>
                  <a:pt x="450" y="889"/>
                  <a:pt x="451" y="889"/>
                  <a:pt x="452" y="889"/>
                </a:cubicBezTo>
                <a:cubicBezTo>
                  <a:pt x="453" y="889"/>
                  <a:pt x="453" y="889"/>
                  <a:pt x="454" y="889"/>
                </a:cubicBezTo>
                <a:cubicBezTo>
                  <a:pt x="460" y="883"/>
                  <a:pt x="460" y="883"/>
                  <a:pt x="460" y="883"/>
                </a:cubicBezTo>
                <a:cubicBezTo>
                  <a:pt x="460" y="882"/>
                  <a:pt x="460" y="882"/>
                  <a:pt x="461" y="882"/>
                </a:cubicBezTo>
                <a:lnTo>
                  <a:pt x="465" y="877"/>
                </a:lnTo>
                <a:close/>
                <a:moveTo>
                  <a:pt x="1004" y="685"/>
                </a:moveTo>
                <a:cubicBezTo>
                  <a:pt x="1004" y="685"/>
                  <a:pt x="1003" y="685"/>
                  <a:pt x="1003" y="685"/>
                </a:cubicBezTo>
                <a:cubicBezTo>
                  <a:pt x="1003" y="685"/>
                  <a:pt x="1003" y="685"/>
                  <a:pt x="1003" y="684"/>
                </a:cubicBezTo>
                <a:cubicBezTo>
                  <a:pt x="1003" y="684"/>
                  <a:pt x="1003" y="684"/>
                  <a:pt x="1003" y="684"/>
                </a:cubicBezTo>
                <a:cubicBezTo>
                  <a:pt x="1003" y="684"/>
                  <a:pt x="1003" y="684"/>
                  <a:pt x="1003" y="684"/>
                </a:cubicBezTo>
                <a:cubicBezTo>
                  <a:pt x="1003" y="684"/>
                  <a:pt x="1003" y="684"/>
                  <a:pt x="1002" y="684"/>
                </a:cubicBezTo>
                <a:cubicBezTo>
                  <a:pt x="1002" y="684"/>
                  <a:pt x="1002" y="684"/>
                  <a:pt x="1002" y="684"/>
                </a:cubicBezTo>
                <a:cubicBezTo>
                  <a:pt x="1002" y="684"/>
                  <a:pt x="1001" y="684"/>
                  <a:pt x="1001" y="684"/>
                </a:cubicBezTo>
                <a:cubicBezTo>
                  <a:pt x="1001" y="684"/>
                  <a:pt x="1001" y="684"/>
                  <a:pt x="1001" y="684"/>
                </a:cubicBezTo>
                <a:cubicBezTo>
                  <a:pt x="1000" y="684"/>
                  <a:pt x="1000" y="684"/>
                  <a:pt x="1000" y="684"/>
                </a:cubicBezTo>
                <a:cubicBezTo>
                  <a:pt x="1000" y="684"/>
                  <a:pt x="1000" y="684"/>
                  <a:pt x="1000" y="684"/>
                </a:cubicBezTo>
                <a:cubicBezTo>
                  <a:pt x="999" y="684"/>
                  <a:pt x="999" y="684"/>
                  <a:pt x="999" y="684"/>
                </a:cubicBezTo>
                <a:cubicBezTo>
                  <a:pt x="999" y="684"/>
                  <a:pt x="999" y="684"/>
                  <a:pt x="999" y="684"/>
                </a:cubicBezTo>
                <a:cubicBezTo>
                  <a:pt x="997" y="686"/>
                  <a:pt x="997" y="686"/>
                  <a:pt x="997" y="686"/>
                </a:cubicBezTo>
                <a:cubicBezTo>
                  <a:pt x="997" y="686"/>
                  <a:pt x="997" y="686"/>
                  <a:pt x="997" y="687"/>
                </a:cubicBezTo>
                <a:cubicBezTo>
                  <a:pt x="997" y="687"/>
                  <a:pt x="997" y="687"/>
                  <a:pt x="997" y="687"/>
                </a:cubicBezTo>
                <a:cubicBezTo>
                  <a:pt x="997" y="687"/>
                  <a:pt x="997" y="688"/>
                  <a:pt x="997" y="688"/>
                </a:cubicBezTo>
                <a:cubicBezTo>
                  <a:pt x="997" y="688"/>
                  <a:pt x="997" y="688"/>
                  <a:pt x="997" y="689"/>
                </a:cubicBezTo>
                <a:cubicBezTo>
                  <a:pt x="997" y="689"/>
                  <a:pt x="997" y="689"/>
                  <a:pt x="997" y="689"/>
                </a:cubicBezTo>
                <a:cubicBezTo>
                  <a:pt x="997" y="689"/>
                  <a:pt x="997" y="689"/>
                  <a:pt x="997" y="690"/>
                </a:cubicBezTo>
                <a:cubicBezTo>
                  <a:pt x="997" y="690"/>
                  <a:pt x="997" y="690"/>
                  <a:pt x="997" y="690"/>
                </a:cubicBezTo>
                <a:cubicBezTo>
                  <a:pt x="997" y="690"/>
                  <a:pt x="997" y="690"/>
                  <a:pt x="997" y="690"/>
                </a:cubicBezTo>
                <a:cubicBezTo>
                  <a:pt x="997" y="690"/>
                  <a:pt x="997" y="690"/>
                  <a:pt x="997" y="690"/>
                </a:cubicBezTo>
                <a:cubicBezTo>
                  <a:pt x="998" y="690"/>
                  <a:pt x="998" y="691"/>
                  <a:pt x="998" y="691"/>
                </a:cubicBezTo>
                <a:cubicBezTo>
                  <a:pt x="998" y="691"/>
                  <a:pt x="998" y="691"/>
                  <a:pt x="998" y="691"/>
                </a:cubicBezTo>
                <a:cubicBezTo>
                  <a:pt x="999" y="691"/>
                  <a:pt x="999" y="691"/>
                  <a:pt x="1000" y="691"/>
                </a:cubicBezTo>
                <a:cubicBezTo>
                  <a:pt x="1000" y="691"/>
                  <a:pt x="1000" y="691"/>
                  <a:pt x="1000" y="691"/>
                </a:cubicBezTo>
                <a:cubicBezTo>
                  <a:pt x="1000" y="691"/>
                  <a:pt x="1001" y="691"/>
                  <a:pt x="1001" y="691"/>
                </a:cubicBezTo>
                <a:cubicBezTo>
                  <a:pt x="1001" y="691"/>
                  <a:pt x="1001" y="691"/>
                  <a:pt x="1001" y="691"/>
                </a:cubicBezTo>
                <a:cubicBezTo>
                  <a:pt x="1001" y="690"/>
                  <a:pt x="1002" y="690"/>
                  <a:pt x="1002" y="690"/>
                </a:cubicBezTo>
                <a:cubicBezTo>
                  <a:pt x="1002" y="690"/>
                  <a:pt x="1002" y="690"/>
                  <a:pt x="1002" y="690"/>
                </a:cubicBezTo>
                <a:cubicBezTo>
                  <a:pt x="1003" y="690"/>
                  <a:pt x="1003" y="689"/>
                  <a:pt x="1004" y="688"/>
                </a:cubicBezTo>
                <a:cubicBezTo>
                  <a:pt x="1004" y="688"/>
                  <a:pt x="1004" y="688"/>
                  <a:pt x="1004" y="688"/>
                </a:cubicBezTo>
                <a:cubicBezTo>
                  <a:pt x="1004" y="688"/>
                  <a:pt x="1004" y="688"/>
                  <a:pt x="1004" y="688"/>
                </a:cubicBezTo>
                <a:cubicBezTo>
                  <a:pt x="1004" y="687"/>
                  <a:pt x="1004" y="687"/>
                  <a:pt x="1004" y="687"/>
                </a:cubicBezTo>
                <a:cubicBezTo>
                  <a:pt x="1004" y="687"/>
                  <a:pt x="1004" y="687"/>
                  <a:pt x="1004" y="686"/>
                </a:cubicBezTo>
                <a:cubicBezTo>
                  <a:pt x="1004" y="686"/>
                  <a:pt x="1004" y="686"/>
                  <a:pt x="1004" y="686"/>
                </a:cubicBezTo>
                <a:cubicBezTo>
                  <a:pt x="1004" y="686"/>
                  <a:pt x="1004" y="685"/>
                  <a:pt x="1004" y="685"/>
                </a:cubicBezTo>
                <a:close/>
                <a:moveTo>
                  <a:pt x="1471" y="579"/>
                </a:moveTo>
                <a:cubicBezTo>
                  <a:pt x="1469" y="578"/>
                  <a:pt x="1468" y="579"/>
                  <a:pt x="1467" y="580"/>
                </a:cubicBezTo>
                <a:cubicBezTo>
                  <a:pt x="1467" y="580"/>
                  <a:pt x="1467" y="580"/>
                  <a:pt x="1467" y="580"/>
                </a:cubicBezTo>
                <a:cubicBezTo>
                  <a:pt x="1466" y="581"/>
                  <a:pt x="1466" y="581"/>
                  <a:pt x="1466" y="581"/>
                </a:cubicBezTo>
                <a:cubicBezTo>
                  <a:pt x="1466" y="581"/>
                  <a:pt x="1466" y="581"/>
                  <a:pt x="1466" y="581"/>
                </a:cubicBezTo>
                <a:cubicBezTo>
                  <a:pt x="1466" y="581"/>
                  <a:pt x="1466" y="581"/>
                  <a:pt x="1466" y="581"/>
                </a:cubicBezTo>
                <a:cubicBezTo>
                  <a:pt x="1466" y="582"/>
                  <a:pt x="1466" y="582"/>
                  <a:pt x="1465" y="582"/>
                </a:cubicBezTo>
                <a:cubicBezTo>
                  <a:pt x="1465" y="582"/>
                  <a:pt x="1465" y="582"/>
                  <a:pt x="1465" y="583"/>
                </a:cubicBezTo>
                <a:cubicBezTo>
                  <a:pt x="1465" y="583"/>
                  <a:pt x="1465" y="583"/>
                  <a:pt x="1465" y="583"/>
                </a:cubicBezTo>
                <a:cubicBezTo>
                  <a:pt x="1465" y="583"/>
                  <a:pt x="1465" y="583"/>
                  <a:pt x="1465" y="584"/>
                </a:cubicBezTo>
                <a:cubicBezTo>
                  <a:pt x="1465" y="584"/>
                  <a:pt x="1464" y="584"/>
                  <a:pt x="1464" y="584"/>
                </a:cubicBezTo>
                <a:cubicBezTo>
                  <a:pt x="1464" y="584"/>
                  <a:pt x="1464" y="584"/>
                  <a:pt x="1464" y="584"/>
                </a:cubicBezTo>
                <a:cubicBezTo>
                  <a:pt x="1464" y="584"/>
                  <a:pt x="1465" y="585"/>
                  <a:pt x="1466" y="585"/>
                </a:cubicBezTo>
                <a:cubicBezTo>
                  <a:pt x="1466" y="585"/>
                  <a:pt x="1466" y="585"/>
                  <a:pt x="1466" y="585"/>
                </a:cubicBezTo>
                <a:cubicBezTo>
                  <a:pt x="1466" y="585"/>
                  <a:pt x="1466" y="585"/>
                  <a:pt x="1466" y="585"/>
                </a:cubicBezTo>
                <a:cubicBezTo>
                  <a:pt x="1466" y="585"/>
                  <a:pt x="1467" y="585"/>
                  <a:pt x="1467" y="586"/>
                </a:cubicBezTo>
                <a:cubicBezTo>
                  <a:pt x="1467" y="586"/>
                  <a:pt x="1467" y="586"/>
                  <a:pt x="1467" y="586"/>
                </a:cubicBezTo>
                <a:cubicBezTo>
                  <a:pt x="1468" y="586"/>
                  <a:pt x="1468" y="586"/>
                  <a:pt x="1468" y="586"/>
                </a:cubicBezTo>
                <a:cubicBezTo>
                  <a:pt x="1469" y="586"/>
                  <a:pt x="1469" y="586"/>
                  <a:pt x="1470" y="586"/>
                </a:cubicBezTo>
                <a:cubicBezTo>
                  <a:pt x="1470" y="586"/>
                  <a:pt x="1470" y="586"/>
                  <a:pt x="1470" y="586"/>
                </a:cubicBezTo>
                <a:cubicBezTo>
                  <a:pt x="1470" y="586"/>
                  <a:pt x="1471" y="585"/>
                  <a:pt x="1472" y="584"/>
                </a:cubicBezTo>
                <a:cubicBezTo>
                  <a:pt x="1472" y="584"/>
                  <a:pt x="1472" y="583"/>
                  <a:pt x="1472" y="583"/>
                </a:cubicBezTo>
                <a:cubicBezTo>
                  <a:pt x="1472" y="583"/>
                  <a:pt x="1472" y="583"/>
                  <a:pt x="1472" y="583"/>
                </a:cubicBezTo>
                <a:cubicBezTo>
                  <a:pt x="1472" y="583"/>
                  <a:pt x="1472" y="582"/>
                  <a:pt x="1472" y="582"/>
                </a:cubicBezTo>
                <a:cubicBezTo>
                  <a:pt x="1473" y="581"/>
                  <a:pt x="1472" y="579"/>
                  <a:pt x="1471" y="579"/>
                </a:cubicBezTo>
                <a:close/>
                <a:moveTo>
                  <a:pt x="1438" y="528"/>
                </a:moveTo>
                <a:cubicBezTo>
                  <a:pt x="1438" y="528"/>
                  <a:pt x="1438" y="529"/>
                  <a:pt x="1438" y="529"/>
                </a:cubicBezTo>
                <a:cubicBezTo>
                  <a:pt x="1438" y="529"/>
                  <a:pt x="1438" y="529"/>
                  <a:pt x="1438" y="529"/>
                </a:cubicBezTo>
                <a:cubicBezTo>
                  <a:pt x="1438" y="529"/>
                  <a:pt x="1438" y="529"/>
                  <a:pt x="1438" y="529"/>
                </a:cubicBezTo>
                <a:cubicBezTo>
                  <a:pt x="1438" y="529"/>
                  <a:pt x="1438" y="529"/>
                  <a:pt x="1439" y="529"/>
                </a:cubicBezTo>
                <a:cubicBezTo>
                  <a:pt x="1439" y="529"/>
                  <a:pt x="1439" y="529"/>
                  <a:pt x="1439" y="530"/>
                </a:cubicBezTo>
                <a:cubicBezTo>
                  <a:pt x="1439" y="530"/>
                  <a:pt x="1439" y="530"/>
                  <a:pt x="1439" y="530"/>
                </a:cubicBezTo>
                <a:cubicBezTo>
                  <a:pt x="1440" y="530"/>
                  <a:pt x="1440" y="530"/>
                  <a:pt x="1440" y="530"/>
                </a:cubicBezTo>
                <a:cubicBezTo>
                  <a:pt x="1440" y="530"/>
                  <a:pt x="1440" y="530"/>
                  <a:pt x="1440" y="530"/>
                </a:cubicBezTo>
                <a:cubicBezTo>
                  <a:pt x="1441" y="530"/>
                  <a:pt x="1441" y="530"/>
                  <a:pt x="1442" y="530"/>
                </a:cubicBezTo>
                <a:cubicBezTo>
                  <a:pt x="1442" y="530"/>
                  <a:pt x="1442" y="530"/>
                  <a:pt x="1442" y="530"/>
                </a:cubicBezTo>
                <a:cubicBezTo>
                  <a:pt x="1442" y="529"/>
                  <a:pt x="1442" y="529"/>
                  <a:pt x="1443" y="529"/>
                </a:cubicBezTo>
                <a:cubicBezTo>
                  <a:pt x="1443" y="529"/>
                  <a:pt x="1443" y="529"/>
                  <a:pt x="1444" y="528"/>
                </a:cubicBezTo>
                <a:cubicBezTo>
                  <a:pt x="1478" y="494"/>
                  <a:pt x="1478" y="494"/>
                  <a:pt x="1478" y="494"/>
                </a:cubicBezTo>
                <a:cubicBezTo>
                  <a:pt x="1478" y="494"/>
                  <a:pt x="1478" y="493"/>
                  <a:pt x="1478" y="493"/>
                </a:cubicBezTo>
                <a:cubicBezTo>
                  <a:pt x="1479" y="493"/>
                  <a:pt x="1479" y="493"/>
                  <a:pt x="1479" y="493"/>
                </a:cubicBezTo>
                <a:cubicBezTo>
                  <a:pt x="1490" y="481"/>
                  <a:pt x="1490" y="481"/>
                  <a:pt x="1490" y="481"/>
                </a:cubicBezTo>
                <a:cubicBezTo>
                  <a:pt x="1491" y="480"/>
                  <a:pt x="1491" y="478"/>
                  <a:pt x="1490" y="477"/>
                </a:cubicBezTo>
                <a:cubicBezTo>
                  <a:pt x="1489" y="476"/>
                  <a:pt x="1487" y="476"/>
                  <a:pt x="1486" y="477"/>
                </a:cubicBezTo>
                <a:cubicBezTo>
                  <a:pt x="1475" y="488"/>
                  <a:pt x="1475" y="488"/>
                  <a:pt x="1475" y="488"/>
                </a:cubicBezTo>
                <a:cubicBezTo>
                  <a:pt x="1474" y="488"/>
                  <a:pt x="1474" y="489"/>
                  <a:pt x="1474" y="489"/>
                </a:cubicBezTo>
                <a:cubicBezTo>
                  <a:pt x="1474" y="489"/>
                  <a:pt x="1474" y="489"/>
                  <a:pt x="1473" y="490"/>
                </a:cubicBezTo>
                <a:cubicBezTo>
                  <a:pt x="1439" y="524"/>
                  <a:pt x="1439" y="524"/>
                  <a:pt x="1439" y="524"/>
                </a:cubicBezTo>
                <a:cubicBezTo>
                  <a:pt x="1439" y="524"/>
                  <a:pt x="1439" y="524"/>
                  <a:pt x="1439" y="524"/>
                </a:cubicBezTo>
                <a:cubicBezTo>
                  <a:pt x="1439" y="524"/>
                  <a:pt x="1439" y="524"/>
                  <a:pt x="1439" y="524"/>
                </a:cubicBezTo>
                <a:cubicBezTo>
                  <a:pt x="1439" y="524"/>
                  <a:pt x="1439" y="524"/>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6"/>
                  <a:pt x="1438" y="526"/>
                  <a:pt x="1438" y="526"/>
                </a:cubicBezTo>
                <a:cubicBezTo>
                  <a:pt x="1437" y="526"/>
                  <a:pt x="1437" y="526"/>
                  <a:pt x="1437" y="526"/>
                </a:cubicBezTo>
                <a:cubicBezTo>
                  <a:pt x="1437" y="527"/>
                  <a:pt x="1437" y="527"/>
                  <a:pt x="1437" y="527"/>
                </a:cubicBezTo>
                <a:cubicBezTo>
                  <a:pt x="1437" y="527"/>
                  <a:pt x="1437" y="527"/>
                  <a:pt x="1438" y="528"/>
                </a:cubicBezTo>
                <a:cubicBezTo>
                  <a:pt x="1438" y="528"/>
                  <a:pt x="1438" y="528"/>
                  <a:pt x="1438" y="528"/>
                </a:cubicBezTo>
                <a:close/>
              </a:path>
            </a:pathLst>
          </a:custGeom>
          <a:solidFill>
            <a:schemeClr val="accent5">
              <a:lumMod val="60000"/>
              <a:lumOff val="40000"/>
            </a:schemeClr>
          </a:solidFill>
          <a:ln>
            <a:noFill/>
          </a:ln>
        </p:spPr>
        <p:txBody>
          <a:bodyPr vert="horz" wrap="square" lIns="116575" tIns="58288" rIns="116575" bIns="58288" numCol="1" anchor="t" anchorCtr="0" compatLnSpc="1">
            <a:prstTxWarp prst="textNoShape">
              <a:avLst/>
            </a:prstTxWarp>
          </a:bodyPr>
          <a:lstStyle/>
          <a:p>
            <a:pPr marL="0" marR="0" lvl="0" indent="0" defTabSz="1165770" eaLnBrk="1" fontAlgn="auto" latinLnBrk="0" hangingPunct="1">
              <a:lnSpc>
                <a:spcPct val="100000"/>
              </a:lnSpc>
              <a:spcBef>
                <a:spcPts val="0"/>
              </a:spcBef>
              <a:spcAft>
                <a:spcPts val="0"/>
              </a:spcAft>
              <a:buClrTx/>
              <a:buSzTx/>
              <a:buFontTx/>
              <a:buNone/>
              <a:tabLst/>
              <a:defRPr/>
            </a:pPr>
            <a:endParaRPr kumimoji="0" lang="en-US" sz="2295" b="0" i="0" u="none" strike="noStrike" kern="0" cap="none" spc="0" normalizeH="0" baseline="0" noProof="0" dirty="0">
              <a:ln>
                <a:noFill/>
              </a:ln>
              <a:solidFill>
                <a:sysClr val="windowText" lastClr="000000"/>
              </a:solidFill>
              <a:effectLst/>
              <a:uLnTx/>
              <a:uFillTx/>
            </a:endParaRPr>
          </a:p>
        </p:txBody>
      </p:sp>
      <p:sp>
        <p:nvSpPr>
          <p:cNvPr id="160" name="Oval 159"/>
          <p:cNvSpPr/>
          <p:nvPr/>
        </p:nvSpPr>
        <p:spPr>
          <a:xfrm>
            <a:off x="4699083" y="5608355"/>
            <a:ext cx="132704" cy="132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65770" eaLnBrk="1" fontAlgn="auto" latinLnBrk="0" hangingPunct="1">
              <a:lnSpc>
                <a:spcPct val="100000"/>
              </a:lnSpc>
              <a:spcBef>
                <a:spcPts val="0"/>
              </a:spcBef>
              <a:spcAft>
                <a:spcPts val="0"/>
              </a:spcAft>
              <a:buClrTx/>
              <a:buSzTx/>
              <a:buFontTx/>
              <a:buNone/>
              <a:tabLst/>
              <a:defRPr/>
            </a:pPr>
            <a:endParaRPr kumimoji="0" lang="en-US" sz="2295" b="0" i="0" u="none" strike="noStrike" kern="0" cap="none" spc="0" normalizeH="0" baseline="0" noProof="0" dirty="0">
              <a:ln>
                <a:noFill/>
              </a:ln>
              <a:solidFill>
                <a:sysClr val="windowText" lastClr="000000"/>
              </a:solidFill>
              <a:effectLst/>
              <a:uLnTx/>
              <a:uFillTx/>
            </a:endParaRPr>
          </a:p>
        </p:txBody>
      </p:sp>
      <p:sp>
        <p:nvSpPr>
          <p:cNvPr id="161" name="Oval 160"/>
          <p:cNvSpPr/>
          <p:nvPr/>
        </p:nvSpPr>
        <p:spPr>
          <a:xfrm>
            <a:off x="5935972" y="3867797"/>
            <a:ext cx="132704" cy="132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65770" eaLnBrk="1" fontAlgn="auto" latinLnBrk="0" hangingPunct="1">
              <a:lnSpc>
                <a:spcPct val="100000"/>
              </a:lnSpc>
              <a:spcBef>
                <a:spcPts val="0"/>
              </a:spcBef>
              <a:spcAft>
                <a:spcPts val="0"/>
              </a:spcAft>
              <a:buClrTx/>
              <a:buSzTx/>
              <a:buFontTx/>
              <a:buNone/>
              <a:tabLst/>
              <a:defRPr/>
            </a:pPr>
            <a:endParaRPr kumimoji="0" lang="en-US" sz="2295" b="0" i="0" u="none" strike="noStrike" kern="0" cap="none" spc="0" normalizeH="0" baseline="0" noProof="0" dirty="0">
              <a:ln>
                <a:noFill/>
              </a:ln>
              <a:solidFill>
                <a:sysClr val="windowText" lastClr="000000"/>
              </a:solidFill>
              <a:effectLst/>
              <a:uLnTx/>
              <a:uFillTx/>
            </a:endParaRPr>
          </a:p>
        </p:txBody>
      </p:sp>
      <p:sp>
        <p:nvSpPr>
          <p:cNvPr id="162" name="Oval 161"/>
          <p:cNvSpPr/>
          <p:nvPr/>
        </p:nvSpPr>
        <p:spPr>
          <a:xfrm>
            <a:off x="7471935" y="4652151"/>
            <a:ext cx="132704" cy="132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65770" eaLnBrk="1" fontAlgn="auto" latinLnBrk="0" hangingPunct="1">
              <a:lnSpc>
                <a:spcPct val="100000"/>
              </a:lnSpc>
              <a:spcBef>
                <a:spcPts val="0"/>
              </a:spcBef>
              <a:spcAft>
                <a:spcPts val="0"/>
              </a:spcAft>
              <a:buClrTx/>
              <a:buSzTx/>
              <a:buFontTx/>
              <a:buNone/>
              <a:tabLst/>
              <a:defRPr/>
            </a:pPr>
            <a:endParaRPr kumimoji="0" lang="en-US" sz="2295" b="0" i="0" u="none" strike="noStrike" kern="0" cap="none" spc="0" normalizeH="0" baseline="0" noProof="0" dirty="0">
              <a:ln>
                <a:noFill/>
              </a:ln>
              <a:solidFill>
                <a:sysClr val="windowText" lastClr="000000"/>
              </a:solidFill>
              <a:effectLst/>
              <a:uLnTx/>
              <a:uFillTx/>
            </a:endParaRPr>
          </a:p>
        </p:txBody>
      </p:sp>
      <p:sp>
        <p:nvSpPr>
          <p:cNvPr id="163" name="Freeform 162"/>
          <p:cNvSpPr>
            <a:spLocks noEditPoints="1"/>
          </p:cNvSpPr>
          <p:nvPr/>
        </p:nvSpPr>
        <p:spPr bwMode="auto">
          <a:xfrm>
            <a:off x="5895501" y="3576802"/>
            <a:ext cx="215515" cy="344460"/>
          </a:xfrm>
          <a:custGeom>
            <a:avLst/>
            <a:gdLst>
              <a:gd name="T0" fmla="*/ 100 w 200"/>
              <a:gd name="T1" fmla="*/ 158 h 320"/>
              <a:gd name="T2" fmla="*/ 43 w 200"/>
              <a:gd name="T3" fmla="*/ 101 h 320"/>
              <a:gd name="T4" fmla="*/ 100 w 200"/>
              <a:gd name="T5" fmla="*/ 44 h 320"/>
              <a:gd name="T6" fmla="*/ 158 w 200"/>
              <a:gd name="T7" fmla="*/ 101 h 320"/>
              <a:gd name="T8" fmla="*/ 100 w 200"/>
              <a:gd name="T9" fmla="*/ 158 h 320"/>
              <a:gd name="T10" fmla="*/ 100 w 200"/>
              <a:gd name="T11" fmla="*/ 0 h 320"/>
              <a:gd name="T12" fmla="*/ 0 w 200"/>
              <a:gd name="T13" fmla="*/ 100 h 320"/>
              <a:gd name="T14" fmla="*/ 100 w 200"/>
              <a:gd name="T15" fmla="*/ 320 h 320"/>
              <a:gd name="T16" fmla="*/ 200 w 200"/>
              <a:gd name="T17" fmla="*/ 100 h 320"/>
              <a:gd name="T18" fmla="*/ 100 w 200"/>
              <a:gd name="T19"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chemeClr val="tx2"/>
          </a:solidFill>
          <a:ln>
            <a:noFill/>
          </a:ln>
        </p:spPr>
        <p:txBody>
          <a:bodyPr vert="horz" wrap="square" lIns="116575" tIns="58288" rIns="116575" bIns="58288" numCol="1" anchor="t" anchorCtr="0" compatLnSpc="1">
            <a:prstTxWarp prst="textNoShape">
              <a:avLst/>
            </a:prstTxWarp>
          </a:bodyPr>
          <a:lstStyle/>
          <a:p>
            <a:pPr marL="0" marR="0" lvl="0" indent="0" defTabSz="1165770" eaLnBrk="1" fontAlgn="auto" latinLnBrk="0" hangingPunct="1">
              <a:lnSpc>
                <a:spcPct val="100000"/>
              </a:lnSpc>
              <a:spcBef>
                <a:spcPts val="0"/>
              </a:spcBef>
              <a:spcAft>
                <a:spcPts val="0"/>
              </a:spcAft>
              <a:buClrTx/>
              <a:buSzTx/>
              <a:buFontTx/>
              <a:buNone/>
              <a:tabLst/>
              <a:defRPr/>
            </a:pPr>
            <a:endParaRPr kumimoji="0" lang="en-US" sz="2295" b="0" i="0" u="none" strike="noStrike" kern="0" cap="none" spc="0" normalizeH="0" baseline="0" noProof="0" dirty="0">
              <a:ln>
                <a:noFill/>
              </a:ln>
              <a:solidFill>
                <a:sysClr val="windowText" lastClr="000000"/>
              </a:solidFill>
              <a:effectLst/>
              <a:uLnTx/>
              <a:uFillTx/>
            </a:endParaRPr>
          </a:p>
        </p:txBody>
      </p:sp>
      <p:sp>
        <p:nvSpPr>
          <p:cNvPr id="164" name="Freeform 163"/>
          <p:cNvSpPr>
            <a:spLocks noEditPoints="1"/>
          </p:cNvSpPr>
          <p:nvPr/>
        </p:nvSpPr>
        <p:spPr bwMode="auto">
          <a:xfrm>
            <a:off x="7430528" y="4374043"/>
            <a:ext cx="215515" cy="344460"/>
          </a:xfrm>
          <a:custGeom>
            <a:avLst/>
            <a:gdLst>
              <a:gd name="T0" fmla="*/ 100 w 200"/>
              <a:gd name="T1" fmla="*/ 158 h 320"/>
              <a:gd name="T2" fmla="*/ 43 w 200"/>
              <a:gd name="T3" fmla="*/ 101 h 320"/>
              <a:gd name="T4" fmla="*/ 100 w 200"/>
              <a:gd name="T5" fmla="*/ 44 h 320"/>
              <a:gd name="T6" fmla="*/ 158 w 200"/>
              <a:gd name="T7" fmla="*/ 101 h 320"/>
              <a:gd name="T8" fmla="*/ 100 w 200"/>
              <a:gd name="T9" fmla="*/ 158 h 320"/>
              <a:gd name="T10" fmla="*/ 100 w 200"/>
              <a:gd name="T11" fmla="*/ 0 h 320"/>
              <a:gd name="T12" fmla="*/ 0 w 200"/>
              <a:gd name="T13" fmla="*/ 100 h 320"/>
              <a:gd name="T14" fmla="*/ 100 w 200"/>
              <a:gd name="T15" fmla="*/ 320 h 320"/>
              <a:gd name="T16" fmla="*/ 200 w 200"/>
              <a:gd name="T17" fmla="*/ 100 h 320"/>
              <a:gd name="T18" fmla="*/ 100 w 200"/>
              <a:gd name="T19"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chemeClr val="accent2"/>
          </a:solidFill>
          <a:ln>
            <a:noFill/>
          </a:ln>
        </p:spPr>
        <p:txBody>
          <a:bodyPr vert="horz" wrap="square" lIns="116575" tIns="58288" rIns="116575" bIns="58288" numCol="1" anchor="t" anchorCtr="0" compatLnSpc="1">
            <a:prstTxWarp prst="textNoShape">
              <a:avLst/>
            </a:prstTxWarp>
          </a:bodyPr>
          <a:lstStyle/>
          <a:p>
            <a:pPr marL="0" marR="0" lvl="0" indent="0" defTabSz="1165770" eaLnBrk="1" fontAlgn="auto" latinLnBrk="0" hangingPunct="1">
              <a:lnSpc>
                <a:spcPct val="100000"/>
              </a:lnSpc>
              <a:spcBef>
                <a:spcPts val="0"/>
              </a:spcBef>
              <a:spcAft>
                <a:spcPts val="0"/>
              </a:spcAft>
              <a:buClrTx/>
              <a:buSzTx/>
              <a:buFontTx/>
              <a:buNone/>
              <a:tabLst/>
              <a:defRPr/>
            </a:pPr>
            <a:endParaRPr kumimoji="0" lang="en-US" sz="2295" b="0" i="0" u="none" strike="noStrike" kern="0" cap="none" spc="0" normalizeH="0" baseline="0" noProof="0" dirty="0">
              <a:ln>
                <a:noFill/>
              </a:ln>
              <a:solidFill>
                <a:sysClr val="windowText" lastClr="000000"/>
              </a:solidFill>
              <a:effectLst/>
              <a:uLnTx/>
              <a:uFillTx/>
            </a:endParaRPr>
          </a:p>
        </p:txBody>
      </p:sp>
      <p:sp>
        <p:nvSpPr>
          <p:cNvPr id="165" name="Freeform 164"/>
          <p:cNvSpPr>
            <a:spLocks noEditPoints="1"/>
          </p:cNvSpPr>
          <p:nvPr/>
        </p:nvSpPr>
        <p:spPr bwMode="auto">
          <a:xfrm>
            <a:off x="4657677" y="5330247"/>
            <a:ext cx="215515" cy="344460"/>
          </a:xfrm>
          <a:custGeom>
            <a:avLst/>
            <a:gdLst>
              <a:gd name="T0" fmla="*/ 100 w 200"/>
              <a:gd name="T1" fmla="*/ 158 h 320"/>
              <a:gd name="T2" fmla="*/ 43 w 200"/>
              <a:gd name="T3" fmla="*/ 101 h 320"/>
              <a:gd name="T4" fmla="*/ 100 w 200"/>
              <a:gd name="T5" fmla="*/ 44 h 320"/>
              <a:gd name="T6" fmla="*/ 158 w 200"/>
              <a:gd name="T7" fmla="*/ 101 h 320"/>
              <a:gd name="T8" fmla="*/ 100 w 200"/>
              <a:gd name="T9" fmla="*/ 158 h 320"/>
              <a:gd name="T10" fmla="*/ 100 w 200"/>
              <a:gd name="T11" fmla="*/ 0 h 320"/>
              <a:gd name="T12" fmla="*/ 0 w 200"/>
              <a:gd name="T13" fmla="*/ 100 h 320"/>
              <a:gd name="T14" fmla="*/ 100 w 200"/>
              <a:gd name="T15" fmla="*/ 320 h 320"/>
              <a:gd name="T16" fmla="*/ 200 w 200"/>
              <a:gd name="T17" fmla="*/ 100 h 320"/>
              <a:gd name="T18" fmla="*/ 100 w 200"/>
              <a:gd name="T19"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chemeClr val="accent1"/>
          </a:solidFill>
          <a:ln>
            <a:noFill/>
          </a:ln>
        </p:spPr>
        <p:txBody>
          <a:bodyPr vert="horz" wrap="square" lIns="116575" tIns="58288" rIns="116575" bIns="58288" numCol="1" anchor="t" anchorCtr="0" compatLnSpc="1">
            <a:prstTxWarp prst="textNoShape">
              <a:avLst/>
            </a:prstTxWarp>
          </a:bodyPr>
          <a:lstStyle/>
          <a:p>
            <a:pPr marL="0" marR="0" lvl="0" indent="0" defTabSz="1165770" eaLnBrk="1" fontAlgn="auto" latinLnBrk="0" hangingPunct="1">
              <a:lnSpc>
                <a:spcPct val="100000"/>
              </a:lnSpc>
              <a:spcBef>
                <a:spcPts val="0"/>
              </a:spcBef>
              <a:spcAft>
                <a:spcPts val="0"/>
              </a:spcAft>
              <a:buClrTx/>
              <a:buSzTx/>
              <a:buFontTx/>
              <a:buNone/>
              <a:tabLst/>
              <a:defRPr/>
            </a:pPr>
            <a:endParaRPr kumimoji="0" lang="en-US" sz="2295" b="0" i="0" u="none" strike="noStrike" kern="0" cap="none" spc="0" normalizeH="0" baseline="0" noProof="0" dirty="0">
              <a:ln>
                <a:noFill/>
              </a:ln>
              <a:solidFill>
                <a:sysClr val="windowText" lastClr="000000"/>
              </a:solidFill>
              <a:effectLst/>
              <a:uLnTx/>
              <a:uFillTx/>
            </a:endParaRPr>
          </a:p>
        </p:txBody>
      </p:sp>
      <p:cxnSp>
        <p:nvCxnSpPr>
          <p:cNvPr id="10" name="Straight Connector 9"/>
          <p:cNvCxnSpPr>
            <a:stCxn id="4" idx="6"/>
            <a:endCxn id="161" idx="2"/>
          </p:cNvCxnSpPr>
          <p:nvPr/>
        </p:nvCxnSpPr>
        <p:spPr>
          <a:xfrm flipV="1">
            <a:off x="3704750" y="3934150"/>
            <a:ext cx="2231222" cy="1425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62" idx="4"/>
            <a:endCxn id="160" idx="6"/>
          </p:cNvCxnSpPr>
          <p:nvPr/>
        </p:nvCxnSpPr>
        <p:spPr>
          <a:xfrm flipH="1">
            <a:off x="4831787" y="4784855"/>
            <a:ext cx="2706500" cy="88985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60" idx="2"/>
            <a:endCxn id="4" idx="6"/>
          </p:cNvCxnSpPr>
          <p:nvPr/>
        </p:nvCxnSpPr>
        <p:spPr>
          <a:xfrm flipH="1" flipV="1">
            <a:off x="3704750" y="4076749"/>
            <a:ext cx="994333" cy="159795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61" idx="5"/>
            <a:endCxn id="162" idx="2"/>
          </p:cNvCxnSpPr>
          <p:nvPr/>
        </p:nvCxnSpPr>
        <p:spPr>
          <a:xfrm>
            <a:off x="6049243" y="3981068"/>
            <a:ext cx="1422693" cy="7374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3509096" y="3947447"/>
            <a:ext cx="258603" cy="258603"/>
            <a:chOff x="981689" y="2177026"/>
            <a:chExt cx="202844" cy="202844"/>
          </a:xfrm>
        </p:grpSpPr>
        <p:sp>
          <p:nvSpPr>
            <p:cNvPr id="166" name="Oval 165"/>
            <p:cNvSpPr/>
            <p:nvPr/>
          </p:nvSpPr>
          <p:spPr>
            <a:xfrm>
              <a:off x="981689" y="2177026"/>
              <a:ext cx="202844" cy="202844"/>
            </a:xfrm>
            <a:prstGeom prst="ellipse">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65770" eaLnBrk="1" fontAlgn="auto" latinLnBrk="0" hangingPunct="1">
                <a:lnSpc>
                  <a:spcPct val="100000"/>
                </a:lnSpc>
                <a:spcBef>
                  <a:spcPts val="0"/>
                </a:spcBef>
                <a:spcAft>
                  <a:spcPts val="0"/>
                </a:spcAft>
                <a:buClrTx/>
                <a:buSzTx/>
                <a:buFontTx/>
                <a:buNone/>
                <a:tabLst/>
                <a:defRPr/>
              </a:pPr>
              <a:endParaRPr kumimoji="0" lang="en-US" sz="2295" b="0" i="0" u="none" strike="noStrike" kern="0" cap="none" spc="0" normalizeH="0" baseline="0" noProof="0" dirty="0">
                <a:ln>
                  <a:noFill/>
                </a:ln>
                <a:solidFill>
                  <a:sysClr val="windowText" lastClr="000000"/>
                </a:solidFill>
                <a:effectLst/>
                <a:uLnTx/>
                <a:uFillTx/>
              </a:endParaRPr>
            </a:p>
          </p:txBody>
        </p:sp>
        <p:sp>
          <p:nvSpPr>
            <p:cNvPr id="4" name="Oval 3"/>
            <p:cNvSpPr/>
            <p:nvPr/>
          </p:nvSpPr>
          <p:spPr>
            <a:xfrm>
              <a:off x="1031066" y="2226403"/>
              <a:ext cx="104091" cy="1040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65770" eaLnBrk="1" fontAlgn="auto" latinLnBrk="0" hangingPunct="1">
                <a:lnSpc>
                  <a:spcPct val="100000"/>
                </a:lnSpc>
                <a:spcBef>
                  <a:spcPts val="0"/>
                </a:spcBef>
                <a:spcAft>
                  <a:spcPts val="0"/>
                </a:spcAft>
                <a:buClrTx/>
                <a:buSzTx/>
                <a:buFontTx/>
                <a:buNone/>
                <a:tabLst/>
                <a:defRPr/>
              </a:pPr>
              <a:endParaRPr kumimoji="0" lang="en-US" sz="2295" b="0" i="0" u="none" strike="noStrike" kern="0" cap="none" spc="0" normalizeH="0" baseline="0" noProof="0" dirty="0">
                <a:ln>
                  <a:noFill/>
                </a:ln>
                <a:solidFill>
                  <a:sysClr val="windowText" lastClr="000000"/>
                </a:solidFill>
                <a:effectLst/>
                <a:uLnTx/>
                <a:uFillTx/>
              </a:endParaRPr>
            </a:p>
          </p:txBody>
        </p:sp>
      </p:grpSp>
      <p:sp>
        <p:nvSpPr>
          <p:cNvPr id="7" name="Freeform 6"/>
          <p:cNvSpPr>
            <a:spLocks noEditPoints="1"/>
          </p:cNvSpPr>
          <p:nvPr/>
        </p:nvSpPr>
        <p:spPr bwMode="auto">
          <a:xfrm>
            <a:off x="3533674" y="3732287"/>
            <a:ext cx="215515" cy="344460"/>
          </a:xfrm>
          <a:custGeom>
            <a:avLst/>
            <a:gdLst>
              <a:gd name="T0" fmla="*/ 100 w 200"/>
              <a:gd name="T1" fmla="*/ 158 h 320"/>
              <a:gd name="T2" fmla="*/ 43 w 200"/>
              <a:gd name="T3" fmla="*/ 101 h 320"/>
              <a:gd name="T4" fmla="*/ 100 w 200"/>
              <a:gd name="T5" fmla="*/ 44 h 320"/>
              <a:gd name="T6" fmla="*/ 158 w 200"/>
              <a:gd name="T7" fmla="*/ 101 h 320"/>
              <a:gd name="T8" fmla="*/ 100 w 200"/>
              <a:gd name="T9" fmla="*/ 158 h 320"/>
              <a:gd name="T10" fmla="*/ 100 w 200"/>
              <a:gd name="T11" fmla="*/ 0 h 320"/>
              <a:gd name="T12" fmla="*/ 0 w 200"/>
              <a:gd name="T13" fmla="*/ 100 h 320"/>
              <a:gd name="T14" fmla="*/ 100 w 200"/>
              <a:gd name="T15" fmla="*/ 320 h 320"/>
              <a:gd name="T16" fmla="*/ 200 w 200"/>
              <a:gd name="T17" fmla="*/ 100 h 320"/>
              <a:gd name="T18" fmla="*/ 100 w 200"/>
              <a:gd name="T19"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chemeClr val="bg2"/>
          </a:solidFill>
          <a:ln>
            <a:noFill/>
          </a:ln>
        </p:spPr>
        <p:txBody>
          <a:bodyPr vert="horz" wrap="square" lIns="116575" tIns="58288" rIns="116575" bIns="58288" numCol="1" anchor="t" anchorCtr="0" compatLnSpc="1">
            <a:prstTxWarp prst="textNoShape">
              <a:avLst/>
            </a:prstTxWarp>
          </a:bodyPr>
          <a:lstStyle/>
          <a:p>
            <a:pPr marL="0" marR="0" lvl="0" indent="0" defTabSz="1165770" eaLnBrk="1" fontAlgn="auto" latinLnBrk="0" hangingPunct="1">
              <a:lnSpc>
                <a:spcPct val="100000"/>
              </a:lnSpc>
              <a:spcBef>
                <a:spcPts val="0"/>
              </a:spcBef>
              <a:spcAft>
                <a:spcPts val="0"/>
              </a:spcAft>
              <a:buClrTx/>
              <a:buSzTx/>
              <a:buFontTx/>
              <a:buNone/>
              <a:tabLst/>
              <a:defRPr/>
            </a:pPr>
            <a:endParaRPr kumimoji="0" lang="en-US" sz="2295" b="0" i="0" u="none" strike="noStrike" kern="0" cap="none" spc="0" normalizeH="0" baseline="0" noProof="0" dirty="0">
              <a:ln>
                <a:noFill/>
              </a:ln>
              <a:solidFill>
                <a:sysClr val="windowText" lastClr="000000"/>
              </a:solidFill>
              <a:effectLst/>
              <a:uLnTx/>
              <a:uFillTx/>
            </a:endParaRPr>
          </a:p>
        </p:txBody>
      </p:sp>
      <p:sp>
        <p:nvSpPr>
          <p:cNvPr id="57" name="Rectangle 22"/>
          <p:cNvSpPr>
            <a:spLocks noChangeArrowheads="1"/>
          </p:cNvSpPr>
          <p:nvPr/>
        </p:nvSpPr>
        <p:spPr bwMode="auto">
          <a:xfrm>
            <a:off x="3907429" y="147324"/>
            <a:ext cx="4642296" cy="735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ctr" defTabSz="1165770" eaLnBrk="1" fontAlgn="base" latinLnBrk="0" hangingPunct="1">
              <a:lnSpc>
                <a:spcPct val="100000"/>
              </a:lnSpc>
              <a:spcBef>
                <a:spcPct val="0"/>
              </a:spcBef>
              <a:spcAft>
                <a:spcPct val="0"/>
              </a:spcAft>
              <a:buClrTx/>
              <a:buSzTx/>
              <a:buFontTx/>
              <a:buNone/>
              <a:tabLst/>
              <a:defRPr/>
            </a:pPr>
            <a:r>
              <a:rPr kumimoji="0" lang="en-US" sz="4781"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Azure Cosmos DB</a:t>
            </a:r>
          </a:p>
        </p:txBody>
      </p:sp>
      <p:sp>
        <p:nvSpPr>
          <p:cNvPr id="24" name="Freeform 62"/>
          <p:cNvSpPr>
            <a:spLocks noEditPoints="1"/>
          </p:cNvSpPr>
          <p:nvPr/>
        </p:nvSpPr>
        <p:spPr bwMode="auto">
          <a:xfrm>
            <a:off x="4831787" y="5782230"/>
            <a:ext cx="183352" cy="239820"/>
          </a:xfrm>
          <a:custGeom>
            <a:avLst/>
            <a:gdLst>
              <a:gd name="T0" fmla="*/ 214 w 214"/>
              <a:gd name="T1" fmla="*/ 231 h 261"/>
              <a:gd name="T2" fmla="*/ 184 w 214"/>
              <a:gd name="T3" fmla="*/ 261 h 261"/>
              <a:gd name="T4" fmla="*/ 30 w 214"/>
              <a:gd name="T5" fmla="*/ 261 h 261"/>
              <a:gd name="T6" fmla="*/ 0 w 214"/>
              <a:gd name="T7" fmla="*/ 231 h 261"/>
              <a:gd name="T8" fmla="*/ 0 w 214"/>
              <a:gd name="T9" fmla="*/ 29 h 261"/>
              <a:gd name="T10" fmla="*/ 30 w 214"/>
              <a:gd name="T11" fmla="*/ 0 h 261"/>
              <a:gd name="T12" fmla="*/ 184 w 214"/>
              <a:gd name="T13" fmla="*/ 0 h 261"/>
              <a:gd name="T14" fmla="*/ 214 w 214"/>
              <a:gd name="T15" fmla="*/ 29 h 261"/>
              <a:gd name="T16" fmla="*/ 214 w 214"/>
              <a:gd name="T17" fmla="*/ 231 h 261"/>
              <a:gd name="T18" fmla="*/ 190 w 214"/>
              <a:gd name="T19" fmla="*/ 29 h 261"/>
              <a:gd name="T20" fmla="*/ 184 w 214"/>
              <a:gd name="T21" fmla="*/ 23 h 261"/>
              <a:gd name="T22" fmla="*/ 30 w 214"/>
              <a:gd name="T23" fmla="*/ 23 h 261"/>
              <a:gd name="T24" fmla="*/ 24 w 214"/>
              <a:gd name="T25" fmla="*/ 29 h 261"/>
              <a:gd name="T26" fmla="*/ 24 w 214"/>
              <a:gd name="T27" fmla="*/ 207 h 261"/>
              <a:gd name="T28" fmla="*/ 30 w 214"/>
              <a:gd name="T29" fmla="*/ 213 h 261"/>
              <a:gd name="T30" fmla="*/ 184 w 214"/>
              <a:gd name="T31" fmla="*/ 213 h 261"/>
              <a:gd name="T32" fmla="*/ 190 w 214"/>
              <a:gd name="T33" fmla="*/ 207 h 261"/>
              <a:gd name="T34" fmla="*/ 190 w 214"/>
              <a:gd name="T35" fmla="*/ 29 h 261"/>
              <a:gd name="T36" fmla="*/ 107 w 214"/>
              <a:gd name="T37" fmla="*/ 225 h 261"/>
              <a:gd name="T38" fmla="*/ 95 w 214"/>
              <a:gd name="T39" fmla="*/ 237 h 261"/>
              <a:gd name="T40" fmla="*/ 107 w 214"/>
              <a:gd name="T41" fmla="*/ 249 h 261"/>
              <a:gd name="T42" fmla="*/ 119 w 214"/>
              <a:gd name="T43" fmla="*/ 237 h 261"/>
              <a:gd name="T44" fmla="*/ 107 w 214"/>
              <a:gd name="T45" fmla="*/ 225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61">
                <a:moveTo>
                  <a:pt x="214" y="231"/>
                </a:moveTo>
                <a:cubicBezTo>
                  <a:pt x="214" y="247"/>
                  <a:pt x="200" y="261"/>
                  <a:pt x="184" y="261"/>
                </a:cubicBezTo>
                <a:cubicBezTo>
                  <a:pt x="30" y="261"/>
                  <a:pt x="30" y="261"/>
                  <a:pt x="30" y="261"/>
                </a:cubicBezTo>
                <a:cubicBezTo>
                  <a:pt x="13" y="261"/>
                  <a:pt x="0" y="247"/>
                  <a:pt x="0" y="231"/>
                </a:cubicBezTo>
                <a:cubicBezTo>
                  <a:pt x="0" y="29"/>
                  <a:pt x="0" y="29"/>
                  <a:pt x="0" y="29"/>
                </a:cubicBezTo>
                <a:cubicBezTo>
                  <a:pt x="0" y="13"/>
                  <a:pt x="13" y="0"/>
                  <a:pt x="30" y="0"/>
                </a:cubicBezTo>
                <a:cubicBezTo>
                  <a:pt x="184" y="0"/>
                  <a:pt x="184" y="0"/>
                  <a:pt x="184" y="0"/>
                </a:cubicBezTo>
                <a:cubicBezTo>
                  <a:pt x="200" y="0"/>
                  <a:pt x="214" y="13"/>
                  <a:pt x="214" y="29"/>
                </a:cubicBezTo>
                <a:lnTo>
                  <a:pt x="214" y="231"/>
                </a:lnTo>
                <a:close/>
                <a:moveTo>
                  <a:pt x="190" y="29"/>
                </a:moveTo>
                <a:cubicBezTo>
                  <a:pt x="190" y="26"/>
                  <a:pt x="187" y="23"/>
                  <a:pt x="184" y="23"/>
                </a:cubicBezTo>
                <a:cubicBezTo>
                  <a:pt x="30" y="23"/>
                  <a:pt x="30" y="23"/>
                  <a:pt x="30" y="23"/>
                </a:cubicBezTo>
                <a:cubicBezTo>
                  <a:pt x="26" y="23"/>
                  <a:pt x="24" y="26"/>
                  <a:pt x="24" y="29"/>
                </a:cubicBezTo>
                <a:cubicBezTo>
                  <a:pt x="24" y="207"/>
                  <a:pt x="24" y="207"/>
                  <a:pt x="24" y="207"/>
                </a:cubicBezTo>
                <a:cubicBezTo>
                  <a:pt x="24" y="211"/>
                  <a:pt x="26" y="213"/>
                  <a:pt x="30" y="213"/>
                </a:cubicBezTo>
                <a:cubicBezTo>
                  <a:pt x="184" y="213"/>
                  <a:pt x="184" y="213"/>
                  <a:pt x="184" y="213"/>
                </a:cubicBezTo>
                <a:cubicBezTo>
                  <a:pt x="187" y="213"/>
                  <a:pt x="190" y="211"/>
                  <a:pt x="190" y="207"/>
                </a:cubicBezTo>
                <a:lnTo>
                  <a:pt x="190" y="29"/>
                </a:lnTo>
                <a:close/>
                <a:moveTo>
                  <a:pt x="107" y="225"/>
                </a:moveTo>
                <a:cubicBezTo>
                  <a:pt x="100" y="225"/>
                  <a:pt x="95" y="231"/>
                  <a:pt x="95" y="237"/>
                </a:cubicBezTo>
                <a:cubicBezTo>
                  <a:pt x="95" y="244"/>
                  <a:pt x="100" y="249"/>
                  <a:pt x="107" y="249"/>
                </a:cubicBezTo>
                <a:cubicBezTo>
                  <a:pt x="113" y="249"/>
                  <a:pt x="119" y="244"/>
                  <a:pt x="119" y="237"/>
                </a:cubicBezTo>
                <a:cubicBezTo>
                  <a:pt x="119" y="231"/>
                  <a:pt x="113" y="225"/>
                  <a:pt x="107" y="225"/>
                </a:cubicBezTo>
                <a:close/>
              </a:path>
            </a:pathLst>
          </a:custGeom>
          <a:solidFill>
            <a:srgbClr val="FFFF00"/>
          </a:solidFill>
          <a:ln>
            <a:noFill/>
          </a:ln>
        </p:spPr>
        <p:txBody>
          <a:bodyPr vert="horz" wrap="square" lIns="87432" tIns="43716" rIns="87432" bIns="43716" numCol="1" anchor="t" anchorCtr="0" compatLnSpc="1">
            <a:prstTxWarp prst="textNoShape">
              <a:avLst/>
            </a:prstTxWarp>
          </a:bodyPr>
          <a:lstStyle/>
          <a:p>
            <a:pPr marL="0" marR="0" lvl="0" indent="0" defTabSz="874349" eaLnBrk="1" fontAlgn="auto" latinLnBrk="0" hangingPunct="1">
              <a:lnSpc>
                <a:spcPct val="100000"/>
              </a:lnSpc>
              <a:spcBef>
                <a:spcPts val="0"/>
              </a:spcBef>
              <a:spcAft>
                <a:spcPts val="0"/>
              </a:spcAft>
              <a:buClrTx/>
              <a:buSzTx/>
              <a:buFontTx/>
              <a:buNone/>
              <a:tabLst/>
              <a:defRPr/>
            </a:pPr>
            <a:endParaRPr kumimoji="0" lang="en-US" sz="1721" b="0" i="0" u="none" strike="noStrike" kern="0" cap="none" spc="0" normalizeH="0" baseline="0" noProof="0" dirty="0">
              <a:ln>
                <a:noFill/>
              </a:ln>
              <a:solidFill>
                <a:sysClr val="windowText" lastClr="000000"/>
              </a:solidFill>
              <a:effectLst/>
              <a:uLnTx/>
              <a:uFillTx/>
            </a:endParaRPr>
          </a:p>
        </p:txBody>
      </p:sp>
      <p:sp>
        <p:nvSpPr>
          <p:cNvPr id="26" name="Freeform 62"/>
          <p:cNvSpPr>
            <a:spLocks noEditPoints="1"/>
          </p:cNvSpPr>
          <p:nvPr/>
        </p:nvSpPr>
        <p:spPr bwMode="auto">
          <a:xfrm>
            <a:off x="7462691" y="4955835"/>
            <a:ext cx="183352" cy="239820"/>
          </a:xfrm>
          <a:custGeom>
            <a:avLst/>
            <a:gdLst>
              <a:gd name="T0" fmla="*/ 214 w 214"/>
              <a:gd name="T1" fmla="*/ 231 h 261"/>
              <a:gd name="T2" fmla="*/ 184 w 214"/>
              <a:gd name="T3" fmla="*/ 261 h 261"/>
              <a:gd name="T4" fmla="*/ 30 w 214"/>
              <a:gd name="T5" fmla="*/ 261 h 261"/>
              <a:gd name="T6" fmla="*/ 0 w 214"/>
              <a:gd name="T7" fmla="*/ 231 h 261"/>
              <a:gd name="T8" fmla="*/ 0 w 214"/>
              <a:gd name="T9" fmla="*/ 29 h 261"/>
              <a:gd name="T10" fmla="*/ 30 w 214"/>
              <a:gd name="T11" fmla="*/ 0 h 261"/>
              <a:gd name="T12" fmla="*/ 184 w 214"/>
              <a:gd name="T13" fmla="*/ 0 h 261"/>
              <a:gd name="T14" fmla="*/ 214 w 214"/>
              <a:gd name="T15" fmla="*/ 29 h 261"/>
              <a:gd name="T16" fmla="*/ 214 w 214"/>
              <a:gd name="T17" fmla="*/ 231 h 261"/>
              <a:gd name="T18" fmla="*/ 190 w 214"/>
              <a:gd name="T19" fmla="*/ 29 h 261"/>
              <a:gd name="T20" fmla="*/ 184 w 214"/>
              <a:gd name="T21" fmla="*/ 23 h 261"/>
              <a:gd name="T22" fmla="*/ 30 w 214"/>
              <a:gd name="T23" fmla="*/ 23 h 261"/>
              <a:gd name="T24" fmla="*/ 24 w 214"/>
              <a:gd name="T25" fmla="*/ 29 h 261"/>
              <a:gd name="T26" fmla="*/ 24 w 214"/>
              <a:gd name="T27" fmla="*/ 207 h 261"/>
              <a:gd name="T28" fmla="*/ 30 w 214"/>
              <a:gd name="T29" fmla="*/ 213 h 261"/>
              <a:gd name="T30" fmla="*/ 184 w 214"/>
              <a:gd name="T31" fmla="*/ 213 h 261"/>
              <a:gd name="T32" fmla="*/ 190 w 214"/>
              <a:gd name="T33" fmla="*/ 207 h 261"/>
              <a:gd name="T34" fmla="*/ 190 w 214"/>
              <a:gd name="T35" fmla="*/ 29 h 261"/>
              <a:gd name="T36" fmla="*/ 107 w 214"/>
              <a:gd name="T37" fmla="*/ 225 h 261"/>
              <a:gd name="T38" fmla="*/ 95 w 214"/>
              <a:gd name="T39" fmla="*/ 237 h 261"/>
              <a:gd name="T40" fmla="*/ 107 w 214"/>
              <a:gd name="T41" fmla="*/ 249 h 261"/>
              <a:gd name="T42" fmla="*/ 119 w 214"/>
              <a:gd name="T43" fmla="*/ 237 h 261"/>
              <a:gd name="T44" fmla="*/ 107 w 214"/>
              <a:gd name="T45" fmla="*/ 225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61">
                <a:moveTo>
                  <a:pt x="214" y="231"/>
                </a:moveTo>
                <a:cubicBezTo>
                  <a:pt x="214" y="247"/>
                  <a:pt x="200" y="261"/>
                  <a:pt x="184" y="261"/>
                </a:cubicBezTo>
                <a:cubicBezTo>
                  <a:pt x="30" y="261"/>
                  <a:pt x="30" y="261"/>
                  <a:pt x="30" y="261"/>
                </a:cubicBezTo>
                <a:cubicBezTo>
                  <a:pt x="13" y="261"/>
                  <a:pt x="0" y="247"/>
                  <a:pt x="0" y="231"/>
                </a:cubicBezTo>
                <a:cubicBezTo>
                  <a:pt x="0" y="29"/>
                  <a:pt x="0" y="29"/>
                  <a:pt x="0" y="29"/>
                </a:cubicBezTo>
                <a:cubicBezTo>
                  <a:pt x="0" y="13"/>
                  <a:pt x="13" y="0"/>
                  <a:pt x="30" y="0"/>
                </a:cubicBezTo>
                <a:cubicBezTo>
                  <a:pt x="184" y="0"/>
                  <a:pt x="184" y="0"/>
                  <a:pt x="184" y="0"/>
                </a:cubicBezTo>
                <a:cubicBezTo>
                  <a:pt x="200" y="0"/>
                  <a:pt x="214" y="13"/>
                  <a:pt x="214" y="29"/>
                </a:cubicBezTo>
                <a:lnTo>
                  <a:pt x="214" y="231"/>
                </a:lnTo>
                <a:close/>
                <a:moveTo>
                  <a:pt x="190" y="29"/>
                </a:moveTo>
                <a:cubicBezTo>
                  <a:pt x="190" y="26"/>
                  <a:pt x="187" y="23"/>
                  <a:pt x="184" y="23"/>
                </a:cubicBezTo>
                <a:cubicBezTo>
                  <a:pt x="30" y="23"/>
                  <a:pt x="30" y="23"/>
                  <a:pt x="30" y="23"/>
                </a:cubicBezTo>
                <a:cubicBezTo>
                  <a:pt x="26" y="23"/>
                  <a:pt x="24" y="26"/>
                  <a:pt x="24" y="29"/>
                </a:cubicBezTo>
                <a:cubicBezTo>
                  <a:pt x="24" y="207"/>
                  <a:pt x="24" y="207"/>
                  <a:pt x="24" y="207"/>
                </a:cubicBezTo>
                <a:cubicBezTo>
                  <a:pt x="24" y="211"/>
                  <a:pt x="26" y="213"/>
                  <a:pt x="30" y="213"/>
                </a:cubicBezTo>
                <a:cubicBezTo>
                  <a:pt x="184" y="213"/>
                  <a:pt x="184" y="213"/>
                  <a:pt x="184" y="213"/>
                </a:cubicBezTo>
                <a:cubicBezTo>
                  <a:pt x="187" y="213"/>
                  <a:pt x="190" y="211"/>
                  <a:pt x="190" y="207"/>
                </a:cubicBezTo>
                <a:lnTo>
                  <a:pt x="190" y="29"/>
                </a:lnTo>
                <a:close/>
                <a:moveTo>
                  <a:pt x="107" y="225"/>
                </a:moveTo>
                <a:cubicBezTo>
                  <a:pt x="100" y="225"/>
                  <a:pt x="95" y="231"/>
                  <a:pt x="95" y="237"/>
                </a:cubicBezTo>
                <a:cubicBezTo>
                  <a:pt x="95" y="244"/>
                  <a:pt x="100" y="249"/>
                  <a:pt x="107" y="249"/>
                </a:cubicBezTo>
                <a:cubicBezTo>
                  <a:pt x="113" y="249"/>
                  <a:pt x="119" y="244"/>
                  <a:pt x="119" y="237"/>
                </a:cubicBezTo>
                <a:cubicBezTo>
                  <a:pt x="119" y="231"/>
                  <a:pt x="113" y="225"/>
                  <a:pt x="107" y="225"/>
                </a:cubicBezTo>
                <a:close/>
              </a:path>
            </a:pathLst>
          </a:custGeom>
          <a:solidFill>
            <a:schemeClr val="accent3"/>
          </a:solidFill>
          <a:ln>
            <a:noFill/>
          </a:ln>
        </p:spPr>
        <p:txBody>
          <a:bodyPr vert="horz" wrap="square" lIns="87432" tIns="43716" rIns="87432" bIns="43716" numCol="1" anchor="t" anchorCtr="0" compatLnSpc="1">
            <a:prstTxWarp prst="textNoShape">
              <a:avLst/>
            </a:prstTxWarp>
          </a:bodyPr>
          <a:lstStyle/>
          <a:p>
            <a:pPr marL="0" marR="0" lvl="0" indent="0" defTabSz="874349" eaLnBrk="1" fontAlgn="auto" latinLnBrk="0" hangingPunct="1">
              <a:lnSpc>
                <a:spcPct val="100000"/>
              </a:lnSpc>
              <a:spcBef>
                <a:spcPts val="0"/>
              </a:spcBef>
              <a:spcAft>
                <a:spcPts val="0"/>
              </a:spcAft>
              <a:buClrTx/>
              <a:buSzTx/>
              <a:buFontTx/>
              <a:buNone/>
              <a:tabLst/>
              <a:defRPr/>
            </a:pPr>
            <a:endParaRPr kumimoji="0" lang="en-US" sz="1721" b="0" i="0" u="none" strike="noStrike" kern="0" cap="none" spc="0" normalizeH="0" baseline="0" noProof="0" dirty="0">
              <a:ln>
                <a:noFill/>
              </a:ln>
              <a:solidFill>
                <a:sysClr val="windowText" lastClr="000000"/>
              </a:solidFill>
              <a:effectLst/>
              <a:uLnTx/>
              <a:uFillTx/>
            </a:endParaRPr>
          </a:p>
        </p:txBody>
      </p:sp>
      <p:sp>
        <p:nvSpPr>
          <p:cNvPr id="28" name="Freeform 62"/>
          <p:cNvSpPr>
            <a:spLocks noEditPoints="1"/>
          </p:cNvSpPr>
          <p:nvPr/>
        </p:nvSpPr>
        <p:spPr bwMode="auto">
          <a:xfrm>
            <a:off x="3262823" y="4109965"/>
            <a:ext cx="183352" cy="239820"/>
          </a:xfrm>
          <a:custGeom>
            <a:avLst/>
            <a:gdLst>
              <a:gd name="T0" fmla="*/ 214 w 214"/>
              <a:gd name="T1" fmla="*/ 231 h 261"/>
              <a:gd name="T2" fmla="*/ 184 w 214"/>
              <a:gd name="T3" fmla="*/ 261 h 261"/>
              <a:gd name="T4" fmla="*/ 30 w 214"/>
              <a:gd name="T5" fmla="*/ 261 h 261"/>
              <a:gd name="T6" fmla="*/ 0 w 214"/>
              <a:gd name="T7" fmla="*/ 231 h 261"/>
              <a:gd name="T8" fmla="*/ 0 w 214"/>
              <a:gd name="T9" fmla="*/ 29 h 261"/>
              <a:gd name="T10" fmla="*/ 30 w 214"/>
              <a:gd name="T11" fmla="*/ 0 h 261"/>
              <a:gd name="T12" fmla="*/ 184 w 214"/>
              <a:gd name="T13" fmla="*/ 0 h 261"/>
              <a:gd name="T14" fmla="*/ 214 w 214"/>
              <a:gd name="T15" fmla="*/ 29 h 261"/>
              <a:gd name="T16" fmla="*/ 214 w 214"/>
              <a:gd name="T17" fmla="*/ 231 h 261"/>
              <a:gd name="T18" fmla="*/ 190 w 214"/>
              <a:gd name="T19" fmla="*/ 29 h 261"/>
              <a:gd name="T20" fmla="*/ 184 w 214"/>
              <a:gd name="T21" fmla="*/ 23 h 261"/>
              <a:gd name="T22" fmla="*/ 30 w 214"/>
              <a:gd name="T23" fmla="*/ 23 h 261"/>
              <a:gd name="T24" fmla="*/ 24 w 214"/>
              <a:gd name="T25" fmla="*/ 29 h 261"/>
              <a:gd name="T26" fmla="*/ 24 w 214"/>
              <a:gd name="T27" fmla="*/ 207 h 261"/>
              <a:gd name="T28" fmla="*/ 30 w 214"/>
              <a:gd name="T29" fmla="*/ 213 h 261"/>
              <a:gd name="T30" fmla="*/ 184 w 214"/>
              <a:gd name="T31" fmla="*/ 213 h 261"/>
              <a:gd name="T32" fmla="*/ 190 w 214"/>
              <a:gd name="T33" fmla="*/ 207 h 261"/>
              <a:gd name="T34" fmla="*/ 190 w 214"/>
              <a:gd name="T35" fmla="*/ 29 h 261"/>
              <a:gd name="T36" fmla="*/ 107 w 214"/>
              <a:gd name="T37" fmla="*/ 225 h 261"/>
              <a:gd name="T38" fmla="*/ 95 w 214"/>
              <a:gd name="T39" fmla="*/ 237 h 261"/>
              <a:gd name="T40" fmla="*/ 107 w 214"/>
              <a:gd name="T41" fmla="*/ 249 h 261"/>
              <a:gd name="T42" fmla="*/ 119 w 214"/>
              <a:gd name="T43" fmla="*/ 237 h 261"/>
              <a:gd name="T44" fmla="*/ 107 w 214"/>
              <a:gd name="T45" fmla="*/ 225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61">
                <a:moveTo>
                  <a:pt x="214" y="231"/>
                </a:moveTo>
                <a:cubicBezTo>
                  <a:pt x="214" y="247"/>
                  <a:pt x="200" y="261"/>
                  <a:pt x="184" y="261"/>
                </a:cubicBezTo>
                <a:cubicBezTo>
                  <a:pt x="30" y="261"/>
                  <a:pt x="30" y="261"/>
                  <a:pt x="30" y="261"/>
                </a:cubicBezTo>
                <a:cubicBezTo>
                  <a:pt x="13" y="261"/>
                  <a:pt x="0" y="247"/>
                  <a:pt x="0" y="231"/>
                </a:cubicBezTo>
                <a:cubicBezTo>
                  <a:pt x="0" y="29"/>
                  <a:pt x="0" y="29"/>
                  <a:pt x="0" y="29"/>
                </a:cubicBezTo>
                <a:cubicBezTo>
                  <a:pt x="0" y="13"/>
                  <a:pt x="13" y="0"/>
                  <a:pt x="30" y="0"/>
                </a:cubicBezTo>
                <a:cubicBezTo>
                  <a:pt x="184" y="0"/>
                  <a:pt x="184" y="0"/>
                  <a:pt x="184" y="0"/>
                </a:cubicBezTo>
                <a:cubicBezTo>
                  <a:pt x="200" y="0"/>
                  <a:pt x="214" y="13"/>
                  <a:pt x="214" y="29"/>
                </a:cubicBezTo>
                <a:lnTo>
                  <a:pt x="214" y="231"/>
                </a:lnTo>
                <a:close/>
                <a:moveTo>
                  <a:pt x="190" y="29"/>
                </a:moveTo>
                <a:cubicBezTo>
                  <a:pt x="190" y="26"/>
                  <a:pt x="187" y="23"/>
                  <a:pt x="184" y="23"/>
                </a:cubicBezTo>
                <a:cubicBezTo>
                  <a:pt x="30" y="23"/>
                  <a:pt x="30" y="23"/>
                  <a:pt x="30" y="23"/>
                </a:cubicBezTo>
                <a:cubicBezTo>
                  <a:pt x="26" y="23"/>
                  <a:pt x="24" y="26"/>
                  <a:pt x="24" y="29"/>
                </a:cubicBezTo>
                <a:cubicBezTo>
                  <a:pt x="24" y="207"/>
                  <a:pt x="24" y="207"/>
                  <a:pt x="24" y="207"/>
                </a:cubicBezTo>
                <a:cubicBezTo>
                  <a:pt x="24" y="211"/>
                  <a:pt x="26" y="213"/>
                  <a:pt x="30" y="213"/>
                </a:cubicBezTo>
                <a:cubicBezTo>
                  <a:pt x="184" y="213"/>
                  <a:pt x="184" y="213"/>
                  <a:pt x="184" y="213"/>
                </a:cubicBezTo>
                <a:cubicBezTo>
                  <a:pt x="187" y="213"/>
                  <a:pt x="190" y="211"/>
                  <a:pt x="190" y="207"/>
                </a:cubicBezTo>
                <a:lnTo>
                  <a:pt x="190" y="29"/>
                </a:lnTo>
                <a:close/>
                <a:moveTo>
                  <a:pt x="107" y="225"/>
                </a:moveTo>
                <a:cubicBezTo>
                  <a:pt x="100" y="225"/>
                  <a:pt x="95" y="231"/>
                  <a:pt x="95" y="237"/>
                </a:cubicBezTo>
                <a:cubicBezTo>
                  <a:pt x="95" y="244"/>
                  <a:pt x="100" y="249"/>
                  <a:pt x="107" y="249"/>
                </a:cubicBezTo>
                <a:cubicBezTo>
                  <a:pt x="113" y="249"/>
                  <a:pt x="119" y="244"/>
                  <a:pt x="119" y="237"/>
                </a:cubicBezTo>
                <a:cubicBezTo>
                  <a:pt x="119" y="231"/>
                  <a:pt x="113" y="225"/>
                  <a:pt x="107" y="225"/>
                </a:cubicBezTo>
                <a:close/>
              </a:path>
            </a:pathLst>
          </a:custGeom>
          <a:solidFill>
            <a:schemeClr val="accent2"/>
          </a:solidFill>
          <a:ln>
            <a:noFill/>
          </a:ln>
        </p:spPr>
        <p:txBody>
          <a:bodyPr vert="horz" wrap="square" lIns="87432" tIns="43716" rIns="87432" bIns="43716" numCol="1" anchor="t" anchorCtr="0" compatLnSpc="1">
            <a:prstTxWarp prst="textNoShape">
              <a:avLst/>
            </a:prstTxWarp>
          </a:bodyPr>
          <a:lstStyle/>
          <a:p>
            <a:pPr marL="0" marR="0" lvl="0" indent="0" defTabSz="874349" eaLnBrk="1" fontAlgn="auto" latinLnBrk="0" hangingPunct="1">
              <a:lnSpc>
                <a:spcPct val="100000"/>
              </a:lnSpc>
              <a:spcBef>
                <a:spcPts val="0"/>
              </a:spcBef>
              <a:spcAft>
                <a:spcPts val="0"/>
              </a:spcAft>
              <a:buClrTx/>
              <a:buSzTx/>
              <a:buFontTx/>
              <a:buNone/>
              <a:tabLst/>
              <a:defRPr/>
            </a:pPr>
            <a:endParaRPr kumimoji="0" lang="en-US" sz="1721" b="0" i="0" u="none" strike="noStrike" kern="0" cap="none" spc="0" normalizeH="0" baseline="0" noProof="0" dirty="0">
              <a:ln>
                <a:noFill/>
              </a:ln>
              <a:solidFill>
                <a:sysClr val="windowText" lastClr="000000"/>
              </a:solidFill>
              <a:effectLst/>
              <a:uLnTx/>
              <a:uFillTx/>
            </a:endParaRPr>
          </a:p>
        </p:txBody>
      </p:sp>
      <p:sp>
        <p:nvSpPr>
          <p:cNvPr id="29" name="Freeform 62"/>
          <p:cNvSpPr>
            <a:spLocks noEditPoints="1"/>
          </p:cNvSpPr>
          <p:nvPr/>
        </p:nvSpPr>
        <p:spPr bwMode="auto">
          <a:xfrm>
            <a:off x="6237101" y="3681442"/>
            <a:ext cx="183352" cy="239820"/>
          </a:xfrm>
          <a:custGeom>
            <a:avLst/>
            <a:gdLst>
              <a:gd name="T0" fmla="*/ 214 w 214"/>
              <a:gd name="T1" fmla="*/ 231 h 261"/>
              <a:gd name="T2" fmla="*/ 184 w 214"/>
              <a:gd name="T3" fmla="*/ 261 h 261"/>
              <a:gd name="T4" fmla="*/ 30 w 214"/>
              <a:gd name="T5" fmla="*/ 261 h 261"/>
              <a:gd name="T6" fmla="*/ 0 w 214"/>
              <a:gd name="T7" fmla="*/ 231 h 261"/>
              <a:gd name="T8" fmla="*/ 0 w 214"/>
              <a:gd name="T9" fmla="*/ 29 h 261"/>
              <a:gd name="T10" fmla="*/ 30 w 214"/>
              <a:gd name="T11" fmla="*/ 0 h 261"/>
              <a:gd name="T12" fmla="*/ 184 w 214"/>
              <a:gd name="T13" fmla="*/ 0 h 261"/>
              <a:gd name="T14" fmla="*/ 214 w 214"/>
              <a:gd name="T15" fmla="*/ 29 h 261"/>
              <a:gd name="T16" fmla="*/ 214 w 214"/>
              <a:gd name="T17" fmla="*/ 231 h 261"/>
              <a:gd name="T18" fmla="*/ 190 w 214"/>
              <a:gd name="T19" fmla="*/ 29 h 261"/>
              <a:gd name="T20" fmla="*/ 184 w 214"/>
              <a:gd name="T21" fmla="*/ 23 h 261"/>
              <a:gd name="T22" fmla="*/ 30 w 214"/>
              <a:gd name="T23" fmla="*/ 23 h 261"/>
              <a:gd name="T24" fmla="*/ 24 w 214"/>
              <a:gd name="T25" fmla="*/ 29 h 261"/>
              <a:gd name="T26" fmla="*/ 24 w 214"/>
              <a:gd name="T27" fmla="*/ 207 h 261"/>
              <a:gd name="T28" fmla="*/ 30 w 214"/>
              <a:gd name="T29" fmla="*/ 213 h 261"/>
              <a:gd name="T30" fmla="*/ 184 w 214"/>
              <a:gd name="T31" fmla="*/ 213 h 261"/>
              <a:gd name="T32" fmla="*/ 190 w 214"/>
              <a:gd name="T33" fmla="*/ 207 h 261"/>
              <a:gd name="T34" fmla="*/ 190 w 214"/>
              <a:gd name="T35" fmla="*/ 29 h 261"/>
              <a:gd name="T36" fmla="*/ 107 w 214"/>
              <a:gd name="T37" fmla="*/ 225 h 261"/>
              <a:gd name="T38" fmla="*/ 95 w 214"/>
              <a:gd name="T39" fmla="*/ 237 h 261"/>
              <a:gd name="T40" fmla="*/ 107 w 214"/>
              <a:gd name="T41" fmla="*/ 249 h 261"/>
              <a:gd name="T42" fmla="*/ 119 w 214"/>
              <a:gd name="T43" fmla="*/ 237 h 261"/>
              <a:gd name="T44" fmla="*/ 107 w 214"/>
              <a:gd name="T45" fmla="*/ 225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61">
                <a:moveTo>
                  <a:pt x="214" y="231"/>
                </a:moveTo>
                <a:cubicBezTo>
                  <a:pt x="214" y="247"/>
                  <a:pt x="200" y="261"/>
                  <a:pt x="184" y="261"/>
                </a:cubicBezTo>
                <a:cubicBezTo>
                  <a:pt x="30" y="261"/>
                  <a:pt x="30" y="261"/>
                  <a:pt x="30" y="261"/>
                </a:cubicBezTo>
                <a:cubicBezTo>
                  <a:pt x="13" y="261"/>
                  <a:pt x="0" y="247"/>
                  <a:pt x="0" y="231"/>
                </a:cubicBezTo>
                <a:cubicBezTo>
                  <a:pt x="0" y="29"/>
                  <a:pt x="0" y="29"/>
                  <a:pt x="0" y="29"/>
                </a:cubicBezTo>
                <a:cubicBezTo>
                  <a:pt x="0" y="13"/>
                  <a:pt x="13" y="0"/>
                  <a:pt x="30" y="0"/>
                </a:cubicBezTo>
                <a:cubicBezTo>
                  <a:pt x="184" y="0"/>
                  <a:pt x="184" y="0"/>
                  <a:pt x="184" y="0"/>
                </a:cubicBezTo>
                <a:cubicBezTo>
                  <a:pt x="200" y="0"/>
                  <a:pt x="214" y="13"/>
                  <a:pt x="214" y="29"/>
                </a:cubicBezTo>
                <a:lnTo>
                  <a:pt x="214" y="231"/>
                </a:lnTo>
                <a:close/>
                <a:moveTo>
                  <a:pt x="190" y="29"/>
                </a:moveTo>
                <a:cubicBezTo>
                  <a:pt x="190" y="26"/>
                  <a:pt x="187" y="23"/>
                  <a:pt x="184" y="23"/>
                </a:cubicBezTo>
                <a:cubicBezTo>
                  <a:pt x="30" y="23"/>
                  <a:pt x="30" y="23"/>
                  <a:pt x="30" y="23"/>
                </a:cubicBezTo>
                <a:cubicBezTo>
                  <a:pt x="26" y="23"/>
                  <a:pt x="24" y="26"/>
                  <a:pt x="24" y="29"/>
                </a:cubicBezTo>
                <a:cubicBezTo>
                  <a:pt x="24" y="207"/>
                  <a:pt x="24" y="207"/>
                  <a:pt x="24" y="207"/>
                </a:cubicBezTo>
                <a:cubicBezTo>
                  <a:pt x="24" y="211"/>
                  <a:pt x="26" y="213"/>
                  <a:pt x="30" y="213"/>
                </a:cubicBezTo>
                <a:cubicBezTo>
                  <a:pt x="184" y="213"/>
                  <a:pt x="184" y="213"/>
                  <a:pt x="184" y="213"/>
                </a:cubicBezTo>
                <a:cubicBezTo>
                  <a:pt x="187" y="213"/>
                  <a:pt x="190" y="211"/>
                  <a:pt x="190" y="207"/>
                </a:cubicBezTo>
                <a:lnTo>
                  <a:pt x="190" y="29"/>
                </a:lnTo>
                <a:close/>
                <a:moveTo>
                  <a:pt x="107" y="225"/>
                </a:moveTo>
                <a:cubicBezTo>
                  <a:pt x="100" y="225"/>
                  <a:pt x="95" y="231"/>
                  <a:pt x="95" y="237"/>
                </a:cubicBezTo>
                <a:cubicBezTo>
                  <a:pt x="95" y="244"/>
                  <a:pt x="100" y="249"/>
                  <a:pt x="107" y="249"/>
                </a:cubicBezTo>
                <a:cubicBezTo>
                  <a:pt x="113" y="249"/>
                  <a:pt x="119" y="244"/>
                  <a:pt x="119" y="237"/>
                </a:cubicBezTo>
                <a:cubicBezTo>
                  <a:pt x="119" y="231"/>
                  <a:pt x="113" y="225"/>
                  <a:pt x="107" y="225"/>
                </a:cubicBezTo>
                <a:close/>
              </a:path>
            </a:pathLst>
          </a:custGeom>
          <a:solidFill>
            <a:schemeClr val="accent6">
              <a:lumMod val="40000"/>
              <a:lumOff val="60000"/>
            </a:schemeClr>
          </a:solidFill>
          <a:ln>
            <a:noFill/>
          </a:ln>
        </p:spPr>
        <p:txBody>
          <a:bodyPr vert="horz" wrap="square" lIns="87432" tIns="43716" rIns="87432" bIns="43716" numCol="1" anchor="t" anchorCtr="0" compatLnSpc="1">
            <a:prstTxWarp prst="textNoShape">
              <a:avLst/>
            </a:prstTxWarp>
          </a:bodyPr>
          <a:lstStyle/>
          <a:p>
            <a:pPr marL="0" marR="0" lvl="0" indent="0" defTabSz="874349" eaLnBrk="1" fontAlgn="auto" latinLnBrk="0" hangingPunct="1">
              <a:lnSpc>
                <a:spcPct val="100000"/>
              </a:lnSpc>
              <a:spcBef>
                <a:spcPts val="0"/>
              </a:spcBef>
              <a:spcAft>
                <a:spcPts val="0"/>
              </a:spcAft>
              <a:buClrTx/>
              <a:buSzTx/>
              <a:buFontTx/>
              <a:buNone/>
              <a:tabLst/>
              <a:defRPr/>
            </a:pPr>
            <a:endParaRPr kumimoji="0" lang="en-US" sz="1721"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834398" y="2844675"/>
            <a:ext cx="1592103" cy="313034"/>
          </a:xfrm>
          <a:prstGeom prst="rect">
            <a:avLst/>
          </a:prstGeom>
          <a:noFill/>
        </p:spPr>
        <p:txBody>
          <a:bodyPr wrap="none" rtlCol="0">
            <a:spAutoFit/>
          </a:bodyPr>
          <a:lstStyle/>
          <a:p>
            <a:pPr marL="0" marR="0" lvl="0" indent="0" defTabSz="874349" eaLnBrk="1" fontAlgn="auto" latinLnBrk="0" hangingPunct="1">
              <a:lnSpc>
                <a:spcPct val="100000"/>
              </a:lnSpc>
              <a:spcBef>
                <a:spcPts val="0"/>
              </a:spcBef>
              <a:spcAft>
                <a:spcPts val="0"/>
              </a:spcAft>
              <a:buClrTx/>
              <a:buSzTx/>
              <a:buFontTx/>
              <a:buNone/>
              <a:tabLst/>
              <a:defRPr/>
            </a:pPr>
            <a:r>
              <a:rPr kumimoji="0" lang="en-US" sz="1434" b="0" i="0" u="none" strike="noStrike" kern="0" cap="none" spc="0" normalizeH="0" baseline="0" noProof="0" dirty="0">
                <a:ln>
                  <a:noFill/>
                </a:ln>
                <a:solidFill>
                  <a:schemeClr val="tx2">
                    <a:lumMod val="20000"/>
                    <a:lumOff val="80000"/>
                  </a:schemeClr>
                </a:solidFill>
                <a:effectLst/>
                <a:uLnTx/>
                <a:uFillTx/>
                <a:latin typeface="Segoe UI Light" panose="020B0502040204020203" pitchFamily="34" charset="0"/>
                <a:cs typeface="Segoe UI Light" panose="020B0502040204020203" pitchFamily="34" charset="0"/>
              </a:rPr>
              <a:t>Global distribution</a:t>
            </a:r>
          </a:p>
        </p:txBody>
      </p:sp>
      <p:sp>
        <p:nvSpPr>
          <p:cNvPr id="33" name="TextBox 32"/>
          <p:cNvSpPr txBox="1"/>
          <p:nvPr/>
        </p:nvSpPr>
        <p:spPr>
          <a:xfrm>
            <a:off x="2890802" y="2844675"/>
            <a:ext cx="1383712" cy="313034"/>
          </a:xfrm>
          <a:prstGeom prst="rect">
            <a:avLst/>
          </a:prstGeom>
          <a:noFill/>
        </p:spPr>
        <p:txBody>
          <a:bodyPr wrap="none" rtlCol="0">
            <a:spAutoFit/>
          </a:bodyPr>
          <a:lstStyle/>
          <a:p>
            <a:pPr marL="0" marR="0" lvl="0" indent="0" defTabSz="874349" eaLnBrk="1" fontAlgn="auto" latinLnBrk="0" hangingPunct="1">
              <a:lnSpc>
                <a:spcPct val="100000"/>
              </a:lnSpc>
              <a:spcBef>
                <a:spcPts val="0"/>
              </a:spcBef>
              <a:spcAft>
                <a:spcPts val="0"/>
              </a:spcAft>
              <a:buClrTx/>
              <a:buSzTx/>
              <a:buFontTx/>
              <a:buNone/>
              <a:tabLst/>
              <a:defRPr/>
            </a:pPr>
            <a:r>
              <a:rPr kumimoji="0" lang="en-US" sz="1434" b="0" i="0" u="none" strike="noStrike" kern="0" cap="none" spc="0" normalizeH="0" baseline="0" noProof="0" dirty="0">
                <a:ln>
                  <a:noFill/>
                </a:ln>
                <a:solidFill>
                  <a:schemeClr val="tx2">
                    <a:lumMod val="20000"/>
                    <a:lumOff val="80000"/>
                  </a:schemeClr>
                </a:solidFill>
                <a:effectLst/>
                <a:uLnTx/>
                <a:uFillTx/>
                <a:latin typeface="Segoe UI Light" panose="020B0502040204020203" pitchFamily="34" charset="0"/>
                <a:cs typeface="Segoe UI Light" panose="020B0502040204020203" pitchFamily="34" charset="0"/>
              </a:rPr>
              <a:t>Elastic scale out</a:t>
            </a:r>
          </a:p>
        </p:txBody>
      </p:sp>
      <p:sp>
        <p:nvSpPr>
          <p:cNvPr id="34" name="TextBox 33"/>
          <p:cNvSpPr txBox="1"/>
          <p:nvPr/>
        </p:nvSpPr>
        <p:spPr>
          <a:xfrm>
            <a:off x="4738755" y="2844675"/>
            <a:ext cx="1996059" cy="313034"/>
          </a:xfrm>
          <a:prstGeom prst="rect">
            <a:avLst/>
          </a:prstGeom>
          <a:noFill/>
        </p:spPr>
        <p:txBody>
          <a:bodyPr wrap="none" rtlCol="0">
            <a:spAutoFit/>
          </a:bodyPr>
          <a:lstStyle/>
          <a:p>
            <a:pPr marL="0" marR="0" lvl="0" indent="0" defTabSz="874349" eaLnBrk="1" fontAlgn="auto" latinLnBrk="0" hangingPunct="1">
              <a:lnSpc>
                <a:spcPct val="100000"/>
              </a:lnSpc>
              <a:spcBef>
                <a:spcPts val="0"/>
              </a:spcBef>
              <a:spcAft>
                <a:spcPts val="0"/>
              </a:spcAft>
              <a:buClrTx/>
              <a:buSzTx/>
              <a:buFontTx/>
              <a:buNone/>
              <a:tabLst/>
              <a:defRPr/>
            </a:pPr>
            <a:r>
              <a:rPr kumimoji="0" lang="en-US" sz="1434" b="0" i="0" u="none" strike="noStrike" kern="0" cap="none" spc="0" normalizeH="0" baseline="0" noProof="0" dirty="0">
                <a:ln>
                  <a:noFill/>
                </a:ln>
                <a:solidFill>
                  <a:schemeClr val="tx2">
                    <a:lumMod val="20000"/>
                    <a:lumOff val="80000"/>
                  </a:schemeClr>
                </a:solidFill>
                <a:effectLst/>
                <a:uLnTx/>
                <a:uFillTx/>
                <a:latin typeface="Segoe UI Light" panose="020B0502040204020203" pitchFamily="34" charset="0"/>
                <a:cs typeface="Segoe UI Light" panose="020B0502040204020203" pitchFamily="34" charset="0"/>
              </a:rPr>
              <a:t>Guaranteed low latency</a:t>
            </a:r>
          </a:p>
        </p:txBody>
      </p:sp>
      <p:sp>
        <p:nvSpPr>
          <p:cNvPr id="35" name="TextBox 34"/>
          <p:cNvSpPr txBox="1"/>
          <p:nvPr/>
        </p:nvSpPr>
        <p:spPr>
          <a:xfrm>
            <a:off x="9683836" y="2844675"/>
            <a:ext cx="1797287" cy="313034"/>
          </a:xfrm>
          <a:prstGeom prst="rect">
            <a:avLst/>
          </a:prstGeom>
          <a:noFill/>
        </p:spPr>
        <p:txBody>
          <a:bodyPr wrap="none" rtlCol="0">
            <a:spAutoFit/>
          </a:bodyPr>
          <a:lstStyle/>
          <a:p>
            <a:pPr marL="0" marR="0" lvl="0" indent="0" defTabSz="874349" eaLnBrk="1" fontAlgn="auto" latinLnBrk="0" hangingPunct="1">
              <a:lnSpc>
                <a:spcPct val="100000"/>
              </a:lnSpc>
              <a:spcBef>
                <a:spcPts val="0"/>
              </a:spcBef>
              <a:spcAft>
                <a:spcPts val="0"/>
              </a:spcAft>
              <a:buClrTx/>
              <a:buSzTx/>
              <a:buFontTx/>
              <a:buNone/>
              <a:tabLst/>
              <a:defRPr/>
            </a:pPr>
            <a:r>
              <a:rPr kumimoji="0" lang="en-US" sz="1434" b="0" i="0" u="none" strike="noStrike" kern="0" cap="none" spc="0" normalizeH="0" baseline="0" noProof="0" dirty="0">
                <a:ln>
                  <a:noFill/>
                </a:ln>
                <a:solidFill>
                  <a:schemeClr val="tx2">
                    <a:lumMod val="20000"/>
                    <a:lumOff val="80000"/>
                  </a:schemeClr>
                </a:solidFill>
                <a:effectLst/>
                <a:uLnTx/>
                <a:uFillTx/>
                <a:latin typeface="Segoe UI Light" panose="020B0502040204020203" pitchFamily="34" charset="0"/>
                <a:cs typeface="Segoe UI Light" panose="020B0502040204020203" pitchFamily="34" charset="0"/>
              </a:rPr>
              <a:t>Comprehensive SLAs</a:t>
            </a:r>
          </a:p>
        </p:txBody>
      </p:sp>
      <p:sp>
        <p:nvSpPr>
          <p:cNvPr id="36" name="TextBox 35"/>
          <p:cNvSpPr txBox="1"/>
          <p:nvPr/>
        </p:nvSpPr>
        <p:spPr>
          <a:xfrm>
            <a:off x="7198267" y="2844675"/>
            <a:ext cx="2018501" cy="313034"/>
          </a:xfrm>
          <a:prstGeom prst="rect">
            <a:avLst/>
          </a:prstGeom>
          <a:noFill/>
        </p:spPr>
        <p:txBody>
          <a:bodyPr wrap="none" rtlCol="0">
            <a:spAutoFit/>
          </a:bodyPr>
          <a:lstStyle/>
          <a:p>
            <a:pPr marL="0" marR="0" lvl="0" indent="0" defTabSz="874349" eaLnBrk="1" fontAlgn="auto" latinLnBrk="0" hangingPunct="1">
              <a:lnSpc>
                <a:spcPct val="100000"/>
              </a:lnSpc>
              <a:spcBef>
                <a:spcPts val="0"/>
              </a:spcBef>
              <a:spcAft>
                <a:spcPts val="0"/>
              </a:spcAft>
              <a:buClrTx/>
              <a:buSzTx/>
              <a:buFontTx/>
              <a:buNone/>
              <a:tabLst/>
              <a:defRPr/>
            </a:pPr>
            <a:r>
              <a:rPr kumimoji="0" lang="en-US" sz="1434" b="0" i="0" u="none" strike="noStrike" kern="0" cap="none" spc="0" normalizeH="0" baseline="0" noProof="0" dirty="0">
                <a:ln>
                  <a:noFill/>
                </a:ln>
                <a:solidFill>
                  <a:schemeClr val="tx2">
                    <a:lumMod val="20000"/>
                    <a:lumOff val="80000"/>
                  </a:schemeClr>
                </a:solidFill>
                <a:effectLst/>
                <a:uLnTx/>
                <a:uFillTx/>
                <a:latin typeface="Segoe UI Light" panose="020B0502040204020203" pitchFamily="34" charset="0"/>
                <a:cs typeface="Segoe UI Light" panose="020B0502040204020203" pitchFamily="34" charset="0"/>
              </a:rPr>
              <a:t>Five consistency models</a:t>
            </a:r>
          </a:p>
        </p:txBody>
      </p:sp>
      <p:grpSp>
        <p:nvGrpSpPr>
          <p:cNvPr id="264" name="Group 263"/>
          <p:cNvGrpSpPr/>
          <p:nvPr/>
        </p:nvGrpSpPr>
        <p:grpSpPr>
          <a:xfrm>
            <a:off x="2726419" y="1434343"/>
            <a:ext cx="6289101" cy="780682"/>
            <a:chOff x="2673818" y="1423192"/>
            <a:chExt cx="6577435" cy="816473"/>
          </a:xfrm>
        </p:grpSpPr>
        <p:pic>
          <p:nvPicPr>
            <p:cNvPr id="2050" name="Picture 2" descr="Image result for apache gremli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64479"/>
            <a:stretch/>
          </p:blipFill>
          <p:spPr bwMode="auto">
            <a:xfrm>
              <a:off x="8725334" y="1543785"/>
              <a:ext cx="525919" cy="5742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mongodb logo black backgroun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56612">
              <a:off x="6464360" y="1423192"/>
              <a:ext cx="1549365" cy="42083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Image result for azure table storage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73818" y="1813959"/>
              <a:ext cx="425705" cy="425706"/>
            </a:xfrm>
            <a:prstGeom prst="rect">
              <a:avLst/>
            </a:prstGeom>
            <a:noFill/>
            <a:extLst>
              <a:ext uri="{909E8E84-426E-40DD-AFC4-6F175D3DCCD1}">
                <a14:hiddenFill xmlns:a14="http://schemas.microsoft.com/office/drawing/2010/main">
                  <a:solidFill>
                    <a:srgbClr val="FFFFFF"/>
                  </a:solidFill>
                </a14:hiddenFill>
              </a:ext>
            </a:extLst>
          </p:spPr>
        </p:pic>
        <p:grpSp>
          <p:nvGrpSpPr>
            <p:cNvPr id="263" name="Group 262"/>
            <p:cNvGrpSpPr/>
            <p:nvPr/>
          </p:nvGrpSpPr>
          <p:grpSpPr>
            <a:xfrm>
              <a:off x="3376204" y="1515225"/>
              <a:ext cx="1661556" cy="507410"/>
              <a:chOff x="2379754" y="1700613"/>
              <a:chExt cx="1661556" cy="507410"/>
            </a:xfrm>
          </p:grpSpPr>
          <p:pic>
            <p:nvPicPr>
              <p:cNvPr id="42" name="Picture 4" descr="Image result for javascript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02779" y="1700613"/>
                <a:ext cx="438531" cy="43853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Image result for documentdb lo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79754" y="1782925"/>
                <a:ext cx="809711" cy="425098"/>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3000632" y="1759235"/>
                <a:ext cx="630698" cy="404304"/>
              </a:xfrm>
              <a:prstGeom prst="rect">
                <a:avLst/>
              </a:prstGeom>
              <a:noFill/>
            </p:spPr>
            <p:txBody>
              <a:bodyPr wrap="none" rtlCol="0">
                <a:spAutoFit/>
              </a:bodyPr>
              <a:lstStyle/>
              <a:p>
                <a:pPr marL="0" marR="0" lvl="0" indent="0" defTabSz="874349" eaLnBrk="1" fontAlgn="auto" latinLnBrk="0" hangingPunct="1">
                  <a:lnSpc>
                    <a:spcPct val="100000"/>
                  </a:lnSpc>
                  <a:spcBef>
                    <a:spcPts val="0"/>
                  </a:spcBef>
                  <a:spcAft>
                    <a:spcPts val="0"/>
                  </a:spcAft>
                  <a:buClrTx/>
                  <a:buSzTx/>
                  <a:buFontTx/>
                  <a:buNone/>
                  <a:tabLst/>
                  <a:defRPr/>
                </a:pPr>
                <a:r>
                  <a:rPr kumimoji="0" lang="en-US" sz="1912"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SQL</a:t>
                </a:r>
              </a:p>
            </p:txBody>
          </p:sp>
        </p:grpSp>
      </p:grpSp>
      <p:cxnSp>
        <p:nvCxnSpPr>
          <p:cNvPr id="154" name="Straight Connector 153"/>
          <p:cNvCxnSpPr/>
          <p:nvPr/>
        </p:nvCxnSpPr>
        <p:spPr>
          <a:xfrm>
            <a:off x="919412" y="2807568"/>
            <a:ext cx="10559092" cy="10049"/>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266" name="Group 265"/>
          <p:cNvGrpSpPr/>
          <p:nvPr/>
        </p:nvGrpSpPr>
        <p:grpSpPr>
          <a:xfrm>
            <a:off x="3591301" y="2133134"/>
            <a:ext cx="1111438" cy="644531"/>
            <a:chOff x="1750276" y="2213515"/>
            <a:chExt cx="1162394" cy="674081"/>
          </a:xfrm>
        </p:grpSpPr>
        <p:sp>
          <p:nvSpPr>
            <p:cNvPr id="214" name="Rectangle 213"/>
            <p:cNvSpPr/>
            <p:nvPr/>
          </p:nvSpPr>
          <p:spPr>
            <a:xfrm>
              <a:off x="1750276" y="2213515"/>
              <a:ext cx="1162394" cy="281182"/>
            </a:xfrm>
            <a:prstGeom prst="rect">
              <a:avLst/>
            </a:prstGeom>
          </p:spPr>
          <p:txBody>
            <a:bodyPr wrap="square">
              <a:spAutoFit/>
            </a:bodyPr>
            <a:lstStyle/>
            <a:p>
              <a:pPr marL="0" marR="0" lvl="0" indent="0" algn="ctr" defTabSz="874349" eaLnBrk="1" fontAlgn="auto" latinLnBrk="0" hangingPunct="1">
                <a:lnSpc>
                  <a:spcPct val="100000"/>
                </a:lnSpc>
                <a:spcBef>
                  <a:spcPts val="0"/>
                </a:spcBef>
                <a:spcAft>
                  <a:spcPts val="0"/>
                </a:spcAft>
                <a:buClrTx/>
                <a:buSzTx/>
                <a:buFontTx/>
                <a:buNone/>
                <a:tabLst/>
                <a:defRPr/>
              </a:pPr>
              <a:r>
                <a:rPr kumimoji="0" lang="en-US" sz="1147" b="0" i="0" u="none" strike="noStrike" kern="0" cap="none" spc="0" normalizeH="0" baseline="0" noProof="0" dirty="0">
                  <a:ln>
                    <a:noFill/>
                  </a:ln>
                  <a:solidFill>
                    <a:schemeClr val="accent6"/>
                  </a:solidFill>
                  <a:effectLst/>
                  <a:uLnTx/>
                  <a:uFillTx/>
                  <a:latin typeface="Segoe UI Light" panose="020B0502040204020203" pitchFamily="34" charset="0"/>
                  <a:cs typeface="Segoe UI Light" panose="020B0502040204020203" pitchFamily="34" charset="0"/>
                </a:rPr>
                <a:t>Key-Value</a:t>
              </a:r>
            </a:p>
          </p:txBody>
        </p:sp>
        <p:grpSp>
          <p:nvGrpSpPr>
            <p:cNvPr id="215" name="Group 214"/>
            <p:cNvGrpSpPr/>
            <p:nvPr/>
          </p:nvGrpSpPr>
          <p:grpSpPr>
            <a:xfrm>
              <a:off x="2028244" y="2539696"/>
              <a:ext cx="588120" cy="347900"/>
              <a:chOff x="4066669" y="5178779"/>
              <a:chExt cx="1357897" cy="892977"/>
            </a:xfrm>
          </p:grpSpPr>
          <p:cxnSp>
            <p:nvCxnSpPr>
              <p:cNvPr id="251" name="Straight Connector 250"/>
              <p:cNvCxnSpPr>
                <a:cxnSpLocks/>
              </p:cNvCxnSpPr>
              <p:nvPr/>
            </p:nvCxnSpPr>
            <p:spPr>
              <a:xfrm>
                <a:off x="4308965" y="5299925"/>
                <a:ext cx="895279" cy="0"/>
              </a:xfrm>
              <a:prstGeom prst="line">
                <a:avLst/>
              </a:prstGeom>
              <a:solidFill>
                <a:srgbClr val="FFFFFF"/>
              </a:solidFill>
              <a:ln w="12700" cap="flat" cmpd="sng" algn="ctr">
                <a:solidFill>
                  <a:srgbClr val="FFFFFF"/>
                </a:solidFill>
                <a:prstDash val="sysDot"/>
                <a:miter lim="800000"/>
                <a:headEnd type="none"/>
                <a:tailEnd type="none"/>
              </a:ln>
              <a:effectLst/>
            </p:spPr>
          </p:cxnSp>
          <p:sp>
            <p:nvSpPr>
              <p:cNvPr id="252" name="Oval 251"/>
              <p:cNvSpPr/>
              <p:nvPr/>
            </p:nvSpPr>
            <p:spPr bwMode="auto">
              <a:xfrm>
                <a:off x="4066669" y="5178779"/>
                <a:ext cx="242296" cy="242297"/>
              </a:xfrm>
              <a:prstGeom prst="ellipse">
                <a:avLst/>
              </a:prstGeom>
              <a:solidFill>
                <a:srgbClr val="FFFFFF"/>
              </a:solidFill>
              <a:ln w="3175" cap="flat" cmpd="sng" algn="ctr">
                <a:solidFill>
                  <a:srgbClr val="FFFFFF"/>
                </a:solidFill>
                <a:prstDash val="solid"/>
                <a:miter lim="800000"/>
                <a:headEnd type="none" w="med" len="med"/>
                <a:tailEnd type="none" w="med" len="med"/>
              </a:ln>
              <a:effectLst/>
            </p:spPr>
            <p:txBody>
              <a:bodyPr vert="horz" wrap="square" lIns="0" tIns="43716" rIns="0" bIns="43716" numCol="1" rtlCol="0" anchor="ctr" anchorCtr="0" compatLnSpc="1">
                <a:prstTxWarp prst="textNoShape">
                  <a:avLst/>
                </a:prstTxWarp>
              </a:bodyPr>
              <a:lstStyle/>
              <a:p>
                <a:pPr marL="0" marR="0" lvl="0" indent="0" algn="ctr" defTabSz="874064" eaLnBrk="1" fontAlgn="base" latinLnBrk="0" hangingPunct="1">
                  <a:lnSpc>
                    <a:spcPct val="100000"/>
                  </a:lnSpc>
                  <a:spcBef>
                    <a:spcPct val="0"/>
                  </a:spcBef>
                  <a:spcAft>
                    <a:spcPct val="0"/>
                  </a:spcAft>
                  <a:buClrTx/>
                  <a:buSzTx/>
                  <a:buFontTx/>
                  <a:buNone/>
                  <a:tabLst/>
                  <a:defRPr/>
                </a:pPr>
                <a:endParaRPr kumimoji="0" lang="en-US" sz="1875" b="0" i="0" u="none" strike="noStrike" kern="0" cap="none" spc="0" normalizeH="0" baseline="0" noProof="0" dirty="0">
                  <a:ln>
                    <a:noFill/>
                  </a:ln>
                  <a:solidFill>
                    <a:schemeClr val="accent6"/>
                  </a:solidFill>
                  <a:effectLst/>
                  <a:uLnTx/>
                  <a:uFillTx/>
                  <a:latin typeface="Segoe UI Light" panose="020B0502040204020203" pitchFamily="34" charset="0"/>
                  <a:cs typeface="Segoe UI Light" panose="020B0502040204020203" pitchFamily="34" charset="0"/>
                </a:endParaRPr>
              </a:p>
            </p:txBody>
          </p:sp>
          <p:sp>
            <p:nvSpPr>
              <p:cNvPr id="253" name="Oval 252"/>
              <p:cNvSpPr/>
              <p:nvPr/>
            </p:nvSpPr>
            <p:spPr bwMode="auto">
              <a:xfrm>
                <a:off x="5204244" y="5189764"/>
                <a:ext cx="220322" cy="220322"/>
              </a:xfrm>
              <a:prstGeom prst="ellipse">
                <a:avLst/>
              </a:prstGeom>
              <a:noFill/>
              <a:ln w="38100" cap="flat" cmpd="sng" algn="ctr">
                <a:solidFill>
                  <a:srgbClr val="B8D432"/>
                </a:solidFill>
                <a:prstDash val="solid"/>
                <a:miter lim="800000"/>
                <a:headEnd type="none" w="med" len="med"/>
                <a:tailEnd type="none" w="med" len="med"/>
              </a:ln>
              <a:effectLst/>
            </p:spPr>
            <p:txBody>
              <a:bodyPr vert="horz" wrap="square" lIns="0" tIns="43716" rIns="0" bIns="43716" numCol="1" rtlCol="0" anchor="ctr" anchorCtr="0" compatLnSpc="1">
                <a:prstTxWarp prst="textNoShape">
                  <a:avLst/>
                </a:prstTxWarp>
              </a:bodyPr>
              <a:lstStyle/>
              <a:p>
                <a:pPr marL="0" marR="0" lvl="0" indent="0" algn="ctr" defTabSz="874064" eaLnBrk="1" fontAlgn="base" latinLnBrk="0" hangingPunct="1">
                  <a:lnSpc>
                    <a:spcPct val="100000"/>
                  </a:lnSpc>
                  <a:spcBef>
                    <a:spcPct val="0"/>
                  </a:spcBef>
                  <a:spcAft>
                    <a:spcPct val="0"/>
                  </a:spcAft>
                  <a:buClrTx/>
                  <a:buSzTx/>
                  <a:buFontTx/>
                  <a:buNone/>
                  <a:tabLst/>
                  <a:defRPr/>
                </a:pPr>
                <a:endParaRPr kumimoji="0" lang="en-US" sz="1875" b="0" i="0" u="none" strike="noStrike" kern="0" cap="none" spc="0" normalizeH="0" baseline="0" noProof="0" dirty="0">
                  <a:ln>
                    <a:noFill/>
                  </a:ln>
                  <a:solidFill>
                    <a:schemeClr val="accent6"/>
                  </a:solidFill>
                  <a:effectLst/>
                  <a:uLnTx/>
                  <a:uFillTx/>
                  <a:latin typeface="Segoe UI Light" panose="020B0502040204020203" pitchFamily="34" charset="0"/>
                  <a:cs typeface="Segoe UI Light" panose="020B0502040204020203" pitchFamily="34" charset="0"/>
                </a:endParaRPr>
              </a:p>
            </p:txBody>
          </p:sp>
          <p:cxnSp>
            <p:nvCxnSpPr>
              <p:cNvPr id="254" name="Straight Connector 253"/>
              <p:cNvCxnSpPr>
                <a:cxnSpLocks/>
              </p:cNvCxnSpPr>
              <p:nvPr/>
            </p:nvCxnSpPr>
            <p:spPr>
              <a:xfrm>
                <a:off x="4308965" y="5620439"/>
                <a:ext cx="895279" cy="0"/>
              </a:xfrm>
              <a:prstGeom prst="line">
                <a:avLst/>
              </a:prstGeom>
              <a:solidFill>
                <a:srgbClr val="FFFFFF"/>
              </a:solidFill>
              <a:ln w="12700" cap="flat" cmpd="sng" algn="ctr">
                <a:solidFill>
                  <a:srgbClr val="FFFFFF"/>
                </a:solidFill>
                <a:prstDash val="sysDot"/>
                <a:miter lim="800000"/>
                <a:headEnd type="none"/>
                <a:tailEnd type="none"/>
              </a:ln>
              <a:effectLst/>
            </p:spPr>
          </p:cxnSp>
          <p:sp>
            <p:nvSpPr>
              <p:cNvPr id="255" name="Oval 254"/>
              <p:cNvSpPr/>
              <p:nvPr/>
            </p:nvSpPr>
            <p:spPr bwMode="auto">
              <a:xfrm>
                <a:off x="4066669" y="5499293"/>
                <a:ext cx="242296" cy="242297"/>
              </a:xfrm>
              <a:prstGeom prst="ellipse">
                <a:avLst/>
              </a:prstGeom>
              <a:solidFill>
                <a:srgbClr val="FFFFFF"/>
              </a:solidFill>
              <a:ln w="3175" cap="flat" cmpd="sng" algn="ctr">
                <a:solidFill>
                  <a:srgbClr val="FFFFFF"/>
                </a:solidFill>
                <a:prstDash val="solid"/>
                <a:miter lim="800000"/>
                <a:headEnd type="none" w="med" len="med"/>
                <a:tailEnd type="none" w="med" len="med"/>
              </a:ln>
              <a:effectLst/>
            </p:spPr>
            <p:txBody>
              <a:bodyPr vert="horz" wrap="square" lIns="0" tIns="43716" rIns="0" bIns="43716" numCol="1" rtlCol="0" anchor="ctr" anchorCtr="0" compatLnSpc="1">
                <a:prstTxWarp prst="textNoShape">
                  <a:avLst/>
                </a:prstTxWarp>
              </a:bodyPr>
              <a:lstStyle/>
              <a:p>
                <a:pPr marL="0" marR="0" lvl="0" indent="0" algn="ctr" defTabSz="874064" eaLnBrk="1" fontAlgn="base" latinLnBrk="0" hangingPunct="1">
                  <a:lnSpc>
                    <a:spcPct val="100000"/>
                  </a:lnSpc>
                  <a:spcBef>
                    <a:spcPct val="0"/>
                  </a:spcBef>
                  <a:spcAft>
                    <a:spcPct val="0"/>
                  </a:spcAft>
                  <a:buClrTx/>
                  <a:buSzTx/>
                  <a:buFontTx/>
                  <a:buNone/>
                  <a:tabLst/>
                  <a:defRPr/>
                </a:pPr>
                <a:endParaRPr kumimoji="0" lang="en-US" sz="1875" b="0" i="0" u="none" strike="noStrike" kern="0" cap="none" spc="0" normalizeH="0" baseline="0" noProof="0" dirty="0">
                  <a:ln>
                    <a:noFill/>
                  </a:ln>
                  <a:solidFill>
                    <a:schemeClr val="accent6"/>
                  </a:solidFill>
                  <a:effectLst/>
                  <a:uLnTx/>
                  <a:uFillTx/>
                  <a:latin typeface="Segoe UI Light" panose="020B0502040204020203" pitchFamily="34" charset="0"/>
                  <a:cs typeface="Segoe UI Light" panose="020B0502040204020203" pitchFamily="34" charset="0"/>
                </a:endParaRPr>
              </a:p>
            </p:txBody>
          </p:sp>
          <p:sp>
            <p:nvSpPr>
              <p:cNvPr id="256" name="Oval 255"/>
              <p:cNvSpPr/>
              <p:nvPr/>
            </p:nvSpPr>
            <p:spPr bwMode="auto">
              <a:xfrm>
                <a:off x="5204244" y="5510278"/>
                <a:ext cx="220322" cy="220322"/>
              </a:xfrm>
              <a:prstGeom prst="ellipse">
                <a:avLst/>
              </a:prstGeom>
              <a:noFill/>
              <a:ln w="38100" cap="flat" cmpd="sng" algn="ctr">
                <a:solidFill>
                  <a:srgbClr val="B8D432"/>
                </a:solidFill>
                <a:prstDash val="solid"/>
                <a:miter lim="800000"/>
                <a:headEnd type="none" w="med" len="med"/>
                <a:tailEnd type="none" w="med" len="med"/>
              </a:ln>
              <a:effectLst/>
            </p:spPr>
            <p:txBody>
              <a:bodyPr vert="horz" wrap="square" lIns="0" tIns="43716" rIns="0" bIns="43716" numCol="1" rtlCol="0" anchor="ctr" anchorCtr="0" compatLnSpc="1">
                <a:prstTxWarp prst="textNoShape">
                  <a:avLst/>
                </a:prstTxWarp>
              </a:bodyPr>
              <a:lstStyle/>
              <a:p>
                <a:pPr marL="0" marR="0" lvl="0" indent="0" algn="ctr" defTabSz="874064" eaLnBrk="1" fontAlgn="base" latinLnBrk="0" hangingPunct="1">
                  <a:lnSpc>
                    <a:spcPct val="100000"/>
                  </a:lnSpc>
                  <a:spcBef>
                    <a:spcPct val="0"/>
                  </a:spcBef>
                  <a:spcAft>
                    <a:spcPct val="0"/>
                  </a:spcAft>
                  <a:buClrTx/>
                  <a:buSzTx/>
                  <a:buFontTx/>
                  <a:buNone/>
                  <a:tabLst/>
                  <a:defRPr/>
                </a:pPr>
                <a:endParaRPr kumimoji="0" lang="en-US" sz="1875" b="0" i="0" u="none" strike="noStrike" kern="0" cap="none" spc="0" normalizeH="0" baseline="0" noProof="0" dirty="0">
                  <a:ln>
                    <a:noFill/>
                  </a:ln>
                  <a:solidFill>
                    <a:schemeClr val="accent6"/>
                  </a:solidFill>
                  <a:effectLst/>
                  <a:uLnTx/>
                  <a:uFillTx/>
                  <a:latin typeface="Segoe UI Light" panose="020B0502040204020203" pitchFamily="34" charset="0"/>
                  <a:cs typeface="Segoe UI Light" panose="020B0502040204020203" pitchFamily="34" charset="0"/>
                </a:endParaRPr>
              </a:p>
            </p:txBody>
          </p:sp>
          <p:cxnSp>
            <p:nvCxnSpPr>
              <p:cNvPr id="257" name="Straight Connector 256"/>
              <p:cNvCxnSpPr>
                <a:cxnSpLocks/>
              </p:cNvCxnSpPr>
              <p:nvPr/>
            </p:nvCxnSpPr>
            <p:spPr>
              <a:xfrm>
                <a:off x="4308965" y="5950606"/>
                <a:ext cx="895279" cy="0"/>
              </a:xfrm>
              <a:prstGeom prst="line">
                <a:avLst/>
              </a:prstGeom>
              <a:solidFill>
                <a:srgbClr val="FFFFFF"/>
              </a:solidFill>
              <a:ln w="12700" cap="flat" cmpd="sng" algn="ctr">
                <a:solidFill>
                  <a:srgbClr val="FFFFFF"/>
                </a:solidFill>
                <a:prstDash val="sysDot"/>
                <a:miter lim="800000"/>
                <a:headEnd type="none"/>
                <a:tailEnd type="none"/>
              </a:ln>
              <a:effectLst/>
            </p:spPr>
          </p:cxnSp>
          <p:sp>
            <p:nvSpPr>
              <p:cNvPr id="258" name="Oval 257"/>
              <p:cNvSpPr/>
              <p:nvPr/>
            </p:nvSpPr>
            <p:spPr bwMode="auto">
              <a:xfrm>
                <a:off x="4066669" y="5829459"/>
                <a:ext cx="242296" cy="242297"/>
              </a:xfrm>
              <a:prstGeom prst="ellipse">
                <a:avLst/>
              </a:prstGeom>
              <a:solidFill>
                <a:srgbClr val="FFFFFF"/>
              </a:solidFill>
              <a:ln w="3175" cap="flat" cmpd="sng" algn="ctr">
                <a:solidFill>
                  <a:srgbClr val="FFFFFF"/>
                </a:solidFill>
                <a:prstDash val="solid"/>
                <a:miter lim="800000"/>
                <a:headEnd type="none" w="med" len="med"/>
                <a:tailEnd type="none" w="med" len="med"/>
              </a:ln>
              <a:effectLst/>
            </p:spPr>
            <p:txBody>
              <a:bodyPr vert="horz" wrap="square" lIns="0" tIns="43716" rIns="0" bIns="43716" numCol="1" rtlCol="0" anchor="ctr" anchorCtr="0" compatLnSpc="1">
                <a:prstTxWarp prst="textNoShape">
                  <a:avLst/>
                </a:prstTxWarp>
              </a:bodyPr>
              <a:lstStyle/>
              <a:p>
                <a:pPr marL="0" marR="0" lvl="0" indent="0" algn="ctr" defTabSz="874064" eaLnBrk="1" fontAlgn="base" latinLnBrk="0" hangingPunct="1">
                  <a:lnSpc>
                    <a:spcPct val="100000"/>
                  </a:lnSpc>
                  <a:spcBef>
                    <a:spcPct val="0"/>
                  </a:spcBef>
                  <a:spcAft>
                    <a:spcPct val="0"/>
                  </a:spcAft>
                  <a:buClrTx/>
                  <a:buSzTx/>
                  <a:buFontTx/>
                  <a:buNone/>
                  <a:tabLst/>
                  <a:defRPr/>
                </a:pPr>
                <a:endParaRPr kumimoji="0" lang="en-US" sz="1875" b="0" i="0" u="none" strike="noStrike" kern="0" cap="none" spc="0" normalizeH="0" baseline="0" noProof="0" dirty="0">
                  <a:ln>
                    <a:noFill/>
                  </a:ln>
                  <a:solidFill>
                    <a:schemeClr val="accent6"/>
                  </a:solidFill>
                  <a:effectLst/>
                  <a:uLnTx/>
                  <a:uFillTx/>
                  <a:latin typeface="Segoe UI Light" panose="020B0502040204020203" pitchFamily="34" charset="0"/>
                  <a:cs typeface="Segoe UI Light" panose="020B0502040204020203" pitchFamily="34" charset="0"/>
                </a:endParaRPr>
              </a:p>
            </p:txBody>
          </p:sp>
          <p:sp>
            <p:nvSpPr>
              <p:cNvPr id="259" name="Oval 258"/>
              <p:cNvSpPr/>
              <p:nvPr/>
            </p:nvSpPr>
            <p:spPr bwMode="auto">
              <a:xfrm>
                <a:off x="5204244" y="5840445"/>
                <a:ext cx="220322" cy="220322"/>
              </a:xfrm>
              <a:prstGeom prst="ellipse">
                <a:avLst/>
              </a:prstGeom>
              <a:noFill/>
              <a:ln w="38100" cap="flat" cmpd="sng" algn="ctr">
                <a:solidFill>
                  <a:srgbClr val="B8D432"/>
                </a:solidFill>
                <a:prstDash val="solid"/>
                <a:miter lim="800000"/>
                <a:headEnd type="none" w="med" len="med"/>
                <a:tailEnd type="none" w="med" len="med"/>
              </a:ln>
              <a:effectLst/>
            </p:spPr>
            <p:txBody>
              <a:bodyPr vert="horz" wrap="square" lIns="0" tIns="43716" rIns="0" bIns="43716" numCol="1" rtlCol="0" anchor="ctr" anchorCtr="0" compatLnSpc="1">
                <a:prstTxWarp prst="textNoShape">
                  <a:avLst/>
                </a:prstTxWarp>
              </a:bodyPr>
              <a:lstStyle/>
              <a:p>
                <a:pPr marL="0" marR="0" lvl="0" indent="0" algn="ctr" defTabSz="874064" eaLnBrk="1" fontAlgn="base" latinLnBrk="0" hangingPunct="1">
                  <a:lnSpc>
                    <a:spcPct val="100000"/>
                  </a:lnSpc>
                  <a:spcBef>
                    <a:spcPct val="0"/>
                  </a:spcBef>
                  <a:spcAft>
                    <a:spcPct val="0"/>
                  </a:spcAft>
                  <a:buClrTx/>
                  <a:buSzTx/>
                  <a:buFontTx/>
                  <a:buNone/>
                  <a:tabLst/>
                  <a:defRPr/>
                </a:pPr>
                <a:endParaRPr kumimoji="0" lang="en-US" sz="1875" b="0" i="0" u="none" strike="noStrike" kern="0" cap="none" spc="0" normalizeH="0" baseline="0" noProof="0" dirty="0">
                  <a:ln>
                    <a:noFill/>
                  </a:ln>
                  <a:solidFill>
                    <a:schemeClr val="accent6"/>
                  </a:solidFill>
                  <a:effectLst/>
                  <a:uLnTx/>
                  <a:uFillTx/>
                  <a:latin typeface="Segoe UI Light" panose="020B0502040204020203" pitchFamily="34" charset="0"/>
                  <a:cs typeface="Segoe UI Light" panose="020B0502040204020203" pitchFamily="34" charset="0"/>
                </a:endParaRPr>
              </a:p>
            </p:txBody>
          </p:sp>
        </p:grpSp>
      </p:grpSp>
      <p:grpSp>
        <p:nvGrpSpPr>
          <p:cNvPr id="267" name="Group 266"/>
          <p:cNvGrpSpPr/>
          <p:nvPr/>
        </p:nvGrpSpPr>
        <p:grpSpPr>
          <a:xfrm>
            <a:off x="4780932" y="2118339"/>
            <a:ext cx="1398269" cy="463219"/>
            <a:chOff x="4091046" y="2316326"/>
            <a:chExt cx="1462375" cy="484456"/>
          </a:xfrm>
        </p:grpSpPr>
        <p:grpSp>
          <p:nvGrpSpPr>
            <p:cNvPr id="244" name="Group 243"/>
            <p:cNvGrpSpPr/>
            <p:nvPr/>
          </p:nvGrpSpPr>
          <p:grpSpPr>
            <a:xfrm>
              <a:off x="4406931" y="2671457"/>
              <a:ext cx="682524" cy="129325"/>
              <a:chOff x="4937947" y="5178778"/>
              <a:chExt cx="733930" cy="124646"/>
            </a:xfrm>
          </p:grpSpPr>
          <p:cxnSp>
            <p:nvCxnSpPr>
              <p:cNvPr id="246" name="Straight Connector 245"/>
              <p:cNvCxnSpPr>
                <a:cxnSpLocks/>
              </p:cNvCxnSpPr>
              <p:nvPr/>
            </p:nvCxnSpPr>
            <p:spPr>
              <a:xfrm>
                <a:off x="5062593" y="5241101"/>
                <a:ext cx="187117" cy="0"/>
              </a:xfrm>
              <a:prstGeom prst="line">
                <a:avLst/>
              </a:prstGeom>
              <a:solidFill>
                <a:srgbClr val="FFFFFF"/>
              </a:solidFill>
              <a:ln w="12700" cap="flat" cmpd="sng" algn="ctr">
                <a:solidFill>
                  <a:srgbClr val="FFFFFF"/>
                </a:solidFill>
                <a:prstDash val="sysDot"/>
                <a:miter lim="800000"/>
                <a:headEnd type="none"/>
                <a:tailEnd type="none"/>
              </a:ln>
              <a:effectLst/>
            </p:spPr>
          </p:cxnSp>
          <p:sp>
            <p:nvSpPr>
              <p:cNvPr id="247" name="Oval 246"/>
              <p:cNvSpPr/>
              <p:nvPr/>
            </p:nvSpPr>
            <p:spPr bwMode="auto">
              <a:xfrm>
                <a:off x="4937947" y="5178778"/>
                <a:ext cx="124646" cy="124646"/>
              </a:xfrm>
              <a:prstGeom prst="ellipse">
                <a:avLst/>
              </a:prstGeom>
              <a:solidFill>
                <a:srgbClr val="FFFFFF"/>
              </a:solidFill>
              <a:ln w="3175" cap="flat" cmpd="sng" algn="ctr">
                <a:solidFill>
                  <a:srgbClr val="FFFFFF"/>
                </a:solidFill>
                <a:prstDash val="solid"/>
                <a:miter lim="800000"/>
                <a:headEnd type="none" w="med" len="med"/>
                <a:tailEnd type="none" w="med" len="med"/>
              </a:ln>
              <a:effectLst/>
            </p:spPr>
            <p:txBody>
              <a:bodyPr vert="horz" wrap="square" lIns="0" tIns="43716" rIns="0" bIns="43716" numCol="1" rtlCol="0" anchor="ctr" anchorCtr="0" compatLnSpc="1">
                <a:prstTxWarp prst="textNoShape">
                  <a:avLst/>
                </a:prstTxWarp>
              </a:bodyPr>
              <a:lstStyle/>
              <a:p>
                <a:pPr marL="0" marR="0" lvl="0" indent="0" algn="ctr" defTabSz="874064" eaLnBrk="1" fontAlgn="base" latinLnBrk="0" hangingPunct="1">
                  <a:lnSpc>
                    <a:spcPct val="100000"/>
                  </a:lnSpc>
                  <a:spcBef>
                    <a:spcPct val="0"/>
                  </a:spcBef>
                  <a:spcAft>
                    <a:spcPct val="0"/>
                  </a:spcAft>
                  <a:buClrTx/>
                  <a:buSzTx/>
                  <a:buFontTx/>
                  <a:buNone/>
                  <a:tabLst/>
                  <a:defRPr/>
                </a:pPr>
                <a:endParaRPr kumimoji="0" lang="en-US" sz="1875" b="0" i="0" u="none" strike="noStrike" kern="0" cap="none" spc="0" normalizeH="0" baseline="0" noProof="0" dirty="0">
                  <a:ln>
                    <a:noFill/>
                  </a:ln>
                  <a:solidFill>
                    <a:schemeClr val="accent6"/>
                  </a:solidFill>
                  <a:effectLst/>
                  <a:uLnTx/>
                  <a:uFillTx/>
                  <a:latin typeface="Segoe UI Light" panose="020B0502040204020203" pitchFamily="34" charset="0"/>
                  <a:cs typeface="Segoe UI Light" panose="020B0502040204020203" pitchFamily="34" charset="0"/>
                </a:endParaRPr>
              </a:p>
            </p:txBody>
          </p:sp>
          <p:sp>
            <p:nvSpPr>
              <p:cNvPr id="248" name="Oval 247"/>
              <p:cNvSpPr/>
              <p:nvPr/>
            </p:nvSpPr>
            <p:spPr bwMode="auto">
              <a:xfrm>
                <a:off x="5249710" y="5184430"/>
                <a:ext cx="113342" cy="113342"/>
              </a:xfrm>
              <a:prstGeom prst="ellipse">
                <a:avLst/>
              </a:prstGeom>
              <a:noFill/>
              <a:ln w="38100" cap="flat" cmpd="sng" algn="ctr">
                <a:solidFill>
                  <a:srgbClr val="B8D432"/>
                </a:solidFill>
                <a:prstDash val="solid"/>
                <a:miter lim="800000"/>
                <a:headEnd type="none" w="med" len="med"/>
                <a:tailEnd type="none" w="med" len="med"/>
              </a:ln>
              <a:effectLst/>
            </p:spPr>
            <p:txBody>
              <a:bodyPr vert="horz" wrap="square" lIns="0" tIns="43716" rIns="0" bIns="43716" numCol="1" rtlCol="0" anchor="ctr" anchorCtr="0" compatLnSpc="1">
                <a:prstTxWarp prst="textNoShape">
                  <a:avLst/>
                </a:prstTxWarp>
              </a:bodyPr>
              <a:lstStyle/>
              <a:p>
                <a:pPr marL="0" marR="0" lvl="0" indent="0" algn="ctr" defTabSz="874064" eaLnBrk="1" fontAlgn="base" latinLnBrk="0" hangingPunct="1">
                  <a:lnSpc>
                    <a:spcPct val="100000"/>
                  </a:lnSpc>
                  <a:spcBef>
                    <a:spcPct val="0"/>
                  </a:spcBef>
                  <a:spcAft>
                    <a:spcPct val="0"/>
                  </a:spcAft>
                  <a:buClrTx/>
                  <a:buSzTx/>
                  <a:buFontTx/>
                  <a:buNone/>
                  <a:tabLst/>
                  <a:defRPr/>
                </a:pPr>
                <a:endParaRPr kumimoji="0" lang="en-US" sz="1875" b="0" i="0" u="none" strike="noStrike" kern="0" cap="none" spc="0" normalizeH="0" baseline="0" noProof="0" dirty="0">
                  <a:ln>
                    <a:noFill/>
                  </a:ln>
                  <a:solidFill>
                    <a:schemeClr val="accent6"/>
                  </a:solidFill>
                  <a:effectLst/>
                  <a:uLnTx/>
                  <a:uFillTx/>
                  <a:latin typeface="Segoe UI Light" panose="020B0502040204020203" pitchFamily="34" charset="0"/>
                  <a:cs typeface="Segoe UI Light" panose="020B0502040204020203" pitchFamily="34" charset="0"/>
                </a:endParaRPr>
              </a:p>
            </p:txBody>
          </p:sp>
          <p:sp>
            <p:nvSpPr>
              <p:cNvPr id="249" name="Oval 248"/>
              <p:cNvSpPr/>
              <p:nvPr/>
            </p:nvSpPr>
            <p:spPr bwMode="auto">
              <a:xfrm>
                <a:off x="5404122" y="5184435"/>
                <a:ext cx="113342" cy="113342"/>
              </a:xfrm>
              <a:prstGeom prst="ellipse">
                <a:avLst/>
              </a:prstGeom>
              <a:noFill/>
              <a:ln w="38100" cap="flat" cmpd="sng" algn="ctr">
                <a:solidFill>
                  <a:srgbClr val="B8D432"/>
                </a:solidFill>
                <a:prstDash val="solid"/>
                <a:miter lim="800000"/>
                <a:headEnd type="none" w="med" len="med"/>
                <a:tailEnd type="none" w="med" len="med"/>
              </a:ln>
              <a:effectLst/>
            </p:spPr>
            <p:txBody>
              <a:bodyPr vert="horz" wrap="square" lIns="0" tIns="43716" rIns="0" bIns="43716" numCol="1" rtlCol="0" anchor="ctr" anchorCtr="0" compatLnSpc="1">
                <a:prstTxWarp prst="textNoShape">
                  <a:avLst/>
                </a:prstTxWarp>
              </a:bodyPr>
              <a:lstStyle/>
              <a:p>
                <a:pPr marL="0" marR="0" lvl="0" indent="0" algn="ctr" defTabSz="874064" eaLnBrk="1" fontAlgn="base" latinLnBrk="0" hangingPunct="1">
                  <a:lnSpc>
                    <a:spcPct val="100000"/>
                  </a:lnSpc>
                  <a:spcBef>
                    <a:spcPct val="0"/>
                  </a:spcBef>
                  <a:spcAft>
                    <a:spcPct val="0"/>
                  </a:spcAft>
                  <a:buClrTx/>
                  <a:buSzTx/>
                  <a:buFontTx/>
                  <a:buNone/>
                  <a:tabLst/>
                  <a:defRPr/>
                </a:pPr>
                <a:endParaRPr kumimoji="0" lang="en-US" sz="1875" b="0" i="0" u="none" strike="noStrike" kern="0" cap="none" spc="0" normalizeH="0" baseline="0" noProof="0" dirty="0">
                  <a:ln>
                    <a:noFill/>
                  </a:ln>
                  <a:solidFill>
                    <a:schemeClr val="accent6"/>
                  </a:solidFill>
                  <a:effectLst/>
                  <a:uLnTx/>
                  <a:uFillTx/>
                  <a:latin typeface="Segoe UI Light" panose="020B0502040204020203" pitchFamily="34" charset="0"/>
                  <a:cs typeface="Segoe UI Light" panose="020B0502040204020203" pitchFamily="34" charset="0"/>
                </a:endParaRPr>
              </a:p>
            </p:txBody>
          </p:sp>
          <p:sp>
            <p:nvSpPr>
              <p:cNvPr id="250" name="Oval 249"/>
              <p:cNvSpPr/>
              <p:nvPr/>
            </p:nvSpPr>
            <p:spPr bwMode="auto">
              <a:xfrm>
                <a:off x="5558535" y="5184430"/>
                <a:ext cx="113342" cy="113342"/>
              </a:xfrm>
              <a:prstGeom prst="ellipse">
                <a:avLst/>
              </a:prstGeom>
              <a:noFill/>
              <a:ln w="38100" cap="flat" cmpd="sng" algn="ctr">
                <a:solidFill>
                  <a:srgbClr val="B8D432"/>
                </a:solidFill>
                <a:prstDash val="solid"/>
                <a:miter lim="800000"/>
                <a:headEnd type="none" w="med" len="med"/>
                <a:tailEnd type="none" w="med" len="med"/>
              </a:ln>
              <a:effectLst/>
            </p:spPr>
            <p:txBody>
              <a:bodyPr vert="horz" wrap="square" lIns="0" tIns="43716" rIns="0" bIns="43716" numCol="1" rtlCol="0" anchor="ctr" anchorCtr="0" compatLnSpc="1">
                <a:prstTxWarp prst="textNoShape">
                  <a:avLst/>
                </a:prstTxWarp>
              </a:bodyPr>
              <a:lstStyle/>
              <a:p>
                <a:pPr marL="0" marR="0" lvl="0" indent="0" algn="ctr" defTabSz="874064" eaLnBrk="1" fontAlgn="base" latinLnBrk="0" hangingPunct="1">
                  <a:lnSpc>
                    <a:spcPct val="100000"/>
                  </a:lnSpc>
                  <a:spcBef>
                    <a:spcPct val="0"/>
                  </a:spcBef>
                  <a:spcAft>
                    <a:spcPct val="0"/>
                  </a:spcAft>
                  <a:buClrTx/>
                  <a:buSzTx/>
                  <a:buFontTx/>
                  <a:buNone/>
                  <a:tabLst/>
                  <a:defRPr/>
                </a:pPr>
                <a:endParaRPr kumimoji="0" lang="en-US" sz="1875" b="0" i="0" u="none" strike="noStrike" kern="0" cap="none" spc="0" normalizeH="0" baseline="0" noProof="0" dirty="0">
                  <a:ln>
                    <a:noFill/>
                  </a:ln>
                  <a:solidFill>
                    <a:schemeClr val="accent6"/>
                  </a:solidFill>
                  <a:effectLst/>
                  <a:uLnTx/>
                  <a:uFillTx/>
                  <a:latin typeface="Segoe UI Light" panose="020B0502040204020203" pitchFamily="34" charset="0"/>
                  <a:cs typeface="Segoe UI Light" panose="020B0502040204020203" pitchFamily="34" charset="0"/>
                </a:endParaRPr>
              </a:p>
            </p:txBody>
          </p:sp>
        </p:grpSp>
        <p:sp>
          <p:nvSpPr>
            <p:cNvPr id="245" name="Rectangle 244"/>
            <p:cNvSpPr/>
            <p:nvPr/>
          </p:nvSpPr>
          <p:spPr>
            <a:xfrm>
              <a:off x="4091046" y="2316326"/>
              <a:ext cx="1462375" cy="281182"/>
            </a:xfrm>
            <a:prstGeom prst="rect">
              <a:avLst/>
            </a:prstGeom>
          </p:spPr>
          <p:txBody>
            <a:bodyPr wrap="square">
              <a:spAutoFit/>
            </a:bodyPr>
            <a:lstStyle/>
            <a:p>
              <a:pPr marL="0" marR="0" lvl="0" indent="0" algn="ctr" defTabSz="874349" eaLnBrk="1" fontAlgn="auto" latinLnBrk="0" hangingPunct="1">
                <a:lnSpc>
                  <a:spcPct val="100000"/>
                </a:lnSpc>
                <a:spcBef>
                  <a:spcPts val="0"/>
                </a:spcBef>
                <a:spcAft>
                  <a:spcPts val="0"/>
                </a:spcAft>
                <a:buClrTx/>
                <a:buSzTx/>
                <a:buFontTx/>
                <a:buNone/>
                <a:tabLst/>
                <a:defRPr/>
              </a:pPr>
              <a:r>
                <a:rPr kumimoji="0" lang="en-US" sz="1147" b="0" i="0" u="none" strike="noStrike" kern="0" cap="none" spc="0" normalizeH="0" baseline="0" noProof="0" dirty="0">
                  <a:ln>
                    <a:noFill/>
                  </a:ln>
                  <a:solidFill>
                    <a:schemeClr val="accent6"/>
                  </a:solidFill>
                  <a:effectLst/>
                  <a:uLnTx/>
                  <a:uFillTx/>
                  <a:latin typeface="Segoe UI Light" panose="020B0502040204020203" pitchFamily="34" charset="0"/>
                  <a:cs typeface="Segoe UI Light" panose="020B0502040204020203" pitchFamily="34" charset="0"/>
                </a:rPr>
                <a:t>Column-family</a:t>
              </a:r>
            </a:p>
          </p:txBody>
        </p:sp>
      </p:grpSp>
      <p:grpSp>
        <p:nvGrpSpPr>
          <p:cNvPr id="269" name="Group 268"/>
          <p:cNvGrpSpPr/>
          <p:nvPr/>
        </p:nvGrpSpPr>
        <p:grpSpPr>
          <a:xfrm>
            <a:off x="7153780" y="2098510"/>
            <a:ext cx="1398269" cy="679155"/>
            <a:chOff x="8698554" y="2193922"/>
            <a:chExt cx="1462375" cy="710292"/>
          </a:xfrm>
        </p:grpSpPr>
        <p:sp>
          <p:nvSpPr>
            <p:cNvPr id="234" name="Rectangle 233"/>
            <p:cNvSpPr/>
            <p:nvPr/>
          </p:nvSpPr>
          <p:spPr>
            <a:xfrm>
              <a:off x="8698554" y="2193922"/>
              <a:ext cx="1462375" cy="281182"/>
            </a:xfrm>
            <a:prstGeom prst="rect">
              <a:avLst/>
            </a:prstGeom>
          </p:spPr>
          <p:txBody>
            <a:bodyPr wrap="square">
              <a:spAutoFit/>
            </a:bodyPr>
            <a:lstStyle/>
            <a:p>
              <a:pPr marL="0" marR="0" lvl="0" indent="0" algn="ctr" defTabSz="874349" eaLnBrk="1" fontAlgn="auto" latinLnBrk="0" hangingPunct="1">
                <a:lnSpc>
                  <a:spcPct val="100000"/>
                </a:lnSpc>
                <a:spcBef>
                  <a:spcPts val="0"/>
                </a:spcBef>
                <a:spcAft>
                  <a:spcPts val="0"/>
                </a:spcAft>
                <a:buClrTx/>
                <a:buSzTx/>
                <a:buFontTx/>
                <a:buNone/>
                <a:tabLst/>
                <a:defRPr/>
              </a:pPr>
              <a:r>
                <a:rPr kumimoji="0" lang="en-US" sz="1147" b="0" i="0" u="none" strike="noStrike" kern="0" cap="none" spc="0" normalizeH="0" baseline="0" noProof="0" dirty="0">
                  <a:ln>
                    <a:noFill/>
                  </a:ln>
                  <a:solidFill>
                    <a:schemeClr val="accent6"/>
                  </a:solidFill>
                  <a:effectLst/>
                  <a:uLnTx/>
                  <a:uFillTx/>
                  <a:latin typeface="Segoe UI Light" panose="020B0502040204020203" pitchFamily="34" charset="0"/>
                  <a:cs typeface="Segoe UI Light" panose="020B0502040204020203" pitchFamily="34" charset="0"/>
                </a:rPr>
                <a:t>Graph</a:t>
              </a:r>
            </a:p>
          </p:txBody>
        </p:sp>
        <p:grpSp>
          <p:nvGrpSpPr>
            <p:cNvPr id="235" name="Group 234"/>
            <p:cNvGrpSpPr/>
            <p:nvPr/>
          </p:nvGrpSpPr>
          <p:grpSpPr>
            <a:xfrm>
              <a:off x="9129515" y="2484143"/>
              <a:ext cx="626578" cy="420071"/>
              <a:chOff x="7117181" y="5146654"/>
              <a:chExt cx="663064" cy="426544"/>
            </a:xfrm>
            <a:solidFill>
              <a:srgbClr val="59B4D9"/>
            </a:solidFill>
          </p:grpSpPr>
          <p:sp>
            <p:nvSpPr>
              <p:cNvPr id="236" name="Oval 235"/>
              <p:cNvSpPr/>
              <p:nvPr/>
            </p:nvSpPr>
            <p:spPr bwMode="auto">
              <a:xfrm rot="715722">
                <a:off x="7117181" y="5146654"/>
                <a:ext cx="124646" cy="124646"/>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3716" rIns="0" bIns="43716" numCol="1" rtlCol="0" anchor="ctr" anchorCtr="0" compatLnSpc="1">
                <a:prstTxWarp prst="textNoShape">
                  <a:avLst/>
                </a:prstTxWarp>
              </a:bodyPr>
              <a:lstStyle/>
              <a:p>
                <a:pPr marL="0" marR="0" lvl="0" indent="0" algn="ctr" defTabSz="874064" eaLnBrk="1" fontAlgn="base" latinLnBrk="0" hangingPunct="1">
                  <a:lnSpc>
                    <a:spcPct val="100000"/>
                  </a:lnSpc>
                  <a:spcBef>
                    <a:spcPct val="0"/>
                  </a:spcBef>
                  <a:spcAft>
                    <a:spcPct val="0"/>
                  </a:spcAft>
                  <a:buClrTx/>
                  <a:buSzTx/>
                  <a:buFontTx/>
                  <a:buNone/>
                  <a:tabLst/>
                  <a:defRPr/>
                </a:pPr>
                <a:endParaRPr kumimoji="0" lang="en-US" sz="1875" b="0" i="0" u="none" strike="noStrike" kern="0" cap="none" spc="0" normalizeH="0" baseline="0" noProof="0" dirty="0">
                  <a:ln>
                    <a:noFill/>
                  </a:ln>
                  <a:solidFill>
                    <a:schemeClr val="accent6"/>
                  </a:solidFill>
                  <a:effectLst/>
                  <a:uLnTx/>
                  <a:uFillTx/>
                  <a:latin typeface="Segoe UI Light" panose="020B0502040204020203" pitchFamily="34" charset="0"/>
                  <a:cs typeface="Segoe UI Light" panose="020B0502040204020203" pitchFamily="34" charset="0"/>
                </a:endParaRPr>
              </a:p>
            </p:txBody>
          </p:sp>
          <p:sp>
            <p:nvSpPr>
              <p:cNvPr id="237" name="Oval 236"/>
              <p:cNvSpPr/>
              <p:nvPr/>
            </p:nvSpPr>
            <p:spPr bwMode="auto">
              <a:xfrm>
                <a:off x="7476127" y="5224668"/>
                <a:ext cx="124646" cy="124646"/>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3716" rIns="0" bIns="43716" numCol="1" rtlCol="0" anchor="ctr" anchorCtr="0" compatLnSpc="1">
                <a:prstTxWarp prst="textNoShape">
                  <a:avLst/>
                </a:prstTxWarp>
              </a:bodyPr>
              <a:lstStyle/>
              <a:p>
                <a:pPr marL="0" marR="0" lvl="0" indent="0" algn="ctr" defTabSz="874064" eaLnBrk="1" fontAlgn="base" latinLnBrk="0" hangingPunct="1">
                  <a:lnSpc>
                    <a:spcPct val="100000"/>
                  </a:lnSpc>
                  <a:spcBef>
                    <a:spcPct val="0"/>
                  </a:spcBef>
                  <a:spcAft>
                    <a:spcPct val="0"/>
                  </a:spcAft>
                  <a:buClrTx/>
                  <a:buSzTx/>
                  <a:buFontTx/>
                  <a:buNone/>
                  <a:tabLst/>
                  <a:defRPr/>
                </a:pPr>
                <a:endParaRPr kumimoji="0" lang="en-US" sz="1875" b="0" i="0" u="none" strike="noStrike" kern="0" cap="none" spc="0" normalizeH="0" baseline="0" noProof="0" dirty="0">
                  <a:ln>
                    <a:noFill/>
                  </a:ln>
                  <a:solidFill>
                    <a:schemeClr val="accent6"/>
                  </a:solidFill>
                  <a:effectLst/>
                  <a:uLnTx/>
                  <a:uFillTx/>
                  <a:latin typeface="Segoe UI Light" panose="020B0502040204020203" pitchFamily="34" charset="0"/>
                  <a:cs typeface="Segoe UI Light" panose="020B0502040204020203" pitchFamily="34" charset="0"/>
                </a:endParaRPr>
              </a:p>
            </p:txBody>
          </p:sp>
          <p:sp>
            <p:nvSpPr>
              <p:cNvPr id="238" name="Oval 237"/>
              <p:cNvSpPr/>
              <p:nvPr/>
            </p:nvSpPr>
            <p:spPr bwMode="auto">
              <a:xfrm>
                <a:off x="7296654" y="5448552"/>
                <a:ext cx="124646" cy="124646"/>
              </a:xfrm>
              <a:prstGeom prst="ellipse">
                <a:avLst/>
              </a:prstGeom>
              <a:solidFill>
                <a:srgbClr val="FFFFFF"/>
              </a:solidFill>
              <a:ln w="3175" cap="flat" cmpd="sng" algn="ctr">
                <a:solidFill>
                  <a:srgbClr val="FFFFFF"/>
                </a:solidFill>
                <a:prstDash val="solid"/>
                <a:miter lim="800000"/>
                <a:headEnd type="none" w="med" len="med"/>
                <a:tailEnd type="none" w="med" len="med"/>
              </a:ln>
              <a:effectLst/>
            </p:spPr>
            <p:txBody>
              <a:bodyPr vert="horz" wrap="square" lIns="0" tIns="43716" rIns="0" bIns="43716" numCol="1" rtlCol="0" anchor="ctr" anchorCtr="0" compatLnSpc="1">
                <a:prstTxWarp prst="textNoShape">
                  <a:avLst/>
                </a:prstTxWarp>
              </a:bodyPr>
              <a:lstStyle/>
              <a:p>
                <a:pPr marL="0" marR="0" lvl="0" indent="0" algn="ctr" defTabSz="874064" eaLnBrk="1" fontAlgn="base" latinLnBrk="0" hangingPunct="1">
                  <a:lnSpc>
                    <a:spcPct val="100000"/>
                  </a:lnSpc>
                  <a:spcBef>
                    <a:spcPct val="0"/>
                  </a:spcBef>
                  <a:spcAft>
                    <a:spcPct val="0"/>
                  </a:spcAft>
                  <a:buClrTx/>
                  <a:buSzTx/>
                  <a:buFontTx/>
                  <a:buNone/>
                  <a:tabLst/>
                  <a:defRPr/>
                </a:pPr>
                <a:endParaRPr kumimoji="0" lang="en-US" sz="1875" b="0" i="0" u="none" strike="noStrike" kern="0" cap="none" spc="0" normalizeH="0" baseline="0" noProof="0" dirty="0">
                  <a:ln>
                    <a:noFill/>
                  </a:ln>
                  <a:solidFill>
                    <a:schemeClr val="accent6"/>
                  </a:solidFill>
                  <a:effectLst/>
                  <a:uLnTx/>
                  <a:uFillTx/>
                  <a:latin typeface="Segoe UI Light" panose="020B0502040204020203" pitchFamily="34" charset="0"/>
                  <a:cs typeface="Segoe UI Light" panose="020B0502040204020203" pitchFamily="34" charset="0"/>
                </a:endParaRPr>
              </a:p>
            </p:txBody>
          </p:sp>
          <p:sp>
            <p:nvSpPr>
              <p:cNvPr id="239" name="Oval 238"/>
              <p:cNvSpPr/>
              <p:nvPr/>
            </p:nvSpPr>
            <p:spPr bwMode="auto">
              <a:xfrm>
                <a:off x="7655599" y="5448552"/>
                <a:ext cx="124646" cy="124646"/>
              </a:xfrm>
              <a:prstGeom prst="ellipse">
                <a:avLst/>
              </a:prstGeom>
              <a:solidFill>
                <a:srgbClr val="FFFFFF"/>
              </a:solidFill>
              <a:ln w="3175" cap="flat" cmpd="sng" algn="ctr">
                <a:solidFill>
                  <a:srgbClr val="FFFFFF"/>
                </a:solidFill>
                <a:prstDash val="solid"/>
                <a:miter lim="800000"/>
                <a:headEnd type="none" w="med" len="med"/>
                <a:tailEnd type="none" w="med" len="med"/>
              </a:ln>
              <a:effectLst/>
            </p:spPr>
            <p:txBody>
              <a:bodyPr vert="horz" wrap="square" lIns="0" tIns="43716" rIns="0" bIns="43716" numCol="1" rtlCol="0" anchor="ctr" anchorCtr="0" compatLnSpc="1">
                <a:prstTxWarp prst="textNoShape">
                  <a:avLst/>
                </a:prstTxWarp>
              </a:bodyPr>
              <a:lstStyle/>
              <a:p>
                <a:pPr marL="0" marR="0" lvl="0" indent="0" algn="ctr" defTabSz="874064" eaLnBrk="1" fontAlgn="base" latinLnBrk="0" hangingPunct="1">
                  <a:lnSpc>
                    <a:spcPct val="100000"/>
                  </a:lnSpc>
                  <a:spcBef>
                    <a:spcPct val="0"/>
                  </a:spcBef>
                  <a:spcAft>
                    <a:spcPct val="0"/>
                  </a:spcAft>
                  <a:buClrTx/>
                  <a:buSzTx/>
                  <a:buFontTx/>
                  <a:buNone/>
                  <a:tabLst/>
                  <a:defRPr/>
                </a:pPr>
                <a:endParaRPr kumimoji="0" lang="en-US" sz="1875" b="0" i="0" u="none" strike="noStrike" kern="0" cap="none" spc="0" normalizeH="0" baseline="0" noProof="0" dirty="0">
                  <a:ln>
                    <a:noFill/>
                  </a:ln>
                  <a:solidFill>
                    <a:schemeClr val="accent6"/>
                  </a:solidFill>
                  <a:effectLst/>
                  <a:uLnTx/>
                  <a:uFillTx/>
                  <a:latin typeface="Segoe UI Light" panose="020B0502040204020203" pitchFamily="34" charset="0"/>
                  <a:cs typeface="Segoe UI Light" panose="020B0502040204020203" pitchFamily="34" charset="0"/>
                </a:endParaRPr>
              </a:p>
            </p:txBody>
          </p:sp>
          <p:cxnSp>
            <p:nvCxnSpPr>
              <p:cNvPr id="240" name="Straight Connector 239"/>
              <p:cNvCxnSpPr>
                <a:cxnSpLocks/>
              </p:cNvCxnSpPr>
              <p:nvPr/>
            </p:nvCxnSpPr>
            <p:spPr>
              <a:xfrm>
                <a:off x="7240481" y="5221859"/>
                <a:ext cx="235646" cy="65132"/>
              </a:xfrm>
              <a:prstGeom prst="line">
                <a:avLst/>
              </a:prstGeom>
              <a:grpFill/>
              <a:ln w="12700" cap="flat" cmpd="sng" algn="ctr">
                <a:solidFill>
                  <a:srgbClr val="FFFFFF"/>
                </a:solidFill>
                <a:prstDash val="sysDot"/>
                <a:miter lim="800000"/>
                <a:headEnd type="none"/>
                <a:tailEnd type="none"/>
              </a:ln>
              <a:effectLst/>
            </p:spPr>
          </p:cxnSp>
          <p:cxnSp>
            <p:nvCxnSpPr>
              <p:cNvPr id="241" name="Straight Connector 240"/>
              <p:cNvCxnSpPr>
                <a:cxnSpLocks/>
              </p:cNvCxnSpPr>
              <p:nvPr/>
            </p:nvCxnSpPr>
            <p:spPr>
              <a:xfrm>
                <a:off x="7421300" y="5510875"/>
                <a:ext cx="234299" cy="0"/>
              </a:xfrm>
              <a:prstGeom prst="line">
                <a:avLst/>
              </a:prstGeom>
              <a:grpFill/>
              <a:ln w="12700" cap="flat" cmpd="sng" algn="ctr">
                <a:solidFill>
                  <a:srgbClr val="FFFFFF"/>
                </a:solidFill>
                <a:prstDash val="sysDot"/>
                <a:miter lim="800000"/>
                <a:headEnd type="none"/>
                <a:tailEnd type="none"/>
              </a:ln>
              <a:effectLst/>
            </p:spPr>
          </p:cxnSp>
          <p:cxnSp>
            <p:nvCxnSpPr>
              <p:cNvPr id="242" name="Straight Connector 241"/>
              <p:cNvCxnSpPr>
                <a:cxnSpLocks/>
              </p:cNvCxnSpPr>
              <p:nvPr/>
            </p:nvCxnSpPr>
            <p:spPr>
              <a:xfrm>
                <a:off x="7582519" y="5331060"/>
                <a:ext cx="91334" cy="135746"/>
              </a:xfrm>
              <a:prstGeom prst="line">
                <a:avLst/>
              </a:prstGeom>
              <a:grpFill/>
              <a:ln w="12700" cap="flat" cmpd="sng" algn="ctr">
                <a:solidFill>
                  <a:srgbClr val="FFFFFF"/>
                </a:solidFill>
                <a:prstDash val="sysDot"/>
                <a:miter lim="800000"/>
                <a:headEnd type="none"/>
                <a:tailEnd type="none"/>
              </a:ln>
              <a:effectLst/>
            </p:spPr>
          </p:cxnSp>
          <p:cxnSp>
            <p:nvCxnSpPr>
              <p:cNvPr id="243" name="Straight Connector 242"/>
              <p:cNvCxnSpPr>
                <a:cxnSpLocks/>
              </p:cNvCxnSpPr>
              <p:nvPr/>
            </p:nvCxnSpPr>
            <p:spPr>
              <a:xfrm flipV="1">
                <a:off x="7403046" y="5331060"/>
                <a:ext cx="91335" cy="135746"/>
              </a:xfrm>
              <a:prstGeom prst="line">
                <a:avLst/>
              </a:prstGeom>
              <a:grpFill/>
              <a:ln w="12700" cap="flat" cmpd="sng" algn="ctr">
                <a:solidFill>
                  <a:srgbClr val="FFFFFF"/>
                </a:solidFill>
                <a:prstDash val="sysDot"/>
                <a:miter lim="800000"/>
                <a:headEnd type="none"/>
                <a:tailEnd type="none"/>
              </a:ln>
              <a:effectLst/>
            </p:spPr>
          </p:cxnSp>
        </p:grpSp>
      </p:grpSp>
      <p:grpSp>
        <p:nvGrpSpPr>
          <p:cNvPr id="268" name="Group 267"/>
          <p:cNvGrpSpPr/>
          <p:nvPr/>
        </p:nvGrpSpPr>
        <p:grpSpPr>
          <a:xfrm>
            <a:off x="6239049" y="2068512"/>
            <a:ext cx="1031581" cy="705059"/>
            <a:chOff x="6553374" y="2180860"/>
            <a:chExt cx="1078875" cy="737384"/>
          </a:xfrm>
        </p:grpSpPr>
        <p:sp>
          <p:nvSpPr>
            <p:cNvPr id="219" name="Rectangle 218"/>
            <p:cNvSpPr/>
            <p:nvPr/>
          </p:nvSpPr>
          <p:spPr>
            <a:xfrm>
              <a:off x="6553374" y="2180860"/>
              <a:ext cx="1078875" cy="281182"/>
            </a:xfrm>
            <a:prstGeom prst="rect">
              <a:avLst/>
            </a:prstGeom>
          </p:spPr>
          <p:txBody>
            <a:bodyPr wrap="square">
              <a:spAutoFit/>
            </a:bodyPr>
            <a:lstStyle/>
            <a:p>
              <a:pPr marL="0" marR="0" lvl="0" indent="0" algn="ctr" defTabSz="874349" eaLnBrk="1" fontAlgn="auto" latinLnBrk="0" hangingPunct="1">
                <a:lnSpc>
                  <a:spcPct val="100000"/>
                </a:lnSpc>
                <a:spcBef>
                  <a:spcPts val="0"/>
                </a:spcBef>
                <a:spcAft>
                  <a:spcPts val="0"/>
                </a:spcAft>
                <a:buClrTx/>
                <a:buSzTx/>
                <a:buFontTx/>
                <a:buNone/>
                <a:tabLst/>
                <a:defRPr/>
              </a:pPr>
              <a:r>
                <a:rPr kumimoji="0" lang="en-US" sz="1147" b="0" i="0" u="none" strike="noStrike" kern="0" cap="none" spc="0" normalizeH="0" baseline="0" noProof="0" dirty="0">
                  <a:ln>
                    <a:noFill/>
                  </a:ln>
                  <a:solidFill>
                    <a:schemeClr val="accent6"/>
                  </a:solidFill>
                  <a:effectLst/>
                  <a:uLnTx/>
                  <a:uFillTx/>
                  <a:latin typeface="Segoe UI Light" panose="020B0502040204020203" pitchFamily="34" charset="0"/>
                  <a:cs typeface="Segoe UI Light" panose="020B0502040204020203" pitchFamily="34" charset="0"/>
                </a:rPr>
                <a:t>Documents</a:t>
              </a:r>
            </a:p>
          </p:txBody>
        </p:sp>
        <p:grpSp>
          <p:nvGrpSpPr>
            <p:cNvPr id="220" name="Group 219"/>
            <p:cNvGrpSpPr/>
            <p:nvPr/>
          </p:nvGrpSpPr>
          <p:grpSpPr>
            <a:xfrm>
              <a:off x="6875732" y="2434548"/>
              <a:ext cx="543292" cy="483696"/>
              <a:chOff x="7128988" y="4166153"/>
              <a:chExt cx="604908" cy="573541"/>
            </a:xfrm>
          </p:grpSpPr>
          <p:cxnSp>
            <p:nvCxnSpPr>
              <p:cNvPr id="221" name="Straight Connector 220"/>
              <p:cNvCxnSpPr>
                <a:cxnSpLocks/>
              </p:cNvCxnSpPr>
              <p:nvPr/>
            </p:nvCxnSpPr>
            <p:spPr>
              <a:xfrm>
                <a:off x="7128988" y="4451736"/>
                <a:ext cx="238107" cy="72556"/>
              </a:xfrm>
              <a:prstGeom prst="line">
                <a:avLst/>
              </a:prstGeom>
              <a:solidFill>
                <a:srgbClr val="B8D432"/>
              </a:solidFill>
              <a:ln w="12700" cap="flat" cmpd="sng" algn="ctr">
                <a:solidFill>
                  <a:srgbClr val="FFFFFF"/>
                </a:solidFill>
                <a:prstDash val="sysDot"/>
                <a:miter lim="800000"/>
                <a:headEnd type="none"/>
                <a:tailEnd type="none"/>
              </a:ln>
              <a:effectLst/>
            </p:spPr>
          </p:cxnSp>
          <p:cxnSp>
            <p:nvCxnSpPr>
              <p:cNvPr id="222" name="Straight Connector 221"/>
              <p:cNvCxnSpPr>
                <a:cxnSpLocks/>
              </p:cNvCxnSpPr>
              <p:nvPr/>
            </p:nvCxnSpPr>
            <p:spPr>
              <a:xfrm flipV="1">
                <a:off x="7128988" y="4379180"/>
                <a:ext cx="233873" cy="72556"/>
              </a:xfrm>
              <a:prstGeom prst="line">
                <a:avLst/>
              </a:prstGeom>
              <a:solidFill>
                <a:srgbClr val="B8D432"/>
              </a:solidFill>
              <a:ln w="12700" cap="flat" cmpd="sng" algn="ctr">
                <a:solidFill>
                  <a:srgbClr val="FFFFFF"/>
                </a:solidFill>
                <a:prstDash val="sysDot"/>
                <a:miter lim="800000"/>
                <a:headEnd type="none"/>
                <a:tailEnd type="none"/>
              </a:ln>
              <a:effectLst/>
            </p:spPr>
          </p:cxnSp>
          <p:sp>
            <p:nvSpPr>
              <p:cNvPr id="223" name="Oval 222"/>
              <p:cNvSpPr/>
              <p:nvPr/>
            </p:nvSpPr>
            <p:spPr bwMode="auto">
              <a:xfrm>
                <a:off x="7128988" y="4383154"/>
                <a:ext cx="137163" cy="137163"/>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3716" rIns="0" bIns="43716" numCol="1" rtlCol="0" anchor="ctr" anchorCtr="0" compatLnSpc="1">
                <a:prstTxWarp prst="textNoShape">
                  <a:avLst/>
                </a:prstTxWarp>
              </a:bodyPr>
              <a:lstStyle/>
              <a:p>
                <a:pPr marL="0" marR="0" lvl="0" indent="0" algn="ctr" defTabSz="874064" eaLnBrk="1" fontAlgn="base" latinLnBrk="0" hangingPunct="1">
                  <a:lnSpc>
                    <a:spcPct val="100000"/>
                  </a:lnSpc>
                  <a:spcBef>
                    <a:spcPct val="0"/>
                  </a:spcBef>
                  <a:spcAft>
                    <a:spcPct val="0"/>
                  </a:spcAft>
                  <a:buClrTx/>
                  <a:buSzTx/>
                  <a:buFontTx/>
                  <a:buNone/>
                  <a:tabLst/>
                  <a:defRPr/>
                </a:pPr>
                <a:endParaRPr kumimoji="0" lang="en-US" sz="1875" b="0" i="0" u="none" strike="noStrike" kern="0" cap="none" spc="0" normalizeH="0" baseline="0" noProof="0" dirty="0">
                  <a:ln>
                    <a:noFill/>
                  </a:ln>
                  <a:solidFill>
                    <a:schemeClr val="accent6"/>
                  </a:solidFill>
                  <a:effectLst/>
                  <a:uLnTx/>
                  <a:uFillTx/>
                  <a:latin typeface="Segoe UI Light" panose="020B0502040204020203" pitchFamily="34" charset="0"/>
                  <a:cs typeface="Segoe UI Light" panose="020B0502040204020203" pitchFamily="34" charset="0"/>
                </a:endParaRPr>
              </a:p>
            </p:txBody>
          </p:sp>
          <p:cxnSp>
            <p:nvCxnSpPr>
              <p:cNvPr id="224" name="Straight Connector 223"/>
              <p:cNvCxnSpPr>
                <a:cxnSpLocks/>
              </p:cNvCxnSpPr>
              <p:nvPr/>
            </p:nvCxnSpPr>
            <p:spPr>
              <a:xfrm>
                <a:off x="7367095" y="4524292"/>
                <a:ext cx="241432" cy="108368"/>
              </a:xfrm>
              <a:prstGeom prst="line">
                <a:avLst/>
              </a:prstGeom>
              <a:solidFill>
                <a:srgbClr val="B8D432"/>
              </a:solidFill>
              <a:ln w="12700" cap="flat" cmpd="sng" algn="ctr">
                <a:solidFill>
                  <a:srgbClr val="FFFFFF"/>
                </a:solidFill>
                <a:prstDash val="sysDot"/>
                <a:miter lim="800000"/>
                <a:headEnd type="none"/>
                <a:tailEnd type="none"/>
              </a:ln>
              <a:effectLst/>
            </p:spPr>
          </p:cxnSp>
          <p:cxnSp>
            <p:nvCxnSpPr>
              <p:cNvPr id="225" name="Straight Connector 224"/>
              <p:cNvCxnSpPr>
                <a:cxnSpLocks/>
              </p:cNvCxnSpPr>
              <p:nvPr/>
            </p:nvCxnSpPr>
            <p:spPr>
              <a:xfrm>
                <a:off x="7367095" y="4524292"/>
                <a:ext cx="229638" cy="1361"/>
              </a:xfrm>
              <a:prstGeom prst="line">
                <a:avLst/>
              </a:prstGeom>
              <a:solidFill>
                <a:srgbClr val="B8D432"/>
              </a:solidFill>
              <a:ln w="12700" cap="flat" cmpd="sng" algn="ctr">
                <a:solidFill>
                  <a:srgbClr val="FFFFFF"/>
                </a:solidFill>
                <a:prstDash val="sysDot"/>
                <a:miter lim="800000"/>
                <a:headEnd type="none"/>
                <a:tailEnd type="none"/>
              </a:ln>
              <a:effectLst/>
            </p:spPr>
          </p:cxnSp>
          <p:sp>
            <p:nvSpPr>
              <p:cNvPr id="226" name="Oval 225"/>
              <p:cNvSpPr/>
              <p:nvPr/>
            </p:nvSpPr>
            <p:spPr bwMode="auto">
              <a:xfrm rot="20946206">
                <a:off x="7596733" y="4602531"/>
                <a:ext cx="137163" cy="137163"/>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3716" rIns="0" bIns="43716" numCol="1" rtlCol="0" anchor="ctr" anchorCtr="0" compatLnSpc="1">
                <a:prstTxWarp prst="textNoShape">
                  <a:avLst/>
                </a:prstTxWarp>
              </a:bodyPr>
              <a:lstStyle/>
              <a:p>
                <a:pPr marL="0" marR="0" lvl="0" indent="0" algn="ctr" defTabSz="874064" eaLnBrk="1" fontAlgn="base" latinLnBrk="0" hangingPunct="1">
                  <a:lnSpc>
                    <a:spcPct val="100000"/>
                  </a:lnSpc>
                  <a:spcBef>
                    <a:spcPct val="0"/>
                  </a:spcBef>
                  <a:spcAft>
                    <a:spcPct val="0"/>
                  </a:spcAft>
                  <a:buClrTx/>
                  <a:buSzTx/>
                  <a:buFontTx/>
                  <a:buNone/>
                  <a:tabLst/>
                  <a:defRPr/>
                </a:pPr>
                <a:endParaRPr kumimoji="0" lang="en-US" sz="1875" b="0" i="0" u="none" strike="noStrike" kern="0" cap="none" spc="0" normalizeH="0" baseline="0" noProof="0" dirty="0">
                  <a:ln>
                    <a:noFill/>
                  </a:ln>
                  <a:solidFill>
                    <a:schemeClr val="accent6"/>
                  </a:solidFill>
                  <a:effectLst/>
                  <a:uLnTx/>
                  <a:uFillTx/>
                  <a:latin typeface="Segoe UI Light" panose="020B0502040204020203" pitchFamily="34" charset="0"/>
                  <a:cs typeface="Segoe UI Light" panose="020B0502040204020203" pitchFamily="34" charset="0"/>
                </a:endParaRPr>
              </a:p>
            </p:txBody>
          </p:sp>
          <p:sp>
            <p:nvSpPr>
              <p:cNvPr id="227" name="Oval 226"/>
              <p:cNvSpPr/>
              <p:nvPr/>
            </p:nvSpPr>
            <p:spPr bwMode="auto">
              <a:xfrm>
                <a:off x="7596733" y="4457071"/>
                <a:ext cx="137163" cy="137163"/>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3716" rIns="0" bIns="43716" numCol="1" rtlCol="0" anchor="ctr" anchorCtr="0" compatLnSpc="1">
                <a:prstTxWarp prst="textNoShape">
                  <a:avLst/>
                </a:prstTxWarp>
              </a:bodyPr>
              <a:lstStyle/>
              <a:p>
                <a:pPr marL="0" marR="0" lvl="0" indent="0" algn="ctr" defTabSz="874064" eaLnBrk="1" fontAlgn="base" latinLnBrk="0" hangingPunct="1">
                  <a:lnSpc>
                    <a:spcPct val="100000"/>
                  </a:lnSpc>
                  <a:spcBef>
                    <a:spcPct val="0"/>
                  </a:spcBef>
                  <a:spcAft>
                    <a:spcPct val="0"/>
                  </a:spcAft>
                  <a:buClrTx/>
                  <a:buSzTx/>
                  <a:buFontTx/>
                  <a:buNone/>
                  <a:tabLst/>
                  <a:defRPr/>
                </a:pPr>
                <a:endParaRPr kumimoji="0" lang="en-US" sz="1875" b="0" i="0" u="none" strike="noStrike" kern="0" cap="none" spc="0" normalizeH="0" baseline="0" noProof="0" dirty="0">
                  <a:ln>
                    <a:noFill/>
                  </a:ln>
                  <a:solidFill>
                    <a:schemeClr val="accent6"/>
                  </a:solidFill>
                  <a:effectLst/>
                  <a:uLnTx/>
                  <a:uFillTx/>
                  <a:latin typeface="Segoe UI Light" panose="020B0502040204020203" pitchFamily="34" charset="0"/>
                  <a:cs typeface="Segoe UI Light" panose="020B0502040204020203" pitchFamily="34" charset="0"/>
                </a:endParaRPr>
              </a:p>
            </p:txBody>
          </p:sp>
          <p:cxnSp>
            <p:nvCxnSpPr>
              <p:cNvPr id="228" name="Straight Connector 227"/>
              <p:cNvCxnSpPr>
                <a:cxnSpLocks/>
              </p:cNvCxnSpPr>
              <p:nvPr/>
            </p:nvCxnSpPr>
            <p:spPr>
              <a:xfrm>
                <a:off x="7362861" y="4379181"/>
                <a:ext cx="233872" cy="1013"/>
              </a:xfrm>
              <a:prstGeom prst="line">
                <a:avLst/>
              </a:prstGeom>
              <a:solidFill>
                <a:srgbClr val="B8D432"/>
              </a:solidFill>
              <a:ln w="12700" cap="flat" cmpd="sng" algn="ctr">
                <a:solidFill>
                  <a:srgbClr val="FFFFFF"/>
                </a:solidFill>
                <a:prstDash val="sysDot"/>
                <a:miter lim="800000"/>
                <a:headEnd type="none"/>
                <a:tailEnd type="none"/>
              </a:ln>
              <a:effectLst/>
            </p:spPr>
          </p:cxnSp>
          <p:sp>
            <p:nvSpPr>
              <p:cNvPr id="229" name="Oval 228"/>
              <p:cNvSpPr/>
              <p:nvPr/>
            </p:nvSpPr>
            <p:spPr bwMode="auto">
              <a:xfrm>
                <a:off x="7367095" y="4455710"/>
                <a:ext cx="137163" cy="137163"/>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3716" rIns="0" bIns="43716" numCol="1" rtlCol="0" anchor="ctr" anchorCtr="0" compatLnSpc="1">
                <a:prstTxWarp prst="textNoShape">
                  <a:avLst/>
                </a:prstTxWarp>
              </a:bodyPr>
              <a:lstStyle/>
              <a:p>
                <a:pPr marL="0" marR="0" lvl="0" indent="0" algn="ctr" defTabSz="874064" eaLnBrk="1" fontAlgn="base" latinLnBrk="0" hangingPunct="1">
                  <a:lnSpc>
                    <a:spcPct val="100000"/>
                  </a:lnSpc>
                  <a:spcBef>
                    <a:spcPct val="0"/>
                  </a:spcBef>
                  <a:spcAft>
                    <a:spcPct val="0"/>
                  </a:spcAft>
                  <a:buClrTx/>
                  <a:buSzTx/>
                  <a:buFontTx/>
                  <a:buNone/>
                  <a:tabLst/>
                  <a:defRPr/>
                </a:pPr>
                <a:endParaRPr kumimoji="0" lang="en-US" sz="1875" b="0" i="0" u="none" strike="noStrike" kern="0" cap="none" spc="0" normalizeH="0" baseline="0" noProof="0" dirty="0">
                  <a:ln>
                    <a:noFill/>
                  </a:ln>
                  <a:solidFill>
                    <a:schemeClr val="accent6"/>
                  </a:solidFill>
                  <a:effectLst/>
                  <a:uLnTx/>
                  <a:uFillTx/>
                  <a:latin typeface="Segoe UI Light" panose="020B0502040204020203" pitchFamily="34" charset="0"/>
                  <a:cs typeface="Segoe UI Light" panose="020B0502040204020203" pitchFamily="34" charset="0"/>
                </a:endParaRPr>
              </a:p>
            </p:txBody>
          </p:sp>
          <p:cxnSp>
            <p:nvCxnSpPr>
              <p:cNvPr id="230" name="Straight Connector 229"/>
              <p:cNvCxnSpPr>
                <a:cxnSpLocks/>
              </p:cNvCxnSpPr>
              <p:nvPr/>
            </p:nvCxnSpPr>
            <p:spPr>
              <a:xfrm flipV="1">
                <a:off x="7362861" y="4277619"/>
                <a:ext cx="248934" cy="101562"/>
              </a:xfrm>
              <a:prstGeom prst="line">
                <a:avLst/>
              </a:prstGeom>
              <a:solidFill>
                <a:srgbClr val="B8D432"/>
              </a:solidFill>
              <a:ln w="12700" cap="flat" cmpd="sng" algn="ctr">
                <a:solidFill>
                  <a:srgbClr val="FFFFFF"/>
                </a:solidFill>
                <a:prstDash val="sysDot"/>
                <a:miter lim="800000"/>
                <a:headEnd type="none"/>
                <a:tailEnd type="none"/>
              </a:ln>
              <a:effectLst/>
            </p:spPr>
          </p:cxnSp>
          <p:sp>
            <p:nvSpPr>
              <p:cNvPr id="231" name="Oval 230"/>
              <p:cNvSpPr/>
              <p:nvPr/>
            </p:nvSpPr>
            <p:spPr bwMode="auto">
              <a:xfrm>
                <a:off x="7362861" y="4310599"/>
                <a:ext cx="137163" cy="137163"/>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3716" rIns="0" bIns="43716" numCol="1" rtlCol="0" anchor="ctr" anchorCtr="0" compatLnSpc="1">
                <a:prstTxWarp prst="textNoShape">
                  <a:avLst/>
                </a:prstTxWarp>
              </a:bodyPr>
              <a:lstStyle/>
              <a:p>
                <a:pPr marL="0" marR="0" lvl="0" indent="0" algn="ctr" defTabSz="874064" eaLnBrk="1" fontAlgn="base" latinLnBrk="0" hangingPunct="1">
                  <a:lnSpc>
                    <a:spcPct val="100000"/>
                  </a:lnSpc>
                  <a:spcBef>
                    <a:spcPct val="0"/>
                  </a:spcBef>
                  <a:spcAft>
                    <a:spcPct val="0"/>
                  </a:spcAft>
                  <a:buClrTx/>
                  <a:buSzTx/>
                  <a:buFontTx/>
                  <a:buNone/>
                  <a:tabLst/>
                  <a:defRPr/>
                </a:pPr>
                <a:endParaRPr kumimoji="0" lang="en-US" sz="1875" b="0" i="0" u="none" strike="noStrike" kern="0" cap="none" spc="0" normalizeH="0" baseline="0" noProof="0" dirty="0">
                  <a:ln>
                    <a:noFill/>
                  </a:ln>
                  <a:solidFill>
                    <a:schemeClr val="accent6"/>
                  </a:solidFill>
                  <a:effectLst/>
                  <a:uLnTx/>
                  <a:uFillTx/>
                  <a:latin typeface="Segoe UI Light" panose="020B0502040204020203" pitchFamily="34" charset="0"/>
                  <a:cs typeface="Segoe UI Light" panose="020B0502040204020203" pitchFamily="34" charset="0"/>
                </a:endParaRPr>
              </a:p>
            </p:txBody>
          </p:sp>
          <p:sp>
            <p:nvSpPr>
              <p:cNvPr id="232" name="Oval 231"/>
              <p:cNvSpPr/>
              <p:nvPr/>
            </p:nvSpPr>
            <p:spPr bwMode="auto">
              <a:xfrm>
                <a:off x="7596733" y="4311612"/>
                <a:ext cx="137163" cy="137163"/>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3716" rIns="0" bIns="43716" numCol="1" rtlCol="0" anchor="ctr" anchorCtr="0" compatLnSpc="1">
                <a:prstTxWarp prst="textNoShape">
                  <a:avLst/>
                </a:prstTxWarp>
              </a:bodyPr>
              <a:lstStyle/>
              <a:p>
                <a:pPr marL="0" marR="0" lvl="0" indent="0" algn="ctr" defTabSz="874064" eaLnBrk="1" fontAlgn="base" latinLnBrk="0" hangingPunct="1">
                  <a:lnSpc>
                    <a:spcPct val="100000"/>
                  </a:lnSpc>
                  <a:spcBef>
                    <a:spcPct val="0"/>
                  </a:spcBef>
                  <a:spcAft>
                    <a:spcPct val="0"/>
                  </a:spcAft>
                  <a:buClrTx/>
                  <a:buSzTx/>
                  <a:buFontTx/>
                  <a:buNone/>
                  <a:tabLst/>
                  <a:defRPr/>
                </a:pPr>
                <a:endParaRPr kumimoji="0" lang="en-US" sz="1875" b="0" i="0" u="none" strike="noStrike" kern="0" cap="none" spc="0" normalizeH="0" baseline="0" noProof="0" dirty="0">
                  <a:ln>
                    <a:noFill/>
                  </a:ln>
                  <a:solidFill>
                    <a:schemeClr val="accent6"/>
                  </a:solidFill>
                  <a:effectLst/>
                  <a:uLnTx/>
                  <a:uFillTx/>
                  <a:latin typeface="Segoe UI Light" panose="020B0502040204020203" pitchFamily="34" charset="0"/>
                  <a:cs typeface="Segoe UI Light" panose="020B0502040204020203" pitchFamily="34" charset="0"/>
                </a:endParaRPr>
              </a:p>
            </p:txBody>
          </p:sp>
          <p:sp>
            <p:nvSpPr>
              <p:cNvPr id="233" name="Oval 232"/>
              <p:cNvSpPr/>
              <p:nvPr/>
            </p:nvSpPr>
            <p:spPr bwMode="auto">
              <a:xfrm rot="377738">
                <a:off x="7596733" y="4166153"/>
                <a:ext cx="137163" cy="137163"/>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3716" rIns="0" bIns="43716" numCol="1" rtlCol="0" anchor="ctr" anchorCtr="0" compatLnSpc="1">
                <a:prstTxWarp prst="textNoShape">
                  <a:avLst/>
                </a:prstTxWarp>
              </a:bodyPr>
              <a:lstStyle/>
              <a:p>
                <a:pPr marL="0" marR="0" lvl="0" indent="0" algn="ctr" defTabSz="874064" eaLnBrk="1" fontAlgn="base" latinLnBrk="0" hangingPunct="1">
                  <a:lnSpc>
                    <a:spcPct val="100000"/>
                  </a:lnSpc>
                  <a:spcBef>
                    <a:spcPct val="0"/>
                  </a:spcBef>
                  <a:spcAft>
                    <a:spcPct val="0"/>
                  </a:spcAft>
                  <a:buClrTx/>
                  <a:buSzTx/>
                  <a:buFontTx/>
                  <a:buNone/>
                  <a:tabLst/>
                  <a:defRPr/>
                </a:pPr>
                <a:endParaRPr kumimoji="0" lang="en-US" sz="1875" b="0" i="0" u="none" strike="noStrike" kern="0" cap="none" spc="0" normalizeH="0" baseline="0" noProof="0" dirty="0">
                  <a:ln>
                    <a:noFill/>
                  </a:ln>
                  <a:solidFill>
                    <a:schemeClr val="accent6"/>
                  </a:solidFill>
                  <a:effectLst/>
                  <a:uLnTx/>
                  <a:uFillTx/>
                  <a:latin typeface="Segoe UI Light" panose="020B0502040204020203" pitchFamily="34" charset="0"/>
                  <a:cs typeface="Segoe UI Light" panose="020B0502040204020203" pitchFamily="34" charset="0"/>
                </a:endParaRPr>
              </a:p>
            </p:txBody>
          </p:sp>
        </p:grpSp>
      </p:grpSp>
      <p:cxnSp>
        <p:nvCxnSpPr>
          <p:cNvPr id="261" name="Straight Connector 260"/>
          <p:cNvCxnSpPr/>
          <p:nvPr/>
        </p:nvCxnSpPr>
        <p:spPr>
          <a:xfrm>
            <a:off x="894375" y="3173736"/>
            <a:ext cx="10559092" cy="10049"/>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65" name="Freeform: Shape 264"/>
          <p:cNvSpPr/>
          <p:nvPr/>
        </p:nvSpPr>
        <p:spPr>
          <a:xfrm>
            <a:off x="953277" y="1952910"/>
            <a:ext cx="10491788" cy="857973"/>
          </a:xfrm>
          <a:custGeom>
            <a:avLst/>
            <a:gdLst>
              <a:gd name="connsiteX0" fmla="*/ 0 w 10972800"/>
              <a:gd name="connsiteY0" fmla="*/ 897308 h 897308"/>
              <a:gd name="connsiteX1" fmla="*/ 5375304 w 10972800"/>
              <a:gd name="connsiteY1" fmla="*/ 0 h 897308"/>
              <a:gd name="connsiteX2" fmla="*/ 10972800 w 10972800"/>
              <a:gd name="connsiteY2" fmla="*/ 897308 h 897308"/>
            </a:gdLst>
            <a:ahLst/>
            <a:cxnLst>
              <a:cxn ang="0">
                <a:pos x="connsiteX0" y="connsiteY0"/>
              </a:cxn>
              <a:cxn ang="0">
                <a:pos x="connsiteX1" y="connsiteY1"/>
              </a:cxn>
              <a:cxn ang="0">
                <a:pos x="connsiteX2" y="connsiteY2"/>
              </a:cxn>
            </a:cxnLst>
            <a:rect l="l" t="t" r="r" b="b"/>
            <a:pathLst>
              <a:path w="10972800" h="897308">
                <a:moveTo>
                  <a:pt x="0" y="897308"/>
                </a:moveTo>
                <a:cubicBezTo>
                  <a:pt x="1773252" y="448654"/>
                  <a:pt x="3546504" y="0"/>
                  <a:pt x="5375304" y="0"/>
                </a:cubicBezTo>
                <a:cubicBezTo>
                  <a:pt x="7204104" y="0"/>
                  <a:pt x="9088452" y="448654"/>
                  <a:pt x="10972800" y="897308"/>
                </a:cubicBezTo>
              </a:path>
            </a:pathLst>
          </a:cu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74349" eaLnBrk="1" fontAlgn="auto" latinLnBrk="0" hangingPunct="1">
              <a:lnSpc>
                <a:spcPct val="100000"/>
              </a:lnSpc>
              <a:spcBef>
                <a:spcPts val="0"/>
              </a:spcBef>
              <a:spcAft>
                <a:spcPts val="0"/>
              </a:spcAft>
              <a:buClrTx/>
              <a:buSzTx/>
              <a:buFontTx/>
              <a:buNone/>
              <a:tabLst/>
              <a:defRPr/>
            </a:pPr>
            <a:endParaRPr kumimoji="0" lang="en-US" sz="1721" b="0" i="0" u="none" strike="noStrike" kern="0" cap="none" spc="0" normalizeH="0" baseline="0" noProof="0" dirty="0">
              <a:ln>
                <a:noFill/>
              </a:ln>
              <a:solidFill>
                <a:sysClr val="windowText" lastClr="000000"/>
              </a:solidFill>
              <a:effectLst/>
              <a:uLnTx/>
              <a:uFillTx/>
            </a:endParaRPr>
          </a:p>
        </p:txBody>
      </p:sp>
      <p:sp>
        <p:nvSpPr>
          <p:cNvPr id="270" name="TextBox 269"/>
          <p:cNvSpPr txBox="1"/>
          <p:nvPr/>
        </p:nvSpPr>
        <p:spPr>
          <a:xfrm rot="927353">
            <a:off x="9356368" y="2111557"/>
            <a:ext cx="1720343" cy="313034"/>
          </a:xfrm>
          <a:prstGeom prst="rect">
            <a:avLst/>
          </a:prstGeom>
          <a:noFill/>
        </p:spPr>
        <p:txBody>
          <a:bodyPr wrap="none" rtlCol="0">
            <a:spAutoFit/>
          </a:bodyPr>
          <a:lstStyle/>
          <a:p>
            <a:pPr marL="0" marR="0" lvl="0" indent="0" defTabSz="874349" eaLnBrk="1" fontAlgn="auto" latinLnBrk="0" hangingPunct="1">
              <a:lnSpc>
                <a:spcPct val="100000"/>
              </a:lnSpc>
              <a:spcBef>
                <a:spcPts val="0"/>
              </a:spcBef>
              <a:spcAft>
                <a:spcPts val="0"/>
              </a:spcAft>
              <a:buClrTx/>
              <a:buSzTx/>
              <a:buFontTx/>
              <a:buNone/>
              <a:tabLst/>
              <a:defRPr/>
            </a:pPr>
            <a:r>
              <a:rPr kumimoji="0" lang="en-US" sz="1434" b="0" i="1"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…more coming soon</a:t>
            </a:r>
          </a:p>
        </p:txBody>
      </p:sp>
      <p:sp>
        <p:nvSpPr>
          <p:cNvPr id="272" name="TextBox 271"/>
          <p:cNvSpPr txBox="1"/>
          <p:nvPr/>
        </p:nvSpPr>
        <p:spPr>
          <a:xfrm>
            <a:off x="1015737" y="909005"/>
            <a:ext cx="10190558" cy="445507"/>
          </a:xfrm>
          <a:prstGeom prst="rect">
            <a:avLst/>
          </a:prstGeom>
          <a:noFill/>
        </p:spPr>
        <p:txBody>
          <a:bodyPr wrap="square" rtlCol="0">
            <a:spAutoFit/>
          </a:bodyPr>
          <a:lstStyle/>
          <a:p>
            <a:pPr marL="0" marR="0" lvl="0" indent="0" algn="ctr" defTabSz="1165770" eaLnBrk="1" fontAlgn="auto" latinLnBrk="0" hangingPunct="1">
              <a:lnSpc>
                <a:spcPct val="100000"/>
              </a:lnSpc>
              <a:spcBef>
                <a:spcPts val="0"/>
              </a:spcBef>
              <a:spcAft>
                <a:spcPts val="0"/>
              </a:spcAft>
              <a:buClrTx/>
              <a:buSzTx/>
              <a:buFontTx/>
              <a:buNone/>
              <a:tabLst/>
              <a:defRPr/>
            </a:pPr>
            <a:r>
              <a:rPr kumimoji="0" lang="en-US" sz="2295" b="0" i="0" u="none" strike="noStrike" kern="0" cap="none" spc="0" normalizeH="0" baseline="0" noProof="0" dirty="0">
                <a:ln>
                  <a:noFill/>
                </a:ln>
                <a:solidFill>
                  <a:schemeClr val="tx2">
                    <a:lumMod val="60000"/>
                    <a:lumOff val="40000"/>
                  </a:schemeClr>
                </a:solidFill>
                <a:effectLst/>
                <a:uLnTx/>
                <a:uFillTx/>
                <a:latin typeface="Segoe UI Light" panose="020B0502040204020203" pitchFamily="34" charset="0"/>
                <a:cs typeface="Segoe UI Light" panose="020B0502040204020203" pitchFamily="34" charset="0"/>
              </a:rPr>
              <a:t>a globally distributed, multi-model database service</a:t>
            </a:r>
          </a:p>
        </p:txBody>
      </p:sp>
      <p:pic>
        <p:nvPicPr>
          <p:cNvPr id="273" name="Picture 27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93663" y="211799"/>
            <a:ext cx="618921" cy="618921"/>
          </a:xfrm>
          <a:prstGeom prst="rect">
            <a:avLst/>
          </a:prstGeom>
        </p:spPr>
      </p:pic>
      <p:sp>
        <p:nvSpPr>
          <p:cNvPr id="2" name="Oval 1"/>
          <p:cNvSpPr/>
          <p:nvPr/>
        </p:nvSpPr>
        <p:spPr>
          <a:xfrm rot="813122">
            <a:off x="9545356" y="1080034"/>
            <a:ext cx="2837772" cy="1148034"/>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Image result for hbase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1348110">
            <a:off x="9790985" y="1146419"/>
            <a:ext cx="1182618" cy="30194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dynamodb log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80420" y="1364494"/>
            <a:ext cx="781377" cy="7281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cassandra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86816">
            <a:off x="10959931" y="1217969"/>
            <a:ext cx="932453" cy="625041"/>
          </a:xfrm>
          <a:prstGeom prst="rect">
            <a:avLst/>
          </a:prstGeom>
          <a:noFill/>
          <a:extLst>
            <a:ext uri="{909E8E84-426E-40DD-AFC4-6F175D3DCCD1}">
              <a14:hiddenFill xmlns:a14="http://schemas.microsoft.com/office/drawing/2010/main">
                <a:solidFill>
                  <a:srgbClr val="FFFFFF"/>
                </a:solidFill>
              </a14:hiddenFill>
            </a:ext>
          </a:extLst>
        </p:spPr>
      </p:pic>
      <p:sp>
        <p:nvSpPr>
          <p:cNvPr id="94" name="Oval 93"/>
          <p:cNvSpPr/>
          <p:nvPr/>
        </p:nvSpPr>
        <p:spPr>
          <a:xfrm rot="557647">
            <a:off x="8430849" y="2221531"/>
            <a:ext cx="1044231" cy="646081"/>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dirty="0">
              <a:solidFill>
                <a:schemeClr val="tx1"/>
              </a:solidFill>
            </a:endParaRPr>
          </a:p>
        </p:txBody>
      </p:sp>
      <p:sp>
        <p:nvSpPr>
          <p:cNvPr id="8" name="Rectangle 7"/>
          <p:cNvSpPr/>
          <p:nvPr/>
        </p:nvSpPr>
        <p:spPr>
          <a:xfrm rot="750637">
            <a:off x="8450249" y="2384077"/>
            <a:ext cx="936987" cy="307777"/>
          </a:xfrm>
          <a:prstGeom prst="rect">
            <a:avLst/>
          </a:prstGeom>
        </p:spPr>
        <p:txBody>
          <a:bodyPr wrap="none">
            <a:spAutoFit/>
          </a:bodyPr>
          <a:lstStyle/>
          <a:p>
            <a:pPr algn="ctr"/>
            <a:r>
              <a:rPr lang="en-US" sz="1400" b="1" dirty="0"/>
              <a:t>Relational</a:t>
            </a:r>
          </a:p>
        </p:txBody>
      </p:sp>
      <p:sp>
        <p:nvSpPr>
          <p:cNvPr id="98" name="Oval 97"/>
          <p:cNvSpPr/>
          <p:nvPr/>
        </p:nvSpPr>
        <p:spPr>
          <a:xfrm>
            <a:off x="579437" y="3263037"/>
            <a:ext cx="10972800" cy="646081"/>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dirty="0">
              <a:solidFill>
                <a:schemeClr val="tx1"/>
              </a:solidFill>
            </a:endParaRPr>
          </a:p>
        </p:txBody>
      </p:sp>
      <p:sp>
        <p:nvSpPr>
          <p:cNvPr id="96" name="Oval 95"/>
          <p:cNvSpPr/>
          <p:nvPr/>
        </p:nvSpPr>
        <p:spPr>
          <a:xfrm rot="282822">
            <a:off x="6921262" y="2794207"/>
            <a:ext cx="2289493" cy="646081"/>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dirty="0">
              <a:solidFill>
                <a:schemeClr val="tx1"/>
              </a:solidFill>
            </a:endParaRPr>
          </a:p>
        </p:txBody>
      </p:sp>
      <p:sp>
        <p:nvSpPr>
          <p:cNvPr id="97" name="Rectangle 96"/>
          <p:cNvSpPr/>
          <p:nvPr/>
        </p:nvSpPr>
        <p:spPr>
          <a:xfrm rot="167103">
            <a:off x="7003044" y="2924144"/>
            <a:ext cx="2075568" cy="307777"/>
          </a:xfrm>
          <a:prstGeom prst="rect">
            <a:avLst/>
          </a:prstGeom>
        </p:spPr>
        <p:txBody>
          <a:bodyPr wrap="none">
            <a:spAutoFit/>
          </a:bodyPr>
          <a:lstStyle/>
          <a:p>
            <a:pPr algn="ctr"/>
            <a:r>
              <a:rPr lang="en-US" sz="1400" b="1" dirty="0"/>
              <a:t>More consistency models</a:t>
            </a:r>
          </a:p>
        </p:txBody>
      </p:sp>
      <p:grpSp>
        <p:nvGrpSpPr>
          <p:cNvPr id="99" name="Group 98"/>
          <p:cNvGrpSpPr/>
          <p:nvPr/>
        </p:nvGrpSpPr>
        <p:grpSpPr>
          <a:xfrm>
            <a:off x="3057505" y="3385015"/>
            <a:ext cx="5731191" cy="367660"/>
            <a:chOff x="893793" y="2702204"/>
            <a:chExt cx="10391453" cy="159039"/>
          </a:xfrm>
        </p:grpSpPr>
        <p:sp>
          <p:nvSpPr>
            <p:cNvPr id="100" name="Rectangle 94"/>
            <p:cNvSpPr>
              <a:spLocks noChangeArrowheads="1"/>
            </p:cNvSpPr>
            <p:nvPr/>
          </p:nvSpPr>
          <p:spPr bwMode="auto">
            <a:xfrm>
              <a:off x="9461607" y="2773594"/>
              <a:ext cx="1720275" cy="20461"/>
            </a:xfrm>
            <a:prstGeom prst="rect">
              <a:avLst/>
            </a:prstGeom>
            <a:solidFill>
              <a:schemeClr val="accent6"/>
            </a:solidFill>
            <a:ln>
              <a:solidFill>
                <a:srgbClr val="92D050"/>
              </a:solidFill>
            </a:ln>
          </p:spPr>
          <p:txBody>
            <a:bodyPr vert="horz" wrap="square" lIns="91440" tIns="45720" rIns="91440" bIns="45720" numCol="1" anchor="t" anchorCtr="0" compatLnSpc="1">
              <a:prstTxWarp prst="textNoShape">
                <a:avLst/>
              </a:prstTxWarp>
            </a:bodyPr>
            <a:lstStyle/>
            <a:p>
              <a:endParaRPr lang="en-US"/>
            </a:p>
          </p:txBody>
        </p:sp>
        <p:sp>
          <p:nvSpPr>
            <p:cNvPr id="101" name="Rectangle 94"/>
            <p:cNvSpPr>
              <a:spLocks noChangeArrowheads="1"/>
            </p:cNvSpPr>
            <p:nvPr/>
          </p:nvSpPr>
          <p:spPr bwMode="auto">
            <a:xfrm>
              <a:off x="7761007" y="2773594"/>
              <a:ext cx="1720275" cy="20461"/>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Rectangle 91"/>
            <p:cNvSpPr>
              <a:spLocks noChangeArrowheads="1"/>
            </p:cNvSpPr>
            <p:nvPr/>
          </p:nvSpPr>
          <p:spPr bwMode="auto">
            <a:xfrm>
              <a:off x="1013494" y="2773594"/>
              <a:ext cx="1720275" cy="2046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92"/>
            <p:cNvSpPr>
              <a:spLocks noChangeArrowheads="1"/>
            </p:cNvSpPr>
            <p:nvPr/>
          </p:nvSpPr>
          <p:spPr bwMode="auto">
            <a:xfrm>
              <a:off x="2720587" y="2773594"/>
              <a:ext cx="1721849" cy="2046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93"/>
            <p:cNvSpPr>
              <a:spLocks noChangeArrowheads="1"/>
            </p:cNvSpPr>
            <p:nvPr/>
          </p:nvSpPr>
          <p:spPr bwMode="auto">
            <a:xfrm>
              <a:off x="4392070" y="2773594"/>
              <a:ext cx="1721849" cy="20461"/>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94"/>
            <p:cNvSpPr>
              <a:spLocks noChangeArrowheads="1"/>
            </p:cNvSpPr>
            <p:nvPr/>
          </p:nvSpPr>
          <p:spPr bwMode="auto">
            <a:xfrm>
              <a:off x="6066702" y="2773594"/>
              <a:ext cx="1720275" cy="20461"/>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Oval 105"/>
            <p:cNvSpPr/>
            <p:nvPr/>
          </p:nvSpPr>
          <p:spPr>
            <a:xfrm>
              <a:off x="893793" y="2705343"/>
              <a:ext cx="155900" cy="1559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rot="5400000">
              <a:off x="11153509" y="2726366"/>
              <a:ext cx="155900" cy="107575"/>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8" name="Rectangle 107"/>
          <p:cNvSpPr/>
          <p:nvPr/>
        </p:nvSpPr>
        <p:spPr>
          <a:xfrm>
            <a:off x="1480601" y="3324467"/>
            <a:ext cx="1546770" cy="523220"/>
          </a:xfrm>
          <a:prstGeom prst="rect">
            <a:avLst/>
          </a:prstGeom>
        </p:spPr>
        <p:txBody>
          <a:bodyPr wrap="none">
            <a:spAutoFit/>
          </a:bodyPr>
          <a:lstStyle/>
          <a:p>
            <a:pPr algn="ctr"/>
            <a:r>
              <a:rPr lang="en-US" sz="1400" b="1" dirty="0"/>
              <a:t>Storage-optimized</a:t>
            </a:r>
          </a:p>
          <a:p>
            <a:pPr algn="ctr"/>
            <a:r>
              <a:rPr lang="en-US" sz="1400" b="1" dirty="0"/>
              <a:t>offering</a:t>
            </a:r>
          </a:p>
        </p:txBody>
      </p:sp>
      <p:sp>
        <p:nvSpPr>
          <p:cNvPr id="109" name="Rectangle 108"/>
          <p:cNvSpPr/>
          <p:nvPr/>
        </p:nvSpPr>
        <p:spPr>
          <a:xfrm>
            <a:off x="8839582" y="3352334"/>
            <a:ext cx="1858394" cy="523220"/>
          </a:xfrm>
          <a:prstGeom prst="rect">
            <a:avLst/>
          </a:prstGeom>
        </p:spPr>
        <p:txBody>
          <a:bodyPr wrap="none">
            <a:spAutoFit/>
          </a:bodyPr>
          <a:lstStyle/>
          <a:p>
            <a:pPr algn="ctr"/>
            <a:r>
              <a:rPr lang="en-US" sz="1400" b="1" dirty="0"/>
              <a:t>Throughput-optimized</a:t>
            </a:r>
          </a:p>
          <a:p>
            <a:pPr algn="ctr"/>
            <a:r>
              <a:rPr lang="en-US" sz="1400" b="1" dirty="0"/>
              <a:t>offering</a:t>
            </a:r>
          </a:p>
        </p:txBody>
      </p:sp>
      <p:grpSp>
        <p:nvGrpSpPr>
          <p:cNvPr id="9" name="Group 8"/>
          <p:cNvGrpSpPr/>
          <p:nvPr/>
        </p:nvGrpSpPr>
        <p:grpSpPr>
          <a:xfrm>
            <a:off x="8746015" y="4223233"/>
            <a:ext cx="2178259" cy="646081"/>
            <a:chOff x="8746015" y="4223233"/>
            <a:chExt cx="2178259" cy="646081"/>
          </a:xfrm>
        </p:grpSpPr>
        <p:sp>
          <p:nvSpPr>
            <p:cNvPr id="110" name="Oval 109"/>
            <p:cNvSpPr/>
            <p:nvPr/>
          </p:nvSpPr>
          <p:spPr>
            <a:xfrm rot="557647">
              <a:off x="8746015" y="4223233"/>
              <a:ext cx="2178259" cy="646081"/>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dirty="0">
                <a:solidFill>
                  <a:schemeClr val="tx1"/>
                </a:solidFill>
              </a:endParaRPr>
            </a:p>
          </p:txBody>
        </p:sp>
        <p:sp>
          <p:nvSpPr>
            <p:cNvPr id="111" name="Rectangle 110"/>
            <p:cNvSpPr/>
            <p:nvPr/>
          </p:nvSpPr>
          <p:spPr>
            <a:xfrm rot="640503">
              <a:off x="9016502" y="4368924"/>
              <a:ext cx="1530034" cy="307777"/>
            </a:xfrm>
            <a:prstGeom prst="rect">
              <a:avLst/>
            </a:prstGeom>
          </p:spPr>
          <p:txBody>
            <a:bodyPr wrap="none">
              <a:spAutoFit/>
            </a:bodyPr>
            <a:lstStyle/>
            <a:p>
              <a:pPr algn="ctr"/>
              <a:r>
                <a:rPr lang="en-US" sz="1400" b="1" dirty="0"/>
                <a:t>Support for CRDTs</a:t>
              </a:r>
            </a:p>
          </p:txBody>
        </p:sp>
      </p:grpSp>
      <p:grpSp>
        <p:nvGrpSpPr>
          <p:cNvPr id="113" name="Group 112"/>
          <p:cNvGrpSpPr/>
          <p:nvPr/>
        </p:nvGrpSpPr>
        <p:grpSpPr>
          <a:xfrm rot="20920223">
            <a:off x="558697" y="4033828"/>
            <a:ext cx="2178259" cy="646081"/>
            <a:chOff x="8746015" y="4223233"/>
            <a:chExt cx="2178259" cy="646081"/>
          </a:xfrm>
        </p:grpSpPr>
        <p:sp>
          <p:nvSpPr>
            <p:cNvPr id="114" name="Oval 113"/>
            <p:cNvSpPr/>
            <p:nvPr/>
          </p:nvSpPr>
          <p:spPr>
            <a:xfrm rot="557647">
              <a:off x="8746015" y="4223233"/>
              <a:ext cx="2178259" cy="646081"/>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dirty="0">
                <a:solidFill>
                  <a:schemeClr val="tx1"/>
                </a:solidFill>
              </a:endParaRPr>
            </a:p>
          </p:txBody>
        </p:sp>
        <p:sp>
          <p:nvSpPr>
            <p:cNvPr id="115" name="Rectangle 114"/>
            <p:cNvSpPr/>
            <p:nvPr/>
          </p:nvSpPr>
          <p:spPr>
            <a:xfrm rot="640503">
              <a:off x="8976498" y="4389176"/>
              <a:ext cx="1685270" cy="307777"/>
            </a:xfrm>
            <a:prstGeom prst="rect">
              <a:avLst/>
            </a:prstGeom>
          </p:spPr>
          <p:txBody>
            <a:bodyPr wrap="none">
              <a:spAutoFit/>
            </a:bodyPr>
            <a:lstStyle/>
            <a:p>
              <a:pPr algn="ctr"/>
              <a:r>
                <a:rPr lang="en-US" sz="1400" b="1" dirty="0"/>
                <a:t>Azure Stack Support</a:t>
              </a:r>
            </a:p>
          </p:txBody>
        </p:sp>
      </p:grpSp>
      <p:grpSp>
        <p:nvGrpSpPr>
          <p:cNvPr id="116" name="Group 115"/>
          <p:cNvGrpSpPr/>
          <p:nvPr/>
        </p:nvGrpSpPr>
        <p:grpSpPr>
          <a:xfrm rot="20979900">
            <a:off x="223499" y="1780259"/>
            <a:ext cx="2246309" cy="1018839"/>
            <a:chOff x="8754602" y="4171114"/>
            <a:chExt cx="2246309" cy="646081"/>
          </a:xfrm>
        </p:grpSpPr>
        <p:sp>
          <p:nvSpPr>
            <p:cNvPr id="117" name="Oval 116"/>
            <p:cNvSpPr/>
            <p:nvPr/>
          </p:nvSpPr>
          <p:spPr>
            <a:xfrm rot="557647">
              <a:off x="8754602" y="4171114"/>
              <a:ext cx="2178259" cy="646081"/>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dirty="0">
                <a:solidFill>
                  <a:schemeClr val="tx1"/>
                </a:solidFill>
              </a:endParaRPr>
            </a:p>
          </p:txBody>
        </p:sp>
        <p:sp>
          <p:nvSpPr>
            <p:cNvPr id="118" name="Rectangle 117"/>
            <p:cNvSpPr/>
            <p:nvPr/>
          </p:nvSpPr>
          <p:spPr>
            <a:xfrm rot="640503">
              <a:off x="8807233" y="4290400"/>
              <a:ext cx="2193678" cy="307777"/>
            </a:xfrm>
            <a:prstGeom prst="rect">
              <a:avLst/>
            </a:prstGeom>
          </p:spPr>
          <p:txBody>
            <a:bodyPr wrap="none">
              <a:spAutoFit/>
            </a:bodyPr>
            <a:lstStyle/>
            <a:p>
              <a:pPr algn="ctr"/>
              <a:r>
                <a:rPr lang="en-US" sz="1400" b="1" dirty="0"/>
                <a:t>Support for other runtimes</a:t>
              </a:r>
            </a:p>
          </p:txBody>
        </p:sp>
      </p:grpSp>
      <p:pic>
        <p:nvPicPr>
          <p:cNvPr id="2062" name="Picture 14" descr="Image result for python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8566" y="2191580"/>
            <a:ext cx="487094" cy="487094"/>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R logo"/>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54904" y="2286780"/>
            <a:ext cx="381001" cy="33337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510713" y="2215526"/>
            <a:ext cx="343364" cy="369332"/>
          </a:xfrm>
          <a:prstGeom prst="rect">
            <a:avLst/>
          </a:prstGeom>
          <a:noFill/>
        </p:spPr>
        <p:txBody>
          <a:bodyPr wrap="none" rtlCol="0">
            <a:spAutoFit/>
          </a:bodyPr>
          <a:lstStyle/>
          <a:p>
            <a:r>
              <a:rPr lang="en-US" dirty="0"/>
              <a:t>…</a:t>
            </a:r>
          </a:p>
        </p:txBody>
      </p:sp>
      <p:sp>
        <p:nvSpPr>
          <p:cNvPr id="121" name="TextBox 120"/>
          <p:cNvSpPr txBox="1"/>
          <p:nvPr/>
        </p:nvSpPr>
        <p:spPr>
          <a:xfrm rot="520158">
            <a:off x="10814424" y="1826571"/>
            <a:ext cx="1064715" cy="369332"/>
          </a:xfrm>
          <a:prstGeom prst="rect">
            <a:avLst/>
          </a:prstGeom>
          <a:noFill/>
        </p:spPr>
        <p:txBody>
          <a:bodyPr wrap="none" rtlCol="0">
            <a:spAutoFit/>
          </a:bodyPr>
          <a:lstStyle/>
          <a:p>
            <a:r>
              <a:rPr lang="en-US" b="1" dirty="0">
                <a:solidFill>
                  <a:schemeClr val="accent3"/>
                </a:solidFill>
              </a:rPr>
              <a:t>ANSI SQL</a:t>
            </a:r>
          </a:p>
        </p:txBody>
      </p:sp>
    </p:spTree>
    <p:extLst>
      <p:ext uri="{BB962C8B-B14F-4D97-AF65-F5344CB8AC3E}">
        <p14:creationId xmlns:p14="http://schemas.microsoft.com/office/powerpoint/2010/main" val="40270061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2436474" cy="6994526"/>
          </a:xfrm>
          <a:prstGeom prst="rect">
            <a:avLst/>
          </a:prstGeom>
        </p:spPr>
      </p:pic>
      <p:sp>
        <p:nvSpPr>
          <p:cNvPr id="6" name="Title 5"/>
          <p:cNvSpPr txBox="1">
            <a:spLocks/>
          </p:cNvSpPr>
          <p:nvPr/>
        </p:nvSpPr>
        <p:spPr>
          <a:xfrm>
            <a:off x="706471" y="3062346"/>
            <a:ext cx="11211838" cy="1037353"/>
          </a:xfrm>
          <a:prstGeom prst="rect">
            <a:avLst/>
          </a:prstGeom>
        </p:spPr>
        <p:txBody>
          <a:bodyPr vert="horz" wrap="square" lIns="139891" tIns="87432" rIns="139891" bIns="87432" rtlCol="0" anchor="t">
            <a:spAutoFit/>
          </a:bodyPr>
          <a:lstStyle>
            <a:lvl1pPr algn="l" defTabSz="914367" rtl="0" eaLnBrk="1" latinLnBrk="0" hangingPunct="1">
              <a:lnSpc>
                <a:spcPct val="90000"/>
              </a:lnSpc>
              <a:spcBef>
                <a:spcPct val="0"/>
              </a:spcBef>
              <a:buNone/>
              <a:defRPr lang="en-US" sz="647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6215" spc="-287"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Thank You</a:t>
            </a:r>
          </a:p>
        </p:txBody>
      </p:sp>
    </p:spTree>
    <p:extLst>
      <p:ext uri="{BB962C8B-B14F-4D97-AF65-F5344CB8AC3E}">
        <p14:creationId xmlns:p14="http://schemas.microsoft.com/office/powerpoint/2010/main" val="472310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695" y="2035444"/>
            <a:ext cx="5177464" cy="2923636"/>
          </a:xfrm>
        </p:spPr>
        <p:txBody>
          <a:bodyPr>
            <a:normAutofit/>
          </a:bodyPr>
          <a:lstStyle/>
          <a:p>
            <a:r>
              <a:rPr lang="en-US" sz="3264" dirty="0">
                <a:latin typeface="Segoe UI Light" panose="020B0502040204020203" pitchFamily="34" charset="0"/>
                <a:cs typeface="Segoe UI Light" panose="020B0502040204020203" pitchFamily="34" charset="0"/>
              </a:rPr>
              <a:t>Developing planet-scale apps comes with </a:t>
            </a:r>
            <a:br>
              <a:rPr lang="en-US" sz="3264" dirty="0">
                <a:latin typeface="Segoe UI Light" panose="020B0502040204020203" pitchFamily="34" charset="0"/>
                <a:cs typeface="Segoe UI Light" panose="020B0502040204020203" pitchFamily="34" charset="0"/>
              </a:rPr>
            </a:br>
            <a:r>
              <a:rPr lang="en-US" sz="3264" dirty="0">
                <a:latin typeface="Segoe UI Light" panose="020B0502040204020203" pitchFamily="34" charset="0"/>
                <a:cs typeface="Segoe UI Light" panose="020B0502040204020203" pitchFamily="34" charset="0"/>
              </a:rPr>
              <a:t>planet-scale challenges</a:t>
            </a:r>
          </a:p>
        </p:txBody>
      </p:sp>
      <p:sp>
        <p:nvSpPr>
          <p:cNvPr id="17" name="Rectangle 16"/>
          <p:cNvSpPr/>
          <p:nvPr/>
        </p:nvSpPr>
        <p:spPr>
          <a:xfrm>
            <a:off x="6729214" y="3043134"/>
            <a:ext cx="5565986" cy="615553"/>
          </a:xfrm>
          <a:prstGeom prst="rect">
            <a:avLst/>
          </a:prstGeom>
        </p:spPr>
        <p:txBody>
          <a:bodyPr wrap="square">
            <a:spAutoFit/>
          </a:bodyPr>
          <a:lstStyle/>
          <a:p>
            <a:r>
              <a:rPr lang="en-US" sz="1700" b="1" dirty="0">
                <a:ea typeface="Segoe UI Semilight" charset="0"/>
                <a:cs typeface="Segoe UI Semilight" charset="0"/>
              </a:rPr>
              <a:t>Scaling both throughput and storage based on global demand</a:t>
            </a:r>
          </a:p>
        </p:txBody>
      </p:sp>
      <p:sp>
        <p:nvSpPr>
          <p:cNvPr id="18" name="Rectangle 17"/>
          <p:cNvSpPr/>
          <p:nvPr/>
        </p:nvSpPr>
        <p:spPr>
          <a:xfrm>
            <a:off x="6729214" y="4535424"/>
            <a:ext cx="5565987" cy="353943"/>
          </a:xfrm>
          <a:prstGeom prst="rect">
            <a:avLst/>
          </a:prstGeom>
        </p:spPr>
        <p:txBody>
          <a:bodyPr wrap="square">
            <a:spAutoFit/>
          </a:bodyPr>
          <a:lstStyle/>
          <a:p>
            <a:r>
              <a:rPr lang="en-US" sz="1700" b="1" dirty="0">
                <a:ea typeface="Segoe UI Semilight" charset="0"/>
                <a:cs typeface="Segoe UI Semilight" charset="0"/>
              </a:rPr>
              <a:t>Delivering highly-responsive experiences</a:t>
            </a:r>
          </a:p>
        </p:txBody>
      </p:sp>
      <p:sp>
        <p:nvSpPr>
          <p:cNvPr id="19" name="Rectangle 18"/>
          <p:cNvSpPr/>
          <p:nvPr/>
        </p:nvSpPr>
        <p:spPr>
          <a:xfrm>
            <a:off x="6729214" y="5281571"/>
            <a:ext cx="3129179" cy="353943"/>
          </a:xfrm>
          <a:prstGeom prst="rect">
            <a:avLst/>
          </a:prstGeom>
        </p:spPr>
        <p:txBody>
          <a:bodyPr wrap="square">
            <a:spAutoFit/>
          </a:bodyPr>
          <a:lstStyle/>
          <a:p>
            <a:r>
              <a:rPr lang="en-US" sz="1700" b="1" dirty="0">
                <a:ea typeface="Segoe UI Semilight" charset="0"/>
                <a:cs typeface="Segoe UI Semilight" charset="0"/>
              </a:rPr>
              <a:t>Ensuring an always-on system</a:t>
            </a:r>
          </a:p>
        </p:txBody>
      </p:sp>
      <p:sp>
        <p:nvSpPr>
          <p:cNvPr id="20" name="Rectangle 19"/>
          <p:cNvSpPr/>
          <p:nvPr/>
        </p:nvSpPr>
        <p:spPr>
          <a:xfrm>
            <a:off x="6729214" y="1550844"/>
            <a:ext cx="5565987" cy="353943"/>
          </a:xfrm>
          <a:prstGeom prst="rect">
            <a:avLst/>
          </a:prstGeom>
        </p:spPr>
        <p:txBody>
          <a:bodyPr wrap="square">
            <a:spAutoFit/>
          </a:bodyPr>
          <a:lstStyle/>
          <a:p>
            <a:r>
              <a:rPr lang="en-US" sz="1700" b="1" dirty="0">
                <a:ea typeface="Segoe UI Semilight" charset="0"/>
                <a:cs typeface="Segoe UI Semilight" charset="0"/>
              </a:rPr>
              <a:t>Write accurate, globally distributed apps</a:t>
            </a:r>
          </a:p>
        </p:txBody>
      </p:sp>
      <p:sp>
        <p:nvSpPr>
          <p:cNvPr id="21" name="Rectangle 20"/>
          <p:cNvSpPr/>
          <p:nvPr/>
        </p:nvSpPr>
        <p:spPr>
          <a:xfrm>
            <a:off x="6729214" y="2296989"/>
            <a:ext cx="5565987" cy="353943"/>
          </a:xfrm>
          <a:prstGeom prst="rect">
            <a:avLst/>
          </a:prstGeom>
        </p:spPr>
        <p:txBody>
          <a:bodyPr wrap="square">
            <a:spAutoFit/>
          </a:bodyPr>
          <a:lstStyle/>
          <a:p>
            <a:r>
              <a:rPr lang="en-US" sz="1700" b="1" dirty="0">
                <a:ea typeface="Segoe UI Semilight" charset="0"/>
                <a:cs typeface="Segoe UI Semilight" charset="0"/>
              </a:rPr>
              <a:t>Managing and versioning complex schemas</a:t>
            </a:r>
          </a:p>
        </p:txBody>
      </p:sp>
      <p:sp>
        <p:nvSpPr>
          <p:cNvPr id="22" name="Rectangle 21"/>
          <p:cNvSpPr/>
          <p:nvPr/>
        </p:nvSpPr>
        <p:spPr>
          <a:xfrm>
            <a:off x="6729214" y="3789279"/>
            <a:ext cx="5565987" cy="353943"/>
          </a:xfrm>
          <a:prstGeom prst="rect">
            <a:avLst/>
          </a:prstGeom>
        </p:spPr>
        <p:txBody>
          <a:bodyPr wrap="square">
            <a:spAutoFit/>
          </a:bodyPr>
          <a:lstStyle/>
          <a:p>
            <a:r>
              <a:rPr lang="en-US" sz="1700" b="1" dirty="0">
                <a:ea typeface="Segoe UI Semilight" charset="0"/>
                <a:cs typeface="Segoe UI Semilight" charset="0"/>
              </a:rPr>
              <a:t>Balancing the needs for strong and eventual consistency</a:t>
            </a:r>
          </a:p>
        </p:txBody>
      </p:sp>
      <p:sp>
        <p:nvSpPr>
          <p:cNvPr id="23" name="Freeform 5"/>
          <p:cNvSpPr>
            <a:spLocks noEditPoints="1"/>
          </p:cNvSpPr>
          <p:nvPr/>
        </p:nvSpPr>
        <p:spPr bwMode="auto">
          <a:xfrm>
            <a:off x="6398737" y="1583455"/>
            <a:ext cx="300394" cy="248681"/>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FFC000"/>
          </a:solidFill>
          <a:ln>
            <a:noFill/>
          </a:ln>
        </p:spPr>
        <p:txBody>
          <a:bodyPr vert="horz" wrap="square" lIns="93260" tIns="46630" rIns="93260" bIns="46630" numCol="1" anchor="t" anchorCtr="0" compatLnSpc="1">
            <a:prstTxWarp prst="textNoShape">
              <a:avLst/>
            </a:prstTxWarp>
          </a:bodyPr>
          <a:lstStyle/>
          <a:p>
            <a:endParaRPr lang="en-US" sz="1700"/>
          </a:p>
        </p:txBody>
      </p:sp>
      <p:sp>
        <p:nvSpPr>
          <p:cNvPr id="24" name="Freeform 5"/>
          <p:cNvSpPr>
            <a:spLocks noEditPoints="1"/>
          </p:cNvSpPr>
          <p:nvPr/>
        </p:nvSpPr>
        <p:spPr bwMode="auto">
          <a:xfrm>
            <a:off x="6398737" y="2329600"/>
            <a:ext cx="300394" cy="248681"/>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FFC000"/>
          </a:solidFill>
          <a:ln>
            <a:noFill/>
          </a:ln>
        </p:spPr>
        <p:txBody>
          <a:bodyPr vert="horz" wrap="square" lIns="93260" tIns="46630" rIns="93260" bIns="46630" numCol="1" anchor="t" anchorCtr="0" compatLnSpc="1">
            <a:prstTxWarp prst="textNoShape">
              <a:avLst/>
            </a:prstTxWarp>
          </a:bodyPr>
          <a:lstStyle/>
          <a:p>
            <a:endParaRPr lang="en-US" sz="1700"/>
          </a:p>
        </p:txBody>
      </p:sp>
      <p:sp>
        <p:nvSpPr>
          <p:cNvPr id="25" name="Freeform 5"/>
          <p:cNvSpPr>
            <a:spLocks noEditPoints="1"/>
          </p:cNvSpPr>
          <p:nvPr/>
        </p:nvSpPr>
        <p:spPr bwMode="auto">
          <a:xfrm>
            <a:off x="6398737" y="3075745"/>
            <a:ext cx="300394" cy="248681"/>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FFC000"/>
          </a:solidFill>
          <a:ln>
            <a:noFill/>
          </a:ln>
        </p:spPr>
        <p:txBody>
          <a:bodyPr vert="horz" wrap="square" lIns="93260" tIns="46630" rIns="93260" bIns="46630" numCol="1" anchor="t" anchorCtr="0" compatLnSpc="1">
            <a:prstTxWarp prst="textNoShape">
              <a:avLst/>
            </a:prstTxWarp>
          </a:bodyPr>
          <a:lstStyle/>
          <a:p>
            <a:endParaRPr lang="en-US" sz="1700"/>
          </a:p>
        </p:txBody>
      </p:sp>
      <p:sp>
        <p:nvSpPr>
          <p:cNvPr id="26" name="Freeform 5"/>
          <p:cNvSpPr>
            <a:spLocks noEditPoints="1"/>
          </p:cNvSpPr>
          <p:nvPr/>
        </p:nvSpPr>
        <p:spPr bwMode="auto">
          <a:xfrm>
            <a:off x="6398736" y="3818904"/>
            <a:ext cx="300394" cy="248681"/>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FFC000"/>
          </a:solidFill>
          <a:ln>
            <a:noFill/>
          </a:ln>
        </p:spPr>
        <p:txBody>
          <a:bodyPr vert="horz" wrap="square" lIns="93260" tIns="46630" rIns="93260" bIns="46630" numCol="1" anchor="t" anchorCtr="0" compatLnSpc="1">
            <a:prstTxWarp prst="textNoShape">
              <a:avLst/>
            </a:prstTxWarp>
          </a:bodyPr>
          <a:lstStyle/>
          <a:p>
            <a:endParaRPr lang="en-US" sz="1700"/>
          </a:p>
        </p:txBody>
      </p:sp>
      <p:sp>
        <p:nvSpPr>
          <p:cNvPr id="27" name="Freeform 5"/>
          <p:cNvSpPr>
            <a:spLocks noEditPoints="1"/>
          </p:cNvSpPr>
          <p:nvPr/>
        </p:nvSpPr>
        <p:spPr bwMode="auto">
          <a:xfrm>
            <a:off x="6398735" y="4562062"/>
            <a:ext cx="300394" cy="248681"/>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FFC000"/>
          </a:solidFill>
          <a:ln>
            <a:noFill/>
          </a:ln>
        </p:spPr>
        <p:txBody>
          <a:bodyPr vert="horz" wrap="square" lIns="93260" tIns="46630" rIns="93260" bIns="46630" numCol="1" anchor="t" anchorCtr="0" compatLnSpc="1">
            <a:prstTxWarp prst="textNoShape">
              <a:avLst/>
            </a:prstTxWarp>
          </a:bodyPr>
          <a:lstStyle/>
          <a:p>
            <a:endParaRPr lang="en-US" sz="1700"/>
          </a:p>
        </p:txBody>
      </p:sp>
      <p:sp>
        <p:nvSpPr>
          <p:cNvPr id="28" name="Freeform 5"/>
          <p:cNvSpPr>
            <a:spLocks noEditPoints="1"/>
          </p:cNvSpPr>
          <p:nvPr/>
        </p:nvSpPr>
        <p:spPr bwMode="auto">
          <a:xfrm>
            <a:off x="6398282" y="5314182"/>
            <a:ext cx="300394" cy="248681"/>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FFC000"/>
          </a:solidFill>
          <a:ln>
            <a:noFill/>
          </a:ln>
        </p:spPr>
        <p:txBody>
          <a:bodyPr vert="horz" wrap="square" lIns="93260" tIns="46630" rIns="93260" bIns="46630" numCol="1" anchor="t" anchorCtr="0" compatLnSpc="1">
            <a:prstTxWarp prst="textNoShape">
              <a:avLst/>
            </a:prstTxWarp>
          </a:bodyPr>
          <a:lstStyle/>
          <a:p>
            <a:endParaRPr lang="en-US" sz="1700"/>
          </a:p>
        </p:txBody>
      </p:sp>
    </p:spTree>
    <p:extLst>
      <p:ext uri="{BB962C8B-B14F-4D97-AF65-F5344CB8AC3E}">
        <p14:creationId xmlns:p14="http://schemas.microsoft.com/office/powerpoint/2010/main" val="10085457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466" y="0"/>
            <a:ext cx="11657542" cy="7036733"/>
          </a:xfrm>
          <a:prstGeom prst="rect">
            <a:avLst/>
          </a:prstGeom>
        </p:spPr>
      </p:pic>
      <p:grpSp>
        <p:nvGrpSpPr>
          <p:cNvPr id="68" name="Group 67"/>
          <p:cNvGrpSpPr/>
          <p:nvPr/>
        </p:nvGrpSpPr>
        <p:grpSpPr>
          <a:xfrm>
            <a:off x="174358" y="5375318"/>
            <a:ext cx="11891987" cy="1456709"/>
            <a:chOff x="-224970" y="5393157"/>
            <a:chExt cx="12437194" cy="1523494"/>
          </a:xfrm>
        </p:grpSpPr>
        <p:grpSp>
          <p:nvGrpSpPr>
            <p:cNvPr id="67" name="Group 66"/>
            <p:cNvGrpSpPr/>
            <p:nvPr/>
          </p:nvGrpSpPr>
          <p:grpSpPr>
            <a:xfrm>
              <a:off x="-224970" y="5612947"/>
              <a:ext cx="2010233" cy="1303704"/>
              <a:chOff x="-224970" y="5612947"/>
              <a:chExt cx="2010233" cy="1303704"/>
            </a:xfrm>
          </p:grpSpPr>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970" y="5612947"/>
                <a:ext cx="1915884" cy="1076687"/>
              </a:xfrm>
              <a:prstGeom prst="ellipse">
                <a:avLst/>
              </a:prstGeom>
            </p:spPr>
          </p:pic>
          <p:sp>
            <p:nvSpPr>
              <p:cNvPr id="6" name="Rectangle 5"/>
              <p:cNvSpPr/>
              <p:nvPr/>
            </p:nvSpPr>
            <p:spPr>
              <a:xfrm>
                <a:off x="-93002" y="6393431"/>
                <a:ext cx="1878265" cy="523220"/>
              </a:xfrm>
              <a:prstGeom prst="rect">
                <a:avLst/>
              </a:prstGeom>
            </p:spPr>
            <p:txBody>
              <a:bodyPr wrap="square">
                <a:spAutoFit/>
              </a:bodyPr>
              <a:lstStyle/>
              <a:p>
                <a:pPr algn="ctr" defTabSz="874349"/>
                <a:r>
                  <a:rPr lang="en-US" sz="1339" kern="0" dirty="0">
                    <a:solidFill>
                      <a:schemeClr val="bg1"/>
                    </a:solidFill>
                    <a:latin typeface="Segoe UI Light" panose="020B0502040204020203" pitchFamily="34" charset="0"/>
                    <a:cs typeface="Segoe UI Light" panose="020B0502040204020203" pitchFamily="34" charset="0"/>
                  </a:rPr>
                  <a:t>Global Distribution</a:t>
                </a:r>
              </a:p>
              <a:p>
                <a:pPr algn="ctr" defTabSz="874349"/>
                <a:r>
                  <a:rPr lang="en-US" sz="1339" kern="0" dirty="0">
                    <a:solidFill>
                      <a:schemeClr val="bg1"/>
                    </a:solidFill>
                    <a:latin typeface="Segoe UI Light" panose="020B0502040204020203" pitchFamily="34" charset="0"/>
                    <a:cs typeface="Segoe UI Light" panose="020B0502040204020203" pitchFamily="34" charset="0"/>
                  </a:rPr>
                  <a:t>from the ground-up</a:t>
                </a:r>
              </a:p>
            </p:txBody>
          </p:sp>
        </p:grpSp>
        <p:grpSp>
          <p:nvGrpSpPr>
            <p:cNvPr id="66" name="Group 65"/>
            <p:cNvGrpSpPr/>
            <p:nvPr/>
          </p:nvGrpSpPr>
          <p:grpSpPr>
            <a:xfrm>
              <a:off x="1723289" y="5507922"/>
              <a:ext cx="1878265" cy="1197605"/>
              <a:chOff x="1723289" y="5507922"/>
              <a:chExt cx="1878265" cy="1197605"/>
            </a:xfrm>
          </p:grpSpPr>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3103" r="6462"/>
              <a:stretch/>
            </p:blipFill>
            <p:spPr>
              <a:xfrm>
                <a:off x="1742104" y="5507922"/>
                <a:ext cx="1808686" cy="1027821"/>
              </a:xfrm>
              <a:prstGeom prst="ellipse">
                <a:avLst/>
              </a:prstGeom>
            </p:spPr>
          </p:pic>
          <p:sp>
            <p:nvSpPr>
              <p:cNvPr id="8" name="Rectangle 7"/>
              <p:cNvSpPr/>
              <p:nvPr/>
            </p:nvSpPr>
            <p:spPr>
              <a:xfrm>
                <a:off x="1723289" y="6393431"/>
                <a:ext cx="1878265" cy="312096"/>
              </a:xfrm>
              <a:prstGeom prst="rect">
                <a:avLst/>
              </a:prstGeom>
            </p:spPr>
            <p:txBody>
              <a:bodyPr wrap="square">
                <a:spAutoFit/>
              </a:bodyPr>
              <a:lstStyle/>
              <a:p>
                <a:pPr algn="ctr" defTabSz="874349"/>
                <a:r>
                  <a:rPr lang="en-US" sz="1339" kern="0" dirty="0">
                    <a:solidFill>
                      <a:schemeClr val="bg1"/>
                    </a:solidFill>
                    <a:latin typeface="Segoe UI Light" panose="020B0502040204020203" pitchFamily="34" charset="0"/>
                    <a:cs typeface="Segoe UI Light" panose="020B0502040204020203" pitchFamily="34" charset="0"/>
                  </a:rPr>
                  <a:t>Limitless Scale</a:t>
                </a:r>
              </a:p>
            </p:txBody>
          </p:sp>
        </p:grpSp>
        <p:grpSp>
          <p:nvGrpSpPr>
            <p:cNvPr id="64" name="Group 63"/>
            <p:cNvGrpSpPr/>
            <p:nvPr/>
          </p:nvGrpSpPr>
          <p:grpSpPr>
            <a:xfrm>
              <a:off x="3739575" y="5584867"/>
              <a:ext cx="1878265" cy="1120660"/>
              <a:chOff x="3739575" y="5584867"/>
              <a:chExt cx="1878265" cy="1120660"/>
            </a:xfrm>
          </p:grpSpPr>
          <p:pic>
            <p:nvPicPr>
              <p:cNvPr id="10" name="Picture 9"/>
              <p:cNvPicPr>
                <a:picLocks noChangeAspect="1"/>
              </p:cNvPicPr>
              <p:nvPr/>
            </p:nvPicPr>
            <p:blipFill rotWithShape="1">
              <a:blip r:embed="rId6"/>
              <a:srcRect t="8571"/>
              <a:stretch/>
            </p:blipFill>
            <p:spPr>
              <a:xfrm>
                <a:off x="3946131" y="5584867"/>
                <a:ext cx="1553659" cy="873933"/>
              </a:xfrm>
              <a:prstGeom prst="ellipse">
                <a:avLst/>
              </a:prstGeom>
            </p:spPr>
          </p:pic>
          <p:sp>
            <p:nvSpPr>
              <p:cNvPr id="11" name="Rectangle 10"/>
              <p:cNvSpPr/>
              <p:nvPr/>
            </p:nvSpPr>
            <p:spPr>
              <a:xfrm>
                <a:off x="3739575" y="6393431"/>
                <a:ext cx="1878265" cy="312096"/>
              </a:xfrm>
              <a:prstGeom prst="rect">
                <a:avLst/>
              </a:prstGeom>
            </p:spPr>
            <p:txBody>
              <a:bodyPr wrap="square">
                <a:spAutoFit/>
              </a:bodyPr>
              <a:lstStyle/>
              <a:p>
                <a:pPr algn="ctr" defTabSz="874349"/>
                <a:r>
                  <a:rPr lang="en-US" sz="1339" kern="0" dirty="0">
                    <a:solidFill>
                      <a:schemeClr val="bg1"/>
                    </a:solidFill>
                    <a:latin typeface="Segoe UI Light" panose="020B0502040204020203" pitchFamily="34" charset="0"/>
                    <a:cs typeface="Segoe UI Light" panose="020B0502040204020203" pitchFamily="34" charset="0"/>
                  </a:rPr>
                  <a:t>Extremely Low Latency</a:t>
                </a:r>
              </a:p>
            </p:txBody>
          </p:sp>
        </p:grpSp>
        <p:grpSp>
          <p:nvGrpSpPr>
            <p:cNvPr id="63" name="Group 62"/>
            <p:cNvGrpSpPr/>
            <p:nvPr/>
          </p:nvGrpSpPr>
          <p:grpSpPr>
            <a:xfrm>
              <a:off x="5549935" y="5541077"/>
              <a:ext cx="2379016" cy="1164450"/>
              <a:chOff x="5549935" y="5541077"/>
              <a:chExt cx="2379016" cy="1164450"/>
            </a:xfrm>
          </p:grpSpPr>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86391" y="5541077"/>
                <a:ext cx="1901372" cy="811234"/>
              </a:xfrm>
              <a:prstGeom prst="rect">
                <a:avLst/>
              </a:prstGeom>
            </p:spPr>
          </p:pic>
          <p:sp>
            <p:nvSpPr>
              <p:cNvPr id="13" name="Rectangle 12"/>
              <p:cNvSpPr/>
              <p:nvPr/>
            </p:nvSpPr>
            <p:spPr>
              <a:xfrm>
                <a:off x="5549935" y="6393431"/>
                <a:ext cx="2379016" cy="312096"/>
              </a:xfrm>
              <a:prstGeom prst="rect">
                <a:avLst/>
              </a:prstGeom>
            </p:spPr>
            <p:txBody>
              <a:bodyPr wrap="square">
                <a:spAutoFit/>
              </a:bodyPr>
              <a:lstStyle/>
              <a:p>
                <a:pPr algn="ctr" defTabSz="874349"/>
                <a:r>
                  <a:rPr lang="en-US" sz="1339" kern="0" dirty="0">
                    <a:solidFill>
                      <a:schemeClr val="bg1"/>
                    </a:solidFill>
                    <a:latin typeface="Segoe UI Light" panose="020B0502040204020203" pitchFamily="34" charset="0"/>
                    <a:cs typeface="Segoe UI Light" panose="020B0502040204020203" pitchFamily="34" charset="0"/>
                  </a:rPr>
                  <a:t>Multiple Consistency Levels</a:t>
                </a:r>
              </a:p>
            </p:txBody>
          </p:sp>
        </p:grpSp>
        <p:grpSp>
          <p:nvGrpSpPr>
            <p:cNvPr id="62" name="Group 61"/>
            <p:cNvGrpSpPr/>
            <p:nvPr/>
          </p:nvGrpSpPr>
          <p:grpSpPr>
            <a:xfrm>
              <a:off x="7672913" y="5393157"/>
              <a:ext cx="2379016" cy="1312370"/>
              <a:chOff x="7672913" y="5393157"/>
              <a:chExt cx="2379016" cy="1312370"/>
            </a:xfrm>
          </p:grpSpPr>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b="6812"/>
              <a:stretch/>
            </p:blipFill>
            <p:spPr>
              <a:xfrm>
                <a:off x="7992976" y="5393157"/>
                <a:ext cx="1802702" cy="979714"/>
              </a:xfrm>
              <a:prstGeom prst="ellipse">
                <a:avLst/>
              </a:prstGeom>
            </p:spPr>
          </p:pic>
          <p:sp>
            <p:nvSpPr>
              <p:cNvPr id="19" name="Rectangle 18"/>
              <p:cNvSpPr/>
              <p:nvPr/>
            </p:nvSpPr>
            <p:spPr>
              <a:xfrm>
                <a:off x="7672913" y="6393431"/>
                <a:ext cx="2379016" cy="312096"/>
              </a:xfrm>
              <a:prstGeom prst="rect">
                <a:avLst/>
              </a:prstGeom>
            </p:spPr>
            <p:txBody>
              <a:bodyPr wrap="square">
                <a:spAutoFit/>
              </a:bodyPr>
              <a:lstStyle/>
              <a:p>
                <a:pPr algn="ctr" defTabSz="874349"/>
                <a:r>
                  <a:rPr lang="en-US" sz="1339" kern="0" dirty="0">
                    <a:solidFill>
                      <a:schemeClr val="bg1"/>
                    </a:solidFill>
                    <a:latin typeface="Segoe UI Light" panose="020B0502040204020203" pitchFamily="34" charset="0"/>
                    <a:cs typeface="Segoe UI Light" panose="020B0502040204020203" pitchFamily="34" charset="0"/>
                  </a:rPr>
                  <a:t>ARS model</a:t>
                </a:r>
              </a:p>
            </p:txBody>
          </p:sp>
        </p:grpSp>
        <p:grpSp>
          <p:nvGrpSpPr>
            <p:cNvPr id="61" name="Group 60"/>
            <p:cNvGrpSpPr/>
            <p:nvPr/>
          </p:nvGrpSpPr>
          <p:grpSpPr>
            <a:xfrm>
              <a:off x="9833208" y="5509126"/>
              <a:ext cx="2379016" cy="1196401"/>
              <a:chOff x="9833208" y="5509126"/>
              <a:chExt cx="2379016" cy="1196401"/>
            </a:xfrm>
          </p:grpSpPr>
          <p:pic>
            <p:nvPicPr>
              <p:cNvPr id="20" name="Picture 19"/>
              <p:cNvPicPr>
                <a:picLocks noChangeAspect="1"/>
              </p:cNvPicPr>
              <p:nvPr/>
            </p:nvPicPr>
            <p:blipFill rotWithShape="1">
              <a:blip r:embed="rId9" cstate="print">
                <a:extLst>
                  <a:ext uri="{28A0092B-C50C-407E-A947-70E740481C1C}">
                    <a14:useLocalDpi xmlns:a14="http://schemas.microsoft.com/office/drawing/2010/main" val="0"/>
                  </a:ext>
                </a:extLst>
              </a:blip>
              <a:srcRect b="11918"/>
              <a:stretch/>
            </p:blipFill>
            <p:spPr>
              <a:xfrm>
                <a:off x="10456231" y="5509126"/>
                <a:ext cx="1436370" cy="843185"/>
              </a:xfrm>
              <a:prstGeom prst="ellipse">
                <a:avLst/>
              </a:prstGeom>
            </p:spPr>
          </p:pic>
          <p:sp>
            <p:nvSpPr>
              <p:cNvPr id="21" name="Rectangle 20"/>
              <p:cNvSpPr/>
              <p:nvPr/>
            </p:nvSpPr>
            <p:spPr>
              <a:xfrm>
                <a:off x="9833208" y="6393431"/>
                <a:ext cx="2379016" cy="312096"/>
              </a:xfrm>
              <a:prstGeom prst="rect">
                <a:avLst/>
              </a:prstGeom>
            </p:spPr>
            <p:txBody>
              <a:bodyPr wrap="square">
                <a:spAutoFit/>
              </a:bodyPr>
              <a:lstStyle/>
              <a:p>
                <a:pPr algn="ctr" defTabSz="874349"/>
                <a:r>
                  <a:rPr lang="en-US" sz="1339" kern="0" dirty="0">
                    <a:solidFill>
                      <a:schemeClr val="bg1"/>
                    </a:solidFill>
                    <a:latin typeface="Segoe UI Light" panose="020B0502040204020203" pitchFamily="34" charset="0"/>
                    <a:cs typeface="Segoe UI Light" panose="020B0502040204020203" pitchFamily="34" charset="0"/>
                  </a:rPr>
                  <a:t>Comprehensive SLAs</a:t>
                </a:r>
              </a:p>
            </p:txBody>
          </p:sp>
        </p:grpSp>
      </p:grpSp>
      <p:grpSp>
        <p:nvGrpSpPr>
          <p:cNvPr id="59" name="Group 58"/>
          <p:cNvGrpSpPr/>
          <p:nvPr/>
        </p:nvGrpSpPr>
        <p:grpSpPr>
          <a:xfrm>
            <a:off x="389466" y="5219698"/>
            <a:ext cx="11657542" cy="298415"/>
            <a:chOff x="0" y="5230396"/>
            <a:chExt cx="12192000" cy="312096"/>
          </a:xfrm>
        </p:grpSpPr>
        <p:cxnSp>
          <p:nvCxnSpPr>
            <p:cNvPr id="54" name="Straight Connector 53"/>
            <p:cNvCxnSpPr/>
            <p:nvPr/>
          </p:nvCxnSpPr>
          <p:spPr>
            <a:xfrm>
              <a:off x="0" y="5385900"/>
              <a:ext cx="12192000" cy="25449"/>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a:off x="4808906" y="5230396"/>
              <a:ext cx="1925954" cy="312096"/>
            </a:xfrm>
            <a:prstGeom prst="rect">
              <a:avLst/>
            </a:prstGeom>
            <a:solidFill>
              <a:schemeClr val="tx1">
                <a:alpha val="86000"/>
              </a:schemeClr>
            </a:solidFill>
          </p:spPr>
          <p:txBody>
            <a:bodyPr wrap="square">
              <a:spAutoFit/>
            </a:bodyPr>
            <a:lstStyle/>
            <a:p>
              <a:pPr algn="ctr" defTabSz="874349"/>
              <a:r>
                <a:rPr lang="en-US" sz="1339" kern="0" dirty="0">
                  <a:solidFill>
                    <a:srgbClr val="00B0F0"/>
                  </a:solidFill>
                  <a:latin typeface="Segoe UI Light" panose="020B0502040204020203" pitchFamily="34" charset="0"/>
                  <a:cs typeface="Segoe UI Light" panose="020B0502040204020203" pitchFamily="34" charset="0"/>
                </a:rPr>
                <a:t>Planet-Scale</a:t>
              </a:r>
            </a:p>
          </p:txBody>
        </p:sp>
      </p:grpSp>
      <p:grpSp>
        <p:nvGrpSpPr>
          <p:cNvPr id="58" name="Group 57"/>
          <p:cNvGrpSpPr/>
          <p:nvPr/>
        </p:nvGrpSpPr>
        <p:grpSpPr>
          <a:xfrm>
            <a:off x="2256062" y="3142973"/>
            <a:ext cx="7896597" cy="298415"/>
            <a:chOff x="1952171" y="3058463"/>
            <a:chExt cx="8258629" cy="312096"/>
          </a:xfrm>
        </p:grpSpPr>
        <p:cxnSp>
          <p:nvCxnSpPr>
            <p:cNvPr id="65" name="Straight Connector 64"/>
            <p:cNvCxnSpPr/>
            <p:nvPr/>
          </p:nvCxnSpPr>
          <p:spPr>
            <a:xfrm flipV="1">
              <a:off x="1952171" y="3239790"/>
              <a:ext cx="8258629" cy="419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4912138" y="3058463"/>
              <a:ext cx="1925954" cy="312096"/>
            </a:xfrm>
            <a:prstGeom prst="rect">
              <a:avLst/>
            </a:prstGeom>
            <a:solidFill>
              <a:schemeClr val="tx1">
                <a:alpha val="86000"/>
              </a:schemeClr>
            </a:solidFill>
          </p:spPr>
          <p:txBody>
            <a:bodyPr wrap="square">
              <a:spAutoFit/>
            </a:bodyPr>
            <a:lstStyle/>
            <a:p>
              <a:pPr algn="ctr" defTabSz="874349"/>
              <a:r>
                <a:rPr lang="en-US" sz="1339" kern="0" dirty="0">
                  <a:solidFill>
                    <a:srgbClr val="00B0F0"/>
                  </a:solidFill>
                  <a:latin typeface="Segoe UI Light" panose="020B0502040204020203" pitchFamily="34" charset="0"/>
                  <a:cs typeface="Segoe UI Light" panose="020B0502040204020203" pitchFamily="34" charset="0"/>
                </a:rPr>
                <a:t>Multi-Model</a:t>
              </a:r>
            </a:p>
          </p:txBody>
        </p:sp>
      </p:grpSp>
      <p:grpSp>
        <p:nvGrpSpPr>
          <p:cNvPr id="60" name="Group 59"/>
          <p:cNvGrpSpPr/>
          <p:nvPr/>
        </p:nvGrpSpPr>
        <p:grpSpPr>
          <a:xfrm>
            <a:off x="1785551" y="773870"/>
            <a:ext cx="10547922" cy="3717045"/>
            <a:chOff x="1460090" y="580749"/>
            <a:chExt cx="11031508" cy="3887457"/>
          </a:xfrm>
        </p:grpSpPr>
        <p:grpSp>
          <p:nvGrpSpPr>
            <p:cNvPr id="57" name="Group 56"/>
            <p:cNvGrpSpPr/>
            <p:nvPr/>
          </p:nvGrpSpPr>
          <p:grpSpPr>
            <a:xfrm>
              <a:off x="1460090" y="580749"/>
              <a:ext cx="11031508" cy="3887457"/>
              <a:chOff x="1460090" y="580749"/>
              <a:chExt cx="11031508" cy="3887457"/>
            </a:xfrm>
          </p:grpSpPr>
          <p:cxnSp>
            <p:nvCxnSpPr>
              <p:cNvPr id="27" name="Straight Connector 26"/>
              <p:cNvCxnSpPr/>
              <p:nvPr/>
            </p:nvCxnSpPr>
            <p:spPr>
              <a:xfrm>
                <a:off x="1460090" y="3264294"/>
                <a:ext cx="79340" cy="216179"/>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44" name="Group 43"/>
              <p:cNvGrpSpPr/>
              <p:nvPr/>
            </p:nvGrpSpPr>
            <p:grpSpPr>
              <a:xfrm>
                <a:off x="2239100" y="1539188"/>
                <a:ext cx="820242" cy="946018"/>
                <a:chOff x="2239100" y="1539188"/>
                <a:chExt cx="820242" cy="946018"/>
              </a:xfrm>
            </p:grpSpPr>
            <p:cxnSp>
              <p:nvCxnSpPr>
                <p:cNvPr id="43" name="Straight Connector 42"/>
                <p:cNvCxnSpPr/>
                <p:nvPr/>
              </p:nvCxnSpPr>
              <p:spPr>
                <a:xfrm>
                  <a:off x="2876681" y="2322319"/>
                  <a:ext cx="182661" cy="162887"/>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6156" name="Picture 12" descr="http://3.bp.blogspot.com/-NKid1e1S5Tk/VlAXTzz5eHI/AAAAAAAAB9o/X8LujUZSVUA/s1600/azure-storage-table-300x300.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239100" y="1539188"/>
                  <a:ext cx="782920" cy="7829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p:cNvGrpSpPr/>
              <p:nvPr/>
            </p:nvGrpSpPr>
            <p:grpSpPr>
              <a:xfrm>
                <a:off x="3557365" y="1037574"/>
                <a:ext cx="2034961" cy="772720"/>
                <a:chOff x="3557365" y="1037574"/>
                <a:chExt cx="2034961" cy="772720"/>
              </a:xfrm>
            </p:grpSpPr>
            <p:pic>
              <p:nvPicPr>
                <p:cNvPr id="6154" name="Picture 10" descr="Image result for mongodb"/>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557365" y="1037574"/>
                  <a:ext cx="2034961" cy="552725"/>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Connector 45"/>
                <p:cNvCxnSpPr>
                  <a:stCxn id="6154" idx="2"/>
                </p:cNvCxnSpPr>
                <p:nvPr/>
              </p:nvCxnSpPr>
              <p:spPr>
                <a:xfrm>
                  <a:off x="4574846" y="1590299"/>
                  <a:ext cx="204434" cy="219995"/>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5843285" y="580749"/>
                <a:ext cx="2276312" cy="1266517"/>
                <a:chOff x="5843285" y="580749"/>
                <a:chExt cx="2276312" cy="1266517"/>
              </a:xfrm>
            </p:grpSpPr>
            <p:pic>
              <p:nvPicPr>
                <p:cNvPr id="6158" name="Picture 14" descr="https://markorodriguez.files.wordpress.com/2011/01/gremlin-logo.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43285" y="580749"/>
                  <a:ext cx="2276312" cy="894055"/>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Straight Connector 46"/>
                <p:cNvCxnSpPr>
                  <a:stCxn id="6158" idx="2"/>
                </p:cNvCxnSpPr>
                <p:nvPr/>
              </p:nvCxnSpPr>
              <p:spPr>
                <a:xfrm flipH="1">
                  <a:off x="6845138" y="1474804"/>
                  <a:ext cx="136303" cy="372462"/>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9725843" y="1706218"/>
                <a:ext cx="2765755" cy="1034298"/>
                <a:chOff x="9725843" y="1706218"/>
                <a:chExt cx="2765755" cy="1034298"/>
              </a:xfrm>
            </p:grpSpPr>
            <p:pic>
              <p:nvPicPr>
                <p:cNvPr id="6160" name="Picture 16" descr="https://hbase.apache.org/images/hbase_logo_with_orca_large.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094051" y="1706218"/>
                  <a:ext cx="2397547" cy="612140"/>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Straight Connector 49"/>
                <p:cNvCxnSpPr/>
                <p:nvPr/>
              </p:nvCxnSpPr>
              <p:spPr>
                <a:xfrm flipH="1">
                  <a:off x="9725843" y="2288296"/>
                  <a:ext cx="444900" cy="45222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10909277" y="3505340"/>
                <a:ext cx="1430304" cy="962866"/>
                <a:chOff x="10909277" y="3505340"/>
                <a:chExt cx="1430304" cy="962866"/>
              </a:xfrm>
            </p:grpSpPr>
            <p:pic>
              <p:nvPicPr>
                <p:cNvPr id="6162" name="Picture 18" descr="Image result for dynamodb logo"/>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r="9185" b="23389"/>
                <a:stretch/>
              </p:blipFill>
              <p:spPr bwMode="auto">
                <a:xfrm>
                  <a:off x="10909277" y="3505340"/>
                  <a:ext cx="1430304" cy="517108"/>
                </a:xfrm>
                <a:prstGeom prst="rect">
                  <a:avLst/>
                </a:prstGeom>
                <a:noFill/>
                <a:extLst>
                  <a:ext uri="{909E8E84-426E-40DD-AFC4-6F175D3DCCD1}">
                    <a14:hiddenFill xmlns:a14="http://schemas.microsoft.com/office/drawing/2010/main">
                      <a:solidFill>
                        <a:srgbClr val="FFFFFF"/>
                      </a:solidFill>
                    </a14:hiddenFill>
                  </a:ext>
                </a:extLst>
              </p:spPr>
            </p:pic>
            <p:cxnSp>
              <p:nvCxnSpPr>
                <p:cNvPr id="52" name="Straight Connector 51"/>
                <p:cNvCxnSpPr>
                  <a:stCxn id="6162" idx="2"/>
                </p:cNvCxnSpPr>
                <p:nvPr/>
              </p:nvCxnSpPr>
              <p:spPr>
                <a:xfrm flipH="1">
                  <a:off x="11244090" y="4022448"/>
                  <a:ext cx="380339" cy="445758"/>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sp>
          <p:nvSpPr>
            <p:cNvPr id="71" name="Rectangle 70"/>
            <p:cNvSpPr/>
            <p:nvPr/>
          </p:nvSpPr>
          <p:spPr>
            <a:xfrm>
              <a:off x="4791156" y="1636482"/>
              <a:ext cx="2318086" cy="312096"/>
            </a:xfrm>
            <a:prstGeom prst="rect">
              <a:avLst/>
            </a:prstGeom>
            <a:noFill/>
          </p:spPr>
          <p:txBody>
            <a:bodyPr wrap="square">
              <a:spAutoFit/>
            </a:bodyPr>
            <a:lstStyle/>
            <a:p>
              <a:pPr algn="ctr" defTabSz="874349"/>
              <a:r>
                <a:rPr lang="en-US" sz="1339" b="1" kern="0" dirty="0">
                  <a:solidFill>
                    <a:sysClr val="windowText" lastClr="000000"/>
                  </a:solidFill>
                  <a:latin typeface="Segoe UI Light" panose="020B0502040204020203" pitchFamily="34" charset="0"/>
                  <a:cs typeface="Segoe UI Light" panose="020B0502040204020203" pitchFamily="34" charset="0"/>
                </a:rPr>
                <a:t>Multi-API</a:t>
              </a:r>
            </a:p>
          </p:txBody>
        </p:sp>
      </p:grpSp>
      <p:grpSp>
        <p:nvGrpSpPr>
          <p:cNvPr id="78" name="Group 77"/>
          <p:cNvGrpSpPr/>
          <p:nvPr/>
        </p:nvGrpSpPr>
        <p:grpSpPr>
          <a:xfrm>
            <a:off x="300541" y="259250"/>
            <a:ext cx="11990899" cy="4645074"/>
            <a:chOff x="-93003" y="42535"/>
            <a:chExt cx="12540641" cy="4858035"/>
          </a:xfrm>
        </p:grpSpPr>
        <p:sp>
          <p:nvSpPr>
            <p:cNvPr id="77" name="Arc 76"/>
            <p:cNvSpPr/>
            <p:nvPr/>
          </p:nvSpPr>
          <p:spPr>
            <a:xfrm>
              <a:off x="-93003" y="361336"/>
              <a:ext cx="12540641" cy="4539234"/>
            </a:xfrm>
            <a:prstGeom prst="arc">
              <a:avLst>
                <a:gd name="adj1" fmla="val 1100940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874349"/>
              <a:endParaRPr lang="en-US" sz="1721" kern="0">
                <a:solidFill>
                  <a:sysClr val="windowText" lastClr="000000"/>
                </a:solidFill>
              </a:endParaRPr>
            </a:p>
          </p:txBody>
        </p:sp>
        <p:sp>
          <p:nvSpPr>
            <p:cNvPr id="89" name="Rectangle 88"/>
            <p:cNvSpPr/>
            <p:nvPr/>
          </p:nvSpPr>
          <p:spPr>
            <a:xfrm>
              <a:off x="5043558" y="42535"/>
              <a:ext cx="2075853" cy="312096"/>
            </a:xfrm>
            <a:prstGeom prst="rect">
              <a:avLst/>
            </a:prstGeom>
            <a:noFill/>
            <a:effectLst>
              <a:softEdge rad="63500"/>
            </a:effectLst>
          </p:spPr>
          <p:txBody>
            <a:bodyPr wrap="square">
              <a:spAutoFit/>
            </a:bodyPr>
            <a:lstStyle/>
            <a:p>
              <a:pPr algn="ctr" defTabSz="874349"/>
              <a:r>
                <a:rPr lang="en-US" sz="1339" b="1" kern="0" dirty="0">
                  <a:solidFill>
                    <a:sysClr val="windowText" lastClr="000000"/>
                  </a:solidFill>
                  <a:latin typeface="Segoe UI Light" panose="020B0502040204020203" pitchFamily="34" charset="0"/>
                  <a:cs typeface="Segoe UI Light" panose="020B0502040204020203" pitchFamily="34" charset="0"/>
                </a:rPr>
                <a:t>Versatile Workloads</a:t>
              </a:r>
            </a:p>
          </p:txBody>
        </p:sp>
        <p:sp>
          <p:nvSpPr>
            <p:cNvPr id="95" name="Rectangle 94"/>
            <p:cNvSpPr/>
            <p:nvPr/>
          </p:nvSpPr>
          <p:spPr>
            <a:xfrm>
              <a:off x="18574" y="101415"/>
              <a:ext cx="2643847" cy="866144"/>
            </a:xfrm>
            <a:prstGeom prst="rect">
              <a:avLst/>
            </a:prstGeom>
          </p:spPr>
          <p:txBody>
            <a:bodyPr wrap="square">
              <a:spAutoFit/>
            </a:bodyPr>
            <a:lstStyle/>
            <a:p>
              <a:pPr algn="ctr" defTabSz="874349"/>
              <a:r>
                <a:rPr lang="en-US" sz="2391" kern="0" dirty="0">
                  <a:solidFill>
                    <a:schemeClr val="bg1"/>
                  </a:solidFill>
                  <a:latin typeface="Segoe UI Light" panose="020B0502040204020203" pitchFamily="34" charset="0"/>
                  <a:cs typeface="Segoe UI Light" panose="020B0502040204020203" pitchFamily="34" charset="0"/>
                </a:rPr>
                <a:t>Operational</a:t>
              </a:r>
            </a:p>
            <a:p>
              <a:pPr algn="ctr" defTabSz="874349"/>
              <a:r>
                <a:rPr lang="en-US" sz="2391" kern="0" dirty="0">
                  <a:solidFill>
                    <a:schemeClr val="bg1"/>
                  </a:solidFill>
                  <a:latin typeface="Segoe UI Light" panose="020B0502040204020203" pitchFamily="34" charset="0"/>
                  <a:cs typeface="Segoe UI Light" panose="020B0502040204020203" pitchFamily="34" charset="0"/>
                </a:rPr>
                <a:t>Workloads</a:t>
              </a:r>
            </a:p>
          </p:txBody>
        </p:sp>
        <p:sp>
          <p:nvSpPr>
            <p:cNvPr id="96" name="Rectangle 95"/>
            <p:cNvSpPr/>
            <p:nvPr/>
          </p:nvSpPr>
          <p:spPr>
            <a:xfrm>
              <a:off x="10242584" y="101415"/>
              <a:ext cx="1967990" cy="866144"/>
            </a:xfrm>
            <a:prstGeom prst="rect">
              <a:avLst/>
            </a:prstGeom>
          </p:spPr>
          <p:txBody>
            <a:bodyPr wrap="square">
              <a:spAutoFit/>
            </a:bodyPr>
            <a:lstStyle/>
            <a:p>
              <a:pPr algn="ctr" defTabSz="874349"/>
              <a:r>
                <a:rPr lang="en-US" sz="2391" kern="0" dirty="0">
                  <a:solidFill>
                    <a:schemeClr val="bg1"/>
                  </a:solidFill>
                  <a:latin typeface="Segoe UI Light" panose="020B0502040204020203" pitchFamily="34" charset="0"/>
                  <a:cs typeface="Segoe UI Light" panose="020B0502040204020203" pitchFamily="34" charset="0"/>
                </a:rPr>
                <a:t>Analytical Workloads</a:t>
              </a:r>
            </a:p>
          </p:txBody>
        </p:sp>
      </p:grpSp>
      <p:sp>
        <p:nvSpPr>
          <p:cNvPr id="99" name="4-Point Star 13"/>
          <p:cNvSpPr/>
          <p:nvPr/>
        </p:nvSpPr>
        <p:spPr>
          <a:xfrm rot="890656">
            <a:off x="7009485" y="1818720"/>
            <a:ext cx="672731" cy="672731"/>
          </a:xfrm>
          <a:prstGeom prst="star4">
            <a:avLst>
              <a:gd name="adj" fmla="val 665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4349"/>
            <a:endParaRPr lang="en-US" sz="1721" kern="0">
              <a:solidFill>
                <a:prstClr val="white"/>
              </a:solidFill>
            </a:endParaRPr>
          </a:p>
        </p:txBody>
      </p:sp>
      <p:sp>
        <p:nvSpPr>
          <p:cNvPr id="101" name="4-Point Star 13"/>
          <p:cNvSpPr/>
          <p:nvPr/>
        </p:nvSpPr>
        <p:spPr>
          <a:xfrm rot="890656">
            <a:off x="7177325" y="1808179"/>
            <a:ext cx="672731" cy="672731"/>
          </a:xfrm>
          <a:prstGeom prst="star4">
            <a:avLst>
              <a:gd name="adj" fmla="val 665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4349"/>
            <a:endParaRPr lang="en-US" sz="1721" kern="0">
              <a:solidFill>
                <a:prstClr val="white"/>
              </a:solidFill>
            </a:endParaRPr>
          </a:p>
        </p:txBody>
      </p:sp>
      <p:grpSp>
        <p:nvGrpSpPr>
          <p:cNvPr id="2" name="Group 1"/>
          <p:cNvGrpSpPr/>
          <p:nvPr/>
        </p:nvGrpSpPr>
        <p:grpSpPr>
          <a:xfrm>
            <a:off x="1300992" y="3682350"/>
            <a:ext cx="2274728" cy="1107150"/>
            <a:chOff x="1595587" y="3810075"/>
            <a:chExt cx="2379016" cy="1157909"/>
          </a:xfrm>
        </p:grpSpPr>
        <p:sp>
          <p:nvSpPr>
            <p:cNvPr id="25" name="Rectangle 24"/>
            <p:cNvSpPr/>
            <p:nvPr/>
          </p:nvSpPr>
          <p:spPr>
            <a:xfrm>
              <a:off x="1595587" y="3810075"/>
              <a:ext cx="2379016" cy="312096"/>
            </a:xfrm>
            <a:prstGeom prst="rect">
              <a:avLst/>
            </a:prstGeom>
          </p:spPr>
          <p:txBody>
            <a:bodyPr wrap="square">
              <a:spAutoFit/>
            </a:bodyPr>
            <a:lstStyle/>
            <a:p>
              <a:pPr algn="ctr" defTabSz="874349"/>
              <a:r>
                <a:rPr lang="en-US" sz="1339" kern="0" dirty="0">
                  <a:solidFill>
                    <a:schemeClr val="bg1"/>
                  </a:solidFill>
                  <a:latin typeface="Segoe UI Light" panose="020B0502040204020203" pitchFamily="34" charset="0"/>
                  <a:cs typeface="Segoe UI Light" panose="020B0502040204020203" pitchFamily="34" charset="0"/>
                </a:rPr>
                <a:t>Key-Value</a:t>
              </a:r>
            </a:p>
          </p:txBody>
        </p:sp>
        <p:grpSp>
          <p:nvGrpSpPr>
            <p:cNvPr id="72" name="Group 71"/>
            <p:cNvGrpSpPr/>
            <p:nvPr/>
          </p:nvGrpSpPr>
          <p:grpSpPr>
            <a:xfrm>
              <a:off x="2313420" y="4350117"/>
              <a:ext cx="956764" cy="617867"/>
              <a:chOff x="4066669" y="5178779"/>
              <a:chExt cx="1357897" cy="892977"/>
            </a:xfrm>
          </p:grpSpPr>
          <p:cxnSp>
            <p:nvCxnSpPr>
              <p:cNvPr id="73" name="Straight Connector 72"/>
              <p:cNvCxnSpPr>
                <a:cxnSpLocks/>
              </p:cNvCxnSpPr>
              <p:nvPr/>
            </p:nvCxnSpPr>
            <p:spPr>
              <a:xfrm>
                <a:off x="4308965" y="5299925"/>
                <a:ext cx="895279" cy="0"/>
              </a:xfrm>
              <a:prstGeom prst="line">
                <a:avLst/>
              </a:prstGeom>
              <a:noFill/>
              <a:ln w="12700" cap="flat" cmpd="sng" algn="ctr">
                <a:solidFill>
                  <a:schemeClr val="bg1"/>
                </a:solidFill>
                <a:prstDash val="sysDot"/>
                <a:miter lim="800000"/>
                <a:headEnd type="none"/>
                <a:tailEnd type="none"/>
              </a:ln>
              <a:effectLst/>
            </p:spPr>
          </p:cxnSp>
          <p:sp>
            <p:nvSpPr>
              <p:cNvPr id="74" name="Oval 73"/>
              <p:cNvSpPr/>
              <p:nvPr/>
            </p:nvSpPr>
            <p:spPr bwMode="auto">
              <a:xfrm>
                <a:off x="4066669" y="5178779"/>
                <a:ext cx="242296" cy="242297"/>
              </a:xfrm>
              <a:prstGeom prst="ellipse">
                <a:avLst/>
              </a:prstGeom>
              <a:solidFill>
                <a:schemeClr val="bg1"/>
              </a:solidFill>
              <a:ln w="3175" cap="flat" cmpd="sng" algn="ctr">
                <a:noFill/>
                <a:prstDash val="solid"/>
                <a:miter lim="800000"/>
                <a:headEnd type="none" w="med" len="med"/>
                <a:tailEnd type="none" w="med" len="med"/>
              </a:ln>
              <a:effectLst/>
            </p:spPr>
            <p:txBody>
              <a:bodyPr vert="horz" wrap="square" lIns="0" tIns="43716" rIns="0" bIns="43716" numCol="1" rtlCol="0" anchor="ctr" anchorCtr="0" compatLnSpc="1">
                <a:prstTxWarp prst="textNoShape">
                  <a:avLst/>
                </a:prstTxWarp>
              </a:bodyPr>
              <a:lstStyle/>
              <a:p>
                <a:pPr algn="ctr" defTabSz="874064" fontAlgn="base">
                  <a:spcBef>
                    <a:spcPct val="0"/>
                  </a:spcBef>
                  <a:spcAft>
                    <a:spcPct val="0"/>
                  </a:spcAft>
                  <a:defRPr/>
                </a:pPr>
                <a:endParaRPr lang="en-US" sz="1875" kern="0" dirty="0">
                  <a:gradFill>
                    <a:gsLst>
                      <a:gs pos="0">
                        <a:srgbClr val="FFFFFF"/>
                      </a:gs>
                      <a:gs pos="100000">
                        <a:srgbClr val="FFFFFF"/>
                      </a:gs>
                    </a:gsLst>
                    <a:lin ang="5400000" scaled="0"/>
                  </a:gradFill>
                  <a:latin typeface="Segoe UI"/>
                </a:endParaRPr>
              </a:p>
            </p:txBody>
          </p:sp>
          <p:sp>
            <p:nvSpPr>
              <p:cNvPr id="75" name="Oval 74"/>
              <p:cNvSpPr/>
              <p:nvPr/>
            </p:nvSpPr>
            <p:spPr bwMode="auto">
              <a:xfrm>
                <a:off x="5204244" y="5189764"/>
                <a:ext cx="220322" cy="220322"/>
              </a:xfrm>
              <a:prstGeom prst="ellipse">
                <a:avLst/>
              </a:prstGeom>
              <a:noFill/>
              <a:ln w="38100" cap="flat" cmpd="sng" algn="ctr">
                <a:solidFill>
                  <a:srgbClr val="B8D432"/>
                </a:solidFill>
                <a:prstDash val="solid"/>
                <a:miter lim="800000"/>
                <a:headEnd type="none" w="med" len="med"/>
                <a:tailEnd type="none" w="med" len="med"/>
              </a:ln>
              <a:effectLst/>
            </p:spPr>
            <p:txBody>
              <a:bodyPr vert="horz" wrap="square" lIns="0" tIns="43716" rIns="0" bIns="43716" numCol="1" rtlCol="0" anchor="ctr" anchorCtr="0" compatLnSpc="1">
                <a:prstTxWarp prst="textNoShape">
                  <a:avLst/>
                </a:prstTxWarp>
              </a:bodyPr>
              <a:lstStyle/>
              <a:p>
                <a:pPr algn="ctr" defTabSz="874064" fontAlgn="base">
                  <a:spcBef>
                    <a:spcPct val="0"/>
                  </a:spcBef>
                  <a:spcAft>
                    <a:spcPct val="0"/>
                  </a:spcAft>
                  <a:defRPr/>
                </a:pPr>
                <a:endParaRPr lang="en-US" sz="1875" kern="0" dirty="0">
                  <a:gradFill>
                    <a:gsLst>
                      <a:gs pos="0">
                        <a:srgbClr val="FFFFFF"/>
                      </a:gs>
                      <a:gs pos="100000">
                        <a:srgbClr val="FFFFFF"/>
                      </a:gs>
                    </a:gsLst>
                    <a:lin ang="5400000" scaled="0"/>
                  </a:gradFill>
                  <a:latin typeface="Segoe UI"/>
                </a:endParaRPr>
              </a:p>
            </p:txBody>
          </p:sp>
          <p:cxnSp>
            <p:nvCxnSpPr>
              <p:cNvPr id="76" name="Straight Connector 75"/>
              <p:cNvCxnSpPr>
                <a:cxnSpLocks/>
              </p:cNvCxnSpPr>
              <p:nvPr/>
            </p:nvCxnSpPr>
            <p:spPr>
              <a:xfrm>
                <a:off x="4308965" y="5620439"/>
                <a:ext cx="895279" cy="0"/>
              </a:xfrm>
              <a:prstGeom prst="line">
                <a:avLst/>
              </a:prstGeom>
              <a:noFill/>
              <a:ln w="12700" cap="flat" cmpd="sng" algn="ctr">
                <a:solidFill>
                  <a:schemeClr val="bg1"/>
                </a:solidFill>
                <a:prstDash val="sysDot"/>
                <a:miter lim="800000"/>
                <a:headEnd type="none"/>
                <a:tailEnd type="none"/>
              </a:ln>
              <a:effectLst/>
            </p:spPr>
          </p:cxnSp>
          <p:sp>
            <p:nvSpPr>
              <p:cNvPr id="79" name="Oval 78"/>
              <p:cNvSpPr/>
              <p:nvPr/>
            </p:nvSpPr>
            <p:spPr bwMode="auto">
              <a:xfrm>
                <a:off x="4066669" y="5499293"/>
                <a:ext cx="242296" cy="242297"/>
              </a:xfrm>
              <a:prstGeom prst="ellipse">
                <a:avLst/>
              </a:prstGeom>
              <a:solidFill>
                <a:schemeClr val="bg1"/>
              </a:solidFill>
              <a:ln w="3175" cap="flat" cmpd="sng" algn="ctr">
                <a:noFill/>
                <a:prstDash val="solid"/>
                <a:miter lim="800000"/>
                <a:headEnd type="none" w="med" len="med"/>
                <a:tailEnd type="none" w="med" len="med"/>
              </a:ln>
              <a:effectLst/>
            </p:spPr>
            <p:txBody>
              <a:bodyPr vert="horz" wrap="square" lIns="0" tIns="43716" rIns="0" bIns="43716" numCol="1" rtlCol="0" anchor="ctr" anchorCtr="0" compatLnSpc="1">
                <a:prstTxWarp prst="textNoShape">
                  <a:avLst/>
                </a:prstTxWarp>
              </a:bodyPr>
              <a:lstStyle/>
              <a:p>
                <a:pPr algn="ctr" defTabSz="874064" fontAlgn="base">
                  <a:spcBef>
                    <a:spcPct val="0"/>
                  </a:spcBef>
                  <a:spcAft>
                    <a:spcPct val="0"/>
                  </a:spcAft>
                  <a:defRPr/>
                </a:pPr>
                <a:endParaRPr lang="en-US" sz="1875" kern="0" dirty="0">
                  <a:gradFill>
                    <a:gsLst>
                      <a:gs pos="0">
                        <a:srgbClr val="FFFFFF"/>
                      </a:gs>
                      <a:gs pos="100000">
                        <a:srgbClr val="FFFFFF"/>
                      </a:gs>
                    </a:gsLst>
                    <a:lin ang="5400000" scaled="0"/>
                  </a:gradFill>
                  <a:latin typeface="Segoe UI"/>
                </a:endParaRPr>
              </a:p>
            </p:txBody>
          </p:sp>
          <p:sp>
            <p:nvSpPr>
              <p:cNvPr id="80" name="Oval 79"/>
              <p:cNvSpPr/>
              <p:nvPr/>
            </p:nvSpPr>
            <p:spPr bwMode="auto">
              <a:xfrm>
                <a:off x="5204244" y="5510278"/>
                <a:ext cx="220322" cy="220322"/>
              </a:xfrm>
              <a:prstGeom prst="ellipse">
                <a:avLst/>
              </a:prstGeom>
              <a:noFill/>
              <a:ln w="38100" cap="flat" cmpd="sng" algn="ctr">
                <a:solidFill>
                  <a:srgbClr val="B8D432"/>
                </a:solidFill>
                <a:prstDash val="solid"/>
                <a:miter lim="800000"/>
                <a:headEnd type="none" w="med" len="med"/>
                <a:tailEnd type="none" w="med" len="med"/>
              </a:ln>
              <a:effectLst/>
            </p:spPr>
            <p:txBody>
              <a:bodyPr vert="horz" wrap="square" lIns="0" tIns="43716" rIns="0" bIns="43716" numCol="1" rtlCol="0" anchor="ctr" anchorCtr="0" compatLnSpc="1">
                <a:prstTxWarp prst="textNoShape">
                  <a:avLst/>
                </a:prstTxWarp>
              </a:bodyPr>
              <a:lstStyle/>
              <a:p>
                <a:pPr algn="ctr" defTabSz="874064" fontAlgn="base">
                  <a:spcBef>
                    <a:spcPct val="0"/>
                  </a:spcBef>
                  <a:spcAft>
                    <a:spcPct val="0"/>
                  </a:spcAft>
                  <a:defRPr/>
                </a:pPr>
                <a:endParaRPr lang="en-US" sz="1875" kern="0" dirty="0">
                  <a:gradFill>
                    <a:gsLst>
                      <a:gs pos="0">
                        <a:srgbClr val="FFFFFF"/>
                      </a:gs>
                      <a:gs pos="100000">
                        <a:srgbClr val="FFFFFF"/>
                      </a:gs>
                    </a:gsLst>
                    <a:lin ang="5400000" scaled="0"/>
                  </a:gradFill>
                  <a:latin typeface="Segoe UI"/>
                </a:endParaRPr>
              </a:p>
            </p:txBody>
          </p:sp>
          <p:cxnSp>
            <p:nvCxnSpPr>
              <p:cNvPr id="81" name="Straight Connector 80"/>
              <p:cNvCxnSpPr>
                <a:cxnSpLocks/>
              </p:cNvCxnSpPr>
              <p:nvPr/>
            </p:nvCxnSpPr>
            <p:spPr>
              <a:xfrm>
                <a:off x="4308965" y="5950606"/>
                <a:ext cx="895279" cy="0"/>
              </a:xfrm>
              <a:prstGeom prst="line">
                <a:avLst/>
              </a:prstGeom>
              <a:noFill/>
              <a:ln w="12700" cap="flat" cmpd="sng" algn="ctr">
                <a:solidFill>
                  <a:schemeClr val="bg1"/>
                </a:solidFill>
                <a:prstDash val="sysDot"/>
                <a:miter lim="800000"/>
                <a:headEnd type="none"/>
                <a:tailEnd type="none"/>
              </a:ln>
              <a:effectLst/>
            </p:spPr>
          </p:cxnSp>
          <p:sp>
            <p:nvSpPr>
              <p:cNvPr id="82" name="Oval 81"/>
              <p:cNvSpPr/>
              <p:nvPr/>
            </p:nvSpPr>
            <p:spPr bwMode="auto">
              <a:xfrm>
                <a:off x="4066669" y="5829459"/>
                <a:ext cx="242296" cy="242297"/>
              </a:xfrm>
              <a:prstGeom prst="ellipse">
                <a:avLst/>
              </a:prstGeom>
              <a:solidFill>
                <a:schemeClr val="bg1"/>
              </a:solidFill>
              <a:ln w="3175" cap="flat" cmpd="sng" algn="ctr">
                <a:noFill/>
                <a:prstDash val="solid"/>
                <a:miter lim="800000"/>
                <a:headEnd type="none" w="med" len="med"/>
                <a:tailEnd type="none" w="med" len="med"/>
              </a:ln>
              <a:effectLst/>
            </p:spPr>
            <p:txBody>
              <a:bodyPr vert="horz" wrap="square" lIns="0" tIns="43716" rIns="0" bIns="43716" numCol="1" rtlCol="0" anchor="ctr" anchorCtr="0" compatLnSpc="1">
                <a:prstTxWarp prst="textNoShape">
                  <a:avLst/>
                </a:prstTxWarp>
              </a:bodyPr>
              <a:lstStyle/>
              <a:p>
                <a:pPr algn="ctr" defTabSz="874064" fontAlgn="base">
                  <a:spcBef>
                    <a:spcPct val="0"/>
                  </a:spcBef>
                  <a:spcAft>
                    <a:spcPct val="0"/>
                  </a:spcAft>
                  <a:defRPr/>
                </a:pPr>
                <a:endParaRPr lang="en-US" sz="1875" kern="0" dirty="0">
                  <a:gradFill>
                    <a:gsLst>
                      <a:gs pos="0">
                        <a:srgbClr val="FFFFFF"/>
                      </a:gs>
                      <a:gs pos="100000">
                        <a:srgbClr val="FFFFFF"/>
                      </a:gs>
                    </a:gsLst>
                    <a:lin ang="5400000" scaled="0"/>
                  </a:gradFill>
                  <a:latin typeface="Segoe UI"/>
                </a:endParaRPr>
              </a:p>
            </p:txBody>
          </p:sp>
          <p:sp>
            <p:nvSpPr>
              <p:cNvPr id="83" name="Oval 82"/>
              <p:cNvSpPr/>
              <p:nvPr/>
            </p:nvSpPr>
            <p:spPr bwMode="auto">
              <a:xfrm>
                <a:off x="5204244" y="5840445"/>
                <a:ext cx="220322" cy="220322"/>
              </a:xfrm>
              <a:prstGeom prst="ellipse">
                <a:avLst/>
              </a:prstGeom>
              <a:noFill/>
              <a:ln w="38100" cap="flat" cmpd="sng" algn="ctr">
                <a:solidFill>
                  <a:srgbClr val="B8D432"/>
                </a:solidFill>
                <a:prstDash val="solid"/>
                <a:miter lim="800000"/>
                <a:headEnd type="none" w="med" len="med"/>
                <a:tailEnd type="none" w="med" len="med"/>
              </a:ln>
              <a:effectLst/>
            </p:spPr>
            <p:txBody>
              <a:bodyPr vert="horz" wrap="square" lIns="0" tIns="43716" rIns="0" bIns="43716" numCol="1" rtlCol="0" anchor="ctr" anchorCtr="0" compatLnSpc="1">
                <a:prstTxWarp prst="textNoShape">
                  <a:avLst/>
                </a:prstTxWarp>
              </a:bodyPr>
              <a:lstStyle/>
              <a:p>
                <a:pPr algn="ctr" defTabSz="874064" fontAlgn="base">
                  <a:spcBef>
                    <a:spcPct val="0"/>
                  </a:spcBef>
                  <a:spcAft>
                    <a:spcPct val="0"/>
                  </a:spcAft>
                  <a:defRPr/>
                </a:pPr>
                <a:endParaRPr lang="en-US" sz="1875" kern="0" dirty="0">
                  <a:gradFill>
                    <a:gsLst>
                      <a:gs pos="0">
                        <a:srgbClr val="FFFFFF"/>
                      </a:gs>
                      <a:gs pos="100000">
                        <a:srgbClr val="FFFFFF"/>
                      </a:gs>
                    </a:gsLst>
                    <a:lin ang="5400000" scaled="0"/>
                  </a:gradFill>
                  <a:latin typeface="Segoe UI"/>
                </a:endParaRPr>
              </a:p>
            </p:txBody>
          </p:sp>
        </p:grpSp>
      </p:grpSp>
      <p:grpSp>
        <p:nvGrpSpPr>
          <p:cNvPr id="9" name="Group 8"/>
          <p:cNvGrpSpPr/>
          <p:nvPr/>
        </p:nvGrpSpPr>
        <p:grpSpPr>
          <a:xfrm>
            <a:off x="3392340" y="3651378"/>
            <a:ext cx="2274728" cy="894282"/>
            <a:chOff x="3609440" y="3818781"/>
            <a:chExt cx="2379016" cy="935282"/>
          </a:xfrm>
        </p:grpSpPr>
        <p:grpSp>
          <p:nvGrpSpPr>
            <p:cNvPr id="84" name="Group 83"/>
            <p:cNvGrpSpPr/>
            <p:nvPr/>
          </p:nvGrpSpPr>
          <p:grpSpPr>
            <a:xfrm>
              <a:off x="4300069" y="4564037"/>
              <a:ext cx="1110342" cy="190026"/>
              <a:chOff x="4937947" y="5178778"/>
              <a:chExt cx="733930" cy="124646"/>
            </a:xfrm>
          </p:grpSpPr>
          <p:cxnSp>
            <p:nvCxnSpPr>
              <p:cNvPr id="85" name="Straight Connector 84"/>
              <p:cNvCxnSpPr>
                <a:cxnSpLocks/>
              </p:cNvCxnSpPr>
              <p:nvPr/>
            </p:nvCxnSpPr>
            <p:spPr>
              <a:xfrm>
                <a:off x="5062593" y="5241101"/>
                <a:ext cx="187117" cy="0"/>
              </a:xfrm>
              <a:prstGeom prst="line">
                <a:avLst/>
              </a:prstGeom>
              <a:noFill/>
              <a:ln w="12700" cap="flat" cmpd="sng" algn="ctr">
                <a:solidFill>
                  <a:schemeClr val="bg1"/>
                </a:solidFill>
                <a:prstDash val="sysDot"/>
                <a:miter lim="800000"/>
                <a:headEnd type="none"/>
                <a:tailEnd type="none"/>
              </a:ln>
              <a:effectLst/>
            </p:spPr>
          </p:cxnSp>
          <p:sp>
            <p:nvSpPr>
              <p:cNvPr id="86" name="Oval 85"/>
              <p:cNvSpPr/>
              <p:nvPr/>
            </p:nvSpPr>
            <p:spPr bwMode="auto">
              <a:xfrm>
                <a:off x="4937947" y="5178778"/>
                <a:ext cx="124646" cy="124646"/>
              </a:xfrm>
              <a:prstGeom prst="ellipse">
                <a:avLst/>
              </a:prstGeom>
              <a:solidFill>
                <a:schemeClr val="bg1"/>
              </a:solidFill>
              <a:ln w="3175" cap="flat" cmpd="sng" algn="ctr">
                <a:noFill/>
                <a:prstDash val="solid"/>
                <a:miter lim="800000"/>
                <a:headEnd type="none" w="med" len="med"/>
                <a:tailEnd type="none" w="med" len="med"/>
              </a:ln>
              <a:effectLst/>
            </p:spPr>
            <p:txBody>
              <a:bodyPr vert="horz" wrap="square" lIns="0" tIns="43716" rIns="0" bIns="43716" numCol="1" rtlCol="0" anchor="ctr" anchorCtr="0" compatLnSpc="1">
                <a:prstTxWarp prst="textNoShape">
                  <a:avLst/>
                </a:prstTxWarp>
              </a:bodyPr>
              <a:lstStyle/>
              <a:p>
                <a:pPr algn="ctr" defTabSz="874064" fontAlgn="base">
                  <a:spcBef>
                    <a:spcPct val="0"/>
                  </a:spcBef>
                  <a:spcAft>
                    <a:spcPct val="0"/>
                  </a:spcAft>
                  <a:defRPr/>
                </a:pPr>
                <a:endParaRPr lang="en-US" sz="1875" kern="0" dirty="0">
                  <a:gradFill>
                    <a:gsLst>
                      <a:gs pos="0">
                        <a:srgbClr val="FFFFFF"/>
                      </a:gs>
                      <a:gs pos="100000">
                        <a:srgbClr val="FFFFFF"/>
                      </a:gs>
                    </a:gsLst>
                    <a:lin ang="5400000" scaled="0"/>
                  </a:gradFill>
                  <a:latin typeface="Segoe UI"/>
                </a:endParaRPr>
              </a:p>
            </p:txBody>
          </p:sp>
          <p:sp>
            <p:nvSpPr>
              <p:cNvPr id="87" name="Oval 86"/>
              <p:cNvSpPr/>
              <p:nvPr/>
            </p:nvSpPr>
            <p:spPr bwMode="auto">
              <a:xfrm>
                <a:off x="5249710" y="5184430"/>
                <a:ext cx="113342" cy="113342"/>
              </a:xfrm>
              <a:prstGeom prst="ellipse">
                <a:avLst/>
              </a:prstGeom>
              <a:noFill/>
              <a:ln w="38100" cap="flat" cmpd="sng" algn="ctr">
                <a:solidFill>
                  <a:srgbClr val="B8D432"/>
                </a:solidFill>
                <a:prstDash val="solid"/>
                <a:miter lim="800000"/>
                <a:headEnd type="none" w="med" len="med"/>
                <a:tailEnd type="none" w="med" len="med"/>
              </a:ln>
              <a:effectLst/>
            </p:spPr>
            <p:txBody>
              <a:bodyPr vert="horz" wrap="square" lIns="0" tIns="43716" rIns="0" bIns="43716" numCol="1" rtlCol="0" anchor="ctr" anchorCtr="0" compatLnSpc="1">
                <a:prstTxWarp prst="textNoShape">
                  <a:avLst/>
                </a:prstTxWarp>
              </a:bodyPr>
              <a:lstStyle/>
              <a:p>
                <a:pPr algn="ctr" defTabSz="874064" fontAlgn="base">
                  <a:spcBef>
                    <a:spcPct val="0"/>
                  </a:spcBef>
                  <a:spcAft>
                    <a:spcPct val="0"/>
                  </a:spcAft>
                  <a:defRPr/>
                </a:pPr>
                <a:endParaRPr lang="en-US" sz="1875" kern="0" dirty="0">
                  <a:gradFill>
                    <a:gsLst>
                      <a:gs pos="0">
                        <a:srgbClr val="FFFFFF"/>
                      </a:gs>
                      <a:gs pos="100000">
                        <a:srgbClr val="FFFFFF"/>
                      </a:gs>
                    </a:gsLst>
                    <a:lin ang="5400000" scaled="0"/>
                  </a:gradFill>
                  <a:latin typeface="Segoe UI"/>
                </a:endParaRPr>
              </a:p>
            </p:txBody>
          </p:sp>
          <p:sp>
            <p:nvSpPr>
              <p:cNvPr id="88" name="Oval 87"/>
              <p:cNvSpPr/>
              <p:nvPr/>
            </p:nvSpPr>
            <p:spPr bwMode="auto">
              <a:xfrm>
                <a:off x="5404122" y="5184430"/>
                <a:ext cx="113342" cy="113342"/>
              </a:xfrm>
              <a:prstGeom prst="ellipse">
                <a:avLst/>
              </a:prstGeom>
              <a:noFill/>
              <a:ln w="38100" cap="flat" cmpd="sng" algn="ctr">
                <a:solidFill>
                  <a:srgbClr val="B8D432"/>
                </a:solidFill>
                <a:prstDash val="solid"/>
                <a:miter lim="800000"/>
                <a:headEnd type="none" w="med" len="med"/>
                <a:tailEnd type="none" w="med" len="med"/>
              </a:ln>
              <a:effectLst/>
            </p:spPr>
            <p:txBody>
              <a:bodyPr vert="horz" wrap="square" lIns="0" tIns="43716" rIns="0" bIns="43716" numCol="1" rtlCol="0" anchor="ctr" anchorCtr="0" compatLnSpc="1">
                <a:prstTxWarp prst="textNoShape">
                  <a:avLst/>
                </a:prstTxWarp>
              </a:bodyPr>
              <a:lstStyle/>
              <a:p>
                <a:pPr algn="ctr" defTabSz="874064" fontAlgn="base">
                  <a:spcBef>
                    <a:spcPct val="0"/>
                  </a:spcBef>
                  <a:spcAft>
                    <a:spcPct val="0"/>
                  </a:spcAft>
                  <a:defRPr/>
                </a:pPr>
                <a:endParaRPr lang="en-US" sz="1875" kern="0" dirty="0">
                  <a:gradFill>
                    <a:gsLst>
                      <a:gs pos="0">
                        <a:srgbClr val="FFFFFF"/>
                      </a:gs>
                      <a:gs pos="100000">
                        <a:srgbClr val="FFFFFF"/>
                      </a:gs>
                    </a:gsLst>
                    <a:lin ang="5400000" scaled="0"/>
                  </a:gradFill>
                  <a:latin typeface="Segoe UI"/>
                </a:endParaRPr>
              </a:p>
            </p:txBody>
          </p:sp>
          <p:sp>
            <p:nvSpPr>
              <p:cNvPr id="90" name="Oval 89"/>
              <p:cNvSpPr/>
              <p:nvPr/>
            </p:nvSpPr>
            <p:spPr bwMode="auto">
              <a:xfrm>
                <a:off x="5558535" y="5184430"/>
                <a:ext cx="113342" cy="113342"/>
              </a:xfrm>
              <a:prstGeom prst="ellipse">
                <a:avLst/>
              </a:prstGeom>
              <a:noFill/>
              <a:ln w="38100" cap="flat" cmpd="sng" algn="ctr">
                <a:solidFill>
                  <a:srgbClr val="B8D432"/>
                </a:solidFill>
                <a:prstDash val="solid"/>
                <a:miter lim="800000"/>
                <a:headEnd type="none" w="med" len="med"/>
                <a:tailEnd type="none" w="med" len="med"/>
              </a:ln>
              <a:effectLst/>
            </p:spPr>
            <p:txBody>
              <a:bodyPr vert="horz" wrap="square" lIns="0" tIns="43716" rIns="0" bIns="43716" numCol="1" rtlCol="0" anchor="ctr" anchorCtr="0" compatLnSpc="1">
                <a:prstTxWarp prst="textNoShape">
                  <a:avLst/>
                </a:prstTxWarp>
              </a:bodyPr>
              <a:lstStyle/>
              <a:p>
                <a:pPr algn="ctr" defTabSz="874064" fontAlgn="base">
                  <a:spcBef>
                    <a:spcPct val="0"/>
                  </a:spcBef>
                  <a:spcAft>
                    <a:spcPct val="0"/>
                  </a:spcAft>
                  <a:defRPr/>
                </a:pPr>
                <a:endParaRPr lang="en-US" sz="1875" kern="0" dirty="0">
                  <a:gradFill>
                    <a:gsLst>
                      <a:gs pos="0">
                        <a:srgbClr val="FFFFFF"/>
                      </a:gs>
                      <a:gs pos="100000">
                        <a:srgbClr val="FFFFFF"/>
                      </a:gs>
                    </a:gsLst>
                    <a:lin ang="5400000" scaled="0"/>
                  </a:gradFill>
                  <a:latin typeface="Segoe UI"/>
                </a:endParaRPr>
              </a:p>
            </p:txBody>
          </p:sp>
        </p:grpSp>
        <p:sp>
          <p:nvSpPr>
            <p:cNvPr id="91" name="Rectangle 90"/>
            <p:cNvSpPr/>
            <p:nvPr/>
          </p:nvSpPr>
          <p:spPr>
            <a:xfrm>
              <a:off x="3609440" y="3818781"/>
              <a:ext cx="2379016" cy="312096"/>
            </a:xfrm>
            <a:prstGeom prst="rect">
              <a:avLst/>
            </a:prstGeom>
          </p:spPr>
          <p:txBody>
            <a:bodyPr wrap="square">
              <a:spAutoFit/>
            </a:bodyPr>
            <a:lstStyle/>
            <a:p>
              <a:pPr algn="ctr" defTabSz="874349"/>
              <a:r>
                <a:rPr lang="en-US" sz="1339" kern="0" dirty="0">
                  <a:solidFill>
                    <a:schemeClr val="bg1"/>
                  </a:solidFill>
                  <a:latin typeface="Segoe UI Light" panose="020B0502040204020203" pitchFamily="34" charset="0"/>
                  <a:cs typeface="Segoe UI Light" panose="020B0502040204020203" pitchFamily="34" charset="0"/>
                </a:rPr>
                <a:t>Tabular</a:t>
              </a:r>
            </a:p>
          </p:txBody>
        </p:sp>
      </p:grpSp>
      <p:grpSp>
        <p:nvGrpSpPr>
          <p:cNvPr id="22" name="Group 21"/>
          <p:cNvGrpSpPr/>
          <p:nvPr/>
        </p:nvGrpSpPr>
        <p:grpSpPr>
          <a:xfrm>
            <a:off x="6731080" y="3729001"/>
            <a:ext cx="2274728" cy="1034082"/>
            <a:chOff x="7723040" y="3899962"/>
            <a:chExt cx="2379016" cy="1081491"/>
          </a:xfrm>
        </p:grpSpPr>
        <p:sp>
          <p:nvSpPr>
            <p:cNvPr id="26" name="Rectangle 25"/>
            <p:cNvSpPr/>
            <p:nvPr/>
          </p:nvSpPr>
          <p:spPr>
            <a:xfrm>
              <a:off x="7723040" y="3899962"/>
              <a:ext cx="2379016" cy="312096"/>
            </a:xfrm>
            <a:prstGeom prst="rect">
              <a:avLst/>
            </a:prstGeom>
          </p:spPr>
          <p:txBody>
            <a:bodyPr wrap="square">
              <a:spAutoFit/>
            </a:bodyPr>
            <a:lstStyle/>
            <a:p>
              <a:pPr algn="ctr" defTabSz="874349"/>
              <a:r>
                <a:rPr lang="en-US" sz="1339" kern="0" dirty="0">
                  <a:solidFill>
                    <a:schemeClr val="bg1"/>
                  </a:solidFill>
                  <a:latin typeface="Segoe UI Light" panose="020B0502040204020203" pitchFamily="34" charset="0"/>
                  <a:cs typeface="Segoe UI Light" panose="020B0502040204020203" pitchFamily="34" charset="0"/>
                </a:rPr>
                <a:t>Graph</a:t>
              </a:r>
            </a:p>
          </p:txBody>
        </p:sp>
        <p:grpSp>
          <p:nvGrpSpPr>
            <p:cNvPr id="92" name="Group 91"/>
            <p:cNvGrpSpPr/>
            <p:nvPr/>
          </p:nvGrpSpPr>
          <p:grpSpPr>
            <a:xfrm>
              <a:off x="8445026" y="4336648"/>
              <a:ext cx="1019328" cy="644805"/>
              <a:chOff x="7117181" y="5146654"/>
              <a:chExt cx="663064" cy="426544"/>
            </a:xfrm>
            <a:solidFill>
              <a:srgbClr val="59B4D9"/>
            </a:solidFill>
          </p:grpSpPr>
          <p:sp>
            <p:nvSpPr>
              <p:cNvPr id="93" name="Oval 92"/>
              <p:cNvSpPr/>
              <p:nvPr/>
            </p:nvSpPr>
            <p:spPr bwMode="auto">
              <a:xfrm rot="715722">
                <a:off x="7117181" y="5146654"/>
                <a:ext cx="124646" cy="124646"/>
              </a:xfrm>
              <a:prstGeom prst="ellipse">
                <a:avLst/>
              </a:prstGeom>
              <a:solidFill>
                <a:schemeClr val="bg1"/>
              </a:solidFill>
              <a:ln w="3175" cap="flat" cmpd="sng" algn="ctr">
                <a:noFill/>
                <a:prstDash val="solid"/>
                <a:miter lim="800000"/>
                <a:headEnd type="none" w="med" len="med"/>
                <a:tailEnd type="none" w="med" len="med"/>
              </a:ln>
              <a:effectLst/>
            </p:spPr>
            <p:txBody>
              <a:bodyPr vert="horz" wrap="square" lIns="0" tIns="43716" rIns="0" bIns="43716" numCol="1" rtlCol="0" anchor="ctr" anchorCtr="0" compatLnSpc="1">
                <a:prstTxWarp prst="textNoShape">
                  <a:avLst/>
                </a:prstTxWarp>
              </a:bodyPr>
              <a:lstStyle/>
              <a:p>
                <a:pPr algn="ctr" defTabSz="874064" fontAlgn="base">
                  <a:spcBef>
                    <a:spcPct val="0"/>
                  </a:spcBef>
                  <a:spcAft>
                    <a:spcPct val="0"/>
                  </a:spcAft>
                  <a:defRPr/>
                </a:pPr>
                <a:endParaRPr lang="en-US" sz="1875" kern="0" dirty="0">
                  <a:gradFill>
                    <a:gsLst>
                      <a:gs pos="0">
                        <a:srgbClr val="FFFFFF"/>
                      </a:gs>
                      <a:gs pos="100000">
                        <a:srgbClr val="FFFFFF"/>
                      </a:gs>
                    </a:gsLst>
                    <a:lin ang="5400000" scaled="0"/>
                  </a:gradFill>
                  <a:latin typeface="Segoe UI"/>
                </a:endParaRPr>
              </a:p>
            </p:txBody>
          </p:sp>
          <p:sp>
            <p:nvSpPr>
              <p:cNvPr id="94" name="Oval 93"/>
              <p:cNvSpPr/>
              <p:nvPr/>
            </p:nvSpPr>
            <p:spPr bwMode="auto">
              <a:xfrm>
                <a:off x="7476127" y="5224668"/>
                <a:ext cx="124646" cy="124646"/>
              </a:xfrm>
              <a:prstGeom prst="ellipse">
                <a:avLst/>
              </a:prstGeom>
              <a:solidFill>
                <a:schemeClr val="bg1"/>
              </a:solidFill>
              <a:ln w="3175" cap="flat" cmpd="sng" algn="ctr">
                <a:noFill/>
                <a:prstDash val="solid"/>
                <a:miter lim="800000"/>
                <a:headEnd type="none" w="med" len="med"/>
                <a:tailEnd type="none" w="med" len="med"/>
              </a:ln>
              <a:effectLst/>
            </p:spPr>
            <p:txBody>
              <a:bodyPr vert="horz" wrap="square" lIns="0" tIns="43716" rIns="0" bIns="43716" numCol="1" rtlCol="0" anchor="ctr" anchorCtr="0" compatLnSpc="1">
                <a:prstTxWarp prst="textNoShape">
                  <a:avLst/>
                </a:prstTxWarp>
              </a:bodyPr>
              <a:lstStyle/>
              <a:p>
                <a:pPr algn="ctr" defTabSz="874064" fontAlgn="base">
                  <a:spcBef>
                    <a:spcPct val="0"/>
                  </a:spcBef>
                  <a:spcAft>
                    <a:spcPct val="0"/>
                  </a:spcAft>
                  <a:defRPr/>
                </a:pPr>
                <a:endParaRPr lang="en-US" sz="1875" kern="0" dirty="0">
                  <a:gradFill>
                    <a:gsLst>
                      <a:gs pos="0">
                        <a:srgbClr val="FFFFFF"/>
                      </a:gs>
                      <a:gs pos="100000">
                        <a:srgbClr val="FFFFFF"/>
                      </a:gs>
                    </a:gsLst>
                    <a:lin ang="5400000" scaled="0"/>
                  </a:gradFill>
                  <a:latin typeface="Segoe UI"/>
                </a:endParaRPr>
              </a:p>
            </p:txBody>
          </p:sp>
          <p:sp>
            <p:nvSpPr>
              <p:cNvPr id="97" name="Oval 96"/>
              <p:cNvSpPr/>
              <p:nvPr/>
            </p:nvSpPr>
            <p:spPr bwMode="auto">
              <a:xfrm>
                <a:off x="7296654" y="5448552"/>
                <a:ext cx="124646" cy="124646"/>
              </a:xfrm>
              <a:prstGeom prst="ellipse">
                <a:avLst/>
              </a:prstGeom>
              <a:solidFill>
                <a:schemeClr val="bg1"/>
              </a:solidFill>
              <a:ln w="3175" cap="flat" cmpd="sng" algn="ctr">
                <a:noFill/>
                <a:prstDash val="solid"/>
                <a:miter lim="800000"/>
                <a:headEnd type="none" w="med" len="med"/>
                <a:tailEnd type="none" w="med" len="med"/>
              </a:ln>
              <a:effectLst/>
            </p:spPr>
            <p:txBody>
              <a:bodyPr vert="horz" wrap="square" lIns="0" tIns="43716" rIns="0" bIns="43716" numCol="1" rtlCol="0" anchor="ctr" anchorCtr="0" compatLnSpc="1">
                <a:prstTxWarp prst="textNoShape">
                  <a:avLst/>
                </a:prstTxWarp>
              </a:bodyPr>
              <a:lstStyle/>
              <a:p>
                <a:pPr algn="ctr" defTabSz="874064" fontAlgn="base">
                  <a:spcBef>
                    <a:spcPct val="0"/>
                  </a:spcBef>
                  <a:spcAft>
                    <a:spcPct val="0"/>
                  </a:spcAft>
                  <a:defRPr/>
                </a:pPr>
                <a:endParaRPr lang="en-US" sz="1875" kern="0" dirty="0">
                  <a:gradFill>
                    <a:gsLst>
                      <a:gs pos="0">
                        <a:srgbClr val="FFFFFF"/>
                      </a:gs>
                      <a:gs pos="100000">
                        <a:srgbClr val="FFFFFF"/>
                      </a:gs>
                    </a:gsLst>
                    <a:lin ang="5400000" scaled="0"/>
                  </a:gradFill>
                  <a:latin typeface="Segoe UI"/>
                </a:endParaRPr>
              </a:p>
            </p:txBody>
          </p:sp>
          <p:sp>
            <p:nvSpPr>
              <p:cNvPr id="102" name="Oval 101"/>
              <p:cNvSpPr/>
              <p:nvPr/>
            </p:nvSpPr>
            <p:spPr bwMode="auto">
              <a:xfrm>
                <a:off x="7655599" y="5448552"/>
                <a:ext cx="124646" cy="124646"/>
              </a:xfrm>
              <a:prstGeom prst="ellipse">
                <a:avLst/>
              </a:prstGeom>
              <a:solidFill>
                <a:schemeClr val="bg1"/>
              </a:solidFill>
              <a:ln w="3175" cap="flat" cmpd="sng" algn="ctr">
                <a:noFill/>
                <a:prstDash val="solid"/>
                <a:miter lim="800000"/>
                <a:headEnd type="none" w="med" len="med"/>
                <a:tailEnd type="none" w="med" len="med"/>
              </a:ln>
              <a:effectLst/>
            </p:spPr>
            <p:txBody>
              <a:bodyPr vert="horz" wrap="square" lIns="0" tIns="43716" rIns="0" bIns="43716" numCol="1" rtlCol="0" anchor="ctr" anchorCtr="0" compatLnSpc="1">
                <a:prstTxWarp prst="textNoShape">
                  <a:avLst/>
                </a:prstTxWarp>
              </a:bodyPr>
              <a:lstStyle/>
              <a:p>
                <a:pPr algn="ctr" defTabSz="874064" fontAlgn="base">
                  <a:spcBef>
                    <a:spcPct val="0"/>
                  </a:spcBef>
                  <a:spcAft>
                    <a:spcPct val="0"/>
                  </a:spcAft>
                  <a:defRPr/>
                </a:pPr>
                <a:endParaRPr lang="en-US" sz="1875" kern="0" dirty="0">
                  <a:gradFill>
                    <a:gsLst>
                      <a:gs pos="0">
                        <a:srgbClr val="FFFFFF"/>
                      </a:gs>
                      <a:gs pos="100000">
                        <a:srgbClr val="FFFFFF"/>
                      </a:gs>
                    </a:gsLst>
                    <a:lin ang="5400000" scaled="0"/>
                  </a:gradFill>
                  <a:latin typeface="Segoe UI"/>
                </a:endParaRPr>
              </a:p>
            </p:txBody>
          </p:sp>
          <p:cxnSp>
            <p:nvCxnSpPr>
              <p:cNvPr id="103" name="Straight Connector 102"/>
              <p:cNvCxnSpPr>
                <a:cxnSpLocks/>
              </p:cNvCxnSpPr>
              <p:nvPr/>
            </p:nvCxnSpPr>
            <p:spPr>
              <a:xfrm>
                <a:off x="7240481" y="5221859"/>
                <a:ext cx="235646" cy="65132"/>
              </a:xfrm>
              <a:prstGeom prst="line">
                <a:avLst/>
              </a:prstGeom>
              <a:grpFill/>
              <a:ln w="12700" cap="flat" cmpd="sng" algn="ctr">
                <a:solidFill>
                  <a:schemeClr val="bg1"/>
                </a:solidFill>
                <a:prstDash val="sysDot"/>
                <a:miter lim="800000"/>
                <a:headEnd type="none"/>
                <a:tailEnd type="none"/>
              </a:ln>
              <a:effectLst/>
            </p:spPr>
          </p:cxnSp>
          <p:cxnSp>
            <p:nvCxnSpPr>
              <p:cNvPr id="104" name="Straight Connector 103"/>
              <p:cNvCxnSpPr>
                <a:cxnSpLocks/>
              </p:cNvCxnSpPr>
              <p:nvPr/>
            </p:nvCxnSpPr>
            <p:spPr>
              <a:xfrm>
                <a:off x="7421300" y="5510875"/>
                <a:ext cx="234299" cy="0"/>
              </a:xfrm>
              <a:prstGeom prst="line">
                <a:avLst/>
              </a:prstGeom>
              <a:grpFill/>
              <a:ln w="12700" cap="flat" cmpd="sng" algn="ctr">
                <a:solidFill>
                  <a:schemeClr val="bg1"/>
                </a:solidFill>
                <a:prstDash val="sysDot"/>
                <a:miter lim="800000"/>
                <a:headEnd type="none"/>
                <a:tailEnd type="none"/>
              </a:ln>
              <a:effectLst/>
            </p:spPr>
          </p:cxnSp>
          <p:cxnSp>
            <p:nvCxnSpPr>
              <p:cNvPr id="105" name="Straight Connector 104"/>
              <p:cNvCxnSpPr>
                <a:cxnSpLocks/>
              </p:cNvCxnSpPr>
              <p:nvPr/>
            </p:nvCxnSpPr>
            <p:spPr>
              <a:xfrm>
                <a:off x="7582519" y="5331060"/>
                <a:ext cx="91334" cy="135746"/>
              </a:xfrm>
              <a:prstGeom prst="line">
                <a:avLst/>
              </a:prstGeom>
              <a:grpFill/>
              <a:ln w="12700" cap="flat" cmpd="sng" algn="ctr">
                <a:solidFill>
                  <a:schemeClr val="bg1"/>
                </a:solidFill>
                <a:prstDash val="sysDot"/>
                <a:miter lim="800000"/>
                <a:headEnd type="none"/>
                <a:tailEnd type="none"/>
              </a:ln>
              <a:effectLst/>
            </p:spPr>
          </p:cxnSp>
          <p:cxnSp>
            <p:nvCxnSpPr>
              <p:cNvPr id="106" name="Straight Connector 105"/>
              <p:cNvCxnSpPr>
                <a:cxnSpLocks/>
              </p:cNvCxnSpPr>
              <p:nvPr/>
            </p:nvCxnSpPr>
            <p:spPr>
              <a:xfrm flipV="1">
                <a:off x="7403046" y="5331060"/>
                <a:ext cx="91335" cy="135746"/>
              </a:xfrm>
              <a:prstGeom prst="line">
                <a:avLst/>
              </a:prstGeom>
              <a:grpFill/>
              <a:ln w="12700" cap="flat" cmpd="sng" algn="ctr">
                <a:solidFill>
                  <a:schemeClr val="bg1"/>
                </a:solidFill>
                <a:prstDash val="sysDot"/>
                <a:miter lim="800000"/>
                <a:headEnd type="none"/>
                <a:tailEnd type="none"/>
              </a:ln>
              <a:effectLst/>
            </p:spPr>
          </p:cxnSp>
        </p:grpSp>
      </p:grpSp>
      <p:grpSp>
        <p:nvGrpSpPr>
          <p:cNvPr id="3" name="Group 2"/>
          <p:cNvGrpSpPr/>
          <p:nvPr/>
        </p:nvGrpSpPr>
        <p:grpSpPr>
          <a:xfrm>
            <a:off x="5483688" y="3651378"/>
            <a:ext cx="1430772" cy="1211240"/>
            <a:chOff x="6208949" y="3818781"/>
            <a:chExt cx="1496368" cy="1266771"/>
          </a:xfrm>
        </p:grpSpPr>
        <p:sp>
          <p:nvSpPr>
            <p:cNvPr id="28" name="Rectangle 27"/>
            <p:cNvSpPr/>
            <p:nvPr/>
          </p:nvSpPr>
          <p:spPr>
            <a:xfrm>
              <a:off x="6208949" y="3818781"/>
              <a:ext cx="1496368" cy="312096"/>
            </a:xfrm>
            <a:prstGeom prst="rect">
              <a:avLst/>
            </a:prstGeom>
          </p:spPr>
          <p:txBody>
            <a:bodyPr wrap="square">
              <a:spAutoFit/>
            </a:bodyPr>
            <a:lstStyle/>
            <a:p>
              <a:pPr algn="ctr" defTabSz="874349"/>
              <a:r>
                <a:rPr lang="en-US" sz="1339" kern="0" dirty="0">
                  <a:solidFill>
                    <a:schemeClr val="bg1"/>
                  </a:solidFill>
                  <a:latin typeface="Segoe UI Light" panose="020B0502040204020203" pitchFamily="34" charset="0"/>
                  <a:cs typeface="Segoe UI Light" panose="020B0502040204020203" pitchFamily="34" charset="0"/>
                </a:rPr>
                <a:t>Documents</a:t>
              </a:r>
            </a:p>
          </p:txBody>
        </p:sp>
        <p:grpSp>
          <p:nvGrpSpPr>
            <p:cNvPr id="107" name="Group 106"/>
            <p:cNvGrpSpPr/>
            <p:nvPr/>
          </p:nvGrpSpPr>
          <p:grpSpPr>
            <a:xfrm>
              <a:off x="6440550" y="4226512"/>
              <a:ext cx="974844" cy="859040"/>
              <a:chOff x="7128988" y="4166153"/>
              <a:chExt cx="604908" cy="573541"/>
            </a:xfrm>
          </p:grpSpPr>
          <p:cxnSp>
            <p:nvCxnSpPr>
              <p:cNvPr id="108" name="Straight Connector 107"/>
              <p:cNvCxnSpPr>
                <a:cxnSpLocks/>
              </p:cNvCxnSpPr>
              <p:nvPr/>
            </p:nvCxnSpPr>
            <p:spPr>
              <a:xfrm>
                <a:off x="7128988" y="4451736"/>
                <a:ext cx="238107" cy="72556"/>
              </a:xfrm>
              <a:prstGeom prst="line">
                <a:avLst/>
              </a:prstGeom>
              <a:solidFill>
                <a:srgbClr val="B8D432"/>
              </a:solidFill>
              <a:ln w="12700" cap="flat" cmpd="sng" algn="ctr">
                <a:solidFill>
                  <a:schemeClr val="bg1"/>
                </a:solidFill>
                <a:prstDash val="sysDot"/>
                <a:miter lim="800000"/>
                <a:headEnd type="none"/>
                <a:tailEnd type="none"/>
              </a:ln>
              <a:effectLst/>
            </p:spPr>
          </p:cxnSp>
          <p:cxnSp>
            <p:nvCxnSpPr>
              <p:cNvPr id="109" name="Straight Connector 108"/>
              <p:cNvCxnSpPr>
                <a:cxnSpLocks/>
              </p:cNvCxnSpPr>
              <p:nvPr/>
            </p:nvCxnSpPr>
            <p:spPr>
              <a:xfrm flipV="1">
                <a:off x="7128988" y="4379180"/>
                <a:ext cx="233873" cy="72556"/>
              </a:xfrm>
              <a:prstGeom prst="line">
                <a:avLst/>
              </a:prstGeom>
              <a:solidFill>
                <a:srgbClr val="B8D432"/>
              </a:solidFill>
              <a:ln w="12700" cap="flat" cmpd="sng" algn="ctr">
                <a:solidFill>
                  <a:schemeClr val="bg1"/>
                </a:solidFill>
                <a:prstDash val="sysDot"/>
                <a:miter lim="800000"/>
                <a:headEnd type="none"/>
                <a:tailEnd type="none"/>
              </a:ln>
              <a:effectLst/>
            </p:spPr>
          </p:cxnSp>
          <p:sp>
            <p:nvSpPr>
              <p:cNvPr id="110" name="Oval 109"/>
              <p:cNvSpPr/>
              <p:nvPr/>
            </p:nvSpPr>
            <p:spPr bwMode="auto">
              <a:xfrm>
                <a:off x="7128988" y="4383154"/>
                <a:ext cx="137163" cy="137163"/>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3716" rIns="0" bIns="43716" numCol="1" rtlCol="0" anchor="ctr" anchorCtr="0" compatLnSpc="1">
                <a:prstTxWarp prst="textNoShape">
                  <a:avLst/>
                </a:prstTxWarp>
              </a:bodyPr>
              <a:lstStyle/>
              <a:p>
                <a:pPr algn="ctr" defTabSz="874064" fontAlgn="base">
                  <a:spcBef>
                    <a:spcPct val="0"/>
                  </a:spcBef>
                  <a:spcAft>
                    <a:spcPct val="0"/>
                  </a:spcAft>
                  <a:defRPr/>
                </a:pPr>
                <a:endParaRPr lang="en-US" sz="1875" kern="0" dirty="0">
                  <a:solidFill>
                    <a:srgbClr val="FFFFFF"/>
                  </a:solidFill>
                  <a:latin typeface="Segoe UI"/>
                </a:endParaRPr>
              </a:p>
            </p:txBody>
          </p:sp>
          <p:cxnSp>
            <p:nvCxnSpPr>
              <p:cNvPr id="111" name="Straight Connector 110"/>
              <p:cNvCxnSpPr>
                <a:cxnSpLocks/>
              </p:cNvCxnSpPr>
              <p:nvPr/>
            </p:nvCxnSpPr>
            <p:spPr>
              <a:xfrm>
                <a:off x="7367095" y="4524292"/>
                <a:ext cx="241432" cy="108368"/>
              </a:xfrm>
              <a:prstGeom prst="line">
                <a:avLst/>
              </a:prstGeom>
              <a:solidFill>
                <a:srgbClr val="B8D432"/>
              </a:solidFill>
              <a:ln w="12700" cap="flat" cmpd="sng" algn="ctr">
                <a:solidFill>
                  <a:schemeClr val="bg1"/>
                </a:solidFill>
                <a:prstDash val="sysDot"/>
                <a:miter lim="800000"/>
                <a:headEnd type="none"/>
                <a:tailEnd type="none"/>
              </a:ln>
              <a:effectLst/>
            </p:spPr>
          </p:cxnSp>
          <p:cxnSp>
            <p:nvCxnSpPr>
              <p:cNvPr id="112" name="Straight Connector 111"/>
              <p:cNvCxnSpPr>
                <a:cxnSpLocks/>
              </p:cNvCxnSpPr>
              <p:nvPr/>
            </p:nvCxnSpPr>
            <p:spPr>
              <a:xfrm>
                <a:off x="7367095" y="4524292"/>
                <a:ext cx="229638" cy="1361"/>
              </a:xfrm>
              <a:prstGeom prst="line">
                <a:avLst/>
              </a:prstGeom>
              <a:solidFill>
                <a:srgbClr val="B8D432"/>
              </a:solidFill>
              <a:ln w="12700" cap="flat" cmpd="sng" algn="ctr">
                <a:solidFill>
                  <a:schemeClr val="bg1"/>
                </a:solidFill>
                <a:prstDash val="sysDot"/>
                <a:miter lim="800000"/>
                <a:headEnd type="none"/>
                <a:tailEnd type="none"/>
              </a:ln>
              <a:effectLst/>
            </p:spPr>
          </p:cxnSp>
          <p:sp>
            <p:nvSpPr>
              <p:cNvPr id="113" name="Oval 112"/>
              <p:cNvSpPr/>
              <p:nvPr/>
            </p:nvSpPr>
            <p:spPr bwMode="auto">
              <a:xfrm rot="20946206">
                <a:off x="7596733" y="4602531"/>
                <a:ext cx="137163" cy="137163"/>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3716" rIns="0" bIns="43716" numCol="1" rtlCol="0" anchor="ctr" anchorCtr="0" compatLnSpc="1">
                <a:prstTxWarp prst="textNoShape">
                  <a:avLst/>
                </a:prstTxWarp>
              </a:bodyPr>
              <a:lstStyle/>
              <a:p>
                <a:pPr algn="ctr" defTabSz="874064" fontAlgn="base">
                  <a:spcBef>
                    <a:spcPct val="0"/>
                  </a:spcBef>
                  <a:spcAft>
                    <a:spcPct val="0"/>
                  </a:spcAft>
                  <a:defRPr/>
                </a:pPr>
                <a:endParaRPr lang="en-US" sz="1875" kern="0" dirty="0">
                  <a:solidFill>
                    <a:srgbClr val="FFFFFF"/>
                  </a:solidFill>
                  <a:latin typeface="Segoe UI"/>
                </a:endParaRPr>
              </a:p>
            </p:txBody>
          </p:sp>
          <p:sp>
            <p:nvSpPr>
              <p:cNvPr id="114" name="Oval 113"/>
              <p:cNvSpPr/>
              <p:nvPr/>
            </p:nvSpPr>
            <p:spPr bwMode="auto">
              <a:xfrm>
                <a:off x="7596733" y="4457071"/>
                <a:ext cx="137163" cy="137163"/>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3716" rIns="0" bIns="43716" numCol="1" rtlCol="0" anchor="ctr" anchorCtr="0" compatLnSpc="1">
                <a:prstTxWarp prst="textNoShape">
                  <a:avLst/>
                </a:prstTxWarp>
              </a:bodyPr>
              <a:lstStyle/>
              <a:p>
                <a:pPr algn="ctr" defTabSz="874064" fontAlgn="base">
                  <a:spcBef>
                    <a:spcPct val="0"/>
                  </a:spcBef>
                  <a:spcAft>
                    <a:spcPct val="0"/>
                  </a:spcAft>
                  <a:defRPr/>
                </a:pPr>
                <a:endParaRPr lang="en-US" sz="1875" kern="0" dirty="0">
                  <a:solidFill>
                    <a:srgbClr val="FFFFFF"/>
                  </a:solidFill>
                  <a:latin typeface="Segoe UI"/>
                </a:endParaRPr>
              </a:p>
            </p:txBody>
          </p:sp>
          <p:cxnSp>
            <p:nvCxnSpPr>
              <p:cNvPr id="115" name="Straight Connector 114"/>
              <p:cNvCxnSpPr>
                <a:cxnSpLocks/>
              </p:cNvCxnSpPr>
              <p:nvPr/>
            </p:nvCxnSpPr>
            <p:spPr>
              <a:xfrm>
                <a:off x="7362861" y="4379181"/>
                <a:ext cx="233872" cy="1013"/>
              </a:xfrm>
              <a:prstGeom prst="line">
                <a:avLst/>
              </a:prstGeom>
              <a:solidFill>
                <a:srgbClr val="B8D432"/>
              </a:solidFill>
              <a:ln w="12700" cap="flat" cmpd="sng" algn="ctr">
                <a:solidFill>
                  <a:schemeClr val="bg1"/>
                </a:solidFill>
                <a:prstDash val="sysDot"/>
                <a:miter lim="800000"/>
                <a:headEnd type="none"/>
                <a:tailEnd type="none"/>
              </a:ln>
              <a:effectLst/>
            </p:spPr>
          </p:cxnSp>
          <p:sp>
            <p:nvSpPr>
              <p:cNvPr id="116" name="Oval 115"/>
              <p:cNvSpPr/>
              <p:nvPr/>
            </p:nvSpPr>
            <p:spPr bwMode="auto">
              <a:xfrm>
                <a:off x="7367095" y="4455710"/>
                <a:ext cx="137163" cy="137163"/>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3716" rIns="0" bIns="43716" numCol="1" rtlCol="0" anchor="ctr" anchorCtr="0" compatLnSpc="1">
                <a:prstTxWarp prst="textNoShape">
                  <a:avLst/>
                </a:prstTxWarp>
              </a:bodyPr>
              <a:lstStyle/>
              <a:p>
                <a:pPr algn="ctr" defTabSz="874064" fontAlgn="base">
                  <a:spcBef>
                    <a:spcPct val="0"/>
                  </a:spcBef>
                  <a:spcAft>
                    <a:spcPct val="0"/>
                  </a:spcAft>
                  <a:defRPr/>
                </a:pPr>
                <a:endParaRPr lang="en-US" sz="1875" kern="0" dirty="0">
                  <a:solidFill>
                    <a:srgbClr val="FFFFFF"/>
                  </a:solidFill>
                  <a:latin typeface="Segoe UI"/>
                </a:endParaRPr>
              </a:p>
            </p:txBody>
          </p:sp>
          <p:cxnSp>
            <p:nvCxnSpPr>
              <p:cNvPr id="117" name="Straight Connector 116"/>
              <p:cNvCxnSpPr>
                <a:cxnSpLocks/>
              </p:cNvCxnSpPr>
              <p:nvPr/>
            </p:nvCxnSpPr>
            <p:spPr>
              <a:xfrm flipV="1">
                <a:off x="7362861" y="4277619"/>
                <a:ext cx="248934" cy="101562"/>
              </a:xfrm>
              <a:prstGeom prst="line">
                <a:avLst/>
              </a:prstGeom>
              <a:solidFill>
                <a:srgbClr val="B8D432"/>
              </a:solidFill>
              <a:ln w="12700" cap="flat" cmpd="sng" algn="ctr">
                <a:solidFill>
                  <a:schemeClr val="bg1"/>
                </a:solidFill>
                <a:prstDash val="sysDot"/>
                <a:miter lim="800000"/>
                <a:headEnd type="none"/>
                <a:tailEnd type="none"/>
              </a:ln>
              <a:effectLst/>
            </p:spPr>
          </p:cxnSp>
          <p:sp>
            <p:nvSpPr>
              <p:cNvPr id="118" name="Oval 117"/>
              <p:cNvSpPr/>
              <p:nvPr/>
            </p:nvSpPr>
            <p:spPr bwMode="auto">
              <a:xfrm>
                <a:off x="7362861" y="4310599"/>
                <a:ext cx="137163" cy="137163"/>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3716" rIns="0" bIns="43716" numCol="1" rtlCol="0" anchor="ctr" anchorCtr="0" compatLnSpc="1">
                <a:prstTxWarp prst="textNoShape">
                  <a:avLst/>
                </a:prstTxWarp>
              </a:bodyPr>
              <a:lstStyle/>
              <a:p>
                <a:pPr algn="ctr" defTabSz="874064" fontAlgn="base">
                  <a:spcBef>
                    <a:spcPct val="0"/>
                  </a:spcBef>
                  <a:spcAft>
                    <a:spcPct val="0"/>
                  </a:spcAft>
                  <a:defRPr/>
                </a:pPr>
                <a:endParaRPr lang="en-US" sz="1875" kern="0" dirty="0">
                  <a:solidFill>
                    <a:srgbClr val="FFFFFF"/>
                  </a:solidFill>
                  <a:latin typeface="Segoe UI"/>
                </a:endParaRPr>
              </a:p>
            </p:txBody>
          </p:sp>
          <p:sp>
            <p:nvSpPr>
              <p:cNvPr id="119" name="Oval 118"/>
              <p:cNvSpPr/>
              <p:nvPr/>
            </p:nvSpPr>
            <p:spPr bwMode="auto">
              <a:xfrm>
                <a:off x="7596733" y="4311612"/>
                <a:ext cx="137163" cy="137163"/>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3716" rIns="0" bIns="43716" numCol="1" rtlCol="0" anchor="ctr" anchorCtr="0" compatLnSpc="1">
                <a:prstTxWarp prst="textNoShape">
                  <a:avLst/>
                </a:prstTxWarp>
              </a:bodyPr>
              <a:lstStyle/>
              <a:p>
                <a:pPr algn="ctr" defTabSz="874064" fontAlgn="base">
                  <a:spcBef>
                    <a:spcPct val="0"/>
                  </a:spcBef>
                  <a:spcAft>
                    <a:spcPct val="0"/>
                  </a:spcAft>
                  <a:defRPr/>
                </a:pPr>
                <a:endParaRPr lang="en-US" sz="1875" kern="0" dirty="0">
                  <a:solidFill>
                    <a:srgbClr val="FFFFFF"/>
                  </a:solidFill>
                  <a:latin typeface="Segoe UI"/>
                </a:endParaRPr>
              </a:p>
            </p:txBody>
          </p:sp>
          <p:sp>
            <p:nvSpPr>
              <p:cNvPr id="120" name="Oval 119"/>
              <p:cNvSpPr/>
              <p:nvPr/>
            </p:nvSpPr>
            <p:spPr bwMode="auto">
              <a:xfrm rot="377738">
                <a:off x="7596733" y="4166153"/>
                <a:ext cx="137163" cy="137163"/>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3716" rIns="0" bIns="43716" numCol="1" rtlCol="0" anchor="ctr" anchorCtr="0" compatLnSpc="1">
                <a:prstTxWarp prst="textNoShape">
                  <a:avLst/>
                </a:prstTxWarp>
              </a:bodyPr>
              <a:lstStyle/>
              <a:p>
                <a:pPr algn="ctr" defTabSz="874064" fontAlgn="base">
                  <a:spcBef>
                    <a:spcPct val="0"/>
                  </a:spcBef>
                  <a:spcAft>
                    <a:spcPct val="0"/>
                  </a:spcAft>
                  <a:defRPr/>
                </a:pPr>
                <a:endParaRPr lang="en-US" sz="1875" kern="0" dirty="0">
                  <a:solidFill>
                    <a:srgbClr val="FFFFFF"/>
                  </a:solidFill>
                  <a:latin typeface="Segoe UI"/>
                </a:endParaRPr>
              </a:p>
            </p:txBody>
          </p:sp>
        </p:grpSp>
      </p:grpSp>
      <p:sp>
        <p:nvSpPr>
          <p:cNvPr id="121" name="Freeform: Shape 120"/>
          <p:cNvSpPr/>
          <p:nvPr/>
        </p:nvSpPr>
        <p:spPr>
          <a:xfrm>
            <a:off x="1127761" y="2834722"/>
            <a:ext cx="716401" cy="331186"/>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4349"/>
            <a:endParaRPr lang="en-US" sz="3347" kern="0" dirty="0">
              <a:solidFill>
                <a:srgbClr val="FFFFFF"/>
              </a:solidFill>
            </a:endParaRPr>
          </a:p>
        </p:txBody>
      </p:sp>
      <p:cxnSp>
        <p:nvCxnSpPr>
          <p:cNvPr id="122" name="Straight Connector 121"/>
          <p:cNvCxnSpPr/>
          <p:nvPr/>
        </p:nvCxnSpPr>
        <p:spPr>
          <a:xfrm flipH="1">
            <a:off x="8401792" y="1715353"/>
            <a:ext cx="425397" cy="432396"/>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23" name="Picture 2" descr="https://c2.staticflickr.com/4/3701/19224697601_d03ecccf71_o.pn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13945" r="13945"/>
          <a:stretch/>
        </p:blipFill>
        <p:spPr bwMode="auto">
          <a:xfrm>
            <a:off x="8920030" y="1040022"/>
            <a:ext cx="529822" cy="734744"/>
          </a:xfrm>
          <a:prstGeom prst="rect">
            <a:avLst/>
          </a:prstGeom>
          <a:noFill/>
          <a:extLst>
            <a:ext uri="{909E8E84-426E-40DD-AFC4-6F175D3DCCD1}">
              <a14:hiddenFill xmlns:a14="http://schemas.microsoft.com/office/drawing/2010/main">
                <a:solidFill>
                  <a:srgbClr val="FFFFFF"/>
                </a:solidFill>
              </a14:hiddenFill>
            </a:ext>
          </a:extLst>
        </p:spPr>
      </p:pic>
      <p:sp>
        <p:nvSpPr>
          <p:cNvPr id="124" name="Rectangle 22"/>
          <p:cNvSpPr>
            <a:spLocks noChangeArrowheads="1"/>
          </p:cNvSpPr>
          <p:nvPr/>
        </p:nvSpPr>
        <p:spPr bwMode="auto">
          <a:xfrm>
            <a:off x="3667806" y="2053155"/>
            <a:ext cx="5102359" cy="809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defTabSz="1165770" fontAlgn="base">
              <a:spcBef>
                <a:spcPct val="0"/>
              </a:spcBef>
              <a:spcAft>
                <a:spcPct val="0"/>
              </a:spcAft>
            </a:pPr>
            <a:r>
              <a:rPr lang="en-US" sz="5259" kern="0" dirty="0">
                <a:solidFill>
                  <a:schemeClr val="bg1"/>
                </a:solidFill>
                <a:latin typeface="Segoe UI Light" panose="020B0502040204020203" pitchFamily="34" charset="0"/>
                <a:cs typeface="Segoe UI Light" panose="020B0502040204020203" pitchFamily="34" charset="0"/>
              </a:rPr>
              <a:t>Azure Cosmos DB</a:t>
            </a:r>
          </a:p>
        </p:txBody>
      </p:sp>
      <p:grpSp>
        <p:nvGrpSpPr>
          <p:cNvPr id="33" name="Group 32"/>
          <p:cNvGrpSpPr/>
          <p:nvPr/>
        </p:nvGrpSpPr>
        <p:grpSpPr>
          <a:xfrm>
            <a:off x="8545788" y="3686813"/>
            <a:ext cx="2274728" cy="1137233"/>
            <a:chOff x="8822427" y="3767091"/>
            <a:chExt cx="2274728" cy="1137233"/>
          </a:xfrm>
        </p:grpSpPr>
        <p:sp>
          <p:nvSpPr>
            <p:cNvPr id="126" name="Rectangle 125"/>
            <p:cNvSpPr/>
            <p:nvPr/>
          </p:nvSpPr>
          <p:spPr>
            <a:xfrm>
              <a:off x="8822427" y="3767091"/>
              <a:ext cx="2274728" cy="298415"/>
            </a:xfrm>
            <a:prstGeom prst="rect">
              <a:avLst/>
            </a:prstGeom>
          </p:spPr>
          <p:txBody>
            <a:bodyPr wrap="square">
              <a:spAutoFit/>
            </a:bodyPr>
            <a:lstStyle/>
            <a:p>
              <a:pPr algn="ctr" defTabSz="874349"/>
              <a:r>
                <a:rPr lang="en-US" sz="1339" kern="0" dirty="0">
                  <a:solidFill>
                    <a:schemeClr val="bg1"/>
                  </a:solidFill>
                  <a:latin typeface="Segoe UI Light" panose="020B0502040204020203" pitchFamily="34" charset="0"/>
                  <a:cs typeface="Segoe UI Light" panose="020B0502040204020203" pitchFamily="34" charset="0"/>
                </a:rPr>
                <a:t>Relational</a:t>
              </a:r>
            </a:p>
          </p:txBody>
        </p:sp>
        <p:sp>
          <p:nvSpPr>
            <p:cNvPr id="16" name="Rectangle 15"/>
            <p:cNvSpPr/>
            <p:nvPr/>
          </p:nvSpPr>
          <p:spPr>
            <a:xfrm>
              <a:off x="9494837" y="4198718"/>
              <a:ext cx="914400" cy="70560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9507254" y="4359019"/>
              <a:ext cx="90198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9501132" y="4522335"/>
              <a:ext cx="90198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9507254" y="4709332"/>
              <a:ext cx="90198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V="1">
              <a:off x="9688960" y="4198718"/>
              <a:ext cx="0" cy="68018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V="1">
              <a:off x="10028237" y="4183062"/>
              <a:ext cx="0" cy="68018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40" name="Straight Connector 139"/>
          <p:cNvCxnSpPr/>
          <p:nvPr/>
        </p:nvCxnSpPr>
        <p:spPr>
          <a:xfrm flipH="1">
            <a:off x="10560237" y="3235519"/>
            <a:ext cx="425397" cy="432396"/>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0702767" y="2703890"/>
            <a:ext cx="1274708" cy="369332"/>
          </a:xfrm>
          <a:prstGeom prst="rect">
            <a:avLst/>
          </a:prstGeom>
          <a:noFill/>
        </p:spPr>
        <p:txBody>
          <a:bodyPr wrap="none" rtlCol="0">
            <a:spAutoFit/>
          </a:bodyPr>
          <a:lstStyle/>
          <a:p>
            <a:r>
              <a:rPr lang="en-US" b="1" dirty="0">
                <a:solidFill>
                  <a:schemeClr val="bg1"/>
                </a:solidFill>
              </a:rPr>
              <a:t>ANSI SQL</a:t>
            </a:r>
          </a:p>
        </p:txBody>
      </p:sp>
    </p:spTree>
    <p:extLst>
      <p:ext uri="{BB962C8B-B14F-4D97-AF65-F5344CB8AC3E}">
        <p14:creationId xmlns:p14="http://schemas.microsoft.com/office/powerpoint/2010/main" val="215347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iterate type="lt">
                                    <p:tmPct val="5000"/>
                                  </p:iterate>
                                  <p:childTnLst>
                                    <p:set>
                                      <p:cBhvr>
                                        <p:cTn id="6" dur="1" fill="hold">
                                          <p:stCondLst>
                                            <p:cond delay="0"/>
                                          </p:stCondLst>
                                        </p:cTn>
                                        <p:tgtEl>
                                          <p:spTgt spid="99"/>
                                        </p:tgtEl>
                                        <p:attrNameLst>
                                          <p:attrName>style.visibility</p:attrName>
                                        </p:attrNameLst>
                                      </p:cBhvr>
                                      <p:to>
                                        <p:strVal val="visible"/>
                                      </p:to>
                                    </p:set>
                                    <p:anim calcmode="lin" valueType="num">
                                      <p:cBhvr>
                                        <p:cTn id="7" dur="500" fill="hold"/>
                                        <p:tgtEl>
                                          <p:spTgt spid="99"/>
                                        </p:tgtEl>
                                        <p:attrNameLst>
                                          <p:attrName>ppt_w</p:attrName>
                                        </p:attrNameLst>
                                      </p:cBhvr>
                                      <p:tavLst>
                                        <p:tav tm="0">
                                          <p:val>
                                            <p:fltVal val="0"/>
                                          </p:val>
                                        </p:tav>
                                        <p:tav tm="100000">
                                          <p:val>
                                            <p:strVal val="#ppt_w"/>
                                          </p:val>
                                        </p:tav>
                                      </p:tavLst>
                                    </p:anim>
                                    <p:anim calcmode="lin" valueType="num">
                                      <p:cBhvr>
                                        <p:cTn id="8" dur="500" fill="hold"/>
                                        <p:tgtEl>
                                          <p:spTgt spid="99"/>
                                        </p:tgtEl>
                                        <p:attrNameLst>
                                          <p:attrName>ppt_h</p:attrName>
                                        </p:attrNameLst>
                                      </p:cBhvr>
                                      <p:tavLst>
                                        <p:tav tm="0">
                                          <p:val>
                                            <p:fltVal val="0"/>
                                          </p:val>
                                        </p:tav>
                                        <p:tav tm="100000">
                                          <p:val>
                                            <p:strVal val="#ppt_h"/>
                                          </p:val>
                                        </p:tav>
                                      </p:tavLst>
                                    </p:anim>
                                    <p:anim calcmode="lin" valueType="num">
                                      <p:cBhvr>
                                        <p:cTn id="9" dur="500" fill="hold"/>
                                        <p:tgtEl>
                                          <p:spTgt spid="99"/>
                                        </p:tgtEl>
                                        <p:attrNameLst>
                                          <p:attrName>style.rotation</p:attrName>
                                        </p:attrNameLst>
                                      </p:cBhvr>
                                      <p:tavLst>
                                        <p:tav tm="0">
                                          <p:val>
                                            <p:fltVal val="90"/>
                                          </p:val>
                                        </p:tav>
                                        <p:tav tm="100000">
                                          <p:val>
                                            <p:fltVal val="0"/>
                                          </p:val>
                                        </p:tav>
                                      </p:tavLst>
                                    </p:anim>
                                    <p:animEffect transition="in" filter="fade">
                                      <p:cBhvr>
                                        <p:cTn id="10" dur="500"/>
                                        <p:tgtEl>
                                          <p:spTgt spid="99"/>
                                        </p:tgtEl>
                                      </p:cBhvr>
                                    </p:animEffect>
                                  </p:childTnLst>
                                </p:cTn>
                              </p:par>
                              <p:par>
                                <p:cTn id="11" presetID="31" presetClass="exit" presetSubtype="0" fill="hold" grpId="1" nodeType="withEffect">
                                  <p:stCondLst>
                                    <p:cond delay="700"/>
                                  </p:stCondLst>
                                  <p:iterate type="lt">
                                    <p:tmPct val="5000"/>
                                  </p:iterate>
                                  <p:childTnLst>
                                    <p:anim calcmode="lin" valueType="num">
                                      <p:cBhvr>
                                        <p:cTn id="12" dur="500"/>
                                        <p:tgtEl>
                                          <p:spTgt spid="99"/>
                                        </p:tgtEl>
                                        <p:attrNameLst>
                                          <p:attrName>ppt_w</p:attrName>
                                        </p:attrNameLst>
                                      </p:cBhvr>
                                      <p:tavLst>
                                        <p:tav tm="0">
                                          <p:val>
                                            <p:strVal val="ppt_w"/>
                                          </p:val>
                                        </p:tav>
                                        <p:tav tm="100000">
                                          <p:val>
                                            <p:fltVal val="0"/>
                                          </p:val>
                                        </p:tav>
                                      </p:tavLst>
                                    </p:anim>
                                    <p:anim calcmode="lin" valueType="num">
                                      <p:cBhvr>
                                        <p:cTn id="13" dur="500"/>
                                        <p:tgtEl>
                                          <p:spTgt spid="99"/>
                                        </p:tgtEl>
                                        <p:attrNameLst>
                                          <p:attrName>ppt_h</p:attrName>
                                        </p:attrNameLst>
                                      </p:cBhvr>
                                      <p:tavLst>
                                        <p:tav tm="0">
                                          <p:val>
                                            <p:strVal val="ppt_h"/>
                                          </p:val>
                                        </p:tav>
                                        <p:tav tm="100000">
                                          <p:val>
                                            <p:fltVal val="0"/>
                                          </p:val>
                                        </p:tav>
                                      </p:tavLst>
                                    </p:anim>
                                    <p:anim calcmode="lin" valueType="num">
                                      <p:cBhvr>
                                        <p:cTn id="14" dur="500"/>
                                        <p:tgtEl>
                                          <p:spTgt spid="99"/>
                                        </p:tgtEl>
                                        <p:attrNameLst>
                                          <p:attrName>style.rotation</p:attrName>
                                        </p:attrNameLst>
                                      </p:cBhvr>
                                      <p:tavLst>
                                        <p:tav tm="0">
                                          <p:val>
                                            <p:fltVal val="0"/>
                                          </p:val>
                                        </p:tav>
                                        <p:tav tm="100000">
                                          <p:val>
                                            <p:fltVal val="90"/>
                                          </p:val>
                                        </p:tav>
                                      </p:tavLst>
                                    </p:anim>
                                    <p:animEffect transition="out" filter="fade">
                                      <p:cBhvr>
                                        <p:cTn id="15" dur="500"/>
                                        <p:tgtEl>
                                          <p:spTgt spid="99"/>
                                        </p:tgtEl>
                                      </p:cBhvr>
                                    </p:animEffect>
                                    <p:set>
                                      <p:cBhvr>
                                        <p:cTn id="16" dur="1" fill="hold">
                                          <p:stCondLst>
                                            <p:cond delay="499"/>
                                          </p:stCondLst>
                                        </p:cTn>
                                        <p:tgtEl>
                                          <p:spTgt spid="99"/>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fade">
                                      <p:cBhvr>
                                        <p:cTn id="21" dur="500"/>
                                        <p:tgtEl>
                                          <p:spTgt spid="68"/>
                                        </p:tgtEl>
                                      </p:cBhvr>
                                    </p:animEffect>
                                  </p:childTnLst>
                                </p:cTn>
                              </p:par>
                              <p:par>
                                <p:cTn id="22" presetID="10" presetClass="entr" presetSubtype="0" fill="hold" nodeType="with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fade">
                                      <p:cBhvr>
                                        <p:cTn id="24" dur="500"/>
                                        <p:tgtEl>
                                          <p:spTgt spid="5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fade">
                                      <p:cBhvr>
                                        <p:cTn id="29" dur="500"/>
                                        <p:tgtEl>
                                          <p:spTgt spid="5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0"/>
                                        </p:tgtEl>
                                        <p:attrNameLst>
                                          <p:attrName>style.visibility</p:attrName>
                                        </p:attrNameLst>
                                      </p:cBhvr>
                                      <p:to>
                                        <p:strVal val="visible"/>
                                      </p:to>
                                    </p:set>
                                    <p:animEffect transition="in" filter="fade">
                                      <p:cBhvr>
                                        <p:cTn id="34" dur="500"/>
                                        <p:tgtEl>
                                          <p:spTgt spid="6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1"/>
                                        </p:tgtEl>
                                        <p:attrNameLst>
                                          <p:attrName>style.visibility</p:attrName>
                                        </p:attrNameLst>
                                      </p:cBhvr>
                                      <p:to>
                                        <p:strVal val="visible"/>
                                      </p:to>
                                    </p:set>
                                    <p:animEffect transition="in" filter="fade">
                                      <p:cBhvr>
                                        <p:cTn id="37" dur="500"/>
                                        <p:tgtEl>
                                          <p:spTgt spid="121"/>
                                        </p:tgtEl>
                                      </p:cBhvr>
                                    </p:animEffect>
                                  </p:childTnLst>
                                </p:cTn>
                              </p:par>
                              <p:par>
                                <p:cTn id="38" presetID="10" presetClass="entr" presetSubtype="0" fill="hold" nodeType="withEffect">
                                  <p:stCondLst>
                                    <p:cond delay="0"/>
                                  </p:stCondLst>
                                  <p:childTnLst>
                                    <p:set>
                                      <p:cBhvr>
                                        <p:cTn id="39" dur="1" fill="hold">
                                          <p:stCondLst>
                                            <p:cond delay="0"/>
                                          </p:stCondLst>
                                        </p:cTn>
                                        <p:tgtEl>
                                          <p:spTgt spid="123"/>
                                        </p:tgtEl>
                                        <p:attrNameLst>
                                          <p:attrName>style.visibility</p:attrName>
                                        </p:attrNameLst>
                                      </p:cBhvr>
                                      <p:to>
                                        <p:strVal val="visible"/>
                                      </p:to>
                                    </p:set>
                                    <p:animEffect transition="in" filter="fade">
                                      <p:cBhvr>
                                        <p:cTn id="40" dur="500"/>
                                        <p:tgtEl>
                                          <p:spTgt spid="123"/>
                                        </p:tgtEl>
                                      </p:cBhvr>
                                    </p:animEffect>
                                  </p:childTnLst>
                                </p:cTn>
                              </p:par>
                              <p:par>
                                <p:cTn id="41" presetID="10" presetClass="entr" presetSubtype="0" fill="hold" nodeType="withEffect">
                                  <p:stCondLst>
                                    <p:cond delay="0"/>
                                  </p:stCondLst>
                                  <p:childTnLst>
                                    <p:set>
                                      <p:cBhvr>
                                        <p:cTn id="42" dur="1" fill="hold">
                                          <p:stCondLst>
                                            <p:cond delay="0"/>
                                          </p:stCondLst>
                                        </p:cTn>
                                        <p:tgtEl>
                                          <p:spTgt spid="122"/>
                                        </p:tgtEl>
                                        <p:attrNameLst>
                                          <p:attrName>style.visibility</p:attrName>
                                        </p:attrNameLst>
                                      </p:cBhvr>
                                      <p:to>
                                        <p:strVal val="visible"/>
                                      </p:to>
                                    </p:set>
                                    <p:animEffect transition="in" filter="fade">
                                      <p:cBhvr>
                                        <p:cTn id="43" dur="500"/>
                                        <p:tgtEl>
                                          <p:spTgt spid="12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78"/>
                                        </p:tgtEl>
                                        <p:attrNameLst>
                                          <p:attrName>style.visibility</p:attrName>
                                        </p:attrNameLst>
                                      </p:cBhvr>
                                      <p:to>
                                        <p:strVal val="visible"/>
                                      </p:to>
                                    </p:set>
                                    <p:animEffect transition="in" filter="fade">
                                      <p:cBhvr>
                                        <p:cTn id="48" dur="500"/>
                                        <p:tgtEl>
                                          <p:spTgt spid="78"/>
                                        </p:tgtEl>
                                      </p:cBhvr>
                                    </p:animEffect>
                                  </p:childTnLst>
                                </p:cTn>
                              </p:par>
                              <p:par>
                                <p:cTn id="49" presetID="31" presetClass="entr" presetSubtype="0" fill="hold" grpId="0" nodeType="withEffect">
                                  <p:stCondLst>
                                    <p:cond delay="0"/>
                                  </p:stCondLst>
                                  <p:iterate type="lt">
                                    <p:tmPct val="5000"/>
                                  </p:iterate>
                                  <p:childTnLst>
                                    <p:set>
                                      <p:cBhvr>
                                        <p:cTn id="50" dur="1" fill="hold">
                                          <p:stCondLst>
                                            <p:cond delay="0"/>
                                          </p:stCondLst>
                                        </p:cTn>
                                        <p:tgtEl>
                                          <p:spTgt spid="101"/>
                                        </p:tgtEl>
                                        <p:attrNameLst>
                                          <p:attrName>style.visibility</p:attrName>
                                        </p:attrNameLst>
                                      </p:cBhvr>
                                      <p:to>
                                        <p:strVal val="visible"/>
                                      </p:to>
                                    </p:set>
                                    <p:anim calcmode="lin" valueType="num">
                                      <p:cBhvr>
                                        <p:cTn id="51" dur="500" fill="hold"/>
                                        <p:tgtEl>
                                          <p:spTgt spid="101"/>
                                        </p:tgtEl>
                                        <p:attrNameLst>
                                          <p:attrName>ppt_w</p:attrName>
                                        </p:attrNameLst>
                                      </p:cBhvr>
                                      <p:tavLst>
                                        <p:tav tm="0">
                                          <p:val>
                                            <p:fltVal val="0"/>
                                          </p:val>
                                        </p:tav>
                                        <p:tav tm="100000">
                                          <p:val>
                                            <p:strVal val="#ppt_w"/>
                                          </p:val>
                                        </p:tav>
                                      </p:tavLst>
                                    </p:anim>
                                    <p:anim calcmode="lin" valueType="num">
                                      <p:cBhvr>
                                        <p:cTn id="52" dur="500" fill="hold"/>
                                        <p:tgtEl>
                                          <p:spTgt spid="101"/>
                                        </p:tgtEl>
                                        <p:attrNameLst>
                                          <p:attrName>ppt_h</p:attrName>
                                        </p:attrNameLst>
                                      </p:cBhvr>
                                      <p:tavLst>
                                        <p:tav tm="0">
                                          <p:val>
                                            <p:fltVal val="0"/>
                                          </p:val>
                                        </p:tav>
                                        <p:tav tm="100000">
                                          <p:val>
                                            <p:strVal val="#ppt_h"/>
                                          </p:val>
                                        </p:tav>
                                      </p:tavLst>
                                    </p:anim>
                                    <p:anim calcmode="lin" valueType="num">
                                      <p:cBhvr>
                                        <p:cTn id="53" dur="500" fill="hold"/>
                                        <p:tgtEl>
                                          <p:spTgt spid="101"/>
                                        </p:tgtEl>
                                        <p:attrNameLst>
                                          <p:attrName>style.rotation</p:attrName>
                                        </p:attrNameLst>
                                      </p:cBhvr>
                                      <p:tavLst>
                                        <p:tav tm="0">
                                          <p:val>
                                            <p:fltVal val="90"/>
                                          </p:val>
                                        </p:tav>
                                        <p:tav tm="100000">
                                          <p:val>
                                            <p:fltVal val="0"/>
                                          </p:val>
                                        </p:tav>
                                      </p:tavLst>
                                    </p:anim>
                                    <p:animEffect transition="in" filter="fade">
                                      <p:cBhvr>
                                        <p:cTn id="54" dur="500"/>
                                        <p:tgtEl>
                                          <p:spTgt spid="101"/>
                                        </p:tgtEl>
                                      </p:cBhvr>
                                    </p:animEffect>
                                  </p:childTnLst>
                                </p:cTn>
                              </p:par>
                              <p:par>
                                <p:cTn id="55" presetID="31" presetClass="exit" presetSubtype="0" fill="hold" grpId="1" nodeType="withEffect">
                                  <p:stCondLst>
                                    <p:cond delay="700"/>
                                  </p:stCondLst>
                                  <p:iterate type="lt">
                                    <p:tmPct val="5000"/>
                                  </p:iterate>
                                  <p:childTnLst>
                                    <p:anim calcmode="lin" valueType="num">
                                      <p:cBhvr>
                                        <p:cTn id="56" dur="500"/>
                                        <p:tgtEl>
                                          <p:spTgt spid="101"/>
                                        </p:tgtEl>
                                        <p:attrNameLst>
                                          <p:attrName>ppt_w</p:attrName>
                                        </p:attrNameLst>
                                      </p:cBhvr>
                                      <p:tavLst>
                                        <p:tav tm="0">
                                          <p:val>
                                            <p:strVal val="ppt_w"/>
                                          </p:val>
                                        </p:tav>
                                        <p:tav tm="100000">
                                          <p:val>
                                            <p:fltVal val="0"/>
                                          </p:val>
                                        </p:tav>
                                      </p:tavLst>
                                    </p:anim>
                                    <p:anim calcmode="lin" valueType="num">
                                      <p:cBhvr>
                                        <p:cTn id="57" dur="500"/>
                                        <p:tgtEl>
                                          <p:spTgt spid="101"/>
                                        </p:tgtEl>
                                        <p:attrNameLst>
                                          <p:attrName>ppt_h</p:attrName>
                                        </p:attrNameLst>
                                      </p:cBhvr>
                                      <p:tavLst>
                                        <p:tav tm="0">
                                          <p:val>
                                            <p:strVal val="ppt_h"/>
                                          </p:val>
                                        </p:tav>
                                        <p:tav tm="100000">
                                          <p:val>
                                            <p:fltVal val="0"/>
                                          </p:val>
                                        </p:tav>
                                      </p:tavLst>
                                    </p:anim>
                                    <p:anim calcmode="lin" valueType="num">
                                      <p:cBhvr>
                                        <p:cTn id="58" dur="500"/>
                                        <p:tgtEl>
                                          <p:spTgt spid="101"/>
                                        </p:tgtEl>
                                        <p:attrNameLst>
                                          <p:attrName>style.rotation</p:attrName>
                                        </p:attrNameLst>
                                      </p:cBhvr>
                                      <p:tavLst>
                                        <p:tav tm="0">
                                          <p:val>
                                            <p:fltVal val="0"/>
                                          </p:val>
                                        </p:tav>
                                        <p:tav tm="100000">
                                          <p:val>
                                            <p:fltVal val="90"/>
                                          </p:val>
                                        </p:tav>
                                      </p:tavLst>
                                    </p:anim>
                                    <p:animEffect transition="out" filter="fade">
                                      <p:cBhvr>
                                        <p:cTn id="59" dur="500"/>
                                        <p:tgtEl>
                                          <p:spTgt spid="101"/>
                                        </p:tgtEl>
                                      </p:cBhvr>
                                    </p:animEffect>
                                    <p:set>
                                      <p:cBhvr>
                                        <p:cTn id="60" dur="1" fill="hold">
                                          <p:stCondLst>
                                            <p:cond delay="499"/>
                                          </p:stCondLst>
                                        </p:cTn>
                                        <p:tgtEl>
                                          <p:spTgt spid="10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99" grpId="1" animBg="1"/>
      <p:bldP spid="101" grpId="0" animBg="1"/>
      <p:bldP spid="101" grpId="1" animBg="1"/>
      <p:bldP spid="12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301F848-51A6-497E-9335-AB3E828A67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18163" y="4668267"/>
            <a:ext cx="2390775" cy="1933575"/>
          </a:xfrm>
          <a:prstGeom prst="rect">
            <a:avLst/>
          </a:prstGeom>
        </p:spPr>
      </p:pic>
      <p:pic>
        <p:nvPicPr>
          <p:cNvPr id="7" name="Graphic 6">
            <a:extLst>
              <a:ext uri="{FF2B5EF4-FFF2-40B4-BE49-F238E27FC236}">
                <a16:creationId xmlns:a16="http://schemas.microsoft.com/office/drawing/2014/main" id="{8A9BF552-05F1-4BA0-9750-C3E5CA43E9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9884" y="4716462"/>
            <a:ext cx="2314575" cy="1971675"/>
          </a:xfrm>
          <a:prstGeom prst="rect">
            <a:avLst/>
          </a:prstGeom>
        </p:spPr>
      </p:pic>
      <p:pic>
        <p:nvPicPr>
          <p:cNvPr id="9" name="Graphic 8">
            <a:extLst>
              <a:ext uri="{FF2B5EF4-FFF2-40B4-BE49-F238E27FC236}">
                <a16:creationId xmlns:a16="http://schemas.microsoft.com/office/drawing/2014/main" id="{ADF798D6-0439-4B87-9615-01A3696227F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42437" y="850832"/>
            <a:ext cx="2828925" cy="1857375"/>
          </a:xfrm>
          <a:prstGeom prst="rect">
            <a:avLst/>
          </a:prstGeom>
        </p:spPr>
      </p:pic>
      <p:pic>
        <p:nvPicPr>
          <p:cNvPr id="11" name="Graphic 10">
            <a:extLst>
              <a:ext uri="{FF2B5EF4-FFF2-40B4-BE49-F238E27FC236}">
                <a16:creationId xmlns:a16="http://schemas.microsoft.com/office/drawing/2014/main" id="{81A0562A-3AD4-450C-B25D-FF8C50F13F1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0241" y="843071"/>
            <a:ext cx="3581400" cy="1971675"/>
          </a:xfrm>
          <a:prstGeom prst="rect">
            <a:avLst/>
          </a:prstGeom>
        </p:spPr>
      </p:pic>
      <p:pic>
        <p:nvPicPr>
          <p:cNvPr id="13" name="Graphic 12">
            <a:extLst>
              <a:ext uri="{FF2B5EF4-FFF2-40B4-BE49-F238E27FC236}">
                <a16:creationId xmlns:a16="http://schemas.microsoft.com/office/drawing/2014/main" id="{4ED98276-61FA-4AF1-8707-7391B310647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56212" y="793682"/>
            <a:ext cx="2486025" cy="1971675"/>
          </a:xfrm>
          <a:prstGeom prst="rect">
            <a:avLst/>
          </a:prstGeom>
        </p:spPr>
      </p:pic>
      <p:pic>
        <p:nvPicPr>
          <p:cNvPr id="15" name="Graphic 14">
            <a:extLst>
              <a:ext uri="{FF2B5EF4-FFF2-40B4-BE49-F238E27FC236}">
                <a16:creationId xmlns:a16="http://schemas.microsoft.com/office/drawing/2014/main" id="{F4B1216D-2A28-4DAA-8807-678E40DE192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84542" y="5129490"/>
            <a:ext cx="3581400" cy="1905000"/>
          </a:xfrm>
          <a:prstGeom prst="rect">
            <a:avLst/>
          </a:prstGeom>
        </p:spPr>
      </p:pic>
      <p:sp>
        <p:nvSpPr>
          <p:cNvPr id="16" name="TextBox 15">
            <a:extLst>
              <a:ext uri="{FF2B5EF4-FFF2-40B4-BE49-F238E27FC236}">
                <a16:creationId xmlns:a16="http://schemas.microsoft.com/office/drawing/2014/main" id="{E2899F66-93A0-4EAB-A64E-D89C34211F54}"/>
              </a:ext>
            </a:extLst>
          </p:cNvPr>
          <p:cNvSpPr txBox="1"/>
          <p:nvPr/>
        </p:nvSpPr>
        <p:spPr>
          <a:xfrm>
            <a:off x="483349" y="322723"/>
            <a:ext cx="29718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Globally Distributed</a:t>
            </a:r>
          </a:p>
        </p:txBody>
      </p:sp>
      <p:sp>
        <p:nvSpPr>
          <p:cNvPr id="17" name="TextBox 16">
            <a:extLst>
              <a:ext uri="{FF2B5EF4-FFF2-40B4-BE49-F238E27FC236}">
                <a16:creationId xmlns:a16="http://schemas.microsoft.com/office/drawing/2014/main" id="{CB3003A1-C1FB-48A7-BD6A-F93E62CA987C}"/>
              </a:ext>
            </a:extLst>
          </p:cNvPr>
          <p:cNvSpPr txBox="1"/>
          <p:nvPr/>
        </p:nvSpPr>
        <p:spPr>
          <a:xfrm>
            <a:off x="4729481" y="235719"/>
            <a:ext cx="39824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Multi-model + Multi-API</a:t>
            </a:r>
          </a:p>
        </p:txBody>
      </p:sp>
      <p:sp>
        <p:nvSpPr>
          <p:cNvPr id="18" name="TextBox 17">
            <a:extLst>
              <a:ext uri="{FF2B5EF4-FFF2-40B4-BE49-F238E27FC236}">
                <a16:creationId xmlns:a16="http://schemas.microsoft.com/office/drawing/2014/main" id="{B6CD1680-03CC-4269-BECB-70A9188C2684}"/>
              </a:ext>
            </a:extLst>
          </p:cNvPr>
          <p:cNvSpPr txBox="1"/>
          <p:nvPr/>
        </p:nvSpPr>
        <p:spPr>
          <a:xfrm>
            <a:off x="8975725" y="202398"/>
            <a:ext cx="2957512"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Guaranteed Millisecond Latency</a:t>
            </a:r>
          </a:p>
        </p:txBody>
      </p:sp>
      <p:sp>
        <p:nvSpPr>
          <p:cNvPr id="19" name="TextBox 18">
            <a:extLst>
              <a:ext uri="{FF2B5EF4-FFF2-40B4-BE49-F238E27FC236}">
                <a16:creationId xmlns:a16="http://schemas.microsoft.com/office/drawing/2014/main" id="{BF69DFB2-FF89-46EC-AC01-60359084A60D}"/>
              </a:ext>
            </a:extLst>
          </p:cNvPr>
          <p:cNvSpPr txBox="1"/>
          <p:nvPr/>
        </p:nvSpPr>
        <p:spPr>
          <a:xfrm>
            <a:off x="494763" y="4319748"/>
            <a:ext cx="240785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Elastic </a:t>
            </a:r>
            <a:r>
              <a:rPr lang="en-US" sz="2400" dirty="0" err="1">
                <a:solidFill>
                  <a:schemeClr val="bg1"/>
                </a:solidFill>
              </a:rPr>
              <a:t>Scaleout</a:t>
            </a:r>
            <a:endParaRPr lang="en-US" sz="2400" dirty="0">
              <a:solidFill>
                <a:schemeClr val="bg1"/>
              </a:solidFill>
            </a:endParaRPr>
          </a:p>
        </p:txBody>
      </p:sp>
      <p:sp>
        <p:nvSpPr>
          <p:cNvPr id="20" name="TextBox 19">
            <a:extLst>
              <a:ext uri="{FF2B5EF4-FFF2-40B4-BE49-F238E27FC236}">
                <a16:creationId xmlns:a16="http://schemas.microsoft.com/office/drawing/2014/main" id="{D1BEA3E8-0FE9-4513-8BB8-F8668E1B5340}"/>
              </a:ext>
            </a:extLst>
          </p:cNvPr>
          <p:cNvSpPr txBox="1"/>
          <p:nvPr/>
        </p:nvSpPr>
        <p:spPr>
          <a:xfrm>
            <a:off x="4725799" y="4737312"/>
            <a:ext cx="39624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Well-defined Consistency</a:t>
            </a:r>
          </a:p>
        </p:txBody>
      </p:sp>
      <p:sp>
        <p:nvSpPr>
          <p:cNvPr id="21" name="TextBox 20">
            <a:extLst>
              <a:ext uri="{FF2B5EF4-FFF2-40B4-BE49-F238E27FC236}">
                <a16:creationId xmlns:a16="http://schemas.microsoft.com/office/drawing/2014/main" id="{DB155596-7838-4264-8307-C22A01F9E2E9}"/>
              </a:ext>
            </a:extLst>
          </p:cNvPr>
          <p:cNvSpPr txBox="1"/>
          <p:nvPr/>
        </p:nvSpPr>
        <p:spPr>
          <a:xfrm>
            <a:off x="8656637" y="4232386"/>
            <a:ext cx="33528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Comprehensive SLA</a:t>
            </a:r>
          </a:p>
        </p:txBody>
      </p:sp>
      <p:pic>
        <p:nvPicPr>
          <p:cNvPr id="2" name="Picture 1"/>
          <p:cNvPicPr>
            <a:picLocks noChangeAspect="1"/>
          </p:cNvPicPr>
          <p:nvPr/>
        </p:nvPicPr>
        <p:blipFill>
          <a:blip r:embed="rId15"/>
          <a:stretch>
            <a:fillRect/>
          </a:stretch>
        </p:blipFill>
        <p:spPr>
          <a:xfrm>
            <a:off x="3310840" y="3372593"/>
            <a:ext cx="786384" cy="786384"/>
          </a:xfrm>
          <a:prstGeom prst="rect">
            <a:avLst/>
          </a:prstGeom>
        </p:spPr>
      </p:pic>
      <p:grpSp>
        <p:nvGrpSpPr>
          <p:cNvPr id="23" name="Group 22"/>
          <p:cNvGrpSpPr/>
          <p:nvPr/>
        </p:nvGrpSpPr>
        <p:grpSpPr>
          <a:xfrm>
            <a:off x="5704722" y="2934693"/>
            <a:ext cx="1589003" cy="1550156"/>
            <a:chOff x="6423232" y="2630244"/>
            <a:chExt cx="3987098" cy="3987098"/>
          </a:xfrm>
        </p:grpSpPr>
        <p:sp>
          <p:nvSpPr>
            <p:cNvPr id="24" name="Freeform: Shape 962"/>
            <p:cNvSpPr/>
            <p:nvPr/>
          </p:nvSpPr>
          <p:spPr>
            <a:xfrm>
              <a:off x="6423232" y="2630244"/>
              <a:ext cx="3987098" cy="3987098"/>
            </a:xfrm>
            <a:prstGeom prst="ellipse">
              <a:avLst/>
            </a:prstGeom>
            <a:solidFill>
              <a:srgbClr val="E8F6FA"/>
            </a:solidFill>
            <a:ln w="12700" cap="flat" cmpd="sng" algn="ctr">
              <a:noFill/>
              <a:prstDash val="solid"/>
              <a:miter lim="800000"/>
            </a:ln>
            <a:effectLst/>
          </p:spPr>
          <p:txBody>
            <a:bodyPr rtlCol="0" anchor="ctr"/>
            <a:lstStyle/>
            <a:p>
              <a:pPr algn="ctr" defTabSz="932597">
                <a:defRPr/>
              </a:pPr>
              <a:endParaRPr lang="en-US" sz="1836" kern="0">
                <a:solidFill>
                  <a:srgbClr val="FFFFFF"/>
                </a:solidFill>
                <a:latin typeface="Calibri" panose="020F0502020204030204"/>
                <a:ea typeface=""/>
                <a:cs typeface=""/>
              </a:endParaRPr>
            </a:p>
          </p:txBody>
        </p:sp>
        <p:sp>
          <p:nvSpPr>
            <p:cNvPr id="25" name="Freeform: Shape 260"/>
            <p:cNvSpPr>
              <a:spLocks/>
            </p:cNvSpPr>
            <p:nvPr/>
          </p:nvSpPr>
          <p:spPr bwMode="auto">
            <a:xfrm>
              <a:off x="6545835" y="2829815"/>
              <a:ext cx="3862373" cy="3682908"/>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rgbClr val="B8D432"/>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26" name="Freeform: Shape 262"/>
            <p:cNvSpPr>
              <a:spLocks/>
            </p:cNvSpPr>
            <p:nvPr/>
          </p:nvSpPr>
          <p:spPr bwMode="auto">
            <a:xfrm>
              <a:off x="7739441" y="2829816"/>
              <a:ext cx="78158" cy="78173"/>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71" y="0"/>
                    <a:pt x="78158" y="17499"/>
                    <a:pt x="78158" y="39087"/>
                  </a:cubicBezTo>
                  <a:cubicBezTo>
                    <a:pt x="78158" y="60673"/>
                    <a:pt x="60671" y="78173"/>
                    <a:pt x="39085" y="78173"/>
                  </a:cubicBezTo>
                  <a:cubicBezTo>
                    <a:pt x="17492" y="78173"/>
                    <a:pt x="0" y="60673"/>
                    <a:pt x="0" y="39087"/>
                  </a:cubicBezTo>
                  <a:cubicBezTo>
                    <a:pt x="0" y="17499"/>
                    <a:pt x="17492" y="0"/>
                    <a:pt x="39085"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27" name="Freeform: Shape 263"/>
            <p:cNvSpPr>
              <a:spLocks/>
            </p:cNvSpPr>
            <p:nvPr/>
          </p:nvSpPr>
          <p:spPr bwMode="auto">
            <a:xfrm>
              <a:off x="8397089" y="2829816"/>
              <a:ext cx="78158" cy="78173"/>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62" y="0"/>
                    <a:pt x="78158" y="17499"/>
                    <a:pt x="78158" y="39087"/>
                  </a:cubicBezTo>
                  <a:cubicBezTo>
                    <a:pt x="78158" y="60673"/>
                    <a:pt x="60662" y="78173"/>
                    <a:pt x="39085" y="78173"/>
                  </a:cubicBezTo>
                  <a:cubicBezTo>
                    <a:pt x="17507" y="78173"/>
                    <a:pt x="0" y="60673"/>
                    <a:pt x="0" y="39087"/>
                  </a:cubicBezTo>
                  <a:cubicBezTo>
                    <a:pt x="0" y="17499"/>
                    <a:pt x="17507" y="0"/>
                    <a:pt x="39085"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28" name="Freeform: Shape 264"/>
            <p:cNvSpPr>
              <a:spLocks/>
            </p:cNvSpPr>
            <p:nvPr/>
          </p:nvSpPr>
          <p:spPr bwMode="auto">
            <a:xfrm>
              <a:off x="7552504" y="2914996"/>
              <a:ext cx="78172" cy="78172"/>
            </a:xfrm>
            <a:custGeom>
              <a:avLst/>
              <a:gdLst>
                <a:gd name="connsiteX0" fmla="*/ 39083 w 78172"/>
                <a:gd name="connsiteY0" fmla="*/ 0 h 78172"/>
                <a:gd name="connsiteX1" fmla="*/ 78172 w 78172"/>
                <a:gd name="connsiteY1" fmla="*/ 39087 h 78172"/>
                <a:gd name="connsiteX2" fmla="*/ 39083 w 78172"/>
                <a:gd name="connsiteY2" fmla="*/ 78172 h 78172"/>
                <a:gd name="connsiteX3" fmla="*/ 0 w 78172"/>
                <a:gd name="connsiteY3" fmla="*/ 39087 h 78172"/>
                <a:gd name="connsiteX4" fmla="*/ 39083 w 78172"/>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2">
                  <a:moveTo>
                    <a:pt x="39083" y="0"/>
                  </a:moveTo>
                  <a:cubicBezTo>
                    <a:pt x="60667" y="0"/>
                    <a:pt x="78172" y="17502"/>
                    <a:pt x="78172" y="39087"/>
                  </a:cubicBezTo>
                  <a:cubicBezTo>
                    <a:pt x="78172" y="60674"/>
                    <a:pt x="60667" y="78172"/>
                    <a:pt x="39083" y="78172"/>
                  </a:cubicBezTo>
                  <a:cubicBezTo>
                    <a:pt x="17498" y="78172"/>
                    <a:pt x="0" y="60674"/>
                    <a:pt x="0" y="39087"/>
                  </a:cubicBezTo>
                  <a:cubicBezTo>
                    <a:pt x="0" y="17502"/>
                    <a:pt x="17498" y="0"/>
                    <a:pt x="39083"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29" name="Freeform: Shape 265"/>
            <p:cNvSpPr>
              <a:spLocks/>
            </p:cNvSpPr>
            <p:nvPr/>
          </p:nvSpPr>
          <p:spPr bwMode="auto">
            <a:xfrm>
              <a:off x="7836438" y="2914996"/>
              <a:ext cx="78171" cy="78172"/>
            </a:xfrm>
            <a:custGeom>
              <a:avLst/>
              <a:gdLst>
                <a:gd name="connsiteX0" fmla="*/ 39080 w 78171"/>
                <a:gd name="connsiteY0" fmla="*/ 0 h 78172"/>
                <a:gd name="connsiteX1" fmla="*/ 78171 w 78171"/>
                <a:gd name="connsiteY1" fmla="*/ 39087 h 78172"/>
                <a:gd name="connsiteX2" fmla="*/ 39080 w 78171"/>
                <a:gd name="connsiteY2" fmla="*/ 78172 h 78172"/>
                <a:gd name="connsiteX3" fmla="*/ 0 w 78171"/>
                <a:gd name="connsiteY3" fmla="*/ 39087 h 78172"/>
                <a:gd name="connsiteX4" fmla="*/ 39080 w 7817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2">
                  <a:moveTo>
                    <a:pt x="39080" y="0"/>
                  </a:moveTo>
                  <a:cubicBezTo>
                    <a:pt x="60668" y="0"/>
                    <a:pt x="78171" y="17502"/>
                    <a:pt x="78171" y="39087"/>
                  </a:cubicBezTo>
                  <a:cubicBezTo>
                    <a:pt x="78171" y="60674"/>
                    <a:pt x="60668" y="78172"/>
                    <a:pt x="39080" y="78172"/>
                  </a:cubicBezTo>
                  <a:cubicBezTo>
                    <a:pt x="17496" y="78172"/>
                    <a:pt x="0" y="60674"/>
                    <a:pt x="0" y="39087"/>
                  </a:cubicBezTo>
                  <a:cubicBezTo>
                    <a:pt x="0" y="17502"/>
                    <a:pt x="17496" y="0"/>
                    <a:pt x="39080"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30" name="Freeform: Shape 266"/>
            <p:cNvSpPr>
              <a:spLocks/>
            </p:cNvSpPr>
            <p:nvPr/>
          </p:nvSpPr>
          <p:spPr bwMode="auto">
            <a:xfrm>
              <a:off x="8491709" y="2914996"/>
              <a:ext cx="78198" cy="78172"/>
            </a:xfrm>
            <a:custGeom>
              <a:avLst/>
              <a:gdLst>
                <a:gd name="connsiteX0" fmla="*/ 39098 w 78198"/>
                <a:gd name="connsiteY0" fmla="*/ 0 h 78172"/>
                <a:gd name="connsiteX1" fmla="*/ 78198 w 78198"/>
                <a:gd name="connsiteY1" fmla="*/ 39087 h 78172"/>
                <a:gd name="connsiteX2" fmla="*/ 39098 w 78198"/>
                <a:gd name="connsiteY2" fmla="*/ 78172 h 78172"/>
                <a:gd name="connsiteX3" fmla="*/ 0 w 78198"/>
                <a:gd name="connsiteY3" fmla="*/ 39087 h 78172"/>
                <a:gd name="connsiteX4" fmla="*/ 39098 w 78198"/>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72">
                  <a:moveTo>
                    <a:pt x="39098" y="0"/>
                  </a:moveTo>
                  <a:cubicBezTo>
                    <a:pt x="60690" y="0"/>
                    <a:pt x="78198" y="17501"/>
                    <a:pt x="78198" y="39087"/>
                  </a:cubicBezTo>
                  <a:cubicBezTo>
                    <a:pt x="78198" y="60674"/>
                    <a:pt x="60690" y="78172"/>
                    <a:pt x="39098" y="78172"/>
                  </a:cubicBezTo>
                  <a:cubicBezTo>
                    <a:pt x="17503" y="78172"/>
                    <a:pt x="0" y="60674"/>
                    <a:pt x="0" y="39087"/>
                  </a:cubicBezTo>
                  <a:cubicBezTo>
                    <a:pt x="0" y="17501"/>
                    <a:pt x="17503" y="0"/>
                    <a:pt x="3909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31" name="Freeform: Shape 267"/>
            <p:cNvSpPr>
              <a:spLocks/>
            </p:cNvSpPr>
            <p:nvPr/>
          </p:nvSpPr>
          <p:spPr bwMode="auto">
            <a:xfrm>
              <a:off x="8678634" y="2914996"/>
              <a:ext cx="78181" cy="78172"/>
            </a:xfrm>
            <a:custGeom>
              <a:avLst/>
              <a:gdLst>
                <a:gd name="connsiteX0" fmla="*/ 39087 w 78181"/>
                <a:gd name="connsiteY0" fmla="*/ 0 h 78172"/>
                <a:gd name="connsiteX1" fmla="*/ 78181 w 78181"/>
                <a:gd name="connsiteY1" fmla="*/ 39086 h 78172"/>
                <a:gd name="connsiteX2" fmla="*/ 39087 w 78181"/>
                <a:gd name="connsiteY2" fmla="*/ 78172 h 78172"/>
                <a:gd name="connsiteX3" fmla="*/ 0 w 78181"/>
                <a:gd name="connsiteY3" fmla="*/ 39086 h 78172"/>
                <a:gd name="connsiteX4" fmla="*/ 39087 w 7818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72">
                  <a:moveTo>
                    <a:pt x="39087" y="0"/>
                  </a:moveTo>
                  <a:cubicBezTo>
                    <a:pt x="60677" y="0"/>
                    <a:pt x="78181" y="17501"/>
                    <a:pt x="78181" y="39086"/>
                  </a:cubicBezTo>
                  <a:cubicBezTo>
                    <a:pt x="78181" y="60674"/>
                    <a:pt x="60677" y="78172"/>
                    <a:pt x="39087" y="78172"/>
                  </a:cubicBezTo>
                  <a:cubicBezTo>
                    <a:pt x="17495" y="78172"/>
                    <a:pt x="0" y="60674"/>
                    <a:pt x="0" y="39086"/>
                  </a:cubicBezTo>
                  <a:cubicBezTo>
                    <a:pt x="0" y="17501"/>
                    <a:pt x="17495"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32" name="Freeform: Shape 268"/>
            <p:cNvSpPr>
              <a:spLocks/>
            </p:cNvSpPr>
            <p:nvPr/>
          </p:nvSpPr>
          <p:spPr bwMode="auto">
            <a:xfrm>
              <a:off x="7739441" y="3004900"/>
              <a:ext cx="78157" cy="78180"/>
            </a:xfrm>
            <a:custGeom>
              <a:avLst/>
              <a:gdLst>
                <a:gd name="connsiteX0" fmla="*/ 39083 w 78157"/>
                <a:gd name="connsiteY0" fmla="*/ 0 h 78180"/>
                <a:gd name="connsiteX1" fmla="*/ 78157 w 78157"/>
                <a:gd name="connsiteY1" fmla="*/ 39085 h 78180"/>
                <a:gd name="connsiteX2" fmla="*/ 39083 w 78157"/>
                <a:gd name="connsiteY2" fmla="*/ 78180 h 78180"/>
                <a:gd name="connsiteX3" fmla="*/ 0 w 78157"/>
                <a:gd name="connsiteY3" fmla="*/ 39085 h 78180"/>
                <a:gd name="connsiteX4" fmla="*/ 39083 w 78157"/>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80">
                  <a:moveTo>
                    <a:pt x="39083" y="0"/>
                  </a:moveTo>
                  <a:cubicBezTo>
                    <a:pt x="60671" y="0"/>
                    <a:pt x="78157" y="17500"/>
                    <a:pt x="78157" y="39085"/>
                  </a:cubicBezTo>
                  <a:cubicBezTo>
                    <a:pt x="78157" y="60673"/>
                    <a:pt x="60671" y="78180"/>
                    <a:pt x="39083" y="78180"/>
                  </a:cubicBezTo>
                  <a:cubicBezTo>
                    <a:pt x="17492" y="78180"/>
                    <a:pt x="0" y="60673"/>
                    <a:pt x="0" y="39085"/>
                  </a:cubicBezTo>
                  <a:cubicBezTo>
                    <a:pt x="0" y="17500"/>
                    <a:pt x="17492" y="0"/>
                    <a:pt x="39083"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33" name="Freeform: Shape 269"/>
            <p:cNvSpPr>
              <a:spLocks/>
            </p:cNvSpPr>
            <p:nvPr/>
          </p:nvSpPr>
          <p:spPr bwMode="auto">
            <a:xfrm>
              <a:off x="8397089" y="3004900"/>
              <a:ext cx="78158" cy="78180"/>
            </a:xfrm>
            <a:custGeom>
              <a:avLst/>
              <a:gdLst>
                <a:gd name="connsiteX0" fmla="*/ 39085 w 78158"/>
                <a:gd name="connsiteY0" fmla="*/ 0 h 78180"/>
                <a:gd name="connsiteX1" fmla="*/ 78158 w 78158"/>
                <a:gd name="connsiteY1" fmla="*/ 39085 h 78180"/>
                <a:gd name="connsiteX2" fmla="*/ 39085 w 78158"/>
                <a:gd name="connsiteY2" fmla="*/ 78180 h 78180"/>
                <a:gd name="connsiteX3" fmla="*/ 0 w 78158"/>
                <a:gd name="connsiteY3" fmla="*/ 39085 h 78180"/>
                <a:gd name="connsiteX4" fmla="*/ 39085 w 7815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80">
                  <a:moveTo>
                    <a:pt x="39085" y="0"/>
                  </a:moveTo>
                  <a:cubicBezTo>
                    <a:pt x="60662" y="0"/>
                    <a:pt x="78158" y="17500"/>
                    <a:pt x="78158" y="39085"/>
                  </a:cubicBezTo>
                  <a:cubicBezTo>
                    <a:pt x="78158" y="60673"/>
                    <a:pt x="60662" y="78180"/>
                    <a:pt x="39085" y="78180"/>
                  </a:cubicBezTo>
                  <a:cubicBezTo>
                    <a:pt x="17507" y="78180"/>
                    <a:pt x="0" y="60673"/>
                    <a:pt x="0" y="39085"/>
                  </a:cubicBezTo>
                  <a:cubicBezTo>
                    <a:pt x="0" y="17500"/>
                    <a:pt x="17507" y="0"/>
                    <a:pt x="39085"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34" name="Freeform: Shape 270"/>
            <p:cNvSpPr>
              <a:spLocks/>
            </p:cNvSpPr>
            <p:nvPr/>
          </p:nvSpPr>
          <p:spPr bwMode="auto">
            <a:xfrm>
              <a:off x="8491709" y="3004900"/>
              <a:ext cx="78198" cy="78180"/>
            </a:xfrm>
            <a:custGeom>
              <a:avLst/>
              <a:gdLst>
                <a:gd name="connsiteX0" fmla="*/ 39098 w 78198"/>
                <a:gd name="connsiteY0" fmla="*/ 0 h 78180"/>
                <a:gd name="connsiteX1" fmla="*/ 78198 w 78198"/>
                <a:gd name="connsiteY1" fmla="*/ 39085 h 78180"/>
                <a:gd name="connsiteX2" fmla="*/ 39098 w 78198"/>
                <a:gd name="connsiteY2" fmla="*/ 78180 h 78180"/>
                <a:gd name="connsiteX3" fmla="*/ 0 w 78198"/>
                <a:gd name="connsiteY3" fmla="*/ 39085 h 78180"/>
                <a:gd name="connsiteX4" fmla="*/ 39098 w 7819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80">
                  <a:moveTo>
                    <a:pt x="39098" y="0"/>
                  </a:moveTo>
                  <a:cubicBezTo>
                    <a:pt x="60690" y="0"/>
                    <a:pt x="78198" y="17500"/>
                    <a:pt x="78198" y="39085"/>
                  </a:cubicBezTo>
                  <a:cubicBezTo>
                    <a:pt x="78198" y="60673"/>
                    <a:pt x="60690" y="78180"/>
                    <a:pt x="39098" y="78180"/>
                  </a:cubicBezTo>
                  <a:cubicBezTo>
                    <a:pt x="17503" y="78180"/>
                    <a:pt x="0" y="60673"/>
                    <a:pt x="0" y="39085"/>
                  </a:cubicBezTo>
                  <a:cubicBezTo>
                    <a:pt x="0" y="17500"/>
                    <a:pt x="17503" y="0"/>
                    <a:pt x="3909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35" name="Freeform: Shape 271"/>
            <p:cNvSpPr>
              <a:spLocks/>
            </p:cNvSpPr>
            <p:nvPr/>
          </p:nvSpPr>
          <p:spPr bwMode="auto">
            <a:xfrm>
              <a:off x="9338735" y="3004900"/>
              <a:ext cx="78174" cy="78180"/>
            </a:xfrm>
            <a:custGeom>
              <a:avLst/>
              <a:gdLst>
                <a:gd name="connsiteX0" fmla="*/ 39087 w 78174"/>
                <a:gd name="connsiteY0" fmla="*/ 0 h 78180"/>
                <a:gd name="connsiteX1" fmla="*/ 78174 w 78174"/>
                <a:gd name="connsiteY1" fmla="*/ 39085 h 78180"/>
                <a:gd name="connsiteX2" fmla="*/ 39087 w 78174"/>
                <a:gd name="connsiteY2" fmla="*/ 78180 h 78180"/>
                <a:gd name="connsiteX3" fmla="*/ 0 w 78174"/>
                <a:gd name="connsiteY3" fmla="*/ 39085 h 78180"/>
                <a:gd name="connsiteX4" fmla="*/ 39087 w 78174"/>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80">
                  <a:moveTo>
                    <a:pt x="39087" y="0"/>
                  </a:moveTo>
                  <a:cubicBezTo>
                    <a:pt x="60674" y="0"/>
                    <a:pt x="78174" y="17500"/>
                    <a:pt x="78174" y="39085"/>
                  </a:cubicBezTo>
                  <a:cubicBezTo>
                    <a:pt x="78174" y="60673"/>
                    <a:pt x="60674" y="78180"/>
                    <a:pt x="39087" y="78180"/>
                  </a:cubicBezTo>
                  <a:cubicBezTo>
                    <a:pt x="17500" y="78180"/>
                    <a:pt x="0" y="60673"/>
                    <a:pt x="0" y="39085"/>
                  </a:cubicBezTo>
                  <a:cubicBezTo>
                    <a:pt x="0" y="17500"/>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36" name="Freeform: Shape 272"/>
            <p:cNvSpPr>
              <a:spLocks/>
            </p:cNvSpPr>
            <p:nvPr/>
          </p:nvSpPr>
          <p:spPr bwMode="auto">
            <a:xfrm>
              <a:off x="7176354" y="3087715"/>
              <a:ext cx="78178" cy="78171"/>
            </a:xfrm>
            <a:custGeom>
              <a:avLst/>
              <a:gdLst>
                <a:gd name="connsiteX0" fmla="*/ 39077 w 78178"/>
                <a:gd name="connsiteY0" fmla="*/ 0 h 78171"/>
                <a:gd name="connsiteX1" fmla="*/ 78178 w 78178"/>
                <a:gd name="connsiteY1" fmla="*/ 39086 h 78171"/>
                <a:gd name="connsiteX2" fmla="*/ 39077 w 78178"/>
                <a:gd name="connsiteY2" fmla="*/ 78171 h 78171"/>
                <a:gd name="connsiteX3" fmla="*/ 0 w 78178"/>
                <a:gd name="connsiteY3" fmla="*/ 39086 h 78171"/>
                <a:gd name="connsiteX4" fmla="*/ 39077 w 7817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1">
                  <a:moveTo>
                    <a:pt x="39077" y="0"/>
                  </a:moveTo>
                  <a:cubicBezTo>
                    <a:pt x="60680" y="0"/>
                    <a:pt x="78178" y="17499"/>
                    <a:pt x="78178" y="39086"/>
                  </a:cubicBezTo>
                  <a:cubicBezTo>
                    <a:pt x="78178" y="60672"/>
                    <a:pt x="60680" y="78171"/>
                    <a:pt x="39077" y="78171"/>
                  </a:cubicBezTo>
                  <a:cubicBezTo>
                    <a:pt x="17504" y="78171"/>
                    <a:pt x="0" y="60672"/>
                    <a:pt x="0" y="39086"/>
                  </a:cubicBezTo>
                  <a:cubicBezTo>
                    <a:pt x="0" y="17499"/>
                    <a:pt x="17504" y="0"/>
                    <a:pt x="3907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37" name="Freeform: Shape 273"/>
            <p:cNvSpPr>
              <a:spLocks/>
            </p:cNvSpPr>
            <p:nvPr/>
          </p:nvSpPr>
          <p:spPr bwMode="auto">
            <a:xfrm>
              <a:off x="7270995" y="3087715"/>
              <a:ext cx="78165" cy="78171"/>
            </a:xfrm>
            <a:custGeom>
              <a:avLst/>
              <a:gdLst>
                <a:gd name="connsiteX0" fmla="*/ 39082 w 78165"/>
                <a:gd name="connsiteY0" fmla="*/ 0 h 78171"/>
                <a:gd name="connsiteX1" fmla="*/ 78165 w 78165"/>
                <a:gd name="connsiteY1" fmla="*/ 39086 h 78171"/>
                <a:gd name="connsiteX2" fmla="*/ 39082 w 78165"/>
                <a:gd name="connsiteY2" fmla="*/ 78171 h 78171"/>
                <a:gd name="connsiteX3" fmla="*/ 0 w 78165"/>
                <a:gd name="connsiteY3" fmla="*/ 39086 h 78171"/>
                <a:gd name="connsiteX4" fmla="*/ 39082 w 78165"/>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1">
                  <a:moveTo>
                    <a:pt x="39082" y="0"/>
                  </a:moveTo>
                  <a:cubicBezTo>
                    <a:pt x="60665" y="0"/>
                    <a:pt x="78165" y="17499"/>
                    <a:pt x="78165" y="39086"/>
                  </a:cubicBezTo>
                  <a:cubicBezTo>
                    <a:pt x="78165" y="60672"/>
                    <a:pt x="60665" y="78171"/>
                    <a:pt x="39082" y="78171"/>
                  </a:cubicBezTo>
                  <a:cubicBezTo>
                    <a:pt x="17490" y="78171"/>
                    <a:pt x="0" y="60672"/>
                    <a:pt x="0" y="39086"/>
                  </a:cubicBezTo>
                  <a:cubicBezTo>
                    <a:pt x="0" y="17499"/>
                    <a:pt x="17490" y="0"/>
                    <a:pt x="39082"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38" name="Freeform: Shape 274"/>
            <p:cNvSpPr>
              <a:spLocks/>
            </p:cNvSpPr>
            <p:nvPr/>
          </p:nvSpPr>
          <p:spPr bwMode="auto">
            <a:xfrm>
              <a:off x="7363256" y="3087715"/>
              <a:ext cx="78160" cy="78171"/>
            </a:xfrm>
            <a:custGeom>
              <a:avLst/>
              <a:gdLst>
                <a:gd name="connsiteX0" fmla="*/ 39081 w 78160"/>
                <a:gd name="connsiteY0" fmla="*/ 0 h 78171"/>
                <a:gd name="connsiteX1" fmla="*/ 78160 w 78160"/>
                <a:gd name="connsiteY1" fmla="*/ 39086 h 78171"/>
                <a:gd name="connsiteX2" fmla="*/ 39081 w 78160"/>
                <a:gd name="connsiteY2" fmla="*/ 78171 h 78171"/>
                <a:gd name="connsiteX3" fmla="*/ 0 w 78160"/>
                <a:gd name="connsiteY3" fmla="*/ 39086 h 78171"/>
                <a:gd name="connsiteX4" fmla="*/ 39081 w 78160"/>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1">
                  <a:moveTo>
                    <a:pt x="39081" y="0"/>
                  </a:moveTo>
                  <a:cubicBezTo>
                    <a:pt x="60664" y="0"/>
                    <a:pt x="78160" y="17499"/>
                    <a:pt x="78160" y="39086"/>
                  </a:cubicBezTo>
                  <a:cubicBezTo>
                    <a:pt x="78160" y="60672"/>
                    <a:pt x="60664" y="78171"/>
                    <a:pt x="39081" y="78171"/>
                  </a:cubicBezTo>
                  <a:cubicBezTo>
                    <a:pt x="17497" y="78171"/>
                    <a:pt x="0" y="60672"/>
                    <a:pt x="0" y="39086"/>
                  </a:cubicBezTo>
                  <a:cubicBezTo>
                    <a:pt x="0" y="17499"/>
                    <a:pt x="17497" y="0"/>
                    <a:pt x="39081"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39" name="Freeform: Shape 275"/>
            <p:cNvSpPr>
              <a:spLocks/>
            </p:cNvSpPr>
            <p:nvPr/>
          </p:nvSpPr>
          <p:spPr bwMode="auto">
            <a:xfrm>
              <a:off x="7926335" y="3087715"/>
              <a:ext cx="78188" cy="78171"/>
            </a:xfrm>
            <a:custGeom>
              <a:avLst/>
              <a:gdLst>
                <a:gd name="connsiteX0" fmla="*/ 39096 w 78188"/>
                <a:gd name="connsiteY0" fmla="*/ 0 h 78171"/>
                <a:gd name="connsiteX1" fmla="*/ 78188 w 78188"/>
                <a:gd name="connsiteY1" fmla="*/ 39085 h 78171"/>
                <a:gd name="connsiteX2" fmla="*/ 39096 w 78188"/>
                <a:gd name="connsiteY2" fmla="*/ 78171 h 78171"/>
                <a:gd name="connsiteX3" fmla="*/ 0 w 78188"/>
                <a:gd name="connsiteY3" fmla="*/ 39085 h 78171"/>
                <a:gd name="connsiteX4" fmla="*/ 39096 w 7818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8" h="78171">
                  <a:moveTo>
                    <a:pt x="39096" y="0"/>
                  </a:moveTo>
                  <a:cubicBezTo>
                    <a:pt x="60682" y="0"/>
                    <a:pt x="78188" y="17499"/>
                    <a:pt x="78188" y="39085"/>
                  </a:cubicBezTo>
                  <a:cubicBezTo>
                    <a:pt x="78188" y="60672"/>
                    <a:pt x="60682" y="78171"/>
                    <a:pt x="39096" y="78171"/>
                  </a:cubicBezTo>
                  <a:cubicBezTo>
                    <a:pt x="17502" y="78171"/>
                    <a:pt x="0" y="60672"/>
                    <a:pt x="0" y="39085"/>
                  </a:cubicBezTo>
                  <a:cubicBezTo>
                    <a:pt x="0" y="17499"/>
                    <a:pt x="17502" y="0"/>
                    <a:pt x="39096"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40" name="Freeform: Shape 276"/>
            <p:cNvSpPr>
              <a:spLocks/>
            </p:cNvSpPr>
            <p:nvPr/>
          </p:nvSpPr>
          <p:spPr bwMode="auto">
            <a:xfrm>
              <a:off x="8210185" y="3087715"/>
              <a:ext cx="78173" cy="78171"/>
            </a:xfrm>
            <a:custGeom>
              <a:avLst/>
              <a:gdLst>
                <a:gd name="connsiteX0" fmla="*/ 39084 w 78173"/>
                <a:gd name="connsiteY0" fmla="*/ 0 h 78171"/>
                <a:gd name="connsiteX1" fmla="*/ 78173 w 78173"/>
                <a:gd name="connsiteY1" fmla="*/ 39085 h 78171"/>
                <a:gd name="connsiteX2" fmla="*/ 39084 w 78173"/>
                <a:gd name="connsiteY2" fmla="*/ 78171 h 78171"/>
                <a:gd name="connsiteX3" fmla="*/ 0 w 78173"/>
                <a:gd name="connsiteY3" fmla="*/ 39085 h 78171"/>
                <a:gd name="connsiteX4" fmla="*/ 39084 w 78173"/>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1">
                  <a:moveTo>
                    <a:pt x="39084" y="0"/>
                  </a:moveTo>
                  <a:cubicBezTo>
                    <a:pt x="60664" y="0"/>
                    <a:pt x="78173" y="17499"/>
                    <a:pt x="78173" y="39085"/>
                  </a:cubicBezTo>
                  <a:cubicBezTo>
                    <a:pt x="78173" y="60672"/>
                    <a:pt x="60664" y="78171"/>
                    <a:pt x="39084" y="78171"/>
                  </a:cubicBezTo>
                  <a:cubicBezTo>
                    <a:pt x="17490" y="78171"/>
                    <a:pt x="0" y="60672"/>
                    <a:pt x="0" y="39085"/>
                  </a:cubicBezTo>
                  <a:cubicBezTo>
                    <a:pt x="0" y="17499"/>
                    <a:pt x="17490" y="0"/>
                    <a:pt x="39084"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41" name="Freeform: Shape 277"/>
            <p:cNvSpPr>
              <a:spLocks/>
            </p:cNvSpPr>
            <p:nvPr/>
          </p:nvSpPr>
          <p:spPr bwMode="auto">
            <a:xfrm>
              <a:off x="7457876" y="3179987"/>
              <a:ext cx="78162" cy="78175"/>
            </a:xfrm>
            <a:custGeom>
              <a:avLst/>
              <a:gdLst>
                <a:gd name="connsiteX0" fmla="*/ 39082 w 78162"/>
                <a:gd name="connsiteY0" fmla="*/ 0 h 78175"/>
                <a:gd name="connsiteX1" fmla="*/ 78162 w 78162"/>
                <a:gd name="connsiteY1" fmla="*/ 39088 h 78175"/>
                <a:gd name="connsiteX2" fmla="*/ 39082 w 78162"/>
                <a:gd name="connsiteY2" fmla="*/ 78175 h 78175"/>
                <a:gd name="connsiteX3" fmla="*/ 0 w 78162"/>
                <a:gd name="connsiteY3" fmla="*/ 39088 h 78175"/>
                <a:gd name="connsiteX4" fmla="*/ 39082 w 78162"/>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2" h="78175">
                  <a:moveTo>
                    <a:pt x="39082" y="0"/>
                  </a:moveTo>
                  <a:cubicBezTo>
                    <a:pt x="60666" y="0"/>
                    <a:pt x="78162" y="17499"/>
                    <a:pt x="78162" y="39088"/>
                  </a:cubicBezTo>
                  <a:cubicBezTo>
                    <a:pt x="78162" y="60674"/>
                    <a:pt x="60666" y="78175"/>
                    <a:pt x="39082" y="78175"/>
                  </a:cubicBezTo>
                  <a:cubicBezTo>
                    <a:pt x="17501" y="78175"/>
                    <a:pt x="0" y="60674"/>
                    <a:pt x="0" y="39088"/>
                  </a:cubicBezTo>
                  <a:cubicBezTo>
                    <a:pt x="0" y="17499"/>
                    <a:pt x="17501" y="0"/>
                    <a:pt x="39082"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42" name="Freeform: Shape 278"/>
            <p:cNvSpPr>
              <a:spLocks/>
            </p:cNvSpPr>
            <p:nvPr/>
          </p:nvSpPr>
          <p:spPr bwMode="auto">
            <a:xfrm>
              <a:off x="8397089" y="3179987"/>
              <a:ext cx="78158" cy="78175"/>
            </a:xfrm>
            <a:custGeom>
              <a:avLst/>
              <a:gdLst>
                <a:gd name="connsiteX0" fmla="*/ 39085 w 78158"/>
                <a:gd name="connsiteY0" fmla="*/ 0 h 78175"/>
                <a:gd name="connsiteX1" fmla="*/ 78158 w 78158"/>
                <a:gd name="connsiteY1" fmla="*/ 39088 h 78175"/>
                <a:gd name="connsiteX2" fmla="*/ 39085 w 78158"/>
                <a:gd name="connsiteY2" fmla="*/ 78175 h 78175"/>
                <a:gd name="connsiteX3" fmla="*/ 0 w 78158"/>
                <a:gd name="connsiteY3" fmla="*/ 39088 h 78175"/>
                <a:gd name="connsiteX4" fmla="*/ 39085 w 7815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5">
                  <a:moveTo>
                    <a:pt x="39085" y="0"/>
                  </a:moveTo>
                  <a:cubicBezTo>
                    <a:pt x="60662" y="0"/>
                    <a:pt x="78158" y="17499"/>
                    <a:pt x="78158" y="39088"/>
                  </a:cubicBezTo>
                  <a:cubicBezTo>
                    <a:pt x="78158" y="60674"/>
                    <a:pt x="60662" y="78175"/>
                    <a:pt x="39085" y="78175"/>
                  </a:cubicBezTo>
                  <a:cubicBezTo>
                    <a:pt x="17507" y="78175"/>
                    <a:pt x="0" y="60674"/>
                    <a:pt x="0" y="39088"/>
                  </a:cubicBezTo>
                  <a:cubicBezTo>
                    <a:pt x="0" y="17499"/>
                    <a:pt x="17507" y="0"/>
                    <a:pt x="39085"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43" name="Freeform: Shape 279"/>
            <p:cNvSpPr>
              <a:spLocks/>
            </p:cNvSpPr>
            <p:nvPr/>
          </p:nvSpPr>
          <p:spPr bwMode="auto">
            <a:xfrm>
              <a:off x="7176351" y="3260429"/>
              <a:ext cx="78178" cy="78175"/>
            </a:xfrm>
            <a:custGeom>
              <a:avLst/>
              <a:gdLst>
                <a:gd name="connsiteX0" fmla="*/ 39080 w 78178"/>
                <a:gd name="connsiteY0" fmla="*/ 0 h 78175"/>
                <a:gd name="connsiteX1" fmla="*/ 78178 w 78178"/>
                <a:gd name="connsiteY1" fmla="*/ 39086 h 78175"/>
                <a:gd name="connsiteX2" fmla="*/ 39080 w 78178"/>
                <a:gd name="connsiteY2" fmla="*/ 78175 h 78175"/>
                <a:gd name="connsiteX3" fmla="*/ 0 w 78178"/>
                <a:gd name="connsiteY3" fmla="*/ 39086 h 78175"/>
                <a:gd name="connsiteX4" fmla="*/ 39080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80" y="0"/>
                  </a:moveTo>
                  <a:cubicBezTo>
                    <a:pt x="60682" y="0"/>
                    <a:pt x="78178" y="17502"/>
                    <a:pt x="78178" y="39086"/>
                  </a:cubicBezTo>
                  <a:cubicBezTo>
                    <a:pt x="78178" y="60674"/>
                    <a:pt x="60682" y="78175"/>
                    <a:pt x="39080" y="78175"/>
                  </a:cubicBezTo>
                  <a:cubicBezTo>
                    <a:pt x="17506" y="78175"/>
                    <a:pt x="0" y="60674"/>
                    <a:pt x="0" y="39086"/>
                  </a:cubicBezTo>
                  <a:cubicBezTo>
                    <a:pt x="0" y="17502"/>
                    <a:pt x="17506" y="0"/>
                    <a:pt x="39080"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44" name="Freeform: Shape 280"/>
            <p:cNvSpPr>
              <a:spLocks/>
            </p:cNvSpPr>
            <p:nvPr/>
          </p:nvSpPr>
          <p:spPr bwMode="auto">
            <a:xfrm>
              <a:off x="7552500" y="3260429"/>
              <a:ext cx="78171" cy="78175"/>
            </a:xfrm>
            <a:custGeom>
              <a:avLst/>
              <a:gdLst>
                <a:gd name="connsiteX0" fmla="*/ 39083 w 78171"/>
                <a:gd name="connsiteY0" fmla="*/ 0 h 78175"/>
                <a:gd name="connsiteX1" fmla="*/ 78171 w 78171"/>
                <a:gd name="connsiteY1" fmla="*/ 39086 h 78175"/>
                <a:gd name="connsiteX2" fmla="*/ 39083 w 78171"/>
                <a:gd name="connsiteY2" fmla="*/ 78175 h 78175"/>
                <a:gd name="connsiteX3" fmla="*/ 0 w 78171"/>
                <a:gd name="connsiteY3" fmla="*/ 39086 h 78175"/>
                <a:gd name="connsiteX4" fmla="*/ 39083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3" y="0"/>
                  </a:moveTo>
                  <a:cubicBezTo>
                    <a:pt x="60667" y="0"/>
                    <a:pt x="78171" y="17501"/>
                    <a:pt x="78171" y="39086"/>
                  </a:cubicBezTo>
                  <a:cubicBezTo>
                    <a:pt x="78171" y="60674"/>
                    <a:pt x="60667" y="78175"/>
                    <a:pt x="39083" y="78175"/>
                  </a:cubicBezTo>
                  <a:cubicBezTo>
                    <a:pt x="17498" y="78175"/>
                    <a:pt x="0" y="60674"/>
                    <a:pt x="0" y="39086"/>
                  </a:cubicBezTo>
                  <a:cubicBezTo>
                    <a:pt x="0" y="17501"/>
                    <a:pt x="17498" y="0"/>
                    <a:pt x="39083"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45" name="Freeform: Shape 281"/>
            <p:cNvSpPr>
              <a:spLocks/>
            </p:cNvSpPr>
            <p:nvPr/>
          </p:nvSpPr>
          <p:spPr bwMode="auto">
            <a:xfrm>
              <a:off x="8210185" y="3260429"/>
              <a:ext cx="78173" cy="78175"/>
            </a:xfrm>
            <a:custGeom>
              <a:avLst/>
              <a:gdLst>
                <a:gd name="connsiteX0" fmla="*/ 39084 w 78173"/>
                <a:gd name="connsiteY0" fmla="*/ 0 h 78175"/>
                <a:gd name="connsiteX1" fmla="*/ 78173 w 78173"/>
                <a:gd name="connsiteY1" fmla="*/ 39086 h 78175"/>
                <a:gd name="connsiteX2" fmla="*/ 39084 w 78173"/>
                <a:gd name="connsiteY2" fmla="*/ 78175 h 78175"/>
                <a:gd name="connsiteX3" fmla="*/ 0 w 78173"/>
                <a:gd name="connsiteY3" fmla="*/ 39086 h 78175"/>
                <a:gd name="connsiteX4" fmla="*/ 39084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4" y="0"/>
                  </a:moveTo>
                  <a:cubicBezTo>
                    <a:pt x="60664" y="0"/>
                    <a:pt x="78173" y="17501"/>
                    <a:pt x="78173" y="39086"/>
                  </a:cubicBezTo>
                  <a:cubicBezTo>
                    <a:pt x="78173" y="60674"/>
                    <a:pt x="60664" y="78175"/>
                    <a:pt x="39084" y="78175"/>
                  </a:cubicBezTo>
                  <a:cubicBezTo>
                    <a:pt x="17490" y="78175"/>
                    <a:pt x="0" y="60674"/>
                    <a:pt x="0" y="39086"/>
                  </a:cubicBezTo>
                  <a:cubicBezTo>
                    <a:pt x="0" y="17501"/>
                    <a:pt x="17490" y="0"/>
                    <a:pt x="39084"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46" name="Freeform: Shape 282"/>
            <p:cNvSpPr>
              <a:spLocks/>
            </p:cNvSpPr>
            <p:nvPr/>
          </p:nvSpPr>
          <p:spPr bwMode="auto">
            <a:xfrm>
              <a:off x="8586371" y="3260429"/>
              <a:ext cx="78166" cy="78175"/>
            </a:xfrm>
            <a:custGeom>
              <a:avLst/>
              <a:gdLst>
                <a:gd name="connsiteX0" fmla="*/ 39081 w 78166"/>
                <a:gd name="connsiteY0" fmla="*/ 0 h 78175"/>
                <a:gd name="connsiteX1" fmla="*/ 78166 w 78166"/>
                <a:gd name="connsiteY1" fmla="*/ 39086 h 78175"/>
                <a:gd name="connsiteX2" fmla="*/ 39081 w 78166"/>
                <a:gd name="connsiteY2" fmla="*/ 78175 h 78175"/>
                <a:gd name="connsiteX3" fmla="*/ 0 w 78166"/>
                <a:gd name="connsiteY3" fmla="*/ 39086 h 78175"/>
                <a:gd name="connsiteX4" fmla="*/ 39081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81" y="0"/>
                  </a:moveTo>
                  <a:cubicBezTo>
                    <a:pt x="60674" y="0"/>
                    <a:pt x="78166" y="17501"/>
                    <a:pt x="78166" y="39086"/>
                  </a:cubicBezTo>
                  <a:cubicBezTo>
                    <a:pt x="78166" y="60674"/>
                    <a:pt x="60674" y="78175"/>
                    <a:pt x="39081" y="78175"/>
                  </a:cubicBezTo>
                  <a:cubicBezTo>
                    <a:pt x="17499" y="78175"/>
                    <a:pt x="0" y="60674"/>
                    <a:pt x="0" y="39086"/>
                  </a:cubicBezTo>
                  <a:cubicBezTo>
                    <a:pt x="0" y="17501"/>
                    <a:pt x="17499" y="0"/>
                    <a:pt x="39081"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47" name="Freeform: Shape 283"/>
            <p:cNvSpPr>
              <a:spLocks/>
            </p:cNvSpPr>
            <p:nvPr/>
          </p:nvSpPr>
          <p:spPr bwMode="auto">
            <a:xfrm>
              <a:off x="9525649" y="3260429"/>
              <a:ext cx="78174" cy="78176"/>
            </a:xfrm>
            <a:custGeom>
              <a:avLst/>
              <a:gdLst>
                <a:gd name="connsiteX0" fmla="*/ 39087 w 78174"/>
                <a:gd name="connsiteY0" fmla="*/ 0 h 78176"/>
                <a:gd name="connsiteX1" fmla="*/ 78174 w 78174"/>
                <a:gd name="connsiteY1" fmla="*/ 39087 h 78176"/>
                <a:gd name="connsiteX2" fmla="*/ 39087 w 78174"/>
                <a:gd name="connsiteY2" fmla="*/ 78176 h 78176"/>
                <a:gd name="connsiteX3" fmla="*/ 0 w 78174"/>
                <a:gd name="connsiteY3" fmla="*/ 39087 h 78176"/>
                <a:gd name="connsiteX4" fmla="*/ 39087 w 78174"/>
                <a:gd name="connsiteY4" fmla="*/ 0 h 78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6">
                  <a:moveTo>
                    <a:pt x="39087" y="0"/>
                  </a:moveTo>
                  <a:cubicBezTo>
                    <a:pt x="60674" y="0"/>
                    <a:pt x="78174" y="17501"/>
                    <a:pt x="78174" y="39087"/>
                  </a:cubicBezTo>
                  <a:cubicBezTo>
                    <a:pt x="78174" y="60673"/>
                    <a:pt x="60674" y="78176"/>
                    <a:pt x="39087" y="78176"/>
                  </a:cubicBezTo>
                  <a:cubicBezTo>
                    <a:pt x="17500" y="78176"/>
                    <a:pt x="0" y="60673"/>
                    <a:pt x="0" y="39087"/>
                  </a:cubicBezTo>
                  <a:cubicBezTo>
                    <a:pt x="0" y="17501"/>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48" name="Freeform: Shape 284"/>
            <p:cNvSpPr>
              <a:spLocks/>
            </p:cNvSpPr>
            <p:nvPr/>
          </p:nvSpPr>
          <p:spPr bwMode="auto">
            <a:xfrm>
              <a:off x="7739432" y="3343241"/>
              <a:ext cx="78157" cy="78156"/>
            </a:xfrm>
            <a:custGeom>
              <a:avLst/>
              <a:gdLst>
                <a:gd name="connsiteX0" fmla="*/ 39084 w 78157"/>
                <a:gd name="connsiteY0" fmla="*/ 0 h 78156"/>
                <a:gd name="connsiteX1" fmla="*/ 78157 w 78157"/>
                <a:gd name="connsiteY1" fmla="*/ 39087 h 78156"/>
                <a:gd name="connsiteX2" fmla="*/ 39084 w 78157"/>
                <a:gd name="connsiteY2" fmla="*/ 78156 h 78156"/>
                <a:gd name="connsiteX3" fmla="*/ 0 w 78157"/>
                <a:gd name="connsiteY3" fmla="*/ 39087 h 78156"/>
                <a:gd name="connsiteX4" fmla="*/ 39084 w 78157"/>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56">
                  <a:moveTo>
                    <a:pt x="39084" y="0"/>
                  </a:moveTo>
                  <a:cubicBezTo>
                    <a:pt x="60670" y="0"/>
                    <a:pt x="78157" y="17499"/>
                    <a:pt x="78157" y="39087"/>
                  </a:cubicBezTo>
                  <a:cubicBezTo>
                    <a:pt x="78157" y="60656"/>
                    <a:pt x="60670" y="78156"/>
                    <a:pt x="39084" y="78156"/>
                  </a:cubicBezTo>
                  <a:cubicBezTo>
                    <a:pt x="17492" y="78156"/>
                    <a:pt x="0" y="60656"/>
                    <a:pt x="0" y="39087"/>
                  </a:cubicBezTo>
                  <a:cubicBezTo>
                    <a:pt x="0" y="17499"/>
                    <a:pt x="17492" y="0"/>
                    <a:pt x="39084"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49" name="Freeform: Shape 285"/>
            <p:cNvSpPr>
              <a:spLocks/>
            </p:cNvSpPr>
            <p:nvPr/>
          </p:nvSpPr>
          <p:spPr bwMode="auto">
            <a:xfrm>
              <a:off x="8210185" y="3343241"/>
              <a:ext cx="78171" cy="78156"/>
            </a:xfrm>
            <a:custGeom>
              <a:avLst/>
              <a:gdLst>
                <a:gd name="connsiteX0" fmla="*/ 39081 w 78171"/>
                <a:gd name="connsiteY0" fmla="*/ 0 h 78156"/>
                <a:gd name="connsiteX1" fmla="*/ 78171 w 78171"/>
                <a:gd name="connsiteY1" fmla="*/ 39087 h 78156"/>
                <a:gd name="connsiteX2" fmla="*/ 39081 w 78171"/>
                <a:gd name="connsiteY2" fmla="*/ 78156 h 78156"/>
                <a:gd name="connsiteX3" fmla="*/ 0 w 78171"/>
                <a:gd name="connsiteY3" fmla="*/ 39087 h 78156"/>
                <a:gd name="connsiteX4" fmla="*/ 39081 w 78171"/>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56">
                  <a:moveTo>
                    <a:pt x="39081" y="0"/>
                  </a:moveTo>
                  <a:cubicBezTo>
                    <a:pt x="60660" y="0"/>
                    <a:pt x="78171" y="17499"/>
                    <a:pt x="78171" y="39087"/>
                  </a:cubicBezTo>
                  <a:cubicBezTo>
                    <a:pt x="78171" y="60656"/>
                    <a:pt x="60660" y="78156"/>
                    <a:pt x="39081" y="78156"/>
                  </a:cubicBezTo>
                  <a:cubicBezTo>
                    <a:pt x="17488" y="78156"/>
                    <a:pt x="0" y="60656"/>
                    <a:pt x="0" y="39087"/>
                  </a:cubicBezTo>
                  <a:cubicBezTo>
                    <a:pt x="0" y="17499"/>
                    <a:pt x="17488" y="0"/>
                    <a:pt x="39081"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50" name="Freeform: Shape 286"/>
            <p:cNvSpPr>
              <a:spLocks/>
            </p:cNvSpPr>
            <p:nvPr/>
          </p:nvSpPr>
          <p:spPr bwMode="auto">
            <a:xfrm>
              <a:off x="8397089" y="3343241"/>
              <a:ext cx="78158" cy="78156"/>
            </a:xfrm>
            <a:custGeom>
              <a:avLst/>
              <a:gdLst>
                <a:gd name="connsiteX0" fmla="*/ 39085 w 78158"/>
                <a:gd name="connsiteY0" fmla="*/ 0 h 78156"/>
                <a:gd name="connsiteX1" fmla="*/ 78158 w 78158"/>
                <a:gd name="connsiteY1" fmla="*/ 39087 h 78156"/>
                <a:gd name="connsiteX2" fmla="*/ 39085 w 78158"/>
                <a:gd name="connsiteY2" fmla="*/ 78156 h 78156"/>
                <a:gd name="connsiteX3" fmla="*/ 0 w 78158"/>
                <a:gd name="connsiteY3" fmla="*/ 39087 h 78156"/>
                <a:gd name="connsiteX4" fmla="*/ 39085 w 78158"/>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56">
                  <a:moveTo>
                    <a:pt x="39085" y="0"/>
                  </a:moveTo>
                  <a:cubicBezTo>
                    <a:pt x="60662" y="0"/>
                    <a:pt x="78158" y="17499"/>
                    <a:pt x="78158" y="39087"/>
                  </a:cubicBezTo>
                  <a:cubicBezTo>
                    <a:pt x="78158" y="60656"/>
                    <a:pt x="60662" y="78156"/>
                    <a:pt x="39085" y="78156"/>
                  </a:cubicBezTo>
                  <a:cubicBezTo>
                    <a:pt x="17507" y="78156"/>
                    <a:pt x="0" y="60656"/>
                    <a:pt x="0" y="39087"/>
                  </a:cubicBezTo>
                  <a:cubicBezTo>
                    <a:pt x="0" y="17499"/>
                    <a:pt x="17507" y="0"/>
                    <a:pt x="39085"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51" name="Freeform: Shape 287"/>
            <p:cNvSpPr>
              <a:spLocks/>
            </p:cNvSpPr>
            <p:nvPr/>
          </p:nvSpPr>
          <p:spPr bwMode="auto">
            <a:xfrm>
              <a:off x="8491707" y="3343241"/>
              <a:ext cx="78195" cy="78156"/>
            </a:xfrm>
            <a:custGeom>
              <a:avLst/>
              <a:gdLst>
                <a:gd name="connsiteX0" fmla="*/ 39098 w 78195"/>
                <a:gd name="connsiteY0" fmla="*/ 0 h 78156"/>
                <a:gd name="connsiteX1" fmla="*/ 78195 w 78195"/>
                <a:gd name="connsiteY1" fmla="*/ 39087 h 78156"/>
                <a:gd name="connsiteX2" fmla="*/ 39098 w 78195"/>
                <a:gd name="connsiteY2" fmla="*/ 78156 h 78156"/>
                <a:gd name="connsiteX3" fmla="*/ 0 w 78195"/>
                <a:gd name="connsiteY3" fmla="*/ 39087 h 78156"/>
                <a:gd name="connsiteX4" fmla="*/ 39098 w 7819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5" h="78156">
                  <a:moveTo>
                    <a:pt x="39098" y="0"/>
                  </a:moveTo>
                  <a:cubicBezTo>
                    <a:pt x="60690" y="0"/>
                    <a:pt x="78195" y="17499"/>
                    <a:pt x="78195" y="39087"/>
                  </a:cubicBezTo>
                  <a:cubicBezTo>
                    <a:pt x="78195" y="60656"/>
                    <a:pt x="60690" y="78156"/>
                    <a:pt x="39098" y="78156"/>
                  </a:cubicBezTo>
                  <a:cubicBezTo>
                    <a:pt x="17504" y="78156"/>
                    <a:pt x="0" y="60656"/>
                    <a:pt x="0" y="39087"/>
                  </a:cubicBezTo>
                  <a:cubicBezTo>
                    <a:pt x="0" y="17499"/>
                    <a:pt x="17504" y="0"/>
                    <a:pt x="3909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52" name="Freeform: Shape 288"/>
            <p:cNvSpPr>
              <a:spLocks/>
            </p:cNvSpPr>
            <p:nvPr/>
          </p:nvSpPr>
          <p:spPr bwMode="auto">
            <a:xfrm>
              <a:off x="9431009" y="3343241"/>
              <a:ext cx="78174" cy="78156"/>
            </a:xfrm>
            <a:custGeom>
              <a:avLst/>
              <a:gdLst>
                <a:gd name="connsiteX0" fmla="*/ 39088 w 78174"/>
                <a:gd name="connsiteY0" fmla="*/ 0 h 78156"/>
                <a:gd name="connsiteX1" fmla="*/ 78174 w 78174"/>
                <a:gd name="connsiteY1" fmla="*/ 39086 h 78156"/>
                <a:gd name="connsiteX2" fmla="*/ 39088 w 78174"/>
                <a:gd name="connsiteY2" fmla="*/ 78156 h 78156"/>
                <a:gd name="connsiteX3" fmla="*/ 0 w 78174"/>
                <a:gd name="connsiteY3" fmla="*/ 39086 h 78156"/>
                <a:gd name="connsiteX4" fmla="*/ 39088 w 78174"/>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56">
                  <a:moveTo>
                    <a:pt x="39088" y="0"/>
                  </a:moveTo>
                  <a:cubicBezTo>
                    <a:pt x="60675" y="0"/>
                    <a:pt x="78174" y="17499"/>
                    <a:pt x="78174" y="39086"/>
                  </a:cubicBezTo>
                  <a:cubicBezTo>
                    <a:pt x="78174" y="60656"/>
                    <a:pt x="60675" y="78156"/>
                    <a:pt x="39088" y="78156"/>
                  </a:cubicBezTo>
                  <a:cubicBezTo>
                    <a:pt x="17500" y="78156"/>
                    <a:pt x="0" y="60656"/>
                    <a:pt x="0" y="39086"/>
                  </a:cubicBezTo>
                  <a:cubicBezTo>
                    <a:pt x="0" y="17499"/>
                    <a:pt x="17500"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53" name="Freeform: Shape 289"/>
            <p:cNvSpPr>
              <a:spLocks/>
            </p:cNvSpPr>
            <p:nvPr/>
          </p:nvSpPr>
          <p:spPr bwMode="auto">
            <a:xfrm>
              <a:off x="9617922" y="3343241"/>
              <a:ext cx="78175" cy="78156"/>
            </a:xfrm>
            <a:custGeom>
              <a:avLst/>
              <a:gdLst>
                <a:gd name="connsiteX0" fmla="*/ 39087 w 78175"/>
                <a:gd name="connsiteY0" fmla="*/ 0 h 78156"/>
                <a:gd name="connsiteX1" fmla="*/ 78175 w 78175"/>
                <a:gd name="connsiteY1" fmla="*/ 39086 h 78156"/>
                <a:gd name="connsiteX2" fmla="*/ 39087 w 78175"/>
                <a:gd name="connsiteY2" fmla="*/ 78156 h 78156"/>
                <a:gd name="connsiteX3" fmla="*/ 0 w 78175"/>
                <a:gd name="connsiteY3" fmla="*/ 39086 h 78156"/>
                <a:gd name="connsiteX4" fmla="*/ 39087 w 7817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56">
                  <a:moveTo>
                    <a:pt x="39087" y="0"/>
                  </a:moveTo>
                  <a:cubicBezTo>
                    <a:pt x="60675" y="0"/>
                    <a:pt x="78175" y="17499"/>
                    <a:pt x="78175" y="39086"/>
                  </a:cubicBezTo>
                  <a:cubicBezTo>
                    <a:pt x="78175" y="60656"/>
                    <a:pt x="60675" y="78156"/>
                    <a:pt x="39087" y="78156"/>
                  </a:cubicBezTo>
                  <a:cubicBezTo>
                    <a:pt x="17500" y="78156"/>
                    <a:pt x="0" y="60656"/>
                    <a:pt x="0" y="39086"/>
                  </a:cubicBezTo>
                  <a:cubicBezTo>
                    <a:pt x="0" y="17499"/>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54" name="Freeform: Shape 290"/>
            <p:cNvSpPr>
              <a:spLocks/>
            </p:cNvSpPr>
            <p:nvPr/>
          </p:nvSpPr>
          <p:spPr bwMode="auto">
            <a:xfrm>
              <a:off x="7176339" y="3435498"/>
              <a:ext cx="78179" cy="78173"/>
            </a:xfrm>
            <a:custGeom>
              <a:avLst/>
              <a:gdLst>
                <a:gd name="connsiteX0" fmla="*/ 39079 w 78179"/>
                <a:gd name="connsiteY0" fmla="*/ 0 h 78173"/>
                <a:gd name="connsiteX1" fmla="*/ 78179 w 78179"/>
                <a:gd name="connsiteY1" fmla="*/ 39086 h 78173"/>
                <a:gd name="connsiteX2" fmla="*/ 39079 w 78179"/>
                <a:gd name="connsiteY2" fmla="*/ 78173 h 78173"/>
                <a:gd name="connsiteX3" fmla="*/ 0 w 78179"/>
                <a:gd name="connsiteY3" fmla="*/ 39086 h 78173"/>
                <a:gd name="connsiteX4" fmla="*/ 39079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79" y="0"/>
                  </a:moveTo>
                  <a:cubicBezTo>
                    <a:pt x="60680" y="0"/>
                    <a:pt x="78179" y="17499"/>
                    <a:pt x="78179" y="39086"/>
                  </a:cubicBezTo>
                  <a:cubicBezTo>
                    <a:pt x="78179" y="60674"/>
                    <a:pt x="60680" y="78173"/>
                    <a:pt x="39079" y="78173"/>
                  </a:cubicBezTo>
                  <a:cubicBezTo>
                    <a:pt x="17505" y="78173"/>
                    <a:pt x="0" y="60674"/>
                    <a:pt x="0" y="39086"/>
                  </a:cubicBezTo>
                  <a:cubicBezTo>
                    <a:pt x="0" y="17499"/>
                    <a:pt x="17505" y="0"/>
                    <a:pt x="39079"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55" name="Freeform: Shape 291"/>
            <p:cNvSpPr>
              <a:spLocks/>
            </p:cNvSpPr>
            <p:nvPr/>
          </p:nvSpPr>
          <p:spPr bwMode="auto">
            <a:xfrm>
              <a:off x="8117974" y="3435498"/>
              <a:ext cx="78105" cy="78173"/>
            </a:xfrm>
            <a:custGeom>
              <a:avLst/>
              <a:gdLst>
                <a:gd name="connsiteX0" fmla="*/ 39007 w 78105"/>
                <a:gd name="connsiteY0" fmla="*/ 0 h 78173"/>
                <a:gd name="connsiteX1" fmla="*/ 78105 w 78105"/>
                <a:gd name="connsiteY1" fmla="*/ 39086 h 78173"/>
                <a:gd name="connsiteX2" fmla="*/ 39007 w 78105"/>
                <a:gd name="connsiteY2" fmla="*/ 78173 h 78173"/>
                <a:gd name="connsiteX3" fmla="*/ 0 w 78105"/>
                <a:gd name="connsiteY3" fmla="*/ 39086 h 78173"/>
                <a:gd name="connsiteX4" fmla="*/ 39007 w 7810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 h="78173">
                  <a:moveTo>
                    <a:pt x="39007" y="0"/>
                  </a:moveTo>
                  <a:cubicBezTo>
                    <a:pt x="60601" y="0"/>
                    <a:pt x="78105" y="17499"/>
                    <a:pt x="78105" y="39086"/>
                  </a:cubicBezTo>
                  <a:cubicBezTo>
                    <a:pt x="78105" y="60674"/>
                    <a:pt x="60601" y="78173"/>
                    <a:pt x="39007" y="78173"/>
                  </a:cubicBezTo>
                  <a:cubicBezTo>
                    <a:pt x="17497" y="78173"/>
                    <a:pt x="0" y="60674"/>
                    <a:pt x="0" y="39086"/>
                  </a:cubicBezTo>
                  <a:cubicBezTo>
                    <a:pt x="0" y="17499"/>
                    <a:pt x="17497" y="0"/>
                    <a:pt x="3900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56" name="Freeform: Shape 292"/>
            <p:cNvSpPr>
              <a:spLocks/>
            </p:cNvSpPr>
            <p:nvPr/>
          </p:nvSpPr>
          <p:spPr bwMode="auto">
            <a:xfrm>
              <a:off x="8304800" y="3435498"/>
              <a:ext cx="78180" cy="78173"/>
            </a:xfrm>
            <a:custGeom>
              <a:avLst/>
              <a:gdLst>
                <a:gd name="connsiteX0" fmla="*/ 39107 w 78180"/>
                <a:gd name="connsiteY0" fmla="*/ 0 h 78173"/>
                <a:gd name="connsiteX1" fmla="*/ 78180 w 78180"/>
                <a:gd name="connsiteY1" fmla="*/ 39086 h 78173"/>
                <a:gd name="connsiteX2" fmla="*/ 39107 w 78180"/>
                <a:gd name="connsiteY2" fmla="*/ 78173 h 78173"/>
                <a:gd name="connsiteX3" fmla="*/ 0 w 78180"/>
                <a:gd name="connsiteY3" fmla="*/ 39086 h 78173"/>
                <a:gd name="connsiteX4" fmla="*/ 39107 w 78180"/>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3">
                  <a:moveTo>
                    <a:pt x="39107" y="0"/>
                  </a:moveTo>
                  <a:cubicBezTo>
                    <a:pt x="60695" y="0"/>
                    <a:pt x="78180" y="17499"/>
                    <a:pt x="78180" y="39086"/>
                  </a:cubicBezTo>
                  <a:cubicBezTo>
                    <a:pt x="78180" y="60674"/>
                    <a:pt x="60695" y="78173"/>
                    <a:pt x="39107" y="78173"/>
                  </a:cubicBezTo>
                  <a:cubicBezTo>
                    <a:pt x="17515" y="78173"/>
                    <a:pt x="0" y="60674"/>
                    <a:pt x="0" y="39086"/>
                  </a:cubicBezTo>
                  <a:cubicBezTo>
                    <a:pt x="0" y="17499"/>
                    <a:pt x="17515" y="0"/>
                    <a:pt x="3910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57" name="Freeform: Shape 293"/>
            <p:cNvSpPr>
              <a:spLocks/>
            </p:cNvSpPr>
            <p:nvPr/>
          </p:nvSpPr>
          <p:spPr bwMode="auto">
            <a:xfrm>
              <a:off x="8678634" y="3435498"/>
              <a:ext cx="78179" cy="78173"/>
            </a:xfrm>
            <a:custGeom>
              <a:avLst/>
              <a:gdLst>
                <a:gd name="connsiteX0" fmla="*/ 39087 w 78179"/>
                <a:gd name="connsiteY0" fmla="*/ 0 h 78173"/>
                <a:gd name="connsiteX1" fmla="*/ 78179 w 78179"/>
                <a:gd name="connsiteY1" fmla="*/ 39086 h 78173"/>
                <a:gd name="connsiteX2" fmla="*/ 39087 w 78179"/>
                <a:gd name="connsiteY2" fmla="*/ 78173 h 78173"/>
                <a:gd name="connsiteX3" fmla="*/ 0 w 78179"/>
                <a:gd name="connsiteY3" fmla="*/ 39086 h 78173"/>
                <a:gd name="connsiteX4" fmla="*/ 39087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87" y="0"/>
                  </a:moveTo>
                  <a:cubicBezTo>
                    <a:pt x="60677" y="0"/>
                    <a:pt x="78179" y="17499"/>
                    <a:pt x="78179" y="39086"/>
                  </a:cubicBezTo>
                  <a:cubicBezTo>
                    <a:pt x="78179" y="60674"/>
                    <a:pt x="60677" y="78173"/>
                    <a:pt x="39087" y="78173"/>
                  </a:cubicBezTo>
                  <a:cubicBezTo>
                    <a:pt x="17495" y="78173"/>
                    <a:pt x="0" y="60674"/>
                    <a:pt x="0" y="39086"/>
                  </a:cubicBezTo>
                  <a:cubicBezTo>
                    <a:pt x="0" y="17499"/>
                    <a:pt x="17495"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58" name="Freeform: Shape 294"/>
            <p:cNvSpPr>
              <a:spLocks/>
            </p:cNvSpPr>
            <p:nvPr/>
          </p:nvSpPr>
          <p:spPr bwMode="auto">
            <a:xfrm>
              <a:off x="9431009" y="3435498"/>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59" name="Freeform: Shape 295"/>
            <p:cNvSpPr>
              <a:spLocks/>
            </p:cNvSpPr>
            <p:nvPr/>
          </p:nvSpPr>
          <p:spPr bwMode="auto">
            <a:xfrm>
              <a:off x="6762230" y="3473791"/>
              <a:ext cx="26139" cy="34517"/>
            </a:xfrm>
            <a:custGeom>
              <a:avLst/>
              <a:gdLst>
                <a:gd name="connsiteX0" fmla="*/ 25811 w 26139"/>
                <a:gd name="connsiteY0" fmla="*/ 0 h 34517"/>
                <a:gd name="connsiteX1" fmla="*/ 26139 w 26139"/>
                <a:gd name="connsiteY1" fmla="*/ 793 h 34517"/>
                <a:gd name="connsiteX2" fmla="*/ 14691 w 26139"/>
                <a:gd name="connsiteY2" fmla="*/ 28432 h 34517"/>
                <a:gd name="connsiteX3" fmla="*/ 0 w 26139"/>
                <a:gd name="connsiteY3" fmla="*/ 34517 h 34517"/>
                <a:gd name="connsiteX4" fmla="*/ 25811 w 26139"/>
                <a:gd name="connsiteY4" fmla="*/ 0 h 34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9" h="34517">
                  <a:moveTo>
                    <a:pt x="25811" y="0"/>
                  </a:moveTo>
                  <a:lnTo>
                    <a:pt x="26139" y="793"/>
                  </a:lnTo>
                  <a:cubicBezTo>
                    <a:pt x="26139" y="11587"/>
                    <a:pt x="21765" y="21359"/>
                    <a:pt x="14691" y="28432"/>
                  </a:cubicBezTo>
                  <a:lnTo>
                    <a:pt x="0" y="34517"/>
                  </a:lnTo>
                  <a:lnTo>
                    <a:pt x="25811" y="0"/>
                  </a:ln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60" name="Freeform: Shape 296"/>
            <p:cNvSpPr>
              <a:spLocks/>
            </p:cNvSpPr>
            <p:nvPr/>
          </p:nvSpPr>
          <p:spPr bwMode="auto">
            <a:xfrm>
              <a:off x="7270971" y="3520672"/>
              <a:ext cx="78165" cy="78174"/>
            </a:xfrm>
            <a:custGeom>
              <a:avLst/>
              <a:gdLst>
                <a:gd name="connsiteX0" fmla="*/ 39083 w 78165"/>
                <a:gd name="connsiteY0" fmla="*/ 0 h 78174"/>
                <a:gd name="connsiteX1" fmla="*/ 78165 w 78165"/>
                <a:gd name="connsiteY1" fmla="*/ 39087 h 78174"/>
                <a:gd name="connsiteX2" fmla="*/ 39083 w 78165"/>
                <a:gd name="connsiteY2" fmla="*/ 78174 h 78174"/>
                <a:gd name="connsiteX3" fmla="*/ 0 w 78165"/>
                <a:gd name="connsiteY3" fmla="*/ 39087 h 78174"/>
                <a:gd name="connsiteX4" fmla="*/ 39083 w 7816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4">
                  <a:moveTo>
                    <a:pt x="39083" y="0"/>
                  </a:moveTo>
                  <a:cubicBezTo>
                    <a:pt x="60669" y="0"/>
                    <a:pt x="78165" y="17500"/>
                    <a:pt x="78165" y="39087"/>
                  </a:cubicBezTo>
                  <a:cubicBezTo>
                    <a:pt x="78165" y="60675"/>
                    <a:pt x="60669" y="78174"/>
                    <a:pt x="39083" y="78174"/>
                  </a:cubicBezTo>
                  <a:cubicBezTo>
                    <a:pt x="17490" y="78174"/>
                    <a:pt x="0" y="60675"/>
                    <a:pt x="0" y="39087"/>
                  </a:cubicBezTo>
                  <a:cubicBezTo>
                    <a:pt x="0" y="17500"/>
                    <a:pt x="17490" y="0"/>
                    <a:pt x="39083"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61" name="Freeform: Shape 297"/>
            <p:cNvSpPr>
              <a:spLocks/>
            </p:cNvSpPr>
            <p:nvPr/>
          </p:nvSpPr>
          <p:spPr bwMode="auto">
            <a:xfrm>
              <a:off x="7649490" y="3520672"/>
              <a:ext cx="78191" cy="78174"/>
            </a:xfrm>
            <a:custGeom>
              <a:avLst/>
              <a:gdLst>
                <a:gd name="connsiteX0" fmla="*/ 39100 w 78191"/>
                <a:gd name="connsiteY0" fmla="*/ 0 h 78174"/>
                <a:gd name="connsiteX1" fmla="*/ 78191 w 78191"/>
                <a:gd name="connsiteY1" fmla="*/ 39087 h 78174"/>
                <a:gd name="connsiteX2" fmla="*/ 39100 w 78191"/>
                <a:gd name="connsiteY2" fmla="*/ 78174 h 78174"/>
                <a:gd name="connsiteX3" fmla="*/ 0 w 78191"/>
                <a:gd name="connsiteY3" fmla="*/ 39087 h 78174"/>
                <a:gd name="connsiteX4" fmla="*/ 39100 w 7819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1" h="78174">
                  <a:moveTo>
                    <a:pt x="39100" y="0"/>
                  </a:moveTo>
                  <a:cubicBezTo>
                    <a:pt x="60693" y="0"/>
                    <a:pt x="78191" y="17500"/>
                    <a:pt x="78191" y="39087"/>
                  </a:cubicBezTo>
                  <a:cubicBezTo>
                    <a:pt x="78191" y="60675"/>
                    <a:pt x="60693" y="78174"/>
                    <a:pt x="39100" y="78174"/>
                  </a:cubicBezTo>
                  <a:cubicBezTo>
                    <a:pt x="17505" y="78174"/>
                    <a:pt x="0" y="60675"/>
                    <a:pt x="0" y="39087"/>
                  </a:cubicBezTo>
                  <a:cubicBezTo>
                    <a:pt x="0" y="17500"/>
                    <a:pt x="17505" y="0"/>
                    <a:pt x="39100"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62" name="Freeform: Shape 298"/>
            <p:cNvSpPr>
              <a:spLocks/>
            </p:cNvSpPr>
            <p:nvPr/>
          </p:nvSpPr>
          <p:spPr bwMode="auto">
            <a:xfrm>
              <a:off x="8117967" y="3520672"/>
              <a:ext cx="78112" cy="78174"/>
            </a:xfrm>
            <a:custGeom>
              <a:avLst/>
              <a:gdLst>
                <a:gd name="connsiteX0" fmla="*/ 39014 w 78112"/>
                <a:gd name="connsiteY0" fmla="*/ 0 h 78174"/>
                <a:gd name="connsiteX1" fmla="*/ 78112 w 78112"/>
                <a:gd name="connsiteY1" fmla="*/ 39087 h 78174"/>
                <a:gd name="connsiteX2" fmla="*/ 39014 w 78112"/>
                <a:gd name="connsiteY2" fmla="*/ 78174 h 78174"/>
                <a:gd name="connsiteX3" fmla="*/ 0 w 78112"/>
                <a:gd name="connsiteY3" fmla="*/ 39087 h 78174"/>
                <a:gd name="connsiteX4" fmla="*/ 39014 w 7811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12" h="78174">
                  <a:moveTo>
                    <a:pt x="39014" y="0"/>
                  </a:moveTo>
                  <a:cubicBezTo>
                    <a:pt x="60608" y="0"/>
                    <a:pt x="78112" y="17500"/>
                    <a:pt x="78112" y="39087"/>
                  </a:cubicBezTo>
                  <a:cubicBezTo>
                    <a:pt x="78112" y="60675"/>
                    <a:pt x="60608" y="78174"/>
                    <a:pt x="39014" y="78174"/>
                  </a:cubicBezTo>
                  <a:cubicBezTo>
                    <a:pt x="17498" y="78174"/>
                    <a:pt x="0" y="60675"/>
                    <a:pt x="0" y="39087"/>
                  </a:cubicBezTo>
                  <a:cubicBezTo>
                    <a:pt x="0" y="17500"/>
                    <a:pt x="17498" y="0"/>
                    <a:pt x="39014"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63" name="Freeform: Shape 299"/>
            <p:cNvSpPr>
              <a:spLocks/>
            </p:cNvSpPr>
            <p:nvPr/>
          </p:nvSpPr>
          <p:spPr bwMode="auto">
            <a:xfrm>
              <a:off x="9525647" y="352067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64" name="Freeform: Shape 300"/>
            <p:cNvSpPr>
              <a:spLocks/>
            </p:cNvSpPr>
            <p:nvPr/>
          </p:nvSpPr>
          <p:spPr bwMode="auto">
            <a:xfrm>
              <a:off x="9807202" y="352067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5"/>
                    <a:pt x="60674" y="78174"/>
                    <a:pt x="39087" y="78174"/>
                  </a:cubicBezTo>
                  <a:cubicBezTo>
                    <a:pt x="17499" y="78174"/>
                    <a:pt x="0" y="60675"/>
                    <a:pt x="0" y="39087"/>
                  </a:cubicBezTo>
                  <a:cubicBezTo>
                    <a:pt x="0" y="17500"/>
                    <a:pt x="17499"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65" name="Freeform: Shape 301"/>
            <p:cNvSpPr>
              <a:spLocks/>
            </p:cNvSpPr>
            <p:nvPr/>
          </p:nvSpPr>
          <p:spPr bwMode="auto">
            <a:xfrm>
              <a:off x="6710183" y="3608216"/>
              <a:ext cx="78175" cy="78175"/>
            </a:xfrm>
            <a:custGeom>
              <a:avLst/>
              <a:gdLst>
                <a:gd name="connsiteX0" fmla="*/ 39086 w 78175"/>
                <a:gd name="connsiteY0" fmla="*/ 0 h 78175"/>
                <a:gd name="connsiteX1" fmla="*/ 78175 w 78175"/>
                <a:gd name="connsiteY1" fmla="*/ 39087 h 78175"/>
                <a:gd name="connsiteX2" fmla="*/ 39086 w 78175"/>
                <a:gd name="connsiteY2" fmla="*/ 78175 h 78175"/>
                <a:gd name="connsiteX3" fmla="*/ 0 w 78175"/>
                <a:gd name="connsiteY3" fmla="*/ 39087 h 78175"/>
                <a:gd name="connsiteX4" fmla="*/ 39086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6" y="0"/>
                  </a:moveTo>
                  <a:cubicBezTo>
                    <a:pt x="60676" y="0"/>
                    <a:pt x="78175" y="17500"/>
                    <a:pt x="78175" y="39087"/>
                  </a:cubicBezTo>
                  <a:cubicBezTo>
                    <a:pt x="78175" y="60675"/>
                    <a:pt x="60676" y="78175"/>
                    <a:pt x="39086" y="78175"/>
                  </a:cubicBezTo>
                  <a:cubicBezTo>
                    <a:pt x="17500" y="78175"/>
                    <a:pt x="0" y="60675"/>
                    <a:pt x="0" y="39087"/>
                  </a:cubicBezTo>
                  <a:cubicBezTo>
                    <a:pt x="0" y="17500"/>
                    <a:pt x="17500" y="0"/>
                    <a:pt x="39086"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66" name="Freeform: Shape 302"/>
            <p:cNvSpPr>
              <a:spLocks/>
            </p:cNvSpPr>
            <p:nvPr/>
          </p:nvSpPr>
          <p:spPr bwMode="auto">
            <a:xfrm>
              <a:off x="6897115" y="3608216"/>
              <a:ext cx="78170" cy="78175"/>
            </a:xfrm>
            <a:custGeom>
              <a:avLst/>
              <a:gdLst>
                <a:gd name="connsiteX0" fmla="*/ 39066 w 78170"/>
                <a:gd name="connsiteY0" fmla="*/ 0 h 78175"/>
                <a:gd name="connsiteX1" fmla="*/ 78170 w 78170"/>
                <a:gd name="connsiteY1" fmla="*/ 39087 h 78175"/>
                <a:gd name="connsiteX2" fmla="*/ 39066 w 78170"/>
                <a:gd name="connsiteY2" fmla="*/ 78175 h 78175"/>
                <a:gd name="connsiteX3" fmla="*/ 0 w 78170"/>
                <a:gd name="connsiteY3" fmla="*/ 39087 h 78175"/>
                <a:gd name="connsiteX4" fmla="*/ 39066 w 7817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5">
                  <a:moveTo>
                    <a:pt x="39066" y="0"/>
                  </a:moveTo>
                  <a:cubicBezTo>
                    <a:pt x="60653" y="0"/>
                    <a:pt x="78170" y="17500"/>
                    <a:pt x="78170" y="39087"/>
                  </a:cubicBezTo>
                  <a:cubicBezTo>
                    <a:pt x="78170" y="60675"/>
                    <a:pt x="60653" y="78175"/>
                    <a:pt x="39066" y="78175"/>
                  </a:cubicBezTo>
                  <a:cubicBezTo>
                    <a:pt x="17502" y="78175"/>
                    <a:pt x="0" y="60675"/>
                    <a:pt x="0" y="39087"/>
                  </a:cubicBezTo>
                  <a:cubicBezTo>
                    <a:pt x="0" y="17500"/>
                    <a:pt x="17502" y="0"/>
                    <a:pt x="39066"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67" name="Freeform: Shape 303"/>
            <p:cNvSpPr>
              <a:spLocks/>
            </p:cNvSpPr>
            <p:nvPr/>
          </p:nvSpPr>
          <p:spPr bwMode="auto">
            <a:xfrm>
              <a:off x="7552476" y="3608216"/>
              <a:ext cx="78171" cy="78175"/>
            </a:xfrm>
            <a:custGeom>
              <a:avLst/>
              <a:gdLst>
                <a:gd name="connsiteX0" fmla="*/ 39082 w 78171"/>
                <a:gd name="connsiteY0" fmla="*/ 0 h 78175"/>
                <a:gd name="connsiteX1" fmla="*/ 78171 w 78171"/>
                <a:gd name="connsiteY1" fmla="*/ 39087 h 78175"/>
                <a:gd name="connsiteX2" fmla="*/ 39082 w 78171"/>
                <a:gd name="connsiteY2" fmla="*/ 78175 h 78175"/>
                <a:gd name="connsiteX3" fmla="*/ 0 w 78171"/>
                <a:gd name="connsiteY3" fmla="*/ 39087 h 78175"/>
                <a:gd name="connsiteX4" fmla="*/ 39082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2" y="0"/>
                  </a:moveTo>
                  <a:cubicBezTo>
                    <a:pt x="60665" y="0"/>
                    <a:pt x="78171" y="17500"/>
                    <a:pt x="78171" y="39087"/>
                  </a:cubicBezTo>
                  <a:cubicBezTo>
                    <a:pt x="78171" y="60675"/>
                    <a:pt x="60665" y="78175"/>
                    <a:pt x="39082" y="78175"/>
                  </a:cubicBezTo>
                  <a:cubicBezTo>
                    <a:pt x="17497" y="78175"/>
                    <a:pt x="0" y="60675"/>
                    <a:pt x="0" y="39087"/>
                  </a:cubicBezTo>
                  <a:cubicBezTo>
                    <a:pt x="0" y="17500"/>
                    <a:pt x="17497" y="0"/>
                    <a:pt x="39082"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68" name="Freeform: Shape 304"/>
            <p:cNvSpPr>
              <a:spLocks/>
            </p:cNvSpPr>
            <p:nvPr/>
          </p:nvSpPr>
          <p:spPr bwMode="auto">
            <a:xfrm>
              <a:off x="8210183" y="3608216"/>
              <a:ext cx="78173" cy="78175"/>
            </a:xfrm>
            <a:custGeom>
              <a:avLst/>
              <a:gdLst>
                <a:gd name="connsiteX0" fmla="*/ 39082 w 78173"/>
                <a:gd name="connsiteY0" fmla="*/ 0 h 78175"/>
                <a:gd name="connsiteX1" fmla="*/ 78173 w 78173"/>
                <a:gd name="connsiteY1" fmla="*/ 39087 h 78175"/>
                <a:gd name="connsiteX2" fmla="*/ 39082 w 78173"/>
                <a:gd name="connsiteY2" fmla="*/ 78175 h 78175"/>
                <a:gd name="connsiteX3" fmla="*/ 0 w 78173"/>
                <a:gd name="connsiteY3" fmla="*/ 39087 h 78175"/>
                <a:gd name="connsiteX4" fmla="*/ 39082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2" y="0"/>
                  </a:moveTo>
                  <a:cubicBezTo>
                    <a:pt x="60660" y="0"/>
                    <a:pt x="78173" y="17500"/>
                    <a:pt x="78173" y="39087"/>
                  </a:cubicBezTo>
                  <a:cubicBezTo>
                    <a:pt x="78173" y="60675"/>
                    <a:pt x="60660" y="78175"/>
                    <a:pt x="39082" y="78175"/>
                  </a:cubicBezTo>
                  <a:cubicBezTo>
                    <a:pt x="17487" y="78175"/>
                    <a:pt x="0" y="60675"/>
                    <a:pt x="0" y="39087"/>
                  </a:cubicBezTo>
                  <a:cubicBezTo>
                    <a:pt x="0" y="17500"/>
                    <a:pt x="17487" y="0"/>
                    <a:pt x="39082"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69" name="Freeform: Shape 305"/>
            <p:cNvSpPr>
              <a:spLocks/>
            </p:cNvSpPr>
            <p:nvPr/>
          </p:nvSpPr>
          <p:spPr bwMode="auto">
            <a:xfrm>
              <a:off x="9151821" y="3608216"/>
              <a:ext cx="78180" cy="78175"/>
            </a:xfrm>
            <a:custGeom>
              <a:avLst/>
              <a:gdLst>
                <a:gd name="connsiteX0" fmla="*/ 39086 w 78180"/>
                <a:gd name="connsiteY0" fmla="*/ 0 h 78175"/>
                <a:gd name="connsiteX1" fmla="*/ 78180 w 78180"/>
                <a:gd name="connsiteY1" fmla="*/ 39087 h 78175"/>
                <a:gd name="connsiteX2" fmla="*/ 39086 w 78180"/>
                <a:gd name="connsiteY2" fmla="*/ 78175 h 78175"/>
                <a:gd name="connsiteX3" fmla="*/ 0 w 78180"/>
                <a:gd name="connsiteY3" fmla="*/ 39087 h 78175"/>
                <a:gd name="connsiteX4" fmla="*/ 39086 w 7818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5">
                  <a:moveTo>
                    <a:pt x="39086" y="0"/>
                  </a:moveTo>
                  <a:cubicBezTo>
                    <a:pt x="60675" y="0"/>
                    <a:pt x="78180" y="17500"/>
                    <a:pt x="78180" y="39087"/>
                  </a:cubicBezTo>
                  <a:cubicBezTo>
                    <a:pt x="78180" y="60675"/>
                    <a:pt x="60675" y="78175"/>
                    <a:pt x="39086" y="78175"/>
                  </a:cubicBezTo>
                  <a:cubicBezTo>
                    <a:pt x="17502" y="78175"/>
                    <a:pt x="0" y="60675"/>
                    <a:pt x="0" y="39087"/>
                  </a:cubicBezTo>
                  <a:cubicBezTo>
                    <a:pt x="0" y="17500"/>
                    <a:pt x="17502" y="0"/>
                    <a:pt x="39086"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70" name="Freeform: Shape 306"/>
            <p:cNvSpPr>
              <a:spLocks/>
            </p:cNvSpPr>
            <p:nvPr/>
          </p:nvSpPr>
          <p:spPr bwMode="auto">
            <a:xfrm>
              <a:off x="9617922" y="3608216"/>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71" name="Freeform: Shape 307"/>
            <p:cNvSpPr>
              <a:spLocks/>
            </p:cNvSpPr>
            <p:nvPr/>
          </p:nvSpPr>
          <p:spPr bwMode="auto">
            <a:xfrm>
              <a:off x="9899477" y="3608216"/>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72" name="Freeform: Shape 308"/>
            <p:cNvSpPr>
              <a:spLocks/>
            </p:cNvSpPr>
            <p:nvPr/>
          </p:nvSpPr>
          <p:spPr bwMode="auto">
            <a:xfrm>
              <a:off x="6655778" y="3629276"/>
              <a:ext cx="40306" cy="57114"/>
            </a:xfrm>
            <a:custGeom>
              <a:avLst/>
              <a:gdLst>
                <a:gd name="connsiteX0" fmla="*/ 32839 w 40306"/>
                <a:gd name="connsiteY0" fmla="*/ 0 h 57114"/>
                <a:gd name="connsiteX1" fmla="*/ 40306 w 40306"/>
                <a:gd name="connsiteY1" fmla="*/ 18026 h 57114"/>
                <a:gd name="connsiteX2" fmla="*/ 1218 w 40306"/>
                <a:gd name="connsiteY2" fmla="*/ 57114 h 57114"/>
                <a:gd name="connsiteX3" fmla="*/ 0 w 40306"/>
                <a:gd name="connsiteY3" fmla="*/ 56609 h 57114"/>
                <a:gd name="connsiteX4" fmla="*/ 5942 w 40306"/>
                <a:gd name="connsiteY4" fmla="*/ 44273 h 57114"/>
                <a:gd name="connsiteX5" fmla="*/ 32839 w 40306"/>
                <a:gd name="connsiteY5" fmla="*/ 0 h 5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6" h="57114">
                  <a:moveTo>
                    <a:pt x="32839" y="0"/>
                  </a:moveTo>
                  <a:lnTo>
                    <a:pt x="40306" y="18026"/>
                  </a:lnTo>
                  <a:cubicBezTo>
                    <a:pt x="40306" y="39614"/>
                    <a:pt x="22806" y="57114"/>
                    <a:pt x="1218" y="57114"/>
                  </a:cubicBezTo>
                  <a:lnTo>
                    <a:pt x="0" y="56609"/>
                  </a:lnTo>
                  <a:lnTo>
                    <a:pt x="5942" y="44273"/>
                  </a:lnTo>
                  <a:lnTo>
                    <a:pt x="32839" y="0"/>
                  </a:ln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73" name="Freeform: Shape 309"/>
            <p:cNvSpPr>
              <a:spLocks/>
            </p:cNvSpPr>
            <p:nvPr/>
          </p:nvSpPr>
          <p:spPr bwMode="auto">
            <a:xfrm>
              <a:off x="6804820" y="3693393"/>
              <a:ext cx="78189" cy="78173"/>
            </a:xfrm>
            <a:custGeom>
              <a:avLst/>
              <a:gdLst>
                <a:gd name="connsiteX0" fmla="*/ 39090 w 78189"/>
                <a:gd name="connsiteY0" fmla="*/ 0 h 78173"/>
                <a:gd name="connsiteX1" fmla="*/ 78189 w 78189"/>
                <a:gd name="connsiteY1" fmla="*/ 39087 h 78173"/>
                <a:gd name="connsiteX2" fmla="*/ 39090 w 78189"/>
                <a:gd name="connsiteY2" fmla="*/ 78173 h 78173"/>
                <a:gd name="connsiteX3" fmla="*/ 0 w 78189"/>
                <a:gd name="connsiteY3" fmla="*/ 39087 h 78173"/>
                <a:gd name="connsiteX4" fmla="*/ 39090 w 7818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9" h="78173">
                  <a:moveTo>
                    <a:pt x="39090" y="0"/>
                  </a:moveTo>
                  <a:cubicBezTo>
                    <a:pt x="60671" y="0"/>
                    <a:pt x="78189" y="17500"/>
                    <a:pt x="78189" y="39087"/>
                  </a:cubicBezTo>
                  <a:cubicBezTo>
                    <a:pt x="78189" y="60673"/>
                    <a:pt x="60671" y="78173"/>
                    <a:pt x="39090" y="78173"/>
                  </a:cubicBezTo>
                  <a:cubicBezTo>
                    <a:pt x="17499" y="78173"/>
                    <a:pt x="0" y="60673"/>
                    <a:pt x="0" y="39087"/>
                  </a:cubicBezTo>
                  <a:cubicBezTo>
                    <a:pt x="0" y="17500"/>
                    <a:pt x="17499" y="0"/>
                    <a:pt x="39090"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74" name="Freeform: Shape 310"/>
            <p:cNvSpPr>
              <a:spLocks/>
            </p:cNvSpPr>
            <p:nvPr/>
          </p:nvSpPr>
          <p:spPr bwMode="auto">
            <a:xfrm>
              <a:off x="7176318" y="3693393"/>
              <a:ext cx="78177" cy="78173"/>
            </a:xfrm>
            <a:custGeom>
              <a:avLst/>
              <a:gdLst>
                <a:gd name="connsiteX0" fmla="*/ 39075 w 78177"/>
                <a:gd name="connsiteY0" fmla="*/ 0 h 78173"/>
                <a:gd name="connsiteX1" fmla="*/ 78177 w 78177"/>
                <a:gd name="connsiteY1" fmla="*/ 39087 h 78173"/>
                <a:gd name="connsiteX2" fmla="*/ 39075 w 78177"/>
                <a:gd name="connsiteY2" fmla="*/ 78173 h 78173"/>
                <a:gd name="connsiteX3" fmla="*/ 0 w 78177"/>
                <a:gd name="connsiteY3" fmla="*/ 39087 h 78173"/>
                <a:gd name="connsiteX4" fmla="*/ 39075 w 7817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3">
                  <a:moveTo>
                    <a:pt x="39075" y="0"/>
                  </a:moveTo>
                  <a:cubicBezTo>
                    <a:pt x="60680" y="0"/>
                    <a:pt x="78177" y="17500"/>
                    <a:pt x="78177" y="39087"/>
                  </a:cubicBezTo>
                  <a:cubicBezTo>
                    <a:pt x="78177" y="60673"/>
                    <a:pt x="60680" y="78173"/>
                    <a:pt x="39075" y="78173"/>
                  </a:cubicBezTo>
                  <a:cubicBezTo>
                    <a:pt x="17505" y="78173"/>
                    <a:pt x="0" y="60673"/>
                    <a:pt x="0" y="39087"/>
                  </a:cubicBezTo>
                  <a:cubicBezTo>
                    <a:pt x="0" y="17500"/>
                    <a:pt x="17505" y="0"/>
                    <a:pt x="39075"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75" name="Freeform: Shape 311"/>
            <p:cNvSpPr>
              <a:spLocks/>
            </p:cNvSpPr>
            <p:nvPr/>
          </p:nvSpPr>
          <p:spPr bwMode="auto">
            <a:xfrm>
              <a:off x="8964923" y="3693393"/>
              <a:ext cx="78167" cy="78173"/>
            </a:xfrm>
            <a:custGeom>
              <a:avLst/>
              <a:gdLst>
                <a:gd name="connsiteX0" fmla="*/ 39078 w 78167"/>
                <a:gd name="connsiteY0" fmla="*/ 0 h 78173"/>
                <a:gd name="connsiteX1" fmla="*/ 78167 w 78167"/>
                <a:gd name="connsiteY1" fmla="*/ 39087 h 78173"/>
                <a:gd name="connsiteX2" fmla="*/ 39078 w 78167"/>
                <a:gd name="connsiteY2" fmla="*/ 78173 h 78173"/>
                <a:gd name="connsiteX3" fmla="*/ 0 w 78167"/>
                <a:gd name="connsiteY3" fmla="*/ 39087 h 78173"/>
                <a:gd name="connsiteX4" fmla="*/ 39078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78" y="0"/>
                  </a:moveTo>
                  <a:cubicBezTo>
                    <a:pt x="60666" y="0"/>
                    <a:pt x="78167" y="17500"/>
                    <a:pt x="78167" y="39087"/>
                  </a:cubicBezTo>
                  <a:cubicBezTo>
                    <a:pt x="78167" y="60673"/>
                    <a:pt x="60666" y="78173"/>
                    <a:pt x="39078" y="78173"/>
                  </a:cubicBezTo>
                  <a:cubicBezTo>
                    <a:pt x="17502" y="78173"/>
                    <a:pt x="0" y="60673"/>
                    <a:pt x="0" y="39087"/>
                  </a:cubicBezTo>
                  <a:cubicBezTo>
                    <a:pt x="0" y="17500"/>
                    <a:pt x="17502" y="0"/>
                    <a:pt x="3907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76" name="Freeform: Shape 312"/>
            <p:cNvSpPr>
              <a:spLocks/>
            </p:cNvSpPr>
            <p:nvPr/>
          </p:nvSpPr>
          <p:spPr bwMode="auto">
            <a:xfrm>
              <a:off x="9338734" y="3693394"/>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500"/>
                    <a:pt x="78174" y="39086"/>
                  </a:cubicBezTo>
                  <a:cubicBezTo>
                    <a:pt x="78174" y="60673"/>
                    <a:pt x="60674" y="78173"/>
                    <a:pt x="39087" y="78173"/>
                  </a:cubicBezTo>
                  <a:cubicBezTo>
                    <a:pt x="17500" y="78173"/>
                    <a:pt x="0" y="60673"/>
                    <a:pt x="0" y="39086"/>
                  </a:cubicBezTo>
                  <a:cubicBezTo>
                    <a:pt x="0" y="17500"/>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77" name="Freeform: Shape 313"/>
            <p:cNvSpPr>
              <a:spLocks/>
            </p:cNvSpPr>
            <p:nvPr/>
          </p:nvSpPr>
          <p:spPr bwMode="auto">
            <a:xfrm>
              <a:off x="9617922" y="3693394"/>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78" name="Freeform: Shape 314"/>
            <p:cNvSpPr>
              <a:spLocks/>
            </p:cNvSpPr>
            <p:nvPr/>
          </p:nvSpPr>
          <p:spPr bwMode="auto">
            <a:xfrm>
              <a:off x="9807202" y="3693394"/>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79" name="Freeform: Shape 315"/>
            <p:cNvSpPr>
              <a:spLocks/>
            </p:cNvSpPr>
            <p:nvPr/>
          </p:nvSpPr>
          <p:spPr bwMode="auto">
            <a:xfrm>
              <a:off x="10091123" y="3693394"/>
              <a:ext cx="78174" cy="78173"/>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500"/>
                    <a:pt x="78174" y="39086"/>
                  </a:cubicBezTo>
                  <a:cubicBezTo>
                    <a:pt x="78174" y="60673"/>
                    <a:pt x="60675" y="78173"/>
                    <a:pt x="39088" y="78173"/>
                  </a:cubicBezTo>
                  <a:cubicBezTo>
                    <a:pt x="17500" y="78173"/>
                    <a:pt x="0" y="60673"/>
                    <a:pt x="0" y="39086"/>
                  </a:cubicBezTo>
                  <a:cubicBezTo>
                    <a:pt x="0" y="17500"/>
                    <a:pt x="17500"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80" name="Freeform: Shape 316"/>
            <p:cNvSpPr>
              <a:spLocks/>
            </p:cNvSpPr>
            <p:nvPr/>
          </p:nvSpPr>
          <p:spPr bwMode="auto">
            <a:xfrm>
              <a:off x="10185763" y="3721072"/>
              <a:ext cx="26549" cy="45301"/>
            </a:xfrm>
            <a:custGeom>
              <a:avLst/>
              <a:gdLst>
                <a:gd name="connsiteX0" fmla="*/ 4726 w 26549"/>
                <a:gd name="connsiteY0" fmla="*/ 0 h 45301"/>
                <a:gd name="connsiteX1" fmla="*/ 26549 w 26549"/>
                <a:gd name="connsiteY1" fmla="*/ 45301 h 45301"/>
                <a:gd name="connsiteX2" fmla="*/ 11449 w 26549"/>
                <a:gd name="connsiteY2" fmla="*/ 39047 h 45301"/>
                <a:gd name="connsiteX3" fmla="*/ 0 w 26549"/>
                <a:gd name="connsiteY3" fmla="*/ 11408 h 45301"/>
                <a:gd name="connsiteX4" fmla="*/ 4726 w 26549"/>
                <a:gd name="connsiteY4" fmla="*/ 0 h 45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 h="45301">
                  <a:moveTo>
                    <a:pt x="4726" y="0"/>
                  </a:moveTo>
                  <a:lnTo>
                    <a:pt x="26549" y="45301"/>
                  </a:lnTo>
                  <a:lnTo>
                    <a:pt x="11449" y="39047"/>
                  </a:lnTo>
                  <a:cubicBezTo>
                    <a:pt x="4375" y="31974"/>
                    <a:pt x="0" y="22202"/>
                    <a:pt x="0" y="11408"/>
                  </a:cubicBezTo>
                  <a:lnTo>
                    <a:pt x="4726" y="0"/>
                  </a:ln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81" name="Freeform: Shape 317"/>
            <p:cNvSpPr>
              <a:spLocks/>
            </p:cNvSpPr>
            <p:nvPr/>
          </p:nvSpPr>
          <p:spPr bwMode="auto">
            <a:xfrm>
              <a:off x="6617902" y="3776203"/>
              <a:ext cx="78172" cy="78173"/>
            </a:xfrm>
            <a:custGeom>
              <a:avLst/>
              <a:gdLst>
                <a:gd name="connsiteX0" fmla="*/ 39086 w 78172"/>
                <a:gd name="connsiteY0" fmla="*/ 0 h 78173"/>
                <a:gd name="connsiteX1" fmla="*/ 78172 w 78172"/>
                <a:gd name="connsiteY1" fmla="*/ 39086 h 78173"/>
                <a:gd name="connsiteX2" fmla="*/ 39086 w 78172"/>
                <a:gd name="connsiteY2" fmla="*/ 78173 h 78173"/>
                <a:gd name="connsiteX3" fmla="*/ 0 w 78172"/>
                <a:gd name="connsiteY3" fmla="*/ 39086 h 78173"/>
                <a:gd name="connsiteX4" fmla="*/ 39086 w 78172"/>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3">
                  <a:moveTo>
                    <a:pt x="39086" y="0"/>
                  </a:moveTo>
                  <a:cubicBezTo>
                    <a:pt x="60673" y="0"/>
                    <a:pt x="78172" y="17499"/>
                    <a:pt x="78172" y="39086"/>
                  </a:cubicBezTo>
                  <a:cubicBezTo>
                    <a:pt x="78172" y="60673"/>
                    <a:pt x="60673" y="78173"/>
                    <a:pt x="39086" y="78173"/>
                  </a:cubicBezTo>
                  <a:cubicBezTo>
                    <a:pt x="17499" y="78173"/>
                    <a:pt x="0" y="60673"/>
                    <a:pt x="0" y="39086"/>
                  </a:cubicBezTo>
                  <a:cubicBezTo>
                    <a:pt x="0" y="17499"/>
                    <a:pt x="17499" y="0"/>
                    <a:pt x="39086"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82" name="Freeform: Shape 318"/>
            <p:cNvSpPr>
              <a:spLocks/>
            </p:cNvSpPr>
            <p:nvPr/>
          </p:nvSpPr>
          <p:spPr bwMode="auto">
            <a:xfrm>
              <a:off x="7084012" y="3776203"/>
              <a:ext cx="78196" cy="78173"/>
            </a:xfrm>
            <a:custGeom>
              <a:avLst/>
              <a:gdLst>
                <a:gd name="connsiteX0" fmla="*/ 39098 w 78196"/>
                <a:gd name="connsiteY0" fmla="*/ 0 h 78173"/>
                <a:gd name="connsiteX1" fmla="*/ 78196 w 78196"/>
                <a:gd name="connsiteY1" fmla="*/ 39086 h 78173"/>
                <a:gd name="connsiteX2" fmla="*/ 39098 w 78196"/>
                <a:gd name="connsiteY2" fmla="*/ 78173 h 78173"/>
                <a:gd name="connsiteX3" fmla="*/ 0 w 78196"/>
                <a:gd name="connsiteY3" fmla="*/ 39086 h 78173"/>
                <a:gd name="connsiteX4" fmla="*/ 39098 w 78196"/>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6" h="78173">
                  <a:moveTo>
                    <a:pt x="39098" y="0"/>
                  </a:moveTo>
                  <a:cubicBezTo>
                    <a:pt x="60692" y="0"/>
                    <a:pt x="78196" y="17499"/>
                    <a:pt x="78196" y="39086"/>
                  </a:cubicBezTo>
                  <a:cubicBezTo>
                    <a:pt x="78196" y="60673"/>
                    <a:pt x="60692" y="78173"/>
                    <a:pt x="39098" y="78173"/>
                  </a:cubicBezTo>
                  <a:cubicBezTo>
                    <a:pt x="17505" y="78173"/>
                    <a:pt x="0" y="60673"/>
                    <a:pt x="0" y="39086"/>
                  </a:cubicBezTo>
                  <a:cubicBezTo>
                    <a:pt x="0" y="17499"/>
                    <a:pt x="17505" y="0"/>
                    <a:pt x="3909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83" name="Freeform: Shape 319"/>
            <p:cNvSpPr>
              <a:spLocks/>
            </p:cNvSpPr>
            <p:nvPr/>
          </p:nvSpPr>
          <p:spPr bwMode="auto">
            <a:xfrm>
              <a:off x="7270954" y="3776203"/>
              <a:ext cx="78164" cy="78173"/>
            </a:xfrm>
            <a:custGeom>
              <a:avLst/>
              <a:gdLst>
                <a:gd name="connsiteX0" fmla="*/ 39081 w 78164"/>
                <a:gd name="connsiteY0" fmla="*/ 0 h 78173"/>
                <a:gd name="connsiteX1" fmla="*/ 78164 w 78164"/>
                <a:gd name="connsiteY1" fmla="*/ 39086 h 78173"/>
                <a:gd name="connsiteX2" fmla="*/ 39081 w 78164"/>
                <a:gd name="connsiteY2" fmla="*/ 78173 h 78173"/>
                <a:gd name="connsiteX3" fmla="*/ 0 w 78164"/>
                <a:gd name="connsiteY3" fmla="*/ 39086 h 78173"/>
                <a:gd name="connsiteX4" fmla="*/ 39081 w 7816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73">
                  <a:moveTo>
                    <a:pt x="39081" y="0"/>
                  </a:moveTo>
                  <a:cubicBezTo>
                    <a:pt x="60665" y="0"/>
                    <a:pt x="78164" y="17499"/>
                    <a:pt x="78164" y="39086"/>
                  </a:cubicBezTo>
                  <a:cubicBezTo>
                    <a:pt x="78164" y="60673"/>
                    <a:pt x="60665" y="78173"/>
                    <a:pt x="39081" y="78173"/>
                  </a:cubicBezTo>
                  <a:cubicBezTo>
                    <a:pt x="17488" y="78173"/>
                    <a:pt x="0" y="60673"/>
                    <a:pt x="0" y="39086"/>
                  </a:cubicBezTo>
                  <a:cubicBezTo>
                    <a:pt x="0" y="17499"/>
                    <a:pt x="17488" y="0"/>
                    <a:pt x="39081"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84" name="Freeform: Shape 320"/>
            <p:cNvSpPr>
              <a:spLocks/>
            </p:cNvSpPr>
            <p:nvPr/>
          </p:nvSpPr>
          <p:spPr bwMode="auto">
            <a:xfrm>
              <a:off x="7836400" y="3776203"/>
              <a:ext cx="78169" cy="78173"/>
            </a:xfrm>
            <a:custGeom>
              <a:avLst/>
              <a:gdLst>
                <a:gd name="connsiteX0" fmla="*/ 39080 w 78169"/>
                <a:gd name="connsiteY0" fmla="*/ 0 h 78173"/>
                <a:gd name="connsiteX1" fmla="*/ 78169 w 78169"/>
                <a:gd name="connsiteY1" fmla="*/ 39086 h 78173"/>
                <a:gd name="connsiteX2" fmla="*/ 39080 w 78169"/>
                <a:gd name="connsiteY2" fmla="*/ 78173 h 78173"/>
                <a:gd name="connsiteX3" fmla="*/ 0 w 78169"/>
                <a:gd name="connsiteY3" fmla="*/ 39086 h 78173"/>
                <a:gd name="connsiteX4" fmla="*/ 39080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0" y="0"/>
                  </a:moveTo>
                  <a:cubicBezTo>
                    <a:pt x="60667" y="0"/>
                    <a:pt x="78169" y="17499"/>
                    <a:pt x="78169" y="39086"/>
                  </a:cubicBezTo>
                  <a:cubicBezTo>
                    <a:pt x="78169" y="60673"/>
                    <a:pt x="60667" y="78173"/>
                    <a:pt x="39080" y="78173"/>
                  </a:cubicBezTo>
                  <a:cubicBezTo>
                    <a:pt x="17498" y="78173"/>
                    <a:pt x="0" y="60673"/>
                    <a:pt x="0" y="39086"/>
                  </a:cubicBezTo>
                  <a:cubicBezTo>
                    <a:pt x="0" y="17499"/>
                    <a:pt x="17498" y="0"/>
                    <a:pt x="39080"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85" name="Freeform: Shape 321"/>
            <p:cNvSpPr>
              <a:spLocks/>
            </p:cNvSpPr>
            <p:nvPr/>
          </p:nvSpPr>
          <p:spPr bwMode="auto">
            <a:xfrm>
              <a:off x="9712562" y="3776203"/>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86" name="Freeform: Shape 322"/>
            <p:cNvSpPr>
              <a:spLocks/>
            </p:cNvSpPr>
            <p:nvPr/>
          </p:nvSpPr>
          <p:spPr bwMode="auto">
            <a:xfrm>
              <a:off x="9899478" y="3776203"/>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87" name="Freeform: Shape 323"/>
            <p:cNvSpPr>
              <a:spLocks/>
            </p:cNvSpPr>
            <p:nvPr/>
          </p:nvSpPr>
          <p:spPr bwMode="auto">
            <a:xfrm>
              <a:off x="6577698" y="3806367"/>
              <a:ext cx="23736" cy="41651"/>
            </a:xfrm>
            <a:custGeom>
              <a:avLst/>
              <a:gdLst>
                <a:gd name="connsiteX0" fmla="*/ 20041 w 23736"/>
                <a:gd name="connsiteY0" fmla="*/ 0 h 41651"/>
                <a:gd name="connsiteX1" fmla="*/ 23736 w 23736"/>
                <a:gd name="connsiteY1" fmla="*/ 8922 h 41651"/>
                <a:gd name="connsiteX2" fmla="*/ 12288 w 23736"/>
                <a:gd name="connsiteY2" fmla="*/ 36561 h 41651"/>
                <a:gd name="connsiteX3" fmla="*/ 0 w 23736"/>
                <a:gd name="connsiteY3" fmla="*/ 41651 h 41651"/>
                <a:gd name="connsiteX4" fmla="*/ 74 w 23736"/>
                <a:gd name="connsiteY4" fmla="*/ 41448 h 41651"/>
                <a:gd name="connsiteX5" fmla="*/ 20041 w 23736"/>
                <a:gd name="connsiteY5" fmla="*/ 0 h 4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36" h="41651">
                  <a:moveTo>
                    <a:pt x="20041" y="0"/>
                  </a:moveTo>
                  <a:lnTo>
                    <a:pt x="23736" y="8922"/>
                  </a:lnTo>
                  <a:cubicBezTo>
                    <a:pt x="23736" y="19716"/>
                    <a:pt x="19361" y="29487"/>
                    <a:pt x="12288" y="36561"/>
                  </a:cubicBezTo>
                  <a:lnTo>
                    <a:pt x="0" y="41651"/>
                  </a:lnTo>
                  <a:lnTo>
                    <a:pt x="74" y="41448"/>
                  </a:lnTo>
                  <a:lnTo>
                    <a:pt x="20041" y="0"/>
                  </a:ln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88" name="Freeform: Shape 324"/>
            <p:cNvSpPr>
              <a:spLocks/>
            </p:cNvSpPr>
            <p:nvPr/>
          </p:nvSpPr>
          <p:spPr bwMode="auto">
            <a:xfrm>
              <a:off x="6710171" y="3863742"/>
              <a:ext cx="78175" cy="78173"/>
            </a:xfrm>
            <a:custGeom>
              <a:avLst/>
              <a:gdLst>
                <a:gd name="connsiteX0" fmla="*/ 39086 w 78175"/>
                <a:gd name="connsiteY0" fmla="*/ 0 h 78173"/>
                <a:gd name="connsiteX1" fmla="*/ 78175 w 78175"/>
                <a:gd name="connsiteY1" fmla="*/ 39087 h 78173"/>
                <a:gd name="connsiteX2" fmla="*/ 39086 w 78175"/>
                <a:gd name="connsiteY2" fmla="*/ 78173 h 78173"/>
                <a:gd name="connsiteX3" fmla="*/ 0 w 78175"/>
                <a:gd name="connsiteY3" fmla="*/ 39087 h 78173"/>
                <a:gd name="connsiteX4" fmla="*/ 39086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6" y="0"/>
                  </a:moveTo>
                  <a:cubicBezTo>
                    <a:pt x="60676" y="0"/>
                    <a:pt x="78175" y="17499"/>
                    <a:pt x="78175" y="39087"/>
                  </a:cubicBezTo>
                  <a:cubicBezTo>
                    <a:pt x="78175" y="60673"/>
                    <a:pt x="60676" y="78173"/>
                    <a:pt x="39086" y="78173"/>
                  </a:cubicBezTo>
                  <a:cubicBezTo>
                    <a:pt x="17500" y="78173"/>
                    <a:pt x="0" y="60673"/>
                    <a:pt x="0" y="39087"/>
                  </a:cubicBezTo>
                  <a:cubicBezTo>
                    <a:pt x="0" y="17499"/>
                    <a:pt x="17500" y="0"/>
                    <a:pt x="39086"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89" name="Freeform: Shape 325"/>
            <p:cNvSpPr>
              <a:spLocks/>
            </p:cNvSpPr>
            <p:nvPr/>
          </p:nvSpPr>
          <p:spPr bwMode="auto">
            <a:xfrm>
              <a:off x="7552465" y="3863742"/>
              <a:ext cx="78171" cy="78173"/>
            </a:xfrm>
            <a:custGeom>
              <a:avLst/>
              <a:gdLst>
                <a:gd name="connsiteX0" fmla="*/ 39081 w 78171"/>
                <a:gd name="connsiteY0" fmla="*/ 0 h 78173"/>
                <a:gd name="connsiteX1" fmla="*/ 78171 w 78171"/>
                <a:gd name="connsiteY1" fmla="*/ 39087 h 78173"/>
                <a:gd name="connsiteX2" fmla="*/ 39081 w 78171"/>
                <a:gd name="connsiteY2" fmla="*/ 78173 h 78173"/>
                <a:gd name="connsiteX3" fmla="*/ 0 w 78171"/>
                <a:gd name="connsiteY3" fmla="*/ 39087 h 78173"/>
                <a:gd name="connsiteX4" fmla="*/ 39081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1" y="0"/>
                  </a:moveTo>
                  <a:cubicBezTo>
                    <a:pt x="60666" y="0"/>
                    <a:pt x="78171" y="17499"/>
                    <a:pt x="78171" y="39087"/>
                  </a:cubicBezTo>
                  <a:cubicBezTo>
                    <a:pt x="78171" y="60673"/>
                    <a:pt x="60666" y="78173"/>
                    <a:pt x="39081" y="78173"/>
                  </a:cubicBezTo>
                  <a:cubicBezTo>
                    <a:pt x="17497" y="78173"/>
                    <a:pt x="0" y="60673"/>
                    <a:pt x="0" y="39087"/>
                  </a:cubicBezTo>
                  <a:cubicBezTo>
                    <a:pt x="0" y="17499"/>
                    <a:pt x="17497" y="0"/>
                    <a:pt x="39081"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90" name="Freeform: Shape 326"/>
            <p:cNvSpPr>
              <a:spLocks/>
            </p:cNvSpPr>
            <p:nvPr/>
          </p:nvSpPr>
          <p:spPr bwMode="auto">
            <a:xfrm>
              <a:off x="8870278" y="3863742"/>
              <a:ext cx="78171" cy="78173"/>
            </a:xfrm>
            <a:custGeom>
              <a:avLst/>
              <a:gdLst>
                <a:gd name="connsiteX0" fmla="*/ 39087 w 78171"/>
                <a:gd name="connsiteY0" fmla="*/ 0 h 78173"/>
                <a:gd name="connsiteX1" fmla="*/ 78171 w 78171"/>
                <a:gd name="connsiteY1" fmla="*/ 39087 h 78173"/>
                <a:gd name="connsiteX2" fmla="*/ 39087 w 78171"/>
                <a:gd name="connsiteY2" fmla="*/ 78173 h 78173"/>
                <a:gd name="connsiteX3" fmla="*/ 0 w 78171"/>
                <a:gd name="connsiteY3" fmla="*/ 39087 h 78173"/>
                <a:gd name="connsiteX4" fmla="*/ 39087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7" y="0"/>
                  </a:moveTo>
                  <a:cubicBezTo>
                    <a:pt x="60677" y="0"/>
                    <a:pt x="78171" y="17499"/>
                    <a:pt x="78171" y="39087"/>
                  </a:cubicBezTo>
                  <a:cubicBezTo>
                    <a:pt x="78171" y="60673"/>
                    <a:pt x="60677" y="78173"/>
                    <a:pt x="39087" y="78173"/>
                  </a:cubicBezTo>
                  <a:cubicBezTo>
                    <a:pt x="17503" y="78173"/>
                    <a:pt x="0" y="60673"/>
                    <a:pt x="0" y="39087"/>
                  </a:cubicBezTo>
                  <a:cubicBezTo>
                    <a:pt x="0" y="17499"/>
                    <a:pt x="17503"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91" name="Freeform: Shape 327"/>
            <p:cNvSpPr>
              <a:spLocks/>
            </p:cNvSpPr>
            <p:nvPr/>
          </p:nvSpPr>
          <p:spPr bwMode="auto">
            <a:xfrm>
              <a:off x="9057191" y="3863742"/>
              <a:ext cx="78167" cy="78173"/>
            </a:xfrm>
            <a:custGeom>
              <a:avLst/>
              <a:gdLst>
                <a:gd name="connsiteX0" fmla="*/ 39082 w 78167"/>
                <a:gd name="connsiteY0" fmla="*/ 0 h 78173"/>
                <a:gd name="connsiteX1" fmla="*/ 78167 w 78167"/>
                <a:gd name="connsiteY1" fmla="*/ 39087 h 78173"/>
                <a:gd name="connsiteX2" fmla="*/ 39082 w 78167"/>
                <a:gd name="connsiteY2" fmla="*/ 78173 h 78173"/>
                <a:gd name="connsiteX3" fmla="*/ 0 w 78167"/>
                <a:gd name="connsiteY3" fmla="*/ 39087 h 78173"/>
                <a:gd name="connsiteX4" fmla="*/ 3908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82" y="0"/>
                  </a:moveTo>
                  <a:cubicBezTo>
                    <a:pt x="60667" y="0"/>
                    <a:pt x="78167" y="17499"/>
                    <a:pt x="78167" y="39087"/>
                  </a:cubicBezTo>
                  <a:cubicBezTo>
                    <a:pt x="78167" y="60673"/>
                    <a:pt x="60667" y="78173"/>
                    <a:pt x="39082" y="78173"/>
                  </a:cubicBezTo>
                  <a:cubicBezTo>
                    <a:pt x="17495" y="78173"/>
                    <a:pt x="0" y="60673"/>
                    <a:pt x="0" y="39087"/>
                  </a:cubicBezTo>
                  <a:cubicBezTo>
                    <a:pt x="0" y="17499"/>
                    <a:pt x="17495" y="0"/>
                    <a:pt x="39082"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92" name="Freeform: Shape 328"/>
            <p:cNvSpPr>
              <a:spLocks/>
            </p:cNvSpPr>
            <p:nvPr/>
          </p:nvSpPr>
          <p:spPr bwMode="auto">
            <a:xfrm>
              <a:off x="9244105" y="3863742"/>
              <a:ext cx="78163" cy="78173"/>
            </a:xfrm>
            <a:custGeom>
              <a:avLst/>
              <a:gdLst>
                <a:gd name="connsiteX0" fmla="*/ 39097 w 78163"/>
                <a:gd name="connsiteY0" fmla="*/ 0 h 78173"/>
                <a:gd name="connsiteX1" fmla="*/ 78163 w 78163"/>
                <a:gd name="connsiteY1" fmla="*/ 39087 h 78173"/>
                <a:gd name="connsiteX2" fmla="*/ 39097 w 78163"/>
                <a:gd name="connsiteY2" fmla="*/ 78173 h 78173"/>
                <a:gd name="connsiteX3" fmla="*/ 0 w 78163"/>
                <a:gd name="connsiteY3" fmla="*/ 39087 h 78173"/>
                <a:gd name="connsiteX4" fmla="*/ 39097 w 78163"/>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3" h="78173">
                  <a:moveTo>
                    <a:pt x="39097" y="0"/>
                  </a:moveTo>
                  <a:cubicBezTo>
                    <a:pt x="60663" y="0"/>
                    <a:pt x="78163" y="17499"/>
                    <a:pt x="78163" y="39087"/>
                  </a:cubicBezTo>
                  <a:cubicBezTo>
                    <a:pt x="78163" y="60673"/>
                    <a:pt x="60663" y="78173"/>
                    <a:pt x="39097" y="78173"/>
                  </a:cubicBezTo>
                  <a:cubicBezTo>
                    <a:pt x="17504" y="78173"/>
                    <a:pt x="0" y="60673"/>
                    <a:pt x="0" y="39087"/>
                  </a:cubicBezTo>
                  <a:cubicBezTo>
                    <a:pt x="0" y="17499"/>
                    <a:pt x="17504" y="0"/>
                    <a:pt x="3909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93" name="Freeform: Shape 329"/>
            <p:cNvSpPr>
              <a:spLocks/>
            </p:cNvSpPr>
            <p:nvPr/>
          </p:nvSpPr>
          <p:spPr bwMode="auto">
            <a:xfrm>
              <a:off x="9431009" y="3863742"/>
              <a:ext cx="78174" cy="78173"/>
            </a:xfrm>
            <a:custGeom>
              <a:avLst/>
              <a:gdLst>
                <a:gd name="connsiteX0" fmla="*/ 39088 w 78174"/>
                <a:gd name="connsiteY0" fmla="*/ 0 h 78173"/>
                <a:gd name="connsiteX1" fmla="*/ 78174 w 78174"/>
                <a:gd name="connsiteY1" fmla="*/ 39087 h 78173"/>
                <a:gd name="connsiteX2" fmla="*/ 39088 w 78174"/>
                <a:gd name="connsiteY2" fmla="*/ 78173 h 78173"/>
                <a:gd name="connsiteX3" fmla="*/ 0 w 78174"/>
                <a:gd name="connsiteY3" fmla="*/ 39087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7"/>
                  </a:cubicBezTo>
                  <a:cubicBezTo>
                    <a:pt x="78174" y="60673"/>
                    <a:pt x="60675" y="78173"/>
                    <a:pt x="39088" y="78173"/>
                  </a:cubicBezTo>
                  <a:cubicBezTo>
                    <a:pt x="17500" y="78173"/>
                    <a:pt x="0" y="60673"/>
                    <a:pt x="0" y="39087"/>
                  </a:cubicBezTo>
                  <a:cubicBezTo>
                    <a:pt x="0" y="17499"/>
                    <a:pt x="17500"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94" name="Freeform: Shape 330"/>
            <p:cNvSpPr>
              <a:spLocks/>
            </p:cNvSpPr>
            <p:nvPr/>
          </p:nvSpPr>
          <p:spPr bwMode="auto">
            <a:xfrm>
              <a:off x="9617922" y="3863742"/>
              <a:ext cx="78175" cy="78173"/>
            </a:xfrm>
            <a:custGeom>
              <a:avLst/>
              <a:gdLst>
                <a:gd name="connsiteX0" fmla="*/ 39087 w 78175"/>
                <a:gd name="connsiteY0" fmla="*/ 0 h 78173"/>
                <a:gd name="connsiteX1" fmla="*/ 78175 w 78175"/>
                <a:gd name="connsiteY1" fmla="*/ 39087 h 78173"/>
                <a:gd name="connsiteX2" fmla="*/ 39087 w 78175"/>
                <a:gd name="connsiteY2" fmla="*/ 78173 h 78173"/>
                <a:gd name="connsiteX3" fmla="*/ 0 w 78175"/>
                <a:gd name="connsiteY3" fmla="*/ 39087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7"/>
                  </a:cubicBezTo>
                  <a:cubicBezTo>
                    <a:pt x="78175" y="60673"/>
                    <a:pt x="60675" y="78173"/>
                    <a:pt x="39087" y="78173"/>
                  </a:cubicBezTo>
                  <a:cubicBezTo>
                    <a:pt x="17500" y="78173"/>
                    <a:pt x="0" y="60673"/>
                    <a:pt x="0" y="39087"/>
                  </a:cubicBezTo>
                  <a:cubicBezTo>
                    <a:pt x="0" y="17499"/>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95" name="Freeform: Shape 331"/>
            <p:cNvSpPr>
              <a:spLocks/>
            </p:cNvSpPr>
            <p:nvPr/>
          </p:nvSpPr>
          <p:spPr bwMode="auto">
            <a:xfrm>
              <a:off x="7363205" y="3948918"/>
              <a:ext cx="78164" cy="78161"/>
            </a:xfrm>
            <a:custGeom>
              <a:avLst/>
              <a:gdLst>
                <a:gd name="connsiteX0" fmla="*/ 39082 w 78164"/>
                <a:gd name="connsiteY0" fmla="*/ 0 h 78161"/>
                <a:gd name="connsiteX1" fmla="*/ 78164 w 78164"/>
                <a:gd name="connsiteY1" fmla="*/ 39086 h 78161"/>
                <a:gd name="connsiteX2" fmla="*/ 39082 w 78164"/>
                <a:gd name="connsiteY2" fmla="*/ 78161 h 78161"/>
                <a:gd name="connsiteX3" fmla="*/ 0 w 78164"/>
                <a:gd name="connsiteY3" fmla="*/ 39086 h 78161"/>
                <a:gd name="connsiteX4" fmla="*/ 39082 w 7816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61">
                  <a:moveTo>
                    <a:pt x="39082" y="0"/>
                  </a:moveTo>
                  <a:cubicBezTo>
                    <a:pt x="60666" y="0"/>
                    <a:pt x="78164" y="17499"/>
                    <a:pt x="78164" y="39086"/>
                  </a:cubicBezTo>
                  <a:cubicBezTo>
                    <a:pt x="78164" y="60673"/>
                    <a:pt x="60666" y="78161"/>
                    <a:pt x="39082" y="78161"/>
                  </a:cubicBezTo>
                  <a:cubicBezTo>
                    <a:pt x="17497" y="78161"/>
                    <a:pt x="0" y="60673"/>
                    <a:pt x="0" y="39086"/>
                  </a:cubicBezTo>
                  <a:cubicBezTo>
                    <a:pt x="0" y="17499"/>
                    <a:pt x="17497" y="0"/>
                    <a:pt x="39082"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96" name="Freeform: Shape 332"/>
            <p:cNvSpPr>
              <a:spLocks/>
            </p:cNvSpPr>
            <p:nvPr/>
          </p:nvSpPr>
          <p:spPr bwMode="auto">
            <a:xfrm>
              <a:off x="7739391" y="3948918"/>
              <a:ext cx="78161" cy="78161"/>
            </a:xfrm>
            <a:custGeom>
              <a:avLst/>
              <a:gdLst>
                <a:gd name="connsiteX0" fmla="*/ 39087 w 78161"/>
                <a:gd name="connsiteY0" fmla="*/ 0 h 78161"/>
                <a:gd name="connsiteX1" fmla="*/ 78161 w 78161"/>
                <a:gd name="connsiteY1" fmla="*/ 39086 h 78161"/>
                <a:gd name="connsiteX2" fmla="*/ 39087 w 78161"/>
                <a:gd name="connsiteY2" fmla="*/ 78161 h 78161"/>
                <a:gd name="connsiteX3" fmla="*/ 0 w 78161"/>
                <a:gd name="connsiteY3" fmla="*/ 39086 h 78161"/>
                <a:gd name="connsiteX4" fmla="*/ 39087 w 7816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1" h="78161">
                  <a:moveTo>
                    <a:pt x="39087" y="0"/>
                  </a:moveTo>
                  <a:cubicBezTo>
                    <a:pt x="60670" y="0"/>
                    <a:pt x="78161" y="17499"/>
                    <a:pt x="78161" y="39086"/>
                  </a:cubicBezTo>
                  <a:cubicBezTo>
                    <a:pt x="78161" y="60673"/>
                    <a:pt x="60670" y="78161"/>
                    <a:pt x="39087" y="78161"/>
                  </a:cubicBezTo>
                  <a:cubicBezTo>
                    <a:pt x="17497" y="78161"/>
                    <a:pt x="0" y="60673"/>
                    <a:pt x="0" y="39086"/>
                  </a:cubicBezTo>
                  <a:cubicBezTo>
                    <a:pt x="0" y="17499"/>
                    <a:pt x="17497"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97" name="Freeform: Shape 333"/>
            <p:cNvSpPr>
              <a:spLocks/>
            </p:cNvSpPr>
            <p:nvPr/>
          </p:nvSpPr>
          <p:spPr bwMode="auto">
            <a:xfrm>
              <a:off x="7926291" y="3948918"/>
              <a:ext cx="78181" cy="78161"/>
            </a:xfrm>
            <a:custGeom>
              <a:avLst/>
              <a:gdLst>
                <a:gd name="connsiteX0" fmla="*/ 39094 w 78181"/>
                <a:gd name="connsiteY0" fmla="*/ 0 h 78161"/>
                <a:gd name="connsiteX1" fmla="*/ 78181 w 78181"/>
                <a:gd name="connsiteY1" fmla="*/ 39086 h 78161"/>
                <a:gd name="connsiteX2" fmla="*/ 39094 w 78181"/>
                <a:gd name="connsiteY2" fmla="*/ 78161 h 78161"/>
                <a:gd name="connsiteX3" fmla="*/ 0 w 78181"/>
                <a:gd name="connsiteY3" fmla="*/ 39086 h 78161"/>
                <a:gd name="connsiteX4" fmla="*/ 39094 w 7818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61">
                  <a:moveTo>
                    <a:pt x="39094" y="0"/>
                  </a:moveTo>
                  <a:cubicBezTo>
                    <a:pt x="60680" y="0"/>
                    <a:pt x="78181" y="17499"/>
                    <a:pt x="78181" y="39086"/>
                  </a:cubicBezTo>
                  <a:cubicBezTo>
                    <a:pt x="78181" y="60673"/>
                    <a:pt x="60680" y="78161"/>
                    <a:pt x="39094" y="78161"/>
                  </a:cubicBezTo>
                  <a:cubicBezTo>
                    <a:pt x="17501" y="78161"/>
                    <a:pt x="0" y="60673"/>
                    <a:pt x="0" y="39086"/>
                  </a:cubicBezTo>
                  <a:cubicBezTo>
                    <a:pt x="0" y="17499"/>
                    <a:pt x="17501" y="0"/>
                    <a:pt x="39094"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98" name="Freeform: Shape 334"/>
            <p:cNvSpPr>
              <a:spLocks/>
            </p:cNvSpPr>
            <p:nvPr/>
          </p:nvSpPr>
          <p:spPr bwMode="auto">
            <a:xfrm>
              <a:off x="9338735" y="3948918"/>
              <a:ext cx="78174" cy="78161"/>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99" name="Freeform: Shape 335"/>
            <p:cNvSpPr>
              <a:spLocks/>
            </p:cNvSpPr>
            <p:nvPr/>
          </p:nvSpPr>
          <p:spPr bwMode="auto">
            <a:xfrm>
              <a:off x="9996483" y="3948918"/>
              <a:ext cx="78174" cy="78161"/>
            </a:xfrm>
            <a:custGeom>
              <a:avLst/>
              <a:gdLst>
                <a:gd name="connsiteX0" fmla="*/ 39088 w 78174"/>
                <a:gd name="connsiteY0" fmla="*/ 0 h 78161"/>
                <a:gd name="connsiteX1" fmla="*/ 78174 w 78174"/>
                <a:gd name="connsiteY1" fmla="*/ 39086 h 78161"/>
                <a:gd name="connsiteX2" fmla="*/ 39088 w 78174"/>
                <a:gd name="connsiteY2" fmla="*/ 78161 h 78161"/>
                <a:gd name="connsiteX3" fmla="*/ 0 w 78174"/>
                <a:gd name="connsiteY3" fmla="*/ 39086 h 78161"/>
                <a:gd name="connsiteX4" fmla="*/ 39088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8" y="0"/>
                  </a:moveTo>
                  <a:cubicBezTo>
                    <a:pt x="60675" y="0"/>
                    <a:pt x="78174" y="17499"/>
                    <a:pt x="78174" y="39086"/>
                  </a:cubicBezTo>
                  <a:cubicBezTo>
                    <a:pt x="78174" y="60673"/>
                    <a:pt x="60675" y="78161"/>
                    <a:pt x="39088" y="78161"/>
                  </a:cubicBezTo>
                  <a:cubicBezTo>
                    <a:pt x="17500" y="78161"/>
                    <a:pt x="0" y="60673"/>
                    <a:pt x="0" y="39086"/>
                  </a:cubicBezTo>
                  <a:cubicBezTo>
                    <a:pt x="0" y="17499"/>
                    <a:pt x="17500"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00" name="Freeform: Shape 336"/>
            <p:cNvSpPr>
              <a:spLocks/>
            </p:cNvSpPr>
            <p:nvPr/>
          </p:nvSpPr>
          <p:spPr bwMode="auto">
            <a:xfrm>
              <a:off x="10185765" y="3948918"/>
              <a:ext cx="78174" cy="78161"/>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01" name="Freeform: Shape 337"/>
            <p:cNvSpPr>
              <a:spLocks/>
            </p:cNvSpPr>
            <p:nvPr/>
          </p:nvSpPr>
          <p:spPr bwMode="auto">
            <a:xfrm>
              <a:off x="6897096" y="3948918"/>
              <a:ext cx="78170" cy="78162"/>
            </a:xfrm>
            <a:custGeom>
              <a:avLst/>
              <a:gdLst>
                <a:gd name="connsiteX0" fmla="*/ 39067 w 78170"/>
                <a:gd name="connsiteY0" fmla="*/ 0 h 78162"/>
                <a:gd name="connsiteX1" fmla="*/ 78170 w 78170"/>
                <a:gd name="connsiteY1" fmla="*/ 39087 h 78162"/>
                <a:gd name="connsiteX2" fmla="*/ 39067 w 78170"/>
                <a:gd name="connsiteY2" fmla="*/ 78162 h 78162"/>
                <a:gd name="connsiteX3" fmla="*/ 0 w 78170"/>
                <a:gd name="connsiteY3" fmla="*/ 39087 h 78162"/>
                <a:gd name="connsiteX4" fmla="*/ 39067 w 78170"/>
                <a:gd name="connsiteY4" fmla="*/ 0 h 7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62">
                  <a:moveTo>
                    <a:pt x="39067" y="0"/>
                  </a:moveTo>
                  <a:cubicBezTo>
                    <a:pt x="60660" y="0"/>
                    <a:pt x="78170" y="17500"/>
                    <a:pt x="78170" y="39087"/>
                  </a:cubicBezTo>
                  <a:cubicBezTo>
                    <a:pt x="78170" y="60674"/>
                    <a:pt x="60660" y="78162"/>
                    <a:pt x="39067" y="78162"/>
                  </a:cubicBezTo>
                  <a:cubicBezTo>
                    <a:pt x="17501" y="78162"/>
                    <a:pt x="0" y="60674"/>
                    <a:pt x="0" y="39087"/>
                  </a:cubicBezTo>
                  <a:cubicBezTo>
                    <a:pt x="0" y="17500"/>
                    <a:pt x="17501" y="0"/>
                    <a:pt x="3906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02" name="Freeform: Shape 338"/>
            <p:cNvSpPr>
              <a:spLocks/>
            </p:cNvSpPr>
            <p:nvPr/>
          </p:nvSpPr>
          <p:spPr bwMode="auto">
            <a:xfrm>
              <a:off x="10278039" y="3959196"/>
              <a:ext cx="39113" cy="67883"/>
            </a:xfrm>
            <a:custGeom>
              <a:avLst/>
              <a:gdLst>
                <a:gd name="connsiteX0" fmla="*/ 14271 w 39113"/>
                <a:gd name="connsiteY0" fmla="*/ 0 h 67883"/>
                <a:gd name="connsiteX1" fmla="*/ 39113 w 39113"/>
                <a:gd name="connsiteY1" fmla="*/ 67872 h 67883"/>
                <a:gd name="connsiteX2" fmla="*/ 39088 w 39113"/>
                <a:gd name="connsiteY2" fmla="*/ 67883 h 67883"/>
                <a:gd name="connsiteX3" fmla="*/ 0 w 39113"/>
                <a:gd name="connsiteY3" fmla="*/ 28808 h 67883"/>
                <a:gd name="connsiteX4" fmla="*/ 11449 w 39113"/>
                <a:gd name="connsiteY4" fmla="*/ 1170 h 67883"/>
                <a:gd name="connsiteX5" fmla="*/ 14271 w 39113"/>
                <a:gd name="connsiteY5" fmla="*/ 0 h 6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113" h="67883">
                  <a:moveTo>
                    <a:pt x="14271" y="0"/>
                  </a:moveTo>
                  <a:lnTo>
                    <a:pt x="39113" y="67872"/>
                  </a:lnTo>
                  <a:lnTo>
                    <a:pt x="39088" y="67883"/>
                  </a:lnTo>
                  <a:cubicBezTo>
                    <a:pt x="17500" y="67883"/>
                    <a:pt x="0" y="50395"/>
                    <a:pt x="0" y="28808"/>
                  </a:cubicBezTo>
                  <a:cubicBezTo>
                    <a:pt x="0" y="18014"/>
                    <a:pt x="4375" y="8243"/>
                    <a:pt x="11449" y="1170"/>
                  </a:cubicBezTo>
                  <a:lnTo>
                    <a:pt x="14271" y="0"/>
                  </a:ln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03" name="Freeform: Shape 339"/>
            <p:cNvSpPr>
              <a:spLocks/>
            </p:cNvSpPr>
            <p:nvPr/>
          </p:nvSpPr>
          <p:spPr bwMode="auto">
            <a:xfrm>
              <a:off x="6991734" y="4038814"/>
              <a:ext cx="78160" cy="78175"/>
            </a:xfrm>
            <a:custGeom>
              <a:avLst/>
              <a:gdLst>
                <a:gd name="connsiteX0" fmla="*/ 39076 w 78160"/>
                <a:gd name="connsiteY0" fmla="*/ 0 h 78175"/>
                <a:gd name="connsiteX1" fmla="*/ 78160 w 78160"/>
                <a:gd name="connsiteY1" fmla="*/ 39087 h 78175"/>
                <a:gd name="connsiteX2" fmla="*/ 39076 w 78160"/>
                <a:gd name="connsiteY2" fmla="*/ 78175 h 78175"/>
                <a:gd name="connsiteX3" fmla="*/ 0 w 78160"/>
                <a:gd name="connsiteY3" fmla="*/ 39087 h 78175"/>
                <a:gd name="connsiteX4" fmla="*/ 39076 w 7816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5">
                  <a:moveTo>
                    <a:pt x="39076" y="0"/>
                  </a:moveTo>
                  <a:cubicBezTo>
                    <a:pt x="60662" y="0"/>
                    <a:pt x="78160" y="17500"/>
                    <a:pt x="78160" y="39087"/>
                  </a:cubicBezTo>
                  <a:cubicBezTo>
                    <a:pt x="78160" y="60674"/>
                    <a:pt x="60662" y="78175"/>
                    <a:pt x="39076" y="78175"/>
                  </a:cubicBezTo>
                  <a:cubicBezTo>
                    <a:pt x="17481" y="78175"/>
                    <a:pt x="0" y="60674"/>
                    <a:pt x="0" y="39087"/>
                  </a:cubicBezTo>
                  <a:cubicBezTo>
                    <a:pt x="0" y="17500"/>
                    <a:pt x="17481" y="0"/>
                    <a:pt x="39076"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04" name="Freeform: Shape 340"/>
            <p:cNvSpPr>
              <a:spLocks/>
            </p:cNvSpPr>
            <p:nvPr/>
          </p:nvSpPr>
          <p:spPr bwMode="auto">
            <a:xfrm>
              <a:off x="7176294" y="4038814"/>
              <a:ext cx="78178" cy="78175"/>
            </a:xfrm>
            <a:custGeom>
              <a:avLst/>
              <a:gdLst>
                <a:gd name="connsiteX0" fmla="*/ 39074 w 78178"/>
                <a:gd name="connsiteY0" fmla="*/ 0 h 78175"/>
                <a:gd name="connsiteX1" fmla="*/ 78178 w 78178"/>
                <a:gd name="connsiteY1" fmla="*/ 39087 h 78175"/>
                <a:gd name="connsiteX2" fmla="*/ 39074 w 78178"/>
                <a:gd name="connsiteY2" fmla="*/ 78175 h 78175"/>
                <a:gd name="connsiteX3" fmla="*/ 0 w 78178"/>
                <a:gd name="connsiteY3" fmla="*/ 39087 h 78175"/>
                <a:gd name="connsiteX4" fmla="*/ 39074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74" y="0"/>
                  </a:moveTo>
                  <a:cubicBezTo>
                    <a:pt x="60679" y="0"/>
                    <a:pt x="78178" y="17500"/>
                    <a:pt x="78178" y="39087"/>
                  </a:cubicBezTo>
                  <a:cubicBezTo>
                    <a:pt x="78178" y="60674"/>
                    <a:pt x="60679" y="78175"/>
                    <a:pt x="39074" y="78175"/>
                  </a:cubicBezTo>
                  <a:cubicBezTo>
                    <a:pt x="17504" y="78175"/>
                    <a:pt x="0" y="60674"/>
                    <a:pt x="0" y="39087"/>
                  </a:cubicBezTo>
                  <a:cubicBezTo>
                    <a:pt x="0" y="17500"/>
                    <a:pt x="17504" y="0"/>
                    <a:pt x="39074"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05" name="Freeform: Shape 341"/>
            <p:cNvSpPr>
              <a:spLocks/>
            </p:cNvSpPr>
            <p:nvPr/>
          </p:nvSpPr>
          <p:spPr bwMode="auto">
            <a:xfrm>
              <a:off x="9338735" y="4038814"/>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06" name="Freeform: Shape 342"/>
            <p:cNvSpPr>
              <a:spLocks/>
            </p:cNvSpPr>
            <p:nvPr/>
          </p:nvSpPr>
          <p:spPr bwMode="auto">
            <a:xfrm>
              <a:off x="9525649" y="4038814"/>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07" name="Freeform: Shape 343"/>
            <p:cNvSpPr>
              <a:spLocks/>
            </p:cNvSpPr>
            <p:nvPr/>
          </p:nvSpPr>
          <p:spPr bwMode="auto">
            <a:xfrm>
              <a:off x="9807203" y="4038814"/>
              <a:ext cx="78175" cy="78175"/>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08" name="Freeform: Shape 344"/>
            <p:cNvSpPr>
              <a:spLocks/>
            </p:cNvSpPr>
            <p:nvPr/>
          </p:nvSpPr>
          <p:spPr bwMode="auto">
            <a:xfrm>
              <a:off x="9899478" y="4038814"/>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09" name="Freeform: Shape 345"/>
            <p:cNvSpPr>
              <a:spLocks/>
            </p:cNvSpPr>
            <p:nvPr/>
          </p:nvSpPr>
          <p:spPr bwMode="auto">
            <a:xfrm>
              <a:off x="10278039" y="4038814"/>
              <a:ext cx="60390" cy="78175"/>
            </a:xfrm>
            <a:custGeom>
              <a:avLst/>
              <a:gdLst>
                <a:gd name="connsiteX0" fmla="*/ 39088 w 60390"/>
                <a:gd name="connsiteY0" fmla="*/ 0 h 78175"/>
                <a:gd name="connsiteX1" fmla="*/ 42972 w 60390"/>
                <a:gd name="connsiteY1" fmla="*/ 1609 h 78175"/>
                <a:gd name="connsiteX2" fmla="*/ 60390 w 60390"/>
                <a:gd name="connsiteY2" fmla="*/ 69351 h 78175"/>
                <a:gd name="connsiteX3" fmla="*/ 39088 w 60390"/>
                <a:gd name="connsiteY3" fmla="*/ 78175 h 78175"/>
                <a:gd name="connsiteX4" fmla="*/ 0 w 60390"/>
                <a:gd name="connsiteY4" fmla="*/ 39087 h 78175"/>
                <a:gd name="connsiteX5" fmla="*/ 39088 w 60390"/>
                <a:gd name="connsiteY5" fmla="*/ 0 h 7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0" h="78175">
                  <a:moveTo>
                    <a:pt x="39088" y="0"/>
                  </a:moveTo>
                  <a:lnTo>
                    <a:pt x="42972" y="1609"/>
                  </a:lnTo>
                  <a:lnTo>
                    <a:pt x="60390" y="69351"/>
                  </a:lnTo>
                  <a:lnTo>
                    <a:pt x="39088" y="78175"/>
                  </a:lnTo>
                  <a:cubicBezTo>
                    <a:pt x="17500" y="78175"/>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10" name="Freeform: Shape 346"/>
            <p:cNvSpPr>
              <a:spLocks/>
            </p:cNvSpPr>
            <p:nvPr/>
          </p:nvSpPr>
          <p:spPr bwMode="auto">
            <a:xfrm>
              <a:off x="8964923" y="4121622"/>
              <a:ext cx="78170" cy="78174"/>
            </a:xfrm>
            <a:custGeom>
              <a:avLst/>
              <a:gdLst>
                <a:gd name="connsiteX0" fmla="*/ 39082 w 78170"/>
                <a:gd name="connsiteY0" fmla="*/ 0 h 78174"/>
                <a:gd name="connsiteX1" fmla="*/ 78170 w 78170"/>
                <a:gd name="connsiteY1" fmla="*/ 39087 h 78174"/>
                <a:gd name="connsiteX2" fmla="*/ 39082 w 78170"/>
                <a:gd name="connsiteY2" fmla="*/ 78174 h 78174"/>
                <a:gd name="connsiteX3" fmla="*/ 0 w 78170"/>
                <a:gd name="connsiteY3" fmla="*/ 39087 h 78174"/>
                <a:gd name="connsiteX4" fmla="*/ 39082 w 78170"/>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4">
                  <a:moveTo>
                    <a:pt x="39082" y="0"/>
                  </a:moveTo>
                  <a:cubicBezTo>
                    <a:pt x="60670" y="0"/>
                    <a:pt x="78170" y="17500"/>
                    <a:pt x="78170" y="39087"/>
                  </a:cubicBezTo>
                  <a:cubicBezTo>
                    <a:pt x="78170" y="60675"/>
                    <a:pt x="60670" y="78174"/>
                    <a:pt x="39082" y="78174"/>
                  </a:cubicBezTo>
                  <a:cubicBezTo>
                    <a:pt x="17506" y="78174"/>
                    <a:pt x="0" y="60675"/>
                    <a:pt x="0" y="39087"/>
                  </a:cubicBezTo>
                  <a:cubicBezTo>
                    <a:pt x="0" y="17500"/>
                    <a:pt x="17506" y="0"/>
                    <a:pt x="39082"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11" name="Freeform: Shape 347"/>
            <p:cNvSpPr>
              <a:spLocks/>
            </p:cNvSpPr>
            <p:nvPr/>
          </p:nvSpPr>
          <p:spPr bwMode="auto">
            <a:xfrm>
              <a:off x="7649459" y="4121624"/>
              <a:ext cx="78187" cy="78174"/>
            </a:xfrm>
            <a:custGeom>
              <a:avLst/>
              <a:gdLst>
                <a:gd name="connsiteX0" fmla="*/ 39097 w 78187"/>
                <a:gd name="connsiteY0" fmla="*/ 0 h 78174"/>
                <a:gd name="connsiteX1" fmla="*/ 78187 w 78187"/>
                <a:gd name="connsiteY1" fmla="*/ 39087 h 78174"/>
                <a:gd name="connsiteX2" fmla="*/ 39097 w 78187"/>
                <a:gd name="connsiteY2" fmla="*/ 78174 h 78174"/>
                <a:gd name="connsiteX3" fmla="*/ 0 w 78187"/>
                <a:gd name="connsiteY3" fmla="*/ 39087 h 78174"/>
                <a:gd name="connsiteX4" fmla="*/ 39097 w 78187"/>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7" h="78174">
                  <a:moveTo>
                    <a:pt x="39097" y="0"/>
                  </a:moveTo>
                  <a:cubicBezTo>
                    <a:pt x="60688" y="0"/>
                    <a:pt x="78187" y="17500"/>
                    <a:pt x="78187" y="39087"/>
                  </a:cubicBezTo>
                  <a:cubicBezTo>
                    <a:pt x="78187" y="60674"/>
                    <a:pt x="60688" y="78174"/>
                    <a:pt x="39097" y="78174"/>
                  </a:cubicBezTo>
                  <a:cubicBezTo>
                    <a:pt x="17504" y="78174"/>
                    <a:pt x="0" y="60674"/>
                    <a:pt x="0" y="39087"/>
                  </a:cubicBezTo>
                  <a:cubicBezTo>
                    <a:pt x="0" y="17500"/>
                    <a:pt x="17504" y="0"/>
                    <a:pt x="3909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12" name="Freeform: Shape 348"/>
            <p:cNvSpPr>
              <a:spLocks/>
            </p:cNvSpPr>
            <p:nvPr/>
          </p:nvSpPr>
          <p:spPr bwMode="auto">
            <a:xfrm>
              <a:off x="9617923" y="4121624"/>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13" name="Freeform: Shape 349"/>
            <p:cNvSpPr>
              <a:spLocks/>
            </p:cNvSpPr>
            <p:nvPr/>
          </p:nvSpPr>
          <p:spPr bwMode="auto">
            <a:xfrm>
              <a:off x="7083989" y="4206799"/>
              <a:ext cx="78190" cy="78175"/>
            </a:xfrm>
            <a:custGeom>
              <a:avLst/>
              <a:gdLst>
                <a:gd name="connsiteX0" fmla="*/ 39095 w 78190"/>
                <a:gd name="connsiteY0" fmla="*/ 0 h 78175"/>
                <a:gd name="connsiteX1" fmla="*/ 78190 w 78190"/>
                <a:gd name="connsiteY1" fmla="*/ 39087 h 78175"/>
                <a:gd name="connsiteX2" fmla="*/ 39095 w 78190"/>
                <a:gd name="connsiteY2" fmla="*/ 78175 h 78175"/>
                <a:gd name="connsiteX3" fmla="*/ 0 w 78190"/>
                <a:gd name="connsiteY3" fmla="*/ 39087 h 78175"/>
                <a:gd name="connsiteX4" fmla="*/ 39095 w 7819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0" h="78175">
                  <a:moveTo>
                    <a:pt x="39095" y="0"/>
                  </a:moveTo>
                  <a:cubicBezTo>
                    <a:pt x="60687" y="0"/>
                    <a:pt x="78190" y="17500"/>
                    <a:pt x="78190" y="39087"/>
                  </a:cubicBezTo>
                  <a:cubicBezTo>
                    <a:pt x="78190" y="60674"/>
                    <a:pt x="60687" y="78175"/>
                    <a:pt x="39095" y="78175"/>
                  </a:cubicBezTo>
                  <a:cubicBezTo>
                    <a:pt x="17504" y="78175"/>
                    <a:pt x="0" y="60674"/>
                    <a:pt x="0" y="39087"/>
                  </a:cubicBezTo>
                  <a:cubicBezTo>
                    <a:pt x="0" y="17500"/>
                    <a:pt x="17504" y="0"/>
                    <a:pt x="39095"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14" name="Freeform: Shape 350"/>
            <p:cNvSpPr>
              <a:spLocks/>
            </p:cNvSpPr>
            <p:nvPr/>
          </p:nvSpPr>
          <p:spPr bwMode="auto">
            <a:xfrm>
              <a:off x="7457818" y="4206799"/>
              <a:ext cx="78167" cy="78175"/>
            </a:xfrm>
            <a:custGeom>
              <a:avLst/>
              <a:gdLst>
                <a:gd name="connsiteX0" fmla="*/ 39084 w 78167"/>
                <a:gd name="connsiteY0" fmla="*/ 0 h 78175"/>
                <a:gd name="connsiteX1" fmla="*/ 78167 w 78167"/>
                <a:gd name="connsiteY1" fmla="*/ 39087 h 78175"/>
                <a:gd name="connsiteX2" fmla="*/ 39084 w 78167"/>
                <a:gd name="connsiteY2" fmla="*/ 78175 h 78175"/>
                <a:gd name="connsiteX3" fmla="*/ 0 w 78167"/>
                <a:gd name="connsiteY3" fmla="*/ 39087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7"/>
                  </a:cubicBezTo>
                  <a:cubicBezTo>
                    <a:pt x="78167" y="60674"/>
                    <a:pt x="60669" y="78175"/>
                    <a:pt x="39084" y="78175"/>
                  </a:cubicBezTo>
                  <a:cubicBezTo>
                    <a:pt x="17498" y="78175"/>
                    <a:pt x="0" y="60674"/>
                    <a:pt x="0" y="39087"/>
                  </a:cubicBezTo>
                  <a:cubicBezTo>
                    <a:pt x="0" y="17500"/>
                    <a:pt x="17498" y="0"/>
                    <a:pt x="39084"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15" name="Freeform: Shape 351"/>
            <p:cNvSpPr>
              <a:spLocks/>
            </p:cNvSpPr>
            <p:nvPr/>
          </p:nvSpPr>
          <p:spPr bwMode="auto">
            <a:xfrm>
              <a:off x="7649456" y="4206799"/>
              <a:ext cx="78184" cy="78175"/>
            </a:xfrm>
            <a:custGeom>
              <a:avLst/>
              <a:gdLst>
                <a:gd name="connsiteX0" fmla="*/ 39095 w 78184"/>
                <a:gd name="connsiteY0" fmla="*/ 0 h 78175"/>
                <a:gd name="connsiteX1" fmla="*/ 78184 w 78184"/>
                <a:gd name="connsiteY1" fmla="*/ 39087 h 78175"/>
                <a:gd name="connsiteX2" fmla="*/ 39095 w 78184"/>
                <a:gd name="connsiteY2" fmla="*/ 78175 h 78175"/>
                <a:gd name="connsiteX3" fmla="*/ 0 w 78184"/>
                <a:gd name="connsiteY3" fmla="*/ 39087 h 78175"/>
                <a:gd name="connsiteX4" fmla="*/ 39095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95" y="0"/>
                  </a:moveTo>
                  <a:cubicBezTo>
                    <a:pt x="60686" y="0"/>
                    <a:pt x="78184" y="17500"/>
                    <a:pt x="78184" y="39087"/>
                  </a:cubicBezTo>
                  <a:cubicBezTo>
                    <a:pt x="78184" y="60674"/>
                    <a:pt x="60686" y="78175"/>
                    <a:pt x="39095" y="78175"/>
                  </a:cubicBezTo>
                  <a:cubicBezTo>
                    <a:pt x="17504" y="78175"/>
                    <a:pt x="0" y="60674"/>
                    <a:pt x="0" y="39087"/>
                  </a:cubicBezTo>
                  <a:cubicBezTo>
                    <a:pt x="0" y="17500"/>
                    <a:pt x="17504" y="0"/>
                    <a:pt x="39095"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16" name="Freeform: Shape 352"/>
            <p:cNvSpPr>
              <a:spLocks/>
            </p:cNvSpPr>
            <p:nvPr/>
          </p:nvSpPr>
          <p:spPr bwMode="auto">
            <a:xfrm>
              <a:off x="9807203" y="4206799"/>
              <a:ext cx="78175" cy="78175"/>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17" name="Freeform: Shape 353"/>
            <p:cNvSpPr>
              <a:spLocks/>
            </p:cNvSpPr>
            <p:nvPr/>
          </p:nvSpPr>
          <p:spPr bwMode="auto">
            <a:xfrm>
              <a:off x="9996483" y="4206799"/>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18" name="Freeform: Shape 354"/>
            <p:cNvSpPr>
              <a:spLocks/>
            </p:cNvSpPr>
            <p:nvPr/>
          </p:nvSpPr>
          <p:spPr bwMode="auto">
            <a:xfrm>
              <a:off x="10278039" y="4206799"/>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19" name="Freeform: Shape 355"/>
            <p:cNvSpPr>
              <a:spLocks/>
            </p:cNvSpPr>
            <p:nvPr/>
          </p:nvSpPr>
          <p:spPr bwMode="auto">
            <a:xfrm>
              <a:off x="6804797" y="4206800"/>
              <a:ext cx="78184" cy="78175"/>
            </a:xfrm>
            <a:custGeom>
              <a:avLst/>
              <a:gdLst>
                <a:gd name="connsiteX0" fmla="*/ 39089 w 78184"/>
                <a:gd name="connsiteY0" fmla="*/ 0 h 78175"/>
                <a:gd name="connsiteX1" fmla="*/ 78184 w 78184"/>
                <a:gd name="connsiteY1" fmla="*/ 39087 h 78175"/>
                <a:gd name="connsiteX2" fmla="*/ 39089 w 78184"/>
                <a:gd name="connsiteY2" fmla="*/ 78175 h 78175"/>
                <a:gd name="connsiteX3" fmla="*/ 0 w 78184"/>
                <a:gd name="connsiteY3" fmla="*/ 39087 h 78175"/>
                <a:gd name="connsiteX4" fmla="*/ 39089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89" y="0"/>
                  </a:moveTo>
                  <a:cubicBezTo>
                    <a:pt x="60672" y="0"/>
                    <a:pt x="78184" y="17500"/>
                    <a:pt x="78184" y="39087"/>
                  </a:cubicBezTo>
                  <a:cubicBezTo>
                    <a:pt x="78184" y="60674"/>
                    <a:pt x="60672" y="78175"/>
                    <a:pt x="39089" y="78175"/>
                  </a:cubicBezTo>
                  <a:cubicBezTo>
                    <a:pt x="17500" y="78175"/>
                    <a:pt x="0" y="60674"/>
                    <a:pt x="0" y="39087"/>
                  </a:cubicBezTo>
                  <a:cubicBezTo>
                    <a:pt x="0" y="17500"/>
                    <a:pt x="17500" y="0"/>
                    <a:pt x="39089"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20" name="Freeform: Shape 356"/>
            <p:cNvSpPr>
              <a:spLocks/>
            </p:cNvSpPr>
            <p:nvPr/>
          </p:nvSpPr>
          <p:spPr bwMode="auto">
            <a:xfrm>
              <a:off x="8117910" y="5658497"/>
              <a:ext cx="78169" cy="78175"/>
            </a:xfrm>
            <a:custGeom>
              <a:avLst/>
              <a:gdLst>
                <a:gd name="connsiteX0" fmla="*/ 39073 w 78169"/>
                <a:gd name="connsiteY0" fmla="*/ 0 h 78175"/>
                <a:gd name="connsiteX1" fmla="*/ 78169 w 78169"/>
                <a:gd name="connsiteY1" fmla="*/ 39087 h 78175"/>
                <a:gd name="connsiteX2" fmla="*/ 39073 w 78169"/>
                <a:gd name="connsiteY2" fmla="*/ 78175 h 78175"/>
                <a:gd name="connsiteX3" fmla="*/ 0 w 78169"/>
                <a:gd name="connsiteY3" fmla="*/ 39087 h 78175"/>
                <a:gd name="connsiteX4" fmla="*/ 39073 w 78169"/>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5">
                  <a:moveTo>
                    <a:pt x="39073" y="0"/>
                  </a:moveTo>
                  <a:cubicBezTo>
                    <a:pt x="60660" y="0"/>
                    <a:pt x="78169" y="17500"/>
                    <a:pt x="78169" y="39087"/>
                  </a:cubicBezTo>
                  <a:cubicBezTo>
                    <a:pt x="78169" y="60674"/>
                    <a:pt x="60660" y="78175"/>
                    <a:pt x="39073" y="78175"/>
                  </a:cubicBezTo>
                  <a:cubicBezTo>
                    <a:pt x="17499" y="78175"/>
                    <a:pt x="0" y="60674"/>
                    <a:pt x="0" y="39087"/>
                  </a:cubicBezTo>
                  <a:cubicBezTo>
                    <a:pt x="0" y="17500"/>
                    <a:pt x="17499" y="0"/>
                    <a:pt x="39073"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21" name="Freeform: Shape 357"/>
            <p:cNvSpPr>
              <a:spLocks/>
            </p:cNvSpPr>
            <p:nvPr/>
          </p:nvSpPr>
          <p:spPr bwMode="auto">
            <a:xfrm>
              <a:off x="7457814" y="4294342"/>
              <a:ext cx="78167" cy="78175"/>
            </a:xfrm>
            <a:custGeom>
              <a:avLst/>
              <a:gdLst>
                <a:gd name="connsiteX0" fmla="*/ 39084 w 78167"/>
                <a:gd name="connsiteY0" fmla="*/ 0 h 78175"/>
                <a:gd name="connsiteX1" fmla="*/ 78167 w 78167"/>
                <a:gd name="connsiteY1" fmla="*/ 39088 h 78175"/>
                <a:gd name="connsiteX2" fmla="*/ 39084 w 78167"/>
                <a:gd name="connsiteY2" fmla="*/ 78175 h 78175"/>
                <a:gd name="connsiteX3" fmla="*/ 0 w 78167"/>
                <a:gd name="connsiteY3" fmla="*/ 39088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8"/>
                  </a:cubicBezTo>
                  <a:cubicBezTo>
                    <a:pt x="78167" y="60675"/>
                    <a:pt x="60669" y="78175"/>
                    <a:pt x="39084" y="78175"/>
                  </a:cubicBezTo>
                  <a:cubicBezTo>
                    <a:pt x="17499" y="78175"/>
                    <a:pt x="0" y="60675"/>
                    <a:pt x="0" y="39088"/>
                  </a:cubicBezTo>
                  <a:cubicBezTo>
                    <a:pt x="0" y="17500"/>
                    <a:pt x="17499" y="0"/>
                    <a:pt x="39084"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22" name="Freeform: Shape 358"/>
            <p:cNvSpPr>
              <a:spLocks/>
            </p:cNvSpPr>
            <p:nvPr/>
          </p:nvSpPr>
          <p:spPr bwMode="auto">
            <a:xfrm>
              <a:off x="8870275" y="4294342"/>
              <a:ext cx="78173" cy="78175"/>
            </a:xfrm>
            <a:custGeom>
              <a:avLst/>
              <a:gdLst>
                <a:gd name="connsiteX0" fmla="*/ 39088 w 78173"/>
                <a:gd name="connsiteY0" fmla="*/ 0 h 78175"/>
                <a:gd name="connsiteX1" fmla="*/ 78173 w 78173"/>
                <a:gd name="connsiteY1" fmla="*/ 39088 h 78175"/>
                <a:gd name="connsiteX2" fmla="*/ 39088 w 78173"/>
                <a:gd name="connsiteY2" fmla="*/ 78175 h 78175"/>
                <a:gd name="connsiteX3" fmla="*/ 0 w 78173"/>
                <a:gd name="connsiteY3" fmla="*/ 39088 h 78175"/>
                <a:gd name="connsiteX4" fmla="*/ 39088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8" y="0"/>
                  </a:moveTo>
                  <a:cubicBezTo>
                    <a:pt x="60677" y="0"/>
                    <a:pt x="78173" y="17500"/>
                    <a:pt x="78173" y="39088"/>
                  </a:cubicBezTo>
                  <a:cubicBezTo>
                    <a:pt x="78173" y="60675"/>
                    <a:pt x="60677" y="78175"/>
                    <a:pt x="39088" y="78175"/>
                  </a:cubicBezTo>
                  <a:cubicBezTo>
                    <a:pt x="17502" y="78175"/>
                    <a:pt x="0" y="60675"/>
                    <a:pt x="0" y="39088"/>
                  </a:cubicBezTo>
                  <a:cubicBezTo>
                    <a:pt x="0" y="17500"/>
                    <a:pt x="17502"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23" name="Freeform: Shape 359"/>
            <p:cNvSpPr>
              <a:spLocks/>
            </p:cNvSpPr>
            <p:nvPr/>
          </p:nvSpPr>
          <p:spPr bwMode="auto">
            <a:xfrm>
              <a:off x="9338735"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24" name="Freeform: Shape 360"/>
            <p:cNvSpPr>
              <a:spLocks/>
            </p:cNvSpPr>
            <p:nvPr/>
          </p:nvSpPr>
          <p:spPr bwMode="auto">
            <a:xfrm>
              <a:off x="9525649"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25" name="Freeform: Shape 361"/>
            <p:cNvSpPr>
              <a:spLocks/>
            </p:cNvSpPr>
            <p:nvPr/>
          </p:nvSpPr>
          <p:spPr bwMode="auto">
            <a:xfrm>
              <a:off x="9807203" y="4294342"/>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26" name="Freeform: Shape 362"/>
            <p:cNvSpPr>
              <a:spLocks/>
            </p:cNvSpPr>
            <p:nvPr/>
          </p:nvSpPr>
          <p:spPr bwMode="auto">
            <a:xfrm>
              <a:off x="10185765"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27" name="Freeform: Shape 363"/>
            <p:cNvSpPr>
              <a:spLocks/>
            </p:cNvSpPr>
            <p:nvPr/>
          </p:nvSpPr>
          <p:spPr bwMode="auto">
            <a:xfrm>
              <a:off x="10278039" y="4294342"/>
              <a:ext cx="78174" cy="78175"/>
            </a:xfrm>
            <a:custGeom>
              <a:avLst/>
              <a:gdLst>
                <a:gd name="connsiteX0" fmla="*/ 39088 w 78174"/>
                <a:gd name="connsiteY0" fmla="*/ 0 h 78175"/>
                <a:gd name="connsiteX1" fmla="*/ 78174 w 78174"/>
                <a:gd name="connsiteY1" fmla="*/ 39088 h 78175"/>
                <a:gd name="connsiteX2" fmla="*/ 39088 w 78174"/>
                <a:gd name="connsiteY2" fmla="*/ 78175 h 78175"/>
                <a:gd name="connsiteX3" fmla="*/ 0 w 78174"/>
                <a:gd name="connsiteY3" fmla="*/ 39088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8"/>
                  </a:cubicBezTo>
                  <a:cubicBezTo>
                    <a:pt x="78174" y="60675"/>
                    <a:pt x="60675" y="78175"/>
                    <a:pt x="39088" y="78175"/>
                  </a:cubicBezTo>
                  <a:cubicBezTo>
                    <a:pt x="17500" y="78175"/>
                    <a:pt x="0" y="60675"/>
                    <a:pt x="0" y="39088"/>
                  </a:cubicBezTo>
                  <a:cubicBezTo>
                    <a:pt x="0" y="17500"/>
                    <a:pt x="17500"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28" name="Freeform: Shape 364"/>
            <p:cNvSpPr>
              <a:spLocks/>
            </p:cNvSpPr>
            <p:nvPr/>
          </p:nvSpPr>
          <p:spPr bwMode="auto">
            <a:xfrm>
              <a:off x="10372679" y="4312209"/>
              <a:ext cx="16571" cy="50981"/>
            </a:xfrm>
            <a:custGeom>
              <a:avLst/>
              <a:gdLst>
                <a:gd name="connsiteX0" fmla="*/ 8790 w 16571"/>
                <a:gd name="connsiteY0" fmla="*/ 0 h 50981"/>
                <a:gd name="connsiteX1" fmla="*/ 16571 w 16571"/>
                <a:gd name="connsiteY1" fmla="*/ 50981 h 50981"/>
                <a:gd name="connsiteX2" fmla="*/ 11449 w 16571"/>
                <a:gd name="connsiteY2" fmla="*/ 48859 h 50981"/>
                <a:gd name="connsiteX3" fmla="*/ 0 w 16571"/>
                <a:gd name="connsiteY3" fmla="*/ 21221 h 50981"/>
                <a:gd name="connsiteX4" fmla="*/ 8790 w 16571"/>
                <a:gd name="connsiteY4" fmla="*/ 0 h 50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1" h="50981">
                  <a:moveTo>
                    <a:pt x="8790" y="0"/>
                  </a:moveTo>
                  <a:lnTo>
                    <a:pt x="16571" y="50981"/>
                  </a:lnTo>
                  <a:lnTo>
                    <a:pt x="11449" y="48859"/>
                  </a:lnTo>
                  <a:cubicBezTo>
                    <a:pt x="4375" y="41786"/>
                    <a:pt x="0" y="32014"/>
                    <a:pt x="0" y="21221"/>
                  </a:cubicBezTo>
                  <a:lnTo>
                    <a:pt x="8790" y="0"/>
                  </a:ln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29" name="Freeform: Shape 365"/>
            <p:cNvSpPr>
              <a:spLocks/>
            </p:cNvSpPr>
            <p:nvPr/>
          </p:nvSpPr>
          <p:spPr bwMode="auto">
            <a:xfrm>
              <a:off x="6991713" y="4377151"/>
              <a:ext cx="78166" cy="78175"/>
            </a:xfrm>
            <a:custGeom>
              <a:avLst/>
              <a:gdLst>
                <a:gd name="connsiteX0" fmla="*/ 39078 w 78166"/>
                <a:gd name="connsiteY0" fmla="*/ 0 h 78175"/>
                <a:gd name="connsiteX1" fmla="*/ 78166 w 78166"/>
                <a:gd name="connsiteY1" fmla="*/ 39088 h 78175"/>
                <a:gd name="connsiteX2" fmla="*/ 39078 w 78166"/>
                <a:gd name="connsiteY2" fmla="*/ 78175 h 78175"/>
                <a:gd name="connsiteX3" fmla="*/ 0 w 78166"/>
                <a:gd name="connsiteY3" fmla="*/ 39088 h 78175"/>
                <a:gd name="connsiteX4" fmla="*/ 39078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78" y="0"/>
                  </a:moveTo>
                  <a:cubicBezTo>
                    <a:pt x="60666" y="0"/>
                    <a:pt x="78166" y="17500"/>
                    <a:pt x="78166" y="39088"/>
                  </a:cubicBezTo>
                  <a:cubicBezTo>
                    <a:pt x="78166" y="60674"/>
                    <a:pt x="60666" y="78175"/>
                    <a:pt x="39078" y="78175"/>
                  </a:cubicBezTo>
                  <a:cubicBezTo>
                    <a:pt x="17486" y="78175"/>
                    <a:pt x="0" y="60674"/>
                    <a:pt x="0" y="39088"/>
                  </a:cubicBezTo>
                  <a:cubicBezTo>
                    <a:pt x="0" y="17500"/>
                    <a:pt x="17486" y="0"/>
                    <a:pt x="3907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30" name="Freeform: Shape 366"/>
            <p:cNvSpPr>
              <a:spLocks/>
            </p:cNvSpPr>
            <p:nvPr/>
          </p:nvSpPr>
          <p:spPr bwMode="auto">
            <a:xfrm>
              <a:off x="9151821" y="4377151"/>
              <a:ext cx="78177" cy="78175"/>
            </a:xfrm>
            <a:custGeom>
              <a:avLst/>
              <a:gdLst>
                <a:gd name="connsiteX0" fmla="*/ 39086 w 78177"/>
                <a:gd name="connsiteY0" fmla="*/ 0 h 78175"/>
                <a:gd name="connsiteX1" fmla="*/ 78177 w 78177"/>
                <a:gd name="connsiteY1" fmla="*/ 39088 h 78175"/>
                <a:gd name="connsiteX2" fmla="*/ 39086 w 78177"/>
                <a:gd name="connsiteY2" fmla="*/ 78175 h 78175"/>
                <a:gd name="connsiteX3" fmla="*/ 0 w 78177"/>
                <a:gd name="connsiteY3" fmla="*/ 39088 h 78175"/>
                <a:gd name="connsiteX4" fmla="*/ 39086 w 7817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5">
                  <a:moveTo>
                    <a:pt x="39086" y="0"/>
                  </a:moveTo>
                  <a:cubicBezTo>
                    <a:pt x="60675" y="0"/>
                    <a:pt x="78177" y="17500"/>
                    <a:pt x="78177" y="39088"/>
                  </a:cubicBezTo>
                  <a:cubicBezTo>
                    <a:pt x="78177" y="60674"/>
                    <a:pt x="60675" y="78175"/>
                    <a:pt x="39086" y="78175"/>
                  </a:cubicBezTo>
                  <a:cubicBezTo>
                    <a:pt x="17500" y="78175"/>
                    <a:pt x="0" y="60674"/>
                    <a:pt x="0" y="39088"/>
                  </a:cubicBezTo>
                  <a:cubicBezTo>
                    <a:pt x="0" y="17500"/>
                    <a:pt x="17500" y="0"/>
                    <a:pt x="39086"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31" name="Freeform: Shape 367"/>
            <p:cNvSpPr>
              <a:spLocks/>
            </p:cNvSpPr>
            <p:nvPr/>
          </p:nvSpPr>
          <p:spPr bwMode="auto">
            <a:xfrm>
              <a:off x="9244101" y="4377151"/>
              <a:ext cx="78167" cy="78175"/>
            </a:xfrm>
            <a:custGeom>
              <a:avLst/>
              <a:gdLst>
                <a:gd name="connsiteX0" fmla="*/ 39094 w 78167"/>
                <a:gd name="connsiteY0" fmla="*/ 0 h 78175"/>
                <a:gd name="connsiteX1" fmla="*/ 78167 w 78167"/>
                <a:gd name="connsiteY1" fmla="*/ 39088 h 78175"/>
                <a:gd name="connsiteX2" fmla="*/ 39094 w 78167"/>
                <a:gd name="connsiteY2" fmla="*/ 78175 h 78175"/>
                <a:gd name="connsiteX3" fmla="*/ 0 w 78167"/>
                <a:gd name="connsiteY3" fmla="*/ 39088 h 78175"/>
                <a:gd name="connsiteX4" fmla="*/ 3909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94" y="0"/>
                  </a:moveTo>
                  <a:cubicBezTo>
                    <a:pt x="60667" y="0"/>
                    <a:pt x="78167" y="17500"/>
                    <a:pt x="78167" y="39088"/>
                  </a:cubicBezTo>
                  <a:cubicBezTo>
                    <a:pt x="78167" y="60674"/>
                    <a:pt x="60667" y="78175"/>
                    <a:pt x="39094" y="78175"/>
                  </a:cubicBezTo>
                  <a:cubicBezTo>
                    <a:pt x="17502" y="78175"/>
                    <a:pt x="0" y="60674"/>
                    <a:pt x="0" y="39088"/>
                  </a:cubicBezTo>
                  <a:cubicBezTo>
                    <a:pt x="0" y="17500"/>
                    <a:pt x="17502" y="0"/>
                    <a:pt x="39094"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32" name="Freeform: Shape 368"/>
            <p:cNvSpPr>
              <a:spLocks/>
            </p:cNvSpPr>
            <p:nvPr/>
          </p:nvSpPr>
          <p:spPr bwMode="auto">
            <a:xfrm>
              <a:off x="7083978" y="4462328"/>
              <a:ext cx="78186" cy="78175"/>
            </a:xfrm>
            <a:custGeom>
              <a:avLst/>
              <a:gdLst>
                <a:gd name="connsiteX0" fmla="*/ 39093 w 78186"/>
                <a:gd name="connsiteY0" fmla="*/ 0 h 78175"/>
                <a:gd name="connsiteX1" fmla="*/ 78186 w 78186"/>
                <a:gd name="connsiteY1" fmla="*/ 39087 h 78175"/>
                <a:gd name="connsiteX2" fmla="*/ 39093 w 78186"/>
                <a:gd name="connsiteY2" fmla="*/ 78175 h 78175"/>
                <a:gd name="connsiteX3" fmla="*/ 0 w 78186"/>
                <a:gd name="connsiteY3" fmla="*/ 39087 h 78175"/>
                <a:gd name="connsiteX4" fmla="*/ 39093 w 7818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6" h="78175">
                  <a:moveTo>
                    <a:pt x="39093" y="0"/>
                  </a:moveTo>
                  <a:cubicBezTo>
                    <a:pt x="60685" y="0"/>
                    <a:pt x="78186" y="17500"/>
                    <a:pt x="78186" y="39087"/>
                  </a:cubicBezTo>
                  <a:cubicBezTo>
                    <a:pt x="78186" y="60675"/>
                    <a:pt x="60685" y="78175"/>
                    <a:pt x="39093" y="78175"/>
                  </a:cubicBezTo>
                  <a:cubicBezTo>
                    <a:pt x="17503" y="78175"/>
                    <a:pt x="0" y="60675"/>
                    <a:pt x="0" y="39087"/>
                  </a:cubicBezTo>
                  <a:cubicBezTo>
                    <a:pt x="0" y="17500"/>
                    <a:pt x="17503" y="0"/>
                    <a:pt x="39093"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33" name="Freeform: Shape 369"/>
            <p:cNvSpPr>
              <a:spLocks/>
            </p:cNvSpPr>
            <p:nvPr/>
          </p:nvSpPr>
          <p:spPr bwMode="auto">
            <a:xfrm>
              <a:off x="7270908" y="4462328"/>
              <a:ext cx="78169" cy="78173"/>
            </a:xfrm>
            <a:custGeom>
              <a:avLst/>
              <a:gdLst>
                <a:gd name="connsiteX0" fmla="*/ 39085 w 78169"/>
                <a:gd name="connsiteY0" fmla="*/ 0 h 78173"/>
                <a:gd name="connsiteX1" fmla="*/ 78169 w 78169"/>
                <a:gd name="connsiteY1" fmla="*/ 39086 h 78173"/>
                <a:gd name="connsiteX2" fmla="*/ 39085 w 78169"/>
                <a:gd name="connsiteY2" fmla="*/ 78173 h 78173"/>
                <a:gd name="connsiteX3" fmla="*/ 0 w 78169"/>
                <a:gd name="connsiteY3" fmla="*/ 39086 h 78173"/>
                <a:gd name="connsiteX4" fmla="*/ 39085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5" y="0"/>
                  </a:moveTo>
                  <a:cubicBezTo>
                    <a:pt x="60671" y="0"/>
                    <a:pt x="78169" y="17499"/>
                    <a:pt x="78169" y="39086"/>
                  </a:cubicBezTo>
                  <a:cubicBezTo>
                    <a:pt x="78169" y="60674"/>
                    <a:pt x="60671" y="78173"/>
                    <a:pt x="39085" y="78173"/>
                  </a:cubicBezTo>
                  <a:cubicBezTo>
                    <a:pt x="17496" y="78173"/>
                    <a:pt x="0" y="60674"/>
                    <a:pt x="0" y="39086"/>
                  </a:cubicBezTo>
                  <a:cubicBezTo>
                    <a:pt x="0" y="17499"/>
                    <a:pt x="17496" y="0"/>
                    <a:pt x="39085"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34" name="Freeform: Shape 370"/>
            <p:cNvSpPr>
              <a:spLocks/>
            </p:cNvSpPr>
            <p:nvPr/>
          </p:nvSpPr>
          <p:spPr bwMode="auto">
            <a:xfrm>
              <a:off x="9244101" y="4462328"/>
              <a:ext cx="78167" cy="78173"/>
            </a:xfrm>
            <a:custGeom>
              <a:avLst/>
              <a:gdLst>
                <a:gd name="connsiteX0" fmla="*/ 39092 w 78167"/>
                <a:gd name="connsiteY0" fmla="*/ 0 h 78173"/>
                <a:gd name="connsiteX1" fmla="*/ 78167 w 78167"/>
                <a:gd name="connsiteY1" fmla="*/ 39086 h 78173"/>
                <a:gd name="connsiteX2" fmla="*/ 39092 w 78167"/>
                <a:gd name="connsiteY2" fmla="*/ 78173 h 78173"/>
                <a:gd name="connsiteX3" fmla="*/ 0 w 78167"/>
                <a:gd name="connsiteY3" fmla="*/ 39086 h 78173"/>
                <a:gd name="connsiteX4" fmla="*/ 3909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92" y="0"/>
                  </a:moveTo>
                  <a:cubicBezTo>
                    <a:pt x="60667" y="0"/>
                    <a:pt x="78167" y="17499"/>
                    <a:pt x="78167" y="39086"/>
                  </a:cubicBezTo>
                  <a:cubicBezTo>
                    <a:pt x="78167" y="60674"/>
                    <a:pt x="60667" y="78173"/>
                    <a:pt x="39092" y="78173"/>
                  </a:cubicBezTo>
                  <a:cubicBezTo>
                    <a:pt x="17502" y="78173"/>
                    <a:pt x="0" y="60674"/>
                    <a:pt x="0" y="39086"/>
                  </a:cubicBezTo>
                  <a:cubicBezTo>
                    <a:pt x="0" y="17499"/>
                    <a:pt x="17502" y="0"/>
                    <a:pt x="39092"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35" name="Freeform: Shape 371"/>
            <p:cNvSpPr>
              <a:spLocks/>
            </p:cNvSpPr>
            <p:nvPr/>
          </p:nvSpPr>
          <p:spPr bwMode="auto">
            <a:xfrm>
              <a:off x="9525649" y="4462328"/>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36" name="Freeform: Shape 372"/>
            <p:cNvSpPr>
              <a:spLocks/>
            </p:cNvSpPr>
            <p:nvPr/>
          </p:nvSpPr>
          <p:spPr bwMode="auto">
            <a:xfrm>
              <a:off x="10091123" y="4462328"/>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5"/>
                    <a:pt x="60675" y="78175"/>
                    <a:pt x="39088" y="78175"/>
                  </a:cubicBezTo>
                  <a:cubicBezTo>
                    <a:pt x="17500" y="78175"/>
                    <a:pt x="0" y="60675"/>
                    <a:pt x="0" y="39087"/>
                  </a:cubicBezTo>
                  <a:cubicBezTo>
                    <a:pt x="0" y="17500"/>
                    <a:pt x="17500"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37" name="Freeform: Shape 373"/>
            <p:cNvSpPr>
              <a:spLocks/>
            </p:cNvSpPr>
            <p:nvPr/>
          </p:nvSpPr>
          <p:spPr bwMode="auto">
            <a:xfrm>
              <a:off x="10185763" y="4462328"/>
              <a:ext cx="78174" cy="78173"/>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6"/>
                  </a:cubicBezTo>
                  <a:cubicBezTo>
                    <a:pt x="78174" y="60674"/>
                    <a:pt x="60675" y="78173"/>
                    <a:pt x="39088" y="78173"/>
                  </a:cubicBezTo>
                  <a:cubicBezTo>
                    <a:pt x="17500" y="78173"/>
                    <a:pt x="0" y="60674"/>
                    <a:pt x="0" y="39086"/>
                  </a:cubicBezTo>
                  <a:cubicBezTo>
                    <a:pt x="0" y="17499"/>
                    <a:pt x="17500"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38" name="Freeform: Shape 374"/>
            <p:cNvSpPr>
              <a:spLocks/>
            </p:cNvSpPr>
            <p:nvPr/>
          </p:nvSpPr>
          <p:spPr bwMode="auto">
            <a:xfrm>
              <a:off x="10372678" y="4467079"/>
              <a:ext cx="31157" cy="70138"/>
            </a:xfrm>
            <a:custGeom>
              <a:avLst/>
              <a:gdLst>
                <a:gd name="connsiteX0" fmla="*/ 27616 w 31157"/>
                <a:gd name="connsiteY0" fmla="*/ 0 h 70138"/>
                <a:gd name="connsiteX1" fmla="*/ 31157 w 31157"/>
                <a:gd name="connsiteY1" fmla="*/ 70138 h 70138"/>
                <a:gd name="connsiteX2" fmla="*/ 11448 w 31157"/>
                <a:gd name="connsiteY2" fmla="*/ 61974 h 70138"/>
                <a:gd name="connsiteX3" fmla="*/ 0 w 31157"/>
                <a:gd name="connsiteY3" fmla="*/ 34335 h 70138"/>
                <a:gd name="connsiteX4" fmla="*/ 11448 w 31157"/>
                <a:gd name="connsiteY4" fmla="*/ 6697 h 70138"/>
                <a:gd name="connsiteX5" fmla="*/ 27616 w 31157"/>
                <a:gd name="connsiteY5" fmla="*/ 0 h 7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57" h="70138">
                  <a:moveTo>
                    <a:pt x="27616" y="0"/>
                  </a:moveTo>
                  <a:lnTo>
                    <a:pt x="31157" y="70138"/>
                  </a:lnTo>
                  <a:lnTo>
                    <a:pt x="11448" y="61974"/>
                  </a:lnTo>
                  <a:cubicBezTo>
                    <a:pt x="4375" y="54901"/>
                    <a:pt x="0" y="45129"/>
                    <a:pt x="0" y="34335"/>
                  </a:cubicBezTo>
                  <a:cubicBezTo>
                    <a:pt x="0" y="23542"/>
                    <a:pt x="4375" y="13770"/>
                    <a:pt x="11448" y="6697"/>
                  </a:cubicBezTo>
                  <a:lnTo>
                    <a:pt x="27616" y="0"/>
                  </a:ln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39" name="Freeform: Shape 375"/>
            <p:cNvSpPr>
              <a:spLocks/>
            </p:cNvSpPr>
            <p:nvPr/>
          </p:nvSpPr>
          <p:spPr bwMode="auto">
            <a:xfrm>
              <a:off x="8964914" y="4547501"/>
              <a:ext cx="78172" cy="78174"/>
            </a:xfrm>
            <a:custGeom>
              <a:avLst/>
              <a:gdLst>
                <a:gd name="connsiteX0" fmla="*/ 39084 w 78172"/>
                <a:gd name="connsiteY0" fmla="*/ 0 h 78174"/>
                <a:gd name="connsiteX1" fmla="*/ 78172 w 78172"/>
                <a:gd name="connsiteY1" fmla="*/ 39088 h 78174"/>
                <a:gd name="connsiteX2" fmla="*/ 39084 w 78172"/>
                <a:gd name="connsiteY2" fmla="*/ 78174 h 78174"/>
                <a:gd name="connsiteX3" fmla="*/ 0 w 78172"/>
                <a:gd name="connsiteY3" fmla="*/ 39088 h 78174"/>
                <a:gd name="connsiteX4" fmla="*/ 39084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4" y="0"/>
                  </a:moveTo>
                  <a:cubicBezTo>
                    <a:pt x="60673" y="0"/>
                    <a:pt x="78172" y="17500"/>
                    <a:pt x="78172" y="39088"/>
                  </a:cubicBezTo>
                  <a:cubicBezTo>
                    <a:pt x="78172" y="60675"/>
                    <a:pt x="60673" y="78174"/>
                    <a:pt x="39084" y="78174"/>
                  </a:cubicBezTo>
                  <a:cubicBezTo>
                    <a:pt x="17503" y="78174"/>
                    <a:pt x="0" y="60675"/>
                    <a:pt x="0" y="39088"/>
                  </a:cubicBezTo>
                  <a:cubicBezTo>
                    <a:pt x="0" y="17500"/>
                    <a:pt x="17503" y="0"/>
                    <a:pt x="39084"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40" name="Freeform: Shape 376"/>
            <p:cNvSpPr>
              <a:spLocks/>
            </p:cNvSpPr>
            <p:nvPr/>
          </p:nvSpPr>
          <p:spPr bwMode="auto">
            <a:xfrm>
              <a:off x="9338735" y="4547501"/>
              <a:ext cx="78174" cy="78174"/>
            </a:xfrm>
            <a:custGeom>
              <a:avLst/>
              <a:gdLst>
                <a:gd name="connsiteX0" fmla="*/ 39087 w 78174"/>
                <a:gd name="connsiteY0" fmla="*/ 0 h 78174"/>
                <a:gd name="connsiteX1" fmla="*/ 78174 w 78174"/>
                <a:gd name="connsiteY1" fmla="*/ 39088 h 78174"/>
                <a:gd name="connsiteX2" fmla="*/ 39087 w 78174"/>
                <a:gd name="connsiteY2" fmla="*/ 78174 h 78174"/>
                <a:gd name="connsiteX3" fmla="*/ 0 w 78174"/>
                <a:gd name="connsiteY3" fmla="*/ 39088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8"/>
                  </a:cubicBezTo>
                  <a:cubicBezTo>
                    <a:pt x="78174" y="60675"/>
                    <a:pt x="60674" y="78174"/>
                    <a:pt x="39087" y="78174"/>
                  </a:cubicBezTo>
                  <a:cubicBezTo>
                    <a:pt x="17500" y="78174"/>
                    <a:pt x="0" y="60675"/>
                    <a:pt x="0" y="39088"/>
                  </a:cubicBezTo>
                  <a:cubicBezTo>
                    <a:pt x="0" y="17500"/>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41" name="Freeform: Shape 377"/>
            <p:cNvSpPr>
              <a:spLocks/>
            </p:cNvSpPr>
            <p:nvPr/>
          </p:nvSpPr>
          <p:spPr bwMode="auto">
            <a:xfrm>
              <a:off x="10278039" y="4547501"/>
              <a:ext cx="78174" cy="78174"/>
            </a:xfrm>
            <a:custGeom>
              <a:avLst/>
              <a:gdLst>
                <a:gd name="connsiteX0" fmla="*/ 39088 w 78174"/>
                <a:gd name="connsiteY0" fmla="*/ 0 h 78174"/>
                <a:gd name="connsiteX1" fmla="*/ 78174 w 78174"/>
                <a:gd name="connsiteY1" fmla="*/ 39088 h 78174"/>
                <a:gd name="connsiteX2" fmla="*/ 39088 w 78174"/>
                <a:gd name="connsiteY2" fmla="*/ 78174 h 78174"/>
                <a:gd name="connsiteX3" fmla="*/ 0 w 78174"/>
                <a:gd name="connsiteY3" fmla="*/ 39088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8"/>
                  </a:cubicBezTo>
                  <a:cubicBezTo>
                    <a:pt x="78174" y="60675"/>
                    <a:pt x="60675" y="78174"/>
                    <a:pt x="39088" y="78174"/>
                  </a:cubicBezTo>
                  <a:cubicBezTo>
                    <a:pt x="17500" y="78174"/>
                    <a:pt x="0" y="60675"/>
                    <a:pt x="0" y="39088"/>
                  </a:cubicBezTo>
                  <a:cubicBezTo>
                    <a:pt x="0" y="17500"/>
                    <a:pt x="17500"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42" name="Freeform: Shape 378"/>
            <p:cNvSpPr>
              <a:spLocks/>
            </p:cNvSpPr>
            <p:nvPr/>
          </p:nvSpPr>
          <p:spPr bwMode="auto">
            <a:xfrm>
              <a:off x="10372679" y="4550510"/>
              <a:ext cx="35528" cy="73683"/>
            </a:xfrm>
            <a:custGeom>
              <a:avLst/>
              <a:gdLst>
                <a:gd name="connsiteX0" fmla="*/ 31827 w 35528"/>
                <a:gd name="connsiteY0" fmla="*/ 0 h 73683"/>
                <a:gd name="connsiteX1" fmla="*/ 35528 w 35528"/>
                <a:gd name="connsiteY1" fmla="*/ 73284 h 73683"/>
                <a:gd name="connsiteX2" fmla="*/ 35508 w 35528"/>
                <a:gd name="connsiteY2" fmla="*/ 73683 h 73683"/>
                <a:gd name="connsiteX3" fmla="*/ 11449 w 35528"/>
                <a:gd name="connsiteY3" fmla="*/ 63718 h 73683"/>
                <a:gd name="connsiteX4" fmla="*/ 0 w 35528"/>
                <a:gd name="connsiteY4" fmla="*/ 36080 h 73683"/>
                <a:gd name="connsiteX5" fmla="*/ 11449 w 35528"/>
                <a:gd name="connsiteY5" fmla="*/ 8441 h 73683"/>
                <a:gd name="connsiteX6" fmla="*/ 31827 w 35528"/>
                <a:gd name="connsiteY6" fmla="*/ 0 h 73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28" h="73683">
                  <a:moveTo>
                    <a:pt x="31827" y="0"/>
                  </a:moveTo>
                  <a:lnTo>
                    <a:pt x="35528" y="73284"/>
                  </a:lnTo>
                  <a:lnTo>
                    <a:pt x="35508" y="73683"/>
                  </a:lnTo>
                  <a:lnTo>
                    <a:pt x="11449" y="63718"/>
                  </a:lnTo>
                  <a:cubicBezTo>
                    <a:pt x="4375" y="56645"/>
                    <a:pt x="0" y="46874"/>
                    <a:pt x="0" y="36080"/>
                  </a:cubicBezTo>
                  <a:cubicBezTo>
                    <a:pt x="0" y="25286"/>
                    <a:pt x="4375" y="15514"/>
                    <a:pt x="11449" y="8441"/>
                  </a:cubicBezTo>
                  <a:lnTo>
                    <a:pt x="31827" y="0"/>
                  </a:ln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43" name="Freeform: Shape 379"/>
            <p:cNvSpPr>
              <a:spLocks/>
            </p:cNvSpPr>
            <p:nvPr/>
          </p:nvSpPr>
          <p:spPr bwMode="auto">
            <a:xfrm>
              <a:off x="6991701" y="4635044"/>
              <a:ext cx="78168" cy="78174"/>
            </a:xfrm>
            <a:custGeom>
              <a:avLst/>
              <a:gdLst>
                <a:gd name="connsiteX0" fmla="*/ 39080 w 78168"/>
                <a:gd name="connsiteY0" fmla="*/ 0 h 78174"/>
                <a:gd name="connsiteX1" fmla="*/ 78168 w 78168"/>
                <a:gd name="connsiteY1" fmla="*/ 39087 h 78174"/>
                <a:gd name="connsiteX2" fmla="*/ 39080 w 78168"/>
                <a:gd name="connsiteY2" fmla="*/ 78174 h 78174"/>
                <a:gd name="connsiteX3" fmla="*/ 0 w 78168"/>
                <a:gd name="connsiteY3" fmla="*/ 39087 h 78174"/>
                <a:gd name="connsiteX4" fmla="*/ 39080 w 78168"/>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8" h="78174">
                  <a:moveTo>
                    <a:pt x="39080" y="0"/>
                  </a:moveTo>
                  <a:cubicBezTo>
                    <a:pt x="60670" y="0"/>
                    <a:pt x="78168" y="17499"/>
                    <a:pt x="78168" y="39087"/>
                  </a:cubicBezTo>
                  <a:cubicBezTo>
                    <a:pt x="78168" y="60674"/>
                    <a:pt x="60670" y="78174"/>
                    <a:pt x="39080" y="78174"/>
                  </a:cubicBezTo>
                  <a:cubicBezTo>
                    <a:pt x="17490" y="78174"/>
                    <a:pt x="0" y="60674"/>
                    <a:pt x="0" y="39087"/>
                  </a:cubicBezTo>
                  <a:cubicBezTo>
                    <a:pt x="0" y="17499"/>
                    <a:pt x="17490" y="0"/>
                    <a:pt x="39080"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44" name="Freeform: Shape 380"/>
            <p:cNvSpPr>
              <a:spLocks/>
            </p:cNvSpPr>
            <p:nvPr/>
          </p:nvSpPr>
          <p:spPr bwMode="auto">
            <a:xfrm>
              <a:off x="9151821" y="4635045"/>
              <a:ext cx="78176" cy="78175"/>
            </a:xfrm>
            <a:custGeom>
              <a:avLst/>
              <a:gdLst>
                <a:gd name="connsiteX0" fmla="*/ 39086 w 78176"/>
                <a:gd name="connsiteY0" fmla="*/ 0 h 78175"/>
                <a:gd name="connsiteX1" fmla="*/ 78176 w 78176"/>
                <a:gd name="connsiteY1" fmla="*/ 39087 h 78175"/>
                <a:gd name="connsiteX2" fmla="*/ 39086 w 78176"/>
                <a:gd name="connsiteY2" fmla="*/ 78175 h 78175"/>
                <a:gd name="connsiteX3" fmla="*/ 0 w 78176"/>
                <a:gd name="connsiteY3" fmla="*/ 39087 h 78175"/>
                <a:gd name="connsiteX4" fmla="*/ 39086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6" y="0"/>
                  </a:moveTo>
                  <a:cubicBezTo>
                    <a:pt x="60674" y="0"/>
                    <a:pt x="78176" y="17500"/>
                    <a:pt x="78176" y="39087"/>
                  </a:cubicBezTo>
                  <a:cubicBezTo>
                    <a:pt x="78176" y="60674"/>
                    <a:pt x="60674" y="78175"/>
                    <a:pt x="39086" y="78175"/>
                  </a:cubicBezTo>
                  <a:cubicBezTo>
                    <a:pt x="17500" y="78175"/>
                    <a:pt x="0" y="60674"/>
                    <a:pt x="0" y="39087"/>
                  </a:cubicBezTo>
                  <a:cubicBezTo>
                    <a:pt x="0" y="17500"/>
                    <a:pt x="17500" y="0"/>
                    <a:pt x="39086"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45" name="Freeform: Shape 381"/>
            <p:cNvSpPr>
              <a:spLocks/>
            </p:cNvSpPr>
            <p:nvPr/>
          </p:nvSpPr>
          <p:spPr bwMode="auto">
            <a:xfrm>
              <a:off x="9617922" y="4635045"/>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46" name="Freeform: Shape 382"/>
            <p:cNvSpPr>
              <a:spLocks/>
            </p:cNvSpPr>
            <p:nvPr/>
          </p:nvSpPr>
          <p:spPr bwMode="auto">
            <a:xfrm>
              <a:off x="9899478" y="4635044"/>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499"/>
                    <a:pt x="78175" y="39087"/>
                  </a:cubicBezTo>
                  <a:cubicBezTo>
                    <a:pt x="78175" y="60674"/>
                    <a:pt x="60675" y="78174"/>
                    <a:pt x="39087" y="78174"/>
                  </a:cubicBezTo>
                  <a:cubicBezTo>
                    <a:pt x="17500" y="78174"/>
                    <a:pt x="0" y="60674"/>
                    <a:pt x="0" y="39087"/>
                  </a:cubicBezTo>
                  <a:cubicBezTo>
                    <a:pt x="0" y="17499"/>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47" name="Freeform: Shape 383"/>
            <p:cNvSpPr>
              <a:spLocks/>
            </p:cNvSpPr>
            <p:nvPr/>
          </p:nvSpPr>
          <p:spPr bwMode="auto">
            <a:xfrm>
              <a:off x="9244099" y="4722588"/>
              <a:ext cx="78169" cy="78174"/>
            </a:xfrm>
            <a:custGeom>
              <a:avLst/>
              <a:gdLst>
                <a:gd name="connsiteX0" fmla="*/ 39091 w 78169"/>
                <a:gd name="connsiteY0" fmla="*/ 0 h 78174"/>
                <a:gd name="connsiteX1" fmla="*/ 78169 w 78169"/>
                <a:gd name="connsiteY1" fmla="*/ 39087 h 78174"/>
                <a:gd name="connsiteX2" fmla="*/ 39091 w 78169"/>
                <a:gd name="connsiteY2" fmla="*/ 78174 h 78174"/>
                <a:gd name="connsiteX3" fmla="*/ 0 w 78169"/>
                <a:gd name="connsiteY3" fmla="*/ 39087 h 78174"/>
                <a:gd name="connsiteX4" fmla="*/ 39091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91" y="0"/>
                  </a:moveTo>
                  <a:cubicBezTo>
                    <a:pt x="60669" y="0"/>
                    <a:pt x="78169" y="17500"/>
                    <a:pt x="78169" y="39087"/>
                  </a:cubicBezTo>
                  <a:cubicBezTo>
                    <a:pt x="78169" y="60674"/>
                    <a:pt x="60669" y="78174"/>
                    <a:pt x="39091" y="78174"/>
                  </a:cubicBezTo>
                  <a:cubicBezTo>
                    <a:pt x="17501" y="78174"/>
                    <a:pt x="0" y="60674"/>
                    <a:pt x="0" y="39087"/>
                  </a:cubicBezTo>
                  <a:cubicBezTo>
                    <a:pt x="0" y="17500"/>
                    <a:pt x="17501" y="0"/>
                    <a:pt x="39091"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48" name="Freeform: Shape 384"/>
            <p:cNvSpPr>
              <a:spLocks/>
            </p:cNvSpPr>
            <p:nvPr/>
          </p:nvSpPr>
          <p:spPr bwMode="auto">
            <a:xfrm>
              <a:off x="9525649" y="4722588"/>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49" name="Freeform: Shape 385"/>
            <p:cNvSpPr>
              <a:spLocks/>
            </p:cNvSpPr>
            <p:nvPr/>
          </p:nvSpPr>
          <p:spPr bwMode="auto">
            <a:xfrm>
              <a:off x="9712562" y="4722588"/>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50" name="Freeform: Shape 386"/>
            <p:cNvSpPr>
              <a:spLocks/>
            </p:cNvSpPr>
            <p:nvPr/>
          </p:nvSpPr>
          <p:spPr bwMode="auto">
            <a:xfrm>
              <a:off x="7176250" y="4803030"/>
              <a:ext cx="78176" cy="78174"/>
            </a:xfrm>
            <a:custGeom>
              <a:avLst/>
              <a:gdLst>
                <a:gd name="connsiteX0" fmla="*/ 39079 w 78176"/>
                <a:gd name="connsiteY0" fmla="*/ 0 h 78174"/>
                <a:gd name="connsiteX1" fmla="*/ 78176 w 78176"/>
                <a:gd name="connsiteY1" fmla="*/ 39087 h 78174"/>
                <a:gd name="connsiteX2" fmla="*/ 39079 w 78176"/>
                <a:gd name="connsiteY2" fmla="*/ 78174 h 78174"/>
                <a:gd name="connsiteX3" fmla="*/ 0 w 78176"/>
                <a:gd name="connsiteY3" fmla="*/ 39087 h 78174"/>
                <a:gd name="connsiteX4" fmla="*/ 39079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79" y="0"/>
                  </a:moveTo>
                  <a:cubicBezTo>
                    <a:pt x="60677" y="0"/>
                    <a:pt x="78176" y="17500"/>
                    <a:pt x="78176" y="39087"/>
                  </a:cubicBezTo>
                  <a:cubicBezTo>
                    <a:pt x="78176" y="60674"/>
                    <a:pt x="60677" y="78174"/>
                    <a:pt x="39079" y="78174"/>
                  </a:cubicBezTo>
                  <a:cubicBezTo>
                    <a:pt x="17502" y="78174"/>
                    <a:pt x="0" y="60674"/>
                    <a:pt x="0" y="39087"/>
                  </a:cubicBezTo>
                  <a:cubicBezTo>
                    <a:pt x="0" y="17500"/>
                    <a:pt x="17502" y="0"/>
                    <a:pt x="39079"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51" name="Freeform: Shape 387"/>
            <p:cNvSpPr>
              <a:spLocks/>
            </p:cNvSpPr>
            <p:nvPr/>
          </p:nvSpPr>
          <p:spPr bwMode="auto">
            <a:xfrm>
              <a:off x="7649436" y="4803030"/>
              <a:ext cx="78179" cy="78174"/>
            </a:xfrm>
            <a:custGeom>
              <a:avLst/>
              <a:gdLst>
                <a:gd name="connsiteX0" fmla="*/ 39092 w 78179"/>
                <a:gd name="connsiteY0" fmla="*/ 0 h 78174"/>
                <a:gd name="connsiteX1" fmla="*/ 78179 w 78179"/>
                <a:gd name="connsiteY1" fmla="*/ 39087 h 78174"/>
                <a:gd name="connsiteX2" fmla="*/ 39092 w 78179"/>
                <a:gd name="connsiteY2" fmla="*/ 78174 h 78174"/>
                <a:gd name="connsiteX3" fmla="*/ 0 w 78179"/>
                <a:gd name="connsiteY3" fmla="*/ 39087 h 78174"/>
                <a:gd name="connsiteX4" fmla="*/ 39092 w 7817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4">
                  <a:moveTo>
                    <a:pt x="39092" y="0"/>
                  </a:moveTo>
                  <a:cubicBezTo>
                    <a:pt x="60680" y="0"/>
                    <a:pt x="78179" y="17500"/>
                    <a:pt x="78179" y="39087"/>
                  </a:cubicBezTo>
                  <a:cubicBezTo>
                    <a:pt x="78179" y="60674"/>
                    <a:pt x="60680" y="78174"/>
                    <a:pt x="39092" y="78174"/>
                  </a:cubicBezTo>
                  <a:cubicBezTo>
                    <a:pt x="17502" y="78174"/>
                    <a:pt x="0" y="60674"/>
                    <a:pt x="0" y="39087"/>
                  </a:cubicBezTo>
                  <a:cubicBezTo>
                    <a:pt x="0" y="17500"/>
                    <a:pt x="17502" y="0"/>
                    <a:pt x="39092"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52" name="Freeform: Shape 388"/>
            <p:cNvSpPr>
              <a:spLocks/>
            </p:cNvSpPr>
            <p:nvPr/>
          </p:nvSpPr>
          <p:spPr bwMode="auto">
            <a:xfrm>
              <a:off x="9899478" y="4803030"/>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53" name="Freeform: Shape 389"/>
            <p:cNvSpPr>
              <a:spLocks/>
            </p:cNvSpPr>
            <p:nvPr/>
          </p:nvSpPr>
          <p:spPr bwMode="auto">
            <a:xfrm>
              <a:off x="7363157" y="4885841"/>
              <a:ext cx="78169" cy="78174"/>
            </a:xfrm>
            <a:custGeom>
              <a:avLst/>
              <a:gdLst>
                <a:gd name="connsiteX0" fmla="*/ 39084 w 78169"/>
                <a:gd name="connsiteY0" fmla="*/ 0 h 78174"/>
                <a:gd name="connsiteX1" fmla="*/ 78169 w 78169"/>
                <a:gd name="connsiteY1" fmla="*/ 39087 h 78174"/>
                <a:gd name="connsiteX2" fmla="*/ 39084 w 78169"/>
                <a:gd name="connsiteY2" fmla="*/ 78174 h 78174"/>
                <a:gd name="connsiteX3" fmla="*/ 0 w 78169"/>
                <a:gd name="connsiteY3" fmla="*/ 39087 h 78174"/>
                <a:gd name="connsiteX4" fmla="*/ 39084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84" y="0"/>
                  </a:moveTo>
                  <a:cubicBezTo>
                    <a:pt x="60670" y="0"/>
                    <a:pt x="78169" y="17500"/>
                    <a:pt x="78169" y="39087"/>
                  </a:cubicBezTo>
                  <a:cubicBezTo>
                    <a:pt x="78169" y="60674"/>
                    <a:pt x="60670" y="78174"/>
                    <a:pt x="39084" y="78174"/>
                  </a:cubicBezTo>
                  <a:cubicBezTo>
                    <a:pt x="17498" y="78174"/>
                    <a:pt x="0" y="60674"/>
                    <a:pt x="0" y="39087"/>
                  </a:cubicBezTo>
                  <a:cubicBezTo>
                    <a:pt x="0" y="17500"/>
                    <a:pt x="17498" y="0"/>
                    <a:pt x="39084"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54" name="Freeform: Shape 390"/>
            <p:cNvSpPr>
              <a:spLocks/>
            </p:cNvSpPr>
            <p:nvPr/>
          </p:nvSpPr>
          <p:spPr bwMode="auto">
            <a:xfrm>
              <a:off x="8773265" y="4885841"/>
              <a:ext cx="78175" cy="78174"/>
            </a:xfrm>
            <a:custGeom>
              <a:avLst/>
              <a:gdLst>
                <a:gd name="connsiteX0" fmla="*/ 39089 w 78175"/>
                <a:gd name="connsiteY0" fmla="*/ 0 h 78174"/>
                <a:gd name="connsiteX1" fmla="*/ 78175 w 78175"/>
                <a:gd name="connsiteY1" fmla="*/ 39087 h 78174"/>
                <a:gd name="connsiteX2" fmla="*/ 39089 w 78175"/>
                <a:gd name="connsiteY2" fmla="*/ 78174 h 78174"/>
                <a:gd name="connsiteX3" fmla="*/ 0 w 78175"/>
                <a:gd name="connsiteY3" fmla="*/ 39087 h 78174"/>
                <a:gd name="connsiteX4" fmla="*/ 39089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9" y="0"/>
                  </a:moveTo>
                  <a:cubicBezTo>
                    <a:pt x="60674" y="0"/>
                    <a:pt x="78175" y="17500"/>
                    <a:pt x="78175" y="39087"/>
                  </a:cubicBezTo>
                  <a:cubicBezTo>
                    <a:pt x="78175" y="60674"/>
                    <a:pt x="60674" y="78174"/>
                    <a:pt x="39089" y="78174"/>
                  </a:cubicBezTo>
                  <a:cubicBezTo>
                    <a:pt x="17498" y="78174"/>
                    <a:pt x="0" y="60674"/>
                    <a:pt x="0" y="39087"/>
                  </a:cubicBezTo>
                  <a:cubicBezTo>
                    <a:pt x="0" y="17500"/>
                    <a:pt x="17498" y="0"/>
                    <a:pt x="39089"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55" name="Freeform: Shape 391"/>
            <p:cNvSpPr>
              <a:spLocks/>
            </p:cNvSpPr>
            <p:nvPr/>
          </p:nvSpPr>
          <p:spPr bwMode="auto">
            <a:xfrm>
              <a:off x="9057184" y="4885841"/>
              <a:ext cx="78172" cy="78174"/>
            </a:xfrm>
            <a:custGeom>
              <a:avLst/>
              <a:gdLst>
                <a:gd name="connsiteX0" fmla="*/ 39085 w 78172"/>
                <a:gd name="connsiteY0" fmla="*/ 0 h 78174"/>
                <a:gd name="connsiteX1" fmla="*/ 78172 w 78172"/>
                <a:gd name="connsiteY1" fmla="*/ 39087 h 78174"/>
                <a:gd name="connsiteX2" fmla="*/ 39085 w 78172"/>
                <a:gd name="connsiteY2" fmla="*/ 78174 h 78174"/>
                <a:gd name="connsiteX3" fmla="*/ 0 w 78172"/>
                <a:gd name="connsiteY3" fmla="*/ 39087 h 78174"/>
                <a:gd name="connsiteX4" fmla="*/ 39085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5" y="0"/>
                  </a:moveTo>
                  <a:cubicBezTo>
                    <a:pt x="60673" y="0"/>
                    <a:pt x="78172" y="17500"/>
                    <a:pt x="78172" y="39087"/>
                  </a:cubicBezTo>
                  <a:cubicBezTo>
                    <a:pt x="78172" y="60674"/>
                    <a:pt x="60673" y="78174"/>
                    <a:pt x="39085" y="78174"/>
                  </a:cubicBezTo>
                  <a:cubicBezTo>
                    <a:pt x="17498" y="78174"/>
                    <a:pt x="0" y="60674"/>
                    <a:pt x="0" y="39087"/>
                  </a:cubicBezTo>
                  <a:cubicBezTo>
                    <a:pt x="0" y="17500"/>
                    <a:pt x="17498" y="0"/>
                    <a:pt x="39085"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56" name="Freeform: Shape 392"/>
            <p:cNvSpPr>
              <a:spLocks/>
            </p:cNvSpPr>
            <p:nvPr/>
          </p:nvSpPr>
          <p:spPr bwMode="auto">
            <a:xfrm>
              <a:off x="9338734" y="4885841"/>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57" name="Freeform: Shape 393"/>
            <p:cNvSpPr>
              <a:spLocks/>
            </p:cNvSpPr>
            <p:nvPr/>
          </p:nvSpPr>
          <p:spPr bwMode="auto">
            <a:xfrm>
              <a:off x="9525649" y="488584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58" name="Freeform: Shape 394"/>
            <p:cNvSpPr>
              <a:spLocks/>
            </p:cNvSpPr>
            <p:nvPr/>
          </p:nvSpPr>
          <p:spPr bwMode="auto">
            <a:xfrm>
              <a:off x="9712563" y="488584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59" name="Freeform: Shape 395"/>
            <p:cNvSpPr>
              <a:spLocks/>
            </p:cNvSpPr>
            <p:nvPr/>
          </p:nvSpPr>
          <p:spPr bwMode="auto">
            <a:xfrm>
              <a:off x="9807203" y="488584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60" name="Freeform: Shape 396"/>
            <p:cNvSpPr>
              <a:spLocks/>
            </p:cNvSpPr>
            <p:nvPr/>
          </p:nvSpPr>
          <p:spPr bwMode="auto">
            <a:xfrm>
              <a:off x="9151821" y="4975750"/>
              <a:ext cx="78176" cy="78174"/>
            </a:xfrm>
            <a:custGeom>
              <a:avLst/>
              <a:gdLst>
                <a:gd name="connsiteX0" fmla="*/ 39086 w 78176"/>
                <a:gd name="connsiteY0" fmla="*/ 0 h 78174"/>
                <a:gd name="connsiteX1" fmla="*/ 78176 w 78176"/>
                <a:gd name="connsiteY1" fmla="*/ 39087 h 78174"/>
                <a:gd name="connsiteX2" fmla="*/ 39086 w 78176"/>
                <a:gd name="connsiteY2" fmla="*/ 78174 h 78174"/>
                <a:gd name="connsiteX3" fmla="*/ 0 w 78176"/>
                <a:gd name="connsiteY3" fmla="*/ 39087 h 78174"/>
                <a:gd name="connsiteX4" fmla="*/ 39086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86" y="0"/>
                  </a:moveTo>
                  <a:cubicBezTo>
                    <a:pt x="60674" y="0"/>
                    <a:pt x="78176" y="17500"/>
                    <a:pt x="78176" y="39087"/>
                  </a:cubicBezTo>
                  <a:cubicBezTo>
                    <a:pt x="78176" y="60674"/>
                    <a:pt x="60674" y="78174"/>
                    <a:pt x="39086" y="78174"/>
                  </a:cubicBezTo>
                  <a:cubicBezTo>
                    <a:pt x="17500" y="78174"/>
                    <a:pt x="0" y="60674"/>
                    <a:pt x="0" y="39087"/>
                  </a:cubicBezTo>
                  <a:cubicBezTo>
                    <a:pt x="0" y="17500"/>
                    <a:pt x="17500" y="0"/>
                    <a:pt x="39086"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61" name="Freeform: Shape 397"/>
            <p:cNvSpPr>
              <a:spLocks/>
            </p:cNvSpPr>
            <p:nvPr/>
          </p:nvSpPr>
          <p:spPr bwMode="auto">
            <a:xfrm>
              <a:off x="9712563" y="4975750"/>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62" name="Freeform: Shape 398"/>
            <p:cNvSpPr>
              <a:spLocks/>
            </p:cNvSpPr>
            <p:nvPr/>
          </p:nvSpPr>
          <p:spPr bwMode="auto">
            <a:xfrm>
              <a:off x="9899478" y="4975750"/>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63" name="Freeform: Shape 399"/>
            <p:cNvSpPr>
              <a:spLocks/>
            </p:cNvSpPr>
            <p:nvPr/>
          </p:nvSpPr>
          <p:spPr bwMode="auto">
            <a:xfrm>
              <a:off x="10091123" y="4975750"/>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64" name="Freeform: Shape 400"/>
            <p:cNvSpPr>
              <a:spLocks/>
            </p:cNvSpPr>
            <p:nvPr/>
          </p:nvSpPr>
          <p:spPr bwMode="auto">
            <a:xfrm>
              <a:off x="7836346" y="5063292"/>
              <a:ext cx="78173" cy="78174"/>
            </a:xfrm>
            <a:custGeom>
              <a:avLst/>
              <a:gdLst>
                <a:gd name="connsiteX0" fmla="*/ 39085 w 78173"/>
                <a:gd name="connsiteY0" fmla="*/ 0 h 78174"/>
                <a:gd name="connsiteX1" fmla="*/ 78173 w 78173"/>
                <a:gd name="connsiteY1" fmla="*/ 39087 h 78174"/>
                <a:gd name="connsiteX2" fmla="*/ 39085 w 78173"/>
                <a:gd name="connsiteY2" fmla="*/ 78174 h 78174"/>
                <a:gd name="connsiteX3" fmla="*/ 0 w 78173"/>
                <a:gd name="connsiteY3" fmla="*/ 39087 h 78174"/>
                <a:gd name="connsiteX4" fmla="*/ 39085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5" y="0"/>
                  </a:moveTo>
                  <a:cubicBezTo>
                    <a:pt x="60672" y="0"/>
                    <a:pt x="78173" y="17500"/>
                    <a:pt x="78173" y="39087"/>
                  </a:cubicBezTo>
                  <a:cubicBezTo>
                    <a:pt x="78173" y="60674"/>
                    <a:pt x="60672" y="78174"/>
                    <a:pt x="39085" y="78174"/>
                  </a:cubicBezTo>
                  <a:cubicBezTo>
                    <a:pt x="17500" y="78174"/>
                    <a:pt x="0" y="60674"/>
                    <a:pt x="0" y="39087"/>
                  </a:cubicBezTo>
                  <a:cubicBezTo>
                    <a:pt x="0" y="17500"/>
                    <a:pt x="17500" y="0"/>
                    <a:pt x="39085"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65" name="Freeform: Shape 401"/>
            <p:cNvSpPr>
              <a:spLocks/>
            </p:cNvSpPr>
            <p:nvPr/>
          </p:nvSpPr>
          <p:spPr bwMode="auto">
            <a:xfrm>
              <a:off x="9338735" y="506329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66" name="Freeform: Shape 402"/>
            <p:cNvSpPr>
              <a:spLocks/>
            </p:cNvSpPr>
            <p:nvPr/>
          </p:nvSpPr>
          <p:spPr bwMode="auto">
            <a:xfrm>
              <a:off x="9525649" y="506329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67" name="Freeform: Shape 403"/>
            <p:cNvSpPr>
              <a:spLocks/>
            </p:cNvSpPr>
            <p:nvPr/>
          </p:nvSpPr>
          <p:spPr bwMode="auto">
            <a:xfrm>
              <a:off x="9996483" y="5148466"/>
              <a:ext cx="78174" cy="78174"/>
            </a:xfrm>
            <a:custGeom>
              <a:avLst/>
              <a:gdLst>
                <a:gd name="connsiteX0" fmla="*/ 39086 w 78174"/>
                <a:gd name="connsiteY0" fmla="*/ 0 h 78174"/>
                <a:gd name="connsiteX1" fmla="*/ 78174 w 78174"/>
                <a:gd name="connsiteY1" fmla="*/ 39087 h 78174"/>
                <a:gd name="connsiteX2" fmla="*/ 39086 w 78174"/>
                <a:gd name="connsiteY2" fmla="*/ 78174 h 78174"/>
                <a:gd name="connsiteX3" fmla="*/ 0 w 78174"/>
                <a:gd name="connsiteY3" fmla="*/ 39087 h 78174"/>
                <a:gd name="connsiteX4" fmla="*/ 39086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6" y="0"/>
                  </a:moveTo>
                  <a:cubicBezTo>
                    <a:pt x="60674" y="0"/>
                    <a:pt x="78174" y="17500"/>
                    <a:pt x="78174" y="39087"/>
                  </a:cubicBezTo>
                  <a:cubicBezTo>
                    <a:pt x="78174" y="60674"/>
                    <a:pt x="60674" y="78174"/>
                    <a:pt x="39086" y="78174"/>
                  </a:cubicBezTo>
                  <a:cubicBezTo>
                    <a:pt x="17499" y="78174"/>
                    <a:pt x="0" y="60674"/>
                    <a:pt x="0" y="39087"/>
                  </a:cubicBezTo>
                  <a:cubicBezTo>
                    <a:pt x="0" y="17500"/>
                    <a:pt x="17499" y="0"/>
                    <a:pt x="39086"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68" name="Freeform: Shape 404"/>
            <p:cNvSpPr>
              <a:spLocks/>
            </p:cNvSpPr>
            <p:nvPr/>
          </p:nvSpPr>
          <p:spPr bwMode="auto">
            <a:xfrm>
              <a:off x="7552421" y="5148468"/>
              <a:ext cx="78173" cy="78174"/>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2" y="0"/>
                    <a:pt x="78173" y="17500"/>
                    <a:pt x="78173" y="39087"/>
                  </a:cubicBezTo>
                  <a:cubicBezTo>
                    <a:pt x="78173" y="60674"/>
                    <a:pt x="60672" y="78174"/>
                    <a:pt x="39086" y="78174"/>
                  </a:cubicBezTo>
                  <a:cubicBezTo>
                    <a:pt x="17499" y="78174"/>
                    <a:pt x="0" y="60674"/>
                    <a:pt x="0" y="39087"/>
                  </a:cubicBezTo>
                  <a:cubicBezTo>
                    <a:pt x="0" y="17500"/>
                    <a:pt x="17499" y="0"/>
                    <a:pt x="39086"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69" name="Freeform: Shape 405"/>
            <p:cNvSpPr>
              <a:spLocks/>
            </p:cNvSpPr>
            <p:nvPr/>
          </p:nvSpPr>
          <p:spPr bwMode="auto">
            <a:xfrm>
              <a:off x="9807203" y="5148468"/>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70" name="Freeform: Shape 406"/>
            <p:cNvSpPr>
              <a:spLocks/>
            </p:cNvSpPr>
            <p:nvPr/>
          </p:nvSpPr>
          <p:spPr bwMode="auto">
            <a:xfrm>
              <a:off x="8023255" y="5231276"/>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4" y="0"/>
                    <a:pt x="78175" y="17500"/>
                    <a:pt x="78175" y="39087"/>
                  </a:cubicBezTo>
                  <a:cubicBezTo>
                    <a:pt x="78175" y="60674"/>
                    <a:pt x="60674"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71" name="Freeform: Shape 407"/>
            <p:cNvSpPr>
              <a:spLocks/>
            </p:cNvSpPr>
            <p:nvPr/>
          </p:nvSpPr>
          <p:spPr bwMode="auto">
            <a:xfrm>
              <a:off x="9338734" y="5231276"/>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72" name="Freeform: Shape 408"/>
            <p:cNvSpPr>
              <a:spLocks/>
            </p:cNvSpPr>
            <p:nvPr/>
          </p:nvSpPr>
          <p:spPr bwMode="auto">
            <a:xfrm>
              <a:off x="9712562" y="5231276"/>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73" name="Freeform: Shape 409"/>
            <p:cNvSpPr>
              <a:spLocks/>
            </p:cNvSpPr>
            <p:nvPr/>
          </p:nvSpPr>
          <p:spPr bwMode="auto">
            <a:xfrm>
              <a:off x="7457781" y="5316452"/>
              <a:ext cx="78171" cy="78174"/>
            </a:xfrm>
            <a:custGeom>
              <a:avLst/>
              <a:gdLst>
                <a:gd name="connsiteX0" fmla="*/ 39085 w 78171"/>
                <a:gd name="connsiteY0" fmla="*/ 0 h 78174"/>
                <a:gd name="connsiteX1" fmla="*/ 78171 w 78171"/>
                <a:gd name="connsiteY1" fmla="*/ 39087 h 78174"/>
                <a:gd name="connsiteX2" fmla="*/ 39085 w 78171"/>
                <a:gd name="connsiteY2" fmla="*/ 78174 h 78174"/>
                <a:gd name="connsiteX3" fmla="*/ 0 w 78171"/>
                <a:gd name="connsiteY3" fmla="*/ 39087 h 78174"/>
                <a:gd name="connsiteX4" fmla="*/ 39085 w 7817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4">
                  <a:moveTo>
                    <a:pt x="39085" y="0"/>
                  </a:moveTo>
                  <a:cubicBezTo>
                    <a:pt x="60672" y="0"/>
                    <a:pt x="78171" y="17500"/>
                    <a:pt x="78171" y="39087"/>
                  </a:cubicBezTo>
                  <a:cubicBezTo>
                    <a:pt x="78171" y="60674"/>
                    <a:pt x="60672" y="78174"/>
                    <a:pt x="39085" y="78174"/>
                  </a:cubicBezTo>
                  <a:cubicBezTo>
                    <a:pt x="17499" y="78174"/>
                    <a:pt x="0" y="60674"/>
                    <a:pt x="0" y="39087"/>
                  </a:cubicBezTo>
                  <a:cubicBezTo>
                    <a:pt x="0" y="17500"/>
                    <a:pt x="17499" y="0"/>
                    <a:pt x="39085"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74" name="Freeform: Shape 410"/>
            <p:cNvSpPr>
              <a:spLocks/>
            </p:cNvSpPr>
            <p:nvPr/>
          </p:nvSpPr>
          <p:spPr bwMode="auto">
            <a:xfrm>
              <a:off x="8210157" y="531645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3" y="0"/>
                    <a:pt x="78174" y="17500"/>
                    <a:pt x="78174" y="39087"/>
                  </a:cubicBezTo>
                  <a:cubicBezTo>
                    <a:pt x="78174" y="60674"/>
                    <a:pt x="60673" y="78174"/>
                    <a:pt x="39087" y="78174"/>
                  </a:cubicBezTo>
                  <a:cubicBezTo>
                    <a:pt x="17499" y="78174"/>
                    <a:pt x="0" y="60674"/>
                    <a:pt x="0" y="39087"/>
                  </a:cubicBezTo>
                  <a:cubicBezTo>
                    <a:pt x="0" y="17500"/>
                    <a:pt x="17499"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75" name="Freeform: Shape 411"/>
            <p:cNvSpPr>
              <a:spLocks/>
            </p:cNvSpPr>
            <p:nvPr/>
          </p:nvSpPr>
          <p:spPr bwMode="auto">
            <a:xfrm>
              <a:off x="9338734" y="531645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76" name="Freeform: Shape 412"/>
            <p:cNvSpPr>
              <a:spLocks/>
            </p:cNvSpPr>
            <p:nvPr/>
          </p:nvSpPr>
          <p:spPr bwMode="auto">
            <a:xfrm>
              <a:off x="9525647" y="531645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77" name="Freeform: Shape 413"/>
            <p:cNvSpPr>
              <a:spLocks/>
            </p:cNvSpPr>
            <p:nvPr/>
          </p:nvSpPr>
          <p:spPr bwMode="auto">
            <a:xfrm>
              <a:off x="7836338" y="5408726"/>
              <a:ext cx="78173" cy="78175"/>
            </a:xfrm>
            <a:custGeom>
              <a:avLst/>
              <a:gdLst>
                <a:gd name="connsiteX0" fmla="*/ 39086 w 78173"/>
                <a:gd name="connsiteY0" fmla="*/ 0 h 78175"/>
                <a:gd name="connsiteX1" fmla="*/ 78173 w 78173"/>
                <a:gd name="connsiteY1" fmla="*/ 39087 h 78175"/>
                <a:gd name="connsiteX2" fmla="*/ 39086 w 78173"/>
                <a:gd name="connsiteY2" fmla="*/ 78175 h 78175"/>
                <a:gd name="connsiteX3" fmla="*/ 0 w 78173"/>
                <a:gd name="connsiteY3" fmla="*/ 39087 h 78175"/>
                <a:gd name="connsiteX4" fmla="*/ 39086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6" y="0"/>
                  </a:moveTo>
                  <a:cubicBezTo>
                    <a:pt x="60672" y="0"/>
                    <a:pt x="78173" y="17500"/>
                    <a:pt x="78173" y="39087"/>
                  </a:cubicBezTo>
                  <a:cubicBezTo>
                    <a:pt x="78173" y="60675"/>
                    <a:pt x="60672" y="78175"/>
                    <a:pt x="39086" y="78175"/>
                  </a:cubicBezTo>
                  <a:cubicBezTo>
                    <a:pt x="17500" y="78175"/>
                    <a:pt x="0" y="60675"/>
                    <a:pt x="0" y="39087"/>
                  </a:cubicBezTo>
                  <a:cubicBezTo>
                    <a:pt x="0" y="17500"/>
                    <a:pt x="17500" y="0"/>
                    <a:pt x="39086"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78" name="Freeform: Shape 414"/>
            <p:cNvSpPr>
              <a:spLocks/>
            </p:cNvSpPr>
            <p:nvPr/>
          </p:nvSpPr>
          <p:spPr bwMode="auto">
            <a:xfrm>
              <a:off x="8023251" y="5408726"/>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5"/>
                    <a:pt x="60675" y="78175"/>
                    <a:pt x="39087" y="78175"/>
                  </a:cubicBezTo>
                  <a:cubicBezTo>
                    <a:pt x="17500" y="78175"/>
                    <a:pt x="0" y="60675"/>
                    <a:pt x="0" y="39087"/>
                  </a:cubicBezTo>
                  <a:cubicBezTo>
                    <a:pt x="0" y="17500"/>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79" name="Freeform: Shape 415"/>
            <p:cNvSpPr>
              <a:spLocks/>
            </p:cNvSpPr>
            <p:nvPr/>
          </p:nvSpPr>
          <p:spPr bwMode="auto">
            <a:xfrm>
              <a:off x="8304793" y="5408726"/>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8" y="0"/>
                    <a:pt x="78174" y="17500"/>
                    <a:pt x="78174" y="39087"/>
                  </a:cubicBezTo>
                  <a:cubicBezTo>
                    <a:pt x="78174" y="60675"/>
                    <a:pt x="60678" y="78175"/>
                    <a:pt x="39088" y="78175"/>
                  </a:cubicBezTo>
                  <a:cubicBezTo>
                    <a:pt x="17501" y="78175"/>
                    <a:pt x="0" y="60675"/>
                    <a:pt x="0" y="39087"/>
                  </a:cubicBezTo>
                  <a:cubicBezTo>
                    <a:pt x="0" y="17500"/>
                    <a:pt x="17501"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80" name="Freeform: Shape 416"/>
            <p:cNvSpPr>
              <a:spLocks/>
            </p:cNvSpPr>
            <p:nvPr/>
          </p:nvSpPr>
          <p:spPr bwMode="auto">
            <a:xfrm>
              <a:off x="7552414" y="5493902"/>
              <a:ext cx="78174" cy="78175"/>
            </a:xfrm>
            <a:custGeom>
              <a:avLst/>
              <a:gdLst>
                <a:gd name="connsiteX0" fmla="*/ 39086 w 78174"/>
                <a:gd name="connsiteY0" fmla="*/ 0 h 78175"/>
                <a:gd name="connsiteX1" fmla="*/ 78174 w 78174"/>
                <a:gd name="connsiteY1" fmla="*/ 39088 h 78175"/>
                <a:gd name="connsiteX2" fmla="*/ 39086 w 78174"/>
                <a:gd name="connsiteY2" fmla="*/ 78175 h 78175"/>
                <a:gd name="connsiteX3" fmla="*/ 0 w 78174"/>
                <a:gd name="connsiteY3" fmla="*/ 39088 h 78175"/>
                <a:gd name="connsiteX4" fmla="*/ 39086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6" y="0"/>
                  </a:moveTo>
                  <a:cubicBezTo>
                    <a:pt x="60673" y="0"/>
                    <a:pt x="78174" y="17500"/>
                    <a:pt x="78174" y="39088"/>
                  </a:cubicBezTo>
                  <a:cubicBezTo>
                    <a:pt x="78174" y="60675"/>
                    <a:pt x="60673" y="78175"/>
                    <a:pt x="39086" y="78175"/>
                  </a:cubicBezTo>
                  <a:cubicBezTo>
                    <a:pt x="17500" y="78175"/>
                    <a:pt x="0" y="60675"/>
                    <a:pt x="0" y="39088"/>
                  </a:cubicBezTo>
                  <a:cubicBezTo>
                    <a:pt x="0" y="17500"/>
                    <a:pt x="17500" y="0"/>
                    <a:pt x="39086"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81" name="Freeform: Shape 417"/>
            <p:cNvSpPr>
              <a:spLocks/>
            </p:cNvSpPr>
            <p:nvPr/>
          </p:nvSpPr>
          <p:spPr bwMode="auto">
            <a:xfrm>
              <a:off x="9338735" y="5661890"/>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82" name="Freeform: Shape 418"/>
            <p:cNvSpPr>
              <a:spLocks/>
            </p:cNvSpPr>
            <p:nvPr/>
          </p:nvSpPr>
          <p:spPr bwMode="auto">
            <a:xfrm>
              <a:off x="9525649" y="5661890"/>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83" name="Freeform: Shape 419"/>
            <p:cNvSpPr>
              <a:spLocks/>
            </p:cNvSpPr>
            <p:nvPr/>
          </p:nvSpPr>
          <p:spPr bwMode="auto">
            <a:xfrm>
              <a:off x="9712563" y="5749431"/>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84" name="Freeform: Shape 420"/>
            <p:cNvSpPr>
              <a:spLocks/>
            </p:cNvSpPr>
            <p:nvPr/>
          </p:nvSpPr>
          <p:spPr bwMode="auto">
            <a:xfrm>
              <a:off x="9996483" y="5749432"/>
              <a:ext cx="57354" cy="67253"/>
            </a:xfrm>
            <a:custGeom>
              <a:avLst/>
              <a:gdLst>
                <a:gd name="connsiteX0" fmla="*/ 39088 w 57354"/>
                <a:gd name="connsiteY0" fmla="*/ 0 h 67253"/>
                <a:gd name="connsiteX1" fmla="*/ 57354 w 57354"/>
                <a:gd name="connsiteY1" fmla="*/ 7567 h 67253"/>
                <a:gd name="connsiteX2" fmla="*/ 12722 w 57354"/>
                <a:gd name="connsiteY2" fmla="*/ 67253 h 67253"/>
                <a:gd name="connsiteX3" fmla="*/ 11448 w 57354"/>
                <a:gd name="connsiteY3" fmla="*/ 66726 h 67253"/>
                <a:gd name="connsiteX4" fmla="*/ 0 w 57354"/>
                <a:gd name="connsiteY4" fmla="*/ 39087 h 67253"/>
                <a:gd name="connsiteX5" fmla="*/ 39088 w 57354"/>
                <a:gd name="connsiteY5" fmla="*/ 0 h 6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354" h="67253">
                  <a:moveTo>
                    <a:pt x="39088" y="0"/>
                  </a:moveTo>
                  <a:lnTo>
                    <a:pt x="57354" y="7567"/>
                  </a:lnTo>
                  <a:lnTo>
                    <a:pt x="12722" y="67253"/>
                  </a:lnTo>
                  <a:lnTo>
                    <a:pt x="11448" y="66726"/>
                  </a:lnTo>
                  <a:cubicBezTo>
                    <a:pt x="4375" y="59653"/>
                    <a:pt x="0" y="49881"/>
                    <a:pt x="0" y="39087"/>
                  </a:cubicBezTo>
                  <a:cubicBezTo>
                    <a:pt x="0" y="17500"/>
                    <a:pt x="17500"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85" name="Freeform: Shape 421"/>
            <p:cNvSpPr>
              <a:spLocks/>
            </p:cNvSpPr>
            <p:nvPr/>
          </p:nvSpPr>
          <p:spPr bwMode="auto">
            <a:xfrm>
              <a:off x="7836333" y="5749432"/>
              <a:ext cx="78173" cy="78174"/>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3" y="0"/>
                    <a:pt x="78173" y="17500"/>
                    <a:pt x="78173" y="39087"/>
                  </a:cubicBezTo>
                  <a:cubicBezTo>
                    <a:pt x="78173" y="60674"/>
                    <a:pt x="60673" y="78174"/>
                    <a:pt x="39086" y="78174"/>
                  </a:cubicBezTo>
                  <a:cubicBezTo>
                    <a:pt x="17499" y="78174"/>
                    <a:pt x="0" y="60674"/>
                    <a:pt x="0" y="39087"/>
                  </a:cubicBezTo>
                  <a:cubicBezTo>
                    <a:pt x="0" y="17500"/>
                    <a:pt x="17499" y="0"/>
                    <a:pt x="39086"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86" name="Freeform: Shape 422"/>
            <p:cNvSpPr>
              <a:spLocks/>
            </p:cNvSpPr>
            <p:nvPr/>
          </p:nvSpPr>
          <p:spPr bwMode="auto">
            <a:xfrm>
              <a:off x="9617923" y="549390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87" name="Freeform: Shape 423"/>
            <p:cNvSpPr>
              <a:spLocks/>
            </p:cNvSpPr>
            <p:nvPr/>
          </p:nvSpPr>
          <p:spPr bwMode="auto">
            <a:xfrm>
              <a:off x="7649416" y="5836973"/>
              <a:ext cx="78176" cy="78175"/>
            </a:xfrm>
            <a:custGeom>
              <a:avLst/>
              <a:gdLst>
                <a:gd name="connsiteX0" fmla="*/ 39088 w 78176"/>
                <a:gd name="connsiteY0" fmla="*/ 0 h 78175"/>
                <a:gd name="connsiteX1" fmla="*/ 78176 w 78176"/>
                <a:gd name="connsiteY1" fmla="*/ 39088 h 78175"/>
                <a:gd name="connsiteX2" fmla="*/ 39088 w 78176"/>
                <a:gd name="connsiteY2" fmla="*/ 78175 h 78175"/>
                <a:gd name="connsiteX3" fmla="*/ 0 w 78176"/>
                <a:gd name="connsiteY3" fmla="*/ 39088 h 78175"/>
                <a:gd name="connsiteX4" fmla="*/ 39088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8" y="0"/>
                  </a:moveTo>
                  <a:cubicBezTo>
                    <a:pt x="60675" y="0"/>
                    <a:pt x="78176" y="17500"/>
                    <a:pt x="78176" y="39088"/>
                  </a:cubicBezTo>
                  <a:cubicBezTo>
                    <a:pt x="78176" y="60675"/>
                    <a:pt x="60675" y="78175"/>
                    <a:pt x="39088" y="78175"/>
                  </a:cubicBezTo>
                  <a:cubicBezTo>
                    <a:pt x="17500" y="78175"/>
                    <a:pt x="0" y="60675"/>
                    <a:pt x="0" y="39088"/>
                  </a:cubicBezTo>
                  <a:cubicBezTo>
                    <a:pt x="0" y="17500"/>
                    <a:pt x="17500"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88" name="Freeform: Shape 424"/>
            <p:cNvSpPr>
              <a:spLocks/>
            </p:cNvSpPr>
            <p:nvPr/>
          </p:nvSpPr>
          <p:spPr bwMode="auto">
            <a:xfrm>
              <a:off x="9712563" y="5836973"/>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89" name="Freeform: Shape 425"/>
            <p:cNvSpPr>
              <a:spLocks/>
            </p:cNvSpPr>
            <p:nvPr/>
          </p:nvSpPr>
          <p:spPr bwMode="auto">
            <a:xfrm>
              <a:off x="7836328" y="5922149"/>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4" y="0"/>
                    <a:pt x="78175" y="17500"/>
                    <a:pt x="78175" y="39087"/>
                  </a:cubicBezTo>
                  <a:cubicBezTo>
                    <a:pt x="78175"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90" name="Freeform: Shape 426"/>
            <p:cNvSpPr>
              <a:spLocks/>
            </p:cNvSpPr>
            <p:nvPr/>
          </p:nvSpPr>
          <p:spPr bwMode="auto">
            <a:xfrm>
              <a:off x="9338735" y="5922149"/>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91" name="Freeform: Shape 427"/>
            <p:cNvSpPr>
              <a:spLocks/>
            </p:cNvSpPr>
            <p:nvPr/>
          </p:nvSpPr>
          <p:spPr bwMode="auto">
            <a:xfrm>
              <a:off x="9525649" y="5922149"/>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92" name="Freeform: Shape 428"/>
            <p:cNvSpPr>
              <a:spLocks/>
            </p:cNvSpPr>
            <p:nvPr/>
          </p:nvSpPr>
          <p:spPr bwMode="auto">
            <a:xfrm>
              <a:off x="7926235" y="6007325"/>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5" y="0"/>
                    <a:pt x="78174" y="17500"/>
                    <a:pt x="78174" y="39087"/>
                  </a:cubicBezTo>
                  <a:cubicBezTo>
                    <a:pt x="78174" y="60674"/>
                    <a:pt x="60675"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93" name="Freeform: Shape 429"/>
            <p:cNvSpPr>
              <a:spLocks/>
            </p:cNvSpPr>
            <p:nvPr/>
          </p:nvSpPr>
          <p:spPr bwMode="auto">
            <a:xfrm>
              <a:off x="9525649" y="6007325"/>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5"/>
                    <a:pt x="60675" y="78174"/>
                    <a:pt x="39088" y="78174"/>
                  </a:cubicBezTo>
                  <a:cubicBezTo>
                    <a:pt x="17500" y="78174"/>
                    <a:pt x="0" y="60675"/>
                    <a:pt x="0" y="39087"/>
                  </a:cubicBezTo>
                  <a:cubicBezTo>
                    <a:pt x="0" y="17500"/>
                    <a:pt x="17500"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94" name="Freeform: Shape 430"/>
            <p:cNvSpPr>
              <a:spLocks/>
            </p:cNvSpPr>
            <p:nvPr/>
          </p:nvSpPr>
          <p:spPr bwMode="auto">
            <a:xfrm>
              <a:off x="9617923" y="6007325"/>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95" name="Freeform: Shape 431"/>
            <p:cNvSpPr>
              <a:spLocks/>
            </p:cNvSpPr>
            <p:nvPr/>
          </p:nvSpPr>
          <p:spPr bwMode="auto">
            <a:xfrm>
              <a:off x="7649412" y="6094867"/>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499"/>
                    <a:pt x="78174" y="39087"/>
                  </a:cubicBezTo>
                  <a:cubicBezTo>
                    <a:pt x="78174" y="60674"/>
                    <a:pt x="60674" y="78174"/>
                    <a:pt x="39087" y="78174"/>
                  </a:cubicBezTo>
                  <a:cubicBezTo>
                    <a:pt x="17500" y="78174"/>
                    <a:pt x="0" y="60674"/>
                    <a:pt x="0" y="39087"/>
                  </a:cubicBezTo>
                  <a:cubicBezTo>
                    <a:pt x="0" y="17499"/>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96" name="Freeform: Shape 432"/>
            <p:cNvSpPr>
              <a:spLocks/>
            </p:cNvSpPr>
            <p:nvPr/>
          </p:nvSpPr>
          <p:spPr bwMode="auto">
            <a:xfrm>
              <a:off x="7836324" y="6177678"/>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sp>
          <p:nvSpPr>
            <p:cNvPr id="197" name="Freeform: Shape 433"/>
            <p:cNvSpPr>
              <a:spLocks/>
            </p:cNvSpPr>
            <p:nvPr/>
          </p:nvSpPr>
          <p:spPr bwMode="auto">
            <a:xfrm>
              <a:off x="7649409" y="6350395"/>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499" y="78174"/>
                    <a:pt x="0" y="60674"/>
                    <a:pt x="0" y="39087"/>
                  </a:cubicBezTo>
                  <a:cubicBezTo>
                    <a:pt x="0" y="17500"/>
                    <a:pt x="17499"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grpSp>
      <p:sp>
        <p:nvSpPr>
          <p:cNvPr id="22" name="Rectangle 22"/>
          <p:cNvSpPr>
            <a:spLocks noChangeArrowheads="1"/>
          </p:cNvSpPr>
          <p:nvPr/>
        </p:nvSpPr>
        <p:spPr bwMode="auto">
          <a:xfrm>
            <a:off x="4249333" y="3339384"/>
            <a:ext cx="4642296" cy="735714"/>
          </a:xfrm>
          <a:prstGeom prst="rect">
            <a:avLst/>
          </a:prstGeom>
          <a:solidFill>
            <a:srgbClr val="000000">
              <a:alpha val="63000"/>
            </a:srgbClr>
          </a:solidFill>
          <a:ln>
            <a:noFill/>
          </a:ln>
          <a:extLst/>
        </p:spPr>
        <p:txBody>
          <a:bodyPr vert="horz" wrap="none" lIns="0" tIns="0" rIns="0" bIns="0" numCol="1" anchor="t" anchorCtr="0" compatLnSpc="1">
            <a:prstTxWarp prst="textNoShape">
              <a:avLst/>
            </a:prstTxWarp>
            <a:spAutoFit/>
          </a:bodyPr>
          <a:lstStyle/>
          <a:p>
            <a:pPr algn="ctr" defTabSz="1165770" fontAlgn="base">
              <a:spcBef>
                <a:spcPct val="0"/>
              </a:spcBef>
              <a:spcAft>
                <a:spcPct val="0"/>
              </a:spcAft>
            </a:pPr>
            <a:r>
              <a:rPr lang="en-US" sz="4781" kern="0" dirty="0">
                <a:solidFill>
                  <a:schemeClr val="bg1"/>
                </a:solidFill>
                <a:latin typeface="Segoe UI Light" panose="020B0502040204020203" pitchFamily="34" charset="0"/>
                <a:cs typeface="Segoe UI Light" panose="020B0502040204020203" pitchFamily="34" charset="0"/>
              </a:rPr>
              <a:t>Azure Cosmos DB</a:t>
            </a:r>
          </a:p>
        </p:txBody>
      </p:sp>
    </p:spTree>
    <p:extLst>
      <p:ext uri="{BB962C8B-B14F-4D97-AF65-F5344CB8AC3E}">
        <p14:creationId xmlns:p14="http://schemas.microsoft.com/office/powerpoint/2010/main" val="1845926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0637" y="3116261"/>
            <a:ext cx="9220200" cy="1041567"/>
          </a:xfrm>
        </p:spPr>
        <p:txBody>
          <a:bodyPr/>
          <a:lstStyle/>
          <a:p>
            <a:r>
              <a:rPr lang="en-US" dirty="0">
                <a:solidFill>
                  <a:schemeClr val="bg1"/>
                </a:solidFill>
              </a:rPr>
              <a:t>Turnkey global distribution</a:t>
            </a:r>
          </a:p>
        </p:txBody>
      </p:sp>
      <p:grpSp>
        <p:nvGrpSpPr>
          <p:cNvPr id="6" name="Group 5"/>
          <p:cNvGrpSpPr/>
          <p:nvPr/>
        </p:nvGrpSpPr>
        <p:grpSpPr>
          <a:xfrm>
            <a:off x="1076324" y="3039267"/>
            <a:ext cx="1484313" cy="1144587"/>
            <a:chOff x="1039811" y="3152773"/>
            <a:chExt cx="1484313" cy="1144587"/>
          </a:xfrm>
          <a:solidFill>
            <a:srgbClr val="00B0F0"/>
          </a:solidFill>
        </p:grpSpPr>
        <p:sp>
          <p:nvSpPr>
            <p:cNvPr id="4" name="Freeform 284"/>
            <p:cNvSpPr>
              <a:spLocks/>
            </p:cNvSpPr>
            <p:nvPr/>
          </p:nvSpPr>
          <p:spPr bwMode="auto">
            <a:xfrm>
              <a:off x="1039811" y="3152773"/>
              <a:ext cx="1484313" cy="1144587"/>
            </a:xfrm>
            <a:custGeom>
              <a:avLst/>
              <a:gdLst>
                <a:gd name="T0" fmla="*/ 377 w 435"/>
                <a:gd name="T1" fmla="*/ 95 h 277"/>
                <a:gd name="T2" fmla="*/ 374 w 435"/>
                <a:gd name="T3" fmla="*/ 95 h 277"/>
                <a:gd name="T4" fmla="*/ 265 w 435"/>
                <a:gd name="T5" fmla="*/ 17 h 277"/>
                <a:gd name="T6" fmla="*/ 240 w 435"/>
                <a:gd name="T7" fmla="*/ 20 h 277"/>
                <a:gd name="T8" fmla="*/ 173 w 435"/>
                <a:gd name="T9" fmla="*/ 0 h 277"/>
                <a:gd name="T10" fmla="*/ 61 w 435"/>
                <a:gd name="T11" fmla="*/ 95 h 277"/>
                <a:gd name="T12" fmla="*/ 58 w 435"/>
                <a:gd name="T13" fmla="*/ 95 h 277"/>
                <a:gd name="T14" fmla="*/ 0 w 435"/>
                <a:gd name="T15" fmla="*/ 148 h 277"/>
                <a:gd name="T16" fmla="*/ 58 w 435"/>
                <a:gd name="T17" fmla="*/ 200 h 277"/>
                <a:gd name="T18" fmla="*/ 58 w 435"/>
                <a:gd name="T19" fmla="*/ 200 h 277"/>
                <a:gd name="T20" fmla="*/ 154 w 435"/>
                <a:gd name="T21" fmla="*/ 277 h 277"/>
                <a:gd name="T22" fmla="*/ 214 w 435"/>
                <a:gd name="T23" fmla="*/ 258 h 277"/>
                <a:gd name="T24" fmla="*/ 274 w 435"/>
                <a:gd name="T25" fmla="*/ 277 h 277"/>
                <a:gd name="T26" fmla="*/ 370 w 435"/>
                <a:gd name="T27" fmla="*/ 200 h 277"/>
                <a:gd name="T28" fmla="*/ 377 w 435"/>
                <a:gd name="T29" fmla="*/ 200 h 277"/>
                <a:gd name="T30" fmla="*/ 435 w 435"/>
                <a:gd name="T31" fmla="*/ 148 h 277"/>
                <a:gd name="T32" fmla="*/ 377 w 435"/>
                <a:gd name="T33" fmla="*/ 9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277">
                  <a:moveTo>
                    <a:pt x="377" y="95"/>
                  </a:moveTo>
                  <a:cubicBezTo>
                    <a:pt x="376" y="95"/>
                    <a:pt x="375" y="95"/>
                    <a:pt x="374" y="95"/>
                  </a:cubicBezTo>
                  <a:cubicBezTo>
                    <a:pt x="363" y="50"/>
                    <a:pt x="318" y="17"/>
                    <a:pt x="265" y="17"/>
                  </a:cubicBezTo>
                  <a:cubicBezTo>
                    <a:pt x="256" y="17"/>
                    <a:pt x="248" y="18"/>
                    <a:pt x="240" y="20"/>
                  </a:cubicBezTo>
                  <a:cubicBezTo>
                    <a:pt x="221" y="7"/>
                    <a:pt x="198" y="0"/>
                    <a:pt x="173" y="0"/>
                  </a:cubicBezTo>
                  <a:cubicBezTo>
                    <a:pt x="114" y="0"/>
                    <a:pt x="65" y="42"/>
                    <a:pt x="61" y="95"/>
                  </a:cubicBezTo>
                  <a:cubicBezTo>
                    <a:pt x="60" y="95"/>
                    <a:pt x="59" y="95"/>
                    <a:pt x="58" y="95"/>
                  </a:cubicBezTo>
                  <a:cubicBezTo>
                    <a:pt x="26" y="95"/>
                    <a:pt x="0" y="119"/>
                    <a:pt x="0" y="148"/>
                  </a:cubicBezTo>
                  <a:cubicBezTo>
                    <a:pt x="0" y="177"/>
                    <a:pt x="26" y="200"/>
                    <a:pt x="58" y="200"/>
                  </a:cubicBezTo>
                  <a:cubicBezTo>
                    <a:pt x="58" y="200"/>
                    <a:pt x="58" y="200"/>
                    <a:pt x="58" y="200"/>
                  </a:cubicBezTo>
                  <a:cubicBezTo>
                    <a:pt x="64" y="243"/>
                    <a:pt x="105" y="277"/>
                    <a:pt x="154" y="277"/>
                  </a:cubicBezTo>
                  <a:cubicBezTo>
                    <a:pt x="177" y="277"/>
                    <a:pt x="198" y="270"/>
                    <a:pt x="214" y="258"/>
                  </a:cubicBezTo>
                  <a:cubicBezTo>
                    <a:pt x="231" y="270"/>
                    <a:pt x="251" y="277"/>
                    <a:pt x="274" y="277"/>
                  </a:cubicBezTo>
                  <a:cubicBezTo>
                    <a:pt x="324" y="277"/>
                    <a:pt x="364" y="243"/>
                    <a:pt x="370" y="200"/>
                  </a:cubicBezTo>
                  <a:cubicBezTo>
                    <a:pt x="372" y="200"/>
                    <a:pt x="375" y="200"/>
                    <a:pt x="377" y="200"/>
                  </a:cubicBezTo>
                  <a:cubicBezTo>
                    <a:pt x="409" y="200"/>
                    <a:pt x="435" y="177"/>
                    <a:pt x="435" y="148"/>
                  </a:cubicBezTo>
                  <a:cubicBezTo>
                    <a:pt x="435" y="119"/>
                    <a:pt x="409" y="95"/>
                    <a:pt x="377"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 name="TextBox 4"/>
            <p:cNvSpPr txBox="1"/>
            <p:nvPr/>
          </p:nvSpPr>
          <p:spPr>
            <a:xfrm>
              <a:off x="1434571" y="3344862"/>
              <a:ext cx="664284" cy="849463"/>
            </a:xfrm>
            <a:prstGeom prst="rect">
              <a:avLst/>
            </a:prstGeom>
            <a:grpFill/>
          </p:spPr>
          <p:txBody>
            <a:bodyPr wrap="none" lIns="182880" tIns="146304" rIns="182880" bIns="146304" rtlCol="0">
              <a:spAutoFit/>
            </a:bodyPr>
            <a:lstStyle/>
            <a:p>
              <a:pPr>
                <a:lnSpc>
                  <a:spcPct val="90000"/>
                </a:lnSpc>
                <a:spcAft>
                  <a:spcPts val="600"/>
                </a:spcAft>
              </a:pPr>
              <a:r>
                <a:rPr lang="en-US" sz="4000" b="1" dirty="0">
                  <a:solidFill>
                    <a:srgbClr val="000000"/>
                  </a:solidFill>
                </a:rPr>
                <a:t>1</a:t>
              </a:r>
            </a:p>
          </p:txBody>
        </p:sp>
      </p:grpSp>
    </p:spTree>
    <p:extLst>
      <p:ext uri="{BB962C8B-B14F-4D97-AF65-F5344CB8AC3E}">
        <p14:creationId xmlns:p14="http://schemas.microsoft.com/office/powerpoint/2010/main" val="30396298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descr="Image result for cat daddy games logo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30869" y="339380"/>
            <a:ext cx="456351" cy="5248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xbox live logo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20538" y="319425"/>
            <a:ext cx="1364993" cy="4834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wizards games logo 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8919" y="868089"/>
            <a:ext cx="384880" cy="4010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343 studios games logo 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8228" y="452579"/>
            <a:ext cx="666260" cy="2984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next games logo 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87417" y="403535"/>
            <a:ext cx="1341451" cy="31525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hello games logo 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55362" y="403535"/>
            <a:ext cx="950923" cy="34745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schneider electric logo 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441409" y="403534"/>
            <a:ext cx="1283515" cy="38706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age result for nalco logo 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441409" y="926972"/>
            <a:ext cx="1081151" cy="31218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ecolab logo 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77197" y="403535"/>
            <a:ext cx="1013011" cy="28095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Image result for toyota logo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10997" y="1693060"/>
            <a:ext cx="640722" cy="53782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Image result for textron logo 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661814" y="1819296"/>
            <a:ext cx="1145603" cy="2241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Image result for wolters kluwer inc logo 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967130" y="993931"/>
            <a:ext cx="1485968" cy="23670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Image result for caterpillar logo 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865931" y="972682"/>
            <a:ext cx="1013068" cy="22076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Image result for ericsson logo 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453501" y="950653"/>
            <a:ext cx="1150325" cy="23594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8" descr="Image result for bentley systems logo 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550816" y="972680"/>
            <a:ext cx="1051153" cy="25795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0" descr="Image result for honeywell logo 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086982" y="978201"/>
            <a:ext cx="1021721" cy="18084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2" descr="Image result for ford logo 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307999" y="951759"/>
            <a:ext cx="700288" cy="26260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4" descr="Image result for just energy corp logo 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967128" y="283438"/>
            <a:ext cx="1121866" cy="58764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599481" y="1763191"/>
            <a:ext cx="739874" cy="327024"/>
          </a:xfrm>
          <a:prstGeom prst="rect">
            <a:avLst/>
          </a:prstGeom>
        </p:spPr>
      </p:pic>
      <p:pic>
        <p:nvPicPr>
          <p:cNvPr id="23" name="Picture 2" descr="Image result for fifa logo 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250244" y="1729832"/>
            <a:ext cx="508486" cy="44335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Image result for real madrid logo 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710996" y="2514992"/>
            <a:ext cx="573791" cy="57379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Image result for usga logo 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8336316" y="1680994"/>
            <a:ext cx="868471" cy="33323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Image result for onenote logo pn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6760224" y="1680995"/>
            <a:ext cx="1170131" cy="47422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Image result for msn logo 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4294585" y="1692460"/>
            <a:ext cx="851209" cy="38482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Image result for rakuten logo pn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928430" y="2725907"/>
            <a:ext cx="1305678" cy="20809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Image result for jet.com logo png"/>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t="8875" r="29448" b="13133"/>
          <a:stretch/>
        </p:blipFill>
        <p:spPr bwMode="auto">
          <a:xfrm>
            <a:off x="9610746" y="1609998"/>
            <a:ext cx="1064994" cy="48976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Image result for coop logo png"/>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3091988" y="2695748"/>
            <a:ext cx="666743" cy="2867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Image result for sulekha.com logo png"/>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4270090" y="2660284"/>
            <a:ext cx="1250448" cy="35762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0" descr="Image result for dominos logo pn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1834070" y="2410554"/>
            <a:ext cx="706295" cy="70629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2" descr="Image result for walmart logo pn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7811685" y="2695748"/>
            <a:ext cx="1104543" cy="26729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Image result for warner brothers logo png"/>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9522561" y="2562656"/>
            <a:ext cx="622211" cy="54115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Image result for ssb analytics logo png"/>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1959043" y="3390254"/>
            <a:ext cx="428246" cy="70676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Image result for affinio logo png"/>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576095" y="3253433"/>
            <a:ext cx="843591" cy="84359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8" descr="Image result for johnson and johnson logo png"/>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8708453" y="3186763"/>
            <a:ext cx="1628217" cy="97693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Image result for windows logo png"/>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11153025" y="1638658"/>
            <a:ext cx="461102" cy="461102"/>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2" descr="Image result for office logo png"/>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3004643" y="3446491"/>
            <a:ext cx="1088652" cy="34836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Image result for jpmc logo png"/>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1818217" y="4494717"/>
            <a:ext cx="2035645" cy="22742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Image result for nextmarkets finance logo png"/>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4469755" y="3339089"/>
            <a:ext cx="523382" cy="52338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8" descr="Image result for dnb bank logo png"/>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6999797" y="3418334"/>
            <a:ext cx="1043407" cy="38350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Image result for axa logo png"/>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802304" y="4311356"/>
            <a:ext cx="482483" cy="48296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2" descr="Image result for myob logo png"/>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10773849" y="2689460"/>
            <a:ext cx="877429" cy="29927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4" descr="Image result for pwc logo pn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5540407" y="3227103"/>
            <a:ext cx="776046" cy="58901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Image result for citrix logo png"/>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5515626" y="4338742"/>
            <a:ext cx="907581" cy="34215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Image result for adobe logo png"/>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4307999" y="4372789"/>
            <a:ext cx="841286" cy="349348"/>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descr="Image result for crossmark logo png"/>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10578650" y="3461101"/>
            <a:ext cx="1479263" cy="40137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8" descr="Image result for esri logo png"/>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9780524" y="4284131"/>
            <a:ext cx="924347" cy="349519"/>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0" descr="Image result for sage software logo png"/>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6999799" y="4341895"/>
            <a:ext cx="769657" cy="325156"/>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2" descr="Image result for sitecore logo png"/>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8084702" y="4227834"/>
            <a:ext cx="1417792" cy="482206"/>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descr="https://www.ca.com/content/dam/ca/us/images/company/ca-logo-bw-hi-res-.jpg"/>
          <p:cNvPicPr>
            <a:picLocks noChangeAspect="1" noChangeArrowheads="1"/>
          </p:cNvPicPr>
          <p:nvPr/>
        </p:nvPicPr>
        <p:blipFill rotWithShape="1">
          <a:blip r:embed="rId51" cstate="print">
            <a:extLst>
              <a:ext uri="{28A0092B-C50C-407E-A947-70E740481C1C}">
                <a14:useLocalDpi xmlns:a14="http://schemas.microsoft.com/office/drawing/2010/main" val="0"/>
              </a:ext>
            </a:extLst>
          </a:blip>
          <a:srcRect l="8152" t="17943" r="7382" b="19219"/>
          <a:stretch/>
        </p:blipFill>
        <p:spPr bwMode="auto">
          <a:xfrm>
            <a:off x="765436" y="5144672"/>
            <a:ext cx="1193607" cy="309936"/>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www.pngpix.com/wp-content/uploads/2016/07/PNGPIX-COM-Xerox-Logo-PNG-Transparent.png"/>
          <p:cNvPicPr>
            <a:picLocks noChangeAspect="1" noChangeArrowheads="1"/>
          </p:cNvPicPr>
          <p:nvPr/>
        </p:nvPicPr>
        <p:blipFill rotWithShape="1">
          <a:blip r:embed="rId52" cstate="print">
            <a:extLst>
              <a:ext uri="{28A0092B-C50C-407E-A947-70E740481C1C}">
                <a14:useLocalDpi xmlns:a14="http://schemas.microsoft.com/office/drawing/2010/main" val="0"/>
              </a:ext>
            </a:extLst>
          </a:blip>
          <a:srcRect t="5806" b="5215"/>
          <a:stretch/>
        </p:blipFill>
        <p:spPr bwMode="auto">
          <a:xfrm>
            <a:off x="4022305" y="5167729"/>
            <a:ext cx="985983" cy="275978"/>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6" descr="https://www.xamarin.com/content/images/pages/branding/assets/xamarin-logo.png"/>
          <p:cNvPicPr>
            <a:picLocks noChangeAspect="1" noChangeArrowheads="1"/>
          </p:cNvPicPr>
          <p:nvPr/>
        </p:nvPicPr>
        <p:blipFill rotWithShape="1">
          <a:blip r:embed="rId53" cstate="print">
            <a:extLst>
              <a:ext uri="{28A0092B-C50C-407E-A947-70E740481C1C}">
                <a14:useLocalDpi xmlns:a14="http://schemas.microsoft.com/office/drawing/2010/main" val="0"/>
              </a:ext>
            </a:extLst>
          </a:blip>
          <a:srcRect l="8769" t="24458" r="8769" b="23863"/>
          <a:stretch/>
        </p:blipFill>
        <p:spPr bwMode="auto">
          <a:xfrm>
            <a:off x="2341498" y="5155946"/>
            <a:ext cx="1139587" cy="29954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2" descr="http://www.quickenloans.com/press-room/wp-content/uploads/2016/11/QuickenLoans-Logo-Horiz.png"/>
          <p:cNvPicPr>
            <a:picLocks noChangeAspect="1" noChangeArrowheads="1"/>
          </p:cNvPicPr>
          <p:nvPr/>
        </p:nvPicPr>
        <p:blipFill>
          <a:blip r:embed="rId54" cstate="print">
            <a:extLst>
              <a:ext uri="{28A0092B-C50C-407E-A947-70E740481C1C}">
                <a14:useLocalDpi xmlns:a14="http://schemas.microsoft.com/office/drawing/2010/main" val="0"/>
              </a:ext>
            </a:extLst>
          </a:blip>
          <a:srcRect/>
          <a:stretch>
            <a:fillRect/>
          </a:stretch>
        </p:blipFill>
        <p:spPr bwMode="auto">
          <a:xfrm>
            <a:off x="8792549" y="5113503"/>
            <a:ext cx="1460024" cy="18047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30" descr="http://www.logospike.com/wp-content/uploads/2014/11/Samsung_logo-2.jpg"/>
          <p:cNvPicPr>
            <a:picLocks noChangeAspect="1" noChangeArrowheads="1"/>
          </p:cNvPicPr>
          <p:nvPr/>
        </p:nvPicPr>
        <p:blipFill rotWithShape="1">
          <a:blip r:embed="rId55" cstate="print">
            <a:extLst>
              <a:ext uri="{28A0092B-C50C-407E-A947-70E740481C1C}">
                <a14:useLocalDpi xmlns:a14="http://schemas.microsoft.com/office/drawing/2010/main" val="0"/>
              </a:ext>
            </a:extLst>
          </a:blip>
          <a:srcRect l="17185" t="32707" r="16658" b="31157"/>
          <a:stretch/>
        </p:blipFill>
        <p:spPr bwMode="auto">
          <a:xfrm>
            <a:off x="5564845" y="5164326"/>
            <a:ext cx="1276376" cy="22995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32" descr="http://www.carlogos.org/logo/Rolls-Royce-text-logo-2000x600.png"/>
          <p:cNvPicPr>
            <a:picLocks noChangeAspect="1" noChangeArrowheads="1"/>
          </p:cNvPicPr>
          <p:nvPr/>
        </p:nvPicPr>
        <p:blipFill rotWithShape="1">
          <a:blip r:embed="rId56" cstate="print">
            <a:extLst>
              <a:ext uri="{28A0092B-C50C-407E-A947-70E740481C1C}">
                <a14:useLocalDpi xmlns:a14="http://schemas.microsoft.com/office/drawing/2010/main" val="0"/>
              </a:ext>
            </a:extLst>
          </a:blip>
          <a:srcRect l="10302" t="21738" r="10345" b="22566"/>
          <a:stretch/>
        </p:blipFill>
        <p:spPr bwMode="auto">
          <a:xfrm>
            <a:off x="7234108" y="5131790"/>
            <a:ext cx="1232924" cy="259611"/>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8" descr="http://www.sistersshoppingonashoestring.com/wp-content/uploads/2014/10/Screen-Shot-2014-10-29-at-5.06.00-PM.png"/>
          <p:cNvPicPr>
            <a:picLocks noChangeAspect="1" noChangeArrowheads="1"/>
          </p:cNvPicPr>
          <p:nvPr/>
        </p:nvPicPr>
        <p:blipFill rotWithShape="1">
          <a:blip r:embed="rId57" cstate="print">
            <a:extLst>
              <a:ext uri="{28A0092B-C50C-407E-A947-70E740481C1C}">
                <a14:useLocalDpi xmlns:a14="http://schemas.microsoft.com/office/drawing/2010/main" val="0"/>
              </a:ext>
            </a:extLst>
          </a:blip>
          <a:srcRect t="9381"/>
          <a:stretch/>
        </p:blipFill>
        <p:spPr bwMode="auto">
          <a:xfrm>
            <a:off x="10529451" y="4993625"/>
            <a:ext cx="1267824" cy="398383"/>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descr="https://www.hills.com.au/media/wysiwyg/Brands/Genetec/ContentBrand_2_229172126.png"/>
          <p:cNvPicPr>
            <a:picLocks noChangeAspect="1" noChangeArrowheads="1"/>
          </p:cNvPicPr>
          <p:nvPr/>
        </p:nvPicPr>
        <p:blipFill rotWithShape="1">
          <a:blip r:embed="rId58" cstate="print">
            <a:extLst>
              <a:ext uri="{28A0092B-C50C-407E-A947-70E740481C1C}">
                <a14:useLocalDpi xmlns:a14="http://schemas.microsoft.com/office/drawing/2010/main" val="0"/>
              </a:ext>
            </a:extLst>
          </a:blip>
          <a:srcRect t="17237" b="26305"/>
          <a:stretch/>
        </p:blipFill>
        <p:spPr bwMode="auto">
          <a:xfrm>
            <a:off x="3853862" y="5953860"/>
            <a:ext cx="1135132" cy="295754"/>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0" descr="https://upload.wikimedia.org/wikipedia/commons/thumb/5/56/Deloitte.svg/2000px-Deloitte.svg.png"/>
          <p:cNvPicPr>
            <a:picLocks noChangeAspect="1" noChangeArrowheads="1"/>
          </p:cNvPicPr>
          <p:nvPr/>
        </p:nvPicPr>
        <p:blipFill>
          <a:blip r:embed="rId59" cstate="print">
            <a:extLst>
              <a:ext uri="{28A0092B-C50C-407E-A947-70E740481C1C}">
                <a14:useLocalDpi xmlns:a14="http://schemas.microsoft.com/office/drawing/2010/main" val="0"/>
              </a:ext>
            </a:extLst>
          </a:blip>
          <a:srcRect/>
          <a:stretch>
            <a:fillRect/>
          </a:stretch>
        </p:blipFill>
        <p:spPr bwMode="auto">
          <a:xfrm>
            <a:off x="765438" y="5971545"/>
            <a:ext cx="1193606" cy="259609"/>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4" descr="https://upload.wikimedia.org/wikipedia/commons/thumb/2/2b/Eaton_Corporation_logo.svg/2000px-Eaton_Corporation_logo.svg.png"/>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a:off x="2341496" y="5990710"/>
            <a:ext cx="931838" cy="261381"/>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descr="https://upload.wikimedia.org/wikipedia/en/thumb/9/98/AB_InBev_logo.svg/1920px-AB_InBev_logo.svg.png"/>
          <p:cNvPicPr>
            <a:picLocks noChangeAspect="1" noChangeArrowheads="1"/>
          </p:cNvPicPr>
          <p:nvPr/>
        </p:nvPicPr>
        <p:blipFill rotWithShape="1">
          <a:blip r:embed="rId61" cstate="print">
            <a:extLst>
              <a:ext uri="{28A0092B-C50C-407E-A947-70E740481C1C}">
                <a14:useLocalDpi xmlns:a14="http://schemas.microsoft.com/office/drawing/2010/main" val="0"/>
              </a:ext>
            </a:extLst>
          </a:blip>
          <a:srcRect t="65333" r="26652"/>
          <a:stretch/>
        </p:blipFill>
        <p:spPr bwMode="auto">
          <a:xfrm>
            <a:off x="5459503" y="5942538"/>
            <a:ext cx="1166509" cy="24092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12" descr="http://www.icvr.ethz.ch/research/events/conferences/box_feeder/ipt_egve_2003/heim/barco_logo.gif"/>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8336316" y="5923060"/>
            <a:ext cx="912466" cy="17828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8" descr="http://www.shaunbelding.com/customer-service-blog/wp-content/uploads/2016/07/asos-logo.jpg"/>
          <p:cNvPicPr>
            <a:picLocks noChangeAspect="1" noChangeArrowheads="1"/>
          </p:cNvPicPr>
          <p:nvPr/>
        </p:nvPicPr>
        <p:blipFill rotWithShape="1">
          <a:blip r:embed="rId63" cstate="print">
            <a:extLst>
              <a:ext uri="{28A0092B-C50C-407E-A947-70E740481C1C}">
                <a14:useLocalDpi xmlns:a14="http://schemas.microsoft.com/office/drawing/2010/main" val="0"/>
              </a:ext>
            </a:extLst>
          </a:blip>
          <a:srcRect l="19053" t="13637" r="18822" b="19730"/>
          <a:stretch/>
        </p:blipFill>
        <p:spPr bwMode="auto">
          <a:xfrm>
            <a:off x="7065090" y="5877283"/>
            <a:ext cx="785479" cy="310668"/>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14" descr="http://europaplus.com.ua/wp-content/photos/2014/11/Avon-logo.jpg"/>
          <p:cNvPicPr>
            <a:picLocks noChangeAspect="1" noChangeArrowheads="1"/>
          </p:cNvPicPr>
          <p:nvPr/>
        </p:nvPicPr>
        <p:blipFill rotWithShape="1">
          <a:blip r:embed="rId64" cstate="print">
            <a:extLst>
              <a:ext uri="{28A0092B-C50C-407E-A947-70E740481C1C}">
                <a14:useLocalDpi xmlns:a14="http://schemas.microsoft.com/office/drawing/2010/main" val="0"/>
              </a:ext>
            </a:extLst>
          </a:blip>
          <a:srcRect b="39325"/>
          <a:stretch/>
        </p:blipFill>
        <p:spPr bwMode="auto">
          <a:xfrm>
            <a:off x="10950490" y="4359389"/>
            <a:ext cx="891745" cy="176949"/>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6" descr="http://old.onesky.org/sites/default/files/kcfinder/23/images/logos/capital_international_logo.jpg"/>
          <p:cNvPicPr>
            <a:picLocks noChangeAspect="1" noChangeArrowheads="1"/>
          </p:cNvPicPr>
          <p:nvPr/>
        </p:nvPicPr>
        <p:blipFill rotWithShape="1">
          <a:blip r:embed="rId65" cstate="print">
            <a:extLst>
              <a:ext uri="{28A0092B-C50C-407E-A947-70E740481C1C}">
                <a14:useLocalDpi xmlns:a14="http://schemas.microsoft.com/office/drawing/2010/main" val="0"/>
              </a:ext>
            </a:extLst>
          </a:blip>
          <a:srcRect l="7631" t="26750" r="5979" b="26998"/>
          <a:stretch/>
        </p:blipFill>
        <p:spPr bwMode="auto">
          <a:xfrm>
            <a:off x="9734528" y="5897425"/>
            <a:ext cx="1882428" cy="295746"/>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http://pre13.deviantart.net/0227/th/pre/i/2016/161/d/9/20th_century_fox_logo_print_by_supermariojustin4-da5seo3.png"/>
          <p:cNvPicPr>
            <a:picLocks noChangeAspect="1" noChangeArrowheads="1"/>
          </p:cNvPicPr>
          <p:nvPr/>
        </p:nvPicPr>
        <p:blipFill>
          <a:blip r:embed="rId66" cstate="print">
            <a:extLst>
              <a:ext uri="{28A0092B-C50C-407E-A947-70E740481C1C}">
                <a14:useLocalDpi xmlns:a14="http://schemas.microsoft.com/office/drawing/2010/main" val="0"/>
              </a:ext>
            </a:extLst>
          </a:blip>
          <a:srcRect/>
          <a:stretch>
            <a:fillRect/>
          </a:stretch>
        </p:blipFill>
        <p:spPr bwMode="auto">
          <a:xfrm>
            <a:off x="11261265" y="391652"/>
            <a:ext cx="536008" cy="435507"/>
          </a:xfrm>
          <a:prstGeom prst="rect">
            <a:avLst/>
          </a:prstGeom>
          <a:noFill/>
          <a:extLst>
            <a:ext uri="{909E8E84-426E-40DD-AFC4-6F175D3DCCD1}">
              <a14:hiddenFill xmlns:a14="http://schemas.microsoft.com/office/drawing/2010/main">
                <a:solidFill>
                  <a:srgbClr val="FFFFFF"/>
                </a:solidFill>
              </a14:hiddenFill>
            </a:ext>
          </a:extLst>
        </p:spPr>
      </p:pic>
      <p:sp>
        <p:nvSpPr>
          <p:cNvPr id="68" name="Rectangle 67"/>
          <p:cNvSpPr/>
          <p:nvPr/>
        </p:nvSpPr>
        <p:spPr>
          <a:xfrm>
            <a:off x="-30163" y="6344687"/>
            <a:ext cx="12466638" cy="6715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65770"/>
            <a:r>
              <a:rPr lang="en-US" sz="2295" kern="0" dirty="0">
                <a:solidFill>
                  <a:schemeClr val="bg1"/>
                </a:solidFill>
                <a:latin typeface="Segoe UI Light" panose="020B0502040204020203" pitchFamily="34" charset="0"/>
                <a:cs typeface="Segoe UI Light" panose="020B0502040204020203" pitchFamily="34" charset="0"/>
              </a:rPr>
              <a:t>Customers using Cosmos </a:t>
            </a:r>
            <a:r>
              <a:rPr lang="en-US" sz="2295" kern="0">
                <a:solidFill>
                  <a:schemeClr val="bg1"/>
                </a:solidFill>
                <a:latin typeface="Segoe UI Light" panose="020B0502040204020203" pitchFamily="34" charset="0"/>
                <a:cs typeface="Segoe UI Light" panose="020B0502040204020203" pitchFamily="34" charset="0"/>
              </a:rPr>
              <a:t>DB already </a:t>
            </a:r>
            <a:r>
              <a:rPr lang="en-US" sz="2295" kern="0" dirty="0">
                <a:solidFill>
                  <a:schemeClr val="bg1"/>
                </a:solidFill>
                <a:latin typeface="Segoe UI Light" panose="020B0502040204020203" pitchFamily="34" charset="0"/>
                <a:cs typeface="Segoe UI Light" panose="020B0502040204020203" pitchFamily="34" charset="0"/>
              </a:rPr>
              <a:t>today</a:t>
            </a:r>
          </a:p>
        </p:txBody>
      </p:sp>
    </p:spTree>
    <p:extLst>
      <p:ext uri="{BB962C8B-B14F-4D97-AF65-F5344CB8AC3E}">
        <p14:creationId xmlns:p14="http://schemas.microsoft.com/office/powerpoint/2010/main" val="17456988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604590966"/>
              </p:ext>
            </p:extLst>
          </p:nvPr>
        </p:nvGraphicFramePr>
        <p:xfrm>
          <a:off x="354011" y="1516062"/>
          <a:ext cx="11655428" cy="4724400"/>
        </p:xfrm>
        <a:graphic>
          <a:graphicData uri="http://schemas.openxmlformats.org/drawingml/2006/table">
            <a:tbl>
              <a:tblPr firstRow="1" firstCol="1" bandRow="1">
                <a:tableStyleId>{5C22544A-7EE6-4342-B048-85BDC9FD1C3A}</a:tableStyleId>
              </a:tblPr>
              <a:tblGrid>
                <a:gridCol w="2913857">
                  <a:extLst>
                    <a:ext uri="{9D8B030D-6E8A-4147-A177-3AD203B41FA5}">
                      <a16:colId xmlns:a16="http://schemas.microsoft.com/office/drawing/2014/main" val="270872250"/>
                    </a:ext>
                  </a:extLst>
                </a:gridCol>
                <a:gridCol w="2913857">
                  <a:extLst>
                    <a:ext uri="{9D8B030D-6E8A-4147-A177-3AD203B41FA5}">
                      <a16:colId xmlns:a16="http://schemas.microsoft.com/office/drawing/2014/main" val="260394615"/>
                    </a:ext>
                  </a:extLst>
                </a:gridCol>
                <a:gridCol w="2913857">
                  <a:extLst>
                    <a:ext uri="{9D8B030D-6E8A-4147-A177-3AD203B41FA5}">
                      <a16:colId xmlns:a16="http://schemas.microsoft.com/office/drawing/2014/main" val="4208574500"/>
                    </a:ext>
                  </a:extLst>
                </a:gridCol>
                <a:gridCol w="2913857">
                  <a:extLst>
                    <a:ext uri="{9D8B030D-6E8A-4147-A177-3AD203B41FA5}">
                      <a16:colId xmlns:a16="http://schemas.microsoft.com/office/drawing/2014/main" val="2200141868"/>
                    </a:ext>
                  </a:extLst>
                </a:gridCol>
              </a:tblGrid>
              <a:tr h="365757">
                <a:tc>
                  <a:txBody>
                    <a:bodyPr/>
                    <a:lstStyle/>
                    <a:p>
                      <a:pPr marL="0" marR="0" algn="l">
                        <a:lnSpc>
                          <a:spcPct val="107000"/>
                        </a:lnSpc>
                        <a:spcBef>
                          <a:spcPts val="0"/>
                        </a:spcBef>
                        <a:spcAft>
                          <a:spcPts val="300"/>
                        </a:spcAft>
                      </a:pPr>
                      <a:r>
                        <a:rPr lang="en-US" sz="1200" dirty="0">
                          <a:effectLst/>
                        </a:rPr>
                        <a:t>Capabilities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93260" marR="93260" marT="46630" marB="46630" anchor="ctr">
                    <a:lnB w="12700" cap="flat" cmpd="sng" algn="ctr">
                      <a:solidFill>
                        <a:schemeClr val="bg1"/>
                      </a:solidFill>
                      <a:prstDash val="solid"/>
                      <a:round/>
                      <a:headEnd type="none" w="med" len="med"/>
                      <a:tailEnd type="none" w="med" len="med"/>
                    </a:lnB>
                    <a:solidFill>
                      <a:schemeClr val="accent3"/>
                    </a:solidFill>
                  </a:tcPr>
                </a:tc>
                <a:tc>
                  <a:txBody>
                    <a:bodyPr/>
                    <a:lstStyle/>
                    <a:p>
                      <a:pPr marL="0" marR="0" algn="l">
                        <a:lnSpc>
                          <a:spcPct val="107000"/>
                        </a:lnSpc>
                        <a:spcBef>
                          <a:spcPts val="0"/>
                        </a:spcBef>
                        <a:spcAft>
                          <a:spcPts val="300"/>
                        </a:spcAft>
                      </a:pPr>
                      <a:r>
                        <a:rPr lang="en-US" sz="1200" dirty="0">
                          <a:solidFill>
                            <a:schemeClr val="tx1"/>
                          </a:solidFill>
                          <a:effectLst/>
                        </a:rPr>
                        <a:t>Azure Cosmos DB </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3260" marR="93260" marT="46630" marB="46630" anchor="ctr">
                    <a:lnB w="12700" cap="flat" cmpd="sng" algn="ctr">
                      <a:solidFill>
                        <a:schemeClr val="bg1"/>
                      </a:solidFill>
                      <a:prstDash val="solid"/>
                      <a:round/>
                      <a:headEnd type="none" w="med" len="med"/>
                      <a:tailEnd type="none" w="med" len="med"/>
                    </a:lnB>
                    <a:solidFill>
                      <a:schemeClr val="accent2"/>
                    </a:solidFill>
                  </a:tcPr>
                </a:tc>
                <a:tc>
                  <a:txBody>
                    <a:bodyPr/>
                    <a:lstStyle/>
                    <a:p>
                      <a:pPr marL="0" marR="0" algn="l">
                        <a:lnSpc>
                          <a:spcPct val="107000"/>
                        </a:lnSpc>
                        <a:spcBef>
                          <a:spcPts val="0"/>
                        </a:spcBef>
                        <a:spcAft>
                          <a:spcPts val="300"/>
                        </a:spcAft>
                      </a:pPr>
                      <a:r>
                        <a:rPr lang="en-US" sz="1200" dirty="0">
                          <a:solidFill>
                            <a:schemeClr val="tx1"/>
                          </a:solidFill>
                          <a:effectLst/>
                        </a:rPr>
                        <a:t>AWS </a:t>
                      </a:r>
                      <a:r>
                        <a:rPr lang="en-US" sz="1200" dirty="0" err="1">
                          <a:solidFill>
                            <a:schemeClr val="tx1"/>
                          </a:solidFill>
                          <a:effectLst/>
                        </a:rPr>
                        <a:t>DynamoDB</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3260" marR="93260" marT="46630" marB="46630" anchor="ctr">
                    <a:lnB w="12700" cap="flat" cmpd="sng" algn="ctr">
                      <a:solidFill>
                        <a:schemeClr val="bg1"/>
                      </a:solidFill>
                      <a:prstDash val="solid"/>
                      <a:round/>
                      <a:headEnd type="none" w="med" len="med"/>
                      <a:tailEnd type="none" w="med" len="med"/>
                    </a:lnB>
                    <a:solidFill>
                      <a:schemeClr val="accent2"/>
                    </a:solidFill>
                  </a:tcPr>
                </a:tc>
                <a:tc>
                  <a:txBody>
                    <a:bodyPr/>
                    <a:lstStyle/>
                    <a:p>
                      <a:pPr marL="0" marR="0" algn="l">
                        <a:lnSpc>
                          <a:spcPct val="107000"/>
                        </a:lnSpc>
                        <a:spcBef>
                          <a:spcPts val="0"/>
                        </a:spcBef>
                        <a:spcAft>
                          <a:spcPts val="300"/>
                        </a:spcAft>
                      </a:pPr>
                      <a:r>
                        <a:rPr lang="en-US" sz="1200" dirty="0">
                          <a:solidFill>
                            <a:schemeClr val="tx1"/>
                          </a:solidFill>
                          <a:effectLst/>
                        </a:rPr>
                        <a:t>Google Cloud Spanner</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3260" marR="93260" marT="46630" marB="46630" anchor="ctr">
                    <a:lnB w="1270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2572158849"/>
                  </a:ext>
                </a:extLst>
              </a:tr>
              <a:tr h="571972">
                <a:tc>
                  <a:txBody>
                    <a:bodyPr/>
                    <a:lstStyle/>
                    <a:p>
                      <a:pPr marL="0" marR="0" algn="l">
                        <a:lnSpc>
                          <a:spcPct val="107000"/>
                        </a:lnSpc>
                        <a:spcBef>
                          <a:spcPts val="0"/>
                        </a:spcBef>
                        <a:spcAft>
                          <a:spcPts val="300"/>
                        </a:spcAft>
                      </a:pPr>
                      <a:r>
                        <a:rPr lang="en-US" sz="1100" dirty="0">
                          <a:solidFill>
                            <a:schemeClr val="tx1"/>
                          </a:solidFill>
                          <a:effectLst/>
                          <a:latin typeface="Segoe UI Semibold" panose="020B0702040204020203" pitchFamily="34" charset="0"/>
                          <a:cs typeface="Segoe UI Semibold" panose="020B0702040204020203" pitchFamily="34" charset="0"/>
                        </a:rPr>
                        <a:t>Global distribution </a:t>
                      </a:r>
                      <a:endParaRPr lang="en-US" sz="1400" dirty="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93260" marR="93260" marT="46630" marB="46630">
                    <a:lnT w="12700" cap="flat" cmpd="sng" algn="ctr">
                      <a:solidFill>
                        <a:schemeClr val="bg1"/>
                      </a:solidFill>
                      <a:prstDash val="solid"/>
                      <a:round/>
                      <a:headEnd type="none" w="med" len="med"/>
                      <a:tailEnd type="none" w="med" len="med"/>
                    </a:lnT>
                  </a:tcPr>
                </a:tc>
                <a:tc>
                  <a:txBody>
                    <a:bodyPr/>
                    <a:lstStyle/>
                    <a:p>
                      <a:pPr marL="0" marR="0" algn="l">
                        <a:lnSpc>
                          <a:spcPct val="107000"/>
                        </a:lnSpc>
                        <a:spcBef>
                          <a:spcPts val="0"/>
                        </a:spcBef>
                        <a:spcAft>
                          <a:spcPts val="300"/>
                        </a:spcAft>
                      </a:pPr>
                      <a:r>
                        <a:rPr lang="en-US" sz="1100" dirty="0">
                          <a:effectLst/>
                        </a:rPr>
                        <a:t>A single entity can span any number of</a:t>
                      </a:r>
                      <a:br>
                        <a:rPr lang="en-US" sz="1100" dirty="0">
                          <a:effectLst/>
                        </a:rPr>
                      </a:br>
                      <a:r>
                        <a:rPr lang="en-US" sz="1100" dirty="0">
                          <a:effectLst/>
                        </a:rPr>
                        <a:t>Azure regions (30+).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93260" marR="93260" marT="46630" marB="46630">
                    <a:lnT w="12700" cap="flat" cmpd="sng" algn="ctr">
                      <a:solidFill>
                        <a:schemeClr val="bg1"/>
                      </a:solidFill>
                      <a:prstDash val="solid"/>
                      <a:round/>
                      <a:headEnd type="none" w="med" len="med"/>
                      <a:tailEnd type="none" w="med" len="med"/>
                    </a:lnT>
                  </a:tcPr>
                </a:tc>
                <a:tc>
                  <a:txBody>
                    <a:bodyPr/>
                    <a:lstStyle/>
                    <a:p>
                      <a:pPr marL="0" marR="0" algn="l">
                        <a:lnSpc>
                          <a:spcPct val="107000"/>
                        </a:lnSpc>
                        <a:spcBef>
                          <a:spcPts val="0"/>
                        </a:spcBef>
                        <a:spcAft>
                          <a:spcPts val="300"/>
                        </a:spcAft>
                      </a:pPr>
                      <a:r>
                        <a:rPr lang="en-US" sz="1100" dirty="0">
                          <a:effectLst/>
                        </a:rPr>
                        <a:t>No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93260" marR="93260" marT="46630" marB="46630">
                    <a:lnT w="12700" cap="flat" cmpd="sng" algn="ctr">
                      <a:solidFill>
                        <a:schemeClr val="bg1"/>
                      </a:solidFill>
                      <a:prstDash val="solid"/>
                      <a:round/>
                      <a:headEnd type="none" w="med" len="med"/>
                      <a:tailEnd type="none" w="med" len="med"/>
                    </a:lnT>
                  </a:tcPr>
                </a:tc>
                <a:tc>
                  <a:txBody>
                    <a:bodyPr/>
                    <a:lstStyle/>
                    <a:p>
                      <a:pPr marL="0" marR="0" algn="l">
                        <a:lnSpc>
                          <a:spcPct val="107000"/>
                        </a:lnSpc>
                        <a:spcBef>
                          <a:spcPts val="0"/>
                        </a:spcBef>
                        <a:spcAft>
                          <a:spcPts val="300"/>
                        </a:spcAft>
                      </a:pPr>
                      <a:r>
                        <a:rPr lang="en-US" sz="1100" dirty="0">
                          <a:effectLst/>
                        </a:rPr>
                        <a:t>No, currently single region. Multi-region support is coming later in 2017.</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93260" marR="93260" marT="46630" marB="46630">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378435745"/>
                  </a:ext>
                </a:extLst>
              </a:tr>
              <a:tr h="594666">
                <a:tc>
                  <a:txBody>
                    <a:bodyPr/>
                    <a:lstStyle/>
                    <a:p>
                      <a:pPr marL="0" marR="0" algn="l">
                        <a:lnSpc>
                          <a:spcPct val="107000"/>
                        </a:lnSpc>
                        <a:spcBef>
                          <a:spcPts val="0"/>
                        </a:spcBef>
                        <a:spcAft>
                          <a:spcPts val="300"/>
                        </a:spcAft>
                      </a:pPr>
                      <a:r>
                        <a:rPr lang="en-US" sz="1100" dirty="0">
                          <a:solidFill>
                            <a:schemeClr val="tx1"/>
                          </a:solidFill>
                          <a:effectLst/>
                          <a:latin typeface="Segoe UI Semibold" panose="020B0702040204020203" pitchFamily="34" charset="0"/>
                          <a:cs typeface="Segoe UI Semibold" panose="020B0702040204020203" pitchFamily="34" charset="0"/>
                        </a:rPr>
                        <a:t>Horizontal scalability of both storage and throughput worldwide </a:t>
                      </a:r>
                      <a:endParaRPr lang="en-US" sz="1400" dirty="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93260" marR="93260" marT="46630" marB="46630"/>
                </a:tc>
                <a:tc>
                  <a:txBody>
                    <a:bodyPr/>
                    <a:lstStyle/>
                    <a:p>
                      <a:pPr marL="0" marR="0" algn="l">
                        <a:lnSpc>
                          <a:spcPct val="107000"/>
                        </a:lnSpc>
                        <a:spcBef>
                          <a:spcPts val="0"/>
                        </a:spcBef>
                        <a:spcAft>
                          <a:spcPts val="300"/>
                        </a:spcAft>
                      </a:pPr>
                      <a:r>
                        <a:rPr lang="en-US" sz="1100" dirty="0">
                          <a:effectLst/>
                        </a:rPr>
                        <a:t>Yes, across any number of Azure regions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93260" marR="93260" marT="46630" marB="46630"/>
                </a:tc>
                <a:tc>
                  <a:txBody>
                    <a:bodyPr/>
                    <a:lstStyle/>
                    <a:p>
                      <a:pPr marL="0" marR="0" algn="l">
                        <a:lnSpc>
                          <a:spcPct val="107000"/>
                        </a:lnSpc>
                        <a:spcBef>
                          <a:spcPts val="0"/>
                        </a:spcBef>
                        <a:spcAft>
                          <a:spcPts val="300"/>
                        </a:spcAft>
                      </a:pPr>
                      <a:r>
                        <a:rPr lang="en-US" sz="1100">
                          <a:effectLst/>
                        </a:rPr>
                        <a:t>No</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93260" marR="93260" marT="46630" marB="46630"/>
                </a:tc>
                <a:tc>
                  <a:txBody>
                    <a:bodyPr/>
                    <a:lstStyle/>
                    <a:p>
                      <a:pPr marL="0" marR="0" algn="l">
                        <a:lnSpc>
                          <a:spcPct val="107000"/>
                        </a:lnSpc>
                        <a:spcBef>
                          <a:spcPts val="0"/>
                        </a:spcBef>
                        <a:spcAft>
                          <a:spcPts val="300"/>
                        </a:spcAft>
                      </a:pPr>
                      <a:r>
                        <a:rPr lang="en-US" sz="1100" dirty="0">
                          <a:effectLst/>
                        </a:rPr>
                        <a:t>No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93260" marR="93260" marT="46630" marB="46630"/>
                </a:tc>
                <a:extLst>
                  <a:ext uri="{0D108BD9-81ED-4DB2-BD59-A6C34878D82A}">
                    <a16:rowId xmlns:a16="http://schemas.microsoft.com/office/drawing/2014/main" val="1312455611"/>
                  </a:ext>
                </a:extLst>
              </a:tr>
              <a:tr h="349341">
                <a:tc>
                  <a:txBody>
                    <a:bodyPr/>
                    <a:lstStyle/>
                    <a:p>
                      <a:pPr marL="0" marR="0" algn="l">
                        <a:lnSpc>
                          <a:spcPct val="107000"/>
                        </a:lnSpc>
                        <a:spcBef>
                          <a:spcPts val="0"/>
                        </a:spcBef>
                        <a:spcAft>
                          <a:spcPts val="300"/>
                        </a:spcAft>
                      </a:pPr>
                      <a:r>
                        <a:rPr lang="en-US" sz="1100" dirty="0">
                          <a:solidFill>
                            <a:schemeClr val="tx1"/>
                          </a:solidFill>
                          <a:effectLst/>
                          <a:latin typeface="Segoe UI Semibold" panose="020B0702040204020203" pitchFamily="34" charset="0"/>
                          <a:cs typeface="Segoe UI Semibold" panose="020B0702040204020203" pitchFamily="34" charset="0"/>
                        </a:rPr>
                        <a:t>Multi-homing APIs</a:t>
                      </a:r>
                      <a:endParaRPr lang="en-US" sz="1400" dirty="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93260" marR="93260" marT="46630" marB="46630"/>
                </a:tc>
                <a:tc>
                  <a:txBody>
                    <a:bodyPr/>
                    <a:lstStyle/>
                    <a:p>
                      <a:pPr marL="0" marR="0" algn="l">
                        <a:lnSpc>
                          <a:spcPct val="107000"/>
                        </a:lnSpc>
                        <a:spcBef>
                          <a:spcPts val="0"/>
                        </a:spcBef>
                        <a:spcAft>
                          <a:spcPts val="300"/>
                        </a:spcAft>
                      </a:pPr>
                      <a:r>
                        <a:rPr lang="en-US" sz="1100">
                          <a:effectLst/>
                        </a:rPr>
                        <a:t>Yes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93260" marR="93260" marT="46630" marB="46630"/>
                </a:tc>
                <a:tc>
                  <a:txBody>
                    <a:bodyPr/>
                    <a:lstStyle/>
                    <a:p>
                      <a:pPr marL="0" marR="0" algn="l">
                        <a:lnSpc>
                          <a:spcPct val="107000"/>
                        </a:lnSpc>
                        <a:spcBef>
                          <a:spcPts val="0"/>
                        </a:spcBef>
                        <a:spcAft>
                          <a:spcPts val="300"/>
                        </a:spcAft>
                      </a:pPr>
                      <a:r>
                        <a:rPr lang="en-US" sz="1100" dirty="0">
                          <a:effectLst/>
                        </a:rPr>
                        <a:t>No</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93260" marR="93260" marT="46630" marB="46630"/>
                </a:tc>
                <a:tc>
                  <a:txBody>
                    <a:bodyPr/>
                    <a:lstStyle/>
                    <a:p>
                      <a:pPr marL="0" marR="0" algn="l">
                        <a:lnSpc>
                          <a:spcPct val="107000"/>
                        </a:lnSpc>
                        <a:spcBef>
                          <a:spcPts val="0"/>
                        </a:spcBef>
                        <a:spcAft>
                          <a:spcPts val="300"/>
                        </a:spcAft>
                      </a:pPr>
                      <a:r>
                        <a:rPr lang="en-US" sz="1100">
                          <a:effectLst/>
                        </a:rPr>
                        <a:t>No</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93260" marR="93260" marT="46630" marB="46630"/>
                </a:tc>
                <a:extLst>
                  <a:ext uri="{0D108BD9-81ED-4DB2-BD59-A6C34878D82A}">
                    <a16:rowId xmlns:a16="http://schemas.microsoft.com/office/drawing/2014/main" val="201905664"/>
                  </a:ext>
                </a:extLst>
              </a:tr>
              <a:tr h="500019">
                <a:tc>
                  <a:txBody>
                    <a:bodyPr/>
                    <a:lstStyle/>
                    <a:p>
                      <a:pPr marL="0" marR="0" algn="l">
                        <a:lnSpc>
                          <a:spcPct val="107000"/>
                        </a:lnSpc>
                        <a:spcBef>
                          <a:spcPts val="0"/>
                        </a:spcBef>
                        <a:spcAft>
                          <a:spcPts val="300"/>
                        </a:spcAft>
                      </a:pPr>
                      <a:r>
                        <a:rPr lang="en-US" sz="1100" dirty="0">
                          <a:solidFill>
                            <a:schemeClr val="tx1"/>
                          </a:solidFill>
                          <a:effectLst/>
                          <a:latin typeface="Segoe UI Semibold" panose="020B0702040204020203" pitchFamily="34" charset="0"/>
                          <a:cs typeface="Segoe UI Semibold" panose="020B0702040204020203" pitchFamily="34" charset="0"/>
                        </a:rPr>
                        <a:t>Guaranteed low read/write latency worldwide  </a:t>
                      </a:r>
                      <a:endParaRPr lang="en-US" sz="1400" dirty="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93260" marR="93260" marT="46630" marB="46630"/>
                </a:tc>
                <a:tc>
                  <a:txBody>
                    <a:bodyPr/>
                    <a:lstStyle/>
                    <a:p>
                      <a:pPr marL="0" marR="0" algn="l">
                        <a:lnSpc>
                          <a:spcPct val="107000"/>
                        </a:lnSpc>
                        <a:spcBef>
                          <a:spcPts val="0"/>
                        </a:spcBef>
                        <a:spcAft>
                          <a:spcPts val="300"/>
                        </a:spcAft>
                      </a:pPr>
                      <a:r>
                        <a:rPr lang="en-US" sz="1100">
                          <a:effectLst/>
                        </a:rPr>
                        <a:t>Yes, at 99</a:t>
                      </a:r>
                      <a:r>
                        <a:rPr lang="en-US" sz="1100" baseline="30000">
                          <a:effectLst/>
                        </a:rPr>
                        <a:t>th</a:t>
                      </a:r>
                      <a:r>
                        <a:rPr lang="en-US" sz="1100">
                          <a:effectLst/>
                        </a:rPr>
                        <a:t> percentile worldwide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93260" marR="93260" marT="46630" marB="46630"/>
                </a:tc>
                <a:tc>
                  <a:txBody>
                    <a:bodyPr/>
                    <a:lstStyle/>
                    <a:p>
                      <a:pPr marL="0" marR="0" algn="l">
                        <a:lnSpc>
                          <a:spcPct val="107000"/>
                        </a:lnSpc>
                        <a:spcBef>
                          <a:spcPts val="0"/>
                        </a:spcBef>
                        <a:spcAft>
                          <a:spcPts val="300"/>
                        </a:spcAft>
                      </a:pPr>
                      <a:r>
                        <a:rPr lang="en-US" sz="1100" dirty="0">
                          <a:effectLst/>
                        </a:rPr>
                        <a:t>No</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93260" marR="93260" marT="46630" marB="46630"/>
                </a:tc>
                <a:tc>
                  <a:txBody>
                    <a:bodyPr/>
                    <a:lstStyle/>
                    <a:p>
                      <a:pPr marL="0" marR="0" algn="l">
                        <a:lnSpc>
                          <a:spcPct val="107000"/>
                        </a:lnSpc>
                        <a:spcBef>
                          <a:spcPts val="0"/>
                        </a:spcBef>
                        <a:spcAft>
                          <a:spcPts val="300"/>
                        </a:spcAft>
                      </a:pPr>
                      <a:r>
                        <a:rPr lang="en-US" sz="1100">
                          <a:effectLst/>
                        </a:rPr>
                        <a:t>No</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93260" marR="93260" marT="46630" marB="46630"/>
                </a:tc>
                <a:extLst>
                  <a:ext uri="{0D108BD9-81ED-4DB2-BD59-A6C34878D82A}">
                    <a16:rowId xmlns:a16="http://schemas.microsoft.com/office/drawing/2014/main" val="1265092466"/>
                  </a:ext>
                </a:extLst>
              </a:tr>
              <a:tr h="571972">
                <a:tc>
                  <a:txBody>
                    <a:bodyPr/>
                    <a:lstStyle/>
                    <a:p>
                      <a:pPr marL="0" marR="0" algn="l">
                        <a:lnSpc>
                          <a:spcPct val="107000"/>
                        </a:lnSpc>
                        <a:spcBef>
                          <a:spcPts val="0"/>
                        </a:spcBef>
                        <a:spcAft>
                          <a:spcPts val="300"/>
                        </a:spcAft>
                      </a:pPr>
                      <a:r>
                        <a:rPr lang="en-US" sz="1100" dirty="0">
                          <a:solidFill>
                            <a:schemeClr val="tx1"/>
                          </a:solidFill>
                          <a:effectLst/>
                          <a:latin typeface="Segoe UI Semibold" panose="020B0702040204020203" pitchFamily="34" charset="0"/>
                          <a:cs typeface="Segoe UI Semibold" panose="020B0702040204020203" pitchFamily="34" charset="0"/>
                        </a:rPr>
                        <a:t>Consistency models </a:t>
                      </a:r>
                      <a:endParaRPr lang="en-US" sz="1400" dirty="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93260" marR="93260" marT="46630" marB="46630"/>
                </a:tc>
                <a:tc>
                  <a:txBody>
                    <a:bodyPr/>
                    <a:lstStyle/>
                    <a:p>
                      <a:pPr marL="0" marR="0" algn="l">
                        <a:lnSpc>
                          <a:spcPct val="107000"/>
                        </a:lnSpc>
                        <a:spcBef>
                          <a:spcPts val="0"/>
                        </a:spcBef>
                        <a:spcAft>
                          <a:spcPts val="300"/>
                        </a:spcAft>
                      </a:pPr>
                      <a:r>
                        <a:rPr lang="en-US" sz="1100" dirty="0">
                          <a:effectLst/>
                        </a:rPr>
                        <a:t>5 (</a:t>
                      </a:r>
                      <a:r>
                        <a:rPr lang="en-US" sz="1100" i="1" dirty="0">
                          <a:effectLst/>
                        </a:rPr>
                        <a:t>Strong, Eventual, Bounded Staleness, Session, Consistent-Prefix</a:t>
                      </a:r>
                      <a:r>
                        <a:rPr lang="en-US" sz="1100" dirty="0">
                          <a:effectLst/>
                        </a:rPr>
                        <a:t>)</a:t>
                      </a:r>
                      <a:endParaRPr lang="en-US" sz="1200" dirty="0">
                        <a:effectLst/>
                        <a:latin typeface="Calibri" panose="020F0502020204030204" pitchFamily="34" charset="0"/>
                        <a:cs typeface="Times New Roman" panose="02020603050405020304" pitchFamily="18" charset="0"/>
                      </a:endParaRPr>
                    </a:p>
                  </a:txBody>
                  <a:tcPr marL="93260" marR="93260" marT="46630" marB="46630"/>
                </a:tc>
                <a:tc>
                  <a:txBody>
                    <a:bodyPr/>
                    <a:lstStyle/>
                    <a:p>
                      <a:pPr marL="0" marR="0" algn="l">
                        <a:lnSpc>
                          <a:spcPct val="107000"/>
                        </a:lnSpc>
                        <a:spcBef>
                          <a:spcPts val="0"/>
                        </a:spcBef>
                        <a:spcAft>
                          <a:spcPts val="300"/>
                        </a:spcAft>
                      </a:pPr>
                      <a:r>
                        <a:rPr lang="en-US" sz="1100" dirty="0">
                          <a:effectLst/>
                        </a:rPr>
                        <a:t>2 (</a:t>
                      </a:r>
                      <a:r>
                        <a:rPr lang="en-US" sz="1100" i="1" dirty="0">
                          <a:effectLst/>
                        </a:rPr>
                        <a:t>Strong, Eventual</a:t>
                      </a:r>
                      <a:r>
                        <a:rPr lang="en-US" sz="1100" dirty="0">
                          <a:effectLst/>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93260" marR="93260" marT="46630" marB="46630"/>
                </a:tc>
                <a:tc>
                  <a:txBody>
                    <a:bodyPr/>
                    <a:lstStyle/>
                    <a:p>
                      <a:pPr marL="0" marR="0" algn="l">
                        <a:lnSpc>
                          <a:spcPct val="107000"/>
                        </a:lnSpc>
                        <a:spcBef>
                          <a:spcPts val="0"/>
                        </a:spcBef>
                        <a:spcAft>
                          <a:spcPts val="300"/>
                        </a:spcAft>
                      </a:pPr>
                      <a:r>
                        <a:rPr lang="en-US" sz="1100" dirty="0">
                          <a:effectLst/>
                        </a:rPr>
                        <a:t>1 (</a:t>
                      </a:r>
                      <a:r>
                        <a:rPr lang="en-US" sz="1100" i="1" dirty="0">
                          <a:effectLst/>
                        </a:rPr>
                        <a:t>Strong</a:t>
                      </a:r>
                      <a:r>
                        <a:rPr lang="en-US" sz="1100" dirty="0">
                          <a:effectLst/>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93260" marR="93260" marT="46630" marB="46630"/>
                </a:tc>
                <a:extLst>
                  <a:ext uri="{0D108BD9-81ED-4DB2-BD59-A6C34878D82A}">
                    <a16:rowId xmlns:a16="http://schemas.microsoft.com/office/drawing/2014/main" val="1575114026"/>
                  </a:ext>
                </a:extLst>
              </a:tr>
              <a:tr h="349341">
                <a:tc>
                  <a:txBody>
                    <a:bodyPr/>
                    <a:lstStyle/>
                    <a:p>
                      <a:pPr marL="0" marR="0" algn="l">
                        <a:lnSpc>
                          <a:spcPct val="107000"/>
                        </a:lnSpc>
                        <a:spcBef>
                          <a:spcPts val="0"/>
                        </a:spcBef>
                        <a:spcAft>
                          <a:spcPts val="300"/>
                        </a:spcAft>
                      </a:pPr>
                      <a:r>
                        <a:rPr lang="en-US" sz="1100" dirty="0">
                          <a:solidFill>
                            <a:schemeClr val="tx1"/>
                          </a:solidFill>
                          <a:effectLst/>
                          <a:latin typeface="Segoe UI Semibold" panose="020B0702040204020203" pitchFamily="34" charset="0"/>
                          <a:cs typeface="Segoe UI Semibold" panose="020B0702040204020203" pitchFamily="34" charset="0"/>
                        </a:rPr>
                        <a:t>Multi-model + multi-API</a:t>
                      </a:r>
                      <a:endParaRPr lang="en-US" sz="1400" dirty="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93260" marR="93260" marT="46630" marB="46630"/>
                </a:tc>
                <a:tc>
                  <a:txBody>
                    <a:bodyPr/>
                    <a:lstStyle/>
                    <a:p>
                      <a:pPr marL="0" marR="0" algn="l">
                        <a:lnSpc>
                          <a:spcPct val="107000"/>
                        </a:lnSpc>
                        <a:spcBef>
                          <a:spcPts val="0"/>
                        </a:spcBef>
                        <a:spcAft>
                          <a:spcPts val="300"/>
                        </a:spcAft>
                      </a:pPr>
                      <a:r>
                        <a:rPr lang="en-US" sz="1100" dirty="0">
                          <a:effectLst/>
                        </a:rPr>
                        <a:t>Yes</a:t>
                      </a:r>
                    </a:p>
                  </a:txBody>
                  <a:tcPr marL="93260" marR="93260" marT="46630" marB="46630"/>
                </a:tc>
                <a:tc>
                  <a:txBody>
                    <a:bodyPr/>
                    <a:lstStyle/>
                    <a:p>
                      <a:pPr marL="0" marR="0" algn="l">
                        <a:lnSpc>
                          <a:spcPct val="107000"/>
                        </a:lnSpc>
                        <a:spcBef>
                          <a:spcPts val="0"/>
                        </a:spcBef>
                        <a:spcAft>
                          <a:spcPts val="300"/>
                        </a:spcAft>
                      </a:pPr>
                      <a:r>
                        <a:rPr lang="en-US" sz="1100" dirty="0">
                          <a:effectLst/>
                        </a:rPr>
                        <a:t>Yes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93260" marR="93260" marT="46630" marB="46630"/>
                </a:tc>
                <a:tc>
                  <a:txBody>
                    <a:bodyPr/>
                    <a:lstStyle/>
                    <a:p>
                      <a:pPr marL="0" marR="0" algn="l">
                        <a:lnSpc>
                          <a:spcPct val="107000"/>
                        </a:lnSpc>
                        <a:spcBef>
                          <a:spcPts val="0"/>
                        </a:spcBef>
                        <a:spcAft>
                          <a:spcPts val="300"/>
                        </a:spcAft>
                      </a:pPr>
                      <a:r>
                        <a:rPr lang="en-US" sz="1100">
                          <a:effectLst/>
                        </a:rPr>
                        <a:t>No</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93260" marR="93260" marT="46630" marB="46630"/>
                </a:tc>
                <a:extLst>
                  <a:ext uri="{0D108BD9-81ED-4DB2-BD59-A6C34878D82A}">
                    <a16:rowId xmlns:a16="http://schemas.microsoft.com/office/drawing/2014/main" val="963780379"/>
                  </a:ext>
                </a:extLst>
              </a:tr>
              <a:tr h="500019">
                <a:tc>
                  <a:txBody>
                    <a:bodyPr/>
                    <a:lstStyle/>
                    <a:p>
                      <a:pPr marL="0" marR="0" algn="l">
                        <a:lnSpc>
                          <a:spcPct val="107000"/>
                        </a:lnSpc>
                        <a:spcBef>
                          <a:spcPts val="0"/>
                        </a:spcBef>
                        <a:spcAft>
                          <a:spcPts val="300"/>
                        </a:spcAft>
                      </a:pPr>
                      <a:r>
                        <a:rPr lang="en-US" sz="1100" dirty="0">
                          <a:solidFill>
                            <a:schemeClr val="tx1"/>
                          </a:solidFill>
                          <a:effectLst/>
                          <a:latin typeface="Segoe UI Semibold" panose="020B0702040204020203" pitchFamily="34" charset="0"/>
                          <a:cs typeface="Segoe UI Semibold" panose="020B0702040204020203" pitchFamily="34" charset="0"/>
                        </a:rPr>
                        <a:t>Schema management </a:t>
                      </a:r>
                      <a:endParaRPr lang="en-US" sz="1400" dirty="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93260" marR="93260" marT="46630" marB="46630"/>
                </a:tc>
                <a:tc>
                  <a:txBody>
                    <a:bodyPr/>
                    <a:lstStyle/>
                    <a:p>
                      <a:pPr marL="0" marR="0" algn="l">
                        <a:lnSpc>
                          <a:spcPct val="107000"/>
                        </a:lnSpc>
                        <a:spcBef>
                          <a:spcPts val="0"/>
                        </a:spcBef>
                        <a:spcAft>
                          <a:spcPts val="300"/>
                        </a:spcAft>
                      </a:pPr>
                      <a:r>
                        <a:rPr lang="en-US" sz="1100" dirty="0">
                          <a:effectLst/>
                        </a:rPr>
                        <a:t>Schema agnostic; no management required</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93260" marR="93260" marT="46630" marB="46630"/>
                </a:tc>
                <a:tc>
                  <a:txBody>
                    <a:bodyPr/>
                    <a:lstStyle/>
                    <a:p>
                      <a:pPr marL="0" marR="0" algn="l">
                        <a:lnSpc>
                          <a:spcPct val="107000"/>
                        </a:lnSpc>
                        <a:spcBef>
                          <a:spcPts val="0"/>
                        </a:spcBef>
                        <a:spcAft>
                          <a:spcPts val="300"/>
                        </a:spcAft>
                      </a:pPr>
                      <a:r>
                        <a:rPr lang="en-US" sz="1100" dirty="0">
                          <a:effectLst/>
                        </a:rPr>
                        <a:t>Index management required</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93260" marR="93260" marT="46630" marB="46630"/>
                </a:tc>
                <a:tc>
                  <a:txBody>
                    <a:bodyPr/>
                    <a:lstStyle/>
                    <a:p>
                      <a:pPr marL="0" marR="0" algn="l">
                        <a:lnSpc>
                          <a:spcPct val="107000"/>
                        </a:lnSpc>
                        <a:spcBef>
                          <a:spcPts val="0"/>
                        </a:spcBef>
                        <a:spcAft>
                          <a:spcPts val="300"/>
                        </a:spcAft>
                      </a:pPr>
                      <a:r>
                        <a:rPr lang="en-US" sz="1100">
                          <a:effectLst/>
                        </a:rPr>
                        <a:t>Schema and index management required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93260" marR="93260" marT="46630" marB="46630"/>
                </a:tc>
                <a:extLst>
                  <a:ext uri="{0D108BD9-81ED-4DB2-BD59-A6C34878D82A}">
                    <a16:rowId xmlns:a16="http://schemas.microsoft.com/office/drawing/2014/main" val="1400878967"/>
                  </a:ext>
                </a:extLst>
              </a:tr>
              <a:tr h="349341">
                <a:tc>
                  <a:txBody>
                    <a:bodyPr/>
                    <a:lstStyle/>
                    <a:p>
                      <a:pPr marL="0" marR="0" algn="l">
                        <a:lnSpc>
                          <a:spcPct val="107000"/>
                        </a:lnSpc>
                        <a:spcBef>
                          <a:spcPts val="0"/>
                        </a:spcBef>
                        <a:spcAft>
                          <a:spcPts val="300"/>
                        </a:spcAft>
                      </a:pPr>
                      <a:r>
                        <a:rPr lang="en-US" sz="1100" dirty="0">
                          <a:solidFill>
                            <a:schemeClr val="tx1"/>
                          </a:solidFill>
                          <a:effectLst/>
                          <a:latin typeface="Segoe UI Semibold" panose="020B0702040204020203" pitchFamily="34" charset="0"/>
                          <a:cs typeface="Segoe UI Semibold" panose="020B0702040204020203" pitchFamily="34" charset="0"/>
                        </a:rPr>
                        <a:t>Automatic indexing </a:t>
                      </a:r>
                      <a:endParaRPr lang="en-US" sz="1400" dirty="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93260" marR="93260" marT="46630" marB="46630"/>
                </a:tc>
                <a:tc>
                  <a:txBody>
                    <a:bodyPr/>
                    <a:lstStyle/>
                    <a:p>
                      <a:pPr marL="0" marR="0" algn="l">
                        <a:lnSpc>
                          <a:spcPct val="107000"/>
                        </a:lnSpc>
                        <a:spcBef>
                          <a:spcPts val="0"/>
                        </a:spcBef>
                        <a:spcAft>
                          <a:spcPts val="300"/>
                        </a:spcAft>
                      </a:pPr>
                      <a:r>
                        <a:rPr lang="en-US" sz="1100" dirty="0">
                          <a:effectLst/>
                        </a:rPr>
                        <a:t>Yes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93260" marR="93260" marT="46630" marB="46630"/>
                </a:tc>
                <a:tc>
                  <a:txBody>
                    <a:bodyPr/>
                    <a:lstStyle/>
                    <a:p>
                      <a:pPr marL="0" marR="0" algn="l">
                        <a:lnSpc>
                          <a:spcPct val="107000"/>
                        </a:lnSpc>
                        <a:spcBef>
                          <a:spcPts val="0"/>
                        </a:spcBef>
                        <a:spcAft>
                          <a:spcPts val="300"/>
                        </a:spcAft>
                      </a:pPr>
                      <a:r>
                        <a:rPr lang="en-US" sz="1100" dirty="0">
                          <a:effectLst/>
                        </a:rPr>
                        <a:t>No</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93260" marR="93260" marT="46630" marB="46630"/>
                </a:tc>
                <a:tc>
                  <a:txBody>
                    <a:bodyPr/>
                    <a:lstStyle/>
                    <a:p>
                      <a:pPr marL="0" marR="0" algn="l">
                        <a:lnSpc>
                          <a:spcPct val="107000"/>
                        </a:lnSpc>
                        <a:spcBef>
                          <a:spcPts val="0"/>
                        </a:spcBef>
                        <a:spcAft>
                          <a:spcPts val="300"/>
                        </a:spcAft>
                      </a:pPr>
                      <a:r>
                        <a:rPr lang="en-US" sz="1100" dirty="0">
                          <a:effectLst/>
                        </a:rPr>
                        <a:t>No</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93260" marR="93260" marT="46630" marB="46630"/>
                </a:tc>
                <a:extLst>
                  <a:ext uri="{0D108BD9-81ED-4DB2-BD59-A6C34878D82A}">
                    <a16:rowId xmlns:a16="http://schemas.microsoft.com/office/drawing/2014/main" val="3749980927"/>
                  </a:ext>
                </a:extLst>
              </a:tr>
              <a:tr h="571972">
                <a:tc>
                  <a:txBody>
                    <a:bodyPr/>
                    <a:lstStyle/>
                    <a:p>
                      <a:pPr marL="0" marR="0" algn="l">
                        <a:lnSpc>
                          <a:spcPct val="107000"/>
                        </a:lnSpc>
                        <a:spcBef>
                          <a:spcPts val="0"/>
                        </a:spcBef>
                        <a:spcAft>
                          <a:spcPts val="300"/>
                        </a:spcAft>
                      </a:pPr>
                      <a:r>
                        <a:rPr lang="en-US" sz="1100" dirty="0">
                          <a:solidFill>
                            <a:schemeClr val="tx1"/>
                          </a:solidFill>
                          <a:effectLst/>
                          <a:latin typeface="Segoe UI Semibold" panose="020B0702040204020203" pitchFamily="34" charset="0"/>
                          <a:cs typeface="Segoe UI Semibold" panose="020B0702040204020203" pitchFamily="34" charset="0"/>
                        </a:rPr>
                        <a:t>Comprehensive SLAs</a:t>
                      </a:r>
                      <a:endParaRPr lang="en-US" sz="1400" dirty="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93260" marR="93260" marT="46630" marB="46630"/>
                </a:tc>
                <a:tc>
                  <a:txBody>
                    <a:bodyPr/>
                    <a:lstStyle/>
                    <a:p>
                      <a:pPr marL="0" marR="0" algn="l">
                        <a:lnSpc>
                          <a:spcPct val="107000"/>
                        </a:lnSpc>
                        <a:spcBef>
                          <a:spcPts val="0"/>
                        </a:spcBef>
                        <a:spcAft>
                          <a:spcPts val="300"/>
                        </a:spcAft>
                      </a:pPr>
                      <a:r>
                        <a:rPr lang="en-US" sz="1100" dirty="0">
                          <a:effectLst/>
                        </a:rPr>
                        <a:t>Yes (latency, consistency, throughput,</a:t>
                      </a:r>
                      <a:br>
                        <a:rPr lang="en-US" sz="1100" dirty="0">
                          <a:effectLst/>
                        </a:rPr>
                      </a:br>
                      <a:r>
                        <a:rPr lang="en-US" sz="1100" dirty="0">
                          <a:effectLst/>
                        </a:rPr>
                        <a:t>high availability)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93260" marR="93260" marT="46630" marB="46630"/>
                </a:tc>
                <a:tc>
                  <a:txBody>
                    <a:bodyPr/>
                    <a:lstStyle/>
                    <a:p>
                      <a:pPr marL="0" marR="0" algn="l">
                        <a:lnSpc>
                          <a:spcPct val="107000"/>
                        </a:lnSpc>
                        <a:spcBef>
                          <a:spcPts val="0"/>
                        </a:spcBef>
                        <a:spcAft>
                          <a:spcPts val="300"/>
                        </a:spcAft>
                      </a:pPr>
                      <a:r>
                        <a:rPr lang="en-US" sz="1100" dirty="0">
                          <a:effectLst/>
                        </a:rPr>
                        <a:t>No</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93260" marR="93260" marT="46630" marB="46630"/>
                </a:tc>
                <a:tc>
                  <a:txBody>
                    <a:bodyPr/>
                    <a:lstStyle/>
                    <a:p>
                      <a:pPr marL="0" marR="0" algn="l">
                        <a:lnSpc>
                          <a:spcPct val="107000"/>
                        </a:lnSpc>
                        <a:spcBef>
                          <a:spcPts val="0"/>
                        </a:spcBef>
                        <a:spcAft>
                          <a:spcPts val="300"/>
                        </a:spcAft>
                      </a:pPr>
                      <a:r>
                        <a:rPr lang="en-US" sz="1100" dirty="0">
                          <a:effectLst/>
                        </a:rPr>
                        <a:t>No (availability only)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93260" marR="93260" marT="46630" marB="46630"/>
                </a:tc>
                <a:extLst>
                  <a:ext uri="{0D108BD9-81ED-4DB2-BD59-A6C34878D82A}">
                    <a16:rowId xmlns:a16="http://schemas.microsoft.com/office/drawing/2014/main" val="4118216"/>
                  </a:ext>
                </a:extLst>
              </a:tr>
            </a:tbl>
          </a:graphicData>
        </a:graphic>
      </p:graphicFrame>
      <p:sp>
        <p:nvSpPr>
          <p:cNvPr id="4" name="Title 1"/>
          <p:cNvSpPr>
            <a:spLocks noGrp="1"/>
          </p:cNvSpPr>
          <p:nvPr>
            <p:ph type="title"/>
          </p:nvPr>
        </p:nvSpPr>
        <p:spPr>
          <a:xfrm>
            <a:off x="280988" y="449262"/>
            <a:ext cx="11874497" cy="695953"/>
          </a:xfrm>
        </p:spPr>
        <p:txBody>
          <a:bodyPr>
            <a:noAutofit/>
          </a:bodyPr>
          <a:lstStyle/>
          <a:p>
            <a:pPr algn="ctr"/>
            <a:r>
              <a:rPr lang="en-US" sz="4400" dirty="0">
                <a:solidFill>
                  <a:schemeClr val="bg1"/>
                </a:solidFill>
                <a:latin typeface="+mj-lt"/>
              </a:rPr>
              <a:t>How Azure Cosmos DB Compares to Competition</a:t>
            </a:r>
            <a:endParaRPr lang="en-US" sz="1800" dirty="0">
              <a:solidFill>
                <a:schemeClr val="bg1"/>
              </a:solidFill>
              <a:latin typeface="+mj-lt"/>
            </a:endParaRPr>
          </a:p>
        </p:txBody>
      </p:sp>
    </p:spTree>
    <p:extLst>
      <p:ext uri="{BB962C8B-B14F-4D97-AF65-F5344CB8AC3E}">
        <p14:creationId xmlns:p14="http://schemas.microsoft.com/office/powerpoint/2010/main" val="35557226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3" y="0"/>
            <a:ext cx="12436475" cy="6994525"/>
          </a:xfrm>
          <a:prstGeom prst="rect">
            <a:avLst/>
          </a:prstGeom>
        </p:spPr>
      </p:pic>
      <p:grpSp>
        <p:nvGrpSpPr>
          <p:cNvPr id="2" name="Group 1"/>
          <p:cNvGrpSpPr/>
          <p:nvPr/>
        </p:nvGrpSpPr>
        <p:grpSpPr>
          <a:xfrm>
            <a:off x="6513262" y="5326062"/>
            <a:ext cx="5505950" cy="1131307"/>
            <a:chOff x="569662" y="3421062"/>
            <a:chExt cx="5505950" cy="1131307"/>
          </a:xfrm>
        </p:grpSpPr>
        <p:sp>
          <p:nvSpPr>
            <p:cNvPr id="3" name="Title 1"/>
            <p:cNvSpPr txBox="1">
              <a:spLocks/>
            </p:cNvSpPr>
            <p:nvPr/>
          </p:nvSpPr>
          <p:spPr>
            <a:xfrm>
              <a:off x="569662" y="3421062"/>
              <a:ext cx="5505950" cy="792259"/>
            </a:xfrm>
            <a:prstGeom prst="rect">
              <a:avLst/>
            </a:prstGeom>
          </p:spPr>
          <p:txBody>
            <a:bodyPr vert="horz" lIns="87432" tIns="43716" rIns="87432" bIns="43716"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defTabSz="874349"/>
              <a:r>
                <a:rPr lang="en-US" sz="5163"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Azure Cosmos DB</a:t>
              </a:r>
            </a:p>
          </p:txBody>
        </p:sp>
        <p:sp>
          <p:nvSpPr>
            <p:cNvPr id="5" name="TextBox 4"/>
            <p:cNvSpPr txBox="1"/>
            <p:nvPr/>
          </p:nvSpPr>
          <p:spPr>
            <a:xfrm>
              <a:off x="2941637" y="4106862"/>
              <a:ext cx="3133975" cy="445507"/>
            </a:xfrm>
            <a:prstGeom prst="rect">
              <a:avLst/>
            </a:prstGeom>
            <a:noFill/>
          </p:spPr>
          <p:txBody>
            <a:bodyPr wrap="square" rtlCol="0">
              <a:spAutoFit/>
            </a:bodyPr>
            <a:lstStyle/>
            <a:p>
              <a:pPr defTabSz="1165770"/>
              <a:r>
                <a:rPr lang="en-US" sz="2295" kern="0" dirty="0">
                  <a:solidFill>
                    <a:schemeClr val="bg1"/>
                  </a:solidFill>
                  <a:latin typeface="Segoe UI Light" panose="020B0502040204020203" pitchFamily="34" charset="0"/>
                  <a:cs typeface="Segoe UI Light" panose="020B0502040204020203" pitchFamily="34" charset="0"/>
                </a:rPr>
                <a:t>Other stellar capabilities</a:t>
              </a:r>
            </a:p>
          </p:txBody>
        </p:sp>
      </p:grpSp>
    </p:spTree>
    <p:extLst>
      <p:ext uri="{BB962C8B-B14F-4D97-AF65-F5344CB8AC3E}">
        <p14:creationId xmlns:p14="http://schemas.microsoft.com/office/powerpoint/2010/main" val="5183636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BDD10-539A-4DEB-9544-AC7A80DA25F1}"/>
              </a:ext>
            </a:extLst>
          </p:cNvPr>
          <p:cNvSpPr>
            <a:spLocks noGrp="1"/>
          </p:cNvSpPr>
          <p:nvPr>
            <p:ph type="title"/>
          </p:nvPr>
        </p:nvSpPr>
        <p:spPr/>
        <p:txBody>
          <a:bodyPr/>
          <a:lstStyle/>
          <a:p>
            <a:r>
              <a:rPr lang="en-US" dirty="0"/>
              <a:t>Tables API in Azure Cosmos DB</a:t>
            </a:r>
          </a:p>
        </p:txBody>
      </p:sp>
      <p:sp>
        <p:nvSpPr>
          <p:cNvPr id="7" name="Rectangle 6">
            <a:extLst>
              <a:ext uri="{FF2B5EF4-FFF2-40B4-BE49-F238E27FC236}">
                <a16:creationId xmlns:a16="http://schemas.microsoft.com/office/drawing/2014/main" id="{5B73E433-8FE9-4FA1-BC4F-767CD596D3FC}"/>
              </a:ext>
            </a:extLst>
          </p:cNvPr>
          <p:cNvSpPr/>
          <p:nvPr/>
        </p:nvSpPr>
        <p:spPr>
          <a:xfrm>
            <a:off x="427036" y="1212849"/>
            <a:ext cx="11058525" cy="2554545"/>
          </a:xfrm>
          <a:prstGeom prst="rect">
            <a:avLst/>
          </a:prstGeom>
        </p:spPr>
        <p:txBody>
          <a:bodyPr wrap="square">
            <a:spAutoFit/>
          </a:bodyPr>
          <a:lstStyle/>
          <a:p>
            <a:pPr marL="285750" indent="-285750">
              <a:buFont typeface="Wingdings" panose="05000000000000000000" pitchFamily="2" charset="2"/>
              <a:buChar char="ü"/>
            </a:pPr>
            <a:r>
              <a:rPr lang="en-US" sz="3200" dirty="0">
                <a:solidFill>
                  <a:schemeClr val="bg1"/>
                </a:solidFill>
                <a:latin typeface="+mj-lt"/>
              </a:rPr>
              <a:t>Premium experience (low latency, well-defined consistency)</a:t>
            </a:r>
          </a:p>
          <a:p>
            <a:pPr marL="285750" indent="-285750">
              <a:buFont typeface="Wingdings" panose="05000000000000000000" pitchFamily="2" charset="2"/>
              <a:buChar char="ü"/>
            </a:pPr>
            <a:r>
              <a:rPr lang="en-US" sz="3200" dirty="0">
                <a:solidFill>
                  <a:schemeClr val="bg1"/>
                </a:solidFill>
                <a:latin typeface="+mj-lt"/>
              </a:rPr>
              <a:t>Globally Distributed</a:t>
            </a:r>
          </a:p>
          <a:p>
            <a:pPr marL="285750" indent="-285750">
              <a:buFont typeface="Wingdings" panose="05000000000000000000" pitchFamily="2" charset="2"/>
              <a:buChar char="ü"/>
            </a:pPr>
            <a:r>
              <a:rPr lang="en-US" sz="3200" dirty="0">
                <a:solidFill>
                  <a:schemeClr val="bg1"/>
                </a:solidFill>
                <a:latin typeface="+mj-lt"/>
              </a:rPr>
              <a:t>Secondary Indexes for user-defined queries</a:t>
            </a:r>
          </a:p>
          <a:p>
            <a:pPr marL="285750" indent="-285750">
              <a:buFont typeface="Wingdings" panose="05000000000000000000" pitchFamily="2" charset="2"/>
              <a:buChar char="ü"/>
            </a:pPr>
            <a:r>
              <a:rPr lang="en-US" sz="3200" dirty="0">
                <a:solidFill>
                  <a:schemeClr val="bg1"/>
                </a:solidFill>
                <a:latin typeface="+mj-lt"/>
              </a:rPr>
              <a:t>Millisecond latency, Guaranteed throughput</a:t>
            </a:r>
          </a:p>
          <a:p>
            <a:pPr marL="285750" indent="-285750">
              <a:buFont typeface="Wingdings" panose="05000000000000000000" pitchFamily="2" charset="2"/>
              <a:buChar char="ü"/>
            </a:pPr>
            <a:r>
              <a:rPr lang="en-US" sz="3200" u="sng" dirty="0">
                <a:solidFill>
                  <a:schemeClr val="bg1"/>
                </a:solidFill>
                <a:latin typeface="+mj-lt"/>
              </a:rPr>
              <a:t>We heard you </a:t>
            </a:r>
            <a:r>
              <a:rPr lang="en-US" sz="3200" dirty="0">
                <a:solidFill>
                  <a:schemeClr val="bg1"/>
                </a:solidFill>
                <a:latin typeface="+mj-lt"/>
              </a:rPr>
              <a:t>– “</a:t>
            </a:r>
            <a:r>
              <a:rPr lang="en-US" sz="3200" i="1" dirty="0">
                <a:solidFill>
                  <a:schemeClr val="bg1"/>
                </a:solidFill>
                <a:latin typeface="+mj-lt"/>
              </a:rPr>
              <a:t>Top user voice asks</a:t>
            </a:r>
            <a:r>
              <a:rPr lang="en-US" sz="3200" dirty="0">
                <a:solidFill>
                  <a:schemeClr val="bg1"/>
                </a:solidFill>
                <a:latin typeface="+mj-lt"/>
              </a:rPr>
              <a:t>”</a:t>
            </a:r>
          </a:p>
        </p:txBody>
      </p:sp>
      <p:sp>
        <p:nvSpPr>
          <p:cNvPr id="9" name="Rectangle 8">
            <a:extLst>
              <a:ext uri="{FF2B5EF4-FFF2-40B4-BE49-F238E27FC236}">
                <a16:creationId xmlns:a16="http://schemas.microsoft.com/office/drawing/2014/main" id="{003BACBC-CE80-4964-B025-9EC58AD35AE2}"/>
              </a:ext>
            </a:extLst>
          </p:cNvPr>
          <p:cNvSpPr/>
          <p:nvPr/>
        </p:nvSpPr>
        <p:spPr>
          <a:xfrm>
            <a:off x="7893376" y="191490"/>
            <a:ext cx="1177554" cy="400110"/>
          </a:xfrm>
          <a:prstGeom prst="rect">
            <a:avLst/>
          </a:prstGeom>
          <a:noFill/>
        </p:spPr>
        <p:txBody>
          <a:bodyPr wrap="square" lIns="91440" tIns="45720" rIns="91440" bIns="45720">
            <a:spAutoFit/>
          </a:bodyPr>
          <a:lstStyle/>
          <a:p>
            <a:pPr algn="ctr"/>
            <a:r>
              <a:rPr lang="en-US" sz="2000" b="1" dirty="0">
                <a:ln w="22225">
                  <a:solidFill>
                    <a:schemeClr val="accent2"/>
                  </a:solidFill>
                  <a:prstDash val="solid"/>
                </a:ln>
                <a:solidFill>
                  <a:schemeClr val="accent2">
                    <a:lumMod val="40000"/>
                    <a:lumOff val="60000"/>
                  </a:schemeClr>
                </a:solidFill>
              </a:rPr>
              <a:t>preview</a:t>
            </a:r>
            <a:endPar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pSp>
        <p:nvGrpSpPr>
          <p:cNvPr id="3" name="Group 2"/>
          <p:cNvGrpSpPr/>
          <p:nvPr/>
        </p:nvGrpSpPr>
        <p:grpSpPr>
          <a:xfrm>
            <a:off x="2103437" y="3786495"/>
            <a:ext cx="8665518" cy="2890309"/>
            <a:chOff x="3967850" y="4063427"/>
            <a:chExt cx="8665518" cy="2890309"/>
          </a:xfrm>
        </p:grpSpPr>
        <p:pic>
          <p:nvPicPr>
            <p:cNvPr id="18" name="Picture 2" descr="Image result for .NET logo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1776" y="5078545"/>
              <a:ext cx="881567" cy="839336"/>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or: Elbow 18"/>
            <p:cNvCxnSpPr/>
            <p:nvPr/>
          </p:nvCxnSpPr>
          <p:spPr>
            <a:xfrm flipV="1">
              <a:off x="5380037" y="4564062"/>
              <a:ext cx="3633306" cy="750095"/>
            </a:xfrm>
            <a:prstGeom prst="bentConnector3">
              <a:avLst/>
            </a:prstGeom>
            <a:ln w="57150">
              <a:solidFill>
                <a:schemeClr val="tx1">
                  <a:lumMod val="65000"/>
                  <a:lumOff val="3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0" name="Connector: Elbow 19"/>
            <p:cNvCxnSpPr/>
            <p:nvPr/>
          </p:nvCxnSpPr>
          <p:spPr>
            <a:xfrm>
              <a:off x="5380038" y="5694753"/>
              <a:ext cx="3633305" cy="726839"/>
            </a:xfrm>
            <a:prstGeom prst="bentConnector3">
              <a:avLst/>
            </a:prstGeom>
            <a:ln w="57150">
              <a:solidFill>
                <a:schemeClr val="tx1">
                  <a:lumMod val="65000"/>
                  <a:lumOff val="3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0327830" y="4302452"/>
              <a:ext cx="2305538" cy="523220"/>
            </a:xfrm>
            <a:prstGeom prst="rect">
              <a:avLst/>
            </a:prstGeom>
            <a:noFill/>
          </p:spPr>
          <p:txBody>
            <a:bodyPr wrap="square" rtlCol="0">
              <a:spAutoFit/>
            </a:bodyPr>
            <a:lstStyle/>
            <a:p>
              <a:r>
                <a:rPr lang="en-US" sz="1400" dirty="0">
                  <a:solidFill>
                    <a:schemeClr val="bg1"/>
                  </a:solidFill>
                  <a:latin typeface="Segoe UI Light" panose="020B0502040204020203" pitchFamily="34" charset="0"/>
                  <a:cs typeface="Segoe UI Light" panose="020B0502040204020203" pitchFamily="34" charset="0"/>
                </a:rPr>
                <a:t>Azure Cosmos DB:</a:t>
              </a:r>
            </a:p>
            <a:p>
              <a:r>
                <a:rPr lang="en-US" sz="1400" dirty="0">
                  <a:solidFill>
                    <a:schemeClr val="bg1"/>
                  </a:solidFill>
                  <a:latin typeface="Segoe UI Light" panose="020B0502040204020203" pitchFamily="34" charset="0"/>
                  <a:cs typeface="Segoe UI Light" panose="020B0502040204020203" pitchFamily="34" charset="0"/>
                </a:rPr>
                <a:t>Table API</a:t>
              </a:r>
            </a:p>
          </p:txBody>
        </p:sp>
        <p:sp>
          <p:nvSpPr>
            <p:cNvPr id="22" name="TextBox 21"/>
            <p:cNvSpPr txBox="1"/>
            <p:nvPr/>
          </p:nvSpPr>
          <p:spPr>
            <a:xfrm>
              <a:off x="10327830" y="6047345"/>
              <a:ext cx="2305538" cy="523220"/>
            </a:xfrm>
            <a:prstGeom prst="rect">
              <a:avLst/>
            </a:prstGeom>
            <a:noFill/>
          </p:spPr>
          <p:txBody>
            <a:bodyPr wrap="square" rtlCol="0">
              <a:spAutoFit/>
            </a:bodyPr>
            <a:lstStyle/>
            <a:p>
              <a:r>
                <a:rPr lang="en-US" sz="1400" dirty="0">
                  <a:solidFill>
                    <a:schemeClr val="bg1"/>
                  </a:solidFill>
                  <a:latin typeface="Segoe UI Light" panose="020B0502040204020203" pitchFamily="34" charset="0"/>
                  <a:cs typeface="Segoe UI Light" panose="020B0502040204020203" pitchFamily="34" charset="0"/>
                </a:rPr>
                <a:t>Azure Storage:</a:t>
              </a:r>
            </a:p>
            <a:p>
              <a:r>
                <a:rPr lang="en-US" sz="1400" dirty="0">
                  <a:solidFill>
                    <a:schemeClr val="bg1"/>
                  </a:solidFill>
                  <a:latin typeface="Segoe UI Light" panose="020B0502040204020203" pitchFamily="34" charset="0"/>
                  <a:cs typeface="Segoe UI Light" panose="020B0502040204020203" pitchFamily="34" charset="0"/>
                </a:rPr>
                <a:t>Standard Table API</a:t>
              </a:r>
            </a:p>
          </p:txBody>
        </p:sp>
        <p:sp>
          <p:nvSpPr>
            <p:cNvPr id="23" name="TextBox 22"/>
            <p:cNvSpPr txBox="1"/>
            <p:nvPr/>
          </p:nvSpPr>
          <p:spPr>
            <a:xfrm>
              <a:off x="3967850" y="5920780"/>
              <a:ext cx="2305538" cy="307777"/>
            </a:xfrm>
            <a:prstGeom prst="rect">
              <a:avLst/>
            </a:prstGeom>
            <a:noFill/>
          </p:spPr>
          <p:txBody>
            <a:bodyPr wrap="square" rtlCol="0">
              <a:spAutoFit/>
            </a:bodyPr>
            <a:lstStyle/>
            <a:p>
              <a:r>
                <a:rPr lang="en-US" sz="1400" dirty="0">
                  <a:solidFill>
                    <a:schemeClr val="bg1"/>
                  </a:solidFill>
                  <a:latin typeface="Segoe UI Light" panose="020B0502040204020203" pitchFamily="34" charset="0"/>
                  <a:cs typeface="Segoe UI Light" panose="020B0502040204020203" pitchFamily="34" charset="0"/>
                </a:rPr>
                <a:t>Azure Storage SDKs</a:t>
              </a:r>
            </a:p>
          </p:txBody>
        </p:sp>
        <p:pic>
          <p:nvPicPr>
            <p:cNvPr id="24" name="Picture 23"/>
            <p:cNvPicPr>
              <a:picLocks noChangeAspect="1"/>
            </p:cNvPicPr>
            <p:nvPr/>
          </p:nvPicPr>
          <p:blipFill>
            <a:blip r:embed="rId4"/>
            <a:stretch>
              <a:fillRect/>
            </a:stretch>
          </p:blipFill>
          <p:spPr>
            <a:xfrm>
              <a:off x="9190037" y="4063427"/>
              <a:ext cx="1001270" cy="1001270"/>
            </a:xfrm>
            <a:prstGeom prst="rect">
              <a:avLst/>
            </a:prstGeom>
          </p:spPr>
        </p:pic>
        <p:pic>
          <p:nvPicPr>
            <p:cNvPr id="25" name="Picture 24"/>
            <p:cNvPicPr>
              <a:picLocks noChangeAspect="1"/>
            </p:cNvPicPr>
            <p:nvPr/>
          </p:nvPicPr>
          <p:blipFill>
            <a:blip r:embed="rId5"/>
            <a:stretch>
              <a:fillRect/>
            </a:stretch>
          </p:blipFill>
          <p:spPr>
            <a:xfrm>
              <a:off x="9272762" y="5967354"/>
              <a:ext cx="835819" cy="696516"/>
            </a:xfrm>
            <a:prstGeom prst="rect">
              <a:avLst/>
            </a:prstGeom>
          </p:spPr>
        </p:pic>
        <p:sp>
          <p:nvSpPr>
            <p:cNvPr id="26" name="TextBox 25"/>
            <p:cNvSpPr txBox="1"/>
            <p:nvPr/>
          </p:nvSpPr>
          <p:spPr>
            <a:xfrm>
              <a:off x="7102045" y="6645959"/>
              <a:ext cx="4069192" cy="307777"/>
            </a:xfrm>
            <a:prstGeom prst="rect">
              <a:avLst/>
            </a:prstGeom>
            <a:noFill/>
          </p:spPr>
          <p:txBody>
            <a:bodyPr wrap="square" rtlCol="0">
              <a:spAutoFit/>
            </a:bodyPr>
            <a:lstStyle/>
            <a:p>
              <a:r>
                <a:rPr lang="en-US" sz="1400" b="1" dirty="0">
                  <a:solidFill>
                    <a:schemeClr val="bg1"/>
                  </a:solidFill>
                  <a:latin typeface="Segoe UI Light" panose="020B0502040204020203" pitchFamily="34" charset="0"/>
                  <a:cs typeface="Segoe UI Light" panose="020B0502040204020203" pitchFamily="34" charset="0"/>
                </a:rPr>
                <a:t>100% Backwards compatible, Seamless experience</a:t>
              </a:r>
            </a:p>
          </p:txBody>
        </p:sp>
      </p:grpSp>
      <p:grpSp>
        <p:nvGrpSpPr>
          <p:cNvPr id="27" name="Group 26"/>
          <p:cNvGrpSpPr/>
          <p:nvPr/>
        </p:nvGrpSpPr>
        <p:grpSpPr>
          <a:xfrm>
            <a:off x="2103437" y="4651108"/>
            <a:ext cx="8665518" cy="1998093"/>
            <a:chOff x="3967850" y="4934392"/>
            <a:chExt cx="8665518" cy="1998093"/>
          </a:xfrm>
        </p:grpSpPr>
        <p:pic>
          <p:nvPicPr>
            <p:cNvPr id="28" name="Picture 2" descr="Image result for .NET logo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1776" y="5078545"/>
              <a:ext cx="881567" cy="839336"/>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Connector: Elbow 28"/>
            <p:cNvCxnSpPr/>
            <p:nvPr/>
          </p:nvCxnSpPr>
          <p:spPr>
            <a:xfrm flipV="1">
              <a:off x="5380037" y="5458352"/>
              <a:ext cx="3617013" cy="8206"/>
            </a:xfrm>
            <a:prstGeom prst="straightConnector1">
              <a:avLst/>
            </a:prstGeom>
            <a:ln w="57150">
              <a:solidFill>
                <a:schemeClr val="tx1">
                  <a:lumMod val="65000"/>
                  <a:lumOff val="3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0327830" y="5173662"/>
              <a:ext cx="2305538" cy="523220"/>
            </a:xfrm>
            <a:prstGeom prst="rect">
              <a:avLst/>
            </a:prstGeom>
            <a:noFill/>
          </p:spPr>
          <p:txBody>
            <a:bodyPr wrap="square" rtlCol="0">
              <a:spAutoFit/>
            </a:bodyPr>
            <a:lstStyle/>
            <a:p>
              <a:r>
                <a:rPr lang="en-US" sz="1400" dirty="0">
                  <a:solidFill>
                    <a:schemeClr val="bg1"/>
                  </a:solidFill>
                  <a:latin typeface="Segoe UI Light" panose="020B0502040204020203" pitchFamily="34" charset="0"/>
                  <a:cs typeface="Segoe UI Light" panose="020B0502040204020203" pitchFamily="34" charset="0"/>
                </a:rPr>
                <a:t>Azure Cosmos DB:</a:t>
              </a:r>
            </a:p>
            <a:p>
              <a:r>
                <a:rPr lang="en-US" sz="1400" dirty="0">
                  <a:solidFill>
                    <a:schemeClr val="bg1"/>
                  </a:solidFill>
                  <a:latin typeface="Segoe UI Light" panose="020B0502040204020203" pitchFamily="34" charset="0"/>
                  <a:cs typeface="Segoe UI Light" panose="020B0502040204020203" pitchFamily="34" charset="0"/>
                </a:rPr>
                <a:t>Table API</a:t>
              </a:r>
            </a:p>
          </p:txBody>
        </p:sp>
        <p:sp>
          <p:nvSpPr>
            <p:cNvPr id="31" name="TextBox 30"/>
            <p:cNvSpPr txBox="1"/>
            <p:nvPr/>
          </p:nvSpPr>
          <p:spPr>
            <a:xfrm>
              <a:off x="3967850" y="5920780"/>
              <a:ext cx="2305538" cy="307777"/>
            </a:xfrm>
            <a:prstGeom prst="rect">
              <a:avLst/>
            </a:prstGeom>
            <a:noFill/>
          </p:spPr>
          <p:txBody>
            <a:bodyPr wrap="square" rtlCol="0">
              <a:spAutoFit/>
            </a:bodyPr>
            <a:lstStyle/>
            <a:p>
              <a:r>
                <a:rPr lang="en-US" sz="1400" dirty="0">
                  <a:solidFill>
                    <a:schemeClr val="bg1"/>
                  </a:solidFill>
                  <a:latin typeface="Segoe UI Light" panose="020B0502040204020203" pitchFamily="34" charset="0"/>
                  <a:cs typeface="Segoe UI Light" panose="020B0502040204020203" pitchFamily="34" charset="0"/>
                </a:rPr>
                <a:t>Azure Storage SDKs</a:t>
              </a:r>
            </a:p>
          </p:txBody>
        </p:sp>
        <p:pic>
          <p:nvPicPr>
            <p:cNvPr id="32" name="Picture 31"/>
            <p:cNvPicPr>
              <a:picLocks noChangeAspect="1"/>
            </p:cNvPicPr>
            <p:nvPr/>
          </p:nvPicPr>
          <p:blipFill>
            <a:blip r:embed="rId4"/>
            <a:stretch>
              <a:fillRect/>
            </a:stretch>
          </p:blipFill>
          <p:spPr>
            <a:xfrm>
              <a:off x="9255567" y="4934392"/>
              <a:ext cx="1001270" cy="1001270"/>
            </a:xfrm>
            <a:prstGeom prst="rect">
              <a:avLst/>
            </a:prstGeom>
          </p:spPr>
        </p:pic>
        <p:pic>
          <p:nvPicPr>
            <p:cNvPr id="33" name="Picture 32"/>
            <p:cNvPicPr>
              <a:picLocks noChangeAspect="1"/>
            </p:cNvPicPr>
            <p:nvPr/>
          </p:nvPicPr>
          <p:blipFill>
            <a:blip r:embed="rId5"/>
            <a:stretch>
              <a:fillRect/>
            </a:stretch>
          </p:blipFill>
          <p:spPr>
            <a:xfrm>
              <a:off x="6830218" y="5620146"/>
              <a:ext cx="835819" cy="696516"/>
            </a:xfrm>
            <a:prstGeom prst="rect">
              <a:avLst/>
            </a:prstGeom>
          </p:spPr>
        </p:pic>
        <p:sp>
          <p:nvSpPr>
            <p:cNvPr id="34" name="TextBox 33"/>
            <p:cNvSpPr txBox="1"/>
            <p:nvPr/>
          </p:nvSpPr>
          <p:spPr>
            <a:xfrm>
              <a:off x="5156824" y="6409265"/>
              <a:ext cx="5334000" cy="523220"/>
            </a:xfrm>
            <a:prstGeom prst="rect">
              <a:avLst/>
            </a:prstGeom>
            <a:noFill/>
          </p:spPr>
          <p:txBody>
            <a:bodyPr wrap="square" rtlCol="0">
              <a:spAutoFit/>
            </a:bodyPr>
            <a:lstStyle/>
            <a:p>
              <a:r>
                <a:rPr lang="en-US" sz="1400" b="1" dirty="0">
                  <a:solidFill>
                    <a:schemeClr val="bg1"/>
                  </a:solidFill>
                  <a:latin typeface="Segoe UI Light" panose="020B0502040204020203" pitchFamily="34" charset="0"/>
                  <a:cs typeface="Segoe UI Light" panose="020B0502040204020203" pitchFamily="34" charset="0"/>
                </a:rPr>
                <a:t>Coming Soon : Update for standard Tables, optimized for storage</a:t>
              </a:r>
            </a:p>
            <a:p>
              <a:r>
                <a:rPr lang="en-US" sz="1400" b="1" dirty="0">
                  <a:solidFill>
                    <a:schemeClr val="bg1"/>
                  </a:solidFill>
                  <a:latin typeface="Segoe UI Light" panose="020B0502040204020203" pitchFamily="34" charset="0"/>
                  <a:cs typeface="Segoe UI Light" panose="020B0502040204020203" pitchFamily="34" charset="0"/>
                </a:rPr>
                <a:t>Seamless migration </a:t>
              </a:r>
            </a:p>
          </p:txBody>
        </p:sp>
      </p:grpSp>
    </p:spTree>
    <p:extLst>
      <p:ext uri="{BB962C8B-B14F-4D97-AF65-F5344CB8AC3E}">
        <p14:creationId xmlns:p14="http://schemas.microsoft.com/office/powerpoint/2010/main" val="40814070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3"/>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A6E133-CA21-4F90-93C4-DEB0DCC6BD86}"/>
              </a:ext>
            </a:extLst>
          </p:cNvPr>
          <p:cNvSpPr txBox="1">
            <a:spLocks/>
          </p:cNvSpPr>
          <p:nvPr/>
        </p:nvSpPr>
        <p:spPr>
          <a:xfrm>
            <a:off x="266247" y="1592262"/>
            <a:ext cx="8847590" cy="2511457"/>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rPr>
              <a:t>Model the real world</a:t>
            </a:r>
          </a:p>
          <a:p>
            <a:r>
              <a:rPr lang="en-US" dirty="0">
                <a:solidFill>
                  <a:schemeClr val="bg1"/>
                </a:solidFill>
              </a:rPr>
              <a:t>Relationship as first-class entities</a:t>
            </a:r>
          </a:p>
          <a:p>
            <a:r>
              <a:rPr lang="en-US" dirty="0">
                <a:solidFill>
                  <a:schemeClr val="bg1"/>
                </a:solidFill>
              </a:rPr>
              <a:t>Optimized for graph storage &amp; traversal</a:t>
            </a:r>
          </a:p>
          <a:p>
            <a:r>
              <a:rPr lang="en-US" dirty="0">
                <a:solidFill>
                  <a:schemeClr val="bg1"/>
                </a:solidFill>
              </a:rPr>
              <a:t>Gremlin standard</a:t>
            </a:r>
          </a:p>
          <a:p>
            <a:endParaRPr lang="en-US" dirty="0">
              <a:solidFill>
                <a:schemeClr val="bg1"/>
              </a:solidFill>
            </a:endParaRPr>
          </a:p>
        </p:txBody>
      </p:sp>
      <p:sp>
        <p:nvSpPr>
          <p:cNvPr id="4" name="Text Placeholder 2">
            <a:extLst>
              <a:ext uri="{FF2B5EF4-FFF2-40B4-BE49-F238E27FC236}">
                <a16:creationId xmlns:a16="http://schemas.microsoft.com/office/drawing/2014/main" id="{D7F4FB57-6A00-47AC-97B8-CE7A2208BEE4}"/>
              </a:ext>
            </a:extLst>
          </p:cNvPr>
          <p:cNvSpPr txBox="1">
            <a:spLocks/>
          </p:cNvSpPr>
          <p:nvPr/>
        </p:nvSpPr>
        <p:spPr>
          <a:xfrm>
            <a:off x="228201" y="3954462"/>
            <a:ext cx="8847590" cy="2511457"/>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p>
        </p:txBody>
      </p:sp>
      <p:sp>
        <p:nvSpPr>
          <p:cNvPr id="6" name="Title 1">
            <a:extLst/>
          </p:cNvPr>
          <p:cNvSpPr>
            <a:spLocks noGrp="1"/>
          </p:cNvSpPr>
          <p:nvPr>
            <p:ph type="title"/>
          </p:nvPr>
        </p:nvSpPr>
        <p:spPr>
          <a:xfrm>
            <a:off x="274639" y="295274"/>
            <a:ext cx="11889564" cy="917575"/>
          </a:xfrm>
        </p:spPr>
        <p:txBody>
          <a:bodyPr/>
          <a:lstStyle/>
          <a:p>
            <a:r>
              <a:rPr lang="en-US" dirty="0"/>
              <a:t>Gremlin API in Azure Cosmos DB</a:t>
            </a:r>
          </a:p>
        </p:txBody>
      </p:sp>
      <p:sp>
        <p:nvSpPr>
          <p:cNvPr id="7" name="Rectangle 6">
            <a:extLst/>
          </p:cNvPr>
          <p:cNvSpPr/>
          <p:nvPr/>
        </p:nvSpPr>
        <p:spPr>
          <a:xfrm>
            <a:off x="8275637" y="190469"/>
            <a:ext cx="1177554" cy="400110"/>
          </a:xfrm>
          <a:prstGeom prst="rect">
            <a:avLst/>
          </a:prstGeom>
          <a:noFill/>
        </p:spPr>
        <p:txBody>
          <a:bodyPr wrap="square" lIns="91440" tIns="45720" rIns="91440" bIns="45720">
            <a:spAutoFit/>
          </a:bodyPr>
          <a:lstStyle/>
          <a:p>
            <a:pPr algn="ctr"/>
            <a:r>
              <a:rPr lang="en-US" sz="2000" b="1" dirty="0">
                <a:ln w="22225">
                  <a:solidFill>
                    <a:schemeClr val="accent2"/>
                  </a:solidFill>
                  <a:prstDash val="solid"/>
                </a:ln>
                <a:solidFill>
                  <a:schemeClr val="accent2">
                    <a:lumMod val="40000"/>
                    <a:lumOff val="60000"/>
                  </a:schemeClr>
                </a:solidFill>
              </a:rPr>
              <a:t>preview</a:t>
            </a:r>
            <a:endPar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1" name="Picture 2" descr="Image result for .NET logo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9424" y="4774143"/>
            <a:ext cx="486850" cy="46352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1987" y="4768504"/>
            <a:ext cx="873754" cy="873754"/>
          </a:xfrm>
          <a:prstGeom prst="rect">
            <a:avLst/>
          </a:prstGeom>
        </p:spPr>
      </p:pic>
      <p:cxnSp>
        <p:nvCxnSpPr>
          <p:cNvPr id="14" name="Connector: Elbow 13"/>
          <p:cNvCxnSpPr/>
          <p:nvPr/>
        </p:nvCxnSpPr>
        <p:spPr>
          <a:xfrm>
            <a:off x="3076754" y="5303211"/>
            <a:ext cx="3633306" cy="8476"/>
          </a:xfrm>
          <a:prstGeom prst="bentConnector3">
            <a:avLst/>
          </a:prstGeom>
          <a:ln w="57150">
            <a:solidFill>
              <a:schemeClr val="tx1">
                <a:lumMod val="65000"/>
                <a:lumOff val="3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3993127" y="4357980"/>
            <a:ext cx="2061223" cy="732300"/>
            <a:chOff x="699471" y="1534332"/>
            <a:chExt cx="3729391" cy="1465817"/>
          </a:xfrm>
        </p:grpSpPr>
        <p:sp>
          <p:nvSpPr>
            <p:cNvPr id="16" name="Oval 15"/>
            <p:cNvSpPr/>
            <p:nvPr/>
          </p:nvSpPr>
          <p:spPr>
            <a:xfrm>
              <a:off x="1898542" y="1534332"/>
              <a:ext cx="414580" cy="41458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Oval 16"/>
            <p:cNvSpPr/>
            <p:nvPr/>
          </p:nvSpPr>
          <p:spPr>
            <a:xfrm>
              <a:off x="2863311" y="1534332"/>
              <a:ext cx="414580" cy="41458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8" name="Oval 17"/>
            <p:cNvSpPr/>
            <p:nvPr/>
          </p:nvSpPr>
          <p:spPr>
            <a:xfrm>
              <a:off x="2863311" y="2585569"/>
              <a:ext cx="414580" cy="41458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Oval 18"/>
            <p:cNvSpPr/>
            <p:nvPr/>
          </p:nvSpPr>
          <p:spPr>
            <a:xfrm>
              <a:off x="1929677" y="2585569"/>
              <a:ext cx="414580" cy="41458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0" name="Oval 19"/>
            <p:cNvSpPr/>
            <p:nvPr/>
          </p:nvSpPr>
          <p:spPr>
            <a:xfrm>
              <a:off x="1483962" y="2082487"/>
              <a:ext cx="414580" cy="41458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1" name="Oval 20"/>
            <p:cNvSpPr/>
            <p:nvPr/>
          </p:nvSpPr>
          <p:spPr>
            <a:xfrm>
              <a:off x="3277891" y="2082487"/>
              <a:ext cx="414580" cy="41458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 name="Oval 21"/>
            <p:cNvSpPr/>
            <p:nvPr/>
          </p:nvSpPr>
          <p:spPr>
            <a:xfrm>
              <a:off x="4014282" y="2082487"/>
              <a:ext cx="414580" cy="41458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3" name="Oval 22"/>
            <p:cNvSpPr/>
            <p:nvPr/>
          </p:nvSpPr>
          <p:spPr>
            <a:xfrm>
              <a:off x="699471" y="2082487"/>
              <a:ext cx="414580" cy="41458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24" name="Straight Connector 23"/>
            <p:cNvCxnSpPr>
              <a:stCxn id="23" idx="6"/>
              <a:endCxn id="20" idx="2"/>
            </p:cNvCxnSpPr>
            <p:nvPr/>
          </p:nvCxnSpPr>
          <p:spPr>
            <a:xfrm>
              <a:off x="1114051" y="2289777"/>
              <a:ext cx="369911"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20" idx="0"/>
              <a:endCxn id="16" idx="2"/>
            </p:cNvCxnSpPr>
            <p:nvPr/>
          </p:nvCxnSpPr>
          <p:spPr>
            <a:xfrm flipV="1">
              <a:off x="1691252" y="1741622"/>
              <a:ext cx="207290" cy="340865"/>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20" idx="4"/>
              <a:endCxn id="19" idx="2"/>
            </p:cNvCxnSpPr>
            <p:nvPr/>
          </p:nvCxnSpPr>
          <p:spPr>
            <a:xfrm>
              <a:off x="1691252" y="2497067"/>
              <a:ext cx="238425" cy="295792"/>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6" idx="6"/>
              <a:endCxn id="21" idx="1"/>
            </p:cNvCxnSpPr>
            <p:nvPr/>
          </p:nvCxnSpPr>
          <p:spPr>
            <a:xfrm>
              <a:off x="2313122" y="1741622"/>
              <a:ext cx="1025483" cy="401579"/>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9" idx="6"/>
              <a:endCxn id="21" idx="3"/>
            </p:cNvCxnSpPr>
            <p:nvPr/>
          </p:nvCxnSpPr>
          <p:spPr>
            <a:xfrm flipV="1">
              <a:off x="2344257" y="2436353"/>
              <a:ext cx="994348" cy="356506"/>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20" idx="5"/>
              <a:endCxn id="18" idx="2"/>
            </p:cNvCxnSpPr>
            <p:nvPr/>
          </p:nvCxnSpPr>
          <p:spPr>
            <a:xfrm>
              <a:off x="1837828" y="2436353"/>
              <a:ext cx="1025483" cy="356506"/>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20" idx="7"/>
              <a:endCxn id="17" idx="2"/>
            </p:cNvCxnSpPr>
            <p:nvPr/>
          </p:nvCxnSpPr>
          <p:spPr>
            <a:xfrm flipV="1">
              <a:off x="1837828" y="1741622"/>
              <a:ext cx="1025483" cy="401579"/>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17" idx="6"/>
              <a:endCxn id="21" idx="0"/>
            </p:cNvCxnSpPr>
            <p:nvPr/>
          </p:nvCxnSpPr>
          <p:spPr>
            <a:xfrm>
              <a:off x="3277891" y="1741622"/>
              <a:ext cx="207290" cy="340865"/>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8" idx="6"/>
              <a:endCxn id="21" idx="4"/>
            </p:cNvCxnSpPr>
            <p:nvPr/>
          </p:nvCxnSpPr>
          <p:spPr>
            <a:xfrm flipV="1">
              <a:off x="3277891" y="2497067"/>
              <a:ext cx="207290" cy="295792"/>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21" idx="6"/>
              <a:endCxn id="22" idx="2"/>
            </p:cNvCxnSpPr>
            <p:nvPr/>
          </p:nvCxnSpPr>
          <p:spPr>
            <a:xfrm>
              <a:off x="3692471" y="2289777"/>
              <a:ext cx="321811"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grpSp>
      <p:pic>
        <p:nvPicPr>
          <p:cNvPr id="34" name="Picture 8" descr="Image result for gremlin graph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8523" y="5478462"/>
            <a:ext cx="1386314" cy="53766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0" descr="Image result for bash 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3037" y="5198835"/>
            <a:ext cx="482260" cy="48226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a:stretch>
            <a:fillRect/>
          </a:stretch>
        </p:blipFill>
        <p:spPr>
          <a:xfrm>
            <a:off x="6901698" y="4811052"/>
            <a:ext cx="1001270" cy="1001270"/>
          </a:xfrm>
          <a:prstGeom prst="rect">
            <a:avLst/>
          </a:prstGeom>
        </p:spPr>
      </p:pic>
      <p:sp>
        <p:nvSpPr>
          <p:cNvPr id="37" name="TextBox 36"/>
          <p:cNvSpPr txBox="1"/>
          <p:nvPr/>
        </p:nvSpPr>
        <p:spPr>
          <a:xfrm>
            <a:off x="7935240" y="5050077"/>
            <a:ext cx="2305538" cy="523220"/>
          </a:xfrm>
          <a:prstGeom prst="rect">
            <a:avLst/>
          </a:prstGeom>
          <a:noFill/>
        </p:spPr>
        <p:txBody>
          <a:bodyPr wrap="square" rtlCol="0">
            <a:spAutoFit/>
          </a:bodyPr>
          <a:lstStyle/>
          <a:p>
            <a:r>
              <a:rPr lang="en-US" sz="1400" dirty="0">
                <a:solidFill>
                  <a:schemeClr val="bg1"/>
                </a:solidFill>
                <a:latin typeface="Segoe UI Light" panose="020B0502040204020203" pitchFamily="34" charset="0"/>
                <a:cs typeface="Segoe UI Light" panose="020B0502040204020203" pitchFamily="34" charset="0"/>
              </a:rPr>
              <a:t>Azure Cosmos DB:</a:t>
            </a:r>
          </a:p>
          <a:p>
            <a:r>
              <a:rPr lang="en-US" sz="1400" dirty="0">
                <a:solidFill>
                  <a:schemeClr val="bg1"/>
                </a:solidFill>
                <a:latin typeface="Segoe UI Light" panose="020B0502040204020203" pitchFamily="34" charset="0"/>
                <a:cs typeface="Segoe UI Light" panose="020B0502040204020203" pitchFamily="34" charset="0"/>
              </a:rPr>
              <a:t>Graph API</a:t>
            </a:r>
          </a:p>
        </p:txBody>
      </p:sp>
    </p:spTree>
    <p:extLst>
      <p:ext uri="{BB962C8B-B14F-4D97-AF65-F5344CB8AC3E}">
        <p14:creationId xmlns:p14="http://schemas.microsoft.com/office/powerpoint/2010/main" val="38005733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 name="Rectangle 29"/>
          <p:cNvSpPr/>
          <p:nvPr/>
        </p:nvSpPr>
        <p:spPr bwMode="auto">
          <a:xfrm>
            <a:off x="896148" y="1835380"/>
            <a:ext cx="4079771" cy="952522"/>
          </a:xfrm>
          <a:prstGeom prst="rect">
            <a:avLst/>
          </a:prstGeom>
          <a:solidFill>
            <a:schemeClr val="bg2">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630" fontAlgn="base">
              <a:spcBef>
                <a:spcPct val="0"/>
              </a:spcBef>
              <a:spcAft>
                <a:spcPct val="0"/>
              </a:spcAft>
            </a:pPr>
            <a:endParaRPr lang="en-US" sz="1912" dirty="0">
              <a:gradFill>
                <a:gsLst>
                  <a:gs pos="0">
                    <a:srgbClr val="FFFFFF"/>
                  </a:gs>
                  <a:gs pos="100000">
                    <a:srgbClr val="FFFFFF"/>
                  </a:gs>
                </a:gsLst>
                <a:lin ang="5400000" scaled="0"/>
              </a:gradFill>
            </a:endParaRPr>
          </a:p>
        </p:txBody>
      </p:sp>
      <p:sp>
        <p:nvSpPr>
          <p:cNvPr id="25" name="Rectangle 24"/>
          <p:cNvSpPr/>
          <p:nvPr/>
        </p:nvSpPr>
        <p:spPr bwMode="auto">
          <a:xfrm>
            <a:off x="896148" y="2832287"/>
            <a:ext cx="4079771" cy="1655863"/>
          </a:xfrm>
          <a:prstGeom prst="rect">
            <a:avLst/>
          </a:prstGeom>
          <a:solidFill>
            <a:schemeClr val="bg2">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630" fontAlgn="base">
              <a:spcBef>
                <a:spcPct val="0"/>
              </a:spcBef>
              <a:spcAft>
                <a:spcPct val="0"/>
              </a:spcAft>
            </a:pPr>
            <a:endParaRPr lang="en-US" sz="1912" dirty="0">
              <a:gradFill>
                <a:gsLst>
                  <a:gs pos="0">
                    <a:srgbClr val="FFFFFF"/>
                  </a:gs>
                  <a:gs pos="100000">
                    <a:srgbClr val="FFFFFF"/>
                  </a:gs>
                </a:gsLst>
                <a:lin ang="5400000" scaled="0"/>
              </a:gradFill>
            </a:endParaRPr>
          </a:p>
        </p:txBody>
      </p:sp>
      <p:sp>
        <p:nvSpPr>
          <p:cNvPr id="6" name="Rectangle 5"/>
          <p:cNvSpPr/>
          <p:nvPr/>
        </p:nvSpPr>
        <p:spPr bwMode="auto">
          <a:xfrm>
            <a:off x="907389" y="4593860"/>
            <a:ext cx="4068531" cy="1161213"/>
          </a:xfrm>
          <a:prstGeom prst="rect">
            <a:avLst/>
          </a:prstGeom>
          <a:solidFill>
            <a:schemeClr val="bg2">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630" fontAlgn="base">
              <a:spcBef>
                <a:spcPct val="0"/>
              </a:spcBef>
              <a:spcAft>
                <a:spcPct val="0"/>
              </a:spcAft>
            </a:pPr>
            <a:endParaRPr lang="en-US" sz="1912" dirty="0">
              <a:gradFill>
                <a:gsLst>
                  <a:gs pos="0">
                    <a:srgbClr val="FFFFFF"/>
                  </a:gs>
                  <a:gs pos="100000">
                    <a:srgbClr val="FFFFFF"/>
                  </a:gs>
                </a:gsLst>
                <a:lin ang="5400000" scaled="0"/>
              </a:gradFill>
            </a:endParaRPr>
          </a:p>
        </p:txBody>
      </p:sp>
      <p:pic>
        <p:nvPicPr>
          <p:cNvPr id="4" name="Picture 12" descr="http://www.sinetech.co.ke/wp-content/uploads/2014/02/pageIcon6-retin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6148" y="3509016"/>
            <a:ext cx="956164" cy="956164"/>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flipV="1">
            <a:off x="1852312" y="5301447"/>
            <a:ext cx="2178682" cy="7410"/>
          </a:xfrm>
          <a:prstGeom prst="straightConnector1">
            <a:avLst/>
          </a:prstGeom>
          <a:ln w="57150">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1852312" y="4115053"/>
            <a:ext cx="2178682" cy="7410"/>
          </a:xfrm>
          <a:prstGeom prst="straightConnector1">
            <a:avLst/>
          </a:prstGeom>
          <a:ln w="57150">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 name="Picture 12" descr="http://www.sinetech.co.ke/wp-content/uploads/2014/02/pageIcon6-retin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6406" y="3467443"/>
            <a:ext cx="956164" cy="9561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inkerpop.apache.org/images/apache-tinkerpop-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35789" y="2961727"/>
            <a:ext cx="2411726" cy="83721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s://upload.wikimedia.org/wikipedia/en/thumb/5/54/Gremlin_%28programming_language%29.png/383px-Gremlin_%28programming_language%2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3974" y="1868994"/>
            <a:ext cx="2537113" cy="98702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5053940" y="4900751"/>
            <a:ext cx="6933055" cy="918168"/>
          </a:xfrm>
          <a:prstGeom prst="rect">
            <a:avLst/>
          </a:prstGeom>
          <a:noFill/>
        </p:spPr>
        <p:txBody>
          <a:bodyPr wrap="square" lIns="174863" tIns="139891" rIns="174863" bIns="139891" rtlCol="0">
            <a:spAutoFit/>
          </a:bodyPr>
          <a:lstStyle/>
          <a:p>
            <a:pPr>
              <a:lnSpc>
                <a:spcPct val="90000"/>
              </a:lnSpc>
              <a:spcAft>
                <a:spcPts val="574"/>
              </a:spcAft>
            </a:pPr>
            <a:r>
              <a:rPr lang="en-US" sz="2295" i="1" dirty="0">
                <a:solidFill>
                  <a:schemeClr val="bg1"/>
                </a:solidFill>
              </a:rPr>
              <a:t>Globally distributed, elastically scalable, low latency, auto-indexed  service</a:t>
            </a:r>
          </a:p>
        </p:txBody>
      </p:sp>
      <p:sp>
        <p:nvSpPr>
          <p:cNvPr id="27" name="TextBox 26"/>
          <p:cNvSpPr txBox="1"/>
          <p:nvPr/>
        </p:nvSpPr>
        <p:spPr>
          <a:xfrm>
            <a:off x="5053940" y="3353246"/>
            <a:ext cx="6725986" cy="918168"/>
          </a:xfrm>
          <a:prstGeom prst="rect">
            <a:avLst/>
          </a:prstGeom>
          <a:noFill/>
        </p:spPr>
        <p:txBody>
          <a:bodyPr wrap="square" lIns="174863" tIns="139891" rIns="174863" bIns="139891" rtlCol="0">
            <a:spAutoFit/>
          </a:bodyPr>
          <a:lstStyle/>
          <a:p>
            <a:pPr>
              <a:lnSpc>
                <a:spcPct val="90000"/>
              </a:lnSpc>
              <a:spcAft>
                <a:spcPts val="574"/>
              </a:spcAft>
            </a:pPr>
            <a:r>
              <a:rPr lang="en-US" sz="2295" i="1" dirty="0">
                <a:solidFill>
                  <a:schemeClr val="bg1"/>
                </a:solidFill>
              </a:rPr>
              <a:t>Independently scalable graph engine (using </a:t>
            </a:r>
            <a:r>
              <a:rPr lang="en-US" sz="2295" i="1" dirty="0" err="1">
                <a:solidFill>
                  <a:schemeClr val="bg1"/>
                </a:solidFill>
              </a:rPr>
              <a:t>Tinkerpop</a:t>
            </a:r>
            <a:r>
              <a:rPr lang="en-US" sz="2295" i="1" dirty="0">
                <a:solidFill>
                  <a:schemeClr val="bg1"/>
                </a:solidFill>
              </a:rPr>
              <a:t> framework)</a:t>
            </a:r>
          </a:p>
        </p:txBody>
      </p:sp>
      <p:sp>
        <p:nvSpPr>
          <p:cNvPr id="28" name="TextBox 27"/>
          <p:cNvSpPr txBox="1"/>
          <p:nvPr/>
        </p:nvSpPr>
        <p:spPr>
          <a:xfrm>
            <a:off x="5103679" y="2011471"/>
            <a:ext cx="6386167" cy="600340"/>
          </a:xfrm>
          <a:prstGeom prst="rect">
            <a:avLst/>
          </a:prstGeom>
          <a:noFill/>
        </p:spPr>
        <p:txBody>
          <a:bodyPr wrap="square" lIns="174863" tIns="139891" rIns="174863" bIns="139891" rtlCol="0">
            <a:spAutoFit/>
          </a:bodyPr>
          <a:lstStyle/>
          <a:p>
            <a:pPr>
              <a:lnSpc>
                <a:spcPct val="90000"/>
              </a:lnSpc>
              <a:spcAft>
                <a:spcPts val="574"/>
              </a:spcAft>
            </a:pPr>
            <a:r>
              <a:rPr lang="en-US" sz="2295" i="1" dirty="0">
                <a:solidFill>
                  <a:schemeClr val="bg1"/>
                </a:solidFill>
              </a:rPr>
              <a:t>Gremlin and SQL query languages</a:t>
            </a:r>
          </a:p>
        </p:txBody>
      </p:sp>
      <p:pic>
        <p:nvPicPr>
          <p:cNvPr id="29" name="Picture 2" descr="https://azurecomcdn.azureedge.net/cvt-ba9e87725cad8091a45d88a2a1ff76686f9eafc1687d81eca830d889a9139be1/images/page/services/documentdb/04-javascrip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4764" y="2178026"/>
            <a:ext cx="1177478" cy="540730"/>
          </a:xfrm>
          <a:prstGeom prst="rect">
            <a:avLst/>
          </a:prstGeom>
          <a:noFill/>
          <a:extLst>
            <a:ext uri="{909E8E84-426E-40DD-AFC4-6F175D3DCCD1}">
              <a14:hiddenFill xmlns:a14="http://schemas.microsoft.com/office/drawing/2010/main">
                <a:solidFill>
                  <a:srgbClr val="FFFFFF"/>
                </a:solidFill>
              </a14:hiddenFill>
            </a:ext>
          </a:extLst>
        </p:spPr>
      </p:pic>
      <p:sp>
        <p:nvSpPr>
          <p:cNvPr id="21" name="Title 5"/>
          <p:cNvSpPr txBox="1">
            <a:spLocks/>
          </p:cNvSpPr>
          <p:nvPr/>
        </p:nvSpPr>
        <p:spPr>
          <a:xfrm>
            <a:off x="626198" y="279934"/>
            <a:ext cx="11211838" cy="1037353"/>
          </a:xfrm>
          <a:prstGeom prst="rect">
            <a:avLst/>
          </a:prstGeom>
        </p:spPr>
        <p:txBody>
          <a:bodyPr vert="horz" wrap="square" lIns="139891" tIns="87432" rIns="139891" bIns="87432" rtlCol="0" anchor="t">
            <a:spAutoFit/>
          </a:bodyPr>
          <a:lstStyle>
            <a:lvl1pPr algn="l" defTabSz="914367" rtl="0" eaLnBrk="1" latinLnBrk="0" hangingPunct="1">
              <a:lnSpc>
                <a:spcPct val="90000"/>
              </a:lnSpc>
              <a:spcBef>
                <a:spcPct val="0"/>
              </a:spcBef>
              <a:buNone/>
              <a:defRPr lang="en-US" sz="647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215" spc="-287" dirty="0">
                <a:solidFill>
                  <a:schemeClr val="bg1"/>
                </a:solidFill>
                <a:ea typeface="Segoe UI Black" panose="020B0A02040204020203" pitchFamily="34" charset="0"/>
                <a:cs typeface="Segoe UI Black" panose="020B0A02040204020203" pitchFamily="34" charset="0"/>
              </a:rPr>
              <a:t>Native Graph Processing</a:t>
            </a:r>
          </a:p>
        </p:txBody>
      </p:sp>
      <p:pic>
        <p:nvPicPr>
          <p:cNvPr id="2" name="Picture 1"/>
          <p:cNvPicPr>
            <a:picLocks noChangeAspect="1"/>
          </p:cNvPicPr>
          <p:nvPr/>
        </p:nvPicPr>
        <p:blipFill>
          <a:blip r:embed="rId7"/>
          <a:stretch>
            <a:fillRect/>
          </a:stretch>
        </p:blipFill>
        <p:spPr>
          <a:xfrm>
            <a:off x="863908" y="4733030"/>
            <a:ext cx="980338" cy="980338"/>
          </a:xfrm>
          <a:prstGeom prst="rect">
            <a:avLst/>
          </a:prstGeom>
        </p:spPr>
      </p:pic>
      <p:pic>
        <p:nvPicPr>
          <p:cNvPr id="19" name="Picture 18"/>
          <p:cNvPicPr>
            <a:picLocks noChangeAspect="1"/>
          </p:cNvPicPr>
          <p:nvPr/>
        </p:nvPicPr>
        <p:blipFill>
          <a:blip r:embed="rId7"/>
          <a:stretch>
            <a:fillRect/>
          </a:stretch>
        </p:blipFill>
        <p:spPr>
          <a:xfrm>
            <a:off x="4003648" y="4733030"/>
            <a:ext cx="980338" cy="980338"/>
          </a:xfrm>
          <a:prstGeom prst="rect">
            <a:avLst/>
          </a:prstGeom>
        </p:spPr>
      </p:pic>
    </p:spTree>
    <p:extLst>
      <p:ext uri="{BB962C8B-B14F-4D97-AF65-F5344CB8AC3E}">
        <p14:creationId xmlns:p14="http://schemas.microsoft.com/office/powerpoint/2010/main" val="1636764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Running Aggregations from Portal"/>
          <p:cNvSpPr>
            <a:spLocks noGrp="1"/>
          </p:cNvSpPr>
          <p:nvPr>
            <p:ph type="title"/>
          </p:nvPr>
        </p:nvSpPr>
        <p:spPr>
          <a:xfrm>
            <a:off x="633530" y="0"/>
            <a:ext cx="11390956" cy="1200296"/>
          </a:xfrm>
          <a:prstGeom prst="rect">
            <a:avLst/>
          </a:prstGeom>
        </p:spPr>
        <p:txBody>
          <a:bodyPr>
            <a:normAutofit/>
          </a:bodyPr>
          <a:lstStyle>
            <a:lvl1pPr>
              <a:defRPr sz="3600"/>
            </a:lvl1pPr>
          </a:lstStyle>
          <a:p>
            <a:pPr algn="ctr"/>
            <a:r>
              <a:rPr sz="3536" dirty="0">
                <a:solidFill>
                  <a:schemeClr val="bg1"/>
                </a:solidFill>
                <a:latin typeface="Segoe UI Light" panose="020B0502040204020203" pitchFamily="34" charset="0"/>
                <a:cs typeface="Segoe UI Light" panose="020B0502040204020203" pitchFamily="34" charset="0"/>
              </a:rPr>
              <a:t>Running</a:t>
            </a:r>
            <a:r>
              <a:rPr lang="en-US" sz="3536" dirty="0">
                <a:solidFill>
                  <a:schemeClr val="bg1"/>
                </a:solidFill>
                <a:latin typeface="Segoe UI Light" panose="020B0502040204020203" pitchFamily="34" charset="0"/>
                <a:cs typeface="Segoe UI Light" panose="020B0502040204020203" pitchFamily="34" charset="0"/>
              </a:rPr>
              <a:t> Globally Scale-out</a:t>
            </a:r>
            <a:r>
              <a:rPr sz="3536" dirty="0">
                <a:solidFill>
                  <a:schemeClr val="bg1"/>
                </a:solidFill>
                <a:latin typeface="Segoe UI Light" panose="020B0502040204020203" pitchFamily="34" charset="0"/>
                <a:cs typeface="Segoe UI Light" panose="020B0502040204020203" pitchFamily="34" charset="0"/>
              </a:rPr>
              <a:t> Aggregations </a:t>
            </a:r>
          </a:p>
        </p:txBody>
      </p:sp>
      <p:pic>
        <p:nvPicPr>
          <p:cNvPr id="515" name="Screen Shot 2017-03-10 at 11.29.24.png" descr="Screen Shot 2017-03-10 at 11.29.24.png"/>
          <p:cNvPicPr>
            <a:picLocks noChangeAspect="1"/>
          </p:cNvPicPr>
          <p:nvPr/>
        </p:nvPicPr>
        <p:blipFill>
          <a:blip r:embed="rId2">
            <a:extLst/>
          </a:blip>
          <a:stretch>
            <a:fillRect/>
          </a:stretch>
        </p:blipFill>
        <p:spPr>
          <a:xfrm>
            <a:off x="470511" y="1981395"/>
            <a:ext cx="7699713" cy="3789904"/>
          </a:xfrm>
          <a:prstGeom prst="rect">
            <a:avLst/>
          </a:prstGeom>
          <a:ln w="12700">
            <a:solidFill>
              <a:schemeClr val="accent5">
                <a:satOff val="-3547"/>
                <a:lumOff val="-10352"/>
              </a:schemeClr>
            </a:solidFill>
            <a:miter lim="400000"/>
          </a:ln>
        </p:spPr>
      </p:pic>
      <p:sp>
        <p:nvSpPr>
          <p:cNvPr id="516" name="Supports SUM, COUNT,…"/>
          <p:cNvSpPr/>
          <p:nvPr/>
        </p:nvSpPr>
        <p:spPr>
          <a:xfrm>
            <a:off x="8424598" y="2485214"/>
            <a:ext cx="3664861" cy="1975862"/>
          </a:xfrm>
          <a:prstGeom prst="rect">
            <a:avLst/>
          </a:prstGeom>
          <a:ln w="12700">
            <a:miter lim="400000"/>
          </a:ln>
          <a:extLst>
            <a:ext uri="{C572A759-6A51-4108-AA02-DFA0A04FC94B}">
              <ma14:wrappingTextBoxFlag xmlns="" xmlns:ma14="http://schemas.microsoft.com/office/mac/drawingml/2011/main" val="1"/>
            </a:ext>
          </a:extLst>
        </p:spPr>
        <p:txBody>
          <a:bodyPr wrap="none" lIns="62172" rIns="62172">
            <a:spAutoFit/>
          </a:bodyPr>
          <a:lstStyle/>
          <a:p>
            <a:pPr>
              <a:defRPr>
                <a:latin typeface="Segoe UI Light"/>
                <a:ea typeface="Segoe UI Light"/>
                <a:cs typeface="Segoe UI Light"/>
                <a:sym typeface="Segoe UI Light"/>
              </a:defRPr>
            </a:pPr>
            <a:r>
              <a:rPr sz="2448"/>
              <a:t>Supports SUM, COUNT, </a:t>
            </a:r>
          </a:p>
          <a:p>
            <a:pPr>
              <a:defRPr>
                <a:latin typeface="Segoe UI Light"/>
                <a:ea typeface="Segoe UI Light"/>
                <a:cs typeface="Segoe UI Light"/>
                <a:sym typeface="Segoe UI Light"/>
              </a:defRPr>
            </a:pPr>
            <a:r>
              <a:rPr sz="2448"/>
              <a:t>MIN, MAX, AVG</a:t>
            </a:r>
          </a:p>
          <a:p>
            <a:pPr>
              <a:defRPr>
                <a:latin typeface="Segoe UI Light"/>
                <a:ea typeface="Segoe UI Light"/>
                <a:cs typeface="Segoe UI Light"/>
                <a:sym typeface="Segoe UI Light"/>
              </a:defRPr>
            </a:pPr>
            <a:endParaRPr sz="2448"/>
          </a:p>
          <a:p>
            <a:pPr>
              <a:defRPr>
                <a:latin typeface="Segoe UI Light"/>
                <a:ea typeface="Segoe UI Light"/>
                <a:cs typeface="Segoe UI Light"/>
                <a:sym typeface="Segoe UI Light"/>
              </a:defRPr>
            </a:pPr>
            <a:r>
              <a:rPr sz="2448"/>
              <a:t>Working on DISTINCT and </a:t>
            </a:r>
          </a:p>
          <a:p>
            <a:pPr>
              <a:defRPr>
                <a:latin typeface="Segoe UI Light"/>
                <a:ea typeface="Segoe UI Light"/>
                <a:cs typeface="Segoe UI Light"/>
                <a:sym typeface="Segoe UI Light"/>
              </a:defRPr>
            </a:pPr>
            <a:r>
              <a:rPr sz="2448"/>
              <a:t>GROUP BY</a:t>
            </a:r>
          </a:p>
        </p:txBody>
      </p:sp>
    </p:spTree>
    <p:extLst>
      <p:ext uri="{BB962C8B-B14F-4D97-AF65-F5344CB8AC3E}">
        <p14:creationId xmlns:p14="http://schemas.microsoft.com/office/powerpoint/2010/main" val="1757318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5" name="Rectangle 24"/>
          <p:cNvSpPr/>
          <p:nvPr/>
        </p:nvSpPr>
        <p:spPr bwMode="auto">
          <a:xfrm>
            <a:off x="4949383" y="1655867"/>
            <a:ext cx="3695964" cy="3104492"/>
          </a:xfrm>
          <a:prstGeom prst="rect">
            <a:avLst/>
          </a:prstGeom>
          <a:solidFill>
            <a:schemeClr val="bg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630" fontAlgn="base">
              <a:spcBef>
                <a:spcPct val="0"/>
              </a:spcBef>
              <a:spcAft>
                <a:spcPct val="0"/>
              </a:spcAft>
            </a:pPr>
            <a:endParaRPr lang="en-US" sz="1912" kern="0" dirty="0">
              <a:gradFill>
                <a:gsLst>
                  <a:gs pos="0">
                    <a:srgbClr val="FFFFFF"/>
                  </a:gs>
                  <a:gs pos="100000">
                    <a:srgbClr val="FFFFFF"/>
                  </a:gs>
                </a:gsLst>
                <a:lin ang="5400000" scaled="0"/>
              </a:gradFill>
            </a:endParaRPr>
          </a:p>
        </p:txBody>
      </p:sp>
      <p:cxnSp>
        <p:nvCxnSpPr>
          <p:cNvPr id="9" name="Straight Arrow Connector 8"/>
          <p:cNvCxnSpPr/>
          <p:nvPr/>
        </p:nvCxnSpPr>
        <p:spPr>
          <a:xfrm>
            <a:off x="550034" y="2662483"/>
            <a:ext cx="740411" cy="264839"/>
          </a:xfrm>
          <a:prstGeom prst="straightConnector1">
            <a:avLst/>
          </a:prstGeom>
          <a:ln w="7620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49500" y="3208114"/>
            <a:ext cx="689048" cy="56616"/>
          </a:xfrm>
          <a:prstGeom prst="straightConnector1">
            <a:avLst/>
          </a:prstGeom>
          <a:ln w="7620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560442" y="3573953"/>
            <a:ext cx="678106" cy="85371"/>
          </a:xfrm>
          <a:prstGeom prst="straightConnector1">
            <a:avLst/>
          </a:prstGeom>
          <a:ln w="7620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ttps://upload.wikimedia.org/wikipedia/commons/e/ea/Spark-logo-192x100p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1738" y="1674524"/>
            <a:ext cx="1553609" cy="80917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www.sinetech.co.ke/wp-content/uploads/2014/02/pageIcon6-retin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5174" y="3567026"/>
            <a:ext cx="1140263" cy="114026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upload.wikimedia.org/wikipedia/commons/7/70/Storm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8835" y="1868647"/>
            <a:ext cx="2077921" cy="758442"/>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hadoop.apache.org/images/hadoop-logo.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9491" y="2663156"/>
            <a:ext cx="2559195" cy="64663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flipH="1">
            <a:off x="11085970" y="2425621"/>
            <a:ext cx="717185" cy="732326"/>
          </a:xfrm>
          <a:prstGeom prst="straightConnector1">
            <a:avLst/>
          </a:prstGeom>
          <a:ln w="7620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11122910" y="3316881"/>
            <a:ext cx="643304" cy="75846"/>
          </a:xfrm>
          <a:prstGeom prst="straightConnector1">
            <a:avLst/>
          </a:prstGeom>
          <a:ln w="7620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flipV="1">
            <a:off x="11083789" y="3654306"/>
            <a:ext cx="920240" cy="434087"/>
          </a:xfrm>
          <a:prstGeom prst="straightConnector1">
            <a:avLst/>
          </a:prstGeom>
          <a:ln w="7620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bwMode="auto">
          <a:xfrm>
            <a:off x="3537995" y="2231786"/>
            <a:ext cx="716944" cy="324266"/>
          </a:xfrm>
          <a:prstGeom prst="rect">
            <a:avLst/>
          </a:prstGeom>
          <a:solidFill>
            <a:schemeClr val="accent6">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630" fontAlgn="base">
              <a:spcBef>
                <a:spcPct val="0"/>
              </a:spcBef>
              <a:spcAft>
                <a:spcPct val="0"/>
              </a:spcAft>
            </a:pPr>
            <a:endParaRPr lang="en-US" sz="1912" kern="0" dirty="0">
              <a:gradFill>
                <a:gsLst>
                  <a:gs pos="0">
                    <a:srgbClr val="FFFFFF"/>
                  </a:gs>
                  <a:gs pos="100000">
                    <a:srgbClr val="FFFFFF"/>
                  </a:gs>
                </a:gsLst>
                <a:lin ang="5400000" scaled="0"/>
              </a:gradFill>
            </a:endParaRPr>
          </a:p>
        </p:txBody>
      </p:sp>
      <p:sp>
        <p:nvSpPr>
          <p:cNvPr id="46" name="Rectangle 45"/>
          <p:cNvSpPr/>
          <p:nvPr/>
        </p:nvSpPr>
        <p:spPr bwMode="auto">
          <a:xfrm>
            <a:off x="3537994" y="2576018"/>
            <a:ext cx="716945" cy="343630"/>
          </a:xfrm>
          <a:prstGeom prst="rect">
            <a:avLst/>
          </a:prstGeom>
          <a:solidFill>
            <a:srgbClr val="92D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630" fontAlgn="base">
              <a:spcBef>
                <a:spcPct val="0"/>
              </a:spcBef>
              <a:spcAft>
                <a:spcPct val="0"/>
              </a:spcAft>
            </a:pPr>
            <a:endParaRPr lang="en-US" sz="1912" kern="0" dirty="0">
              <a:gradFill>
                <a:gsLst>
                  <a:gs pos="0">
                    <a:srgbClr val="FFFFFF"/>
                  </a:gs>
                  <a:gs pos="100000">
                    <a:srgbClr val="FFFFFF"/>
                  </a:gs>
                </a:gsLst>
                <a:lin ang="5400000" scaled="0"/>
              </a:gradFill>
            </a:endParaRPr>
          </a:p>
        </p:txBody>
      </p:sp>
      <p:sp>
        <p:nvSpPr>
          <p:cNvPr id="47" name="Rectangle 46"/>
          <p:cNvSpPr/>
          <p:nvPr/>
        </p:nvSpPr>
        <p:spPr bwMode="auto">
          <a:xfrm>
            <a:off x="3550568" y="2965843"/>
            <a:ext cx="716944" cy="324266"/>
          </a:xfrm>
          <a:prstGeom prst="rect">
            <a:avLst/>
          </a:prstGeom>
          <a:solidFill>
            <a:schemeClr val="accent6">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630" fontAlgn="base">
              <a:spcBef>
                <a:spcPct val="0"/>
              </a:spcBef>
              <a:spcAft>
                <a:spcPct val="0"/>
              </a:spcAft>
            </a:pPr>
            <a:endParaRPr lang="en-US" sz="1912" kern="0" dirty="0">
              <a:gradFill>
                <a:gsLst>
                  <a:gs pos="0">
                    <a:srgbClr val="FFFFFF"/>
                  </a:gs>
                  <a:gs pos="100000">
                    <a:srgbClr val="FFFFFF"/>
                  </a:gs>
                </a:gsLst>
                <a:lin ang="5400000" scaled="0"/>
              </a:gradFill>
            </a:endParaRPr>
          </a:p>
        </p:txBody>
      </p:sp>
      <p:sp>
        <p:nvSpPr>
          <p:cNvPr id="48" name="Rectangle 47"/>
          <p:cNvSpPr/>
          <p:nvPr/>
        </p:nvSpPr>
        <p:spPr bwMode="auto">
          <a:xfrm>
            <a:off x="3550566" y="3310076"/>
            <a:ext cx="716945" cy="343630"/>
          </a:xfrm>
          <a:prstGeom prst="rect">
            <a:avLst/>
          </a:prstGeom>
          <a:solidFill>
            <a:srgbClr val="92D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630" fontAlgn="base">
              <a:spcBef>
                <a:spcPct val="0"/>
              </a:spcBef>
              <a:spcAft>
                <a:spcPct val="0"/>
              </a:spcAft>
            </a:pPr>
            <a:endParaRPr lang="en-US" sz="1912" kern="0" dirty="0">
              <a:gradFill>
                <a:gsLst>
                  <a:gs pos="0">
                    <a:srgbClr val="FFFFFF"/>
                  </a:gs>
                  <a:gs pos="100000">
                    <a:srgbClr val="FFFFFF"/>
                  </a:gs>
                </a:gsLst>
                <a:lin ang="5400000" scaled="0"/>
              </a:gradFill>
            </a:endParaRPr>
          </a:p>
        </p:txBody>
      </p:sp>
      <p:sp>
        <p:nvSpPr>
          <p:cNvPr id="49" name="Rectangle 48"/>
          <p:cNvSpPr/>
          <p:nvPr/>
        </p:nvSpPr>
        <p:spPr bwMode="auto">
          <a:xfrm>
            <a:off x="3555035" y="3699901"/>
            <a:ext cx="716944" cy="324266"/>
          </a:xfrm>
          <a:prstGeom prst="rect">
            <a:avLst/>
          </a:prstGeom>
          <a:solidFill>
            <a:schemeClr val="accent6">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630" fontAlgn="base">
              <a:spcBef>
                <a:spcPct val="0"/>
              </a:spcBef>
              <a:spcAft>
                <a:spcPct val="0"/>
              </a:spcAft>
            </a:pPr>
            <a:endParaRPr lang="en-US" sz="1912" kern="0" dirty="0">
              <a:gradFill>
                <a:gsLst>
                  <a:gs pos="0">
                    <a:srgbClr val="FFFFFF"/>
                  </a:gs>
                  <a:gs pos="100000">
                    <a:srgbClr val="FFFFFF"/>
                  </a:gs>
                </a:gsLst>
                <a:lin ang="5400000" scaled="0"/>
              </a:gradFill>
            </a:endParaRPr>
          </a:p>
        </p:txBody>
      </p:sp>
      <p:sp>
        <p:nvSpPr>
          <p:cNvPr id="50" name="Rectangle 49"/>
          <p:cNvSpPr/>
          <p:nvPr/>
        </p:nvSpPr>
        <p:spPr bwMode="auto">
          <a:xfrm>
            <a:off x="3555034" y="4044134"/>
            <a:ext cx="716945" cy="343630"/>
          </a:xfrm>
          <a:prstGeom prst="rect">
            <a:avLst/>
          </a:prstGeom>
          <a:solidFill>
            <a:srgbClr val="92D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630" fontAlgn="base">
              <a:spcBef>
                <a:spcPct val="0"/>
              </a:spcBef>
              <a:spcAft>
                <a:spcPct val="0"/>
              </a:spcAft>
            </a:pPr>
            <a:endParaRPr lang="en-US" sz="1912" kern="0" dirty="0">
              <a:gradFill>
                <a:gsLst>
                  <a:gs pos="0">
                    <a:srgbClr val="FFFFFF"/>
                  </a:gs>
                  <a:gs pos="100000">
                    <a:srgbClr val="FFFFFF"/>
                  </a:gs>
                </a:gsLst>
                <a:lin ang="5400000" scaled="0"/>
              </a:gradFill>
            </a:endParaRPr>
          </a:p>
        </p:txBody>
      </p:sp>
      <p:cxnSp>
        <p:nvCxnSpPr>
          <p:cNvPr id="38" name="Curved Connector 37"/>
          <p:cNvCxnSpPr>
            <a:endCxn id="50" idx="1"/>
          </p:cNvCxnSpPr>
          <p:nvPr/>
        </p:nvCxnSpPr>
        <p:spPr>
          <a:xfrm>
            <a:off x="2646489" y="3221821"/>
            <a:ext cx="908545" cy="994128"/>
          </a:xfrm>
          <a:prstGeom prst="curvedConnector3">
            <a:avLst/>
          </a:prstGeom>
          <a:ln w="5715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Curved Connector 53"/>
          <p:cNvCxnSpPr>
            <a:stCxn id="25" idx="1"/>
            <a:endCxn id="30" idx="3"/>
          </p:cNvCxnSpPr>
          <p:nvPr/>
        </p:nvCxnSpPr>
        <p:spPr>
          <a:xfrm rot="10800000">
            <a:off x="4254939" y="2393920"/>
            <a:ext cx="694444" cy="814195"/>
          </a:xfrm>
          <a:prstGeom prst="curvedConnector3">
            <a:avLst>
              <a:gd name="adj1" fmla="val 50000"/>
            </a:avLst>
          </a:prstGeom>
          <a:ln w="5715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8733555" y="3395886"/>
            <a:ext cx="842471" cy="0"/>
          </a:xfrm>
          <a:prstGeom prst="straightConnector1">
            <a:avLst/>
          </a:prstGeom>
          <a:ln w="7620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1012107" y="3751661"/>
            <a:ext cx="1921779" cy="759255"/>
          </a:xfrm>
          <a:prstGeom prst="rect">
            <a:avLst/>
          </a:prstGeom>
          <a:noFill/>
        </p:spPr>
        <p:txBody>
          <a:bodyPr wrap="square" lIns="174863" tIns="139891" rIns="174863" bIns="139891" rtlCol="0">
            <a:spAutoFit/>
          </a:bodyPr>
          <a:lstStyle/>
          <a:p>
            <a:pPr algn="ctr" defTabSz="874349">
              <a:lnSpc>
                <a:spcPct val="90000"/>
              </a:lnSpc>
              <a:spcAft>
                <a:spcPts val="574"/>
              </a:spcAft>
            </a:pPr>
            <a:r>
              <a:rPr lang="en-US" sz="1721" i="1" kern="0" dirty="0">
                <a:gradFill>
                  <a:gsLst>
                    <a:gs pos="2917">
                      <a:schemeClr val="tx1"/>
                    </a:gs>
                    <a:gs pos="30000">
                      <a:schemeClr val="tx1"/>
                    </a:gs>
                  </a:gsLst>
                  <a:lin ang="5400000" scaled="0"/>
                </a:gradFill>
              </a:rPr>
              <a:t>Ingestion using Cosmos DB</a:t>
            </a:r>
          </a:p>
        </p:txBody>
      </p:sp>
      <p:sp>
        <p:nvSpPr>
          <p:cNvPr id="77" name="TextBox 76"/>
          <p:cNvSpPr txBox="1"/>
          <p:nvPr/>
        </p:nvSpPr>
        <p:spPr>
          <a:xfrm>
            <a:off x="3177206" y="4378856"/>
            <a:ext cx="1660080" cy="520884"/>
          </a:xfrm>
          <a:prstGeom prst="rect">
            <a:avLst/>
          </a:prstGeom>
          <a:noFill/>
        </p:spPr>
        <p:txBody>
          <a:bodyPr wrap="square" lIns="174863" tIns="139891" rIns="174863" bIns="139891" rtlCol="0">
            <a:spAutoFit/>
          </a:bodyPr>
          <a:lstStyle/>
          <a:p>
            <a:pPr defTabSz="874349">
              <a:lnSpc>
                <a:spcPct val="90000"/>
              </a:lnSpc>
              <a:spcAft>
                <a:spcPts val="574"/>
              </a:spcAft>
            </a:pPr>
            <a:r>
              <a:rPr lang="en-US" sz="1721" i="1" kern="0" dirty="0">
                <a:gradFill>
                  <a:gsLst>
                    <a:gs pos="2917">
                      <a:schemeClr val="tx1"/>
                    </a:gs>
                    <a:gs pos="30000">
                      <a:schemeClr val="tx1"/>
                    </a:gs>
                  </a:gsLst>
                  <a:lin ang="5400000" scaled="0"/>
                </a:gradFill>
              </a:rPr>
              <a:t>Delta Feed</a:t>
            </a:r>
          </a:p>
        </p:txBody>
      </p:sp>
      <p:sp>
        <p:nvSpPr>
          <p:cNvPr id="78" name="TextBox 77"/>
          <p:cNvSpPr txBox="1"/>
          <p:nvPr/>
        </p:nvSpPr>
        <p:spPr>
          <a:xfrm>
            <a:off x="5290821" y="4740776"/>
            <a:ext cx="3271870" cy="520884"/>
          </a:xfrm>
          <a:prstGeom prst="rect">
            <a:avLst/>
          </a:prstGeom>
          <a:noFill/>
        </p:spPr>
        <p:txBody>
          <a:bodyPr wrap="square" lIns="174863" tIns="139891" rIns="174863" bIns="139891" rtlCol="0">
            <a:spAutoFit/>
          </a:bodyPr>
          <a:lstStyle/>
          <a:p>
            <a:pPr defTabSz="874349">
              <a:lnSpc>
                <a:spcPct val="90000"/>
              </a:lnSpc>
              <a:spcAft>
                <a:spcPts val="574"/>
              </a:spcAft>
            </a:pPr>
            <a:r>
              <a:rPr lang="en-US" sz="1721" i="1" kern="0" dirty="0">
                <a:gradFill>
                  <a:gsLst>
                    <a:gs pos="2917">
                      <a:schemeClr val="tx1"/>
                    </a:gs>
                    <a:gs pos="30000">
                      <a:schemeClr val="tx1"/>
                    </a:gs>
                  </a:gsLst>
                  <a:lin ang="5400000" scaled="0"/>
                </a:gradFill>
              </a:rPr>
              <a:t>Compute (stream and batch)</a:t>
            </a:r>
          </a:p>
        </p:txBody>
      </p:sp>
      <p:sp>
        <p:nvSpPr>
          <p:cNvPr id="79" name="TextBox 78"/>
          <p:cNvSpPr txBox="1"/>
          <p:nvPr/>
        </p:nvSpPr>
        <p:spPr>
          <a:xfrm>
            <a:off x="9576026" y="4097950"/>
            <a:ext cx="1631882" cy="836127"/>
          </a:xfrm>
          <a:prstGeom prst="rect">
            <a:avLst/>
          </a:prstGeom>
          <a:noFill/>
        </p:spPr>
        <p:txBody>
          <a:bodyPr wrap="square" lIns="174863" tIns="139891" rIns="174863" bIns="139891" rtlCol="0">
            <a:spAutoFit/>
          </a:bodyPr>
          <a:lstStyle/>
          <a:p>
            <a:pPr defTabSz="874349">
              <a:lnSpc>
                <a:spcPct val="90000"/>
              </a:lnSpc>
              <a:spcAft>
                <a:spcPts val="574"/>
              </a:spcAft>
            </a:pPr>
            <a:r>
              <a:rPr lang="en-US" sz="1721" i="1" kern="0" dirty="0">
                <a:gradFill>
                  <a:gsLst>
                    <a:gs pos="2917">
                      <a:schemeClr val="tx1"/>
                    </a:gs>
                    <a:gs pos="30000">
                      <a:schemeClr val="tx1"/>
                    </a:gs>
                  </a:gsLst>
                  <a:lin ang="5400000" scaled="0"/>
                </a:gradFill>
              </a:rPr>
              <a:t>Query using </a:t>
            </a:r>
          </a:p>
          <a:p>
            <a:pPr defTabSz="874349">
              <a:lnSpc>
                <a:spcPct val="90000"/>
              </a:lnSpc>
              <a:spcAft>
                <a:spcPts val="574"/>
              </a:spcAft>
            </a:pPr>
            <a:r>
              <a:rPr lang="en-US" sz="1721" i="1" kern="0" dirty="0">
                <a:gradFill>
                  <a:gsLst>
                    <a:gs pos="2917">
                      <a:schemeClr val="tx1"/>
                    </a:gs>
                    <a:gs pos="30000">
                      <a:schemeClr val="tx1"/>
                    </a:gs>
                  </a:gsLst>
                  <a:lin ang="5400000" scaled="0"/>
                </a:gradFill>
              </a:rPr>
              <a:t>Cosmos DB</a:t>
            </a:r>
          </a:p>
        </p:txBody>
      </p:sp>
      <p:pic>
        <p:nvPicPr>
          <p:cNvPr id="85" name="Picture 2" descr="https://azurecomcdn.azureedge.net/cvt-ba9e87725cad8091a45d88a2a1ff76686f9eafc1687d81eca830d889a9139be1/images/page/services/documentdb/04-javascrip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10919" y="2209397"/>
            <a:ext cx="1177478" cy="540730"/>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p:cNvSpPr/>
          <p:nvPr/>
        </p:nvSpPr>
        <p:spPr>
          <a:xfrm>
            <a:off x="662682" y="5771284"/>
            <a:ext cx="8573401" cy="857414"/>
          </a:xfrm>
          <a:prstGeom prst="rect">
            <a:avLst/>
          </a:prstGeom>
          <a:noFill/>
          <a:ln>
            <a:noFill/>
          </a:ln>
        </p:spPr>
        <p:style>
          <a:lnRef idx="1">
            <a:schemeClr val="accent3"/>
          </a:lnRef>
          <a:fillRef idx="3">
            <a:schemeClr val="accent3"/>
          </a:fillRef>
          <a:effectRef idx="2">
            <a:schemeClr val="accent3"/>
          </a:effectRef>
          <a:fontRef idx="minor">
            <a:schemeClr val="lt1"/>
          </a:fontRef>
        </p:style>
        <p:txBody>
          <a:bodyPr wrap="square" rtlCol="0" anchor="t" anchorCtr="0">
            <a:spAutoFit/>
          </a:bodyPr>
          <a:lstStyle/>
          <a:p>
            <a:pPr defTabSz="874349"/>
            <a:r>
              <a:rPr lang="en-US" sz="2486" kern="0" dirty="0">
                <a:solidFill>
                  <a:schemeClr val="tx1"/>
                </a:solidFill>
                <a:latin typeface="+mj-lt"/>
              </a:rPr>
              <a:t>Lambda pattern with significantly lower TCO</a:t>
            </a:r>
          </a:p>
          <a:p>
            <a:pPr defTabSz="874349"/>
            <a:r>
              <a:rPr lang="en-US" sz="2486" kern="0" dirty="0">
                <a:solidFill>
                  <a:schemeClr val="tx1"/>
                </a:solidFill>
                <a:latin typeface="+mj-lt"/>
              </a:rPr>
              <a:t>Single scalable database solution for </a:t>
            </a:r>
            <a:r>
              <a:rPr lang="en-US" sz="2486" b="1" kern="0" dirty="0">
                <a:solidFill>
                  <a:schemeClr val="tx1"/>
                </a:solidFill>
                <a:latin typeface="+mj-lt"/>
              </a:rPr>
              <a:t>both</a:t>
            </a:r>
            <a:r>
              <a:rPr lang="en-US" sz="2486" kern="0" dirty="0">
                <a:solidFill>
                  <a:schemeClr val="tx1"/>
                </a:solidFill>
                <a:latin typeface="+mj-lt"/>
              </a:rPr>
              <a:t> ingestion and query</a:t>
            </a:r>
          </a:p>
        </p:txBody>
      </p:sp>
      <p:sp>
        <p:nvSpPr>
          <p:cNvPr id="33" name="Title 5"/>
          <p:cNvSpPr txBox="1">
            <a:spLocks/>
          </p:cNvSpPr>
          <p:nvPr/>
        </p:nvSpPr>
        <p:spPr>
          <a:xfrm>
            <a:off x="662682" y="181123"/>
            <a:ext cx="5388732" cy="1037353"/>
          </a:xfrm>
          <a:prstGeom prst="rect">
            <a:avLst/>
          </a:prstGeom>
        </p:spPr>
        <p:txBody>
          <a:bodyPr vert="horz" wrap="square" lIns="139891" tIns="87432" rIns="139891" bIns="87432" rtlCol="0" anchor="t">
            <a:spAutoFit/>
          </a:bodyPr>
          <a:lstStyle>
            <a:lvl1pPr algn="l" defTabSz="914367" rtl="0" eaLnBrk="1" latinLnBrk="0" hangingPunct="1">
              <a:lnSpc>
                <a:spcPct val="90000"/>
              </a:lnSpc>
              <a:spcBef>
                <a:spcPct val="0"/>
              </a:spcBef>
              <a:buNone/>
              <a:defRPr lang="en-US" sz="647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74318"/>
            <a:r>
              <a:rPr lang="en-US" sz="6215" spc="-287" dirty="0">
                <a:solidFill>
                  <a:schemeClr val="tx1"/>
                </a:solidFill>
                <a:ea typeface="Segoe UI Black" panose="020B0A02040204020203" pitchFamily="34" charset="0"/>
                <a:cs typeface="Segoe UI Black" panose="020B0A02040204020203" pitchFamily="34" charset="0"/>
              </a:rPr>
              <a:t>Change Feed</a:t>
            </a:r>
          </a:p>
        </p:txBody>
      </p:sp>
      <p:pic>
        <p:nvPicPr>
          <p:cNvPr id="31" name="Picture 30"/>
          <p:cNvPicPr>
            <a:picLocks noChangeAspect="1"/>
          </p:cNvPicPr>
          <p:nvPr/>
        </p:nvPicPr>
        <p:blipFill>
          <a:blip r:embed="rId7"/>
          <a:stretch>
            <a:fillRect/>
          </a:stretch>
        </p:blipFill>
        <p:spPr>
          <a:xfrm>
            <a:off x="1229428" y="2465510"/>
            <a:ext cx="1349460" cy="1349460"/>
          </a:xfrm>
          <a:prstGeom prst="rect">
            <a:avLst/>
          </a:prstGeom>
        </p:spPr>
      </p:pic>
      <p:pic>
        <p:nvPicPr>
          <p:cNvPr id="32" name="Picture 31"/>
          <p:cNvPicPr>
            <a:picLocks noChangeAspect="1"/>
          </p:cNvPicPr>
          <p:nvPr/>
        </p:nvPicPr>
        <p:blipFill>
          <a:blip r:embed="rId7"/>
          <a:stretch>
            <a:fillRect/>
          </a:stretch>
        </p:blipFill>
        <p:spPr>
          <a:xfrm>
            <a:off x="9642369" y="2674707"/>
            <a:ext cx="1349460" cy="1349460"/>
          </a:xfrm>
          <a:prstGeom prst="rect">
            <a:avLst/>
          </a:prstGeom>
        </p:spPr>
      </p:pic>
    </p:spTree>
    <p:extLst>
      <p:ext uri="{BB962C8B-B14F-4D97-AF65-F5344CB8AC3E}">
        <p14:creationId xmlns:p14="http://schemas.microsoft.com/office/powerpoint/2010/main" val="3726660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cxnSp>
        <p:nvCxnSpPr>
          <p:cNvPr id="2" name="Straight Connector 1"/>
          <p:cNvCxnSpPr/>
          <p:nvPr/>
        </p:nvCxnSpPr>
        <p:spPr>
          <a:xfrm>
            <a:off x="5380037" y="1765738"/>
            <a:ext cx="0" cy="356289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5826098" y="2091228"/>
            <a:ext cx="5173403" cy="2911914"/>
          </a:xfrm>
          <a:prstGeom prst="rect">
            <a:avLst/>
          </a:prstGeom>
          <a:noFill/>
        </p:spPr>
        <p:txBody>
          <a:bodyPr wrap="square" rtlCol="0">
            <a:spAutoFit/>
          </a:bodyPr>
          <a:lstStyle/>
          <a:p>
            <a:r>
              <a:rPr lang="en-US" sz="1632" dirty="0">
                <a:solidFill>
                  <a:schemeClr val="bg1"/>
                </a:solidFill>
                <a:latin typeface="Segoe UI Light" panose="020B0502040204020203" pitchFamily="34" charset="0"/>
                <a:cs typeface="Segoe UI Light" panose="020B0502040204020203" pitchFamily="34" charset="0"/>
              </a:rPr>
              <a:t>RDD and Dataset-based connectors available</a:t>
            </a:r>
          </a:p>
          <a:p>
            <a:endParaRPr lang="en-US" sz="1632" dirty="0">
              <a:solidFill>
                <a:schemeClr val="bg1"/>
              </a:solidFill>
              <a:latin typeface="Segoe UI Light" panose="020B0502040204020203" pitchFamily="34" charset="0"/>
              <a:cs typeface="Segoe UI Light" panose="020B0502040204020203" pitchFamily="34" charset="0"/>
            </a:endParaRPr>
          </a:p>
          <a:p>
            <a:r>
              <a:rPr lang="en-US" sz="1632" dirty="0">
                <a:solidFill>
                  <a:schemeClr val="bg1"/>
                </a:solidFill>
                <a:latin typeface="Segoe UI Light" panose="020B0502040204020203" pitchFamily="34" charset="0"/>
                <a:cs typeface="Segoe UI Light" panose="020B0502040204020203" pitchFamily="34" charset="0"/>
              </a:rPr>
              <a:t>Native integration with Spark SQL</a:t>
            </a:r>
          </a:p>
          <a:p>
            <a:endParaRPr lang="en-US" sz="1632" dirty="0">
              <a:solidFill>
                <a:schemeClr val="bg1"/>
              </a:solidFill>
              <a:latin typeface="Segoe UI Light" panose="020B0502040204020203" pitchFamily="34" charset="0"/>
              <a:cs typeface="Segoe UI Light" panose="020B0502040204020203" pitchFamily="34" charset="0"/>
            </a:endParaRPr>
          </a:p>
          <a:p>
            <a:r>
              <a:rPr lang="en-US" sz="1632" dirty="0">
                <a:solidFill>
                  <a:schemeClr val="bg1"/>
                </a:solidFill>
                <a:latin typeface="Segoe UI Light" panose="020B0502040204020203" pitchFamily="34" charset="0"/>
                <a:cs typeface="Segoe UI Light" panose="020B0502040204020203" pitchFamily="34" charset="0"/>
              </a:rPr>
              <a:t>Direct mapping to Cosmos DB partitions</a:t>
            </a:r>
          </a:p>
          <a:p>
            <a:endParaRPr lang="en-US" sz="1632" dirty="0">
              <a:solidFill>
                <a:schemeClr val="bg1"/>
              </a:solidFill>
              <a:latin typeface="Segoe UI Light" panose="020B0502040204020203" pitchFamily="34" charset="0"/>
              <a:cs typeface="Segoe UI Light" panose="020B0502040204020203" pitchFamily="34" charset="0"/>
            </a:endParaRPr>
          </a:p>
          <a:p>
            <a:r>
              <a:rPr lang="en-US" sz="1632" dirty="0">
                <a:solidFill>
                  <a:schemeClr val="bg1"/>
                </a:solidFill>
                <a:latin typeface="Segoe UI Light" panose="020B0502040204020203" pitchFamily="34" charset="0"/>
                <a:cs typeface="Segoe UI Light" panose="020B0502040204020203" pitchFamily="34" charset="0"/>
              </a:rPr>
              <a:t>Natively leverage Cosmos DB index</a:t>
            </a:r>
          </a:p>
          <a:p>
            <a:endParaRPr lang="en-US" sz="1632" dirty="0">
              <a:solidFill>
                <a:schemeClr val="bg1"/>
              </a:solidFill>
              <a:latin typeface="Segoe UI Light" panose="020B0502040204020203" pitchFamily="34" charset="0"/>
              <a:cs typeface="Segoe UI Light" panose="020B0502040204020203" pitchFamily="34" charset="0"/>
            </a:endParaRPr>
          </a:p>
          <a:p>
            <a:r>
              <a:rPr lang="en-US" sz="1632" dirty="0">
                <a:solidFill>
                  <a:schemeClr val="bg1"/>
                </a:solidFill>
                <a:latin typeface="Segoe UI Light" panose="020B0502040204020203" pitchFamily="34" charset="0"/>
                <a:cs typeface="Segoe UI Light" panose="020B0502040204020203" pitchFamily="34" charset="0"/>
              </a:rPr>
              <a:t>Predicate pushdown</a:t>
            </a:r>
          </a:p>
          <a:p>
            <a:endParaRPr lang="en-US" sz="1632" dirty="0">
              <a:solidFill>
                <a:schemeClr val="bg1"/>
              </a:solidFill>
              <a:latin typeface="Segoe UI Light" panose="020B0502040204020203" pitchFamily="34" charset="0"/>
              <a:cs typeface="Segoe UI Light" panose="020B0502040204020203" pitchFamily="34" charset="0"/>
            </a:endParaRPr>
          </a:p>
          <a:p>
            <a:r>
              <a:rPr lang="en-US" sz="1632" b="1" dirty="0">
                <a:solidFill>
                  <a:schemeClr val="accent4"/>
                </a:solidFill>
                <a:latin typeface="Segoe UI Light" panose="020B0502040204020203" pitchFamily="34" charset="0"/>
                <a:cs typeface="Segoe UI Light" panose="020B0502040204020203" pitchFamily="34" charset="0"/>
              </a:rPr>
              <a:t>Available now</a:t>
            </a:r>
          </a:p>
        </p:txBody>
      </p:sp>
      <p:pic>
        <p:nvPicPr>
          <p:cNvPr id="14" name="Picture 13" descr="Image result for apache Spark white logo black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5237" y="2354262"/>
            <a:ext cx="3234182" cy="2038350"/>
          </a:xfrm>
          <a:custGeom>
            <a:avLst/>
            <a:gdLst>
              <a:gd name="connsiteX0" fmla="*/ 0 w 3234182"/>
              <a:gd name="connsiteY0" fmla="*/ 0 h 2038350"/>
              <a:gd name="connsiteX1" fmla="*/ 3234182 w 3234182"/>
              <a:gd name="connsiteY1" fmla="*/ 0 h 2038350"/>
              <a:gd name="connsiteX2" fmla="*/ 3234182 w 3234182"/>
              <a:gd name="connsiteY2" fmla="*/ 1524000 h 2038350"/>
              <a:gd name="connsiteX3" fmla="*/ 3048000 w 3234182"/>
              <a:gd name="connsiteY3" fmla="*/ 1524000 h 2038350"/>
              <a:gd name="connsiteX4" fmla="*/ 3048000 w 3234182"/>
              <a:gd name="connsiteY4" fmla="*/ 1295400 h 2038350"/>
              <a:gd name="connsiteX5" fmla="*/ 2895600 w 3234182"/>
              <a:gd name="connsiteY5" fmla="*/ 1295400 h 2038350"/>
              <a:gd name="connsiteX6" fmla="*/ 2895600 w 3234182"/>
              <a:gd name="connsiteY6" fmla="*/ 1524000 h 2038350"/>
              <a:gd name="connsiteX7" fmla="*/ 685800 w 3234182"/>
              <a:gd name="connsiteY7" fmla="*/ 1524000 h 2038350"/>
              <a:gd name="connsiteX8" fmla="*/ 685800 w 3234182"/>
              <a:gd name="connsiteY8" fmla="*/ 1828800 h 2038350"/>
              <a:gd name="connsiteX9" fmla="*/ 508001 w 3234182"/>
              <a:gd name="connsiteY9" fmla="*/ 1828800 h 2038350"/>
              <a:gd name="connsiteX10" fmla="*/ 457200 w 3234182"/>
              <a:gd name="connsiteY10" fmla="*/ 1879601 h 2038350"/>
              <a:gd name="connsiteX11" fmla="*/ 457200 w 3234182"/>
              <a:gd name="connsiteY11" fmla="*/ 2038350 h 2038350"/>
              <a:gd name="connsiteX12" fmla="*/ 0 w 3234182"/>
              <a:gd name="connsiteY12" fmla="*/ 2038350 h 203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4182" h="2038350">
                <a:moveTo>
                  <a:pt x="0" y="0"/>
                </a:moveTo>
                <a:lnTo>
                  <a:pt x="3234182" y="0"/>
                </a:lnTo>
                <a:lnTo>
                  <a:pt x="3234182" y="1524000"/>
                </a:lnTo>
                <a:lnTo>
                  <a:pt x="3048000" y="1524000"/>
                </a:lnTo>
                <a:lnTo>
                  <a:pt x="3048000" y="1295400"/>
                </a:lnTo>
                <a:lnTo>
                  <a:pt x="2895600" y="1295400"/>
                </a:lnTo>
                <a:lnTo>
                  <a:pt x="2895600" y="1524000"/>
                </a:lnTo>
                <a:lnTo>
                  <a:pt x="685800" y="1524000"/>
                </a:lnTo>
                <a:lnTo>
                  <a:pt x="685800" y="1828800"/>
                </a:lnTo>
                <a:lnTo>
                  <a:pt x="508001" y="1828800"/>
                </a:lnTo>
                <a:cubicBezTo>
                  <a:pt x="479944" y="1828800"/>
                  <a:pt x="457200" y="1851544"/>
                  <a:pt x="457200" y="1879601"/>
                </a:cubicBezTo>
                <a:lnTo>
                  <a:pt x="457200" y="2038350"/>
                </a:lnTo>
                <a:lnTo>
                  <a:pt x="0" y="2038350"/>
                </a:lnTo>
                <a:close/>
              </a:path>
            </a:pathLst>
          </a:custGeom>
          <a:noFill/>
          <a:extLst>
            <a:ext uri="{909E8E84-426E-40DD-AFC4-6F175D3DCCD1}">
              <a14:hiddenFill xmlns:a14="http://schemas.microsoft.com/office/drawing/2010/main">
                <a:solidFill>
                  <a:srgbClr val="FFFFFF"/>
                </a:solidFill>
              </a14:hiddenFill>
            </a:ext>
          </a:extLst>
        </p:spPr>
      </p:pic>
      <p:sp>
        <p:nvSpPr>
          <p:cNvPr id="15" name="Title 1"/>
          <p:cNvSpPr txBox="1">
            <a:spLocks/>
          </p:cNvSpPr>
          <p:nvPr/>
        </p:nvSpPr>
        <p:spPr>
          <a:xfrm>
            <a:off x="731837" y="533978"/>
            <a:ext cx="10744200" cy="792259"/>
          </a:xfrm>
          <a:prstGeom prst="rect">
            <a:avLst/>
          </a:prstGeom>
        </p:spPr>
        <p:txBody>
          <a:bodyPr vert="horz" lIns="87432" tIns="43716" rIns="87432" bIns="43716"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74349"/>
            <a:r>
              <a:rPr lang="en-US" sz="5163"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Spark Connector to Azure Cosmos DB</a:t>
            </a:r>
          </a:p>
        </p:txBody>
      </p:sp>
    </p:spTree>
    <p:extLst>
      <p:ext uri="{BB962C8B-B14F-4D97-AF65-F5344CB8AC3E}">
        <p14:creationId xmlns:p14="http://schemas.microsoft.com/office/powerpoint/2010/main" val="34126628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1"/>
                </a:solidFill>
              </a:rPr>
              <a:t>Getting Started</a:t>
            </a:r>
          </a:p>
        </p:txBody>
      </p:sp>
      <p:sp>
        <p:nvSpPr>
          <p:cNvPr id="6" name="Text Placeholder 5"/>
          <p:cNvSpPr>
            <a:spLocks noGrp="1"/>
          </p:cNvSpPr>
          <p:nvPr>
            <p:ph type="body" sz="quarter" idx="10"/>
          </p:nvPr>
        </p:nvSpPr>
        <p:spPr>
          <a:xfrm>
            <a:off x="274639" y="1058862"/>
            <a:ext cx="11888787" cy="5743111"/>
          </a:xfrm>
        </p:spPr>
        <p:txBody>
          <a:bodyPr/>
          <a:lstStyle/>
          <a:p>
            <a:r>
              <a:rPr lang="en-US" sz="3200" dirty="0">
                <a:solidFill>
                  <a:schemeClr val="bg1"/>
                </a:solidFill>
              </a:rPr>
              <a:t>Web</a:t>
            </a:r>
          </a:p>
          <a:p>
            <a:pPr lvl="1"/>
            <a:r>
              <a:rPr lang="en-US" sz="2000" dirty="0">
                <a:solidFill>
                  <a:schemeClr val="bg1"/>
                </a:solidFill>
              </a:rPr>
              <a:t>cosmosdb.com</a:t>
            </a:r>
          </a:p>
          <a:p>
            <a:pPr lvl="1"/>
            <a:r>
              <a:rPr lang="en-US" sz="2000" dirty="0">
                <a:solidFill>
                  <a:schemeClr val="bg1"/>
                </a:solidFill>
              </a:rPr>
              <a:t>portal.azure.com</a:t>
            </a:r>
          </a:p>
          <a:p>
            <a:pPr lvl="1"/>
            <a:r>
              <a:rPr lang="en-US" sz="2000" dirty="0">
                <a:solidFill>
                  <a:schemeClr val="bg1"/>
                </a:solidFill>
              </a:rPr>
              <a:t>aka.ms/</a:t>
            </a:r>
            <a:r>
              <a:rPr lang="en-US" sz="2000" dirty="0" err="1">
                <a:solidFill>
                  <a:schemeClr val="bg1"/>
                </a:solidFill>
              </a:rPr>
              <a:t>cosmosdb</a:t>
            </a:r>
            <a:endParaRPr lang="en-US" sz="2000" dirty="0">
              <a:solidFill>
                <a:schemeClr val="bg1"/>
              </a:solidFill>
            </a:endParaRPr>
          </a:p>
          <a:p>
            <a:pPr lvl="1"/>
            <a:r>
              <a:rPr lang="en-US" sz="2000" dirty="0">
                <a:solidFill>
                  <a:schemeClr val="bg1"/>
                </a:solidFill>
              </a:rPr>
              <a:t>aka.ms/</a:t>
            </a:r>
            <a:r>
              <a:rPr lang="en-US" sz="2000" dirty="0" err="1">
                <a:solidFill>
                  <a:schemeClr val="bg1"/>
                </a:solidFill>
              </a:rPr>
              <a:t>cosmosdb</a:t>
            </a:r>
            <a:r>
              <a:rPr lang="en-US" sz="2000" dirty="0">
                <a:solidFill>
                  <a:schemeClr val="bg1"/>
                </a:solidFill>
              </a:rPr>
              <a:t>-Tables</a:t>
            </a:r>
          </a:p>
          <a:p>
            <a:pPr lvl="1"/>
            <a:r>
              <a:rPr lang="en-US" sz="2000" dirty="0">
                <a:solidFill>
                  <a:schemeClr val="bg1"/>
                </a:solidFill>
              </a:rPr>
              <a:t>aka.ms/</a:t>
            </a:r>
            <a:r>
              <a:rPr lang="en-US" sz="2000" dirty="0" err="1">
                <a:solidFill>
                  <a:schemeClr val="bg1"/>
                </a:solidFill>
              </a:rPr>
              <a:t>cosmosdb</a:t>
            </a:r>
            <a:r>
              <a:rPr lang="en-US" sz="2000" dirty="0">
                <a:solidFill>
                  <a:schemeClr val="bg1"/>
                </a:solidFill>
              </a:rPr>
              <a:t>-Graph</a:t>
            </a:r>
          </a:p>
          <a:p>
            <a:pPr lvl="1"/>
            <a:r>
              <a:rPr lang="en-US" sz="2000" dirty="0">
                <a:solidFill>
                  <a:schemeClr val="bg1"/>
                </a:solidFill>
              </a:rPr>
              <a:t>aka.ms/</a:t>
            </a:r>
            <a:r>
              <a:rPr lang="en-US" sz="2000" dirty="0" err="1">
                <a:solidFill>
                  <a:schemeClr val="bg1"/>
                </a:solidFill>
              </a:rPr>
              <a:t>cosmosdb</a:t>
            </a:r>
            <a:r>
              <a:rPr lang="en-US" sz="2000" dirty="0">
                <a:solidFill>
                  <a:schemeClr val="bg1"/>
                </a:solidFill>
              </a:rPr>
              <a:t>-MongoDB</a:t>
            </a:r>
          </a:p>
          <a:p>
            <a:pPr lvl="1"/>
            <a:r>
              <a:rPr lang="en-US" sz="2000" dirty="0">
                <a:solidFill>
                  <a:schemeClr val="bg1"/>
                </a:solidFill>
              </a:rPr>
              <a:t>aka.ms/</a:t>
            </a:r>
            <a:r>
              <a:rPr lang="en-US" sz="2000" dirty="0" err="1">
                <a:solidFill>
                  <a:schemeClr val="bg1"/>
                </a:solidFill>
              </a:rPr>
              <a:t>cosmosdb</a:t>
            </a:r>
            <a:r>
              <a:rPr lang="en-US" sz="2000" dirty="0">
                <a:solidFill>
                  <a:schemeClr val="bg1"/>
                </a:solidFill>
              </a:rPr>
              <a:t>-DocumentDB</a:t>
            </a:r>
          </a:p>
          <a:p>
            <a:pPr lvl="1"/>
            <a:r>
              <a:rPr lang="en-US" sz="2000" dirty="0">
                <a:solidFill>
                  <a:schemeClr val="bg1"/>
                </a:solidFill>
              </a:rPr>
              <a:t>cosmosdb.com/</a:t>
            </a:r>
            <a:r>
              <a:rPr lang="en-US" sz="2000" dirty="0" err="1">
                <a:solidFill>
                  <a:schemeClr val="bg1"/>
                </a:solidFill>
              </a:rPr>
              <a:t>capacityplanner</a:t>
            </a:r>
            <a:endParaRPr lang="en-US" sz="2000" dirty="0">
              <a:solidFill>
                <a:schemeClr val="bg1"/>
              </a:solidFill>
            </a:endParaRPr>
          </a:p>
          <a:p>
            <a:r>
              <a:rPr lang="en-US" sz="3200" dirty="0">
                <a:solidFill>
                  <a:schemeClr val="bg1"/>
                </a:solidFill>
              </a:rPr>
              <a:t>Download</a:t>
            </a:r>
          </a:p>
          <a:p>
            <a:pPr lvl="1"/>
            <a:r>
              <a:rPr lang="en-US" sz="2000" dirty="0">
                <a:solidFill>
                  <a:schemeClr val="bg1"/>
                </a:solidFill>
              </a:rPr>
              <a:t>aka.ms/</a:t>
            </a:r>
            <a:r>
              <a:rPr lang="en-US" sz="2000" dirty="0" err="1">
                <a:solidFill>
                  <a:schemeClr val="bg1"/>
                </a:solidFill>
              </a:rPr>
              <a:t>CosmosDB</a:t>
            </a:r>
            <a:r>
              <a:rPr lang="en-US" sz="2000" dirty="0">
                <a:solidFill>
                  <a:schemeClr val="bg1"/>
                </a:solidFill>
              </a:rPr>
              <a:t>-emulator</a:t>
            </a:r>
          </a:p>
          <a:p>
            <a:pPr lvl="0"/>
            <a:r>
              <a:rPr lang="en-US" sz="3200" dirty="0">
                <a:solidFill>
                  <a:schemeClr val="bg1"/>
                </a:solidFill>
              </a:rPr>
              <a:t>Re-visit Build session recordings on </a:t>
            </a:r>
            <a:r>
              <a:rPr lang="en-US" sz="3200" dirty="0">
                <a:solidFill>
                  <a:schemeClr val="bg1"/>
                </a:solidFill>
                <a:hlinkClick r:id="rId3"/>
              </a:rPr>
              <a:t>Channel 9</a:t>
            </a:r>
            <a:r>
              <a:rPr lang="en-US" sz="3200" dirty="0">
                <a:solidFill>
                  <a:schemeClr val="bg1"/>
                </a:solidFill>
              </a:rPr>
              <a:t>.</a:t>
            </a:r>
          </a:p>
          <a:p>
            <a:pPr lvl="0"/>
            <a:r>
              <a:rPr lang="en-US" sz="3200" dirty="0">
                <a:solidFill>
                  <a:schemeClr val="bg1"/>
                </a:solidFill>
              </a:rPr>
              <a:t>Continue your education at</a:t>
            </a:r>
            <a:br>
              <a:rPr lang="en-US" sz="3200" dirty="0">
                <a:solidFill>
                  <a:schemeClr val="bg1"/>
                </a:solidFill>
              </a:rPr>
            </a:br>
            <a:r>
              <a:rPr lang="en-US" sz="3200" dirty="0">
                <a:solidFill>
                  <a:schemeClr val="bg1"/>
                </a:solidFill>
                <a:hlinkClick r:id="rId4"/>
              </a:rPr>
              <a:t>Microsoft Virtual Academy</a:t>
            </a:r>
            <a:r>
              <a:rPr lang="en-US" sz="3200" dirty="0">
                <a:solidFill>
                  <a:schemeClr val="bg1"/>
                </a:solidFill>
              </a:rPr>
              <a:t> online.</a:t>
            </a:r>
          </a:p>
        </p:txBody>
      </p:sp>
      <p:sp>
        <p:nvSpPr>
          <p:cNvPr id="4" name="Rectangle 3"/>
          <p:cNvSpPr/>
          <p:nvPr/>
        </p:nvSpPr>
        <p:spPr>
          <a:xfrm>
            <a:off x="10173911" y="6031402"/>
            <a:ext cx="1989968" cy="1034129"/>
          </a:xfrm>
          <a:prstGeom prst="rect">
            <a:avLst/>
          </a:prstGeom>
        </p:spPr>
        <p:txBody>
          <a:bodyPr wrap="none" lIns="182880" tIns="146304" rIns="182880" bIns="146304">
            <a:spAutoFit/>
          </a:bodyPr>
          <a:lstStyle/>
          <a:p>
            <a:pPr algn="r"/>
            <a:r>
              <a:rPr lang="en-US" sz="2400" dirty="0">
                <a:solidFill>
                  <a:schemeClr val="bg1"/>
                </a:solidFill>
              </a:rPr>
              <a:t>#</a:t>
            </a:r>
            <a:r>
              <a:rPr lang="en-US" sz="2400" dirty="0" err="1">
                <a:solidFill>
                  <a:schemeClr val="bg1"/>
                </a:solidFill>
              </a:rPr>
              <a:t>MSBuild</a:t>
            </a:r>
            <a:endParaRPr lang="en-US" sz="2400" dirty="0">
              <a:solidFill>
                <a:schemeClr val="bg1"/>
              </a:solidFill>
            </a:endParaRPr>
          </a:p>
          <a:p>
            <a:pPr algn="r"/>
            <a:r>
              <a:rPr lang="en-US" sz="2400" dirty="0">
                <a:solidFill>
                  <a:schemeClr val="bg1"/>
                </a:solidFill>
              </a:rPr>
              <a:t>#</a:t>
            </a:r>
            <a:r>
              <a:rPr lang="en-US" sz="2400" dirty="0" err="1">
                <a:solidFill>
                  <a:schemeClr val="bg1"/>
                </a:solidFill>
              </a:rPr>
              <a:t>CosmosDB</a:t>
            </a:r>
            <a:endParaRPr lang="en-US" sz="2400" dirty="0">
              <a:solidFill>
                <a:schemeClr val="bg1"/>
              </a:solidFill>
            </a:endParaRPr>
          </a:p>
        </p:txBody>
      </p:sp>
    </p:spTree>
    <p:extLst>
      <p:ext uri="{BB962C8B-B14F-4D97-AF65-F5344CB8AC3E}">
        <p14:creationId xmlns:p14="http://schemas.microsoft.com/office/powerpoint/2010/main" val="6947233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0" name="Freeform 6">
            <a:extLst>
              <a:ext uri="{FF2B5EF4-FFF2-40B4-BE49-F238E27FC236}">
                <a16:creationId xmlns:a16="http://schemas.microsoft.com/office/drawing/2014/main" id="{89476262-8193-47C8-9A9B-A810C9FEE580}"/>
              </a:ext>
            </a:extLst>
          </p:cNvPr>
          <p:cNvSpPr>
            <a:spLocks noEditPoints="1"/>
          </p:cNvSpPr>
          <p:nvPr/>
        </p:nvSpPr>
        <p:spPr bwMode="auto">
          <a:xfrm>
            <a:off x="1563994" y="2112402"/>
            <a:ext cx="9501729" cy="4419990"/>
          </a:xfrm>
          <a:custGeom>
            <a:avLst/>
            <a:gdLst>
              <a:gd name="T0" fmla="*/ 2843 w 3260"/>
              <a:gd name="T1" fmla="*/ 1040 h 1694"/>
              <a:gd name="T2" fmla="*/ 2706 w 3260"/>
              <a:gd name="T3" fmla="*/ 1121 h 1694"/>
              <a:gd name="T4" fmla="*/ 3101 w 3260"/>
              <a:gd name="T5" fmla="*/ 1119 h 1694"/>
              <a:gd name="T6" fmla="*/ 1330 w 3260"/>
              <a:gd name="T7" fmla="*/ 153 h 1694"/>
              <a:gd name="T8" fmla="*/ 1357 w 3260"/>
              <a:gd name="T9" fmla="*/ 41 h 1694"/>
              <a:gd name="T10" fmla="*/ 1093 w 3260"/>
              <a:gd name="T11" fmla="*/ 175 h 1694"/>
              <a:gd name="T12" fmla="*/ 1115 w 3260"/>
              <a:gd name="T13" fmla="*/ 313 h 1694"/>
              <a:gd name="T14" fmla="*/ 1909 w 3260"/>
              <a:gd name="T15" fmla="*/ 55 h 1694"/>
              <a:gd name="T16" fmla="*/ 590 w 3260"/>
              <a:gd name="T17" fmla="*/ 24 h 1694"/>
              <a:gd name="T18" fmla="*/ 897 w 3260"/>
              <a:gd name="T19" fmla="*/ 944 h 1694"/>
              <a:gd name="T20" fmla="*/ 622 w 3260"/>
              <a:gd name="T21" fmla="*/ 717 h 1694"/>
              <a:gd name="T22" fmla="*/ 934 w 3260"/>
              <a:gd name="T23" fmla="*/ 526 h 1694"/>
              <a:gd name="T24" fmla="*/ 900 w 3260"/>
              <a:gd name="T25" fmla="*/ 310 h 1694"/>
              <a:gd name="T26" fmla="*/ 808 w 3260"/>
              <a:gd name="T27" fmla="*/ 172 h 1694"/>
              <a:gd name="T28" fmla="*/ 687 w 3260"/>
              <a:gd name="T29" fmla="*/ 121 h 1694"/>
              <a:gd name="T30" fmla="*/ 152 w 3260"/>
              <a:gd name="T31" fmla="*/ 11 h 1694"/>
              <a:gd name="T32" fmla="*/ 118 w 3260"/>
              <a:gd name="T33" fmla="*/ 222 h 1694"/>
              <a:gd name="T34" fmla="*/ 327 w 3260"/>
              <a:gd name="T35" fmla="*/ 321 h 1694"/>
              <a:gd name="T36" fmla="*/ 406 w 3260"/>
              <a:gd name="T37" fmla="*/ 761 h 1694"/>
              <a:gd name="T38" fmla="*/ 749 w 3260"/>
              <a:gd name="T39" fmla="*/ 1186 h 1694"/>
              <a:gd name="T40" fmla="*/ 886 w 3260"/>
              <a:gd name="T41" fmla="*/ 1643 h 1694"/>
              <a:gd name="T42" fmla="*/ 3236 w 3260"/>
              <a:gd name="T43" fmla="*/ 1515 h 1694"/>
              <a:gd name="T44" fmla="*/ 2763 w 3260"/>
              <a:gd name="T45" fmla="*/ 958 h 1694"/>
              <a:gd name="T46" fmla="*/ 2590 w 3260"/>
              <a:gd name="T47" fmla="*/ 854 h 1694"/>
              <a:gd name="T48" fmla="*/ 2698 w 3260"/>
              <a:gd name="T49" fmla="*/ 572 h 1694"/>
              <a:gd name="T50" fmla="*/ 2898 w 3260"/>
              <a:gd name="T51" fmla="*/ 132 h 1694"/>
              <a:gd name="T52" fmla="*/ 2300 w 3260"/>
              <a:gd name="T53" fmla="*/ 3 h 1694"/>
              <a:gd name="T54" fmla="*/ 1991 w 3260"/>
              <a:gd name="T55" fmla="*/ 151 h 1694"/>
              <a:gd name="T56" fmla="*/ 1720 w 3260"/>
              <a:gd name="T57" fmla="*/ 141 h 1694"/>
              <a:gd name="T58" fmla="*/ 1548 w 3260"/>
              <a:gd name="T59" fmla="*/ 310 h 1694"/>
              <a:gd name="T60" fmla="*/ 1697 w 3260"/>
              <a:gd name="T61" fmla="*/ 325 h 1694"/>
              <a:gd name="T62" fmla="*/ 1491 w 3260"/>
              <a:gd name="T63" fmla="*/ 562 h 1694"/>
              <a:gd name="T64" fmla="*/ 1768 w 3260"/>
              <a:gd name="T65" fmla="*/ 594 h 1694"/>
              <a:gd name="T66" fmla="*/ 1719 w 3260"/>
              <a:gd name="T67" fmla="*/ 686 h 1694"/>
              <a:gd name="T68" fmla="*/ 1682 w 3260"/>
              <a:gd name="T69" fmla="*/ 1394 h 1694"/>
              <a:gd name="T70" fmla="*/ 1850 w 3260"/>
              <a:gd name="T71" fmla="*/ 731 h 1694"/>
              <a:gd name="T72" fmla="*/ 2233 w 3260"/>
              <a:gd name="T73" fmla="*/ 809 h 1694"/>
              <a:gd name="T74" fmla="*/ 2002 w 3260"/>
              <a:gd name="T75" fmla="*/ 527 h 1694"/>
              <a:gd name="T76" fmla="*/ 2891 w 3260"/>
              <a:gd name="T77" fmla="*/ 1163 h 1694"/>
              <a:gd name="T78" fmla="*/ 2926 w 3260"/>
              <a:gd name="T79" fmla="*/ 1501 h 1694"/>
              <a:gd name="T80" fmla="*/ 293 w 3260"/>
              <a:gd name="T81" fmla="*/ 349 h 1694"/>
              <a:gd name="T82" fmla="*/ 2003 w 3260"/>
              <a:gd name="T83" fmla="*/ 1218 h 1694"/>
              <a:gd name="T84" fmla="*/ 1312 w 3260"/>
              <a:gd name="T85" fmla="*/ 233 h 1694"/>
              <a:gd name="T86" fmla="*/ 131 w 3260"/>
              <a:gd name="T87" fmla="*/ 226 h 1694"/>
              <a:gd name="T88" fmla="*/ 2836 w 3260"/>
              <a:gd name="T89" fmla="*/ 628 h 1694"/>
              <a:gd name="T90" fmla="*/ 2925 w 3260"/>
              <a:gd name="T91" fmla="*/ 1111 h 1694"/>
              <a:gd name="T92" fmla="*/ 2830 w 3260"/>
              <a:gd name="T93" fmla="*/ 367 h 1694"/>
              <a:gd name="T94" fmla="*/ 2757 w 3260"/>
              <a:gd name="T95" fmla="*/ 892 h 1694"/>
              <a:gd name="T96" fmla="*/ 2695 w 3260"/>
              <a:gd name="T97" fmla="*/ 1047 h 1694"/>
              <a:gd name="T98" fmla="*/ 2553 w 3260"/>
              <a:gd name="T99" fmla="*/ 1023 h 1694"/>
              <a:gd name="T100" fmla="*/ 1684 w 3260"/>
              <a:gd name="T101" fmla="*/ 276 h 1694"/>
              <a:gd name="T102" fmla="*/ 1744 w 3260"/>
              <a:gd name="T103" fmla="*/ 617 h 1694"/>
              <a:gd name="T104" fmla="*/ 1659 w 3260"/>
              <a:gd name="T105" fmla="*/ 156 h 1694"/>
              <a:gd name="T106" fmla="*/ 1937 w 3260"/>
              <a:gd name="T107" fmla="*/ 121 h 1694"/>
              <a:gd name="T108" fmla="*/ 940 w 3260"/>
              <a:gd name="T109" fmla="*/ 505 h 1694"/>
              <a:gd name="T110" fmla="*/ 175 w 3260"/>
              <a:gd name="T111" fmla="*/ 174 h 1694"/>
              <a:gd name="T112" fmla="*/ 1009 w 3260"/>
              <a:gd name="T113" fmla="*/ 1028 h 1694"/>
              <a:gd name="T114" fmla="*/ 1009 w 3260"/>
              <a:gd name="T115" fmla="*/ 492 h 1694"/>
              <a:gd name="T116" fmla="*/ 1464 w 3260"/>
              <a:gd name="T117" fmla="*/ 394 h 1694"/>
              <a:gd name="T118" fmla="*/ 930 w 3260"/>
              <a:gd name="T119" fmla="*/ 34 h 1694"/>
              <a:gd name="T120" fmla="*/ 884 w 3260"/>
              <a:gd name="T121" fmla="*/ 92 h 1694"/>
              <a:gd name="T122" fmla="*/ 956 w 3260"/>
              <a:gd name="T123" fmla="*/ 188 h 1694"/>
              <a:gd name="T124" fmla="*/ 950 w 3260"/>
              <a:gd name="T125" fmla="*/ 10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0" h="1694">
                <a:moveTo>
                  <a:pt x="2796" y="665"/>
                </a:moveTo>
                <a:cubicBezTo>
                  <a:pt x="2795" y="664"/>
                  <a:pt x="2795" y="664"/>
                  <a:pt x="2795" y="664"/>
                </a:cubicBezTo>
                <a:cubicBezTo>
                  <a:pt x="2794" y="665"/>
                  <a:pt x="2794" y="665"/>
                  <a:pt x="2794" y="665"/>
                </a:cubicBezTo>
                <a:cubicBezTo>
                  <a:pt x="2795" y="666"/>
                  <a:pt x="2795" y="666"/>
                  <a:pt x="2795" y="666"/>
                </a:cubicBezTo>
                <a:lnTo>
                  <a:pt x="2796" y="665"/>
                </a:lnTo>
                <a:close/>
                <a:moveTo>
                  <a:pt x="2760" y="1091"/>
                </a:moveTo>
                <a:cubicBezTo>
                  <a:pt x="2759" y="1090"/>
                  <a:pt x="2759" y="1090"/>
                  <a:pt x="2759" y="1090"/>
                </a:cubicBezTo>
                <a:cubicBezTo>
                  <a:pt x="2758" y="1089"/>
                  <a:pt x="2758" y="1089"/>
                  <a:pt x="2758" y="1089"/>
                </a:cubicBezTo>
                <a:cubicBezTo>
                  <a:pt x="2759" y="1088"/>
                  <a:pt x="2759" y="1088"/>
                  <a:pt x="2759" y="1088"/>
                </a:cubicBezTo>
                <a:cubicBezTo>
                  <a:pt x="2760" y="1087"/>
                  <a:pt x="2760" y="1087"/>
                  <a:pt x="2760" y="1087"/>
                </a:cubicBezTo>
                <a:cubicBezTo>
                  <a:pt x="2761" y="1086"/>
                  <a:pt x="2761" y="1086"/>
                  <a:pt x="2761" y="1086"/>
                </a:cubicBezTo>
                <a:cubicBezTo>
                  <a:pt x="2761" y="1087"/>
                  <a:pt x="2761" y="1087"/>
                  <a:pt x="2761" y="1087"/>
                </a:cubicBezTo>
                <a:cubicBezTo>
                  <a:pt x="2761" y="1086"/>
                  <a:pt x="2761" y="1086"/>
                  <a:pt x="2761" y="1086"/>
                </a:cubicBezTo>
                <a:cubicBezTo>
                  <a:pt x="2760" y="1085"/>
                  <a:pt x="2760" y="1085"/>
                  <a:pt x="2760" y="1085"/>
                </a:cubicBezTo>
                <a:cubicBezTo>
                  <a:pt x="2760" y="1083"/>
                  <a:pt x="2760" y="1083"/>
                  <a:pt x="2760" y="1083"/>
                </a:cubicBezTo>
                <a:cubicBezTo>
                  <a:pt x="2759" y="1083"/>
                  <a:pt x="2759" y="1083"/>
                  <a:pt x="2759" y="1083"/>
                </a:cubicBezTo>
                <a:cubicBezTo>
                  <a:pt x="2758" y="1084"/>
                  <a:pt x="2758" y="1084"/>
                  <a:pt x="2758" y="1084"/>
                </a:cubicBezTo>
                <a:cubicBezTo>
                  <a:pt x="2758" y="1087"/>
                  <a:pt x="2758" y="1087"/>
                  <a:pt x="2758" y="1087"/>
                </a:cubicBezTo>
                <a:cubicBezTo>
                  <a:pt x="2757" y="1090"/>
                  <a:pt x="2757" y="1090"/>
                  <a:pt x="2757" y="1090"/>
                </a:cubicBezTo>
                <a:cubicBezTo>
                  <a:pt x="2755" y="1093"/>
                  <a:pt x="2755" y="1093"/>
                  <a:pt x="2755" y="1093"/>
                </a:cubicBezTo>
                <a:cubicBezTo>
                  <a:pt x="2755" y="1095"/>
                  <a:pt x="2755" y="1095"/>
                  <a:pt x="2755" y="1095"/>
                </a:cubicBezTo>
                <a:cubicBezTo>
                  <a:pt x="2756" y="1095"/>
                  <a:pt x="2756" y="1095"/>
                  <a:pt x="2756" y="1095"/>
                </a:cubicBezTo>
                <a:cubicBezTo>
                  <a:pt x="2758" y="1095"/>
                  <a:pt x="2758" y="1095"/>
                  <a:pt x="2758" y="1095"/>
                </a:cubicBezTo>
                <a:cubicBezTo>
                  <a:pt x="2759" y="1093"/>
                  <a:pt x="2759" y="1093"/>
                  <a:pt x="2759" y="1093"/>
                </a:cubicBezTo>
                <a:cubicBezTo>
                  <a:pt x="2760" y="1092"/>
                  <a:pt x="2760" y="1092"/>
                  <a:pt x="2760" y="1092"/>
                </a:cubicBezTo>
                <a:cubicBezTo>
                  <a:pt x="2761" y="1091"/>
                  <a:pt x="2761" y="1091"/>
                  <a:pt x="2761" y="1091"/>
                </a:cubicBezTo>
                <a:lnTo>
                  <a:pt x="2760" y="1091"/>
                </a:lnTo>
                <a:close/>
                <a:moveTo>
                  <a:pt x="2801" y="1122"/>
                </a:moveTo>
                <a:cubicBezTo>
                  <a:pt x="2800" y="1121"/>
                  <a:pt x="2800" y="1121"/>
                  <a:pt x="2800" y="1121"/>
                </a:cubicBezTo>
                <a:cubicBezTo>
                  <a:pt x="2799" y="1122"/>
                  <a:pt x="2799" y="1122"/>
                  <a:pt x="2799" y="1122"/>
                </a:cubicBezTo>
                <a:cubicBezTo>
                  <a:pt x="2800" y="1123"/>
                  <a:pt x="2800" y="1123"/>
                  <a:pt x="2800" y="1123"/>
                </a:cubicBezTo>
                <a:lnTo>
                  <a:pt x="2801" y="1122"/>
                </a:lnTo>
                <a:close/>
                <a:moveTo>
                  <a:pt x="2756" y="1128"/>
                </a:moveTo>
                <a:cubicBezTo>
                  <a:pt x="2757" y="1127"/>
                  <a:pt x="2757" y="1127"/>
                  <a:pt x="2757" y="1127"/>
                </a:cubicBezTo>
                <a:cubicBezTo>
                  <a:pt x="2759" y="1126"/>
                  <a:pt x="2759" y="1126"/>
                  <a:pt x="2759" y="1126"/>
                </a:cubicBezTo>
                <a:cubicBezTo>
                  <a:pt x="2757" y="1126"/>
                  <a:pt x="2757" y="1126"/>
                  <a:pt x="2757" y="1126"/>
                </a:cubicBezTo>
                <a:lnTo>
                  <a:pt x="2756" y="1128"/>
                </a:lnTo>
                <a:close/>
                <a:moveTo>
                  <a:pt x="2759" y="1143"/>
                </a:moveTo>
                <a:cubicBezTo>
                  <a:pt x="2758" y="1145"/>
                  <a:pt x="2758" y="1145"/>
                  <a:pt x="2758" y="1145"/>
                </a:cubicBezTo>
                <a:cubicBezTo>
                  <a:pt x="2759" y="1145"/>
                  <a:pt x="2759" y="1145"/>
                  <a:pt x="2759" y="1145"/>
                </a:cubicBezTo>
                <a:cubicBezTo>
                  <a:pt x="2760" y="1143"/>
                  <a:pt x="2760" y="1143"/>
                  <a:pt x="2760" y="1143"/>
                </a:cubicBezTo>
                <a:lnTo>
                  <a:pt x="2759" y="1143"/>
                </a:lnTo>
                <a:close/>
                <a:moveTo>
                  <a:pt x="2759" y="1150"/>
                </a:moveTo>
                <a:cubicBezTo>
                  <a:pt x="2760" y="1148"/>
                  <a:pt x="2760" y="1148"/>
                  <a:pt x="2760" y="1148"/>
                </a:cubicBezTo>
                <a:cubicBezTo>
                  <a:pt x="2759" y="1147"/>
                  <a:pt x="2759" y="1147"/>
                  <a:pt x="2759" y="1147"/>
                </a:cubicBezTo>
                <a:cubicBezTo>
                  <a:pt x="2757" y="1148"/>
                  <a:pt x="2757" y="1148"/>
                  <a:pt x="2757" y="1148"/>
                </a:cubicBezTo>
                <a:cubicBezTo>
                  <a:pt x="2758" y="1148"/>
                  <a:pt x="2758" y="1148"/>
                  <a:pt x="2758" y="1148"/>
                </a:cubicBezTo>
                <a:cubicBezTo>
                  <a:pt x="2755" y="1150"/>
                  <a:pt x="2755" y="1150"/>
                  <a:pt x="2755" y="1150"/>
                </a:cubicBezTo>
                <a:cubicBezTo>
                  <a:pt x="2753" y="1151"/>
                  <a:pt x="2753" y="1151"/>
                  <a:pt x="2753" y="1151"/>
                </a:cubicBezTo>
                <a:cubicBezTo>
                  <a:pt x="2755" y="1152"/>
                  <a:pt x="2755" y="1152"/>
                  <a:pt x="2755" y="1152"/>
                </a:cubicBezTo>
                <a:lnTo>
                  <a:pt x="2759" y="1150"/>
                </a:lnTo>
                <a:close/>
                <a:moveTo>
                  <a:pt x="2829" y="645"/>
                </a:moveTo>
                <a:cubicBezTo>
                  <a:pt x="2832" y="646"/>
                  <a:pt x="2832" y="646"/>
                  <a:pt x="2832" y="646"/>
                </a:cubicBezTo>
                <a:cubicBezTo>
                  <a:pt x="2833" y="648"/>
                  <a:pt x="2833" y="648"/>
                  <a:pt x="2833" y="648"/>
                </a:cubicBezTo>
                <a:cubicBezTo>
                  <a:pt x="2834" y="647"/>
                  <a:pt x="2834" y="647"/>
                  <a:pt x="2834" y="647"/>
                </a:cubicBezTo>
                <a:cubicBezTo>
                  <a:pt x="2835" y="644"/>
                  <a:pt x="2835" y="644"/>
                  <a:pt x="2835" y="644"/>
                </a:cubicBezTo>
                <a:cubicBezTo>
                  <a:pt x="2837" y="642"/>
                  <a:pt x="2837" y="642"/>
                  <a:pt x="2837" y="642"/>
                </a:cubicBezTo>
                <a:cubicBezTo>
                  <a:pt x="2838" y="640"/>
                  <a:pt x="2838" y="640"/>
                  <a:pt x="2838" y="640"/>
                </a:cubicBezTo>
                <a:cubicBezTo>
                  <a:pt x="2837" y="640"/>
                  <a:pt x="2837" y="640"/>
                  <a:pt x="2837" y="640"/>
                </a:cubicBezTo>
                <a:cubicBezTo>
                  <a:pt x="2836" y="638"/>
                  <a:pt x="2836" y="638"/>
                  <a:pt x="2836" y="638"/>
                </a:cubicBezTo>
                <a:cubicBezTo>
                  <a:pt x="2834" y="636"/>
                  <a:pt x="2834" y="636"/>
                  <a:pt x="2834" y="636"/>
                </a:cubicBezTo>
                <a:cubicBezTo>
                  <a:pt x="2833" y="636"/>
                  <a:pt x="2833" y="636"/>
                  <a:pt x="2833" y="636"/>
                </a:cubicBezTo>
                <a:cubicBezTo>
                  <a:pt x="2831" y="635"/>
                  <a:pt x="2831" y="635"/>
                  <a:pt x="2831" y="635"/>
                </a:cubicBezTo>
                <a:cubicBezTo>
                  <a:pt x="2829" y="635"/>
                  <a:pt x="2829" y="635"/>
                  <a:pt x="2829" y="635"/>
                </a:cubicBezTo>
                <a:cubicBezTo>
                  <a:pt x="2826" y="637"/>
                  <a:pt x="2826" y="637"/>
                  <a:pt x="2826" y="637"/>
                </a:cubicBezTo>
                <a:cubicBezTo>
                  <a:pt x="2826" y="638"/>
                  <a:pt x="2826" y="638"/>
                  <a:pt x="2826" y="638"/>
                </a:cubicBezTo>
                <a:cubicBezTo>
                  <a:pt x="2825" y="640"/>
                  <a:pt x="2825" y="640"/>
                  <a:pt x="2825" y="640"/>
                </a:cubicBezTo>
                <a:cubicBezTo>
                  <a:pt x="2823" y="640"/>
                  <a:pt x="2823" y="640"/>
                  <a:pt x="2823" y="640"/>
                </a:cubicBezTo>
                <a:cubicBezTo>
                  <a:pt x="2822" y="642"/>
                  <a:pt x="2822" y="642"/>
                  <a:pt x="2822" y="642"/>
                </a:cubicBezTo>
                <a:cubicBezTo>
                  <a:pt x="2821" y="641"/>
                  <a:pt x="2821" y="641"/>
                  <a:pt x="2821" y="641"/>
                </a:cubicBezTo>
                <a:cubicBezTo>
                  <a:pt x="2820" y="639"/>
                  <a:pt x="2820" y="639"/>
                  <a:pt x="2820" y="639"/>
                </a:cubicBezTo>
                <a:cubicBezTo>
                  <a:pt x="2819" y="639"/>
                  <a:pt x="2819" y="639"/>
                  <a:pt x="2819" y="639"/>
                </a:cubicBezTo>
                <a:cubicBezTo>
                  <a:pt x="2816" y="642"/>
                  <a:pt x="2816" y="642"/>
                  <a:pt x="2816" y="642"/>
                </a:cubicBezTo>
                <a:cubicBezTo>
                  <a:pt x="2816" y="643"/>
                  <a:pt x="2816" y="643"/>
                  <a:pt x="2816" y="643"/>
                </a:cubicBezTo>
                <a:cubicBezTo>
                  <a:pt x="2814" y="645"/>
                  <a:pt x="2814" y="645"/>
                  <a:pt x="2814" y="645"/>
                </a:cubicBezTo>
                <a:cubicBezTo>
                  <a:pt x="2814" y="647"/>
                  <a:pt x="2814" y="647"/>
                  <a:pt x="2814" y="647"/>
                </a:cubicBezTo>
                <a:cubicBezTo>
                  <a:pt x="2817" y="647"/>
                  <a:pt x="2817" y="647"/>
                  <a:pt x="2817" y="647"/>
                </a:cubicBezTo>
                <a:cubicBezTo>
                  <a:pt x="2817" y="649"/>
                  <a:pt x="2817" y="649"/>
                  <a:pt x="2817" y="649"/>
                </a:cubicBezTo>
                <a:cubicBezTo>
                  <a:pt x="2817" y="650"/>
                  <a:pt x="2817" y="650"/>
                  <a:pt x="2817" y="650"/>
                </a:cubicBezTo>
                <a:cubicBezTo>
                  <a:pt x="2817" y="651"/>
                  <a:pt x="2817" y="651"/>
                  <a:pt x="2817" y="651"/>
                </a:cubicBezTo>
                <a:cubicBezTo>
                  <a:pt x="2818" y="653"/>
                  <a:pt x="2818" y="653"/>
                  <a:pt x="2818" y="653"/>
                </a:cubicBezTo>
                <a:cubicBezTo>
                  <a:pt x="2821" y="654"/>
                  <a:pt x="2821" y="654"/>
                  <a:pt x="2821" y="654"/>
                </a:cubicBezTo>
                <a:cubicBezTo>
                  <a:pt x="2821" y="655"/>
                  <a:pt x="2821" y="655"/>
                  <a:pt x="2821" y="655"/>
                </a:cubicBezTo>
                <a:cubicBezTo>
                  <a:pt x="2821" y="655"/>
                  <a:pt x="2821" y="655"/>
                  <a:pt x="2821" y="655"/>
                </a:cubicBezTo>
                <a:cubicBezTo>
                  <a:pt x="2822" y="655"/>
                  <a:pt x="2822" y="655"/>
                  <a:pt x="2822" y="655"/>
                </a:cubicBezTo>
                <a:cubicBezTo>
                  <a:pt x="2823" y="655"/>
                  <a:pt x="2823" y="655"/>
                  <a:pt x="2823" y="655"/>
                </a:cubicBezTo>
                <a:cubicBezTo>
                  <a:pt x="2824" y="655"/>
                  <a:pt x="2824" y="655"/>
                  <a:pt x="2824" y="655"/>
                </a:cubicBezTo>
                <a:cubicBezTo>
                  <a:pt x="2824" y="654"/>
                  <a:pt x="2824" y="654"/>
                  <a:pt x="2824" y="654"/>
                </a:cubicBezTo>
                <a:cubicBezTo>
                  <a:pt x="2822" y="652"/>
                  <a:pt x="2822" y="652"/>
                  <a:pt x="2822" y="652"/>
                </a:cubicBezTo>
                <a:cubicBezTo>
                  <a:pt x="2823" y="650"/>
                  <a:pt x="2823" y="650"/>
                  <a:pt x="2823" y="650"/>
                </a:cubicBezTo>
                <a:cubicBezTo>
                  <a:pt x="2824" y="647"/>
                  <a:pt x="2824" y="647"/>
                  <a:pt x="2824" y="647"/>
                </a:cubicBezTo>
                <a:cubicBezTo>
                  <a:pt x="2826" y="645"/>
                  <a:pt x="2826" y="645"/>
                  <a:pt x="2826" y="645"/>
                </a:cubicBezTo>
                <a:cubicBezTo>
                  <a:pt x="2827" y="644"/>
                  <a:pt x="2827" y="644"/>
                  <a:pt x="2827" y="644"/>
                </a:cubicBezTo>
                <a:lnTo>
                  <a:pt x="2829" y="645"/>
                </a:lnTo>
                <a:close/>
                <a:moveTo>
                  <a:pt x="2719" y="1139"/>
                </a:moveTo>
                <a:cubicBezTo>
                  <a:pt x="2721" y="1139"/>
                  <a:pt x="2721" y="1139"/>
                  <a:pt x="2721" y="1139"/>
                </a:cubicBezTo>
                <a:cubicBezTo>
                  <a:pt x="2723" y="1141"/>
                  <a:pt x="2723" y="1141"/>
                  <a:pt x="2723" y="1141"/>
                </a:cubicBezTo>
                <a:cubicBezTo>
                  <a:pt x="2725" y="1141"/>
                  <a:pt x="2725" y="1141"/>
                  <a:pt x="2725" y="1141"/>
                </a:cubicBezTo>
                <a:cubicBezTo>
                  <a:pt x="2726" y="1144"/>
                  <a:pt x="2726" y="1144"/>
                  <a:pt x="2726" y="1144"/>
                </a:cubicBezTo>
                <a:cubicBezTo>
                  <a:pt x="2729" y="1145"/>
                  <a:pt x="2729" y="1145"/>
                  <a:pt x="2729" y="1145"/>
                </a:cubicBezTo>
                <a:cubicBezTo>
                  <a:pt x="2732" y="1144"/>
                  <a:pt x="2732" y="1144"/>
                  <a:pt x="2732" y="1144"/>
                </a:cubicBezTo>
                <a:cubicBezTo>
                  <a:pt x="2734" y="1143"/>
                  <a:pt x="2734" y="1143"/>
                  <a:pt x="2734" y="1143"/>
                </a:cubicBezTo>
                <a:cubicBezTo>
                  <a:pt x="2734" y="1142"/>
                  <a:pt x="2734" y="1142"/>
                  <a:pt x="2734" y="1142"/>
                </a:cubicBezTo>
                <a:cubicBezTo>
                  <a:pt x="2732" y="1140"/>
                  <a:pt x="2732" y="1140"/>
                  <a:pt x="2732" y="1140"/>
                </a:cubicBezTo>
                <a:cubicBezTo>
                  <a:pt x="2731" y="1137"/>
                  <a:pt x="2731" y="1137"/>
                  <a:pt x="2731" y="1137"/>
                </a:cubicBezTo>
                <a:cubicBezTo>
                  <a:pt x="2729" y="1137"/>
                  <a:pt x="2729" y="1137"/>
                  <a:pt x="2729" y="1137"/>
                </a:cubicBezTo>
                <a:cubicBezTo>
                  <a:pt x="2728" y="1136"/>
                  <a:pt x="2728" y="1136"/>
                  <a:pt x="2728" y="1136"/>
                </a:cubicBezTo>
                <a:cubicBezTo>
                  <a:pt x="2726" y="1134"/>
                  <a:pt x="2726" y="1134"/>
                  <a:pt x="2726" y="1134"/>
                </a:cubicBezTo>
                <a:cubicBezTo>
                  <a:pt x="2724" y="1136"/>
                  <a:pt x="2724" y="1136"/>
                  <a:pt x="2724" y="1136"/>
                </a:cubicBezTo>
                <a:cubicBezTo>
                  <a:pt x="2722" y="1136"/>
                  <a:pt x="2722" y="1136"/>
                  <a:pt x="2722" y="1136"/>
                </a:cubicBezTo>
                <a:cubicBezTo>
                  <a:pt x="2719" y="1133"/>
                  <a:pt x="2719" y="1133"/>
                  <a:pt x="2719" y="1133"/>
                </a:cubicBezTo>
                <a:cubicBezTo>
                  <a:pt x="2715" y="1136"/>
                  <a:pt x="2715" y="1136"/>
                  <a:pt x="2715" y="1136"/>
                </a:cubicBezTo>
                <a:cubicBezTo>
                  <a:pt x="2715" y="1137"/>
                  <a:pt x="2715" y="1137"/>
                  <a:pt x="2715" y="1137"/>
                </a:cubicBezTo>
                <a:cubicBezTo>
                  <a:pt x="2716" y="1139"/>
                  <a:pt x="2716" y="1139"/>
                  <a:pt x="2716" y="1139"/>
                </a:cubicBezTo>
                <a:lnTo>
                  <a:pt x="2719" y="1139"/>
                </a:lnTo>
                <a:close/>
                <a:moveTo>
                  <a:pt x="2833" y="633"/>
                </a:moveTo>
                <a:cubicBezTo>
                  <a:pt x="2833" y="632"/>
                  <a:pt x="2833" y="632"/>
                  <a:pt x="2833" y="632"/>
                </a:cubicBezTo>
                <a:cubicBezTo>
                  <a:pt x="2831" y="632"/>
                  <a:pt x="2831" y="632"/>
                  <a:pt x="2831" y="632"/>
                </a:cubicBezTo>
                <a:cubicBezTo>
                  <a:pt x="2830" y="634"/>
                  <a:pt x="2830" y="634"/>
                  <a:pt x="2830" y="634"/>
                </a:cubicBezTo>
                <a:cubicBezTo>
                  <a:pt x="2831" y="634"/>
                  <a:pt x="2831" y="634"/>
                  <a:pt x="2831" y="634"/>
                </a:cubicBezTo>
                <a:lnTo>
                  <a:pt x="2833" y="633"/>
                </a:lnTo>
                <a:close/>
                <a:moveTo>
                  <a:pt x="2810" y="685"/>
                </a:moveTo>
                <a:cubicBezTo>
                  <a:pt x="2810" y="683"/>
                  <a:pt x="2810" y="683"/>
                  <a:pt x="2810" y="683"/>
                </a:cubicBezTo>
                <a:cubicBezTo>
                  <a:pt x="2809" y="682"/>
                  <a:pt x="2809" y="682"/>
                  <a:pt x="2809" y="682"/>
                </a:cubicBezTo>
                <a:cubicBezTo>
                  <a:pt x="2809" y="684"/>
                  <a:pt x="2809" y="684"/>
                  <a:pt x="2809" y="684"/>
                </a:cubicBezTo>
                <a:cubicBezTo>
                  <a:pt x="2809" y="687"/>
                  <a:pt x="2809" y="687"/>
                  <a:pt x="2809" y="687"/>
                </a:cubicBezTo>
                <a:cubicBezTo>
                  <a:pt x="2810" y="687"/>
                  <a:pt x="2810" y="687"/>
                  <a:pt x="2810" y="687"/>
                </a:cubicBezTo>
                <a:lnTo>
                  <a:pt x="2810" y="685"/>
                </a:lnTo>
                <a:close/>
                <a:moveTo>
                  <a:pt x="2803" y="1044"/>
                </a:moveTo>
                <a:cubicBezTo>
                  <a:pt x="2802" y="1044"/>
                  <a:pt x="2802" y="1044"/>
                  <a:pt x="2802" y="1044"/>
                </a:cubicBezTo>
                <a:cubicBezTo>
                  <a:pt x="2801" y="1045"/>
                  <a:pt x="2801" y="1045"/>
                  <a:pt x="2801" y="1045"/>
                </a:cubicBezTo>
                <a:cubicBezTo>
                  <a:pt x="2803" y="1046"/>
                  <a:pt x="2803" y="1046"/>
                  <a:pt x="2803" y="1046"/>
                </a:cubicBezTo>
                <a:lnTo>
                  <a:pt x="2803" y="1044"/>
                </a:lnTo>
                <a:close/>
                <a:moveTo>
                  <a:pt x="2818" y="1026"/>
                </a:moveTo>
                <a:cubicBezTo>
                  <a:pt x="2819" y="1022"/>
                  <a:pt x="2819" y="1022"/>
                  <a:pt x="2819" y="1022"/>
                </a:cubicBezTo>
                <a:cubicBezTo>
                  <a:pt x="2819" y="1021"/>
                  <a:pt x="2819" y="1021"/>
                  <a:pt x="2819" y="1021"/>
                </a:cubicBezTo>
                <a:cubicBezTo>
                  <a:pt x="2818" y="1019"/>
                  <a:pt x="2818" y="1019"/>
                  <a:pt x="2818" y="1019"/>
                </a:cubicBezTo>
                <a:cubicBezTo>
                  <a:pt x="2815" y="1021"/>
                  <a:pt x="2815" y="1021"/>
                  <a:pt x="2815" y="1021"/>
                </a:cubicBezTo>
                <a:cubicBezTo>
                  <a:pt x="2812" y="1022"/>
                  <a:pt x="2812" y="1022"/>
                  <a:pt x="2812" y="1022"/>
                </a:cubicBezTo>
                <a:cubicBezTo>
                  <a:pt x="2812" y="1024"/>
                  <a:pt x="2812" y="1024"/>
                  <a:pt x="2812" y="1024"/>
                </a:cubicBezTo>
                <a:cubicBezTo>
                  <a:pt x="2813" y="1024"/>
                  <a:pt x="2813" y="1024"/>
                  <a:pt x="2813" y="1024"/>
                </a:cubicBezTo>
                <a:cubicBezTo>
                  <a:pt x="2812" y="1025"/>
                  <a:pt x="2812" y="1025"/>
                  <a:pt x="2812" y="1025"/>
                </a:cubicBezTo>
                <a:cubicBezTo>
                  <a:pt x="2810" y="1025"/>
                  <a:pt x="2810" y="1025"/>
                  <a:pt x="2810" y="1025"/>
                </a:cubicBezTo>
                <a:cubicBezTo>
                  <a:pt x="2809" y="1027"/>
                  <a:pt x="2809" y="1027"/>
                  <a:pt x="2809" y="1027"/>
                </a:cubicBezTo>
                <a:cubicBezTo>
                  <a:pt x="2808" y="1027"/>
                  <a:pt x="2808" y="1027"/>
                  <a:pt x="2808" y="1027"/>
                </a:cubicBezTo>
                <a:cubicBezTo>
                  <a:pt x="2807" y="1026"/>
                  <a:pt x="2807" y="1026"/>
                  <a:pt x="2807" y="1026"/>
                </a:cubicBezTo>
                <a:cubicBezTo>
                  <a:pt x="2809" y="1024"/>
                  <a:pt x="2809" y="1024"/>
                  <a:pt x="2809" y="1024"/>
                </a:cubicBezTo>
                <a:cubicBezTo>
                  <a:pt x="2810" y="1024"/>
                  <a:pt x="2810" y="1024"/>
                  <a:pt x="2810" y="1024"/>
                </a:cubicBezTo>
                <a:cubicBezTo>
                  <a:pt x="2811" y="1021"/>
                  <a:pt x="2811" y="1021"/>
                  <a:pt x="2811" y="1021"/>
                </a:cubicBezTo>
                <a:cubicBezTo>
                  <a:pt x="2811" y="1018"/>
                  <a:pt x="2811" y="1018"/>
                  <a:pt x="2811" y="1018"/>
                </a:cubicBezTo>
                <a:cubicBezTo>
                  <a:pt x="2809" y="1018"/>
                  <a:pt x="2809" y="1018"/>
                  <a:pt x="2809" y="1018"/>
                </a:cubicBezTo>
                <a:cubicBezTo>
                  <a:pt x="2809" y="1017"/>
                  <a:pt x="2809" y="1017"/>
                  <a:pt x="2809" y="1017"/>
                </a:cubicBezTo>
                <a:cubicBezTo>
                  <a:pt x="2811" y="1015"/>
                  <a:pt x="2811" y="1015"/>
                  <a:pt x="2811" y="1015"/>
                </a:cubicBezTo>
                <a:cubicBezTo>
                  <a:pt x="2811" y="1013"/>
                  <a:pt x="2811" y="1013"/>
                  <a:pt x="2811" y="1013"/>
                </a:cubicBezTo>
                <a:cubicBezTo>
                  <a:pt x="2810" y="1014"/>
                  <a:pt x="2810" y="1014"/>
                  <a:pt x="2810" y="1014"/>
                </a:cubicBezTo>
                <a:cubicBezTo>
                  <a:pt x="2807" y="1017"/>
                  <a:pt x="2807" y="1017"/>
                  <a:pt x="2807" y="1017"/>
                </a:cubicBezTo>
                <a:cubicBezTo>
                  <a:pt x="2806" y="1019"/>
                  <a:pt x="2806" y="1019"/>
                  <a:pt x="2806" y="1019"/>
                </a:cubicBezTo>
                <a:cubicBezTo>
                  <a:pt x="2806" y="1022"/>
                  <a:pt x="2806" y="1022"/>
                  <a:pt x="2806" y="1022"/>
                </a:cubicBezTo>
                <a:cubicBezTo>
                  <a:pt x="2805" y="1023"/>
                  <a:pt x="2805" y="1023"/>
                  <a:pt x="2805" y="1023"/>
                </a:cubicBezTo>
                <a:cubicBezTo>
                  <a:pt x="2804" y="1025"/>
                  <a:pt x="2804" y="1025"/>
                  <a:pt x="2804" y="1025"/>
                </a:cubicBezTo>
                <a:cubicBezTo>
                  <a:pt x="2805" y="1027"/>
                  <a:pt x="2805" y="1027"/>
                  <a:pt x="2805" y="1027"/>
                </a:cubicBezTo>
                <a:cubicBezTo>
                  <a:pt x="2807" y="1029"/>
                  <a:pt x="2807" y="1029"/>
                  <a:pt x="2807" y="1029"/>
                </a:cubicBezTo>
                <a:cubicBezTo>
                  <a:pt x="2806" y="1030"/>
                  <a:pt x="2806" y="1030"/>
                  <a:pt x="2806" y="1030"/>
                </a:cubicBezTo>
                <a:cubicBezTo>
                  <a:pt x="2805" y="1032"/>
                  <a:pt x="2805" y="1032"/>
                  <a:pt x="2805" y="1032"/>
                </a:cubicBezTo>
                <a:cubicBezTo>
                  <a:pt x="2807" y="1034"/>
                  <a:pt x="2807" y="1034"/>
                  <a:pt x="2807" y="1034"/>
                </a:cubicBezTo>
                <a:cubicBezTo>
                  <a:pt x="2807" y="1035"/>
                  <a:pt x="2807" y="1035"/>
                  <a:pt x="2807" y="1035"/>
                </a:cubicBezTo>
                <a:cubicBezTo>
                  <a:pt x="2808" y="1036"/>
                  <a:pt x="2808" y="1036"/>
                  <a:pt x="2808" y="1036"/>
                </a:cubicBezTo>
                <a:cubicBezTo>
                  <a:pt x="2807" y="1038"/>
                  <a:pt x="2807" y="1038"/>
                  <a:pt x="2807" y="1038"/>
                </a:cubicBezTo>
                <a:cubicBezTo>
                  <a:pt x="2808" y="1041"/>
                  <a:pt x="2808" y="1041"/>
                  <a:pt x="2808" y="1041"/>
                </a:cubicBezTo>
                <a:cubicBezTo>
                  <a:pt x="2810" y="1042"/>
                  <a:pt x="2810" y="1042"/>
                  <a:pt x="2810" y="1042"/>
                </a:cubicBezTo>
                <a:cubicBezTo>
                  <a:pt x="2812" y="1045"/>
                  <a:pt x="2812" y="1045"/>
                  <a:pt x="2812" y="1045"/>
                </a:cubicBezTo>
                <a:cubicBezTo>
                  <a:pt x="2813" y="1046"/>
                  <a:pt x="2813" y="1046"/>
                  <a:pt x="2813" y="1046"/>
                </a:cubicBezTo>
                <a:cubicBezTo>
                  <a:pt x="2814" y="1048"/>
                  <a:pt x="2814" y="1048"/>
                  <a:pt x="2814" y="1048"/>
                </a:cubicBezTo>
                <a:cubicBezTo>
                  <a:pt x="2814" y="1046"/>
                  <a:pt x="2814" y="1046"/>
                  <a:pt x="2814" y="1046"/>
                </a:cubicBezTo>
                <a:cubicBezTo>
                  <a:pt x="2815" y="1046"/>
                  <a:pt x="2815" y="1046"/>
                  <a:pt x="2815" y="1046"/>
                </a:cubicBezTo>
                <a:cubicBezTo>
                  <a:pt x="2814" y="1045"/>
                  <a:pt x="2814" y="1045"/>
                  <a:pt x="2814" y="1045"/>
                </a:cubicBezTo>
                <a:cubicBezTo>
                  <a:pt x="2812" y="1043"/>
                  <a:pt x="2812" y="1043"/>
                  <a:pt x="2812" y="1043"/>
                </a:cubicBezTo>
                <a:cubicBezTo>
                  <a:pt x="2811" y="1040"/>
                  <a:pt x="2811" y="1040"/>
                  <a:pt x="2811" y="1040"/>
                </a:cubicBezTo>
                <a:cubicBezTo>
                  <a:pt x="2809" y="1037"/>
                  <a:pt x="2809" y="1037"/>
                  <a:pt x="2809" y="1037"/>
                </a:cubicBezTo>
                <a:cubicBezTo>
                  <a:pt x="2809" y="1033"/>
                  <a:pt x="2809" y="1033"/>
                  <a:pt x="2809" y="1033"/>
                </a:cubicBezTo>
                <a:cubicBezTo>
                  <a:pt x="2811" y="1032"/>
                  <a:pt x="2811" y="1032"/>
                  <a:pt x="2811" y="1032"/>
                </a:cubicBezTo>
                <a:cubicBezTo>
                  <a:pt x="2813" y="1033"/>
                  <a:pt x="2813" y="1033"/>
                  <a:pt x="2813" y="1033"/>
                </a:cubicBezTo>
                <a:cubicBezTo>
                  <a:pt x="2816" y="1033"/>
                  <a:pt x="2816" y="1033"/>
                  <a:pt x="2816" y="1033"/>
                </a:cubicBezTo>
                <a:cubicBezTo>
                  <a:pt x="2817" y="1034"/>
                  <a:pt x="2817" y="1034"/>
                  <a:pt x="2817" y="1034"/>
                </a:cubicBezTo>
                <a:cubicBezTo>
                  <a:pt x="2819" y="1034"/>
                  <a:pt x="2819" y="1034"/>
                  <a:pt x="2819" y="1034"/>
                </a:cubicBezTo>
                <a:cubicBezTo>
                  <a:pt x="2818" y="1033"/>
                  <a:pt x="2818" y="1033"/>
                  <a:pt x="2818" y="1033"/>
                </a:cubicBezTo>
                <a:cubicBezTo>
                  <a:pt x="2818" y="1032"/>
                  <a:pt x="2818" y="1032"/>
                  <a:pt x="2818" y="1032"/>
                </a:cubicBezTo>
                <a:cubicBezTo>
                  <a:pt x="2815" y="1030"/>
                  <a:pt x="2815" y="1030"/>
                  <a:pt x="2815" y="1030"/>
                </a:cubicBezTo>
                <a:cubicBezTo>
                  <a:pt x="2814" y="1030"/>
                  <a:pt x="2814" y="1030"/>
                  <a:pt x="2814" y="1030"/>
                </a:cubicBezTo>
                <a:cubicBezTo>
                  <a:pt x="2813" y="1028"/>
                  <a:pt x="2813" y="1028"/>
                  <a:pt x="2813" y="1028"/>
                </a:cubicBezTo>
                <a:cubicBezTo>
                  <a:pt x="2814" y="1027"/>
                  <a:pt x="2814" y="1027"/>
                  <a:pt x="2814" y="1027"/>
                </a:cubicBezTo>
                <a:lnTo>
                  <a:pt x="2818" y="1026"/>
                </a:lnTo>
                <a:close/>
                <a:moveTo>
                  <a:pt x="2802" y="1114"/>
                </a:moveTo>
                <a:cubicBezTo>
                  <a:pt x="2801" y="1115"/>
                  <a:pt x="2801" y="1115"/>
                  <a:pt x="2801" y="1115"/>
                </a:cubicBezTo>
                <a:cubicBezTo>
                  <a:pt x="2801" y="1116"/>
                  <a:pt x="2801" y="1116"/>
                  <a:pt x="2801" y="1116"/>
                </a:cubicBezTo>
                <a:cubicBezTo>
                  <a:pt x="2803" y="1115"/>
                  <a:pt x="2803" y="1115"/>
                  <a:pt x="2803" y="1115"/>
                </a:cubicBezTo>
                <a:lnTo>
                  <a:pt x="2802" y="1114"/>
                </a:lnTo>
                <a:close/>
                <a:moveTo>
                  <a:pt x="2805" y="1122"/>
                </a:moveTo>
                <a:cubicBezTo>
                  <a:pt x="2803" y="1123"/>
                  <a:pt x="2803" y="1123"/>
                  <a:pt x="2803" y="1123"/>
                </a:cubicBezTo>
                <a:cubicBezTo>
                  <a:pt x="2805" y="1123"/>
                  <a:pt x="2805" y="1123"/>
                  <a:pt x="2805" y="1123"/>
                </a:cubicBezTo>
                <a:lnTo>
                  <a:pt x="2805" y="1122"/>
                </a:lnTo>
                <a:close/>
                <a:moveTo>
                  <a:pt x="2745" y="1041"/>
                </a:moveTo>
                <a:cubicBezTo>
                  <a:pt x="2746" y="1042"/>
                  <a:pt x="2746" y="1042"/>
                  <a:pt x="2746" y="1042"/>
                </a:cubicBezTo>
                <a:cubicBezTo>
                  <a:pt x="2748" y="1042"/>
                  <a:pt x="2748" y="1042"/>
                  <a:pt x="2748" y="1042"/>
                </a:cubicBezTo>
                <a:cubicBezTo>
                  <a:pt x="2746" y="1041"/>
                  <a:pt x="2746" y="1041"/>
                  <a:pt x="2746" y="1041"/>
                </a:cubicBezTo>
                <a:lnTo>
                  <a:pt x="2745" y="1041"/>
                </a:lnTo>
                <a:close/>
                <a:moveTo>
                  <a:pt x="2761" y="1058"/>
                </a:moveTo>
                <a:cubicBezTo>
                  <a:pt x="2761" y="1058"/>
                  <a:pt x="2761" y="1056"/>
                  <a:pt x="2761" y="1056"/>
                </a:cubicBezTo>
                <a:cubicBezTo>
                  <a:pt x="2760" y="1057"/>
                  <a:pt x="2760" y="1057"/>
                  <a:pt x="2760" y="1057"/>
                </a:cubicBezTo>
                <a:lnTo>
                  <a:pt x="2761" y="1058"/>
                </a:lnTo>
                <a:close/>
                <a:moveTo>
                  <a:pt x="2766" y="1055"/>
                </a:moveTo>
                <a:cubicBezTo>
                  <a:pt x="2766" y="1053"/>
                  <a:pt x="2766" y="1053"/>
                  <a:pt x="2766" y="1053"/>
                </a:cubicBezTo>
                <a:cubicBezTo>
                  <a:pt x="2765" y="1054"/>
                  <a:pt x="2765" y="1054"/>
                  <a:pt x="2765" y="1054"/>
                </a:cubicBezTo>
                <a:lnTo>
                  <a:pt x="2766" y="1055"/>
                </a:lnTo>
                <a:close/>
                <a:moveTo>
                  <a:pt x="2763" y="1052"/>
                </a:moveTo>
                <a:cubicBezTo>
                  <a:pt x="2763" y="1053"/>
                  <a:pt x="2763" y="1053"/>
                  <a:pt x="2763" y="1053"/>
                </a:cubicBezTo>
                <a:cubicBezTo>
                  <a:pt x="2765" y="1053"/>
                  <a:pt x="2765" y="1053"/>
                  <a:pt x="2765" y="1053"/>
                </a:cubicBezTo>
                <a:cubicBezTo>
                  <a:pt x="2766" y="1051"/>
                  <a:pt x="2766" y="1051"/>
                  <a:pt x="2766" y="1051"/>
                </a:cubicBezTo>
                <a:cubicBezTo>
                  <a:pt x="2764" y="1050"/>
                  <a:pt x="2764" y="1050"/>
                  <a:pt x="2764" y="1050"/>
                </a:cubicBezTo>
                <a:cubicBezTo>
                  <a:pt x="2763" y="1051"/>
                  <a:pt x="2763" y="1051"/>
                  <a:pt x="2763" y="1051"/>
                </a:cubicBezTo>
                <a:cubicBezTo>
                  <a:pt x="2762" y="1052"/>
                  <a:pt x="2762" y="1052"/>
                  <a:pt x="2762" y="1052"/>
                </a:cubicBezTo>
                <a:cubicBezTo>
                  <a:pt x="2763" y="1050"/>
                  <a:pt x="2763" y="1050"/>
                  <a:pt x="2763" y="1050"/>
                </a:cubicBezTo>
                <a:cubicBezTo>
                  <a:pt x="2762" y="1050"/>
                  <a:pt x="2762" y="1050"/>
                  <a:pt x="2762" y="1050"/>
                </a:cubicBezTo>
                <a:cubicBezTo>
                  <a:pt x="2760" y="1049"/>
                  <a:pt x="2760" y="1049"/>
                  <a:pt x="2760" y="1049"/>
                </a:cubicBezTo>
                <a:cubicBezTo>
                  <a:pt x="2757" y="1051"/>
                  <a:pt x="2757" y="1051"/>
                  <a:pt x="2757" y="1051"/>
                </a:cubicBezTo>
                <a:cubicBezTo>
                  <a:pt x="2757" y="1053"/>
                  <a:pt x="2757" y="1053"/>
                  <a:pt x="2757" y="1053"/>
                </a:cubicBezTo>
                <a:cubicBezTo>
                  <a:pt x="2759" y="1054"/>
                  <a:pt x="2759" y="1054"/>
                  <a:pt x="2759" y="1054"/>
                </a:cubicBezTo>
                <a:cubicBezTo>
                  <a:pt x="2760" y="1053"/>
                  <a:pt x="2760" y="1053"/>
                  <a:pt x="2760" y="1053"/>
                </a:cubicBezTo>
                <a:cubicBezTo>
                  <a:pt x="2762" y="1054"/>
                  <a:pt x="2762" y="1054"/>
                  <a:pt x="2762" y="1054"/>
                </a:cubicBezTo>
                <a:lnTo>
                  <a:pt x="2763" y="1052"/>
                </a:lnTo>
                <a:close/>
                <a:moveTo>
                  <a:pt x="2781" y="1056"/>
                </a:moveTo>
                <a:cubicBezTo>
                  <a:pt x="2783" y="1057"/>
                  <a:pt x="2783" y="1057"/>
                  <a:pt x="2783" y="1057"/>
                </a:cubicBezTo>
                <a:cubicBezTo>
                  <a:pt x="2783" y="1055"/>
                  <a:pt x="2783" y="1055"/>
                  <a:pt x="2783" y="1055"/>
                </a:cubicBezTo>
                <a:cubicBezTo>
                  <a:pt x="2781" y="1054"/>
                  <a:pt x="2781" y="1054"/>
                  <a:pt x="2781" y="1054"/>
                </a:cubicBezTo>
                <a:cubicBezTo>
                  <a:pt x="2780" y="1055"/>
                  <a:pt x="2780" y="1055"/>
                  <a:pt x="2780" y="1055"/>
                </a:cubicBezTo>
                <a:cubicBezTo>
                  <a:pt x="2779" y="1055"/>
                  <a:pt x="2779" y="1055"/>
                  <a:pt x="2779" y="1055"/>
                </a:cubicBezTo>
                <a:cubicBezTo>
                  <a:pt x="2777" y="1054"/>
                  <a:pt x="2777" y="1054"/>
                  <a:pt x="2777" y="1054"/>
                </a:cubicBezTo>
                <a:cubicBezTo>
                  <a:pt x="2775" y="1055"/>
                  <a:pt x="2775" y="1055"/>
                  <a:pt x="2775" y="1055"/>
                </a:cubicBezTo>
                <a:cubicBezTo>
                  <a:pt x="2775" y="1054"/>
                  <a:pt x="2775" y="1054"/>
                  <a:pt x="2775" y="1054"/>
                </a:cubicBezTo>
                <a:cubicBezTo>
                  <a:pt x="2773" y="1056"/>
                  <a:pt x="2773" y="1056"/>
                  <a:pt x="2773" y="1056"/>
                </a:cubicBezTo>
                <a:cubicBezTo>
                  <a:pt x="2773" y="1057"/>
                  <a:pt x="2773" y="1057"/>
                  <a:pt x="2773" y="1057"/>
                </a:cubicBezTo>
                <a:cubicBezTo>
                  <a:pt x="2774" y="1058"/>
                  <a:pt x="2774" y="1058"/>
                  <a:pt x="2774" y="1058"/>
                </a:cubicBezTo>
                <a:cubicBezTo>
                  <a:pt x="2776" y="1058"/>
                  <a:pt x="2776" y="1058"/>
                  <a:pt x="2776" y="1058"/>
                </a:cubicBezTo>
                <a:cubicBezTo>
                  <a:pt x="2778" y="1057"/>
                  <a:pt x="2778" y="1057"/>
                  <a:pt x="2778" y="1057"/>
                </a:cubicBezTo>
                <a:cubicBezTo>
                  <a:pt x="2779" y="1057"/>
                  <a:pt x="2779" y="1057"/>
                  <a:pt x="2779" y="1057"/>
                </a:cubicBezTo>
                <a:lnTo>
                  <a:pt x="2781" y="1056"/>
                </a:lnTo>
                <a:close/>
                <a:moveTo>
                  <a:pt x="2762" y="1056"/>
                </a:moveTo>
                <a:cubicBezTo>
                  <a:pt x="2764" y="1056"/>
                  <a:pt x="2764" y="1056"/>
                  <a:pt x="2764" y="1056"/>
                </a:cubicBezTo>
                <a:cubicBezTo>
                  <a:pt x="2763" y="1055"/>
                  <a:pt x="2763" y="1055"/>
                  <a:pt x="2763" y="1055"/>
                </a:cubicBezTo>
                <a:lnTo>
                  <a:pt x="2762" y="1056"/>
                </a:lnTo>
                <a:close/>
                <a:moveTo>
                  <a:pt x="2761" y="1127"/>
                </a:moveTo>
                <a:cubicBezTo>
                  <a:pt x="2763" y="1127"/>
                  <a:pt x="2763" y="1127"/>
                  <a:pt x="2763" y="1127"/>
                </a:cubicBezTo>
                <a:cubicBezTo>
                  <a:pt x="2764" y="1126"/>
                  <a:pt x="2764" y="1126"/>
                  <a:pt x="2764" y="1126"/>
                </a:cubicBezTo>
                <a:cubicBezTo>
                  <a:pt x="2766" y="1124"/>
                  <a:pt x="2766" y="1124"/>
                  <a:pt x="2766" y="1124"/>
                </a:cubicBezTo>
                <a:cubicBezTo>
                  <a:pt x="2766" y="1123"/>
                  <a:pt x="2766" y="1123"/>
                  <a:pt x="2766" y="1123"/>
                </a:cubicBezTo>
                <a:cubicBezTo>
                  <a:pt x="2764" y="1124"/>
                  <a:pt x="2764" y="1124"/>
                  <a:pt x="2764" y="1124"/>
                </a:cubicBezTo>
                <a:cubicBezTo>
                  <a:pt x="2763" y="1124"/>
                  <a:pt x="2763" y="1124"/>
                  <a:pt x="2763" y="1124"/>
                </a:cubicBezTo>
                <a:cubicBezTo>
                  <a:pt x="2762" y="1124"/>
                  <a:pt x="2762" y="1124"/>
                  <a:pt x="2762" y="1124"/>
                </a:cubicBezTo>
                <a:cubicBezTo>
                  <a:pt x="2762" y="1125"/>
                  <a:pt x="2762" y="1125"/>
                  <a:pt x="2762" y="1125"/>
                </a:cubicBezTo>
                <a:cubicBezTo>
                  <a:pt x="2760" y="1126"/>
                  <a:pt x="2760" y="1126"/>
                  <a:pt x="2760" y="1126"/>
                </a:cubicBezTo>
                <a:lnTo>
                  <a:pt x="2761" y="1127"/>
                </a:lnTo>
                <a:close/>
                <a:moveTo>
                  <a:pt x="2768" y="1125"/>
                </a:moveTo>
                <a:cubicBezTo>
                  <a:pt x="2767" y="1126"/>
                  <a:pt x="2767" y="1126"/>
                  <a:pt x="2767" y="1126"/>
                </a:cubicBezTo>
                <a:cubicBezTo>
                  <a:pt x="2768" y="1126"/>
                  <a:pt x="2768" y="1126"/>
                  <a:pt x="2768" y="1126"/>
                </a:cubicBezTo>
                <a:cubicBezTo>
                  <a:pt x="2769" y="1127"/>
                  <a:pt x="2769" y="1127"/>
                  <a:pt x="2769" y="1127"/>
                </a:cubicBezTo>
                <a:cubicBezTo>
                  <a:pt x="2771" y="1125"/>
                  <a:pt x="2771" y="1125"/>
                  <a:pt x="2771" y="1125"/>
                </a:cubicBezTo>
                <a:cubicBezTo>
                  <a:pt x="2770" y="1124"/>
                  <a:pt x="2770" y="1124"/>
                  <a:pt x="2770" y="1124"/>
                </a:cubicBezTo>
                <a:cubicBezTo>
                  <a:pt x="2769" y="1125"/>
                  <a:pt x="2769" y="1125"/>
                  <a:pt x="2769" y="1125"/>
                </a:cubicBezTo>
                <a:lnTo>
                  <a:pt x="2768" y="1125"/>
                </a:lnTo>
                <a:close/>
                <a:moveTo>
                  <a:pt x="2722" y="1129"/>
                </a:moveTo>
                <a:cubicBezTo>
                  <a:pt x="2723" y="1129"/>
                  <a:pt x="2723" y="1129"/>
                  <a:pt x="2723" y="1129"/>
                </a:cubicBezTo>
                <a:cubicBezTo>
                  <a:pt x="2723" y="1128"/>
                  <a:pt x="2723" y="1128"/>
                  <a:pt x="2723" y="1128"/>
                </a:cubicBezTo>
                <a:cubicBezTo>
                  <a:pt x="2723" y="1127"/>
                  <a:pt x="2723" y="1127"/>
                  <a:pt x="2723" y="1127"/>
                </a:cubicBezTo>
                <a:lnTo>
                  <a:pt x="2722" y="1129"/>
                </a:lnTo>
                <a:close/>
                <a:moveTo>
                  <a:pt x="2734" y="1100"/>
                </a:moveTo>
                <a:cubicBezTo>
                  <a:pt x="2733" y="1097"/>
                  <a:pt x="2733" y="1097"/>
                  <a:pt x="2733" y="1097"/>
                </a:cubicBezTo>
                <a:cubicBezTo>
                  <a:pt x="2732" y="1098"/>
                  <a:pt x="2732" y="1098"/>
                  <a:pt x="2732" y="1098"/>
                </a:cubicBezTo>
                <a:cubicBezTo>
                  <a:pt x="2732" y="1100"/>
                  <a:pt x="2732" y="1100"/>
                  <a:pt x="2732" y="1100"/>
                </a:cubicBezTo>
                <a:cubicBezTo>
                  <a:pt x="2731" y="1101"/>
                  <a:pt x="2731" y="1101"/>
                  <a:pt x="2731" y="1101"/>
                </a:cubicBezTo>
                <a:cubicBezTo>
                  <a:pt x="2732" y="1102"/>
                  <a:pt x="2732" y="1102"/>
                  <a:pt x="2732" y="1102"/>
                </a:cubicBezTo>
                <a:cubicBezTo>
                  <a:pt x="2733" y="1104"/>
                  <a:pt x="2733" y="1104"/>
                  <a:pt x="2733" y="1104"/>
                </a:cubicBezTo>
                <a:cubicBezTo>
                  <a:pt x="2733" y="1102"/>
                  <a:pt x="2733" y="1102"/>
                  <a:pt x="2733" y="1102"/>
                </a:cubicBezTo>
                <a:lnTo>
                  <a:pt x="2734" y="1100"/>
                </a:lnTo>
                <a:close/>
                <a:moveTo>
                  <a:pt x="2748" y="1040"/>
                </a:moveTo>
                <a:cubicBezTo>
                  <a:pt x="2748" y="1040"/>
                  <a:pt x="2747" y="1041"/>
                  <a:pt x="2747" y="1041"/>
                </a:cubicBezTo>
                <a:cubicBezTo>
                  <a:pt x="2748" y="1041"/>
                  <a:pt x="2748" y="1041"/>
                  <a:pt x="2748" y="1041"/>
                </a:cubicBezTo>
                <a:lnTo>
                  <a:pt x="2748" y="1040"/>
                </a:lnTo>
                <a:close/>
                <a:moveTo>
                  <a:pt x="2735" y="1111"/>
                </a:moveTo>
                <a:cubicBezTo>
                  <a:pt x="2733" y="1110"/>
                  <a:pt x="2733" y="1110"/>
                  <a:pt x="2733" y="1110"/>
                </a:cubicBezTo>
                <a:cubicBezTo>
                  <a:pt x="2733" y="1111"/>
                  <a:pt x="2733" y="1111"/>
                  <a:pt x="2733" y="1111"/>
                </a:cubicBezTo>
                <a:cubicBezTo>
                  <a:pt x="2734" y="1112"/>
                  <a:pt x="2734" y="1112"/>
                  <a:pt x="2734" y="1112"/>
                </a:cubicBezTo>
                <a:lnTo>
                  <a:pt x="2735" y="1111"/>
                </a:lnTo>
                <a:close/>
                <a:moveTo>
                  <a:pt x="2719" y="1128"/>
                </a:moveTo>
                <a:cubicBezTo>
                  <a:pt x="2720" y="1129"/>
                  <a:pt x="2720" y="1129"/>
                  <a:pt x="2720" y="1129"/>
                </a:cubicBezTo>
                <a:cubicBezTo>
                  <a:pt x="2721" y="1127"/>
                  <a:pt x="2721" y="1127"/>
                  <a:pt x="2721" y="1127"/>
                </a:cubicBezTo>
                <a:cubicBezTo>
                  <a:pt x="2722" y="1126"/>
                  <a:pt x="2722" y="1126"/>
                  <a:pt x="2722" y="1126"/>
                </a:cubicBezTo>
                <a:cubicBezTo>
                  <a:pt x="2720" y="1125"/>
                  <a:pt x="2720" y="1125"/>
                  <a:pt x="2720" y="1125"/>
                </a:cubicBezTo>
                <a:lnTo>
                  <a:pt x="2719" y="1128"/>
                </a:lnTo>
                <a:close/>
                <a:moveTo>
                  <a:pt x="2838" y="631"/>
                </a:moveTo>
                <a:cubicBezTo>
                  <a:pt x="2837" y="631"/>
                  <a:pt x="2837" y="631"/>
                  <a:pt x="2837" y="631"/>
                </a:cubicBezTo>
                <a:cubicBezTo>
                  <a:pt x="2836" y="632"/>
                  <a:pt x="2836" y="632"/>
                  <a:pt x="2836" y="632"/>
                </a:cubicBezTo>
                <a:cubicBezTo>
                  <a:pt x="2836" y="633"/>
                  <a:pt x="2836" y="633"/>
                  <a:pt x="2836" y="633"/>
                </a:cubicBezTo>
                <a:cubicBezTo>
                  <a:pt x="2837" y="636"/>
                  <a:pt x="2837" y="636"/>
                  <a:pt x="2837" y="636"/>
                </a:cubicBezTo>
                <a:cubicBezTo>
                  <a:pt x="2838" y="635"/>
                  <a:pt x="2838" y="635"/>
                  <a:pt x="2838" y="635"/>
                </a:cubicBezTo>
                <a:cubicBezTo>
                  <a:pt x="2838" y="634"/>
                  <a:pt x="2838" y="634"/>
                  <a:pt x="2838" y="634"/>
                </a:cubicBezTo>
                <a:cubicBezTo>
                  <a:pt x="2838" y="633"/>
                  <a:pt x="2838" y="633"/>
                  <a:pt x="2838" y="633"/>
                </a:cubicBezTo>
                <a:cubicBezTo>
                  <a:pt x="2838" y="632"/>
                  <a:pt x="2838" y="632"/>
                  <a:pt x="2838" y="632"/>
                </a:cubicBezTo>
                <a:lnTo>
                  <a:pt x="2838" y="631"/>
                </a:lnTo>
                <a:close/>
                <a:moveTo>
                  <a:pt x="2746" y="1090"/>
                </a:moveTo>
                <a:cubicBezTo>
                  <a:pt x="2746" y="1091"/>
                  <a:pt x="2746" y="1091"/>
                  <a:pt x="2746" y="1091"/>
                </a:cubicBezTo>
                <a:cubicBezTo>
                  <a:pt x="2746" y="1091"/>
                  <a:pt x="2746" y="1091"/>
                  <a:pt x="2746" y="1091"/>
                </a:cubicBezTo>
                <a:cubicBezTo>
                  <a:pt x="2746" y="1094"/>
                  <a:pt x="2746" y="1094"/>
                  <a:pt x="2746" y="1094"/>
                </a:cubicBezTo>
                <a:cubicBezTo>
                  <a:pt x="2747" y="1094"/>
                  <a:pt x="2747" y="1094"/>
                  <a:pt x="2747" y="1094"/>
                </a:cubicBezTo>
                <a:cubicBezTo>
                  <a:pt x="2749" y="1093"/>
                  <a:pt x="2749" y="1093"/>
                  <a:pt x="2749" y="1093"/>
                </a:cubicBezTo>
                <a:cubicBezTo>
                  <a:pt x="2748" y="1091"/>
                  <a:pt x="2748" y="1091"/>
                  <a:pt x="2748" y="1091"/>
                </a:cubicBezTo>
                <a:cubicBezTo>
                  <a:pt x="2747" y="1089"/>
                  <a:pt x="2747" y="1089"/>
                  <a:pt x="2747" y="1089"/>
                </a:cubicBezTo>
                <a:cubicBezTo>
                  <a:pt x="2747" y="1089"/>
                  <a:pt x="2746" y="1090"/>
                  <a:pt x="2746" y="1090"/>
                </a:cubicBezTo>
                <a:close/>
                <a:moveTo>
                  <a:pt x="2751" y="1092"/>
                </a:moveTo>
                <a:cubicBezTo>
                  <a:pt x="2752" y="1093"/>
                  <a:pt x="2752" y="1093"/>
                  <a:pt x="2752" y="1093"/>
                </a:cubicBezTo>
                <a:cubicBezTo>
                  <a:pt x="2753" y="1092"/>
                  <a:pt x="2753" y="1092"/>
                  <a:pt x="2753" y="1092"/>
                </a:cubicBezTo>
                <a:cubicBezTo>
                  <a:pt x="2754" y="1092"/>
                  <a:pt x="2754" y="1092"/>
                  <a:pt x="2754" y="1092"/>
                </a:cubicBezTo>
                <a:cubicBezTo>
                  <a:pt x="2754" y="1091"/>
                  <a:pt x="2754" y="1091"/>
                  <a:pt x="2754" y="1091"/>
                </a:cubicBezTo>
                <a:cubicBezTo>
                  <a:pt x="2755" y="1090"/>
                  <a:pt x="2755" y="1090"/>
                  <a:pt x="2755" y="1090"/>
                </a:cubicBezTo>
                <a:cubicBezTo>
                  <a:pt x="2756" y="1088"/>
                  <a:pt x="2756" y="1088"/>
                  <a:pt x="2756" y="1088"/>
                </a:cubicBezTo>
                <a:cubicBezTo>
                  <a:pt x="2756" y="1087"/>
                  <a:pt x="2756" y="1087"/>
                  <a:pt x="2756" y="1087"/>
                </a:cubicBezTo>
                <a:cubicBezTo>
                  <a:pt x="2755" y="1086"/>
                  <a:pt x="2755" y="1086"/>
                  <a:pt x="2755" y="1086"/>
                </a:cubicBezTo>
                <a:cubicBezTo>
                  <a:pt x="2753" y="1086"/>
                  <a:pt x="2753" y="1086"/>
                  <a:pt x="2753" y="1086"/>
                </a:cubicBezTo>
                <a:cubicBezTo>
                  <a:pt x="2752" y="1088"/>
                  <a:pt x="2752" y="1088"/>
                  <a:pt x="2752" y="1088"/>
                </a:cubicBezTo>
                <a:cubicBezTo>
                  <a:pt x="2753" y="1089"/>
                  <a:pt x="2753" y="1089"/>
                  <a:pt x="2753" y="1089"/>
                </a:cubicBezTo>
                <a:cubicBezTo>
                  <a:pt x="2751" y="1091"/>
                  <a:pt x="2751" y="1091"/>
                  <a:pt x="2751" y="1091"/>
                </a:cubicBezTo>
                <a:cubicBezTo>
                  <a:pt x="2751" y="1091"/>
                  <a:pt x="2751" y="1092"/>
                  <a:pt x="2751" y="1092"/>
                </a:cubicBezTo>
                <a:close/>
                <a:moveTo>
                  <a:pt x="2816" y="1015"/>
                </a:moveTo>
                <a:cubicBezTo>
                  <a:pt x="2817" y="1014"/>
                  <a:pt x="2817" y="1014"/>
                  <a:pt x="2817" y="1014"/>
                </a:cubicBezTo>
                <a:cubicBezTo>
                  <a:pt x="2817" y="1012"/>
                  <a:pt x="2817" y="1012"/>
                  <a:pt x="2817" y="1012"/>
                </a:cubicBezTo>
                <a:cubicBezTo>
                  <a:pt x="2816" y="1011"/>
                  <a:pt x="2816" y="1011"/>
                  <a:pt x="2816" y="1011"/>
                </a:cubicBezTo>
                <a:cubicBezTo>
                  <a:pt x="2814" y="1012"/>
                  <a:pt x="2814" y="1012"/>
                  <a:pt x="2814" y="1012"/>
                </a:cubicBezTo>
                <a:cubicBezTo>
                  <a:pt x="2813" y="1013"/>
                  <a:pt x="2813" y="1013"/>
                  <a:pt x="2813" y="1013"/>
                </a:cubicBezTo>
                <a:cubicBezTo>
                  <a:pt x="2813" y="1016"/>
                  <a:pt x="2813" y="1016"/>
                  <a:pt x="2813" y="1016"/>
                </a:cubicBezTo>
                <a:cubicBezTo>
                  <a:pt x="2815" y="1015"/>
                  <a:pt x="2815" y="1015"/>
                  <a:pt x="2815" y="1015"/>
                </a:cubicBezTo>
                <a:lnTo>
                  <a:pt x="2816" y="1015"/>
                </a:lnTo>
                <a:close/>
                <a:moveTo>
                  <a:pt x="2826" y="1120"/>
                </a:moveTo>
                <a:cubicBezTo>
                  <a:pt x="2828" y="1120"/>
                  <a:pt x="2828" y="1120"/>
                  <a:pt x="2828" y="1120"/>
                </a:cubicBezTo>
                <a:cubicBezTo>
                  <a:pt x="2828" y="1118"/>
                  <a:pt x="2828" y="1118"/>
                  <a:pt x="2828" y="1118"/>
                </a:cubicBezTo>
                <a:cubicBezTo>
                  <a:pt x="2826" y="1117"/>
                  <a:pt x="2826" y="1117"/>
                  <a:pt x="2826" y="1117"/>
                </a:cubicBezTo>
                <a:cubicBezTo>
                  <a:pt x="2825" y="1118"/>
                  <a:pt x="2825" y="1118"/>
                  <a:pt x="2825" y="1118"/>
                </a:cubicBezTo>
                <a:cubicBezTo>
                  <a:pt x="2825" y="1119"/>
                  <a:pt x="2825" y="1119"/>
                  <a:pt x="2825" y="1119"/>
                </a:cubicBezTo>
                <a:lnTo>
                  <a:pt x="2826" y="1120"/>
                </a:lnTo>
                <a:close/>
                <a:moveTo>
                  <a:pt x="2828" y="1121"/>
                </a:moveTo>
                <a:cubicBezTo>
                  <a:pt x="2826" y="1122"/>
                  <a:pt x="2826" y="1122"/>
                  <a:pt x="2826" y="1122"/>
                </a:cubicBezTo>
                <a:cubicBezTo>
                  <a:pt x="2828" y="1122"/>
                  <a:pt x="2828" y="1122"/>
                  <a:pt x="2828" y="1122"/>
                </a:cubicBezTo>
                <a:lnTo>
                  <a:pt x="2828" y="1121"/>
                </a:lnTo>
                <a:close/>
                <a:moveTo>
                  <a:pt x="2831" y="1160"/>
                </a:moveTo>
                <a:cubicBezTo>
                  <a:pt x="2833" y="1161"/>
                  <a:pt x="2833" y="1161"/>
                  <a:pt x="2833" y="1161"/>
                </a:cubicBezTo>
                <a:cubicBezTo>
                  <a:pt x="2833" y="1160"/>
                  <a:pt x="2833" y="1160"/>
                  <a:pt x="2833" y="1160"/>
                </a:cubicBezTo>
                <a:cubicBezTo>
                  <a:pt x="2831" y="1159"/>
                  <a:pt x="2831" y="1159"/>
                  <a:pt x="2831" y="1159"/>
                </a:cubicBezTo>
                <a:cubicBezTo>
                  <a:pt x="2831" y="1156"/>
                  <a:pt x="2831" y="1156"/>
                  <a:pt x="2831" y="1156"/>
                </a:cubicBezTo>
                <a:cubicBezTo>
                  <a:pt x="2829" y="1156"/>
                  <a:pt x="2829" y="1156"/>
                  <a:pt x="2829" y="1156"/>
                </a:cubicBezTo>
                <a:cubicBezTo>
                  <a:pt x="2829" y="1157"/>
                  <a:pt x="2829" y="1157"/>
                  <a:pt x="2829" y="1157"/>
                </a:cubicBezTo>
                <a:cubicBezTo>
                  <a:pt x="2829" y="1158"/>
                  <a:pt x="2829" y="1158"/>
                  <a:pt x="2829" y="1158"/>
                </a:cubicBezTo>
                <a:cubicBezTo>
                  <a:pt x="2830" y="1158"/>
                  <a:pt x="2830" y="1158"/>
                  <a:pt x="2830" y="1158"/>
                </a:cubicBezTo>
                <a:cubicBezTo>
                  <a:pt x="2830" y="1159"/>
                  <a:pt x="2830" y="1159"/>
                  <a:pt x="2830" y="1159"/>
                </a:cubicBezTo>
                <a:cubicBezTo>
                  <a:pt x="2829" y="1158"/>
                  <a:pt x="2829" y="1158"/>
                  <a:pt x="2829" y="1158"/>
                </a:cubicBezTo>
                <a:cubicBezTo>
                  <a:pt x="2828" y="1158"/>
                  <a:pt x="2828" y="1158"/>
                  <a:pt x="2828" y="1158"/>
                </a:cubicBezTo>
                <a:cubicBezTo>
                  <a:pt x="2828" y="1160"/>
                  <a:pt x="2828" y="1160"/>
                  <a:pt x="2828" y="1160"/>
                </a:cubicBezTo>
                <a:cubicBezTo>
                  <a:pt x="2830" y="1160"/>
                  <a:pt x="2830" y="1160"/>
                  <a:pt x="2830" y="1160"/>
                </a:cubicBezTo>
                <a:lnTo>
                  <a:pt x="2831" y="1160"/>
                </a:lnTo>
                <a:close/>
                <a:moveTo>
                  <a:pt x="2809" y="1124"/>
                </a:moveTo>
                <a:cubicBezTo>
                  <a:pt x="2811" y="1123"/>
                  <a:pt x="2811" y="1123"/>
                  <a:pt x="2811" y="1123"/>
                </a:cubicBezTo>
                <a:cubicBezTo>
                  <a:pt x="2811" y="1122"/>
                  <a:pt x="2811" y="1122"/>
                  <a:pt x="2811" y="1122"/>
                </a:cubicBezTo>
                <a:cubicBezTo>
                  <a:pt x="2809" y="1122"/>
                  <a:pt x="2809" y="1122"/>
                  <a:pt x="2809" y="1122"/>
                </a:cubicBezTo>
                <a:cubicBezTo>
                  <a:pt x="2806" y="1122"/>
                  <a:pt x="2806" y="1122"/>
                  <a:pt x="2806" y="1122"/>
                </a:cubicBezTo>
                <a:cubicBezTo>
                  <a:pt x="2807" y="1123"/>
                  <a:pt x="2807" y="1123"/>
                  <a:pt x="2807" y="1123"/>
                </a:cubicBezTo>
                <a:lnTo>
                  <a:pt x="2809" y="1124"/>
                </a:lnTo>
                <a:close/>
                <a:moveTo>
                  <a:pt x="2837" y="1163"/>
                </a:moveTo>
                <a:cubicBezTo>
                  <a:pt x="2841" y="1159"/>
                  <a:pt x="2841" y="1159"/>
                  <a:pt x="2841" y="1159"/>
                </a:cubicBezTo>
                <a:cubicBezTo>
                  <a:pt x="2842" y="1159"/>
                  <a:pt x="2842" y="1159"/>
                  <a:pt x="2842" y="1159"/>
                </a:cubicBezTo>
                <a:cubicBezTo>
                  <a:pt x="2842" y="1158"/>
                  <a:pt x="2842" y="1158"/>
                  <a:pt x="2842" y="1158"/>
                </a:cubicBezTo>
                <a:cubicBezTo>
                  <a:pt x="2843" y="1157"/>
                  <a:pt x="2843" y="1157"/>
                  <a:pt x="2843" y="1157"/>
                </a:cubicBezTo>
                <a:cubicBezTo>
                  <a:pt x="2842" y="1157"/>
                  <a:pt x="2842" y="1157"/>
                  <a:pt x="2842" y="1157"/>
                </a:cubicBezTo>
                <a:cubicBezTo>
                  <a:pt x="2841" y="1155"/>
                  <a:pt x="2841" y="1155"/>
                  <a:pt x="2841" y="1155"/>
                </a:cubicBezTo>
                <a:cubicBezTo>
                  <a:pt x="2841" y="1155"/>
                  <a:pt x="2841" y="1155"/>
                  <a:pt x="2841" y="1155"/>
                </a:cubicBezTo>
                <a:cubicBezTo>
                  <a:pt x="2839" y="1156"/>
                  <a:pt x="2839" y="1156"/>
                  <a:pt x="2839" y="1156"/>
                </a:cubicBezTo>
                <a:cubicBezTo>
                  <a:pt x="2837" y="1156"/>
                  <a:pt x="2837" y="1156"/>
                  <a:pt x="2837" y="1156"/>
                </a:cubicBezTo>
                <a:cubicBezTo>
                  <a:pt x="2835" y="1157"/>
                  <a:pt x="2835" y="1157"/>
                  <a:pt x="2835" y="1157"/>
                </a:cubicBezTo>
                <a:cubicBezTo>
                  <a:pt x="2834" y="1157"/>
                  <a:pt x="2834" y="1157"/>
                  <a:pt x="2834" y="1157"/>
                </a:cubicBezTo>
                <a:cubicBezTo>
                  <a:pt x="2834" y="1156"/>
                  <a:pt x="2834" y="1156"/>
                  <a:pt x="2834" y="1156"/>
                </a:cubicBezTo>
                <a:cubicBezTo>
                  <a:pt x="2833" y="1156"/>
                  <a:pt x="2833" y="1156"/>
                  <a:pt x="2833" y="1156"/>
                </a:cubicBezTo>
                <a:cubicBezTo>
                  <a:pt x="2832" y="1155"/>
                  <a:pt x="2832" y="1155"/>
                  <a:pt x="2832" y="1155"/>
                </a:cubicBezTo>
                <a:cubicBezTo>
                  <a:pt x="2831" y="1155"/>
                  <a:pt x="2831" y="1155"/>
                  <a:pt x="2831" y="1155"/>
                </a:cubicBezTo>
                <a:cubicBezTo>
                  <a:pt x="2831" y="1155"/>
                  <a:pt x="2831" y="1155"/>
                  <a:pt x="2831" y="1155"/>
                </a:cubicBezTo>
                <a:cubicBezTo>
                  <a:pt x="2832" y="1158"/>
                  <a:pt x="2832" y="1158"/>
                  <a:pt x="2832" y="1158"/>
                </a:cubicBezTo>
                <a:cubicBezTo>
                  <a:pt x="2833" y="1160"/>
                  <a:pt x="2833" y="1160"/>
                  <a:pt x="2833" y="1160"/>
                </a:cubicBezTo>
                <a:cubicBezTo>
                  <a:pt x="2835" y="1161"/>
                  <a:pt x="2835" y="1161"/>
                  <a:pt x="2835" y="1161"/>
                </a:cubicBezTo>
                <a:lnTo>
                  <a:pt x="2837" y="1163"/>
                </a:lnTo>
                <a:close/>
                <a:moveTo>
                  <a:pt x="2831" y="1102"/>
                </a:moveTo>
                <a:cubicBezTo>
                  <a:pt x="2830" y="1101"/>
                  <a:pt x="2830" y="1101"/>
                  <a:pt x="2830" y="1101"/>
                </a:cubicBezTo>
                <a:cubicBezTo>
                  <a:pt x="2829" y="1103"/>
                  <a:pt x="2829" y="1103"/>
                  <a:pt x="2829" y="1103"/>
                </a:cubicBezTo>
                <a:lnTo>
                  <a:pt x="2831" y="1102"/>
                </a:lnTo>
                <a:close/>
                <a:moveTo>
                  <a:pt x="2825" y="1106"/>
                </a:moveTo>
                <a:cubicBezTo>
                  <a:pt x="2824" y="1107"/>
                  <a:pt x="2824" y="1107"/>
                  <a:pt x="2824" y="1107"/>
                </a:cubicBezTo>
                <a:cubicBezTo>
                  <a:pt x="2825" y="1107"/>
                  <a:pt x="2825" y="1107"/>
                  <a:pt x="2825" y="1107"/>
                </a:cubicBezTo>
                <a:lnTo>
                  <a:pt x="2825" y="1106"/>
                </a:lnTo>
                <a:close/>
                <a:moveTo>
                  <a:pt x="2812" y="1076"/>
                </a:moveTo>
                <a:cubicBezTo>
                  <a:pt x="2813" y="1074"/>
                  <a:pt x="2813" y="1074"/>
                  <a:pt x="2813" y="1074"/>
                </a:cubicBezTo>
                <a:cubicBezTo>
                  <a:pt x="2812" y="1074"/>
                  <a:pt x="2812" y="1074"/>
                  <a:pt x="2812" y="1074"/>
                </a:cubicBezTo>
                <a:cubicBezTo>
                  <a:pt x="2811" y="1074"/>
                  <a:pt x="2811" y="1074"/>
                  <a:pt x="2811" y="1074"/>
                </a:cubicBezTo>
                <a:cubicBezTo>
                  <a:pt x="2809" y="1075"/>
                  <a:pt x="2809" y="1075"/>
                  <a:pt x="2809" y="1075"/>
                </a:cubicBezTo>
                <a:cubicBezTo>
                  <a:pt x="2810" y="1076"/>
                  <a:pt x="2810" y="1076"/>
                  <a:pt x="2810" y="1076"/>
                </a:cubicBezTo>
                <a:cubicBezTo>
                  <a:pt x="2812" y="1075"/>
                  <a:pt x="2812" y="1075"/>
                  <a:pt x="2812" y="1075"/>
                </a:cubicBezTo>
                <a:lnTo>
                  <a:pt x="2812" y="1076"/>
                </a:lnTo>
                <a:close/>
                <a:moveTo>
                  <a:pt x="2860" y="584"/>
                </a:moveTo>
                <a:cubicBezTo>
                  <a:pt x="2860" y="583"/>
                  <a:pt x="2860" y="583"/>
                  <a:pt x="2860" y="583"/>
                </a:cubicBezTo>
                <a:cubicBezTo>
                  <a:pt x="2861" y="582"/>
                  <a:pt x="2861" y="582"/>
                  <a:pt x="2861" y="582"/>
                </a:cubicBezTo>
                <a:cubicBezTo>
                  <a:pt x="2862" y="580"/>
                  <a:pt x="2862" y="580"/>
                  <a:pt x="2862" y="580"/>
                </a:cubicBezTo>
                <a:cubicBezTo>
                  <a:pt x="2862" y="579"/>
                  <a:pt x="2862" y="579"/>
                  <a:pt x="2862" y="579"/>
                </a:cubicBezTo>
                <a:cubicBezTo>
                  <a:pt x="2860" y="579"/>
                  <a:pt x="2860" y="579"/>
                  <a:pt x="2860" y="579"/>
                </a:cubicBezTo>
                <a:cubicBezTo>
                  <a:pt x="2860" y="577"/>
                  <a:pt x="2860" y="577"/>
                  <a:pt x="2860" y="577"/>
                </a:cubicBezTo>
                <a:cubicBezTo>
                  <a:pt x="2860" y="576"/>
                  <a:pt x="2860" y="576"/>
                  <a:pt x="2860" y="576"/>
                </a:cubicBezTo>
                <a:cubicBezTo>
                  <a:pt x="2859" y="576"/>
                  <a:pt x="2859" y="576"/>
                  <a:pt x="2859" y="576"/>
                </a:cubicBezTo>
                <a:cubicBezTo>
                  <a:pt x="2858" y="580"/>
                  <a:pt x="2858" y="580"/>
                  <a:pt x="2858" y="580"/>
                </a:cubicBezTo>
                <a:cubicBezTo>
                  <a:pt x="2859" y="581"/>
                  <a:pt x="2859" y="581"/>
                  <a:pt x="2859" y="581"/>
                </a:cubicBezTo>
                <a:cubicBezTo>
                  <a:pt x="2860" y="580"/>
                  <a:pt x="2860" y="580"/>
                  <a:pt x="2860" y="580"/>
                </a:cubicBezTo>
                <a:cubicBezTo>
                  <a:pt x="2860" y="581"/>
                  <a:pt x="2860" y="581"/>
                  <a:pt x="2860" y="581"/>
                </a:cubicBezTo>
                <a:cubicBezTo>
                  <a:pt x="2860" y="582"/>
                  <a:pt x="2860" y="582"/>
                  <a:pt x="2860" y="582"/>
                </a:cubicBezTo>
                <a:lnTo>
                  <a:pt x="2860" y="584"/>
                </a:lnTo>
                <a:close/>
                <a:moveTo>
                  <a:pt x="2906" y="479"/>
                </a:moveTo>
                <a:cubicBezTo>
                  <a:pt x="2907" y="479"/>
                  <a:pt x="2907" y="479"/>
                  <a:pt x="2907" y="479"/>
                </a:cubicBezTo>
                <a:cubicBezTo>
                  <a:pt x="2910" y="476"/>
                  <a:pt x="2910" y="476"/>
                  <a:pt x="2910" y="476"/>
                </a:cubicBezTo>
                <a:cubicBezTo>
                  <a:pt x="2910" y="474"/>
                  <a:pt x="2910" y="474"/>
                  <a:pt x="2910" y="474"/>
                </a:cubicBezTo>
                <a:cubicBezTo>
                  <a:pt x="2910" y="474"/>
                  <a:pt x="2910" y="474"/>
                  <a:pt x="2910" y="474"/>
                </a:cubicBezTo>
                <a:cubicBezTo>
                  <a:pt x="2908" y="475"/>
                  <a:pt x="2908" y="475"/>
                  <a:pt x="2908" y="475"/>
                </a:cubicBezTo>
                <a:cubicBezTo>
                  <a:pt x="2907" y="474"/>
                  <a:pt x="2907" y="474"/>
                  <a:pt x="2907" y="474"/>
                </a:cubicBezTo>
                <a:cubicBezTo>
                  <a:pt x="2906" y="473"/>
                  <a:pt x="2906" y="473"/>
                  <a:pt x="2906" y="473"/>
                </a:cubicBezTo>
                <a:cubicBezTo>
                  <a:pt x="2905" y="474"/>
                  <a:pt x="2905" y="474"/>
                  <a:pt x="2905" y="474"/>
                </a:cubicBezTo>
                <a:cubicBezTo>
                  <a:pt x="2905" y="476"/>
                  <a:pt x="2905" y="476"/>
                  <a:pt x="2905" y="476"/>
                </a:cubicBezTo>
                <a:cubicBezTo>
                  <a:pt x="2905" y="479"/>
                  <a:pt x="2905" y="479"/>
                  <a:pt x="2905" y="479"/>
                </a:cubicBezTo>
                <a:cubicBezTo>
                  <a:pt x="2904" y="482"/>
                  <a:pt x="2904" y="482"/>
                  <a:pt x="2904" y="482"/>
                </a:cubicBezTo>
                <a:cubicBezTo>
                  <a:pt x="2903" y="483"/>
                  <a:pt x="2903" y="483"/>
                  <a:pt x="2903" y="483"/>
                </a:cubicBezTo>
                <a:cubicBezTo>
                  <a:pt x="2904" y="485"/>
                  <a:pt x="2904" y="485"/>
                  <a:pt x="2904" y="485"/>
                </a:cubicBezTo>
                <a:cubicBezTo>
                  <a:pt x="2905" y="487"/>
                  <a:pt x="2905" y="487"/>
                  <a:pt x="2905" y="487"/>
                </a:cubicBezTo>
                <a:cubicBezTo>
                  <a:pt x="2905" y="487"/>
                  <a:pt x="2906" y="484"/>
                  <a:pt x="2906" y="484"/>
                </a:cubicBezTo>
                <a:lnTo>
                  <a:pt x="2906" y="479"/>
                </a:lnTo>
                <a:close/>
                <a:moveTo>
                  <a:pt x="2850" y="515"/>
                </a:moveTo>
                <a:cubicBezTo>
                  <a:pt x="2850" y="517"/>
                  <a:pt x="2850" y="517"/>
                  <a:pt x="2850" y="517"/>
                </a:cubicBezTo>
                <a:cubicBezTo>
                  <a:pt x="2851" y="518"/>
                  <a:pt x="2851" y="518"/>
                  <a:pt x="2851" y="518"/>
                </a:cubicBezTo>
                <a:cubicBezTo>
                  <a:pt x="2852" y="517"/>
                  <a:pt x="2852" y="517"/>
                  <a:pt x="2852" y="517"/>
                </a:cubicBezTo>
                <a:cubicBezTo>
                  <a:pt x="2852" y="515"/>
                  <a:pt x="2852" y="515"/>
                  <a:pt x="2852" y="515"/>
                </a:cubicBezTo>
                <a:cubicBezTo>
                  <a:pt x="2852" y="513"/>
                  <a:pt x="2852" y="513"/>
                  <a:pt x="2852" y="513"/>
                </a:cubicBezTo>
                <a:cubicBezTo>
                  <a:pt x="2851" y="514"/>
                  <a:pt x="2851" y="514"/>
                  <a:pt x="2851" y="514"/>
                </a:cubicBezTo>
                <a:lnTo>
                  <a:pt x="2850" y="515"/>
                </a:lnTo>
                <a:close/>
                <a:moveTo>
                  <a:pt x="2887" y="1054"/>
                </a:moveTo>
                <a:cubicBezTo>
                  <a:pt x="2890" y="1055"/>
                  <a:pt x="2890" y="1055"/>
                  <a:pt x="2890" y="1055"/>
                </a:cubicBezTo>
                <a:cubicBezTo>
                  <a:pt x="2895" y="1056"/>
                  <a:pt x="2895" y="1056"/>
                  <a:pt x="2895" y="1056"/>
                </a:cubicBezTo>
                <a:cubicBezTo>
                  <a:pt x="2899" y="1055"/>
                  <a:pt x="2899" y="1055"/>
                  <a:pt x="2899" y="1055"/>
                </a:cubicBezTo>
                <a:cubicBezTo>
                  <a:pt x="2900" y="1055"/>
                  <a:pt x="2900" y="1055"/>
                  <a:pt x="2900" y="1055"/>
                </a:cubicBezTo>
                <a:cubicBezTo>
                  <a:pt x="2897" y="1054"/>
                  <a:pt x="2897" y="1054"/>
                  <a:pt x="2897" y="1054"/>
                </a:cubicBezTo>
                <a:cubicBezTo>
                  <a:pt x="2895" y="1054"/>
                  <a:pt x="2895" y="1054"/>
                  <a:pt x="2895" y="1054"/>
                </a:cubicBezTo>
                <a:cubicBezTo>
                  <a:pt x="2892" y="1053"/>
                  <a:pt x="2892" y="1053"/>
                  <a:pt x="2892" y="1053"/>
                </a:cubicBezTo>
                <a:cubicBezTo>
                  <a:pt x="2890" y="1054"/>
                  <a:pt x="2890" y="1054"/>
                  <a:pt x="2890" y="1054"/>
                </a:cubicBezTo>
                <a:cubicBezTo>
                  <a:pt x="2886" y="1053"/>
                  <a:pt x="2886" y="1053"/>
                  <a:pt x="2886" y="1053"/>
                </a:cubicBezTo>
                <a:cubicBezTo>
                  <a:pt x="2886" y="1053"/>
                  <a:pt x="2887" y="1054"/>
                  <a:pt x="2887" y="1054"/>
                </a:cubicBezTo>
                <a:close/>
                <a:moveTo>
                  <a:pt x="2883" y="1053"/>
                </a:moveTo>
                <a:cubicBezTo>
                  <a:pt x="2885" y="1052"/>
                  <a:pt x="2885" y="1052"/>
                  <a:pt x="2885" y="1052"/>
                </a:cubicBezTo>
                <a:cubicBezTo>
                  <a:pt x="2882" y="1052"/>
                  <a:pt x="2882" y="1052"/>
                  <a:pt x="2882" y="1052"/>
                </a:cubicBezTo>
                <a:lnTo>
                  <a:pt x="2883" y="1053"/>
                </a:lnTo>
                <a:close/>
                <a:moveTo>
                  <a:pt x="2879" y="1046"/>
                </a:moveTo>
                <a:cubicBezTo>
                  <a:pt x="2880" y="1048"/>
                  <a:pt x="2880" y="1048"/>
                  <a:pt x="2880" y="1048"/>
                </a:cubicBezTo>
                <a:cubicBezTo>
                  <a:pt x="2881" y="1047"/>
                  <a:pt x="2881" y="1047"/>
                  <a:pt x="2881" y="1047"/>
                </a:cubicBezTo>
                <a:cubicBezTo>
                  <a:pt x="2880" y="1046"/>
                  <a:pt x="2880" y="1046"/>
                  <a:pt x="2880" y="1046"/>
                </a:cubicBezTo>
                <a:lnTo>
                  <a:pt x="2879" y="1046"/>
                </a:lnTo>
                <a:close/>
                <a:moveTo>
                  <a:pt x="2892" y="1048"/>
                </a:moveTo>
                <a:cubicBezTo>
                  <a:pt x="2892" y="1048"/>
                  <a:pt x="2892" y="1048"/>
                  <a:pt x="2892" y="1048"/>
                </a:cubicBezTo>
                <a:cubicBezTo>
                  <a:pt x="2893" y="1048"/>
                  <a:pt x="2893" y="1048"/>
                  <a:pt x="2893" y="1048"/>
                </a:cubicBezTo>
                <a:cubicBezTo>
                  <a:pt x="2896" y="1048"/>
                  <a:pt x="2896" y="1048"/>
                  <a:pt x="2896" y="1048"/>
                </a:cubicBezTo>
                <a:cubicBezTo>
                  <a:pt x="2895" y="1047"/>
                  <a:pt x="2895" y="1047"/>
                  <a:pt x="2895" y="1047"/>
                </a:cubicBezTo>
                <a:cubicBezTo>
                  <a:pt x="2893" y="1046"/>
                  <a:pt x="2893" y="1046"/>
                  <a:pt x="2893" y="1046"/>
                </a:cubicBezTo>
                <a:cubicBezTo>
                  <a:pt x="2892" y="1044"/>
                  <a:pt x="2892" y="1044"/>
                  <a:pt x="2892" y="1044"/>
                </a:cubicBezTo>
                <a:cubicBezTo>
                  <a:pt x="2890" y="1043"/>
                  <a:pt x="2890" y="1043"/>
                  <a:pt x="2890" y="1043"/>
                </a:cubicBezTo>
                <a:cubicBezTo>
                  <a:pt x="2889" y="1043"/>
                  <a:pt x="2889" y="1043"/>
                  <a:pt x="2889" y="1043"/>
                </a:cubicBezTo>
                <a:cubicBezTo>
                  <a:pt x="2886" y="1043"/>
                  <a:pt x="2886" y="1043"/>
                  <a:pt x="2886" y="1043"/>
                </a:cubicBezTo>
                <a:cubicBezTo>
                  <a:pt x="2886" y="1043"/>
                  <a:pt x="2886" y="1043"/>
                  <a:pt x="2886" y="1043"/>
                </a:cubicBezTo>
                <a:cubicBezTo>
                  <a:pt x="2888" y="1045"/>
                  <a:pt x="2888" y="1045"/>
                  <a:pt x="2888" y="1045"/>
                </a:cubicBezTo>
                <a:cubicBezTo>
                  <a:pt x="2888" y="1044"/>
                  <a:pt x="2888" y="1044"/>
                  <a:pt x="2888" y="1044"/>
                </a:cubicBezTo>
                <a:cubicBezTo>
                  <a:pt x="2889" y="1044"/>
                  <a:pt x="2889" y="1044"/>
                  <a:pt x="2889" y="1044"/>
                </a:cubicBezTo>
                <a:cubicBezTo>
                  <a:pt x="2891" y="1046"/>
                  <a:pt x="2891" y="1046"/>
                  <a:pt x="2891" y="1046"/>
                </a:cubicBezTo>
                <a:cubicBezTo>
                  <a:pt x="2890" y="1048"/>
                  <a:pt x="2890" y="1048"/>
                  <a:pt x="2890" y="1048"/>
                </a:cubicBezTo>
                <a:lnTo>
                  <a:pt x="2892" y="1048"/>
                </a:lnTo>
                <a:close/>
                <a:moveTo>
                  <a:pt x="2839" y="1114"/>
                </a:moveTo>
                <a:cubicBezTo>
                  <a:pt x="2840" y="1114"/>
                  <a:pt x="2840" y="1114"/>
                  <a:pt x="2840" y="1114"/>
                </a:cubicBezTo>
                <a:cubicBezTo>
                  <a:pt x="2841" y="1114"/>
                  <a:pt x="2841" y="1114"/>
                  <a:pt x="2841" y="1114"/>
                </a:cubicBezTo>
                <a:cubicBezTo>
                  <a:pt x="2841" y="1114"/>
                  <a:pt x="2841" y="1114"/>
                  <a:pt x="2841" y="1114"/>
                </a:cubicBezTo>
                <a:lnTo>
                  <a:pt x="2839" y="1114"/>
                </a:lnTo>
                <a:close/>
                <a:moveTo>
                  <a:pt x="2832" y="1058"/>
                </a:moveTo>
                <a:cubicBezTo>
                  <a:pt x="2835" y="1057"/>
                  <a:pt x="2835" y="1057"/>
                  <a:pt x="2835" y="1057"/>
                </a:cubicBezTo>
                <a:cubicBezTo>
                  <a:pt x="2834" y="1057"/>
                  <a:pt x="2834" y="1057"/>
                  <a:pt x="2834" y="1057"/>
                </a:cubicBezTo>
                <a:cubicBezTo>
                  <a:pt x="2834" y="1055"/>
                  <a:pt x="2834" y="1055"/>
                  <a:pt x="2834" y="1055"/>
                </a:cubicBezTo>
                <a:cubicBezTo>
                  <a:pt x="2833" y="1054"/>
                  <a:pt x="2833" y="1054"/>
                  <a:pt x="2833" y="1054"/>
                </a:cubicBezTo>
                <a:cubicBezTo>
                  <a:pt x="2829" y="1055"/>
                  <a:pt x="2829" y="1055"/>
                  <a:pt x="2829" y="1055"/>
                </a:cubicBezTo>
                <a:cubicBezTo>
                  <a:pt x="2828" y="1056"/>
                  <a:pt x="2828" y="1056"/>
                  <a:pt x="2828" y="1056"/>
                </a:cubicBezTo>
                <a:cubicBezTo>
                  <a:pt x="2829" y="1057"/>
                  <a:pt x="2829" y="1057"/>
                  <a:pt x="2829" y="1057"/>
                </a:cubicBezTo>
                <a:lnTo>
                  <a:pt x="2832" y="1058"/>
                </a:lnTo>
                <a:close/>
                <a:moveTo>
                  <a:pt x="2843" y="1040"/>
                </a:moveTo>
                <a:cubicBezTo>
                  <a:pt x="2844" y="1040"/>
                  <a:pt x="2844" y="1040"/>
                  <a:pt x="2844" y="1040"/>
                </a:cubicBezTo>
                <a:cubicBezTo>
                  <a:pt x="2846" y="1040"/>
                  <a:pt x="2846" y="1040"/>
                  <a:pt x="2846" y="1040"/>
                </a:cubicBezTo>
                <a:cubicBezTo>
                  <a:pt x="2845" y="1038"/>
                  <a:pt x="2845" y="1038"/>
                  <a:pt x="2845" y="1038"/>
                </a:cubicBezTo>
                <a:cubicBezTo>
                  <a:pt x="2843" y="1037"/>
                  <a:pt x="2843" y="1037"/>
                  <a:pt x="2843" y="1037"/>
                </a:cubicBezTo>
                <a:cubicBezTo>
                  <a:pt x="2840" y="1037"/>
                  <a:pt x="2840" y="1037"/>
                  <a:pt x="2840" y="1037"/>
                </a:cubicBezTo>
                <a:cubicBezTo>
                  <a:pt x="2838" y="1038"/>
                  <a:pt x="2838" y="1038"/>
                  <a:pt x="2838" y="1038"/>
                </a:cubicBezTo>
                <a:cubicBezTo>
                  <a:pt x="2836" y="1038"/>
                  <a:pt x="2836" y="1038"/>
                  <a:pt x="2836" y="1038"/>
                </a:cubicBezTo>
                <a:cubicBezTo>
                  <a:pt x="2835" y="1038"/>
                  <a:pt x="2835" y="1038"/>
                  <a:pt x="2835" y="1038"/>
                </a:cubicBezTo>
                <a:cubicBezTo>
                  <a:pt x="2836" y="1039"/>
                  <a:pt x="2836" y="1039"/>
                  <a:pt x="2836" y="1039"/>
                </a:cubicBezTo>
                <a:cubicBezTo>
                  <a:pt x="2835" y="1039"/>
                  <a:pt x="2835" y="1039"/>
                  <a:pt x="2835" y="1039"/>
                </a:cubicBezTo>
                <a:cubicBezTo>
                  <a:pt x="2838" y="1040"/>
                  <a:pt x="2838" y="1040"/>
                  <a:pt x="2838" y="1040"/>
                </a:cubicBezTo>
                <a:cubicBezTo>
                  <a:pt x="2839" y="1041"/>
                  <a:pt x="2839" y="1041"/>
                  <a:pt x="2839" y="1041"/>
                </a:cubicBezTo>
                <a:cubicBezTo>
                  <a:pt x="2841" y="1040"/>
                  <a:pt x="2841" y="1040"/>
                  <a:pt x="2841" y="1040"/>
                </a:cubicBezTo>
                <a:cubicBezTo>
                  <a:pt x="2841" y="1040"/>
                  <a:pt x="2841" y="1040"/>
                  <a:pt x="2841" y="1040"/>
                </a:cubicBezTo>
                <a:cubicBezTo>
                  <a:pt x="2839" y="1039"/>
                  <a:pt x="2839" y="1039"/>
                  <a:pt x="2839" y="1039"/>
                </a:cubicBezTo>
                <a:cubicBezTo>
                  <a:pt x="2839" y="1039"/>
                  <a:pt x="2839" y="1039"/>
                  <a:pt x="2839" y="1039"/>
                </a:cubicBezTo>
                <a:cubicBezTo>
                  <a:pt x="2840" y="1038"/>
                  <a:pt x="2840" y="1038"/>
                  <a:pt x="2840" y="1038"/>
                </a:cubicBezTo>
                <a:lnTo>
                  <a:pt x="2843" y="1040"/>
                </a:lnTo>
                <a:close/>
                <a:moveTo>
                  <a:pt x="2836" y="1045"/>
                </a:moveTo>
                <a:cubicBezTo>
                  <a:pt x="2837" y="1046"/>
                  <a:pt x="2837" y="1046"/>
                  <a:pt x="2837" y="1046"/>
                </a:cubicBezTo>
                <a:cubicBezTo>
                  <a:pt x="2840" y="1046"/>
                  <a:pt x="2840" y="1046"/>
                  <a:pt x="2840" y="1046"/>
                </a:cubicBezTo>
                <a:cubicBezTo>
                  <a:pt x="2837" y="1045"/>
                  <a:pt x="2837" y="1045"/>
                  <a:pt x="2837" y="1045"/>
                </a:cubicBezTo>
                <a:lnTo>
                  <a:pt x="2836" y="1045"/>
                </a:lnTo>
                <a:close/>
                <a:moveTo>
                  <a:pt x="2841" y="1044"/>
                </a:moveTo>
                <a:cubicBezTo>
                  <a:pt x="2839" y="1045"/>
                  <a:pt x="2839" y="1045"/>
                  <a:pt x="2839" y="1045"/>
                </a:cubicBezTo>
                <a:cubicBezTo>
                  <a:pt x="2840" y="1046"/>
                  <a:pt x="2840" y="1046"/>
                  <a:pt x="2840" y="1046"/>
                </a:cubicBezTo>
                <a:lnTo>
                  <a:pt x="2841" y="1044"/>
                </a:lnTo>
                <a:close/>
                <a:moveTo>
                  <a:pt x="2838" y="1115"/>
                </a:moveTo>
                <a:cubicBezTo>
                  <a:pt x="2838" y="1115"/>
                  <a:pt x="2838" y="1115"/>
                  <a:pt x="2838" y="1115"/>
                </a:cubicBezTo>
                <a:cubicBezTo>
                  <a:pt x="2838" y="1115"/>
                  <a:pt x="2839" y="1115"/>
                  <a:pt x="2839" y="1115"/>
                </a:cubicBezTo>
                <a:lnTo>
                  <a:pt x="2838" y="1115"/>
                </a:lnTo>
                <a:close/>
                <a:moveTo>
                  <a:pt x="2842" y="1046"/>
                </a:moveTo>
                <a:cubicBezTo>
                  <a:pt x="2841" y="1046"/>
                  <a:pt x="2841" y="1046"/>
                  <a:pt x="2841" y="1046"/>
                </a:cubicBezTo>
                <a:cubicBezTo>
                  <a:pt x="2839" y="1047"/>
                  <a:pt x="2839" y="1047"/>
                  <a:pt x="2839" y="1047"/>
                </a:cubicBezTo>
                <a:cubicBezTo>
                  <a:pt x="2839" y="1050"/>
                  <a:pt x="2839" y="1050"/>
                  <a:pt x="2839" y="1050"/>
                </a:cubicBezTo>
                <a:cubicBezTo>
                  <a:pt x="2841" y="1051"/>
                  <a:pt x="2841" y="1051"/>
                  <a:pt x="2841" y="1051"/>
                </a:cubicBezTo>
                <a:cubicBezTo>
                  <a:pt x="2842" y="1050"/>
                  <a:pt x="2842" y="1050"/>
                  <a:pt x="2842" y="1050"/>
                </a:cubicBezTo>
                <a:lnTo>
                  <a:pt x="2842" y="1046"/>
                </a:lnTo>
                <a:close/>
                <a:moveTo>
                  <a:pt x="2841" y="1122"/>
                </a:moveTo>
                <a:cubicBezTo>
                  <a:pt x="2841" y="1121"/>
                  <a:pt x="2841" y="1121"/>
                  <a:pt x="2841" y="1121"/>
                </a:cubicBezTo>
                <a:cubicBezTo>
                  <a:pt x="2840" y="1121"/>
                  <a:pt x="2840" y="1121"/>
                  <a:pt x="2840" y="1121"/>
                </a:cubicBezTo>
                <a:cubicBezTo>
                  <a:pt x="2839" y="1122"/>
                  <a:pt x="2839" y="1122"/>
                  <a:pt x="2839" y="1122"/>
                </a:cubicBezTo>
                <a:cubicBezTo>
                  <a:pt x="2838" y="1123"/>
                  <a:pt x="2838" y="1123"/>
                  <a:pt x="2838" y="1123"/>
                </a:cubicBezTo>
                <a:cubicBezTo>
                  <a:pt x="2840" y="1123"/>
                  <a:pt x="2840" y="1123"/>
                  <a:pt x="2840" y="1123"/>
                </a:cubicBezTo>
                <a:lnTo>
                  <a:pt x="2841" y="1122"/>
                </a:lnTo>
                <a:close/>
                <a:moveTo>
                  <a:pt x="2808" y="1070"/>
                </a:moveTo>
                <a:cubicBezTo>
                  <a:pt x="2808" y="1069"/>
                  <a:pt x="2808" y="1069"/>
                  <a:pt x="2808" y="1069"/>
                </a:cubicBezTo>
                <a:cubicBezTo>
                  <a:pt x="2807" y="1070"/>
                  <a:pt x="2807" y="1070"/>
                  <a:pt x="2807" y="1070"/>
                </a:cubicBezTo>
                <a:lnTo>
                  <a:pt x="2808" y="1070"/>
                </a:lnTo>
                <a:close/>
                <a:moveTo>
                  <a:pt x="2807" y="1055"/>
                </a:moveTo>
                <a:cubicBezTo>
                  <a:pt x="2808" y="1055"/>
                  <a:pt x="2808" y="1055"/>
                  <a:pt x="2808" y="1055"/>
                </a:cubicBezTo>
                <a:cubicBezTo>
                  <a:pt x="2811" y="1055"/>
                  <a:pt x="2811" y="1055"/>
                  <a:pt x="2811" y="1055"/>
                </a:cubicBezTo>
                <a:cubicBezTo>
                  <a:pt x="2812" y="1054"/>
                  <a:pt x="2812" y="1054"/>
                  <a:pt x="2812" y="1054"/>
                </a:cubicBezTo>
                <a:cubicBezTo>
                  <a:pt x="2809" y="1051"/>
                  <a:pt x="2809" y="1051"/>
                  <a:pt x="2809" y="1051"/>
                </a:cubicBezTo>
                <a:cubicBezTo>
                  <a:pt x="2807" y="1051"/>
                  <a:pt x="2807" y="1051"/>
                  <a:pt x="2807" y="1051"/>
                </a:cubicBezTo>
                <a:cubicBezTo>
                  <a:pt x="2804" y="1053"/>
                  <a:pt x="2804" y="1053"/>
                  <a:pt x="2804" y="1053"/>
                </a:cubicBezTo>
                <a:cubicBezTo>
                  <a:pt x="2805" y="1055"/>
                  <a:pt x="2805" y="1055"/>
                  <a:pt x="2805" y="1055"/>
                </a:cubicBezTo>
                <a:lnTo>
                  <a:pt x="2807" y="1055"/>
                </a:lnTo>
                <a:close/>
                <a:moveTo>
                  <a:pt x="2806" y="1041"/>
                </a:moveTo>
                <a:cubicBezTo>
                  <a:pt x="2804" y="1042"/>
                  <a:pt x="2804" y="1042"/>
                  <a:pt x="2804" y="1042"/>
                </a:cubicBezTo>
                <a:cubicBezTo>
                  <a:pt x="2804" y="1042"/>
                  <a:pt x="2804" y="1042"/>
                  <a:pt x="2804" y="1042"/>
                </a:cubicBezTo>
                <a:cubicBezTo>
                  <a:pt x="2804" y="1043"/>
                  <a:pt x="2804" y="1043"/>
                  <a:pt x="2804" y="1043"/>
                </a:cubicBezTo>
                <a:cubicBezTo>
                  <a:pt x="2805" y="1045"/>
                  <a:pt x="2805" y="1045"/>
                  <a:pt x="2805" y="1045"/>
                </a:cubicBezTo>
                <a:cubicBezTo>
                  <a:pt x="2807" y="1045"/>
                  <a:pt x="2807" y="1045"/>
                  <a:pt x="2807" y="1045"/>
                </a:cubicBezTo>
                <a:cubicBezTo>
                  <a:pt x="2808" y="1046"/>
                  <a:pt x="2808" y="1046"/>
                  <a:pt x="2808" y="1046"/>
                </a:cubicBezTo>
                <a:cubicBezTo>
                  <a:pt x="2809" y="1045"/>
                  <a:pt x="2809" y="1045"/>
                  <a:pt x="2809" y="1045"/>
                </a:cubicBezTo>
                <a:cubicBezTo>
                  <a:pt x="2808" y="1044"/>
                  <a:pt x="2808" y="1044"/>
                  <a:pt x="2808" y="1044"/>
                </a:cubicBezTo>
                <a:cubicBezTo>
                  <a:pt x="2807" y="1044"/>
                  <a:pt x="2807" y="1044"/>
                  <a:pt x="2807" y="1044"/>
                </a:cubicBezTo>
                <a:cubicBezTo>
                  <a:pt x="2807" y="1042"/>
                  <a:pt x="2807" y="1042"/>
                  <a:pt x="2807" y="1042"/>
                </a:cubicBezTo>
                <a:lnTo>
                  <a:pt x="2806" y="1041"/>
                </a:lnTo>
                <a:close/>
                <a:moveTo>
                  <a:pt x="2810" y="1068"/>
                </a:moveTo>
                <a:cubicBezTo>
                  <a:pt x="2810" y="1067"/>
                  <a:pt x="2810" y="1067"/>
                  <a:pt x="2810" y="1067"/>
                </a:cubicBezTo>
                <a:cubicBezTo>
                  <a:pt x="2808" y="1067"/>
                  <a:pt x="2808" y="1067"/>
                  <a:pt x="2808" y="1067"/>
                </a:cubicBezTo>
                <a:cubicBezTo>
                  <a:pt x="2809" y="1068"/>
                  <a:pt x="2809" y="1068"/>
                  <a:pt x="2809" y="1068"/>
                </a:cubicBezTo>
                <a:lnTo>
                  <a:pt x="2810" y="1068"/>
                </a:lnTo>
                <a:close/>
                <a:moveTo>
                  <a:pt x="2824" y="1037"/>
                </a:moveTo>
                <a:cubicBezTo>
                  <a:pt x="2827" y="1039"/>
                  <a:pt x="2827" y="1039"/>
                  <a:pt x="2827" y="1039"/>
                </a:cubicBezTo>
                <a:cubicBezTo>
                  <a:pt x="2826" y="1038"/>
                  <a:pt x="2826" y="1038"/>
                  <a:pt x="2826" y="1038"/>
                </a:cubicBezTo>
                <a:cubicBezTo>
                  <a:pt x="2823" y="1036"/>
                  <a:pt x="2823" y="1036"/>
                  <a:pt x="2823" y="1036"/>
                </a:cubicBezTo>
                <a:lnTo>
                  <a:pt x="2824" y="1037"/>
                </a:lnTo>
                <a:close/>
                <a:moveTo>
                  <a:pt x="2772" y="1125"/>
                </a:moveTo>
                <a:cubicBezTo>
                  <a:pt x="2774" y="1126"/>
                  <a:pt x="2774" y="1126"/>
                  <a:pt x="2774" y="1126"/>
                </a:cubicBezTo>
                <a:cubicBezTo>
                  <a:pt x="2778" y="1124"/>
                  <a:pt x="2778" y="1124"/>
                  <a:pt x="2778" y="1124"/>
                </a:cubicBezTo>
                <a:cubicBezTo>
                  <a:pt x="2779" y="1123"/>
                  <a:pt x="2779" y="1123"/>
                  <a:pt x="2779" y="1123"/>
                </a:cubicBezTo>
                <a:cubicBezTo>
                  <a:pt x="2778" y="1122"/>
                  <a:pt x="2778" y="1122"/>
                  <a:pt x="2778" y="1122"/>
                </a:cubicBezTo>
                <a:cubicBezTo>
                  <a:pt x="2775" y="1123"/>
                  <a:pt x="2775" y="1123"/>
                  <a:pt x="2775" y="1123"/>
                </a:cubicBezTo>
                <a:cubicBezTo>
                  <a:pt x="2774" y="1122"/>
                  <a:pt x="2774" y="1122"/>
                  <a:pt x="2774" y="1122"/>
                </a:cubicBezTo>
                <a:cubicBezTo>
                  <a:pt x="2772" y="1123"/>
                  <a:pt x="2772" y="1123"/>
                  <a:pt x="2772" y="1123"/>
                </a:cubicBezTo>
                <a:cubicBezTo>
                  <a:pt x="2773" y="1124"/>
                  <a:pt x="2773" y="1124"/>
                  <a:pt x="2773" y="1124"/>
                </a:cubicBezTo>
                <a:cubicBezTo>
                  <a:pt x="2772" y="1124"/>
                  <a:pt x="2772" y="1124"/>
                  <a:pt x="2772" y="1124"/>
                </a:cubicBezTo>
                <a:lnTo>
                  <a:pt x="2772" y="1125"/>
                </a:lnTo>
                <a:close/>
                <a:moveTo>
                  <a:pt x="2807" y="692"/>
                </a:moveTo>
                <a:cubicBezTo>
                  <a:pt x="2808" y="691"/>
                  <a:pt x="2808" y="691"/>
                  <a:pt x="2808" y="691"/>
                </a:cubicBezTo>
                <a:cubicBezTo>
                  <a:pt x="2807" y="689"/>
                  <a:pt x="2807" y="689"/>
                  <a:pt x="2807" y="689"/>
                </a:cubicBezTo>
                <a:cubicBezTo>
                  <a:pt x="2806" y="688"/>
                  <a:pt x="2806" y="688"/>
                  <a:pt x="2806" y="688"/>
                </a:cubicBezTo>
                <a:cubicBezTo>
                  <a:pt x="2805" y="688"/>
                  <a:pt x="2805" y="688"/>
                  <a:pt x="2805" y="688"/>
                </a:cubicBezTo>
                <a:cubicBezTo>
                  <a:pt x="2804" y="689"/>
                  <a:pt x="2804" y="689"/>
                  <a:pt x="2804" y="689"/>
                </a:cubicBezTo>
                <a:cubicBezTo>
                  <a:pt x="2806" y="691"/>
                  <a:pt x="2806" y="691"/>
                  <a:pt x="2806" y="691"/>
                </a:cubicBezTo>
                <a:lnTo>
                  <a:pt x="2807" y="692"/>
                </a:lnTo>
                <a:close/>
                <a:moveTo>
                  <a:pt x="2760" y="1123"/>
                </a:moveTo>
                <a:cubicBezTo>
                  <a:pt x="2759" y="1124"/>
                  <a:pt x="2759" y="1124"/>
                  <a:pt x="2759" y="1124"/>
                </a:cubicBezTo>
                <a:cubicBezTo>
                  <a:pt x="2760" y="1125"/>
                  <a:pt x="2760" y="1125"/>
                  <a:pt x="2760" y="1125"/>
                </a:cubicBezTo>
                <a:cubicBezTo>
                  <a:pt x="2760" y="1124"/>
                  <a:pt x="2760" y="1124"/>
                  <a:pt x="2760" y="1124"/>
                </a:cubicBezTo>
                <a:lnTo>
                  <a:pt x="2760" y="1123"/>
                </a:lnTo>
                <a:close/>
                <a:moveTo>
                  <a:pt x="2779" y="1136"/>
                </a:moveTo>
                <a:cubicBezTo>
                  <a:pt x="2780" y="1136"/>
                  <a:pt x="2780" y="1136"/>
                  <a:pt x="2780" y="1136"/>
                </a:cubicBezTo>
                <a:cubicBezTo>
                  <a:pt x="2780" y="1136"/>
                  <a:pt x="2780" y="1136"/>
                  <a:pt x="2780" y="1136"/>
                </a:cubicBezTo>
                <a:cubicBezTo>
                  <a:pt x="2782" y="1134"/>
                  <a:pt x="2782" y="1134"/>
                  <a:pt x="2782" y="1134"/>
                </a:cubicBezTo>
                <a:cubicBezTo>
                  <a:pt x="2784" y="1133"/>
                  <a:pt x="2784" y="1133"/>
                  <a:pt x="2784" y="1133"/>
                </a:cubicBezTo>
                <a:cubicBezTo>
                  <a:pt x="2786" y="1134"/>
                  <a:pt x="2786" y="1134"/>
                  <a:pt x="2786" y="1134"/>
                </a:cubicBezTo>
                <a:cubicBezTo>
                  <a:pt x="2790" y="1133"/>
                  <a:pt x="2790" y="1133"/>
                  <a:pt x="2790" y="1133"/>
                </a:cubicBezTo>
                <a:cubicBezTo>
                  <a:pt x="2793" y="1131"/>
                  <a:pt x="2793" y="1131"/>
                  <a:pt x="2793" y="1131"/>
                </a:cubicBezTo>
                <a:cubicBezTo>
                  <a:pt x="2796" y="1130"/>
                  <a:pt x="2796" y="1130"/>
                  <a:pt x="2796" y="1130"/>
                </a:cubicBezTo>
                <a:cubicBezTo>
                  <a:pt x="2796" y="1129"/>
                  <a:pt x="2796" y="1129"/>
                  <a:pt x="2796" y="1129"/>
                </a:cubicBezTo>
                <a:cubicBezTo>
                  <a:pt x="2798" y="1129"/>
                  <a:pt x="2798" y="1129"/>
                  <a:pt x="2798" y="1129"/>
                </a:cubicBezTo>
                <a:cubicBezTo>
                  <a:pt x="2800" y="1127"/>
                  <a:pt x="2800" y="1127"/>
                  <a:pt x="2800" y="1127"/>
                </a:cubicBezTo>
                <a:cubicBezTo>
                  <a:pt x="2800" y="1127"/>
                  <a:pt x="2800" y="1127"/>
                  <a:pt x="2800" y="1127"/>
                </a:cubicBezTo>
                <a:cubicBezTo>
                  <a:pt x="2799" y="1126"/>
                  <a:pt x="2799" y="1126"/>
                  <a:pt x="2799" y="1126"/>
                </a:cubicBezTo>
                <a:cubicBezTo>
                  <a:pt x="2795" y="1127"/>
                  <a:pt x="2795" y="1127"/>
                  <a:pt x="2795" y="1127"/>
                </a:cubicBezTo>
                <a:cubicBezTo>
                  <a:pt x="2792" y="1126"/>
                  <a:pt x="2792" y="1126"/>
                  <a:pt x="2792" y="1126"/>
                </a:cubicBezTo>
                <a:cubicBezTo>
                  <a:pt x="2790" y="1127"/>
                  <a:pt x="2790" y="1127"/>
                  <a:pt x="2790" y="1127"/>
                </a:cubicBezTo>
                <a:cubicBezTo>
                  <a:pt x="2788" y="1127"/>
                  <a:pt x="2788" y="1127"/>
                  <a:pt x="2788" y="1127"/>
                </a:cubicBezTo>
                <a:cubicBezTo>
                  <a:pt x="2785" y="1127"/>
                  <a:pt x="2785" y="1127"/>
                  <a:pt x="2785" y="1127"/>
                </a:cubicBezTo>
                <a:cubicBezTo>
                  <a:pt x="2781" y="1127"/>
                  <a:pt x="2781" y="1127"/>
                  <a:pt x="2781" y="1127"/>
                </a:cubicBezTo>
                <a:cubicBezTo>
                  <a:pt x="2778" y="1130"/>
                  <a:pt x="2778" y="1130"/>
                  <a:pt x="2778" y="1130"/>
                </a:cubicBezTo>
                <a:cubicBezTo>
                  <a:pt x="2775" y="1131"/>
                  <a:pt x="2775" y="1131"/>
                  <a:pt x="2775" y="1131"/>
                </a:cubicBezTo>
                <a:cubicBezTo>
                  <a:pt x="2775" y="1132"/>
                  <a:pt x="2775" y="1132"/>
                  <a:pt x="2775" y="1132"/>
                </a:cubicBezTo>
                <a:cubicBezTo>
                  <a:pt x="2773" y="1132"/>
                  <a:pt x="2773" y="1132"/>
                  <a:pt x="2773" y="1132"/>
                </a:cubicBezTo>
                <a:cubicBezTo>
                  <a:pt x="2772" y="1133"/>
                  <a:pt x="2772" y="1133"/>
                  <a:pt x="2772" y="1133"/>
                </a:cubicBezTo>
                <a:cubicBezTo>
                  <a:pt x="2769" y="1133"/>
                  <a:pt x="2769" y="1133"/>
                  <a:pt x="2769" y="1133"/>
                </a:cubicBezTo>
                <a:cubicBezTo>
                  <a:pt x="2767" y="1134"/>
                  <a:pt x="2767" y="1134"/>
                  <a:pt x="2767" y="1134"/>
                </a:cubicBezTo>
                <a:cubicBezTo>
                  <a:pt x="2767" y="1135"/>
                  <a:pt x="2767" y="1135"/>
                  <a:pt x="2767" y="1135"/>
                </a:cubicBezTo>
                <a:cubicBezTo>
                  <a:pt x="2765" y="1136"/>
                  <a:pt x="2765" y="1136"/>
                  <a:pt x="2765" y="1136"/>
                </a:cubicBezTo>
                <a:cubicBezTo>
                  <a:pt x="2764" y="1138"/>
                  <a:pt x="2764" y="1138"/>
                  <a:pt x="2764" y="1138"/>
                </a:cubicBezTo>
                <a:cubicBezTo>
                  <a:pt x="2762" y="1141"/>
                  <a:pt x="2762" y="1141"/>
                  <a:pt x="2762" y="1141"/>
                </a:cubicBezTo>
                <a:cubicBezTo>
                  <a:pt x="2762" y="1142"/>
                  <a:pt x="2762" y="1142"/>
                  <a:pt x="2762" y="1142"/>
                </a:cubicBezTo>
                <a:cubicBezTo>
                  <a:pt x="2763" y="1143"/>
                  <a:pt x="2763" y="1143"/>
                  <a:pt x="2763" y="1143"/>
                </a:cubicBezTo>
                <a:cubicBezTo>
                  <a:pt x="2763" y="1144"/>
                  <a:pt x="2763" y="1144"/>
                  <a:pt x="2763" y="1144"/>
                </a:cubicBezTo>
                <a:cubicBezTo>
                  <a:pt x="2762" y="1144"/>
                  <a:pt x="2762" y="1144"/>
                  <a:pt x="2762" y="1144"/>
                </a:cubicBezTo>
                <a:cubicBezTo>
                  <a:pt x="2761" y="1143"/>
                  <a:pt x="2761" y="1143"/>
                  <a:pt x="2761" y="1143"/>
                </a:cubicBezTo>
                <a:cubicBezTo>
                  <a:pt x="2760" y="1145"/>
                  <a:pt x="2760" y="1145"/>
                  <a:pt x="2760" y="1145"/>
                </a:cubicBezTo>
                <a:cubicBezTo>
                  <a:pt x="2761" y="1146"/>
                  <a:pt x="2761" y="1146"/>
                  <a:pt x="2761" y="1146"/>
                </a:cubicBezTo>
                <a:cubicBezTo>
                  <a:pt x="2765" y="1146"/>
                  <a:pt x="2765" y="1146"/>
                  <a:pt x="2765" y="1146"/>
                </a:cubicBezTo>
                <a:cubicBezTo>
                  <a:pt x="2768" y="1144"/>
                  <a:pt x="2768" y="1144"/>
                  <a:pt x="2768" y="1144"/>
                </a:cubicBezTo>
                <a:cubicBezTo>
                  <a:pt x="2769" y="1143"/>
                  <a:pt x="2769" y="1143"/>
                  <a:pt x="2769" y="1143"/>
                </a:cubicBezTo>
                <a:cubicBezTo>
                  <a:pt x="2771" y="1144"/>
                  <a:pt x="2771" y="1144"/>
                  <a:pt x="2771" y="1144"/>
                </a:cubicBezTo>
                <a:cubicBezTo>
                  <a:pt x="2773" y="1142"/>
                  <a:pt x="2773" y="1142"/>
                  <a:pt x="2773" y="1142"/>
                </a:cubicBezTo>
                <a:cubicBezTo>
                  <a:pt x="2774" y="1140"/>
                  <a:pt x="2774" y="1140"/>
                  <a:pt x="2774" y="1140"/>
                </a:cubicBezTo>
                <a:cubicBezTo>
                  <a:pt x="2778" y="1138"/>
                  <a:pt x="2778" y="1138"/>
                  <a:pt x="2778" y="1138"/>
                </a:cubicBezTo>
                <a:lnTo>
                  <a:pt x="2779" y="1136"/>
                </a:lnTo>
                <a:close/>
                <a:moveTo>
                  <a:pt x="2775" y="1191"/>
                </a:moveTo>
                <a:cubicBezTo>
                  <a:pt x="2775" y="1190"/>
                  <a:pt x="2775" y="1190"/>
                  <a:pt x="2775" y="1190"/>
                </a:cubicBezTo>
                <a:cubicBezTo>
                  <a:pt x="2774" y="1190"/>
                  <a:pt x="2774" y="1190"/>
                  <a:pt x="2774" y="1190"/>
                </a:cubicBezTo>
                <a:cubicBezTo>
                  <a:pt x="2774" y="1191"/>
                  <a:pt x="2774" y="1191"/>
                  <a:pt x="2774" y="1191"/>
                </a:cubicBezTo>
                <a:lnTo>
                  <a:pt x="2775" y="1191"/>
                </a:lnTo>
                <a:close/>
                <a:moveTo>
                  <a:pt x="2766" y="1199"/>
                </a:moveTo>
                <a:cubicBezTo>
                  <a:pt x="2767" y="1200"/>
                  <a:pt x="2767" y="1200"/>
                  <a:pt x="2767" y="1200"/>
                </a:cubicBezTo>
                <a:cubicBezTo>
                  <a:pt x="2768" y="1200"/>
                  <a:pt x="2768" y="1200"/>
                  <a:pt x="2768" y="1200"/>
                </a:cubicBezTo>
                <a:cubicBezTo>
                  <a:pt x="2767" y="1198"/>
                  <a:pt x="2767" y="1198"/>
                  <a:pt x="2767" y="1198"/>
                </a:cubicBezTo>
                <a:cubicBezTo>
                  <a:pt x="2767" y="1198"/>
                  <a:pt x="2766" y="1199"/>
                  <a:pt x="2766" y="1199"/>
                </a:cubicBezTo>
                <a:close/>
                <a:moveTo>
                  <a:pt x="2766" y="1206"/>
                </a:moveTo>
                <a:cubicBezTo>
                  <a:pt x="2766" y="1204"/>
                  <a:pt x="2766" y="1204"/>
                  <a:pt x="2766" y="1204"/>
                </a:cubicBezTo>
                <a:cubicBezTo>
                  <a:pt x="2765" y="1203"/>
                  <a:pt x="2765" y="1203"/>
                  <a:pt x="2765" y="1203"/>
                </a:cubicBezTo>
                <a:cubicBezTo>
                  <a:pt x="2765" y="1206"/>
                  <a:pt x="2765" y="1206"/>
                  <a:pt x="2765" y="1206"/>
                </a:cubicBezTo>
                <a:lnTo>
                  <a:pt x="2766" y="1206"/>
                </a:lnTo>
                <a:close/>
                <a:moveTo>
                  <a:pt x="2821" y="1073"/>
                </a:moveTo>
                <a:cubicBezTo>
                  <a:pt x="2825" y="1073"/>
                  <a:pt x="2825" y="1073"/>
                  <a:pt x="2825" y="1073"/>
                </a:cubicBezTo>
                <a:cubicBezTo>
                  <a:pt x="2826" y="1072"/>
                  <a:pt x="2826" y="1072"/>
                  <a:pt x="2826" y="1072"/>
                </a:cubicBezTo>
                <a:cubicBezTo>
                  <a:pt x="2828" y="1072"/>
                  <a:pt x="2828" y="1072"/>
                  <a:pt x="2828" y="1072"/>
                </a:cubicBezTo>
                <a:cubicBezTo>
                  <a:pt x="2832" y="1074"/>
                  <a:pt x="2832" y="1074"/>
                  <a:pt x="2832" y="1074"/>
                </a:cubicBezTo>
                <a:cubicBezTo>
                  <a:pt x="2834" y="1074"/>
                  <a:pt x="2834" y="1074"/>
                  <a:pt x="2834" y="1074"/>
                </a:cubicBezTo>
                <a:cubicBezTo>
                  <a:pt x="2836" y="1077"/>
                  <a:pt x="2836" y="1077"/>
                  <a:pt x="2836" y="1077"/>
                </a:cubicBezTo>
                <a:cubicBezTo>
                  <a:pt x="2838" y="1077"/>
                  <a:pt x="2838" y="1077"/>
                  <a:pt x="2838" y="1077"/>
                </a:cubicBezTo>
                <a:cubicBezTo>
                  <a:pt x="2839" y="1075"/>
                  <a:pt x="2839" y="1075"/>
                  <a:pt x="2839" y="1075"/>
                </a:cubicBezTo>
                <a:cubicBezTo>
                  <a:pt x="2838" y="1071"/>
                  <a:pt x="2838" y="1071"/>
                  <a:pt x="2838" y="1071"/>
                </a:cubicBezTo>
                <a:cubicBezTo>
                  <a:pt x="2833" y="1068"/>
                  <a:pt x="2833" y="1068"/>
                  <a:pt x="2833" y="1068"/>
                </a:cubicBezTo>
                <a:cubicBezTo>
                  <a:pt x="2829" y="1068"/>
                  <a:pt x="2829" y="1068"/>
                  <a:pt x="2829" y="1068"/>
                </a:cubicBezTo>
                <a:cubicBezTo>
                  <a:pt x="2827" y="1066"/>
                  <a:pt x="2827" y="1066"/>
                  <a:pt x="2827" y="1066"/>
                </a:cubicBezTo>
                <a:cubicBezTo>
                  <a:pt x="2825" y="1066"/>
                  <a:pt x="2825" y="1066"/>
                  <a:pt x="2825" y="1066"/>
                </a:cubicBezTo>
                <a:cubicBezTo>
                  <a:pt x="2823" y="1067"/>
                  <a:pt x="2823" y="1067"/>
                  <a:pt x="2823" y="1067"/>
                </a:cubicBezTo>
                <a:cubicBezTo>
                  <a:pt x="2821" y="1067"/>
                  <a:pt x="2821" y="1067"/>
                  <a:pt x="2821" y="1067"/>
                </a:cubicBezTo>
                <a:cubicBezTo>
                  <a:pt x="2819" y="1066"/>
                  <a:pt x="2819" y="1066"/>
                  <a:pt x="2819" y="1066"/>
                </a:cubicBezTo>
                <a:cubicBezTo>
                  <a:pt x="2816" y="1067"/>
                  <a:pt x="2816" y="1067"/>
                  <a:pt x="2816" y="1067"/>
                </a:cubicBezTo>
                <a:cubicBezTo>
                  <a:pt x="2812" y="1067"/>
                  <a:pt x="2812" y="1067"/>
                  <a:pt x="2812" y="1067"/>
                </a:cubicBezTo>
                <a:cubicBezTo>
                  <a:pt x="2811" y="1068"/>
                  <a:pt x="2811" y="1068"/>
                  <a:pt x="2811" y="1068"/>
                </a:cubicBezTo>
                <a:cubicBezTo>
                  <a:pt x="2811" y="1069"/>
                  <a:pt x="2811" y="1069"/>
                  <a:pt x="2811" y="1069"/>
                </a:cubicBezTo>
                <a:cubicBezTo>
                  <a:pt x="2810" y="1070"/>
                  <a:pt x="2810" y="1070"/>
                  <a:pt x="2810" y="1070"/>
                </a:cubicBezTo>
                <a:cubicBezTo>
                  <a:pt x="2809" y="1071"/>
                  <a:pt x="2809" y="1071"/>
                  <a:pt x="2809" y="1071"/>
                </a:cubicBezTo>
                <a:cubicBezTo>
                  <a:pt x="2809" y="1073"/>
                  <a:pt x="2809" y="1073"/>
                  <a:pt x="2809" y="1073"/>
                </a:cubicBezTo>
                <a:cubicBezTo>
                  <a:pt x="2811" y="1073"/>
                  <a:pt x="2811" y="1073"/>
                  <a:pt x="2811" y="1073"/>
                </a:cubicBezTo>
                <a:cubicBezTo>
                  <a:pt x="2812" y="1070"/>
                  <a:pt x="2812" y="1070"/>
                  <a:pt x="2812" y="1070"/>
                </a:cubicBezTo>
                <a:cubicBezTo>
                  <a:pt x="2814" y="1071"/>
                  <a:pt x="2814" y="1071"/>
                  <a:pt x="2814" y="1071"/>
                </a:cubicBezTo>
                <a:cubicBezTo>
                  <a:pt x="2815" y="1073"/>
                  <a:pt x="2815" y="1073"/>
                  <a:pt x="2815" y="1073"/>
                </a:cubicBezTo>
                <a:cubicBezTo>
                  <a:pt x="2817" y="1073"/>
                  <a:pt x="2817" y="1073"/>
                  <a:pt x="2817" y="1073"/>
                </a:cubicBezTo>
                <a:cubicBezTo>
                  <a:pt x="2819" y="1071"/>
                  <a:pt x="2819" y="1071"/>
                  <a:pt x="2819" y="1071"/>
                </a:cubicBezTo>
                <a:cubicBezTo>
                  <a:pt x="2820" y="1071"/>
                  <a:pt x="2820" y="1071"/>
                  <a:pt x="2820" y="1071"/>
                </a:cubicBezTo>
                <a:lnTo>
                  <a:pt x="2821" y="1073"/>
                </a:lnTo>
                <a:close/>
                <a:moveTo>
                  <a:pt x="2817" y="1075"/>
                </a:moveTo>
                <a:cubicBezTo>
                  <a:pt x="2817" y="1074"/>
                  <a:pt x="2817" y="1074"/>
                  <a:pt x="2817" y="1074"/>
                </a:cubicBezTo>
                <a:cubicBezTo>
                  <a:pt x="2816" y="1074"/>
                  <a:pt x="2816" y="1074"/>
                  <a:pt x="2816" y="1074"/>
                </a:cubicBezTo>
                <a:cubicBezTo>
                  <a:pt x="2816" y="1075"/>
                  <a:pt x="2816" y="1075"/>
                  <a:pt x="2816" y="1075"/>
                </a:cubicBezTo>
                <a:lnTo>
                  <a:pt x="2817" y="1075"/>
                </a:lnTo>
                <a:close/>
                <a:moveTo>
                  <a:pt x="2819" y="1123"/>
                </a:moveTo>
                <a:cubicBezTo>
                  <a:pt x="2818" y="1123"/>
                  <a:pt x="2818" y="1123"/>
                  <a:pt x="2818" y="1123"/>
                </a:cubicBezTo>
                <a:cubicBezTo>
                  <a:pt x="2816" y="1123"/>
                  <a:pt x="2816" y="1123"/>
                  <a:pt x="2816" y="1123"/>
                </a:cubicBezTo>
                <a:cubicBezTo>
                  <a:pt x="2817" y="1123"/>
                  <a:pt x="2817" y="1123"/>
                  <a:pt x="2817" y="1123"/>
                </a:cubicBezTo>
                <a:lnTo>
                  <a:pt x="2819" y="1123"/>
                </a:lnTo>
                <a:close/>
                <a:moveTo>
                  <a:pt x="2776" y="1030"/>
                </a:moveTo>
                <a:cubicBezTo>
                  <a:pt x="2777" y="1029"/>
                  <a:pt x="2777" y="1029"/>
                  <a:pt x="2777" y="1029"/>
                </a:cubicBezTo>
                <a:cubicBezTo>
                  <a:pt x="2778" y="1029"/>
                  <a:pt x="2778" y="1029"/>
                  <a:pt x="2778" y="1029"/>
                </a:cubicBezTo>
                <a:cubicBezTo>
                  <a:pt x="2779" y="1027"/>
                  <a:pt x="2779" y="1027"/>
                  <a:pt x="2779" y="1027"/>
                </a:cubicBezTo>
                <a:cubicBezTo>
                  <a:pt x="2780" y="1026"/>
                  <a:pt x="2780" y="1026"/>
                  <a:pt x="2780" y="1026"/>
                </a:cubicBezTo>
                <a:cubicBezTo>
                  <a:pt x="2781" y="1025"/>
                  <a:pt x="2781" y="1025"/>
                  <a:pt x="2781" y="1025"/>
                </a:cubicBezTo>
                <a:cubicBezTo>
                  <a:pt x="2782" y="1023"/>
                  <a:pt x="2782" y="1023"/>
                  <a:pt x="2782" y="1023"/>
                </a:cubicBezTo>
                <a:cubicBezTo>
                  <a:pt x="2783" y="1022"/>
                  <a:pt x="2783" y="1022"/>
                  <a:pt x="2783" y="1022"/>
                </a:cubicBezTo>
                <a:cubicBezTo>
                  <a:pt x="2782" y="1021"/>
                  <a:pt x="2782" y="1021"/>
                  <a:pt x="2782" y="1021"/>
                </a:cubicBezTo>
                <a:cubicBezTo>
                  <a:pt x="2782" y="1020"/>
                  <a:pt x="2782" y="1020"/>
                  <a:pt x="2782" y="1020"/>
                </a:cubicBezTo>
                <a:cubicBezTo>
                  <a:pt x="2779" y="1020"/>
                  <a:pt x="2779" y="1020"/>
                  <a:pt x="2779" y="1020"/>
                </a:cubicBezTo>
                <a:cubicBezTo>
                  <a:pt x="2777" y="1020"/>
                  <a:pt x="2777" y="1020"/>
                  <a:pt x="2777" y="1020"/>
                </a:cubicBezTo>
                <a:cubicBezTo>
                  <a:pt x="2776" y="1022"/>
                  <a:pt x="2776" y="1022"/>
                  <a:pt x="2776" y="1022"/>
                </a:cubicBezTo>
                <a:cubicBezTo>
                  <a:pt x="2775" y="1023"/>
                  <a:pt x="2775" y="1023"/>
                  <a:pt x="2775" y="1023"/>
                </a:cubicBezTo>
                <a:cubicBezTo>
                  <a:pt x="2775" y="1024"/>
                  <a:pt x="2775" y="1024"/>
                  <a:pt x="2775" y="1024"/>
                </a:cubicBezTo>
                <a:cubicBezTo>
                  <a:pt x="2773" y="1026"/>
                  <a:pt x="2773" y="1026"/>
                  <a:pt x="2773" y="1026"/>
                </a:cubicBezTo>
                <a:cubicBezTo>
                  <a:pt x="2771" y="1026"/>
                  <a:pt x="2771" y="1026"/>
                  <a:pt x="2771" y="1026"/>
                </a:cubicBezTo>
                <a:cubicBezTo>
                  <a:pt x="2770" y="1028"/>
                  <a:pt x="2770" y="1028"/>
                  <a:pt x="2770" y="1028"/>
                </a:cubicBezTo>
                <a:cubicBezTo>
                  <a:pt x="2768" y="1028"/>
                  <a:pt x="2768" y="1028"/>
                  <a:pt x="2768" y="1028"/>
                </a:cubicBezTo>
                <a:cubicBezTo>
                  <a:pt x="2763" y="1027"/>
                  <a:pt x="2763" y="1027"/>
                  <a:pt x="2763" y="1027"/>
                </a:cubicBezTo>
                <a:cubicBezTo>
                  <a:pt x="2759" y="1027"/>
                  <a:pt x="2759" y="1027"/>
                  <a:pt x="2759" y="1027"/>
                </a:cubicBezTo>
                <a:cubicBezTo>
                  <a:pt x="2758" y="1028"/>
                  <a:pt x="2758" y="1028"/>
                  <a:pt x="2758" y="1028"/>
                </a:cubicBezTo>
                <a:cubicBezTo>
                  <a:pt x="2757" y="1028"/>
                  <a:pt x="2757" y="1028"/>
                  <a:pt x="2757" y="1028"/>
                </a:cubicBezTo>
                <a:cubicBezTo>
                  <a:pt x="2755" y="1026"/>
                  <a:pt x="2755" y="1026"/>
                  <a:pt x="2755" y="1026"/>
                </a:cubicBezTo>
                <a:cubicBezTo>
                  <a:pt x="2754" y="1026"/>
                  <a:pt x="2754" y="1026"/>
                  <a:pt x="2754" y="1026"/>
                </a:cubicBezTo>
                <a:cubicBezTo>
                  <a:pt x="2752" y="1026"/>
                  <a:pt x="2752" y="1026"/>
                  <a:pt x="2752" y="1026"/>
                </a:cubicBezTo>
                <a:cubicBezTo>
                  <a:pt x="2750" y="1026"/>
                  <a:pt x="2750" y="1026"/>
                  <a:pt x="2750" y="1026"/>
                </a:cubicBezTo>
                <a:cubicBezTo>
                  <a:pt x="2747" y="1025"/>
                  <a:pt x="2747" y="1025"/>
                  <a:pt x="2747" y="1025"/>
                </a:cubicBezTo>
                <a:cubicBezTo>
                  <a:pt x="2746" y="1026"/>
                  <a:pt x="2746" y="1026"/>
                  <a:pt x="2746" y="1026"/>
                </a:cubicBezTo>
                <a:cubicBezTo>
                  <a:pt x="2744" y="1025"/>
                  <a:pt x="2744" y="1025"/>
                  <a:pt x="2744" y="1025"/>
                </a:cubicBezTo>
                <a:cubicBezTo>
                  <a:pt x="2742" y="1024"/>
                  <a:pt x="2742" y="1024"/>
                  <a:pt x="2742" y="1024"/>
                </a:cubicBezTo>
                <a:cubicBezTo>
                  <a:pt x="2739" y="1023"/>
                  <a:pt x="2739" y="1023"/>
                  <a:pt x="2739" y="1023"/>
                </a:cubicBezTo>
                <a:cubicBezTo>
                  <a:pt x="2738" y="1023"/>
                  <a:pt x="2738" y="1023"/>
                  <a:pt x="2738" y="1023"/>
                </a:cubicBezTo>
                <a:cubicBezTo>
                  <a:pt x="2738" y="1025"/>
                  <a:pt x="2738" y="1025"/>
                  <a:pt x="2738" y="1025"/>
                </a:cubicBezTo>
                <a:cubicBezTo>
                  <a:pt x="2736" y="1026"/>
                  <a:pt x="2736" y="1026"/>
                  <a:pt x="2736" y="1026"/>
                </a:cubicBezTo>
                <a:cubicBezTo>
                  <a:pt x="2735" y="1028"/>
                  <a:pt x="2735" y="1028"/>
                  <a:pt x="2735" y="1028"/>
                </a:cubicBezTo>
                <a:cubicBezTo>
                  <a:pt x="2734" y="1029"/>
                  <a:pt x="2734" y="1029"/>
                  <a:pt x="2734" y="1029"/>
                </a:cubicBezTo>
                <a:cubicBezTo>
                  <a:pt x="2731" y="1028"/>
                  <a:pt x="2731" y="1028"/>
                  <a:pt x="2731" y="1028"/>
                </a:cubicBezTo>
                <a:cubicBezTo>
                  <a:pt x="2729" y="1029"/>
                  <a:pt x="2729" y="1029"/>
                  <a:pt x="2729" y="1029"/>
                </a:cubicBezTo>
                <a:cubicBezTo>
                  <a:pt x="2728" y="1030"/>
                  <a:pt x="2728" y="1030"/>
                  <a:pt x="2728" y="1030"/>
                </a:cubicBezTo>
                <a:cubicBezTo>
                  <a:pt x="2728" y="1031"/>
                  <a:pt x="2728" y="1031"/>
                  <a:pt x="2728" y="1031"/>
                </a:cubicBezTo>
                <a:cubicBezTo>
                  <a:pt x="2726" y="1033"/>
                  <a:pt x="2726" y="1033"/>
                  <a:pt x="2726" y="1033"/>
                </a:cubicBezTo>
                <a:cubicBezTo>
                  <a:pt x="2726" y="1036"/>
                  <a:pt x="2726" y="1036"/>
                  <a:pt x="2726" y="1036"/>
                </a:cubicBezTo>
                <a:cubicBezTo>
                  <a:pt x="2726" y="1038"/>
                  <a:pt x="2726" y="1038"/>
                  <a:pt x="2726" y="1038"/>
                </a:cubicBezTo>
                <a:cubicBezTo>
                  <a:pt x="2726" y="1041"/>
                  <a:pt x="2726" y="1041"/>
                  <a:pt x="2726" y="1041"/>
                </a:cubicBezTo>
                <a:cubicBezTo>
                  <a:pt x="2725" y="1042"/>
                  <a:pt x="2725" y="1042"/>
                  <a:pt x="2725" y="1042"/>
                </a:cubicBezTo>
                <a:cubicBezTo>
                  <a:pt x="2726" y="1045"/>
                  <a:pt x="2726" y="1045"/>
                  <a:pt x="2726" y="1045"/>
                </a:cubicBezTo>
                <a:cubicBezTo>
                  <a:pt x="2727" y="1047"/>
                  <a:pt x="2727" y="1047"/>
                  <a:pt x="2727" y="1047"/>
                </a:cubicBezTo>
                <a:cubicBezTo>
                  <a:pt x="2726" y="1046"/>
                  <a:pt x="2726" y="1046"/>
                  <a:pt x="2726" y="1046"/>
                </a:cubicBezTo>
                <a:cubicBezTo>
                  <a:pt x="2725" y="1044"/>
                  <a:pt x="2725" y="1044"/>
                  <a:pt x="2725" y="1044"/>
                </a:cubicBezTo>
                <a:cubicBezTo>
                  <a:pt x="2724" y="1045"/>
                  <a:pt x="2724" y="1045"/>
                  <a:pt x="2724" y="1045"/>
                </a:cubicBezTo>
                <a:cubicBezTo>
                  <a:pt x="2723" y="1046"/>
                  <a:pt x="2723" y="1046"/>
                  <a:pt x="2723" y="1046"/>
                </a:cubicBezTo>
                <a:cubicBezTo>
                  <a:pt x="2721" y="1047"/>
                  <a:pt x="2721" y="1047"/>
                  <a:pt x="2721" y="1047"/>
                </a:cubicBezTo>
                <a:cubicBezTo>
                  <a:pt x="2721" y="1049"/>
                  <a:pt x="2721" y="1049"/>
                  <a:pt x="2721" y="1049"/>
                </a:cubicBezTo>
                <a:cubicBezTo>
                  <a:pt x="2721" y="1051"/>
                  <a:pt x="2721" y="1051"/>
                  <a:pt x="2721" y="1051"/>
                </a:cubicBezTo>
                <a:cubicBezTo>
                  <a:pt x="2720" y="1053"/>
                  <a:pt x="2720" y="1053"/>
                  <a:pt x="2720" y="1053"/>
                </a:cubicBezTo>
                <a:cubicBezTo>
                  <a:pt x="2721" y="1057"/>
                  <a:pt x="2721" y="1057"/>
                  <a:pt x="2721" y="1057"/>
                </a:cubicBezTo>
                <a:cubicBezTo>
                  <a:pt x="2720" y="1058"/>
                  <a:pt x="2720" y="1058"/>
                  <a:pt x="2720" y="1058"/>
                </a:cubicBezTo>
                <a:cubicBezTo>
                  <a:pt x="2720" y="1060"/>
                  <a:pt x="2720" y="1060"/>
                  <a:pt x="2720" y="1060"/>
                </a:cubicBezTo>
                <a:cubicBezTo>
                  <a:pt x="2719" y="1060"/>
                  <a:pt x="2719" y="1060"/>
                  <a:pt x="2719" y="1060"/>
                </a:cubicBezTo>
                <a:cubicBezTo>
                  <a:pt x="2719" y="1063"/>
                  <a:pt x="2719" y="1063"/>
                  <a:pt x="2719" y="1063"/>
                </a:cubicBezTo>
                <a:cubicBezTo>
                  <a:pt x="2716" y="1065"/>
                  <a:pt x="2716" y="1065"/>
                  <a:pt x="2716" y="1065"/>
                </a:cubicBezTo>
                <a:cubicBezTo>
                  <a:pt x="2716" y="1067"/>
                  <a:pt x="2716" y="1067"/>
                  <a:pt x="2716" y="1067"/>
                </a:cubicBezTo>
                <a:cubicBezTo>
                  <a:pt x="2716" y="1068"/>
                  <a:pt x="2716" y="1068"/>
                  <a:pt x="2716" y="1068"/>
                </a:cubicBezTo>
                <a:cubicBezTo>
                  <a:pt x="2715" y="1069"/>
                  <a:pt x="2715" y="1069"/>
                  <a:pt x="2715" y="1069"/>
                </a:cubicBezTo>
                <a:cubicBezTo>
                  <a:pt x="2716" y="1073"/>
                  <a:pt x="2716" y="1073"/>
                  <a:pt x="2716" y="1073"/>
                </a:cubicBezTo>
                <a:cubicBezTo>
                  <a:pt x="2717" y="1074"/>
                  <a:pt x="2717" y="1074"/>
                  <a:pt x="2717" y="1074"/>
                </a:cubicBezTo>
                <a:cubicBezTo>
                  <a:pt x="2718" y="1074"/>
                  <a:pt x="2718" y="1074"/>
                  <a:pt x="2718" y="1074"/>
                </a:cubicBezTo>
                <a:cubicBezTo>
                  <a:pt x="2720" y="1074"/>
                  <a:pt x="2720" y="1074"/>
                  <a:pt x="2720" y="1074"/>
                </a:cubicBezTo>
                <a:cubicBezTo>
                  <a:pt x="2721" y="1073"/>
                  <a:pt x="2721" y="1073"/>
                  <a:pt x="2721" y="1073"/>
                </a:cubicBezTo>
                <a:cubicBezTo>
                  <a:pt x="2722" y="1074"/>
                  <a:pt x="2722" y="1074"/>
                  <a:pt x="2722" y="1074"/>
                </a:cubicBezTo>
                <a:cubicBezTo>
                  <a:pt x="2722" y="1076"/>
                  <a:pt x="2722" y="1076"/>
                  <a:pt x="2722" y="1076"/>
                </a:cubicBezTo>
                <a:cubicBezTo>
                  <a:pt x="2724" y="1081"/>
                  <a:pt x="2724" y="1081"/>
                  <a:pt x="2724" y="1081"/>
                </a:cubicBezTo>
                <a:cubicBezTo>
                  <a:pt x="2724" y="1082"/>
                  <a:pt x="2724" y="1082"/>
                  <a:pt x="2724" y="1082"/>
                </a:cubicBezTo>
                <a:cubicBezTo>
                  <a:pt x="2723" y="1085"/>
                  <a:pt x="2723" y="1085"/>
                  <a:pt x="2723" y="1085"/>
                </a:cubicBezTo>
                <a:cubicBezTo>
                  <a:pt x="2721" y="1087"/>
                  <a:pt x="2721" y="1087"/>
                  <a:pt x="2721" y="1087"/>
                </a:cubicBezTo>
                <a:cubicBezTo>
                  <a:pt x="2721" y="1091"/>
                  <a:pt x="2721" y="1091"/>
                  <a:pt x="2721" y="1091"/>
                </a:cubicBezTo>
                <a:cubicBezTo>
                  <a:pt x="2722" y="1095"/>
                  <a:pt x="2722" y="1095"/>
                  <a:pt x="2722" y="1095"/>
                </a:cubicBezTo>
                <a:cubicBezTo>
                  <a:pt x="2723" y="1095"/>
                  <a:pt x="2723" y="1095"/>
                  <a:pt x="2723" y="1095"/>
                </a:cubicBezTo>
                <a:cubicBezTo>
                  <a:pt x="2724" y="1095"/>
                  <a:pt x="2724" y="1095"/>
                  <a:pt x="2724" y="1095"/>
                </a:cubicBezTo>
                <a:cubicBezTo>
                  <a:pt x="2726" y="1095"/>
                  <a:pt x="2726" y="1095"/>
                  <a:pt x="2726" y="1095"/>
                </a:cubicBezTo>
                <a:cubicBezTo>
                  <a:pt x="2727" y="1094"/>
                  <a:pt x="2727" y="1094"/>
                  <a:pt x="2727" y="1094"/>
                </a:cubicBezTo>
                <a:cubicBezTo>
                  <a:pt x="2729" y="1095"/>
                  <a:pt x="2729" y="1095"/>
                  <a:pt x="2729" y="1095"/>
                </a:cubicBezTo>
                <a:cubicBezTo>
                  <a:pt x="2731" y="1094"/>
                  <a:pt x="2731" y="1094"/>
                  <a:pt x="2731" y="1094"/>
                </a:cubicBezTo>
                <a:cubicBezTo>
                  <a:pt x="2732" y="1095"/>
                  <a:pt x="2732" y="1095"/>
                  <a:pt x="2732" y="1095"/>
                </a:cubicBezTo>
                <a:cubicBezTo>
                  <a:pt x="2732" y="1094"/>
                  <a:pt x="2732" y="1094"/>
                  <a:pt x="2732" y="1094"/>
                </a:cubicBezTo>
                <a:cubicBezTo>
                  <a:pt x="2732" y="1092"/>
                  <a:pt x="2732" y="1092"/>
                  <a:pt x="2732" y="1092"/>
                </a:cubicBezTo>
                <a:cubicBezTo>
                  <a:pt x="2731" y="1091"/>
                  <a:pt x="2731" y="1091"/>
                  <a:pt x="2731" y="1091"/>
                </a:cubicBezTo>
                <a:cubicBezTo>
                  <a:pt x="2730" y="1088"/>
                  <a:pt x="2730" y="1088"/>
                  <a:pt x="2730" y="1088"/>
                </a:cubicBezTo>
                <a:cubicBezTo>
                  <a:pt x="2731" y="1086"/>
                  <a:pt x="2731" y="1086"/>
                  <a:pt x="2731" y="1086"/>
                </a:cubicBezTo>
                <a:cubicBezTo>
                  <a:pt x="2732" y="1083"/>
                  <a:pt x="2732" y="1083"/>
                  <a:pt x="2732" y="1083"/>
                </a:cubicBezTo>
                <a:cubicBezTo>
                  <a:pt x="2732" y="1080"/>
                  <a:pt x="2732" y="1080"/>
                  <a:pt x="2732" y="1080"/>
                </a:cubicBezTo>
                <a:cubicBezTo>
                  <a:pt x="2731" y="1079"/>
                  <a:pt x="2731" y="1079"/>
                  <a:pt x="2731" y="1079"/>
                </a:cubicBezTo>
                <a:cubicBezTo>
                  <a:pt x="2733" y="1076"/>
                  <a:pt x="2733" y="1076"/>
                  <a:pt x="2733" y="1076"/>
                </a:cubicBezTo>
                <a:cubicBezTo>
                  <a:pt x="2733" y="1073"/>
                  <a:pt x="2733" y="1073"/>
                  <a:pt x="2733" y="1073"/>
                </a:cubicBezTo>
                <a:cubicBezTo>
                  <a:pt x="2733" y="1070"/>
                  <a:pt x="2733" y="1070"/>
                  <a:pt x="2733" y="1070"/>
                </a:cubicBezTo>
                <a:cubicBezTo>
                  <a:pt x="2731" y="1069"/>
                  <a:pt x="2731" y="1069"/>
                  <a:pt x="2731" y="1069"/>
                </a:cubicBezTo>
                <a:cubicBezTo>
                  <a:pt x="2731" y="1068"/>
                  <a:pt x="2731" y="1068"/>
                  <a:pt x="2731" y="1068"/>
                </a:cubicBezTo>
                <a:cubicBezTo>
                  <a:pt x="2734" y="1067"/>
                  <a:pt x="2734" y="1067"/>
                  <a:pt x="2734" y="1067"/>
                </a:cubicBezTo>
                <a:cubicBezTo>
                  <a:pt x="2735" y="1065"/>
                  <a:pt x="2735" y="1065"/>
                  <a:pt x="2735" y="1065"/>
                </a:cubicBezTo>
                <a:cubicBezTo>
                  <a:pt x="2737" y="1065"/>
                  <a:pt x="2737" y="1065"/>
                  <a:pt x="2737" y="1065"/>
                </a:cubicBezTo>
                <a:cubicBezTo>
                  <a:pt x="2739" y="1066"/>
                  <a:pt x="2739" y="1066"/>
                  <a:pt x="2739" y="1066"/>
                </a:cubicBezTo>
                <a:cubicBezTo>
                  <a:pt x="2738" y="1067"/>
                  <a:pt x="2738" y="1067"/>
                  <a:pt x="2738" y="1067"/>
                </a:cubicBezTo>
                <a:cubicBezTo>
                  <a:pt x="2739" y="1068"/>
                  <a:pt x="2739" y="1068"/>
                  <a:pt x="2739" y="1068"/>
                </a:cubicBezTo>
                <a:cubicBezTo>
                  <a:pt x="2739" y="1070"/>
                  <a:pt x="2739" y="1070"/>
                  <a:pt x="2739" y="1070"/>
                </a:cubicBezTo>
                <a:cubicBezTo>
                  <a:pt x="2738" y="1072"/>
                  <a:pt x="2738" y="1072"/>
                  <a:pt x="2738" y="1072"/>
                </a:cubicBezTo>
                <a:cubicBezTo>
                  <a:pt x="2737" y="1074"/>
                  <a:pt x="2737" y="1074"/>
                  <a:pt x="2737" y="1074"/>
                </a:cubicBezTo>
                <a:cubicBezTo>
                  <a:pt x="2738" y="1076"/>
                  <a:pt x="2738" y="1076"/>
                  <a:pt x="2738" y="1076"/>
                </a:cubicBezTo>
                <a:cubicBezTo>
                  <a:pt x="2740" y="1076"/>
                  <a:pt x="2740" y="1076"/>
                  <a:pt x="2740" y="1076"/>
                </a:cubicBezTo>
                <a:cubicBezTo>
                  <a:pt x="2741" y="1078"/>
                  <a:pt x="2741" y="1078"/>
                  <a:pt x="2741" y="1078"/>
                </a:cubicBezTo>
                <a:cubicBezTo>
                  <a:pt x="2743" y="1079"/>
                  <a:pt x="2743" y="1079"/>
                  <a:pt x="2743" y="1079"/>
                </a:cubicBezTo>
                <a:cubicBezTo>
                  <a:pt x="2744" y="1081"/>
                  <a:pt x="2744" y="1081"/>
                  <a:pt x="2744" y="1081"/>
                </a:cubicBezTo>
                <a:cubicBezTo>
                  <a:pt x="2743" y="1081"/>
                  <a:pt x="2743" y="1081"/>
                  <a:pt x="2743" y="1081"/>
                </a:cubicBezTo>
                <a:cubicBezTo>
                  <a:pt x="2742" y="1085"/>
                  <a:pt x="2742" y="1085"/>
                  <a:pt x="2742" y="1085"/>
                </a:cubicBezTo>
                <a:cubicBezTo>
                  <a:pt x="2743" y="1087"/>
                  <a:pt x="2743" y="1087"/>
                  <a:pt x="2743" y="1087"/>
                </a:cubicBezTo>
                <a:cubicBezTo>
                  <a:pt x="2745" y="1087"/>
                  <a:pt x="2745" y="1087"/>
                  <a:pt x="2745" y="1087"/>
                </a:cubicBezTo>
                <a:cubicBezTo>
                  <a:pt x="2746" y="1087"/>
                  <a:pt x="2746" y="1087"/>
                  <a:pt x="2746" y="1087"/>
                </a:cubicBezTo>
                <a:cubicBezTo>
                  <a:pt x="2748" y="1088"/>
                  <a:pt x="2748" y="1088"/>
                  <a:pt x="2748" y="1088"/>
                </a:cubicBezTo>
                <a:cubicBezTo>
                  <a:pt x="2750" y="1088"/>
                  <a:pt x="2750" y="1088"/>
                  <a:pt x="2750" y="1088"/>
                </a:cubicBezTo>
                <a:cubicBezTo>
                  <a:pt x="2749" y="1087"/>
                  <a:pt x="2749" y="1087"/>
                  <a:pt x="2749" y="1087"/>
                </a:cubicBezTo>
                <a:cubicBezTo>
                  <a:pt x="2749" y="1085"/>
                  <a:pt x="2749" y="1085"/>
                  <a:pt x="2749" y="1085"/>
                </a:cubicBezTo>
                <a:cubicBezTo>
                  <a:pt x="2751" y="1084"/>
                  <a:pt x="2751" y="1084"/>
                  <a:pt x="2751" y="1084"/>
                </a:cubicBezTo>
                <a:cubicBezTo>
                  <a:pt x="2752" y="1083"/>
                  <a:pt x="2752" y="1083"/>
                  <a:pt x="2752" y="1083"/>
                </a:cubicBezTo>
                <a:cubicBezTo>
                  <a:pt x="2755" y="1082"/>
                  <a:pt x="2755" y="1082"/>
                  <a:pt x="2755" y="1082"/>
                </a:cubicBezTo>
                <a:cubicBezTo>
                  <a:pt x="2758" y="1082"/>
                  <a:pt x="2758" y="1082"/>
                  <a:pt x="2758" y="1082"/>
                </a:cubicBezTo>
                <a:cubicBezTo>
                  <a:pt x="2759" y="1081"/>
                  <a:pt x="2759" y="1081"/>
                  <a:pt x="2759" y="1081"/>
                </a:cubicBezTo>
                <a:cubicBezTo>
                  <a:pt x="2760" y="1081"/>
                  <a:pt x="2760" y="1081"/>
                  <a:pt x="2760" y="1081"/>
                </a:cubicBezTo>
                <a:cubicBezTo>
                  <a:pt x="2761" y="1081"/>
                  <a:pt x="2761" y="1081"/>
                  <a:pt x="2761" y="1081"/>
                </a:cubicBezTo>
                <a:cubicBezTo>
                  <a:pt x="2762" y="1080"/>
                  <a:pt x="2762" y="1080"/>
                  <a:pt x="2762" y="1080"/>
                </a:cubicBezTo>
                <a:cubicBezTo>
                  <a:pt x="2762" y="1079"/>
                  <a:pt x="2762" y="1079"/>
                  <a:pt x="2762" y="1079"/>
                </a:cubicBezTo>
                <a:cubicBezTo>
                  <a:pt x="2759" y="1079"/>
                  <a:pt x="2759" y="1079"/>
                  <a:pt x="2759" y="1079"/>
                </a:cubicBezTo>
                <a:cubicBezTo>
                  <a:pt x="2758" y="1079"/>
                  <a:pt x="2758" y="1079"/>
                  <a:pt x="2758" y="1079"/>
                </a:cubicBezTo>
                <a:cubicBezTo>
                  <a:pt x="2757" y="1079"/>
                  <a:pt x="2757" y="1079"/>
                  <a:pt x="2757" y="1079"/>
                </a:cubicBezTo>
                <a:cubicBezTo>
                  <a:pt x="2756" y="1079"/>
                  <a:pt x="2756" y="1079"/>
                  <a:pt x="2756" y="1079"/>
                </a:cubicBezTo>
                <a:cubicBezTo>
                  <a:pt x="2755" y="1078"/>
                  <a:pt x="2755" y="1078"/>
                  <a:pt x="2755" y="1078"/>
                </a:cubicBezTo>
                <a:cubicBezTo>
                  <a:pt x="2754" y="1078"/>
                  <a:pt x="2754" y="1078"/>
                  <a:pt x="2754" y="1078"/>
                </a:cubicBezTo>
                <a:cubicBezTo>
                  <a:pt x="2755" y="1077"/>
                  <a:pt x="2755" y="1077"/>
                  <a:pt x="2755" y="1077"/>
                </a:cubicBezTo>
                <a:cubicBezTo>
                  <a:pt x="2754" y="1076"/>
                  <a:pt x="2754" y="1076"/>
                  <a:pt x="2754" y="1076"/>
                </a:cubicBezTo>
                <a:cubicBezTo>
                  <a:pt x="2753" y="1077"/>
                  <a:pt x="2753" y="1077"/>
                  <a:pt x="2753" y="1077"/>
                </a:cubicBezTo>
                <a:cubicBezTo>
                  <a:pt x="2753" y="1076"/>
                  <a:pt x="2753" y="1076"/>
                  <a:pt x="2753" y="1076"/>
                </a:cubicBezTo>
                <a:cubicBezTo>
                  <a:pt x="2751" y="1075"/>
                  <a:pt x="2751" y="1075"/>
                  <a:pt x="2751" y="1075"/>
                </a:cubicBezTo>
                <a:cubicBezTo>
                  <a:pt x="2750" y="1074"/>
                  <a:pt x="2750" y="1074"/>
                  <a:pt x="2750" y="1074"/>
                </a:cubicBezTo>
                <a:cubicBezTo>
                  <a:pt x="2752" y="1073"/>
                  <a:pt x="2752" y="1073"/>
                  <a:pt x="2752" y="1073"/>
                </a:cubicBezTo>
                <a:cubicBezTo>
                  <a:pt x="2752" y="1072"/>
                  <a:pt x="2752" y="1072"/>
                  <a:pt x="2752" y="1072"/>
                </a:cubicBezTo>
                <a:cubicBezTo>
                  <a:pt x="2753" y="1072"/>
                  <a:pt x="2753" y="1072"/>
                  <a:pt x="2753" y="1072"/>
                </a:cubicBezTo>
                <a:cubicBezTo>
                  <a:pt x="2752" y="1071"/>
                  <a:pt x="2752" y="1071"/>
                  <a:pt x="2752" y="1071"/>
                </a:cubicBezTo>
                <a:cubicBezTo>
                  <a:pt x="2753" y="1071"/>
                  <a:pt x="2753" y="1071"/>
                  <a:pt x="2753" y="1071"/>
                </a:cubicBezTo>
                <a:cubicBezTo>
                  <a:pt x="2753" y="1070"/>
                  <a:pt x="2753" y="1070"/>
                  <a:pt x="2753" y="1070"/>
                </a:cubicBezTo>
                <a:cubicBezTo>
                  <a:pt x="2752" y="1069"/>
                  <a:pt x="2752" y="1069"/>
                  <a:pt x="2752" y="1069"/>
                </a:cubicBezTo>
                <a:cubicBezTo>
                  <a:pt x="2751" y="1068"/>
                  <a:pt x="2751" y="1068"/>
                  <a:pt x="2751" y="1068"/>
                </a:cubicBezTo>
                <a:cubicBezTo>
                  <a:pt x="2752" y="1067"/>
                  <a:pt x="2752" y="1067"/>
                  <a:pt x="2752" y="1067"/>
                </a:cubicBezTo>
                <a:cubicBezTo>
                  <a:pt x="2751" y="1066"/>
                  <a:pt x="2751" y="1066"/>
                  <a:pt x="2751" y="1066"/>
                </a:cubicBezTo>
                <a:cubicBezTo>
                  <a:pt x="2750" y="1065"/>
                  <a:pt x="2750" y="1065"/>
                  <a:pt x="2750" y="1065"/>
                </a:cubicBezTo>
                <a:cubicBezTo>
                  <a:pt x="2749" y="1065"/>
                  <a:pt x="2749" y="1065"/>
                  <a:pt x="2749" y="1065"/>
                </a:cubicBezTo>
                <a:cubicBezTo>
                  <a:pt x="2748" y="1063"/>
                  <a:pt x="2748" y="1063"/>
                  <a:pt x="2748" y="1063"/>
                </a:cubicBezTo>
                <a:cubicBezTo>
                  <a:pt x="2745" y="1060"/>
                  <a:pt x="2745" y="1060"/>
                  <a:pt x="2745" y="1060"/>
                </a:cubicBezTo>
                <a:cubicBezTo>
                  <a:pt x="2744" y="1059"/>
                  <a:pt x="2744" y="1059"/>
                  <a:pt x="2744" y="1059"/>
                </a:cubicBezTo>
                <a:cubicBezTo>
                  <a:pt x="2743" y="1057"/>
                  <a:pt x="2743" y="1057"/>
                  <a:pt x="2743" y="1057"/>
                </a:cubicBezTo>
                <a:cubicBezTo>
                  <a:pt x="2743" y="1056"/>
                  <a:pt x="2743" y="1056"/>
                  <a:pt x="2743" y="1056"/>
                </a:cubicBezTo>
                <a:cubicBezTo>
                  <a:pt x="2744" y="1056"/>
                  <a:pt x="2744" y="1056"/>
                  <a:pt x="2744" y="1056"/>
                </a:cubicBezTo>
                <a:cubicBezTo>
                  <a:pt x="2744" y="1057"/>
                  <a:pt x="2744" y="1057"/>
                  <a:pt x="2744" y="1057"/>
                </a:cubicBezTo>
                <a:cubicBezTo>
                  <a:pt x="2746" y="1057"/>
                  <a:pt x="2746" y="1057"/>
                  <a:pt x="2746" y="1057"/>
                </a:cubicBezTo>
                <a:cubicBezTo>
                  <a:pt x="2747" y="1056"/>
                  <a:pt x="2747" y="1056"/>
                  <a:pt x="2747" y="1056"/>
                </a:cubicBezTo>
                <a:cubicBezTo>
                  <a:pt x="2748" y="1055"/>
                  <a:pt x="2748" y="1055"/>
                  <a:pt x="2748" y="1055"/>
                </a:cubicBezTo>
                <a:cubicBezTo>
                  <a:pt x="2752" y="1054"/>
                  <a:pt x="2752" y="1054"/>
                  <a:pt x="2752" y="1054"/>
                </a:cubicBezTo>
                <a:cubicBezTo>
                  <a:pt x="2755" y="1051"/>
                  <a:pt x="2755" y="1051"/>
                  <a:pt x="2755" y="1051"/>
                </a:cubicBezTo>
                <a:cubicBezTo>
                  <a:pt x="2756" y="1049"/>
                  <a:pt x="2756" y="1049"/>
                  <a:pt x="2756" y="1049"/>
                </a:cubicBezTo>
                <a:cubicBezTo>
                  <a:pt x="2758" y="1048"/>
                  <a:pt x="2758" y="1048"/>
                  <a:pt x="2758" y="1048"/>
                </a:cubicBezTo>
                <a:cubicBezTo>
                  <a:pt x="2758" y="1047"/>
                  <a:pt x="2758" y="1047"/>
                  <a:pt x="2758" y="1047"/>
                </a:cubicBezTo>
                <a:cubicBezTo>
                  <a:pt x="2760" y="1046"/>
                  <a:pt x="2760" y="1046"/>
                  <a:pt x="2760" y="1046"/>
                </a:cubicBezTo>
                <a:cubicBezTo>
                  <a:pt x="2762" y="1047"/>
                  <a:pt x="2762" y="1047"/>
                  <a:pt x="2762" y="1047"/>
                </a:cubicBezTo>
                <a:cubicBezTo>
                  <a:pt x="2764" y="1047"/>
                  <a:pt x="2764" y="1047"/>
                  <a:pt x="2764" y="1047"/>
                </a:cubicBezTo>
                <a:cubicBezTo>
                  <a:pt x="2765" y="1045"/>
                  <a:pt x="2765" y="1045"/>
                  <a:pt x="2765" y="1045"/>
                </a:cubicBezTo>
                <a:cubicBezTo>
                  <a:pt x="2765" y="1043"/>
                  <a:pt x="2765" y="1043"/>
                  <a:pt x="2765" y="1043"/>
                </a:cubicBezTo>
                <a:cubicBezTo>
                  <a:pt x="2763" y="1042"/>
                  <a:pt x="2763" y="1042"/>
                  <a:pt x="2763" y="1042"/>
                </a:cubicBezTo>
                <a:cubicBezTo>
                  <a:pt x="2759" y="1043"/>
                  <a:pt x="2759" y="1043"/>
                  <a:pt x="2759" y="1043"/>
                </a:cubicBezTo>
                <a:cubicBezTo>
                  <a:pt x="2757" y="1044"/>
                  <a:pt x="2757" y="1044"/>
                  <a:pt x="2757" y="1044"/>
                </a:cubicBezTo>
                <a:cubicBezTo>
                  <a:pt x="2754" y="1044"/>
                  <a:pt x="2754" y="1044"/>
                  <a:pt x="2754" y="1044"/>
                </a:cubicBezTo>
                <a:cubicBezTo>
                  <a:pt x="2752" y="1045"/>
                  <a:pt x="2752" y="1045"/>
                  <a:pt x="2752" y="1045"/>
                </a:cubicBezTo>
                <a:cubicBezTo>
                  <a:pt x="2750" y="1046"/>
                  <a:pt x="2750" y="1046"/>
                  <a:pt x="2750" y="1046"/>
                </a:cubicBezTo>
                <a:cubicBezTo>
                  <a:pt x="2749" y="1046"/>
                  <a:pt x="2749" y="1046"/>
                  <a:pt x="2749" y="1046"/>
                </a:cubicBezTo>
                <a:cubicBezTo>
                  <a:pt x="2747" y="1047"/>
                  <a:pt x="2747" y="1047"/>
                  <a:pt x="2747" y="1047"/>
                </a:cubicBezTo>
                <a:cubicBezTo>
                  <a:pt x="2745" y="1046"/>
                  <a:pt x="2745" y="1046"/>
                  <a:pt x="2745" y="1046"/>
                </a:cubicBezTo>
                <a:cubicBezTo>
                  <a:pt x="2743" y="1045"/>
                  <a:pt x="2743" y="1045"/>
                  <a:pt x="2743" y="1045"/>
                </a:cubicBezTo>
                <a:cubicBezTo>
                  <a:pt x="2741" y="1048"/>
                  <a:pt x="2741" y="1048"/>
                  <a:pt x="2741" y="1048"/>
                </a:cubicBezTo>
                <a:cubicBezTo>
                  <a:pt x="2740" y="1051"/>
                  <a:pt x="2740" y="1051"/>
                  <a:pt x="2740" y="1051"/>
                </a:cubicBezTo>
                <a:cubicBezTo>
                  <a:pt x="2738" y="1052"/>
                  <a:pt x="2738" y="1052"/>
                  <a:pt x="2738" y="1052"/>
                </a:cubicBezTo>
                <a:cubicBezTo>
                  <a:pt x="2736" y="1052"/>
                  <a:pt x="2736" y="1052"/>
                  <a:pt x="2736" y="1052"/>
                </a:cubicBezTo>
                <a:cubicBezTo>
                  <a:pt x="2735" y="1051"/>
                  <a:pt x="2735" y="1051"/>
                  <a:pt x="2735" y="1051"/>
                </a:cubicBezTo>
                <a:cubicBezTo>
                  <a:pt x="2733" y="1048"/>
                  <a:pt x="2733" y="1048"/>
                  <a:pt x="2733" y="1048"/>
                </a:cubicBezTo>
                <a:cubicBezTo>
                  <a:pt x="2730" y="1046"/>
                  <a:pt x="2730" y="1046"/>
                  <a:pt x="2730" y="1046"/>
                </a:cubicBezTo>
                <a:cubicBezTo>
                  <a:pt x="2729" y="1042"/>
                  <a:pt x="2729" y="1042"/>
                  <a:pt x="2729" y="1042"/>
                </a:cubicBezTo>
                <a:cubicBezTo>
                  <a:pt x="2729" y="1038"/>
                  <a:pt x="2729" y="1038"/>
                  <a:pt x="2729" y="1038"/>
                </a:cubicBezTo>
                <a:cubicBezTo>
                  <a:pt x="2731" y="1034"/>
                  <a:pt x="2731" y="1034"/>
                  <a:pt x="2731" y="1034"/>
                </a:cubicBezTo>
                <a:cubicBezTo>
                  <a:pt x="2733" y="1032"/>
                  <a:pt x="2733" y="1032"/>
                  <a:pt x="2733" y="1032"/>
                </a:cubicBezTo>
                <a:cubicBezTo>
                  <a:pt x="2735" y="1032"/>
                  <a:pt x="2735" y="1032"/>
                  <a:pt x="2735" y="1032"/>
                </a:cubicBezTo>
                <a:cubicBezTo>
                  <a:pt x="2738" y="1033"/>
                  <a:pt x="2738" y="1033"/>
                  <a:pt x="2738" y="1033"/>
                </a:cubicBezTo>
                <a:cubicBezTo>
                  <a:pt x="2741" y="1033"/>
                  <a:pt x="2741" y="1033"/>
                  <a:pt x="2741" y="1033"/>
                </a:cubicBezTo>
                <a:cubicBezTo>
                  <a:pt x="2745" y="1031"/>
                  <a:pt x="2745" y="1031"/>
                  <a:pt x="2745" y="1031"/>
                </a:cubicBezTo>
                <a:cubicBezTo>
                  <a:pt x="2747" y="1031"/>
                  <a:pt x="2747" y="1031"/>
                  <a:pt x="2747" y="1031"/>
                </a:cubicBezTo>
                <a:cubicBezTo>
                  <a:pt x="2748" y="1033"/>
                  <a:pt x="2748" y="1033"/>
                  <a:pt x="2748" y="1033"/>
                </a:cubicBezTo>
                <a:cubicBezTo>
                  <a:pt x="2750" y="1033"/>
                  <a:pt x="2750" y="1033"/>
                  <a:pt x="2750" y="1033"/>
                </a:cubicBezTo>
                <a:cubicBezTo>
                  <a:pt x="2751" y="1032"/>
                  <a:pt x="2751" y="1032"/>
                  <a:pt x="2751" y="1032"/>
                </a:cubicBezTo>
                <a:cubicBezTo>
                  <a:pt x="2756" y="1032"/>
                  <a:pt x="2756" y="1032"/>
                  <a:pt x="2756" y="1032"/>
                </a:cubicBezTo>
                <a:cubicBezTo>
                  <a:pt x="2758" y="1032"/>
                  <a:pt x="2758" y="1032"/>
                  <a:pt x="2758" y="1032"/>
                </a:cubicBezTo>
                <a:cubicBezTo>
                  <a:pt x="2758" y="1032"/>
                  <a:pt x="2758" y="1032"/>
                  <a:pt x="2758" y="1032"/>
                </a:cubicBezTo>
                <a:cubicBezTo>
                  <a:pt x="2761" y="1032"/>
                  <a:pt x="2761" y="1032"/>
                  <a:pt x="2761" y="1032"/>
                </a:cubicBezTo>
                <a:cubicBezTo>
                  <a:pt x="2762" y="1033"/>
                  <a:pt x="2762" y="1033"/>
                  <a:pt x="2762" y="1033"/>
                </a:cubicBezTo>
                <a:cubicBezTo>
                  <a:pt x="2763" y="1034"/>
                  <a:pt x="2763" y="1034"/>
                  <a:pt x="2763" y="1034"/>
                </a:cubicBezTo>
                <a:cubicBezTo>
                  <a:pt x="2765" y="1034"/>
                  <a:pt x="2765" y="1034"/>
                  <a:pt x="2765" y="1034"/>
                </a:cubicBezTo>
                <a:cubicBezTo>
                  <a:pt x="2772" y="1033"/>
                  <a:pt x="2772" y="1033"/>
                  <a:pt x="2772" y="1033"/>
                </a:cubicBezTo>
                <a:lnTo>
                  <a:pt x="2776" y="1030"/>
                </a:lnTo>
                <a:close/>
                <a:moveTo>
                  <a:pt x="2727" y="889"/>
                </a:moveTo>
                <a:cubicBezTo>
                  <a:pt x="2725" y="887"/>
                  <a:pt x="2725" y="887"/>
                  <a:pt x="2725" y="887"/>
                </a:cubicBezTo>
                <a:cubicBezTo>
                  <a:pt x="2724" y="887"/>
                  <a:pt x="2724" y="887"/>
                  <a:pt x="2724" y="887"/>
                </a:cubicBezTo>
                <a:cubicBezTo>
                  <a:pt x="2724" y="889"/>
                  <a:pt x="2724" y="889"/>
                  <a:pt x="2724" y="889"/>
                </a:cubicBezTo>
                <a:cubicBezTo>
                  <a:pt x="2726" y="890"/>
                  <a:pt x="2726" y="890"/>
                  <a:pt x="2726" y="890"/>
                </a:cubicBezTo>
                <a:lnTo>
                  <a:pt x="2727" y="889"/>
                </a:lnTo>
                <a:close/>
                <a:moveTo>
                  <a:pt x="2722" y="905"/>
                </a:moveTo>
                <a:cubicBezTo>
                  <a:pt x="2722" y="906"/>
                  <a:pt x="2722" y="906"/>
                  <a:pt x="2722" y="906"/>
                </a:cubicBezTo>
                <a:cubicBezTo>
                  <a:pt x="2723" y="907"/>
                  <a:pt x="2723" y="907"/>
                  <a:pt x="2723" y="907"/>
                </a:cubicBezTo>
                <a:cubicBezTo>
                  <a:pt x="2725" y="907"/>
                  <a:pt x="2725" y="907"/>
                  <a:pt x="2725" y="907"/>
                </a:cubicBezTo>
                <a:cubicBezTo>
                  <a:pt x="2727" y="908"/>
                  <a:pt x="2727" y="908"/>
                  <a:pt x="2727" y="908"/>
                </a:cubicBezTo>
                <a:cubicBezTo>
                  <a:pt x="2728" y="907"/>
                  <a:pt x="2728" y="907"/>
                  <a:pt x="2728" y="907"/>
                </a:cubicBezTo>
                <a:cubicBezTo>
                  <a:pt x="2727" y="906"/>
                  <a:pt x="2727" y="906"/>
                  <a:pt x="2727" y="906"/>
                </a:cubicBezTo>
                <a:cubicBezTo>
                  <a:pt x="2725" y="906"/>
                  <a:pt x="2725" y="906"/>
                  <a:pt x="2725" y="906"/>
                </a:cubicBezTo>
                <a:cubicBezTo>
                  <a:pt x="2724" y="904"/>
                  <a:pt x="2724" y="904"/>
                  <a:pt x="2724" y="904"/>
                </a:cubicBezTo>
                <a:cubicBezTo>
                  <a:pt x="2722" y="904"/>
                  <a:pt x="2722" y="904"/>
                  <a:pt x="2722" y="904"/>
                </a:cubicBezTo>
                <a:lnTo>
                  <a:pt x="2722" y="905"/>
                </a:lnTo>
                <a:close/>
                <a:moveTo>
                  <a:pt x="2740" y="895"/>
                </a:moveTo>
                <a:cubicBezTo>
                  <a:pt x="2738" y="895"/>
                  <a:pt x="2738" y="895"/>
                  <a:pt x="2738" y="895"/>
                </a:cubicBezTo>
                <a:cubicBezTo>
                  <a:pt x="2734" y="891"/>
                  <a:pt x="2734" y="891"/>
                  <a:pt x="2734" y="891"/>
                </a:cubicBezTo>
                <a:cubicBezTo>
                  <a:pt x="2731" y="891"/>
                  <a:pt x="2731" y="891"/>
                  <a:pt x="2731" y="891"/>
                </a:cubicBezTo>
                <a:cubicBezTo>
                  <a:pt x="2729" y="891"/>
                  <a:pt x="2729" y="891"/>
                  <a:pt x="2729" y="891"/>
                </a:cubicBezTo>
                <a:cubicBezTo>
                  <a:pt x="2727" y="892"/>
                  <a:pt x="2727" y="892"/>
                  <a:pt x="2727" y="892"/>
                </a:cubicBezTo>
                <a:cubicBezTo>
                  <a:pt x="2727" y="892"/>
                  <a:pt x="2727" y="892"/>
                  <a:pt x="2727" y="892"/>
                </a:cubicBezTo>
                <a:cubicBezTo>
                  <a:pt x="2729" y="892"/>
                  <a:pt x="2729" y="892"/>
                  <a:pt x="2729" y="892"/>
                </a:cubicBezTo>
                <a:cubicBezTo>
                  <a:pt x="2729" y="895"/>
                  <a:pt x="2729" y="895"/>
                  <a:pt x="2729" y="895"/>
                </a:cubicBezTo>
                <a:cubicBezTo>
                  <a:pt x="2731" y="895"/>
                  <a:pt x="2731" y="895"/>
                  <a:pt x="2731" y="895"/>
                </a:cubicBezTo>
                <a:cubicBezTo>
                  <a:pt x="2732" y="897"/>
                  <a:pt x="2732" y="897"/>
                  <a:pt x="2732" y="897"/>
                </a:cubicBezTo>
                <a:cubicBezTo>
                  <a:pt x="2732" y="900"/>
                  <a:pt x="2732" y="900"/>
                  <a:pt x="2732" y="900"/>
                </a:cubicBezTo>
                <a:cubicBezTo>
                  <a:pt x="2734" y="901"/>
                  <a:pt x="2734" y="901"/>
                  <a:pt x="2734" y="901"/>
                </a:cubicBezTo>
                <a:cubicBezTo>
                  <a:pt x="2734" y="903"/>
                  <a:pt x="2734" y="903"/>
                  <a:pt x="2734" y="903"/>
                </a:cubicBezTo>
                <a:cubicBezTo>
                  <a:pt x="2736" y="905"/>
                  <a:pt x="2736" y="905"/>
                  <a:pt x="2736" y="905"/>
                </a:cubicBezTo>
                <a:cubicBezTo>
                  <a:pt x="2737" y="906"/>
                  <a:pt x="2737" y="906"/>
                  <a:pt x="2737" y="906"/>
                </a:cubicBezTo>
                <a:cubicBezTo>
                  <a:pt x="2739" y="904"/>
                  <a:pt x="2739" y="904"/>
                  <a:pt x="2739" y="904"/>
                </a:cubicBezTo>
                <a:cubicBezTo>
                  <a:pt x="2739" y="903"/>
                  <a:pt x="2739" y="903"/>
                  <a:pt x="2739" y="903"/>
                </a:cubicBezTo>
                <a:cubicBezTo>
                  <a:pt x="2740" y="902"/>
                  <a:pt x="2740" y="902"/>
                  <a:pt x="2740" y="902"/>
                </a:cubicBezTo>
                <a:cubicBezTo>
                  <a:pt x="2740" y="900"/>
                  <a:pt x="2740" y="900"/>
                  <a:pt x="2740" y="900"/>
                </a:cubicBezTo>
                <a:cubicBezTo>
                  <a:pt x="2739" y="899"/>
                  <a:pt x="2739" y="899"/>
                  <a:pt x="2739" y="899"/>
                </a:cubicBezTo>
                <a:cubicBezTo>
                  <a:pt x="2740" y="897"/>
                  <a:pt x="2740" y="897"/>
                  <a:pt x="2740" y="897"/>
                </a:cubicBezTo>
                <a:lnTo>
                  <a:pt x="2740" y="895"/>
                </a:lnTo>
                <a:close/>
                <a:moveTo>
                  <a:pt x="2743" y="1147"/>
                </a:moveTo>
                <a:cubicBezTo>
                  <a:pt x="2742" y="1149"/>
                  <a:pt x="2742" y="1149"/>
                  <a:pt x="2742" y="1149"/>
                </a:cubicBezTo>
                <a:cubicBezTo>
                  <a:pt x="2744" y="1149"/>
                  <a:pt x="2744" y="1149"/>
                  <a:pt x="2744" y="1149"/>
                </a:cubicBezTo>
                <a:cubicBezTo>
                  <a:pt x="2746" y="1148"/>
                  <a:pt x="2746" y="1148"/>
                  <a:pt x="2746" y="1148"/>
                </a:cubicBezTo>
                <a:cubicBezTo>
                  <a:pt x="2745" y="1147"/>
                  <a:pt x="2745" y="1147"/>
                  <a:pt x="2745" y="1147"/>
                </a:cubicBezTo>
                <a:cubicBezTo>
                  <a:pt x="2744" y="1146"/>
                  <a:pt x="2744" y="1146"/>
                  <a:pt x="2744" y="1146"/>
                </a:cubicBezTo>
                <a:lnTo>
                  <a:pt x="2743" y="1147"/>
                </a:lnTo>
                <a:close/>
                <a:moveTo>
                  <a:pt x="2815" y="1074"/>
                </a:moveTo>
                <a:cubicBezTo>
                  <a:pt x="2814" y="1074"/>
                  <a:pt x="2814" y="1074"/>
                  <a:pt x="2814" y="1074"/>
                </a:cubicBezTo>
                <a:cubicBezTo>
                  <a:pt x="2814" y="1075"/>
                  <a:pt x="2814" y="1075"/>
                  <a:pt x="2814" y="1075"/>
                </a:cubicBezTo>
                <a:cubicBezTo>
                  <a:pt x="2815" y="1075"/>
                  <a:pt x="2815" y="1075"/>
                  <a:pt x="2815" y="1075"/>
                </a:cubicBezTo>
                <a:lnTo>
                  <a:pt x="2815" y="1074"/>
                </a:lnTo>
                <a:close/>
                <a:moveTo>
                  <a:pt x="2749" y="1128"/>
                </a:moveTo>
                <a:cubicBezTo>
                  <a:pt x="2751" y="1129"/>
                  <a:pt x="2751" y="1129"/>
                  <a:pt x="2751" y="1129"/>
                </a:cubicBezTo>
                <a:cubicBezTo>
                  <a:pt x="2752" y="1128"/>
                  <a:pt x="2752" y="1128"/>
                  <a:pt x="2752" y="1128"/>
                </a:cubicBezTo>
                <a:cubicBezTo>
                  <a:pt x="2754" y="1127"/>
                  <a:pt x="2754" y="1127"/>
                  <a:pt x="2754" y="1127"/>
                </a:cubicBezTo>
                <a:cubicBezTo>
                  <a:pt x="2755" y="1126"/>
                  <a:pt x="2755" y="1126"/>
                  <a:pt x="2755" y="1126"/>
                </a:cubicBezTo>
                <a:cubicBezTo>
                  <a:pt x="2757" y="1125"/>
                  <a:pt x="2757" y="1125"/>
                  <a:pt x="2757" y="1125"/>
                </a:cubicBezTo>
                <a:cubicBezTo>
                  <a:pt x="2758" y="1123"/>
                  <a:pt x="2758" y="1123"/>
                  <a:pt x="2758" y="1123"/>
                </a:cubicBezTo>
                <a:cubicBezTo>
                  <a:pt x="2757" y="1121"/>
                  <a:pt x="2757" y="1121"/>
                  <a:pt x="2757" y="1121"/>
                </a:cubicBezTo>
                <a:cubicBezTo>
                  <a:pt x="2755" y="1121"/>
                  <a:pt x="2755" y="1121"/>
                  <a:pt x="2755" y="1121"/>
                </a:cubicBezTo>
                <a:cubicBezTo>
                  <a:pt x="2754" y="1122"/>
                  <a:pt x="2754" y="1122"/>
                  <a:pt x="2754" y="1122"/>
                </a:cubicBezTo>
                <a:cubicBezTo>
                  <a:pt x="2754" y="1122"/>
                  <a:pt x="2754" y="1122"/>
                  <a:pt x="2754" y="1122"/>
                </a:cubicBezTo>
                <a:cubicBezTo>
                  <a:pt x="2753" y="1124"/>
                  <a:pt x="2753" y="1124"/>
                  <a:pt x="2753" y="1124"/>
                </a:cubicBezTo>
                <a:cubicBezTo>
                  <a:pt x="2751" y="1124"/>
                  <a:pt x="2751" y="1124"/>
                  <a:pt x="2751" y="1124"/>
                </a:cubicBezTo>
                <a:cubicBezTo>
                  <a:pt x="2750" y="1126"/>
                  <a:pt x="2750" y="1126"/>
                  <a:pt x="2750" y="1126"/>
                </a:cubicBezTo>
                <a:cubicBezTo>
                  <a:pt x="2748" y="1126"/>
                  <a:pt x="2748" y="1126"/>
                  <a:pt x="2748" y="1126"/>
                </a:cubicBezTo>
                <a:cubicBezTo>
                  <a:pt x="2747" y="1125"/>
                  <a:pt x="2747" y="1125"/>
                  <a:pt x="2747" y="1125"/>
                </a:cubicBezTo>
                <a:cubicBezTo>
                  <a:pt x="2744" y="1125"/>
                  <a:pt x="2744" y="1125"/>
                  <a:pt x="2744" y="1125"/>
                </a:cubicBezTo>
                <a:cubicBezTo>
                  <a:pt x="2742" y="1126"/>
                  <a:pt x="2742" y="1126"/>
                  <a:pt x="2742" y="1126"/>
                </a:cubicBezTo>
                <a:cubicBezTo>
                  <a:pt x="2739" y="1124"/>
                  <a:pt x="2739" y="1124"/>
                  <a:pt x="2739" y="1124"/>
                </a:cubicBezTo>
                <a:cubicBezTo>
                  <a:pt x="2736" y="1123"/>
                  <a:pt x="2736" y="1123"/>
                  <a:pt x="2736" y="1123"/>
                </a:cubicBezTo>
                <a:cubicBezTo>
                  <a:pt x="2735" y="1124"/>
                  <a:pt x="2735" y="1124"/>
                  <a:pt x="2735" y="1124"/>
                </a:cubicBezTo>
                <a:cubicBezTo>
                  <a:pt x="2732" y="1123"/>
                  <a:pt x="2732" y="1123"/>
                  <a:pt x="2732" y="1123"/>
                </a:cubicBezTo>
                <a:cubicBezTo>
                  <a:pt x="2727" y="1124"/>
                  <a:pt x="2727" y="1124"/>
                  <a:pt x="2727" y="1124"/>
                </a:cubicBezTo>
                <a:cubicBezTo>
                  <a:pt x="2724" y="1125"/>
                  <a:pt x="2724" y="1125"/>
                  <a:pt x="2724" y="1125"/>
                </a:cubicBezTo>
                <a:cubicBezTo>
                  <a:pt x="2724" y="1125"/>
                  <a:pt x="2724" y="1127"/>
                  <a:pt x="2724" y="1127"/>
                </a:cubicBezTo>
                <a:cubicBezTo>
                  <a:pt x="2724" y="1129"/>
                  <a:pt x="2724" y="1129"/>
                  <a:pt x="2724" y="1129"/>
                </a:cubicBezTo>
                <a:cubicBezTo>
                  <a:pt x="2726" y="1129"/>
                  <a:pt x="2726" y="1129"/>
                  <a:pt x="2726" y="1129"/>
                </a:cubicBezTo>
                <a:cubicBezTo>
                  <a:pt x="2728" y="1129"/>
                  <a:pt x="2728" y="1129"/>
                  <a:pt x="2728" y="1129"/>
                </a:cubicBezTo>
                <a:cubicBezTo>
                  <a:pt x="2729" y="1129"/>
                  <a:pt x="2729" y="1129"/>
                  <a:pt x="2729" y="1129"/>
                </a:cubicBezTo>
                <a:cubicBezTo>
                  <a:pt x="2730" y="1129"/>
                  <a:pt x="2730" y="1129"/>
                  <a:pt x="2730" y="1129"/>
                </a:cubicBezTo>
                <a:cubicBezTo>
                  <a:pt x="2732" y="1129"/>
                  <a:pt x="2732" y="1129"/>
                  <a:pt x="2732" y="1129"/>
                </a:cubicBezTo>
                <a:cubicBezTo>
                  <a:pt x="2733" y="1130"/>
                  <a:pt x="2733" y="1130"/>
                  <a:pt x="2733" y="1130"/>
                </a:cubicBezTo>
                <a:cubicBezTo>
                  <a:pt x="2735" y="1130"/>
                  <a:pt x="2735" y="1130"/>
                  <a:pt x="2735" y="1130"/>
                </a:cubicBezTo>
                <a:cubicBezTo>
                  <a:pt x="2736" y="1130"/>
                  <a:pt x="2736" y="1130"/>
                  <a:pt x="2736" y="1130"/>
                </a:cubicBezTo>
                <a:cubicBezTo>
                  <a:pt x="2738" y="1130"/>
                  <a:pt x="2738" y="1130"/>
                  <a:pt x="2738" y="1130"/>
                </a:cubicBezTo>
                <a:cubicBezTo>
                  <a:pt x="2738" y="1130"/>
                  <a:pt x="2738" y="1130"/>
                  <a:pt x="2738" y="1130"/>
                </a:cubicBezTo>
                <a:cubicBezTo>
                  <a:pt x="2740" y="1129"/>
                  <a:pt x="2740" y="1129"/>
                  <a:pt x="2740" y="1129"/>
                </a:cubicBezTo>
                <a:cubicBezTo>
                  <a:pt x="2744" y="1129"/>
                  <a:pt x="2744" y="1129"/>
                  <a:pt x="2744" y="1129"/>
                </a:cubicBezTo>
                <a:cubicBezTo>
                  <a:pt x="2746" y="1128"/>
                  <a:pt x="2746" y="1128"/>
                  <a:pt x="2746" y="1128"/>
                </a:cubicBezTo>
                <a:lnTo>
                  <a:pt x="2749" y="1128"/>
                </a:lnTo>
                <a:close/>
                <a:moveTo>
                  <a:pt x="2693" y="1131"/>
                </a:moveTo>
                <a:cubicBezTo>
                  <a:pt x="2695" y="1132"/>
                  <a:pt x="2695" y="1132"/>
                  <a:pt x="2695" y="1132"/>
                </a:cubicBezTo>
                <a:cubicBezTo>
                  <a:pt x="2698" y="1131"/>
                  <a:pt x="2698" y="1131"/>
                  <a:pt x="2698" y="1131"/>
                </a:cubicBezTo>
                <a:cubicBezTo>
                  <a:pt x="2699" y="1132"/>
                  <a:pt x="2699" y="1132"/>
                  <a:pt x="2699" y="1132"/>
                </a:cubicBezTo>
                <a:cubicBezTo>
                  <a:pt x="2701" y="1131"/>
                  <a:pt x="2701" y="1131"/>
                  <a:pt x="2701" y="1131"/>
                </a:cubicBezTo>
                <a:cubicBezTo>
                  <a:pt x="2702" y="1130"/>
                  <a:pt x="2702" y="1130"/>
                  <a:pt x="2702" y="1130"/>
                </a:cubicBezTo>
                <a:cubicBezTo>
                  <a:pt x="2704" y="1131"/>
                  <a:pt x="2704" y="1131"/>
                  <a:pt x="2704" y="1131"/>
                </a:cubicBezTo>
                <a:cubicBezTo>
                  <a:pt x="2706" y="1130"/>
                  <a:pt x="2706" y="1130"/>
                  <a:pt x="2706" y="1130"/>
                </a:cubicBezTo>
                <a:cubicBezTo>
                  <a:pt x="2708" y="1130"/>
                  <a:pt x="2708" y="1130"/>
                  <a:pt x="2708" y="1130"/>
                </a:cubicBezTo>
                <a:cubicBezTo>
                  <a:pt x="2711" y="1128"/>
                  <a:pt x="2711" y="1128"/>
                  <a:pt x="2711" y="1128"/>
                </a:cubicBezTo>
                <a:cubicBezTo>
                  <a:pt x="2711" y="1130"/>
                  <a:pt x="2711" y="1130"/>
                  <a:pt x="2711" y="1130"/>
                </a:cubicBezTo>
                <a:cubicBezTo>
                  <a:pt x="2713" y="1129"/>
                  <a:pt x="2713" y="1129"/>
                  <a:pt x="2713" y="1129"/>
                </a:cubicBezTo>
                <a:cubicBezTo>
                  <a:pt x="2716" y="1130"/>
                  <a:pt x="2716" y="1130"/>
                  <a:pt x="2716" y="1130"/>
                </a:cubicBezTo>
                <a:cubicBezTo>
                  <a:pt x="2715" y="1129"/>
                  <a:pt x="2715" y="1129"/>
                  <a:pt x="2715" y="1129"/>
                </a:cubicBezTo>
                <a:cubicBezTo>
                  <a:pt x="2717" y="1129"/>
                  <a:pt x="2717" y="1129"/>
                  <a:pt x="2717" y="1129"/>
                </a:cubicBezTo>
                <a:cubicBezTo>
                  <a:pt x="2718" y="1126"/>
                  <a:pt x="2718" y="1126"/>
                  <a:pt x="2718" y="1126"/>
                </a:cubicBezTo>
                <a:cubicBezTo>
                  <a:pt x="2717" y="1127"/>
                  <a:pt x="2717" y="1127"/>
                  <a:pt x="2717" y="1127"/>
                </a:cubicBezTo>
                <a:cubicBezTo>
                  <a:pt x="2716" y="1126"/>
                  <a:pt x="2716" y="1126"/>
                  <a:pt x="2716" y="1126"/>
                </a:cubicBezTo>
                <a:cubicBezTo>
                  <a:pt x="2716" y="1124"/>
                  <a:pt x="2716" y="1124"/>
                  <a:pt x="2716" y="1124"/>
                </a:cubicBezTo>
                <a:cubicBezTo>
                  <a:pt x="2714" y="1123"/>
                  <a:pt x="2714" y="1123"/>
                  <a:pt x="2714" y="1123"/>
                </a:cubicBezTo>
                <a:cubicBezTo>
                  <a:pt x="2715" y="1125"/>
                  <a:pt x="2715" y="1125"/>
                  <a:pt x="2715" y="1125"/>
                </a:cubicBezTo>
                <a:cubicBezTo>
                  <a:pt x="2714" y="1125"/>
                  <a:pt x="2714" y="1125"/>
                  <a:pt x="2714" y="1125"/>
                </a:cubicBezTo>
                <a:cubicBezTo>
                  <a:pt x="2713" y="1124"/>
                  <a:pt x="2713" y="1124"/>
                  <a:pt x="2713" y="1124"/>
                </a:cubicBezTo>
                <a:cubicBezTo>
                  <a:pt x="2711" y="1122"/>
                  <a:pt x="2711" y="1122"/>
                  <a:pt x="2711" y="1122"/>
                </a:cubicBezTo>
                <a:cubicBezTo>
                  <a:pt x="2709" y="1123"/>
                  <a:pt x="2709" y="1123"/>
                  <a:pt x="2709" y="1123"/>
                </a:cubicBezTo>
                <a:cubicBezTo>
                  <a:pt x="2707" y="1122"/>
                  <a:pt x="2707" y="1122"/>
                  <a:pt x="2707" y="1122"/>
                </a:cubicBezTo>
                <a:cubicBezTo>
                  <a:pt x="2706" y="1121"/>
                  <a:pt x="2706" y="1121"/>
                  <a:pt x="2706" y="1121"/>
                </a:cubicBezTo>
                <a:cubicBezTo>
                  <a:pt x="2703" y="1123"/>
                  <a:pt x="2703" y="1123"/>
                  <a:pt x="2703" y="1123"/>
                </a:cubicBezTo>
                <a:cubicBezTo>
                  <a:pt x="2703" y="1124"/>
                  <a:pt x="2703" y="1124"/>
                  <a:pt x="2703" y="1124"/>
                </a:cubicBezTo>
                <a:cubicBezTo>
                  <a:pt x="2707" y="1125"/>
                  <a:pt x="2707" y="1125"/>
                  <a:pt x="2707" y="1125"/>
                </a:cubicBezTo>
                <a:cubicBezTo>
                  <a:pt x="2709" y="1127"/>
                  <a:pt x="2709" y="1127"/>
                  <a:pt x="2709" y="1127"/>
                </a:cubicBezTo>
                <a:cubicBezTo>
                  <a:pt x="2706" y="1127"/>
                  <a:pt x="2706" y="1127"/>
                  <a:pt x="2706" y="1127"/>
                </a:cubicBezTo>
                <a:cubicBezTo>
                  <a:pt x="2705" y="1128"/>
                  <a:pt x="2705" y="1128"/>
                  <a:pt x="2705" y="1128"/>
                </a:cubicBezTo>
                <a:cubicBezTo>
                  <a:pt x="2702" y="1127"/>
                  <a:pt x="2702" y="1127"/>
                  <a:pt x="2702" y="1127"/>
                </a:cubicBezTo>
                <a:cubicBezTo>
                  <a:pt x="2702" y="1125"/>
                  <a:pt x="2702" y="1125"/>
                  <a:pt x="2702" y="1125"/>
                </a:cubicBezTo>
                <a:cubicBezTo>
                  <a:pt x="2700" y="1125"/>
                  <a:pt x="2700" y="1125"/>
                  <a:pt x="2700" y="1125"/>
                </a:cubicBezTo>
                <a:cubicBezTo>
                  <a:pt x="2699" y="1125"/>
                  <a:pt x="2699" y="1125"/>
                  <a:pt x="2699" y="1125"/>
                </a:cubicBezTo>
                <a:cubicBezTo>
                  <a:pt x="2697" y="1125"/>
                  <a:pt x="2697" y="1125"/>
                  <a:pt x="2697" y="1125"/>
                </a:cubicBezTo>
                <a:cubicBezTo>
                  <a:pt x="2694" y="1126"/>
                  <a:pt x="2694" y="1126"/>
                  <a:pt x="2694" y="1126"/>
                </a:cubicBezTo>
                <a:cubicBezTo>
                  <a:pt x="2694" y="1126"/>
                  <a:pt x="2693" y="1127"/>
                  <a:pt x="2693" y="1127"/>
                </a:cubicBezTo>
                <a:cubicBezTo>
                  <a:pt x="2692" y="1129"/>
                  <a:pt x="2692" y="1129"/>
                  <a:pt x="2692" y="1129"/>
                </a:cubicBezTo>
                <a:cubicBezTo>
                  <a:pt x="2693" y="1129"/>
                  <a:pt x="2693" y="1129"/>
                  <a:pt x="2693" y="1129"/>
                </a:cubicBezTo>
                <a:cubicBezTo>
                  <a:pt x="2693" y="1130"/>
                  <a:pt x="2693" y="1130"/>
                  <a:pt x="2693" y="1130"/>
                </a:cubicBezTo>
                <a:lnTo>
                  <a:pt x="2693" y="1131"/>
                </a:lnTo>
                <a:close/>
                <a:moveTo>
                  <a:pt x="2875" y="1094"/>
                </a:moveTo>
                <a:cubicBezTo>
                  <a:pt x="2874" y="1095"/>
                  <a:pt x="2874" y="1095"/>
                  <a:pt x="2874" y="1095"/>
                </a:cubicBezTo>
                <a:cubicBezTo>
                  <a:pt x="2873" y="1095"/>
                  <a:pt x="2873" y="1095"/>
                  <a:pt x="2873" y="1095"/>
                </a:cubicBezTo>
                <a:cubicBezTo>
                  <a:pt x="2874" y="1096"/>
                  <a:pt x="2874" y="1096"/>
                  <a:pt x="2874" y="1096"/>
                </a:cubicBezTo>
                <a:cubicBezTo>
                  <a:pt x="2874" y="1096"/>
                  <a:pt x="2874" y="1096"/>
                  <a:pt x="2874" y="1096"/>
                </a:cubicBezTo>
                <a:cubicBezTo>
                  <a:pt x="2875" y="1096"/>
                  <a:pt x="2875" y="1096"/>
                  <a:pt x="2875" y="1096"/>
                </a:cubicBezTo>
                <a:cubicBezTo>
                  <a:pt x="2874" y="1097"/>
                  <a:pt x="2874" y="1097"/>
                  <a:pt x="2874" y="1097"/>
                </a:cubicBezTo>
                <a:cubicBezTo>
                  <a:pt x="2874" y="1098"/>
                  <a:pt x="2874" y="1098"/>
                  <a:pt x="2874" y="1098"/>
                </a:cubicBezTo>
                <a:cubicBezTo>
                  <a:pt x="2875" y="1098"/>
                  <a:pt x="2875" y="1098"/>
                  <a:pt x="2875" y="1098"/>
                </a:cubicBezTo>
                <a:cubicBezTo>
                  <a:pt x="2876" y="1097"/>
                  <a:pt x="2876" y="1097"/>
                  <a:pt x="2876" y="1097"/>
                </a:cubicBezTo>
                <a:cubicBezTo>
                  <a:pt x="2877" y="1097"/>
                  <a:pt x="2877" y="1097"/>
                  <a:pt x="2877" y="1097"/>
                </a:cubicBezTo>
                <a:cubicBezTo>
                  <a:pt x="2878" y="1096"/>
                  <a:pt x="2878" y="1096"/>
                  <a:pt x="2878" y="1096"/>
                </a:cubicBezTo>
                <a:cubicBezTo>
                  <a:pt x="2878" y="1095"/>
                  <a:pt x="2878" y="1095"/>
                  <a:pt x="2878" y="1095"/>
                </a:cubicBezTo>
                <a:cubicBezTo>
                  <a:pt x="2877" y="1095"/>
                  <a:pt x="2877" y="1095"/>
                  <a:pt x="2877" y="1095"/>
                </a:cubicBezTo>
                <a:cubicBezTo>
                  <a:pt x="2876" y="1094"/>
                  <a:pt x="2876" y="1094"/>
                  <a:pt x="2876" y="1094"/>
                </a:cubicBezTo>
                <a:lnTo>
                  <a:pt x="2875" y="1094"/>
                </a:lnTo>
                <a:close/>
                <a:moveTo>
                  <a:pt x="2877" y="1105"/>
                </a:moveTo>
                <a:cubicBezTo>
                  <a:pt x="2877" y="1104"/>
                  <a:pt x="2877" y="1104"/>
                  <a:pt x="2877" y="1104"/>
                </a:cubicBezTo>
                <a:cubicBezTo>
                  <a:pt x="2876" y="1103"/>
                  <a:pt x="2876" y="1103"/>
                  <a:pt x="2876" y="1103"/>
                </a:cubicBezTo>
                <a:cubicBezTo>
                  <a:pt x="2876" y="1103"/>
                  <a:pt x="2875" y="1103"/>
                  <a:pt x="2875" y="1103"/>
                </a:cubicBezTo>
                <a:cubicBezTo>
                  <a:pt x="2875" y="1104"/>
                  <a:pt x="2875" y="1104"/>
                  <a:pt x="2875" y="1104"/>
                </a:cubicBezTo>
                <a:cubicBezTo>
                  <a:pt x="2876" y="1105"/>
                  <a:pt x="2876" y="1105"/>
                  <a:pt x="2876" y="1105"/>
                </a:cubicBezTo>
                <a:lnTo>
                  <a:pt x="2877" y="1105"/>
                </a:lnTo>
                <a:close/>
                <a:moveTo>
                  <a:pt x="2878" y="1094"/>
                </a:moveTo>
                <a:cubicBezTo>
                  <a:pt x="2877" y="1093"/>
                  <a:pt x="2877" y="1093"/>
                  <a:pt x="2877" y="1093"/>
                </a:cubicBezTo>
                <a:cubicBezTo>
                  <a:pt x="2876" y="1093"/>
                  <a:pt x="2876" y="1093"/>
                  <a:pt x="2876" y="1093"/>
                </a:cubicBezTo>
                <a:cubicBezTo>
                  <a:pt x="2877" y="1094"/>
                  <a:pt x="2877" y="1094"/>
                  <a:pt x="2877" y="1094"/>
                </a:cubicBezTo>
                <a:lnTo>
                  <a:pt x="2878" y="1094"/>
                </a:lnTo>
                <a:close/>
                <a:moveTo>
                  <a:pt x="2878" y="1100"/>
                </a:moveTo>
                <a:cubicBezTo>
                  <a:pt x="2878" y="1100"/>
                  <a:pt x="2878" y="1100"/>
                  <a:pt x="2878" y="1100"/>
                </a:cubicBezTo>
                <a:cubicBezTo>
                  <a:pt x="2878" y="1099"/>
                  <a:pt x="2878" y="1099"/>
                  <a:pt x="2878" y="1099"/>
                </a:cubicBezTo>
                <a:cubicBezTo>
                  <a:pt x="2877" y="1098"/>
                  <a:pt x="2877" y="1098"/>
                  <a:pt x="2877" y="1098"/>
                </a:cubicBezTo>
                <a:cubicBezTo>
                  <a:pt x="2877" y="1098"/>
                  <a:pt x="2877" y="1098"/>
                  <a:pt x="2877" y="1098"/>
                </a:cubicBezTo>
                <a:cubicBezTo>
                  <a:pt x="2875" y="1099"/>
                  <a:pt x="2875" y="1099"/>
                  <a:pt x="2875" y="1099"/>
                </a:cubicBezTo>
                <a:cubicBezTo>
                  <a:pt x="2874" y="1100"/>
                  <a:pt x="2874" y="1100"/>
                  <a:pt x="2874" y="1100"/>
                </a:cubicBezTo>
                <a:cubicBezTo>
                  <a:pt x="2874" y="1101"/>
                  <a:pt x="2874" y="1101"/>
                  <a:pt x="2874" y="1101"/>
                </a:cubicBezTo>
                <a:cubicBezTo>
                  <a:pt x="2876" y="1102"/>
                  <a:pt x="2876" y="1102"/>
                  <a:pt x="2876" y="1102"/>
                </a:cubicBezTo>
                <a:cubicBezTo>
                  <a:pt x="2877" y="1102"/>
                  <a:pt x="2877" y="1102"/>
                  <a:pt x="2877" y="1102"/>
                </a:cubicBezTo>
                <a:cubicBezTo>
                  <a:pt x="2878" y="1101"/>
                  <a:pt x="2878" y="1101"/>
                  <a:pt x="2878" y="1101"/>
                </a:cubicBezTo>
                <a:lnTo>
                  <a:pt x="2878" y="1100"/>
                </a:lnTo>
                <a:close/>
                <a:moveTo>
                  <a:pt x="2878" y="1106"/>
                </a:moveTo>
                <a:cubicBezTo>
                  <a:pt x="2878" y="1106"/>
                  <a:pt x="2878" y="1106"/>
                  <a:pt x="2878" y="1106"/>
                </a:cubicBezTo>
                <a:cubicBezTo>
                  <a:pt x="2877" y="1106"/>
                  <a:pt x="2877" y="1106"/>
                  <a:pt x="2877" y="1106"/>
                </a:cubicBezTo>
                <a:cubicBezTo>
                  <a:pt x="2878" y="1107"/>
                  <a:pt x="2878" y="1107"/>
                  <a:pt x="2878" y="1107"/>
                </a:cubicBezTo>
                <a:lnTo>
                  <a:pt x="2878" y="1106"/>
                </a:lnTo>
                <a:close/>
                <a:moveTo>
                  <a:pt x="2872" y="1100"/>
                </a:moveTo>
                <a:cubicBezTo>
                  <a:pt x="2873" y="1102"/>
                  <a:pt x="2873" y="1102"/>
                  <a:pt x="2873" y="1102"/>
                </a:cubicBezTo>
                <a:cubicBezTo>
                  <a:pt x="2874" y="1103"/>
                  <a:pt x="2874" y="1103"/>
                  <a:pt x="2874" y="1103"/>
                </a:cubicBezTo>
                <a:cubicBezTo>
                  <a:pt x="2875" y="1102"/>
                  <a:pt x="2875" y="1102"/>
                  <a:pt x="2875" y="1102"/>
                </a:cubicBezTo>
                <a:cubicBezTo>
                  <a:pt x="2873" y="1101"/>
                  <a:pt x="2873" y="1101"/>
                  <a:pt x="2873" y="1101"/>
                </a:cubicBezTo>
                <a:cubicBezTo>
                  <a:pt x="2873" y="1100"/>
                  <a:pt x="2873" y="1100"/>
                  <a:pt x="2873" y="1100"/>
                </a:cubicBezTo>
                <a:cubicBezTo>
                  <a:pt x="2872" y="1099"/>
                  <a:pt x="2872" y="1099"/>
                  <a:pt x="2872" y="1099"/>
                </a:cubicBezTo>
                <a:lnTo>
                  <a:pt x="2872" y="1100"/>
                </a:lnTo>
                <a:close/>
                <a:moveTo>
                  <a:pt x="2872" y="1096"/>
                </a:moveTo>
                <a:cubicBezTo>
                  <a:pt x="2872" y="1097"/>
                  <a:pt x="2872" y="1097"/>
                  <a:pt x="2872" y="1097"/>
                </a:cubicBezTo>
                <a:cubicBezTo>
                  <a:pt x="2873" y="1097"/>
                  <a:pt x="2873" y="1097"/>
                  <a:pt x="2873" y="1097"/>
                </a:cubicBezTo>
                <a:cubicBezTo>
                  <a:pt x="2873" y="1096"/>
                  <a:pt x="2873" y="1096"/>
                  <a:pt x="2873" y="1096"/>
                </a:cubicBezTo>
                <a:lnTo>
                  <a:pt x="2872" y="1096"/>
                </a:lnTo>
                <a:close/>
                <a:moveTo>
                  <a:pt x="2737" y="972"/>
                </a:moveTo>
                <a:cubicBezTo>
                  <a:pt x="2736" y="973"/>
                  <a:pt x="2736" y="973"/>
                  <a:pt x="2736" y="973"/>
                </a:cubicBezTo>
                <a:cubicBezTo>
                  <a:pt x="2737" y="974"/>
                  <a:pt x="2737" y="974"/>
                  <a:pt x="2737" y="974"/>
                </a:cubicBezTo>
                <a:cubicBezTo>
                  <a:pt x="2739" y="974"/>
                  <a:pt x="2739" y="974"/>
                  <a:pt x="2739" y="974"/>
                </a:cubicBezTo>
                <a:cubicBezTo>
                  <a:pt x="2740" y="973"/>
                  <a:pt x="2740" y="973"/>
                  <a:pt x="2740" y="973"/>
                </a:cubicBezTo>
                <a:cubicBezTo>
                  <a:pt x="2741" y="974"/>
                  <a:pt x="2741" y="974"/>
                  <a:pt x="2741" y="974"/>
                </a:cubicBezTo>
                <a:cubicBezTo>
                  <a:pt x="2742" y="973"/>
                  <a:pt x="2742" y="973"/>
                  <a:pt x="2742" y="973"/>
                </a:cubicBezTo>
                <a:cubicBezTo>
                  <a:pt x="2742" y="972"/>
                  <a:pt x="2742" y="972"/>
                  <a:pt x="2742" y="972"/>
                </a:cubicBezTo>
                <a:cubicBezTo>
                  <a:pt x="2740" y="972"/>
                  <a:pt x="2740" y="972"/>
                  <a:pt x="2740" y="972"/>
                </a:cubicBezTo>
                <a:lnTo>
                  <a:pt x="2737" y="972"/>
                </a:lnTo>
                <a:close/>
                <a:moveTo>
                  <a:pt x="2850" y="1112"/>
                </a:moveTo>
                <a:cubicBezTo>
                  <a:pt x="2849" y="1111"/>
                  <a:pt x="2849" y="1111"/>
                  <a:pt x="2849" y="1111"/>
                </a:cubicBezTo>
                <a:cubicBezTo>
                  <a:pt x="2847" y="1110"/>
                  <a:pt x="2847" y="1110"/>
                  <a:pt x="2847" y="1110"/>
                </a:cubicBezTo>
                <a:lnTo>
                  <a:pt x="2850" y="1112"/>
                </a:lnTo>
                <a:close/>
                <a:moveTo>
                  <a:pt x="2850" y="1108"/>
                </a:moveTo>
                <a:cubicBezTo>
                  <a:pt x="2849" y="1110"/>
                  <a:pt x="2849" y="1110"/>
                  <a:pt x="2849" y="1110"/>
                </a:cubicBezTo>
                <a:cubicBezTo>
                  <a:pt x="2851" y="1109"/>
                  <a:pt x="2851" y="1109"/>
                  <a:pt x="2851" y="1109"/>
                </a:cubicBezTo>
                <a:lnTo>
                  <a:pt x="2850" y="1108"/>
                </a:lnTo>
                <a:close/>
                <a:moveTo>
                  <a:pt x="2816" y="1112"/>
                </a:moveTo>
                <a:cubicBezTo>
                  <a:pt x="2816" y="1111"/>
                  <a:pt x="2816" y="1111"/>
                  <a:pt x="2816" y="1111"/>
                </a:cubicBezTo>
                <a:cubicBezTo>
                  <a:pt x="2815" y="1110"/>
                  <a:pt x="2815" y="1110"/>
                  <a:pt x="2815" y="1110"/>
                </a:cubicBezTo>
                <a:cubicBezTo>
                  <a:pt x="2814" y="1111"/>
                  <a:pt x="2814" y="1111"/>
                  <a:pt x="2814" y="1111"/>
                </a:cubicBezTo>
                <a:cubicBezTo>
                  <a:pt x="2814" y="1112"/>
                  <a:pt x="2814" y="1112"/>
                  <a:pt x="2814" y="1112"/>
                </a:cubicBezTo>
                <a:lnTo>
                  <a:pt x="2816" y="1112"/>
                </a:lnTo>
                <a:close/>
                <a:moveTo>
                  <a:pt x="2847" y="1111"/>
                </a:moveTo>
                <a:cubicBezTo>
                  <a:pt x="2846" y="1111"/>
                  <a:pt x="2846" y="1111"/>
                  <a:pt x="2846" y="1111"/>
                </a:cubicBezTo>
                <a:cubicBezTo>
                  <a:pt x="2845" y="1112"/>
                  <a:pt x="2845" y="1112"/>
                  <a:pt x="2845" y="1112"/>
                </a:cubicBezTo>
                <a:cubicBezTo>
                  <a:pt x="2845" y="1113"/>
                  <a:pt x="2845" y="1113"/>
                  <a:pt x="2845" y="1113"/>
                </a:cubicBezTo>
                <a:cubicBezTo>
                  <a:pt x="2842" y="1115"/>
                  <a:pt x="2842" y="1115"/>
                  <a:pt x="2842" y="1115"/>
                </a:cubicBezTo>
                <a:cubicBezTo>
                  <a:pt x="2842" y="1116"/>
                  <a:pt x="2842" y="1116"/>
                  <a:pt x="2842" y="1116"/>
                </a:cubicBezTo>
                <a:cubicBezTo>
                  <a:pt x="2842" y="1117"/>
                  <a:pt x="2842" y="1117"/>
                  <a:pt x="2842" y="1117"/>
                </a:cubicBezTo>
                <a:cubicBezTo>
                  <a:pt x="2841" y="1118"/>
                  <a:pt x="2841" y="1118"/>
                  <a:pt x="2841" y="1118"/>
                </a:cubicBezTo>
                <a:cubicBezTo>
                  <a:pt x="2841" y="1119"/>
                  <a:pt x="2841" y="1119"/>
                  <a:pt x="2841" y="1119"/>
                </a:cubicBezTo>
                <a:cubicBezTo>
                  <a:pt x="2843" y="1120"/>
                  <a:pt x="2843" y="1120"/>
                  <a:pt x="2843" y="1120"/>
                </a:cubicBezTo>
                <a:cubicBezTo>
                  <a:pt x="2844" y="1120"/>
                  <a:pt x="2844" y="1120"/>
                  <a:pt x="2844" y="1120"/>
                </a:cubicBezTo>
                <a:cubicBezTo>
                  <a:pt x="2846" y="1117"/>
                  <a:pt x="2846" y="1117"/>
                  <a:pt x="2846" y="1117"/>
                </a:cubicBezTo>
                <a:cubicBezTo>
                  <a:pt x="2847" y="1115"/>
                  <a:pt x="2847" y="1115"/>
                  <a:pt x="2847" y="1115"/>
                </a:cubicBezTo>
                <a:cubicBezTo>
                  <a:pt x="2847" y="1113"/>
                  <a:pt x="2847" y="1113"/>
                  <a:pt x="2847" y="1113"/>
                </a:cubicBezTo>
                <a:cubicBezTo>
                  <a:pt x="2847" y="1112"/>
                  <a:pt x="2847" y="1112"/>
                  <a:pt x="2847" y="1112"/>
                </a:cubicBezTo>
                <a:lnTo>
                  <a:pt x="2847" y="1111"/>
                </a:lnTo>
                <a:close/>
                <a:moveTo>
                  <a:pt x="2857" y="1096"/>
                </a:moveTo>
                <a:cubicBezTo>
                  <a:pt x="2857" y="1098"/>
                  <a:pt x="2857" y="1098"/>
                  <a:pt x="2857" y="1098"/>
                </a:cubicBezTo>
                <a:cubicBezTo>
                  <a:pt x="2858" y="1098"/>
                  <a:pt x="2858" y="1098"/>
                  <a:pt x="2858" y="1098"/>
                </a:cubicBezTo>
                <a:cubicBezTo>
                  <a:pt x="2858" y="1096"/>
                  <a:pt x="2858" y="1096"/>
                  <a:pt x="2858" y="1096"/>
                </a:cubicBezTo>
                <a:cubicBezTo>
                  <a:pt x="2857" y="1094"/>
                  <a:pt x="2857" y="1094"/>
                  <a:pt x="2857" y="1094"/>
                </a:cubicBezTo>
                <a:lnTo>
                  <a:pt x="2857" y="1096"/>
                </a:lnTo>
                <a:close/>
                <a:moveTo>
                  <a:pt x="2853" y="1154"/>
                </a:moveTo>
                <a:cubicBezTo>
                  <a:pt x="2854" y="1156"/>
                  <a:pt x="2854" y="1156"/>
                  <a:pt x="2854" y="1156"/>
                </a:cubicBezTo>
                <a:cubicBezTo>
                  <a:pt x="2854" y="1154"/>
                  <a:pt x="2854" y="1154"/>
                  <a:pt x="2854" y="1154"/>
                </a:cubicBezTo>
                <a:cubicBezTo>
                  <a:pt x="2854" y="1153"/>
                  <a:pt x="2854" y="1153"/>
                  <a:pt x="2854" y="1153"/>
                </a:cubicBezTo>
                <a:cubicBezTo>
                  <a:pt x="2853" y="1153"/>
                  <a:pt x="2853" y="1153"/>
                  <a:pt x="2853" y="1153"/>
                </a:cubicBezTo>
                <a:lnTo>
                  <a:pt x="2853" y="1154"/>
                </a:lnTo>
                <a:close/>
                <a:moveTo>
                  <a:pt x="2859" y="1097"/>
                </a:moveTo>
                <a:cubicBezTo>
                  <a:pt x="2859" y="1098"/>
                  <a:pt x="2859" y="1098"/>
                  <a:pt x="2859" y="1098"/>
                </a:cubicBezTo>
                <a:cubicBezTo>
                  <a:pt x="2860" y="1098"/>
                  <a:pt x="2860" y="1098"/>
                  <a:pt x="2860" y="1098"/>
                </a:cubicBezTo>
                <a:cubicBezTo>
                  <a:pt x="2861" y="1094"/>
                  <a:pt x="2861" y="1094"/>
                  <a:pt x="2861" y="1094"/>
                </a:cubicBezTo>
                <a:cubicBezTo>
                  <a:pt x="2862" y="1092"/>
                  <a:pt x="2862" y="1092"/>
                  <a:pt x="2862" y="1092"/>
                </a:cubicBezTo>
                <a:cubicBezTo>
                  <a:pt x="2860" y="1093"/>
                  <a:pt x="2860" y="1093"/>
                  <a:pt x="2860" y="1093"/>
                </a:cubicBezTo>
                <a:lnTo>
                  <a:pt x="2859" y="1097"/>
                </a:lnTo>
                <a:close/>
                <a:moveTo>
                  <a:pt x="2788" y="1058"/>
                </a:moveTo>
                <a:cubicBezTo>
                  <a:pt x="2788" y="1060"/>
                  <a:pt x="2788" y="1060"/>
                  <a:pt x="2788" y="1060"/>
                </a:cubicBezTo>
                <a:cubicBezTo>
                  <a:pt x="2789" y="1062"/>
                  <a:pt x="2789" y="1062"/>
                  <a:pt x="2789" y="1062"/>
                </a:cubicBezTo>
                <a:cubicBezTo>
                  <a:pt x="2790" y="1063"/>
                  <a:pt x="2790" y="1063"/>
                  <a:pt x="2790" y="1063"/>
                </a:cubicBezTo>
                <a:cubicBezTo>
                  <a:pt x="2790" y="1062"/>
                  <a:pt x="2790" y="1062"/>
                  <a:pt x="2790" y="1062"/>
                </a:cubicBezTo>
                <a:cubicBezTo>
                  <a:pt x="2789" y="1060"/>
                  <a:pt x="2789" y="1060"/>
                  <a:pt x="2789" y="1060"/>
                </a:cubicBezTo>
                <a:cubicBezTo>
                  <a:pt x="2789" y="1058"/>
                  <a:pt x="2789" y="1058"/>
                  <a:pt x="2789" y="1058"/>
                </a:cubicBezTo>
                <a:lnTo>
                  <a:pt x="2788" y="1058"/>
                </a:lnTo>
                <a:close/>
                <a:moveTo>
                  <a:pt x="2756" y="895"/>
                </a:moveTo>
                <a:cubicBezTo>
                  <a:pt x="2755" y="895"/>
                  <a:pt x="2755" y="895"/>
                  <a:pt x="2755" y="895"/>
                </a:cubicBezTo>
                <a:cubicBezTo>
                  <a:pt x="2755" y="896"/>
                  <a:pt x="2755" y="896"/>
                  <a:pt x="2755" y="896"/>
                </a:cubicBezTo>
                <a:cubicBezTo>
                  <a:pt x="2757" y="899"/>
                  <a:pt x="2757" y="899"/>
                  <a:pt x="2757" y="899"/>
                </a:cubicBezTo>
                <a:cubicBezTo>
                  <a:pt x="2758" y="898"/>
                  <a:pt x="2758" y="898"/>
                  <a:pt x="2758" y="898"/>
                </a:cubicBezTo>
                <a:cubicBezTo>
                  <a:pt x="2758" y="897"/>
                  <a:pt x="2758" y="897"/>
                  <a:pt x="2758" y="897"/>
                </a:cubicBezTo>
                <a:lnTo>
                  <a:pt x="2756" y="895"/>
                </a:lnTo>
                <a:close/>
                <a:moveTo>
                  <a:pt x="2767" y="923"/>
                </a:moveTo>
                <a:cubicBezTo>
                  <a:pt x="2767" y="922"/>
                  <a:pt x="2767" y="922"/>
                  <a:pt x="2767" y="922"/>
                </a:cubicBezTo>
                <a:cubicBezTo>
                  <a:pt x="2767" y="920"/>
                  <a:pt x="2767" y="920"/>
                  <a:pt x="2767" y="920"/>
                </a:cubicBezTo>
                <a:cubicBezTo>
                  <a:pt x="2767" y="916"/>
                  <a:pt x="2767" y="916"/>
                  <a:pt x="2767" y="916"/>
                </a:cubicBezTo>
                <a:cubicBezTo>
                  <a:pt x="2766" y="917"/>
                  <a:pt x="2766" y="917"/>
                  <a:pt x="2766" y="917"/>
                </a:cubicBezTo>
                <a:cubicBezTo>
                  <a:pt x="2766" y="921"/>
                  <a:pt x="2766" y="921"/>
                  <a:pt x="2766" y="921"/>
                </a:cubicBezTo>
                <a:cubicBezTo>
                  <a:pt x="2764" y="924"/>
                  <a:pt x="2764" y="924"/>
                  <a:pt x="2764" y="924"/>
                </a:cubicBezTo>
                <a:cubicBezTo>
                  <a:pt x="2764" y="926"/>
                  <a:pt x="2764" y="926"/>
                  <a:pt x="2764" y="926"/>
                </a:cubicBezTo>
                <a:cubicBezTo>
                  <a:pt x="2763" y="929"/>
                  <a:pt x="2763" y="929"/>
                  <a:pt x="2763" y="929"/>
                </a:cubicBezTo>
                <a:cubicBezTo>
                  <a:pt x="2761" y="931"/>
                  <a:pt x="2761" y="931"/>
                  <a:pt x="2761" y="931"/>
                </a:cubicBezTo>
                <a:cubicBezTo>
                  <a:pt x="2761" y="933"/>
                  <a:pt x="2761" y="933"/>
                  <a:pt x="2761" y="933"/>
                </a:cubicBezTo>
                <a:cubicBezTo>
                  <a:pt x="2762" y="935"/>
                  <a:pt x="2762" y="935"/>
                  <a:pt x="2762" y="935"/>
                </a:cubicBezTo>
                <a:cubicBezTo>
                  <a:pt x="2763" y="933"/>
                  <a:pt x="2763" y="933"/>
                  <a:pt x="2763" y="933"/>
                </a:cubicBezTo>
                <a:cubicBezTo>
                  <a:pt x="2764" y="929"/>
                  <a:pt x="2764" y="929"/>
                  <a:pt x="2764" y="929"/>
                </a:cubicBezTo>
                <a:cubicBezTo>
                  <a:pt x="2767" y="925"/>
                  <a:pt x="2767" y="925"/>
                  <a:pt x="2767" y="925"/>
                </a:cubicBezTo>
                <a:lnTo>
                  <a:pt x="2767" y="923"/>
                </a:lnTo>
                <a:close/>
                <a:moveTo>
                  <a:pt x="2743" y="890"/>
                </a:moveTo>
                <a:cubicBezTo>
                  <a:pt x="2742" y="891"/>
                  <a:pt x="2742" y="891"/>
                  <a:pt x="2742" y="891"/>
                </a:cubicBezTo>
                <a:cubicBezTo>
                  <a:pt x="2743" y="893"/>
                  <a:pt x="2743" y="893"/>
                  <a:pt x="2743" y="893"/>
                </a:cubicBezTo>
                <a:cubicBezTo>
                  <a:pt x="2745" y="894"/>
                  <a:pt x="2745" y="894"/>
                  <a:pt x="2745" y="894"/>
                </a:cubicBezTo>
                <a:cubicBezTo>
                  <a:pt x="2745" y="893"/>
                  <a:pt x="2745" y="893"/>
                  <a:pt x="2745" y="893"/>
                </a:cubicBezTo>
                <a:cubicBezTo>
                  <a:pt x="2746" y="892"/>
                  <a:pt x="2746" y="892"/>
                  <a:pt x="2746" y="892"/>
                </a:cubicBezTo>
                <a:cubicBezTo>
                  <a:pt x="2745" y="891"/>
                  <a:pt x="2745" y="891"/>
                  <a:pt x="2745" y="891"/>
                </a:cubicBezTo>
                <a:lnTo>
                  <a:pt x="2743" y="890"/>
                </a:lnTo>
                <a:close/>
                <a:moveTo>
                  <a:pt x="2754" y="923"/>
                </a:moveTo>
                <a:cubicBezTo>
                  <a:pt x="2754" y="922"/>
                  <a:pt x="2754" y="922"/>
                  <a:pt x="2754" y="922"/>
                </a:cubicBezTo>
                <a:cubicBezTo>
                  <a:pt x="2753" y="922"/>
                  <a:pt x="2753" y="922"/>
                  <a:pt x="2753" y="922"/>
                </a:cubicBezTo>
                <a:cubicBezTo>
                  <a:pt x="2752" y="922"/>
                  <a:pt x="2752" y="922"/>
                  <a:pt x="2752" y="922"/>
                </a:cubicBezTo>
                <a:cubicBezTo>
                  <a:pt x="2751" y="924"/>
                  <a:pt x="2751" y="924"/>
                  <a:pt x="2751" y="924"/>
                </a:cubicBezTo>
                <a:cubicBezTo>
                  <a:pt x="2752" y="925"/>
                  <a:pt x="2752" y="925"/>
                  <a:pt x="2752" y="925"/>
                </a:cubicBezTo>
                <a:lnTo>
                  <a:pt x="2754" y="923"/>
                </a:lnTo>
                <a:close/>
                <a:moveTo>
                  <a:pt x="2784" y="1057"/>
                </a:moveTo>
                <a:cubicBezTo>
                  <a:pt x="2786" y="1057"/>
                  <a:pt x="2786" y="1057"/>
                  <a:pt x="2786" y="1057"/>
                </a:cubicBezTo>
                <a:cubicBezTo>
                  <a:pt x="2791" y="1056"/>
                  <a:pt x="2791" y="1056"/>
                  <a:pt x="2791" y="1056"/>
                </a:cubicBezTo>
                <a:cubicBezTo>
                  <a:pt x="2793" y="1056"/>
                  <a:pt x="2793" y="1056"/>
                  <a:pt x="2793" y="1056"/>
                </a:cubicBezTo>
                <a:cubicBezTo>
                  <a:pt x="2791" y="1055"/>
                  <a:pt x="2791" y="1055"/>
                  <a:pt x="2791" y="1055"/>
                </a:cubicBezTo>
                <a:cubicBezTo>
                  <a:pt x="2787" y="1055"/>
                  <a:pt x="2787" y="1055"/>
                  <a:pt x="2787" y="1055"/>
                </a:cubicBezTo>
                <a:cubicBezTo>
                  <a:pt x="2786" y="1056"/>
                  <a:pt x="2786" y="1056"/>
                  <a:pt x="2786" y="1056"/>
                </a:cubicBezTo>
                <a:cubicBezTo>
                  <a:pt x="2784" y="1055"/>
                  <a:pt x="2784" y="1055"/>
                  <a:pt x="2784" y="1055"/>
                </a:cubicBezTo>
                <a:cubicBezTo>
                  <a:pt x="2783" y="1056"/>
                  <a:pt x="2783" y="1056"/>
                  <a:pt x="2783" y="1056"/>
                </a:cubicBezTo>
                <a:cubicBezTo>
                  <a:pt x="2784" y="1056"/>
                  <a:pt x="2784" y="1056"/>
                  <a:pt x="2784" y="1056"/>
                </a:cubicBezTo>
                <a:lnTo>
                  <a:pt x="2784" y="1057"/>
                </a:lnTo>
                <a:close/>
                <a:moveTo>
                  <a:pt x="2872" y="1105"/>
                </a:moveTo>
                <a:cubicBezTo>
                  <a:pt x="2871" y="1107"/>
                  <a:pt x="2871" y="1107"/>
                  <a:pt x="2871" y="1107"/>
                </a:cubicBezTo>
                <a:cubicBezTo>
                  <a:pt x="2872" y="1108"/>
                  <a:pt x="2872" y="1108"/>
                  <a:pt x="2872" y="1108"/>
                </a:cubicBezTo>
                <a:cubicBezTo>
                  <a:pt x="2873" y="1108"/>
                  <a:pt x="2873" y="1108"/>
                  <a:pt x="2873" y="1108"/>
                </a:cubicBezTo>
                <a:cubicBezTo>
                  <a:pt x="2875" y="1106"/>
                  <a:pt x="2875" y="1106"/>
                  <a:pt x="2875" y="1106"/>
                </a:cubicBezTo>
                <a:cubicBezTo>
                  <a:pt x="2876" y="1105"/>
                  <a:pt x="2876" y="1105"/>
                  <a:pt x="2876" y="1105"/>
                </a:cubicBezTo>
                <a:cubicBezTo>
                  <a:pt x="2875" y="1105"/>
                  <a:pt x="2875" y="1105"/>
                  <a:pt x="2875" y="1105"/>
                </a:cubicBezTo>
                <a:cubicBezTo>
                  <a:pt x="2874" y="1104"/>
                  <a:pt x="2874" y="1104"/>
                  <a:pt x="2874" y="1104"/>
                </a:cubicBezTo>
                <a:cubicBezTo>
                  <a:pt x="2872" y="1102"/>
                  <a:pt x="2872" y="1102"/>
                  <a:pt x="2872" y="1102"/>
                </a:cubicBezTo>
                <a:cubicBezTo>
                  <a:pt x="2871" y="1101"/>
                  <a:pt x="2871" y="1101"/>
                  <a:pt x="2871" y="1101"/>
                </a:cubicBezTo>
                <a:cubicBezTo>
                  <a:pt x="2872" y="1102"/>
                  <a:pt x="2872" y="1102"/>
                  <a:pt x="2872" y="1102"/>
                </a:cubicBezTo>
                <a:cubicBezTo>
                  <a:pt x="2872" y="1104"/>
                  <a:pt x="2872" y="1104"/>
                  <a:pt x="2872" y="1104"/>
                </a:cubicBezTo>
                <a:cubicBezTo>
                  <a:pt x="2872" y="1105"/>
                  <a:pt x="2872" y="1105"/>
                  <a:pt x="2872" y="1105"/>
                </a:cubicBezTo>
                <a:cubicBezTo>
                  <a:pt x="2873" y="1106"/>
                  <a:pt x="2873" y="1106"/>
                  <a:pt x="2873" y="1106"/>
                </a:cubicBezTo>
                <a:cubicBezTo>
                  <a:pt x="2872" y="1105"/>
                  <a:pt x="2872" y="1105"/>
                  <a:pt x="2872" y="1105"/>
                </a:cubicBezTo>
                <a:close/>
                <a:moveTo>
                  <a:pt x="2762" y="922"/>
                </a:moveTo>
                <a:cubicBezTo>
                  <a:pt x="2762" y="920"/>
                  <a:pt x="2762" y="920"/>
                  <a:pt x="2762" y="920"/>
                </a:cubicBezTo>
                <a:cubicBezTo>
                  <a:pt x="2761" y="919"/>
                  <a:pt x="2761" y="919"/>
                  <a:pt x="2761" y="919"/>
                </a:cubicBezTo>
                <a:cubicBezTo>
                  <a:pt x="2760" y="920"/>
                  <a:pt x="2760" y="920"/>
                  <a:pt x="2760" y="920"/>
                </a:cubicBezTo>
                <a:cubicBezTo>
                  <a:pt x="2758" y="919"/>
                  <a:pt x="2758" y="919"/>
                  <a:pt x="2758" y="919"/>
                </a:cubicBezTo>
                <a:cubicBezTo>
                  <a:pt x="2757" y="920"/>
                  <a:pt x="2757" y="920"/>
                  <a:pt x="2757" y="920"/>
                </a:cubicBezTo>
                <a:cubicBezTo>
                  <a:pt x="2757" y="922"/>
                  <a:pt x="2757" y="922"/>
                  <a:pt x="2757" y="922"/>
                </a:cubicBezTo>
                <a:cubicBezTo>
                  <a:pt x="2756" y="924"/>
                  <a:pt x="2756" y="924"/>
                  <a:pt x="2756" y="924"/>
                </a:cubicBezTo>
                <a:cubicBezTo>
                  <a:pt x="2756" y="927"/>
                  <a:pt x="2756" y="927"/>
                  <a:pt x="2756" y="927"/>
                </a:cubicBezTo>
                <a:cubicBezTo>
                  <a:pt x="2755" y="929"/>
                  <a:pt x="2755" y="929"/>
                  <a:pt x="2755" y="929"/>
                </a:cubicBezTo>
                <a:cubicBezTo>
                  <a:pt x="2752" y="930"/>
                  <a:pt x="2752" y="930"/>
                  <a:pt x="2752" y="930"/>
                </a:cubicBezTo>
                <a:cubicBezTo>
                  <a:pt x="2751" y="931"/>
                  <a:pt x="2751" y="931"/>
                  <a:pt x="2751" y="931"/>
                </a:cubicBezTo>
                <a:cubicBezTo>
                  <a:pt x="2751" y="934"/>
                  <a:pt x="2751" y="934"/>
                  <a:pt x="2751" y="934"/>
                </a:cubicBezTo>
                <a:cubicBezTo>
                  <a:pt x="2753" y="934"/>
                  <a:pt x="2753" y="934"/>
                  <a:pt x="2753" y="934"/>
                </a:cubicBezTo>
                <a:cubicBezTo>
                  <a:pt x="2755" y="936"/>
                  <a:pt x="2755" y="936"/>
                  <a:pt x="2755" y="936"/>
                </a:cubicBezTo>
                <a:cubicBezTo>
                  <a:pt x="2757" y="936"/>
                  <a:pt x="2757" y="936"/>
                  <a:pt x="2757" y="936"/>
                </a:cubicBezTo>
                <a:cubicBezTo>
                  <a:pt x="2757" y="938"/>
                  <a:pt x="2757" y="938"/>
                  <a:pt x="2757" y="938"/>
                </a:cubicBezTo>
                <a:cubicBezTo>
                  <a:pt x="2759" y="939"/>
                  <a:pt x="2759" y="939"/>
                  <a:pt x="2759" y="939"/>
                </a:cubicBezTo>
                <a:cubicBezTo>
                  <a:pt x="2761" y="938"/>
                  <a:pt x="2761" y="938"/>
                  <a:pt x="2761" y="938"/>
                </a:cubicBezTo>
                <a:cubicBezTo>
                  <a:pt x="2761" y="936"/>
                  <a:pt x="2761" y="936"/>
                  <a:pt x="2761" y="936"/>
                </a:cubicBezTo>
                <a:cubicBezTo>
                  <a:pt x="2759" y="934"/>
                  <a:pt x="2759" y="934"/>
                  <a:pt x="2759" y="934"/>
                </a:cubicBezTo>
                <a:cubicBezTo>
                  <a:pt x="2759" y="930"/>
                  <a:pt x="2759" y="930"/>
                  <a:pt x="2759" y="930"/>
                </a:cubicBezTo>
                <a:cubicBezTo>
                  <a:pt x="2760" y="924"/>
                  <a:pt x="2760" y="924"/>
                  <a:pt x="2760" y="924"/>
                </a:cubicBezTo>
                <a:lnTo>
                  <a:pt x="2762" y="922"/>
                </a:lnTo>
                <a:close/>
                <a:moveTo>
                  <a:pt x="2748" y="968"/>
                </a:moveTo>
                <a:cubicBezTo>
                  <a:pt x="2749" y="969"/>
                  <a:pt x="2749" y="969"/>
                  <a:pt x="2749" y="969"/>
                </a:cubicBezTo>
                <a:cubicBezTo>
                  <a:pt x="2751" y="967"/>
                  <a:pt x="2751" y="967"/>
                  <a:pt x="2751" y="967"/>
                </a:cubicBezTo>
                <a:cubicBezTo>
                  <a:pt x="2752" y="966"/>
                  <a:pt x="2752" y="966"/>
                  <a:pt x="2752" y="966"/>
                </a:cubicBezTo>
                <a:cubicBezTo>
                  <a:pt x="2750" y="965"/>
                  <a:pt x="2750" y="965"/>
                  <a:pt x="2750" y="965"/>
                </a:cubicBezTo>
                <a:cubicBezTo>
                  <a:pt x="2749" y="965"/>
                  <a:pt x="2749" y="965"/>
                  <a:pt x="2749" y="965"/>
                </a:cubicBezTo>
                <a:cubicBezTo>
                  <a:pt x="2748" y="966"/>
                  <a:pt x="2748" y="966"/>
                  <a:pt x="2748" y="966"/>
                </a:cubicBezTo>
                <a:cubicBezTo>
                  <a:pt x="2746" y="966"/>
                  <a:pt x="2746" y="966"/>
                  <a:pt x="2746" y="966"/>
                </a:cubicBezTo>
                <a:cubicBezTo>
                  <a:pt x="2746" y="967"/>
                  <a:pt x="2746" y="967"/>
                  <a:pt x="2746" y="967"/>
                </a:cubicBezTo>
                <a:lnTo>
                  <a:pt x="2748" y="968"/>
                </a:lnTo>
                <a:close/>
                <a:moveTo>
                  <a:pt x="2803" y="1041"/>
                </a:moveTo>
                <a:cubicBezTo>
                  <a:pt x="2803" y="1040"/>
                  <a:pt x="2803" y="1040"/>
                  <a:pt x="2803" y="1040"/>
                </a:cubicBezTo>
                <a:cubicBezTo>
                  <a:pt x="2802" y="1040"/>
                  <a:pt x="2802" y="1040"/>
                  <a:pt x="2802" y="1040"/>
                </a:cubicBezTo>
                <a:cubicBezTo>
                  <a:pt x="2801" y="1042"/>
                  <a:pt x="2801" y="1042"/>
                  <a:pt x="2801" y="1042"/>
                </a:cubicBezTo>
                <a:cubicBezTo>
                  <a:pt x="2802" y="1043"/>
                  <a:pt x="2802" y="1043"/>
                  <a:pt x="2802" y="1043"/>
                </a:cubicBezTo>
                <a:lnTo>
                  <a:pt x="2803" y="1041"/>
                </a:lnTo>
                <a:close/>
                <a:moveTo>
                  <a:pt x="2784" y="1123"/>
                </a:moveTo>
                <a:cubicBezTo>
                  <a:pt x="2783" y="1122"/>
                  <a:pt x="2783" y="1122"/>
                  <a:pt x="2783" y="1122"/>
                </a:cubicBezTo>
                <a:cubicBezTo>
                  <a:pt x="2783" y="1123"/>
                  <a:pt x="2783" y="1123"/>
                  <a:pt x="2783" y="1123"/>
                </a:cubicBezTo>
                <a:cubicBezTo>
                  <a:pt x="2783" y="1124"/>
                  <a:pt x="2783" y="1124"/>
                  <a:pt x="2783" y="1124"/>
                </a:cubicBezTo>
                <a:lnTo>
                  <a:pt x="2784" y="1123"/>
                </a:lnTo>
                <a:close/>
                <a:moveTo>
                  <a:pt x="2787" y="1001"/>
                </a:moveTo>
                <a:cubicBezTo>
                  <a:pt x="2786" y="999"/>
                  <a:pt x="2786" y="999"/>
                  <a:pt x="2786" y="999"/>
                </a:cubicBezTo>
                <a:cubicBezTo>
                  <a:pt x="2784" y="996"/>
                  <a:pt x="2784" y="996"/>
                  <a:pt x="2784" y="996"/>
                </a:cubicBezTo>
                <a:cubicBezTo>
                  <a:pt x="2784" y="998"/>
                  <a:pt x="2784" y="998"/>
                  <a:pt x="2784" y="998"/>
                </a:cubicBezTo>
                <a:cubicBezTo>
                  <a:pt x="2784" y="1000"/>
                  <a:pt x="2784" y="1000"/>
                  <a:pt x="2784" y="1000"/>
                </a:cubicBezTo>
                <a:cubicBezTo>
                  <a:pt x="2786" y="1002"/>
                  <a:pt x="2786" y="1002"/>
                  <a:pt x="2786" y="1002"/>
                </a:cubicBezTo>
                <a:lnTo>
                  <a:pt x="2787" y="1001"/>
                </a:lnTo>
                <a:close/>
                <a:moveTo>
                  <a:pt x="2789" y="1118"/>
                </a:moveTo>
                <a:cubicBezTo>
                  <a:pt x="2792" y="1119"/>
                  <a:pt x="2792" y="1119"/>
                  <a:pt x="2792" y="1119"/>
                </a:cubicBezTo>
                <a:cubicBezTo>
                  <a:pt x="2793" y="1120"/>
                  <a:pt x="2793" y="1120"/>
                  <a:pt x="2793" y="1120"/>
                </a:cubicBezTo>
                <a:cubicBezTo>
                  <a:pt x="2794" y="1119"/>
                  <a:pt x="2794" y="1119"/>
                  <a:pt x="2794" y="1119"/>
                </a:cubicBezTo>
                <a:cubicBezTo>
                  <a:pt x="2795" y="1118"/>
                  <a:pt x="2795" y="1118"/>
                  <a:pt x="2795" y="1118"/>
                </a:cubicBezTo>
                <a:cubicBezTo>
                  <a:pt x="2797" y="1117"/>
                  <a:pt x="2797" y="1117"/>
                  <a:pt x="2797" y="1117"/>
                </a:cubicBezTo>
                <a:cubicBezTo>
                  <a:pt x="2796" y="1116"/>
                  <a:pt x="2796" y="1116"/>
                  <a:pt x="2796" y="1116"/>
                </a:cubicBezTo>
                <a:cubicBezTo>
                  <a:pt x="2794" y="1115"/>
                  <a:pt x="2794" y="1115"/>
                  <a:pt x="2794" y="1115"/>
                </a:cubicBezTo>
                <a:cubicBezTo>
                  <a:pt x="2793" y="1116"/>
                  <a:pt x="2793" y="1116"/>
                  <a:pt x="2793" y="1116"/>
                </a:cubicBezTo>
                <a:cubicBezTo>
                  <a:pt x="2789" y="1117"/>
                  <a:pt x="2789" y="1117"/>
                  <a:pt x="2789" y="1117"/>
                </a:cubicBezTo>
                <a:cubicBezTo>
                  <a:pt x="2788" y="1116"/>
                  <a:pt x="2788" y="1116"/>
                  <a:pt x="2788" y="1116"/>
                </a:cubicBezTo>
                <a:cubicBezTo>
                  <a:pt x="2787" y="1117"/>
                  <a:pt x="2787" y="1117"/>
                  <a:pt x="2787" y="1117"/>
                </a:cubicBezTo>
                <a:cubicBezTo>
                  <a:pt x="2786" y="1119"/>
                  <a:pt x="2786" y="1119"/>
                  <a:pt x="2786" y="1119"/>
                </a:cubicBezTo>
                <a:cubicBezTo>
                  <a:pt x="2787" y="1120"/>
                  <a:pt x="2787" y="1120"/>
                  <a:pt x="2787" y="1120"/>
                </a:cubicBezTo>
                <a:lnTo>
                  <a:pt x="2789" y="1118"/>
                </a:lnTo>
                <a:close/>
                <a:moveTo>
                  <a:pt x="2797" y="996"/>
                </a:moveTo>
                <a:cubicBezTo>
                  <a:pt x="2798" y="996"/>
                  <a:pt x="2798" y="996"/>
                  <a:pt x="2798" y="996"/>
                </a:cubicBezTo>
                <a:cubicBezTo>
                  <a:pt x="2798" y="994"/>
                  <a:pt x="2798" y="994"/>
                  <a:pt x="2798" y="994"/>
                </a:cubicBezTo>
                <a:cubicBezTo>
                  <a:pt x="2797" y="994"/>
                  <a:pt x="2797" y="994"/>
                  <a:pt x="2797" y="994"/>
                </a:cubicBezTo>
                <a:cubicBezTo>
                  <a:pt x="2797" y="994"/>
                  <a:pt x="2797" y="996"/>
                  <a:pt x="2797" y="996"/>
                </a:cubicBezTo>
                <a:close/>
                <a:moveTo>
                  <a:pt x="2799" y="993"/>
                </a:moveTo>
                <a:cubicBezTo>
                  <a:pt x="2799" y="991"/>
                  <a:pt x="2799" y="991"/>
                  <a:pt x="2799" y="991"/>
                </a:cubicBezTo>
                <a:cubicBezTo>
                  <a:pt x="2799" y="989"/>
                  <a:pt x="2799" y="989"/>
                  <a:pt x="2799" y="989"/>
                </a:cubicBezTo>
                <a:cubicBezTo>
                  <a:pt x="2797" y="989"/>
                  <a:pt x="2797" y="989"/>
                  <a:pt x="2797" y="989"/>
                </a:cubicBezTo>
                <a:cubicBezTo>
                  <a:pt x="2797" y="989"/>
                  <a:pt x="2797" y="989"/>
                  <a:pt x="2797" y="989"/>
                </a:cubicBezTo>
                <a:cubicBezTo>
                  <a:pt x="2797" y="992"/>
                  <a:pt x="2797" y="992"/>
                  <a:pt x="2797" y="992"/>
                </a:cubicBezTo>
                <a:cubicBezTo>
                  <a:pt x="2797" y="994"/>
                  <a:pt x="2797" y="994"/>
                  <a:pt x="2797" y="994"/>
                </a:cubicBezTo>
                <a:lnTo>
                  <a:pt x="2799" y="993"/>
                </a:lnTo>
                <a:close/>
                <a:moveTo>
                  <a:pt x="2799" y="1077"/>
                </a:moveTo>
                <a:cubicBezTo>
                  <a:pt x="2801" y="1075"/>
                  <a:pt x="2801" y="1075"/>
                  <a:pt x="2801" y="1075"/>
                </a:cubicBezTo>
                <a:cubicBezTo>
                  <a:pt x="2803" y="1075"/>
                  <a:pt x="2803" y="1075"/>
                  <a:pt x="2803" y="1075"/>
                </a:cubicBezTo>
                <a:cubicBezTo>
                  <a:pt x="2803" y="1073"/>
                  <a:pt x="2803" y="1073"/>
                  <a:pt x="2803" y="1073"/>
                </a:cubicBezTo>
                <a:cubicBezTo>
                  <a:pt x="2801" y="1071"/>
                  <a:pt x="2801" y="1071"/>
                  <a:pt x="2801" y="1071"/>
                </a:cubicBezTo>
                <a:cubicBezTo>
                  <a:pt x="2801" y="1070"/>
                  <a:pt x="2801" y="1070"/>
                  <a:pt x="2801" y="1070"/>
                </a:cubicBezTo>
                <a:cubicBezTo>
                  <a:pt x="2798" y="1069"/>
                  <a:pt x="2798" y="1069"/>
                  <a:pt x="2798" y="1069"/>
                </a:cubicBezTo>
                <a:cubicBezTo>
                  <a:pt x="2794" y="1069"/>
                  <a:pt x="2794" y="1069"/>
                  <a:pt x="2794" y="1069"/>
                </a:cubicBezTo>
                <a:cubicBezTo>
                  <a:pt x="2793" y="1070"/>
                  <a:pt x="2793" y="1070"/>
                  <a:pt x="2793" y="1070"/>
                </a:cubicBezTo>
                <a:cubicBezTo>
                  <a:pt x="2791" y="1069"/>
                  <a:pt x="2791" y="1069"/>
                  <a:pt x="2791" y="1069"/>
                </a:cubicBezTo>
                <a:cubicBezTo>
                  <a:pt x="2789" y="1071"/>
                  <a:pt x="2789" y="1071"/>
                  <a:pt x="2789" y="1071"/>
                </a:cubicBezTo>
                <a:cubicBezTo>
                  <a:pt x="2789" y="1073"/>
                  <a:pt x="2789" y="1073"/>
                  <a:pt x="2789" y="1073"/>
                </a:cubicBezTo>
                <a:cubicBezTo>
                  <a:pt x="2790" y="1075"/>
                  <a:pt x="2790" y="1075"/>
                  <a:pt x="2790" y="1075"/>
                </a:cubicBezTo>
                <a:cubicBezTo>
                  <a:pt x="2793" y="1076"/>
                  <a:pt x="2793" y="1076"/>
                  <a:pt x="2793" y="1076"/>
                </a:cubicBezTo>
                <a:cubicBezTo>
                  <a:pt x="2794" y="1077"/>
                  <a:pt x="2794" y="1077"/>
                  <a:pt x="2794" y="1077"/>
                </a:cubicBezTo>
                <a:cubicBezTo>
                  <a:pt x="2797" y="1076"/>
                  <a:pt x="2797" y="1076"/>
                  <a:pt x="2797" y="1076"/>
                </a:cubicBezTo>
                <a:lnTo>
                  <a:pt x="2799" y="1077"/>
                </a:lnTo>
                <a:close/>
                <a:moveTo>
                  <a:pt x="2758" y="907"/>
                </a:moveTo>
                <a:cubicBezTo>
                  <a:pt x="2758" y="908"/>
                  <a:pt x="2758" y="908"/>
                  <a:pt x="2758" y="908"/>
                </a:cubicBezTo>
                <a:cubicBezTo>
                  <a:pt x="2760" y="906"/>
                  <a:pt x="2760" y="906"/>
                  <a:pt x="2760" y="906"/>
                </a:cubicBezTo>
                <a:cubicBezTo>
                  <a:pt x="2761" y="905"/>
                  <a:pt x="2761" y="905"/>
                  <a:pt x="2761" y="905"/>
                </a:cubicBezTo>
                <a:cubicBezTo>
                  <a:pt x="2763" y="908"/>
                  <a:pt x="2763" y="908"/>
                  <a:pt x="2763" y="908"/>
                </a:cubicBezTo>
                <a:cubicBezTo>
                  <a:pt x="2766" y="909"/>
                  <a:pt x="2766" y="909"/>
                  <a:pt x="2766" y="909"/>
                </a:cubicBezTo>
                <a:cubicBezTo>
                  <a:pt x="2768" y="909"/>
                  <a:pt x="2768" y="909"/>
                  <a:pt x="2768" y="909"/>
                </a:cubicBezTo>
                <a:cubicBezTo>
                  <a:pt x="2768" y="908"/>
                  <a:pt x="2768" y="908"/>
                  <a:pt x="2768" y="908"/>
                </a:cubicBezTo>
                <a:cubicBezTo>
                  <a:pt x="2766" y="906"/>
                  <a:pt x="2766" y="906"/>
                  <a:pt x="2766" y="906"/>
                </a:cubicBezTo>
                <a:cubicBezTo>
                  <a:pt x="2763" y="904"/>
                  <a:pt x="2763" y="904"/>
                  <a:pt x="2763" y="904"/>
                </a:cubicBezTo>
                <a:cubicBezTo>
                  <a:pt x="2762" y="904"/>
                  <a:pt x="2762" y="904"/>
                  <a:pt x="2762" y="904"/>
                </a:cubicBezTo>
                <a:cubicBezTo>
                  <a:pt x="2760" y="902"/>
                  <a:pt x="2760" y="902"/>
                  <a:pt x="2760" y="902"/>
                </a:cubicBezTo>
                <a:cubicBezTo>
                  <a:pt x="2759" y="902"/>
                  <a:pt x="2759" y="902"/>
                  <a:pt x="2759" y="902"/>
                </a:cubicBezTo>
                <a:cubicBezTo>
                  <a:pt x="2760" y="902"/>
                  <a:pt x="2760" y="902"/>
                  <a:pt x="2760" y="902"/>
                </a:cubicBezTo>
                <a:cubicBezTo>
                  <a:pt x="2758" y="901"/>
                  <a:pt x="2758" y="901"/>
                  <a:pt x="2758" y="901"/>
                </a:cubicBezTo>
                <a:cubicBezTo>
                  <a:pt x="2758" y="903"/>
                  <a:pt x="2758" y="903"/>
                  <a:pt x="2758" y="903"/>
                </a:cubicBezTo>
                <a:cubicBezTo>
                  <a:pt x="2759" y="905"/>
                  <a:pt x="2759" y="905"/>
                  <a:pt x="2759" y="905"/>
                </a:cubicBezTo>
                <a:cubicBezTo>
                  <a:pt x="2758" y="906"/>
                  <a:pt x="2758" y="906"/>
                  <a:pt x="2758" y="906"/>
                </a:cubicBezTo>
                <a:lnTo>
                  <a:pt x="2758" y="907"/>
                </a:lnTo>
                <a:close/>
                <a:moveTo>
                  <a:pt x="2747" y="900"/>
                </a:moveTo>
                <a:cubicBezTo>
                  <a:pt x="2746" y="902"/>
                  <a:pt x="2746" y="902"/>
                  <a:pt x="2746" y="902"/>
                </a:cubicBezTo>
                <a:cubicBezTo>
                  <a:pt x="2745" y="904"/>
                  <a:pt x="2745" y="904"/>
                  <a:pt x="2745" y="904"/>
                </a:cubicBezTo>
                <a:cubicBezTo>
                  <a:pt x="2746" y="907"/>
                  <a:pt x="2746" y="907"/>
                  <a:pt x="2746" y="907"/>
                </a:cubicBezTo>
                <a:cubicBezTo>
                  <a:pt x="2747" y="906"/>
                  <a:pt x="2747" y="906"/>
                  <a:pt x="2747" y="906"/>
                </a:cubicBezTo>
                <a:cubicBezTo>
                  <a:pt x="2748" y="904"/>
                  <a:pt x="2748" y="904"/>
                  <a:pt x="2748" y="904"/>
                </a:cubicBezTo>
                <a:cubicBezTo>
                  <a:pt x="2747" y="902"/>
                  <a:pt x="2747" y="902"/>
                  <a:pt x="2747" y="902"/>
                </a:cubicBezTo>
                <a:cubicBezTo>
                  <a:pt x="2747" y="900"/>
                  <a:pt x="2747" y="900"/>
                  <a:pt x="2747" y="900"/>
                </a:cubicBezTo>
                <a:close/>
                <a:moveTo>
                  <a:pt x="2722" y="984"/>
                </a:moveTo>
                <a:cubicBezTo>
                  <a:pt x="2721" y="985"/>
                  <a:pt x="2721" y="985"/>
                  <a:pt x="2721" y="985"/>
                </a:cubicBezTo>
                <a:cubicBezTo>
                  <a:pt x="2722" y="987"/>
                  <a:pt x="2722" y="987"/>
                  <a:pt x="2722" y="987"/>
                </a:cubicBezTo>
                <a:cubicBezTo>
                  <a:pt x="2722" y="986"/>
                  <a:pt x="2722" y="986"/>
                  <a:pt x="2722" y="986"/>
                </a:cubicBezTo>
                <a:lnTo>
                  <a:pt x="2722" y="984"/>
                </a:lnTo>
                <a:close/>
                <a:moveTo>
                  <a:pt x="2748" y="910"/>
                </a:moveTo>
                <a:cubicBezTo>
                  <a:pt x="2746" y="908"/>
                  <a:pt x="2746" y="908"/>
                  <a:pt x="2746" y="908"/>
                </a:cubicBezTo>
                <a:cubicBezTo>
                  <a:pt x="2744" y="909"/>
                  <a:pt x="2744" y="909"/>
                  <a:pt x="2744" y="909"/>
                </a:cubicBezTo>
                <a:cubicBezTo>
                  <a:pt x="2744" y="910"/>
                  <a:pt x="2744" y="910"/>
                  <a:pt x="2744" y="910"/>
                </a:cubicBezTo>
                <a:cubicBezTo>
                  <a:pt x="2746" y="911"/>
                  <a:pt x="2746" y="911"/>
                  <a:pt x="2746" y="911"/>
                </a:cubicBezTo>
                <a:cubicBezTo>
                  <a:pt x="2747" y="911"/>
                  <a:pt x="2747" y="911"/>
                  <a:pt x="2747" y="911"/>
                </a:cubicBezTo>
                <a:cubicBezTo>
                  <a:pt x="2747" y="913"/>
                  <a:pt x="2747" y="913"/>
                  <a:pt x="2747" y="913"/>
                </a:cubicBezTo>
                <a:cubicBezTo>
                  <a:pt x="2747" y="915"/>
                  <a:pt x="2747" y="915"/>
                  <a:pt x="2747" y="915"/>
                </a:cubicBezTo>
                <a:cubicBezTo>
                  <a:pt x="2747" y="918"/>
                  <a:pt x="2747" y="918"/>
                  <a:pt x="2747" y="918"/>
                </a:cubicBezTo>
                <a:cubicBezTo>
                  <a:pt x="2746" y="921"/>
                  <a:pt x="2746" y="921"/>
                  <a:pt x="2746" y="921"/>
                </a:cubicBezTo>
                <a:cubicBezTo>
                  <a:pt x="2747" y="924"/>
                  <a:pt x="2747" y="924"/>
                  <a:pt x="2747" y="924"/>
                </a:cubicBezTo>
                <a:cubicBezTo>
                  <a:pt x="2748" y="924"/>
                  <a:pt x="2748" y="924"/>
                  <a:pt x="2748" y="924"/>
                </a:cubicBezTo>
                <a:cubicBezTo>
                  <a:pt x="2748" y="923"/>
                  <a:pt x="2748" y="923"/>
                  <a:pt x="2748" y="923"/>
                </a:cubicBezTo>
                <a:cubicBezTo>
                  <a:pt x="2750" y="921"/>
                  <a:pt x="2750" y="921"/>
                  <a:pt x="2750" y="921"/>
                </a:cubicBezTo>
                <a:cubicBezTo>
                  <a:pt x="2752" y="922"/>
                  <a:pt x="2752" y="922"/>
                  <a:pt x="2752" y="922"/>
                </a:cubicBezTo>
                <a:cubicBezTo>
                  <a:pt x="2752" y="921"/>
                  <a:pt x="2752" y="921"/>
                  <a:pt x="2752" y="921"/>
                </a:cubicBezTo>
                <a:cubicBezTo>
                  <a:pt x="2753" y="921"/>
                  <a:pt x="2753" y="921"/>
                  <a:pt x="2753" y="921"/>
                </a:cubicBezTo>
                <a:cubicBezTo>
                  <a:pt x="2754" y="920"/>
                  <a:pt x="2754" y="920"/>
                  <a:pt x="2754" y="920"/>
                </a:cubicBezTo>
                <a:cubicBezTo>
                  <a:pt x="2756" y="918"/>
                  <a:pt x="2756" y="918"/>
                  <a:pt x="2756" y="918"/>
                </a:cubicBezTo>
                <a:cubicBezTo>
                  <a:pt x="2757" y="915"/>
                  <a:pt x="2757" y="915"/>
                  <a:pt x="2757" y="915"/>
                </a:cubicBezTo>
                <a:cubicBezTo>
                  <a:pt x="2758" y="915"/>
                  <a:pt x="2758" y="915"/>
                  <a:pt x="2758" y="915"/>
                </a:cubicBezTo>
                <a:cubicBezTo>
                  <a:pt x="2759" y="913"/>
                  <a:pt x="2759" y="913"/>
                  <a:pt x="2759" y="913"/>
                </a:cubicBezTo>
                <a:cubicBezTo>
                  <a:pt x="2758" y="911"/>
                  <a:pt x="2758" y="911"/>
                  <a:pt x="2758" y="911"/>
                </a:cubicBezTo>
                <a:cubicBezTo>
                  <a:pt x="2757" y="912"/>
                  <a:pt x="2757" y="912"/>
                  <a:pt x="2757" y="912"/>
                </a:cubicBezTo>
                <a:cubicBezTo>
                  <a:pt x="2755" y="914"/>
                  <a:pt x="2755" y="914"/>
                  <a:pt x="2755" y="914"/>
                </a:cubicBezTo>
                <a:cubicBezTo>
                  <a:pt x="2754" y="912"/>
                  <a:pt x="2754" y="912"/>
                  <a:pt x="2754" y="912"/>
                </a:cubicBezTo>
                <a:cubicBezTo>
                  <a:pt x="2753" y="912"/>
                  <a:pt x="2753" y="912"/>
                  <a:pt x="2753" y="912"/>
                </a:cubicBezTo>
                <a:cubicBezTo>
                  <a:pt x="2751" y="912"/>
                  <a:pt x="2751" y="912"/>
                  <a:pt x="2751" y="912"/>
                </a:cubicBezTo>
                <a:cubicBezTo>
                  <a:pt x="2749" y="912"/>
                  <a:pt x="2749" y="912"/>
                  <a:pt x="2749" y="912"/>
                </a:cubicBezTo>
                <a:cubicBezTo>
                  <a:pt x="2750" y="911"/>
                  <a:pt x="2750" y="911"/>
                  <a:pt x="2750" y="911"/>
                </a:cubicBezTo>
                <a:lnTo>
                  <a:pt x="2748" y="910"/>
                </a:lnTo>
                <a:close/>
                <a:moveTo>
                  <a:pt x="2725" y="923"/>
                </a:moveTo>
                <a:cubicBezTo>
                  <a:pt x="2724" y="922"/>
                  <a:pt x="2724" y="922"/>
                  <a:pt x="2724" y="922"/>
                </a:cubicBezTo>
                <a:cubicBezTo>
                  <a:pt x="2724" y="923"/>
                  <a:pt x="2724" y="923"/>
                  <a:pt x="2724" y="923"/>
                </a:cubicBezTo>
                <a:cubicBezTo>
                  <a:pt x="2723" y="924"/>
                  <a:pt x="2723" y="924"/>
                  <a:pt x="2723" y="924"/>
                </a:cubicBezTo>
                <a:cubicBezTo>
                  <a:pt x="2723" y="925"/>
                  <a:pt x="2723" y="925"/>
                  <a:pt x="2723" y="925"/>
                </a:cubicBezTo>
                <a:cubicBezTo>
                  <a:pt x="2724" y="925"/>
                  <a:pt x="2724" y="925"/>
                  <a:pt x="2724" y="925"/>
                </a:cubicBezTo>
                <a:cubicBezTo>
                  <a:pt x="2726" y="925"/>
                  <a:pt x="2726" y="925"/>
                  <a:pt x="2726" y="925"/>
                </a:cubicBezTo>
                <a:cubicBezTo>
                  <a:pt x="2726" y="924"/>
                  <a:pt x="2726" y="924"/>
                  <a:pt x="2726" y="924"/>
                </a:cubicBezTo>
                <a:lnTo>
                  <a:pt x="2725" y="923"/>
                </a:lnTo>
                <a:close/>
                <a:moveTo>
                  <a:pt x="2723" y="912"/>
                </a:moveTo>
                <a:cubicBezTo>
                  <a:pt x="2724" y="911"/>
                  <a:pt x="2724" y="911"/>
                  <a:pt x="2724" y="911"/>
                </a:cubicBezTo>
                <a:cubicBezTo>
                  <a:pt x="2725" y="910"/>
                  <a:pt x="2725" y="910"/>
                  <a:pt x="2725" y="910"/>
                </a:cubicBezTo>
                <a:cubicBezTo>
                  <a:pt x="2724" y="909"/>
                  <a:pt x="2724" y="909"/>
                  <a:pt x="2724" y="909"/>
                </a:cubicBezTo>
                <a:cubicBezTo>
                  <a:pt x="2722" y="908"/>
                  <a:pt x="2722" y="908"/>
                  <a:pt x="2722" y="908"/>
                </a:cubicBezTo>
                <a:cubicBezTo>
                  <a:pt x="2722" y="909"/>
                  <a:pt x="2722" y="909"/>
                  <a:pt x="2722" y="909"/>
                </a:cubicBezTo>
                <a:cubicBezTo>
                  <a:pt x="2722" y="912"/>
                  <a:pt x="2722" y="912"/>
                  <a:pt x="2722" y="912"/>
                </a:cubicBezTo>
                <a:lnTo>
                  <a:pt x="2723" y="912"/>
                </a:lnTo>
                <a:close/>
                <a:moveTo>
                  <a:pt x="2728" y="982"/>
                </a:moveTo>
                <a:cubicBezTo>
                  <a:pt x="2730" y="981"/>
                  <a:pt x="2730" y="981"/>
                  <a:pt x="2730" y="981"/>
                </a:cubicBezTo>
                <a:cubicBezTo>
                  <a:pt x="2730" y="979"/>
                  <a:pt x="2730" y="979"/>
                  <a:pt x="2730" y="979"/>
                </a:cubicBezTo>
                <a:cubicBezTo>
                  <a:pt x="2729" y="979"/>
                  <a:pt x="2729" y="979"/>
                  <a:pt x="2729" y="979"/>
                </a:cubicBezTo>
                <a:cubicBezTo>
                  <a:pt x="2725" y="982"/>
                  <a:pt x="2725" y="982"/>
                  <a:pt x="2725" y="982"/>
                </a:cubicBezTo>
                <a:cubicBezTo>
                  <a:pt x="2726" y="983"/>
                  <a:pt x="2726" y="983"/>
                  <a:pt x="2726" y="983"/>
                </a:cubicBezTo>
                <a:lnTo>
                  <a:pt x="2728" y="982"/>
                </a:lnTo>
                <a:close/>
                <a:moveTo>
                  <a:pt x="2753" y="904"/>
                </a:moveTo>
                <a:cubicBezTo>
                  <a:pt x="2753" y="903"/>
                  <a:pt x="2753" y="903"/>
                  <a:pt x="2753" y="903"/>
                </a:cubicBezTo>
                <a:cubicBezTo>
                  <a:pt x="2751" y="902"/>
                  <a:pt x="2751" y="902"/>
                  <a:pt x="2751" y="902"/>
                </a:cubicBezTo>
                <a:cubicBezTo>
                  <a:pt x="2750" y="903"/>
                  <a:pt x="2750" y="903"/>
                  <a:pt x="2750" y="903"/>
                </a:cubicBezTo>
                <a:cubicBezTo>
                  <a:pt x="2751" y="904"/>
                  <a:pt x="2751" y="904"/>
                  <a:pt x="2751" y="904"/>
                </a:cubicBezTo>
                <a:lnTo>
                  <a:pt x="2753" y="904"/>
                </a:lnTo>
                <a:close/>
                <a:moveTo>
                  <a:pt x="2770" y="923"/>
                </a:moveTo>
                <a:cubicBezTo>
                  <a:pt x="2770" y="921"/>
                  <a:pt x="2770" y="921"/>
                  <a:pt x="2770" y="921"/>
                </a:cubicBezTo>
                <a:cubicBezTo>
                  <a:pt x="2770" y="922"/>
                  <a:pt x="2770" y="922"/>
                  <a:pt x="2770" y="922"/>
                </a:cubicBezTo>
                <a:lnTo>
                  <a:pt x="2770" y="923"/>
                </a:lnTo>
                <a:close/>
                <a:moveTo>
                  <a:pt x="2766" y="931"/>
                </a:moveTo>
                <a:cubicBezTo>
                  <a:pt x="2767" y="933"/>
                  <a:pt x="2767" y="933"/>
                  <a:pt x="2767" y="933"/>
                </a:cubicBezTo>
                <a:cubicBezTo>
                  <a:pt x="2767" y="934"/>
                  <a:pt x="2767" y="934"/>
                  <a:pt x="2767" y="934"/>
                </a:cubicBezTo>
                <a:cubicBezTo>
                  <a:pt x="2769" y="933"/>
                  <a:pt x="2769" y="933"/>
                  <a:pt x="2769" y="933"/>
                </a:cubicBezTo>
                <a:cubicBezTo>
                  <a:pt x="2772" y="932"/>
                  <a:pt x="2772" y="932"/>
                  <a:pt x="2772" y="932"/>
                </a:cubicBezTo>
                <a:cubicBezTo>
                  <a:pt x="2773" y="931"/>
                  <a:pt x="2773" y="931"/>
                  <a:pt x="2773" y="931"/>
                </a:cubicBezTo>
                <a:cubicBezTo>
                  <a:pt x="2773" y="929"/>
                  <a:pt x="2773" y="929"/>
                  <a:pt x="2773" y="929"/>
                </a:cubicBezTo>
                <a:cubicBezTo>
                  <a:pt x="2772" y="928"/>
                  <a:pt x="2772" y="928"/>
                  <a:pt x="2772" y="928"/>
                </a:cubicBezTo>
                <a:cubicBezTo>
                  <a:pt x="2771" y="928"/>
                  <a:pt x="2771" y="928"/>
                  <a:pt x="2771" y="928"/>
                </a:cubicBezTo>
                <a:cubicBezTo>
                  <a:pt x="2767" y="930"/>
                  <a:pt x="2767" y="930"/>
                  <a:pt x="2767" y="930"/>
                </a:cubicBezTo>
                <a:lnTo>
                  <a:pt x="2766" y="931"/>
                </a:lnTo>
                <a:close/>
                <a:moveTo>
                  <a:pt x="2774" y="937"/>
                </a:moveTo>
                <a:cubicBezTo>
                  <a:pt x="2774" y="938"/>
                  <a:pt x="2774" y="938"/>
                  <a:pt x="2774" y="938"/>
                </a:cubicBezTo>
                <a:cubicBezTo>
                  <a:pt x="2776" y="939"/>
                  <a:pt x="2776" y="939"/>
                  <a:pt x="2776" y="939"/>
                </a:cubicBezTo>
                <a:cubicBezTo>
                  <a:pt x="2776" y="937"/>
                  <a:pt x="2776" y="937"/>
                  <a:pt x="2776" y="937"/>
                </a:cubicBezTo>
                <a:cubicBezTo>
                  <a:pt x="2774" y="936"/>
                  <a:pt x="2774" y="936"/>
                  <a:pt x="2774" y="936"/>
                </a:cubicBezTo>
                <a:lnTo>
                  <a:pt x="2774" y="937"/>
                </a:lnTo>
                <a:close/>
                <a:moveTo>
                  <a:pt x="2769" y="913"/>
                </a:moveTo>
                <a:cubicBezTo>
                  <a:pt x="2771" y="914"/>
                  <a:pt x="2771" y="914"/>
                  <a:pt x="2771" y="914"/>
                </a:cubicBezTo>
                <a:cubicBezTo>
                  <a:pt x="2772" y="914"/>
                  <a:pt x="2772" y="914"/>
                  <a:pt x="2772" y="914"/>
                </a:cubicBezTo>
                <a:cubicBezTo>
                  <a:pt x="2773" y="912"/>
                  <a:pt x="2773" y="912"/>
                  <a:pt x="2773" y="912"/>
                </a:cubicBezTo>
                <a:cubicBezTo>
                  <a:pt x="2770" y="912"/>
                  <a:pt x="2770" y="912"/>
                  <a:pt x="2770" y="912"/>
                </a:cubicBezTo>
                <a:lnTo>
                  <a:pt x="2769" y="913"/>
                </a:lnTo>
                <a:close/>
                <a:moveTo>
                  <a:pt x="2780" y="930"/>
                </a:moveTo>
                <a:cubicBezTo>
                  <a:pt x="2781" y="931"/>
                  <a:pt x="2781" y="931"/>
                  <a:pt x="2781" y="931"/>
                </a:cubicBezTo>
                <a:cubicBezTo>
                  <a:pt x="2781" y="930"/>
                  <a:pt x="2781" y="930"/>
                  <a:pt x="2781" y="930"/>
                </a:cubicBezTo>
                <a:cubicBezTo>
                  <a:pt x="2780" y="928"/>
                  <a:pt x="2780" y="928"/>
                  <a:pt x="2780" y="928"/>
                </a:cubicBezTo>
                <a:lnTo>
                  <a:pt x="2780" y="930"/>
                </a:lnTo>
                <a:close/>
                <a:moveTo>
                  <a:pt x="2777" y="921"/>
                </a:moveTo>
                <a:cubicBezTo>
                  <a:pt x="2777" y="918"/>
                  <a:pt x="2777" y="918"/>
                  <a:pt x="2777" y="918"/>
                </a:cubicBezTo>
                <a:cubicBezTo>
                  <a:pt x="2776" y="916"/>
                  <a:pt x="2776" y="916"/>
                  <a:pt x="2776" y="916"/>
                </a:cubicBezTo>
                <a:cubicBezTo>
                  <a:pt x="2775" y="915"/>
                  <a:pt x="2775" y="915"/>
                  <a:pt x="2775" y="915"/>
                </a:cubicBezTo>
                <a:cubicBezTo>
                  <a:pt x="2773" y="916"/>
                  <a:pt x="2773" y="916"/>
                  <a:pt x="2773" y="916"/>
                </a:cubicBezTo>
                <a:cubicBezTo>
                  <a:pt x="2771" y="915"/>
                  <a:pt x="2771" y="915"/>
                  <a:pt x="2771" y="915"/>
                </a:cubicBezTo>
                <a:cubicBezTo>
                  <a:pt x="2770" y="915"/>
                  <a:pt x="2770" y="915"/>
                  <a:pt x="2770" y="915"/>
                </a:cubicBezTo>
                <a:cubicBezTo>
                  <a:pt x="2771" y="917"/>
                  <a:pt x="2771" y="917"/>
                  <a:pt x="2771" y="917"/>
                </a:cubicBezTo>
                <a:cubicBezTo>
                  <a:pt x="2771" y="919"/>
                  <a:pt x="2771" y="919"/>
                  <a:pt x="2771" y="919"/>
                </a:cubicBezTo>
                <a:cubicBezTo>
                  <a:pt x="2772" y="920"/>
                  <a:pt x="2772" y="920"/>
                  <a:pt x="2772" y="920"/>
                </a:cubicBezTo>
                <a:cubicBezTo>
                  <a:pt x="2773" y="919"/>
                  <a:pt x="2773" y="919"/>
                  <a:pt x="2773" y="919"/>
                </a:cubicBezTo>
                <a:cubicBezTo>
                  <a:pt x="2774" y="920"/>
                  <a:pt x="2774" y="920"/>
                  <a:pt x="2774" y="920"/>
                </a:cubicBezTo>
                <a:cubicBezTo>
                  <a:pt x="2774" y="923"/>
                  <a:pt x="2774" y="923"/>
                  <a:pt x="2774" y="923"/>
                </a:cubicBezTo>
                <a:cubicBezTo>
                  <a:pt x="2775" y="925"/>
                  <a:pt x="2775" y="925"/>
                  <a:pt x="2775" y="925"/>
                </a:cubicBezTo>
                <a:cubicBezTo>
                  <a:pt x="2775" y="927"/>
                  <a:pt x="2775" y="927"/>
                  <a:pt x="2775" y="927"/>
                </a:cubicBezTo>
                <a:cubicBezTo>
                  <a:pt x="2777" y="929"/>
                  <a:pt x="2777" y="929"/>
                  <a:pt x="2777" y="929"/>
                </a:cubicBezTo>
                <a:cubicBezTo>
                  <a:pt x="2777" y="926"/>
                  <a:pt x="2777" y="926"/>
                  <a:pt x="2777" y="926"/>
                </a:cubicBezTo>
                <a:cubicBezTo>
                  <a:pt x="2778" y="927"/>
                  <a:pt x="2778" y="927"/>
                  <a:pt x="2778" y="927"/>
                </a:cubicBezTo>
                <a:cubicBezTo>
                  <a:pt x="2780" y="927"/>
                  <a:pt x="2780" y="927"/>
                  <a:pt x="2780" y="927"/>
                </a:cubicBezTo>
                <a:cubicBezTo>
                  <a:pt x="2780" y="925"/>
                  <a:pt x="2780" y="925"/>
                  <a:pt x="2780" y="925"/>
                </a:cubicBezTo>
                <a:cubicBezTo>
                  <a:pt x="2779" y="922"/>
                  <a:pt x="2779" y="922"/>
                  <a:pt x="2779" y="922"/>
                </a:cubicBezTo>
                <a:lnTo>
                  <a:pt x="2777" y="921"/>
                </a:lnTo>
                <a:close/>
                <a:moveTo>
                  <a:pt x="2734" y="969"/>
                </a:moveTo>
                <a:cubicBezTo>
                  <a:pt x="2735" y="968"/>
                  <a:pt x="2735" y="968"/>
                  <a:pt x="2735" y="968"/>
                </a:cubicBezTo>
                <a:cubicBezTo>
                  <a:pt x="2735" y="967"/>
                  <a:pt x="2735" y="967"/>
                  <a:pt x="2735" y="967"/>
                </a:cubicBezTo>
                <a:cubicBezTo>
                  <a:pt x="2733" y="969"/>
                  <a:pt x="2733" y="969"/>
                  <a:pt x="2733" y="969"/>
                </a:cubicBezTo>
                <a:lnTo>
                  <a:pt x="2734" y="969"/>
                </a:lnTo>
                <a:close/>
                <a:moveTo>
                  <a:pt x="2762" y="938"/>
                </a:moveTo>
                <a:cubicBezTo>
                  <a:pt x="2763" y="939"/>
                  <a:pt x="2763" y="939"/>
                  <a:pt x="2763" y="939"/>
                </a:cubicBezTo>
                <a:cubicBezTo>
                  <a:pt x="2765" y="939"/>
                  <a:pt x="2765" y="939"/>
                  <a:pt x="2765" y="939"/>
                </a:cubicBezTo>
                <a:cubicBezTo>
                  <a:pt x="2765" y="937"/>
                  <a:pt x="2765" y="937"/>
                  <a:pt x="2765" y="937"/>
                </a:cubicBezTo>
                <a:cubicBezTo>
                  <a:pt x="2764" y="937"/>
                  <a:pt x="2764" y="937"/>
                  <a:pt x="2764" y="937"/>
                </a:cubicBezTo>
                <a:cubicBezTo>
                  <a:pt x="2763" y="937"/>
                  <a:pt x="2763" y="937"/>
                  <a:pt x="2763" y="937"/>
                </a:cubicBezTo>
                <a:lnTo>
                  <a:pt x="2762" y="938"/>
                </a:lnTo>
                <a:close/>
                <a:moveTo>
                  <a:pt x="3114" y="1128"/>
                </a:moveTo>
                <a:cubicBezTo>
                  <a:pt x="3115" y="1127"/>
                  <a:pt x="3115" y="1127"/>
                  <a:pt x="3115" y="1127"/>
                </a:cubicBezTo>
                <a:cubicBezTo>
                  <a:pt x="3115" y="1126"/>
                  <a:pt x="3115" y="1126"/>
                  <a:pt x="3115" y="1126"/>
                </a:cubicBezTo>
                <a:cubicBezTo>
                  <a:pt x="3113" y="1126"/>
                  <a:pt x="3113" y="1126"/>
                  <a:pt x="3113" y="1126"/>
                </a:cubicBezTo>
                <a:cubicBezTo>
                  <a:pt x="3113" y="1127"/>
                  <a:pt x="3113" y="1127"/>
                  <a:pt x="3113" y="1127"/>
                </a:cubicBezTo>
                <a:lnTo>
                  <a:pt x="3114" y="1128"/>
                </a:lnTo>
                <a:close/>
                <a:moveTo>
                  <a:pt x="3099" y="1642"/>
                </a:moveTo>
                <a:cubicBezTo>
                  <a:pt x="3100" y="1642"/>
                  <a:pt x="3100" y="1642"/>
                  <a:pt x="3100" y="1642"/>
                </a:cubicBezTo>
                <a:cubicBezTo>
                  <a:pt x="3100" y="1641"/>
                  <a:pt x="3100" y="1641"/>
                  <a:pt x="3100" y="1641"/>
                </a:cubicBezTo>
                <a:cubicBezTo>
                  <a:pt x="3099" y="1640"/>
                  <a:pt x="3099" y="1640"/>
                  <a:pt x="3099" y="1640"/>
                </a:cubicBezTo>
                <a:cubicBezTo>
                  <a:pt x="3098" y="1641"/>
                  <a:pt x="3098" y="1641"/>
                  <a:pt x="3098" y="1641"/>
                </a:cubicBezTo>
                <a:cubicBezTo>
                  <a:pt x="3098" y="1641"/>
                  <a:pt x="3098" y="1641"/>
                  <a:pt x="3098" y="1641"/>
                </a:cubicBezTo>
                <a:lnTo>
                  <a:pt x="3099" y="1642"/>
                </a:lnTo>
                <a:close/>
                <a:moveTo>
                  <a:pt x="3131" y="1133"/>
                </a:moveTo>
                <a:cubicBezTo>
                  <a:pt x="3131" y="1136"/>
                  <a:pt x="3131" y="1136"/>
                  <a:pt x="3131" y="1136"/>
                </a:cubicBezTo>
                <a:cubicBezTo>
                  <a:pt x="3133" y="1138"/>
                  <a:pt x="3133" y="1138"/>
                  <a:pt x="3133" y="1138"/>
                </a:cubicBezTo>
                <a:cubicBezTo>
                  <a:pt x="3135" y="1140"/>
                  <a:pt x="3135" y="1140"/>
                  <a:pt x="3135" y="1140"/>
                </a:cubicBezTo>
                <a:cubicBezTo>
                  <a:pt x="3138" y="1139"/>
                  <a:pt x="3138" y="1139"/>
                  <a:pt x="3138" y="1139"/>
                </a:cubicBezTo>
                <a:cubicBezTo>
                  <a:pt x="3139" y="1141"/>
                  <a:pt x="3139" y="1141"/>
                  <a:pt x="3139" y="1141"/>
                </a:cubicBezTo>
                <a:cubicBezTo>
                  <a:pt x="3141" y="1141"/>
                  <a:pt x="3141" y="1141"/>
                  <a:pt x="3141" y="1141"/>
                </a:cubicBezTo>
                <a:cubicBezTo>
                  <a:pt x="3142" y="1139"/>
                  <a:pt x="3142" y="1139"/>
                  <a:pt x="3142" y="1139"/>
                </a:cubicBezTo>
                <a:cubicBezTo>
                  <a:pt x="3142" y="1138"/>
                  <a:pt x="3142" y="1138"/>
                  <a:pt x="3142" y="1138"/>
                </a:cubicBezTo>
                <a:cubicBezTo>
                  <a:pt x="3141" y="1138"/>
                  <a:pt x="3141" y="1138"/>
                  <a:pt x="3141" y="1138"/>
                </a:cubicBezTo>
                <a:cubicBezTo>
                  <a:pt x="3139" y="1136"/>
                  <a:pt x="3139" y="1136"/>
                  <a:pt x="3139" y="1136"/>
                </a:cubicBezTo>
                <a:cubicBezTo>
                  <a:pt x="3136" y="1135"/>
                  <a:pt x="3136" y="1135"/>
                  <a:pt x="3136" y="1135"/>
                </a:cubicBezTo>
                <a:cubicBezTo>
                  <a:pt x="3134" y="1135"/>
                  <a:pt x="3134" y="1135"/>
                  <a:pt x="3134" y="1135"/>
                </a:cubicBezTo>
                <a:cubicBezTo>
                  <a:pt x="3132" y="1133"/>
                  <a:pt x="3132" y="1133"/>
                  <a:pt x="3132" y="1133"/>
                </a:cubicBezTo>
                <a:lnTo>
                  <a:pt x="3131" y="1133"/>
                </a:lnTo>
                <a:close/>
                <a:moveTo>
                  <a:pt x="3139" y="1132"/>
                </a:moveTo>
                <a:cubicBezTo>
                  <a:pt x="3139" y="1131"/>
                  <a:pt x="3139" y="1131"/>
                  <a:pt x="3139" y="1131"/>
                </a:cubicBezTo>
                <a:cubicBezTo>
                  <a:pt x="3137" y="1130"/>
                  <a:pt x="3137" y="1130"/>
                  <a:pt x="3137" y="1130"/>
                </a:cubicBezTo>
                <a:cubicBezTo>
                  <a:pt x="3137" y="1132"/>
                  <a:pt x="3137" y="1132"/>
                  <a:pt x="3137" y="1132"/>
                </a:cubicBezTo>
                <a:lnTo>
                  <a:pt x="3139" y="1132"/>
                </a:lnTo>
                <a:close/>
                <a:moveTo>
                  <a:pt x="3100" y="1105"/>
                </a:moveTo>
                <a:cubicBezTo>
                  <a:pt x="3101" y="1108"/>
                  <a:pt x="3101" y="1108"/>
                  <a:pt x="3101" y="1108"/>
                </a:cubicBezTo>
                <a:cubicBezTo>
                  <a:pt x="3104" y="1110"/>
                  <a:pt x="3104" y="1110"/>
                  <a:pt x="3104" y="1110"/>
                </a:cubicBezTo>
                <a:cubicBezTo>
                  <a:pt x="3107" y="1112"/>
                  <a:pt x="3107" y="1112"/>
                  <a:pt x="3107" y="1112"/>
                </a:cubicBezTo>
                <a:cubicBezTo>
                  <a:pt x="3109" y="1113"/>
                  <a:pt x="3109" y="1113"/>
                  <a:pt x="3109" y="1113"/>
                </a:cubicBezTo>
                <a:cubicBezTo>
                  <a:pt x="3111" y="1113"/>
                  <a:pt x="3111" y="1113"/>
                  <a:pt x="3111" y="1113"/>
                </a:cubicBezTo>
                <a:cubicBezTo>
                  <a:pt x="3110" y="1112"/>
                  <a:pt x="3110" y="1112"/>
                  <a:pt x="3110" y="1112"/>
                </a:cubicBezTo>
                <a:cubicBezTo>
                  <a:pt x="3108" y="1110"/>
                  <a:pt x="3108" y="1110"/>
                  <a:pt x="3108" y="1110"/>
                </a:cubicBezTo>
                <a:cubicBezTo>
                  <a:pt x="3107" y="1109"/>
                  <a:pt x="3107" y="1109"/>
                  <a:pt x="3107" y="1109"/>
                </a:cubicBezTo>
                <a:cubicBezTo>
                  <a:pt x="3107" y="1108"/>
                  <a:pt x="3107" y="1108"/>
                  <a:pt x="3107" y="1108"/>
                </a:cubicBezTo>
                <a:cubicBezTo>
                  <a:pt x="3105" y="1107"/>
                  <a:pt x="3105" y="1107"/>
                  <a:pt x="3105" y="1107"/>
                </a:cubicBezTo>
                <a:cubicBezTo>
                  <a:pt x="3102" y="1106"/>
                  <a:pt x="3102" y="1106"/>
                  <a:pt x="3102" y="1106"/>
                </a:cubicBezTo>
                <a:cubicBezTo>
                  <a:pt x="3102" y="1105"/>
                  <a:pt x="3102" y="1105"/>
                  <a:pt x="3102" y="1105"/>
                </a:cubicBezTo>
                <a:cubicBezTo>
                  <a:pt x="3100" y="1104"/>
                  <a:pt x="3100" y="1104"/>
                  <a:pt x="3100" y="1104"/>
                </a:cubicBezTo>
                <a:lnTo>
                  <a:pt x="3100" y="1105"/>
                </a:lnTo>
                <a:close/>
                <a:moveTo>
                  <a:pt x="3101" y="1101"/>
                </a:moveTo>
                <a:cubicBezTo>
                  <a:pt x="3098" y="1104"/>
                  <a:pt x="3098" y="1104"/>
                  <a:pt x="3098" y="1104"/>
                </a:cubicBezTo>
                <a:cubicBezTo>
                  <a:pt x="3100" y="1103"/>
                  <a:pt x="3100" y="1103"/>
                  <a:pt x="3100" y="1103"/>
                </a:cubicBezTo>
                <a:lnTo>
                  <a:pt x="3101" y="1101"/>
                </a:lnTo>
                <a:close/>
                <a:moveTo>
                  <a:pt x="3103" y="1118"/>
                </a:moveTo>
                <a:cubicBezTo>
                  <a:pt x="3103" y="1117"/>
                  <a:pt x="3103" y="1117"/>
                  <a:pt x="3103" y="1117"/>
                </a:cubicBezTo>
                <a:cubicBezTo>
                  <a:pt x="3101" y="1115"/>
                  <a:pt x="3101" y="1115"/>
                  <a:pt x="3101" y="1115"/>
                </a:cubicBezTo>
                <a:cubicBezTo>
                  <a:pt x="3101" y="1117"/>
                  <a:pt x="3101" y="1117"/>
                  <a:pt x="3101" y="1117"/>
                </a:cubicBezTo>
                <a:cubicBezTo>
                  <a:pt x="3101" y="1118"/>
                  <a:pt x="3101" y="1118"/>
                  <a:pt x="3101" y="1118"/>
                </a:cubicBezTo>
                <a:cubicBezTo>
                  <a:pt x="3101" y="1119"/>
                  <a:pt x="3101" y="1119"/>
                  <a:pt x="3101" y="1119"/>
                </a:cubicBezTo>
                <a:lnTo>
                  <a:pt x="3103" y="1118"/>
                </a:lnTo>
                <a:close/>
                <a:moveTo>
                  <a:pt x="3126" y="1121"/>
                </a:moveTo>
                <a:cubicBezTo>
                  <a:pt x="3128" y="1123"/>
                  <a:pt x="3128" y="1123"/>
                  <a:pt x="3128" y="1123"/>
                </a:cubicBezTo>
                <a:cubicBezTo>
                  <a:pt x="3129" y="1124"/>
                  <a:pt x="3129" y="1124"/>
                  <a:pt x="3129" y="1124"/>
                </a:cubicBezTo>
                <a:cubicBezTo>
                  <a:pt x="3130" y="1125"/>
                  <a:pt x="3130" y="1125"/>
                  <a:pt x="3130" y="1125"/>
                </a:cubicBezTo>
                <a:cubicBezTo>
                  <a:pt x="3131" y="1124"/>
                  <a:pt x="3131" y="1124"/>
                  <a:pt x="3131" y="1124"/>
                </a:cubicBezTo>
                <a:cubicBezTo>
                  <a:pt x="3132" y="1125"/>
                  <a:pt x="3132" y="1125"/>
                  <a:pt x="3132" y="1125"/>
                </a:cubicBezTo>
                <a:cubicBezTo>
                  <a:pt x="3132" y="1124"/>
                  <a:pt x="3132" y="1124"/>
                  <a:pt x="3132" y="1124"/>
                </a:cubicBezTo>
                <a:cubicBezTo>
                  <a:pt x="3132" y="1123"/>
                  <a:pt x="3132" y="1123"/>
                  <a:pt x="3132" y="1123"/>
                </a:cubicBezTo>
                <a:cubicBezTo>
                  <a:pt x="3129" y="1119"/>
                  <a:pt x="3129" y="1119"/>
                  <a:pt x="3129" y="1119"/>
                </a:cubicBezTo>
                <a:cubicBezTo>
                  <a:pt x="3125" y="1117"/>
                  <a:pt x="3125" y="1117"/>
                  <a:pt x="3125" y="1117"/>
                </a:cubicBezTo>
                <a:cubicBezTo>
                  <a:pt x="3123" y="1115"/>
                  <a:pt x="3123" y="1115"/>
                  <a:pt x="3123" y="1115"/>
                </a:cubicBezTo>
                <a:cubicBezTo>
                  <a:pt x="3119" y="1115"/>
                  <a:pt x="3119" y="1115"/>
                  <a:pt x="3119" y="1115"/>
                </a:cubicBezTo>
                <a:cubicBezTo>
                  <a:pt x="3119" y="1115"/>
                  <a:pt x="3122" y="1116"/>
                  <a:pt x="3122" y="1116"/>
                </a:cubicBezTo>
                <a:lnTo>
                  <a:pt x="3126" y="1121"/>
                </a:lnTo>
                <a:close/>
                <a:moveTo>
                  <a:pt x="3200" y="1211"/>
                </a:moveTo>
                <a:cubicBezTo>
                  <a:pt x="3200" y="1212"/>
                  <a:pt x="3200" y="1212"/>
                  <a:pt x="3200" y="1212"/>
                </a:cubicBezTo>
                <a:cubicBezTo>
                  <a:pt x="3201" y="1212"/>
                  <a:pt x="3201" y="1212"/>
                  <a:pt x="3201" y="1212"/>
                </a:cubicBezTo>
                <a:cubicBezTo>
                  <a:pt x="3202" y="1213"/>
                  <a:pt x="3202" y="1213"/>
                  <a:pt x="3202" y="1213"/>
                </a:cubicBezTo>
                <a:cubicBezTo>
                  <a:pt x="3202" y="1214"/>
                  <a:pt x="3202" y="1214"/>
                  <a:pt x="3202" y="1214"/>
                </a:cubicBezTo>
                <a:cubicBezTo>
                  <a:pt x="3201" y="1217"/>
                  <a:pt x="3201" y="1217"/>
                  <a:pt x="3201" y="1217"/>
                </a:cubicBezTo>
                <a:cubicBezTo>
                  <a:pt x="3202" y="1219"/>
                  <a:pt x="3202" y="1219"/>
                  <a:pt x="3202" y="1219"/>
                </a:cubicBezTo>
                <a:cubicBezTo>
                  <a:pt x="3204" y="1217"/>
                  <a:pt x="3204" y="1217"/>
                  <a:pt x="3204" y="1217"/>
                </a:cubicBezTo>
                <a:cubicBezTo>
                  <a:pt x="3206" y="1217"/>
                  <a:pt x="3206" y="1217"/>
                  <a:pt x="3206" y="1217"/>
                </a:cubicBezTo>
                <a:cubicBezTo>
                  <a:pt x="3205" y="1216"/>
                  <a:pt x="3205" y="1216"/>
                  <a:pt x="3205" y="1216"/>
                </a:cubicBezTo>
                <a:cubicBezTo>
                  <a:pt x="3203" y="1213"/>
                  <a:pt x="3203" y="1213"/>
                  <a:pt x="3203" y="1213"/>
                </a:cubicBezTo>
                <a:cubicBezTo>
                  <a:pt x="3203" y="1211"/>
                  <a:pt x="3203" y="1211"/>
                  <a:pt x="3203" y="1211"/>
                </a:cubicBezTo>
                <a:cubicBezTo>
                  <a:pt x="3202" y="1210"/>
                  <a:pt x="3202" y="1210"/>
                  <a:pt x="3202" y="1210"/>
                </a:cubicBezTo>
                <a:cubicBezTo>
                  <a:pt x="3200" y="1210"/>
                  <a:pt x="3200" y="1210"/>
                  <a:pt x="3200" y="1210"/>
                </a:cubicBezTo>
                <a:lnTo>
                  <a:pt x="3200" y="1211"/>
                </a:lnTo>
                <a:close/>
                <a:moveTo>
                  <a:pt x="3197" y="1569"/>
                </a:moveTo>
                <a:cubicBezTo>
                  <a:pt x="3196" y="1570"/>
                  <a:pt x="3196" y="1570"/>
                  <a:pt x="3196" y="1570"/>
                </a:cubicBezTo>
                <a:cubicBezTo>
                  <a:pt x="3195" y="1571"/>
                  <a:pt x="3195" y="1571"/>
                  <a:pt x="3195" y="1571"/>
                </a:cubicBezTo>
                <a:cubicBezTo>
                  <a:pt x="3196" y="1571"/>
                  <a:pt x="3196" y="1571"/>
                  <a:pt x="3196" y="1571"/>
                </a:cubicBezTo>
                <a:lnTo>
                  <a:pt x="3197" y="1569"/>
                </a:lnTo>
                <a:close/>
                <a:moveTo>
                  <a:pt x="3195" y="1204"/>
                </a:moveTo>
                <a:cubicBezTo>
                  <a:pt x="3196" y="1207"/>
                  <a:pt x="3196" y="1207"/>
                  <a:pt x="3196" y="1207"/>
                </a:cubicBezTo>
                <a:cubicBezTo>
                  <a:pt x="3198" y="1207"/>
                  <a:pt x="3198" y="1207"/>
                  <a:pt x="3198" y="1207"/>
                </a:cubicBezTo>
                <a:cubicBezTo>
                  <a:pt x="3199" y="1205"/>
                  <a:pt x="3199" y="1205"/>
                  <a:pt x="3199" y="1205"/>
                </a:cubicBezTo>
                <a:cubicBezTo>
                  <a:pt x="3200" y="1206"/>
                  <a:pt x="3200" y="1206"/>
                  <a:pt x="3200" y="1206"/>
                </a:cubicBezTo>
                <a:cubicBezTo>
                  <a:pt x="3201" y="1205"/>
                  <a:pt x="3201" y="1205"/>
                  <a:pt x="3201" y="1205"/>
                </a:cubicBezTo>
                <a:cubicBezTo>
                  <a:pt x="3201" y="1202"/>
                  <a:pt x="3201" y="1202"/>
                  <a:pt x="3201" y="1202"/>
                </a:cubicBezTo>
                <a:cubicBezTo>
                  <a:pt x="3200" y="1201"/>
                  <a:pt x="3200" y="1201"/>
                  <a:pt x="3200" y="1201"/>
                </a:cubicBezTo>
                <a:cubicBezTo>
                  <a:pt x="3201" y="1199"/>
                  <a:pt x="3201" y="1199"/>
                  <a:pt x="3201" y="1199"/>
                </a:cubicBezTo>
                <a:cubicBezTo>
                  <a:pt x="3200" y="1198"/>
                  <a:pt x="3200" y="1198"/>
                  <a:pt x="3200" y="1198"/>
                </a:cubicBezTo>
                <a:cubicBezTo>
                  <a:pt x="3199" y="1199"/>
                  <a:pt x="3199" y="1199"/>
                  <a:pt x="3199" y="1199"/>
                </a:cubicBezTo>
                <a:cubicBezTo>
                  <a:pt x="3199" y="1200"/>
                  <a:pt x="3199" y="1200"/>
                  <a:pt x="3199" y="1200"/>
                </a:cubicBezTo>
                <a:cubicBezTo>
                  <a:pt x="3198" y="1201"/>
                  <a:pt x="3198" y="1201"/>
                  <a:pt x="3198" y="1201"/>
                </a:cubicBezTo>
                <a:cubicBezTo>
                  <a:pt x="3197" y="1200"/>
                  <a:pt x="3197" y="1200"/>
                  <a:pt x="3197" y="1200"/>
                </a:cubicBezTo>
                <a:cubicBezTo>
                  <a:pt x="3197" y="1196"/>
                  <a:pt x="3197" y="1196"/>
                  <a:pt x="3197" y="1196"/>
                </a:cubicBezTo>
                <a:cubicBezTo>
                  <a:pt x="3197" y="1196"/>
                  <a:pt x="3195" y="1195"/>
                  <a:pt x="3195" y="1195"/>
                </a:cubicBezTo>
                <a:cubicBezTo>
                  <a:pt x="3194" y="1199"/>
                  <a:pt x="3194" y="1199"/>
                  <a:pt x="3194" y="1199"/>
                </a:cubicBezTo>
                <a:cubicBezTo>
                  <a:pt x="3195" y="1201"/>
                  <a:pt x="3195" y="1201"/>
                  <a:pt x="3195" y="1201"/>
                </a:cubicBezTo>
                <a:lnTo>
                  <a:pt x="3195" y="1204"/>
                </a:lnTo>
                <a:close/>
                <a:moveTo>
                  <a:pt x="3141" y="1125"/>
                </a:moveTo>
                <a:cubicBezTo>
                  <a:pt x="3141" y="1127"/>
                  <a:pt x="3141" y="1127"/>
                  <a:pt x="3141" y="1127"/>
                </a:cubicBezTo>
                <a:cubicBezTo>
                  <a:pt x="3142" y="1128"/>
                  <a:pt x="3142" y="1128"/>
                  <a:pt x="3142" y="1128"/>
                </a:cubicBezTo>
                <a:cubicBezTo>
                  <a:pt x="3143" y="1131"/>
                  <a:pt x="3143" y="1131"/>
                  <a:pt x="3143" y="1131"/>
                </a:cubicBezTo>
                <a:cubicBezTo>
                  <a:pt x="3147" y="1135"/>
                  <a:pt x="3147" y="1135"/>
                  <a:pt x="3147" y="1135"/>
                </a:cubicBezTo>
                <a:cubicBezTo>
                  <a:pt x="3148" y="1135"/>
                  <a:pt x="3148" y="1135"/>
                  <a:pt x="3148" y="1135"/>
                </a:cubicBezTo>
                <a:cubicBezTo>
                  <a:pt x="3149" y="1137"/>
                  <a:pt x="3149" y="1137"/>
                  <a:pt x="3149" y="1137"/>
                </a:cubicBezTo>
                <a:cubicBezTo>
                  <a:pt x="3150" y="1138"/>
                  <a:pt x="3150" y="1138"/>
                  <a:pt x="3150" y="1138"/>
                </a:cubicBezTo>
                <a:cubicBezTo>
                  <a:pt x="3151" y="1136"/>
                  <a:pt x="3151" y="1136"/>
                  <a:pt x="3151" y="1136"/>
                </a:cubicBezTo>
                <a:cubicBezTo>
                  <a:pt x="3149" y="1134"/>
                  <a:pt x="3149" y="1134"/>
                  <a:pt x="3149" y="1134"/>
                </a:cubicBezTo>
                <a:cubicBezTo>
                  <a:pt x="3147" y="1133"/>
                  <a:pt x="3147" y="1133"/>
                  <a:pt x="3147" y="1133"/>
                </a:cubicBezTo>
                <a:cubicBezTo>
                  <a:pt x="3146" y="1131"/>
                  <a:pt x="3146" y="1131"/>
                  <a:pt x="3146" y="1131"/>
                </a:cubicBezTo>
                <a:cubicBezTo>
                  <a:pt x="3144" y="1128"/>
                  <a:pt x="3144" y="1128"/>
                  <a:pt x="3144" y="1128"/>
                </a:cubicBezTo>
                <a:cubicBezTo>
                  <a:pt x="3144" y="1126"/>
                  <a:pt x="3144" y="1126"/>
                  <a:pt x="3144" y="1126"/>
                </a:cubicBezTo>
                <a:cubicBezTo>
                  <a:pt x="3142" y="1124"/>
                  <a:pt x="3142" y="1124"/>
                  <a:pt x="3142" y="1124"/>
                </a:cubicBezTo>
                <a:cubicBezTo>
                  <a:pt x="3140" y="1124"/>
                  <a:pt x="3140" y="1124"/>
                  <a:pt x="3140" y="1124"/>
                </a:cubicBezTo>
                <a:cubicBezTo>
                  <a:pt x="3140" y="1124"/>
                  <a:pt x="3140" y="1124"/>
                  <a:pt x="3140" y="1124"/>
                </a:cubicBezTo>
                <a:lnTo>
                  <a:pt x="3141" y="1125"/>
                </a:lnTo>
                <a:close/>
                <a:moveTo>
                  <a:pt x="3110" y="1119"/>
                </a:moveTo>
                <a:cubicBezTo>
                  <a:pt x="3109" y="1119"/>
                  <a:pt x="3109" y="1119"/>
                  <a:pt x="3109" y="1119"/>
                </a:cubicBezTo>
                <a:cubicBezTo>
                  <a:pt x="3108" y="1120"/>
                  <a:pt x="3108" y="1120"/>
                  <a:pt x="3108" y="1120"/>
                </a:cubicBezTo>
                <a:cubicBezTo>
                  <a:pt x="3107" y="1122"/>
                  <a:pt x="3107" y="1122"/>
                  <a:pt x="3107" y="1122"/>
                </a:cubicBezTo>
                <a:cubicBezTo>
                  <a:pt x="3109" y="1123"/>
                  <a:pt x="3109" y="1123"/>
                  <a:pt x="3109" y="1123"/>
                </a:cubicBezTo>
                <a:cubicBezTo>
                  <a:pt x="3110" y="1123"/>
                  <a:pt x="3110" y="1123"/>
                  <a:pt x="3110" y="1123"/>
                </a:cubicBezTo>
                <a:cubicBezTo>
                  <a:pt x="3110" y="1124"/>
                  <a:pt x="3110" y="1124"/>
                  <a:pt x="3110" y="1124"/>
                </a:cubicBezTo>
                <a:cubicBezTo>
                  <a:pt x="3112" y="1125"/>
                  <a:pt x="3112" y="1125"/>
                  <a:pt x="3112" y="1125"/>
                </a:cubicBezTo>
                <a:cubicBezTo>
                  <a:pt x="3113" y="1125"/>
                  <a:pt x="3113" y="1125"/>
                  <a:pt x="3113" y="1125"/>
                </a:cubicBezTo>
                <a:cubicBezTo>
                  <a:pt x="3113" y="1123"/>
                  <a:pt x="3113" y="1123"/>
                  <a:pt x="3113" y="1123"/>
                </a:cubicBezTo>
                <a:cubicBezTo>
                  <a:pt x="3112" y="1122"/>
                  <a:pt x="3112" y="1122"/>
                  <a:pt x="3112" y="1122"/>
                </a:cubicBezTo>
                <a:cubicBezTo>
                  <a:pt x="3111" y="1121"/>
                  <a:pt x="3111" y="1121"/>
                  <a:pt x="3111" y="1121"/>
                </a:cubicBezTo>
                <a:lnTo>
                  <a:pt x="3110" y="1119"/>
                </a:lnTo>
                <a:close/>
                <a:moveTo>
                  <a:pt x="3149" y="1145"/>
                </a:moveTo>
                <a:cubicBezTo>
                  <a:pt x="3146" y="1144"/>
                  <a:pt x="3146" y="1144"/>
                  <a:pt x="3146" y="1144"/>
                </a:cubicBezTo>
                <a:cubicBezTo>
                  <a:pt x="3147" y="1146"/>
                  <a:pt x="3147" y="1146"/>
                  <a:pt x="3147" y="1146"/>
                </a:cubicBezTo>
                <a:cubicBezTo>
                  <a:pt x="3148" y="1148"/>
                  <a:pt x="3148" y="1148"/>
                  <a:pt x="3148" y="1148"/>
                </a:cubicBezTo>
                <a:cubicBezTo>
                  <a:pt x="3150" y="1150"/>
                  <a:pt x="3150" y="1150"/>
                  <a:pt x="3150" y="1150"/>
                </a:cubicBezTo>
                <a:cubicBezTo>
                  <a:pt x="3154" y="1151"/>
                  <a:pt x="3154" y="1151"/>
                  <a:pt x="3154" y="1151"/>
                </a:cubicBezTo>
                <a:cubicBezTo>
                  <a:pt x="3156" y="1151"/>
                  <a:pt x="3156" y="1151"/>
                  <a:pt x="3156" y="1151"/>
                </a:cubicBezTo>
                <a:cubicBezTo>
                  <a:pt x="3155" y="1151"/>
                  <a:pt x="3155" y="1151"/>
                  <a:pt x="3155" y="1151"/>
                </a:cubicBezTo>
                <a:cubicBezTo>
                  <a:pt x="3156" y="1149"/>
                  <a:pt x="3156" y="1149"/>
                  <a:pt x="3156" y="1149"/>
                </a:cubicBezTo>
                <a:cubicBezTo>
                  <a:pt x="3154" y="1148"/>
                  <a:pt x="3154" y="1148"/>
                  <a:pt x="3154" y="1148"/>
                </a:cubicBezTo>
                <a:cubicBezTo>
                  <a:pt x="3151" y="1147"/>
                  <a:pt x="3151" y="1147"/>
                  <a:pt x="3151" y="1147"/>
                </a:cubicBezTo>
                <a:lnTo>
                  <a:pt x="3149" y="1145"/>
                </a:lnTo>
                <a:close/>
                <a:moveTo>
                  <a:pt x="3195" y="1570"/>
                </a:moveTo>
                <a:cubicBezTo>
                  <a:pt x="3195" y="1569"/>
                  <a:pt x="3195" y="1569"/>
                  <a:pt x="3195" y="1569"/>
                </a:cubicBezTo>
                <a:cubicBezTo>
                  <a:pt x="3193" y="1570"/>
                  <a:pt x="3193" y="1570"/>
                  <a:pt x="3193" y="1570"/>
                </a:cubicBezTo>
                <a:cubicBezTo>
                  <a:pt x="3194" y="1570"/>
                  <a:pt x="3194" y="1570"/>
                  <a:pt x="3194" y="1570"/>
                </a:cubicBezTo>
                <a:lnTo>
                  <a:pt x="3195" y="1570"/>
                </a:lnTo>
                <a:close/>
                <a:moveTo>
                  <a:pt x="3135" y="1158"/>
                </a:moveTo>
                <a:cubicBezTo>
                  <a:pt x="3133" y="1158"/>
                  <a:pt x="3133" y="1158"/>
                  <a:pt x="3133" y="1158"/>
                </a:cubicBezTo>
                <a:cubicBezTo>
                  <a:pt x="3133" y="1159"/>
                  <a:pt x="3133" y="1159"/>
                  <a:pt x="3133" y="1159"/>
                </a:cubicBezTo>
                <a:cubicBezTo>
                  <a:pt x="3134" y="1160"/>
                  <a:pt x="3134" y="1160"/>
                  <a:pt x="3134" y="1160"/>
                </a:cubicBezTo>
                <a:cubicBezTo>
                  <a:pt x="3135" y="1160"/>
                  <a:pt x="3135" y="1160"/>
                  <a:pt x="3135" y="1160"/>
                </a:cubicBezTo>
                <a:cubicBezTo>
                  <a:pt x="3137" y="1161"/>
                  <a:pt x="3137" y="1161"/>
                  <a:pt x="3137" y="1161"/>
                </a:cubicBezTo>
                <a:cubicBezTo>
                  <a:pt x="3138" y="1160"/>
                  <a:pt x="3138" y="1160"/>
                  <a:pt x="3138" y="1160"/>
                </a:cubicBezTo>
                <a:cubicBezTo>
                  <a:pt x="3136" y="1159"/>
                  <a:pt x="3136" y="1159"/>
                  <a:pt x="3136" y="1159"/>
                </a:cubicBezTo>
                <a:lnTo>
                  <a:pt x="3135" y="1158"/>
                </a:lnTo>
                <a:close/>
                <a:moveTo>
                  <a:pt x="3065" y="1084"/>
                </a:moveTo>
                <a:cubicBezTo>
                  <a:pt x="3066" y="1082"/>
                  <a:pt x="3066" y="1082"/>
                  <a:pt x="3066" y="1082"/>
                </a:cubicBezTo>
                <a:cubicBezTo>
                  <a:pt x="3066" y="1080"/>
                  <a:pt x="3066" y="1080"/>
                  <a:pt x="3066" y="1080"/>
                </a:cubicBezTo>
                <a:cubicBezTo>
                  <a:pt x="3065" y="1080"/>
                  <a:pt x="3065" y="1080"/>
                  <a:pt x="3065" y="1080"/>
                </a:cubicBezTo>
                <a:cubicBezTo>
                  <a:pt x="3064" y="1076"/>
                  <a:pt x="3064" y="1076"/>
                  <a:pt x="3064" y="1076"/>
                </a:cubicBezTo>
                <a:cubicBezTo>
                  <a:pt x="3063" y="1076"/>
                  <a:pt x="3063" y="1076"/>
                  <a:pt x="3063" y="1076"/>
                </a:cubicBezTo>
                <a:cubicBezTo>
                  <a:pt x="3061" y="1073"/>
                  <a:pt x="3061" y="1073"/>
                  <a:pt x="3061" y="1073"/>
                </a:cubicBezTo>
                <a:cubicBezTo>
                  <a:pt x="3059" y="1072"/>
                  <a:pt x="3059" y="1072"/>
                  <a:pt x="3059" y="1072"/>
                </a:cubicBezTo>
                <a:cubicBezTo>
                  <a:pt x="3057" y="1070"/>
                  <a:pt x="3057" y="1070"/>
                  <a:pt x="3057" y="1070"/>
                </a:cubicBezTo>
                <a:cubicBezTo>
                  <a:pt x="3055" y="1069"/>
                  <a:pt x="3055" y="1069"/>
                  <a:pt x="3055" y="1069"/>
                </a:cubicBezTo>
                <a:cubicBezTo>
                  <a:pt x="3051" y="1066"/>
                  <a:pt x="3051" y="1066"/>
                  <a:pt x="3051" y="1066"/>
                </a:cubicBezTo>
                <a:cubicBezTo>
                  <a:pt x="3048" y="1065"/>
                  <a:pt x="3048" y="1065"/>
                  <a:pt x="3048" y="1065"/>
                </a:cubicBezTo>
                <a:cubicBezTo>
                  <a:pt x="3043" y="1063"/>
                  <a:pt x="3043" y="1063"/>
                  <a:pt x="3043" y="1063"/>
                </a:cubicBezTo>
                <a:cubicBezTo>
                  <a:pt x="3043" y="1064"/>
                  <a:pt x="3043" y="1064"/>
                  <a:pt x="3043" y="1064"/>
                </a:cubicBezTo>
                <a:cubicBezTo>
                  <a:pt x="3045" y="1065"/>
                  <a:pt x="3045" y="1065"/>
                  <a:pt x="3045" y="1065"/>
                </a:cubicBezTo>
                <a:cubicBezTo>
                  <a:pt x="3052" y="1069"/>
                  <a:pt x="3052" y="1069"/>
                  <a:pt x="3052" y="1069"/>
                </a:cubicBezTo>
                <a:cubicBezTo>
                  <a:pt x="3055" y="1071"/>
                  <a:pt x="3055" y="1071"/>
                  <a:pt x="3055" y="1071"/>
                </a:cubicBezTo>
                <a:cubicBezTo>
                  <a:pt x="3058" y="1072"/>
                  <a:pt x="3058" y="1072"/>
                  <a:pt x="3058" y="1072"/>
                </a:cubicBezTo>
                <a:cubicBezTo>
                  <a:pt x="3061" y="1075"/>
                  <a:pt x="3061" y="1075"/>
                  <a:pt x="3061" y="1075"/>
                </a:cubicBezTo>
                <a:cubicBezTo>
                  <a:pt x="3063" y="1081"/>
                  <a:pt x="3063" y="1081"/>
                  <a:pt x="3063" y="1081"/>
                </a:cubicBezTo>
                <a:cubicBezTo>
                  <a:pt x="3062" y="1082"/>
                  <a:pt x="3062" y="1082"/>
                  <a:pt x="3062" y="1082"/>
                </a:cubicBezTo>
                <a:cubicBezTo>
                  <a:pt x="3063" y="1084"/>
                  <a:pt x="3063" y="1084"/>
                  <a:pt x="3063" y="1084"/>
                </a:cubicBezTo>
                <a:cubicBezTo>
                  <a:pt x="3065" y="1087"/>
                  <a:pt x="3065" y="1087"/>
                  <a:pt x="3065" y="1087"/>
                </a:cubicBezTo>
                <a:lnTo>
                  <a:pt x="3065" y="1084"/>
                </a:lnTo>
                <a:close/>
                <a:moveTo>
                  <a:pt x="3067" y="1158"/>
                </a:moveTo>
                <a:cubicBezTo>
                  <a:pt x="3065" y="1156"/>
                  <a:pt x="3065" y="1156"/>
                  <a:pt x="3065" y="1156"/>
                </a:cubicBezTo>
                <a:cubicBezTo>
                  <a:pt x="3064" y="1156"/>
                  <a:pt x="3064" y="1156"/>
                  <a:pt x="3064" y="1156"/>
                </a:cubicBezTo>
                <a:cubicBezTo>
                  <a:pt x="3066" y="1159"/>
                  <a:pt x="3066" y="1159"/>
                  <a:pt x="3066" y="1159"/>
                </a:cubicBezTo>
                <a:cubicBezTo>
                  <a:pt x="3068" y="1159"/>
                  <a:pt x="3068" y="1159"/>
                  <a:pt x="3068" y="1159"/>
                </a:cubicBezTo>
                <a:cubicBezTo>
                  <a:pt x="3069" y="1160"/>
                  <a:pt x="3069" y="1160"/>
                  <a:pt x="3069" y="1160"/>
                </a:cubicBezTo>
                <a:cubicBezTo>
                  <a:pt x="3070" y="1159"/>
                  <a:pt x="3070" y="1159"/>
                  <a:pt x="3070" y="1159"/>
                </a:cubicBezTo>
                <a:cubicBezTo>
                  <a:pt x="3069" y="1158"/>
                  <a:pt x="3069" y="1158"/>
                  <a:pt x="3069" y="1158"/>
                </a:cubicBezTo>
                <a:lnTo>
                  <a:pt x="3067" y="1158"/>
                </a:lnTo>
                <a:close/>
                <a:moveTo>
                  <a:pt x="3072" y="1156"/>
                </a:moveTo>
                <a:cubicBezTo>
                  <a:pt x="3073" y="1157"/>
                  <a:pt x="3073" y="1157"/>
                  <a:pt x="3073" y="1157"/>
                </a:cubicBezTo>
                <a:cubicBezTo>
                  <a:pt x="3073" y="1157"/>
                  <a:pt x="3073" y="1157"/>
                  <a:pt x="3073" y="1157"/>
                </a:cubicBezTo>
                <a:cubicBezTo>
                  <a:pt x="3075" y="1157"/>
                  <a:pt x="3075" y="1157"/>
                  <a:pt x="3075" y="1157"/>
                </a:cubicBezTo>
                <a:cubicBezTo>
                  <a:pt x="3075" y="1156"/>
                  <a:pt x="3075" y="1156"/>
                  <a:pt x="3075" y="1156"/>
                </a:cubicBezTo>
                <a:cubicBezTo>
                  <a:pt x="3074" y="1155"/>
                  <a:pt x="3074" y="1155"/>
                  <a:pt x="3074" y="1155"/>
                </a:cubicBezTo>
                <a:lnTo>
                  <a:pt x="3072" y="1156"/>
                </a:lnTo>
                <a:close/>
                <a:moveTo>
                  <a:pt x="3059" y="1130"/>
                </a:moveTo>
                <a:cubicBezTo>
                  <a:pt x="3059" y="1131"/>
                  <a:pt x="3059" y="1131"/>
                  <a:pt x="3059" y="1131"/>
                </a:cubicBezTo>
                <a:cubicBezTo>
                  <a:pt x="3059" y="1133"/>
                  <a:pt x="3059" y="1133"/>
                  <a:pt x="3059" y="1133"/>
                </a:cubicBezTo>
                <a:cubicBezTo>
                  <a:pt x="3060" y="1132"/>
                  <a:pt x="3060" y="1132"/>
                  <a:pt x="3060" y="1132"/>
                </a:cubicBezTo>
                <a:cubicBezTo>
                  <a:pt x="3062" y="1134"/>
                  <a:pt x="3062" y="1134"/>
                  <a:pt x="3062" y="1134"/>
                </a:cubicBezTo>
                <a:cubicBezTo>
                  <a:pt x="3062" y="1133"/>
                  <a:pt x="3062" y="1133"/>
                  <a:pt x="3062" y="1133"/>
                </a:cubicBezTo>
                <a:lnTo>
                  <a:pt x="3059" y="1130"/>
                </a:lnTo>
                <a:close/>
                <a:moveTo>
                  <a:pt x="3035" y="1086"/>
                </a:moveTo>
                <a:cubicBezTo>
                  <a:pt x="3034" y="1087"/>
                  <a:pt x="3034" y="1087"/>
                  <a:pt x="3034" y="1087"/>
                </a:cubicBezTo>
                <a:cubicBezTo>
                  <a:pt x="3036" y="1089"/>
                  <a:pt x="3036" y="1089"/>
                  <a:pt x="3036" y="1089"/>
                </a:cubicBezTo>
                <a:cubicBezTo>
                  <a:pt x="3037" y="1088"/>
                  <a:pt x="3037" y="1088"/>
                  <a:pt x="3037" y="1088"/>
                </a:cubicBezTo>
                <a:cubicBezTo>
                  <a:pt x="3036" y="1086"/>
                  <a:pt x="3036" y="1086"/>
                  <a:pt x="3036" y="1086"/>
                </a:cubicBezTo>
                <a:lnTo>
                  <a:pt x="3035" y="1086"/>
                </a:lnTo>
                <a:close/>
                <a:moveTo>
                  <a:pt x="3039" y="1062"/>
                </a:moveTo>
                <a:cubicBezTo>
                  <a:pt x="3038" y="1062"/>
                  <a:pt x="3038" y="1062"/>
                  <a:pt x="3038" y="1062"/>
                </a:cubicBezTo>
                <a:cubicBezTo>
                  <a:pt x="3035" y="1062"/>
                  <a:pt x="3035" y="1062"/>
                  <a:pt x="3035" y="1062"/>
                </a:cubicBezTo>
                <a:cubicBezTo>
                  <a:pt x="3035" y="1064"/>
                  <a:pt x="3035" y="1064"/>
                  <a:pt x="3035" y="1064"/>
                </a:cubicBezTo>
                <a:cubicBezTo>
                  <a:pt x="3037" y="1065"/>
                  <a:pt x="3037" y="1065"/>
                  <a:pt x="3037" y="1065"/>
                </a:cubicBezTo>
                <a:cubicBezTo>
                  <a:pt x="3039" y="1064"/>
                  <a:pt x="3039" y="1064"/>
                  <a:pt x="3039" y="1064"/>
                </a:cubicBezTo>
                <a:lnTo>
                  <a:pt x="3039" y="1062"/>
                </a:lnTo>
                <a:close/>
                <a:moveTo>
                  <a:pt x="3079" y="1082"/>
                </a:moveTo>
                <a:cubicBezTo>
                  <a:pt x="3078" y="1083"/>
                  <a:pt x="3078" y="1083"/>
                  <a:pt x="3078" y="1083"/>
                </a:cubicBezTo>
                <a:cubicBezTo>
                  <a:pt x="3077" y="1083"/>
                  <a:pt x="3077" y="1083"/>
                  <a:pt x="3077" y="1083"/>
                </a:cubicBezTo>
                <a:cubicBezTo>
                  <a:pt x="3077" y="1084"/>
                  <a:pt x="3077" y="1084"/>
                  <a:pt x="3077" y="1084"/>
                </a:cubicBezTo>
                <a:cubicBezTo>
                  <a:pt x="3079" y="1085"/>
                  <a:pt x="3079" y="1085"/>
                  <a:pt x="3079" y="1085"/>
                </a:cubicBezTo>
                <a:cubicBezTo>
                  <a:pt x="3080" y="1083"/>
                  <a:pt x="3080" y="1083"/>
                  <a:pt x="3080" y="1083"/>
                </a:cubicBezTo>
                <a:lnTo>
                  <a:pt x="3079" y="1082"/>
                </a:lnTo>
                <a:close/>
                <a:moveTo>
                  <a:pt x="3111" y="1664"/>
                </a:moveTo>
                <a:cubicBezTo>
                  <a:pt x="3111" y="1663"/>
                  <a:pt x="3111" y="1663"/>
                  <a:pt x="3111" y="1663"/>
                </a:cubicBezTo>
                <a:cubicBezTo>
                  <a:pt x="3110" y="1664"/>
                  <a:pt x="3110" y="1664"/>
                  <a:pt x="3110" y="1664"/>
                </a:cubicBezTo>
                <a:lnTo>
                  <a:pt x="3111" y="1664"/>
                </a:lnTo>
                <a:close/>
                <a:moveTo>
                  <a:pt x="3200" y="1571"/>
                </a:moveTo>
                <a:cubicBezTo>
                  <a:pt x="3199" y="1571"/>
                  <a:pt x="3199" y="1571"/>
                  <a:pt x="3199" y="1571"/>
                </a:cubicBezTo>
                <a:cubicBezTo>
                  <a:pt x="3199" y="1569"/>
                  <a:pt x="3199" y="1569"/>
                  <a:pt x="3199" y="1569"/>
                </a:cubicBezTo>
                <a:cubicBezTo>
                  <a:pt x="3197" y="1569"/>
                  <a:pt x="3197" y="1569"/>
                  <a:pt x="3197" y="1569"/>
                </a:cubicBezTo>
                <a:cubicBezTo>
                  <a:pt x="3196" y="1571"/>
                  <a:pt x="3196" y="1571"/>
                  <a:pt x="3196" y="1571"/>
                </a:cubicBezTo>
                <a:cubicBezTo>
                  <a:pt x="3197" y="1572"/>
                  <a:pt x="3197" y="1572"/>
                  <a:pt x="3197" y="1572"/>
                </a:cubicBezTo>
                <a:cubicBezTo>
                  <a:pt x="3198" y="1572"/>
                  <a:pt x="3198" y="1572"/>
                  <a:pt x="3198" y="1572"/>
                </a:cubicBezTo>
                <a:cubicBezTo>
                  <a:pt x="3196" y="1573"/>
                  <a:pt x="3196" y="1573"/>
                  <a:pt x="3196" y="1573"/>
                </a:cubicBezTo>
                <a:cubicBezTo>
                  <a:pt x="3195" y="1572"/>
                  <a:pt x="3195" y="1572"/>
                  <a:pt x="3195" y="1572"/>
                </a:cubicBezTo>
                <a:cubicBezTo>
                  <a:pt x="3195" y="1571"/>
                  <a:pt x="3195" y="1571"/>
                  <a:pt x="3195" y="1571"/>
                </a:cubicBezTo>
                <a:cubicBezTo>
                  <a:pt x="3194" y="1571"/>
                  <a:pt x="3194" y="1571"/>
                  <a:pt x="3194" y="1571"/>
                </a:cubicBezTo>
                <a:cubicBezTo>
                  <a:pt x="3193" y="1571"/>
                  <a:pt x="3193" y="1571"/>
                  <a:pt x="3193" y="1571"/>
                </a:cubicBezTo>
                <a:cubicBezTo>
                  <a:pt x="3192" y="1572"/>
                  <a:pt x="3192" y="1572"/>
                  <a:pt x="3192" y="1572"/>
                </a:cubicBezTo>
                <a:cubicBezTo>
                  <a:pt x="3190" y="1574"/>
                  <a:pt x="3190" y="1574"/>
                  <a:pt x="3190" y="1574"/>
                </a:cubicBezTo>
                <a:cubicBezTo>
                  <a:pt x="3189" y="1573"/>
                  <a:pt x="3189" y="1573"/>
                  <a:pt x="3189" y="1573"/>
                </a:cubicBezTo>
                <a:cubicBezTo>
                  <a:pt x="3188" y="1570"/>
                  <a:pt x="3188" y="1570"/>
                  <a:pt x="3188" y="1570"/>
                </a:cubicBezTo>
                <a:cubicBezTo>
                  <a:pt x="3189" y="1569"/>
                  <a:pt x="3189" y="1569"/>
                  <a:pt x="3189" y="1569"/>
                </a:cubicBezTo>
                <a:cubicBezTo>
                  <a:pt x="3190" y="1568"/>
                  <a:pt x="3190" y="1568"/>
                  <a:pt x="3190" y="1568"/>
                </a:cubicBezTo>
                <a:cubicBezTo>
                  <a:pt x="3190" y="1567"/>
                  <a:pt x="3190" y="1567"/>
                  <a:pt x="3190" y="1567"/>
                </a:cubicBezTo>
                <a:cubicBezTo>
                  <a:pt x="3190" y="1567"/>
                  <a:pt x="3190" y="1567"/>
                  <a:pt x="3190" y="1567"/>
                </a:cubicBezTo>
                <a:cubicBezTo>
                  <a:pt x="3190" y="1566"/>
                  <a:pt x="3190" y="1566"/>
                  <a:pt x="3190" y="1566"/>
                </a:cubicBezTo>
                <a:cubicBezTo>
                  <a:pt x="3189" y="1566"/>
                  <a:pt x="3189" y="1566"/>
                  <a:pt x="3189" y="1566"/>
                </a:cubicBezTo>
                <a:cubicBezTo>
                  <a:pt x="3188" y="1566"/>
                  <a:pt x="3188" y="1566"/>
                  <a:pt x="3188" y="1566"/>
                </a:cubicBezTo>
                <a:cubicBezTo>
                  <a:pt x="3187" y="1566"/>
                  <a:pt x="3187" y="1566"/>
                  <a:pt x="3187" y="1566"/>
                </a:cubicBezTo>
                <a:cubicBezTo>
                  <a:pt x="3186" y="1565"/>
                  <a:pt x="3186" y="1565"/>
                  <a:pt x="3186" y="1565"/>
                </a:cubicBezTo>
                <a:cubicBezTo>
                  <a:pt x="3187" y="1564"/>
                  <a:pt x="3187" y="1564"/>
                  <a:pt x="3187" y="1564"/>
                </a:cubicBezTo>
                <a:cubicBezTo>
                  <a:pt x="3188" y="1562"/>
                  <a:pt x="3188" y="1562"/>
                  <a:pt x="3188" y="1562"/>
                </a:cubicBezTo>
                <a:cubicBezTo>
                  <a:pt x="3186" y="1562"/>
                  <a:pt x="3186" y="1562"/>
                  <a:pt x="3186" y="1562"/>
                </a:cubicBezTo>
                <a:cubicBezTo>
                  <a:pt x="3183" y="1564"/>
                  <a:pt x="3183" y="1564"/>
                  <a:pt x="3183" y="1564"/>
                </a:cubicBezTo>
                <a:cubicBezTo>
                  <a:pt x="3182" y="1564"/>
                  <a:pt x="3182" y="1564"/>
                  <a:pt x="3182" y="1564"/>
                </a:cubicBezTo>
                <a:cubicBezTo>
                  <a:pt x="3180" y="1566"/>
                  <a:pt x="3180" y="1566"/>
                  <a:pt x="3180" y="1566"/>
                </a:cubicBezTo>
                <a:cubicBezTo>
                  <a:pt x="3180" y="1568"/>
                  <a:pt x="3180" y="1568"/>
                  <a:pt x="3180" y="1568"/>
                </a:cubicBezTo>
                <a:cubicBezTo>
                  <a:pt x="3178" y="1573"/>
                  <a:pt x="3178" y="1573"/>
                  <a:pt x="3178" y="1573"/>
                </a:cubicBezTo>
                <a:cubicBezTo>
                  <a:pt x="3176" y="1575"/>
                  <a:pt x="3176" y="1575"/>
                  <a:pt x="3176" y="1575"/>
                </a:cubicBezTo>
                <a:cubicBezTo>
                  <a:pt x="3175" y="1575"/>
                  <a:pt x="3175" y="1575"/>
                  <a:pt x="3175" y="1575"/>
                </a:cubicBezTo>
                <a:cubicBezTo>
                  <a:pt x="3173" y="1578"/>
                  <a:pt x="3173" y="1578"/>
                  <a:pt x="3173" y="1578"/>
                </a:cubicBezTo>
                <a:cubicBezTo>
                  <a:pt x="3172" y="1580"/>
                  <a:pt x="3172" y="1580"/>
                  <a:pt x="3172" y="1580"/>
                </a:cubicBezTo>
                <a:cubicBezTo>
                  <a:pt x="3171" y="1580"/>
                  <a:pt x="3171" y="1580"/>
                  <a:pt x="3171" y="1580"/>
                </a:cubicBezTo>
                <a:cubicBezTo>
                  <a:pt x="3169" y="1580"/>
                  <a:pt x="3169" y="1580"/>
                  <a:pt x="3169" y="1580"/>
                </a:cubicBezTo>
                <a:cubicBezTo>
                  <a:pt x="3167" y="1581"/>
                  <a:pt x="3167" y="1581"/>
                  <a:pt x="3167" y="1581"/>
                </a:cubicBezTo>
                <a:cubicBezTo>
                  <a:pt x="3167" y="1583"/>
                  <a:pt x="3167" y="1583"/>
                  <a:pt x="3167" y="1583"/>
                </a:cubicBezTo>
                <a:cubicBezTo>
                  <a:pt x="3166" y="1585"/>
                  <a:pt x="3166" y="1585"/>
                  <a:pt x="3166" y="1585"/>
                </a:cubicBezTo>
                <a:cubicBezTo>
                  <a:pt x="3165" y="1586"/>
                  <a:pt x="3165" y="1586"/>
                  <a:pt x="3165" y="1586"/>
                </a:cubicBezTo>
                <a:cubicBezTo>
                  <a:pt x="3164" y="1588"/>
                  <a:pt x="3164" y="1588"/>
                  <a:pt x="3164" y="1588"/>
                </a:cubicBezTo>
                <a:cubicBezTo>
                  <a:pt x="3164" y="1590"/>
                  <a:pt x="3164" y="1590"/>
                  <a:pt x="3164" y="1590"/>
                </a:cubicBezTo>
                <a:cubicBezTo>
                  <a:pt x="3163" y="1591"/>
                  <a:pt x="3163" y="1591"/>
                  <a:pt x="3163" y="1591"/>
                </a:cubicBezTo>
                <a:cubicBezTo>
                  <a:pt x="3162" y="1593"/>
                  <a:pt x="3162" y="1593"/>
                  <a:pt x="3162" y="1593"/>
                </a:cubicBezTo>
                <a:cubicBezTo>
                  <a:pt x="3159" y="1597"/>
                  <a:pt x="3159" y="1597"/>
                  <a:pt x="3159" y="1597"/>
                </a:cubicBezTo>
                <a:cubicBezTo>
                  <a:pt x="3155" y="1600"/>
                  <a:pt x="3155" y="1600"/>
                  <a:pt x="3155" y="1600"/>
                </a:cubicBezTo>
                <a:cubicBezTo>
                  <a:pt x="3153" y="1600"/>
                  <a:pt x="3153" y="1600"/>
                  <a:pt x="3153" y="1600"/>
                </a:cubicBezTo>
                <a:cubicBezTo>
                  <a:pt x="3150" y="1602"/>
                  <a:pt x="3150" y="1602"/>
                  <a:pt x="3150" y="1602"/>
                </a:cubicBezTo>
                <a:cubicBezTo>
                  <a:pt x="3150" y="1603"/>
                  <a:pt x="3150" y="1603"/>
                  <a:pt x="3150" y="1603"/>
                </a:cubicBezTo>
                <a:cubicBezTo>
                  <a:pt x="3148" y="1603"/>
                  <a:pt x="3148" y="1603"/>
                  <a:pt x="3148" y="1603"/>
                </a:cubicBezTo>
                <a:cubicBezTo>
                  <a:pt x="3144" y="1605"/>
                  <a:pt x="3144" y="1605"/>
                  <a:pt x="3144" y="1605"/>
                </a:cubicBezTo>
                <a:cubicBezTo>
                  <a:pt x="3141" y="1608"/>
                  <a:pt x="3141" y="1608"/>
                  <a:pt x="3141" y="1608"/>
                </a:cubicBezTo>
                <a:cubicBezTo>
                  <a:pt x="3139" y="1608"/>
                  <a:pt x="3139" y="1608"/>
                  <a:pt x="3139" y="1608"/>
                </a:cubicBezTo>
                <a:cubicBezTo>
                  <a:pt x="3136" y="1611"/>
                  <a:pt x="3136" y="1611"/>
                  <a:pt x="3136" y="1611"/>
                </a:cubicBezTo>
                <a:cubicBezTo>
                  <a:pt x="3135" y="1612"/>
                  <a:pt x="3135" y="1612"/>
                  <a:pt x="3135" y="1612"/>
                </a:cubicBezTo>
                <a:cubicBezTo>
                  <a:pt x="3136" y="1613"/>
                  <a:pt x="3136" y="1613"/>
                  <a:pt x="3136" y="1613"/>
                </a:cubicBezTo>
                <a:cubicBezTo>
                  <a:pt x="3136" y="1615"/>
                  <a:pt x="3136" y="1615"/>
                  <a:pt x="3136" y="1615"/>
                </a:cubicBezTo>
                <a:cubicBezTo>
                  <a:pt x="3134" y="1614"/>
                  <a:pt x="3134" y="1614"/>
                  <a:pt x="3134" y="1614"/>
                </a:cubicBezTo>
                <a:cubicBezTo>
                  <a:pt x="3134" y="1613"/>
                  <a:pt x="3134" y="1613"/>
                  <a:pt x="3134" y="1613"/>
                </a:cubicBezTo>
                <a:cubicBezTo>
                  <a:pt x="3132" y="1614"/>
                  <a:pt x="3132" y="1614"/>
                  <a:pt x="3132" y="1614"/>
                </a:cubicBezTo>
                <a:cubicBezTo>
                  <a:pt x="3130" y="1614"/>
                  <a:pt x="3130" y="1614"/>
                  <a:pt x="3130" y="1614"/>
                </a:cubicBezTo>
                <a:cubicBezTo>
                  <a:pt x="3129" y="1614"/>
                  <a:pt x="3129" y="1614"/>
                  <a:pt x="3129" y="1614"/>
                </a:cubicBezTo>
                <a:cubicBezTo>
                  <a:pt x="3128" y="1614"/>
                  <a:pt x="3128" y="1614"/>
                  <a:pt x="3128" y="1614"/>
                </a:cubicBezTo>
                <a:cubicBezTo>
                  <a:pt x="3125" y="1616"/>
                  <a:pt x="3125" y="1616"/>
                  <a:pt x="3125" y="1616"/>
                </a:cubicBezTo>
                <a:cubicBezTo>
                  <a:pt x="3124" y="1618"/>
                  <a:pt x="3124" y="1618"/>
                  <a:pt x="3124" y="1618"/>
                </a:cubicBezTo>
                <a:cubicBezTo>
                  <a:pt x="3121" y="1620"/>
                  <a:pt x="3121" y="1620"/>
                  <a:pt x="3121" y="1620"/>
                </a:cubicBezTo>
                <a:cubicBezTo>
                  <a:pt x="3119" y="1620"/>
                  <a:pt x="3119" y="1620"/>
                  <a:pt x="3119" y="1620"/>
                </a:cubicBezTo>
                <a:cubicBezTo>
                  <a:pt x="3118" y="1623"/>
                  <a:pt x="3118" y="1623"/>
                  <a:pt x="3118" y="1623"/>
                </a:cubicBezTo>
                <a:cubicBezTo>
                  <a:pt x="3117" y="1625"/>
                  <a:pt x="3117" y="1625"/>
                  <a:pt x="3117" y="1625"/>
                </a:cubicBezTo>
                <a:cubicBezTo>
                  <a:pt x="3117" y="1624"/>
                  <a:pt x="3117" y="1624"/>
                  <a:pt x="3117" y="1624"/>
                </a:cubicBezTo>
                <a:cubicBezTo>
                  <a:pt x="3116" y="1623"/>
                  <a:pt x="3116" y="1623"/>
                  <a:pt x="3116" y="1623"/>
                </a:cubicBezTo>
                <a:cubicBezTo>
                  <a:pt x="3115" y="1624"/>
                  <a:pt x="3115" y="1624"/>
                  <a:pt x="3115" y="1624"/>
                </a:cubicBezTo>
                <a:cubicBezTo>
                  <a:pt x="3114" y="1625"/>
                  <a:pt x="3114" y="1625"/>
                  <a:pt x="3114" y="1625"/>
                </a:cubicBezTo>
                <a:cubicBezTo>
                  <a:pt x="3114" y="1627"/>
                  <a:pt x="3114" y="1627"/>
                  <a:pt x="3114" y="1627"/>
                </a:cubicBezTo>
                <a:cubicBezTo>
                  <a:pt x="3113" y="1628"/>
                  <a:pt x="3113" y="1628"/>
                  <a:pt x="3113" y="1628"/>
                </a:cubicBezTo>
                <a:cubicBezTo>
                  <a:pt x="3112" y="1628"/>
                  <a:pt x="3112" y="1628"/>
                  <a:pt x="3112" y="1628"/>
                </a:cubicBezTo>
                <a:cubicBezTo>
                  <a:pt x="3109" y="1631"/>
                  <a:pt x="3109" y="1631"/>
                  <a:pt x="3109" y="1631"/>
                </a:cubicBezTo>
                <a:cubicBezTo>
                  <a:pt x="3108" y="1631"/>
                  <a:pt x="3108" y="1631"/>
                  <a:pt x="3108" y="1631"/>
                </a:cubicBezTo>
                <a:cubicBezTo>
                  <a:pt x="3107" y="1632"/>
                  <a:pt x="3107" y="1632"/>
                  <a:pt x="3107" y="1632"/>
                </a:cubicBezTo>
                <a:cubicBezTo>
                  <a:pt x="3107" y="1636"/>
                  <a:pt x="3107" y="1636"/>
                  <a:pt x="3107" y="1636"/>
                </a:cubicBezTo>
                <a:cubicBezTo>
                  <a:pt x="3106" y="1637"/>
                  <a:pt x="3106" y="1637"/>
                  <a:pt x="3106" y="1637"/>
                </a:cubicBezTo>
                <a:cubicBezTo>
                  <a:pt x="3105" y="1635"/>
                  <a:pt x="3105" y="1635"/>
                  <a:pt x="3105" y="1635"/>
                </a:cubicBezTo>
                <a:cubicBezTo>
                  <a:pt x="3105" y="1635"/>
                  <a:pt x="3105" y="1635"/>
                  <a:pt x="3105" y="1635"/>
                </a:cubicBezTo>
                <a:cubicBezTo>
                  <a:pt x="3104" y="1636"/>
                  <a:pt x="3104" y="1636"/>
                  <a:pt x="3104" y="1636"/>
                </a:cubicBezTo>
                <a:cubicBezTo>
                  <a:pt x="3103" y="1636"/>
                  <a:pt x="3103" y="1636"/>
                  <a:pt x="3103" y="1636"/>
                </a:cubicBezTo>
                <a:cubicBezTo>
                  <a:pt x="3101" y="1639"/>
                  <a:pt x="3101" y="1639"/>
                  <a:pt x="3101" y="1639"/>
                </a:cubicBezTo>
                <a:cubicBezTo>
                  <a:pt x="3102" y="1640"/>
                  <a:pt x="3102" y="1640"/>
                  <a:pt x="3102" y="1640"/>
                </a:cubicBezTo>
                <a:cubicBezTo>
                  <a:pt x="3103" y="1642"/>
                  <a:pt x="3103" y="1642"/>
                  <a:pt x="3103" y="1642"/>
                </a:cubicBezTo>
                <a:cubicBezTo>
                  <a:pt x="3104" y="1643"/>
                  <a:pt x="3104" y="1643"/>
                  <a:pt x="3104" y="1643"/>
                </a:cubicBezTo>
                <a:cubicBezTo>
                  <a:pt x="3103" y="1644"/>
                  <a:pt x="3103" y="1644"/>
                  <a:pt x="3103" y="1644"/>
                </a:cubicBezTo>
                <a:cubicBezTo>
                  <a:pt x="3101" y="1643"/>
                  <a:pt x="3101" y="1643"/>
                  <a:pt x="3101" y="1643"/>
                </a:cubicBezTo>
                <a:cubicBezTo>
                  <a:pt x="3099" y="1644"/>
                  <a:pt x="3099" y="1644"/>
                  <a:pt x="3099" y="1644"/>
                </a:cubicBezTo>
                <a:cubicBezTo>
                  <a:pt x="3097" y="1646"/>
                  <a:pt x="3097" y="1646"/>
                  <a:pt x="3097" y="1646"/>
                </a:cubicBezTo>
                <a:cubicBezTo>
                  <a:pt x="3098" y="1647"/>
                  <a:pt x="3098" y="1647"/>
                  <a:pt x="3098" y="1647"/>
                </a:cubicBezTo>
                <a:cubicBezTo>
                  <a:pt x="3099" y="1647"/>
                  <a:pt x="3099" y="1647"/>
                  <a:pt x="3099" y="1647"/>
                </a:cubicBezTo>
                <a:cubicBezTo>
                  <a:pt x="3098" y="1648"/>
                  <a:pt x="3098" y="1648"/>
                  <a:pt x="3098" y="1648"/>
                </a:cubicBezTo>
                <a:cubicBezTo>
                  <a:pt x="3098" y="1649"/>
                  <a:pt x="3098" y="1649"/>
                  <a:pt x="3098" y="1649"/>
                </a:cubicBezTo>
                <a:cubicBezTo>
                  <a:pt x="3099" y="1651"/>
                  <a:pt x="3099" y="1651"/>
                  <a:pt x="3099" y="1651"/>
                </a:cubicBezTo>
                <a:cubicBezTo>
                  <a:pt x="3100" y="1651"/>
                  <a:pt x="3100" y="1651"/>
                  <a:pt x="3100" y="1651"/>
                </a:cubicBezTo>
                <a:cubicBezTo>
                  <a:pt x="3103" y="1652"/>
                  <a:pt x="3103" y="1652"/>
                  <a:pt x="3103" y="1652"/>
                </a:cubicBezTo>
                <a:cubicBezTo>
                  <a:pt x="3103" y="1652"/>
                  <a:pt x="3103" y="1652"/>
                  <a:pt x="3103" y="1652"/>
                </a:cubicBezTo>
                <a:cubicBezTo>
                  <a:pt x="3104" y="1652"/>
                  <a:pt x="3104" y="1652"/>
                  <a:pt x="3104" y="1652"/>
                </a:cubicBezTo>
                <a:cubicBezTo>
                  <a:pt x="3104" y="1651"/>
                  <a:pt x="3104" y="1651"/>
                  <a:pt x="3104" y="1651"/>
                </a:cubicBezTo>
                <a:cubicBezTo>
                  <a:pt x="3105" y="1651"/>
                  <a:pt x="3105" y="1651"/>
                  <a:pt x="3105" y="1651"/>
                </a:cubicBezTo>
                <a:cubicBezTo>
                  <a:pt x="3106" y="1652"/>
                  <a:pt x="3106" y="1652"/>
                  <a:pt x="3106" y="1652"/>
                </a:cubicBezTo>
                <a:cubicBezTo>
                  <a:pt x="3107" y="1653"/>
                  <a:pt x="3107" y="1653"/>
                  <a:pt x="3107" y="1653"/>
                </a:cubicBezTo>
                <a:cubicBezTo>
                  <a:pt x="3107" y="1654"/>
                  <a:pt x="3107" y="1654"/>
                  <a:pt x="3107" y="1654"/>
                </a:cubicBezTo>
                <a:cubicBezTo>
                  <a:pt x="3108" y="1655"/>
                  <a:pt x="3108" y="1655"/>
                  <a:pt x="3108" y="1655"/>
                </a:cubicBezTo>
                <a:cubicBezTo>
                  <a:pt x="3109" y="1655"/>
                  <a:pt x="3109" y="1655"/>
                  <a:pt x="3109" y="1655"/>
                </a:cubicBezTo>
                <a:cubicBezTo>
                  <a:pt x="3110" y="1656"/>
                  <a:pt x="3110" y="1656"/>
                  <a:pt x="3110" y="1656"/>
                </a:cubicBezTo>
                <a:cubicBezTo>
                  <a:pt x="3110" y="1658"/>
                  <a:pt x="3110" y="1658"/>
                  <a:pt x="3110" y="1658"/>
                </a:cubicBezTo>
                <a:cubicBezTo>
                  <a:pt x="3112" y="1659"/>
                  <a:pt x="3112" y="1659"/>
                  <a:pt x="3112" y="1659"/>
                </a:cubicBezTo>
                <a:cubicBezTo>
                  <a:pt x="3114" y="1660"/>
                  <a:pt x="3114" y="1660"/>
                  <a:pt x="3114" y="1660"/>
                </a:cubicBezTo>
                <a:cubicBezTo>
                  <a:pt x="3112" y="1661"/>
                  <a:pt x="3112" y="1661"/>
                  <a:pt x="3112" y="1661"/>
                </a:cubicBezTo>
                <a:cubicBezTo>
                  <a:pt x="3113" y="1662"/>
                  <a:pt x="3113" y="1662"/>
                  <a:pt x="3113" y="1662"/>
                </a:cubicBezTo>
                <a:cubicBezTo>
                  <a:pt x="3115" y="1660"/>
                  <a:pt x="3115" y="1660"/>
                  <a:pt x="3115" y="1660"/>
                </a:cubicBezTo>
                <a:cubicBezTo>
                  <a:pt x="3115" y="1661"/>
                  <a:pt x="3115" y="1661"/>
                  <a:pt x="3115" y="1661"/>
                </a:cubicBezTo>
                <a:cubicBezTo>
                  <a:pt x="3117" y="1662"/>
                  <a:pt x="3117" y="1662"/>
                  <a:pt x="3117" y="1662"/>
                </a:cubicBezTo>
                <a:cubicBezTo>
                  <a:pt x="3119" y="1662"/>
                  <a:pt x="3119" y="1662"/>
                  <a:pt x="3119" y="1662"/>
                </a:cubicBezTo>
                <a:cubicBezTo>
                  <a:pt x="3123" y="1660"/>
                  <a:pt x="3123" y="1660"/>
                  <a:pt x="3123" y="1660"/>
                </a:cubicBezTo>
                <a:cubicBezTo>
                  <a:pt x="3126" y="1658"/>
                  <a:pt x="3126" y="1658"/>
                  <a:pt x="3126" y="1658"/>
                </a:cubicBezTo>
                <a:cubicBezTo>
                  <a:pt x="3128" y="1657"/>
                  <a:pt x="3128" y="1657"/>
                  <a:pt x="3128" y="1657"/>
                </a:cubicBezTo>
                <a:cubicBezTo>
                  <a:pt x="3128" y="1656"/>
                  <a:pt x="3128" y="1656"/>
                  <a:pt x="3128" y="1656"/>
                </a:cubicBezTo>
                <a:cubicBezTo>
                  <a:pt x="3127" y="1654"/>
                  <a:pt x="3127" y="1654"/>
                  <a:pt x="3127" y="1654"/>
                </a:cubicBezTo>
                <a:cubicBezTo>
                  <a:pt x="3129" y="1655"/>
                  <a:pt x="3129" y="1655"/>
                  <a:pt x="3129" y="1655"/>
                </a:cubicBezTo>
                <a:cubicBezTo>
                  <a:pt x="3128" y="1656"/>
                  <a:pt x="3128" y="1656"/>
                  <a:pt x="3128" y="1656"/>
                </a:cubicBezTo>
                <a:cubicBezTo>
                  <a:pt x="3131" y="1655"/>
                  <a:pt x="3131" y="1655"/>
                  <a:pt x="3131" y="1655"/>
                </a:cubicBezTo>
                <a:cubicBezTo>
                  <a:pt x="3131" y="1653"/>
                  <a:pt x="3131" y="1653"/>
                  <a:pt x="3131" y="1653"/>
                </a:cubicBezTo>
                <a:cubicBezTo>
                  <a:pt x="3133" y="1651"/>
                  <a:pt x="3133" y="1651"/>
                  <a:pt x="3133" y="1651"/>
                </a:cubicBezTo>
                <a:cubicBezTo>
                  <a:pt x="3136" y="1650"/>
                  <a:pt x="3136" y="1650"/>
                  <a:pt x="3136" y="1650"/>
                </a:cubicBezTo>
                <a:cubicBezTo>
                  <a:pt x="3138" y="1650"/>
                  <a:pt x="3138" y="1650"/>
                  <a:pt x="3138" y="1650"/>
                </a:cubicBezTo>
                <a:cubicBezTo>
                  <a:pt x="3139" y="1649"/>
                  <a:pt x="3139" y="1649"/>
                  <a:pt x="3139" y="1649"/>
                </a:cubicBezTo>
                <a:cubicBezTo>
                  <a:pt x="3139" y="1649"/>
                  <a:pt x="3139" y="1649"/>
                  <a:pt x="3139" y="1649"/>
                </a:cubicBezTo>
                <a:cubicBezTo>
                  <a:pt x="3137" y="1649"/>
                  <a:pt x="3137" y="1649"/>
                  <a:pt x="3137" y="1649"/>
                </a:cubicBezTo>
                <a:cubicBezTo>
                  <a:pt x="3138" y="1649"/>
                  <a:pt x="3138" y="1649"/>
                  <a:pt x="3138" y="1649"/>
                </a:cubicBezTo>
                <a:cubicBezTo>
                  <a:pt x="3139" y="1648"/>
                  <a:pt x="3139" y="1648"/>
                  <a:pt x="3139" y="1648"/>
                </a:cubicBezTo>
                <a:cubicBezTo>
                  <a:pt x="3138" y="1648"/>
                  <a:pt x="3138" y="1648"/>
                  <a:pt x="3138" y="1648"/>
                </a:cubicBezTo>
                <a:cubicBezTo>
                  <a:pt x="3140" y="1645"/>
                  <a:pt x="3140" y="1645"/>
                  <a:pt x="3140" y="1645"/>
                </a:cubicBezTo>
                <a:cubicBezTo>
                  <a:pt x="3142" y="1642"/>
                  <a:pt x="3142" y="1642"/>
                  <a:pt x="3142" y="1642"/>
                </a:cubicBezTo>
                <a:cubicBezTo>
                  <a:pt x="3143" y="1639"/>
                  <a:pt x="3143" y="1639"/>
                  <a:pt x="3143" y="1639"/>
                </a:cubicBezTo>
                <a:cubicBezTo>
                  <a:pt x="3144" y="1638"/>
                  <a:pt x="3144" y="1638"/>
                  <a:pt x="3144" y="1638"/>
                </a:cubicBezTo>
                <a:cubicBezTo>
                  <a:pt x="3148" y="1634"/>
                  <a:pt x="3148" y="1634"/>
                  <a:pt x="3148" y="1634"/>
                </a:cubicBezTo>
                <a:cubicBezTo>
                  <a:pt x="3149" y="1633"/>
                  <a:pt x="3149" y="1633"/>
                  <a:pt x="3149" y="1633"/>
                </a:cubicBezTo>
                <a:cubicBezTo>
                  <a:pt x="3150" y="1631"/>
                  <a:pt x="3150" y="1631"/>
                  <a:pt x="3150" y="1631"/>
                </a:cubicBezTo>
                <a:cubicBezTo>
                  <a:pt x="3152" y="1627"/>
                  <a:pt x="3152" y="1627"/>
                  <a:pt x="3152" y="1627"/>
                </a:cubicBezTo>
                <a:cubicBezTo>
                  <a:pt x="3153" y="1626"/>
                  <a:pt x="3153" y="1626"/>
                  <a:pt x="3153" y="1626"/>
                </a:cubicBezTo>
                <a:cubicBezTo>
                  <a:pt x="3153" y="1624"/>
                  <a:pt x="3153" y="1624"/>
                  <a:pt x="3153" y="1624"/>
                </a:cubicBezTo>
                <a:cubicBezTo>
                  <a:pt x="3155" y="1622"/>
                  <a:pt x="3155" y="1622"/>
                  <a:pt x="3155" y="1622"/>
                </a:cubicBezTo>
                <a:cubicBezTo>
                  <a:pt x="3156" y="1621"/>
                  <a:pt x="3156" y="1621"/>
                  <a:pt x="3156" y="1621"/>
                </a:cubicBezTo>
                <a:cubicBezTo>
                  <a:pt x="3157" y="1619"/>
                  <a:pt x="3157" y="1619"/>
                  <a:pt x="3157" y="1619"/>
                </a:cubicBezTo>
                <a:cubicBezTo>
                  <a:pt x="3158" y="1620"/>
                  <a:pt x="3158" y="1620"/>
                  <a:pt x="3158" y="1620"/>
                </a:cubicBezTo>
                <a:cubicBezTo>
                  <a:pt x="3159" y="1620"/>
                  <a:pt x="3159" y="1620"/>
                  <a:pt x="3159" y="1620"/>
                </a:cubicBezTo>
                <a:cubicBezTo>
                  <a:pt x="3160" y="1619"/>
                  <a:pt x="3160" y="1619"/>
                  <a:pt x="3160" y="1619"/>
                </a:cubicBezTo>
                <a:cubicBezTo>
                  <a:pt x="3161" y="1619"/>
                  <a:pt x="3161" y="1619"/>
                  <a:pt x="3161" y="1619"/>
                </a:cubicBezTo>
                <a:cubicBezTo>
                  <a:pt x="3163" y="1619"/>
                  <a:pt x="3163" y="1619"/>
                  <a:pt x="3163" y="1619"/>
                </a:cubicBezTo>
                <a:cubicBezTo>
                  <a:pt x="3164" y="1617"/>
                  <a:pt x="3164" y="1617"/>
                  <a:pt x="3164" y="1617"/>
                </a:cubicBezTo>
                <a:cubicBezTo>
                  <a:pt x="3164" y="1615"/>
                  <a:pt x="3164" y="1615"/>
                  <a:pt x="3164" y="1615"/>
                </a:cubicBezTo>
                <a:cubicBezTo>
                  <a:pt x="3162" y="1614"/>
                  <a:pt x="3162" y="1614"/>
                  <a:pt x="3162" y="1614"/>
                </a:cubicBezTo>
                <a:cubicBezTo>
                  <a:pt x="3164" y="1615"/>
                  <a:pt x="3164" y="1615"/>
                  <a:pt x="3164" y="1615"/>
                </a:cubicBezTo>
                <a:cubicBezTo>
                  <a:pt x="3165" y="1617"/>
                  <a:pt x="3165" y="1617"/>
                  <a:pt x="3165" y="1617"/>
                </a:cubicBezTo>
                <a:cubicBezTo>
                  <a:pt x="3165" y="1617"/>
                  <a:pt x="3165" y="1617"/>
                  <a:pt x="3165" y="1617"/>
                </a:cubicBezTo>
                <a:cubicBezTo>
                  <a:pt x="3167" y="1616"/>
                  <a:pt x="3167" y="1616"/>
                  <a:pt x="3167" y="1616"/>
                </a:cubicBezTo>
                <a:cubicBezTo>
                  <a:pt x="3167" y="1616"/>
                  <a:pt x="3167" y="1616"/>
                  <a:pt x="3167" y="1616"/>
                </a:cubicBezTo>
                <a:cubicBezTo>
                  <a:pt x="3168" y="1615"/>
                  <a:pt x="3168" y="1615"/>
                  <a:pt x="3168" y="1615"/>
                </a:cubicBezTo>
                <a:cubicBezTo>
                  <a:pt x="3169" y="1615"/>
                  <a:pt x="3169" y="1615"/>
                  <a:pt x="3169" y="1615"/>
                </a:cubicBezTo>
                <a:cubicBezTo>
                  <a:pt x="3169" y="1616"/>
                  <a:pt x="3169" y="1616"/>
                  <a:pt x="3169" y="1616"/>
                </a:cubicBezTo>
                <a:cubicBezTo>
                  <a:pt x="3168" y="1617"/>
                  <a:pt x="3168" y="1617"/>
                  <a:pt x="3168" y="1617"/>
                </a:cubicBezTo>
                <a:cubicBezTo>
                  <a:pt x="3170" y="1617"/>
                  <a:pt x="3170" y="1617"/>
                  <a:pt x="3170" y="1617"/>
                </a:cubicBezTo>
                <a:cubicBezTo>
                  <a:pt x="3171" y="1617"/>
                  <a:pt x="3171" y="1617"/>
                  <a:pt x="3171" y="1617"/>
                </a:cubicBezTo>
                <a:cubicBezTo>
                  <a:pt x="3172" y="1616"/>
                  <a:pt x="3172" y="1616"/>
                  <a:pt x="3172" y="1616"/>
                </a:cubicBezTo>
                <a:cubicBezTo>
                  <a:pt x="3172" y="1615"/>
                  <a:pt x="3172" y="1615"/>
                  <a:pt x="3172" y="1615"/>
                </a:cubicBezTo>
                <a:cubicBezTo>
                  <a:pt x="3172" y="1614"/>
                  <a:pt x="3172" y="1614"/>
                  <a:pt x="3172" y="1614"/>
                </a:cubicBezTo>
                <a:cubicBezTo>
                  <a:pt x="3173" y="1615"/>
                  <a:pt x="3173" y="1615"/>
                  <a:pt x="3173" y="1615"/>
                </a:cubicBezTo>
                <a:cubicBezTo>
                  <a:pt x="3173" y="1617"/>
                  <a:pt x="3173" y="1617"/>
                  <a:pt x="3173" y="1617"/>
                </a:cubicBezTo>
                <a:cubicBezTo>
                  <a:pt x="3173" y="1617"/>
                  <a:pt x="3173" y="1617"/>
                  <a:pt x="3173" y="1617"/>
                </a:cubicBezTo>
                <a:cubicBezTo>
                  <a:pt x="3174" y="1617"/>
                  <a:pt x="3174" y="1617"/>
                  <a:pt x="3174" y="1617"/>
                </a:cubicBezTo>
                <a:cubicBezTo>
                  <a:pt x="3175" y="1614"/>
                  <a:pt x="3175" y="1614"/>
                  <a:pt x="3175" y="1614"/>
                </a:cubicBezTo>
                <a:cubicBezTo>
                  <a:pt x="3174" y="1613"/>
                  <a:pt x="3174" y="1613"/>
                  <a:pt x="3174" y="1613"/>
                </a:cubicBezTo>
                <a:cubicBezTo>
                  <a:pt x="3172" y="1612"/>
                  <a:pt x="3172" y="1612"/>
                  <a:pt x="3172" y="1612"/>
                </a:cubicBezTo>
                <a:cubicBezTo>
                  <a:pt x="3173" y="1611"/>
                  <a:pt x="3173" y="1611"/>
                  <a:pt x="3173" y="1611"/>
                </a:cubicBezTo>
                <a:cubicBezTo>
                  <a:pt x="3173" y="1609"/>
                  <a:pt x="3173" y="1609"/>
                  <a:pt x="3173" y="1609"/>
                </a:cubicBezTo>
                <a:cubicBezTo>
                  <a:pt x="3173" y="1606"/>
                  <a:pt x="3173" y="1606"/>
                  <a:pt x="3173" y="1606"/>
                </a:cubicBezTo>
                <a:cubicBezTo>
                  <a:pt x="3175" y="1605"/>
                  <a:pt x="3175" y="1605"/>
                  <a:pt x="3175" y="1605"/>
                </a:cubicBezTo>
                <a:cubicBezTo>
                  <a:pt x="3178" y="1604"/>
                  <a:pt x="3178" y="1604"/>
                  <a:pt x="3178" y="1604"/>
                </a:cubicBezTo>
                <a:cubicBezTo>
                  <a:pt x="3181" y="1602"/>
                  <a:pt x="3181" y="1602"/>
                  <a:pt x="3181" y="1602"/>
                </a:cubicBezTo>
                <a:cubicBezTo>
                  <a:pt x="3181" y="1601"/>
                  <a:pt x="3181" y="1601"/>
                  <a:pt x="3181" y="1601"/>
                </a:cubicBezTo>
                <a:cubicBezTo>
                  <a:pt x="3183" y="1599"/>
                  <a:pt x="3183" y="1599"/>
                  <a:pt x="3183" y="1599"/>
                </a:cubicBezTo>
                <a:cubicBezTo>
                  <a:pt x="3184" y="1597"/>
                  <a:pt x="3184" y="1597"/>
                  <a:pt x="3184" y="1597"/>
                </a:cubicBezTo>
                <a:cubicBezTo>
                  <a:pt x="3186" y="1595"/>
                  <a:pt x="3186" y="1595"/>
                  <a:pt x="3186" y="1595"/>
                </a:cubicBezTo>
                <a:cubicBezTo>
                  <a:pt x="3187" y="1595"/>
                  <a:pt x="3187" y="1595"/>
                  <a:pt x="3187" y="1595"/>
                </a:cubicBezTo>
                <a:cubicBezTo>
                  <a:pt x="3187" y="1594"/>
                  <a:pt x="3187" y="1594"/>
                  <a:pt x="3187" y="1594"/>
                </a:cubicBezTo>
                <a:cubicBezTo>
                  <a:pt x="3191" y="1590"/>
                  <a:pt x="3191" y="1590"/>
                  <a:pt x="3191" y="1590"/>
                </a:cubicBezTo>
                <a:cubicBezTo>
                  <a:pt x="3191" y="1589"/>
                  <a:pt x="3191" y="1589"/>
                  <a:pt x="3191" y="1589"/>
                </a:cubicBezTo>
                <a:cubicBezTo>
                  <a:pt x="3196" y="1585"/>
                  <a:pt x="3196" y="1585"/>
                  <a:pt x="3196" y="1585"/>
                </a:cubicBezTo>
                <a:cubicBezTo>
                  <a:pt x="3198" y="1583"/>
                  <a:pt x="3198" y="1583"/>
                  <a:pt x="3198" y="1583"/>
                </a:cubicBezTo>
                <a:cubicBezTo>
                  <a:pt x="3197" y="1583"/>
                  <a:pt x="3197" y="1583"/>
                  <a:pt x="3197" y="1583"/>
                </a:cubicBezTo>
                <a:cubicBezTo>
                  <a:pt x="3197" y="1581"/>
                  <a:pt x="3197" y="1581"/>
                  <a:pt x="3197" y="1581"/>
                </a:cubicBezTo>
                <a:cubicBezTo>
                  <a:pt x="3196" y="1579"/>
                  <a:pt x="3196" y="1579"/>
                  <a:pt x="3196" y="1579"/>
                </a:cubicBezTo>
                <a:cubicBezTo>
                  <a:pt x="3196" y="1577"/>
                  <a:pt x="3196" y="1577"/>
                  <a:pt x="3196" y="1577"/>
                </a:cubicBezTo>
                <a:cubicBezTo>
                  <a:pt x="3197" y="1576"/>
                  <a:pt x="3197" y="1576"/>
                  <a:pt x="3197" y="1576"/>
                </a:cubicBezTo>
                <a:cubicBezTo>
                  <a:pt x="3197" y="1576"/>
                  <a:pt x="3197" y="1576"/>
                  <a:pt x="3197" y="1576"/>
                </a:cubicBezTo>
                <a:cubicBezTo>
                  <a:pt x="3199" y="1573"/>
                  <a:pt x="3199" y="1573"/>
                  <a:pt x="3199" y="1573"/>
                </a:cubicBezTo>
                <a:cubicBezTo>
                  <a:pt x="3198" y="1574"/>
                  <a:pt x="3198" y="1574"/>
                  <a:pt x="3198" y="1574"/>
                </a:cubicBezTo>
                <a:cubicBezTo>
                  <a:pt x="3196" y="1574"/>
                  <a:pt x="3196" y="1574"/>
                  <a:pt x="3196" y="1574"/>
                </a:cubicBezTo>
                <a:cubicBezTo>
                  <a:pt x="3198" y="1573"/>
                  <a:pt x="3198" y="1573"/>
                  <a:pt x="3198" y="1573"/>
                </a:cubicBezTo>
                <a:lnTo>
                  <a:pt x="3200" y="1571"/>
                </a:lnTo>
                <a:close/>
                <a:moveTo>
                  <a:pt x="3105" y="1118"/>
                </a:moveTo>
                <a:cubicBezTo>
                  <a:pt x="3104" y="1119"/>
                  <a:pt x="3104" y="1119"/>
                  <a:pt x="3104" y="1119"/>
                </a:cubicBezTo>
                <a:cubicBezTo>
                  <a:pt x="3104" y="1118"/>
                  <a:pt x="3104" y="1120"/>
                  <a:pt x="3104" y="1120"/>
                </a:cubicBezTo>
                <a:cubicBezTo>
                  <a:pt x="3105" y="1120"/>
                  <a:pt x="3105" y="1120"/>
                  <a:pt x="3105" y="1120"/>
                </a:cubicBezTo>
                <a:cubicBezTo>
                  <a:pt x="3107" y="1120"/>
                  <a:pt x="3107" y="1120"/>
                  <a:pt x="3107" y="1120"/>
                </a:cubicBezTo>
                <a:cubicBezTo>
                  <a:pt x="3107" y="1119"/>
                  <a:pt x="3107" y="1119"/>
                  <a:pt x="3107" y="1119"/>
                </a:cubicBezTo>
                <a:lnTo>
                  <a:pt x="3105" y="1118"/>
                </a:lnTo>
                <a:close/>
                <a:moveTo>
                  <a:pt x="3080" y="1088"/>
                </a:moveTo>
                <a:cubicBezTo>
                  <a:pt x="3080" y="1089"/>
                  <a:pt x="3080" y="1089"/>
                  <a:pt x="3080" y="1089"/>
                </a:cubicBezTo>
                <a:cubicBezTo>
                  <a:pt x="3081" y="1090"/>
                  <a:pt x="3081" y="1090"/>
                  <a:pt x="3081" y="1090"/>
                </a:cubicBezTo>
                <a:cubicBezTo>
                  <a:pt x="3081" y="1092"/>
                  <a:pt x="3081" y="1092"/>
                  <a:pt x="3081" y="1092"/>
                </a:cubicBezTo>
                <a:cubicBezTo>
                  <a:pt x="3082" y="1090"/>
                  <a:pt x="3082" y="1090"/>
                  <a:pt x="3082" y="1090"/>
                </a:cubicBezTo>
                <a:cubicBezTo>
                  <a:pt x="3082" y="1088"/>
                  <a:pt x="3082" y="1088"/>
                  <a:pt x="3082" y="1088"/>
                </a:cubicBezTo>
                <a:lnTo>
                  <a:pt x="3080" y="1088"/>
                </a:lnTo>
                <a:close/>
                <a:moveTo>
                  <a:pt x="3109" y="1125"/>
                </a:moveTo>
                <a:cubicBezTo>
                  <a:pt x="3108" y="1124"/>
                  <a:pt x="3108" y="1124"/>
                  <a:pt x="3108" y="1124"/>
                </a:cubicBezTo>
                <a:cubicBezTo>
                  <a:pt x="3107" y="1125"/>
                  <a:pt x="3107" y="1125"/>
                  <a:pt x="3107" y="1125"/>
                </a:cubicBezTo>
                <a:cubicBezTo>
                  <a:pt x="3108" y="1126"/>
                  <a:pt x="3108" y="1126"/>
                  <a:pt x="3108" y="1126"/>
                </a:cubicBezTo>
                <a:lnTo>
                  <a:pt x="3109" y="1125"/>
                </a:lnTo>
                <a:close/>
                <a:moveTo>
                  <a:pt x="3106" y="1664"/>
                </a:moveTo>
                <a:cubicBezTo>
                  <a:pt x="3108" y="1664"/>
                  <a:pt x="3108" y="1664"/>
                  <a:pt x="3108" y="1664"/>
                </a:cubicBezTo>
                <a:cubicBezTo>
                  <a:pt x="3108" y="1664"/>
                  <a:pt x="3108" y="1664"/>
                  <a:pt x="3108" y="1664"/>
                </a:cubicBezTo>
                <a:cubicBezTo>
                  <a:pt x="3107" y="1663"/>
                  <a:pt x="3107" y="1663"/>
                  <a:pt x="3107" y="1663"/>
                </a:cubicBezTo>
                <a:cubicBezTo>
                  <a:pt x="3106" y="1661"/>
                  <a:pt x="3106" y="1661"/>
                  <a:pt x="3106" y="1661"/>
                </a:cubicBezTo>
                <a:cubicBezTo>
                  <a:pt x="3105" y="1659"/>
                  <a:pt x="3105" y="1659"/>
                  <a:pt x="3105" y="1659"/>
                </a:cubicBezTo>
                <a:cubicBezTo>
                  <a:pt x="3103" y="1660"/>
                  <a:pt x="3103" y="1660"/>
                  <a:pt x="3103" y="1660"/>
                </a:cubicBezTo>
                <a:cubicBezTo>
                  <a:pt x="3103" y="1661"/>
                  <a:pt x="3103" y="1661"/>
                  <a:pt x="3103" y="1661"/>
                </a:cubicBezTo>
                <a:cubicBezTo>
                  <a:pt x="3103" y="1663"/>
                  <a:pt x="3103" y="1663"/>
                  <a:pt x="3103" y="1663"/>
                </a:cubicBezTo>
                <a:cubicBezTo>
                  <a:pt x="3102" y="1665"/>
                  <a:pt x="3102" y="1665"/>
                  <a:pt x="3102" y="1665"/>
                </a:cubicBezTo>
                <a:cubicBezTo>
                  <a:pt x="3101" y="1665"/>
                  <a:pt x="3101" y="1665"/>
                  <a:pt x="3101" y="1665"/>
                </a:cubicBezTo>
                <a:cubicBezTo>
                  <a:pt x="3101" y="1666"/>
                  <a:pt x="3101" y="1666"/>
                  <a:pt x="3101" y="1666"/>
                </a:cubicBezTo>
                <a:cubicBezTo>
                  <a:pt x="3100" y="1667"/>
                  <a:pt x="3100" y="1667"/>
                  <a:pt x="3100" y="1667"/>
                </a:cubicBezTo>
                <a:cubicBezTo>
                  <a:pt x="3098" y="1669"/>
                  <a:pt x="3098" y="1669"/>
                  <a:pt x="3098" y="1669"/>
                </a:cubicBezTo>
                <a:cubicBezTo>
                  <a:pt x="3098" y="1670"/>
                  <a:pt x="3098" y="1670"/>
                  <a:pt x="3098" y="1670"/>
                </a:cubicBezTo>
                <a:cubicBezTo>
                  <a:pt x="3099" y="1670"/>
                  <a:pt x="3099" y="1670"/>
                  <a:pt x="3099" y="1670"/>
                </a:cubicBezTo>
                <a:cubicBezTo>
                  <a:pt x="3101" y="1668"/>
                  <a:pt x="3101" y="1668"/>
                  <a:pt x="3101" y="1668"/>
                </a:cubicBezTo>
                <a:cubicBezTo>
                  <a:pt x="3101" y="1668"/>
                  <a:pt x="3101" y="1668"/>
                  <a:pt x="3101" y="1668"/>
                </a:cubicBezTo>
                <a:cubicBezTo>
                  <a:pt x="3102" y="1668"/>
                  <a:pt x="3102" y="1668"/>
                  <a:pt x="3102" y="1668"/>
                </a:cubicBezTo>
                <a:cubicBezTo>
                  <a:pt x="3103" y="1668"/>
                  <a:pt x="3103" y="1668"/>
                  <a:pt x="3103" y="1668"/>
                </a:cubicBezTo>
                <a:cubicBezTo>
                  <a:pt x="3104" y="1668"/>
                  <a:pt x="3104" y="1668"/>
                  <a:pt x="3104" y="1668"/>
                </a:cubicBezTo>
                <a:cubicBezTo>
                  <a:pt x="3106" y="1667"/>
                  <a:pt x="3106" y="1667"/>
                  <a:pt x="3106" y="1667"/>
                </a:cubicBezTo>
                <a:cubicBezTo>
                  <a:pt x="3107" y="1667"/>
                  <a:pt x="3107" y="1667"/>
                  <a:pt x="3107" y="1667"/>
                </a:cubicBezTo>
                <a:cubicBezTo>
                  <a:pt x="3108" y="1666"/>
                  <a:pt x="3108" y="1666"/>
                  <a:pt x="3108" y="1666"/>
                </a:cubicBezTo>
                <a:cubicBezTo>
                  <a:pt x="3107" y="1665"/>
                  <a:pt x="3107" y="1665"/>
                  <a:pt x="3107" y="1665"/>
                </a:cubicBezTo>
                <a:cubicBezTo>
                  <a:pt x="3107" y="1665"/>
                  <a:pt x="3107" y="1665"/>
                  <a:pt x="3107" y="1665"/>
                </a:cubicBezTo>
                <a:cubicBezTo>
                  <a:pt x="3106" y="1664"/>
                  <a:pt x="3106" y="1664"/>
                  <a:pt x="3106" y="1664"/>
                </a:cubicBezTo>
                <a:cubicBezTo>
                  <a:pt x="3105" y="1664"/>
                  <a:pt x="3105" y="1664"/>
                  <a:pt x="3105" y="1664"/>
                </a:cubicBezTo>
                <a:cubicBezTo>
                  <a:pt x="3106" y="1664"/>
                  <a:pt x="3106" y="1664"/>
                  <a:pt x="3106" y="1664"/>
                </a:cubicBezTo>
                <a:close/>
                <a:moveTo>
                  <a:pt x="3089" y="1098"/>
                </a:moveTo>
                <a:cubicBezTo>
                  <a:pt x="3087" y="1097"/>
                  <a:pt x="3087" y="1097"/>
                  <a:pt x="3087" y="1097"/>
                </a:cubicBezTo>
                <a:cubicBezTo>
                  <a:pt x="3086" y="1094"/>
                  <a:pt x="3086" y="1094"/>
                  <a:pt x="3086" y="1094"/>
                </a:cubicBezTo>
                <a:cubicBezTo>
                  <a:pt x="3085" y="1092"/>
                  <a:pt x="3085" y="1092"/>
                  <a:pt x="3085" y="1092"/>
                </a:cubicBezTo>
                <a:cubicBezTo>
                  <a:pt x="3083" y="1093"/>
                  <a:pt x="3083" y="1093"/>
                  <a:pt x="3083" y="1093"/>
                </a:cubicBezTo>
                <a:cubicBezTo>
                  <a:pt x="3082" y="1095"/>
                  <a:pt x="3082" y="1095"/>
                  <a:pt x="3082" y="1095"/>
                </a:cubicBezTo>
                <a:cubicBezTo>
                  <a:pt x="3083" y="1096"/>
                  <a:pt x="3083" y="1096"/>
                  <a:pt x="3083" y="1096"/>
                </a:cubicBezTo>
                <a:cubicBezTo>
                  <a:pt x="3083" y="1099"/>
                  <a:pt x="3083" y="1099"/>
                  <a:pt x="3083" y="1099"/>
                </a:cubicBezTo>
                <a:cubicBezTo>
                  <a:pt x="3085" y="1100"/>
                  <a:pt x="3085" y="1100"/>
                  <a:pt x="3085" y="1100"/>
                </a:cubicBezTo>
                <a:cubicBezTo>
                  <a:pt x="3087" y="1104"/>
                  <a:pt x="3087" y="1104"/>
                  <a:pt x="3087" y="1104"/>
                </a:cubicBezTo>
                <a:cubicBezTo>
                  <a:pt x="3086" y="1105"/>
                  <a:pt x="3086" y="1105"/>
                  <a:pt x="3086" y="1105"/>
                </a:cubicBezTo>
                <a:cubicBezTo>
                  <a:pt x="3087" y="1107"/>
                  <a:pt x="3087" y="1107"/>
                  <a:pt x="3087" y="1107"/>
                </a:cubicBezTo>
                <a:cubicBezTo>
                  <a:pt x="3089" y="1107"/>
                  <a:pt x="3089" y="1107"/>
                  <a:pt x="3089" y="1107"/>
                </a:cubicBezTo>
                <a:cubicBezTo>
                  <a:pt x="3090" y="1107"/>
                  <a:pt x="3090" y="1107"/>
                  <a:pt x="3090" y="1107"/>
                </a:cubicBezTo>
                <a:cubicBezTo>
                  <a:pt x="3093" y="1107"/>
                  <a:pt x="3093" y="1107"/>
                  <a:pt x="3093" y="1107"/>
                </a:cubicBezTo>
                <a:cubicBezTo>
                  <a:pt x="3093" y="1106"/>
                  <a:pt x="3093" y="1106"/>
                  <a:pt x="3093" y="1106"/>
                </a:cubicBezTo>
                <a:cubicBezTo>
                  <a:pt x="3094" y="1106"/>
                  <a:pt x="3094" y="1106"/>
                  <a:pt x="3094" y="1106"/>
                </a:cubicBezTo>
                <a:cubicBezTo>
                  <a:pt x="3095" y="1103"/>
                  <a:pt x="3095" y="1103"/>
                  <a:pt x="3095" y="1103"/>
                </a:cubicBezTo>
                <a:cubicBezTo>
                  <a:pt x="3093" y="1100"/>
                  <a:pt x="3093" y="1100"/>
                  <a:pt x="3093" y="1100"/>
                </a:cubicBezTo>
                <a:lnTo>
                  <a:pt x="3089" y="1098"/>
                </a:lnTo>
                <a:close/>
                <a:moveTo>
                  <a:pt x="3095" y="1107"/>
                </a:moveTo>
                <a:cubicBezTo>
                  <a:pt x="3097" y="1108"/>
                  <a:pt x="3097" y="1108"/>
                  <a:pt x="3097" y="1108"/>
                </a:cubicBezTo>
                <a:cubicBezTo>
                  <a:pt x="3096" y="1106"/>
                  <a:pt x="3096" y="1106"/>
                  <a:pt x="3096" y="1106"/>
                </a:cubicBezTo>
                <a:lnTo>
                  <a:pt x="3095" y="1107"/>
                </a:lnTo>
                <a:close/>
                <a:moveTo>
                  <a:pt x="3203" y="1280"/>
                </a:moveTo>
                <a:cubicBezTo>
                  <a:pt x="3203" y="1278"/>
                  <a:pt x="3203" y="1278"/>
                  <a:pt x="3203" y="1278"/>
                </a:cubicBezTo>
                <a:cubicBezTo>
                  <a:pt x="3202" y="1277"/>
                  <a:pt x="3202" y="1277"/>
                  <a:pt x="3202" y="1277"/>
                </a:cubicBezTo>
                <a:cubicBezTo>
                  <a:pt x="3199" y="1277"/>
                  <a:pt x="3199" y="1277"/>
                  <a:pt x="3199" y="1277"/>
                </a:cubicBezTo>
                <a:cubicBezTo>
                  <a:pt x="3199" y="1279"/>
                  <a:pt x="3199" y="1279"/>
                  <a:pt x="3199" y="1279"/>
                </a:cubicBezTo>
                <a:cubicBezTo>
                  <a:pt x="3201" y="1281"/>
                  <a:pt x="3201" y="1281"/>
                  <a:pt x="3201" y="1281"/>
                </a:cubicBezTo>
                <a:cubicBezTo>
                  <a:pt x="3202" y="1280"/>
                  <a:pt x="3202" y="1280"/>
                  <a:pt x="3202" y="1280"/>
                </a:cubicBezTo>
                <a:lnTo>
                  <a:pt x="3203" y="1280"/>
                </a:lnTo>
                <a:close/>
                <a:moveTo>
                  <a:pt x="1304" y="171"/>
                </a:moveTo>
                <a:cubicBezTo>
                  <a:pt x="1305" y="172"/>
                  <a:pt x="1305" y="172"/>
                  <a:pt x="1305" y="172"/>
                </a:cubicBezTo>
                <a:cubicBezTo>
                  <a:pt x="1305" y="172"/>
                  <a:pt x="1305" y="172"/>
                  <a:pt x="1305" y="172"/>
                </a:cubicBezTo>
                <a:cubicBezTo>
                  <a:pt x="1306" y="173"/>
                  <a:pt x="1306" y="173"/>
                  <a:pt x="1306" y="173"/>
                </a:cubicBezTo>
                <a:cubicBezTo>
                  <a:pt x="1308" y="171"/>
                  <a:pt x="1308" y="171"/>
                  <a:pt x="1308" y="171"/>
                </a:cubicBezTo>
                <a:cubicBezTo>
                  <a:pt x="1308" y="170"/>
                  <a:pt x="1308" y="170"/>
                  <a:pt x="1308" y="170"/>
                </a:cubicBezTo>
                <a:cubicBezTo>
                  <a:pt x="1307" y="169"/>
                  <a:pt x="1307" y="169"/>
                  <a:pt x="1307" y="169"/>
                </a:cubicBezTo>
                <a:cubicBezTo>
                  <a:pt x="1307" y="169"/>
                  <a:pt x="1307" y="169"/>
                  <a:pt x="1307" y="169"/>
                </a:cubicBezTo>
                <a:cubicBezTo>
                  <a:pt x="1309" y="168"/>
                  <a:pt x="1309" y="168"/>
                  <a:pt x="1309" y="168"/>
                </a:cubicBezTo>
                <a:cubicBezTo>
                  <a:pt x="1309" y="169"/>
                  <a:pt x="1309" y="169"/>
                  <a:pt x="1309" y="169"/>
                </a:cubicBezTo>
                <a:cubicBezTo>
                  <a:pt x="1310" y="170"/>
                  <a:pt x="1310" y="170"/>
                  <a:pt x="1310" y="170"/>
                </a:cubicBezTo>
                <a:cubicBezTo>
                  <a:pt x="1311" y="168"/>
                  <a:pt x="1311" y="168"/>
                  <a:pt x="1311" y="168"/>
                </a:cubicBezTo>
                <a:cubicBezTo>
                  <a:pt x="1311" y="167"/>
                  <a:pt x="1311" y="167"/>
                  <a:pt x="1311" y="167"/>
                </a:cubicBezTo>
                <a:cubicBezTo>
                  <a:pt x="1311" y="165"/>
                  <a:pt x="1311" y="165"/>
                  <a:pt x="1311" y="165"/>
                </a:cubicBezTo>
                <a:cubicBezTo>
                  <a:pt x="1312" y="165"/>
                  <a:pt x="1312" y="165"/>
                  <a:pt x="1312" y="165"/>
                </a:cubicBezTo>
                <a:cubicBezTo>
                  <a:pt x="1312" y="166"/>
                  <a:pt x="1312" y="166"/>
                  <a:pt x="1312" y="166"/>
                </a:cubicBezTo>
                <a:cubicBezTo>
                  <a:pt x="1313" y="167"/>
                  <a:pt x="1313" y="167"/>
                  <a:pt x="1313" y="167"/>
                </a:cubicBezTo>
                <a:cubicBezTo>
                  <a:pt x="1314" y="166"/>
                  <a:pt x="1314" y="166"/>
                  <a:pt x="1314" y="166"/>
                </a:cubicBezTo>
                <a:cubicBezTo>
                  <a:pt x="1315" y="165"/>
                  <a:pt x="1315" y="165"/>
                  <a:pt x="1315" y="165"/>
                </a:cubicBezTo>
                <a:cubicBezTo>
                  <a:pt x="1316" y="165"/>
                  <a:pt x="1316" y="165"/>
                  <a:pt x="1316" y="165"/>
                </a:cubicBezTo>
                <a:cubicBezTo>
                  <a:pt x="1316" y="164"/>
                  <a:pt x="1316" y="164"/>
                  <a:pt x="1316" y="164"/>
                </a:cubicBezTo>
                <a:cubicBezTo>
                  <a:pt x="1316" y="163"/>
                  <a:pt x="1316" y="163"/>
                  <a:pt x="1316" y="163"/>
                </a:cubicBezTo>
                <a:cubicBezTo>
                  <a:pt x="1316" y="163"/>
                  <a:pt x="1316" y="163"/>
                  <a:pt x="1316" y="163"/>
                </a:cubicBezTo>
                <a:cubicBezTo>
                  <a:pt x="1317" y="163"/>
                  <a:pt x="1317" y="163"/>
                  <a:pt x="1317" y="163"/>
                </a:cubicBezTo>
                <a:cubicBezTo>
                  <a:pt x="1318" y="164"/>
                  <a:pt x="1318" y="164"/>
                  <a:pt x="1318" y="164"/>
                </a:cubicBezTo>
                <a:cubicBezTo>
                  <a:pt x="1319" y="163"/>
                  <a:pt x="1319" y="163"/>
                  <a:pt x="1319" y="163"/>
                </a:cubicBezTo>
                <a:cubicBezTo>
                  <a:pt x="1320" y="163"/>
                  <a:pt x="1320" y="163"/>
                  <a:pt x="1320" y="163"/>
                </a:cubicBezTo>
                <a:cubicBezTo>
                  <a:pt x="1320" y="162"/>
                  <a:pt x="1320" y="162"/>
                  <a:pt x="1320" y="162"/>
                </a:cubicBezTo>
                <a:cubicBezTo>
                  <a:pt x="1320" y="161"/>
                  <a:pt x="1320" y="161"/>
                  <a:pt x="1320" y="161"/>
                </a:cubicBezTo>
                <a:cubicBezTo>
                  <a:pt x="1319" y="160"/>
                  <a:pt x="1319" y="160"/>
                  <a:pt x="1319" y="160"/>
                </a:cubicBezTo>
                <a:cubicBezTo>
                  <a:pt x="1320" y="160"/>
                  <a:pt x="1320" y="160"/>
                  <a:pt x="1320" y="160"/>
                </a:cubicBezTo>
                <a:cubicBezTo>
                  <a:pt x="1322" y="160"/>
                  <a:pt x="1322" y="160"/>
                  <a:pt x="1322" y="160"/>
                </a:cubicBezTo>
                <a:cubicBezTo>
                  <a:pt x="1322" y="160"/>
                  <a:pt x="1322" y="160"/>
                  <a:pt x="1322" y="160"/>
                </a:cubicBezTo>
                <a:cubicBezTo>
                  <a:pt x="1323" y="159"/>
                  <a:pt x="1323" y="159"/>
                  <a:pt x="1323" y="159"/>
                </a:cubicBezTo>
                <a:cubicBezTo>
                  <a:pt x="1323" y="158"/>
                  <a:pt x="1323" y="158"/>
                  <a:pt x="1323" y="158"/>
                </a:cubicBezTo>
                <a:cubicBezTo>
                  <a:pt x="1324" y="159"/>
                  <a:pt x="1324" y="159"/>
                  <a:pt x="1324" y="159"/>
                </a:cubicBezTo>
                <a:cubicBezTo>
                  <a:pt x="1325" y="159"/>
                  <a:pt x="1325" y="159"/>
                  <a:pt x="1325" y="159"/>
                </a:cubicBezTo>
                <a:cubicBezTo>
                  <a:pt x="1326" y="160"/>
                  <a:pt x="1326" y="160"/>
                  <a:pt x="1326" y="160"/>
                </a:cubicBezTo>
                <a:cubicBezTo>
                  <a:pt x="1326" y="159"/>
                  <a:pt x="1326" y="159"/>
                  <a:pt x="1326" y="159"/>
                </a:cubicBezTo>
                <a:cubicBezTo>
                  <a:pt x="1326" y="158"/>
                  <a:pt x="1326" y="158"/>
                  <a:pt x="1326" y="158"/>
                </a:cubicBezTo>
                <a:cubicBezTo>
                  <a:pt x="1325" y="157"/>
                  <a:pt x="1325" y="157"/>
                  <a:pt x="1325" y="157"/>
                </a:cubicBezTo>
                <a:cubicBezTo>
                  <a:pt x="1325" y="157"/>
                  <a:pt x="1325" y="157"/>
                  <a:pt x="1325" y="157"/>
                </a:cubicBezTo>
                <a:cubicBezTo>
                  <a:pt x="1327" y="156"/>
                  <a:pt x="1327" y="156"/>
                  <a:pt x="1327" y="156"/>
                </a:cubicBezTo>
                <a:cubicBezTo>
                  <a:pt x="1328" y="156"/>
                  <a:pt x="1328" y="156"/>
                  <a:pt x="1328" y="156"/>
                </a:cubicBezTo>
                <a:cubicBezTo>
                  <a:pt x="1330" y="156"/>
                  <a:pt x="1330" y="156"/>
                  <a:pt x="1330" y="156"/>
                </a:cubicBezTo>
                <a:cubicBezTo>
                  <a:pt x="1332" y="154"/>
                  <a:pt x="1332" y="154"/>
                  <a:pt x="1332" y="154"/>
                </a:cubicBezTo>
                <a:cubicBezTo>
                  <a:pt x="1333" y="153"/>
                  <a:pt x="1333" y="153"/>
                  <a:pt x="1333" y="153"/>
                </a:cubicBezTo>
                <a:cubicBezTo>
                  <a:pt x="1333" y="152"/>
                  <a:pt x="1333" y="152"/>
                  <a:pt x="1333" y="152"/>
                </a:cubicBezTo>
                <a:cubicBezTo>
                  <a:pt x="1330" y="153"/>
                  <a:pt x="1330" y="153"/>
                  <a:pt x="1330" y="153"/>
                </a:cubicBezTo>
                <a:cubicBezTo>
                  <a:pt x="1328" y="153"/>
                  <a:pt x="1328" y="153"/>
                  <a:pt x="1328" y="153"/>
                </a:cubicBezTo>
                <a:cubicBezTo>
                  <a:pt x="1327" y="152"/>
                  <a:pt x="1327" y="152"/>
                  <a:pt x="1327" y="152"/>
                </a:cubicBezTo>
                <a:cubicBezTo>
                  <a:pt x="1324" y="152"/>
                  <a:pt x="1324" y="152"/>
                  <a:pt x="1324" y="152"/>
                </a:cubicBezTo>
                <a:cubicBezTo>
                  <a:pt x="1323" y="152"/>
                  <a:pt x="1323" y="152"/>
                  <a:pt x="1323" y="152"/>
                </a:cubicBezTo>
                <a:cubicBezTo>
                  <a:pt x="1320" y="152"/>
                  <a:pt x="1320" y="152"/>
                  <a:pt x="1320" y="152"/>
                </a:cubicBezTo>
                <a:cubicBezTo>
                  <a:pt x="1318" y="151"/>
                  <a:pt x="1318" y="151"/>
                  <a:pt x="1318" y="151"/>
                </a:cubicBezTo>
                <a:cubicBezTo>
                  <a:pt x="1315" y="150"/>
                  <a:pt x="1315" y="150"/>
                  <a:pt x="1315" y="150"/>
                </a:cubicBezTo>
                <a:cubicBezTo>
                  <a:pt x="1313" y="148"/>
                  <a:pt x="1313" y="148"/>
                  <a:pt x="1313" y="148"/>
                </a:cubicBezTo>
                <a:cubicBezTo>
                  <a:pt x="1312" y="147"/>
                  <a:pt x="1312" y="147"/>
                  <a:pt x="1312" y="147"/>
                </a:cubicBezTo>
                <a:cubicBezTo>
                  <a:pt x="1311" y="147"/>
                  <a:pt x="1311" y="147"/>
                  <a:pt x="1311" y="147"/>
                </a:cubicBezTo>
                <a:cubicBezTo>
                  <a:pt x="1310" y="148"/>
                  <a:pt x="1310" y="148"/>
                  <a:pt x="1310" y="148"/>
                </a:cubicBezTo>
                <a:cubicBezTo>
                  <a:pt x="1309" y="148"/>
                  <a:pt x="1309" y="148"/>
                  <a:pt x="1309" y="148"/>
                </a:cubicBezTo>
                <a:cubicBezTo>
                  <a:pt x="1310" y="147"/>
                  <a:pt x="1310" y="147"/>
                  <a:pt x="1310" y="147"/>
                </a:cubicBezTo>
                <a:cubicBezTo>
                  <a:pt x="1310" y="146"/>
                  <a:pt x="1310" y="146"/>
                  <a:pt x="1310" y="146"/>
                </a:cubicBezTo>
                <a:cubicBezTo>
                  <a:pt x="1309" y="147"/>
                  <a:pt x="1309" y="147"/>
                  <a:pt x="1309" y="147"/>
                </a:cubicBezTo>
                <a:cubicBezTo>
                  <a:pt x="1306" y="149"/>
                  <a:pt x="1306" y="149"/>
                  <a:pt x="1306" y="149"/>
                </a:cubicBezTo>
                <a:cubicBezTo>
                  <a:pt x="1304" y="150"/>
                  <a:pt x="1304" y="150"/>
                  <a:pt x="1304" y="150"/>
                </a:cubicBezTo>
                <a:cubicBezTo>
                  <a:pt x="1302" y="150"/>
                  <a:pt x="1302" y="150"/>
                  <a:pt x="1302" y="150"/>
                </a:cubicBezTo>
                <a:cubicBezTo>
                  <a:pt x="1301" y="150"/>
                  <a:pt x="1301" y="150"/>
                  <a:pt x="1301" y="150"/>
                </a:cubicBezTo>
                <a:cubicBezTo>
                  <a:pt x="1300" y="150"/>
                  <a:pt x="1300" y="150"/>
                  <a:pt x="1300" y="150"/>
                </a:cubicBezTo>
                <a:cubicBezTo>
                  <a:pt x="1299" y="149"/>
                  <a:pt x="1299" y="149"/>
                  <a:pt x="1299" y="149"/>
                </a:cubicBezTo>
                <a:cubicBezTo>
                  <a:pt x="1299" y="149"/>
                  <a:pt x="1298" y="150"/>
                  <a:pt x="1297" y="150"/>
                </a:cubicBezTo>
                <a:cubicBezTo>
                  <a:pt x="1297" y="150"/>
                  <a:pt x="1296" y="150"/>
                  <a:pt x="1296" y="150"/>
                </a:cubicBezTo>
                <a:cubicBezTo>
                  <a:pt x="1293" y="152"/>
                  <a:pt x="1293" y="152"/>
                  <a:pt x="1293" y="152"/>
                </a:cubicBezTo>
                <a:cubicBezTo>
                  <a:pt x="1293" y="153"/>
                  <a:pt x="1293" y="153"/>
                  <a:pt x="1293" y="153"/>
                </a:cubicBezTo>
                <a:cubicBezTo>
                  <a:pt x="1292" y="152"/>
                  <a:pt x="1292" y="152"/>
                  <a:pt x="1292" y="152"/>
                </a:cubicBezTo>
                <a:cubicBezTo>
                  <a:pt x="1291" y="152"/>
                  <a:pt x="1291" y="152"/>
                  <a:pt x="1291" y="152"/>
                </a:cubicBezTo>
                <a:cubicBezTo>
                  <a:pt x="1288" y="152"/>
                  <a:pt x="1288" y="152"/>
                  <a:pt x="1288" y="152"/>
                </a:cubicBezTo>
                <a:cubicBezTo>
                  <a:pt x="1286" y="151"/>
                  <a:pt x="1286" y="151"/>
                  <a:pt x="1286" y="151"/>
                </a:cubicBezTo>
                <a:cubicBezTo>
                  <a:pt x="1285" y="151"/>
                  <a:pt x="1285" y="151"/>
                  <a:pt x="1285" y="151"/>
                </a:cubicBezTo>
                <a:cubicBezTo>
                  <a:pt x="1285" y="151"/>
                  <a:pt x="1285" y="151"/>
                  <a:pt x="1285" y="151"/>
                </a:cubicBezTo>
                <a:cubicBezTo>
                  <a:pt x="1286" y="149"/>
                  <a:pt x="1286" y="149"/>
                  <a:pt x="1286" y="149"/>
                </a:cubicBezTo>
                <a:cubicBezTo>
                  <a:pt x="1287" y="149"/>
                  <a:pt x="1287" y="149"/>
                  <a:pt x="1287" y="149"/>
                </a:cubicBezTo>
                <a:cubicBezTo>
                  <a:pt x="1289" y="150"/>
                  <a:pt x="1289" y="150"/>
                  <a:pt x="1289" y="150"/>
                </a:cubicBezTo>
                <a:cubicBezTo>
                  <a:pt x="1290" y="151"/>
                  <a:pt x="1290" y="151"/>
                  <a:pt x="1290" y="151"/>
                </a:cubicBezTo>
                <a:cubicBezTo>
                  <a:pt x="1291" y="150"/>
                  <a:pt x="1291" y="150"/>
                  <a:pt x="1291" y="150"/>
                </a:cubicBezTo>
                <a:cubicBezTo>
                  <a:pt x="1294" y="150"/>
                  <a:pt x="1294" y="150"/>
                  <a:pt x="1294" y="150"/>
                </a:cubicBezTo>
                <a:cubicBezTo>
                  <a:pt x="1295" y="148"/>
                  <a:pt x="1295" y="148"/>
                  <a:pt x="1295" y="148"/>
                </a:cubicBezTo>
                <a:cubicBezTo>
                  <a:pt x="1297" y="148"/>
                  <a:pt x="1297" y="148"/>
                  <a:pt x="1297" y="148"/>
                </a:cubicBezTo>
                <a:cubicBezTo>
                  <a:pt x="1299" y="149"/>
                  <a:pt x="1299" y="149"/>
                  <a:pt x="1299" y="149"/>
                </a:cubicBezTo>
                <a:cubicBezTo>
                  <a:pt x="1301" y="148"/>
                  <a:pt x="1301" y="148"/>
                  <a:pt x="1301" y="148"/>
                </a:cubicBezTo>
                <a:cubicBezTo>
                  <a:pt x="1301" y="147"/>
                  <a:pt x="1301" y="147"/>
                  <a:pt x="1301" y="147"/>
                </a:cubicBezTo>
                <a:cubicBezTo>
                  <a:pt x="1301" y="146"/>
                  <a:pt x="1301" y="146"/>
                  <a:pt x="1301" y="146"/>
                </a:cubicBezTo>
                <a:cubicBezTo>
                  <a:pt x="1300" y="146"/>
                  <a:pt x="1300" y="146"/>
                  <a:pt x="1300" y="146"/>
                </a:cubicBezTo>
                <a:cubicBezTo>
                  <a:pt x="1299" y="146"/>
                  <a:pt x="1299" y="146"/>
                  <a:pt x="1299" y="146"/>
                </a:cubicBezTo>
                <a:cubicBezTo>
                  <a:pt x="1298" y="145"/>
                  <a:pt x="1298" y="145"/>
                  <a:pt x="1298" y="145"/>
                </a:cubicBezTo>
                <a:cubicBezTo>
                  <a:pt x="1297" y="146"/>
                  <a:pt x="1297" y="146"/>
                  <a:pt x="1297" y="146"/>
                </a:cubicBezTo>
                <a:cubicBezTo>
                  <a:pt x="1295" y="145"/>
                  <a:pt x="1295" y="145"/>
                  <a:pt x="1295" y="145"/>
                </a:cubicBezTo>
                <a:cubicBezTo>
                  <a:pt x="1292" y="145"/>
                  <a:pt x="1292" y="145"/>
                  <a:pt x="1292" y="145"/>
                </a:cubicBezTo>
                <a:cubicBezTo>
                  <a:pt x="1290" y="146"/>
                  <a:pt x="1290" y="146"/>
                  <a:pt x="1290" y="146"/>
                </a:cubicBezTo>
                <a:cubicBezTo>
                  <a:pt x="1289" y="146"/>
                  <a:pt x="1289" y="146"/>
                  <a:pt x="1289" y="146"/>
                </a:cubicBezTo>
                <a:cubicBezTo>
                  <a:pt x="1286" y="145"/>
                  <a:pt x="1286" y="145"/>
                  <a:pt x="1286" y="145"/>
                </a:cubicBezTo>
                <a:cubicBezTo>
                  <a:pt x="1286" y="144"/>
                  <a:pt x="1286" y="144"/>
                  <a:pt x="1286" y="144"/>
                </a:cubicBezTo>
                <a:cubicBezTo>
                  <a:pt x="1285" y="144"/>
                  <a:pt x="1285" y="144"/>
                  <a:pt x="1285" y="144"/>
                </a:cubicBezTo>
                <a:cubicBezTo>
                  <a:pt x="1283" y="144"/>
                  <a:pt x="1283" y="144"/>
                  <a:pt x="1283" y="144"/>
                </a:cubicBezTo>
                <a:cubicBezTo>
                  <a:pt x="1281" y="144"/>
                  <a:pt x="1281" y="144"/>
                  <a:pt x="1281" y="144"/>
                </a:cubicBezTo>
                <a:cubicBezTo>
                  <a:pt x="1277" y="146"/>
                  <a:pt x="1277" y="146"/>
                  <a:pt x="1277" y="146"/>
                </a:cubicBezTo>
                <a:cubicBezTo>
                  <a:pt x="1277" y="146"/>
                  <a:pt x="1277" y="146"/>
                  <a:pt x="1277" y="146"/>
                </a:cubicBezTo>
                <a:cubicBezTo>
                  <a:pt x="1278" y="144"/>
                  <a:pt x="1278" y="144"/>
                  <a:pt x="1278" y="144"/>
                </a:cubicBezTo>
                <a:cubicBezTo>
                  <a:pt x="1279" y="143"/>
                  <a:pt x="1279" y="143"/>
                  <a:pt x="1279" y="143"/>
                </a:cubicBezTo>
                <a:cubicBezTo>
                  <a:pt x="1280" y="143"/>
                  <a:pt x="1280" y="143"/>
                  <a:pt x="1280" y="143"/>
                </a:cubicBezTo>
                <a:cubicBezTo>
                  <a:pt x="1282" y="143"/>
                  <a:pt x="1282" y="143"/>
                  <a:pt x="1282" y="143"/>
                </a:cubicBezTo>
                <a:cubicBezTo>
                  <a:pt x="1286" y="141"/>
                  <a:pt x="1286" y="141"/>
                  <a:pt x="1286" y="141"/>
                </a:cubicBezTo>
                <a:cubicBezTo>
                  <a:pt x="1287" y="141"/>
                  <a:pt x="1287" y="141"/>
                  <a:pt x="1287" y="141"/>
                </a:cubicBezTo>
                <a:cubicBezTo>
                  <a:pt x="1287" y="139"/>
                  <a:pt x="1287" y="139"/>
                  <a:pt x="1287" y="139"/>
                </a:cubicBezTo>
                <a:cubicBezTo>
                  <a:pt x="1288" y="138"/>
                  <a:pt x="1288" y="138"/>
                  <a:pt x="1288" y="138"/>
                </a:cubicBezTo>
                <a:cubicBezTo>
                  <a:pt x="1289" y="138"/>
                  <a:pt x="1289" y="138"/>
                  <a:pt x="1289" y="138"/>
                </a:cubicBezTo>
                <a:cubicBezTo>
                  <a:pt x="1289" y="138"/>
                  <a:pt x="1289" y="138"/>
                  <a:pt x="1289" y="138"/>
                </a:cubicBezTo>
                <a:cubicBezTo>
                  <a:pt x="1290" y="137"/>
                  <a:pt x="1290" y="137"/>
                  <a:pt x="1290" y="137"/>
                </a:cubicBezTo>
                <a:cubicBezTo>
                  <a:pt x="1290" y="136"/>
                  <a:pt x="1290" y="136"/>
                  <a:pt x="1290" y="136"/>
                </a:cubicBezTo>
                <a:cubicBezTo>
                  <a:pt x="1289" y="135"/>
                  <a:pt x="1289" y="135"/>
                  <a:pt x="1289" y="135"/>
                </a:cubicBezTo>
                <a:cubicBezTo>
                  <a:pt x="1288" y="134"/>
                  <a:pt x="1288" y="134"/>
                  <a:pt x="1288" y="134"/>
                </a:cubicBezTo>
                <a:cubicBezTo>
                  <a:pt x="1287" y="134"/>
                  <a:pt x="1287" y="134"/>
                  <a:pt x="1287" y="134"/>
                </a:cubicBezTo>
                <a:cubicBezTo>
                  <a:pt x="1289" y="133"/>
                  <a:pt x="1289" y="133"/>
                  <a:pt x="1289" y="133"/>
                </a:cubicBezTo>
                <a:cubicBezTo>
                  <a:pt x="1289" y="133"/>
                  <a:pt x="1289" y="133"/>
                  <a:pt x="1289" y="133"/>
                </a:cubicBezTo>
                <a:cubicBezTo>
                  <a:pt x="1290" y="134"/>
                  <a:pt x="1290" y="134"/>
                  <a:pt x="1290" y="134"/>
                </a:cubicBezTo>
                <a:cubicBezTo>
                  <a:pt x="1291" y="134"/>
                  <a:pt x="1291" y="134"/>
                  <a:pt x="1291" y="134"/>
                </a:cubicBezTo>
                <a:cubicBezTo>
                  <a:pt x="1292" y="133"/>
                  <a:pt x="1292" y="133"/>
                  <a:pt x="1292" y="133"/>
                </a:cubicBezTo>
                <a:cubicBezTo>
                  <a:pt x="1291" y="132"/>
                  <a:pt x="1291" y="132"/>
                  <a:pt x="1291" y="132"/>
                </a:cubicBezTo>
                <a:cubicBezTo>
                  <a:pt x="1291" y="132"/>
                  <a:pt x="1291" y="132"/>
                  <a:pt x="1291" y="132"/>
                </a:cubicBezTo>
                <a:cubicBezTo>
                  <a:pt x="1291" y="130"/>
                  <a:pt x="1291" y="130"/>
                  <a:pt x="1291" y="130"/>
                </a:cubicBezTo>
                <a:cubicBezTo>
                  <a:pt x="1292" y="130"/>
                  <a:pt x="1292" y="130"/>
                  <a:pt x="1292" y="130"/>
                </a:cubicBezTo>
                <a:cubicBezTo>
                  <a:pt x="1293" y="131"/>
                  <a:pt x="1293" y="131"/>
                  <a:pt x="1293" y="131"/>
                </a:cubicBezTo>
                <a:cubicBezTo>
                  <a:pt x="1293" y="132"/>
                  <a:pt x="1293" y="132"/>
                  <a:pt x="1293" y="132"/>
                </a:cubicBezTo>
                <a:cubicBezTo>
                  <a:pt x="1294" y="134"/>
                  <a:pt x="1294" y="134"/>
                  <a:pt x="1294" y="134"/>
                </a:cubicBezTo>
                <a:cubicBezTo>
                  <a:pt x="1295" y="135"/>
                  <a:pt x="1295" y="135"/>
                  <a:pt x="1295" y="135"/>
                </a:cubicBezTo>
                <a:cubicBezTo>
                  <a:pt x="1297" y="134"/>
                  <a:pt x="1297" y="134"/>
                  <a:pt x="1297" y="134"/>
                </a:cubicBezTo>
                <a:cubicBezTo>
                  <a:pt x="1299" y="134"/>
                  <a:pt x="1299" y="134"/>
                  <a:pt x="1299" y="134"/>
                </a:cubicBezTo>
                <a:cubicBezTo>
                  <a:pt x="1304" y="132"/>
                  <a:pt x="1304" y="132"/>
                  <a:pt x="1304" y="132"/>
                </a:cubicBezTo>
                <a:cubicBezTo>
                  <a:pt x="1306" y="132"/>
                  <a:pt x="1306" y="132"/>
                  <a:pt x="1306" y="132"/>
                </a:cubicBezTo>
                <a:cubicBezTo>
                  <a:pt x="1307" y="131"/>
                  <a:pt x="1307" y="131"/>
                  <a:pt x="1307" y="131"/>
                </a:cubicBezTo>
                <a:cubicBezTo>
                  <a:pt x="1308" y="130"/>
                  <a:pt x="1308" y="130"/>
                  <a:pt x="1308" y="130"/>
                </a:cubicBezTo>
                <a:cubicBezTo>
                  <a:pt x="1309" y="129"/>
                  <a:pt x="1309" y="129"/>
                  <a:pt x="1309" y="129"/>
                </a:cubicBezTo>
                <a:cubicBezTo>
                  <a:pt x="1310" y="128"/>
                  <a:pt x="1310" y="128"/>
                  <a:pt x="1310" y="128"/>
                </a:cubicBezTo>
                <a:cubicBezTo>
                  <a:pt x="1309" y="126"/>
                  <a:pt x="1309" y="126"/>
                  <a:pt x="1309" y="126"/>
                </a:cubicBezTo>
                <a:cubicBezTo>
                  <a:pt x="1308" y="124"/>
                  <a:pt x="1308" y="124"/>
                  <a:pt x="1308" y="124"/>
                </a:cubicBezTo>
                <a:cubicBezTo>
                  <a:pt x="1307" y="124"/>
                  <a:pt x="1307" y="124"/>
                  <a:pt x="1307" y="124"/>
                </a:cubicBezTo>
                <a:cubicBezTo>
                  <a:pt x="1306" y="123"/>
                  <a:pt x="1306" y="123"/>
                  <a:pt x="1306" y="123"/>
                </a:cubicBezTo>
                <a:cubicBezTo>
                  <a:pt x="1301" y="122"/>
                  <a:pt x="1301" y="122"/>
                  <a:pt x="1301" y="122"/>
                </a:cubicBezTo>
                <a:cubicBezTo>
                  <a:pt x="1300" y="122"/>
                  <a:pt x="1300" y="122"/>
                  <a:pt x="1300" y="122"/>
                </a:cubicBezTo>
                <a:cubicBezTo>
                  <a:pt x="1298" y="123"/>
                  <a:pt x="1298" y="123"/>
                  <a:pt x="1298" y="123"/>
                </a:cubicBezTo>
                <a:cubicBezTo>
                  <a:pt x="1298" y="122"/>
                  <a:pt x="1298" y="122"/>
                  <a:pt x="1298" y="122"/>
                </a:cubicBezTo>
                <a:cubicBezTo>
                  <a:pt x="1298" y="121"/>
                  <a:pt x="1298" y="121"/>
                  <a:pt x="1298" y="121"/>
                </a:cubicBezTo>
                <a:cubicBezTo>
                  <a:pt x="1297" y="120"/>
                  <a:pt x="1297" y="120"/>
                  <a:pt x="1297" y="120"/>
                </a:cubicBezTo>
                <a:cubicBezTo>
                  <a:pt x="1295" y="121"/>
                  <a:pt x="1295" y="121"/>
                  <a:pt x="1295" y="121"/>
                </a:cubicBezTo>
                <a:cubicBezTo>
                  <a:pt x="1294" y="121"/>
                  <a:pt x="1294" y="121"/>
                  <a:pt x="1294" y="121"/>
                </a:cubicBezTo>
                <a:cubicBezTo>
                  <a:pt x="1292" y="122"/>
                  <a:pt x="1292" y="122"/>
                  <a:pt x="1292" y="122"/>
                </a:cubicBezTo>
                <a:cubicBezTo>
                  <a:pt x="1291" y="123"/>
                  <a:pt x="1291" y="123"/>
                  <a:pt x="1291" y="123"/>
                </a:cubicBezTo>
                <a:cubicBezTo>
                  <a:pt x="1289" y="122"/>
                  <a:pt x="1289" y="122"/>
                  <a:pt x="1289" y="122"/>
                </a:cubicBezTo>
                <a:cubicBezTo>
                  <a:pt x="1289" y="121"/>
                  <a:pt x="1289" y="121"/>
                  <a:pt x="1289" y="121"/>
                </a:cubicBezTo>
                <a:cubicBezTo>
                  <a:pt x="1290" y="122"/>
                  <a:pt x="1290" y="122"/>
                  <a:pt x="1290" y="122"/>
                </a:cubicBezTo>
                <a:cubicBezTo>
                  <a:pt x="1292" y="121"/>
                  <a:pt x="1292" y="121"/>
                  <a:pt x="1292" y="121"/>
                </a:cubicBezTo>
                <a:cubicBezTo>
                  <a:pt x="1293" y="120"/>
                  <a:pt x="1293" y="120"/>
                  <a:pt x="1293" y="120"/>
                </a:cubicBezTo>
                <a:cubicBezTo>
                  <a:pt x="1295" y="120"/>
                  <a:pt x="1295" y="120"/>
                  <a:pt x="1295" y="120"/>
                </a:cubicBezTo>
                <a:cubicBezTo>
                  <a:pt x="1295" y="119"/>
                  <a:pt x="1295" y="119"/>
                  <a:pt x="1295" y="119"/>
                </a:cubicBezTo>
                <a:cubicBezTo>
                  <a:pt x="1294" y="118"/>
                  <a:pt x="1294" y="118"/>
                  <a:pt x="1294" y="118"/>
                </a:cubicBezTo>
                <a:cubicBezTo>
                  <a:pt x="1293" y="116"/>
                  <a:pt x="1293" y="116"/>
                  <a:pt x="1293" y="116"/>
                </a:cubicBezTo>
                <a:cubicBezTo>
                  <a:pt x="1292" y="115"/>
                  <a:pt x="1292" y="115"/>
                  <a:pt x="1292" y="115"/>
                </a:cubicBezTo>
                <a:cubicBezTo>
                  <a:pt x="1290" y="115"/>
                  <a:pt x="1290" y="115"/>
                  <a:pt x="1290" y="115"/>
                </a:cubicBezTo>
                <a:cubicBezTo>
                  <a:pt x="1291" y="114"/>
                  <a:pt x="1291" y="114"/>
                  <a:pt x="1291" y="114"/>
                </a:cubicBezTo>
                <a:cubicBezTo>
                  <a:pt x="1293" y="113"/>
                  <a:pt x="1293" y="113"/>
                  <a:pt x="1293" y="113"/>
                </a:cubicBezTo>
                <a:cubicBezTo>
                  <a:pt x="1293" y="113"/>
                  <a:pt x="1293" y="113"/>
                  <a:pt x="1293" y="113"/>
                </a:cubicBezTo>
                <a:cubicBezTo>
                  <a:pt x="1293" y="111"/>
                  <a:pt x="1293" y="111"/>
                  <a:pt x="1293" y="111"/>
                </a:cubicBezTo>
                <a:cubicBezTo>
                  <a:pt x="1293" y="110"/>
                  <a:pt x="1293" y="110"/>
                  <a:pt x="1293" y="110"/>
                </a:cubicBezTo>
                <a:cubicBezTo>
                  <a:pt x="1294" y="111"/>
                  <a:pt x="1294" y="111"/>
                  <a:pt x="1294" y="111"/>
                </a:cubicBezTo>
                <a:cubicBezTo>
                  <a:pt x="1295" y="113"/>
                  <a:pt x="1295" y="113"/>
                  <a:pt x="1295" y="113"/>
                </a:cubicBezTo>
                <a:cubicBezTo>
                  <a:pt x="1296" y="115"/>
                  <a:pt x="1296" y="115"/>
                  <a:pt x="1296" y="115"/>
                </a:cubicBezTo>
                <a:cubicBezTo>
                  <a:pt x="1296" y="116"/>
                  <a:pt x="1296" y="116"/>
                  <a:pt x="1296" y="116"/>
                </a:cubicBezTo>
                <a:cubicBezTo>
                  <a:pt x="1298" y="118"/>
                  <a:pt x="1298" y="118"/>
                  <a:pt x="1298" y="118"/>
                </a:cubicBezTo>
                <a:cubicBezTo>
                  <a:pt x="1298" y="119"/>
                  <a:pt x="1298" y="119"/>
                  <a:pt x="1298" y="119"/>
                </a:cubicBezTo>
                <a:cubicBezTo>
                  <a:pt x="1300" y="120"/>
                  <a:pt x="1300" y="120"/>
                  <a:pt x="1300" y="120"/>
                </a:cubicBezTo>
                <a:cubicBezTo>
                  <a:pt x="1300" y="121"/>
                  <a:pt x="1300" y="121"/>
                  <a:pt x="1300" y="121"/>
                </a:cubicBezTo>
                <a:cubicBezTo>
                  <a:pt x="1302" y="120"/>
                  <a:pt x="1302" y="120"/>
                  <a:pt x="1302" y="120"/>
                </a:cubicBezTo>
                <a:cubicBezTo>
                  <a:pt x="1302" y="120"/>
                  <a:pt x="1302" y="120"/>
                  <a:pt x="1302" y="120"/>
                </a:cubicBezTo>
                <a:cubicBezTo>
                  <a:pt x="1304" y="120"/>
                  <a:pt x="1304" y="120"/>
                  <a:pt x="1304" y="120"/>
                </a:cubicBezTo>
                <a:cubicBezTo>
                  <a:pt x="1306" y="120"/>
                  <a:pt x="1306" y="120"/>
                  <a:pt x="1306" y="120"/>
                </a:cubicBezTo>
                <a:cubicBezTo>
                  <a:pt x="1307" y="119"/>
                  <a:pt x="1307" y="119"/>
                  <a:pt x="1307" y="119"/>
                </a:cubicBezTo>
                <a:cubicBezTo>
                  <a:pt x="1308" y="120"/>
                  <a:pt x="1308" y="120"/>
                  <a:pt x="1308" y="120"/>
                </a:cubicBezTo>
                <a:cubicBezTo>
                  <a:pt x="1308" y="122"/>
                  <a:pt x="1308" y="122"/>
                  <a:pt x="1308" y="122"/>
                </a:cubicBezTo>
                <a:cubicBezTo>
                  <a:pt x="1311" y="126"/>
                  <a:pt x="1311" y="126"/>
                  <a:pt x="1311" y="126"/>
                </a:cubicBezTo>
                <a:cubicBezTo>
                  <a:pt x="1313" y="127"/>
                  <a:pt x="1313" y="127"/>
                  <a:pt x="1313" y="127"/>
                </a:cubicBezTo>
                <a:cubicBezTo>
                  <a:pt x="1313" y="126"/>
                  <a:pt x="1313" y="126"/>
                  <a:pt x="1313" y="126"/>
                </a:cubicBezTo>
                <a:cubicBezTo>
                  <a:pt x="1315" y="126"/>
                  <a:pt x="1315" y="126"/>
                  <a:pt x="1315" y="126"/>
                </a:cubicBezTo>
                <a:cubicBezTo>
                  <a:pt x="1316" y="126"/>
                  <a:pt x="1316" y="126"/>
                  <a:pt x="1316" y="126"/>
                </a:cubicBezTo>
                <a:cubicBezTo>
                  <a:pt x="1316" y="127"/>
                  <a:pt x="1316" y="127"/>
                  <a:pt x="1316" y="127"/>
                </a:cubicBezTo>
                <a:cubicBezTo>
                  <a:pt x="1316" y="128"/>
                  <a:pt x="1316" y="128"/>
                  <a:pt x="1316" y="128"/>
                </a:cubicBezTo>
                <a:cubicBezTo>
                  <a:pt x="1315" y="130"/>
                  <a:pt x="1315" y="130"/>
                  <a:pt x="1315" y="130"/>
                </a:cubicBezTo>
                <a:cubicBezTo>
                  <a:pt x="1316" y="132"/>
                  <a:pt x="1316" y="132"/>
                  <a:pt x="1316" y="132"/>
                </a:cubicBezTo>
                <a:cubicBezTo>
                  <a:pt x="1317" y="134"/>
                  <a:pt x="1317" y="134"/>
                  <a:pt x="1317" y="134"/>
                </a:cubicBezTo>
                <a:cubicBezTo>
                  <a:pt x="1318" y="135"/>
                  <a:pt x="1318" y="135"/>
                  <a:pt x="1318" y="135"/>
                </a:cubicBezTo>
                <a:cubicBezTo>
                  <a:pt x="1318" y="138"/>
                  <a:pt x="1318" y="138"/>
                  <a:pt x="1318" y="138"/>
                </a:cubicBezTo>
                <a:cubicBezTo>
                  <a:pt x="1319" y="140"/>
                  <a:pt x="1319" y="140"/>
                  <a:pt x="1319" y="140"/>
                </a:cubicBezTo>
                <a:cubicBezTo>
                  <a:pt x="1320" y="141"/>
                  <a:pt x="1320" y="141"/>
                  <a:pt x="1320" y="141"/>
                </a:cubicBezTo>
                <a:cubicBezTo>
                  <a:pt x="1322" y="144"/>
                  <a:pt x="1322" y="144"/>
                  <a:pt x="1322" y="144"/>
                </a:cubicBezTo>
                <a:cubicBezTo>
                  <a:pt x="1324" y="146"/>
                  <a:pt x="1324" y="146"/>
                  <a:pt x="1324" y="146"/>
                </a:cubicBezTo>
                <a:cubicBezTo>
                  <a:pt x="1325" y="147"/>
                  <a:pt x="1325" y="147"/>
                  <a:pt x="1325" y="147"/>
                </a:cubicBezTo>
                <a:cubicBezTo>
                  <a:pt x="1327" y="147"/>
                  <a:pt x="1327" y="147"/>
                  <a:pt x="1327" y="147"/>
                </a:cubicBezTo>
                <a:cubicBezTo>
                  <a:pt x="1328" y="146"/>
                  <a:pt x="1328" y="146"/>
                  <a:pt x="1328" y="146"/>
                </a:cubicBezTo>
                <a:cubicBezTo>
                  <a:pt x="1329" y="146"/>
                  <a:pt x="1329" y="146"/>
                  <a:pt x="1329" y="146"/>
                </a:cubicBezTo>
                <a:cubicBezTo>
                  <a:pt x="1330" y="146"/>
                  <a:pt x="1330" y="146"/>
                  <a:pt x="1330" y="146"/>
                </a:cubicBezTo>
                <a:cubicBezTo>
                  <a:pt x="1330" y="145"/>
                  <a:pt x="1330" y="145"/>
                  <a:pt x="1330" y="145"/>
                </a:cubicBezTo>
                <a:cubicBezTo>
                  <a:pt x="1330" y="142"/>
                  <a:pt x="1330" y="142"/>
                  <a:pt x="1330" y="142"/>
                </a:cubicBezTo>
                <a:cubicBezTo>
                  <a:pt x="1330" y="140"/>
                  <a:pt x="1330" y="140"/>
                  <a:pt x="1330" y="140"/>
                </a:cubicBezTo>
                <a:cubicBezTo>
                  <a:pt x="1330" y="138"/>
                  <a:pt x="1330" y="138"/>
                  <a:pt x="1330" y="138"/>
                </a:cubicBezTo>
                <a:cubicBezTo>
                  <a:pt x="1331" y="137"/>
                  <a:pt x="1331" y="137"/>
                  <a:pt x="1331" y="137"/>
                </a:cubicBezTo>
                <a:cubicBezTo>
                  <a:pt x="1331" y="137"/>
                  <a:pt x="1331" y="137"/>
                  <a:pt x="1331" y="137"/>
                </a:cubicBezTo>
                <a:cubicBezTo>
                  <a:pt x="1332" y="138"/>
                  <a:pt x="1332" y="138"/>
                  <a:pt x="1332" y="138"/>
                </a:cubicBezTo>
                <a:cubicBezTo>
                  <a:pt x="1332" y="139"/>
                  <a:pt x="1332" y="139"/>
                  <a:pt x="1332" y="139"/>
                </a:cubicBezTo>
                <a:cubicBezTo>
                  <a:pt x="1332" y="141"/>
                  <a:pt x="1332" y="141"/>
                  <a:pt x="1332" y="141"/>
                </a:cubicBezTo>
                <a:cubicBezTo>
                  <a:pt x="1332" y="142"/>
                  <a:pt x="1332" y="142"/>
                  <a:pt x="1332" y="142"/>
                </a:cubicBezTo>
                <a:cubicBezTo>
                  <a:pt x="1331" y="144"/>
                  <a:pt x="1331" y="144"/>
                  <a:pt x="1331" y="144"/>
                </a:cubicBezTo>
                <a:cubicBezTo>
                  <a:pt x="1331" y="145"/>
                  <a:pt x="1331" y="145"/>
                  <a:pt x="1331" y="145"/>
                </a:cubicBezTo>
                <a:cubicBezTo>
                  <a:pt x="1332" y="146"/>
                  <a:pt x="1332" y="146"/>
                  <a:pt x="1332" y="146"/>
                </a:cubicBezTo>
                <a:cubicBezTo>
                  <a:pt x="1333" y="145"/>
                  <a:pt x="1333" y="145"/>
                  <a:pt x="1333" y="145"/>
                </a:cubicBezTo>
                <a:cubicBezTo>
                  <a:pt x="1334" y="144"/>
                  <a:pt x="1334" y="144"/>
                  <a:pt x="1334" y="144"/>
                </a:cubicBezTo>
                <a:cubicBezTo>
                  <a:pt x="1335" y="145"/>
                  <a:pt x="1335" y="145"/>
                  <a:pt x="1335" y="145"/>
                </a:cubicBezTo>
                <a:cubicBezTo>
                  <a:pt x="1335" y="146"/>
                  <a:pt x="1335" y="146"/>
                  <a:pt x="1335" y="146"/>
                </a:cubicBezTo>
                <a:cubicBezTo>
                  <a:pt x="1335" y="147"/>
                  <a:pt x="1335" y="147"/>
                  <a:pt x="1335" y="147"/>
                </a:cubicBezTo>
                <a:cubicBezTo>
                  <a:pt x="1335" y="148"/>
                  <a:pt x="1335" y="148"/>
                  <a:pt x="1335" y="148"/>
                </a:cubicBezTo>
                <a:cubicBezTo>
                  <a:pt x="1336" y="147"/>
                  <a:pt x="1336" y="147"/>
                  <a:pt x="1336" y="147"/>
                </a:cubicBezTo>
                <a:cubicBezTo>
                  <a:pt x="1337" y="147"/>
                  <a:pt x="1337" y="147"/>
                  <a:pt x="1337" y="147"/>
                </a:cubicBezTo>
                <a:cubicBezTo>
                  <a:pt x="1338" y="147"/>
                  <a:pt x="1338" y="147"/>
                  <a:pt x="1338" y="147"/>
                </a:cubicBezTo>
                <a:cubicBezTo>
                  <a:pt x="1338" y="145"/>
                  <a:pt x="1338" y="145"/>
                  <a:pt x="1338" y="145"/>
                </a:cubicBezTo>
                <a:cubicBezTo>
                  <a:pt x="1338" y="144"/>
                  <a:pt x="1338" y="144"/>
                  <a:pt x="1338" y="144"/>
                </a:cubicBezTo>
                <a:cubicBezTo>
                  <a:pt x="1338" y="141"/>
                  <a:pt x="1338" y="141"/>
                  <a:pt x="1338" y="141"/>
                </a:cubicBezTo>
                <a:cubicBezTo>
                  <a:pt x="1339" y="140"/>
                  <a:pt x="1339" y="140"/>
                  <a:pt x="1339" y="140"/>
                </a:cubicBezTo>
                <a:cubicBezTo>
                  <a:pt x="1339" y="138"/>
                  <a:pt x="1339" y="138"/>
                  <a:pt x="1339" y="138"/>
                </a:cubicBezTo>
                <a:cubicBezTo>
                  <a:pt x="1339" y="137"/>
                  <a:pt x="1339" y="137"/>
                  <a:pt x="1339" y="137"/>
                </a:cubicBezTo>
                <a:cubicBezTo>
                  <a:pt x="1338" y="136"/>
                  <a:pt x="1338" y="136"/>
                  <a:pt x="1338" y="136"/>
                </a:cubicBezTo>
                <a:cubicBezTo>
                  <a:pt x="1337" y="136"/>
                  <a:pt x="1337" y="136"/>
                  <a:pt x="1337" y="136"/>
                </a:cubicBezTo>
                <a:cubicBezTo>
                  <a:pt x="1338" y="135"/>
                  <a:pt x="1338" y="135"/>
                  <a:pt x="1338" y="135"/>
                </a:cubicBezTo>
                <a:cubicBezTo>
                  <a:pt x="1338" y="134"/>
                  <a:pt x="1338" y="134"/>
                  <a:pt x="1338" y="134"/>
                </a:cubicBezTo>
                <a:cubicBezTo>
                  <a:pt x="1338" y="133"/>
                  <a:pt x="1338" y="133"/>
                  <a:pt x="1338" y="133"/>
                </a:cubicBezTo>
                <a:cubicBezTo>
                  <a:pt x="1336" y="134"/>
                  <a:pt x="1336" y="134"/>
                  <a:pt x="1336" y="134"/>
                </a:cubicBezTo>
                <a:cubicBezTo>
                  <a:pt x="1336" y="133"/>
                  <a:pt x="1336" y="133"/>
                  <a:pt x="1336" y="133"/>
                </a:cubicBezTo>
                <a:cubicBezTo>
                  <a:pt x="1336" y="132"/>
                  <a:pt x="1336" y="132"/>
                  <a:pt x="1336" y="132"/>
                </a:cubicBezTo>
                <a:cubicBezTo>
                  <a:pt x="1338" y="132"/>
                  <a:pt x="1338" y="132"/>
                  <a:pt x="1338" y="132"/>
                </a:cubicBezTo>
                <a:cubicBezTo>
                  <a:pt x="1339" y="131"/>
                  <a:pt x="1339" y="131"/>
                  <a:pt x="1339" y="131"/>
                </a:cubicBezTo>
                <a:cubicBezTo>
                  <a:pt x="1339" y="129"/>
                  <a:pt x="1339" y="129"/>
                  <a:pt x="1339" y="129"/>
                </a:cubicBezTo>
                <a:cubicBezTo>
                  <a:pt x="1338" y="129"/>
                  <a:pt x="1338" y="129"/>
                  <a:pt x="1338" y="129"/>
                </a:cubicBezTo>
                <a:cubicBezTo>
                  <a:pt x="1337" y="129"/>
                  <a:pt x="1337" y="129"/>
                  <a:pt x="1337" y="129"/>
                </a:cubicBezTo>
                <a:cubicBezTo>
                  <a:pt x="1337" y="128"/>
                  <a:pt x="1337" y="128"/>
                  <a:pt x="1337" y="128"/>
                </a:cubicBezTo>
                <a:cubicBezTo>
                  <a:pt x="1338" y="127"/>
                  <a:pt x="1338" y="127"/>
                  <a:pt x="1338" y="127"/>
                </a:cubicBezTo>
                <a:cubicBezTo>
                  <a:pt x="1339" y="125"/>
                  <a:pt x="1339" y="125"/>
                  <a:pt x="1339" y="125"/>
                </a:cubicBezTo>
                <a:cubicBezTo>
                  <a:pt x="1339" y="124"/>
                  <a:pt x="1339" y="124"/>
                  <a:pt x="1339" y="124"/>
                </a:cubicBezTo>
                <a:cubicBezTo>
                  <a:pt x="1338" y="124"/>
                  <a:pt x="1338" y="124"/>
                  <a:pt x="1338" y="124"/>
                </a:cubicBezTo>
                <a:cubicBezTo>
                  <a:pt x="1337" y="125"/>
                  <a:pt x="1337" y="125"/>
                  <a:pt x="1337" y="125"/>
                </a:cubicBezTo>
                <a:cubicBezTo>
                  <a:pt x="1335" y="127"/>
                  <a:pt x="1335" y="127"/>
                  <a:pt x="1335" y="127"/>
                </a:cubicBezTo>
                <a:cubicBezTo>
                  <a:pt x="1335" y="130"/>
                  <a:pt x="1335" y="130"/>
                  <a:pt x="1335" y="130"/>
                </a:cubicBezTo>
                <a:cubicBezTo>
                  <a:pt x="1334" y="130"/>
                  <a:pt x="1334" y="130"/>
                  <a:pt x="1334" y="130"/>
                </a:cubicBezTo>
                <a:cubicBezTo>
                  <a:pt x="1334" y="129"/>
                  <a:pt x="1334" y="129"/>
                  <a:pt x="1334" y="129"/>
                </a:cubicBezTo>
                <a:cubicBezTo>
                  <a:pt x="1334" y="127"/>
                  <a:pt x="1334" y="127"/>
                  <a:pt x="1334" y="127"/>
                </a:cubicBezTo>
                <a:cubicBezTo>
                  <a:pt x="1334" y="126"/>
                  <a:pt x="1334" y="126"/>
                  <a:pt x="1334" y="126"/>
                </a:cubicBezTo>
                <a:cubicBezTo>
                  <a:pt x="1334" y="125"/>
                  <a:pt x="1334" y="125"/>
                  <a:pt x="1334" y="125"/>
                </a:cubicBezTo>
                <a:cubicBezTo>
                  <a:pt x="1334" y="124"/>
                  <a:pt x="1334" y="124"/>
                  <a:pt x="1334" y="124"/>
                </a:cubicBezTo>
                <a:cubicBezTo>
                  <a:pt x="1334" y="123"/>
                  <a:pt x="1334" y="123"/>
                  <a:pt x="1334" y="123"/>
                </a:cubicBezTo>
                <a:cubicBezTo>
                  <a:pt x="1336" y="122"/>
                  <a:pt x="1336" y="122"/>
                  <a:pt x="1336" y="122"/>
                </a:cubicBezTo>
                <a:cubicBezTo>
                  <a:pt x="1337" y="121"/>
                  <a:pt x="1337" y="121"/>
                  <a:pt x="1337" y="121"/>
                </a:cubicBezTo>
                <a:cubicBezTo>
                  <a:pt x="1338" y="119"/>
                  <a:pt x="1338" y="119"/>
                  <a:pt x="1338" y="119"/>
                </a:cubicBezTo>
                <a:cubicBezTo>
                  <a:pt x="1337" y="118"/>
                  <a:pt x="1337" y="118"/>
                  <a:pt x="1337" y="118"/>
                </a:cubicBezTo>
                <a:cubicBezTo>
                  <a:pt x="1336" y="118"/>
                  <a:pt x="1336" y="118"/>
                  <a:pt x="1336" y="118"/>
                </a:cubicBezTo>
                <a:cubicBezTo>
                  <a:pt x="1335" y="119"/>
                  <a:pt x="1335" y="119"/>
                  <a:pt x="1335" y="119"/>
                </a:cubicBezTo>
                <a:cubicBezTo>
                  <a:pt x="1335" y="120"/>
                  <a:pt x="1335" y="120"/>
                  <a:pt x="1335" y="120"/>
                </a:cubicBezTo>
                <a:cubicBezTo>
                  <a:pt x="1334" y="121"/>
                  <a:pt x="1334" y="121"/>
                  <a:pt x="1334" y="121"/>
                </a:cubicBezTo>
                <a:cubicBezTo>
                  <a:pt x="1335" y="119"/>
                  <a:pt x="1335" y="119"/>
                  <a:pt x="1335" y="119"/>
                </a:cubicBezTo>
                <a:cubicBezTo>
                  <a:pt x="1335" y="118"/>
                  <a:pt x="1335" y="118"/>
                  <a:pt x="1335" y="118"/>
                </a:cubicBezTo>
                <a:cubicBezTo>
                  <a:pt x="1335" y="118"/>
                  <a:pt x="1335" y="118"/>
                  <a:pt x="1335" y="118"/>
                </a:cubicBezTo>
                <a:cubicBezTo>
                  <a:pt x="1334" y="118"/>
                  <a:pt x="1334" y="118"/>
                  <a:pt x="1334" y="118"/>
                </a:cubicBezTo>
                <a:cubicBezTo>
                  <a:pt x="1332" y="119"/>
                  <a:pt x="1332" y="119"/>
                  <a:pt x="1332" y="119"/>
                </a:cubicBezTo>
                <a:cubicBezTo>
                  <a:pt x="1331" y="121"/>
                  <a:pt x="1331" y="121"/>
                  <a:pt x="1331" y="121"/>
                </a:cubicBezTo>
                <a:cubicBezTo>
                  <a:pt x="1331" y="120"/>
                  <a:pt x="1331" y="120"/>
                  <a:pt x="1331" y="120"/>
                </a:cubicBezTo>
                <a:cubicBezTo>
                  <a:pt x="1331" y="119"/>
                  <a:pt x="1331" y="119"/>
                  <a:pt x="1331" y="119"/>
                </a:cubicBezTo>
                <a:cubicBezTo>
                  <a:pt x="1332" y="118"/>
                  <a:pt x="1332" y="118"/>
                  <a:pt x="1332" y="118"/>
                </a:cubicBezTo>
                <a:cubicBezTo>
                  <a:pt x="1333" y="117"/>
                  <a:pt x="1333" y="117"/>
                  <a:pt x="1333" y="117"/>
                </a:cubicBezTo>
                <a:cubicBezTo>
                  <a:pt x="1334" y="115"/>
                  <a:pt x="1334" y="115"/>
                  <a:pt x="1334" y="115"/>
                </a:cubicBezTo>
                <a:cubicBezTo>
                  <a:pt x="1334" y="115"/>
                  <a:pt x="1334" y="115"/>
                  <a:pt x="1334" y="115"/>
                </a:cubicBezTo>
                <a:cubicBezTo>
                  <a:pt x="1333" y="114"/>
                  <a:pt x="1333" y="114"/>
                  <a:pt x="1333" y="114"/>
                </a:cubicBezTo>
                <a:cubicBezTo>
                  <a:pt x="1332" y="113"/>
                  <a:pt x="1332" y="113"/>
                  <a:pt x="1332" y="113"/>
                </a:cubicBezTo>
                <a:cubicBezTo>
                  <a:pt x="1332" y="113"/>
                  <a:pt x="1332" y="113"/>
                  <a:pt x="1332" y="113"/>
                </a:cubicBezTo>
                <a:cubicBezTo>
                  <a:pt x="1331" y="112"/>
                  <a:pt x="1331" y="112"/>
                  <a:pt x="1331" y="112"/>
                </a:cubicBezTo>
                <a:cubicBezTo>
                  <a:pt x="1330" y="111"/>
                  <a:pt x="1330" y="111"/>
                  <a:pt x="1330" y="111"/>
                </a:cubicBezTo>
                <a:cubicBezTo>
                  <a:pt x="1329" y="110"/>
                  <a:pt x="1329" y="110"/>
                  <a:pt x="1329" y="110"/>
                </a:cubicBezTo>
                <a:cubicBezTo>
                  <a:pt x="1328" y="109"/>
                  <a:pt x="1328" y="109"/>
                  <a:pt x="1328" y="109"/>
                </a:cubicBezTo>
                <a:cubicBezTo>
                  <a:pt x="1327" y="109"/>
                  <a:pt x="1327" y="109"/>
                  <a:pt x="1327" y="109"/>
                </a:cubicBezTo>
                <a:cubicBezTo>
                  <a:pt x="1327" y="108"/>
                  <a:pt x="1327" y="108"/>
                  <a:pt x="1327" y="108"/>
                </a:cubicBezTo>
                <a:cubicBezTo>
                  <a:pt x="1325" y="108"/>
                  <a:pt x="1325" y="108"/>
                  <a:pt x="1325" y="108"/>
                </a:cubicBezTo>
                <a:cubicBezTo>
                  <a:pt x="1325" y="107"/>
                  <a:pt x="1325" y="107"/>
                  <a:pt x="1325" y="107"/>
                </a:cubicBezTo>
                <a:cubicBezTo>
                  <a:pt x="1325" y="107"/>
                  <a:pt x="1325" y="107"/>
                  <a:pt x="1325" y="107"/>
                </a:cubicBezTo>
                <a:cubicBezTo>
                  <a:pt x="1322" y="104"/>
                  <a:pt x="1322" y="104"/>
                  <a:pt x="1322" y="104"/>
                </a:cubicBezTo>
                <a:cubicBezTo>
                  <a:pt x="1321" y="103"/>
                  <a:pt x="1321" y="103"/>
                  <a:pt x="1321" y="103"/>
                </a:cubicBezTo>
                <a:cubicBezTo>
                  <a:pt x="1319" y="103"/>
                  <a:pt x="1319" y="103"/>
                  <a:pt x="1319" y="103"/>
                </a:cubicBezTo>
                <a:cubicBezTo>
                  <a:pt x="1318" y="103"/>
                  <a:pt x="1318" y="103"/>
                  <a:pt x="1318" y="103"/>
                </a:cubicBezTo>
                <a:cubicBezTo>
                  <a:pt x="1316" y="103"/>
                  <a:pt x="1316" y="103"/>
                  <a:pt x="1316" y="103"/>
                </a:cubicBezTo>
                <a:cubicBezTo>
                  <a:pt x="1314" y="105"/>
                  <a:pt x="1314" y="105"/>
                  <a:pt x="1314" y="105"/>
                </a:cubicBezTo>
                <a:cubicBezTo>
                  <a:pt x="1314" y="104"/>
                  <a:pt x="1314" y="104"/>
                  <a:pt x="1314" y="104"/>
                </a:cubicBezTo>
                <a:cubicBezTo>
                  <a:pt x="1314" y="103"/>
                  <a:pt x="1314" y="103"/>
                  <a:pt x="1314" y="103"/>
                </a:cubicBezTo>
                <a:cubicBezTo>
                  <a:pt x="1311" y="102"/>
                  <a:pt x="1311" y="102"/>
                  <a:pt x="1311" y="102"/>
                </a:cubicBezTo>
                <a:cubicBezTo>
                  <a:pt x="1309" y="102"/>
                  <a:pt x="1309" y="102"/>
                  <a:pt x="1309" y="102"/>
                </a:cubicBezTo>
                <a:cubicBezTo>
                  <a:pt x="1307" y="102"/>
                  <a:pt x="1307" y="102"/>
                  <a:pt x="1307" y="102"/>
                </a:cubicBezTo>
                <a:cubicBezTo>
                  <a:pt x="1307" y="102"/>
                  <a:pt x="1307" y="102"/>
                  <a:pt x="1307" y="102"/>
                </a:cubicBezTo>
                <a:cubicBezTo>
                  <a:pt x="1308" y="100"/>
                  <a:pt x="1308" y="100"/>
                  <a:pt x="1308" y="100"/>
                </a:cubicBezTo>
                <a:cubicBezTo>
                  <a:pt x="1309" y="101"/>
                  <a:pt x="1309" y="101"/>
                  <a:pt x="1309" y="101"/>
                </a:cubicBezTo>
                <a:cubicBezTo>
                  <a:pt x="1312" y="101"/>
                  <a:pt x="1312" y="101"/>
                  <a:pt x="1312" y="101"/>
                </a:cubicBezTo>
                <a:cubicBezTo>
                  <a:pt x="1314" y="101"/>
                  <a:pt x="1314" y="101"/>
                  <a:pt x="1314" y="101"/>
                </a:cubicBezTo>
                <a:cubicBezTo>
                  <a:pt x="1315" y="102"/>
                  <a:pt x="1315" y="102"/>
                  <a:pt x="1315" y="102"/>
                </a:cubicBezTo>
                <a:cubicBezTo>
                  <a:pt x="1317" y="101"/>
                  <a:pt x="1317" y="101"/>
                  <a:pt x="1317" y="101"/>
                </a:cubicBezTo>
                <a:cubicBezTo>
                  <a:pt x="1318" y="100"/>
                  <a:pt x="1318" y="100"/>
                  <a:pt x="1318" y="100"/>
                </a:cubicBezTo>
                <a:cubicBezTo>
                  <a:pt x="1319" y="97"/>
                  <a:pt x="1319" y="97"/>
                  <a:pt x="1319" y="97"/>
                </a:cubicBezTo>
                <a:cubicBezTo>
                  <a:pt x="1318" y="96"/>
                  <a:pt x="1318" y="96"/>
                  <a:pt x="1318" y="96"/>
                </a:cubicBezTo>
                <a:cubicBezTo>
                  <a:pt x="1318" y="95"/>
                  <a:pt x="1318" y="95"/>
                  <a:pt x="1318" y="95"/>
                </a:cubicBezTo>
                <a:cubicBezTo>
                  <a:pt x="1317" y="95"/>
                  <a:pt x="1317" y="95"/>
                  <a:pt x="1317" y="95"/>
                </a:cubicBezTo>
                <a:cubicBezTo>
                  <a:pt x="1315" y="94"/>
                  <a:pt x="1315" y="94"/>
                  <a:pt x="1315" y="94"/>
                </a:cubicBezTo>
                <a:cubicBezTo>
                  <a:pt x="1314" y="93"/>
                  <a:pt x="1314" y="93"/>
                  <a:pt x="1314" y="93"/>
                </a:cubicBezTo>
                <a:cubicBezTo>
                  <a:pt x="1313" y="93"/>
                  <a:pt x="1313" y="93"/>
                  <a:pt x="1313" y="93"/>
                </a:cubicBezTo>
                <a:cubicBezTo>
                  <a:pt x="1311" y="95"/>
                  <a:pt x="1311" y="95"/>
                  <a:pt x="1311" y="95"/>
                </a:cubicBezTo>
                <a:cubicBezTo>
                  <a:pt x="1310" y="95"/>
                  <a:pt x="1310" y="95"/>
                  <a:pt x="1310" y="95"/>
                </a:cubicBezTo>
                <a:cubicBezTo>
                  <a:pt x="1309" y="95"/>
                  <a:pt x="1309" y="95"/>
                  <a:pt x="1309" y="95"/>
                </a:cubicBezTo>
                <a:cubicBezTo>
                  <a:pt x="1308" y="96"/>
                  <a:pt x="1308" y="96"/>
                  <a:pt x="1308" y="96"/>
                </a:cubicBezTo>
                <a:cubicBezTo>
                  <a:pt x="1308" y="96"/>
                  <a:pt x="1308" y="96"/>
                  <a:pt x="1308" y="96"/>
                </a:cubicBezTo>
                <a:cubicBezTo>
                  <a:pt x="1307" y="95"/>
                  <a:pt x="1307" y="95"/>
                  <a:pt x="1307" y="95"/>
                </a:cubicBezTo>
                <a:cubicBezTo>
                  <a:pt x="1307" y="94"/>
                  <a:pt x="1307" y="94"/>
                  <a:pt x="1307" y="94"/>
                </a:cubicBezTo>
                <a:cubicBezTo>
                  <a:pt x="1306" y="94"/>
                  <a:pt x="1306" y="94"/>
                  <a:pt x="1306" y="94"/>
                </a:cubicBezTo>
                <a:cubicBezTo>
                  <a:pt x="1304" y="95"/>
                  <a:pt x="1304" y="95"/>
                  <a:pt x="1304" y="95"/>
                </a:cubicBezTo>
                <a:cubicBezTo>
                  <a:pt x="1303" y="95"/>
                  <a:pt x="1303" y="95"/>
                  <a:pt x="1303" y="95"/>
                </a:cubicBezTo>
                <a:cubicBezTo>
                  <a:pt x="1302" y="95"/>
                  <a:pt x="1302" y="95"/>
                  <a:pt x="1302" y="95"/>
                </a:cubicBezTo>
                <a:cubicBezTo>
                  <a:pt x="1303" y="95"/>
                  <a:pt x="1303" y="95"/>
                  <a:pt x="1303" y="95"/>
                </a:cubicBezTo>
                <a:cubicBezTo>
                  <a:pt x="1304" y="94"/>
                  <a:pt x="1304" y="94"/>
                  <a:pt x="1304" y="94"/>
                </a:cubicBezTo>
                <a:cubicBezTo>
                  <a:pt x="1306" y="93"/>
                  <a:pt x="1306" y="93"/>
                  <a:pt x="1306" y="93"/>
                </a:cubicBezTo>
                <a:cubicBezTo>
                  <a:pt x="1307" y="93"/>
                  <a:pt x="1307" y="93"/>
                  <a:pt x="1307" y="93"/>
                </a:cubicBezTo>
                <a:cubicBezTo>
                  <a:pt x="1306" y="92"/>
                  <a:pt x="1306" y="92"/>
                  <a:pt x="1306" y="92"/>
                </a:cubicBezTo>
                <a:cubicBezTo>
                  <a:pt x="1305" y="91"/>
                  <a:pt x="1305" y="91"/>
                  <a:pt x="1305" y="91"/>
                </a:cubicBezTo>
                <a:cubicBezTo>
                  <a:pt x="1304" y="92"/>
                  <a:pt x="1304" y="92"/>
                  <a:pt x="1304" y="92"/>
                </a:cubicBezTo>
                <a:cubicBezTo>
                  <a:pt x="1302" y="92"/>
                  <a:pt x="1302" y="92"/>
                  <a:pt x="1302" y="92"/>
                </a:cubicBezTo>
                <a:cubicBezTo>
                  <a:pt x="1301" y="92"/>
                  <a:pt x="1301" y="92"/>
                  <a:pt x="1301" y="92"/>
                </a:cubicBezTo>
                <a:cubicBezTo>
                  <a:pt x="1301" y="91"/>
                  <a:pt x="1301" y="91"/>
                  <a:pt x="1301" y="91"/>
                </a:cubicBezTo>
                <a:cubicBezTo>
                  <a:pt x="1302" y="91"/>
                  <a:pt x="1302" y="91"/>
                  <a:pt x="1302" y="91"/>
                </a:cubicBezTo>
                <a:cubicBezTo>
                  <a:pt x="1303" y="91"/>
                  <a:pt x="1303" y="91"/>
                  <a:pt x="1303" y="91"/>
                </a:cubicBezTo>
                <a:cubicBezTo>
                  <a:pt x="1304" y="91"/>
                  <a:pt x="1304" y="91"/>
                  <a:pt x="1304" y="91"/>
                </a:cubicBezTo>
                <a:cubicBezTo>
                  <a:pt x="1305" y="90"/>
                  <a:pt x="1305" y="90"/>
                  <a:pt x="1305" y="90"/>
                </a:cubicBezTo>
                <a:cubicBezTo>
                  <a:pt x="1306" y="90"/>
                  <a:pt x="1306" y="90"/>
                  <a:pt x="1306" y="90"/>
                </a:cubicBezTo>
                <a:cubicBezTo>
                  <a:pt x="1307" y="91"/>
                  <a:pt x="1307" y="91"/>
                  <a:pt x="1307" y="91"/>
                </a:cubicBezTo>
                <a:cubicBezTo>
                  <a:pt x="1308" y="93"/>
                  <a:pt x="1308" y="93"/>
                  <a:pt x="1308" y="93"/>
                </a:cubicBezTo>
                <a:cubicBezTo>
                  <a:pt x="1310" y="93"/>
                  <a:pt x="1310" y="93"/>
                  <a:pt x="1310" y="93"/>
                </a:cubicBezTo>
                <a:cubicBezTo>
                  <a:pt x="1311" y="92"/>
                  <a:pt x="1311" y="92"/>
                  <a:pt x="1311" y="92"/>
                </a:cubicBezTo>
                <a:cubicBezTo>
                  <a:pt x="1313" y="91"/>
                  <a:pt x="1313" y="91"/>
                  <a:pt x="1313" y="91"/>
                </a:cubicBezTo>
                <a:cubicBezTo>
                  <a:pt x="1314" y="91"/>
                  <a:pt x="1314" y="91"/>
                  <a:pt x="1314" y="91"/>
                </a:cubicBezTo>
                <a:cubicBezTo>
                  <a:pt x="1316" y="91"/>
                  <a:pt x="1316" y="91"/>
                  <a:pt x="1316" y="91"/>
                </a:cubicBezTo>
                <a:cubicBezTo>
                  <a:pt x="1317" y="90"/>
                  <a:pt x="1317" y="90"/>
                  <a:pt x="1317" y="90"/>
                </a:cubicBezTo>
                <a:cubicBezTo>
                  <a:pt x="1318" y="89"/>
                  <a:pt x="1318" y="89"/>
                  <a:pt x="1318" y="89"/>
                </a:cubicBezTo>
                <a:cubicBezTo>
                  <a:pt x="1318" y="88"/>
                  <a:pt x="1318" y="88"/>
                  <a:pt x="1318" y="88"/>
                </a:cubicBezTo>
                <a:cubicBezTo>
                  <a:pt x="1318" y="87"/>
                  <a:pt x="1318" y="87"/>
                  <a:pt x="1318" y="87"/>
                </a:cubicBezTo>
                <a:cubicBezTo>
                  <a:pt x="1317" y="86"/>
                  <a:pt x="1317" y="86"/>
                  <a:pt x="1317" y="86"/>
                </a:cubicBezTo>
                <a:cubicBezTo>
                  <a:pt x="1314" y="86"/>
                  <a:pt x="1314" y="86"/>
                  <a:pt x="1314" y="86"/>
                </a:cubicBezTo>
                <a:cubicBezTo>
                  <a:pt x="1313" y="85"/>
                  <a:pt x="1313" y="85"/>
                  <a:pt x="1313" y="85"/>
                </a:cubicBezTo>
                <a:cubicBezTo>
                  <a:pt x="1312" y="84"/>
                  <a:pt x="1312" y="84"/>
                  <a:pt x="1312" y="84"/>
                </a:cubicBezTo>
                <a:cubicBezTo>
                  <a:pt x="1311" y="84"/>
                  <a:pt x="1311" y="84"/>
                  <a:pt x="1311" y="84"/>
                </a:cubicBezTo>
                <a:cubicBezTo>
                  <a:pt x="1309" y="84"/>
                  <a:pt x="1309" y="84"/>
                  <a:pt x="1309" y="84"/>
                </a:cubicBezTo>
                <a:cubicBezTo>
                  <a:pt x="1308" y="84"/>
                  <a:pt x="1308" y="84"/>
                  <a:pt x="1308" y="84"/>
                </a:cubicBezTo>
                <a:cubicBezTo>
                  <a:pt x="1307" y="85"/>
                  <a:pt x="1307" y="85"/>
                  <a:pt x="1307" y="85"/>
                </a:cubicBezTo>
                <a:cubicBezTo>
                  <a:pt x="1306" y="86"/>
                  <a:pt x="1306" y="86"/>
                  <a:pt x="1306" y="86"/>
                </a:cubicBezTo>
                <a:cubicBezTo>
                  <a:pt x="1306" y="86"/>
                  <a:pt x="1305" y="86"/>
                  <a:pt x="1305" y="86"/>
                </a:cubicBezTo>
                <a:cubicBezTo>
                  <a:pt x="1305" y="85"/>
                  <a:pt x="1303" y="85"/>
                  <a:pt x="1303" y="85"/>
                </a:cubicBezTo>
                <a:cubicBezTo>
                  <a:pt x="1301" y="85"/>
                  <a:pt x="1301" y="85"/>
                  <a:pt x="1301" y="85"/>
                </a:cubicBezTo>
                <a:cubicBezTo>
                  <a:pt x="1301" y="86"/>
                  <a:pt x="1301" y="86"/>
                  <a:pt x="1301" y="86"/>
                </a:cubicBezTo>
                <a:cubicBezTo>
                  <a:pt x="1301" y="87"/>
                  <a:pt x="1301" y="87"/>
                  <a:pt x="1301" y="87"/>
                </a:cubicBezTo>
                <a:cubicBezTo>
                  <a:pt x="1300" y="87"/>
                  <a:pt x="1300" y="87"/>
                  <a:pt x="1300" y="87"/>
                </a:cubicBezTo>
                <a:cubicBezTo>
                  <a:pt x="1299" y="86"/>
                  <a:pt x="1299" y="86"/>
                  <a:pt x="1299" y="86"/>
                </a:cubicBezTo>
                <a:cubicBezTo>
                  <a:pt x="1298" y="86"/>
                  <a:pt x="1298" y="86"/>
                  <a:pt x="1298" y="86"/>
                </a:cubicBezTo>
                <a:cubicBezTo>
                  <a:pt x="1298" y="85"/>
                  <a:pt x="1298" y="85"/>
                  <a:pt x="1298" y="85"/>
                </a:cubicBezTo>
                <a:cubicBezTo>
                  <a:pt x="1299" y="84"/>
                  <a:pt x="1299" y="84"/>
                  <a:pt x="1299" y="84"/>
                </a:cubicBezTo>
                <a:cubicBezTo>
                  <a:pt x="1301" y="83"/>
                  <a:pt x="1301" y="83"/>
                  <a:pt x="1301" y="83"/>
                </a:cubicBezTo>
                <a:cubicBezTo>
                  <a:pt x="1303" y="84"/>
                  <a:pt x="1303" y="84"/>
                  <a:pt x="1303" y="84"/>
                </a:cubicBezTo>
                <a:cubicBezTo>
                  <a:pt x="1306" y="84"/>
                  <a:pt x="1306" y="84"/>
                  <a:pt x="1306" y="84"/>
                </a:cubicBezTo>
                <a:cubicBezTo>
                  <a:pt x="1307" y="83"/>
                  <a:pt x="1307" y="83"/>
                  <a:pt x="1307" y="83"/>
                </a:cubicBezTo>
                <a:cubicBezTo>
                  <a:pt x="1307" y="82"/>
                  <a:pt x="1307" y="82"/>
                  <a:pt x="1307" y="82"/>
                </a:cubicBezTo>
                <a:cubicBezTo>
                  <a:pt x="1306" y="81"/>
                  <a:pt x="1306" y="81"/>
                  <a:pt x="1306" y="81"/>
                </a:cubicBezTo>
                <a:cubicBezTo>
                  <a:pt x="1304" y="79"/>
                  <a:pt x="1304" y="79"/>
                  <a:pt x="1304" y="79"/>
                </a:cubicBezTo>
                <a:cubicBezTo>
                  <a:pt x="1302" y="78"/>
                  <a:pt x="1302" y="78"/>
                  <a:pt x="1302" y="78"/>
                </a:cubicBezTo>
                <a:cubicBezTo>
                  <a:pt x="1302" y="77"/>
                  <a:pt x="1302" y="77"/>
                  <a:pt x="1302" y="77"/>
                </a:cubicBezTo>
                <a:cubicBezTo>
                  <a:pt x="1302" y="75"/>
                  <a:pt x="1302" y="75"/>
                  <a:pt x="1302" y="75"/>
                </a:cubicBezTo>
                <a:cubicBezTo>
                  <a:pt x="1302" y="75"/>
                  <a:pt x="1302" y="75"/>
                  <a:pt x="1302" y="75"/>
                </a:cubicBezTo>
                <a:cubicBezTo>
                  <a:pt x="1303" y="75"/>
                  <a:pt x="1303" y="75"/>
                  <a:pt x="1303" y="75"/>
                </a:cubicBezTo>
                <a:cubicBezTo>
                  <a:pt x="1303" y="76"/>
                  <a:pt x="1303" y="76"/>
                  <a:pt x="1303" y="76"/>
                </a:cubicBezTo>
                <a:cubicBezTo>
                  <a:pt x="1303" y="77"/>
                  <a:pt x="1303" y="77"/>
                  <a:pt x="1303" y="77"/>
                </a:cubicBezTo>
                <a:cubicBezTo>
                  <a:pt x="1304" y="78"/>
                  <a:pt x="1304" y="78"/>
                  <a:pt x="1304" y="78"/>
                </a:cubicBezTo>
                <a:cubicBezTo>
                  <a:pt x="1307" y="80"/>
                  <a:pt x="1307" y="80"/>
                  <a:pt x="1307" y="80"/>
                </a:cubicBezTo>
                <a:cubicBezTo>
                  <a:pt x="1307" y="81"/>
                  <a:pt x="1307" y="81"/>
                  <a:pt x="1307" y="81"/>
                </a:cubicBezTo>
                <a:cubicBezTo>
                  <a:pt x="1308" y="81"/>
                  <a:pt x="1308" y="81"/>
                  <a:pt x="1308" y="81"/>
                </a:cubicBezTo>
                <a:cubicBezTo>
                  <a:pt x="1309" y="81"/>
                  <a:pt x="1309" y="81"/>
                  <a:pt x="1309" y="81"/>
                </a:cubicBezTo>
                <a:cubicBezTo>
                  <a:pt x="1310" y="82"/>
                  <a:pt x="1310" y="82"/>
                  <a:pt x="1310" y="82"/>
                </a:cubicBezTo>
                <a:cubicBezTo>
                  <a:pt x="1312" y="83"/>
                  <a:pt x="1312" y="83"/>
                  <a:pt x="1312" y="83"/>
                </a:cubicBezTo>
                <a:cubicBezTo>
                  <a:pt x="1313" y="82"/>
                  <a:pt x="1313" y="82"/>
                  <a:pt x="1313" y="82"/>
                </a:cubicBezTo>
                <a:cubicBezTo>
                  <a:pt x="1315" y="81"/>
                  <a:pt x="1315" y="81"/>
                  <a:pt x="1315" y="81"/>
                </a:cubicBezTo>
                <a:cubicBezTo>
                  <a:pt x="1316" y="81"/>
                  <a:pt x="1316" y="81"/>
                  <a:pt x="1316" y="81"/>
                </a:cubicBezTo>
                <a:cubicBezTo>
                  <a:pt x="1317" y="80"/>
                  <a:pt x="1317" y="80"/>
                  <a:pt x="1317" y="80"/>
                </a:cubicBezTo>
                <a:cubicBezTo>
                  <a:pt x="1318" y="79"/>
                  <a:pt x="1318" y="79"/>
                  <a:pt x="1318" y="79"/>
                </a:cubicBezTo>
                <a:cubicBezTo>
                  <a:pt x="1320" y="78"/>
                  <a:pt x="1320" y="78"/>
                  <a:pt x="1320" y="78"/>
                </a:cubicBezTo>
                <a:cubicBezTo>
                  <a:pt x="1321" y="78"/>
                  <a:pt x="1321" y="78"/>
                  <a:pt x="1321" y="78"/>
                </a:cubicBezTo>
                <a:cubicBezTo>
                  <a:pt x="1321" y="77"/>
                  <a:pt x="1321" y="77"/>
                  <a:pt x="1321" y="77"/>
                </a:cubicBezTo>
                <a:cubicBezTo>
                  <a:pt x="1320" y="76"/>
                  <a:pt x="1320" y="76"/>
                  <a:pt x="1320" y="76"/>
                </a:cubicBezTo>
                <a:cubicBezTo>
                  <a:pt x="1319" y="75"/>
                  <a:pt x="1319" y="75"/>
                  <a:pt x="1319" y="75"/>
                </a:cubicBezTo>
                <a:cubicBezTo>
                  <a:pt x="1319" y="74"/>
                  <a:pt x="1319" y="74"/>
                  <a:pt x="1319" y="74"/>
                </a:cubicBezTo>
                <a:cubicBezTo>
                  <a:pt x="1317" y="70"/>
                  <a:pt x="1317" y="70"/>
                  <a:pt x="1317" y="70"/>
                </a:cubicBezTo>
                <a:cubicBezTo>
                  <a:pt x="1315" y="69"/>
                  <a:pt x="1315" y="69"/>
                  <a:pt x="1315" y="69"/>
                </a:cubicBezTo>
                <a:cubicBezTo>
                  <a:pt x="1315" y="68"/>
                  <a:pt x="1315" y="68"/>
                  <a:pt x="1315" y="68"/>
                </a:cubicBezTo>
                <a:cubicBezTo>
                  <a:pt x="1315" y="68"/>
                  <a:pt x="1315" y="68"/>
                  <a:pt x="1315" y="68"/>
                </a:cubicBezTo>
                <a:cubicBezTo>
                  <a:pt x="1316" y="68"/>
                  <a:pt x="1316" y="68"/>
                  <a:pt x="1316" y="68"/>
                </a:cubicBezTo>
                <a:cubicBezTo>
                  <a:pt x="1317" y="68"/>
                  <a:pt x="1317" y="68"/>
                  <a:pt x="1317" y="68"/>
                </a:cubicBezTo>
                <a:cubicBezTo>
                  <a:pt x="1317" y="69"/>
                  <a:pt x="1317" y="69"/>
                  <a:pt x="1317" y="69"/>
                </a:cubicBezTo>
                <a:cubicBezTo>
                  <a:pt x="1318" y="70"/>
                  <a:pt x="1318" y="70"/>
                  <a:pt x="1318" y="70"/>
                </a:cubicBezTo>
                <a:cubicBezTo>
                  <a:pt x="1320" y="74"/>
                  <a:pt x="1320" y="74"/>
                  <a:pt x="1320" y="74"/>
                </a:cubicBezTo>
                <a:cubicBezTo>
                  <a:pt x="1323" y="78"/>
                  <a:pt x="1323" y="78"/>
                  <a:pt x="1323" y="78"/>
                </a:cubicBezTo>
                <a:cubicBezTo>
                  <a:pt x="1324" y="78"/>
                  <a:pt x="1324" y="78"/>
                  <a:pt x="1324" y="78"/>
                </a:cubicBezTo>
                <a:cubicBezTo>
                  <a:pt x="1324" y="77"/>
                  <a:pt x="1324" y="77"/>
                  <a:pt x="1324" y="77"/>
                </a:cubicBezTo>
                <a:cubicBezTo>
                  <a:pt x="1324" y="76"/>
                  <a:pt x="1324" y="76"/>
                  <a:pt x="1324" y="76"/>
                </a:cubicBezTo>
                <a:cubicBezTo>
                  <a:pt x="1324" y="73"/>
                  <a:pt x="1324" y="73"/>
                  <a:pt x="1324" y="73"/>
                </a:cubicBezTo>
                <a:cubicBezTo>
                  <a:pt x="1324" y="71"/>
                  <a:pt x="1324" y="71"/>
                  <a:pt x="1324" y="71"/>
                </a:cubicBezTo>
                <a:cubicBezTo>
                  <a:pt x="1325" y="70"/>
                  <a:pt x="1325" y="70"/>
                  <a:pt x="1325" y="70"/>
                </a:cubicBezTo>
                <a:cubicBezTo>
                  <a:pt x="1326" y="70"/>
                  <a:pt x="1326" y="70"/>
                  <a:pt x="1326" y="70"/>
                </a:cubicBezTo>
                <a:cubicBezTo>
                  <a:pt x="1327" y="71"/>
                  <a:pt x="1327" y="71"/>
                  <a:pt x="1327" y="71"/>
                </a:cubicBezTo>
                <a:cubicBezTo>
                  <a:pt x="1327" y="72"/>
                  <a:pt x="1327" y="72"/>
                  <a:pt x="1327" y="72"/>
                </a:cubicBezTo>
                <a:cubicBezTo>
                  <a:pt x="1327" y="73"/>
                  <a:pt x="1327" y="73"/>
                  <a:pt x="1327" y="73"/>
                </a:cubicBezTo>
                <a:cubicBezTo>
                  <a:pt x="1328" y="73"/>
                  <a:pt x="1328" y="73"/>
                  <a:pt x="1328" y="73"/>
                </a:cubicBezTo>
                <a:cubicBezTo>
                  <a:pt x="1332" y="74"/>
                  <a:pt x="1332" y="74"/>
                  <a:pt x="1332" y="74"/>
                </a:cubicBezTo>
                <a:cubicBezTo>
                  <a:pt x="1335" y="76"/>
                  <a:pt x="1335" y="76"/>
                  <a:pt x="1335" y="76"/>
                </a:cubicBezTo>
                <a:cubicBezTo>
                  <a:pt x="1336" y="77"/>
                  <a:pt x="1336" y="77"/>
                  <a:pt x="1336" y="77"/>
                </a:cubicBezTo>
                <a:cubicBezTo>
                  <a:pt x="1337" y="76"/>
                  <a:pt x="1337" y="76"/>
                  <a:pt x="1337" y="76"/>
                </a:cubicBezTo>
                <a:cubicBezTo>
                  <a:pt x="1338" y="76"/>
                  <a:pt x="1338" y="76"/>
                  <a:pt x="1338" y="76"/>
                </a:cubicBezTo>
                <a:cubicBezTo>
                  <a:pt x="1339" y="77"/>
                  <a:pt x="1339" y="77"/>
                  <a:pt x="1339" y="77"/>
                </a:cubicBezTo>
                <a:cubicBezTo>
                  <a:pt x="1338" y="77"/>
                  <a:pt x="1338" y="77"/>
                  <a:pt x="1338" y="77"/>
                </a:cubicBezTo>
                <a:cubicBezTo>
                  <a:pt x="1336" y="78"/>
                  <a:pt x="1336" y="78"/>
                  <a:pt x="1336" y="78"/>
                </a:cubicBezTo>
                <a:cubicBezTo>
                  <a:pt x="1335" y="78"/>
                  <a:pt x="1335" y="78"/>
                  <a:pt x="1335" y="78"/>
                </a:cubicBezTo>
                <a:cubicBezTo>
                  <a:pt x="1333" y="77"/>
                  <a:pt x="1333" y="77"/>
                  <a:pt x="1333" y="77"/>
                </a:cubicBezTo>
                <a:cubicBezTo>
                  <a:pt x="1330" y="75"/>
                  <a:pt x="1330" y="75"/>
                  <a:pt x="1330" y="75"/>
                </a:cubicBezTo>
                <a:cubicBezTo>
                  <a:pt x="1329" y="74"/>
                  <a:pt x="1329" y="74"/>
                  <a:pt x="1329" y="74"/>
                </a:cubicBezTo>
                <a:cubicBezTo>
                  <a:pt x="1328" y="74"/>
                  <a:pt x="1328" y="74"/>
                  <a:pt x="1328" y="74"/>
                </a:cubicBezTo>
                <a:cubicBezTo>
                  <a:pt x="1327" y="74"/>
                  <a:pt x="1327" y="74"/>
                  <a:pt x="1327" y="74"/>
                </a:cubicBezTo>
                <a:cubicBezTo>
                  <a:pt x="1327" y="75"/>
                  <a:pt x="1327" y="75"/>
                  <a:pt x="1327" y="75"/>
                </a:cubicBezTo>
                <a:cubicBezTo>
                  <a:pt x="1327" y="76"/>
                  <a:pt x="1327" y="76"/>
                  <a:pt x="1327" y="76"/>
                </a:cubicBezTo>
                <a:cubicBezTo>
                  <a:pt x="1327" y="77"/>
                  <a:pt x="1327" y="77"/>
                  <a:pt x="1327" y="77"/>
                </a:cubicBezTo>
                <a:cubicBezTo>
                  <a:pt x="1331" y="81"/>
                  <a:pt x="1331" y="81"/>
                  <a:pt x="1331" y="81"/>
                </a:cubicBezTo>
                <a:cubicBezTo>
                  <a:pt x="1333" y="83"/>
                  <a:pt x="1333" y="83"/>
                  <a:pt x="1333" y="83"/>
                </a:cubicBezTo>
                <a:cubicBezTo>
                  <a:pt x="1336" y="84"/>
                  <a:pt x="1336" y="84"/>
                  <a:pt x="1336" y="84"/>
                </a:cubicBezTo>
                <a:cubicBezTo>
                  <a:pt x="1337" y="86"/>
                  <a:pt x="1337" y="86"/>
                  <a:pt x="1337" y="86"/>
                </a:cubicBezTo>
                <a:cubicBezTo>
                  <a:pt x="1339" y="86"/>
                  <a:pt x="1339" y="86"/>
                  <a:pt x="1339" y="86"/>
                </a:cubicBezTo>
                <a:cubicBezTo>
                  <a:pt x="1340" y="86"/>
                  <a:pt x="1340" y="86"/>
                  <a:pt x="1340" y="86"/>
                </a:cubicBezTo>
                <a:cubicBezTo>
                  <a:pt x="1340" y="85"/>
                  <a:pt x="1340" y="85"/>
                  <a:pt x="1340" y="85"/>
                </a:cubicBezTo>
                <a:cubicBezTo>
                  <a:pt x="1341" y="83"/>
                  <a:pt x="1341" y="83"/>
                  <a:pt x="1341" y="83"/>
                </a:cubicBezTo>
                <a:cubicBezTo>
                  <a:pt x="1342" y="83"/>
                  <a:pt x="1342" y="83"/>
                  <a:pt x="1342" y="83"/>
                </a:cubicBezTo>
                <a:cubicBezTo>
                  <a:pt x="1343" y="83"/>
                  <a:pt x="1343" y="83"/>
                  <a:pt x="1343" y="83"/>
                </a:cubicBezTo>
                <a:cubicBezTo>
                  <a:pt x="1344" y="82"/>
                  <a:pt x="1344" y="82"/>
                  <a:pt x="1344" y="82"/>
                </a:cubicBezTo>
                <a:cubicBezTo>
                  <a:pt x="1344" y="81"/>
                  <a:pt x="1344" y="81"/>
                  <a:pt x="1344" y="81"/>
                </a:cubicBezTo>
                <a:cubicBezTo>
                  <a:pt x="1345" y="80"/>
                  <a:pt x="1345" y="80"/>
                  <a:pt x="1345" y="80"/>
                </a:cubicBezTo>
                <a:cubicBezTo>
                  <a:pt x="1346" y="80"/>
                  <a:pt x="1346" y="80"/>
                  <a:pt x="1346" y="80"/>
                </a:cubicBezTo>
                <a:cubicBezTo>
                  <a:pt x="1347" y="81"/>
                  <a:pt x="1347" y="81"/>
                  <a:pt x="1347" y="81"/>
                </a:cubicBezTo>
                <a:cubicBezTo>
                  <a:pt x="1349" y="81"/>
                  <a:pt x="1349" y="81"/>
                  <a:pt x="1349" y="81"/>
                </a:cubicBezTo>
                <a:cubicBezTo>
                  <a:pt x="1351" y="81"/>
                  <a:pt x="1351" y="81"/>
                  <a:pt x="1351" y="81"/>
                </a:cubicBezTo>
                <a:cubicBezTo>
                  <a:pt x="1353" y="81"/>
                  <a:pt x="1353" y="81"/>
                  <a:pt x="1353" y="81"/>
                </a:cubicBezTo>
                <a:cubicBezTo>
                  <a:pt x="1353" y="80"/>
                  <a:pt x="1353" y="80"/>
                  <a:pt x="1353" y="80"/>
                </a:cubicBezTo>
                <a:cubicBezTo>
                  <a:pt x="1353" y="78"/>
                  <a:pt x="1353" y="78"/>
                  <a:pt x="1353" y="78"/>
                </a:cubicBezTo>
                <a:cubicBezTo>
                  <a:pt x="1353" y="76"/>
                  <a:pt x="1353" y="76"/>
                  <a:pt x="1353" y="76"/>
                </a:cubicBezTo>
                <a:cubicBezTo>
                  <a:pt x="1354" y="75"/>
                  <a:pt x="1354" y="75"/>
                  <a:pt x="1354" y="75"/>
                </a:cubicBezTo>
                <a:cubicBezTo>
                  <a:pt x="1355" y="72"/>
                  <a:pt x="1355" y="72"/>
                  <a:pt x="1355" y="72"/>
                </a:cubicBezTo>
                <a:cubicBezTo>
                  <a:pt x="1355" y="71"/>
                  <a:pt x="1355" y="71"/>
                  <a:pt x="1355" y="71"/>
                </a:cubicBezTo>
                <a:cubicBezTo>
                  <a:pt x="1355" y="70"/>
                  <a:pt x="1355" y="70"/>
                  <a:pt x="1355" y="70"/>
                </a:cubicBezTo>
                <a:cubicBezTo>
                  <a:pt x="1354" y="70"/>
                  <a:pt x="1354" y="70"/>
                  <a:pt x="1354" y="70"/>
                </a:cubicBezTo>
                <a:cubicBezTo>
                  <a:pt x="1352" y="70"/>
                  <a:pt x="1352" y="70"/>
                  <a:pt x="1352" y="70"/>
                </a:cubicBezTo>
                <a:cubicBezTo>
                  <a:pt x="1351" y="71"/>
                  <a:pt x="1351" y="71"/>
                  <a:pt x="1351" y="71"/>
                </a:cubicBezTo>
                <a:cubicBezTo>
                  <a:pt x="1351" y="70"/>
                  <a:pt x="1351" y="70"/>
                  <a:pt x="1351" y="70"/>
                </a:cubicBezTo>
                <a:cubicBezTo>
                  <a:pt x="1350" y="70"/>
                  <a:pt x="1350" y="70"/>
                  <a:pt x="1350" y="70"/>
                </a:cubicBezTo>
                <a:cubicBezTo>
                  <a:pt x="1349" y="71"/>
                  <a:pt x="1349" y="71"/>
                  <a:pt x="1349" y="71"/>
                </a:cubicBezTo>
                <a:cubicBezTo>
                  <a:pt x="1348" y="70"/>
                  <a:pt x="1348" y="70"/>
                  <a:pt x="1348" y="70"/>
                </a:cubicBezTo>
                <a:cubicBezTo>
                  <a:pt x="1347" y="69"/>
                  <a:pt x="1347" y="69"/>
                  <a:pt x="1347" y="69"/>
                </a:cubicBezTo>
                <a:cubicBezTo>
                  <a:pt x="1346" y="68"/>
                  <a:pt x="1346" y="68"/>
                  <a:pt x="1346" y="68"/>
                </a:cubicBezTo>
                <a:cubicBezTo>
                  <a:pt x="1346" y="67"/>
                  <a:pt x="1346" y="67"/>
                  <a:pt x="1346" y="67"/>
                </a:cubicBezTo>
                <a:cubicBezTo>
                  <a:pt x="1345" y="66"/>
                  <a:pt x="1345" y="66"/>
                  <a:pt x="1345" y="66"/>
                </a:cubicBezTo>
                <a:cubicBezTo>
                  <a:pt x="1344" y="68"/>
                  <a:pt x="1344" y="68"/>
                  <a:pt x="1344" y="68"/>
                </a:cubicBezTo>
                <a:cubicBezTo>
                  <a:pt x="1344" y="70"/>
                  <a:pt x="1344" y="70"/>
                  <a:pt x="1344" y="70"/>
                </a:cubicBezTo>
                <a:cubicBezTo>
                  <a:pt x="1345" y="70"/>
                  <a:pt x="1345" y="70"/>
                  <a:pt x="1345" y="70"/>
                </a:cubicBezTo>
                <a:cubicBezTo>
                  <a:pt x="1345" y="72"/>
                  <a:pt x="1345" y="72"/>
                  <a:pt x="1345" y="72"/>
                </a:cubicBezTo>
                <a:cubicBezTo>
                  <a:pt x="1344" y="73"/>
                  <a:pt x="1344" y="73"/>
                  <a:pt x="1344" y="73"/>
                </a:cubicBezTo>
                <a:cubicBezTo>
                  <a:pt x="1344" y="75"/>
                  <a:pt x="1344" y="75"/>
                  <a:pt x="1344" y="75"/>
                </a:cubicBezTo>
                <a:cubicBezTo>
                  <a:pt x="1344" y="74"/>
                  <a:pt x="1344" y="74"/>
                  <a:pt x="1344" y="74"/>
                </a:cubicBezTo>
                <a:cubicBezTo>
                  <a:pt x="1344" y="71"/>
                  <a:pt x="1344" y="71"/>
                  <a:pt x="1344" y="71"/>
                </a:cubicBezTo>
                <a:cubicBezTo>
                  <a:pt x="1344" y="70"/>
                  <a:pt x="1344" y="70"/>
                  <a:pt x="1344" y="70"/>
                </a:cubicBezTo>
                <a:cubicBezTo>
                  <a:pt x="1343" y="69"/>
                  <a:pt x="1343" y="69"/>
                  <a:pt x="1343" y="69"/>
                </a:cubicBezTo>
                <a:cubicBezTo>
                  <a:pt x="1342" y="67"/>
                  <a:pt x="1342" y="67"/>
                  <a:pt x="1342" y="67"/>
                </a:cubicBezTo>
                <a:cubicBezTo>
                  <a:pt x="1341" y="66"/>
                  <a:pt x="1341" y="66"/>
                  <a:pt x="1341" y="66"/>
                </a:cubicBezTo>
                <a:cubicBezTo>
                  <a:pt x="1340" y="65"/>
                  <a:pt x="1340" y="65"/>
                  <a:pt x="1340" y="65"/>
                </a:cubicBezTo>
                <a:cubicBezTo>
                  <a:pt x="1341" y="65"/>
                  <a:pt x="1341" y="65"/>
                  <a:pt x="1341" y="65"/>
                </a:cubicBezTo>
                <a:cubicBezTo>
                  <a:pt x="1342" y="64"/>
                  <a:pt x="1342" y="64"/>
                  <a:pt x="1342" y="64"/>
                </a:cubicBezTo>
                <a:cubicBezTo>
                  <a:pt x="1343" y="62"/>
                  <a:pt x="1343" y="62"/>
                  <a:pt x="1343" y="62"/>
                </a:cubicBezTo>
                <a:cubicBezTo>
                  <a:pt x="1343" y="61"/>
                  <a:pt x="1343" y="61"/>
                  <a:pt x="1343" y="61"/>
                </a:cubicBezTo>
                <a:cubicBezTo>
                  <a:pt x="1343" y="60"/>
                  <a:pt x="1343" y="60"/>
                  <a:pt x="1343" y="60"/>
                </a:cubicBezTo>
                <a:cubicBezTo>
                  <a:pt x="1341" y="60"/>
                  <a:pt x="1341" y="60"/>
                  <a:pt x="1341" y="60"/>
                </a:cubicBezTo>
                <a:cubicBezTo>
                  <a:pt x="1342" y="59"/>
                  <a:pt x="1342" y="59"/>
                  <a:pt x="1342" y="59"/>
                </a:cubicBezTo>
                <a:cubicBezTo>
                  <a:pt x="1344" y="59"/>
                  <a:pt x="1344" y="59"/>
                  <a:pt x="1344" y="59"/>
                </a:cubicBezTo>
                <a:cubicBezTo>
                  <a:pt x="1345" y="59"/>
                  <a:pt x="1345" y="59"/>
                  <a:pt x="1345" y="59"/>
                </a:cubicBezTo>
                <a:cubicBezTo>
                  <a:pt x="1346" y="57"/>
                  <a:pt x="1346" y="57"/>
                  <a:pt x="1346" y="57"/>
                </a:cubicBezTo>
                <a:cubicBezTo>
                  <a:pt x="1345" y="55"/>
                  <a:pt x="1345" y="55"/>
                  <a:pt x="1345" y="55"/>
                </a:cubicBezTo>
                <a:cubicBezTo>
                  <a:pt x="1345" y="54"/>
                  <a:pt x="1345" y="54"/>
                  <a:pt x="1345" y="54"/>
                </a:cubicBezTo>
                <a:cubicBezTo>
                  <a:pt x="1345" y="53"/>
                  <a:pt x="1345" y="53"/>
                  <a:pt x="1345" y="53"/>
                </a:cubicBezTo>
                <a:cubicBezTo>
                  <a:pt x="1345" y="53"/>
                  <a:pt x="1345" y="53"/>
                  <a:pt x="1345" y="53"/>
                </a:cubicBezTo>
                <a:cubicBezTo>
                  <a:pt x="1347" y="54"/>
                  <a:pt x="1347" y="54"/>
                  <a:pt x="1347" y="54"/>
                </a:cubicBezTo>
                <a:cubicBezTo>
                  <a:pt x="1347" y="56"/>
                  <a:pt x="1347" y="56"/>
                  <a:pt x="1347" y="56"/>
                </a:cubicBezTo>
                <a:cubicBezTo>
                  <a:pt x="1348" y="56"/>
                  <a:pt x="1348" y="56"/>
                  <a:pt x="1348" y="56"/>
                </a:cubicBezTo>
                <a:cubicBezTo>
                  <a:pt x="1349" y="56"/>
                  <a:pt x="1349" y="56"/>
                  <a:pt x="1349" y="56"/>
                </a:cubicBezTo>
                <a:cubicBezTo>
                  <a:pt x="1351" y="55"/>
                  <a:pt x="1351" y="55"/>
                  <a:pt x="1351" y="55"/>
                </a:cubicBezTo>
                <a:cubicBezTo>
                  <a:pt x="1352" y="56"/>
                  <a:pt x="1352" y="56"/>
                  <a:pt x="1352" y="56"/>
                </a:cubicBezTo>
                <a:cubicBezTo>
                  <a:pt x="1354" y="57"/>
                  <a:pt x="1354" y="57"/>
                  <a:pt x="1354" y="57"/>
                </a:cubicBezTo>
                <a:cubicBezTo>
                  <a:pt x="1355" y="57"/>
                  <a:pt x="1355" y="57"/>
                  <a:pt x="1355" y="57"/>
                </a:cubicBezTo>
                <a:cubicBezTo>
                  <a:pt x="1357" y="59"/>
                  <a:pt x="1357" y="59"/>
                  <a:pt x="1357" y="59"/>
                </a:cubicBezTo>
                <a:cubicBezTo>
                  <a:pt x="1357" y="60"/>
                  <a:pt x="1357" y="60"/>
                  <a:pt x="1357" y="60"/>
                </a:cubicBezTo>
                <a:cubicBezTo>
                  <a:pt x="1358" y="62"/>
                  <a:pt x="1358" y="62"/>
                  <a:pt x="1358" y="62"/>
                </a:cubicBezTo>
                <a:cubicBezTo>
                  <a:pt x="1359" y="63"/>
                  <a:pt x="1359" y="63"/>
                  <a:pt x="1359" y="63"/>
                </a:cubicBezTo>
                <a:cubicBezTo>
                  <a:pt x="1359" y="64"/>
                  <a:pt x="1359" y="64"/>
                  <a:pt x="1359" y="64"/>
                </a:cubicBezTo>
                <a:cubicBezTo>
                  <a:pt x="1360" y="64"/>
                  <a:pt x="1360" y="64"/>
                  <a:pt x="1360" y="64"/>
                </a:cubicBezTo>
                <a:cubicBezTo>
                  <a:pt x="1363" y="63"/>
                  <a:pt x="1363" y="63"/>
                  <a:pt x="1363" y="63"/>
                </a:cubicBezTo>
                <a:cubicBezTo>
                  <a:pt x="1364" y="60"/>
                  <a:pt x="1364" y="60"/>
                  <a:pt x="1364" y="60"/>
                </a:cubicBezTo>
                <a:cubicBezTo>
                  <a:pt x="1365" y="58"/>
                  <a:pt x="1365" y="58"/>
                  <a:pt x="1365" y="58"/>
                </a:cubicBezTo>
                <a:cubicBezTo>
                  <a:pt x="1364" y="57"/>
                  <a:pt x="1364" y="57"/>
                  <a:pt x="1364" y="57"/>
                </a:cubicBezTo>
                <a:cubicBezTo>
                  <a:pt x="1364" y="56"/>
                  <a:pt x="1364" y="56"/>
                  <a:pt x="1364" y="56"/>
                </a:cubicBezTo>
                <a:cubicBezTo>
                  <a:pt x="1365" y="55"/>
                  <a:pt x="1365" y="55"/>
                  <a:pt x="1365" y="55"/>
                </a:cubicBezTo>
                <a:cubicBezTo>
                  <a:pt x="1365" y="54"/>
                  <a:pt x="1365" y="54"/>
                  <a:pt x="1365" y="54"/>
                </a:cubicBezTo>
                <a:cubicBezTo>
                  <a:pt x="1363" y="54"/>
                  <a:pt x="1363" y="54"/>
                  <a:pt x="1363" y="54"/>
                </a:cubicBezTo>
                <a:cubicBezTo>
                  <a:pt x="1361" y="54"/>
                  <a:pt x="1361" y="54"/>
                  <a:pt x="1361" y="54"/>
                </a:cubicBezTo>
                <a:cubicBezTo>
                  <a:pt x="1361" y="55"/>
                  <a:pt x="1361" y="55"/>
                  <a:pt x="1361" y="55"/>
                </a:cubicBezTo>
                <a:cubicBezTo>
                  <a:pt x="1359" y="54"/>
                  <a:pt x="1359" y="54"/>
                  <a:pt x="1359" y="54"/>
                </a:cubicBezTo>
                <a:cubicBezTo>
                  <a:pt x="1357" y="52"/>
                  <a:pt x="1357" y="52"/>
                  <a:pt x="1357" y="52"/>
                </a:cubicBezTo>
                <a:cubicBezTo>
                  <a:pt x="1355" y="52"/>
                  <a:pt x="1355" y="52"/>
                  <a:pt x="1355" y="52"/>
                </a:cubicBezTo>
                <a:cubicBezTo>
                  <a:pt x="1354" y="52"/>
                  <a:pt x="1354" y="52"/>
                  <a:pt x="1354" y="52"/>
                </a:cubicBezTo>
                <a:cubicBezTo>
                  <a:pt x="1353" y="51"/>
                  <a:pt x="1353" y="51"/>
                  <a:pt x="1353" y="51"/>
                </a:cubicBezTo>
                <a:cubicBezTo>
                  <a:pt x="1353" y="51"/>
                  <a:pt x="1353" y="51"/>
                  <a:pt x="1353" y="51"/>
                </a:cubicBezTo>
                <a:cubicBezTo>
                  <a:pt x="1354" y="51"/>
                  <a:pt x="1354" y="51"/>
                  <a:pt x="1354" y="51"/>
                </a:cubicBezTo>
                <a:cubicBezTo>
                  <a:pt x="1355" y="49"/>
                  <a:pt x="1355" y="49"/>
                  <a:pt x="1355" y="49"/>
                </a:cubicBezTo>
                <a:cubicBezTo>
                  <a:pt x="1355" y="46"/>
                  <a:pt x="1355" y="46"/>
                  <a:pt x="1355" y="46"/>
                </a:cubicBezTo>
                <a:cubicBezTo>
                  <a:pt x="1355" y="45"/>
                  <a:pt x="1355" y="45"/>
                  <a:pt x="1355" y="45"/>
                </a:cubicBezTo>
                <a:cubicBezTo>
                  <a:pt x="1356" y="44"/>
                  <a:pt x="1356" y="44"/>
                  <a:pt x="1356" y="44"/>
                </a:cubicBezTo>
                <a:cubicBezTo>
                  <a:pt x="1353" y="43"/>
                  <a:pt x="1353" y="43"/>
                  <a:pt x="1353" y="43"/>
                </a:cubicBezTo>
                <a:cubicBezTo>
                  <a:pt x="1352" y="43"/>
                  <a:pt x="1352" y="43"/>
                  <a:pt x="1352" y="43"/>
                </a:cubicBezTo>
                <a:cubicBezTo>
                  <a:pt x="1351" y="45"/>
                  <a:pt x="1351" y="45"/>
                  <a:pt x="1351" y="45"/>
                </a:cubicBezTo>
                <a:cubicBezTo>
                  <a:pt x="1349" y="46"/>
                  <a:pt x="1349" y="46"/>
                  <a:pt x="1349" y="46"/>
                </a:cubicBezTo>
                <a:cubicBezTo>
                  <a:pt x="1347" y="45"/>
                  <a:pt x="1347" y="45"/>
                  <a:pt x="1347" y="45"/>
                </a:cubicBezTo>
                <a:cubicBezTo>
                  <a:pt x="1346" y="44"/>
                  <a:pt x="1346" y="44"/>
                  <a:pt x="1346" y="44"/>
                </a:cubicBezTo>
                <a:cubicBezTo>
                  <a:pt x="1346" y="42"/>
                  <a:pt x="1346" y="42"/>
                  <a:pt x="1346" y="42"/>
                </a:cubicBezTo>
                <a:cubicBezTo>
                  <a:pt x="1345" y="41"/>
                  <a:pt x="1345" y="41"/>
                  <a:pt x="1345" y="41"/>
                </a:cubicBezTo>
                <a:cubicBezTo>
                  <a:pt x="1345" y="40"/>
                  <a:pt x="1345" y="40"/>
                  <a:pt x="1345" y="40"/>
                </a:cubicBezTo>
                <a:cubicBezTo>
                  <a:pt x="1346" y="41"/>
                  <a:pt x="1346" y="41"/>
                  <a:pt x="1346" y="41"/>
                </a:cubicBezTo>
                <a:cubicBezTo>
                  <a:pt x="1347" y="42"/>
                  <a:pt x="1347" y="42"/>
                  <a:pt x="1347" y="42"/>
                </a:cubicBezTo>
                <a:cubicBezTo>
                  <a:pt x="1346" y="42"/>
                  <a:pt x="1346" y="42"/>
                  <a:pt x="1346" y="42"/>
                </a:cubicBezTo>
                <a:cubicBezTo>
                  <a:pt x="1347" y="44"/>
                  <a:pt x="1347" y="44"/>
                  <a:pt x="1347" y="44"/>
                </a:cubicBezTo>
                <a:cubicBezTo>
                  <a:pt x="1349" y="44"/>
                  <a:pt x="1349" y="44"/>
                  <a:pt x="1349" y="44"/>
                </a:cubicBezTo>
                <a:cubicBezTo>
                  <a:pt x="1350" y="44"/>
                  <a:pt x="1350" y="44"/>
                  <a:pt x="1350" y="44"/>
                </a:cubicBezTo>
                <a:cubicBezTo>
                  <a:pt x="1352" y="42"/>
                  <a:pt x="1352" y="42"/>
                  <a:pt x="1352" y="42"/>
                </a:cubicBezTo>
                <a:cubicBezTo>
                  <a:pt x="1353" y="42"/>
                  <a:pt x="1353" y="42"/>
                  <a:pt x="1353" y="42"/>
                </a:cubicBezTo>
                <a:cubicBezTo>
                  <a:pt x="1355" y="42"/>
                  <a:pt x="1355" y="42"/>
                  <a:pt x="1355" y="42"/>
                </a:cubicBezTo>
                <a:cubicBezTo>
                  <a:pt x="1356" y="42"/>
                  <a:pt x="1356" y="42"/>
                  <a:pt x="1356" y="42"/>
                </a:cubicBezTo>
                <a:cubicBezTo>
                  <a:pt x="1357" y="43"/>
                  <a:pt x="1357" y="43"/>
                  <a:pt x="1357" y="43"/>
                </a:cubicBezTo>
                <a:cubicBezTo>
                  <a:pt x="1357" y="42"/>
                  <a:pt x="1357" y="42"/>
                  <a:pt x="1357" y="42"/>
                </a:cubicBezTo>
                <a:cubicBezTo>
                  <a:pt x="1357" y="41"/>
                  <a:pt x="1357" y="41"/>
                  <a:pt x="1357" y="41"/>
                </a:cubicBezTo>
                <a:cubicBezTo>
                  <a:pt x="1353" y="37"/>
                  <a:pt x="1353" y="37"/>
                  <a:pt x="1353" y="37"/>
                </a:cubicBezTo>
                <a:cubicBezTo>
                  <a:pt x="1350" y="35"/>
                  <a:pt x="1350" y="35"/>
                  <a:pt x="1350" y="35"/>
                </a:cubicBezTo>
                <a:cubicBezTo>
                  <a:pt x="1348" y="35"/>
                  <a:pt x="1348" y="35"/>
                  <a:pt x="1348" y="35"/>
                </a:cubicBezTo>
                <a:cubicBezTo>
                  <a:pt x="1345" y="33"/>
                  <a:pt x="1345" y="33"/>
                  <a:pt x="1345" y="33"/>
                </a:cubicBezTo>
                <a:cubicBezTo>
                  <a:pt x="1343" y="31"/>
                  <a:pt x="1343" y="31"/>
                  <a:pt x="1343" y="31"/>
                </a:cubicBezTo>
                <a:cubicBezTo>
                  <a:pt x="1343" y="30"/>
                  <a:pt x="1343" y="30"/>
                  <a:pt x="1343" y="30"/>
                </a:cubicBezTo>
                <a:cubicBezTo>
                  <a:pt x="1343" y="29"/>
                  <a:pt x="1343" y="29"/>
                  <a:pt x="1343" y="29"/>
                </a:cubicBezTo>
                <a:cubicBezTo>
                  <a:pt x="1344" y="30"/>
                  <a:pt x="1344" y="30"/>
                  <a:pt x="1344" y="30"/>
                </a:cubicBezTo>
                <a:cubicBezTo>
                  <a:pt x="1345" y="32"/>
                  <a:pt x="1345" y="32"/>
                  <a:pt x="1345" y="32"/>
                </a:cubicBezTo>
                <a:cubicBezTo>
                  <a:pt x="1346" y="33"/>
                  <a:pt x="1346" y="33"/>
                  <a:pt x="1346" y="33"/>
                </a:cubicBezTo>
                <a:cubicBezTo>
                  <a:pt x="1349" y="33"/>
                  <a:pt x="1349" y="33"/>
                  <a:pt x="1349" y="33"/>
                </a:cubicBezTo>
                <a:cubicBezTo>
                  <a:pt x="1349" y="32"/>
                  <a:pt x="1349" y="32"/>
                  <a:pt x="1349" y="32"/>
                </a:cubicBezTo>
                <a:cubicBezTo>
                  <a:pt x="1349" y="31"/>
                  <a:pt x="1349" y="31"/>
                  <a:pt x="1349" y="31"/>
                </a:cubicBezTo>
                <a:cubicBezTo>
                  <a:pt x="1347" y="29"/>
                  <a:pt x="1347" y="29"/>
                  <a:pt x="1347" y="29"/>
                </a:cubicBezTo>
                <a:cubicBezTo>
                  <a:pt x="1347" y="29"/>
                  <a:pt x="1347" y="29"/>
                  <a:pt x="1347" y="29"/>
                </a:cubicBezTo>
                <a:cubicBezTo>
                  <a:pt x="1347" y="28"/>
                  <a:pt x="1347" y="28"/>
                  <a:pt x="1347" y="28"/>
                </a:cubicBezTo>
                <a:cubicBezTo>
                  <a:pt x="1347" y="28"/>
                  <a:pt x="1347" y="28"/>
                  <a:pt x="1347" y="28"/>
                </a:cubicBezTo>
                <a:cubicBezTo>
                  <a:pt x="1348" y="29"/>
                  <a:pt x="1348" y="29"/>
                  <a:pt x="1348" y="29"/>
                </a:cubicBezTo>
                <a:cubicBezTo>
                  <a:pt x="1351" y="31"/>
                  <a:pt x="1351" y="31"/>
                  <a:pt x="1351" y="31"/>
                </a:cubicBezTo>
                <a:cubicBezTo>
                  <a:pt x="1351" y="33"/>
                  <a:pt x="1351" y="33"/>
                  <a:pt x="1351" y="33"/>
                </a:cubicBezTo>
                <a:cubicBezTo>
                  <a:pt x="1351" y="34"/>
                  <a:pt x="1351" y="34"/>
                  <a:pt x="1351" y="34"/>
                </a:cubicBezTo>
                <a:cubicBezTo>
                  <a:pt x="1353" y="35"/>
                  <a:pt x="1353" y="35"/>
                  <a:pt x="1353" y="35"/>
                </a:cubicBezTo>
                <a:cubicBezTo>
                  <a:pt x="1355" y="37"/>
                  <a:pt x="1355" y="37"/>
                  <a:pt x="1355" y="37"/>
                </a:cubicBezTo>
                <a:cubicBezTo>
                  <a:pt x="1357" y="39"/>
                  <a:pt x="1357" y="39"/>
                  <a:pt x="1357" y="39"/>
                </a:cubicBezTo>
                <a:cubicBezTo>
                  <a:pt x="1358" y="40"/>
                  <a:pt x="1358" y="40"/>
                  <a:pt x="1358" y="40"/>
                </a:cubicBezTo>
                <a:cubicBezTo>
                  <a:pt x="1359" y="39"/>
                  <a:pt x="1359" y="39"/>
                  <a:pt x="1359" y="39"/>
                </a:cubicBezTo>
                <a:cubicBezTo>
                  <a:pt x="1360" y="40"/>
                  <a:pt x="1360" y="40"/>
                  <a:pt x="1360" y="40"/>
                </a:cubicBezTo>
                <a:cubicBezTo>
                  <a:pt x="1361" y="40"/>
                  <a:pt x="1361" y="40"/>
                  <a:pt x="1361" y="40"/>
                </a:cubicBezTo>
                <a:cubicBezTo>
                  <a:pt x="1359" y="42"/>
                  <a:pt x="1359" y="42"/>
                  <a:pt x="1359" y="42"/>
                </a:cubicBezTo>
                <a:cubicBezTo>
                  <a:pt x="1360" y="43"/>
                  <a:pt x="1360" y="43"/>
                  <a:pt x="1360" y="43"/>
                </a:cubicBezTo>
                <a:cubicBezTo>
                  <a:pt x="1361" y="44"/>
                  <a:pt x="1361" y="44"/>
                  <a:pt x="1361" y="44"/>
                </a:cubicBezTo>
                <a:cubicBezTo>
                  <a:pt x="1362" y="44"/>
                  <a:pt x="1362" y="44"/>
                  <a:pt x="1362" y="44"/>
                </a:cubicBezTo>
                <a:cubicBezTo>
                  <a:pt x="1363" y="43"/>
                  <a:pt x="1363" y="43"/>
                  <a:pt x="1363" y="43"/>
                </a:cubicBezTo>
                <a:cubicBezTo>
                  <a:pt x="1364" y="39"/>
                  <a:pt x="1364" y="39"/>
                  <a:pt x="1364" y="39"/>
                </a:cubicBezTo>
                <a:cubicBezTo>
                  <a:pt x="1365" y="38"/>
                  <a:pt x="1365" y="38"/>
                  <a:pt x="1365" y="38"/>
                </a:cubicBezTo>
                <a:cubicBezTo>
                  <a:pt x="1365" y="37"/>
                  <a:pt x="1365" y="37"/>
                  <a:pt x="1365" y="37"/>
                </a:cubicBezTo>
                <a:cubicBezTo>
                  <a:pt x="1365" y="35"/>
                  <a:pt x="1365" y="35"/>
                  <a:pt x="1365" y="35"/>
                </a:cubicBezTo>
                <a:cubicBezTo>
                  <a:pt x="1365" y="35"/>
                  <a:pt x="1365" y="35"/>
                  <a:pt x="1365" y="35"/>
                </a:cubicBezTo>
                <a:cubicBezTo>
                  <a:pt x="1365" y="32"/>
                  <a:pt x="1365" y="32"/>
                  <a:pt x="1365" y="32"/>
                </a:cubicBezTo>
                <a:cubicBezTo>
                  <a:pt x="1364" y="31"/>
                  <a:pt x="1364" y="31"/>
                  <a:pt x="1364" y="31"/>
                </a:cubicBezTo>
                <a:cubicBezTo>
                  <a:pt x="1364" y="30"/>
                  <a:pt x="1364" y="30"/>
                  <a:pt x="1364" y="30"/>
                </a:cubicBezTo>
                <a:cubicBezTo>
                  <a:pt x="1365" y="29"/>
                  <a:pt x="1365" y="29"/>
                  <a:pt x="1365" y="29"/>
                </a:cubicBezTo>
                <a:cubicBezTo>
                  <a:pt x="1365" y="30"/>
                  <a:pt x="1365" y="30"/>
                  <a:pt x="1365" y="30"/>
                </a:cubicBezTo>
                <a:cubicBezTo>
                  <a:pt x="1367" y="30"/>
                  <a:pt x="1367" y="30"/>
                  <a:pt x="1367" y="30"/>
                </a:cubicBezTo>
                <a:cubicBezTo>
                  <a:pt x="1367" y="30"/>
                  <a:pt x="1367" y="30"/>
                  <a:pt x="1367" y="30"/>
                </a:cubicBezTo>
                <a:cubicBezTo>
                  <a:pt x="1367" y="29"/>
                  <a:pt x="1367" y="29"/>
                  <a:pt x="1367" y="29"/>
                </a:cubicBezTo>
                <a:cubicBezTo>
                  <a:pt x="1365" y="27"/>
                  <a:pt x="1365" y="27"/>
                  <a:pt x="1365" y="27"/>
                </a:cubicBezTo>
                <a:cubicBezTo>
                  <a:pt x="1364" y="26"/>
                  <a:pt x="1364" y="26"/>
                  <a:pt x="1364" y="26"/>
                </a:cubicBezTo>
                <a:cubicBezTo>
                  <a:pt x="1363" y="25"/>
                  <a:pt x="1363" y="25"/>
                  <a:pt x="1363" y="25"/>
                </a:cubicBezTo>
                <a:cubicBezTo>
                  <a:pt x="1362" y="24"/>
                  <a:pt x="1362" y="24"/>
                  <a:pt x="1362" y="24"/>
                </a:cubicBezTo>
                <a:cubicBezTo>
                  <a:pt x="1360" y="24"/>
                  <a:pt x="1360" y="24"/>
                  <a:pt x="1360" y="24"/>
                </a:cubicBezTo>
                <a:cubicBezTo>
                  <a:pt x="1359" y="23"/>
                  <a:pt x="1359" y="23"/>
                  <a:pt x="1359" y="23"/>
                </a:cubicBezTo>
                <a:cubicBezTo>
                  <a:pt x="1358" y="22"/>
                  <a:pt x="1358" y="22"/>
                  <a:pt x="1358" y="22"/>
                </a:cubicBezTo>
                <a:cubicBezTo>
                  <a:pt x="1355" y="22"/>
                  <a:pt x="1355" y="22"/>
                  <a:pt x="1355" y="22"/>
                </a:cubicBezTo>
                <a:cubicBezTo>
                  <a:pt x="1353" y="22"/>
                  <a:pt x="1353" y="22"/>
                  <a:pt x="1353" y="22"/>
                </a:cubicBezTo>
                <a:cubicBezTo>
                  <a:pt x="1352" y="22"/>
                  <a:pt x="1352" y="22"/>
                  <a:pt x="1352" y="22"/>
                </a:cubicBezTo>
                <a:cubicBezTo>
                  <a:pt x="1352" y="22"/>
                  <a:pt x="1352" y="22"/>
                  <a:pt x="1352" y="22"/>
                </a:cubicBezTo>
                <a:cubicBezTo>
                  <a:pt x="1351" y="21"/>
                  <a:pt x="1351" y="21"/>
                  <a:pt x="1351" y="21"/>
                </a:cubicBezTo>
                <a:cubicBezTo>
                  <a:pt x="1352" y="20"/>
                  <a:pt x="1352" y="20"/>
                  <a:pt x="1352" y="20"/>
                </a:cubicBezTo>
                <a:cubicBezTo>
                  <a:pt x="1352" y="21"/>
                  <a:pt x="1352" y="21"/>
                  <a:pt x="1352" y="21"/>
                </a:cubicBezTo>
                <a:cubicBezTo>
                  <a:pt x="1353" y="21"/>
                  <a:pt x="1353" y="21"/>
                  <a:pt x="1353" y="21"/>
                </a:cubicBezTo>
                <a:cubicBezTo>
                  <a:pt x="1355" y="21"/>
                  <a:pt x="1355" y="21"/>
                  <a:pt x="1355" y="21"/>
                </a:cubicBezTo>
                <a:cubicBezTo>
                  <a:pt x="1358" y="21"/>
                  <a:pt x="1358" y="21"/>
                  <a:pt x="1358" y="21"/>
                </a:cubicBezTo>
                <a:cubicBezTo>
                  <a:pt x="1359" y="21"/>
                  <a:pt x="1359" y="21"/>
                  <a:pt x="1359" y="21"/>
                </a:cubicBezTo>
                <a:cubicBezTo>
                  <a:pt x="1360" y="21"/>
                  <a:pt x="1360" y="21"/>
                  <a:pt x="1360" y="21"/>
                </a:cubicBezTo>
                <a:cubicBezTo>
                  <a:pt x="1361" y="20"/>
                  <a:pt x="1361" y="20"/>
                  <a:pt x="1361" y="20"/>
                </a:cubicBezTo>
                <a:cubicBezTo>
                  <a:pt x="1363" y="21"/>
                  <a:pt x="1363" y="21"/>
                  <a:pt x="1363" y="21"/>
                </a:cubicBezTo>
                <a:cubicBezTo>
                  <a:pt x="1363" y="21"/>
                  <a:pt x="1363" y="21"/>
                  <a:pt x="1363" y="21"/>
                </a:cubicBezTo>
                <a:cubicBezTo>
                  <a:pt x="1365" y="21"/>
                  <a:pt x="1365" y="21"/>
                  <a:pt x="1365" y="21"/>
                </a:cubicBezTo>
                <a:cubicBezTo>
                  <a:pt x="1365" y="20"/>
                  <a:pt x="1365" y="20"/>
                  <a:pt x="1365" y="20"/>
                </a:cubicBezTo>
                <a:cubicBezTo>
                  <a:pt x="1365" y="19"/>
                  <a:pt x="1365" y="19"/>
                  <a:pt x="1365" y="19"/>
                </a:cubicBezTo>
                <a:cubicBezTo>
                  <a:pt x="1365" y="17"/>
                  <a:pt x="1365" y="17"/>
                  <a:pt x="1365" y="17"/>
                </a:cubicBezTo>
                <a:cubicBezTo>
                  <a:pt x="1365" y="16"/>
                  <a:pt x="1365" y="16"/>
                  <a:pt x="1365" y="16"/>
                </a:cubicBezTo>
                <a:cubicBezTo>
                  <a:pt x="1364" y="16"/>
                  <a:pt x="1364" y="16"/>
                  <a:pt x="1364" y="16"/>
                </a:cubicBezTo>
                <a:cubicBezTo>
                  <a:pt x="1363" y="16"/>
                  <a:pt x="1363" y="16"/>
                  <a:pt x="1363" y="16"/>
                </a:cubicBezTo>
                <a:cubicBezTo>
                  <a:pt x="1362" y="17"/>
                  <a:pt x="1362" y="17"/>
                  <a:pt x="1362" y="17"/>
                </a:cubicBezTo>
                <a:cubicBezTo>
                  <a:pt x="1360" y="16"/>
                  <a:pt x="1360" y="16"/>
                  <a:pt x="1360" y="16"/>
                </a:cubicBezTo>
                <a:cubicBezTo>
                  <a:pt x="1358" y="16"/>
                  <a:pt x="1358" y="16"/>
                  <a:pt x="1358" y="16"/>
                </a:cubicBezTo>
                <a:cubicBezTo>
                  <a:pt x="1357" y="15"/>
                  <a:pt x="1357" y="15"/>
                  <a:pt x="1357" y="15"/>
                </a:cubicBezTo>
                <a:cubicBezTo>
                  <a:pt x="1356" y="15"/>
                  <a:pt x="1356" y="15"/>
                  <a:pt x="1356" y="15"/>
                </a:cubicBezTo>
                <a:cubicBezTo>
                  <a:pt x="1354" y="15"/>
                  <a:pt x="1354" y="15"/>
                  <a:pt x="1354" y="15"/>
                </a:cubicBezTo>
                <a:cubicBezTo>
                  <a:pt x="1353" y="16"/>
                  <a:pt x="1353" y="16"/>
                  <a:pt x="1353" y="16"/>
                </a:cubicBezTo>
                <a:cubicBezTo>
                  <a:pt x="1352" y="16"/>
                  <a:pt x="1352" y="16"/>
                  <a:pt x="1352" y="16"/>
                </a:cubicBezTo>
                <a:cubicBezTo>
                  <a:pt x="1352" y="14"/>
                  <a:pt x="1352" y="14"/>
                  <a:pt x="1352" y="14"/>
                </a:cubicBezTo>
                <a:cubicBezTo>
                  <a:pt x="1353" y="13"/>
                  <a:pt x="1353" y="13"/>
                  <a:pt x="1353" y="13"/>
                </a:cubicBezTo>
                <a:cubicBezTo>
                  <a:pt x="1352" y="12"/>
                  <a:pt x="1352" y="12"/>
                  <a:pt x="1352" y="12"/>
                </a:cubicBezTo>
                <a:cubicBezTo>
                  <a:pt x="1350" y="12"/>
                  <a:pt x="1350" y="12"/>
                  <a:pt x="1350" y="12"/>
                </a:cubicBezTo>
                <a:cubicBezTo>
                  <a:pt x="1349" y="12"/>
                  <a:pt x="1349" y="12"/>
                  <a:pt x="1349" y="12"/>
                </a:cubicBezTo>
                <a:cubicBezTo>
                  <a:pt x="1347" y="12"/>
                  <a:pt x="1347" y="12"/>
                  <a:pt x="1347" y="12"/>
                </a:cubicBezTo>
                <a:cubicBezTo>
                  <a:pt x="1348" y="11"/>
                  <a:pt x="1348" y="11"/>
                  <a:pt x="1348" y="11"/>
                </a:cubicBezTo>
                <a:cubicBezTo>
                  <a:pt x="1349" y="11"/>
                  <a:pt x="1349" y="11"/>
                  <a:pt x="1349" y="11"/>
                </a:cubicBezTo>
                <a:cubicBezTo>
                  <a:pt x="1351" y="11"/>
                  <a:pt x="1351" y="11"/>
                  <a:pt x="1351" y="11"/>
                </a:cubicBezTo>
                <a:cubicBezTo>
                  <a:pt x="1352" y="11"/>
                  <a:pt x="1352" y="11"/>
                  <a:pt x="1352" y="11"/>
                </a:cubicBezTo>
                <a:cubicBezTo>
                  <a:pt x="1352" y="10"/>
                  <a:pt x="1352" y="10"/>
                  <a:pt x="1352" y="10"/>
                </a:cubicBezTo>
                <a:cubicBezTo>
                  <a:pt x="1351" y="9"/>
                  <a:pt x="1351" y="9"/>
                  <a:pt x="1351" y="9"/>
                </a:cubicBezTo>
                <a:cubicBezTo>
                  <a:pt x="1352" y="8"/>
                  <a:pt x="1352" y="8"/>
                  <a:pt x="1352" y="8"/>
                </a:cubicBezTo>
                <a:cubicBezTo>
                  <a:pt x="1351" y="7"/>
                  <a:pt x="1351" y="7"/>
                  <a:pt x="1351" y="7"/>
                </a:cubicBezTo>
                <a:cubicBezTo>
                  <a:pt x="1351" y="6"/>
                  <a:pt x="1351" y="6"/>
                  <a:pt x="1351" y="6"/>
                </a:cubicBezTo>
                <a:cubicBezTo>
                  <a:pt x="1352" y="5"/>
                  <a:pt x="1352" y="5"/>
                  <a:pt x="1352" y="5"/>
                </a:cubicBezTo>
                <a:cubicBezTo>
                  <a:pt x="1351" y="4"/>
                  <a:pt x="1351" y="4"/>
                  <a:pt x="1351" y="4"/>
                </a:cubicBezTo>
                <a:cubicBezTo>
                  <a:pt x="1351" y="3"/>
                  <a:pt x="1351" y="3"/>
                  <a:pt x="1351" y="3"/>
                </a:cubicBezTo>
                <a:cubicBezTo>
                  <a:pt x="1352" y="2"/>
                  <a:pt x="1352" y="2"/>
                  <a:pt x="1352" y="2"/>
                </a:cubicBezTo>
                <a:cubicBezTo>
                  <a:pt x="1353" y="3"/>
                  <a:pt x="1353" y="3"/>
                  <a:pt x="1353" y="3"/>
                </a:cubicBezTo>
                <a:cubicBezTo>
                  <a:pt x="1352" y="4"/>
                  <a:pt x="1352" y="4"/>
                  <a:pt x="1352" y="4"/>
                </a:cubicBezTo>
                <a:cubicBezTo>
                  <a:pt x="1353" y="5"/>
                  <a:pt x="1353" y="5"/>
                  <a:pt x="1353" y="5"/>
                </a:cubicBezTo>
                <a:cubicBezTo>
                  <a:pt x="1354" y="5"/>
                  <a:pt x="1354" y="5"/>
                  <a:pt x="1354" y="5"/>
                </a:cubicBezTo>
                <a:cubicBezTo>
                  <a:pt x="1356" y="4"/>
                  <a:pt x="1356" y="4"/>
                  <a:pt x="1356" y="4"/>
                </a:cubicBezTo>
                <a:cubicBezTo>
                  <a:pt x="1358" y="2"/>
                  <a:pt x="1358" y="2"/>
                  <a:pt x="1358" y="2"/>
                </a:cubicBezTo>
                <a:cubicBezTo>
                  <a:pt x="1359" y="2"/>
                  <a:pt x="1359" y="2"/>
                  <a:pt x="1359" y="2"/>
                </a:cubicBezTo>
                <a:cubicBezTo>
                  <a:pt x="1360" y="1"/>
                  <a:pt x="1360" y="1"/>
                  <a:pt x="1360" y="1"/>
                </a:cubicBezTo>
                <a:cubicBezTo>
                  <a:pt x="1359" y="0"/>
                  <a:pt x="1359" y="0"/>
                  <a:pt x="1359" y="0"/>
                </a:cubicBezTo>
                <a:cubicBezTo>
                  <a:pt x="1087" y="0"/>
                  <a:pt x="1087" y="0"/>
                  <a:pt x="1087" y="0"/>
                </a:cubicBezTo>
                <a:cubicBezTo>
                  <a:pt x="1087" y="0"/>
                  <a:pt x="1087" y="0"/>
                  <a:pt x="1087" y="0"/>
                </a:cubicBezTo>
                <a:cubicBezTo>
                  <a:pt x="1087" y="1"/>
                  <a:pt x="1087" y="1"/>
                  <a:pt x="1087" y="1"/>
                </a:cubicBezTo>
                <a:cubicBezTo>
                  <a:pt x="1086" y="2"/>
                  <a:pt x="1086" y="2"/>
                  <a:pt x="1086" y="2"/>
                </a:cubicBezTo>
                <a:cubicBezTo>
                  <a:pt x="1085" y="4"/>
                  <a:pt x="1085" y="4"/>
                  <a:pt x="1085" y="4"/>
                </a:cubicBezTo>
                <a:cubicBezTo>
                  <a:pt x="1084" y="5"/>
                  <a:pt x="1084" y="5"/>
                  <a:pt x="1084" y="5"/>
                </a:cubicBezTo>
                <a:cubicBezTo>
                  <a:pt x="1084" y="6"/>
                  <a:pt x="1084" y="6"/>
                  <a:pt x="1084" y="6"/>
                </a:cubicBezTo>
                <a:cubicBezTo>
                  <a:pt x="1086" y="6"/>
                  <a:pt x="1086" y="6"/>
                  <a:pt x="1086" y="6"/>
                </a:cubicBezTo>
                <a:cubicBezTo>
                  <a:pt x="1086" y="6"/>
                  <a:pt x="1086" y="6"/>
                  <a:pt x="1086" y="6"/>
                </a:cubicBezTo>
                <a:cubicBezTo>
                  <a:pt x="1086" y="7"/>
                  <a:pt x="1086" y="7"/>
                  <a:pt x="1086" y="7"/>
                </a:cubicBezTo>
                <a:cubicBezTo>
                  <a:pt x="1084" y="8"/>
                  <a:pt x="1084" y="8"/>
                  <a:pt x="1084" y="8"/>
                </a:cubicBezTo>
                <a:cubicBezTo>
                  <a:pt x="1082" y="10"/>
                  <a:pt x="1082" y="10"/>
                  <a:pt x="1082" y="10"/>
                </a:cubicBezTo>
                <a:cubicBezTo>
                  <a:pt x="1082" y="10"/>
                  <a:pt x="1082" y="10"/>
                  <a:pt x="1082" y="10"/>
                </a:cubicBezTo>
                <a:cubicBezTo>
                  <a:pt x="1082" y="11"/>
                  <a:pt x="1082" y="11"/>
                  <a:pt x="1082" y="11"/>
                </a:cubicBezTo>
                <a:cubicBezTo>
                  <a:pt x="1083" y="12"/>
                  <a:pt x="1083" y="12"/>
                  <a:pt x="1083" y="12"/>
                </a:cubicBezTo>
                <a:cubicBezTo>
                  <a:pt x="1083" y="13"/>
                  <a:pt x="1083" y="13"/>
                  <a:pt x="1083" y="13"/>
                </a:cubicBezTo>
                <a:cubicBezTo>
                  <a:pt x="1083" y="14"/>
                  <a:pt x="1083" y="14"/>
                  <a:pt x="1083" y="14"/>
                </a:cubicBezTo>
                <a:cubicBezTo>
                  <a:pt x="1087" y="17"/>
                  <a:pt x="1087" y="17"/>
                  <a:pt x="1087" y="17"/>
                </a:cubicBezTo>
                <a:cubicBezTo>
                  <a:pt x="1088" y="18"/>
                  <a:pt x="1088" y="18"/>
                  <a:pt x="1088" y="18"/>
                </a:cubicBezTo>
                <a:cubicBezTo>
                  <a:pt x="1088" y="20"/>
                  <a:pt x="1088" y="20"/>
                  <a:pt x="1088" y="20"/>
                </a:cubicBezTo>
                <a:cubicBezTo>
                  <a:pt x="1088" y="21"/>
                  <a:pt x="1088" y="21"/>
                  <a:pt x="1088" y="21"/>
                </a:cubicBezTo>
                <a:cubicBezTo>
                  <a:pt x="1087" y="22"/>
                  <a:pt x="1087" y="22"/>
                  <a:pt x="1087" y="22"/>
                </a:cubicBezTo>
                <a:cubicBezTo>
                  <a:pt x="1087" y="23"/>
                  <a:pt x="1087" y="23"/>
                  <a:pt x="1087" y="23"/>
                </a:cubicBezTo>
                <a:cubicBezTo>
                  <a:pt x="1088" y="24"/>
                  <a:pt x="1088" y="24"/>
                  <a:pt x="1088" y="24"/>
                </a:cubicBezTo>
                <a:cubicBezTo>
                  <a:pt x="1089" y="24"/>
                  <a:pt x="1089" y="24"/>
                  <a:pt x="1089" y="24"/>
                </a:cubicBezTo>
                <a:cubicBezTo>
                  <a:pt x="1090" y="25"/>
                  <a:pt x="1090" y="25"/>
                  <a:pt x="1090" y="25"/>
                </a:cubicBezTo>
                <a:cubicBezTo>
                  <a:pt x="1090" y="26"/>
                  <a:pt x="1090" y="26"/>
                  <a:pt x="1090" y="26"/>
                </a:cubicBezTo>
                <a:cubicBezTo>
                  <a:pt x="1091" y="28"/>
                  <a:pt x="1091" y="28"/>
                  <a:pt x="1091" y="28"/>
                </a:cubicBezTo>
                <a:cubicBezTo>
                  <a:pt x="1092" y="29"/>
                  <a:pt x="1092" y="29"/>
                  <a:pt x="1092" y="29"/>
                </a:cubicBezTo>
                <a:cubicBezTo>
                  <a:pt x="1092" y="31"/>
                  <a:pt x="1092" y="31"/>
                  <a:pt x="1092" y="31"/>
                </a:cubicBezTo>
                <a:cubicBezTo>
                  <a:pt x="1092" y="32"/>
                  <a:pt x="1092" y="32"/>
                  <a:pt x="1092" y="32"/>
                </a:cubicBezTo>
                <a:cubicBezTo>
                  <a:pt x="1090" y="33"/>
                  <a:pt x="1090" y="33"/>
                  <a:pt x="1090" y="33"/>
                </a:cubicBezTo>
                <a:cubicBezTo>
                  <a:pt x="1089" y="34"/>
                  <a:pt x="1089" y="34"/>
                  <a:pt x="1089" y="34"/>
                </a:cubicBezTo>
                <a:cubicBezTo>
                  <a:pt x="1088" y="35"/>
                  <a:pt x="1088" y="35"/>
                  <a:pt x="1088" y="35"/>
                </a:cubicBezTo>
                <a:cubicBezTo>
                  <a:pt x="1087" y="37"/>
                  <a:pt x="1087" y="37"/>
                  <a:pt x="1087" y="37"/>
                </a:cubicBezTo>
                <a:cubicBezTo>
                  <a:pt x="1086" y="37"/>
                  <a:pt x="1086" y="37"/>
                  <a:pt x="1086" y="37"/>
                </a:cubicBezTo>
                <a:cubicBezTo>
                  <a:pt x="1084" y="38"/>
                  <a:pt x="1084" y="38"/>
                  <a:pt x="1084" y="38"/>
                </a:cubicBezTo>
                <a:cubicBezTo>
                  <a:pt x="1084" y="39"/>
                  <a:pt x="1084" y="39"/>
                  <a:pt x="1084" y="39"/>
                </a:cubicBezTo>
                <a:cubicBezTo>
                  <a:pt x="1085" y="39"/>
                  <a:pt x="1085" y="39"/>
                  <a:pt x="1085" y="39"/>
                </a:cubicBezTo>
                <a:cubicBezTo>
                  <a:pt x="1086" y="39"/>
                  <a:pt x="1086" y="39"/>
                  <a:pt x="1086" y="39"/>
                </a:cubicBezTo>
                <a:cubicBezTo>
                  <a:pt x="1086" y="38"/>
                  <a:pt x="1086" y="38"/>
                  <a:pt x="1086" y="38"/>
                </a:cubicBezTo>
                <a:cubicBezTo>
                  <a:pt x="1088" y="38"/>
                  <a:pt x="1088" y="38"/>
                  <a:pt x="1088" y="38"/>
                </a:cubicBezTo>
                <a:cubicBezTo>
                  <a:pt x="1089" y="36"/>
                  <a:pt x="1089" y="36"/>
                  <a:pt x="1089" y="36"/>
                </a:cubicBezTo>
                <a:cubicBezTo>
                  <a:pt x="1090" y="36"/>
                  <a:pt x="1090" y="36"/>
                  <a:pt x="1090" y="36"/>
                </a:cubicBezTo>
                <a:cubicBezTo>
                  <a:pt x="1091" y="36"/>
                  <a:pt x="1091" y="36"/>
                  <a:pt x="1091" y="36"/>
                </a:cubicBezTo>
                <a:cubicBezTo>
                  <a:pt x="1090" y="39"/>
                  <a:pt x="1090" y="39"/>
                  <a:pt x="1090" y="39"/>
                </a:cubicBezTo>
                <a:cubicBezTo>
                  <a:pt x="1090" y="40"/>
                  <a:pt x="1090" y="40"/>
                  <a:pt x="1090" y="40"/>
                </a:cubicBezTo>
                <a:cubicBezTo>
                  <a:pt x="1090" y="41"/>
                  <a:pt x="1090" y="41"/>
                  <a:pt x="1090" y="41"/>
                </a:cubicBezTo>
                <a:cubicBezTo>
                  <a:pt x="1090" y="42"/>
                  <a:pt x="1090" y="42"/>
                  <a:pt x="1090" y="42"/>
                </a:cubicBezTo>
                <a:cubicBezTo>
                  <a:pt x="1091" y="44"/>
                  <a:pt x="1091" y="44"/>
                  <a:pt x="1091" y="44"/>
                </a:cubicBezTo>
                <a:cubicBezTo>
                  <a:pt x="1091" y="45"/>
                  <a:pt x="1091" y="45"/>
                  <a:pt x="1091" y="45"/>
                </a:cubicBezTo>
                <a:cubicBezTo>
                  <a:pt x="1090" y="47"/>
                  <a:pt x="1090" y="47"/>
                  <a:pt x="1090" y="47"/>
                </a:cubicBezTo>
                <a:cubicBezTo>
                  <a:pt x="1090" y="48"/>
                  <a:pt x="1090" y="48"/>
                  <a:pt x="1090" y="48"/>
                </a:cubicBezTo>
                <a:cubicBezTo>
                  <a:pt x="1091" y="49"/>
                  <a:pt x="1091" y="49"/>
                  <a:pt x="1091" y="49"/>
                </a:cubicBezTo>
                <a:cubicBezTo>
                  <a:pt x="1091" y="50"/>
                  <a:pt x="1091" y="50"/>
                  <a:pt x="1091" y="50"/>
                </a:cubicBezTo>
                <a:cubicBezTo>
                  <a:pt x="1090" y="49"/>
                  <a:pt x="1090" y="49"/>
                  <a:pt x="1090" y="49"/>
                </a:cubicBezTo>
                <a:cubicBezTo>
                  <a:pt x="1089" y="49"/>
                  <a:pt x="1089" y="49"/>
                  <a:pt x="1089" y="49"/>
                </a:cubicBezTo>
                <a:cubicBezTo>
                  <a:pt x="1090" y="51"/>
                  <a:pt x="1090" y="51"/>
                  <a:pt x="1090" y="51"/>
                </a:cubicBezTo>
                <a:cubicBezTo>
                  <a:pt x="1091" y="53"/>
                  <a:pt x="1091" y="53"/>
                  <a:pt x="1091" y="53"/>
                </a:cubicBezTo>
                <a:cubicBezTo>
                  <a:pt x="1091" y="54"/>
                  <a:pt x="1091" y="54"/>
                  <a:pt x="1091" y="54"/>
                </a:cubicBezTo>
                <a:cubicBezTo>
                  <a:pt x="1090" y="54"/>
                  <a:pt x="1090" y="54"/>
                  <a:pt x="1090" y="54"/>
                </a:cubicBezTo>
                <a:cubicBezTo>
                  <a:pt x="1089" y="55"/>
                  <a:pt x="1089" y="55"/>
                  <a:pt x="1089" y="55"/>
                </a:cubicBezTo>
                <a:cubicBezTo>
                  <a:pt x="1090" y="56"/>
                  <a:pt x="1090" y="56"/>
                  <a:pt x="1090" y="56"/>
                </a:cubicBezTo>
                <a:cubicBezTo>
                  <a:pt x="1090" y="57"/>
                  <a:pt x="1090" y="57"/>
                  <a:pt x="1090" y="57"/>
                </a:cubicBezTo>
                <a:cubicBezTo>
                  <a:pt x="1092" y="57"/>
                  <a:pt x="1092" y="57"/>
                  <a:pt x="1092" y="57"/>
                </a:cubicBezTo>
                <a:cubicBezTo>
                  <a:pt x="1092" y="58"/>
                  <a:pt x="1092" y="58"/>
                  <a:pt x="1092" y="58"/>
                </a:cubicBezTo>
                <a:cubicBezTo>
                  <a:pt x="1092" y="59"/>
                  <a:pt x="1092" y="59"/>
                  <a:pt x="1092" y="59"/>
                </a:cubicBezTo>
                <a:cubicBezTo>
                  <a:pt x="1091" y="60"/>
                  <a:pt x="1091" y="60"/>
                  <a:pt x="1091" y="60"/>
                </a:cubicBezTo>
                <a:cubicBezTo>
                  <a:pt x="1091" y="61"/>
                  <a:pt x="1091" y="61"/>
                  <a:pt x="1091" y="61"/>
                </a:cubicBezTo>
                <a:cubicBezTo>
                  <a:pt x="1090" y="63"/>
                  <a:pt x="1090" y="63"/>
                  <a:pt x="1090" y="63"/>
                </a:cubicBezTo>
                <a:cubicBezTo>
                  <a:pt x="1089" y="63"/>
                  <a:pt x="1089" y="63"/>
                  <a:pt x="1089" y="63"/>
                </a:cubicBezTo>
                <a:cubicBezTo>
                  <a:pt x="1088" y="63"/>
                  <a:pt x="1088" y="63"/>
                  <a:pt x="1088" y="63"/>
                </a:cubicBezTo>
                <a:cubicBezTo>
                  <a:pt x="1087" y="63"/>
                  <a:pt x="1087" y="63"/>
                  <a:pt x="1087" y="63"/>
                </a:cubicBezTo>
                <a:cubicBezTo>
                  <a:pt x="1087" y="64"/>
                  <a:pt x="1087" y="64"/>
                  <a:pt x="1087" y="64"/>
                </a:cubicBezTo>
                <a:cubicBezTo>
                  <a:pt x="1088" y="65"/>
                  <a:pt x="1088" y="65"/>
                  <a:pt x="1088" y="65"/>
                </a:cubicBezTo>
                <a:cubicBezTo>
                  <a:pt x="1089" y="65"/>
                  <a:pt x="1089" y="65"/>
                  <a:pt x="1089" y="65"/>
                </a:cubicBezTo>
                <a:cubicBezTo>
                  <a:pt x="1090" y="66"/>
                  <a:pt x="1090" y="66"/>
                  <a:pt x="1090" y="66"/>
                </a:cubicBezTo>
                <a:cubicBezTo>
                  <a:pt x="1091" y="66"/>
                  <a:pt x="1091" y="66"/>
                  <a:pt x="1091" y="66"/>
                </a:cubicBezTo>
                <a:cubicBezTo>
                  <a:pt x="1093" y="66"/>
                  <a:pt x="1093" y="66"/>
                  <a:pt x="1093" y="66"/>
                </a:cubicBezTo>
                <a:cubicBezTo>
                  <a:pt x="1093" y="67"/>
                  <a:pt x="1093" y="67"/>
                  <a:pt x="1093" y="67"/>
                </a:cubicBezTo>
                <a:cubicBezTo>
                  <a:pt x="1093" y="69"/>
                  <a:pt x="1093" y="69"/>
                  <a:pt x="1093" y="69"/>
                </a:cubicBezTo>
                <a:cubicBezTo>
                  <a:pt x="1093" y="71"/>
                  <a:pt x="1093" y="71"/>
                  <a:pt x="1093" y="71"/>
                </a:cubicBezTo>
                <a:cubicBezTo>
                  <a:pt x="1091" y="73"/>
                  <a:pt x="1091" y="73"/>
                  <a:pt x="1091" y="73"/>
                </a:cubicBezTo>
                <a:cubicBezTo>
                  <a:pt x="1091" y="75"/>
                  <a:pt x="1091" y="75"/>
                  <a:pt x="1091" y="75"/>
                </a:cubicBezTo>
                <a:cubicBezTo>
                  <a:pt x="1092" y="75"/>
                  <a:pt x="1092" y="75"/>
                  <a:pt x="1092" y="75"/>
                </a:cubicBezTo>
                <a:cubicBezTo>
                  <a:pt x="1091" y="78"/>
                  <a:pt x="1091" y="78"/>
                  <a:pt x="1091" y="78"/>
                </a:cubicBezTo>
                <a:cubicBezTo>
                  <a:pt x="1089" y="79"/>
                  <a:pt x="1089" y="79"/>
                  <a:pt x="1089" y="79"/>
                </a:cubicBezTo>
                <a:cubicBezTo>
                  <a:pt x="1087" y="79"/>
                  <a:pt x="1087" y="79"/>
                  <a:pt x="1087" y="79"/>
                </a:cubicBezTo>
                <a:cubicBezTo>
                  <a:pt x="1086" y="78"/>
                  <a:pt x="1086" y="78"/>
                  <a:pt x="1086" y="78"/>
                </a:cubicBezTo>
                <a:cubicBezTo>
                  <a:pt x="1085" y="78"/>
                  <a:pt x="1085" y="78"/>
                  <a:pt x="1085" y="78"/>
                </a:cubicBezTo>
                <a:cubicBezTo>
                  <a:pt x="1083" y="80"/>
                  <a:pt x="1083" y="80"/>
                  <a:pt x="1083" y="80"/>
                </a:cubicBezTo>
                <a:cubicBezTo>
                  <a:pt x="1083" y="81"/>
                  <a:pt x="1083" y="81"/>
                  <a:pt x="1083" y="81"/>
                </a:cubicBezTo>
                <a:cubicBezTo>
                  <a:pt x="1083" y="81"/>
                  <a:pt x="1083" y="81"/>
                  <a:pt x="1083" y="81"/>
                </a:cubicBezTo>
                <a:cubicBezTo>
                  <a:pt x="1084" y="81"/>
                  <a:pt x="1084" y="81"/>
                  <a:pt x="1084" y="81"/>
                </a:cubicBezTo>
                <a:cubicBezTo>
                  <a:pt x="1087" y="82"/>
                  <a:pt x="1087" y="82"/>
                  <a:pt x="1087" y="82"/>
                </a:cubicBezTo>
                <a:cubicBezTo>
                  <a:pt x="1088" y="81"/>
                  <a:pt x="1088" y="81"/>
                  <a:pt x="1088" y="81"/>
                </a:cubicBezTo>
                <a:cubicBezTo>
                  <a:pt x="1088" y="80"/>
                  <a:pt x="1088" y="80"/>
                  <a:pt x="1088" y="80"/>
                </a:cubicBezTo>
                <a:cubicBezTo>
                  <a:pt x="1088" y="81"/>
                  <a:pt x="1088" y="81"/>
                  <a:pt x="1088" y="81"/>
                </a:cubicBezTo>
                <a:cubicBezTo>
                  <a:pt x="1089" y="82"/>
                  <a:pt x="1089" y="82"/>
                  <a:pt x="1089" y="82"/>
                </a:cubicBezTo>
                <a:cubicBezTo>
                  <a:pt x="1089" y="82"/>
                  <a:pt x="1089" y="82"/>
                  <a:pt x="1089" y="82"/>
                </a:cubicBezTo>
                <a:cubicBezTo>
                  <a:pt x="1088" y="83"/>
                  <a:pt x="1088" y="83"/>
                  <a:pt x="1088" y="83"/>
                </a:cubicBezTo>
                <a:cubicBezTo>
                  <a:pt x="1087" y="83"/>
                  <a:pt x="1087" y="83"/>
                  <a:pt x="1087" y="83"/>
                </a:cubicBezTo>
                <a:cubicBezTo>
                  <a:pt x="1087" y="84"/>
                  <a:pt x="1087" y="84"/>
                  <a:pt x="1087" y="84"/>
                </a:cubicBezTo>
                <a:cubicBezTo>
                  <a:pt x="1087" y="85"/>
                  <a:pt x="1087" y="85"/>
                  <a:pt x="1087" y="85"/>
                </a:cubicBezTo>
                <a:cubicBezTo>
                  <a:pt x="1087" y="86"/>
                  <a:pt x="1087" y="86"/>
                  <a:pt x="1087" y="86"/>
                </a:cubicBezTo>
                <a:cubicBezTo>
                  <a:pt x="1085" y="86"/>
                  <a:pt x="1085" y="86"/>
                  <a:pt x="1085" y="86"/>
                </a:cubicBezTo>
                <a:cubicBezTo>
                  <a:pt x="1083" y="88"/>
                  <a:pt x="1083" y="88"/>
                  <a:pt x="1083" y="88"/>
                </a:cubicBezTo>
                <a:cubicBezTo>
                  <a:pt x="1081" y="89"/>
                  <a:pt x="1081" y="89"/>
                  <a:pt x="1081" y="89"/>
                </a:cubicBezTo>
                <a:cubicBezTo>
                  <a:pt x="1081" y="90"/>
                  <a:pt x="1081" y="90"/>
                  <a:pt x="1081" y="90"/>
                </a:cubicBezTo>
                <a:cubicBezTo>
                  <a:pt x="1083" y="91"/>
                  <a:pt x="1083" y="91"/>
                  <a:pt x="1083" y="91"/>
                </a:cubicBezTo>
                <a:cubicBezTo>
                  <a:pt x="1085" y="92"/>
                  <a:pt x="1085" y="92"/>
                  <a:pt x="1085" y="92"/>
                </a:cubicBezTo>
                <a:cubicBezTo>
                  <a:pt x="1087" y="91"/>
                  <a:pt x="1087" y="91"/>
                  <a:pt x="1087" y="91"/>
                </a:cubicBezTo>
                <a:cubicBezTo>
                  <a:pt x="1089" y="89"/>
                  <a:pt x="1089" y="89"/>
                  <a:pt x="1089" y="89"/>
                </a:cubicBezTo>
                <a:cubicBezTo>
                  <a:pt x="1090" y="87"/>
                  <a:pt x="1090" y="87"/>
                  <a:pt x="1090" y="87"/>
                </a:cubicBezTo>
                <a:cubicBezTo>
                  <a:pt x="1091" y="87"/>
                  <a:pt x="1091" y="87"/>
                  <a:pt x="1091" y="87"/>
                </a:cubicBezTo>
                <a:cubicBezTo>
                  <a:pt x="1091" y="87"/>
                  <a:pt x="1091" y="87"/>
                  <a:pt x="1091" y="87"/>
                </a:cubicBezTo>
                <a:cubicBezTo>
                  <a:pt x="1091" y="88"/>
                  <a:pt x="1091" y="88"/>
                  <a:pt x="1091" y="88"/>
                </a:cubicBezTo>
                <a:cubicBezTo>
                  <a:pt x="1090" y="91"/>
                  <a:pt x="1090" y="91"/>
                  <a:pt x="1090" y="91"/>
                </a:cubicBezTo>
                <a:cubicBezTo>
                  <a:pt x="1088" y="93"/>
                  <a:pt x="1088" y="93"/>
                  <a:pt x="1088" y="93"/>
                </a:cubicBezTo>
                <a:cubicBezTo>
                  <a:pt x="1087" y="93"/>
                  <a:pt x="1087" y="93"/>
                  <a:pt x="1087" y="93"/>
                </a:cubicBezTo>
                <a:cubicBezTo>
                  <a:pt x="1084" y="93"/>
                  <a:pt x="1084" y="93"/>
                  <a:pt x="1084" y="93"/>
                </a:cubicBezTo>
                <a:cubicBezTo>
                  <a:pt x="1083" y="93"/>
                  <a:pt x="1083" y="93"/>
                  <a:pt x="1083" y="93"/>
                </a:cubicBezTo>
                <a:cubicBezTo>
                  <a:pt x="1082" y="95"/>
                  <a:pt x="1082" y="95"/>
                  <a:pt x="1082" y="95"/>
                </a:cubicBezTo>
                <a:cubicBezTo>
                  <a:pt x="1081" y="95"/>
                  <a:pt x="1081" y="95"/>
                  <a:pt x="1081" y="95"/>
                </a:cubicBezTo>
                <a:cubicBezTo>
                  <a:pt x="1079" y="95"/>
                  <a:pt x="1079" y="95"/>
                  <a:pt x="1079" y="95"/>
                </a:cubicBezTo>
                <a:cubicBezTo>
                  <a:pt x="1078" y="96"/>
                  <a:pt x="1078" y="96"/>
                  <a:pt x="1078" y="96"/>
                </a:cubicBezTo>
                <a:cubicBezTo>
                  <a:pt x="1078" y="97"/>
                  <a:pt x="1078" y="97"/>
                  <a:pt x="1078" y="97"/>
                </a:cubicBezTo>
                <a:cubicBezTo>
                  <a:pt x="1078" y="97"/>
                  <a:pt x="1078" y="97"/>
                  <a:pt x="1078" y="97"/>
                </a:cubicBezTo>
                <a:cubicBezTo>
                  <a:pt x="1079" y="99"/>
                  <a:pt x="1079" y="99"/>
                  <a:pt x="1079" y="99"/>
                </a:cubicBezTo>
                <a:cubicBezTo>
                  <a:pt x="1078" y="100"/>
                  <a:pt x="1078" y="100"/>
                  <a:pt x="1078" y="100"/>
                </a:cubicBezTo>
                <a:cubicBezTo>
                  <a:pt x="1079" y="102"/>
                  <a:pt x="1079" y="102"/>
                  <a:pt x="1079" y="102"/>
                </a:cubicBezTo>
                <a:cubicBezTo>
                  <a:pt x="1079" y="102"/>
                  <a:pt x="1079" y="102"/>
                  <a:pt x="1079" y="102"/>
                </a:cubicBezTo>
                <a:cubicBezTo>
                  <a:pt x="1080" y="101"/>
                  <a:pt x="1080" y="101"/>
                  <a:pt x="1080" y="101"/>
                </a:cubicBezTo>
                <a:cubicBezTo>
                  <a:pt x="1081" y="101"/>
                  <a:pt x="1081" y="101"/>
                  <a:pt x="1081" y="101"/>
                </a:cubicBezTo>
                <a:cubicBezTo>
                  <a:pt x="1081" y="102"/>
                  <a:pt x="1081" y="102"/>
                  <a:pt x="1081" y="102"/>
                </a:cubicBezTo>
                <a:cubicBezTo>
                  <a:pt x="1082" y="103"/>
                  <a:pt x="1082" y="103"/>
                  <a:pt x="1082" y="103"/>
                </a:cubicBezTo>
                <a:cubicBezTo>
                  <a:pt x="1082" y="104"/>
                  <a:pt x="1082" y="104"/>
                  <a:pt x="1082" y="104"/>
                </a:cubicBezTo>
                <a:cubicBezTo>
                  <a:pt x="1083" y="105"/>
                  <a:pt x="1083" y="105"/>
                  <a:pt x="1083" y="105"/>
                </a:cubicBezTo>
                <a:cubicBezTo>
                  <a:pt x="1085" y="105"/>
                  <a:pt x="1085" y="105"/>
                  <a:pt x="1085" y="105"/>
                </a:cubicBezTo>
                <a:cubicBezTo>
                  <a:pt x="1087" y="104"/>
                  <a:pt x="1087" y="104"/>
                  <a:pt x="1087" y="104"/>
                </a:cubicBezTo>
                <a:cubicBezTo>
                  <a:pt x="1087" y="104"/>
                  <a:pt x="1087" y="104"/>
                  <a:pt x="1087" y="104"/>
                </a:cubicBezTo>
                <a:cubicBezTo>
                  <a:pt x="1088" y="104"/>
                  <a:pt x="1088" y="104"/>
                  <a:pt x="1088" y="104"/>
                </a:cubicBezTo>
                <a:cubicBezTo>
                  <a:pt x="1090" y="104"/>
                  <a:pt x="1090" y="104"/>
                  <a:pt x="1090" y="104"/>
                </a:cubicBezTo>
                <a:cubicBezTo>
                  <a:pt x="1091" y="102"/>
                  <a:pt x="1091" y="102"/>
                  <a:pt x="1091" y="102"/>
                </a:cubicBezTo>
                <a:cubicBezTo>
                  <a:pt x="1091" y="101"/>
                  <a:pt x="1091" y="101"/>
                  <a:pt x="1091" y="101"/>
                </a:cubicBezTo>
                <a:cubicBezTo>
                  <a:pt x="1091" y="99"/>
                  <a:pt x="1091" y="99"/>
                  <a:pt x="1091" y="99"/>
                </a:cubicBezTo>
                <a:cubicBezTo>
                  <a:pt x="1090" y="99"/>
                  <a:pt x="1090" y="99"/>
                  <a:pt x="1090" y="99"/>
                </a:cubicBezTo>
                <a:cubicBezTo>
                  <a:pt x="1091" y="99"/>
                  <a:pt x="1091" y="99"/>
                  <a:pt x="1091" y="99"/>
                </a:cubicBezTo>
                <a:cubicBezTo>
                  <a:pt x="1092" y="99"/>
                  <a:pt x="1092" y="99"/>
                  <a:pt x="1092" y="99"/>
                </a:cubicBezTo>
                <a:cubicBezTo>
                  <a:pt x="1092" y="98"/>
                  <a:pt x="1092" y="98"/>
                  <a:pt x="1092" y="98"/>
                </a:cubicBezTo>
                <a:cubicBezTo>
                  <a:pt x="1092" y="96"/>
                  <a:pt x="1092" y="96"/>
                  <a:pt x="1092" y="96"/>
                </a:cubicBezTo>
                <a:cubicBezTo>
                  <a:pt x="1093" y="97"/>
                  <a:pt x="1093" y="97"/>
                  <a:pt x="1093" y="97"/>
                </a:cubicBezTo>
                <a:cubicBezTo>
                  <a:pt x="1094" y="98"/>
                  <a:pt x="1094" y="98"/>
                  <a:pt x="1094" y="98"/>
                </a:cubicBezTo>
                <a:cubicBezTo>
                  <a:pt x="1095" y="98"/>
                  <a:pt x="1095" y="98"/>
                  <a:pt x="1095" y="98"/>
                </a:cubicBezTo>
                <a:cubicBezTo>
                  <a:pt x="1096" y="96"/>
                  <a:pt x="1096" y="96"/>
                  <a:pt x="1096" y="96"/>
                </a:cubicBezTo>
                <a:cubicBezTo>
                  <a:pt x="1096" y="94"/>
                  <a:pt x="1096" y="94"/>
                  <a:pt x="1096" y="94"/>
                </a:cubicBezTo>
                <a:cubicBezTo>
                  <a:pt x="1096" y="92"/>
                  <a:pt x="1096" y="92"/>
                  <a:pt x="1096" y="92"/>
                </a:cubicBezTo>
                <a:cubicBezTo>
                  <a:pt x="1095" y="90"/>
                  <a:pt x="1095" y="90"/>
                  <a:pt x="1095" y="90"/>
                </a:cubicBezTo>
                <a:cubicBezTo>
                  <a:pt x="1095" y="88"/>
                  <a:pt x="1095" y="88"/>
                  <a:pt x="1095" y="88"/>
                </a:cubicBezTo>
                <a:cubicBezTo>
                  <a:pt x="1095" y="85"/>
                  <a:pt x="1095" y="85"/>
                  <a:pt x="1095" y="85"/>
                </a:cubicBezTo>
                <a:cubicBezTo>
                  <a:pt x="1096" y="84"/>
                  <a:pt x="1096" y="84"/>
                  <a:pt x="1096" y="84"/>
                </a:cubicBezTo>
                <a:cubicBezTo>
                  <a:pt x="1096" y="84"/>
                  <a:pt x="1096" y="84"/>
                  <a:pt x="1096" y="84"/>
                </a:cubicBezTo>
                <a:cubicBezTo>
                  <a:pt x="1096" y="85"/>
                  <a:pt x="1096" y="85"/>
                  <a:pt x="1096" y="85"/>
                </a:cubicBezTo>
                <a:cubicBezTo>
                  <a:pt x="1096" y="87"/>
                  <a:pt x="1096" y="87"/>
                  <a:pt x="1096" y="87"/>
                </a:cubicBezTo>
                <a:cubicBezTo>
                  <a:pt x="1096" y="89"/>
                  <a:pt x="1096" y="89"/>
                  <a:pt x="1096" y="89"/>
                </a:cubicBezTo>
                <a:cubicBezTo>
                  <a:pt x="1097" y="91"/>
                  <a:pt x="1097" y="91"/>
                  <a:pt x="1097" y="91"/>
                </a:cubicBezTo>
                <a:cubicBezTo>
                  <a:pt x="1097" y="93"/>
                  <a:pt x="1097" y="93"/>
                  <a:pt x="1097" y="93"/>
                </a:cubicBezTo>
                <a:cubicBezTo>
                  <a:pt x="1096" y="96"/>
                  <a:pt x="1096" y="96"/>
                  <a:pt x="1096" y="96"/>
                </a:cubicBezTo>
                <a:cubicBezTo>
                  <a:pt x="1096" y="97"/>
                  <a:pt x="1096" y="97"/>
                  <a:pt x="1096" y="97"/>
                </a:cubicBezTo>
                <a:cubicBezTo>
                  <a:pt x="1097" y="97"/>
                  <a:pt x="1097" y="97"/>
                  <a:pt x="1097" y="97"/>
                </a:cubicBezTo>
                <a:cubicBezTo>
                  <a:pt x="1097" y="97"/>
                  <a:pt x="1097" y="97"/>
                  <a:pt x="1097" y="97"/>
                </a:cubicBezTo>
                <a:cubicBezTo>
                  <a:pt x="1099" y="96"/>
                  <a:pt x="1099" y="96"/>
                  <a:pt x="1099" y="96"/>
                </a:cubicBezTo>
                <a:cubicBezTo>
                  <a:pt x="1099" y="95"/>
                  <a:pt x="1099" y="95"/>
                  <a:pt x="1099" y="95"/>
                </a:cubicBezTo>
                <a:cubicBezTo>
                  <a:pt x="1101" y="93"/>
                  <a:pt x="1101" y="93"/>
                  <a:pt x="1101" y="93"/>
                </a:cubicBezTo>
                <a:cubicBezTo>
                  <a:pt x="1102" y="92"/>
                  <a:pt x="1102" y="92"/>
                  <a:pt x="1102" y="92"/>
                </a:cubicBezTo>
                <a:cubicBezTo>
                  <a:pt x="1103" y="92"/>
                  <a:pt x="1103" y="92"/>
                  <a:pt x="1103" y="92"/>
                </a:cubicBezTo>
                <a:cubicBezTo>
                  <a:pt x="1103" y="92"/>
                  <a:pt x="1103" y="92"/>
                  <a:pt x="1103" y="92"/>
                </a:cubicBezTo>
                <a:cubicBezTo>
                  <a:pt x="1102" y="93"/>
                  <a:pt x="1102" y="93"/>
                  <a:pt x="1102" y="93"/>
                </a:cubicBezTo>
                <a:cubicBezTo>
                  <a:pt x="1101" y="94"/>
                  <a:pt x="1101" y="94"/>
                  <a:pt x="1101" y="94"/>
                </a:cubicBezTo>
                <a:cubicBezTo>
                  <a:pt x="1100" y="96"/>
                  <a:pt x="1100" y="96"/>
                  <a:pt x="1100" y="96"/>
                </a:cubicBezTo>
                <a:cubicBezTo>
                  <a:pt x="1099" y="97"/>
                  <a:pt x="1099" y="97"/>
                  <a:pt x="1099" y="97"/>
                </a:cubicBezTo>
                <a:cubicBezTo>
                  <a:pt x="1099" y="98"/>
                  <a:pt x="1099" y="98"/>
                  <a:pt x="1099" y="98"/>
                </a:cubicBezTo>
                <a:cubicBezTo>
                  <a:pt x="1099" y="99"/>
                  <a:pt x="1099" y="99"/>
                  <a:pt x="1099" y="99"/>
                </a:cubicBezTo>
                <a:cubicBezTo>
                  <a:pt x="1101" y="99"/>
                  <a:pt x="1101" y="99"/>
                  <a:pt x="1101" y="99"/>
                </a:cubicBezTo>
                <a:cubicBezTo>
                  <a:pt x="1102" y="99"/>
                  <a:pt x="1102" y="99"/>
                  <a:pt x="1102" y="99"/>
                </a:cubicBezTo>
                <a:cubicBezTo>
                  <a:pt x="1103" y="100"/>
                  <a:pt x="1103" y="100"/>
                  <a:pt x="1103" y="100"/>
                </a:cubicBezTo>
                <a:cubicBezTo>
                  <a:pt x="1104" y="101"/>
                  <a:pt x="1104" y="101"/>
                  <a:pt x="1104" y="101"/>
                </a:cubicBezTo>
                <a:cubicBezTo>
                  <a:pt x="1106" y="100"/>
                  <a:pt x="1106" y="100"/>
                  <a:pt x="1106" y="100"/>
                </a:cubicBezTo>
                <a:cubicBezTo>
                  <a:pt x="1107" y="99"/>
                  <a:pt x="1107" y="99"/>
                  <a:pt x="1107" y="99"/>
                </a:cubicBezTo>
                <a:cubicBezTo>
                  <a:pt x="1108" y="99"/>
                  <a:pt x="1108" y="99"/>
                  <a:pt x="1108" y="99"/>
                </a:cubicBezTo>
                <a:cubicBezTo>
                  <a:pt x="1109" y="100"/>
                  <a:pt x="1109" y="100"/>
                  <a:pt x="1109" y="100"/>
                </a:cubicBezTo>
                <a:cubicBezTo>
                  <a:pt x="1108" y="100"/>
                  <a:pt x="1108" y="100"/>
                  <a:pt x="1108" y="100"/>
                </a:cubicBezTo>
                <a:cubicBezTo>
                  <a:pt x="1106" y="102"/>
                  <a:pt x="1106" y="102"/>
                  <a:pt x="1106" y="102"/>
                </a:cubicBezTo>
                <a:cubicBezTo>
                  <a:pt x="1103" y="102"/>
                  <a:pt x="1103" y="102"/>
                  <a:pt x="1103" y="102"/>
                </a:cubicBezTo>
                <a:cubicBezTo>
                  <a:pt x="1100" y="103"/>
                  <a:pt x="1100" y="103"/>
                  <a:pt x="1100" y="103"/>
                </a:cubicBezTo>
                <a:cubicBezTo>
                  <a:pt x="1099" y="104"/>
                  <a:pt x="1099" y="104"/>
                  <a:pt x="1099" y="104"/>
                </a:cubicBezTo>
                <a:cubicBezTo>
                  <a:pt x="1098" y="104"/>
                  <a:pt x="1098" y="104"/>
                  <a:pt x="1098" y="104"/>
                </a:cubicBezTo>
                <a:cubicBezTo>
                  <a:pt x="1098" y="105"/>
                  <a:pt x="1098" y="105"/>
                  <a:pt x="1098" y="105"/>
                </a:cubicBezTo>
                <a:cubicBezTo>
                  <a:pt x="1099" y="106"/>
                  <a:pt x="1099" y="106"/>
                  <a:pt x="1099" y="106"/>
                </a:cubicBezTo>
                <a:cubicBezTo>
                  <a:pt x="1101" y="106"/>
                  <a:pt x="1101" y="106"/>
                  <a:pt x="1101" y="106"/>
                </a:cubicBezTo>
                <a:cubicBezTo>
                  <a:pt x="1102" y="106"/>
                  <a:pt x="1102" y="106"/>
                  <a:pt x="1102" y="106"/>
                </a:cubicBezTo>
                <a:cubicBezTo>
                  <a:pt x="1103" y="106"/>
                  <a:pt x="1103" y="106"/>
                  <a:pt x="1103" y="106"/>
                </a:cubicBezTo>
                <a:cubicBezTo>
                  <a:pt x="1104" y="105"/>
                  <a:pt x="1104" y="105"/>
                  <a:pt x="1104" y="105"/>
                </a:cubicBezTo>
                <a:cubicBezTo>
                  <a:pt x="1107" y="105"/>
                  <a:pt x="1107" y="105"/>
                  <a:pt x="1107" y="105"/>
                </a:cubicBezTo>
                <a:cubicBezTo>
                  <a:pt x="1107" y="105"/>
                  <a:pt x="1107" y="105"/>
                  <a:pt x="1107" y="105"/>
                </a:cubicBezTo>
                <a:cubicBezTo>
                  <a:pt x="1107" y="106"/>
                  <a:pt x="1107" y="106"/>
                  <a:pt x="1107" y="106"/>
                </a:cubicBezTo>
                <a:cubicBezTo>
                  <a:pt x="1105" y="106"/>
                  <a:pt x="1105" y="106"/>
                  <a:pt x="1105" y="106"/>
                </a:cubicBezTo>
                <a:cubicBezTo>
                  <a:pt x="1104" y="107"/>
                  <a:pt x="1104" y="107"/>
                  <a:pt x="1104" y="107"/>
                </a:cubicBezTo>
                <a:cubicBezTo>
                  <a:pt x="1103" y="107"/>
                  <a:pt x="1103" y="107"/>
                  <a:pt x="1103" y="107"/>
                </a:cubicBezTo>
                <a:cubicBezTo>
                  <a:pt x="1102" y="107"/>
                  <a:pt x="1102" y="107"/>
                  <a:pt x="1102" y="107"/>
                </a:cubicBezTo>
                <a:cubicBezTo>
                  <a:pt x="1101" y="109"/>
                  <a:pt x="1101" y="109"/>
                  <a:pt x="1101" y="109"/>
                </a:cubicBezTo>
                <a:cubicBezTo>
                  <a:pt x="1100" y="110"/>
                  <a:pt x="1100" y="110"/>
                  <a:pt x="1100" y="110"/>
                </a:cubicBezTo>
                <a:cubicBezTo>
                  <a:pt x="1099" y="111"/>
                  <a:pt x="1099" y="111"/>
                  <a:pt x="1099" y="111"/>
                </a:cubicBezTo>
                <a:cubicBezTo>
                  <a:pt x="1099" y="112"/>
                  <a:pt x="1099" y="112"/>
                  <a:pt x="1099" y="112"/>
                </a:cubicBezTo>
                <a:cubicBezTo>
                  <a:pt x="1100" y="112"/>
                  <a:pt x="1100" y="112"/>
                  <a:pt x="1100" y="112"/>
                </a:cubicBezTo>
                <a:cubicBezTo>
                  <a:pt x="1103" y="110"/>
                  <a:pt x="1103" y="110"/>
                  <a:pt x="1103" y="110"/>
                </a:cubicBezTo>
                <a:cubicBezTo>
                  <a:pt x="1104" y="109"/>
                  <a:pt x="1104" y="109"/>
                  <a:pt x="1104" y="109"/>
                </a:cubicBezTo>
                <a:cubicBezTo>
                  <a:pt x="1105" y="109"/>
                  <a:pt x="1105" y="109"/>
                  <a:pt x="1105" y="109"/>
                </a:cubicBezTo>
                <a:cubicBezTo>
                  <a:pt x="1105" y="108"/>
                  <a:pt x="1105" y="108"/>
                  <a:pt x="1105" y="108"/>
                </a:cubicBezTo>
                <a:cubicBezTo>
                  <a:pt x="1106" y="108"/>
                  <a:pt x="1106" y="108"/>
                  <a:pt x="1106" y="108"/>
                </a:cubicBezTo>
                <a:cubicBezTo>
                  <a:pt x="1107" y="110"/>
                  <a:pt x="1107" y="110"/>
                  <a:pt x="1107" y="110"/>
                </a:cubicBezTo>
                <a:cubicBezTo>
                  <a:pt x="1107" y="111"/>
                  <a:pt x="1107" y="111"/>
                  <a:pt x="1107" y="111"/>
                </a:cubicBezTo>
                <a:cubicBezTo>
                  <a:pt x="1107" y="112"/>
                  <a:pt x="1107" y="112"/>
                  <a:pt x="1107" y="112"/>
                </a:cubicBezTo>
                <a:cubicBezTo>
                  <a:pt x="1106" y="111"/>
                  <a:pt x="1106" y="111"/>
                  <a:pt x="1106" y="111"/>
                </a:cubicBezTo>
                <a:cubicBezTo>
                  <a:pt x="1105" y="110"/>
                  <a:pt x="1105" y="110"/>
                  <a:pt x="1105" y="110"/>
                </a:cubicBezTo>
                <a:cubicBezTo>
                  <a:pt x="1103" y="112"/>
                  <a:pt x="1103" y="112"/>
                  <a:pt x="1103" y="112"/>
                </a:cubicBezTo>
                <a:cubicBezTo>
                  <a:pt x="1102" y="112"/>
                  <a:pt x="1102" y="112"/>
                  <a:pt x="1102" y="112"/>
                </a:cubicBezTo>
                <a:cubicBezTo>
                  <a:pt x="1102" y="113"/>
                  <a:pt x="1102" y="113"/>
                  <a:pt x="1102" y="113"/>
                </a:cubicBezTo>
                <a:cubicBezTo>
                  <a:pt x="1104" y="114"/>
                  <a:pt x="1104" y="114"/>
                  <a:pt x="1104" y="114"/>
                </a:cubicBezTo>
                <a:cubicBezTo>
                  <a:pt x="1106" y="113"/>
                  <a:pt x="1106" y="113"/>
                  <a:pt x="1106" y="113"/>
                </a:cubicBezTo>
                <a:cubicBezTo>
                  <a:pt x="1107" y="113"/>
                  <a:pt x="1107" y="113"/>
                  <a:pt x="1107" y="113"/>
                </a:cubicBezTo>
                <a:cubicBezTo>
                  <a:pt x="1108" y="113"/>
                  <a:pt x="1108" y="113"/>
                  <a:pt x="1108" y="113"/>
                </a:cubicBezTo>
                <a:cubicBezTo>
                  <a:pt x="1109" y="115"/>
                  <a:pt x="1109" y="115"/>
                  <a:pt x="1109" y="115"/>
                </a:cubicBezTo>
                <a:cubicBezTo>
                  <a:pt x="1109" y="116"/>
                  <a:pt x="1109" y="116"/>
                  <a:pt x="1109" y="116"/>
                </a:cubicBezTo>
                <a:cubicBezTo>
                  <a:pt x="1108" y="116"/>
                  <a:pt x="1108" y="116"/>
                  <a:pt x="1108" y="116"/>
                </a:cubicBezTo>
                <a:cubicBezTo>
                  <a:pt x="1104" y="115"/>
                  <a:pt x="1104" y="115"/>
                  <a:pt x="1104" y="115"/>
                </a:cubicBezTo>
                <a:cubicBezTo>
                  <a:pt x="1102" y="114"/>
                  <a:pt x="1102" y="114"/>
                  <a:pt x="1102" y="114"/>
                </a:cubicBezTo>
                <a:cubicBezTo>
                  <a:pt x="1102" y="115"/>
                  <a:pt x="1102" y="115"/>
                  <a:pt x="1102" y="115"/>
                </a:cubicBezTo>
                <a:cubicBezTo>
                  <a:pt x="1102" y="116"/>
                  <a:pt x="1102" y="116"/>
                  <a:pt x="1102" y="116"/>
                </a:cubicBezTo>
                <a:cubicBezTo>
                  <a:pt x="1104" y="117"/>
                  <a:pt x="1104" y="117"/>
                  <a:pt x="1104" y="117"/>
                </a:cubicBezTo>
                <a:cubicBezTo>
                  <a:pt x="1106" y="120"/>
                  <a:pt x="1106" y="120"/>
                  <a:pt x="1106" y="120"/>
                </a:cubicBezTo>
                <a:cubicBezTo>
                  <a:pt x="1107" y="121"/>
                  <a:pt x="1107" y="121"/>
                  <a:pt x="1107" y="121"/>
                </a:cubicBezTo>
                <a:cubicBezTo>
                  <a:pt x="1106" y="121"/>
                  <a:pt x="1106" y="121"/>
                  <a:pt x="1106" y="121"/>
                </a:cubicBezTo>
                <a:cubicBezTo>
                  <a:pt x="1105" y="120"/>
                  <a:pt x="1105" y="120"/>
                  <a:pt x="1105" y="120"/>
                </a:cubicBezTo>
                <a:cubicBezTo>
                  <a:pt x="1104" y="119"/>
                  <a:pt x="1104" y="119"/>
                  <a:pt x="1104" y="119"/>
                </a:cubicBezTo>
                <a:cubicBezTo>
                  <a:pt x="1104" y="120"/>
                  <a:pt x="1104" y="120"/>
                  <a:pt x="1104" y="120"/>
                </a:cubicBezTo>
                <a:cubicBezTo>
                  <a:pt x="1104" y="121"/>
                  <a:pt x="1104" y="121"/>
                  <a:pt x="1104" y="121"/>
                </a:cubicBezTo>
                <a:cubicBezTo>
                  <a:pt x="1106" y="123"/>
                  <a:pt x="1106" y="123"/>
                  <a:pt x="1106" y="123"/>
                </a:cubicBezTo>
                <a:cubicBezTo>
                  <a:pt x="1109" y="125"/>
                  <a:pt x="1109" y="125"/>
                  <a:pt x="1109" y="125"/>
                </a:cubicBezTo>
                <a:cubicBezTo>
                  <a:pt x="1109" y="126"/>
                  <a:pt x="1109" y="126"/>
                  <a:pt x="1109" y="126"/>
                </a:cubicBezTo>
                <a:cubicBezTo>
                  <a:pt x="1107" y="126"/>
                  <a:pt x="1107" y="126"/>
                  <a:pt x="1107" y="126"/>
                </a:cubicBezTo>
                <a:cubicBezTo>
                  <a:pt x="1107" y="127"/>
                  <a:pt x="1107" y="127"/>
                  <a:pt x="1107" y="127"/>
                </a:cubicBezTo>
                <a:cubicBezTo>
                  <a:pt x="1106" y="127"/>
                  <a:pt x="1106" y="127"/>
                  <a:pt x="1106" y="127"/>
                </a:cubicBezTo>
                <a:cubicBezTo>
                  <a:pt x="1105" y="125"/>
                  <a:pt x="1105" y="125"/>
                  <a:pt x="1105" y="125"/>
                </a:cubicBezTo>
                <a:cubicBezTo>
                  <a:pt x="1104" y="125"/>
                  <a:pt x="1104" y="125"/>
                  <a:pt x="1104" y="125"/>
                </a:cubicBezTo>
                <a:cubicBezTo>
                  <a:pt x="1104" y="126"/>
                  <a:pt x="1104" y="126"/>
                  <a:pt x="1104" y="126"/>
                </a:cubicBezTo>
                <a:cubicBezTo>
                  <a:pt x="1106" y="128"/>
                  <a:pt x="1106" y="128"/>
                  <a:pt x="1106" y="128"/>
                </a:cubicBezTo>
                <a:cubicBezTo>
                  <a:pt x="1107" y="129"/>
                  <a:pt x="1107" y="129"/>
                  <a:pt x="1107" y="129"/>
                </a:cubicBezTo>
                <a:cubicBezTo>
                  <a:pt x="1108" y="129"/>
                  <a:pt x="1108" y="129"/>
                  <a:pt x="1108" y="129"/>
                </a:cubicBezTo>
                <a:cubicBezTo>
                  <a:pt x="1109" y="128"/>
                  <a:pt x="1109" y="128"/>
                  <a:pt x="1109" y="128"/>
                </a:cubicBezTo>
                <a:cubicBezTo>
                  <a:pt x="1110" y="129"/>
                  <a:pt x="1110" y="129"/>
                  <a:pt x="1110" y="129"/>
                </a:cubicBezTo>
                <a:cubicBezTo>
                  <a:pt x="1109" y="130"/>
                  <a:pt x="1109" y="130"/>
                  <a:pt x="1109" y="130"/>
                </a:cubicBezTo>
                <a:cubicBezTo>
                  <a:pt x="1108" y="131"/>
                  <a:pt x="1108" y="131"/>
                  <a:pt x="1108" y="131"/>
                </a:cubicBezTo>
                <a:cubicBezTo>
                  <a:pt x="1106" y="130"/>
                  <a:pt x="1106" y="130"/>
                  <a:pt x="1106" y="130"/>
                </a:cubicBezTo>
                <a:cubicBezTo>
                  <a:pt x="1104" y="129"/>
                  <a:pt x="1104" y="129"/>
                  <a:pt x="1104" y="129"/>
                </a:cubicBezTo>
                <a:cubicBezTo>
                  <a:pt x="1102" y="127"/>
                  <a:pt x="1102" y="127"/>
                  <a:pt x="1102" y="127"/>
                </a:cubicBezTo>
                <a:cubicBezTo>
                  <a:pt x="1101" y="126"/>
                  <a:pt x="1101" y="126"/>
                  <a:pt x="1101" y="126"/>
                </a:cubicBezTo>
                <a:cubicBezTo>
                  <a:pt x="1100" y="122"/>
                  <a:pt x="1100" y="122"/>
                  <a:pt x="1100" y="122"/>
                </a:cubicBezTo>
                <a:cubicBezTo>
                  <a:pt x="1099" y="121"/>
                  <a:pt x="1099" y="121"/>
                  <a:pt x="1099" y="121"/>
                </a:cubicBezTo>
                <a:cubicBezTo>
                  <a:pt x="1098" y="120"/>
                  <a:pt x="1098" y="120"/>
                  <a:pt x="1098" y="120"/>
                </a:cubicBezTo>
                <a:cubicBezTo>
                  <a:pt x="1096" y="120"/>
                  <a:pt x="1096" y="120"/>
                  <a:pt x="1096" y="120"/>
                </a:cubicBezTo>
                <a:cubicBezTo>
                  <a:pt x="1095" y="119"/>
                  <a:pt x="1095" y="119"/>
                  <a:pt x="1095" y="119"/>
                </a:cubicBezTo>
                <a:cubicBezTo>
                  <a:pt x="1093" y="119"/>
                  <a:pt x="1093" y="119"/>
                  <a:pt x="1093" y="119"/>
                </a:cubicBezTo>
                <a:cubicBezTo>
                  <a:pt x="1092" y="118"/>
                  <a:pt x="1092" y="118"/>
                  <a:pt x="1092" y="118"/>
                </a:cubicBezTo>
                <a:cubicBezTo>
                  <a:pt x="1091" y="118"/>
                  <a:pt x="1091" y="118"/>
                  <a:pt x="1091" y="118"/>
                </a:cubicBezTo>
                <a:cubicBezTo>
                  <a:pt x="1089" y="118"/>
                  <a:pt x="1089" y="118"/>
                  <a:pt x="1089" y="118"/>
                </a:cubicBezTo>
                <a:cubicBezTo>
                  <a:pt x="1087" y="116"/>
                  <a:pt x="1087" y="116"/>
                  <a:pt x="1087" y="116"/>
                </a:cubicBezTo>
                <a:cubicBezTo>
                  <a:pt x="1085" y="116"/>
                  <a:pt x="1085" y="116"/>
                  <a:pt x="1085" y="116"/>
                </a:cubicBezTo>
                <a:cubicBezTo>
                  <a:pt x="1084" y="116"/>
                  <a:pt x="1084" y="116"/>
                  <a:pt x="1084" y="116"/>
                </a:cubicBezTo>
                <a:cubicBezTo>
                  <a:pt x="1083" y="116"/>
                  <a:pt x="1083" y="116"/>
                  <a:pt x="1083" y="116"/>
                </a:cubicBezTo>
                <a:cubicBezTo>
                  <a:pt x="1081" y="116"/>
                  <a:pt x="1081" y="116"/>
                  <a:pt x="1081" y="116"/>
                </a:cubicBezTo>
                <a:cubicBezTo>
                  <a:pt x="1079" y="118"/>
                  <a:pt x="1079" y="118"/>
                  <a:pt x="1079" y="118"/>
                </a:cubicBezTo>
                <a:cubicBezTo>
                  <a:pt x="1079" y="119"/>
                  <a:pt x="1079" y="119"/>
                  <a:pt x="1079" y="119"/>
                </a:cubicBezTo>
                <a:cubicBezTo>
                  <a:pt x="1080" y="120"/>
                  <a:pt x="1080" y="120"/>
                  <a:pt x="1080" y="120"/>
                </a:cubicBezTo>
                <a:cubicBezTo>
                  <a:pt x="1081" y="121"/>
                  <a:pt x="1081" y="121"/>
                  <a:pt x="1081" y="121"/>
                </a:cubicBezTo>
                <a:cubicBezTo>
                  <a:pt x="1082" y="124"/>
                  <a:pt x="1082" y="124"/>
                  <a:pt x="1082" y="124"/>
                </a:cubicBezTo>
                <a:cubicBezTo>
                  <a:pt x="1082" y="125"/>
                  <a:pt x="1082" y="125"/>
                  <a:pt x="1082" y="125"/>
                </a:cubicBezTo>
                <a:cubicBezTo>
                  <a:pt x="1084" y="127"/>
                  <a:pt x="1084" y="127"/>
                  <a:pt x="1084" y="127"/>
                </a:cubicBezTo>
                <a:cubicBezTo>
                  <a:pt x="1086" y="128"/>
                  <a:pt x="1086" y="128"/>
                  <a:pt x="1086" y="128"/>
                </a:cubicBezTo>
                <a:cubicBezTo>
                  <a:pt x="1090" y="129"/>
                  <a:pt x="1090" y="129"/>
                  <a:pt x="1090" y="129"/>
                </a:cubicBezTo>
                <a:cubicBezTo>
                  <a:pt x="1092" y="131"/>
                  <a:pt x="1092" y="131"/>
                  <a:pt x="1092" y="131"/>
                </a:cubicBezTo>
                <a:cubicBezTo>
                  <a:pt x="1093" y="133"/>
                  <a:pt x="1093" y="133"/>
                  <a:pt x="1093" y="133"/>
                </a:cubicBezTo>
                <a:cubicBezTo>
                  <a:pt x="1093" y="134"/>
                  <a:pt x="1093" y="134"/>
                  <a:pt x="1093" y="134"/>
                </a:cubicBezTo>
                <a:cubicBezTo>
                  <a:pt x="1094" y="134"/>
                  <a:pt x="1094" y="134"/>
                  <a:pt x="1094" y="134"/>
                </a:cubicBezTo>
                <a:cubicBezTo>
                  <a:pt x="1096" y="134"/>
                  <a:pt x="1096" y="134"/>
                  <a:pt x="1096" y="134"/>
                </a:cubicBezTo>
                <a:cubicBezTo>
                  <a:pt x="1097" y="136"/>
                  <a:pt x="1097" y="136"/>
                  <a:pt x="1097" y="136"/>
                </a:cubicBezTo>
                <a:cubicBezTo>
                  <a:pt x="1099" y="136"/>
                  <a:pt x="1099" y="136"/>
                  <a:pt x="1099" y="136"/>
                </a:cubicBezTo>
                <a:cubicBezTo>
                  <a:pt x="1100" y="136"/>
                  <a:pt x="1100" y="136"/>
                  <a:pt x="1100" y="136"/>
                </a:cubicBezTo>
                <a:cubicBezTo>
                  <a:pt x="1101" y="137"/>
                  <a:pt x="1101" y="137"/>
                  <a:pt x="1101" y="137"/>
                </a:cubicBezTo>
                <a:cubicBezTo>
                  <a:pt x="1102" y="137"/>
                  <a:pt x="1102" y="137"/>
                  <a:pt x="1102" y="137"/>
                </a:cubicBezTo>
                <a:cubicBezTo>
                  <a:pt x="1103" y="136"/>
                  <a:pt x="1103" y="136"/>
                  <a:pt x="1103" y="136"/>
                </a:cubicBezTo>
                <a:cubicBezTo>
                  <a:pt x="1104" y="137"/>
                  <a:pt x="1104" y="137"/>
                  <a:pt x="1104" y="137"/>
                </a:cubicBezTo>
                <a:cubicBezTo>
                  <a:pt x="1106" y="137"/>
                  <a:pt x="1106" y="137"/>
                  <a:pt x="1106" y="137"/>
                </a:cubicBezTo>
                <a:cubicBezTo>
                  <a:pt x="1108" y="136"/>
                  <a:pt x="1108" y="136"/>
                  <a:pt x="1108" y="136"/>
                </a:cubicBezTo>
                <a:cubicBezTo>
                  <a:pt x="1109" y="136"/>
                  <a:pt x="1109" y="136"/>
                  <a:pt x="1109" y="136"/>
                </a:cubicBezTo>
                <a:cubicBezTo>
                  <a:pt x="1110" y="136"/>
                  <a:pt x="1110" y="136"/>
                  <a:pt x="1110" y="136"/>
                </a:cubicBezTo>
                <a:cubicBezTo>
                  <a:pt x="1111" y="138"/>
                  <a:pt x="1111" y="138"/>
                  <a:pt x="1111" y="138"/>
                </a:cubicBezTo>
                <a:cubicBezTo>
                  <a:pt x="1109" y="138"/>
                  <a:pt x="1109" y="138"/>
                  <a:pt x="1109" y="138"/>
                </a:cubicBezTo>
                <a:cubicBezTo>
                  <a:pt x="1108" y="138"/>
                  <a:pt x="1108" y="138"/>
                  <a:pt x="1108" y="138"/>
                </a:cubicBezTo>
                <a:cubicBezTo>
                  <a:pt x="1108" y="139"/>
                  <a:pt x="1108" y="139"/>
                  <a:pt x="1108" y="139"/>
                </a:cubicBezTo>
                <a:cubicBezTo>
                  <a:pt x="1109" y="139"/>
                  <a:pt x="1109" y="139"/>
                  <a:pt x="1109" y="139"/>
                </a:cubicBezTo>
                <a:cubicBezTo>
                  <a:pt x="1110" y="140"/>
                  <a:pt x="1110" y="140"/>
                  <a:pt x="1110" y="140"/>
                </a:cubicBezTo>
                <a:cubicBezTo>
                  <a:pt x="1109" y="141"/>
                  <a:pt x="1109" y="141"/>
                  <a:pt x="1109" y="141"/>
                </a:cubicBezTo>
                <a:cubicBezTo>
                  <a:pt x="1109" y="142"/>
                  <a:pt x="1109" y="142"/>
                  <a:pt x="1109" y="142"/>
                </a:cubicBezTo>
                <a:cubicBezTo>
                  <a:pt x="1107" y="142"/>
                  <a:pt x="1107" y="142"/>
                  <a:pt x="1107" y="142"/>
                </a:cubicBezTo>
                <a:cubicBezTo>
                  <a:pt x="1107" y="143"/>
                  <a:pt x="1107" y="143"/>
                  <a:pt x="1107" y="143"/>
                </a:cubicBezTo>
                <a:cubicBezTo>
                  <a:pt x="1105" y="144"/>
                  <a:pt x="1105" y="144"/>
                  <a:pt x="1105" y="144"/>
                </a:cubicBezTo>
                <a:cubicBezTo>
                  <a:pt x="1104" y="145"/>
                  <a:pt x="1104" y="145"/>
                  <a:pt x="1104" y="145"/>
                </a:cubicBezTo>
                <a:cubicBezTo>
                  <a:pt x="1105" y="145"/>
                  <a:pt x="1105" y="145"/>
                  <a:pt x="1105" y="145"/>
                </a:cubicBezTo>
                <a:cubicBezTo>
                  <a:pt x="1106" y="145"/>
                  <a:pt x="1106" y="145"/>
                  <a:pt x="1106" y="145"/>
                </a:cubicBezTo>
                <a:cubicBezTo>
                  <a:pt x="1107" y="146"/>
                  <a:pt x="1107" y="146"/>
                  <a:pt x="1107" y="146"/>
                </a:cubicBezTo>
                <a:cubicBezTo>
                  <a:pt x="1108" y="147"/>
                  <a:pt x="1108" y="147"/>
                  <a:pt x="1108" y="147"/>
                </a:cubicBezTo>
                <a:cubicBezTo>
                  <a:pt x="1106" y="147"/>
                  <a:pt x="1106" y="147"/>
                  <a:pt x="1106" y="147"/>
                </a:cubicBezTo>
                <a:cubicBezTo>
                  <a:pt x="1105" y="147"/>
                  <a:pt x="1105" y="147"/>
                  <a:pt x="1105" y="147"/>
                </a:cubicBezTo>
                <a:cubicBezTo>
                  <a:pt x="1105" y="147"/>
                  <a:pt x="1105" y="147"/>
                  <a:pt x="1105" y="147"/>
                </a:cubicBezTo>
                <a:cubicBezTo>
                  <a:pt x="1104" y="147"/>
                  <a:pt x="1104" y="147"/>
                  <a:pt x="1104" y="147"/>
                </a:cubicBezTo>
                <a:cubicBezTo>
                  <a:pt x="1102" y="150"/>
                  <a:pt x="1102" y="150"/>
                  <a:pt x="1102" y="150"/>
                </a:cubicBezTo>
                <a:cubicBezTo>
                  <a:pt x="1101" y="150"/>
                  <a:pt x="1101" y="150"/>
                  <a:pt x="1101" y="150"/>
                </a:cubicBezTo>
                <a:cubicBezTo>
                  <a:pt x="1100" y="151"/>
                  <a:pt x="1100" y="151"/>
                  <a:pt x="1100" y="151"/>
                </a:cubicBezTo>
                <a:cubicBezTo>
                  <a:pt x="1100" y="152"/>
                  <a:pt x="1100" y="152"/>
                  <a:pt x="1100" y="152"/>
                </a:cubicBezTo>
                <a:cubicBezTo>
                  <a:pt x="1102" y="152"/>
                  <a:pt x="1102" y="152"/>
                  <a:pt x="1102" y="152"/>
                </a:cubicBezTo>
                <a:cubicBezTo>
                  <a:pt x="1103" y="152"/>
                  <a:pt x="1103" y="152"/>
                  <a:pt x="1103" y="152"/>
                </a:cubicBezTo>
                <a:cubicBezTo>
                  <a:pt x="1104" y="151"/>
                  <a:pt x="1104" y="151"/>
                  <a:pt x="1104" y="151"/>
                </a:cubicBezTo>
                <a:cubicBezTo>
                  <a:pt x="1104" y="152"/>
                  <a:pt x="1104" y="152"/>
                  <a:pt x="1104" y="152"/>
                </a:cubicBezTo>
                <a:cubicBezTo>
                  <a:pt x="1105" y="153"/>
                  <a:pt x="1105" y="153"/>
                  <a:pt x="1105" y="153"/>
                </a:cubicBezTo>
                <a:cubicBezTo>
                  <a:pt x="1106" y="153"/>
                  <a:pt x="1106" y="153"/>
                  <a:pt x="1106" y="153"/>
                </a:cubicBezTo>
                <a:cubicBezTo>
                  <a:pt x="1107" y="153"/>
                  <a:pt x="1107" y="153"/>
                  <a:pt x="1107" y="153"/>
                </a:cubicBezTo>
                <a:cubicBezTo>
                  <a:pt x="1107" y="154"/>
                  <a:pt x="1107" y="154"/>
                  <a:pt x="1107" y="154"/>
                </a:cubicBezTo>
                <a:cubicBezTo>
                  <a:pt x="1105" y="154"/>
                  <a:pt x="1105" y="154"/>
                  <a:pt x="1105" y="154"/>
                </a:cubicBezTo>
                <a:cubicBezTo>
                  <a:pt x="1103" y="155"/>
                  <a:pt x="1103" y="155"/>
                  <a:pt x="1103" y="155"/>
                </a:cubicBezTo>
                <a:cubicBezTo>
                  <a:pt x="1103" y="155"/>
                  <a:pt x="1103" y="155"/>
                  <a:pt x="1103" y="155"/>
                </a:cubicBezTo>
                <a:cubicBezTo>
                  <a:pt x="1106" y="155"/>
                  <a:pt x="1106" y="155"/>
                  <a:pt x="1106" y="155"/>
                </a:cubicBezTo>
                <a:cubicBezTo>
                  <a:pt x="1107" y="156"/>
                  <a:pt x="1107" y="156"/>
                  <a:pt x="1107" y="156"/>
                </a:cubicBezTo>
                <a:cubicBezTo>
                  <a:pt x="1107" y="157"/>
                  <a:pt x="1107" y="157"/>
                  <a:pt x="1107" y="157"/>
                </a:cubicBezTo>
                <a:cubicBezTo>
                  <a:pt x="1106" y="157"/>
                  <a:pt x="1106" y="157"/>
                  <a:pt x="1106" y="157"/>
                </a:cubicBezTo>
                <a:cubicBezTo>
                  <a:pt x="1105" y="157"/>
                  <a:pt x="1105" y="157"/>
                  <a:pt x="1105" y="157"/>
                </a:cubicBezTo>
                <a:cubicBezTo>
                  <a:pt x="1105" y="157"/>
                  <a:pt x="1105" y="157"/>
                  <a:pt x="1105" y="157"/>
                </a:cubicBezTo>
                <a:cubicBezTo>
                  <a:pt x="1104" y="157"/>
                  <a:pt x="1104" y="157"/>
                  <a:pt x="1104" y="157"/>
                </a:cubicBezTo>
                <a:cubicBezTo>
                  <a:pt x="1103" y="157"/>
                  <a:pt x="1103" y="157"/>
                  <a:pt x="1103" y="157"/>
                </a:cubicBezTo>
                <a:cubicBezTo>
                  <a:pt x="1102" y="157"/>
                  <a:pt x="1102" y="157"/>
                  <a:pt x="1102" y="157"/>
                </a:cubicBezTo>
                <a:cubicBezTo>
                  <a:pt x="1100" y="156"/>
                  <a:pt x="1100" y="156"/>
                  <a:pt x="1100" y="156"/>
                </a:cubicBezTo>
                <a:cubicBezTo>
                  <a:pt x="1100" y="155"/>
                  <a:pt x="1100" y="155"/>
                  <a:pt x="1100" y="155"/>
                </a:cubicBezTo>
                <a:cubicBezTo>
                  <a:pt x="1101" y="155"/>
                  <a:pt x="1101" y="155"/>
                  <a:pt x="1101" y="155"/>
                </a:cubicBezTo>
                <a:cubicBezTo>
                  <a:pt x="1100" y="153"/>
                  <a:pt x="1100" y="153"/>
                  <a:pt x="1100" y="153"/>
                </a:cubicBezTo>
                <a:cubicBezTo>
                  <a:pt x="1099" y="153"/>
                  <a:pt x="1099" y="153"/>
                  <a:pt x="1099" y="153"/>
                </a:cubicBezTo>
                <a:cubicBezTo>
                  <a:pt x="1098" y="153"/>
                  <a:pt x="1098" y="153"/>
                  <a:pt x="1098" y="153"/>
                </a:cubicBezTo>
                <a:cubicBezTo>
                  <a:pt x="1098" y="155"/>
                  <a:pt x="1098" y="155"/>
                  <a:pt x="1098" y="155"/>
                </a:cubicBezTo>
                <a:cubicBezTo>
                  <a:pt x="1097" y="158"/>
                  <a:pt x="1097" y="158"/>
                  <a:pt x="1097" y="158"/>
                </a:cubicBezTo>
                <a:cubicBezTo>
                  <a:pt x="1096" y="160"/>
                  <a:pt x="1096" y="160"/>
                  <a:pt x="1096" y="160"/>
                </a:cubicBezTo>
                <a:cubicBezTo>
                  <a:pt x="1097" y="161"/>
                  <a:pt x="1097" y="161"/>
                  <a:pt x="1097" y="161"/>
                </a:cubicBezTo>
                <a:cubicBezTo>
                  <a:pt x="1098" y="161"/>
                  <a:pt x="1098" y="161"/>
                  <a:pt x="1098" y="161"/>
                </a:cubicBezTo>
                <a:cubicBezTo>
                  <a:pt x="1099" y="160"/>
                  <a:pt x="1099" y="160"/>
                  <a:pt x="1099" y="160"/>
                </a:cubicBezTo>
                <a:cubicBezTo>
                  <a:pt x="1100" y="160"/>
                  <a:pt x="1100" y="160"/>
                  <a:pt x="1100" y="160"/>
                </a:cubicBezTo>
                <a:cubicBezTo>
                  <a:pt x="1099" y="161"/>
                  <a:pt x="1099" y="161"/>
                  <a:pt x="1099" y="161"/>
                </a:cubicBezTo>
                <a:cubicBezTo>
                  <a:pt x="1098" y="162"/>
                  <a:pt x="1098" y="162"/>
                  <a:pt x="1098" y="162"/>
                </a:cubicBezTo>
                <a:cubicBezTo>
                  <a:pt x="1097" y="163"/>
                  <a:pt x="1097" y="163"/>
                  <a:pt x="1097" y="163"/>
                </a:cubicBezTo>
                <a:cubicBezTo>
                  <a:pt x="1096" y="163"/>
                  <a:pt x="1096" y="163"/>
                  <a:pt x="1096" y="163"/>
                </a:cubicBezTo>
                <a:cubicBezTo>
                  <a:pt x="1096" y="164"/>
                  <a:pt x="1096" y="164"/>
                  <a:pt x="1096" y="164"/>
                </a:cubicBezTo>
                <a:cubicBezTo>
                  <a:pt x="1094" y="164"/>
                  <a:pt x="1094" y="164"/>
                  <a:pt x="1094" y="164"/>
                </a:cubicBezTo>
                <a:cubicBezTo>
                  <a:pt x="1092" y="164"/>
                  <a:pt x="1092" y="164"/>
                  <a:pt x="1092" y="164"/>
                </a:cubicBezTo>
                <a:cubicBezTo>
                  <a:pt x="1090" y="164"/>
                  <a:pt x="1090" y="164"/>
                  <a:pt x="1090" y="164"/>
                </a:cubicBezTo>
                <a:cubicBezTo>
                  <a:pt x="1090" y="164"/>
                  <a:pt x="1090" y="164"/>
                  <a:pt x="1090" y="164"/>
                </a:cubicBezTo>
                <a:cubicBezTo>
                  <a:pt x="1087" y="164"/>
                  <a:pt x="1087" y="164"/>
                  <a:pt x="1087" y="164"/>
                </a:cubicBezTo>
                <a:cubicBezTo>
                  <a:pt x="1086" y="164"/>
                  <a:pt x="1086" y="164"/>
                  <a:pt x="1086" y="164"/>
                </a:cubicBezTo>
                <a:cubicBezTo>
                  <a:pt x="1084" y="165"/>
                  <a:pt x="1084" y="165"/>
                  <a:pt x="1084" y="165"/>
                </a:cubicBezTo>
                <a:cubicBezTo>
                  <a:pt x="1081" y="166"/>
                  <a:pt x="1081" y="166"/>
                  <a:pt x="1081" y="166"/>
                </a:cubicBezTo>
                <a:cubicBezTo>
                  <a:pt x="1082" y="166"/>
                  <a:pt x="1082" y="166"/>
                  <a:pt x="1082" y="166"/>
                </a:cubicBezTo>
                <a:cubicBezTo>
                  <a:pt x="1084" y="166"/>
                  <a:pt x="1084" y="166"/>
                  <a:pt x="1084" y="166"/>
                </a:cubicBezTo>
                <a:cubicBezTo>
                  <a:pt x="1085" y="166"/>
                  <a:pt x="1085" y="166"/>
                  <a:pt x="1085" y="166"/>
                </a:cubicBezTo>
                <a:cubicBezTo>
                  <a:pt x="1084" y="167"/>
                  <a:pt x="1084" y="167"/>
                  <a:pt x="1084" y="167"/>
                </a:cubicBezTo>
                <a:cubicBezTo>
                  <a:pt x="1083" y="167"/>
                  <a:pt x="1083" y="167"/>
                  <a:pt x="1083" y="167"/>
                </a:cubicBezTo>
                <a:cubicBezTo>
                  <a:pt x="1083" y="168"/>
                  <a:pt x="1083" y="168"/>
                  <a:pt x="1083" y="168"/>
                </a:cubicBezTo>
                <a:cubicBezTo>
                  <a:pt x="1085" y="169"/>
                  <a:pt x="1085" y="169"/>
                  <a:pt x="1085" y="169"/>
                </a:cubicBezTo>
                <a:cubicBezTo>
                  <a:pt x="1086" y="170"/>
                  <a:pt x="1086" y="170"/>
                  <a:pt x="1086" y="170"/>
                </a:cubicBezTo>
                <a:cubicBezTo>
                  <a:pt x="1087" y="170"/>
                  <a:pt x="1087" y="170"/>
                  <a:pt x="1087" y="170"/>
                </a:cubicBezTo>
                <a:cubicBezTo>
                  <a:pt x="1089" y="170"/>
                  <a:pt x="1089" y="170"/>
                  <a:pt x="1089" y="170"/>
                </a:cubicBezTo>
                <a:cubicBezTo>
                  <a:pt x="1090" y="170"/>
                  <a:pt x="1090" y="170"/>
                  <a:pt x="1090" y="170"/>
                </a:cubicBezTo>
                <a:cubicBezTo>
                  <a:pt x="1092" y="170"/>
                  <a:pt x="1092" y="170"/>
                  <a:pt x="1092" y="170"/>
                </a:cubicBezTo>
                <a:cubicBezTo>
                  <a:pt x="1093" y="169"/>
                  <a:pt x="1093" y="169"/>
                  <a:pt x="1093" y="169"/>
                </a:cubicBezTo>
                <a:cubicBezTo>
                  <a:pt x="1091" y="168"/>
                  <a:pt x="1091" y="168"/>
                  <a:pt x="1091" y="168"/>
                </a:cubicBezTo>
                <a:cubicBezTo>
                  <a:pt x="1091" y="167"/>
                  <a:pt x="1091" y="167"/>
                  <a:pt x="1091" y="167"/>
                </a:cubicBezTo>
                <a:cubicBezTo>
                  <a:pt x="1091" y="167"/>
                  <a:pt x="1091" y="167"/>
                  <a:pt x="1091" y="167"/>
                </a:cubicBezTo>
                <a:cubicBezTo>
                  <a:pt x="1094" y="167"/>
                  <a:pt x="1094" y="167"/>
                  <a:pt x="1094" y="167"/>
                </a:cubicBezTo>
                <a:cubicBezTo>
                  <a:pt x="1095" y="166"/>
                  <a:pt x="1095" y="166"/>
                  <a:pt x="1095" y="166"/>
                </a:cubicBezTo>
                <a:cubicBezTo>
                  <a:pt x="1097" y="166"/>
                  <a:pt x="1097" y="166"/>
                  <a:pt x="1097" y="166"/>
                </a:cubicBezTo>
                <a:cubicBezTo>
                  <a:pt x="1097" y="167"/>
                  <a:pt x="1097" y="167"/>
                  <a:pt x="1097" y="167"/>
                </a:cubicBezTo>
                <a:cubicBezTo>
                  <a:pt x="1096" y="167"/>
                  <a:pt x="1096" y="167"/>
                  <a:pt x="1096" y="167"/>
                </a:cubicBezTo>
                <a:cubicBezTo>
                  <a:pt x="1095" y="168"/>
                  <a:pt x="1095" y="168"/>
                  <a:pt x="1095" y="168"/>
                </a:cubicBezTo>
                <a:cubicBezTo>
                  <a:pt x="1095" y="170"/>
                  <a:pt x="1095" y="170"/>
                  <a:pt x="1095" y="170"/>
                </a:cubicBezTo>
                <a:cubicBezTo>
                  <a:pt x="1093" y="170"/>
                  <a:pt x="1093" y="170"/>
                  <a:pt x="1093" y="170"/>
                </a:cubicBezTo>
                <a:cubicBezTo>
                  <a:pt x="1093" y="171"/>
                  <a:pt x="1093" y="171"/>
                  <a:pt x="1093" y="171"/>
                </a:cubicBezTo>
                <a:cubicBezTo>
                  <a:pt x="1093" y="172"/>
                  <a:pt x="1093" y="172"/>
                  <a:pt x="1093" y="172"/>
                </a:cubicBezTo>
                <a:cubicBezTo>
                  <a:pt x="1097" y="175"/>
                  <a:pt x="1097" y="175"/>
                  <a:pt x="1097" y="175"/>
                </a:cubicBezTo>
                <a:cubicBezTo>
                  <a:pt x="1099" y="177"/>
                  <a:pt x="1099" y="177"/>
                  <a:pt x="1099" y="177"/>
                </a:cubicBezTo>
                <a:cubicBezTo>
                  <a:pt x="1099" y="178"/>
                  <a:pt x="1099" y="178"/>
                  <a:pt x="1099" y="178"/>
                </a:cubicBezTo>
                <a:cubicBezTo>
                  <a:pt x="1097" y="178"/>
                  <a:pt x="1097" y="178"/>
                  <a:pt x="1097" y="178"/>
                </a:cubicBezTo>
                <a:cubicBezTo>
                  <a:pt x="1097" y="177"/>
                  <a:pt x="1097" y="177"/>
                  <a:pt x="1097" y="177"/>
                </a:cubicBezTo>
                <a:cubicBezTo>
                  <a:pt x="1095" y="176"/>
                  <a:pt x="1095" y="176"/>
                  <a:pt x="1095" y="176"/>
                </a:cubicBezTo>
                <a:cubicBezTo>
                  <a:pt x="1093" y="175"/>
                  <a:pt x="1093" y="175"/>
                  <a:pt x="1093" y="175"/>
                </a:cubicBezTo>
                <a:cubicBezTo>
                  <a:pt x="1092" y="174"/>
                  <a:pt x="1092" y="174"/>
                  <a:pt x="1092" y="174"/>
                </a:cubicBezTo>
                <a:cubicBezTo>
                  <a:pt x="1090" y="174"/>
                  <a:pt x="1090" y="174"/>
                  <a:pt x="1090" y="174"/>
                </a:cubicBezTo>
                <a:cubicBezTo>
                  <a:pt x="1090" y="175"/>
                  <a:pt x="1090" y="175"/>
                  <a:pt x="1090" y="175"/>
                </a:cubicBezTo>
                <a:cubicBezTo>
                  <a:pt x="1088" y="175"/>
                  <a:pt x="1088" y="175"/>
                  <a:pt x="1088" y="175"/>
                </a:cubicBezTo>
                <a:cubicBezTo>
                  <a:pt x="1085" y="173"/>
                  <a:pt x="1085" y="173"/>
                  <a:pt x="1085" y="173"/>
                </a:cubicBezTo>
                <a:cubicBezTo>
                  <a:pt x="1084" y="172"/>
                  <a:pt x="1084" y="172"/>
                  <a:pt x="1084" y="172"/>
                </a:cubicBezTo>
                <a:cubicBezTo>
                  <a:pt x="1083" y="170"/>
                  <a:pt x="1083" y="170"/>
                  <a:pt x="1083" y="170"/>
                </a:cubicBezTo>
                <a:cubicBezTo>
                  <a:pt x="1083" y="170"/>
                  <a:pt x="1083" y="170"/>
                  <a:pt x="1083" y="170"/>
                </a:cubicBezTo>
                <a:cubicBezTo>
                  <a:pt x="1083" y="172"/>
                  <a:pt x="1083" y="172"/>
                  <a:pt x="1083" y="172"/>
                </a:cubicBezTo>
                <a:cubicBezTo>
                  <a:pt x="1084" y="173"/>
                  <a:pt x="1084" y="173"/>
                  <a:pt x="1084" y="173"/>
                </a:cubicBezTo>
                <a:cubicBezTo>
                  <a:pt x="1083" y="174"/>
                  <a:pt x="1083" y="174"/>
                  <a:pt x="1083" y="174"/>
                </a:cubicBezTo>
                <a:cubicBezTo>
                  <a:pt x="1082" y="172"/>
                  <a:pt x="1082" y="172"/>
                  <a:pt x="1082" y="172"/>
                </a:cubicBezTo>
                <a:cubicBezTo>
                  <a:pt x="1080" y="170"/>
                  <a:pt x="1080" y="170"/>
                  <a:pt x="1080" y="170"/>
                </a:cubicBezTo>
                <a:cubicBezTo>
                  <a:pt x="1077" y="169"/>
                  <a:pt x="1077" y="169"/>
                  <a:pt x="1077" y="169"/>
                </a:cubicBezTo>
                <a:cubicBezTo>
                  <a:pt x="1077" y="169"/>
                  <a:pt x="1077" y="169"/>
                  <a:pt x="1077" y="169"/>
                </a:cubicBezTo>
                <a:cubicBezTo>
                  <a:pt x="1077" y="170"/>
                  <a:pt x="1077" y="170"/>
                  <a:pt x="1077" y="170"/>
                </a:cubicBezTo>
                <a:cubicBezTo>
                  <a:pt x="1078" y="171"/>
                  <a:pt x="1078" y="171"/>
                  <a:pt x="1078" y="171"/>
                </a:cubicBezTo>
                <a:cubicBezTo>
                  <a:pt x="1078" y="172"/>
                  <a:pt x="1078" y="172"/>
                  <a:pt x="1078" y="172"/>
                </a:cubicBezTo>
                <a:cubicBezTo>
                  <a:pt x="1081" y="174"/>
                  <a:pt x="1081" y="174"/>
                  <a:pt x="1081" y="174"/>
                </a:cubicBezTo>
                <a:cubicBezTo>
                  <a:pt x="1082" y="175"/>
                  <a:pt x="1082" y="175"/>
                  <a:pt x="1082" y="175"/>
                </a:cubicBezTo>
                <a:cubicBezTo>
                  <a:pt x="1083" y="175"/>
                  <a:pt x="1083" y="175"/>
                  <a:pt x="1083" y="175"/>
                </a:cubicBezTo>
                <a:cubicBezTo>
                  <a:pt x="1084" y="175"/>
                  <a:pt x="1084" y="175"/>
                  <a:pt x="1084" y="175"/>
                </a:cubicBezTo>
                <a:cubicBezTo>
                  <a:pt x="1085" y="176"/>
                  <a:pt x="1085" y="176"/>
                  <a:pt x="1085" y="176"/>
                </a:cubicBezTo>
                <a:cubicBezTo>
                  <a:pt x="1082" y="176"/>
                  <a:pt x="1082" y="176"/>
                  <a:pt x="1082" y="176"/>
                </a:cubicBezTo>
                <a:cubicBezTo>
                  <a:pt x="1080" y="175"/>
                  <a:pt x="1080" y="175"/>
                  <a:pt x="1080" y="175"/>
                </a:cubicBezTo>
                <a:cubicBezTo>
                  <a:pt x="1078" y="174"/>
                  <a:pt x="1078" y="174"/>
                  <a:pt x="1078" y="174"/>
                </a:cubicBezTo>
                <a:cubicBezTo>
                  <a:pt x="1077" y="174"/>
                  <a:pt x="1077" y="174"/>
                  <a:pt x="1077" y="174"/>
                </a:cubicBezTo>
                <a:cubicBezTo>
                  <a:pt x="1077" y="175"/>
                  <a:pt x="1077" y="175"/>
                  <a:pt x="1077" y="175"/>
                </a:cubicBezTo>
                <a:cubicBezTo>
                  <a:pt x="1077" y="176"/>
                  <a:pt x="1077" y="176"/>
                  <a:pt x="1077" y="176"/>
                </a:cubicBezTo>
                <a:cubicBezTo>
                  <a:pt x="1076" y="177"/>
                  <a:pt x="1076" y="177"/>
                  <a:pt x="1076" y="177"/>
                </a:cubicBezTo>
                <a:cubicBezTo>
                  <a:pt x="1075" y="177"/>
                  <a:pt x="1075" y="177"/>
                  <a:pt x="1075" y="177"/>
                </a:cubicBezTo>
                <a:cubicBezTo>
                  <a:pt x="1075" y="178"/>
                  <a:pt x="1075" y="178"/>
                  <a:pt x="1075" y="178"/>
                </a:cubicBezTo>
                <a:cubicBezTo>
                  <a:pt x="1074" y="179"/>
                  <a:pt x="1074" y="179"/>
                  <a:pt x="1074" y="179"/>
                </a:cubicBezTo>
                <a:cubicBezTo>
                  <a:pt x="1074" y="179"/>
                  <a:pt x="1074" y="179"/>
                  <a:pt x="1074" y="179"/>
                </a:cubicBezTo>
                <a:cubicBezTo>
                  <a:pt x="1071" y="182"/>
                  <a:pt x="1071" y="182"/>
                  <a:pt x="1071" y="182"/>
                </a:cubicBezTo>
                <a:cubicBezTo>
                  <a:pt x="1071" y="183"/>
                  <a:pt x="1071" y="183"/>
                  <a:pt x="1071" y="183"/>
                </a:cubicBezTo>
                <a:cubicBezTo>
                  <a:pt x="1072" y="183"/>
                  <a:pt x="1072" y="183"/>
                  <a:pt x="1072" y="183"/>
                </a:cubicBezTo>
                <a:cubicBezTo>
                  <a:pt x="1073" y="183"/>
                  <a:pt x="1073" y="183"/>
                  <a:pt x="1073" y="183"/>
                </a:cubicBezTo>
                <a:cubicBezTo>
                  <a:pt x="1075" y="180"/>
                  <a:pt x="1075" y="180"/>
                  <a:pt x="1075" y="180"/>
                </a:cubicBezTo>
                <a:cubicBezTo>
                  <a:pt x="1077" y="179"/>
                  <a:pt x="1077" y="179"/>
                  <a:pt x="1077" y="179"/>
                </a:cubicBezTo>
                <a:cubicBezTo>
                  <a:pt x="1078" y="179"/>
                  <a:pt x="1078" y="179"/>
                  <a:pt x="1078" y="179"/>
                </a:cubicBezTo>
                <a:cubicBezTo>
                  <a:pt x="1081" y="179"/>
                  <a:pt x="1081" y="179"/>
                  <a:pt x="1081" y="179"/>
                </a:cubicBezTo>
                <a:cubicBezTo>
                  <a:pt x="1081" y="178"/>
                  <a:pt x="1081" y="178"/>
                  <a:pt x="1081" y="178"/>
                </a:cubicBezTo>
                <a:cubicBezTo>
                  <a:pt x="1082" y="178"/>
                  <a:pt x="1082" y="178"/>
                  <a:pt x="1082" y="178"/>
                </a:cubicBezTo>
                <a:cubicBezTo>
                  <a:pt x="1082" y="179"/>
                  <a:pt x="1082" y="179"/>
                  <a:pt x="1082" y="179"/>
                </a:cubicBezTo>
                <a:cubicBezTo>
                  <a:pt x="1083" y="180"/>
                  <a:pt x="1083" y="180"/>
                  <a:pt x="1083" y="180"/>
                </a:cubicBezTo>
                <a:cubicBezTo>
                  <a:pt x="1085" y="180"/>
                  <a:pt x="1085" y="180"/>
                  <a:pt x="1085" y="180"/>
                </a:cubicBezTo>
                <a:cubicBezTo>
                  <a:pt x="1087" y="182"/>
                  <a:pt x="1087" y="182"/>
                  <a:pt x="1087" y="182"/>
                </a:cubicBezTo>
                <a:cubicBezTo>
                  <a:pt x="1088" y="182"/>
                  <a:pt x="1088" y="182"/>
                  <a:pt x="1088" y="182"/>
                </a:cubicBezTo>
                <a:cubicBezTo>
                  <a:pt x="1089" y="181"/>
                  <a:pt x="1089" y="181"/>
                  <a:pt x="1089" y="181"/>
                </a:cubicBezTo>
                <a:cubicBezTo>
                  <a:pt x="1090" y="180"/>
                  <a:pt x="1090" y="180"/>
                  <a:pt x="1090" y="180"/>
                </a:cubicBezTo>
                <a:cubicBezTo>
                  <a:pt x="1090" y="179"/>
                  <a:pt x="1090" y="179"/>
                  <a:pt x="1090" y="179"/>
                </a:cubicBezTo>
                <a:cubicBezTo>
                  <a:pt x="1090" y="178"/>
                  <a:pt x="1090" y="178"/>
                  <a:pt x="1090" y="178"/>
                </a:cubicBezTo>
                <a:cubicBezTo>
                  <a:pt x="1090" y="177"/>
                  <a:pt x="1090" y="177"/>
                  <a:pt x="1090" y="177"/>
                </a:cubicBezTo>
                <a:cubicBezTo>
                  <a:pt x="1091" y="177"/>
                  <a:pt x="1091" y="177"/>
                  <a:pt x="1091" y="177"/>
                </a:cubicBezTo>
                <a:cubicBezTo>
                  <a:pt x="1092" y="177"/>
                  <a:pt x="1092" y="177"/>
                  <a:pt x="1092" y="177"/>
                </a:cubicBezTo>
                <a:cubicBezTo>
                  <a:pt x="1092" y="177"/>
                  <a:pt x="1092" y="177"/>
                  <a:pt x="1092" y="177"/>
                </a:cubicBezTo>
                <a:cubicBezTo>
                  <a:pt x="1093" y="177"/>
                  <a:pt x="1093" y="177"/>
                  <a:pt x="1093" y="177"/>
                </a:cubicBezTo>
                <a:cubicBezTo>
                  <a:pt x="1094" y="178"/>
                  <a:pt x="1094" y="178"/>
                  <a:pt x="1094" y="178"/>
                </a:cubicBezTo>
                <a:cubicBezTo>
                  <a:pt x="1094" y="179"/>
                  <a:pt x="1094" y="179"/>
                  <a:pt x="1094" y="179"/>
                </a:cubicBezTo>
                <a:cubicBezTo>
                  <a:pt x="1093" y="178"/>
                  <a:pt x="1093" y="178"/>
                  <a:pt x="1093" y="178"/>
                </a:cubicBezTo>
                <a:cubicBezTo>
                  <a:pt x="1092" y="179"/>
                  <a:pt x="1092" y="179"/>
                  <a:pt x="1092" y="179"/>
                </a:cubicBezTo>
                <a:cubicBezTo>
                  <a:pt x="1092" y="180"/>
                  <a:pt x="1092" y="180"/>
                  <a:pt x="1092" y="180"/>
                </a:cubicBezTo>
                <a:cubicBezTo>
                  <a:pt x="1093" y="181"/>
                  <a:pt x="1093" y="181"/>
                  <a:pt x="1093" y="181"/>
                </a:cubicBezTo>
                <a:cubicBezTo>
                  <a:pt x="1096" y="181"/>
                  <a:pt x="1096" y="181"/>
                  <a:pt x="1096" y="181"/>
                </a:cubicBezTo>
                <a:cubicBezTo>
                  <a:pt x="1096" y="181"/>
                  <a:pt x="1096" y="181"/>
                  <a:pt x="1096" y="181"/>
                </a:cubicBezTo>
                <a:cubicBezTo>
                  <a:pt x="1096" y="180"/>
                  <a:pt x="1096" y="180"/>
                  <a:pt x="1096" y="180"/>
                </a:cubicBezTo>
                <a:cubicBezTo>
                  <a:pt x="1096" y="179"/>
                  <a:pt x="1096" y="179"/>
                  <a:pt x="1096" y="179"/>
                </a:cubicBezTo>
                <a:cubicBezTo>
                  <a:pt x="1097" y="179"/>
                  <a:pt x="1097" y="179"/>
                  <a:pt x="1097" y="179"/>
                </a:cubicBezTo>
                <a:cubicBezTo>
                  <a:pt x="1099" y="179"/>
                  <a:pt x="1099" y="179"/>
                  <a:pt x="1099" y="179"/>
                </a:cubicBezTo>
                <a:cubicBezTo>
                  <a:pt x="1100" y="180"/>
                  <a:pt x="1100" y="180"/>
                  <a:pt x="1100" y="180"/>
                </a:cubicBezTo>
                <a:cubicBezTo>
                  <a:pt x="1099" y="181"/>
                  <a:pt x="1099" y="181"/>
                  <a:pt x="1099" y="181"/>
                </a:cubicBezTo>
                <a:cubicBezTo>
                  <a:pt x="1096" y="182"/>
                  <a:pt x="1096" y="182"/>
                  <a:pt x="1096" y="182"/>
                </a:cubicBezTo>
                <a:cubicBezTo>
                  <a:pt x="1093" y="182"/>
                  <a:pt x="1093" y="182"/>
                  <a:pt x="1093" y="182"/>
                </a:cubicBezTo>
                <a:cubicBezTo>
                  <a:pt x="1092" y="182"/>
                  <a:pt x="1092" y="182"/>
                  <a:pt x="1092" y="182"/>
                </a:cubicBezTo>
                <a:cubicBezTo>
                  <a:pt x="1092" y="183"/>
                  <a:pt x="1092" y="183"/>
                  <a:pt x="1092" y="183"/>
                </a:cubicBezTo>
                <a:cubicBezTo>
                  <a:pt x="1094" y="186"/>
                  <a:pt x="1094" y="186"/>
                  <a:pt x="1094" y="186"/>
                </a:cubicBezTo>
                <a:cubicBezTo>
                  <a:pt x="1096" y="187"/>
                  <a:pt x="1096" y="187"/>
                  <a:pt x="1096" y="187"/>
                </a:cubicBezTo>
                <a:cubicBezTo>
                  <a:pt x="1098" y="187"/>
                  <a:pt x="1098" y="187"/>
                  <a:pt x="1098" y="187"/>
                </a:cubicBezTo>
                <a:cubicBezTo>
                  <a:pt x="1098" y="187"/>
                  <a:pt x="1098" y="187"/>
                  <a:pt x="1098" y="187"/>
                </a:cubicBezTo>
                <a:cubicBezTo>
                  <a:pt x="1100" y="186"/>
                  <a:pt x="1100" y="186"/>
                  <a:pt x="1100" y="186"/>
                </a:cubicBezTo>
                <a:cubicBezTo>
                  <a:pt x="1100" y="187"/>
                  <a:pt x="1100" y="187"/>
                  <a:pt x="1100" y="187"/>
                </a:cubicBezTo>
                <a:cubicBezTo>
                  <a:pt x="1100" y="188"/>
                  <a:pt x="1100" y="188"/>
                  <a:pt x="1100" y="188"/>
                </a:cubicBezTo>
                <a:cubicBezTo>
                  <a:pt x="1099" y="188"/>
                  <a:pt x="1099" y="188"/>
                  <a:pt x="1099" y="188"/>
                </a:cubicBezTo>
                <a:cubicBezTo>
                  <a:pt x="1098" y="188"/>
                  <a:pt x="1098" y="188"/>
                  <a:pt x="1098" y="188"/>
                </a:cubicBezTo>
                <a:cubicBezTo>
                  <a:pt x="1095" y="188"/>
                  <a:pt x="1095" y="188"/>
                  <a:pt x="1095" y="188"/>
                </a:cubicBezTo>
                <a:cubicBezTo>
                  <a:pt x="1093" y="186"/>
                  <a:pt x="1093" y="186"/>
                  <a:pt x="1093" y="186"/>
                </a:cubicBezTo>
                <a:cubicBezTo>
                  <a:pt x="1091" y="184"/>
                  <a:pt x="1091" y="184"/>
                  <a:pt x="1091" y="184"/>
                </a:cubicBezTo>
                <a:cubicBezTo>
                  <a:pt x="1089" y="183"/>
                  <a:pt x="1089" y="183"/>
                  <a:pt x="1089" y="183"/>
                </a:cubicBezTo>
                <a:cubicBezTo>
                  <a:pt x="1087" y="184"/>
                  <a:pt x="1087" y="184"/>
                  <a:pt x="1087" y="184"/>
                </a:cubicBezTo>
                <a:cubicBezTo>
                  <a:pt x="1085" y="182"/>
                  <a:pt x="1085" y="182"/>
                  <a:pt x="1085" y="182"/>
                </a:cubicBezTo>
                <a:cubicBezTo>
                  <a:pt x="1083" y="181"/>
                  <a:pt x="1083" y="181"/>
                  <a:pt x="1083" y="181"/>
                </a:cubicBezTo>
                <a:cubicBezTo>
                  <a:pt x="1083" y="181"/>
                  <a:pt x="1083" y="181"/>
                  <a:pt x="1083" y="181"/>
                </a:cubicBezTo>
                <a:cubicBezTo>
                  <a:pt x="1081" y="181"/>
                  <a:pt x="1081" y="181"/>
                  <a:pt x="1081" y="181"/>
                </a:cubicBezTo>
                <a:cubicBezTo>
                  <a:pt x="1080" y="181"/>
                  <a:pt x="1080" y="181"/>
                  <a:pt x="1080" y="181"/>
                </a:cubicBezTo>
                <a:cubicBezTo>
                  <a:pt x="1078" y="181"/>
                  <a:pt x="1078" y="181"/>
                  <a:pt x="1078" y="181"/>
                </a:cubicBezTo>
                <a:cubicBezTo>
                  <a:pt x="1078" y="181"/>
                  <a:pt x="1078" y="181"/>
                  <a:pt x="1078" y="181"/>
                </a:cubicBezTo>
                <a:cubicBezTo>
                  <a:pt x="1077" y="181"/>
                  <a:pt x="1077" y="181"/>
                  <a:pt x="1077" y="181"/>
                </a:cubicBezTo>
                <a:cubicBezTo>
                  <a:pt x="1075" y="182"/>
                  <a:pt x="1075" y="182"/>
                  <a:pt x="1075" y="182"/>
                </a:cubicBezTo>
                <a:cubicBezTo>
                  <a:pt x="1075" y="184"/>
                  <a:pt x="1075" y="184"/>
                  <a:pt x="1075" y="184"/>
                </a:cubicBezTo>
                <a:cubicBezTo>
                  <a:pt x="1073" y="184"/>
                  <a:pt x="1073" y="184"/>
                  <a:pt x="1073" y="184"/>
                </a:cubicBezTo>
                <a:cubicBezTo>
                  <a:pt x="1071" y="185"/>
                  <a:pt x="1071" y="185"/>
                  <a:pt x="1071" y="185"/>
                </a:cubicBezTo>
                <a:cubicBezTo>
                  <a:pt x="1070" y="186"/>
                  <a:pt x="1070" y="186"/>
                  <a:pt x="1070" y="186"/>
                </a:cubicBezTo>
                <a:cubicBezTo>
                  <a:pt x="1068" y="188"/>
                  <a:pt x="1068" y="188"/>
                  <a:pt x="1068" y="188"/>
                </a:cubicBezTo>
                <a:cubicBezTo>
                  <a:pt x="1068" y="189"/>
                  <a:pt x="1068" y="189"/>
                  <a:pt x="1068" y="189"/>
                </a:cubicBezTo>
                <a:cubicBezTo>
                  <a:pt x="1069" y="190"/>
                  <a:pt x="1069" y="190"/>
                  <a:pt x="1069" y="190"/>
                </a:cubicBezTo>
                <a:cubicBezTo>
                  <a:pt x="1070" y="189"/>
                  <a:pt x="1070" y="189"/>
                  <a:pt x="1070" y="189"/>
                </a:cubicBezTo>
                <a:cubicBezTo>
                  <a:pt x="1072" y="188"/>
                  <a:pt x="1072" y="188"/>
                  <a:pt x="1072" y="188"/>
                </a:cubicBezTo>
                <a:cubicBezTo>
                  <a:pt x="1073" y="188"/>
                  <a:pt x="1073" y="188"/>
                  <a:pt x="1073" y="188"/>
                </a:cubicBezTo>
                <a:cubicBezTo>
                  <a:pt x="1074" y="189"/>
                  <a:pt x="1074" y="189"/>
                  <a:pt x="1074" y="189"/>
                </a:cubicBezTo>
                <a:cubicBezTo>
                  <a:pt x="1076" y="189"/>
                  <a:pt x="1076" y="189"/>
                  <a:pt x="1076" y="189"/>
                </a:cubicBezTo>
                <a:cubicBezTo>
                  <a:pt x="1079" y="188"/>
                  <a:pt x="1079" y="188"/>
                  <a:pt x="1079" y="188"/>
                </a:cubicBezTo>
                <a:cubicBezTo>
                  <a:pt x="1082" y="188"/>
                  <a:pt x="1082" y="188"/>
                  <a:pt x="1082" y="188"/>
                </a:cubicBezTo>
                <a:cubicBezTo>
                  <a:pt x="1084" y="189"/>
                  <a:pt x="1084" y="189"/>
                  <a:pt x="1084" y="189"/>
                </a:cubicBezTo>
                <a:cubicBezTo>
                  <a:pt x="1085" y="190"/>
                  <a:pt x="1085" y="190"/>
                  <a:pt x="1085" y="190"/>
                </a:cubicBezTo>
                <a:cubicBezTo>
                  <a:pt x="1084" y="190"/>
                  <a:pt x="1084" y="190"/>
                  <a:pt x="1084" y="190"/>
                </a:cubicBezTo>
                <a:cubicBezTo>
                  <a:pt x="1081" y="190"/>
                  <a:pt x="1081" y="190"/>
                  <a:pt x="1081" y="190"/>
                </a:cubicBezTo>
                <a:cubicBezTo>
                  <a:pt x="1080" y="190"/>
                  <a:pt x="1080" y="190"/>
                  <a:pt x="1080" y="190"/>
                </a:cubicBezTo>
                <a:cubicBezTo>
                  <a:pt x="1073" y="190"/>
                  <a:pt x="1073" y="190"/>
                  <a:pt x="1073" y="190"/>
                </a:cubicBezTo>
                <a:cubicBezTo>
                  <a:pt x="1071" y="190"/>
                  <a:pt x="1071" y="190"/>
                  <a:pt x="1071" y="190"/>
                </a:cubicBezTo>
                <a:cubicBezTo>
                  <a:pt x="1071" y="191"/>
                  <a:pt x="1071" y="191"/>
                  <a:pt x="1071" y="191"/>
                </a:cubicBezTo>
                <a:cubicBezTo>
                  <a:pt x="1068" y="191"/>
                  <a:pt x="1068" y="191"/>
                  <a:pt x="1068" y="191"/>
                </a:cubicBezTo>
                <a:cubicBezTo>
                  <a:pt x="1068" y="192"/>
                  <a:pt x="1068" y="192"/>
                  <a:pt x="1068" y="192"/>
                </a:cubicBezTo>
                <a:cubicBezTo>
                  <a:pt x="1069" y="192"/>
                  <a:pt x="1069" y="192"/>
                  <a:pt x="1069" y="192"/>
                </a:cubicBezTo>
                <a:cubicBezTo>
                  <a:pt x="1070" y="192"/>
                  <a:pt x="1070" y="192"/>
                  <a:pt x="1070" y="192"/>
                </a:cubicBezTo>
                <a:cubicBezTo>
                  <a:pt x="1071" y="193"/>
                  <a:pt x="1071" y="193"/>
                  <a:pt x="1071" y="193"/>
                </a:cubicBezTo>
                <a:cubicBezTo>
                  <a:pt x="1070" y="193"/>
                  <a:pt x="1070" y="193"/>
                  <a:pt x="1070" y="193"/>
                </a:cubicBezTo>
                <a:cubicBezTo>
                  <a:pt x="1069" y="193"/>
                  <a:pt x="1069" y="193"/>
                  <a:pt x="1069" y="193"/>
                </a:cubicBezTo>
                <a:cubicBezTo>
                  <a:pt x="1067" y="193"/>
                  <a:pt x="1067" y="193"/>
                  <a:pt x="1067" y="193"/>
                </a:cubicBezTo>
                <a:cubicBezTo>
                  <a:pt x="1067" y="193"/>
                  <a:pt x="1067" y="193"/>
                  <a:pt x="1067" y="193"/>
                </a:cubicBezTo>
                <a:cubicBezTo>
                  <a:pt x="1068" y="194"/>
                  <a:pt x="1068" y="194"/>
                  <a:pt x="1068" y="194"/>
                </a:cubicBezTo>
                <a:cubicBezTo>
                  <a:pt x="1069" y="194"/>
                  <a:pt x="1069" y="194"/>
                  <a:pt x="1069" y="194"/>
                </a:cubicBezTo>
                <a:cubicBezTo>
                  <a:pt x="1074" y="196"/>
                  <a:pt x="1074" y="196"/>
                  <a:pt x="1074" y="196"/>
                </a:cubicBezTo>
                <a:cubicBezTo>
                  <a:pt x="1075" y="196"/>
                  <a:pt x="1075" y="196"/>
                  <a:pt x="1075" y="196"/>
                </a:cubicBezTo>
                <a:cubicBezTo>
                  <a:pt x="1076" y="195"/>
                  <a:pt x="1076" y="195"/>
                  <a:pt x="1076" y="195"/>
                </a:cubicBezTo>
                <a:cubicBezTo>
                  <a:pt x="1077" y="195"/>
                  <a:pt x="1077" y="195"/>
                  <a:pt x="1077" y="195"/>
                </a:cubicBezTo>
                <a:cubicBezTo>
                  <a:pt x="1078" y="195"/>
                  <a:pt x="1078" y="195"/>
                  <a:pt x="1078" y="195"/>
                </a:cubicBezTo>
                <a:cubicBezTo>
                  <a:pt x="1078" y="197"/>
                  <a:pt x="1078" y="197"/>
                  <a:pt x="1078" y="197"/>
                </a:cubicBezTo>
                <a:cubicBezTo>
                  <a:pt x="1078" y="198"/>
                  <a:pt x="1078" y="198"/>
                  <a:pt x="1078" y="198"/>
                </a:cubicBezTo>
                <a:cubicBezTo>
                  <a:pt x="1077" y="198"/>
                  <a:pt x="1077" y="198"/>
                  <a:pt x="1077" y="198"/>
                </a:cubicBezTo>
                <a:cubicBezTo>
                  <a:pt x="1076" y="198"/>
                  <a:pt x="1076" y="198"/>
                  <a:pt x="1076" y="198"/>
                </a:cubicBezTo>
                <a:cubicBezTo>
                  <a:pt x="1075" y="198"/>
                  <a:pt x="1075" y="198"/>
                  <a:pt x="1075" y="198"/>
                </a:cubicBezTo>
                <a:cubicBezTo>
                  <a:pt x="1074" y="198"/>
                  <a:pt x="1074" y="198"/>
                  <a:pt x="1074" y="198"/>
                </a:cubicBezTo>
                <a:cubicBezTo>
                  <a:pt x="1073" y="198"/>
                  <a:pt x="1073" y="198"/>
                  <a:pt x="1073" y="198"/>
                </a:cubicBezTo>
                <a:cubicBezTo>
                  <a:pt x="1073" y="199"/>
                  <a:pt x="1073" y="199"/>
                  <a:pt x="1073" y="199"/>
                </a:cubicBezTo>
                <a:cubicBezTo>
                  <a:pt x="1073" y="200"/>
                  <a:pt x="1073" y="200"/>
                  <a:pt x="1073" y="200"/>
                </a:cubicBezTo>
                <a:cubicBezTo>
                  <a:pt x="1074" y="200"/>
                  <a:pt x="1074" y="200"/>
                  <a:pt x="1074" y="200"/>
                </a:cubicBezTo>
                <a:cubicBezTo>
                  <a:pt x="1075" y="200"/>
                  <a:pt x="1075" y="200"/>
                  <a:pt x="1075" y="200"/>
                </a:cubicBezTo>
                <a:cubicBezTo>
                  <a:pt x="1075" y="201"/>
                  <a:pt x="1075" y="201"/>
                  <a:pt x="1075" y="201"/>
                </a:cubicBezTo>
                <a:cubicBezTo>
                  <a:pt x="1074" y="201"/>
                  <a:pt x="1074" y="201"/>
                  <a:pt x="1074" y="201"/>
                </a:cubicBezTo>
                <a:cubicBezTo>
                  <a:pt x="1072" y="201"/>
                  <a:pt x="1072" y="201"/>
                  <a:pt x="1072" y="201"/>
                </a:cubicBezTo>
                <a:cubicBezTo>
                  <a:pt x="1070" y="200"/>
                  <a:pt x="1070" y="200"/>
                  <a:pt x="1070" y="200"/>
                </a:cubicBezTo>
                <a:cubicBezTo>
                  <a:pt x="1068" y="201"/>
                  <a:pt x="1068" y="201"/>
                  <a:pt x="1068" y="201"/>
                </a:cubicBezTo>
                <a:cubicBezTo>
                  <a:pt x="1068" y="201"/>
                  <a:pt x="1068" y="201"/>
                  <a:pt x="1068" y="201"/>
                </a:cubicBezTo>
                <a:cubicBezTo>
                  <a:pt x="1069" y="203"/>
                  <a:pt x="1069" y="203"/>
                  <a:pt x="1069" y="203"/>
                </a:cubicBezTo>
                <a:cubicBezTo>
                  <a:pt x="1070" y="203"/>
                  <a:pt x="1070" y="203"/>
                  <a:pt x="1070" y="203"/>
                </a:cubicBezTo>
                <a:cubicBezTo>
                  <a:pt x="1071" y="202"/>
                  <a:pt x="1071" y="202"/>
                  <a:pt x="1071" y="202"/>
                </a:cubicBezTo>
                <a:cubicBezTo>
                  <a:pt x="1073" y="202"/>
                  <a:pt x="1073" y="202"/>
                  <a:pt x="1073" y="202"/>
                </a:cubicBezTo>
                <a:cubicBezTo>
                  <a:pt x="1074" y="203"/>
                  <a:pt x="1074" y="203"/>
                  <a:pt x="1074" y="203"/>
                </a:cubicBezTo>
                <a:cubicBezTo>
                  <a:pt x="1075" y="204"/>
                  <a:pt x="1075" y="204"/>
                  <a:pt x="1075" y="204"/>
                </a:cubicBezTo>
                <a:cubicBezTo>
                  <a:pt x="1073" y="204"/>
                  <a:pt x="1073" y="204"/>
                  <a:pt x="1073" y="204"/>
                </a:cubicBezTo>
                <a:cubicBezTo>
                  <a:pt x="1071" y="204"/>
                  <a:pt x="1071" y="204"/>
                  <a:pt x="1071" y="204"/>
                </a:cubicBezTo>
                <a:cubicBezTo>
                  <a:pt x="1069" y="204"/>
                  <a:pt x="1069" y="204"/>
                  <a:pt x="1069" y="204"/>
                </a:cubicBezTo>
                <a:cubicBezTo>
                  <a:pt x="1068" y="203"/>
                  <a:pt x="1068" y="203"/>
                  <a:pt x="1068" y="203"/>
                </a:cubicBezTo>
                <a:cubicBezTo>
                  <a:pt x="1067" y="203"/>
                  <a:pt x="1067" y="203"/>
                  <a:pt x="1067" y="203"/>
                </a:cubicBezTo>
                <a:cubicBezTo>
                  <a:pt x="1066" y="205"/>
                  <a:pt x="1066" y="205"/>
                  <a:pt x="1066" y="205"/>
                </a:cubicBezTo>
                <a:cubicBezTo>
                  <a:pt x="1066" y="208"/>
                  <a:pt x="1066" y="208"/>
                  <a:pt x="1066" y="208"/>
                </a:cubicBezTo>
                <a:cubicBezTo>
                  <a:pt x="1065" y="209"/>
                  <a:pt x="1065" y="209"/>
                  <a:pt x="1065" y="209"/>
                </a:cubicBezTo>
                <a:cubicBezTo>
                  <a:pt x="1066" y="210"/>
                  <a:pt x="1066" y="210"/>
                  <a:pt x="1066" y="210"/>
                </a:cubicBezTo>
                <a:cubicBezTo>
                  <a:pt x="1067" y="210"/>
                  <a:pt x="1067" y="210"/>
                  <a:pt x="1067" y="210"/>
                </a:cubicBezTo>
                <a:cubicBezTo>
                  <a:pt x="1071" y="208"/>
                  <a:pt x="1071" y="208"/>
                  <a:pt x="1071" y="208"/>
                </a:cubicBezTo>
                <a:cubicBezTo>
                  <a:pt x="1072" y="208"/>
                  <a:pt x="1072" y="208"/>
                  <a:pt x="1072" y="208"/>
                </a:cubicBezTo>
                <a:cubicBezTo>
                  <a:pt x="1075" y="207"/>
                  <a:pt x="1075" y="207"/>
                  <a:pt x="1075" y="207"/>
                </a:cubicBezTo>
                <a:cubicBezTo>
                  <a:pt x="1077" y="206"/>
                  <a:pt x="1077" y="206"/>
                  <a:pt x="1077" y="206"/>
                </a:cubicBezTo>
                <a:cubicBezTo>
                  <a:pt x="1079" y="204"/>
                  <a:pt x="1079" y="204"/>
                  <a:pt x="1079" y="204"/>
                </a:cubicBezTo>
                <a:cubicBezTo>
                  <a:pt x="1081" y="201"/>
                  <a:pt x="1081" y="201"/>
                  <a:pt x="1081" y="201"/>
                </a:cubicBezTo>
                <a:cubicBezTo>
                  <a:pt x="1086" y="199"/>
                  <a:pt x="1086" y="199"/>
                  <a:pt x="1086" y="199"/>
                </a:cubicBezTo>
                <a:cubicBezTo>
                  <a:pt x="1089" y="198"/>
                  <a:pt x="1089" y="198"/>
                  <a:pt x="1089" y="198"/>
                </a:cubicBezTo>
                <a:cubicBezTo>
                  <a:pt x="1090" y="199"/>
                  <a:pt x="1090" y="199"/>
                  <a:pt x="1090" y="199"/>
                </a:cubicBezTo>
                <a:cubicBezTo>
                  <a:pt x="1090" y="199"/>
                  <a:pt x="1090" y="199"/>
                  <a:pt x="1090" y="199"/>
                </a:cubicBezTo>
                <a:cubicBezTo>
                  <a:pt x="1089" y="200"/>
                  <a:pt x="1089" y="200"/>
                  <a:pt x="1089" y="200"/>
                </a:cubicBezTo>
                <a:cubicBezTo>
                  <a:pt x="1088" y="200"/>
                  <a:pt x="1088" y="200"/>
                  <a:pt x="1088" y="200"/>
                </a:cubicBezTo>
                <a:cubicBezTo>
                  <a:pt x="1085" y="201"/>
                  <a:pt x="1085" y="201"/>
                  <a:pt x="1085" y="201"/>
                </a:cubicBezTo>
                <a:cubicBezTo>
                  <a:pt x="1082" y="203"/>
                  <a:pt x="1082" y="203"/>
                  <a:pt x="1082" y="203"/>
                </a:cubicBezTo>
                <a:cubicBezTo>
                  <a:pt x="1079" y="206"/>
                  <a:pt x="1079" y="206"/>
                  <a:pt x="1079" y="206"/>
                </a:cubicBezTo>
                <a:cubicBezTo>
                  <a:pt x="1077" y="208"/>
                  <a:pt x="1077" y="208"/>
                  <a:pt x="1077" y="208"/>
                </a:cubicBezTo>
                <a:cubicBezTo>
                  <a:pt x="1074" y="208"/>
                  <a:pt x="1074" y="208"/>
                  <a:pt x="1074" y="208"/>
                </a:cubicBezTo>
                <a:cubicBezTo>
                  <a:pt x="1073" y="209"/>
                  <a:pt x="1073" y="209"/>
                  <a:pt x="1073" y="209"/>
                </a:cubicBezTo>
                <a:cubicBezTo>
                  <a:pt x="1070" y="211"/>
                  <a:pt x="1070" y="211"/>
                  <a:pt x="1070" y="211"/>
                </a:cubicBezTo>
                <a:cubicBezTo>
                  <a:pt x="1067" y="212"/>
                  <a:pt x="1067" y="212"/>
                  <a:pt x="1067" y="212"/>
                </a:cubicBezTo>
                <a:cubicBezTo>
                  <a:pt x="1066" y="212"/>
                  <a:pt x="1066" y="212"/>
                  <a:pt x="1066" y="212"/>
                </a:cubicBezTo>
                <a:cubicBezTo>
                  <a:pt x="1066" y="213"/>
                  <a:pt x="1066" y="213"/>
                  <a:pt x="1066" y="213"/>
                </a:cubicBezTo>
                <a:cubicBezTo>
                  <a:pt x="1067" y="213"/>
                  <a:pt x="1067" y="213"/>
                  <a:pt x="1067" y="213"/>
                </a:cubicBezTo>
                <a:cubicBezTo>
                  <a:pt x="1068" y="213"/>
                  <a:pt x="1068" y="213"/>
                  <a:pt x="1068" y="213"/>
                </a:cubicBezTo>
                <a:cubicBezTo>
                  <a:pt x="1069" y="213"/>
                  <a:pt x="1069" y="213"/>
                  <a:pt x="1069" y="213"/>
                </a:cubicBezTo>
                <a:cubicBezTo>
                  <a:pt x="1069" y="214"/>
                  <a:pt x="1069" y="214"/>
                  <a:pt x="1069" y="214"/>
                </a:cubicBezTo>
                <a:cubicBezTo>
                  <a:pt x="1071" y="213"/>
                  <a:pt x="1071" y="213"/>
                  <a:pt x="1071" y="213"/>
                </a:cubicBezTo>
                <a:cubicBezTo>
                  <a:pt x="1072" y="212"/>
                  <a:pt x="1072" y="212"/>
                  <a:pt x="1072" y="212"/>
                </a:cubicBezTo>
                <a:cubicBezTo>
                  <a:pt x="1073" y="212"/>
                  <a:pt x="1073" y="212"/>
                  <a:pt x="1073" y="212"/>
                </a:cubicBezTo>
                <a:cubicBezTo>
                  <a:pt x="1074" y="213"/>
                  <a:pt x="1074" y="213"/>
                  <a:pt x="1074" y="213"/>
                </a:cubicBezTo>
                <a:cubicBezTo>
                  <a:pt x="1075" y="213"/>
                  <a:pt x="1075" y="213"/>
                  <a:pt x="1075" y="213"/>
                </a:cubicBezTo>
                <a:cubicBezTo>
                  <a:pt x="1076" y="212"/>
                  <a:pt x="1076" y="212"/>
                  <a:pt x="1076" y="212"/>
                </a:cubicBezTo>
                <a:cubicBezTo>
                  <a:pt x="1078" y="211"/>
                  <a:pt x="1078" y="211"/>
                  <a:pt x="1078" y="211"/>
                </a:cubicBezTo>
                <a:cubicBezTo>
                  <a:pt x="1079" y="211"/>
                  <a:pt x="1079" y="211"/>
                  <a:pt x="1079" y="211"/>
                </a:cubicBezTo>
                <a:cubicBezTo>
                  <a:pt x="1080" y="212"/>
                  <a:pt x="1080" y="212"/>
                  <a:pt x="1080" y="212"/>
                </a:cubicBezTo>
                <a:cubicBezTo>
                  <a:pt x="1079" y="213"/>
                  <a:pt x="1079" y="213"/>
                  <a:pt x="1079" y="213"/>
                </a:cubicBezTo>
                <a:cubicBezTo>
                  <a:pt x="1078" y="213"/>
                  <a:pt x="1078" y="213"/>
                  <a:pt x="1078" y="213"/>
                </a:cubicBezTo>
                <a:cubicBezTo>
                  <a:pt x="1076" y="214"/>
                  <a:pt x="1076" y="214"/>
                  <a:pt x="1076" y="214"/>
                </a:cubicBezTo>
                <a:cubicBezTo>
                  <a:pt x="1075" y="214"/>
                  <a:pt x="1075" y="214"/>
                  <a:pt x="1075" y="214"/>
                </a:cubicBezTo>
                <a:cubicBezTo>
                  <a:pt x="1073" y="214"/>
                  <a:pt x="1073" y="214"/>
                  <a:pt x="1073" y="214"/>
                </a:cubicBezTo>
                <a:cubicBezTo>
                  <a:pt x="1072" y="213"/>
                  <a:pt x="1072" y="213"/>
                  <a:pt x="1072" y="213"/>
                </a:cubicBezTo>
                <a:cubicBezTo>
                  <a:pt x="1071" y="214"/>
                  <a:pt x="1071" y="214"/>
                  <a:pt x="1071" y="214"/>
                </a:cubicBezTo>
                <a:cubicBezTo>
                  <a:pt x="1070" y="215"/>
                  <a:pt x="1070" y="215"/>
                  <a:pt x="1070" y="215"/>
                </a:cubicBezTo>
                <a:cubicBezTo>
                  <a:pt x="1068" y="216"/>
                  <a:pt x="1068" y="216"/>
                  <a:pt x="1068" y="216"/>
                </a:cubicBezTo>
                <a:cubicBezTo>
                  <a:pt x="1068" y="216"/>
                  <a:pt x="1068" y="216"/>
                  <a:pt x="1068" y="216"/>
                </a:cubicBezTo>
                <a:cubicBezTo>
                  <a:pt x="1069" y="217"/>
                  <a:pt x="1069" y="217"/>
                  <a:pt x="1069" y="217"/>
                </a:cubicBezTo>
                <a:cubicBezTo>
                  <a:pt x="1070" y="217"/>
                  <a:pt x="1070" y="217"/>
                  <a:pt x="1070" y="217"/>
                </a:cubicBezTo>
                <a:cubicBezTo>
                  <a:pt x="1072" y="219"/>
                  <a:pt x="1072" y="219"/>
                  <a:pt x="1072" y="219"/>
                </a:cubicBezTo>
                <a:cubicBezTo>
                  <a:pt x="1070" y="220"/>
                  <a:pt x="1070" y="220"/>
                  <a:pt x="1070" y="220"/>
                </a:cubicBezTo>
                <a:cubicBezTo>
                  <a:pt x="1070" y="221"/>
                  <a:pt x="1070" y="221"/>
                  <a:pt x="1070" y="221"/>
                </a:cubicBezTo>
                <a:cubicBezTo>
                  <a:pt x="1072" y="221"/>
                  <a:pt x="1072" y="221"/>
                  <a:pt x="1072" y="221"/>
                </a:cubicBezTo>
                <a:cubicBezTo>
                  <a:pt x="1071" y="222"/>
                  <a:pt x="1071" y="222"/>
                  <a:pt x="1071" y="222"/>
                </a:cubicBezTo>
                <a:cubicBezTo>
                  <a:pt x="1072" y="223"/>
                  <a:pt x="1072" y="223"/>
                  <a:pt x="1072" y="223"/>
                </a:cubicBezTo>
                <a:cubicBezTo>
                  <a:pt x="1072" y="223"/>
                  <a:pt x="1072" y="223"/>
                  <a:pt x="1072" y="223"/>
                </a:cubicBezTo>
                <a:cubicBezTo>
                  <a:pt x="1074" y="221"/>
                  <a:pt x="1074" y="221"/>
                  <a:pt x="1074" y="221"/>
                </a:cubicBezTo>
                <a:cubicBezTo>
                  <a:pt x="1075" y="221"/>
                  <a:pt x="1075" y="221"/>
                  <a:pt x="1075" y="221"/>
                </a:cubicBezTo>
                <a:cubicBezTo>
                  <a:pt x="1076" y="220"/>
                  <a:pt x="1076" y="220"/>
                  <a:pt x="1076" y="220"/>
                </a:cubicBezTo>
                <a:cubicBezTo>
                  <a:pt x="1077" y="219"/>
                  <a:pt x="1077" y="219"/>
                  <a:pt x="1077" y="219"/>
                </a:cubicBezTo>
                <a:cubicBezTo>
                  <a:pt x="1078" y="218"/>
                  <a:pt x="1078" y="218"/>
                  <a:pt x="1078" y="218"/>
                </a:cubicBezTo>
                <a:cubicBezTo>
                  <a:pt x="1079" y="218"/>
                  <a:pt x="1079" y="218"/>
                  <a:pt x="1079" y="218"/>
                </a:cubicBezTo>
                <a:cubicBezTo>
                  <a:pt x="1083" y="216"/>
                  <a:pt x="1083" y="216"/>
                  <a:pt x="1083" y="216"/>
                </a:cubicBezTo>
                <a:cubicBezTo>
                  <a:pt x="1084" y="216"/>
                  <a:pt x="1084" y="216"/>
                  <a:pt x="1084" y="216"/>
                </a:cubicBezTo>
                <a:cubicBezTo>
                  <a:pt x="1084" y="217"/>
                  <a:pt x="1084" y="217"/>
                  <a:pt x="1084" y="217"/>
                </a:cubicBezTo>
                <a:cubicBezTo>
                  <a:pt x="1086" y="218"/>
                  <a:pt x="1086" y="218"/>
                  <a:pt x="1086" y="218"/>
                </a:cubicBezTo>
                <a:cubicBezTo>
                  <a:pt x="1086" y="219"/>
                  <a:pt x="1086" y="219"/>
                  <a:pt x="1086" y="219"/>
                </a:cubicBezTo>
                <a:cubicBezTo>
                  <a:pt x="1085" y="219"/>
                  <a:pt x="1085" y="219"/>
                  <a:pt x="1085" y="219"/>
                </a:cubicBezTo>
                <a:cubicBezTo>
                  <a:pt x="1084" y="218"/>
                  <a:pt x="1084" y="218"/>
                  <a:pt x="1084" y="218"/>
                </a:cubicBezTo>
                <a:cubicBezTo>
                  <a:pt x="1081" y="219"/>
                  <a:pt x="1081" y="219"/>
                  <a:pt x="1081" y="219"/>
                </a:cubicBezTo>
                <a:cubicBezTo>
                  <a:pt x="1080" y="219"/>
                  <a:pt x="1080" y="219"/>
                  <a:pt x="1080" y="219"/>
                </a:cubicBezTo>
                <a:cubicBezTo>
                  <a:pt x="1080" y="219"/>
                  <a:pt x="1080" y="219"/>
                  <a:pt x="1080" y="219"/>
                </a:cubicBezTo>
                <a:cubicBezTo>
                  <a:pt x="1079" y="219"/>
                  <a:pt x="1079" y="219"/>
                  <a:pt x="1079" y="219"/>
                </a:cubicBezTo>
                <a:cubicBezTo>
                  <a:pt x="1078" y="221"/>
                  <a:pt x="1078" y="221"/>
                  <a:pt x="1078" y="221"/>
                </a:cubicBezTo>
                <a:cubicBezTo>
                  <a:pt x="1077" y="221"/>
                  <a:pt x="1077" y="221"/>
                  <a:pt x="1077" y="221"/>
                </a:cubicBezTo>
                <a:cubicBezTo>
                  <a:pt x="1076" y="222"/>
                  <a:pt x="1076" y="222"/>
                  <a:pt x="1076" y="222"/>
                </a:cubicBezTo>
                <a:cubicBezTo>
                  <a:pt x="1074" y="223"/>
                  <a:pt x="1074" y="223"/>
                  <a:pt x="1074" y="223"/>
                </a:cubicBezTo>
                <a:cubicBezTo>
                  <a:pt x="1073" y="224"/>
                  <a:pt x="1073" y="224"/>
                  <a:pt x="1073" y="224"/>
                </a:cubicBezTo>
                <a:cubicBezTo>
                  <a:pt x="1071" y="224"/>
                  <a:pt x="1071" y="224"/>
                  <a:pt x="1071" y="224"/>
                </a:cubicBezTo>
                <a:cubicBezTo>
                  <a:pt x="1069" y="225"/>
                  <a:pt x="1069" y="225"/>
                  <a:pt x="1069" y="225"/>
                </a:cubicBezTo>
                <a:cubicBezTo>
                  <a:pt x="1070" y="226"/>
                  <a:pt x="1070" y="226"/>
                  <a:pt x="1070" y="226"/>
                </a:cubicBezTo>
                <a:cubicBezTo>
                  <a:pt x="1071" y="227"/>
                  <a:pt x="1071" y="227"/>
                  <a:pt x="1071" y="227"/>
                </a:cubicBezTo>
                <a:cubicBezTo>
                  <a:pt x="1072" y="226"/>
                  <a:pt x="1072" y="226"/>
                  <a:pt x="1072" y="226"/>
                </a:cubicBezTo>
                <a:cubicBezTo>
                  <a:pt x="1072" y="225"/>
                  <a:pt x="1072" y="225"/>
                  <a:pt x="1072" y="225"/>
                </a:cubicBezTo>
                <a:cubicBezTo>
                  <a:pt x="1073" y="227"/>
                  <a:pt x="1073" y="227"/>
                  <a:pt x="1073" y="227"/>
                </a:cubicBezTo>
                <a:cubicBezTo>
                  <a:pt x="1073" y="229"/>
                  <a:pt x="1073" y="229"/>
                  <a:pt x="1073" y="229"/>
                </a:cubicBezTo>
                <a:cubicBezTo>
                  <a:pt x="1072" y="229"/>
                  <a:pt x="1072" y="229"/>
                  <a:pt x="1072" y="229"/>
                </a:cubicBezTo>
                <a:cubicBezTo>
                  <a:pt x="1072" y="232"/>
                  <a:pt x="1072" y="232"/>
                  <a:pt x="1072" y="232"/>
                </a:cubicBezTo>
                <a:cubicBezTo>
                  <a:pt x="1072" y="233"/>
                  <a:pt x="1072" y="233"/>
                  <a:pt x="1072" y="233"/>
                </a:cubicBezTo>
                <a:cubicBezTo>
                  <a:pt x="1074" y="234"/>
                  <a:pt x="1074" y="234"/>
                  <a:pt x="1074" y="234"/>
                </a:cubicBezTo>
                <a:cubicBezTo>
                  <a:pt x="1075" y="233"/>
                  <a:pt x="1075" y="233"/>
                  <a:pt x="1075" y="233"/>
                </a:cubicBezTo>
                <a:cubicBezTo>
                  <a:pt x="1076" y="231"/>
                  <a:pt x="1076" y="231"/>
                  <a:pt x="1076" y="231"/>
                </a:cubicBezTo>
                <a:cubicBezTo>
                  <a:pt x="1077" y="232"/>
                  <a:pt x="1077" y="232"/>
                  <a:pt x="1077" y="232"/>
                </a:cubicBezTo>
                <a:cubicBezTo>
                  <a:pt x="1078" y="231"/>
                  <a:pt x="1078" y="231"/>
                  <a:pt x="1078" y="231"/>
                </a:cubicBezTo>
                <a:cubicBezTo>
                  <a:pt x="1079" y="231"/>
                  <a:pt x="1079" y="231"/>
                  <a:pt x="1079" y="231"/>
                </a:cubicBezTo>
                <a:cubicBezTo>
                  <a:pt x="1080" y="232"/>
                  <a:pt x="1080" y="232"/>
                  <a:pt x="1080" y="232"/>
                </a:cubicBezTo>
                <a:cubicBezTo>
                  <a:pt x="1079" y="232"/>
                  <a:pt x="1079" y="232"/>
                  <a:pt x="1079" y="232"/>
                </a:cubicBezTo>
                <a:cubicBezTo>
                  <a:pt x="1077" y="234"/>
                  <a:pt x="1077" y="234"/>
                  <a:pt x="1077" y="234"/>
                </a:cubicBezTo>
                <a:cubicBezTo>
                  <a:pt x="1076" y="233"/>
                  <a:pt x="1076" y="233"/>
                  <a:pt x="1076" y="233"/>
                </a:cubicBezTo>
                <a:cubicBezTo>
                  <a:pt x="1073" y="234"/>
                  <a:pt x="1073" y="234"/>
                  <a:pt x="1073" y="234"/>
                </a:cubicBezTo>
                <a:cubicBezTo>
                  <a:pt x="1072" y="235"/>
                  <a:pt x="1072" y="235"/>
                  <a:pt x="1072" y="235"/>
                </a:cubicBezTo>
                <a:cubicBezTo>
                  <a:pt x="1072" y="236"/>
                  <a:pt x="1072" y="236"/>
                  <a:pt x="1072" y="236"/>
                </a:cubicBezTo>
                <a:cubicBezTo>
                  <a:pt x="1071" y="238"/>
                  <a:pt x="1071" y="238"/>
                  <a:pt x="1071" y="238"/>
                </a:cubicBezTo>
                <a:cubicBezTo>
                  <a:pt x="1073" y="239"/>
                  <a:pt x="1073" y="239"/>
                  <a:pt x="1073" y="239"/>
                </a:cubicBezTo>
                <a:cubicBezTo>
                  <a:pt x="1072" y="240"/>
                  <a:pt x="1072" y="240"/>
                  <a:pt x="1072" y="240"/>
                </a:cubicBezTo>
                <a:cubicBezTo>
                  <a:pt x="1071" y="242"/>
                  <a:pt x="1071" y="242"/>
                  <a:pt x="1071" y="242"/>
                </a:cubicBezTo>
                <a:cubicBezTo>
                  <a:pt x="1072" y="244"/>
                  <a:pt x="1072" y="244"/>
                  <a:pt x="1072" y="244"/>
                </a:cubicBezTo>
                <a:cubicBezTo>
                  <a:pt x="1073" y="244"/>
                  <a:pt x="1073" y="244"/>
                  <a:pt x="1073" y="244"/>
                </a:cubicBezTo>
                <a:cubicBezTo>
                  <a:pt x="1074" y="241"/>
                  <a:pt x="1074" y="241"/>
                  <a:pt x="1074" y="241"/>
                </a:cubicBezTo>
                <a:cubicBezTo>
                  <a:pt x="1075" y="241"/>
                  <a:pt x="1075" y="241"/>
                  <a:pt x="1075" y="241"/>
                </a:cubicBezTo>
                <a:cubicBezTo>
                  <a:pt x="1078" y="239"/>
                  <a:pt x="1078" y="239"/>
                  <a:pt x="1078" y="239"/>
                </a:cubicBezTo>
                <a:cubicBezTo>
                  <a:pt x="1078" y="238"/>
                  <a:pt x="1078" y="238"/>
                  <a:pt x="1078" y="238"/>
                </a:cubicBezTo>
                <a:cubicBezTo>
                  <a:pt x="1079" y="237"/>
                  <a:pt x="1079" y="237"/>
                  <a:pt x="1079" y="237"/>
                </a:cubicBezTo>
                <a:cubicBezTo>
                  <a:pt x="1080" y="237"/>
                  <a:pt x="1080" y="237"/>
                  <a:pt x="1080" y="237"/>
                </a:cubicBezTo>
                <a:cubicBezTo>
                  <a:pt x="1081" y="237"/>
                  <a:pt x="1081" y="237"/>
                  <a:pt x="1081" y="237"/>
                </a:cubicBezTo>
                <a:cubicBezTo>
                  <a:pt x="1080" y="238"/>
                  <a:pt x="1080" y="238"/>
                  <a:pt x="1080" y="238"/>
                </a:cubicBezTo>
                <a:cubicBezTo>
                  <a:pt x="1080" y="239"/>
                  <a:pt x="1080" y="239"/>
                  <a:pt x="1080" y="239"/>
                </a:cubicBezTo>
                <a:cubicBezTo>
                  <a:pt x="1080" y="239"/>
                  <a:pt x="1080" y="239"/>
                  <a:pt x="1080" y="239"/>
                </a:cubicBezTo>
                <a:cubicBezTo>
                  <a:pt x="1082" y="238"/>
                  <a:pt x="1082" y="238"/>
                  <a:pt x="1082" y="238"/>
                </a:cubicBezTo>
                <a:cubicBezTo>
                  <a:pt x="1084" y="236"/>
                  <a:pt x="1084" y="236"/>
                  <a:pt x="1084" y="236"/>
                </a:cubicBezTo>
                <a:cubicBezTo>
                  <a:pt x="1084" y="235"/>
                  <a:pt x="1084" y="235"/>
                  <a:pt x="1084" y="235"/>
                </a:cubicBezTo>
                <a:cubicBezTo>
                  <a:pt x="1085" y="237"/>
                  <a:pt x="1085" y="237"/>
                  <a:pt x="1085" y="237"/>
                </a:cubicBezTo>
                <a:cubicBezTo>
                  <a:pt x="1086" y="237"/>
                  <a:pt x="1086" y="237"/>
                  <a:pt x="1086" y="237"/>
                </a:cubicBezTo>
                <a:cubicBezTo>
                  <a:pt x="1087" y="235"/>
                  <a:pt x="1087" y="235"/>
                  <a:pt x="1087" y="235"/>
                </a:cubicBezTo>
                <a:cubicBezTo>
                  <a:pt x="1089" y="236"/>
                  <a:pt x="1089" y="236"/>
                  <a:pt x="1089" y="236"/>
                </a:cubicBezTo>
                <a:cubicBezTo>
                  <a:pt x="1088" y="236"/>
                  <a:pt x="1088" y="236"/>
                  <a:pt x="1088" y="236"/>
                </a:cubicBezTo>
                <a:cubicBezTo>
                  <a:pt x="1087" y="237"/>
                  <a:pt x="1087" y="237"/>
                  <a:pt x="1087" y="237"/>
                </a:cubicBezTo>
                <a:cubicBezTo>
                  <a:pt x="1087" y="241"/>
                  <a:pt x="1087" y="241"/>
                  <a:pt x="1087" y="241"/>
                </a:cubicBezTo>
                <a:cubicBezTo>
                  <a:pt x="1088" y="241"/>
                  <a:pt x="1088" y="241"/>
                  <a:pt x="1088" y="241"/>
                </a:cubicBezTo>
                <a:cubicBezTo>
                  <a:pt x="1089" y="243"/>
                  <a:pt x="1089" y="243"/>
                  <a:pt x="1089" y="243"/>
                </a:cubicBezTo>
                <a:cubicBezTo>
                  <a:pt x="1089" y="243"/>
                  <a:pt x="1089" y="243"/>
                  <a:pt x="1089" y="243"/>
                </a:cubicBezTo>
                <a:cubicBezTo>
                  <a:pt x="1087" y="242"/>
                  <a:pt x="1087" y="242"/>
                  <a:pt x="1087" y="242"/>
                </a:cubicBezTo>
                <a:cubicBezTo>
                  <a:pt x="1086" y="240"/>
                  <a:pt x="1086" y="240"/>
                  <a:pt x="1086" y="240"/>
                </a:cubicBezTo>
                <a:cubicBezTo>
                  <a:pt x="1085" y="239"/>
                  <a:pt x="1085" y="239"/>
                  <a:pt x="1085" y="239"/>
                </a:cubicBezTo>
                <a:cubicBezTo>
                  <a:pt x="1084" y="239"/>
                  <a:pt x="1084" y="239"/>
                  <a:pt x="1084" y="239"/>
                </a:cubicBezTo>
                <a:cubicBezTo>
                  <a:pt x="1083" y="240"/>
                  <a:pt x="1083" y="240"/>
                  <a:pt x="1083" y="240"/>
                </a:cubicBezTo>
                <a:cubicBezTo>
                  <a:pt x="1082" y="240"/>
                  <a:pt x="1082" y="240"/>
                  <a:pt x="1082" y="240"/>
                </a:cubicBezTo>
                <a:cubicBezTo>
                  <a:pt x="1082" y="240"/>
                  <a:pt x="1082" y="240"/>
                  <a:pt x="1082" y="240"/>
                </a:cubicBezTo>
                <a:cubicBezTo>
                  <a:pt x="1083" y="241"/>
                  <a:pt x="1083" y="241"/>
                  <a:pt x="1083" y="241"/>
                </a:cubicBezTo>
                <a:cubicBezTo>
                  <a:pt x="1084" y="241"/>
                  <a:pt x="1084" y="241"/>
                  <a:pt x="1084" y="241"/>
                </a:cubicBezTo>
                <a:cubicBezTo>
                  <a:pt x="1085" y="243"/>
                  <a:pt x="1085" y="243"/>
                  <a:pt x="1085" y="243"/>
                </a:cubicBezTo>
                <a:cubicBezTo>
                  <a:pt x="1086" y="243"/>
                  <a:pt x="1086" y="243"/>
                  <a:pt x="1086" y="243"/>
                </a:cubicBezTo>
                <a:cubicBezTo>
                  <a:pt x="1086" y="244"/>
                  <a:pt x="1086" y="244"/>
                  <a:pt x="1086" y="244"/>
                </a:cubicBezTo>
                <a:cubicBezTo>
                  <a:pt x="1085" y="244"/>
                  <a:pt x="1085" y="244"/>
                  <a:pt x="1085" y="244"/>
                </a:cubicBezTo>
                <a:cubicBezTo>
                  <a:pt x="1083" y="243"/>
                  <a:pt x="1083" y="243"/>
                  <a:pt x="1083" y="243"/>
                </a:cubicBezTo>
                <a:cubicBezTo>
                  <a:pt x="1082" y="242"/>
                  <a:pt x="1082" y="242"/>
                  <a:pt x="1082" y="242"/>
                </a:cubicBezTo>
                <a:cubicBezTo>
                  <a:pt x="1081" y="243"/>
                  <a:pt x="1081" y="243"/>
                  <a:pt x="1081" y="243"/>
                </a:cubicBezTo>
                <a:cubicBezTo>
                  <a:pt x="1079" y="245"/>
                  <a:pt x="1079" y="245"/>
                  <a:pt x="1079" y="245"/>
                </a:cubicBezTo>
                <a:cubicBezTo>
                  <a:pt x="1078" y="246"/>
                  <a:pt x="1078" y="246"/>
                  <a:pt x="1078" y="246"/>
                </a:cubicBezTo>
                <a:cubicBezTo>
                  <a:pt x="1074" y="246"/>
                  <a:pt x="1074" y="246"/>
                  <a:pt x="1074" y="246"/>
                </a:cubicBezTo>
                <a:cubicBezTo>
                  <a:pt x="1074" y="246"/>
                  <a:pt x="1074" y="246"/>
                  <a:pt x="1074" y="246"/>
                </a:cubicBezTo>
                <a:cubicBezTo>
                  <a:pt x="1075" y="247"/>
                  <a:pt x="1075" y="247"/>
                  <a:pt x="1075" y="247"/>
                </a:cubicBezTo>
                <a:cubicBezTo>
                  <a:pt x="1077" y="247"/>
                  <a:pt x="1077" y="247"/>
                  <a:pt x="1077" y="247"/>
                </a:cubicBezTo>
                <a:cubicBezTo>
                  <a:pt x="1078" y="246"/>
                  <a:pt x="1078" y="246"/>
                  <a:pt x="1078" y="246"/>
                </a:cubicBezTo>
                <a:cubicBezTo>
                  <a:pt x="1081" y="246"/>
                  <a:pt x="1081" y="246"/>
                  <a:pt x="1081" y="246"/>
                </a:cubicBezTo>
                <a:cubicBezTo>
                  <a:pt x="1083" y="245"/>
                  <a:pt x="1083" y="245"/>
                  <a:pt x="1083" y="245"/>
                </a:cubicBezTo>
                <a:cubicBezTo>
                  <a:pt x="1084" y="245"/>
                  <a:pt x="1084" y="245"/>
                  <a:pt x="1084" y="245"/>
                </a:cubicBezTo>
                <a:cubicBezTo>
                  <a:pt x="1086" y="245"/>
                  <a:pt x="1086" y="245"/>
                  <a:pt x="1086" y="245"/>
                </a:cubicBezTo>
                <a:cubicBezTo>
                  <a:pt x="1086" y="246"/>
                  <a:pt x="1086" y="246"/>
                  <a:pt x="1086" y="246"/>
                </a:cubicBezTo>
                <a:cubicBezTo>
                  <a:pt x="1084" y="247"/>
                  <a:pt x="1084" y="247"/>
                  <a:pt x="1084" y="247"/>
                </a:cubicBezTo>
                <a:cubicBezTo>
                  <a:pt x="1082" y="247"/>
                  <a:pt x="1082" y="247"/>
                  <a:pt x="1082" y="247"/>
                </a:cubicBezTo>
                <a:cubicBezTo>
                  <a:pt x="1079" y="248"/>
                  <a:pt x="1079" y="248"/>
                  <a:pt x="1079" y="248"/>
                </a:cubicBezTo>
                <a:cubicBezTo>
                  <a:pt x="1075" y="247"/>
                  <a:pt x="1075" y="247"/>
                  <a:pt x="1075" y="247"/>
                </a:cubicBezTo>
                <a:cubicBezTo>
                  <a:pt x="1074" y="248"/>
                  <a:pt x="1074" y="248"/>
                  <a:pt x="1074" y="248"/>
                </a:cubicBezTo>
                <a:cubicBezTo>
                  <a:pt x="1073" y="249"/>
                  <a:pt x="1073" y="249"/>
                  <a:pt x="1073" y="249"/>
                </a:cubicBezTo>
                <a:cubicBezTo>
                  <a:pt x="1074" y="251"/>
                  <a:pt x="1074" y="251"/>
                  <a:pt x="1074" y="251"/>
                </a:cubicBezTo>
                <a:cubicBezTo>
                  <a:pt x="1075" y="251"/>
                  <a:pt x="1075" y="251"/>
                  <a:pt x="1075" y="251"/>
                </a:cubicBezTo>
                <a:cubicBezTo>
                  <a:pt x="1077" y="251"/>
                  <a:pt x="1077" y="251"/>
                  <a:pt x="1077" y="251"/>
                </a:cubicBezTo>
                <a:cubicBezTo>
                  <a:pt x="1078" y="251"/>
                  <a:pt x="1078" y="251"/>
                  <a:pt x="1078" y="251"/>
                </a:cubicBezTo>
                <a:cubicBezTo>
                  <a:pt x="1076" y="252"/>
                  <a:pt x="1076" y="252"/>
                  <a:pt x="1076" y="252"/>
                </a:cubicBezTo>
                <a:cubicBezTo>
                  <a:pt x="1074" y="252"/>
                  <a:pt x="1074" y="252"/>
                  <a:pt x="1074" y="252"/>
                </a:cubicBezTo>
                <a:cubicBezTo>
                  <a:pt x="1073" y="254"/>
                  <a:pt x="1073" y="254"/>
                  <a:pt x="1073" y="254"/>
                </a:cubicBezTo>
                <a:cubicBezTo>
                  <a:pt x="1073" y="255"/>
                  <a:pt x="1073" y="255"/>
                  <a:pt x="1073" y="255"/>
                </a:cubicBezTo>
                <a:cubicBezTo>
                  <a:pt x="1075" y="256"/>
                  <a:pt x="1075" y="256"/>
                  <a:pt x="1075" y="256"/>
                </a:cubicBezTo>
                <a:cubicBezTo>
                  <a:pt x="1076" y="255"/>
                  <a:pt x="1076" y="255"/>
                  <a:pt x="1076" y="255"/>
                </a:cubicBezTo>
                <a:cubicBezTo>
                  <a:pt x="1077" y="254"/>
                  <a:pt x="1077" y="254"/>
                  <a:pt x="1077" y="254"/>
                </a:cubicBezTo>
                <a:cubicBezTo>
                  <a:pt x="1078" y="254"/>
                  <a:pt x="1078" y="254"/>
                  <a:pt x="1078" y="254"/>
                </a:cubicBezTo>
                <a:cubicBezTo>
                  <a:pt x="1079" y="254"/>
                  <a:pt x="1079" y="254"/>
                  <a:pt x="1079" y="254"/>
                </a:cubicBezTo>
                <a:cubicBezTo>
                  <a:pt x="1080" y="254"/>
                  <a:pt x="1080" y="254"/>
                  <a:pt x="1080" y="254"/>
                </a:cubicBezTo>
                <a:cubicBezTo>
                  <a:pt x="1081" y="254"/>
                  <a:pt x="1081" y="254"/>
                  <a:pt x="1081" y="254"/>
                </a:cubicBezTo>
                <a:cubicBezTo>
                  <a:pt x="1082" y="254"/>
                  <a:pt x="1082" y="254"/>
                  <a:pt x="1082" y="254"/>
                </a:cubicBezTo>
                <a:cubicBezTo>
                  <a:pt x="1083" y="254"/>
                  <a:pt x="1083" y="254"/>
                  <a:pt x="1083" y="254"/>
                </a:cubicBezTo>
                <a:cubicBezTo>
                  <a:pt x="1082" y="255"/>
                  <a:pt x="1082" y="255"/>
                  <a:pt x="1082" y="255"/>
                </a:cubicBezTo>
                <a:cubicBezTo>
                  <a:pt x="1080" y="256"/>
                  <a:pt x="1080" y="256"/>
                  <a:pt x="1080" y="256"/>
                </a:cubicBezTo>
                <a:cubicBezTo>
                  <a:pt x="1079" y="255"/>
                  <a:pt x="1079" y="255"/>
                  <a:pt x="1079" y="255"/>
                </a:cubicBezTo>
                <a:cubicBezTo>
                  <a:pt x="1077" y="255"/>
                  <a:pt x="1077" y="255"/>
                  <a:pt x="1077" y="255"/>
                </a:cubicBezTo>
                <a:cubicBezTo>
                  <a:pt x="1077" y="255"/>
                  <a:pt x="1077" y="255"/>
                  <a:pt x="1077" y="255"/>
                </a:cubicBezTo>
                <a:cubicBezTo>
                  <a:pt x="1078" y="256"/>
                  <a:pt x="1078" y="256"/>
                  <a:pt x="1078" y="256"/>
                </a:cubicBezTo>
                <a:cubicBezTo>
                  <a:pt x="1079" y="256"/>
                  <a:pt x="1079" y="256"/>
                  <a:pt x="1079" y="256"/>
                </a:cubicBezTo>
                <a:cubicBezTo>
                  <a:pt x="1080" y="257"/>
                  <a:pt x="1080" y="257"/>
                  <a:pt x="1080" y="257"/>
                </a:cubicBezTo>
                <a:cubicBezTo>
                  <a:pt x="1079" y="257"/>
                  <a:pt x="1079" y="257"/>
                  <a:pt x="1079" y="257"/>
                </a:cubicBezTo>
                <a:cubicBezTo>
                  <a:pt x="1077" y="257"/>
                  <a:pt x="1077" y="257"/>
                  <a:pt x="1077" y="257"/>
                </a:cubicBezTo>
                <a:cubicBezTo>
                  <a:pt x="1075" y="259"/>
                  <a:pt x="1075" y="259"/>
                  <a:pt x="1075" y="259"/>
                </a:cubicBezTo>
                <a:cubicBezTo>
                  <a:pt x="1076" y="260"/>
                  <a:pt x="1076" y="260"/>
                  <a:pt x="1076" y="260"/>
                </a:cubicBezTo>
                <a:cubicBezTo>
                  <a:pt x="1077" y="260"/>
                  <a:pt x="1077" y="260"/>
                  <a:pt x="1077" y="260"/>
                </a:cubicBezTo>
                <a:cubicBezTo>
                  <a:pt x="1078" y="259"/>
                  <a:pt x="1078" y="259"/>
                  <a:pt x="1078" y="259"/>
                </a:cubicBezTo>
                <a:cubicBezTo>
                  <a:pt x="1080" y="259"/>
                  <a:pt x="1080" y="259"/>
                  <a:pt x="1080" y="259"/>
                </a:cubicBezTo>
                <a:cubicBezTo>
                  <a:pt x="1081" y="260"/>
                  <a:pt x="1081" y="260"/>
                  <a:pt x="1081" y="260"/>
                </a:cubicBezTo>
                <a:cubicBezTo>
                  <a:pt x="1082" y="260"/>
                  <a:pt x="1082" y="260"/>
                  <a:pt x="1082" y="260"/>
                </a:cubicBezTo>
                <a:cubicBezTo>
                  <a:pt x="1081" y="260"/>
                  <a:pt x="1081" y="260"/>
                  <a:pt x="1081" y="260"/>
                </a:cubicBezTo>
                <a:cubicBezTo>
                  <a:pt x="1078" y="261"/>
                  <a:pt x="1078" y="261"/>
                  <a:pt x="1078" y="261"/>
                </a:cubicBezTo>
                <a:cubicBezTo>
                  <a:pt x="1077" y="260"/>
                  <a:pt x="1077" y="260"/>
                  <a:pt x="1077" y="260"/>
                </a:cubicBezTo>
                <a:cubicBezTo>
                  <a:pt x="1075" y="261"/>
                  <a:pt x="1075" y="261"/>
                  <a:pt x="1075" y="261"/>
                </a:cubicBezTo>
                <a:cubicBezTo>
                  <a:pt x="1075" y="262"/>
                  <a:pt x="1075" y="262"/>
                  <a:pt x="1075" y="262"/>
                </a:cubicBezTo>
                <a:cubicBezTo>
                  <a:pt x="1076" y="263"/>
                  <a:pt x="1076" y="263"/>
                  <a:pt x="1076" y="263"/>
                </a:cubicBezTo>
                <a:cubicBezTo>
                  <a:pt x="1077" y="263"/>
                  <a:pt x="1077" y="263"/>
                  <a:pt x="1077" y="263"/>
                </a:cubicBezTo>
                <a:cubicBezTo>
                  <a:pt x="1078" y="262"/>
                  <a:pt x="1078" y="262"/>
                  <a:pt x="1078" y="262"/>
                </a:cubicBezTo>
                <a:cubicBezTo>
                  <a:pt x="1080" y="262"/>
                  <a:pt x="1080" y="262"/>
                  <a:pt x="1080" y="262"/>
                </a:cubicBezTo>
                <a:cubicBezTo>
                  <a:pt x="1081" y="263"/>
                  <a:pt x="1081" y="263"/>
                  <a:pt x="1081" y="263"/>
                </a:cubicBezTo>
                <a:cubicBezTo>
                  <a:pt x="1081" y="264"/>
                  <a:pt x="1081" y="264"/>
                  <a:pt x="1081" y="264"/>
                </a:cubicBezTo>
                <a:cubicBezTo>
                  <a:pt x="1078" y="265"/>
                  <a:pt x="1078" y="265"/>
                  <a:pt x="1078" y="265"/>
                </a:cubicBezTo>
                <a:cubicBezTo>
                  <a:pt x="1078" y="266"/>
                  <a:pt x="1078" y="266"/>
                  <a:pt x="1078" y="266"/>
                </a:cubicBezTo>
                <a:cubicBezTo>
                  <a:pt x="1079" y="268"/>
                  <a:pt x="1079" y="268"/>
                  <a:pt x="1079" y="268"/>
                </a:cubicBezTo>
                <a:cubicBezTo>
                  <a:pt x="1079" y="268"/>
                  <a:pt x="1079" y="268"/>
                  <a:pt x="1079" y="268"/>
                </a:cubicBezTo>
                <a:cubicBezTo>
                  <a:pt x="1080" y="267"/>
                  <a:pt x="1080" y="267"/>
                  <a:pt x="1080" y="267"/>
                </a:cubicBezTo>
                <a:cubicBezTo>
                  <a:pt x="1081" y="267"/>
                  <a:pt x="1081" y="267"/>
                  <a:pt x="1081" y="267"/>
                </a:cubicBezTo>
                <a:cubicBezTo>
                  <a:pt x="1082" y="268"/>
                  <a:pt x="1082" y="268"/>
                  <a:pt x="1082" y="268"/>
                </a:cubicBezTo>
                <a:cubicBezTo>
                  <a:pt x="1082" y="267"/>
                  <a:pt x="1082" y="267"/>
                  <a:pt x="1082" y="267"/>
                </a:cubicBezTo>
                <a:cubicBezTo>
                  <a:pt x="1083" y="267"/>
                  <a:pt x="1083" y="267"/>
                  <a:pt x="1083" y="267"/>
                </a:cubicBezTo>
                <a:cubicBezTo>
                  <a:pt x="1084" y="268"/>
                  <a:pt x="1084" y="268"/>
                  <a:pt x="1084" y="268"/>
                </a:cubicBezTo>
                <a:cubicBezTo>
                  <a:pt x="1083" y="268"/>
                  <a:pt x="1083" y="268"/>
                  <a:pt x="1083" y="268"/>
                </a:cubicBezTo>
                <a:cubicBezTo>
                  <a:pt x="1083" y="270"/>
                  <a:pt x="1083" y="270"/>
                  <a:pt x="1083" y="270"/>
                </a:cubicBezTo>
                <a:cubicBezTo>
                  <a:pt x="1084" y="270"/>
                  <a:pt x="1084" y="270"/>
                  <a:pt x="1084" y="270"/>
                </a:cubicBezTo>
                <a:cubicBezTo>
                  <a:pt x="1082" y="273"/>
                  <a:pt x="1082" y="273"/>
                  <a:pt x="1082" y="273"/>
                </a:cubicBezTo>
                <a:cubicBezTo>
                  <a:pt x="1081" y="273"/>
                  <a:pt x="1081" y="273"/>
                  <a:pt x="1081" y="273"/>
                </a:cubicBezTo>
                <a:cubicBezTo>
                  <a:pt x="1080" y="274"/>
                  <a:pt x="1080" y="274"/>
                  <a:pt x="1080" y="274"/>
                </a:cubicBezTo>
                <a:cubicBezTo>
                  <a:pt x="1079" y="276"/>
                  <a:pt x="1079" y="276"/>
                  <a:pt x="1079" y="276"/>
                </a:cubicBezTo>
                <a:cubicBezTo>
                  <a:pt x="1080" y="276"/>
                  <a:pt x="1080" y="276"/>
                  <a:pt x="1080" y="276"/>
                </a:cubicBezTo>
                <a:cubicBezTo>
                  <a:pt x="1081" y="276"/>
                  <a:pt x="1081" y="276"/>
                  <a:pt x="1081" y="276"/>
                </a:cubicBezTo>
                <a:cubicBezTo>
                  <a:pt x="1082" y="275"/>
                  <a:pt x="1082" y="275"/>
                  <a:pt x="1082" y="275"/>
                </a:cubicBezTo>
                <a:cubicBezTo>
                  <a:pt x="1083" y="276"/>
                  <a:pt x="1083" y="276"/>
                  <a:pt x="1083" y="276"/>
                </a:cubicBezTo>
                <a:cubicBezTo>
                  <a:pt x="1083" y="277"/>
                  <a:pt x="1083" y="277"/>
                  <a:pt x="1083" y="277"/>
                </a:cubicBezTo>
                <a:cubicBezTo>
                  <a:pt x="1083" y="278"/>
                  <a:pt x="1083" y="278"/>
                  <a:pt x="1083" y="278"/>
                </a:cubicBezTo>
                <a:cubicBezTo>
                  <a:pt x="1083" y="278"/>
                  <a:pt x="1083" y="278"/>
                  <a:pt x="1083" y="278"/>
                </a:cubicBezTo>
                <a:cubicBezTo>
                  <a:pt x="1084" y="278"/>
                  <a:pt x="1084" y="278"/>
                  <a:pt x="1084" y="278"/>
                </a:cubicBezTo>
                <a:cubicBezTo>
                  <a:pt x="1085" y="279"/>
                  <a:pt x="1085" y="279"/>
                  <a:pt x="1085" y="279"/>
                </a:cubicBezTo>
                <a:cubicBezTo>
                  <a:pt x="1085" y="280"/>
                  <a:pt x="1085" y="280"/>
                  <a:pt x="1085" y="280"/>
                </a:cubicBezTo>
                <a:cubicBezTo>
                  <a:pt x="1084" y="280"/>
                  <a:pt x="1084" y="280"/>
                  <a:pt x="1084" y="280"/>
                </a:cubicBezTo>
                <a:cubicBezTo>
                  <a:pt x="1085" y="281"/>
                  <a:pt x="1085" y="281"/>
                  <a:pt x="1085" y="281"/>
                </a:cubicBezTo>
                <a:cubicBezTo>
                  <a:pt x="1084" y="282"/>
                  <a:pt x="1084" y="282"/>
                  <a:pt x="1084" y="282"/>
                </a:cubicBezTo>
                <a:cubicBezTo>
                  <a:pt x="1083" y="283"/>
                  <a:pt x="1083" y="283"/>
                  <a:pt x="1083" y="283"/>
                </a:cubicBezTo>
                <a:cubicBezTo>
                  <a:pt x="1082" y="284"/>
                  <a:pt x="1082" y="284"/>
                  <a:pt x="1082" y="284"/>
                </a:cubicBezTo>
                <a:cubicBezTo>
                  <a:pt x="1084" y="284"/>
                  <a:pt x="1084" y="284"/>
                  <a:pt x="1084" y="284"/>
                </a:cubicBezTo>
                <a:cubicBezTo>
                  <a:pt x="1085" y="283"/>
                  <a:pt x="1085" y="283"/>
                  <a:pt x="1085" y="283"/>
                </a:cubicBezTo>
                <a:cubicBezTo>
                  <a:pt x="1086" y="282"/>
                  <a:pt x="1086" y="282"/>
                  <a:pt x="1086" y="282"/>
                </a:cubicBezTo>
                <a:cubicBezTo>
                  <a:pt x="1088" y="281"/>
                  <a:pt x="1088" y="281"/>
                  <a:pt x="1088" y="281"/>
                </a:cubicBezTo>
                <a:cubicBezTo>
                  <a:pt x="1089" y="282"/>
                  <a:pt x="1089" y="282"/>
                  <a:pt x="1089" y="282"/>
                </a:cubicBezTo>
                <a:cubicBezTo>
                  <a:pt x="1088" y="283"/>
                  <a:pt x="1088" y="283"/>
                  <a:pt x="1088" y="283"/>
                </a:cubicBezTo>
                <a:cubicBezTo>
                  <a:pt x="1088" y="284"/>
                  <a:pt x="1088" y="284"/>
                  <a:pt x="1088" y="284"/>
                </a:cubicBezTo>
                <a:cubicBezTo>
                  <a:pt x="1087" y="285"/>
                  <a:pt x="1087" y="285"/>
                  <a:pt x="1087" y="285"/>
                </a:cubicBezTo>
                <a:cubicBezTo>
                  <a:pt x="1086" y="286"/>
                  <a:pt x="1086" y="286"/>
                  <a:pt x="1086" y="286"/>
                </a:cubicBezTo>
                <a:cubicBezTo>
                  <a:pt x="1085" y="286"/>
                  <a:pt x="1085" y="286"/>
                  <a:pt x="1085" y="286"/>
                </a:cubicBezTo>
                <a:cubicBezTo>
                  <a:pt x="1084" y="286"/>
                  <a:pt x="1084" y="286"/>
                  <a:pt x="1084" y="286"/>
                </a:cubicBezTo>
                <a:cubicBezTo>
                  <a:pt x="1083" y="287"/>
                  <a:pt x="1083" y="287"/>
                  <a:pt x="1083" y="287"/>
                </a:cubicBezTo>
                <a:cubicBezTo>
                  <a:pt x="1084" y="288"/>
                  <a:pt x="1084" y="288"/>
                  <a:pt x="1084" y="288"/>
                </a:cubicBezTo>
                <a:cubicBezTo>
                  <a:pt x="1085" y="287"/>
                  <a:pt x="1085" y="287"/>
                  <a:pt x="1085" y="287"/>
                </a:cubicBezTo>
                <a:cubicBezTo>
                  <a:pt x="1086" y="286"/>
                  <a:pt x="1086" y="286"/>
                  <a:pt x="1086" y="286"/>
                </a:cubicBezTo>
                <a:cubicBezTo>
                  <a:pt x="1088" y="287"/>
                  <a:pt x="1088" y="287"/>
                  <a:pt x="1088" y="287"/>
                </a:cubicBezTo>
                <a:cubicBezTo>
                  <a:pt x="1089" y="287"/>
                  <a:pt x="1089" y="287"/>
                  <a:pt x="1089" y="287"/>
                </a:cubicBezTo>
                <a:cubicBezTo>
                  <a:pt x="1088" y="288"/>
                  <a:pt x="1088" y="288"/>
                  <a:pt x="1088" y="288"/>
                </a:cubicBezTo>
                <a:cubicBezTo>
                  <a:pt x="1086" y="289"/>
                  <a:pt x="1086" y="289"/>
                  <a:pt x="1086" y="289"/>
                </a:cubicBezTo>
                <a:cubicBezTo>
                  <a:pt x="1086" y="291"/>
                  <a:pt x="1086" y="291"/>
                  <a:pt x="1086" y="291"/>
                </a:cubicBezTo>
                <a:cubicBezTo>
                  <a:pt x="1085" y="291"/>
                  <a:pt x="1085" y="291"/>
                  <a:pt x="1085" y="291"/>
                </a:cubicBezTo>
                <a:cubicBezTo>
                  <a:pt x="1083" y="292"/>
                  <a:pt x="1083" y="292"/>
                  <a:pt x="1083" y="292"/>
                </a:cubicBezTo>
                <a:cubicBezTo>
                  <a:pt x="1083" y="293"/>
                  <a:pt x="1083" y="293"/>
                  <a:pt x="1083" y="293"/>
                </a:cubicBezTo>
                <a:cubicBezTo>
                  <a:pt x="1084" y="294"/>
                  <a:pt x="1084" y="294"/>
                  <a:pt x="1084" y="294"/>
                </a:cubicBezTo>
                <a:cubicBezTo>
                  <a:pt x="1087" y="293"/>
                  <a:pt x="1087" y="293"/>
                  <a:pt x="1087" y="293"/>
                </a:cubicBezTo>
                <a:cubicBezTo>
                  <a:pt x="1088" y="292"/>
                  <a:pt x="1088" y="292"/>
                  <a:pt x="1088" y="292"/>
                </a:cubicBezTo>
                <a:cubicBezTo>
                  <a:pt x="1090" y="292"/>
                  <a:pt x="1090" y="292"/>
                  <a:pt x="1090" y="292"/>
                </a:cubicBezTo>
                <a:cubicBezTo>
                  <a:pt x="1091" y="292"/>
                  <a:pt x="1091" y="292"/>
                  <a:pt x="1091" y="292"/>
                </a:cubicBezTo>
                <a:cubicBezTo>
                  <a:pt x="1092" y="293"/>
                  <a:pt x="1092" y="293"/>
                  <a:pt x="1092" y="293"/>
                </a:cubicBezTo>
                <a:cubicBezTo>
                  <a:pt x="1091" y="293"/>
                  <a:pt x="1091" y="293"/>
                  <a:pt x="1091" y="293"/>
                </a:cubicBezTo>
                <a:cubicBezTo>
                  <a:pt x="1090" y="293"/>
                  <a:pt x="1090" y="293"/>
                  <a:pt x="1090" y="293"/>
                </a:cubicBezTo>
                <a:cubicBezTo>
                  <a:pt x="1087" y="294"/>
                  <a:pt x="1087" y="294"/>
                  <a:pt x="1087" y="294"/>
                </a:cubicBezTo>
                <a:cubicBezTo>
                  <a:pt x="1087" y="295"/>
                  <a:pt x="1087" y="295"/>
                  <a:pt x="1087" y="295"/>
                </a:cubicBezTo>
                <a:cubicBezTo>
                  <a:pt x="1089" y="295"/>
                  <a:pt x="1089" y="295"/>
                  <a:pt x="1089" y="295"/>
                </a:cubicBezTo>
                <a:cubicBezTo>
                  <a:pt x="1089" y="296"/>
                  <a:pt x="1089" y="296"/>
                  <a:pt x="1089" y="296"/>
                </a:cubicBezTo>
                <a:cubicBezTo>
                  <a:pt x="1088" y="297"/>
                  <a:pt x="1088" y="297"/>
                  <a:pt x="1088" y="297"/>
                </a:cubicBezTo>
                <a:cubicBezTo>
                  <a:pt x="1088" y="299"/>
                  <a:pt x="1088" y="299"/>
                  <a:pt x="1088" y="299"/>
                </a:cubicBezTo>
                <a:cubicBezTo>
                  <a:pt x="1090" y="299"/>
                  <a:pt x="1090" y="299"/>
                  <a:pt x="1090" y="299"/>
                </a:cubicBezTo>
                <a:cubicBezTo>
                  <a:pt x="1092" y="297"/>
                  <a:pt x="1092" y="297"/>
                  <a:pt x="1092" y="297"/>
                </a:cubicBezTo>
                <a:cubicBezTo>
                  <a:pt x="1093" y="297"/>
                  <a:pt x="1093" y="297"/>
                  <a:pt x="1093" y="297"/>
                </a:cubicBezTo>
                <a:cubicBezTo>
                  <a:pt x="1094" y="298"/>
                  <a:pt x="1094" y="298"/>
                  <a:pt x="1094" y="298"/>
                </a:cubicBezTo>
                <a:cubicBezTo>
                  <a:pt x="1095" y="299"/>
                  <a:pt x="1095" y="299"/>
                  <a:pt x="1095" y="299"/>
                </a:cubicBezTo>
                <a:cubicBezTo>
                  <a:pt x="1095" y="301"/>
                  <a:pt x="1095" y="301"/>
                  <a:pt x="1095" y="301"/>
                </a:cubicBezTo>
                <a:cubicBezTo>
                  <a:pt x="1097" y="302"/>
                  <a:pt x="1097" y="302"/>
                  <a:pt x="1097" y="302"/>
                </a:cubicBezTo>
                <a:cubicBezTo>
                  <a:pt x="1097" y="302"/>
                  <a:pt x="1097" y="302"/>
                  <a:pt x="1097" y="302"/>
                </a:cubicBezTo>
                <a:cubicBezTo>
                  <a:pt x="1096" y="303"/>
                  <a:pt x="1096" y="303"/>
                  <a:pt x="1096" y="303"/>
                </a:cubicBezTo>
                <a:cubicBezTo>
                  <a:pt x="1094" y="303"/>
                  <a:pt x="1094" y="303"/>
                  <a:pt x="1094" y="303"/>
                </a:cubicBezTo>
                <a:cubicBezTo>
                  <a:pt x="1093" y="305"/>
                  <a:pt x="1093" y="305"/>
                  <a:pt x="1093" y="305"/>
                </a:cubicBezTo>
                <a:cubicBezTo>
                  <a:pt x="1094" y="306"/>
                  <a:pt x="1094" y="306"/>
                  <a:pt x="1094" y="306"/>
                </a:cubicBezTo>
                <a:cubicBezTo>
                  <a:pt x="1097" y="306"/>
                  <a:pt x="1097" y="306"/>
                  <a:pt x="1097" y="306"/>
                </a:cubicBezTo>
                <a:cubicBezTo>
                  <a:pt x="1097" y="306"/>
                  <a:pt x="1097" y="306"/>
                  <a:pt x="1097" y="306"/>
                </a:cubicBezTo>
                <a:cubicBezTo>
                  <a:pt x="1097" y="305"/>
                  <a:pt x="1097" y="305"/>
                  <a:pt x="1097" y="305"/>
                </a:cubicBezTo>
                <a:cubicBezTo>
                  <a:pt x="1097" y="304"/>
                  <a:pt x="1097" y="304"/>
                  <a:pt x="1097" y="304"/>
                </a:cubicBezTo>
                <a:cubicBezTo>
                  <a:pt x="1098" y="304"/>
                  <a:pt x="1098" y="304"/>
                  <a:pt x="1098" y="304"/>
                </a:cubicBezTo>
                <a:cubicBezTo>
                  <a:pt x="1099" y="304"/>
                  <a:pt x="1099" y="304"/>
                  <a:pt x="1099" y="304"/>
                </a:cubicBezTo>
                <a:cubicBezTo>
                  <a:pt x="1100" y="303"/>
                  <a:pt x="1100" y="303"/>
                  <a:pt x="1100" y="303"/>
                </a:cubicBezTo>
                <a:cubicBezTo>
                  <a:pt x="1102" y="303"/>
                  <a:pt x="1102" y="303"/>
                  <a:pt x="1102" y="303"/>
                </a:cubicBezTo>
                <a:cubicBezTo>
                  <a:pt x="1103" y="304"/>
                  <a:pt x="1103" y="304"/>
                  <a:pt x="1103" y="304"/>
                </a:cubicBezTo>
                <a:cubicBezTo>
                  <a:pt x="1104" y="304"/>
                  <a:pt x="1104" y="304"/>
                  <a:pt x="1104" y="304"/>
                </a:cubicBezTo>
                <a:cubicBezTo>
                  <a:pt x="1105" y="304"/>
                  <a:pt x="1105" y="304"/>
                  <a:pt x="1105" y="304"/>
                </a:cubicBezTo>
                <a:cubicBezTo>
                  <a:pt x="1106" y="302"/>
                  <a:pt x="1106" y="302"/>
                  <a:pt x="1106" y="302"/>
                </a:cubicBezTo>
                <a:cubicBezTo>
                  <a:pt x="1107" y="302"/>
                  <a:pt x="1107" y="302"/>
                  <a:pt x="1107" y="302"/>
                </a:cubicBezTo>
                <a:cubicBezTo>
                  <a:pt x="1108" y="302"/>
                  <a:pt x="1108" y="302"/>
                  <a:pt x="1108" y="302"/>
                </a:cubicBezTo>
                <a:cubicBezTo>
                  <a:pt x="1109" y="301"/>
                  <a:pt x="1109" y="301"/>
                  <a:pt x="1109" y="301"/>
                </a:cubicBezTo>
                <a:cubicBezTo>
                  <a:pt x="1110" y="302"/>
                  <a:pt x="1110" y="302"/>
                  <a:pt x="1110" y="302"/>
                </a:cubicBezTo>
                <a:cubicBezTo>
                  <a:pt x="1112" y="301"/>
                  <a:pt x="1112" y="301"/>
                  <a:pt x="1112" y="301"/>
                </a:cubicBezTo>
                <a:cubicBezTo>
                  <a:pt x="1112" y="300"/>
                  <a:pt x="1112" y="300"/>
                  <a:pt x="1112" y="300"/>
                </a:cubicBezTo>
                <a:cubicBezTo>
                  <a:pt x="1111" y="299"/>
                  <a:pt x="1111" y="299"/>
                  <a:pt x="1111" y="299"/>
                </a:cubicBezTo>
                <a:cubicBezTo>
                  <a:pt x="1111" y="298"/>
                  <a:pt x="1111" y="298"/>
                  <a:pt x="1111" y="298"/>
                </a:cubicBezTo>
                <a:cubicBezTo>
                  <a:pt x="1112" y="298"/>
                  <a:pt x="1112" y="298"/>
                  <a:pt x="1112" y="298"/>
                </a:cubicBezTo>
                <a:cubicBezTo>
                  <a:pt x="1113" y="298"/>
                  <a:pt x="1113" y="298"/>
                  <a:pt x="1113" y="298"/>
                </a:cubicBezTo>
                <a:cubicBezTo>
                  <a:pt x="1114" y="300"/>
                  <a:pt x="1114" y="300"/>
                  <a:pt x="1114" y="300"/>
                </a:cubicBezTo>
                <a:cubicBezTo>
                  <a:pt x="1113" y="302"/>
                  <a:pt x="1113" y="302"/>
                  <a:pt x="1113" y="302"/>
                </a:cubicBezTo>
                <a:cubicBezTo>
                  <a:pt x="1112" y="303"/>
                  <a:pt x="1112" y="303"/>
                  <a:pt x="1112" y="303"/>
                </a:cubicBezTo>
                <a:cubicBezTo>
                  <a:pt x="1111" y="303"/>
                  <a:pt x="1111" y="303"/>
                  <a:pt x="1111" y="303"/>
                </a:cubicBezTo>
                <a:cubicBezTo>
                  <a:pt x="1110" y="304"/>
                  <a:pt x="1110" y="304"/>
                  <a:pt x="1110" y="304"/>
                </a:cubicBezTo>
                <a:cubicBezTo>
                  <a:pt x="1110" y="305"/>
                  <a:pt x="1110" y="305"/>
                  <a:pt x="1110" y="305"/>
                </a:cubicBezTo>
                <a:cubicBezTo>
                  <a:pt x="1112" y="304"/>
                  <a:pt x="1112" y="304"/>
                  <a:pt x="1112" y="304"/>
                </a:cubicBezTo>
                <a:cubicBezTo>
                  <a:pt x="1115" y="302"/>
                  <a:pt x="1115" y="302"/>
                  <a:pt x="1115" y="302"/>
                </a:cubicBezTo>
                <a:cubicBezTo>
                  <a:pt x="1117" y="300"/>
                  <a:pt x="1117" y="300"/>
                  <a:pt x="1117" y="300"/>
                </a:cubicBezTo>
                <a:cubicBezTo>
                  <a:pt x="1118" y="300"/>
                  <a:pt x="1118" y="300"/>
                  <a:pt x="1118" y="300"/>
                </a:cubicBezTo>
                <a:cubicBezTo>
                  <a:pt x="1119" y="301"/>
                  <a:pt x="1119" y="301"/>
                  <a:pt x="1119" y="301"/>
                </a:cubicBezTo>
                <a:cubicBezTo>
                  <a:pt x="1119" y="302"/>
                  <a:pt x="1119" y="302"/>
                  <a:pt x="1119" y="302"/>
                </a:cubicBezTo>
                <a:cubicBezTo>
                  <a:pt x="1117" y="303"/>
                  <a:pt x="1117" y="303"/>
                  <a:pt x="1117" y="303"/>
                </a:cubicBezTo>
                <a:cubicBezTo>
                  <a:pt x="1116" y="304"/>
                  <a:pt x="1116" y="304"/>
                  <a:pt x="1116" y="304"/>
                </a:cubicBezTo>
                <a:cubicBezTo>
                  <a:pt x="1114" y="305"/>
                  <a:pt x="1114" y="305"/>
                  <a:pt x="1114" y="305"/>
                </a:cubicBezTo>
                <a:cubicBezTo>
                  <a:pt x="1113" y="306"/>
                  <a:pt x="1113" y="306"/>
                  <a:pt x="1113" y="306"/>
                </a:cubicBezTo>
                <a:cubicBezTo>
                  <a:pt x="1112" y="306"/>
                  <a:pt x="1112" y="306"/>
                  <a:pt x="1112" y="306"/>
                </a:cubicBezTo>
                <a:cubicBezTo>
                  <a:pt x="1112" y="307"/>
                  <a:pt x="1112" y="307"/>
                  <a:pt x="1112" y="307"/>
                </a:cubicBezTo>
                <a:cubicBezTo>
                  <a:pt x="1114" y="306"/>
                  <a:pt x="1114" y="306"/>
                  <a:pt x="1114" y="306"/>
                </a:cubicBezTo>
                <a:cubicBezTo>
                  <a:pt x="1116" y="305"/>
                  <a:pt x="1116" y="305"/>
                  <a:pt x="1116" y="305"/>
                </a:cubicBezTo>
                <a:cubicBezTo>
                  <a:pt x="1117" y="305"/>
                  <a:pt x="1117" y="305"/>
                  <a:pt x="1117" y="305"/>
                </a:cubicBezTo>
                <a:cubicBezTo>
                  <a:pt x="1115" y="307"/>
                  <a:pt x="1115" y="307"/>
                  <a:pt x="1115" y="307"/>
                </a:cubicBezTo>
                <a:cubicBezTo>
                  <a:pt x="1113" y="307"/>
                  <a:pt x="1113" y="307"/>
                  <a:pt x="1113" y="307"/>
                </a:cubicBezTo>
                <a:cubicBezTo>
                  <a:pt x="1113" y="309"/>
                  <a:pt x="1113" y="309"/>
                  <a:pt x="1113" y="309"/>
                </a:cubicBezTo>
                <a:cubicBezTo>
                  <a:pt x="1110" y="311"/>
                  <a:pt x="1110" y="311"/>
                  <a:pt x="1110" y="311"/>
                </a:cubicBezTo>
                <a:cubicBezTo>
                  <a:pt x="1110" y="312"/>
                  <a:pt x="1110" y="312"/>
                  <a:pt x="1110" y="312"/>
                </a:cubicBezTo>
                <a:cubicBezTo>
                  <a:pt x="1111" y="312"/>
                  <a:pt x="1111" y="312"/>
                  <a:pt x="1111" y="312"/>
                </a:cubicBezTo>
                <a:cubicBezTo>
                  <a:pt x="1112" y="311"/>
                  <a:pt x="1112" y="311"/>
                  <a:pt x="1112" y="311"/>
                </a:cubicBezTo>
                <a:cubicBezTo>
                  <a:pt x="1112" y="311"/>
                  <a:pt x="1112" y="311"/>
                  <a:pt x="1112" y="311"/>
                </a:cubicBezTo>
                <a:cubicBezTo>
                  <a:pt x="1113" y="311"/>
                  <a:pt x="1113" y="311"/>
                  <a:pt x="1113" y="311"/>
                </a:cubicBezTo>
                <a:cubicBezTo>
                  <a:pt x="1113" y="313"/>
                  <a:pt x="1113" y="313"/>
                  <a:pt x="1113" y="313"/>
                </a:cubicBezTo>
                <a:cubicBezTo>
                  <a:pt x="1114" y="312"/>
                  <a:pt x="1114" y="312"/>
                  <a:pt x="1114" y="312"/>
                </a:cubicBezTo>
                <a:cubicBezTo>
                  <a:pt x="1115" y="311"/>
                  <a:pt x="1115" y="311"/>
                  <a:pt x="1115" y="311"/>
                </a:cubicBezTo>
                <a:cubicBezTo>
                  <a:pt x="1116" y="310"/>
                  <a:pt x="1116" y="310"/>
                  <a:pt x="1116" y="310"/>
                </a:cubicBezTo>
                <a:cubicBezTo>
                  <a:pt x="1116" y="310"/>
                  <a:pt x="1116" y="310"/>
                  <a:pt x="1116" y="310"/>
                </a:cubicBezTo>
                <a:cubicBezTo>
                  <a:pt x="1117" y="310"/>
                  <a:pt x="1117" y="310"/>
                  <a:pt x="1117" y="310"/>
                </a:cubicBezTo>
                <a:cubicBezTo>
                  <a:pt x="1116" y="311"/>
                  <a:pt x="1116" y="311"/>
                  <a:pt x="1116" y="311"/>
                </a:cubicBezTo>
                <a:cubicBezTo>
                  <a:pt x="1115" y="313"/>
                  <a:pt x="1115" y="313"/>
                  <a:pt x="1115" y="313"/>
                </a:cubicBezTo>
                <a:cubicBezTo>
                  <a:pt x="1115" y="313"/>
                  <a:pt x="1115" y="313"/>
                  <a:pt x="1115" y="313"/>
                </a:cubicBezTo>
                <a:cubicBezTo>
                  <a:pt x="1117" y="313"/>
                  <a:pt x="1117" y="313"/>
                  <a:pt x="1117" y="313"/>
                </a:cubicBezTo>
                <a:cubicBezTo>
                  <a:pt x="1118" y="312"/>
                  <a:pt x="1118" y="312"/>
                  <a:pt x="1118" y="312"/>
                </a:cubicBezTo>
                <a:cubicBezTo>
                  <a:pt x="1118" y="312"/>
                  <a:pt x="1118" y="312"/>
                  <a:pt x="1118" y="312"/>
                </a:cubicBezTo>
                <a:cubicBezTo>
                  <a:pt x="1120" y="311"/>
                  <a:pt x="1120" y="311"/>
                  <a:pt x="1120" y="311"/>
                </a:cubicBezTo>
                <a:cubicBezTo>
                  <a:pt x="1118" y="313"/>
                  <a:pt x="1118" y="313"/>
                  <a:pt x="1118" y="313"/>
                </a:cubicBezTo>
                <a:cubicBezTo>
                  <a:pt x="1118" y="315"/>
                  <a:pt x="1118" y="315"/>
                  <a:pt x="1118" y="315"/>
                </a:cubicBezTo>
                <a:cubicBezTo>
                  <a:pt x="1116" y="317"/>
                  <a:pt x="1116" y="317"/>
                  <a:pt x="1116" y="317"/>
                </a:cubicBezTo>
                <a:cubicBezTo>
                  <a:pt x="1116" y="318"/>
                  <a:pt x="1116" y="318"/>
                  <a:pt x="1116" y="318"/>
                </a:cubicBezTo>
                <a:cubicBezTo>
                  <a:pt x="1117" y="318"/>
                  <a:pt x="1117" y="318"/>
                  <a:pt x="1117" y="318"/>
                </a:cubicBezTo>
                <a:cubicBezTo>
                  <a:pt x="1118" y="317"/>
                  <a:pt x="1118" y="317"/>
                  <a:pt x="1118" y="317"/>
                </a:cubicBezTo>
                <a:cubicBezTo>
                  <a:pt x="1120" y="313"/>
                  <a:pt x="1120" y="313"/>
                  <a:pt x="1120" y="313"/>
                </a:cubicBezTo>
                <a:cubicBezTo>
                  <a:pt x="1121" y="312"/>
                  <a:pt x="1121" y="312"/>
                  <a:pt x="1121" y="312"/>
                </a:cubicBezTo>
                <a:cubicBezTo>
                  <a:pt x="1121" y="313"/>
                  <a:pt x="1121" y="313"/>
                  <a:pt x="1121" y="313"/>
                </a:cubicBezTo>
                <a:cubicBezTo>
                  <a:pt x="1120" y="315"/>
                  <a:pt x="1120" y="315"/>
                  <a:pt x="1120" y="315"/>
                </a:cubicBezTo>
                <a:cubicBezTo>
                  <a:pt x="1120" y="317"/>
                  <a:pt x="1120" y="317"/>
                  <a:pt x="1120" y="317"/>
                </a:cubicBezTo>
                <a:cubicBezTo>
                  <a:pt x="1119" y="318"/>
                  <a:pt x="1119" y="318"/>
                  <a:pt x="1119" y="318"/>
                </a:cubicBezTo>
                <a:cubicBezTo>
                  <a:pt x="1118" y="320"/>
                  <a:pt x="1118" y="320"/>
                  <a:pt x="1118" y="320"/>
                </a:cubicBezTo>
                <a:cubicBezTo>
                  <a:pt x="1120" y="321"/>
                  <a:pt x="1120" y="321"/>
                  <a:pt x="1120" y="321"/>
                </a:cubicBezTo>
                <a:cubicBezTo>
                  <a:pt x="1120" y="320"/>
                  <a:pt x="1120" y="320"/>
                  <a:pt x="1120" y="320"/>
                </a:cubicBezTo>
                <a:cubicBezTo>
                  <a:pt x="1120" y="318"/>
                  <a:pt x="1120" y="318"/>
                  <a:pt x="1120" y="318"/>
                </a:cubicBezTo>
                <a:cubicBezTo>
                  <a:pt x="1121" y="317"/>
                  <a:pt x="1121" y="317"/>
                  <a:pt x="1121" y="317"/>
                </a:cubicBezTo>
                <a:cubicBezTo>
                  <a:pt x="1121" y="317"/>
                  <a:pt x="1121" y="317"/>
                  <a:pt x="1121" y="317"/>
                </a:cubicBezTo>
                <a:cubicBezTo>
                  <a:pt x="1123" y="318"/>
                  <a:pt x="1123" y="318"/>
                  <a:pt x="1123" y="318"/>
                </a:cubicBezTo>
                <a:cubicBezTo>
                  <a:pt x="1123" y="315"/>
                  <a:pt x="1123" y="315"/>
                  <a:pt x="1123" y="315"/>
                </a:cubicBezTo>
                <a:cubicBezTo>
                  <a:pt x="1123" y="315"/>
                  <a:pt x="1123" y="315"/>
                  <a:pt x="1123" y="315"/>
                </a:cubicBezTo>
                <a:cubicBezTo>
                  <a:pt x="1124" y="314"/>
                  <a:pt x="1124" y="314"/>
                  <a:pt x="1124" y="314"/>
                </a:cubicBezTo>
                <a:cubicBezTo>
                  <a:pt x="1125" y="314"/>
                  <a:pt x="1125" y="314"/>
                  <a:pt x="1125" y="314"/>
                </a:cubicBezTo>
                <a:cubicBezTo>
                  <a:pt x="1125" y="315"/>
                  <a:pt x="1125" y="315"/>
                  <a:pt x="1125" y="315"/>
                </a:cubicBezTo>
                <a:cubicBezTo>
                  <a:pt x="1125" y="315"/>
                  <a:pt x="1125" y="315"/>
                  <a:pt x="1125" y="315"/>
                </a:cubicBezTo>
                <a:cubicBezTo>
                  <a:pt x="1124" y="317"/>
                  <a:pt x="1124" y="317"/>
                  <a:pt x="1124" y="317"/>
                </a:cubicBezTo>
                <a:cubicBezTo>
                  <a:pt x="1125" y="318"/>
                  <a:pt x="1125" y="318"/>
                  <a:pt x="1125" y="318"/>
                </a:cubicBezTo>
                <a:cubicBezTo>
                  <a:pt x="1127" y="318"/>
                  <a:pt x="1127" y="318"/>
                  <a:pt x="1127" y="318"/>
                </a:cubicBezTo>
                <a:cubicBezTo>
                  <a:pt x="1132" y="320"/>
                  <a:pt x="1132" y="320"/>
                  <a:pt x="1132" y="320"/>
                </a:cubicBezTo>
                <a:cubicBezTo>
                  <a:pt x="1132" y="320"/>
                  <a:pt x="1132" y="320"/>
                  <a:pt x="1132" y="320"/>
                </a:cubicBezTo>
                <a:cubicBezTo>
                  <a:pt x="1132" y="319"/>
                  <a:pt x="1132" y="319"/>
                  <a:pt x="1132" y="319"/>
                </a:cubicBezTo>
                <a:cubicBezTo>
                  <a:pt x="1133" y="319"/>
                  <a:pt x="1133" y="319"/>
                  <a:pt x="1133" y="319"/>
                </a:cubicBezTo>
                <a:cubicBezTo>
                  <a:pt x="1134" y="318"/>
                  <a:pt x="1134" y="318"/>
                  <a:pt x="1134" y="318"/>
                </a:cubicBezTo>
                <a:cubicBezTo>
                  <a:pt x="1134" y="318"/>
                  <a:pt x="1134" y="318"/>
                  <a:pt x="1134" y="318"/>
                </a:cubicBezTo>
                <a:cubicBezTo>
                  <a:pt x="1134" y="317"/>
                  <a:pt x="1134" y="317"/>
                  <a:pt x="1134" y="317"/>
                </a:cubicBezTo>
                <a:cubicBezTo>
                  <a:pt x="1133" y="317"/>
                  <a:pt x="1133" y="317"/>
                  <a:pt x="1133" y="317"/>
                </a:cubicBezTo>
                <a:cubicBezTo>
                  <a:pt x="1132" y="317"/>
                  <a:pt x="1132" y="317"/>
                  <a:pt x="1132" y="317"/>
                </a:cubicBezTo>
                <a:cubicBezTo>
                  <a:pt x="1131" y="317"/>
                  <a:pt x="1131" y="317"/>
                  <a:pt x="1131" y="317"/>
                </a:cubicBezTo>
                <a:cubicBezTo>
                  <a:pt x="1131" y="316"/>
                  <a:pt x="1131" y="316"/>
                  <a:pt x="1131" y="316"/>
                </a:cubicBezTo>
                <a:cubicBezTo>
                  <a:pt x="1132" y="315"/>
                  <a:pt x="1132" y="315"/>
                  <a:pt x="1132" y="315"/>
                </a:cubicBezTo>
                <a:cubicBezTo>
                  <a:pt x="1132" y="315"/>
                  <a:pt x="1132" y="315"/>
                  <a:pt x="1132" y="315"/>
                </a:cubicBezTo>
                <a:cubicBezTo>
                  <a:pt x="1130" y="314"/>
                  <a:pt x="1130" y="314"/>
                  <a:pt x="1130" y="314"/>
                </a:cubicBezTo>
                <a:cubicBezTo>
                  <a:pt x="1127" y="312"/>
                  <a:pt x="1127" y="312"/>
                  <a:pt x="1127" y="312"/>
                </a:cubicBezTo>
                <a:cubicBezTo>
                  <a:pt x="1126" y="311"/>
                  <a:pt x="1126" y="311"/>
                  <a:pt x="1126" y="311"/>
                </a:cubicBezTo>
                <a:cubicBezTo>
                  <a:pt x="1127" y="311"/>
                  <a:pt x="1127" y="311"/>
                  <a:pt x="1127" y="311"/>
                </a:cubicBezTo>
                <a:cubicBezTo>
                  <a:pt x="1128" y="311"/>
                  <a:pt x="1128" y="311"/>
                  <a:pt x="1128" y="311"/>
                </a:cubicBezTo>
                <a:cubicBezTo>
                  <a:pt x="1129" y="311"/>
                  <a:pt x="1129" y="311"/>
                  <a:pt x="1129" y="311"/>
                </a:cubicBezTo>
                <a:cubicBezTo>
                  <a:pt x="1130" y="311"/>
                  <a:pt x="1130" y="311"/>
                  <a:pt x="1130" y="311"/>
                </a:cubicBezTo>
                <a:cubicBezTo>
                  <a:pt x="1130" y="312"/>
                  <a:pt x="1130" y="312"/>
                  <a:pt x="1130" y="312"/>
                </a:cubicBezTo>
                <a:cubicBezTo>
                  <a:pt x="1132" y="313"/>
                  <a:pt x="1132" y="313"/>
                  <a:pt x="1132" y="313"/>
                </a:cubicBezTo>
                <a:cubicBezTo>
                  <a:pt x="1133" y="314"/>
                  <a:pt x="1133" y="314"/>
                  <a:pt x="1133" y="314"/>
                </a:cubicBezTo>
                <a:cubicBezTo>
                  <a:pt x="1134" y="314"/>
                  <a:pt x="1134" y="314"/>
                  <a:pt x="1134" y="314"/>
                </a:cubicBezTo>
                <a:cubicBezTo>
                  <a:pt x="1136" y="313"/>
                  <a:pt x="1136" y="313"/>
                  <a:pt x="1136" y="313"/>
                </a:cubicBezTo>
                <a:cubicBezTo>
                  <a:pt x="1137" y="312"/>
                  <a:pt x="1137" y="312"/>
                  <a:pt x="1137" y="312"/>
                </a:cubicBezTo>
                <a:cubicBezTo>
                  <a:pt x="1137" y="312"/>
                  <a:pt x="1137" y="312"/>
                  <a:pt x="1137" y="312"/>
                </a:cubicBezTo>
                <a:cubicBezTo>
                  <a:pt x="1136" y="311"/>
                  <a:pt x="1136" y="311"/>
                  <a:pt x="1136" y="311"/>
                </a:cubicBezTo>
                <a:cubicBezTo>
                  <a:pt x="1134" y="312"/>
                  <a:pt x="1134" y="312"/>
                  <a:pt x="1134" y="312"/>
                </a:cubicBezTo>
                <a:cubicBezTo>
                  <a:pt x="1133" y="311"/>
                  <a:pt x="1133" y="311"/>
                  <a:pt x="1133" y="311"/>
                </a:cubicBezTo>
                <a:cubicBezTo>
                  <a:pt x="1133" y="311"/>
                  <a:pt x="1133" y="311"/>
                  <a:pt x="1133" y="311"/>
                </a:cubicBezTo>
                <a:cubicBezTo>
                  <a:pt x="1134" y="311"/>
                  <a:pt x="1134" y="311"/>
                  <a:pt x="1134" y="311"/>
                </a:cubicBezTo>
                <a:cubicBezTo>
                  <a:pt x="1136" y="311"/>
                  <a:pt x="1136" y="311"/>
                  <a:pt x="1136" y="311"/>
                </a:cubicBezTo>
                <a:cubicBezTo>
                  <a:pt x="1137" y="310"/>
                  <a:pt x="1137" y="310"/>
                  <a:pt x="1137" y="310"/>
                </a:cubicBezTo>
                <a:cubicBezTo>
                  <a:pt x="1137" y="309"/>
                  <a:pt x="1137" y="309"/>
                  <a:pt x="1137" y="309"/>
                </a:cubicBezTo>
                <a:cubicBezTo>
                  <a:pt x="1135" y="309"/>
                  <a:pt x="1135" y="309"/>
                  <a:pt x="1135" y="309"/>
                </a:cubicBezTo>
                <a:cubicBezTo>
                  <a:pt x="1134" y="308"/>
                  <a:pt x="1134" y="308"/>
                  <a:pt x="1134" y="308"/>
                </a:cubicBezTo>
                <a:cubicBezTo>
                  <a:pt x="1134" y="308"/>
                  <a:pt x="1134" y="308"/>
                  <a:pt x="1134" y="308"/>
                </a:cubicBezTo>
                <a:cubicBezTo>
                  <a:pt x="1135" y="308"/>
                  <a:pt x="1135" y="308"/>
                  <a:pt x="1135" y="308"/>
                </a:cubicBezTo>
                <a:cubicBezTo>
                  <a:pt x="1135" y="307"/>
                  <a:pt x="1135" y="307"/>
                  <a:pt x="1135" y="307"/>
                </a:cubicBezTo>
                <a:cubicBezTo>
                  <a:pt x="1134" y="307"/>
                  <a:pt x="1134" y="307"/>
                  <a:pt x="1134" y="307"/>
                </a:cubicBezTo>
                <a:cubicBezTo>
                  <a:pt x="1132" y="306"/>
                  <a:pt x="1132" y="306"/>
                  <a:pt x="1132" y="306"/>
                </a:cubicBezTo>
                <a:cubicBezTo>
                  <a:pt x="1132" y="305"/>
                  <a:pt x="1132" y="305"/>
                  <a:pt x="1132" y="305"/>
                </a:cubicBezTo>
                <a:cubicBezTo>
                  <a:pt x="1132" y="305"/>
                  <a:pt x="1132" y="305"/>
                  <a:pt x="1132" y="305"/>
                </a:cubicBezTo>
                <a:cubicBezTo>
                  <a:pt x="1134" y="306"/>
                  <a:pt x="1134" y="306"/>
                  <a:pt x="1134" y="306"/>
                </a:cubicBezTo>
                <a:cubicBezTo>
                  <a:pt x="1136" y="306"/>
                  <a:pt x="1136" y="306"/>
                  <a:pt x="1136" y="306"/>
                </a:cubicBezTo>
                <a:cubicBezTo>
                  <a:pt x="1138" y="306"/>
                  <a:pt x="1138" y="306"/>
                  <a:pt x="1138" y="306"/>
                </a:cubicBezTo>
                <a:cubicBezTo>
                  <a:pt x="1140" y="305"/>
                  <a:pt x="1140" y="305"/>
                  <a:pt x="1140" y="305"/>
                </a:cubicBezTo>
                <a:cubicBezTo>
                  <a:pt x="1140" y="304"/>
                  <a:pt x="1140" y="304"/>
                  <a:pt x="1140" y="304"/>
                </a:cubicBezTo>
                <a:cubicBezTo>
                  <a:pt x="1139" y="303"/>
                  <a:pt x="1139" y="303"/>
                  <a:pt x="1139" y="303"/>
                </a:cubicBezTo>
                <a:cubicBezTo>
                  <a:pt x="1138" y="303"/>
                  <a:pt x="1138" y="303"/>
                  <a:pt x="1138" y="303"/>
                </a:cubicBezTo>
                <a:cubicBezTo>
                  <a:pt x="1134" y="302"/>
                  <a:pt x="1134" y="302"/>
                  <a:pt x="1134" y="302"/>
                </a:cubicBezTo>
                <a:cubicBezTo>
                  <a:pt x="1133" y="302"/>
                  <a:pt x="1133" y="302"/>
                  <a:pt x="1133" y="302"/>
                </a:cubicBezTo>
                <a:cubicBezTo>
                  <a:pt x="1133" y="301"/>
                  <a:pt x="1133" y="301"/>
                  <a:pt x="1133" y="301"/>
                </a:cubicBezTo>
                <a:cubicBezTo>
                  <a:pt x="1134" y="301"/>
                  <a:pt x="1134" y="301"/>
                  <a:pt x="1134" y="301"/>
                </a:cubicBezTo>
                <a:cubicBezTo>
                  <a:pt x="1135" y="302"/>
                  <a:pt x="1135" y="302"/>
                  <a:pt x="1135" y="302"/>
                </a:cubicBezTo>
                <a:cubicBezTo>
                  <a:pt x="1137" y="302"/>
                  <a:pt x="1137" y="302"/>
                  <a:pt x="1137" y="302"/>
                </a:cubicBezTo>
                <a:cubicBezTo>
                  <a:pt x="1139" y="301"/>
                  <a:pt x="1139" y="301"/>
                  <a:pt x="1139" y="301"/>
                </a:cubicBezTo>
                <a:cubicBezTo>
                  <a:pt x="1139" y="300"/>
                  <a:pt x="1139" y="300"/>
                  <a:pt x="1139" y="300"/>
                </a:cubicBezTo>
                <a:cubicBezTo>
                  <a:pt x="1138" y="299"/>
                  <a:pt x="1138" y="299"/>
                  <a:pt x="1138" y="299"/>
                </a:cubicBezTo>
                <a:cubicBezTo>
                  <a:pt x="1136" y="298"/>
                  <a:pt x="1136" y="298"/>
                  <a:pt x="1136" y="298"/>
                </a:cubicBezTo>
                <a:cubicBezTo>
                  <a:pt x="1136" y="297"/>
                  <a:pt x="1136" y="297"/>
                  <a:pt x="1136" y="297"/>
                </a:cubicBezTo>
                <a:cubicBezTo>
                  <a:pt x="1137" y="297"/>
                  <a:pt x="1137" y="297"/>
                  <a:pt x="1137" y="297"/>
                </a:cubicBezTo>
                <a:cubicBezTo>
                  <a:pt x="1138" y="298"/>
                  <a:pt x="1138" y="298"/>
                  <a:pt x="1138" y="298"/>
                </a:cubicBezTo>
                <a:cubicBezTo>
                  <a:pt x="1139" y="299"/>
                  <a:pt x="1139" y="299"/>
                  <a:pt x="1139" y="299"/>
                </a:cubicBezTo>
                <a:cubicBezTo>
                  <a:pt x="1140" y="298"/>
                  <a:pt x="1140" y="298"/>
                  <a:pt x="1140" y="298"/>
                </a:cubicBezTo>
                <a:cubicBezTo>
                  <a:pt x="1141" y="297"/>
                  <a:pt x="1141" y="297"/>
                  <a:pt x="1141" y="297"/>
                </a:cubicBezTo>
                <a:cubicBezTo>
                  <a:pt x="1141" y="296"/>
                  <a:pt x="1141" y="296"/>
                  <a:pt x="1141" y="296"/>
                </a:cubicBezTo>
                <a:cubicBezTo>
                  <a:pt x="1140" y="296"/>
                  <a:pt x="1140" y="296"/>
                  <a:pt x="1140" y="296"/>
                </a:cubicBezTo>
                <a:cubicBezTo>
                  <a:pt x="1139" y="295"/>
                  <a:pt x="1139" y="295"/>
                  <a:pt x="1139" y="295"/>
                </a:cubicBezTo>
                <a:cubicBezTo>
                  <a:pt x="1139" y="294"/>
                  <a:pt x="1139" y="294"/>
                  <a:pt x="1139" y="294"/>
                </a:cubicBezTo>
                <a:cubicBezTo>
                  <a:pt x="1140" y="294"/>
                  <a:pt x="1140" y="294"/>
                  <a:pt x="1140" y="294"/>
                </a:cubicBezTo>
                <a:cubicBezTo>
                  <a:pt x="1140" y="295"/>
                  <a:pt x="1140" y="295"/>
                  <a:pt x="1140" y="295"/>
                </a:cubicBezTo>
                <a:cubicBezTo>
                  <a:pt x="1141" y="295"/>
                  <a:pt x="1141" y="295"/>
                  <a:pt x="1141" y="295"/>
                </a:cubicBezTo>
                <a:cubicBezTo>
                  <a:pt x="1143" y="294"/>
                  <a:pt x="1143" y="294"/>
                  <a:pt x="1143" y="294"/>
                </a:cubicBezTo>
                <a:cubicBezTo>
                  <a:pt x="1143" y="293"/>
                  <a:pt x="1143" y="293"/>
                  <a:pt x="1143" y="293"/>
                </a:cubicBezTo>
                <a:cubicBezTo>
                  <a:pt x="1141" y="293"/>
                  <a:pt x="1141" y="293"/>
                  <a:pt x="1141" y="293"/>
                </a:cubicBezTo>
                <a:cubicBezTo>
                  <a:pt x="1139" y="292"/>
                  <a:pt x="1139" y="292"/>
                  <a:pt x="1139" y="292"/>
                </a:cubicBezTo>
                <a:cubicBezTo>
                  <a:pt x="1139" y="291"/>
                  <a:pt x="1139" y="291"/>
                  <a:pt x="1139" y="291"/>
                </a:cubicBezTo>
                <a:cubicBezTo>
                  <a:pt x="1139" y="291"/>
                  <a:pt x="1139" y="291"/>
                  <a:pt x="1139" y="291"/>
                </a:cubicBezTo>
                <a:cubicBezTo>
                  <a:pt x="1141" y="292"/>
                  <a:pt x="1141" y="292"/>
                  <a:pt x="1141" y="292"/>
                </a:cubicBezTo>
                <a:cubicBezTo>
                  <a:pt x="1142" y="292"/>
                  <a:pt x="1142" y="292"/>
                  <a:pt x="1142" y="292"/>
                </a:cubicBezTo>
                <a:cubicBezTo>
                  <a:pt x="1143" y="293"/>
                  <a:pt x="1143" y="293"/>
                  <a:pt x="1143" y="293"/>
                </a:cubicBezTo>
                <a:cubicBezTo>
                  <a:pt x="1144" y="293"/>
                  <a:pt x="1144" y="293"/>
                  <a:pt x="1144" y="293"/>
                </a:cubicBezTo>
                <a:cubicBezTo>
                  <a:pt x="1145" y="291"/>
                  <a:pt x="1145" y="291"/>
                  <a:pt x="1145" y="291"/>
                </a:cubicBezTo>
                <a:cubicBezTo>
                  <a:pt x="1145" y="290"/>
                  <a:pt x="1145" y="290"/>
                  <a:pt x="1145" y="290"/>
                </a:cubicBezTo>
                <a:cubicBezTo>
                  <a:pt x="1146" y="289"/>
                  <a:pt x="1146" y="289"/>
                  <a:pt x="1146" y="289"/>
                </a:cubicBezTo>
                <a:cubicBezTo>
                  <a:pt x="1146" y="289"/>
                  <a:pt x="1146" y="289"/>
                  <a:pt x="1146" y="289"/>
                </a:cubicBezTo>
                <a:cubicBezTo>
                  <a:pt x="1146" y="288"/>
                  <a:pt x="1146" y="288"/>
                  <a:pt x="1146" y="288"/>
                </a:cubicBezTo>
                <a:cubicBezTo>
                  <a:pt x="1146" y="286"/>
                  <a:pt x="1146" y="286"/>
                  <a:pt x="1146" y="286"/>
                </a:cubicBezTo>
                <a:cubicBezTo>
                  <a:pt x="1146" y="285"/>
                  <a:pt x="1146" y="285"/>
                  <a:pt x="1146" y="285"/>
                </a:cubicBezTo>
                <a:cubicBezTo>
                  <a:pt x="1145" y="283"/>
                  <a:pt x="1145" y="283"/>
                  <a:pt x="1145" y="283"/>
                </a:cubicBezTo>
                <a:cubicBezTo>
                  <a:pt x="1143" y="281"/>
                  <a:pt x="1143" y="281"/>
                  <a:pt x="1143" y="281"/>
                </a:cubicBezTo>
                <a:cubicBezTo>
                  <a:pt x="1141" y="281"/>
                  <a:pt x="1141" y="281"/>
                  <a:pt x="1141" y="281"/>
                </a:cubicBezTo>
                <a:cubicBezTo>
                  <a:pt x="1140" y="280"/>
                  <a:pt x="1140" y="280"/>
                  <a:pt x="1140" y="280"/>
                </a:cubicBezTo>
                <a:cubicBezTo>
                  <a:pt x="1140" y="280"/>
                  <a:pt x="1140" y="280"/>
                  <a:pt x="1140" y="280"/>
                </a:cubicBezTo>
                <a:cubicBezTo>
                  <a:pt x="1141" y="279"/>
                  <a:pt x="1141" y="279"/>
                  <a:pt x="1141" y="279"/>
                </a:cubicBezTo>
                <a:cubicBezTo>
                  <a:pt x="1142" y="280"/>
                  <a:pt x="1142" y="280"/>
                  <a:pt x="1142" y="280"/>
                </a:cubicBezTo>
                <a:cubicBezTo>
                  <a:pt x="1145" y="282"/>
                  <a:pt x="1145" y="282"/>
                  <a:pt x="1145" y="282"/>
                </a:cubicBezTo>
                <a:cubicBezTo>
                  <a:pt x="1146" y="283"/>
                  <a:pt x="1146" y="283"/>
                  <a:pt x="1146" y="283"/>
                </a:cubicBezTo>
                <a:cubicBezTo>
                  <a:pt x="1147" y="283"/>
                  <a:pt x="1147" y="283"/>
                  <a:pt x="1147" y="283"/>
                </a:cubicBezTo>
                <a:cubicBezTo>
                  <a:pt x="1148" y="283"/>
                  <a:pt x="1148" y="283"/>
                  <a:pt x="1148" y="283"/>
                </a:cubicBezTo>
                <a:cubicBezTo>
                  <a:pt x="1147" y="280"/>
                  <a:pt x="1147" y="280"/>
                  <a:pt x="1147" y="280"/>
                </a:cubicBezTo>
                <a:cubicBezTo>
                  <a:pt x="1146" y="279"/>
                  <a:pt x="1146" y="279"/>
                  <a:pt x="1146" y="279"/>
                </a:cubicBezTo>
                <a:cubicBezTo>
                  <a:pt x="1144" y="278"/>
                  <a:pt x="1144" y="278"/>
                  <a:pt x="1144" y="278"/>
                </a:cubicBezTo>
                <a:cubicBezTo>
                  <a:pt x="1141" y="277"/>
                  <a:pt x="1141" y="277"/>
                  <a:pt x="1141" y="277"/>
                </a:cubicBezTo>
                <a:cubicBezTo>
                  <a:pt x="1140" y="276"/>
                  <a:pt x="1140" y="276"/>
                  <a:pt x="1140" y="276"/>
                </a:cubicBezTo>
                <a:cubicBezTo>
                  <a:pt x="1140" y="275"/>
                  <a:pt x="1140" y="275"/>
                  <a:pt x="1140" y="275"/>
                </a:cubicBezTo>
                <a:cubicBezTo>
                  <a:pt x="1141" y="275"/>
                  <a:pt x="1141" y="275"/>
                  <a:pt x="1141" y="275"/>
                </a:cubicBezTo>
                <a:cubicBezTo>
                  <a:pt x="1142" y="276"/>
                  <a:pt x="1142" y="276"/>
                  <a:pt x="1142" y="276"/>
                </a:cubicBezTo>
                <a:cubicBezTo>
                  <a:pt x="1143" y="277"/>
                  <a:pt x="1143" y="277"/>
                  <a:pt x="1143" y="277"/>
                </a:cubicBezTo>
                <a:cubicBezTo>
                  <a:pt x="1145" y="277"/>
                  <a:pt x="1145" y="277"/>
                  <a:pt x="1145" y="277"/>
                </a:cubicBezTo>
                <a:cubicBezTo>
                  <a:pt x="1146" y="275"/>
                  <a:pt x="1146" y="275"/>
                  <a:pt x="1146" y="275"/>
                </a:cubicBezTo>
                <a:cubicBezTo>
                  <a:pt x="1146" y="274"/>
                  <a:pt x="1146" y="274"/>
                  <a:pt x="1146" y="274"/>
                </a:cubicBezTo>
                <a:cubicBezTo>
                  <a:pt x="1146" y="273"/>
                  <a:pt x="1146" y="273"/>
                  <a:pt x="1146" y="273"/>
                </a:cubicBezTo>
                <a:cubicBezTo>
                  <a:pt x="1147" y="273"/>
                  <a:pt x="1147" y="273"/>
                  <a:pt x="1147" y="273"/>
                </a:cubicBezTo>
                <a:cubicBezTo>
                  <a:pt x="1148" y="273"/>
                  <a:pt x="1148" y="273"/>
                  <a:pt x="1148" y="273"/>
                </a:cubicBezTo>
                <a:cubicBezTo>
                  <a:pt x="1148" y="274"/>
                  <a:pt x="1148" y="274"/>
                  <a:pt x="1148" y="274"/>
                </a:cubicBezTo>
                <a:cubicBezTo>
                  <a:pt x="1148" y="275"/>
                  <a:pt x="1148" y="275"/>
                  <a:pt x="1148" y="275"/>
                </a:cubicBezTo>
                <a:cubicBezTo>
                  <a:pt x="1149" y="276"/>
                  <a:pt x="1149" y="276"/>
                  <a:pt x="1149" y="276"/>
                </a:cubicBezTo>
                <a:cubicBezTo>
                  <a:pt x="1151" y="276"/>
                  <a:pt x="1151" y="276"/>
                  <a:pt x="1151" y="276"/>
                </a:cubicBezTo>
                <a:cubicBezTo>
                  <a:pt x="1152" y="276"/>
                  <a:pt x="1152" y="276"/>
                  <a:pt x="1152" y="276"/>
                </a:cubicBezTo>
                <a:cubicBezTo>
                  <a:pt x="1153" y="276"/>
                  <a:pt x="1153" y="276"/>
                  <a:pt x="1153" y="276"/>
                </a:cubicBezTo>
                <a:cubicBezTo>
                  <a:pt x="1153" y="275"/>
                  <a:pt x="1153" y="275"/>
                  <a:pt x="1153" y="275"/>
                </a:cubicBezTo>
                <a:cubicBezTo>
                  <a:pt x="1154" y="274"/>
                  <a:pt x="1154" y="274"/>
                  <a:pt x="1154" y="274"/>
                </a:cubicBezTo>
                <a:cubicBezTo>
                  <a:pt x="1155" y="274"/>
                  <a:pt x="1155" y="274"/>
                  <a:pt x="1155" y="274"/>
                </a:cubicBezTo>
                <a:cubicBezTo>
                  <a:pt x="1154" y="273"/>
                  <a:pt x="1154" y="273"/>
                  <a:pt x="1154" y="273"/>
                </a:cubicBezTo>
                <a:cubicBezTo>
                  <a:pt x="1153" y="272"/>
                  <a:pt x="1153" y="272"/>
                  <a:pt x="1153" y="272"/>
                </a:cubicBezTo>
                <a:cubicBezTo>
                  <a:pt x="1150" y="272"/>
                  <a:pt x="1150" y="272"/>
                  <a:pt x="1150" y="272"/>
                </a:cubicBezTo>
                <a:cubicBezTo>
                  <a:pt x="1150" y="272"/>
                  <a:pt x="1150" y="272"/>
                  <a:pt x="1150" y="272"/>
                </a:cubicBezTo>
                <a:cubicBezTo>
                  <a:pt x="1150" y="271"/>
                  <a:pt x="1150" y="271"/>
                  <a:pt x="1150" y="271"/>
                </a:cubicBezTo>
                <a:cubicBezTo>
                  <a:pt x="1150" y="270"/>
                  <a:pt x="1150" y="270"/>
                  <a:pt x="1150" y="270"/>
                </a:cubicBezTo>
                <a:cubicBezTo>
                  <a:pt x="1149" y="269"/>
                  <a:pt x="1149" y="269"/>
                  <a:pt x="1149" y="269"/>
                </a:cubicBezTo>
                <a:cubicBezTo>
                  <a:pt x="1149" y="268"/>
                  <a:pt x="1149" y="268"/>
                  <a:pt x="1149" y="268"/>
                </a:cubicBezTo>
                <a:cubicBezTo>
                  <a:pt x="1149" y="267"/>
                  <a:pt x="1149" y="267"/>
                  <a:pt x="1149" y="267"/>
                </a:cubicBezTo>
                <a:cubicBezTo>
                  <a:pt x="1150" y="267"/>
                  <a:pt x="1150" y="267"/>
                  <a:pt x="1150" y="267"/>
                </a:cubicBezTo>
                <a:cubicBezTo>
                  <a:pt x="1151" y="268"/>
                  <a:pt x="1151" y="268"/>
                  <a:pt x="1151" y="268"/>
                </a:cubicBezTo>
                <a:cubicBezTo>
                  <a:pt x="1151" y="270"/>
                  <a:pt x="1151" y="270"/>
                  <a:pt x="1151" y="270"/>
                </a:cubicBezTo>
                <a:cubicBezTo>
                  <a:pt x="1152" y="271"/>
                  <a:pt x="1152" y="271"/>
                  <a:pt x="1152" y="271"/>
                </a:cubicBezTo>
                <a:cubicBezTo>
                  <a:pt x="1154" y="271"/>
                  <a:pt x="1154" y="271"/>
                  <a:pt x="1154" y="271"/>
                </a:cubicBezTo>
                <a:cubicBezTo>
                  <a:pt x="1155" y="270"/>
                  <a:pt x="1155" y="270"/>
                  <a:pt x="1155" y="270"/>
                </a:cubicBezTo>
                <a:cubicBezTo>
                  <a:pt x="1155" y="270"/>
                  <a:pt x="1155" y="270"/>
                  <a:pt x="1155" y="270"/>
                </a:cubicBezTo>
                <a:cubicBezTo>
                  <a:pt x="1155" y="269"/>
                  <a:pt x="1155" y="269"/>
                  <a:pt x="1155" y="269"/>
                </a:cubicBezTo>
                <a:cubicBezTo>
                  <a:pt x="1153" y="268"/>
                  <a:pt x="1153" y="268"/>
                  <a:pt x="1153" y="268"/>
                </a:cubicBezTo>
                <a:cubicBezTo>
                  <a:pt x="1151" y="267"/>
                  <a:pt x="1151" y="267"/>
                  <a:pt x="1151" y="267"/>
                </a:cubicBezTo>
                <a:cubicBezTo>
                  <a:pt x="1151" y="265"/>
                  <a:pt x="1151" y="265"/>
                  <a:pt x="1151" y="265"/>
                </a:cubicBezTo>
                <a:cubicBezTo>
                  <a:pt x="1152" y="265"/>
                  <a:pt x="1152" y="265"/>
                  <a:pt x="1152" y="265"/>
                </a:cubicBezTo>
                <a:cubicBezTo>
                  <a:pt x="1152" y="266"/>
                  <a:pt x="1152" y="266"/>
                  <a:pt x="1152" y="266"/>
                </a:cubicBezTo>
                <a:cubicBezTo>
                  <a:pt x="1154" y="267"/>
                  <a:pt x="1154" y="267"/>
                  <a:pt x="1154" y="267"/>
                </a:cubicBezTo>
                <a:cubicBezTo>
                  <a:pt x="1155" y="268"/>
                  <a:pt x="1155" y="268"/>
                  <a:pt x="1155" y="268"/>
                </a:cubicBezTo>
                <a:cubicBezTo>
                  <a:pt x="1157" y="269"/>
                  <a:pt x="1157" y="269"/>
                  <a:pt x="1157" y="269"/>
                </a:cubicBezTo>
                <a:cubicBezTo>
                  <a:pt x="1157" y="268"/>
                  <a:pt x="1157" y="268"/>
                  <a:pt x="1157" y="268"/>
                </a:cubicBezTo>
                <a:cubicBezTo>
                  <a:pt x="1157" y="267"/>
                  <a:pt x="1157" y="267"/>
                  <a:pt x="1157" y="267"/>
                </a:cubicBezTo>
                <a:cubicBezTo>
                  <a:pt x="1157" y="266"/>
                  <a:pt x="1157" y="266"/>
                  <a:pt x="1157" y="266"/>
                </a:cubicBezTo>
                <a:cubicBezTo>
                  <a:pt x="1155" y="265"/>
                  <a:pt x="1155" y="265"/>
                  <a:pt x="1155" y="265"/>
                </a:cubicBezTo>
                <a:cubicBezTo>
                  <a:pt x="1153" y="264"/>
                  <a:pt x="1153" y="264"/>
                  <a:pt x="1153" y="264"/>
                </a:cubicBezTo>
                <a:cubicBezTo>
                  <a:pt x="1153" y="263"/>
                  <a:pt x="1153" y="263"/>
                  <a:pt x="1153" y="263"/>
                </a:cubicBezTo>
                <a:cubicBezTo>
                  <a:pt x="1154" y="262"/>
                  <a:pt x="1154" y="262"/>
                  <a:pt x="1154" y="262"/>
                </a:cubicBezTo>
                <a:cubicBezTo>
                  <a:pt x="1155" y="261"/>
                  <a:pt x="1155" y="261"/>
                  <a:pt x="1155" y="261"/>
                </a:cubicBezTo>
                <a:cubicBezTo>
                  <a:pt x="1156" y="261"/>
                  <a:pt x="1156" y="261"/>
                  <a:pt x="1156" y="261"/>
                </a:cubicBezTo>
                <a:cubicBezTo>
                  <a:pt x="1156" y="262"/>
                  <a:pt x="1156" y="262"/>
                  <a:pt x="1156" y="262"/>
                </a:cubicBezTo>
                <a:cubicBezTo>
                  <a:pt x="1158" y="264"/>
                  <a:pt x="1158" y="264"/>
                  <a:pt x="1158" y="264"/>
                </a:cubicBezTo>
                <a:cubicBezTo>
                  <a:pt x="1160" y="264"/>
                  <a:pt x="1160" y="264"/>
                  <a:pt x="1160" y="264"/>
                </a:cubicBezTo>
                <a:cubicBezTo>
                  <a:pt x="1160" y="264"/>
                  <a:pt x="1160" y="264"/>
                  <a:pt x="1160" y="264"/>
                </a:cubicBezTo>
                <a:cubicBezTo>
                  <a:pt x="1162" y="264"/>
                  <a:pt x="1162" y="264"/>
                  <a:pt x="1162" y="264"/>
                </a:cubicBezTo>
                <a:cubicBezTo>
                  <a:pt x="1163" y="263"/>
                  <a:pt x="1163" y="263"/>
                  <a:pt x="1163" y="263"/>
                </a:cubicBezTo>
                <a:cubicBezTo>
                  <a:pt x="1164" y="262"/>
                  <a:pt x="1164" y="262"/>
                  <a:pt x="1164" y="262"/>
                </a:cubicBezTo>
                <a:cubicBezTo>
                  <a:pt x="1163" y="261"/>
                  <a:pt x="1163" y="261"/>
                  <a:pt x="1163" y="261"/>
                </a:cubicBezTo>
                <a:cubicBezTo>
                  <a:pt x="1162" y="261"/>
                  <a:pt x="1162" y="261"/>
                  <a:pt x="1162" y="261"/>
                </a:cubicBezTo>
                <a:cubicBezTo>
                  <a:pt x="1161" y="260"/>
                  <a:pt x="1161" y="260"/>
                  <a:pt x="1161" y="260"/>
                </a:cubicBezTo>
                <a:cubicBezTo>
                  <a:pt x="1159" y="259"/>
                  <a:pt x="1159" y="259"/>
                  <a:pt x="1159" y="259"/>
                </a:cubicBezTo>
                <a:cubicBezTo>
                  <a:pt x="1158" y="258"/>
                  <a:pt x="1158" y="258"/>
                  <a:pt x="1158" y="258"/>
                </a:cubicBezTo>
                <a:cubicBezTo>
                  <a:pt x="1156" y="258"/>
                  <a:pt x="1156" y="258"/>
                  <a:pt x="1156" y="258"/>
                </a:cubicBezTo>
                <a:cubicBezTo>
                  <a:pt x="1157" y="257"/>
                  <a:pt x="1157" y="257"/>
                  <a:pt x="1157" y="257"/>
                </a:cubicBezTo>
                <a:cubicBezTo>
                  <a:pt x="1157" y="256"/>
                  <a:pt x="1157" y="256"/>
                  <a:pt x="1157" y="256"/>
                </a:cubicBezTo>
                <a:cubicBezTo>
                  <a:pt x="1158" y="257"/>
                  <a:pt x="1158" y="257"/>
                  <a:pt x="1158" y="257"/>
                </a:cubicBezTo>
                <a:cubicBezTo>
                  <a:pt x="1159" y="258"/>
                  <a:pt x="1159" y="258"/>
                  <a:pt x="1159" y="258"/>
                </a:cubicBezTo>
                <a:cubicBezTo>
                  <a:pt x="1160" y="258"/>
                  <a:pt x="1160" y="258"/>
                  <a:pt x="1160" y="258"/>
                </a:cubicBezTo>
                <a:cubicBezTo>
                  <a:pt x="1161" y="258"/>
                  <a:pt x="1161" y="258"/>
                  <a:pt x="1161" y="258"/>
                </a:cubicBezTo>
                <a:cubicBezTo>
                  <a:pt x="1162" y="260"/>
                  <a:pt x="1162" y="260"/>
                  <a:pt x="1162" y="260"/>
                </a:cubicBezTo>
                <a:cubicBezTo>
                  <a:pt x="1164" y="261"/>
                  <a:pt x="1164" y="261"/>
                  <a:pt x="1164" y="261"/>
                </a:cubicBezTo>
                <a:cubicBezTo>
                  <a:pt x="1164" y="260"/>
                  <a:pt x="1164" y="260"/>
                  <a:pt x="1164" y="260"/>
                </a:cubicBezTo>
                <a:cubicBezTo>
                  <a:pt x="1165" y="259"/>
                  <a:pt x="1165" y="259"/>
                  <a:pt x="1165" y="259"/>
                </a:cubicBezTo>
                <a:cubicBezTo>
                  <a:pt x="1165" y="258"/>
                  <a:pt x="1165" y="258"/>
                  <a:pt x="1165" y="258"/>
                </a:cubicBezTo>
                <a:cubicBezTo>
                  <a:pt x="1165" y="257"/>
                  <a:pt x="1165" y="257"/>
                  <a:pt x="1165" y="257"/>
                </a:cubicBezTo>
                <a:cubicBezTo>
                  <a:pt x="1165" y="256"/>
                  <a:pt x="1165" y="256"/>
                  <a:pt x="1165" y="256"/>
                </a:cubicBezTo>
                <a:cubicBezTo>
                  <a:pt x="1164" y="255"/>
                  <a:pt x="1164" y="255"/>
                  <a:pt x="1164" y="255"/>
                </a:cubicBezTo>
                <a:cubicBezTo>
                  <a:pt x="1164" y="255"/>
                  <a:pt x="1164" y="255"/>
                  <a:pt x="1164" y="255"/>
                </a:cubicBezTo>
                <a:cubicBezTo>
                  <a:pt x="1165" y="255"/>
                  <a:pt x="1165" y="255"/>
                  <a:pt x="1165" y="255"/>
                </a:cubicBezTo>
                <a:cubicBezTo>
                  <a:pt x="1166" y="255"/>
                  <a:pt x="1166" y="255"/>
                  <a:pt x="1166" y="255"/>
                </a:cubicBezTo>
                <a:cubicBezTo>
                  <a:pt x="1166" y="253"/>
                  <a:pt x="1166" y="253"/>
                  <a:pt x="1166" y="253"/>
                </a:cubicBezTo>
                <a:cubicBezTo>
                  <a:pt x="1166" y="252"/>
                  <a:pt x="1166" y="252"/>
                  <a:pt x="1166" y="252"/>
                </a:cubicBezTo>
                <a:cubicBezTo>
                  <a:pt x="1165" y="252"/>
                  <a:pt x="1165" y="252"/>
                  <a:pt x="1165" y="252"/>
                </a:cubicBezTo>
                <a:cubicBezTo>
                  <a:pt x="1164" y="252"/>
                  <a:pt x="1164" y="252"/>
                  <a:pt x="1164" y="252"/>
                </a:cubicBezTo>
                <a:cubicBezTo>
                  <a:pt x="1164" y="252"/>
                  <a:pt x="1164" y="252"/>
                  <a:pt x="1164" y="252"/>
                </a:cubicBezTo>
                <a:cubicBezTo>
                  <a:pt x="1163" y="251"/>
                  <a:pt x="1163" y="251"/>
                  <a:pt x="1163" y="251"/>
                </a:cubicBezTo>
                <a:cubicBezTo>
                  <a:pt x="1161" y="251"/>
                  <a:pt x="1161" y="251"/>
                  <a:pt x="1161" y="251"/>
                </a:cubicBezTo>
                <a:cubicBezTo>
                  <a:pt x="1159" y="249"/>
                  <a:pt x="1159" y="249"/>
                  <a:pt x="1159" y="249"/>
                </a:cubicBezTo>
                <a:cubicBezTo>
                  <a:pt x="1158" y="249"/>
                  <a:pt x="1158" y="249"/>
                  <a:pt x="1158" y="249"/>
                </a:cubicBezTo>
                <a:cubicBezTo>
                  <a:pt x="1159" y="248"/>
                  <a:pt x="1159" y="248"/>
                  <a:pt x="1159" y="248"/>
                </a:cubicBezTo>
                <a:cubicBezTo>
                  <a:pt x="1161" y="248"/>
                  <a:pt x="1161" y="248"/>
                  <a:pt x="1161" y="248"/>
                </a:cubicBezTo>
                <a:cubicBezTo>
                  <a:pt x="1163" y="248"/>
                  <a:pt x="1163" y="248"/>
                  <a:pt x="1163" y="248"/>
                </a:cubicBezTo>
                <a:cubicBezTo>
                  <a:pt x="1165" y="248"/>
                  <a:pt x="1165" y="248"/>
                  <a:pt x="1165" y="248"/>
                </a:cubicBezTo>
                <a:cubicBezTo>
                  <a:pt x="1165" y="247"/>
                  <a:pt x="1165" y="247"/>
                  <a:pt x="1165" y="247"/>
                </a:cubicBezTo>
                <a:cubicBezTo>
                  <a:pt x="1166" y="247"/>
                  <a:pt x="1166" y="247"/>
                  <a:pt x="1166" y="247"/>
                </a:cubicBezTo>
                <a:cubicBezTo>
                  <a:pt x="1167" y="248"/>
                  <a:pt x="1167" y="248"/>
                  <a:pt x="1167" y="248"/>
                </a:cubicBezTo>
                <a:cubicBezTo>
                  <a:pt x="1168" y="246"/>
                  <a:pt x="1168" y="246"/>
                  <a:pt x="1168" y="246"/>
                </a:cubicBezTo>
                <a:cubicBezTo>
                  <a:pt x="1167" y="243"/>
                  <a:pt x="1167" y="243"/>
                  <a:pt x="1167" y="243"/>
                </a:cubicBezTo>
                <a:cubicBezTo>
                  <a:pt x="1167" y="241"/>
                  <a:pt x="1167" y="241"/>
                  <a:pt x="1167" y="241"/>
                </a:cubicBezTo>
                <a:cubicBezTo>
                  <a:pt x="1165" y="240"/>
                  <a:pt x="1165" y="240"/>
                  <a:pt x="1165" y="240"/>
                </a:cubicBezTo>
                <a:cubicBezTo>
                  <a:pt x="1165" y="239"/>
                  <a:pt x="1165" y="239"/>
                  <a:pt x="1165" y="239"/>
                </a:cubicBezTo>
                <a:cubicBezTo>
                  <a:pt x="1165" y="238"/>
                  <a:pt x="1165" y="238"/>
                  <a:pt x="1165" y="238"/>
                </a:cubicBezTo>
                <a:cubicBezTo>
                  <a:pt x="1166" y="237"/>
                  <a:pt x="1166" y="237"/>
                  <a:pt x="1166" y="237"/>
                </a:cubicBezTo>
                <a:cubicBezTo>
                  <a:pt x="1165" y="235"/>
                  <a:pt x="1165" y="235"/>
                  <a:pt x="1165" y="235"/>
                </a:cubicBezTo>
                <a:cubicBezTo>
                  <a:pt x="1165" y="235"/>
                  <a:pt x="1165" y="235"/>
                  <a:pt x="1165" y="235"/>
                </a:cubicBezTo>
                <a:cubicBezTo>
                  <a:pt x="1165" y="234"/>
                  <a:pt x="1165" y="234"/>
                  <a:pt x="1165" y="234"/>
                </a:cubicBezTo>
                <a:cubicBezTo>
                  <a:pt x="1166" y="234"/>
                  <a:pt x="1166" y="234"/>
                  <a:pt x="1166" y="234"/>
                </a:cubicBezTo>
                <a:cubicBezTo>
                  <a:pt x="1167" y="235"/>
                  <a:pt x="1167" y="235"/>
                  <a:pt x="1167" y="235"/>
                </a:cubicBezTo>
                <a:cubicBezTo>
                  <a:pt x="1168" y="236"/>
                  <a:pt x="1168" y="236"/>
                  <a:pt x="1168" y="236"/>
                </a:cubicBezTo>
                <a:cubicBezTo>
                  <a:pt x="1168" y="235"/>
                  <a:pt x="1168" y="235"/>
                  <a:pt x="1168" y="235"/>
                </a:cubicBezTo>
                <a:cubicBezTo>
                  <a:pt x="1169" y="235"/>
                  <a:pt x="1169" y="235"/>
                  <a:pt x="1169" y="235"/>
                </a:cubicBezTo>
                <a:cubicBezTo>
                  <a:pt x="1170" y="235"/>
                  <a:pt x="1170" y="235"/>
                  <a:pt x="1170" y="235"/>
                </a:cubicBezTo>
                <a:cubicBezTo>
                  <a:pt x="1171" y="237"/>
                  <a:pt x="1171" y="237"/>
                  <a:pt x="1171" y="237"/>
                </a:cubicBezTo>
                <a:cubicBezTo>
                  <a:pt x="1172" y="238"/>
                  <a:pt x="1172" y="238"/>
                  <a:pt x="1172" y="238"/>
                </a:cubicBezTo>
                <a:cubicBezTo>
                  <a:pt x="1173" y="238"/>
                  <a:pt x="1173" y="238"/>
                  <a:pt x="1173" y="238"/>
                </a:cubicBezTo>
                <a:cubicBezTo>
                  <a:pt x="1175" y="236"/>
                  <a:pt x="1175" y="236"/>
                  <a:pt x="1175" y="236"/>
                </a:cubicBezTo>
                <a:cubicBezTo>
                  <a:pt x="1176" y="233"/>
                  <a:pt x="1176" y="233"/>
                  <a:pt x="1176" y="233"/>
                </a:cubicBezTo>
                <a:cubicBezTo>
                  <a:pt x="1176" y="231"/>
                  <a:pt x="1176" y="231"/>
                  <a:pt x="1176" y="231"/>
                </a:cubicBezTo>
                <a:cubicBezTo>
                  <a:pt x="1175" y="230"/>
                  <a:pt x="1175" y="230"/>
                  <a:pt x="1175" y="230"/>
                </a:cubicBezTo>
                <a:cubicBezTo>
                  <a:pt x="1175" y="229"/>
                  <a:pt x="1175" y="229"/>
                  <a:pt x="1175" y="229"/>
                </a:cubicBezTo>
                <a:cubicBezTo>
                  <a:pt x="1176" y="228"/>
                  <a:pt x="1176" y="228"/>
                  <a:pt x="1176" y="228"/>
                </a:cubicBezTo>
                <a:cubicBezTo>
                  <a:pt x="1177" y="228"/>
                  <a:pt x="1177" y="228"/>
                  <a:pt x="1177" y="228"/>
                </a:cubicBezTo>
                <a:cubicBezTo>
                  <a:pt x="1177" y="228"/>
                  <a:pt x="1177" y="228"/>
                  <a:pt x="1177" y="228"/>
                </a:cubicBezTo>
                <a:cubicBezTo>
                  <a:pt x="1178" y="227"/>
                  <a:pt x="1178" y="227"/>
                  <a:pt x="1178" y="227"/>
                </a:cubicBezTo>
                <a:cubicBezTo>
                  <a:pt x="1179" y="228"/>
                  <a:pt x="1179" y="228"/>
                  <a:pt x="1179" y="228"/>
                </a:cubicBezTo>
                <a:cubicBezTo>
                  <a:pt x="1179" y="230"/>
                  <a:pt x="1179" y="230"/>
                  <a:pt x="1179" y="230"/>
                </a:cubicBezTo>
                <a:cubicBezTo>
                  <a:pt x="1180" y="230"/>
                  <a:pt x="1180" y="230"/>
                  <a:pt x="1180" y="230"/>
                </a:cubicBezTo>
                <a:cubicBezTo>
                  <a:pt x="1181" y="229"/>
                  <a:pt x="1181" y="229"/>
                  <a:pt x="1181" y="229"/>
                </a:cubicBezTo>
                <a:cubicBezTo>
                  <a:pt x="1181" y="228"/>
                  <a:pt x="1181" y="228"/>
                  <a:pt x="1181" y="228"/>
                </a:cubicBezTo>
                <a:cubicBezTo>
                  <a:pt x="1182" y="227"/>
                  <a:pt x="1182" y="227"/>
                  <a:pt x="1182" y="227"/>
                </a:cubicBezTo>
                <a:cubicBezTo>
                  <a:pt x="1182" y="227"/>
                  <a:pt x="1182" y="227"/>
                  <a:pt x="1182" y="227"/>
                </a:cubicBezTo>
                <a:cubicBezTo>
                  <a:pt x="1183" y="228"/>
                  <a:pt x="1183" y="228"/>
                  <a:pt x="1183" y="228"/>
                </a:cubicBezTo>
                <a:cubicBezTo>
                  <a:pt x="1183" y="230"/>
                  <a:pt x="1183" y="230"/>
                  <a:pt x="1183" y="230"/>
                </a:cubicBezTo>
                <a:cubicBezTo>
                  <a:pt x="1184" y="231"/>
                  <a:pt x="1184" y="231"/>
                  <a:pt x="1184" y="231"/>
                </a:cubicBezTo>
                <a:cubicBezTo>
                  <a:pt x="1186" y="230"/>
                  <a:pt x="1186" y="230"/>
                  <a:pt x="1186" y="230"/>
                </a:cubicBezTo>
                <a:cubicBezTo>
                  <a:pt x="1186" y="229"/>
                  <a:pt x="1186" y="229"/>
                  <a:pt x="1186" y="229"/>
                </a:cubicBezTo>
                <a:cubicBezTo>
                  <a:pt x="1187" y="228"/>
                  <a:pt x="1187" y="228"/>
                  <a:pt x="1187" y="228"/>
                </a:cubicBezTo>
                <a:cubicBezTo>
                  <a:pt x="1188" y="229"/>
                  <a:pt x="1188" y="229"/>
                  <a:pt x="1188" y="229"/>
                </a:cubicBezTo>
                <a:cubicBezTo>
                  <a:pt x="1189" y="229"/>
                  <a:pt x="1189" y="229"/>
                  <a:pt x="1189" y="229"/>
                </a:cubicBezTo>
                <a:cubicBezTo>
                  <a:pt x="1191" y="229"/>
                  <a:pt x="1191" y="229"/>
                  <a:pt x="1191" y="229"/>
                </a:cubicBezTo>
                <a:cubicBezTo>
                  <a:pt x="1191" y="227"/>
                  <a:pt x="1191" y="227"/>
                  <a:pt x="1191" y="227"/>
                </a:cubicBezTo>
                <a:cubicBezTo>
                  <a:pt x="1192" y="227"/>
                  <a:pt x="1192" y="227"/>
                  <a:pt x="1192" y="227"/>
                </a:cubicBezTo>
                <a:cubicBezTo>
                  <a:pt x="1192" y="226"/>
                  <a:pt x="1192" y="226"/>
                  <a:pt x="1192" y="226"/>
                </a:cubicBezTo>
                <a:cubicBezTo>
                  <a:pt x="1191" y="225"/>
                  <a:pt x="1191" y="225"/>
                  <a:pt x="1191" y="225"/>
                </a:cubicBezTo>
                <a:cubicBezTo>
                  <a:pt x="1190" y="223"/>
                  <a:pt x="1190" y="223"/>
                  <a:pt x="1190" y="223"/>
                </a:cubicBezTo>
                <a:cubicBezTo>
                  <a:pt x="1190" y="222"/>
                  <a:pt x="1190" y="222"/>
                  <a:pt x="1190" y="222"/>
                </a:cubicBezTo>
                <a:cubicBezTo>
                  <a:pt x="1190" y="221"/>
                  <a:pt x="1190" y="221"/>
                  <a:pt x="1190" y="221"/>
                </a:cubicBezTo>
                <a:cubicBezTo>
                  <a:pt x="1191" y="221"/>
                  <a:pt x="1191" y="221"/>
                  <a:pt x="1191" y="221"/>
                </a:cubicBezTo>
                <a:cubicBezTo>
                  <a:pt x="1191" y="223"/>
                  <a:pt x="1191" y="223"/>
                  <a:pt x="1191" y="223"/>
                </a:cubicBezTo>
                <a:cubicBezTo>
                  <a:pt x="1192" y="223"/>
                  <a:pt x="1192" y="223"/>
                  <a:pt x="1192" y="223"/>
                </a:cubicBezTo>
                <a:cubicBezTo>
                  <a:pt x="1194" y="221"/>
                  <a:pt x="1194" y="221"/>
                  <a:pt x="1194" y="221"/>
                </a:cubicBezTo>
                <a:cubicBezTo>
                  <a:pt x="1194" y="220"/>
                  <a:pt x="1194" y="220"/>
                  <a:pt x="1194" y="220"/>
                </a:cubicBezTo>
                <a:cubicBezTo>
                  <a:pt x="1195" y="219"/>
                  <a:pt x="1195" y="219"/>
                  <a:pt x="1195" y="219"/>
                </a:cubicBezTo>
                <a:cubicBezTo>
                  <a:pt x="1195" y="218"/>
                  <a:pt x="1195" y="218"/>
                  <a:pt x="1195" y="218"/>
                </a:cubicBezTo>
                <a:cubicBezTo>
                  <a:pt x="1194" y="216"/>
                  <a:pt x="1194" y="216"/>
                  <a:pt x="1194" y="216"/>
                </a:cubicBezTo>
                <a:cubicBezTo>
                  <a:pt x="1194" y="215"/>
                  <a:pt x="1194" y="215"/>
                  <a:pt x="1194" y="215"/>
                </a:cubicBezTo>
                <a:cubicBezTo>
                  <a:pt x="1195" y="214"/>
                  <a:pt x="1195" y="214"/>
                  <a:pt x="1195" y="214"/>
                </a:cubicBezTo>
                <a:cubicBezTo>
                  <a:pt x="1195" y="214"/>
                  <a:pt x="1195" y="214"/>
                  <a:pt x="1195" y="214"/>
                </a:cubicBezTo>
                <a:cubicBezTo>
                  <a:pt x="1196" y="214"/>
                  <a:pt x="1196" y="214"/>
                  <a:pt x="1196" y="214"/>
                </a:cubicBezTo>
                <a:cubicBezTo>
                  <a:pt x="1196" y="215"/>
                  <a:pt x="1196" y="215"/>
                  <a:pt x="1196" y="215"/>
                </a:cubicBezTo>
                <a:cubicBezTo>
                  <a:pt x="1197" y="216"/>
                  <a:pt x="1197" y="216"/>
                  <a:pt x="1197" y="216"/>
                </a:cubicBezTo>
                <a:cubicBezTo>
                  <a:pt x="1199" y="216"/>
                  <a:pt x="1199" y="216"/>
                  <a:pt x="1199" y="216"/>
                </a:cubicBezTo>
                <a:cubicBezTo>
                  <a:pt x="1199" y="217"/>
                  <a:pt x="1199" y="217"/>
                  <a:pt x="1199" y="217"/>
                </a:cubicBezTo>
                <a:cubicBezTo>
                  <a:pt x="1198" y="218"/>
                  <a:pt x="1198" y="218"/>
                  <a:pt x="1198" y="218"/>
                </a:cubicBezTo>
                <a:cubicBezTo>
                  <a:pt x="1197" y="219"/>
                  <a:pt x="1197" y="219"/>
                  <a:pt x="1197" y="219"/>
                </a:cubicBezTo>
                <a:cubicBezTo>
                  <a:pt x="1196" y="221"/>
                  <a:pt x="1196" y="221"/>
                  <a:pt x="1196" y="221"/>
                </a:cubicBezTo>
                <a:cubicBezTo>
                  <a:pt x="1196" y="222"/>
                  <a:pt x="1196" y="222"/>
                  <a:pt x="1196" y="222"/>
                </a:cubicBezTo>
                <a:cubicBezTo>
                  <a:pt x="1198" y="225"/>
                  <a:pt x="1198" y="225"/>
                  <a:pt x="1198" y="225"/>
                </a:cubicBezTo>
                <a:cubicBezTo>
                  <a:pt x="1199" y="226"/>
                  <a:pt x="1199" y="226"/>
                  <a:pt x="1199" y="226"/>
                </a:cubicBezTo>
                <a:cubicBezTo>
                  <a:pt x="1200" y="224"/>
                  <a:pt x="1200" y="224"/>
                  <a:pt x="1200" y="224"/>
                </a:cubicBezTo>
                <a:cubicBezTo>
                  <a:pt x="1200" y="223"/>
                  <a:pt x="1200" y="223"/>
                  <a:pt x="1200" y="223"/>
                </a:cubicBezTo>
                <a:cubicBezTo>
                  <a:pt x="1200" y="222"/>
                  <a:pt x="1200" y="222"/>
                  <a:pt x="1200" y="222"/>
                </a:cubicBezTo>
                <a:cubicBezTo>
                  <a:pt x="1200" y="220"/>
                  <a:pt x="1200" y="220"/>
                  <a:pt x="1200" y="220"/>
                </a:cubicBezTo>
                <a:cubicBezTo>
                  <a:pt x="1201" y="220"/>
                  <a:pt x="1201" y="220"/>
                  <a:pt x="1201" y="220"/>
                </a:cubicBezTo>
                <a:cubicBezTo>
                  <a:pt x="1201" y="221"/>
                  <a:pt x="1201" y="221"/>
                  <a:pt x="1201" y="221"/>
                </a:cubicBezTo>
                <a:cubicBezTo>
                  <a:pt x="1201" y="222"/>
                  <a:pt x="1201" y="222"/>
                  <a:pt x="1201" y="222"/>
                </a:cubicBezTo>
                <a:cubicBezTo>
                  <a:pt x="1201" y="223"/>
                  <a:pt x="1201" y="223"/>
                  <a:pt x="1201" y="223"/>
                </a:cubicBezTo>
                <a:cubicBezTo>
                  <a:pt x="1202" y="225"/>
                  <a:pt x="1202" y="225"/>
                  <a:pt x="1202" y="225"/>
                </a:cubicBezTo>
                <a:cubicBezTo>
                  <a:pt x="1203" y="225"/>
                  <a:pt x="1203" y="225"/>
                  <a:pt x="1203" y="225"/>
                </a:cubicBezTo>
                <a:cubicBezTo>
                  <a:pt x="1205" y="225"/>
                  <a:pt x="1205" y="225"/>
                  <a:pt x="1205" y="225"/>
                </a:cubicBezTo>
                <a:cubicBezTo>
                  <a:pt x="1206" y="225"/>
                  <a:pt x="1206" y="225"/>
                  <a:pt x="1206" y="225"/>
                </a:cubicBezTo>
                <a:cubicBezTo>
                  <a:pt x="1206" y="224"/>
                  <a:pt x="1206" y="224"/>
                  <a:pt x="1206" y="224"/>
                </a:cubicBezTo>
                <a:cubicBezTo>
                  <a:pt x="1206" y="223"/>
                  <a:pt x="1206" y="223"/>
                  <a:pt x="1206" y="223"/>
                </a:cubicBezTo>
                <a:cubicBezTo>
                  <a:pt x="1206" y="222"/>
                  <a:pt x="1206" y="222"/>
                  <a:pt x="1206" y="222"/>
                </a:cubicBezTo>
                <a:cubicBezTo>
                  <a:pt x="1207" y="222"/>
                  <a:pt x="1207" y="222"/>
                  <a:pt x="1207" y="222"/>
                </a:cubicBezTo>
                <a:cubicBezTo>
                  <a:pt x="1208" y="222"/>
                  <a:pt x="1208" y="222"/>
                  <a:pt x="1208" y="222"/>
                </a:cubicBezTo>
                <a:cubicBezTo>
                  <a:pt x="1207" y="223"/>
                  <a:pt x="1207" y="223"/>
                  <a:pt x="1207" y="223"/>
                </a:cubicBezTo>
                <a:cubicBezTo>
                  <a:pt x="1207" y="224"/>
                  <a:pt x="1207" y="224"/>
                  <a:pt x="1207" y="224"/>
                </a:cubicBezTo>
                <a:cubicBezTo>
                  <a:pt x="1208" y="225"/>
                  <a:pt x="1208" y="225"/>
                  <a:pt x="1208" y="225"/>
                </a:cubicBezTo>
                <a:cubicBezTo>
                  <a:pt x="1210" y="225"/>
                  <a:pt x="1210" y="225"/>
                  <a:pt x="1210" y="225"/>
                </a:cubicBezTo>
                <a:cubicBezTo>
                  <a:pt x="1211" y="223"/>
                  <a:pt x="1211" y="223"/>
                  <a:pt x="1211" y="223"/>
                </a:cubicBezTo>
                <a:cubicBezTo>
                  <a:pt x="1214" y="221"/>
                  <a:pt x="1214" y="221"/>
                  <a:pt x="1214" y="221"/>
                </a:cubicBezTo>
                <a:cubicBezTo>
                  <a:pt x="1214" y="221"/>
                  <a:pt x="1214" y="221"/>
                  <a:pt x="1214" y="221"/>
                </a:cubicBezTo>
                <a:cubicBezTo>
                  <a:pt x="1215" y="221"/>
                  <a:pt x="1215" y="221"/>
                  <a:pt x="1215" y="221"/>
                </a:cubicBezTo>
                <a:cubicBezTo>
                  <a:pt x="1215" y="219"/>
                  <a:pt x="1215" y="219"/>
                  <a:pt x="1215" y="219"/>
                </a:cubicBezTo>
                <a:cubicBezTo>
                  <a:pt x="1215" y="218"/>
                  <a:pt x="1215" y="218"/>
                  <a:pt x="1215" y="218"/>
                </a:cubicBezTo>
                <a:cubicBezTo>
                  <a:pt x="1214" y="217"/>
                  <a:pt x="1214" y="217"/>
                  <a:pt x="1214" y="217"/>
                </a:cubicBezTo>
                <a:cubicBezTo>
                  <a:pt x="1213" y="216"/>
                  <a:pt x="1213" y="216"/>
                  <a:pt x="1213" y="216"/>
                </a:cubicBezTo>
                <a:cubicBezTo>
                  <a:pt x="1213" y="216"/>
                  <a:pt x="1213" y="216"/>
                  <a:pt x="1213" y="216"/>
                </a:cubicBezTo>
                <a:cubicBezTo>
                  <a:pt x="1214" y="216"/>
                  <a:pt x="1214" y="216"/>
                  <a:pt x="1214" y="216"/>
                </a:cubicBezTo>
                <a:cubicBezTo>
                  <a:pt x="1215" y="217"/>
                  <a:pt x="1215" y="217"/>
                  <a:pt x="1215" y="217"/>
                </a:cubicBezTo>
                <a:cubicBezTo>
                  <a:pt x="1217" y="218"/>
                  <a:pt x="1217" y="218"/>
                  <a:pt x="1217" y="218"/>
                </a:cubicBezTo>
                <a:cubicBezTo>
                  <a:pt x="1218" y="218"/>
                  <a:pt x="1218" y="218"/>
                  <a:pt x="1218" y="218"/>
                </a:cubicBezTo>
                <a:cubicBezTo>
                  <a:pt x="1218" y="217"/>
                  <a:pt x="1218" y="217"/>
                  <a:pt x="1218" y="217"/>
                </a:cubicBezTo>
                <a:cubicBezTo>
                  <a:pt x="1219" y="217"/>
                  <a:pt x="1219" y="217"/>
                  <a:pt x="1219" y="217"/>
                </a:cubicBezTo>
                <a:cubicBezTo>
                  <a:pt x="1219" y="217"/>
                  <a:pt x="1219" y="217"/>
                  <a:pt x="1219" y="217"/>
                </a:cubicBezTo>
                <a:cubicBezTo>
                  <a:pt x="1219" y="219"/>
                  <a:pt x="1219" y="219"/>
                  <a:pt x="1219" y="219"/>
                </a:cubicBezTo>
                <a:cubicBezTo>
                  <a:pt x="1220" y="219"/>
                  <a:pt x="1220" y="219"/>
                  <a:pt x="1220" y="219"/>
                </a:cubicBezTo>
                <a:cubicBezTo>
                  <a:pt x="1221" y="218"/>
                  <a:pt x="1221" y="218"/>
                  <a:pt x="1221" y="218"/>
                </a:cubicBezTo>
                <a:cubicBezTo>
                  <a:pt x="1223" y="216"/>
                  <a:pt x="1223" y="216"/>
                  <a:pt x="1223" y="216"/>
                </a:cubicBezTo>
                <a:cubicBezTo>
                  <a:pt x="1224" y="215"/>
                  <a:pt x="1224" y="215"/>
                  <a:pt x="1224" y="215"/>
                </a:cubicBezTo>
                <a:cubicBezTo>
                  <a:pt x="1223" y="215"/>
                  <a:pt x="1223" y="215"/>
                  <a:pt x="1223" y="215"/>
                </a:cubicBezTo>
                <a:cubicBezTo>
                  <a:pt x="1224" y="213"/>
                  <a:pt x="1224" y="213"/>
                  <a:pt x="1224" y="213"/>
                </a:cubicBezTo>
                <a:cubicBezTo>
                  <a:pt x="1224" y="213"/>
                  <a:pt x="1224" y="213"/>
                  <a:pt x="1224" y="213"/>
                </a:cubicBezTo>
                <a:cubicBezTo>
                  <a:pt x="1225" y="212"/>
                  <a:pt x="1225" y="212"/>
                  <a:pt x="1225" y="212"/>
                </a:cubicBezTo>
                <a:cubicBezTo>
                  <a:pt x="1225" y="213"/>
                  <a:pt x="1225" y="213"/>
                  <a:pt x="1225" y="213"/>
                </a:cubicBezTo>
                <a:cubicBezTo>
                  <a:pt x="1225" y="214"/>
                  <a:pt x="1225" y="214"/>
                  <a:pt x="1225" y="214"/>
                </a:cubicBezTo>
                <a:cubicBezTo>
                  <a:pt x="1226" y="214"/>
                  <a:pt x="1226" y="214"/>
                  <a:pt x="1226" y="214"/>
                </a:cubicBezTo>
                <a:cubicBezTo>
                  <a:pt x="1227" y="214"/>
                  <a:pt x="1227" y="214"/>
                  <a:pt x="1227" y="214"/>
                </a:cubicBezTo>
                <a:cubicBezTo>
                  <a:pt x="1228" y="212"/>
                  <a:pt x="1228" y="212"/>
                  <a:pt x="1228" y="212"/>
                </a:cubicBezTo>
                <a:cubicBezTo>
                  <a:pt x="1229" y="210"/>
                  <a:pt x="1229" y="210"/>
                  <a:pt x="1229" y="210"/>
                </a:cubicBezTo>
                <a:cubicBezTo>
                  <a:pt x="1229" y="209"/>
                  <a:pt x="1229" y="209"/>
                  <a:pt x="1229" y="209"/>
                </a:cubicBezTo>
                <a:cubicBezTo>
                  <a:pt x="1229" y="208"/>
                  <a:pt x="1229" y="208"/>
                  <a:pt x="1229" y="208"/>
                </a:cubicBezTo>
                <a:cubicBezTo>
                  <a:pt x="1231" y="205"/>
                  <a:pt x="1231" y="205"/>
                  <a:pt x="1231" y="205"/>
                </a:cubicBezTo>
                <a:cubicBezTo>
                  <a:pt x="1233" y="205"/>
                  <a:pt x="1233" y="205"/>
                  <a:pt x="1233" y="205"/>
                </a:cubicBezTo>
                <a:cubicBezTo>
                  <a:pt x="1233" y="204"/>
                  <a:pt x="1233" y="204"/>
                  <a:pt x="1233" y="204"/>
                </a:cubicBezTo>
                <a:cubicBezTo>
                  <a:pt x="1233" y="203"/>
                  <a:pt x="1233" y="203"/>
                  <a:pt x="1233" y="203"/>
                </a:cubicBezTo>
                <a:cubicBezTo>
                  <a:pt x="1233" y="202"/>
                  <a:pt x="1233" y="202"/>
                  <a:pt x="1233" y="202"/>
                </a:cubicBezTo>
                <a:cubicBezTo>
                  <a:pt x="1233" y="202"/>
                  <a:pt x="1233" y="202"/>
                  <a:pt x="1233" y="202"/>
                </a:cubicBezTo>
                <a:cubicBezTo>
                  <a:pt x="1234" y="202"/>
                  <a:pt x="1234" y="202"/>
                  <a:pt x="1234" y="202"/>
                </a:cubicBezTo>
                <a:cubicBezTo>
                  <a:pt x="1235" y="202"/>
                  <a:pt x="1235" y="202"/>
                  <a:pt x="1235" y="202"/>
                </a:cubicBezTo>
                <a:cubicBezTo>
                  <a:pt x="1235" y="202"/>
                  <a:pt x="1235" y="202"/>
                  <a:pt x="1235" y="202"/>
                </a:cubicBezTo>
                <a:cubicBezTo>
                  <a:pt x="1236" y="201"/>
                  <a:pt x="1236" y="201"/>
                  <a:pt x="1236" y="201"/>
                </a:cubicBezTo>
                <a:cubicBezTo>
                  <a:pt x="1236" y="200"/>
                  <a:pt x="1236" y="200"/>
                  <a:pt x="1236" y="200"/>
                </a:cubicBezTo>
                <a:cubicBezTo>
                  <a:pt x="1235" y="199"/>
                  <a:pt x="1235" y="199"/>
                  <a:pt x="1235" y="199"/>
                </a:cubicBezTo>
                <a:cubicBezTo>
                  <a:pt x="1236" y="200"/>
                  <a:pt x="1236" y="200"/>
                  <a:pt x="1236" y="200"/>
                </a:cubicBezTo>
                <a:cubicBezTo>
                  <a:pt x="1237" y="201"/>
                  <a:pt x="1237" y="201"/>
                  <a:pt x="1237" y="201"/>
                </a:cubicBezTo>
                <a:cubicBezTo>
                  <a:pt x="1237" y="200"/>
                  <a:pt x="1237" y="200"/>
                  <a:pt x="1237" y="200"/>
                </a:cubicBezTo>
                <a:cubicBezTo>
                  <a:pt x="1237" y="199"/>
                  <a:pt x="1237" y="199"/>
                  <a:pt x="1237" y="199"/>
                </a:cubicBezTo>
                <a:cubicBezTo>
                  <a:pt x="1237" y="197"/>
                  <a:pt x="1237" y="197"/>
                  <a:pt x="1237" y="197"/>
                </a:cubicBezTo>
                <a:cubicBezTo>
                  <a:pt x="1238" y="197"/>
                  <a:pt x="1238" y="197"/>
                  <a:pt x="1238" y="197"/>
                </a:cubicBezTo>
                <a:cubicBezTo>
                  <a:pt x="1240" y="197"/>
                  <a:pt x="1240" y="197"/>
                  <a:pt x="1240" y="197"/>
                </a:cubicBezTo>
                <a:cubicBezTo>
                  <a:pt x="1240" y="195"/>
                  <a:pt x="1240" y="195"/>
                  <a:pt x="1240" y="195"/>
                </a:cubicBezTo>
                <a:cubicBezTo>
                  <a:pt x="1239" y="195"/>
                  <a:pt x="1239" y="195"/>
                  <a:pt x="1239" y="195"/>
                </a:cubicBezTo>
                <a:cubicBezTo>
                  <a:pt x="1240" y="194"/>
                  <a:pt x="1240" y="194"/>
                  <a:pt x="1240" y="194"/>
                </a:cubicBezTo>
                <a:cubicBezTo>
                  <a:pt x="1241" y="194"/>
                  <a:pt x="1241" y="194"/>
                  <a:pt x="1241" y="194"/>
                </a:cubicBezTo>
                <a:cubicBezTo>
                  <a:pt x="1242" y="194"/>
                  <a:pt x="1242" y="194"/>
                  <a:pt x="1242" y="194"/>
                </a:cubicBezTo>
                <a:cubicBezTo>
                  <a:pt x="1243" y="192"/>
                  <a:pt x="1243" y="192"/>
                  <a:pt x="1243" y="192"/>
                </a:cubicBezTo>
                <a:cubicBezTo>
                  <a:pt x="1245" y="191"/>
                  <a:pt x="1245" y="191"/>
                  <a:pt x="1245" y="191"/>
                </a:cubicBezTo>
                <a:cubicBezTo>
                  <a:pt x="1246" y="191"/>
                  <a:pt x="1246" y="191"/>
                  <a:pt x="1246" y="191"/>
                </a:cubicBezTo>
                <a:cubicBezTo>
                  <a:pt x="1246" y="192"/>
                  <a:pt x="1246" y="192"/>
                  <a:pt x="1246" y="192"/>
                </a:cubicBezTo>
                <a:cubicBezTo>
                  <a:pt x="1247" y="191"/>
                  <a:pt x="1247" y="191"/>
                  <a:pt x="1247" y="191"/>
                </a:cubicBezTo>
                <a:cubicBezTo>
                  <a:pt x="1248" y="190"/>
                  <a:pt x="1248" y="190"/>
                  <a:pt x="1248" y="190"/>
                </a:cubicBezTo>
                <a:cubicBezTo>
                  <a:pt x="1249" y="188"/>
                  <a:pt x="1249" y="188"/>
                  <a:pt x="1249" y="188"/>
                </a:cubicBezTo>
                <a:cubicBezTo>
                  <a:pt x="1249" y="186"/>
                  <a:pt x="1249" y="186"/>
                  <a:pt x="1249" y="186"/>
                </a:cubicBezTo>
                <a:cubicBezTo>
                  <a:pt x="1247" y="185"/>
                  <a:pt x="1247" y="185"/>
                  <a:pt x="1247" y="185"/>
                </a:cubicBezTo>
                <a:cubicBezTo>
                  <a:pt x="1247" y="185"/>
                  <a:pt x="1247" y="185"/>
                  <a:pt x="1247" y="185"/>
                </a:cubicBezTo>
                <a:cubicBezTo>
                  <a:pt x="1248" y="184"/>
                  <a:pt x="1248" y="184"/>
                  <a:pt x="1248" y="184"/>
                </a:cubicBezTo>
                <a:cubicBezTo>
                  <a:pt x="1248" y="182"/>
                  <a:pt x="1248" y="182"/>
                  <a:pt x="1248" y="182"/>
                </a:cubicBezTo>
                <a:cubicBezTo>
                  <a:pt x="1247" y="181"/>
                  <a:pt x="1247" y="181"/>
                  <a:pt x="1247" y="181"/>
                </a:cubicBezTo>
                <a:cubicBezTo>
                  <a:pt x="1246" y="180"/>
                  <a:pt x="1246" y="180"/>
                  <a:pt x="1246" y="180"/>
                </a:cubicBezTo>
                <a:cubicBezTo>
                  <a:pt x="1246" y="178"/>
                  <a:pt x="1246" y="178"/>
                  <a:pt x="1246" y="178"/>
                </a:cubicBezTo>
                <a:cubicBezTo>
                  <a:pt x="1245" y="177"/>
                  <a:pt x="1245" y="177"/>
                  <a:pt x="1245" y="177"/>
                </a:cubicBezTo>
                <a:cubicBezTo>
                  <a:pt x="1245" y="176"/>
                  <a:pt x="1245" y="176"/>
                  <a:pt x="1245" y="176"/>
                </a:cubicBezTo>
                <a:cubicBezTo>
                  <a:pt x="1246" y="176"/>
                  <a:pt x="1246" y="176"/>
                  <a:pt x="1246" y="176"/>
                </a:cubicBezTo>
                <a:cubicBezTo>
                  <a:pt x="1247" y="176"/>
                  <a:pt x="1247" y="176"/>
                  <a:pt x="1247" y="176"/>
                </a:cubicBezTo>
                <a:cubicBezTo>
                  <a:pt x="1247" y="178"/>
                  <a:pt x="1247" y="178"/>
                  <a:pt x="1247" y="178"/>
                </a:cubicBezTo>
                <a:cubicBezTo>
                  <a:pt x="1248" y="179"/>
                  <a:pt x="1248" y="179"/>
                  <a:pt x="1248" y="179"/>
                </a:cubicBezTo>
                <a:cubicBezTo>
                  <a:pt x="1248" y="181"/>
                  <a:pt x="1248" y="181"/>
                  <a:pt x="1248" y="181"/>
                </a:cubicBezTo>
                <a:cubicBezTo>
                  <a:pt x="1249" y="183"/>
                  <a:pt x="1249" y="183"/>
                  <a:pt x="1249" y="183"/>
                </a:cubicBezTo>
                <a:cubicBezTo>
                  <a:pt x="1250" y="183"/>
                  <a:pt x="1250" y="183"/>
                  <a:pt x="1250" y="183"/>
                </a:cubicBezTo>
                <a:cubicBezTo>
                  <a:pt x="1251" y="184"/>
                  <a:pt x="1251" y="184"/>
                  <a:pt x="1251" y="184"/>
                </a:cubicBezTo>
                <a:cubicBezTo>
                  <a:pt x="1251" y="185"/>
                  <a:pt x="1251" y="185"/>
                  <a:pt x="1251" y="185"/>
                </a:cubicBezTo>
                <a:cubicBezTo>
                  <a:pt x="1251" y="187"/>
                  <a:pt x="1251" y="187"/>
                  <a:pt x="1251" y="187"/>
                </a:cubicBezTo>
                <a:cubicBezTo>
                  <a:pt x="1253" y="188"/>
                  <a:pt x="1253" y="188"/>
                  <a:pt x="1253" y="188"/>
                </a:cubicBezTo>
                <a:cubicBezTo>
                  <a:pt x="1254" y="188"/>
                  <a:pt x="1254" y="188"/>
                  <a:pt x="1254" y="188"/>
                </a:cubicBezTo>
                <a:cubicBezTo>
                  <a:pt x="1254" y="187"/>
                  <a:pt x="1254" y="187"/>
                  <a:pt x="1254" y="187"/>
                </a:cubicBezTo>
                <a:cubicBezTo>
                  <a:pt x="1255" y="186"/>
                  <a:pt x="1255" y="186"/>
                  <a:pt x="1255" y="186"/>
                </a:cubicBezTo>
                <a:cubicBezTo>
                  <a:pt x="1255" y="186"/>
                  <a:pt x="1255" y="186"/>
                  <a:pt x="1255" y="186"/>
                </a:cubicBezTo>
                <a:cubicBezTo>
                  <a:pt x="1256" y="187"/>
                  <a:pt x="1256" y="187"/>
                  <a:pt x="1256" y="187"/>
                </a:cubicBezTo>
                <a:cubicBezTo>
                  <a:pt x="1258" y="188"/>
                  <a:pt x="1258" y="188"/>
                  <a:pt x="1258" y="188"/>
                </a:cubicBezTo>
                <a:cubicBezTo>
                  <a:pt x="1259" y="187"/>
                  <a:pt x="1259" y="187"/>
                  <a:pt x="1259" y="187"/>
                </a:cubicBezTo>
                <a:cubicBezTo>
                  <a:pt x="1260" y="186"/>
                  <a:pt x="1260" y="186"/>
                  <a:pt x="1260" y="186"/>
                </a:cubicBezTo>
                <a:cubicBezTo>
                  <a:pt x="1261" y="187"/>
                  <a:pt x="1261" y="187"/>
                  <a:pt x="1261" y="187"/>
                </a:cubicBezTo>
                <a:cubicBezTo>
                  <a:pt x="1262" y="187"/>
                  <a:pt x="1262" y="187"/>
                  <a:pt x="1262" y="187"/>
                </a:cubicBezTo>
                <a:cubicBezTo>
                  <a:pt x="1263" y="186"/>
                  <a:pt x="1263" y="186"/>
                  <a:pt x="1263" y="186"/>
                </a:cubicBezTo>
                <a:cubicBezTo>
                  <a:pt x="1263" y="185"/>
                  <a:pt x="1263" y="185"/>
                  <a:pt x="1263" y="185"/>
                </a:cubicBezTo>
                <a:cubicBezTo>
                  <a:pt x="1264" y="185"/>
                  <a:pt x="1264" y="185"/>
                  <a:pt x="1264" y="185"/>
                </a:cubicBezTo>
                <a:cubicBezTo>
                  <a:pt x="1264" y="184"/>
                  <a:pt x="1264" y="184"/>
                  <a:pt x="1264" y="184"/>
                </a:cubicBezTo>
                <a:cubicBezTo>
                  <a:pt x="1265" y="183"/>
                  <a:pt x="1265" y="183"/>
                  <a:pt x="1265" y="183"/>
                </a:cubicBezTo>
                <a:cubicBezTo>
                  <a:pt x="1266" y="184"/>
                  <a:pt x="1266" y="184"/>
                  <a:pt x="1266" y="184"/>
                </a:cubicBezTo>
                <a:cubicBezTo>
                  <a:pt x="1268" y="186"/>
                  <a:pt x="1268" y="186"/>
                  <a:pt x="1268" y="186"/>
                </a:cubicBezTo>
                <a:cubicBezTo>
                  <a:pt x="1269" y="187"/>
                  <a:pt x="1269" y="187"/>
                  <a:pt x="1269" y="187"/>
                </a:cubicBezTo>
                <a:cubicBezTo>
                  <a:pt x="1270" y="187"/>
                  <a:pt x="1270" y="187"/>
                  <a:pt x="1270" y="187"/>
                </a:cubicBezTo>
                <a:cubicBezTo>
                  <a:pt x="1270" y="186"/>
                  <a:pt x="1270" y="186"/>
                  <a:pt x="1270" y="186"/>
                </a:cubicBezTo>
                <a:cubicBezTo>
                  <a:pt x="1271" y="186"/>
                  <a:pt x="1271" y="186"/>
                  <a:pt x="1271" y="186"/>
                </a:cubicBezTo>
                <a:cubicBezTo>
                  <a:pt x="1272" y="184"/>
                  <a:pt x="1272" y="184"/>
                  <a:pt x="1272" y="184"/>
                </a:cubicBezTo>
                <a:cubicBezTo>
                  <a:pt x="1272" y="184"/>
                  <a:pt x="1272" y="184"/>
                  <a:pt x="1272" y="184"/>
                </a:cubicBezTo>
                <a:cubicBezTo>
                  <a:pt x="1273" y="184"/>
                  <a:pt x="1273" y="184"/>
                  <a:pt x="1273" y="184"/>
                </a:cubicBezTo>
                <a:cubicBezTo>
                  <a:pt x="1273" y="184"/>
                  <a:pt x="1273" y="184"/>
                  <a:pt x="1273" y="184"/>
                </a:cubicBezTo>
                <a:cubicBezTo>
                  <a:pt x="1274" y="183"/>
                  <a:pt x="1274" y="183"/>
                  <a:pt x="1274" y="183"/>
                </a:cubicBezTo>
                <a:cubicBezTo>
                  <a:pt x="1274" y="183"/>
                  <a:pt x="1274" y="183"/>
                  <a:pt x="1274" y="183"/>
                </a:cubicBezTo>
                <a:cubicBezTo>
                  <a:pt x="1275" y="184"/>
                  <a:pt x="1275" y="184"/>
                  <a:pt x="1275" y="184"/>
                </a:cubicBezTo>
                <a:cubicBezTo>
                  <a:pt x="1276" y="184"/>
                  <a:pt x="1276" y="184"/>
                  <a:pt x="1276" y="184"/>
                </a:cubicBezTo>
                <a:cubicBezTo>
                  <a:pt x="1276" y="183"/>
                  <a:pt x="1276" y="183"/>
                  <a:pt x="1276" y="183"/>
                </a:cubicBezTo>
                <a:cubicBezTo>
                  <a:pt x="1276" y="182"/>
                  <a:pt x="1276" y="182"/>
                  <a:pt x="1276" y="182"/>
                </a:cubicBezTo>
                <a:cubicBezTo>
                  <a:pt x="1277" y="182"/>
                  <a:pt x="1277" y="182"/>
                  <a:pt x="1277" y="182"/>
                </a:cubicBezTo>
                <a:cubicBezTo>
                  <a:pt x="1279" y="182"/>
                  <a:pt x="1279" y="182"/>
                  <a:pt x="1279" y="182"/>
                </a:cubicBezTo>
                <a:cubicBezTo>
                  <a:pt x="1280" y="181"/>
                  <a:pt x="1280" y="181"/>
                  <a:pt x="1280" y="181"/>
                </a:cubicBezTo>
                <a:cubicBezTo>
                  <a:pt x="1280" y="180"/>
                  <a:pt x="1280" y="180"/>
                  <a:pt x="1280" y="180"/>
                </a:cubicBezTo>
                <a:cubicBezTo>
                  <a:pt x="1280" y="180"/>
                  <a:pt x="1280" y="180"/>
                  <a:pt x="1280" y="180"/>
                </a:cubicBezTo>
                <a:cubicBezTo>
                  <a:pt x="1280" y="181"/>
                  <a:pt x="1280" y="181"/>
                  <a:pt x="1280" y="181"/>
                </a:cubicBezTo>
                <a:cubicBezTo>
                  <a:pt x="1281" y="182"/>
                  <a:pt x="1281" y="182"/>
                  <a:pt x="1281" y="182"/>
                </a:cubicBezTo>
                <a:cubicBezTo>
                  <a:pt x="1282" y="181"/>
                  <a:pt x="1282" y="181"/>
                  <a:pt x="1282" y="181"/>
                </a:cubicBezTo>
                <a:cubicBezTo>
                  <a:pt x="1283" y="179"/>
                  <a:pt x="1283" y="179"/>
                  <a:pt x="1283" y="179"/>
                </a:cubicBezTo>
                <a:cubicBezTo>
                  <a:pt x="1283" y="180"/>
                  <a:pt x="1283" y="180"/>
                  <a:pt x="1283" y="180"/>
                </a:cubicBezTo>
                <a:cubicBezTo>
                  <a:pt x="1284" y="181"/>
                  <a:pt x="1284" y="181"/>
                  <a:pt x="1284" y="181"/>
                </a:cubicBezTo>
                <a:cubicBezTo>
                  <a:pt x="1285" y="181"/>
                  <a:pt x="1285" y="181"/>
                  <a:pt x="1285" y="181"/>
                </a:cubicBezTo>
                <a:cubicBezTo>
                  <a:pt x="1286" y="179"/>
                  <a:pt x="1286" y="179"/>
                  <a:pt x="1286" y="179"/>
                </a:cubicBezTo>
                <a:cubicBezTo>
                  <a:pt x="1287" y="179"/>
                  <a:pt x="1287" y="179"/>
                  <a:pt x="1287" y="179"/>
                </a:cubicBezTo>
                <a:cubicBezTo>
                  <a:pt x="1287" y="180"/>
                  <a:pt x="1287" y="180"/>
                  <a:pt x="1287" y="180"/>
                </a:cubicBezTo>
                <a:cubicBezTo>
                  <a:pt x="1288" y="180"/>
                  <a:pt x="1288" y="180"/>
                  <a:pt x="1288" y="180"/>
                </a:cubicBezTo>
                <a:cubicBezTo>
                  <a:pt x="1289" y="180"/>
                  <a:pt x="1289" y="180"/>
                  <a:pt x="1289" y="180"/>
                </a:cubicBezTo>
                <a:cubicBezTo>
                  <a:pt x="1290" y="179"/>
                  <a:pt x="1290" y="179"/>
                  <a:pt x="1290" y="179"/>
                </a:cubicBezTo>
                <a:cubicBezTo>
                  <a:pt x="1291" y="179"/>
                  <a:pt x="1291" y="179"/>
                  <a:pt x="1291" y="179"/>
                </a:cubicBezTo>
                <a:cubicBezTo>
                  <a:pt x="1292" y="179"/>
                  <a:pt x="1292" y="179"/>
                  <a:pt x="1292" y="179"/>
                </a:cubicBezTo>
                <a:cubicBezTo>
                  <a:pt x="1294" y="178"/>
                  <a:pt x="1294" y="178"/>
                  <a:pt x="1294" y="178"/>
                </a:cubicBezTo>
                <a:cubicBezTo>
                  <a:pt x="1295" y="178"/>
                  <a:pt x="1295" y="178"/>
                  <a:pt x="1295" y="178"/>
                </a:cubicBezTo>
                <a:cubicBezTo>
                  <a:pt x="1296" y="179"/>
                  <a:pt x="1296" y="179"/>
                  <a:pt x="1296" y="179"/>
                </a:cubicBezTo>
                <a:cubicBezTo>
                  <a:pt x="1296" y="179"/>
                  <a:pt x="1296" y="179"/>
                  <a:pt x="1296" y="179"/>
                </a:cubicBezTo>
                <a:cubicBezTo>
                  <a:pt x="1297" y="177"/>
                  <a:pt x="1297" y="177"/>
                  <a:pt x="1297" y="177"/>
                </a:cubicBezTo>
                <a:cubicBezTo>
                  <a:pt x="1298" y="176"/>
                  <a:pt x="1298" y="176"/>
                  <a:pt x="1298" y="176"/>
                </a:cubicBezTo>
                <a:cubicBezTo>
                  <a:pt x="1300" y="176"/>
                  <a:pt x="1300" y="176"/>
                  <a:pt x="1300" y="176"/>
                </a:cubicBezTo>
                <a:cubicBezTo>
                  <a:pt x="1301" y="175"/>
                  <a:pt x="1301" y="175"/>
                  <a:pt x="1301" y="175"/>
                </a:cubicBezTo>
                <a:cubicBezTo>
                  <a:pt x="1302" y="175"/>
                  <a:pt x="1302" y="175"/>
                  <a:pt x="1302" y="175"/>
                </a:cubicBezTo>
                <a:cubicBezTo>
                  <a:pt x="1303" y="174"/>
                  <a:pt x="1303" y="174"/>
                  <a:pt x="1303" y="174"/>
                </a:cubicBezTo>
                <a:cubicBezTo>
                  <a:pt x="1303" y="173"/>
                  <a:pt x="1303" y="173"/>
                  <a:pt x="1303" y="173"/>
                </a:cubicBezTo>
                <a:cubicBezTo>
                  <a:pt x="1303" y="172"/>
                  <a:pt x="1303" y="172"/>
                  <a:pt x="1303" y="172"/>
                </a:cubicBezTo>
                <a:cubicBezTo>
                  <a:pt x="1303" y="171"/>
                  <a:pt x="1303" y="171"/>
                  <a:pt x="1303" y="171"/>
                </a:cubicBezTo>
                <a:lnTo>
                  <a:pt x="1304" y="171"/>
                </a:lnTo>
                <a:close/>
                <a:moveTo>
                  <a:pt x="1370" y="3"/>
                </a:moveTo>
                <a:cubicBezTo>
                  <a:pt x="1370" y="2"/>
                  <a:pt x="1370" y="2"/>
                  <a:pt x="1370" y="2"/>
                </a:cubicBezTo>
                <a:cubicBezTo>
                  <a:pt x="1371" y="3"/>
                  <a:pt x="1371" y="3"/>
                  <a:pt x="1371" y="3"/>
                </a:cubicBezTo>
                <a:cubicBezTo>
                  <a:pt x="1372" y="4"/>
                  <a:pt x="1372" y="4"/>
                  <a:pt x="1372" y="4"/>
                </a:cubicBezTo>
                <a:cubicBezTo>
                  <a:pt x="1374" y="5"/>
                  <a:pt x="1374" y="5"/>
                  <a:pt x="1374" y="5"/>
                </a:cubicBezTo>
                <a:cubicBezTo>
                  <a:pt x="1375" y="6"/>
                  <a:pt x="1375" y="6"/>
                  <a:pt x="1375" y="6"/>
                </a:cubicBezTo>
                <a:cubicBezTo>
                  <a:pt x="1376" y="7"/>
                  <a:pt x="1376" y="7"/>
                  <a:pt x="1376" y="7"/>
                </a:cubicBezTo>
                <a:cubicBezTo>
                  <a:pt x="1376" y="6"/>
                  <a:pt x="1376" y="6"/>
                  <a:pt x="1376" y="6"/>
                </a:cubicBezTo>
                <a:cubicBezTo>
                  <a:pt x="1377" y="4"/>
                  <a:pt x="1377" y="4"/>
                  <a:pt x="1377" y="4"/>
                </a:cubicBezTo>
                <a:cubicBezTo>
                  <a:pt x="1377" y="3"/>
                  <a:pt x="1377" y="3"/>
                  <a:pt x="1377" y="3"/>
                </a:cubicBezTo>
                <a:cubicBezTo>
                  <a:pt x="1378" y="0"/>
                  <a:pt x="1378" y="0"/>
                  <a:pt x="1378" y="0"/>
                </a:cubicBezTo>
                <a:cubicBezTo>
                  <a:pt x="1368" y="0"/>
                  <a:pt x="1368" y="0"/>
                  <a:pt x="1368" y="0"/>
                </a:cubicBezTo>
                <a:cubicBezTo>
                  <a:pt x="1368" y="2"/>
                  <a:pt x="1368" y="2"/>
                  <a:pt x="1368" y="2"/>
                </a:cubicBezTo>
                <a:cubicBezTo>
                  <a:pt x="1368" y="2"/>
                  <a:pt x="1368" y="2"/>
                  <a:pt x="1368" y="2"/>
                </a:cubicBezTo>
                <a:lnTo>
                  <a:pt x="1370" y="3"/>
                </a:lnTo>
                <a:close/>
                <a:moveTo>
                  <a:pt x="3232" y="1495"/>
                </a:moveTo>
                <a:cubicBezTo>
                  <a:pt x="3231" y="1495"/>
                  <a:pt x="3231" y="1495"/>
                  <a:pt x="3231" y="1495"/>
                </a:cubicBezTo>
                <a:cubicBezTo>
                  <a:pt x="3232" y="1496"/>
                  <a:pt x="3232" y="1496"/>
                  <a:pt x="3232" y="1496"/>
                </a:cubicBezTo>
                <a:lnTo>
                  <a:pt x="3232" y="1495"/>
                </a:lnTo>
                <a:close/>
                <a:moveTo>
                  <a:pt x="3229" y="1505"/>
                </a:moveTo>
                <a:cubicBezTo>
                  <a:pt x="3230" y="1505"/>
                  <a:pt x="3230" y="1505"/>
                  <a:pt x="3230" y="1505"/>
                </a:cubicBezTo>
                <a:cubicBezTo>
                  <a:pt x="3230" y="1504"/>
                  <a:pt x="3230" y="1504"/>
                  <a:pt x="3230" y="1504"/>
                </a:cubicBezTo>
                <a:cubicBezTo>
                  <a:pt x="3229" y="1504"/>
                  <a:pt x="3229" y="1504"/>
                  <a:pt x="3229" y="1504"/>
                </a:cubicBezTo>
                <a:lnTo>
                  <a:pt x="3229" y="1505"/>
                </a:lnTo>
                <a:close/>
                <a:moveTo>
                  <a:pt x="1906" y="57"/>
                </a:moveTo>
                <a:cubicBezTo>
                  <a:pt x="1907" y="56"/>
                  <a:pt x="1907" y="56"/>
                  <a:pt x="1907" y="56"/>
                </a:cubicBezTo>
                <a:cubicBezTo>
                  <a:pt x="1907" y="55"/>
                  <a:pt x="1907" y="55"/>
                  <a:pt x="1907" y="55"/>
                </a:cubicBezTo>
                <a:cubicBezTo>
                  <a:pt x="1908" y="54"/>
                  <a:pt x="1908" y="54"/>
                  <a:pt x="1908" y="54"/>
                </a:cubicBezTo>
                <a:cubicBezTo>
                  <a:pt x="1911" y="52"/>
                  <a:pt x="1911" y="52"/>
                  <a:pt x="1911" y="52"/>
                </a:cubicBezTo>
                <a:cubicBezTo>
                  <a:pt x="1913" y="51"/>
                  <a:pt x="1913" y="51"/>
                  <a:pt x="1913" y="51"/>
                </a:cubicBezTo>
                <a:cubicBezTo>
                  <a:pt x="1915" y="52"/>
                  <a:pt x="1915" y="52"/>
                  <a:pt x="1915" y="52"/>
                </a:cubicBezTo>
                <a:cubicBezTo>
                  <a:pt x="1916" y="52"/>
                  <a:pt x="1916" y="52"/>
                  <a:pt x="1916" y="52"/>
                </a:cubicBezTo>
                <a:cubicBezTo>
                  <a:pt x="1916" y="53"/>
                  <a:pt x="1916" y="53"/>
                  <a:pt x="1916" y="53"/>
                </a:cubicBezTo>
                <a:cubicBezTo>
                  <a:pt x="1915" y="53"/>
                  <a:pt x="1915" y="53"/>
                  <a:pt x="1915" y="53"/>
                </a:cubicBezTo>
                <a:cubicBezTo>
                  <a:pt x="1914" y="52"/>
                  <a:pt x="1914" y="52"/>
                  <a:pt x="1914" y="52"/>
                </a:cubicBezTo>
                <a:cubicBezTo>
                  <a:pt x="1913" y="52"/>
                  <a:pt x="1913" y="52"/>
                  <a:pt x="1913" y="52"/>
                </a:cubicBezTo>
                <a:cubicBezTo>
                  <a:pt x="1912" y="54"/>
                  <a:pt x="1912" y="54"/>
                  <a:pt x="1912" y="54"/>
                </a:cubicBezTo>
                <a:cubicBezTo>
                  <a:pt x="1909" y="55"/>
                  <a:pt x="1909" y="55"/>
                  <a:pt x="1909" y="55"/>
                </a:cubicBezTo>
                <a:cubicBezTo>
                  <a:pt x="1908" y="57"/>
                  <a:pt x="1908" y="57"/>
                  <a:pt x="1908" y="57"/>
                </a:cubicBezTo>
                <a:cubicBezTo>
                  <a:pt x="1908" y="59"/>
                  <a:pt x="1908" y="59"/>
                  <a:pt x="1908" y="59"/>
                </a:cubicBezTo>
                <a:cubicBezTo>
                  <a:pt x="1908" y="60"/>
                  <a:pt x="1908" y="60"/>
                  <a:pt x="1908" y="60"/>
                </a:cubicBezTo>
                <a:cubicBezTo>
                  <a:pt x="1908" y="61"/>
                  <a:pt x="1908" y="61"/>
                  <a:pt x="1908" y="61"/>
                </a:cubicBezTo>
                <a:cubicBezTo>
                  <a:pt x="1908" y="61"/>
                  <a:pt x="1908" y="62"/>
                  <a:pt x="1908" y="62"/>
                </a:cubicBezTo>
                <a:cubicBezTo>
                  <a:pt x="1911" y="62"/>
                  <a:pt x="1911" y="62"/>
                  <a:pt x="1911" y="62"/>
                </a:cubicBezTo>
                <a:cubicBezTo>
                  <a:pt x="1914" y="61"/>
                  <a:pt x="1914" y="61"/>
                  <a:pt x="1914" y="61"/>
                </a:cubicBezTo>
                <a:cubicBezTo>
                  <a:pt x="1916" y="60"/>
                  <a:pt x="1916" y="60"/>
                  <a:pt x="1916" y="60"/>
                </a:cubicBezTo>
                <a:cubicBezTo>
                  <a:pt x="1918" y="60"/>
                  <a:pt x="1918" y="60"/>
                  <a:pt x="1918" y="60"/>
                </a:cubicBezTo>
                <a:cubicBezTo>
                  <a:pt x="1919" y="61"/>
                  <a:pt x="1919" y="61"/>
                  <a:pt x="1919" y="61"/>
                </a:cubicBezTo>
                <a:cubicBezTo>
                  <a:pt x="1921" y="62"/>
                  <a:pt x="1921" y="62"/>
                  <a:pt x="1921" y="62"/>
                </a:cubicBezTo>
                <a:cubicBezTo>
                  <a:pt x="1923" y="61"/>
                  <a:pt x="1923" y="61"/>
                  <a:pt x="1923" y="61"/>
                </a:cubicBezTo>
                <a:cubicBezTo>
                  <a:pt x="1922" y="60"/>
                  <a:pt x="1922" y="60"/>
                  <a:pt x="1922" y="60"/>
                </a:cubicBezTo>
                <a:cubicBezTo>
                  <a:pt x="1922" y="58"/>
                  <a:pt x="1922" y="58"/>
                  <a:pt x="1922" y="58"/>
                </a:cubicBezTo>
                <a:cubicBezTo>
                  <a:pt x="1923" y="59"/>
                  <a:pt x="1923" y="59"/>
                  <a:pt x="1923" y="59"/>
                </a:cubicBezTo>
                <a:cubicBezTo>
                  <a:pt x="1924" y="61"/>
                  <a:pt x="1924" y="61"/>
                  <a:pt x="1924" y="61"/>
                </a:cubicBezTo>
                <a:cubicBezTo>
                  <a:pt x="1926" y="61"/>
                  <a:pt x="1926" y="61"/>
                  <a:pt x="1926" y="61"/>
                </a:cubicBezTo>
                <a:cubicBezTo>
                  <a:pt x="1928" y="61"/>
                  <a:pt x="1928" y="61"/>
                  <a:pt x="1928" y="61"/>
                </a:cubicBezTo>
                <a:cubicBezTo>
                  <a:pt x="1929" y="60"/>
                  <a:pt x="1929" y="60"/>
                  <a:pt x="1929" y="60"/>
                </a:cubicBezTo>
                <a:cubicBezTo>
                  <a:pt x="1930" y="60"/>
                  <a:pt x="1930" y="60"/>
                  <a:pt x="1930" y="60"/>
                </a:cubicBezTo>
                <a:cubicBezTo>
                  <a:pt x="1932" y="57"/>
                  <a:pt x="1932" y="57"/>
                  <a:pt x="1932" y="57"/>
                </a:cubicBezTo>
                <a:cubicBezTo>
                  <a:pt x="1931" y="55"/>
                  <a:pt x="1931" y="55"/>
                  <a:pt x="1931" y="55"/>
                </a:cubicBezTo>
                <a:cubicBezTo>
                  <a:pt x="1933" y="53"/>
                  <a:pt x="1933" y="53"/>
                  <a:pt x="1933" y="53"/>
                </a:cubicBezTo>
                <a:cubicBezTo>
                  <a:pt x="1933" y="51"/>
                  <a:pt x="1933" y="51"/>
                  <a:pt x="1933" y="51"/>
                </a:cubicBezTo>
                <a:cubicBezTo>
                  <a:pt x="1932" y="50"/>
                  <a:pt x="1932" y="50"/>
                  <a:pt x="1932" y="50"/>
                </a:cubicBezTo>
                <a:cubicBezTo>
                  <a:pt x="1930" y="48"/>
                  <a:pt x="1930" y="48"/>
                  <a:pt x="1930" y="48"/>
                </a:cubicBezTo>
                <a:cubicBezTo>
                  <a:pt x="1929" y="47"/>
                  <a:pt x="1929" y="47"/>
                  <a:pt x="1929" y="47"/>
                </a:cubicBezTo>
                <a:cubicBezTo>
                  <a:pt x="1927" y="47"/>
                  <a:pt x="1927" y="47"/>
                  <a:pt x="1927" y="47"/>
                </a:cubicBezTo>
                <a:cubicBezTo>
                  <a:pt x="1926" y="46"/>
                  <a:pt x="1926" y="46"/>
                  <a:pt x="1926" y="46"/>
                </a:cubicBezTo>
                <a:cubicBezTo>
                  <a:pt x="1928" y="46"/>
                  <a:pt x="1928" y="46"/>
                  <a:pt x="1928" y="46"/>
                </a:cubicBezTo>
                <a:cubicBezTo>
                  <a:pt x="1929" y="46"/>
                  <a:pt x="1929" y="46"/>
                  <a:pt x="1929" y="46"/>
                </a:cubicBezTo>
                <a:cubicBezTo>
                  <a:pt x="1931" y="46"/>
                  <a:pt x="1931" y="46"/>
                  <a:pt x="1931" y="46"/>
                </a:cubicBezTo>
                <a:cubicBezTo>
                  <a:pt x="1932" y="47"/>
                  <a:pt x="1932" y="47"/>
                  <a:pt x="1932" y="47"/>
                </a:cubicBezTo>
                <a:cubicBezTo>
                  <a:pt x="1932" y="48"/>
                  <a:pt x="1932" y="48"/>
                  <a:pt x="1932" y="48"/>
                </a:cubicBezTo>
                <a:cubicBezTo>
                  <a:pt x="1933" y="49"/>
                  <a:pt x="1933" y="49"/>
                  <a:pt x="1933" y="49"/>
                </a:cubicBezTo>
                <a:cubicBezTo>
                  <a:pt x="1934" y="48"/>
                  <a:pt x="1934" y="48"/>
                  <a:pt x="1934" y="48"/>
                </a:cubicBezTo>
                <a:cubicBezTo>
                  <a:pt x="1933" y="45"/>
                  <a:pt x="1933" y="45"/>
                  <a:pt x="1933" y="45"/>
                </a:cubicBezTo>
                <a:cubicBezTo>
                  <a:pt x="1931" y="42"/>
                  <a:pt x="1931" y="42"/>
                  <a:pt x="1931" y="42"/>
                </a:cubicBezTo>
                <a:cubicBezTo>
                  <a:pt x="1929" y="39"/>
                  <a:pt x="1929" y="39"/>
                  <a:pt x="1929" y="39"/>
                </a:cubicBezTo>
                <a:cubicBezTo>
                  <a:pt x="1929" y="38"/>
                  <a:pt x="1929" y="38"/>
                  <a:pt x="1929" y="38"/>
                </a:cubicBezTo>
                <a:cubicBezTo>
                  <a:pt x="1931" y="40"/>
                  <a:pt x="1931" y="40"/>
                  <a:pt x="1931" y="40"/>
                </a:cubicBezTo>
                <a:cubicBezTo>
                  <a:pt x="1931" y="41"/>
                  <a:pt x="1931" y="41"/>
                  <a:pt x="1931" y="41"/>
                </a:cubicBezTo>
                <a:cubicBezTo>
                  <a:pt x="1933" y="42"/>
                  <a:pt x="1933" y="42"/>
                  <a:pt x="1933" y="42"/>
                </a:cubicBezTo>
                <a:cubicBezTo>
                  <a:pt x="1935" y="42"/>
                  <a:pt x="1935" y="42"/>
                  <a:pt x="1935" y="42"/>
                </a:cubicBezTo>
                <a:cubicBezTo>
                  <a:pt x="1935" y="41"/>
                  <a:pt x="1935" y="41"/>
                  <a:pt x="1935" y="41"/>
                </a:cubicBezTo>
                <a:cubicBezTo>
                  <a:pt x="1935" y="40"/>
                  <a:pt x="1935" y="40"/>
                  <a:pt x="1935" y="40"/>
                </a:cubicBezTo>
                <a:cubicBezTo>
                  <a:pt x="1934" y="39"/>
                  <a:pt x="1934" y="39"/>
                  <a:pt x="1934" y="39"/>
                </a:cubicBezTo>
                <a:cubicBezTo>
                  <a:pt x="1934" y="38"/>
                  <a:pt x="1934" y="38"/>
                  <a:pt x="1934" y="38"/>
                </a:cubicBezTo>
                <a:cubicBezTo>
                  <a:pt x="1935" y="36"/>
                  <a:pt x="1935" y="36"/>
                  <a:pt x="1935" y="36"/>
                </a:cubicBezTo>
                <a:cubicBezTo>
                  <a:pt x="1935" y="34"/>
                  <a:pt x="1935" y="34"/>
                  <a:pt x="1935" y="34"/>
                </a:cubicBezTo>
                <a:cubicBezTo>
                  <a:pt x="1934" y="32"/>
                  <a:pt x="1934" y="32"/>
                  <a:pt x="1934" y="32"/>
                </a:cubicBezTo>
                <a:cubicBezTo>
                  <a:pt x="1932" y="29"/>
                  <a:pt x="1932" y="29"/>
                  <a:pt x="1932" y="29"/>
                </a:cubicBezTo>
                <a:cubicBezTo>
                  <a:pt x="1933" y="29"/>
                  <a:pt x="1933" y="29"/>
                  <a:pt x="1933" y="29"/>
                </a:cubicBezTo>
                <a:cubicBezTo>
                  <a:pt x="1935" y="31"/>
                  <a:pt x="1935" y="31"/>
                  <a:pt x="1935" y="31"/>
                </a:cubicBezTo>
                <a:cubicBezTo>
                  <a:pt x="1936" y="30"/>
                  <a:pt x="1936" y="30"/>
                  <a:pt x="1936" y="30"/>
                </a:cubicBezTo>
                <a:cubicBezTo>
                  <a:pt x="1937" y="28"/>
                  <a:pt x="1937" y="28"/>
                  <a:pt x="1937" y="28"/>
                </a:cubicBezTo>
                <a:cubicBezTo>
                  <a:pt x="1936" y="28"/>
                  <a:pt x="1936" y="28"/>
                  <a:pt x="1936" y="28"/>
                </a:cubicBezTo>
                <a:cubicBezTo>
                  <a:pt x="1935" y="28"/>
                  <a:pt x="1935" y="28"/>
                  <a:pt x="1935" y="28"/>
                </a:cubicBezTo>
                <a:cubicBezTo>
                  <a:pt x="1935" y="25"/>
                  <a:pt x="1935" y="25"/>
                  <a:pt x="1935" y="25"/>
                </a:cubicBezTo>
                <a:cubicBezTo>
                  <a:pt x="1936" y="25"/>
                  <a:pt x="1936" y="25"/>
                  <a:pt x="1936" y="25"/>
                </a:cubicBezTo>
                <a:cubicBezTo>
                  <a:pt x="1938" y="26"/>
                  <a:pt x="1938" y="26"/>
                  <a:pt x="1938" y="26"/>
                </a:cubicBezTo>
                <a:cubicBezTo>
                  <a:pt x="1941" y="27"/>
                  <a:pt x="1941" y="27"/>
                  <a:pt x="1941" y="27"/>
                </a:cubicBezTo>
                <a:cubicBezTo>
                  <a:pt x="1942" y="26"/>
                  <a:pt x="1942" y="26"/>
                  <a:pt x="1942" y="26"/>
                </a:cubicBezTo>
                <a:cubicBezTo>
                  <a:pt x="1940" y="25"/>
                  <a:pt x="1940" y="25"/>
                  <a:pt x="1940" y="25"/>
                </a:cubicBezTo>
                <a:cubicBezTo>
                  <a:pt x="1940" y="24"/>
                  <a:pt x="1940" y="24"/>
                  <a:pt x="1940" y="24"/>
                </a:cubicBezTo>
                <a:cubicBezTo>
                  <a:pt x="1942" y="24"/>
                  <a:pt x="1942" y="24"/>
                  <a:pt x="1942" y="24"/>
                </a:cubicBezTo>
                <a:cubicBezTo>
                  <a:pt x="1943" y="24"/>
                  <a:pt x="1943" y="24"/>
                  <a:pt x="1943" y="24"/>
                </a:cubicBezTo>
                <a:cubicBezTo>
                  <a:pt x="1944" y="23"/>
                  <a:pt x="1944" y="23"/>
                  <a:pt x="1944" y="23"/>
                </a:cubicBezTo>
                <a:cubicBezTo>
                  <a:pt x="1944" y="21"/>
                  <a:pt x="1944" y="21"/>
                  <a:pt x="1944" y="21"/>
                </a:cubicBezTo>
                <a:cubicBezTo>
                  <a:pt x="1944" y="20"/>
                  <a:pt x="1944" y="20"/>
                  <a:pt x="1944" y="20"/>
                </a:cubicBezTo>
                <a:cubicBezTo>
                  <a:pt x="1944" y="19"/>
                  <a:pt x="1944" y="19"/>
                  <a:pt x="1944" y="19"/>
                </a:cubicBezTo>
                <a:cubicBezTo>
                  <a:pt x="1947" y="18"/>
                  <a:pt x="1947" y="18"/>
                  <a:pt x="1947" y="18"/>
                </a:cubicBezTo>
                <a:cubicBezTo>
                  <a:pt x="1947" y="17"/>
                  <a:pt x="1947" y="17"/>
                  <a:pt x="1947" y="17"/>
                </a:cubicBezTo>
                <a:cubicBezTo>
                  <a:pt x="1945" y="16"/>
                  <a:pt x="1945" y="16"/>
                  <a:pt x="1945" y="16"/>
                </a:cubicBezTo>
                <a:cubicBezTo>
                  <a:pt x="1945" y="14"/>
                  <a:pt x="1945" y="14"/>
                  <a:pt x="1945" y="14"/>
                </a:cubicBezTo>
                <a:cubicBezTo>
                  <a:pt x="1946" y="12"/>
                  <a:pt x="1946" y="12"/>
                  <a:pt x="1946" y="12"/>
                </a:cubicBezTo>
                <a:cubicBezTo>
                  <a:pt x="1947" y="14"/>
                  <a:pt x="1947" y="14"/>
                  <a:pt x="1947" y="14"/>
                </a:cubicBezTo>
                <a:cubicBezTo>
                  <a:pt x="1948" y="13"/>
                  <a:pt x="1948" y="13"/>
                  <a:pt x="1948" y="13"/>
                </a:cubicBezTo>
                <a:cubicBezTo>
                  <a:pt x="1951" y="10"/>
                  <a:pt x="1951" y="10"/>
                  <a:pt x="1951" y="10"/>
                </a:cubicBezTo>
                <a:cubicBezTo>
                  <a:pt x="1951" y="7"/>
                  <a:pt x="1951" y="7"/>
                  <a:pt x="1951" y="7"/>
                </a:cubicBezTo>
                <a:cubicBezTo>
                  <a:pt x="1953" y="6"/>
                  <a:pt x="1953" y="6"/>
                  <a:pt x="1953" y="6"/>
                </a:cubicBezTo>
                <a:cubicBezTo>
                  <a:pt x="1953" y="4"/>
                  <a:pt x="1953" y="4"/>
                  <a:pt x="1953" y="4"/>
                </a:cubicBezTo>
                <a:cubicBezTo>
                  <a:pt x="1956" y="2"/>
                  <a:pt x="1956" y="2"/>
                  <a:pt x="1956" y="2"/>
                </a:cubicBezTo>
                <a:cubicBezTo>
                  <a:pt x="1957" y="0"/>
                  <a:pt x="1957" y="0"/>
                  <a:pt x="1957" y="0"/>
                </a:cubicBezTo>
                <a:cubicBezTo>
                  <a:pt x="1921" y="0"/>
                  <a:pt x="1921" y="0"/>
                  <a:pt x="1921" y="0"/>
                </a:cubicBezTo>
                <a:cubicBezTo>
                  <a:pt x="1921" y="1"/>
                  <a:pt x="1921" y="1"/>
                  <a:pt x="1921" y="1"/>
                </a:cubicBezTo>
                <a:cubicBezTo>
                  <a:pt x="1922" y="2"/>
                  <a:pt x="1922" y="2"/>
                  <a:pt x="1922" y="2"/>
                </a:cubicBezTo>
                <a:cubicBezTo>
                  <a:pt x="1923" y="2"/>
                  <a:pt x="1923" y="2"/>
                  <a:pt x="1923" y="2"/>
                </a:cubicBezTo>
                <a:cubicBezTo>
                  <a:pt x="1921" y="3"/>
                  <a:pt x="1921" y="3"/>
                  <a:pt x="1921" y="3"/>
                </a:cubicBezTo>
                <a:cubicBezTo>
                  <a:pt x="1918" y="3"/>
                  <a:pt x="1918" y="3"/>
                  <a:pt x="1918" y="3"/>
                </a:cubicBezTo>
                <a:cubicBezTo>
                  <a:pt x="1917" y="4"/>
                  <a:pt x="1917" y="4"/>
                  <a:pt x="1917" y="4"/>
                </a:cubicBezTo>
                <a:cubicBezTo>
                  <a:pt x="1917" y="7"/>
                  <a:pt x="1917" y="7"/>
                  <a:pt x="1917" y="7"/>
                </a:cubicBezTo>
                <a:cubicBezTo>
                  <a:pt x="1917" y="9"/>
                  <a:pt x="1917" y="9"/>
                  <a:pt x="1917" y="9"/>
                </a:cubicBezTo>
                <a:cubicBezTo>
                  <a:pt x="1918" y="9"/>
                  <a:pt x="1918" y="9"/>
                  <a:pt x="1918" y="9"/>
                </a:cubicBezTo>
                <a:cubicBezTo>
                  <a:pt x="1919" y="8"/>
                  <a:pt x="1919" y="8"/>
                  <a:pt x="1919" y="8"/>
                </a:cubicBezTo>
                <a:cubicBezTo>
                  <a:pt x="1920" y="9"/>
                  <a:pt x="1920" y="9"/>
                  <a:pt x="1920" y="9"/>
                </a:cubicBezTo>
                <a:cubicBezTo>
                  <a:pt x="1920" y="10"/>
                  <a:pt x="1920" y="10"/>
                  <a:pt x="1920" y="10"/>
                </a:cubicBezTo>
                <a:cubicBezTo>
                  <a:pt x="1920" y="12"/>
                  <a:pt x="1920" y="12"/>
                  <a:pt x="1920" y="12"/>
                </a:cubicBezTo>
                <a:cubicBezTo>
                  <a:pt x="1919" y="13"/>
                  <a:pt x="1919" y="13"/>
                  <a:pt x="1919" y="13"/>
                </a:cubicBezTo>
                <a:cubicBezTo>
                  <a:pt x="1917" y="12"/>
                  <a:pt x="1917" y="12"/>
                  <a:pt x="1917" y="12"/>
                </a:cubicBezTo>
                <a:cubicBezTo>
                  <a:pt x="1915" y="12"/>
                  <a:pt x="1915" y="12"/>
                  <a:pt x="1915" y="12"/>
                </a:cubicBezTo>
                <a:cubicBezTo>
                  <a:pt x="1913" y="13"/>
                  <a:pt x="1913" y="13"/>
                  <a:pt x="1913" y="13"/>
                </a:cubicBezTo>
                <a:cubicBezTo>
                  <a:pt x="1912" y="14"/>
                  <a:pt x="1912" y="14"/>
                  <a:pt x="1912" y="14"/>
                </a:cubicBezTo>
                <a:cubicBezTo>
                  <a:pt x="1912" y="16"/>
                  <a:pt x="1912" y="16"/>
                  <a:pt x="1912" y="16"/>
                </a:cubicBezTo>
                <a:cubicBezTo>
                  <a:pt x="1911" y="18"/>
                  <a:pt x="1911" y="18"/>
                  <a:pt x="1911" y="18"/>
                </a:cubicBezTo>
                <a:cubicBezTo>
                  <a:pt x="1910" y="19"/>
                  <a:pt x="1910" y="19"/>
                  <a:pt x="1910" y="19"/>
                </a:cubicBezTo>
                <a:cubicBezTo>
                  <a:pt x="1908" y="18"/>
                  <a:pt x="1908" y="18"/>
                  <a:pt x="1908" y="18"/>
                </a:cubicBezTo>
                <a:cubicBezTo>
                  <a:pt x="1907" y="17"/>
                  <a:pt x="1907" y="17"/>
                  <a:pt x="1907" y="17"/>
                </a:cubicBezTo>
                <a:cubicBezTo>
                  <a:pt x="1907" y="16"/>
                  <a:pt x="1907" y="16"/>
                  <a:pt x="1907" y="16"/>
                </a:cubicBezTo>
                <a:cubicBezTo>
                  <a:pt x="1906" y="16"/>
                  <a:pt x="1906" y="16"/>
                  <a:pt x="1906" y="16"/>
                </a:cubicBezTo>
                <a:cubicBezTo>
                  <a:pt x="1905" y="19"/>
                  <a:pt x="1905" y="19"/>
                  <a:pt x="1905" y="19"/>
                </a:cubicBezTo>
                <a:cubicBezTo>
                  <a:pt x="1906" y="21"/>
                  <a:pt x="1906" y="21"/>
                  <a:pt x="1906" y="21"/>
                </a:cubicBezTo>
                <a:cubicBezTo>
                  <a:pt x="1907" y="22"/>
                  <a:pt x="1907" y="22"/>
                  <a:pt x="1907" y="22"/>
                </a:cubicBezTo>
                <a:cubicBezTo>
                  <a:pt x="1909" y="22"/>
                  <a:pt x="1909" y="22"/>
                  <a:pt x="1909" y="22"/>
                </a:cubicBezTo>
                <a:cubicBezTo>
                  <a:pt x="1909" y="22"/>
                  <a:pt x="1909" y="22"/>
                  <a:pt x="1909" y="22"/>
                </a:cubicBezTo>
                <a:cubicBezTo>
                  <a:pt x="1910" y="23"/>
                  <a:pt x="1910" y="23"/>
                  <a:pt x="1910" y="23"/>
                </a:cubicBezTo>
                <a:cubicBezTo>
                  <a:pt x="1909" y="26"/>
                  <a:pt x="1909" y="26"/>
                  <a:pt x="1909" y="26"/>
                </a:cubicBezTo>
                <a:cubicBezTo>
                  <a:pt x="1909" y="27"/>
                  <a:pt x="1909" y="27"/>
                  <a:pt x="1909" y="27"/>
                </a:cubicBezTo>
                <a:cubicBezTo>
                  <a:pt x="1910" y="27"/>
                  <a:pt x="1910" y="27"/>
                  <a:pt x="1910" y="27"/>
                </a:cubicBezTo>
                <a:cubicBezTo>
                  <a:pt x="1911" y="26"/>
                  <a:pt x="1911" y="26"/>
                  <a:pt x="1911" y="26"/>
                </a:cubicBezTo>
                <a:cubicBezTo>
                  <a:pt x="1912" y="26"/>
                  <a:pt x="1912" y="26"/>
                  <a:pt x="1912" y="26"/>
                </a:cubicBezTo>
                <a:cubicBezTo>
                  <a:pt x="1913" y="27"/>
                  <a:pt x="1913" y="27"/>
                  <a:pt x="1913" y="27"/>
                </a:cubicBezTo>
                <a:cubicBezTo>
                  <a:pt x="1915" y="27"/>
                  <a:pt x="1915" y="27"/>
                  <a:pt x="1915" y="27"/>
                </a:cubicBezTo>
                <a:cubicBezTo>
                  <a:pt x="1916" y="26"/>
                  <a:pt x="1916" y="26"/>
                  <a:pt x="1916" y="26"/>
                </a:cubicBezTo>
                <a:cubicBezTo>
                  <a:pt x="1917" y="26"/>
                  <a:pt x="1917" y="26"/>
                  <a:pt x="1917" y="26"/>
                </a:cubicBezTo>
                <a:cubicBezTo>
                  <a:pt x="1916" y="28"/>
                  <a:pt x="1916" y="28"/>
                  <a:pt x="1916" y="28"/>
                </a:cubicBezTo>
                <a:cubicBezTo>
                  <a:pt x="1914" y="28"/>
                  <a:pt x="1914" y="28"/>
                  <a:pt x="1914" y="28"/>
                </a:cubicBezTo>
                <a:cubicBezTo>
                  <a:pt x="1912" y="28"/>
                  <a:pt x="1912" y="28"/>
                  <a:pt x="1912" y="28"/>
                </a:cubicBezTo>
                <a:cubicBezTo>
                  <a:pt x="1911" y="29"/>
                  <a:pt x="1911" y="29"/>
                  <a:pt x="1911" y="29"/>
                </a:cubicBezTo>
                <a:cubicBezTo>
                  <a:pt x="1910" y="29"/>
                  <a:pt x="1910" y="29"/>
                  <a:pt x="1910" y="29"/>
                </a:cubicBezTo>
                <a:cubicBezTo>
                  <a:pt x="1909" y="30"/>
                  <a:pt x="1909" y="30"/>
                  <a:pt x="1909" y="30"/>
                </a:cubicBezTo>
                <a:cubicBezTo>
                  <a:pt x="1910" y="32"/>
                  <a:pt x="1910" y="32"/>
                  <a:pt x="1910" y="32"/>
                </a:cubicBezTo>
                <a:cubicBezTo>
                  <a:pt x="1911" y="33"/>
                  <a:pt x="1911" y="33"/>
                  <a:pt x="1911" y="33"/>
                </a:cubicBezTo>
                <a:cubicBezTo>
                  <a:pt x="1913" y="33"/>
                  <a:pt x="1913" y="33"/>
                  <a:pt x="1913" y="33"/>
                </a:cubicBezTo>
                <a:cubicBezTo>
                  <a:pt x="1914" y="33"/>
                  <a:pt x="1914" y="33"/>
                  <a:pt x="1914" y="33"/>
                </a:cubicBezTo>
                <a:cubicBezTo>
                  <a:pt x="1915" y="33"/>
                  <a:pt x="1915" y="33"/>
                  <a:pt x="1915" y="33"/>
                </a:cubicBezTo>
                <a:cubicBezTo>
                  <a:pt x="1914" y="34"/>
                  <a:pt x="1914" y="34"/>
                  <a:pt x="1914" y="34"/>
                </a:cubicBezTo>
                <a:cubicBezTo>
                  <a:pt x="1912" y="35"/>
                  <a:pt x="1912" y="35"/>
                  <a:pt x="1912" y="35"/>
                </a:cubicBezTo>
                <a:cubicBezTo>
                  <a:pt x="1910" y="35"/>
                  <a:pt x="1910" y="35"/>
                  <a:pt x="1910" y="35"/>
                </a:cubicBezTo>
                <a:cubicBezTo>
                  <a:pt x="1908" y="36"/>
                  <a:pt x="1908" y="36"/>
                  <a:pt x="1908" y="36"/>
                </a:cubicBezTo>
                <a:cubicBezTo>
                  <a:pt x="1908" y="37"/>
                  <a:pt x="1908" y="37"/>
                  <a:pt x="1908" y="37"/>
                </a:cubicBezTo>
                <a:cubicBezTo>
                  <a:pt x="1909" y="38"/>
                  <a:pt x="1909" y="38"/>
                  <a:pt x="1909" y="38"/>
                </a:cubicBezTo>
                <a:cubicBezTo>
                  <a:pt x="1911" y="37"/>
                  <a:pt x="1911" y="37"/>
                  <a:pt x="1911" y="37"/>
                </a:cubicBezTo>
                <a:cubicBezTo>
                  <a:pt x="1913" y="37"/>
                  <a:pt x="1913" y="37"/>
                  <a:pt x="1913" y="37"/>
                </a:cubicBezTo>
                <a:cubicBezTo>
                  <a:pt x="1913" y="38"/>
                  <a:pt x="1913" y="38"/>
                  <a:pt x="1913" y="38"/>
                </a:cubicBezTo>
                <a:cubicBezTo>
                  <a:pt x="1912" y="39"/>
                  <a:pt x="1912" y="39"/>
                  <a:pt x="1912" y="39"/>
                </a:cubicBezTo>
                <a:cubicBezTo>
                  <a:pt x="1910" y="39"/>
                  <a:pt x="1910" y="39"/>
                  <a:pt x="1910" y="39"/>
                </a:cubicBezTo>
                <a:cubicBezTo>
                  <a:pt x="1910" y="40"/>
                  <a:pt x="1910" y="40"/>
                  <a:pt x="1910" y="40"/>
                </a:cubicBezTo>
                <a:cubicBezTo>
                  <a:pt x="1911" y="40"/>
                  <a:pt x="1911" y="40"/>
                  <a:pt x="1911" y="40"/>
                </a:cubicBezTo>
                <a:cubicBezTo>
                  <a:pt x="1913" y="41"/>
                  <a:pt x="1913" y="41"/>
                  <a:pt x="1913" y="41"/>
                </a:cubicBezTo>
                <a:cubicBezTo>
                  <a:pt x="1916" y="43"/>
                  <a:pt x="1916" y="43"/>
                  <a:pt x="1916" y="43"/>
                </a:cubicBezTo>
                <a:cubicBezTo>
                  <a:pt x="1917" y="43"/>
                  <a:pt x="1917" y="43"/>
                  <a:pt x="1917" y="43"/>
                </a:cubicBezTo>
                <a:cubicBezTo>
                  <a:pt x="1917" y="44"/>
                  <a:pt x="1917" y="44"/>
                  <a:pt x="1917" y="44"/>
                </a:cubicBezTo>
                <a:cubicBezTo>
                  <a:pt x="1918" y="45"/>
                  <a:pt x="1918" y="45"/>
                  <a:pt x="1918" y="45"/>
                </a:cubicBezTo>
                <a:cubicBezTo>
                  <a:pt x="1916" y="44"/>
                  <a:pt x="1916" y="44"/>
                  <a:pt x="1916" y="44"/>
                </a:cubicBezTo>
                <a:cubicBezTo>
                  <a:pt x="1914" y="43"/>
                  <a:pt x="1914" y="43"/>
                  <a:pt x="1914" y="43"/>
                </a:cubicBezTo>
                <a:cubicBezTo>
                  <a:pt x="1912" y="43"/>
                  <a:pt x="1912" y="43"/>
                  <a:pt x="1912" y="43"/>
                </a:cubicBezTo>
                <a:cubicBezTo>
                  <a:pt x="1911" y="42"/>
                  <a:pt x="1911" y="42"/>
                  <a:pt x="1911" y="42"/>
                </a:cubicBezTo>
                <a:cubicBezTo>
                  <a:pt x="1909" y="41"/>
                  <a:pt x="1909" y="41"/>
                  <a:pt x="1909" y="41"/>
                </a:cubicBezTo>
                <a:cubicBezTo>
                  <a:pt x="1908" y="43"/>
                  <a:pt x="1908" y="43"/>
                  <a:pt x="1908" y="43"/>
                </a:cubicBezTo>
                <a:cubicBezTo>
                  <a:pt x="1908" y="44"/>
                  <a:pt x="1908" y="44"/>
                  <a:pt x="1908" y="44"/>
                </a:cubicBezTo>
                <a:cubicBezTo>
                  <a:pt x="1907" y="45"/>
                  <a:pt x="1907" y="45"/>
                  <a:pt x="1907" y="45"/>
                </a:cubicBezTo>
                <a:cubicBezTo>
                  <a:pt x="1907" y="46"/>
                  <a:pt x="1907" y="46"/>
                  <a:pt x="1907" y="46"/>
                </a:cubicBezTo>
                <a:cubicBezTo>
                  <a:pt x="1908" y="47"/>
                  <a:pt x="1908" y="47"/>
                  <a:pt x="1908" y="47"/>
                </a:cubicBezTo>
                <a:cubicBezTo>
                  <a:pt x="1907" y="48"/>
                  <a:pt x="1907" y="48"/>
                  <a:pt x="1907" y="48"/>
                </a:cubicBezTo>
                <a:cubicBezTo>
                  <a:pt x="1906" y="48"/>
                  <a:pt x="1906" y="48"/>
                  <a:pt x="1906" y="48"/>
                </a:cubicBezTo>
                <a:cubicBezTo>
                  <a:pt x="1905" y="48"/>
                  <a:pt x="1905" y="48"/>
                  <a:pt x="1905" y="48"/>
                </a:cubicBezTo>
                <a:cubicBezTo>
                  <a:pt x="1904" y="49"/>
                  <a:pt x="1904" y="49"/>
                  <a:pt x="1904" y="49"/>
                </a:cubicBezTo>
                <a:cubicBezTo>
                  <a:pt x="1904" y="51"/>
                  <a:pt x="1904" y="51"/>
                  <a:pt x="1904" y="51"/>
                </a:cubicBezTo>
                <a:cubicBezTo>
                  <a:pt x="1904" y="52"/>
                  <a:pt x="1904" y="52"/>
                  <a:pt x="1904" y="52"/>
                </a:cubicBezTo>
                <a:cubicBezTo>
                  <a:pt x="1903" y="52"/>
                  <a:pt x="1903" y="52"/>
                  <a:pt x="1903" y="52"/>
                </a:cubicBezTo>
                <a:cubicBezTo>
                  <a:pt x="1902" y="53"/>
                  <a:pt x="1902" y="53"/>
                  <a:pt x="1902" y="53"/>
                </a:cubicBezTo>
                <a:cubicBezTo>
                  <a:pt x="1902" y="53"/>
                  <a:pt x="1902" y="53"/>
                  <a:pt x="1902" y="53"/>
                </a:cubicBezTo>
                <a:cubicBezTo>
                  <a:pt x="1904" y="56"/>
                  <a:pt x="1904" y="56"/>
                  <a:pt x="1904" y="56"/>
                </a:cubicBezTo>
                <a:lnTo>
                  <a:pt x="1906" y="57"/>
                </a:lnTo>
                <a:close/>
                <a:moveTo>
                  <a:pt x="3235" y="1496"/>
                </a:moveTo>
                <a:cubicBezTo>
                  <a:pt x="3235" y="1495"/>
                  <a:pt x="3235" y="1495"/>
                  <a:pt x="3235" y="1495"/>
                </a:cubicBezTo>
                <a:cubicBezTo>
                  <a:pt x="3236" y="1495"/>
                  <a:pt x="3236" y="1495"/>
                  <a:pt x="3236" y="1495"/>
                </a:cubicBezTo>
                <a:cubicBezTo>
                  <a:pt x="3235" y="1494"/>
                  <a:pt x="3235" y="1494"/>
                  <a:pt x="3235" y="1494"/>
                </a:cubicBezTo>
                <a:cubicBezTo>
                  <a:pt x="3235" y="1492"/>
                  <a:pt x="3235" y="1492"/>
                  <a:pt x="3235" y="1492"/>
                </a:cubicBezTo>
                <a:cubicBezTo>
                  <a:pt x="3234" y="1495"/>
                  <a:pt x="3234" y="1495"/>
                  <a:pt x="3234" y="1495"/>
                </a:cubicBezTo>
                <a:cubicBezTo>
                  <a:pt x="3235" y="1496"/>
                  <a:pt x="3235" y="1496"/>
                  <a:pt x="3235" y="1496"/>
                </a:cubicBezTo>
                <a:close/>
                <a:moveTo>
                  <a:pt x="576" y="50"/>
                </a:moveTo>
                <a:cubicBezTo>
                  <a:pt x="577" y="50"/>
                  <a:pt x="577" y="50"/>
                  <a:pt x="577" y="50"/>
                </a:cubicBezTo>
                <a:cubicBezTo>
                  <a:pt x="577" y="51"/>
                  <a:pt x="577" y="51"/>
                  <a:pt x="577" y="51"/>
                </a:cubicBezTo>
                <a:cubicBezTo>
                  <a:pt x="576" y="52"/>
                  <a:pt x="576" y="52"/>
                  <a:pt x="576" y="52"/>
                </a:cubicBezTo>
                <a:cubicBezTo>
                  <a:pt x="578" y="56"/>
                  <a:pt x="578" y="56"/>
                  <a:pt x="578" y="56"/>
                </a:cubicBezTo>
                <a:cubicBezTo>
                  <a:pt x="579" y="57"/>
                  <a:pt x="579" y="57"/>
                  <a:pt x="579" y="57"/>
                </a:cubicBezTo>
                <a:cubicBezTo>
                  <a:pt x="579" y="58"/>
                  <a:pt x="579" y="58"/>
                  <a:pt x="579" y="58"/>
                </a:cubicBezTo>
                <a:cubicBezTo>
                  <a:pt x="582" y="60"/>
                  <a:pt x="582" y="60"/>
                  <a:pt x="582" y="60"/>
                </a:cubicBezTo>
                <a:cubicBezTo>
                  <a:pt x="583" y="61"/>
                  <a:pt x="583" y="61"/>
                  <a:pt x="583" y="61"/>
                </a:cubicBezTo>
                <a:cubicBezTo>
                  <a:pt x="585" y="61"/>
                  <a:pt x="585" y="61"/>
                  <a:pt x="585" y="61"/>
                </a:cubicBezTo>
                <a:cubicBezTo>
                  <a:pt x="586" y="62"/>
                  <a:pt x="586" y="62"/>
                  <a:pt x="586" y="62"/>
                </a:cubicBezTo>
                <a:cubicBezTo>
                  <a:pt x="587" y="62"/>
                  <a:pt x="587" y="62"/>
                  <a:pt x="587" y="62"/>
                </a:cubicBezTo>
                <a:cubicBezTo>
                  <a:pt x="589" y="61"/>
                  <a:pt x="589" y="61"/>
                  <a:pt x="589" y="61"/>
                </a:cubicBezTo>
                <a:cubicBezTo>
                  <a:pt x="591" y="61"/>
                  <a:pt x="591" y="61"/>
                  <a:pt x="591" y="61"/>
                </a:cubicBezTo>
                <a:cubicBezTo>
                  <a:pt x="592" y="63"/>
                  <a:pt x="592" y="63"/>
                  <a:pt x="592" y="63"/>
                </a:cubicBezTo>
                <a:cubicBezTo>
                  <a:pt x="594" y="63"/>
                  <a:pt x="594" y="63"/>
                  <a:pt x="594" y="63"/>
                </a:cubicBezTo>
                <a:cubicBezTo>
                  <a:pt x="596" y="65"/>
                  <a:pt x="596" y="65"/>
                  <a:pt x="596" y="65"/>
                </a:cubicBezTo>
                <a:cubicBezTo>
                  <a:pt x="597" y="65"/>
                  <a:pt x="597" y="65"/>
                  <a:pt x="597" y="65"/>
                </a:cubicBezTo>
                <a:cubicBezTo>
                  <a:pt x="597" y="66"/>
                  <a:pt x="597" y="66"/>
                  <a:pt x="597" y="66"/>
                </a:cubicBezTo>
                <a:cubicBezTo>
                  <a:pt x="595" y="67"/>
                  <a:pt x="595" y="67"/>
                  <a:pt x="595" y="67"/>
                </a:cubicBezTo>
                <a:cubicBezTo>
                  <a:pt x="595" y="68"/>
                  <a:pt x="595" y="68"/>
                  <a:pt x="595" y="68"/>
                </a:cubicBezTo>
                <a:cubicBezTo>
                  <a:pt x="594" y="69"/>
                  <a:pt x="594" y="69"/>
                  <a:pt x="594" y="69"/>
                </a:cubicBezTo>
                <a:cubicBezTo>
                  <a:pt x="594" y="70"/>
                  <a:pt x="594" y="70"/>
                  <a:pt x="594" y="70"/>
                </a:cubicBezTo>
                <a:cubicBezTo>
                  <a:pt x="594" y="72"/>
                  <a:pt x="594" y="72"/>
                  <a:pt x="594" y="72"/>
                </a:cubicBezTo>
                <a:cubicBezTo>
                  <a:pt x="591" y="73"/>
                  <a:pt x="591" y="73"/>
                  <a:pt x="591" y="73"/>
                </a:cubicBezTo>
                <a:cubicBezTo>
                  <a:pt x="591" y="74"/>
                  <a:pt x="591" y="74"/>
                  <a:pt x="591" y="74"/>
                </a:cubicBezTo>
                <a:cubicBezTo>
                  <a:pt x="590" y="75"/>
                  <a:pt x="590" y="75"/>
                  <a:pt x="590" y="75"/>
                </a:cubicBezTo>
                <a:cubicBezTo>
                  <a:pt x="592" y="76"/>
                  <a:pt x="592" y="76"/>
                  <a:pt x="592" y="76"/>
                </a:cubicBezTo>
                <a:cubicBezTo>
                  <a:pt x="592" y="79"/>
                  <a:pt x="592" y="79"/>
                  <a:pt x="592" y="79"/>
                </a:cubicBezTo>
                <a:cubicBezTo>
                  <a:pt x="593" y="81"/>
                  <a:pt x="593" y="81"/>
                  <a:pt x="593" y="81"/>
                </a:cubicBezTo>
                <a:cubicBezTo>
                  <a:pt x="593" y="82"/>
                  <a:pt x="593" y="82"/>
                  <a:pt x="593" y="82"/>
                </a:cubicBezTo>
                <a:cubicBezTo>
                  <a:pt x="591" y="83"/>
                  <a:pt x="591" y="83"/>
                  <a:pt x="591" y="83"/>
                </a:cubicBezTo>
                <a:cubicBezTo>
                  <a:pt x="591" y="84"/>
                  <a:pt x="591" y="84"/>
                  <a:pt x="591" y="84"/>
                </a:cubicBezTo>
                <a:cubicBezTo>
                  <a:pt x="595" y="84"/>
                  <a:pt x="595" y="84"/>
                  <a:pt x="595" y="84"/>
                </a:cubicBezTo>
                <a:cubicBezTo>
                  <a:pt x="596" y="84"/>
                  <a:pt x="596" y="84"/>
                  <a:pt x="596" y="84"/>
                </a:cubicBezTo>
                <a:cubicBezTo>
                  <a:pt x="597" y="84"/>
                  <a:pt x="597" y="84"/>
                  <a:pt x="597" y="84"/>
                </a:cubicBezTo>
                <a:cubicBezTo>
                  <a:pt x="597" y="85"/>
                  <a:pt x="597" y="85"/>
                  <a:pt x="597" y="85"/>
                </a:cubicBezTo>
                <a:cubicBezTo>
                  <a:pt x="598" y="84"/>
                  <a:pt x="598" y="84"/>
                  <a:pt x="598" y="84"/>
                </a:cubicBezTo>
                <a:cubicBezTo>
                  <a:pt x="599" y="83"/>
                  <a:pt x="599" y="83"/>
                  <a:pt x="599" y="83"/>
                </a:cubicBezTo>
                <a:cubicBezTo>
                  <a:pt x="600" y="84"/>
                  <a:pt x="600" y="84"/>
                  <a:pt x="600" y="84"/>
                </a:cubicBezTo>
                <a:cubicBezTo>
                  <a:pt x="603" y="84"/>
                  <a:pt x="603" y="84"/>
                  <a:pt x="603" y="84"/>
                </a:cubicBezTo>
                <a:cubicBezTo>
                  <a:pt x="606" y="85"/>
                  <a:pt x="606" y="85"/>
                  <a:pt x="606" y="85"/>
                </a:cubicBezTo>
                <a:cubicBezTo>
                  <a:pt x="607" y="84"/>
                  <a:pt x="607" y="84"/>
                  <a:pt x="607" y="84"/>
                </a:cubicBezTo>
                <a:cubicBezTo>
                  <a:pt x="610" y="84"/>
                  <a:pt x="610" y="84"/>
                  <a:pt x="610" y="84"/>
                </a:cubicBezTo>
                <a:cubicBezTo>
                  <a:pt x="610" y="85"/>
                  <a:pt x="610" y="85"/>
                  <a:pt x="610" y="85"/>
                </a:cubicBezTo>
                <a:cubicBezTo>
                  <a:pt x="611" y="85"/>
                  <a:pt x="611" y="85"/>
                  <a:pt x="611" y="85"/>
                </a:cubicBezTo>
                <a:cubicBezTo>
                  <a:pt x="612" y="85"/>
                  <a:pt x="612" y="85"/>
                  <a:pt x="612" y="85"/>
                </a:cubicBezTo>
                <a:cubicBezTo>
                  <a:pt x="613" y="84"/>
                  <a:pt x="613" y="84"/>
                  <a:pt x="613" y="84"/>
                </a:cubicBezTo>
                <a:cubicBezTo>
                  <a:pt x="614" y="85"/>
                  <a:pt x="614" y="85"/>
                  <a:pt x="614" y="85"/>
                </a:cubicBezTo>
                <a:cubicBezTo>
                  <a:pt x="614" y="86"/>
                  <a:pt x="614" y="86"/>
                  <a:pt x="614" y="86"/>
                </a:cubicBezTo>
                <a:cubicBezTo>
                  <a:pt x="615" y="86"/>
                  <a:pt x="615" y="86"/>
                  <a:pt x="615" y="86"/>
                </a:cubicBezTo>
                <a:cubicBezTo>
                  <a:pt x="616" y="85"/>
                  <a:pt x="616" y="85"/>
                  <a:pt x="616" y="85"/>
                </a:cubicBezTo>
                <a:cubicBezTo>
                  <a:pt x="617" y="86"/>
                  <a:pt x="617" y="86"/>
                  <a:pt x="617" y="86"/>
                </a:cubicBezTo>
                <a:cubicBezTo>
                  <a:pt x="617" y="87"/>
                  <a:pt x="617" y="87"/>
                  <a:pt x="617" y="87"/>
                </a:cubicBezTo>
                <a:cubicBezTo>
                  <a:pt x="618" y="87"/>
                  <a:pt x="618" y="87"/>
                  <a:pt x="618" y="87"/>
                </a:cubicBezTo>
                <a:cubicBezTo>
                  <a:pt x="619" y="86"/>
                  <a:pt x="619" y="86"/>
                  <a:pt x="619" y="86"/>
                </a:cubicBezTo>
                <a:cubicBezTo>
                  <a:pt x="622" y="86"/>
                  <a:pt x="622" y="86"/>
                  <a:pt x="622" y="86"/>
                </a:cubicBezTo>
                <a:cubicBezTo>
                  <a:pt x="623" y="85"/>
                  <a:pt x="623" y="85"/>
                  <a:pt x="623" y="85"/>
                </a:cubicBezTo>
                <a:cubicBezTo>
                  <a:pt x="625" y="84"/>
                  <a:pt x="625" y="84"/>
                  <a:pt x="625" y="84"/>
                </a:cubicBezTo>
                <a:cubicBezTo>
                  <a:pt x="626" y="84"/>
                  <a:pt x="626" y="84"/>
                  <a:pt x="626" y="84"/>
                </a:cubicBezTo>
                <a:cubicBezTo>
                  <a:pt x="628" y="82"/>
                  <a:pt x="628" y="82"/>
                  <a:pt x="628" y="82"/>
                </a:cubicBezTo>
                <a:cubicBezTo>
                  <a:pt x="630" y="81"/>
                  <a:pt x="630" y="81"/>
                  <a:pt x="630" y="81"/>
                </a:cubicBezTo>
                <a:cubicBezTo>
                  <a:pt x="632" y="81"/>
                  <a:pt x="632" y="81"/>
                  <a:pt x="632" y="81"/>
                </a:cubicBezTo>
                <a:cubicBezTo>
                  <a:pt x="633" y="80"/>
                  <a:pt x="633" y="80"/>
                  <a:pt x="633" y="80"/>
                </a:cubicBezTo>
                <a:cubicBezTo>
                  <a:pt x="634" y="80"/>
                  <a:pt x="634" y="80"/>
                  <a:pt x="634" y="80"/>
                </a:cubicBezTo>
                <a:cubicBezTo>
                  <a:pt x="636" y="80"/>
                  <a:pt x="636" y="80"/>
                  <a:pt x="636" y="80"/>
                </a:cubicBezTo>
                <a:cubicBezTo>
                  <a:pt x="637" y="80"/>
                  <a:pt x="637" y="80"/>
                  <a:pt x="637" y="80"/>
                </a:cubicBezTo>
                <a:cubicBezTo>
                  <a:pt x="639" y="81"/>
                  <a:pt x="639" y="81"/>
                  <a:pt x="639" y="81"/>
                </a:cubicBezTo>
                <a:cubicBezTo>
                  <a:pt x="643" y="81"/>
                  <a:pt x="643" y="81"/>
                  <a:pt x="643" y="81"/>
                </a:cubicBezTo>
                <a:cubicBezTo>
                  <a:pt x="647" y="78"/>
                  <a:pt x="647" y="78"/>
                  <a:pt x="647" y="78"/>
                </a:cubicBezTo>
                <a:cubicBezTo>
                  <a:pt x="647" y="77"/>
                  <a:pt x="647" y="77"/>
                  <a:pt x="647" y="77"/>
                </a:cubicBezTo>
                <a:cubicBezTo>
                  <a:pt x="648" y="77"/>
                  <a:pt x="648" y="77"/>
                  <a:pt x="648" y="77"/>
                </a:cubicBezTo>
                <a:cubicBezTo>
                  <a:pt x="649" y="78"/>
                  <a:pt x="649" y="78"/>
                  <a:pt x="649" y="78"/>
                </a:cubicBezTo>
                <a:cubicBezTo>
                  <a:pt x="649" y="77"/>
                  <a:pt x="649" y="77"/>
                  <a:pt x="649" y="77"/>
                </a:cubicBezTo>
                <a:cubicBezTo>
                  <a:pt x="651" y="76"/>
                  <a:pt x="651" y="76"/>
                  <a:pt x="651" y="76"/>
                </a:cubicBezTo>
                <a:cubicBezTo>
                  <a:pt x="651" y="74"/>
                  <a:pt x="651" y="74"/>
                  <a:pt x="651" y="74"/>
                </a:cubicBezTo>
                <a:cubicBezTo>
                  <a:pt x="651" y="74"/>
                  <a:pt x="651" y="74"/>
                  <a:pt x="651" y="74"/>
                </a:cubicBezTo>
                <a:cubicBezTo>
                  <a:pt x="652" y="74"/>
                  <a:pt x="652" y="74"/>
                  <a:pt x="652" y="74"/>
                </a:cubicBezTo>
                <a:cubicBezTo>
                  <a:pt x="653" y="74"/>
                  <a:pt x="653" y="74"/>
                  <a:pt x="653" y="74"/>
                </a:cubicBezTo>
                <a:cubicBezTo>
                  <a:pt x="654" y="73"/>
                  <a:pt x="654" y="73"/>
                  <a:pt x="654" y="73"/>
                </a:cubicBezTo>
                <a:cubicBezTo>
                  <a:pt x="654" y="72"/>
                  <a:pt x="654" y="72"/>
                  <a:pt x="654" y="72"/>
                </a:cubicBezTo>
                <a:cubicBezTo>
                  <a:pt x="655" y="72"/>
                  <a:pt x="655" y="72"/>
                  <a:pt x="655" y="72"/>
                </a:cubicBezTo>
                <a:cubicBezTo>
                  <a:pt x="656" y="72"/>
                  <a:pt x="656" y="72"/>
                  <a:pt x="656" y="72"/>
                </a:cubicBezTo>
                <a:cubicBezTo>
                  <a:pt x="656" y="73"/>
                  <a:pt x="656" y="73"/>
                  <a:pt x="656" y="73"/>
                </a:cubicBezTo>
                <a:cubicBezTo>
                  <a:pt x="656" y="74"/>
                  <a:pt x="656" y="74"/>
                  <a:pt x="656" y="74"/>
                </a:cubicBezTo>
                <a:cubicBezTo>
                  <a:pt x="657" y="75"/>
                  <a:pt x="657" y="75"/>
                  <a:pt x="657" y="75"/>
                </a:cubicBezTo>
                <a:cubicBezTo>
                  <a:pt x="655" y="76"/>
                  <a:pt x="655" y="76"/>
                  <a:pt x="655" y="76"/>
                </a:cubicBezTo>
                <a:cubicBezTo>
                  <a:pt x="655" y="77"/>
                  <a:pt x="655" y="77"/>
                  <a:pt x="655" y="77"/>
                </a:cubicBezTo>
                <a:cubicBezTo>
                  <a:pt x="655" y="78"/>
                  <a:pt x="655" y="78"/>
                  <a:pt x="655" y="78"/>
                </a:cubicBezTo>
                <a:cubicBezTo>
                  <a:pt x="654" y="79"/>
                  <a:pt x="654" y="79"/>
                  <a:pt x="654" y="79"/>
                </a:cubicBezTo>
                <a:cubicBezTo>
                  <a:pt x="654" y="80"/>
                  <a:pt x="654" y="80"/>
                  <a:pt x="654" y="80"/>
                </a:cubicBezTo>
                <a:cubicBezTo>
                  <a:pt x="655" y="80"/>
                  <a:pt x="655" y="80"/>
                  <a:pt x="655" y="80"/>
                </a:cubicBezTo>
                <a:cubicBezTo>
                  <a:pt x="657" y="81"/>
                  <a:pt x="657" y="81"/>
                  <a:pt x="657" y="81"/>
                </a:cubicBezTo>
                <a:cubicBezTo>
                  <a:pt x="657" y="81"/>
                  <a:pt x="657" y="81"/>
                  <a:pt x="657" y="81"/>
                </a:cubicBezTo>
                <a:cubicBezTo>
                  <a:pt x="659" y="81"/>
                  <a:pt x="659" y="81"/>
                  <a:pt x="659" y="81"/>
                </a:cubicBezTo>
                <a:cubicBezTo>
                  <a:pt x="660" y="81"/>
                  <a:pt x="660" y="81"/>
                  <a:pt x="660" y="81"/>
                </a:cubicBezTo>
                <a:cubicBezTo>
                  <a:pt x="661" y="83"/>
                  <a:pt x="661" y="83"/>
                  <a:pt x="661" y="83"/>
                </a:cubicBezTo>
                <a:cubicBezTo>
                  <a:pt x="662" y="84"/>
                  <a:pt x="662" y="84"/>
                  <a:pt x="662" y="84"/>
                </a:cubicBezTo>
                <a:cubicBezTo>
                  <a:pt x="662" y="83"/>
                  <a:pt x="662" y="83"/>
                  <a:pt x="662" y="83"/>
                </a:cubicBezTo>
                <a:cubicBezTo>
                  <a:pt x="662" y="83"/>
                  <a:pt x="662" y="83"/>
                  <a:pt x="662" y="83"/>
                </a:cubicBezTo>
                <a:cubicBezTo>
                  <a:pt x="663" y="83"/>
                  <a:pt x="663" y="83"/>
                  <a:pt x="663" y="83"/>
                </a:cubicBezTo>
                <a:cubicBezTo>
                  <a:pt x="664" y="84"/>
                  <a:pt x="664" y="84"/>
                  <a:pt x="664" y="84"/>
                </a:cubicBezTo>
                <a:cubicBezTo>
                  <a:pt x="662" y="86"/>
                  <a:pt x="662" y="86"/>
                  <a:pt x="662" y="86"/>
                </a:cubicBezTo>
                <a:cubicBezTo>
                  <a:pt x="661" y="86"/>
                  <a:pt x="661" y="86"/>
                  <a:pt x="661" y="86"/>
                </a:cubicBezTo>
                <a:cubicBezTo>
                  <a:pt x="660" y="87"/>
                  <a:pt x="660" y="87"/>
                  <a:pt x="660" y="87"/>
                </a:cubicBezTo>
                <a:cubicBezTo>
                  <a:pt x="660" y="88"/>
                  <a:pt x="660" y="88"/>
                  <a:pt x="660" y="88"/>
                </a:cubicBezTo>
                <a:cubicBezTo>
                  <a:pt x="661" y="88"/>
                  <a:pt x="661" y="88"/>
                  <a:pt x="661" y="88"/>
                </a:cubicBezTo>
                <a:cubicBezTo>
                  <a:pt x="662" y="88"/>
                  <a:pt x="662" y="88"/>
                  <a:pt x="662" y="88"/>
                </a:cubicBezTo>
                <a:cubicBezTo>
                  <a:pt x="664" y="90"/>
                  <a:pt x="664" y="90"/>
                  <a:pt x="664" y="90"/>
                </a:cubicBezTo>
                <a:cubicBezTo>
                  <a:pt x="665" y="89"/>
                  <a:pt x="665" y="89"/>
                  <a:pt x="665" y="89"/>
                </a:cubicBezTo>
                <a:cubicBezTo>
                  <a:pt x="667" y="87"/>
                  <a:pt x="667" y="87"/>
                  <a:pt x="667" y="87"/>
                </a:cubicBezTo>
                <a:cubicBezTo>
                  <a:pt x="667" y="87"/>
                  <a:pt x="667" y="87"/>
                  <a:pt x="667" y="87"/>
                </a:cubicBezTo>
                <a:cubicBezTo>
                  <a:pt x="667" y="89"/>
                  <a:pt x="667" y="89"/>
                  <a:pt x="667" y="89"/>
                </a:cubicBezTo>
                <a:cubicBezTo>
                  <a:pt x="668" y="91"/>
                  <a:pt x="668" y="91"/>
                  <a:pt x="668" y="91"/>
                </a:cubicBezTo>
                <a:cubicBezTo>
                  <a:pt x="669" y="91"/>
                  <a:pt x="669" y="91"/>
                  <a:pt x="669" y="91"/>
                </a:cubicBezTo>
                <a:cubicBezTo>
                  <a:pt x="670" y="90"/>
                  <a:pt x="670" y="90"/>
                  <a:pt x="670" y="90"/>
                </a:cubicBezTo>
                <a:cubicBezTo>
                  <a:pt x="672" y="91"/>
                  <a:pt x="672" y="91"/>
                  <a:pt x="672" y="91"/>
                </a:cubicBezTo>
                <a:cubicBezTo>
                  <a:pt x="673" y="92"/>
                  <a:pt x="673" y="92"/>
                  <a:pt x="673" y="92"/>
                </a:cubicBezTo>
                <a:cubicBezTo>
                  <a:pt x="674" y="92"/>
                  <a:pt x="674" y="92"/>
                  <a:pt x="674" y="92"/>
                </a:cubicBezTo>
                <a:cubicBezTo>
                  <a:pt x="675" y="93"/>
                  <a:pt x="675" y="93"/>
                  <a:pt x="675" y="93"/>
                </a:cubicBezTo>
                <a:cubicBezTo>
                  <a:pt x="676" y="93"/>
                  <a:pt x="676" y="93"/>
                  <a:pt x="676" y="93"/>
                </a:cubicBezTo>
                <a:cubicBezTo>
                  <a:pt x="676" y="92"/>
                  <a:pt x="676" y="92"/>
                  <a:pt x="676" y="92"/>
                </a:cubicBezTo>
                <a:cubicBezTo>
                  <a:pt x="677" y="92"/>
                  <a:pt x="677" y="92"/>
                  <a:pt x="677" y="92"/>
                </a:cubicBezTo>
                <a:cubicBezTo>
                  <a:pt x="678" y="91"/>
                  <a:pt x="678" y="91"/>
                  <a:pt x="678" y="91"/>
                </a:cubicBezTo>
                <a:cubicBezTo>
                  <a:pt x="679" y="92"/>
                  <a:pt x="679" y="92"/>
                  <a:pt x="679" y="92"/>
                </a:cubicBezTo>
                <a:cubicBezTo>
                  <a:pt x="679" y="93"/>
                  <a:pt x="679" y="93"/>
                  <a:pt x="679" y="93"/>
                </a:cubicBezTo>
                <a:cubicBezTo>
                  <a:pt x="680" y="93"/>
                  <a:pt x="680" y="93"/>
                  <a:pt x="680" y="93"/>
                </a:cubicBezTo>
                <a:cubicBezTo>
                  <a:pt x="681" y="93"/>
                  <a:pt x="681" y="93"/>
                  <a:pt x="681" y="93"/>
                </a:cubicBezTo>
                <a:cubicBezTo>
                  <a:pt x="682" y="92"/>
                  <a:pt x="682" y="92"/>
                  <a:pt x="682" y="92"/>
                </a:cubicBezTo>
                <a:cubicBezTo>
                  <a:pt x="683" y="92"/>
                  <a:pt x="683" y="92"/>
                  <a:pt x="683" y="92"/>
                </a:cubicBezTo>
                <a:cubicBezTo>
                  <a:pt x="683" y="93"/>
                  <a:pt x="683" y="93"/>
                  <a:pt x="683" y="93"/>
                </a:cubicBezTo>
                <a:cubicBezTo>
                  <a:pt x="684" y="93"/>
                  <a:pt x="684" y="93"/>
                  <a:pt x="684" y="93"/>
                </a:cubicBezTo>
                <a:cubicBezTo>
                  <a:pt x="685" y="92"/>
                  <a:pt x="685" y="92"/>
                  <a:pt x="685" y="92"/>
                </a:cubicBezTo>
                <a:cubicBezTo>
                  <a:pt x="685" y="92"/>
                  <a:pt x="685" y="92"/>
                  <a:pt x="685" y="92"/>
                </a:cubicBezTo>
                <a:cubicBezTo>
                  <a:pt x="686" y="91"/>
                  <a:pt x="686" y="91"/>
                  <a:pt x="686" y="91"/>
                </a:cubicBezTo>
                <a:cubicBezTo>
                  <a:pt x="688" y="91"/>
                  <a:pt x="688" y="91"/>
                  <a:pt x="688" y="91"/>
                </a:cubicBezTo>
                <a:cubicBezTo>
                  <a:pt x="688" y="92"/>
                  <a:pt x="688" y="92"/>
                  <a:pt x="688" y="92"/>
                </a:cubicBezTo>
                <a:cubicBezTo>
                  <a:pt x="689" y="92"/>
                  <a:pt x="689" y="92"/>
                  <a:pt x="689" y="92"/>
                </a:cubicBezTo>
                <a:cubicBezTo>
                  <a:pt x="690" y="92"/>
                  <a:pt x="690" y="92"/>
                  <a:pt x="690" y="92"/>
                </a:cubicBezTo>
                <a:cubicBezTo>
                  <a:pt x="690" y="91"/>
                  <a:pt x="690" y="91"/>
                  <a:pt x="690" y="91"/>
                </a:cubicBezTo>
                <a:cubicBezTo>
                  <a:pt x="690" y="90"/>
                  <a:pt x="690" y="90"/>
                  <a:pt x="690" y="90"/>
                </a:cubicBezTo>
                <a:cubicBezTo>
                  <a:pt x="691" y="88"/>
                  <a:pt x="691" y="88"/>
                  <a:pt x="691" y="88"/>
                </a:cubicBezTo>
                <a:cubicBezTo>
                  <a:pt x="691" y="88"/>
                  <a:pt x="691" y="88"/>
                  <a:pt x="691" y="88"/>
                </a:cubicBezTo>
                <a:cubicBezTo>
                  <a:pt x="692" y="86"/>
                  <a:pt x="692" y="86"/>
                  <a:pt x="692" y="86"/>
                </a:cubicBezTo>
                <a:cubicBezTo>
                  <a:pt x="692" y="85"/>
                  <a:pt x="692" y="85"/>
                  <a:pt x="692" y="85"/>
                </a:cubicBezTo>
                <a:cubicBezTo>
                  <a:pt x="690" y="85"/>
                  <a:pt x="690" y="85"/>
                  <a:pt x="690" y="85"/>
                </a:cubicBezTo>
                <a:cubicBezTo>
                  <a:pt x="690" y="84"/>
                  <a:pt x="690" y="84"/>
                  <a:pt x="690" y="84"/>
                </a:cubicBezTo>
                <a:cubicBezTo>
                  <a:pt x="690" y="82"/>
                  <a:pt x="690" y="82"/>
                  <a:pt x="690" y="82"/>
                </a:cubicBezTo>
                <a:cubicBezTo>
                  <a:pt x="692" y="82"/>
                  <a:pt x="692" y="82"/>
                  <a:pt x="692" y="82"/>
                </a:cubicBezTo>
                <a:cubicBezTo>
                  <a:pt x="692" y="80"/>
                  <a:pt x="692" y="80"/>
                  <a:pt x="692" y="80"/>
                </a:cubicBezTo>
                <a:cubicBezTo>
                  <a:pt x="690" y="79"/>
                  <a:pt x="690" y="79"/>
                  <a:pt x="690" y="79"/>
                </a:cubicBezTo>
                <a:cubicBezTo>
                  <a:pt x="689" y="79"/>
                  <a:pt x="689" y="79"/>
                  <a:pt x="689" y="79"/>
                </a:cubicBezTo>
                <a:cubicBezTo>
                  <a:pt x="689" y="81"/>
                  <a:pt x="689" y="81"/>
                  <a:pt x="689" y="81"/>
                </a:cubicBezTo>
                <a:cubicBezTo>
                  <a:pt x="688" y="81"/>
                  <a:pt x="688" y="81"/>
                  <a:pt x="688" y="81"/>
                </a:cubicBezTo>
                <a:cubicBezTo>
                  <a:pt x="687" y="81"/>
                  <a:pt x="687" y="81"/>
                  <a:pt x="687" y="81"/>
                </a:cubicBezTo>
                <a:cubicBezTo>
                  <a:pt x="684" y="80"/>
                  <a:pt x="684" y="80"/>
                  <a:pt x="684" y="80"/>
                </a:cubicBezTo>
                <a:cubicBezTo>
                  <a:pt x="682" y="83"/>
                  <a:pt x="682" y="83"/>
                  <a:pt x="682" y="83"/>
                </a:cubicBezTo>
                <a:cubicBezTo>
                  <a:pt x="680" y="84"/>
                  <a:pt x="680" y="84"/>
                  <a:pt x="680" y="84"/>
                </a:cubicBezTo>
                <a:cubicBezTo>
                  <a:pt x="680" y="83"/>
                  <a:pt x="680" y="83"/>
                  <a:pt x="680" y="83"/>
                </a:cubicBezTo>
                <a:cubicBezTo>
                  <a:pt x="682" y="82"/>
                  <a:pt x="682" y="82"/>
                  <a:pt x="682" y="82"/>
                </a:cubicBezTo>
                <a:cubicBezTo>
                  <a:pt x="683" y="81"/>
                  <a:pt x="683" y="81"/>
                  <a:pt x="683" y="81"/>
                </a:cubicBezTo>
                <a:cubicBezTo>
                  <a:pt x="683" y="78"/>
                  <a:pt x="683" y="78"/>
                  <a:pt x="683" y="78"/>
                </a:cubicBezTo>
                <a:cubicBezTo>
                  <a:pt x="682" y="80"/>
                  <a:pt x="682" y="80"/>
                  <a:pt x="682" y="80"/>
                </a:cubicBezTo>
                <a:cubicBezTo>
                  <a:pt x="682" y="79"/>
                  <a:pt x="682" y="79"/>
                  <a:pt x="682" y="79"/>
                </a:cubicBezTo>
                <a:cubicBezTo>
                  <a:pt x="681" y="78"/>
                  <a:pt x="681" y="78"/>
                  <a:pt x="681" y="78"/>
                </a:cubicBezTo>
                <a:cubicBezTo>
                  <a:pt x="683" y="76"/>
                  <a:pt x="683" y="76"/>
                  <a:pt x="683" y="76"/>
                </a:cubicBezTo>
                <a:cubicBezTo>
                  <a:pt x="682" y="74"/>
                  <a:pt x="682" y="74"/>
                  <a:pt x="682" y="74"/>
                </a:cubicBezTo>
                <a:cubicBezTo>
                  <a:pt x="683" y="72"/>
                  <a:pt x="683" y="72"/>
                  <a:pt x="683" y="72"/>
                </a:cubicBezTo>
                <a:cubicBezTo>
                  <a:pt x="684" y="72"/>
                  <a:pt x="684" y="72"/>
                  <a:pt x="684" y="72"/>
                </a:cubicBezTo>
                <a:cubicBezTo>
                  <a:pt x="684" y="73"/>
                  <a:pt x="684" y="73"/>
                  <a:pt x="684" y="73"/>
                </a:cubicBezTo>
                <a:cubicBezTo>
                  <a:pt x="685" y="76"/>
                  <a:pt x="685" y="76"/>
                  <a:pt x="685" y="76"/>
                </a:cubicBezTo>
                <a:cubicBezTo>
                  <a:pt x="686" y="78"/>
                  <a:pt x="686" y="78"/>
                  <a:pt x="686" y="78"/>
                </a:cubicBezTo>
                <a:cubicBezTo>
                  <a:pt x="687" y="77"/>
                  <a:pt x="687" y="77"/>
                  <a:pt x="687" y="77"/>
                </a:cubicBezTo>
                <a:cubicBezTo>
                  <a:pt x="689" y="77"/>
                  <a:pt x="689" y="77"/>
                  <a:pt x="689" y="77"/>
                </a:cubicBezTo>
                <a:cubicBezTo>
                  <a:pt x="690" y="75"/>
                  <a:pt x="690" y="75"/>
                  <a:pt x="690" y="75"/>
                </a:cubicBezTo>
                <a:cubicBezTo>
                  <a:pt x="689" y="74"/>
                  <a:pt x="689" y="74"/>
                  <a:pt x="689" y="74"/>
                </a:cubicBezTo>
                <a:cubicBezTo>
                  <a:pt x="689" y="73"/>
                  <a:pt x="689" y="73"/>
                  <a:pt x="689" y="73"/>
                </a:cubicBezTo>
                <a:cubicBezTo>
                  <a:pt x="691" y="73"/>
                  <a:pt x="691" y="73"/>
                  <a:pt x="691" y="73"/>
                </a:cubicBezTo>
                <a:cubicBezTo>
                  <a:pt x="691" y="74"/>
                  <a:pt x="691" y="74"/>
                  <a:pt x="691" y="74"/>
                </a:cubicBezTo>
                <a:cubicBezTo>
                  <a:pt x="692" y="73"/>
                  <a:pt x="692" y="73"/>
                  <a:pt x="692" y="73"/>
                </a:cubicBezTo>
                <a:cubicBezTo>
                  <a:pt x="694" y="72"/>
                  <a:pt x="694" y="72"/>
                  <a:pt x="694" y="72"/>
                </a:cubicBezTo>
                <a:cubicBezTo>
                  <a:pt x="695" y="70"/>
                  <a:pt x="695" y="70"/>
                  <a:pt x="695" y="70"/>
                </a:cubicBezTo>
                <a:cubicBezTo>
                  <a:pt x="695" y="72"/>
                  <a:pt x="695" y="72"/>
                  <a:pt x="695" y="72"/>
                </a:cubicBezTo>
                <a:cubicBezTo>
                  <a:pt x="696" y="72"/>
                  <a:pt x="696" y="72"/>
                  <a:pt x="696" y="72"/>
                </a:cubicBezTo>
                <a:cubicBezTo>
                  <a:pt x="697" y="70"/>
                  <a:pt x="697" y="70"/>
                  <a:pt x="697" y="70"/>
                </a:cubicBezTo>
                <a:cubicBezTo>
                  <a:pt x="696" y="73"/>
                  <a:pt x="696" y="73"/>
                  <a:pt x="696" y="73"/>
                </a:cubicBezTo>
                <a:cubicBezTo>
                  <a:pt x="696" y="76"/>
                  <a:pt x="696" y="76"/>
                  <a:pt x="696" y="76"/>
                </a:cubicBezTo>
                <a:cubicBezTo>
                  <a:pt x="697" y="75"/>
                  <a:pt x="697" y="75"/>
                  <a:pt x="697" y="75"/>
                </a:cubicBezTo>
                <a:cubicBezTo>
                  <a:pt x="698" y="76"/>
                  <a:pt x="698" y="76"/>
                  <a:pt x="698" y="76"/>
                </a:cubicBezTo>
                <a:cubicBezTo>
                  <a:pt x="697" y="77"/>
                  <a:pt x="697" y="77"/>
                  <a:pt x="697" y="77"/>
                </a:cubicBezTo>
                <a:cubicBezTo>
                  <a:pt x="698" y="77"/>
                  <a:pt x="698" y="77"/>
                  <a:pt x="698" y="77"/>
                </a:cubicBezTo>
                <a:cubicBezTo>
                  <a:pt x="699" y="75"/>
                  <a:pt x="699" y="75"/>
                  <a:pt x="699" y="75"/>
                </a:cubicBezTo>
                <a:cubicBezTo>
                  <a:pt x="700" y="75"/>
                  <a:pt x="700" y="75"/>
                  <a:pt x="700" y="75"/>
                </a:cubicBezTo>
                <a:cubicBezTo>
                  <a:pt x="701" y="72"/>
                  <a:pt x="701" y="72"/>
                  <a:pt x="701" y="72"/>
                </a:cubicBezTo>
                <a:cubicBezTo>
                  <a:pt x="703" y="71"/>
                  <a:pt x="703" y="71"/>
                  <a:pt x="703" y="71"/>
                </a:cubicBezTo>
                <a:cubicBezTo>
                  <a:pt x="702" y="73"/>
                  <a:pt x="702" y="73"/>
                  <a:pt x="702" y="73"/>
                </a:cubicBezTo>
                <a:cubicBezTo>
                  <a:pt x="701" y="75"/>
                  <a:pt x="701" y="75"/>
                  <a:pt x="701" y="75"/>
                </a:cubicBezTo>
                <a:cubicBezTo>
                  <a:pt x="701" y="78"/>
                  <a:pt x="701" y="78"/>
                  <a:pt x="701" y="78"/>
                </a:cubicBezTo>
                <a:cubicBezTo>
                  <a:pt x="703" y="78"/>
                  <a:pt x="703" y="78"/>
                  <a:pt x="703" y="78"/>
                </a:cubicBezTo>
                <a:cubicBezTo>
                  <a:pt x="704" y="79"/>
                  <a:pt x="704" y="79"/>
                  <a:pt x="704" y="79"/>
                </a:cubicBezTo>
                <a:cubicBezTo>
                  <a:pt x="705" y="78"/>
                  <a:pt x="705" y="78"/>
                  <a:pt x="705" y="78"/>
                </a:cubicBezTo>
                <a:cubicBezTo>
                  <a:pt x="707" y="76"/>
                  <a:pt x="707" y="76"/>
                  <a:pt x="707" y="76"/>
                </a:cubicBezTo>
                <a:cubicBezTo>
                  <a:pt x="708" y="73"/>
                  <a:pt x="708" y="73"/>
                  <a:pt x="708" y="73"/>
                </a:cubicBezTo>
                <a:cubicBezTo>
                  <a:pt x="709" y="71"/>
                  <a:pt x="709" y="71"/>
                  <a:pt x="709" y="71"/>
                </a:cubicBezTo>
                <a:cubicBezTo>
                  <a:pt x="708" y="69"/>
                  <a:pt x="708" y="69"/>
                  <a:pt x="708" y="69"/>
                </a:cubicBezTo>
                <a:cubicBezTo>
                  <a:pt x="709" y="68"/>
                  <a:pt x="709" y="68"/>
                  <a:pt x="709" y="68"/>
                </a:cubicBezTo>
                <a:cubicBezTo>
                  <a:pt x="709" y="67"/>
                  <a:pt x="709" y="67"/>
                  <a:pt x="709" y="67"/>
                </a:cubicBezTo>
                <a:cubicBezTo>
                  <a:pt x="707" y="67"/>
                  <a:pt x="707" y="67"/>
                  <a:pt x="707" y="67"/>
                </a:cubicBezTo>
                <a:cubicBezTo>
                  <a:pt x="706" y="66"/>
                  <a:pt x="706" y="66"/>
                  <a:pt x="706" y="66"/>
                </a:cubicBezTo>
                <a:cubicBezTo>
                  <a:pt x="705" y="67"/>
                  <a:pt x="705" y="67"/>
                  <a:pt x="705" y="67"/>
                </a:cubicBezTo>
                <a:cubicBezTo>
                  <a:pt x="705" y="65"/>
                  <a:pt x="705" y="65"/>
                  <a:pt x="705" y="65"/>
                </a:cubicBezTo>
                <a:cubicBezTo>
                  <a:pt x="706" y="64"/>
                  <a:pt x="706" y="64"/>
                  <a:pt x="706" y="64"/>
                </a:cubicBezTo>
                <a:cubicBezTo>
                  <a:pt x="705" y="63"/>
                  <a:pt x="705" y="63"/>
                  <a:pt x="705" y="63"/>
                </a:cubicBezTo>
                <a:cubicBezTo>
                  <a:pt x="703" y="64"/>
                  <a:pt x="703" y="64"/>
                  <a:pt x="703" y="64"/>
                </a:cubicBezTo>
                <a:cubicBezTo>
                  <a:pt x="703" y="63"/>
                  <a:pt x="703" y="63"/>
                  <a:pt x="703" y="63"/>
                </a:cubicBezTo>
                <a:cubicBezTo>
                  <a:pt x="701" y="61"/>
                  <a:pt x="701" y="61"/>
                  <a:pt x="701" y="61"/>
                </a:cubicBezTo>
                <a:cubicBezTo>
                  <a:pt x="701" y="60"/>
                  <a:pt x="701" y="60"/>
                  <a:pt x="701" y="60"/>
                </a:cubicBezTo>
                <a:cubicBezTo>
                  <a:pt x="700" y="57"/>
                  <a:pt x="700" y="57"/>
                  <a:pt x="700" y="57"/>
                </a:cubicBezTo>
                <a:cubicBezTo>
                  <a:pt x="700" y="54"/>
                  <a:pt x="700" y="54"/>
                  <a:pt x="700" y="54"/>
                </a:cubicBezTo>
                <a:cubicBezTo>
                  <a:pt x="701" y="52"/>
                  <a:pt x="701" y="52"/>
                  <a:pt x="701" y="52"/>
                </a:cubicBezTo>
                <a:cubicBezTo>
                  <a:pt x="700" y="49"/>
                  <a:pt x="700" y="49"/>
                  <a:pt x="700" y="49"/>
                </a:cubicBezTo>
                <a:cubicBezTo>
                  <a:pt x="699" y="51"/>
                  <a:pt x="699" y="51"/>
                  <a:pt x="699" y="51"/>
                </a:cubicBezTo>
                <a:cubicBezTo>
                  <a:pt x="699" y="53"/>
                  <a:pt x="699" y="53"/>
                  <a:pt x="699" y="53"/>
                </a:cubicBezTo>
                <a:cubicBezTo>
                  <a:pt x="697" y="51"/>
                  <a:pt x="697" y="51"/>
                  <a:pt x="697" y="51"/>
                </a:cubicBezTo>
                <a:cubicBezTo>
                  <a:pt x="695" y="50"/>
                  <a:pt x="695" y="50"/>
                  <a:pt x="695" y="50"/>
                </a:cubicBezTo>
                <a:cubicBezTo>
                  <a:pt x="694" y="46"/>
                  <a:pt x="694" y="46"/>
                  <a:pt x="694" y="46"/>
                </a:cubicBezTo>
                <a:cubicBezTo>
                  <a:pt x="693" y="45"/>
                  <a:pt x="693" y="45"/>
                  <a:pt x="693" y="45"/>
                </a:cubicBezTo>
                <a:cubicBezTo>
                  <a:pt x="693" y="42"/>
                  <a:pt x="693" y="42"/>
                  <a:pt x="693" y="42"/>
                </a:cubicBezTo>
                <a:cubicBezTo>
                  <a:pt x="691" y="40"/>
                  <a:pt x="691" y="40"/>
                  <a:pt x="691" y="40"/>
                </a:cubicBezTo>
                <a:cubicBezTo>
                  <a:pt x="691" y="38"/>
                  <a:pt x="691" y="38"/>
                  <a:pt x="691" y="38"/>
                </a:cubicBezTo>
                <a:cubicBezTo>
                  <a:pt x="691" y="37"/>
                  <a:pt x="691" y="37"/>
                  <a:pt x="691" y="37"/>
                </a:cubicBezTo>
                <a:cubicBezTo>
                  <a:pt x="691" y="35"/>
                  <a:pt x="691" y="35"/>
                  <a:pt x="691" y="35"/>
                </a:cubicBezTo>
                <a:cubicBezTo>
                  <a:pt x="693" y="35"/>
                  <a:pt x="693" y="35"/>
                  <a:pt x="693" y="35"/>
                </a:cubicBezTo>
                <a:cubicBezTo>
                  <a:pt x="693" y="33"/>
                  <a:pt x="693" y="33"/>
                  <a:pt x="693" y="33"/>
                </a:cubicBezTo>
                <a:cubicBezTo>
                  <a:pt x="695" y="33"/>
                  <a:pt x="695" y="33"/>
                  <a:pt x="695" y="33"/>
                </a:cubicBezTo>
                <a:cubicBezTo>
                  <a:pt x="695" y="34"/>
                  <a:pt x="695" y="34"/>
                  <a:pt x="695" y="34"/>
                </a:cubicBezTo>
                <a:cubicBezTo>
                  <a:pt x="696" y="33"/>
                  <a:pt x="696" y="33"/>
                  <a:pt x="696" y="33"/>
                </a:cubicBezTo>
                <a:cubicBezTo>
                  <a:pt x="696" y="31"/>
                  <a:pt x="696" y="31"/>
                  <a:pt x="696" y="31"/>
                </a:cubicBezTo>
                <a:cubicBezTo>
                  <a:pt x="698" y="27"/>
                  <a:pt x="698" y="27"/>
                  <a:pt x="698" y="27"/>
                </a:cubicBezTo>
                <a:cubicBezTo>
                  <a:pt x="698" y="24"/>
                  <a:pt x="698" y="24"/>
                  <a:pt x="698" y="24"/>
                </a:cubicBezTo>
                <a:cubicBezTo>
                  <a:pt x="699" y="23"/>
                  <a:pt x="699" y="23"/>
                  <a:pt x="699" y="23"/>
                </a:cubicBezTo>
                <a:cubicBezTo>
                  <a:pt x="697" y="20"/>
                  <a:pt x="697" y="20"/>
                  <a:pt x="697" y="20"/>
                </a:cubicBezTo>
                <a:cubicBezTo>
                  <a:pt x="698" y="18"/>
                  <a:pt x="698" y="18"/>
                  <a:pt x="698" y="18"/>
                </a:cubicBezTo>
                <a:cubicBezTo>
                  <a:pt x="699" y="18"/>
                  <a:pt x="699" y="18"/>
                  <a:pt x="699" y="18"/>
                </a:cubicBezTo>
                <a:cubicBezTo>
                  <a:pt x="699" y="15"/>
                  <a:pt x="699" y="15"/>
                  <a:pt x="699" y="15"/>
                </a:cubicBezTo>
                <a:cubicBezTo>
                  <a:pt x="701" y="12"/>
                  <a:pt x="701" y="12"/>
                  <a:pt x="701" y="12"/>
                </a:cubicBezTo>
                <a:cubicBezTo>
                  <a:pt x="702" y="10"/>
                  <a:pt x="702" y="10"/>
                  <a:pt x="702" y="10"/>
                </a:cubicBezTo>
                <a:cubicBezTo>
                  <a:pt x="703" y="9"/>
                  <a:pt x="703" y="9"/>
                  <a:pt x="703" y="9"/>
                </a:cubicBezTo>
                <a:cubicBezTo>
                  <a:pt x="703" y="5"/>
                  <a:pt x="703" y="5"/>
                  <a:pt x="703" y="5"/>
                </a:cubicBezTo>
                <a:cubicBezTo>
                  <a:pt x="704" y="4"/>
                  <a:pt x="704" y="4"/>
                  <a:pt x="704" y="4"/>
                </a:cubicBezTo>
                <a:cubicBezTo>
                  <a:pt x="704" y="3"/>
                  <a:pt x="704" y="3"/>
                  <a:pt x="704" y="3"/>
                </a:cubicBezTo>
                <a:cubicBezTo>
                  <a:pt x="706" y="0"/>
                  <a:pt x="706" y="0"/>
                  <a:pt x="706" y="0"/>
                </a:cubicBezTo>
                <a:cubicBezTo>
                  <a:pt x="683" y="0"/>
                  <a:pt x="683" y="0"/>
                  <a:pt x="683" y="0"/>
                </a:cubicBezTo>
                <a:cubicBezTo>
                  <a:pt x="683" y="3"/>
                  <a:pt x="683" y="3"/>
                  <a:pt x="683" y="3"/>
                </a:cubicBezTo>
                <a:cubicBezTo>
                  <a:pt x="682" y="4"/>
                  <a:pt x="682" y="4"/>
                  <a:pt x="682" y="4"/>
                </a:cubicBezTo>
                <a:cubicBezTo>
                  <a:pt x="681" y="4"/>
                  <a:pt x="681" y="4"/>
                  <a:pt x="681" y="4"/>
                </a:cubicBezTo>
                <a:cubicBezTo>
                  <a:pt x="679" y="7"/>
                  <a:pt x="679" y="7"/>
                  <a:pt x="679" y="7"/>
                </a:cubicBezTo>
                <a:cubicBezTo>
                  <a:pt x="680" y="8"/>
                  <a:pt x="680" y="8"/>
                  <a:pt x="680" y="8"/>
                </a:cubicBezTo>
                <a:cubicBezTo>
                  <a:pt x="680" y="10"/>
                  <a:pt x="680" y="10"/>
                  <a:pt x="680" y="10"/>
                </a:cubicBezTo>
                <a:cubicBezTo>
                  <a:pt x="679" y="12"/>
                  <a:pt x="679" y="12"/>
                  <a:pt x="679" y="12"/>
                </a:cubicBezTo>
                <a:cubicBezTo>
                  <a:pt x="678" y="14"/>
                  <a:pt x="678" y="14"/>
                  <a:pt x="678" y="14"/>
                </a:cubicBezTo>
                <a:cubicBezTo>
                  <a:pt x="679" y="15"/>
                  <a:pt x="679" y="15"/>
                  <a:pt x="679" y="15"/>
                </a:cubicBezTo>
                <a:cubicBezTo>
                  <a:pt x="679" y="17"/>
                  <a:pt x="679" y="17"/>
                  <a:pt x="679" y="17"/>
                </a:cubicBezTo>
                <a:cubicBezTo>
                  <a:pt x="676" y="17"/>
                  <a:pt x="676" y="17"/>
                  <a:pt x="676" y="17"/>
                </a:cubicBezTo>
                <a:cubicBezTo>
                  <a:pt x="677" y="18"/>
                  <a:pt x="677" y="18"/>
                  <a:pt x="677" y="18"/>
                </a:cubicBezTo>
                <a:cubicBezTo>
                  <a:pt x="679" y="19"/>
                  <a:pt x="679" y="19"/>
                  <a:pt x="679" y="19"/>
                </a:cubicBezTo>
                <a:cubicBezTo>
                  <a:pt x="679" y="20"/>
                  <a:pt x="679" y="20"/>
                  <a:pt x="679" y="20"/>
                </a:cubicBezTo>
                <a:cubicBezTo>
                  <a:pt x="678" y="20"/>
                  <a:pt x="678" y="20"/>
                  <a:pt x="678" y="20"/>
                </a:cubicBezTo>
                <a:cubicBezTo>
                  <a:pt x="676" y="20"/>
                  <a:pt x="676" y="20"/>
                  <a:pt x="676" y="20"/>
                </a:cubicBezTo>
                <a:cubicBezTo>
                  <a:pt x="675" y="21"/>
                  <a:pt x="675" y="21"/>
                  <a:pt x="675" y="21"/>
                </a:cubicBezTo>
                <a:cubicBezTo>
                  <a:pt x="674" y="21"/>
                  <a:pt x="674" y="21"/>
                  <a:pt x="674" y="21"/>
                </a:cubicBezTo>
                <a:cubicBezTo>
                  <a:pt x="673" y="22"/>
                  <a:pt x="673" y="22"/>
                  <a:pt x="673" y="22"/>
                </a:cubicBezTo>
                <a:cubicBezTo>
                  <a:pt x="673" y="24"/>
                  <a:pt x="673" y="24"/>
                  <a:pt x="673" y="24"/>
                </a:cubicBezTo>
                <a:cubicBezTo>
                  <a:pt x="672" y="24"/>
                  <a:pt x="672" y="24"/>
                  <a:pt x="672" y="24"/>
                </a:cubicBezTo>
                <a:cubicBezTo>
                  <a:pt x="671" y="24"/>
                  <a:pt x="671" y="24"/>
                  <a:pt x="671" y="24"/>
                </a:cubicBezTo>
                <a:cubicBezTo>
                  <a:pt x="670" y="22"/>
                  <a:pt x="670" y="22"/>
                  <a:pt x="670" y="22"/>
                </a:cubicBezTo>
                <a:cubicBezTo>
                  <a:pt x="671" y="20"/>
                  <a:pt x="671" y="20"/>
                  <a:pt x="671" y="20"/>
                </a:cubicBezTo>
                <a:cubicBezTo>
                  <a:pt x="670" y="19"/>
                  <a:pt x="670" y="19"/>
                  <a:pt x="670" y="19"/>
                </a:cubicBezTo>
                <a:cubicBezTo>
                  <a:pt x="670" y="16"/>
                  <a:pt x="670" y="16"/>
                  <a:pt x="670" y="16"/>
                </a:cubicBezTo>
                <a:cubicBezTo>
                  <a:pt x="671" y="13"/>
                  <a:pt x="671" y="13"/>
                  <a:pt x="671" y="13"/>
                </a:cubicBezTo>
                <a:cubicBezTo>
                  <a:pt x="672" y="10"/>
                  <a:pt x="672" y="10"/>
                  <a:pt x="672" y="10"/>
                </a:cubicBezTo>
                <a:cubicBezTo>
                  <a:pt x="673" y="9"/>
                  <a:pt x="673" y="9"/>
                  <a:pt x="673" y="9"/>
                </a:cubicBezTo>
                <a:cubicBezTo>
                  <a:pt x="673" y="7"/>
                  <a:pt x="673" y="7"/>
                  <a:pt x="673" y="7"/>
                </a:cubicBezTo>
                <a:cubicBezTo>
                  <a:pt x="674" y="6"/>
                  <a:pt x="674" y="6"/>
                  <a:pt x="674" y="6"/>
                </a:cubicBezTo>
                <a:cubicBezTo>
                  <a:pt x="675" y="2"/>
                  <a:pt x="675" y="2"/>
                  <a:pt x="675" y="2"/>
                </a:cubicBezTo>
                <a:cubicBezTo>
                  <a:pt x="677" y="0"/>
                  <a:pt x="677" y="0"/>
                  <a:pt x="677" y="0"/>
                </a:cubicBezTo>
                <a:cubicBezTo>
                  <a:pt x="594" y="0"/>
                  <a:pt x="594" y="0"/>
                  <a:pt x="594" y="0"/>
                </a:cubicBezTo>
                <a:cubicBezTo>
                  <a:pt x="592" y="1"/>
                  <a:pt x="592" y="1"/>
                  <a:pt x="592" y="1"/>
                </a:cubicBezTo>
                <a:cubicBezTo>
                  <a:pt x="591" y="0"/>
                  <a:pt x="591" y="0"/>
                  <a:pt x="591" y="0"/>
                </a:cubicBezTo>
                <a:cubicBezTo>
                  <a:pt x="589" y="0"/>
                  <a:pt x="589" y="0"/>
                  <a:pt x="589" y="0"/>
                </a:cubicBezTo>
                <a:cubicBezTo>
                  <a:pt x="588" y="1"/>
                  <a:pt x="588" y="1"/>
                  <a:pt x="588" y="1"/>
                </a:cubicBezTo>
                <a:cubicBezTo>
                  <a:pt x="589" y="3"/>
                  <a:pt x="589" y="3"/>
                  <a:pt x="589" y="3"/>
                </a:cubicBezTo>
                <a:cubicBezTo>
                  <a:pt x="592" y="4"/>
                  <a:pt x="592" y="4"/>
                  <a:pt x="592" y="4"/>
                </a:cubicBezTo>
                <a:cubicBezTo>
                  <a:pt x="593" y="4"/>
                  <a:pt x="593" y="4"/>
                  <a:pt x="593" y="4"/>
                </a:cubicBezTo>
                <a:cubicBezTo>
                  <a:pt x="594" y="2"/>
                  <a:pt x="594" y="2"/>
                  <a:pt x="594" y="2"/>
                </a:cubicBezTo>
                <a:cubicBezTo>
                  <a:pt x="595" y="2"/>
                  <a:pt x="595" y="2"/>
                  <a:pt x="595" y="2"/>
                </a:cubicBezTo>
                <a:cubicBezTo>
                  <a:pt x="596" y="3"/>
                  <a:pt x="596" y="3"/>
                  <a:pt x="596" y="3"/>
                </a:cubicBezTo>
                <a:cubicBezTo>
                  <a:pt x="595" y="4"/>
                  <a:pt x="595" y="4"/>
                  <a:pt x="595" y="4"/>
                </a:cubicBezTo>
                <a:cubicBezTo>
                  <a:pt x="596" y="4"/>
                  <a:pt x="596" y="4"/>
                  <a:pt x="596" y="4"/>
                </a:cubicBezTo>
                <a:cubicBezTo>
                  <a:pt x="600" y="5"/>
                  <a:pt x="600" y="5"/>
                  <a:pt x="600" y="5"/>
                </a:cubicBezTo>
                <a:cubicBezTo>
                  <a:pt x="603" y="4"/>
                  <a:pt x="603" y="4"/>
                  <a:pt x="603" y="4"/>
                </a:cubicBezTo>
                <a:cubicBezTo>
                  <a:pt x="605" y="4"/>
                  <a:pt x="605" y="4"/>
                  <a:pt x="605" y="4"/>
                </a:cubicBezTo>
                <a:cubicBezTo>
                  <a:pt x="608" y="5"/>
                  <a:pt x="608" y="5"/>
                  <a:pt x="608" y="5"/>
                </a:cubicBezTo>
                <a:cubicBezTo>
                  <a:pt x="610" y="5"/>
                  <a:pt x="610" y="5"/>
                  <a:pt x="610" y="5"/>
                </a:cubicBezTo>
                <a:cubicBezTo>
                  <a:pt x="612" y="6"/>
                  <a:pt x="612" y="6"/>
                  <a:pt x="612" y="6"/>
                </a:cubicBezTo>
                <a:cubicBezTo>
                  <a:pt x="613" y="7"/>
                  <a:pt x="613" y="7"/>
                  <a:pt x="613" y="7"/>
                </a:cubicBezTo>
                <a:cubicBezTo>
                  <a:pt x="614" y="8"/>
                  <a:pt x="614" y="8"/>
                  <a:pt x="614" y="8"/>
                </a:cubicBezTo>
                <a:cubicBezTo>
                  <a:pt x="614" y="9"/>
                  <a:pt x="614" y="9"/>
                  <a:pt x="614" y="9"/>
                </a:cubicBezTo>
                <a:cubicBezTo>
                  <a:pt x="612" y="9"/>
                  <a:pt x="612" y="9"/>
                  <a:pt x="612" y="9"/>
                </a:cubicBezTo>
                <a:cubicBezTo>
                  <a:pt x="610" y="7"/>
                  <a:pt x="610" y="7"/>
                  <a:pt x="610" y="7"/>
                </a:cubicBezTo>
                <a:cubicBezTo>
                  <a:pt x="606" y="7"/>
                  <a:pt x="606" y="7"/>
                  <a:pt x="606" y="7"/>
                </a:cubicBezTo>
                <a:cubicBezTo>
                  <a:pt x="605" y="7"/>
                  <a:pt x="605" y="7"/>
                  <a:pt x="605" y="7"/>
                </a:cubicBezTo>
                <a:cubicBezTo>
                  <a:pt x="607" y="8"/>
                  <a:pt x="607" y="8"/>
                  <a:pt x="607" y="8"/>
                </a:cubicBezTo>
                <a:cubicBezTo>
                  <a:pt x="608" y="9"/>
                  <a:pt x="608" y="9"/>
                  <a:pt x="608" y="9"/>
                </a:cubicBezTo>
                <a:cubicBezTo>
                  <a:pt x="605" y="9"/>
                  <a:pt x="605" y="9"/>
                  <a:pt x="605" y="9"/>
                </a:cubicBezTo>
                <a:cubicBezTo>
                  <a:pt x="603" y="8"/>
                  <a:pt x="603" y="8"/>
                  <a:pt x="603" y="8"/>
                </a:cubicBezTo>
                <a:cubicBezTo>
                  <a:pt x="599" y="9"/>
                  <a:pt x="599" y="9"/>
                  <a:pt x="599" y="9"/>
                </a:cubicBezTo>
                <a:cubicBezTo>
                  <a:pt x="598" y="10"/>
                  <a:pt x="598" y="10"/>
                  <a:pt x="598" y="10"/>
                </a:cubicBezTo>
                <a:cubicBezTo>
                  <a:pt x="596" y="9"/>
                  <a:pt x="596" y="9"/>
                  <a:pt x="596" y="9"/>
                </a:cubicBezTo>
                <a:cubicBezTo>
                  <a:pt x="595" y="9"/>
                  <a:pt x="595" y="9"/>
                  <a:pt x="595" y="9"/>
                </a:cubicBezTo>
                <a:cubicBezTo>
                  <a:pt x="594" y="9"/>
                  <a:pt x="594" y="9"/>
                  <a:pt x="594" y="9"/>
                </a:cubicBezTo>
                <a:cubicBezTo>
                  <a:pt x="592" y="9"/>
                  <a:pt x="592" y="9"/>
                  <a:pt x="592" y="9"/>
                </a:cubicBezTo>
                <a:cubicBezTo>
                  <a:pt x="587" y="10"/>
                  <a:pt x="587" y="10"/>
                  <a:pt x="587" y="10"/>
                </a:cubicBezTo>
                <a:cubicBezTo>
                  <a:pt x="587" y="10"/>
                  <a:pt x="587" y="10"/>
                  <a:pt x="587" y="10"/>
                </a:cubicBezTo>
                <a:cubicBezTo>
                  <a:pt x="583" y="11"/>
                  <a:pt x="583" y="11"/>
                  <a:pt x="583" y="11"/>
                </a:cubicBezTo>
                <a:cubicBezTo>
                  <a:pt x="582" y="13"/>
                  <a:pt x="582" y="13"/>
                  <a:pt x="582" y="13"/>
                </a:cubicBezTo>
                <a:cubicBezTo>
                  <a:pt x="583" y="19"/>
                  <a:pt x="583" y="19"/>
                  <a:pt x="583" y="19"/>
                </a:cubicBezTo>
                <a:cubicBezTo>
                  <a:pt x="583" y="20"/>
                  <a:pt x="583" y="20"/>
                  <a:pt x="583" y="20"/>
                </a:cubicBezTo>
                <a:cubicBezTo>
                  <a:pt x="583" y="22"/>
                  <a:pt x="583" y="22"/>
                  <a:pt x="583" y="22"/>
                </a:cubicBezTo>
                <a:cubicBezTo>
                  <a:pt x="582" y="22"/>
                  <a:pt x="582" y="22"/>
                  <a:pt x="582" y="22"/>
                </a:cubicBezTo>
                <a:cubicBezTo>
                  <a:pt x="583" y="24"/>
                  <a:pt x="583" y="24"/>
                  <a:pt x="583" y="24"/>
                </a:cubicBezTo>
                <a:cubicBezTo>
                  <a:pt x="584" y="25"/>
                  <a:pt x="584" y="25"/>
                  <a:pt x="584" y="25"/>
                </a:cubicBezTo>
                <a:cubicBezTo>
                  <a:pt x="585" y="24"/>
                  <a:pt x="585" y="24"/>
                  <a:pt x="585" y="24"/>
                </a:cubicBezTo>
                <a:cubicBezTo>
                  <a:pt x="586" y="24"/>
                  <a:pt x="586" y="24"/>
                  <a:pt x="586" y="24"/>
                </a:cubicBezTo>
                <a:cubicBezTo>
                  <a:pt x="587" y="25"/>
                  <a:pt x="587" y="25"/>
                  <a:pt x="587" y="25"/>
                </a:cubicBezTo>
                <a:cubicBezTo>
                  <a:pt x="589" y="25"/>
                  <a:pt x="589" y="25"/>
                  <a:pt x="589" y="25"/>
                </a:cubicBezTo>
                <a:cubicBezTo>
                  <a:pt x="590" y="24"/>
                  <a:pt x="590" y="24"/>
                  <a:pt x="590" y="24"/>
                </a:cubicBezTo>
                <a:cubicBezTo>
                  <a:pt x="590" y="24"/>
                  <a:pt x="590" y="24"/>
                  <a:pt x="590" y="24"/>
                </a:cubicBezTo>
                <a:cubicBezTo>
                  <a:pt x="591" y="25"/>
                  <a:pt x="591" y="25"/>
                  <a:pt x="591" y="25"/>
                </a:cubicBezTo>
                <a:cubicBezTo>
                  <a:pt x="592" y="26"/>
                  <a:pt x="592" y="26"/>
                  <a:pt x="592" y="26"/>
                </a:cubicBezTo>
                <a:cubicBezTo>
                  <a:pt x="593" y="25"/>
                  <a:pt x="593" y="25"/>
                  <a:pt x="593" y="25"/>
                </a:cubicBezTo>
                <a:cubicBezTo>
                  <a:pt x="594" y="26"/>
                  <a:pt x="594" y="26"/>
                  <a:pt x="594" y="26"/>
                </a:cubicBezTo>
                <a:cubicBezTo>
                  <a:pt x="595" y="27"/>
                  <a:pt x="595" y="27"/>
                  <a:pt x="595" y="27"/>
                </a:cubicBezTo>
                <a:cubicBezTo>
                  <a:pt x="596" y="28"/>
                  <a:pt x="596" y="28"/>
                  <a:pt x="596" y="28"/>
                </a:cubicBezTo>
                <a:cubicBezTo>
                  <a:pt x="597" y="27"/>
                  <a:pt x="597" y="27"/>
                  <a:pt x="597" y="27"/>
                </a:cubicBezTo>
                <a:cubicBezTo>
                  <a:pt x="599" y="27"/>
                  <a:pt x="599" y="27"/>
                  <a:pt x="599" y="27"/>
                </a:cubicBezTo>
                <a:cubicBezTo>
                  <a:pt x="599" y="28"/>
                  <a:pt x="599" y="28"/>
                  <a:pt x="599" y="28"/>
                </a:cubicBezTo>
                <a:cubicBezTo>
                  <a:pt x="602" y="28"/>
                  <a:pt x="602" y="28"/>
                  <a:pt x="602" y="28"/>
                </a:cubicBezTo>
                <a:cubicBezTo>
                  <a:pt x="603" y="28"/>
                  <a:pt x="603" y="28"/>
                  <a:pt x="603" y="28"/>
                </a:cubicBezTo>
                <a:cubicBezTo>
                  <a:pt x="605" y="29"/>
                  <a:pt x="605" y="29"/>
                  <a:pt x="605" y="29"/>
                </a:cubicBezTo>
                <a:cubicBezTo>
                  <a:pt x="606" y="28"/>
                  <a:pt x="606" y="28"/>
                  <a:pt x="606" y="28"/>
                </a:cubicBezTo>
                <a:cubicBezTo>
                  <a:pt x="608" y="28"/>
                  <a:pt x="608" y="28"/>
                  <a:pt x="608" y="28"/>
                </a:cubicBezTo>
                <a:cubicBezTo>
                  <a:pt x="610" y="29"/>
                  <a:pt x="610" y="29"/>
                  <a:pt x="610" y="29"/>
                </a:cubicBezTo>
                <a:cubicBezTo>
                  <a:pt x="612" y="28"/>
                  <a:pt x="612" y="28"/>
                  <a:pt x="612" y="28"/>
                </a:cubicBezTo>
                <a:cubicBezTo>
                  <a:pt x="614" y="29"/>
                  <a:pt x="614" y="29"/>
                  <a:pt x="614" y="29"/>
                </a:cubicBezTo>
                <a:cubicBezTo>
                  <a:pt x="614" y="30"/>
                  <a:pt x="614" y="30"/>
                  <a:pt x="614" y="30"/>
                </a:cubicBezTo>
                <a:cubicBezTo>
                  <a:pt x="616" y="29"/>
                  <a:pt x="616" y="29"/>
                  <a:pt x="616" y="29"/>
                </a:cubicBezTo>
                <a:cubicBezTo>
                  <a:pt x="616" y="31"/>
                  <a:pt x="616" y="31"/>
                  <a:pt x="616" y="31"/>
                </a:cubicBezTo>
                <a:cubicBezTo>
                  <a:pt x="618" y="33"/>
                  <a:pt x="618" y="33"/>
                  <a:pt x="618" y="33"/>
                </a:cubicBezTo>
                <a:cubicBezTo>
                  <a:pt x="618" y="33"/>
                  <a:pt x="618" y="33"/>
                  <a:pt x="618" y="33"/>
                </a:cubicBezTo>
                <a:cubicBezTo>
                  <a:pt x="618" y="34"/>
                  <a:pt x="618" y="34"/>
                  <a:pt x="618" y="34"/>
                </a:cubicBezTo>
                <a:cubicBezTo>
                  <a:pt x="620" y="34"/>
                  <a:pt x="620" y="34"/>
                  <a:pt x="620" y="34"/>
                </a:cubicBezTo>
                <a:cubicBezTo>
                  <a:pt x="621" y="35"/>
                  <a:pt x="621" y="35"/>
                  <a:pt x="621" y="35"/>
                </a:cubicBezTo>
                <a:cubicBezTo>
                  <a:pt x="622" y="36"/>
                  <a:pt x="622" y="36"/>
                  <a:pt x="622" y="36"/>
                </a:cubicBezTo>
                <a:cubicBezTo>
                  <a:pt x="623" y="36"/>
                  <a:pt x="623" y="36"/>
                  <a:pt x="623" y="36"/>
                </a:cubicBezTo>
                <a:cubicBezTo>
                  <a:pt x="624" y="38"/>
                  <a:pt x="624" y="38"/>
                  <a:pt x="624" y="38"/>
                </a:cubicBezTo>
                <a:cubicBezTo>
                  <a:pt x="624" y="38"/>
                  <a:pt x="624" y="38"/>
                  <a:pt x="624" y="38"/>
                </a:cubicBezTo>
                <a:cubicBezTo>
                  <a:pt x="624" y="40"/>
                  <a:pt x="624" y="40"/>
                  <a:pt x="624" y="40"/>
                </a:cubicBezTo>
                <a:cubicBezTo>
                  <a:pt x="625" y="42"/>
                  <a:pt x="625" y="42"/>
                  <a:pt x="625" y="42"/>
                </a:cubicBezTo>
                <a:cubicBezTo>
                  <a:pt x="628" y="43"/>
                  <a:pt x="628" y="43"/>
                  <a:pt x="628" y="43"/>
                </a:cubicBezTo>
                <a:cubicBezTo>
                  <a:pt x="628" y="45"/>
                  <a:pt x="628" y="45"/>
                  <a:pt x="628" y="45"/>
                </a:cubicBezTo>
                <a:cubicBezTo>
                  <a:pt x="628" y="45"/>
                  <a:pt x="628" y="45"/>
                  <a:pt x="628" y="45"/>
                </a:cubicBezTo>
                <a:cubicBezTo>
                  <a:pt x="628" y="46"/>
                  <a:pt x="628" y="46"/>
                  <a:pt x="628" y="46"/>
                </a:cubicBezTo>
                <a:cubicBezTo>
                  <a:pt x="627" y="46"/>
                  <a:pt x="627" y="46"/>
                  <a:pt x="627" y="46"/>
                </a:cubicBezTo>
                <a:cubicBezTo>
                  <a:pt x="624" y="45"/>
                  <a:pt x="624" y="45"/>
                  <a:pt x="624" y="45"/>
                </a:cubicBezTo>
                <a:cubicBezTo>
                  <a:pt x="621" y="44"/>
                  <a:pt x="621" y="44"/>
                  <a:pt x="621" y="44"/>
                </a:cubicBezTo>
                <a:cubicBezTo>
                  <a:pt x="619" y="45"/>
                  <a:pt x="619" y="45"/>
                  <a:pt x="619" y="45"/>
                </a:cubicBezTo>
                <a:cubicBezTo>
                  <a:pt x="618" y="44"/>
                  <a:pt x="618" y="44"/>
                  <a:pt x="618" y="44"/>
                </a:cubicBezTo>
                <a:cubicBezTo>
                  <a:pt x="617" y="44"/>
                  <a:pt x="617" y="44"/>
                  <a:pt x="617" y="44"/>
                </a:cubicBezTo>
                <a:cubicBezTo>
                  <a:pt x="616" y="44"/>
                  <a:pt x="616" y="44"/>
                  <a:pt x="616" y="44"/>
                </a:cubicBezTo>
                <a:cubicBezTo>
                  <a:pt x="614" y="43"/>
                  <a:pt x="614" y="43"/>
                  <a:pt x="614" y="43"/>
                </a:cubicBezTo>
                <a:cubicBezTo>
                  <a:pt x="613" y="43"/>
                  <a:pt x="613" y="43"/>
                  <a:pt x="613" y="43"/>
                </a:cubicBezTo>
                <a:cubicBezTo>
                  <a:pt x="612" y="41"/>
                  <a:pt x="612" y="41"/>
                  <a:pt x="612" y="41"/>
                </a:cubicBezTo>
                <a:cubicBezTo>
                  <a:pt x="611" y="41"/>
                  <a:pt x="611" y="41"/>
                  <a:pt x="611" y="41"/>
                </a:cubicBezTo>
                <a:cubicBezTo>
                  <a:pt x="609" y="41"/>
                  <a:pt x="609" y="41"/>
                  <a:pt x="609" y="41"/>
                </a:cubicBezTo>
                <a:cubicBezTo>
                  <a:pt x="608" y="41"/>
                  <a:pt x="608" y="41"/>
                  <a:pt x="608" y="41"/>
                </a:cubicBezTo>
                <a:cubicBezTo>
                  <a:pt x="607" y="40"/>
                  <a:pt x="607" y="40"/>
                  <a:pt x="607" y="40"/>
                </a:cubicBezTo>
                <a:cubicBezTo>
                  <a:pt x="605" y="39"/>
                  <a:pt x="605" y="39"/>
                  <a:pt x="605" y="39"/>
                </a:cubicBezTo>
                <a:cubicBezTo>
                  <a:pt x="604" y="37"/>
                  <a:pt x="604" y="37"/>
                  <a:pt x="604" y="37"/>
                </a:cubicBezTo>
                <a:cubicBezTo>
                  <a:pt x="603" y="37"/>
                  <a:pt x="603" y="37"/>
                  <a:pt x="603" y="37"/>
                </a:cubicBezTo>
                <a:cubicBezTo>
                  <a:pt x="602" y="37"/>
                  <a:pt x="602" y="37"/>
                  <a:pt x="602" y="37"/>
                </a:cubicBezTo>
                <a:cubicBezTo>
                  <a:pt x="600" y="37"/>
                  <a:pt x="600" y="37"/>
                  <a:pt x="600" y="37"/>
                </a:cubicBezTo>
                <a:cubicBezTo>
                  <a:pt x="599" y="37"/>
                  <a:pt x="599" y="37"/>
                  <a:pt x="599" y="37"/>
                </a:cubicBezTo>
                <a:cubicBezTo>
                  <a:pt x="595" y="37"/>
                  <a:pt x="595" y="37"/>
                  <a:pt x="595" y="37"/>
                </a:cubicBezTo>
                <a:cubicBezTo>
                  <a:pt x="592" y="36"/>
                  <a:pt x="592" y="36"/>
                  <a:pt x="592" y="36"/>
                </a:cubicBezTo>
                <a:cubicBezTo>
                  <a:pt x="590" y="36"/>
                  <a:pt x="590" y="36"/>
                  <a:pt x="590" y="36"/>
                </a:cubicBezTo>
                <a:cubicBezTo>
                  <a:pt x="582" y="36"/>
                  <a:pt x="582" y="36"/>
                  <a:pt x="582" y="36"/>
                </a:cubicBezTo>
                <a:cubicBezTo>
                  <a:pt x="581" y="36"/>
                  <a:pt x="581" y="36"/>
                  <a:pt x="581" y="36"/>
                </a:cubicBezTo>
                <a:cubicBezTo>
                  <a:pt x="579" y="37"/>
                  <a:pt x="579" y="37"/>
                  <a:pt x="579" y="37"/>
                </a:cubicBezTo>
                <a:cubicBezTo>
                  <a:pt x="577" y="38"/>
                  <a:pt x="577" y="38"/>
                  <a:pt x="577" y="38"/>
                </a:cubicBezTo>
                <a:cubicBezTo>
                  <a:pt x="577" y="42"/>
                  <a:pt x="577" y="42"/>
                  <a:pt x="577" y="42"/>
                </a:cubicBezTo>
                <a:cubicBezTo>
                  <a:pt x="576" y="44"/>
                  <a:pt x="576" y="44"/>
                  <a:pt x="576" y="44"/>
                </a:cubicBezTo>
                <a:cubicBezTo>
                  <a:pt x="576" y="47"/>
                  <a:pt x="576" y="47"/>
                  <a:pt x="576" y="47"/>
                </a:cubicBezTo>
                <a:cubicBezTo>
                  <a:pt x="575" y="49"/>
                  <a:pt x="575" y="49"/>
                  <a:pt x="575" y="49"/>
                </a:cubicBezTo>
                <a:lnTo>
                  <a:pt x="576" y="50"/>
                </a:lnTo>
                <a:close/>
                <a:moveTo>
                  <a:pt x="727" y="13"/>
                </a:moveTo>
                <a:cubicBezTo>
                  <a:pt x="727" y="15"/>
                  <a:pt x="727" y="15"/>
                  <a:pt x="727" y="15"/>
                </a:cubicBezTo>
                <a:cubicBezTo>
                  <a:pt x="728" y="16"/>
                  <a:pt x="728" y="16"/>
                  <a:pt x="728" y="16"/>
                </a:cubicBezTo>
                <a:cubicBezTo>
                  <a:pt x="730" y="16"/>
                  <a:pt x="730" y="16"/>
                  <a:pt x="730" y="16"/>
                </a:cubicBezTo>
                <a:cubicBezTo>
                  <a:pt x="730" y="17"/>
                  <a:pt x="730" y="17"/>
                  <a:pt x="730" y="17"/>
                </a:cubicBezTo>
                <a:cubicBezTo>
                  <a:pt x="732" y="16"/>
                  <a:pt x="732" y="16"/>
                  <a:pt x="732" y="16"/>
                </a:cubicBezTo>
                <a:cubicBezTo>
                  <a:pt x="733" y="16"/>
                  <a:pt x="733" y="16"/>
                  <a:pt x="733" y="16"/>
                </a:cubicBezTo>
                <a:cubicBezTo>
                  <a:pt x="733" y="18"/>
                  <a:pt x="733" y="18"/>
                  <a:pt x="733" y="18"/>
                </a:cubicBezTo>
                <a:cubicBezTo>
                  <a:pt x="734" y="19"/>
                  <a:pt x="734" y="19"/>
                  <a:pt x="734" y="19"/>
                </a:cubicBezTo>
                <a:cubicBezTo>
                  <a:pt x="735" y="19"/>
                  <a:pt x="735" y="19"/>
                  <a:pt x="735" y="19"/>
                </a:cubicBezTo>
                <a:cubicBezTo>
                  <a:pt x="736" y="22"/>
                  <a:pt x="736" y="22"/>
                  <a:pt x="736" y="22"/>
                </a:cubicBezTo>
                <a:cubicBezTo>
                  <a:pt x="736" y="25"/>
                  <a:pt x="736" y="25"/>
                  <a:pt x="736" y="25"/>
                </a:cubicBezTo>
                <a:cubicBezTo>
                  <a:pt x="737" y="27"/>
                  <a:pt x="737" y="27"/>
                  <a:pt x="737" y="27"/>
                </a:cubicBezTo>
                <a:cubicBezTo>
                  <a:pt x="737" y="29"/>
                  <a:pt x="737" y="29"/>
                  <a:pt x="737" y="29"/>
                </a:cubicBezTo>
                <a:cubicBezTo>
                  <a:pt x="738" y="30"/>
                  <a:pt x="738" y="30"/>
                  <a:pt x="738" y="30"/>
                </a:cubicBezTo>
                <a:cubicBezTo>
                  <a:pt x="740" y="31"/>
                  <a:pt x="740" y="31"/>
                  <a:pt x="740" y="31"/>
                </a:cubicBezTo>
                <a:cubicBezTo>
                  <a:pt x="739" y="32"/>
                  <a:pt x="739" y="32"/>
                  <a:pt x="739" y="32"/>
                </a:cubicBezTo>
                <a:cubicBezTo>
                  <a:pt x="739" y="35"/>
                  <a:pt x="739" y="35"/>
                  <a:pt x="739" y="35"/>
                </a:cubicBezTo>
                <a:cubicBezTo>
                  <a:pt x="738" y="38"/>
                  <a:pt x="738" y="38"/>
                  <a:pt x="738" y="38"/>
                </a:cubicBezTo>
                <a:cubicBezTo>
                  <a:pt x="740" y="39"/>
                  <a:pt x="740" y="39"/>
                  <a:pt x="740" y="39"/>
                </a:cubicBezTo>
                <a:cubicBezTo>
                  <a:pt x="740" y="41"/>
                  <a:pt x="740" y="41"/>
                  <a:pt x="740" y="41"/>
                </a:cubicBezTo>
                <a:cubicBezTo>
                  <a:pt x="740" y="43"/>
                  <a:pt x="740" y="43"/>
                  <a:pt x="740" y="43"/>
                </a:cubicBezTo>
                <a:cubicBezTo>
                  <a:pt x="740" y="44"/>
                  <a:pt x="740" y="44"/>
                  <a:pt x="740" y="44"/>
                </a:cubicBezTo>
                <a:cubicBezTo>
                  <a:pt x="741" y="43"/>
                  <a:pt x="741" y="43"/>
                  <a:pt x="741" y="43"/>
                </a:cubicBezTo>
                <a:cubicBezTo>
                  <a:pt x="742" y="44"/>
                  <a:pt x="742" y="44"/>
                  <a:pt x="742" y="44"/>
                </a:cubicBezTo>
                <a:cubicBezTo>
                  <a:pt x="742" y="46"/>
                  <a:pt x="742" y="46"/>
                  <a:pt x="742" y="46"/>
                </a:cubicBezTo>
                <a:cubicBezTo>
                  <a:pt x="743" y="47"/>
                  <a:pt x="743" y="47"/>
                  <a:pt x="743" y="47"/>
                </a:cubicBezTo>
                <a:cubicBezTo>
                  <a:pt x="743" y="47"/>
                  <a:pt x="746" y="46"/>
                  <a:pt x="746" y="46"/>
                </a:cubicBezTo>
                <a:cubicBezTo>
                  <a:pt x="747" y="44"/>
                  <a:pt x="747" y="44"/>
                  <a:pt x="747" y="44"/>
                </a:cubicBezTo>
                <a:cubicBezTo>
                  <a:pt x="749" y="43"/>
                  <a:pt x="749" y="43"/>
                  <a:pt x="749" y="43"/>
                </a:cubicBezTo>
                <a:cubicBezTo>
                  <a:pt x="750" y="41"/>
                  <a:pt x="750" y="41"/>
                  <a:pt x="750" y="41"/>
                </a:cubicBezTo>
                <a:cubicBezTo>
                  <a:pt x="749" y="40"/>
                  <a:pt x="749" y="40"/>
                  <a:pt x="749" y="40"/>
                </a:cubicBezTo>
                <a:cubicBezTo>
                  <a:pt x="747" y="36"/>
                  <a:pt x="747" y="36"/>
                  <a:pt x="747" y="36"/>
                </a:cubicBezTo>
                <a:cubicBezTo>
                  <a:pt x="748" y="34"/>
                  <a:pt x="748" y="34"/>
                  <a:pt x="748" y="34"/>
                </a:cubicBezTo>
                <a:cubicBezTo>
                  <a:pt x="751" y="31"/>
                  <a:pt x="751" y="31"/>
                  <a:pt x="751" y="31"/>
                </a:cubicBezTo>
                <a:cubicBezTo>
                  <a:pt x="751" y="33"/>
                  <a:pt x="751" y="33"/>
                  <a:pt x="751" y="33"/>
                </a:cubicBezTo>
                <a:cubicBezTo>
                  <a:pt x="749" y="35"/>
                  <a:pt x="749" y="35"/>
                  <a:pt x="749" y="35"/>
                </a:cubicBezTo>
                <a:cubicBezTo>
                  <a:pt x="750" y="39"/>
                  <a:pt x="750" y="39"/>
                  <a:pt x="750" y="39"/>
                </a:cubicBezTo>
                <a:cubicBezTo>
                  <a:pt x="751" y="39"/>
                  <a:pt x="751" y="39"/>
                  <a:pt x="751" y="39"/>
                </a:cubicBezTo>
                <a:cubicBezTo>
                  <a:pt x="753" y="38"/>
                  <a:pt x="753" y="38"/>
                  <a:pt x="753" y="38"/>
                </a:cubicBezTo>
                <a:cubicBezTo>
                  <a:pt x="756" y="40"/>
                  <a:pt x="756" y="40"/>
                  <a:pt x="756" y="40"/>
                </a:cubicBezTo>
                <a:cubicBezTo>
                  <a:pt x="758" y="39"/>
                  <a:pt x="758" y="39"/>
                  <a:pt x="758" y="39"/>
                </a:cubicBezTo>
                <a:cubicBezTo>
                  <a:pt x="758" y="38"/>
                  <a:pt x="758" y="38"/>
                  <a:pt x="758" y="38"/>
                </a:cubicBezTo>
                <a:cubicBezTo>
                  <a:pt x="761" y="36"/>
                  <a:pt x="761" y="36"/>
                  <a:pt x="761" y="36"/>
                </a:cubicBezTo>
                <a:cubicBezTo>
                  <a:pt x="763" y="37"/>
                  <a:pt x="763" y="37"/>
                  <a:pt x="763" y="37"/>
                </a:cubicBezTo>
                <a:cubicBezTo>
                  <a:pt x="764" y="35"/>
                  <a:pt x="764" y="35"/>
                  <a:pt x="764" y="35"/>
                </a:cubicBezTo>
                <a:cubicBezTo>
                  <a:pt x="765" y="36"/>
                  <a:pt x="765" y="36"/>
                  <a:pt x="765" y="36"/>
                </a:cubicBezTo>
                <a:cubicBezTo>
                  <a:pt x="767" y="34"/>
                  <a:pt x="767" y="34"/>
                  <a:pt x="767" y="34"/>
                </a:cubicBezTo>
                <a:cubicBezTo>
                  <a:pt x="766" y="33"/>
                  <a:pt x="766" y="33"/>
                  <a:pt x="766" y="33"/>
                </a:cubicBezTo>
                <a:cubicBezTo>
                  <a:pt x="768" y="32"/>
                  <a:pt x="768" y="32"/>
                  <a:pt x="768" y="32"/>
                </a:cubicBezTo>
                <a:cubicBezTo>
                  <a:pt x="768" y="31"/>
                  <a:pt x="768" y="31"/>
                  <a:pt x="768" y="31"/>
                </a:cubicBezTo>
                <a:cubicBezTo>
                  <a:pt x="766" y="30"/>
                  <a:pt x="766" y="30"/>
                  <a:pt x="766" y="30"/>
                </a:cubicBezTo>
                <a:cubicBezTo>
                  <a:pt x="766" y="29"/>
                  <a:pt x="766" y="29"/>
                  <a:pt x="766" y="29"/>
                </a:cubicBezTo>
                <a:cubicBezTo>
                  <a:pt x="767" y="28"/>
                  <a:pt x="767" y="28"/>
                  <a:pt x="767" y="28"/>
                </a:cubicBezTo>
                <a:cubicBezTo>
                  <a:pt x="767" y="29"/>
                  <a:pt x="767" y="29"/>
                  <a:pt x="767" y="29"/>
                </a:cubicBezTo>
                <a:cubicBezTo>
                  <a:pt x="769" y="29"/>
                  <a:pt x="769" y="29"/>
                  <a:pt x="769" y="29"/>
                </a:cubicBezTo>
                <a:cubicBezTo>
                  <a:pt x="769" y="26"/>
                  <a:pt x="769" y="26"/>
                  <a:pt x="769" y="26"/>
                </a:cubicBezTo>
                <a:cubicBezTo>
                  <a:pt x="769" y="25"/>
                  <a:pt x="769" y="25"/>
                  <a:pt x="769" y="25"/>
                </a:cubicBezTo>
                <a:cubicBezTo>
                  <a:pt x="769" y="24"/>
                  <a:pt x="769" y="24"/>
                  <a:pt x="769" y="24"/>
                </a:cubicBezTo>
                <a:cubicBezTo>
                  <a:pt x="771" y="24"/>
                  <a:pt x="771" y="24"/>
                  <a:pt x="771" y="24"/>
                </a:cubicBezTo>
                <a:cubicBezTo>
                  <a:pt x="774" y="22"/>
                  <a:pt x="774" y="22"/>
                  <a:pt x="774" y="22"/>
                </a:cubicBezTo>
                <a:cubicBezTo>
                  <a:pt x="774" y="20"/>
                  <a:pt x="774" y="20"/>
                  <a:pt x="774" y="20"/>
                </a:cubicBezTo>
                <a:cubicBezTo>
                  <a:pt x="776" y="17"/>
                  <a:pt x="776" y="17"/>
                  <a:pt x="776" y="17"/>
                </a:cubicBezTo>
                <a:cubicBezTo>
                  <a:pt x="775" y="14"/>
                  <a:pt x="775" y="14"/>
                  <a:pt x="775" y="14"/>
                </a:cubicBezTo>
                <a:cubicBezTo>
                  <a:pt x="776" y="13"/>
                  <a:pt x="776" y="13"/>
                  <a:pt x="776" y="13"/>
                </a:cubicBezTo>
                <a:cubicBezTo>
                  <a:pt x="775" y="13"/>
                  <a:pt x="775" y="13"/>
                  <a:pt x="775" y="13"/>
                </a:cubicBezTo>
                <a:cubicBezTo>
                  <a:pt x="774" y="14"/>
                  <a:pt x="774" y="14"/>
                  <a:pt x="774" y="14"/>
                </a:cubicBezTo>
                <a:cubicBezTo>
                  <a:pt x="772" y="15"/>
                  <a:pt x="772" y="15"/>
                  <a:pt x="772" y="15"/>
                </a:cubicBezTo>
                <a:cubicBezTo>
                  <a:pt x="771" y="17"/>
                  <a:pt x="771" y="17"/>
                  <a:pt x="771" y="17"/>
                </a:cubicBezTo>
                <a:cubicBezTo>
                  <a:pt x="771" y="16"/>
                  <a:pt x="771" y="16"/>
                  <a:pt x="771" y="16"/>
                </a:cubicBezTo>
                <a:cubicBezTo>
                  <a:pt x="771" y="14"/>
                  <a:pt x="771" y="14"/>
                  <a:pt x="771" y="14"/>
                </a:cubicBezTo>
                <a:cubicBezTo>
                  <a:pt x="772" y="13"/>
                  <a:pt x="772" y="13"/>
                  <a:pt x="772" y="13"/>
                </a:cubicBezTo>
                <a:cubicBezTo>
                  <a:pt x="772" y="11"/>
                  <a:pt x="772" y="11"/>
                  <a:pt x="772" y="11"/>
                </a:cubicBezTo>
                <a:cubicBezTo>
                  <a:pt x="772" y="10"/>
                  <a:pt x="772" y="10"/>
                  <a:pt x="772" y="10"/>
                </a:cubicBezTo>
                <a:cubicBezTo>
                  <a:pt x="770" y="9"/>
                  <a:pt x="770" y="9"/>
                  <a:pt x="770" y="9"/>
                </a:cubicBezTo>
                <a:cubicBezTo>
                  <a:pt x="772" y="9"/>
                  <a:pt x="772" y="9"/>
                  <a:pt x="772" y="9"/>
                </a:cubicBezTo>
                <a:cubicBezTo>
                  <a:pt x="773" y="8"/>
                  <a:pt x="773" y="8"/>
                  <a:pt x="773" y="8"/>
                </a:cubicBezTo>
                <a:cubicBezTo>
                  <a:pt x="772" y="6"/>
                  <a:pt x="772" y="6"/>
                  <a:pt x="772" y="6"/>
                </a:cubicBezTo>
                <a:cubicBezTo>
                  <a:pt x="769" y="4"/>
                  <a:pt x="769" y="4"/>
                  <a:pt x="769" y="4"/>
                </a:cubicBezTo>
                <a:cubicBezTo>
                  <a:pt x="768" y="5"/>
                  <a:pt x="768" y="5"/>
                  <a:pt x="768" y="5"/>
                </a:cubicBezTo>
                <a:cubicBezTo>
                  <a:pt x="765" y="5"/>
                  <a:pt x="765" y="5"/>
                  <a:pt x="765" y="5"/>
                </a:cubicBezTo>
                <a:cubicBezTo>
                  <a:pt x="764" y="6"/>
                  <a:pt x="764" y="6"/>
                  <a:pt x="764" y="6"/>
                </a:cubicBezTo>
                <a:cubicBezTo>
                  <a:pt x="763" y="6"/>
                  <a:pt x="763" y="6"/>
                  <a:pt x="763" y="6"/>
                </a:cubicBezTo>
                <a:cubicBezTo>
                  <a:pt x="763" y="5"/>
                  <a:pt x="763" y="5"/>
                  <a:pt x="763" y="5"/>
                </a:cubicBezTo>
                <a:cubicBezTo>
                  <a:pt x="765" y="3"/>
                  <a:pt x="765" y="3"/>
                  <a:pt x="765" y="3"/>
                </a:cubicBezTo>
                <a:cubicBezTo>
                  <a:pt x="766" y="2"/>
                  <a:pt x="766" y="2"/>
                  <a:pt x="766" y="2"/>
                </a:cubicBezTo>
                <a:cubicBezTo>
                  <a:pt x="768" y="1"/>
                  <a:pt x="768" y="1"/>
                  <a:pt x="768" y="1"/>
                </a:cubicBezTo>
                <a:cubicBezTo>
                  <a:pt x="769" y="0"/>
                  <a:pt x="769" y="0"/>
                  <a:pt x="769" y="0"/>
                </a:cubicBezTo>
                <a:cubicBezTo>
                  <a:pt x="751" y="0"/>
                  <a:pt x="751" y="0"/>
                  <a:pt x="751" y="0"/>
                </a:cubicBezTo>
                <a:cubicBezTo>
                  <a:pt x="750" y="2"/>
                  <a:pt x="750" y="2"/>
                  <a:pt x="750" y="2"/>
                </a:cubicBezTo>
                <a:cubicBezTo>
                  <a:pt x="749" y="3"/>
                  <a:pt x="749" y="3"/>
                  <a:pt x="749" y="3"/>
                </a:cubicBezTo>
                <a:cubicBezTo>
                  <a:pt x="749" y="4"/>
                  <a:pt x="749" y="4"/>
                  <a:pt x="749" y="4"/>
                </a:cubicBezTo>
                <a:cubicBezTo>
                  <a:pt x="748" y="7"/>
                  <a:pt x="748" y="7"/>
                  <a:pt x="748" y="7"/>
                </a:cubicBezTo>
                <a:cubicBezTo>
                  <a:pt x="747" y="7"/>
                  <a:pt x="747" y="7"/>
                  <a:pt x="747" y="7"/>
                </a:cubicBezTo>
                <a:cubicBezTo>
                  <a:pt x="747" y="9"/>
                  <a:pt x="747" y="9"/>
                  <a:pt x="747" y="9"/>
                </a:cubicBezTo>
                <a:cubicBezTo>
                  <a:pt x="746" y="10"/>
                  <a:pt x="746" y="10"/>
                  <a:pt x="746" y="10"/>
                </a:cubicBezTo>
                <a:cubicBezTo>
                  <a:pt x="744" y="10"/>
                  <a:pt x="744" y="10"/>
                  <a:pt x="744" y="10"/>
                </a:cubicBezTo>
                <a:cubicBezTo>
                  <a:pt x="743" y="8"/>
                  <a:pt x="743" y="8"/>
                  <a:pt x="743" y="8"/>
                </a:cubicBezTo>
                <a:cubicBezTo>
                  <a:pt x="743" y="6"/>
                  <a:pt x="743" y="6"/>
                  <a:pt x="743" y="6"/>
                </a:cubicBezTo>
                <a:cubicBezTo>
                  <a:pt x="741" y="3"/>
                  <a:pt x="741" y="3"/>
                  <a:pt x="741" y="3"/>
                </a:cubicBezTo>
                <a:cubicBezTo>
                  <a:pt x="741" y="2"/>
                  <a:pt x="741" y="2"/>
                  <a:pt x="741" y="2"/>
                </a:cubicBezTo>
                <a:cubicBezTo>
                  <a:pt x="741" y="0"/>
                  <a:pt x="741" y="0"/>
                  <a:pt x="741" y="0"/>
                </a:cubicBezTo>
                <a:cubicBezTo>
                  <a:pt x="740" y="0"/>
                  <a:pt x="740" y="0"/>
                  <a:pt x="740" y="0"/>
                </a:cubicBezTo>
                <a:cubicBezTo>
                  <a:pt x="729" y="0"/>
                  <a:pt x="729" y="0"/>
                  <a:pt x="729" y="0"/>
                </a:cubicBezTo>
                <a:cubicBezTo>
                  <a:pt x="728" y="2"/>
                  <a:pt x="728" y="2"/>
                  <a:pt x="728" y="2"/>
                </a:cubicBezTo>
                <a:cubicBezTo>
                  <a:pt x="729" y="3"/>
                  <a:pt x="729" y="3"/>
                  <a:pt x="729" y="3"/>
                </a:cubicBezTo>
                <a:cubicBezTo>
                  <a:pt x="729" y="6"/>
                  <a:pt x="729" y="6"/>
                  <a:pt x="729" y="6"/>
                </a:cubicBezTo>
                <a:cubicBezTo>
                  <a:pt x="728" y="8"/>
                  <a:pt x="728" y="8"/>
                  <a:pt x="728" y="8"/>
                </a:cubicBezTo>
                <a:cubicBezTo>
                  <a:pt x="730" y="9"/>
                  <a:pt x="730" y="9"/>
                  <a:pt x="730" y="9"/>
                </a:cubicBezTo>
                <a:cubicBezTo>
                  <a:pt x="729" y="12"/>
                  <a:pt x="729" y="12"/>
                  <a:pt x="729" y="12"/>
                </a:cubicBezTo>
                <a:lnTo>
                  <a:pt x="727" y="13"/>
                </a:lnTo>
                <a:close/>
                <a:moveTo>
                  <a:pt x="777" y="29"/>
                </a:moveTo>
                <a:cubicBezTo>
                  <a:pt x="778" y="30"/>
                  <a:pt x="778" y="30"/>
                  <a:pt x="778" y="30"/>
                </a:cubicBezTo>
                <a:cubicBezTo>
                  <a:pt x="780" y="30"/>
                  <a:pt x="780" y="30"/>
                  <a:pt x="780" y="30"/>
                </a:cubicBezTo>
                <a:cubicBezTo>
                  <a:pt x="780" y="31"/>
                  <a:pt x="780" y="31"/>
                  <a:pt x="780" y="31"/>
                </a:cubicBezTo>
                <a:cubicBezTo>
                  <a:pt x="779" y="31"/>
                  <a:pt x="779" y="31"/>
                  <a:pt x="779" y="31"/>
                </a:cubicBezTo>
                <a:cubicBezTo>
                  <a:pt x="778" y="31"/>
                  <a:pt x="778" y="31"/>
                  <a:pt x="778" y="31"/>
                </a:cubicBezTo>
                <a:cubicBezTo>
                  <a:pt x="776" y="32"/>
                  <a:pt x="776" y="32"/>
                  <a:pt x="776" y="32"/>
                </a:cubicBezTo>
                <a:cubicBezTo>
                  <a:pt x="775" y="34"/>
                  <a:pt x="775" y="34"/>
                  <a:pt x="775" y="34"/>
                </a:cubicBezTo>
                <a:cubicBezTo>
                  <a:pt x="779" y="34"/>
                  <a:pt x="779" y="34"/>
                  <a:pt x="779" y="34"/>
                </a:cubicBezTo>
                <a:cubicBezTo>
                  <a:pt x="780" y="34"/>
                  <a:pt x="780" y="34"/>
                  <a:pt x="780" y="34"/>
                </a:cubicBezTo>
                <a:cubicBezTo>
                  <a:pt x="783" y="36"/>
                  <a:pt x="783" y="36"/>
                  <a:pt x="783" y="36"/>
                </a:cubicBezTo>
                <a:cubicBezTo>
                  <a:pt x="783" y="36"/>
                  <a:pt x="784" y="35"/>
                  <a:pt x="784" y="35"/>
                </a:cubicBezTo>
                <a:cubicBezTo>
                  <a:pt x="784" y="34"/>
                  <a:pt x="784" y="34"/>
                  <a:pt x="784" y="34"/>
                </a:cubicBezTo>
                <a:cubicBezTo>
                  <a:pt x="785" y="34"/>
                  <a:pt x="785" y="34"/>
                  <a:pt x="785" y="34"/>
                </a:cubicBezTo>
                <a:cubicBezTo>
                  <a:pt x="787" y="32"/>
                  <a:pt x="787" y="32"/>
                  <a:pt x="787" y="32"/>
                </a:cubicBezTo>
                <a:cubicBezTo>
                  <a:pt x="788" y="30"/>
                  <a:pt x="788" y="30"/>
                  <a:pt x="788" y="30"/>
                </a:cubicBezTo>
                <a:cubicBezTo>
                  <a:pt x="789" y="29"/>
                  <a:pt x="789" y="29"/>
                  <a:pt x="789" y="29"/>
                </a:cubicBezTo>
                <a:cubicBezTo>
                  <a:pt x="791" y="29"/>
                  <a:pt x="791" y="29"/>
                  <a:pt x="791" y="29"/>
                </a:cubicBezTo>
                <a:cubicBezTo>
                  <a:pt x="792" y="28"/>
                  <a:pt x="792" y="28"/>
                  <a:pt x="792" y="28"/>
                </a:cubicBezTo>
                <a:cubicBezTo>
                  <a:pt x="793" y="27"/>
                  <a:pt x="793" y="27"/>
                  <a:pt x="793" y="27"/>
                </a:cubicBezTo>
                <a:cubicBezTo>
                  <a:pt x="794" y="25"/>
                  <a:pt x="794" y="25"/>
                  <a:pt x="794" y="25"/>
                </a:cubicBezTo>
                <a:cubicBezTo>
                  <a:pt x="794" y="23"/>
                  <a:pt x="794" y="23"/>
                  <a:pt x="794" y="23"/>
                </a:cubicBezTo>
                <a:cubicBezTo>
                  <a:pt x="793" y="22"/>
                  <a:pt x="793" y="22"/>
                  <a:pt x="793" y="22"/>
                </a:cubicBezTo>
                <a:cubicBezTo>
                  <a:pt x="795" y="21"/>
                  <a:pt x="795" y="21"/>
                  <a:pt x="795" y="21"/>
                </a:cubicBezTo>
                <a:cubicBezTo>
                  <a:pt x="795" y="19"/>
                  <a:pt x="795" y="19"/>
                  <a:pt x="795" y="19"/>
                </a:cubicBezTo>
                <a:cubicBezTo>
                  <a:pt x="791" y="19"/>
                  <a:pt x="791" y="19"/>
                  <a:pt x="791" y="19"/>
                </a:cubicBezTo>
                <a:cubicBezTo>
                  <a:pt x="791" y="18"/>
                  <a:pt x="791" y="18"/>
                  <a:pt x="791" y="18"/>
                </a:cubicBezTo>
                <a:cubicBezTo>
                  <a:pt x="791" y="17"/>
                  <a:pt x="791" y="17"/>
                  <a:pt x="791" y="17"/>
                </a:cubicBezTo>
                <a:cubicBezTo>
                  <a:pt x="792" y="17"/>
                  <a:pt x="792" y="17"/>
                  <a:pt x="792" y="17"/>
                </a:cubicBezTo>
                <a:cubicBezTo>
                  <a:pt x="794" y="18"/>
                  <a:pt x="794" y="18"/>
                  <a:pt x="794" y="18"/>
                </a:cubicBezTo>
                <a:cubicBezTo>
                  <a:pt x="795" y="18"/>
                  <a:pt x="795" y="18"/>
                  <a:pt x="795" y="18"/>
                </a:cubicBezTo>
                <a:cubicBezTo>
                  <a:pt x="797" y="18"/>
                  <a:pt x="797" y="18"/>
                  <a:pt x="797" y="18"/>
                </a:cubicBezTo>
                <a:cubicBezTo>
                  <a:pt x="799" y="17"/>
                  <a:pt x="799" y="17"/>
                  <a:pt x="799" y="17"/>
                </a:cubicBezTo>
                <a:cubicBezTo>
                  <a:pt x="800" y="18"/>
                  <a:pt x="800" y="18"/>
                  <a:pt x="800" y="18"/>
                </a:cubicBezTo>
                <a:cubicBezTo>
                  <a:pt x="801" y="20"/>
                  <a:pt x="801" y="20"/>
                  <a:pt x="801" y="20"/>
                </a:cubicBezTo>
                <a:cubicBezTo>
                  <a:pt x="803" y="22"/>
                  <a:pt x="803" y="22"/>
                  <a:pt x="803" y="22"/>
                </a:cubicBezTo>
                <a:cubicBezTo>
                  <a:pt x="804" y="22"/>
                  <a:pt x="804" y="22"/>
                  <a:pt x="804" y="22"/>
                </a:cubicBezTo>
                <a:cubicBezTo>
                  <a:pt x="805" y="23"/>
                  <a:pt x="805" y="23"/>
                  <a:pt x="805" y="23"/>
                </a:cubicBezTo>
                <a:cubicBezTo>
                  <a:pt x="806" y="23"/>
                  <a:pt x="806" y="23"/>
                  <a:pt x="806" y="23"/>
                </a:cubicBezTo>
                <a:cubicBezTo>
                  <a:pt x="808" y="22"/>
                  <a:pt x="808" y="22"/>
                  <a:pt x="808" y="22"/>
                </a:cubicBezTo>
                <a:cubicBezTo>
                  <a:pt x="812" y="20"/>
                  <a:pt x="812" y="20"/>
                  <a:pt x="812" y="20"/>
                </a:cubicBezTo>
                <a:cubicBezTo>
                  <a:pt x="815" y="17"/>
                  <a:pt x="815" y="17"/>
                  <a:pt x="815" y="17"/>
                </a:cubicBezTo>
                <a:cubicBezTo>
                  <a:pt x="818" y="15"/>
                  <a:pt x="818" y="15"/>
                  <a:pt x="818" y="15"/>
                </a:cubicBezTo>
                <a:cubicBezTo>
                  <a:pt x="819" y="13"/>
                  <a:pt x="819" y="13"/>
                  <a:pt x="819" y="13"/>
                </a:cubicBezTo>
                <a:cubicBezTo>
                  <a:pt x="818" y="13"/>
                  <a:pt x="818" y="13"/>
                  <a:pt x="818" y="13"/>
                </a:cubicBezTo>
                <a:cubicBezTo>
                  <a:pt x="818" y="12"/>
                  <a:pt x="818" y="12"/>
                  <a:pt x="818" y="12"/>
                </a:cubicBezTo>
                <a:cubicBezTo>
                  <a:pt x="820" y="12"/>
                  <a:pt x="820" y="12"/>
                  <a:pt x="820" y="12"/>
                </a:cubicBezTo>
                <a:cubicBezTo>
                  <a:pt x="823" y="9"/>
                  <a:pt x="823" y="9"/>
                  <a:pt x="823" y="9"/>
                </a:cubicBezTo>
                <a:cubicBezTo>
                  <a:pt x="827" y="6"/>
                  <a:pt x="827" y="6"/>
                  <a:pt x="827" y="6"/>
                </a:cubicBezTo>
                <a:cubicBezTo>
                  <a:pt x="827" y="5"/>
                  <a:pt x="827" y="5"/>
                  <a:pt x="827" y="5"/>
                </a:cubicBezTo>
                <a:cubicBezTo>
                  <a:pt x="828" y="4"/>
                  <a:pt x="828" y="4"/>
                  <a:pt x="828" y="4"/>
                </a:cubicBezTo>
                <a:cubicBezTo>
                  <a:pt x="830" y="2"/>
                  <a:pt x="830" y="2"/>
                  <a:pt x="830" y="2"/>
                </a:cubicBezTo>
                <a:cubicBezTo>
                  <a:pt x="832" y="0"/>
                  <a:pt x="832" y="0"/>
                  <a:pt x="832" y="0"/>
                </a:cubicBezTo>
                <a:cubicBezTo>
                  <a:pt x="788" y="0"/>
                  <a:pt x="788" y="0"/>
                  <a:pt x="788" y="0"/>
                </a:cubicBezTo>
                <a:cubicBezTo>
                  <a:pt x="788" y="2"/>
                  <a:pt x="788" y="2"/>
                  <a:pt x="788" y="2"/>
                </a:cubicBezTo>
                <a:cubicBezTo>
                  <a:pt x="787" y="4"/>
                  <a:pt x="787" y="4"/>
                  <a:pt x="787" y="4"/>
                </a:cubicBezTo>
                <a:cubicBezTo>
                  <a:pt x="786" y="6"/>
                  <a:pt x="786" y="6"/>
                  <a:pt x="786" y="6"/>
                </a:cubicBezTo>
                <a:cubicBezTo>
                  <a:pt x="784" y="7"/>
                  <a:pt x="784" y="7"/>
                  <a:pt x="784" y="7"/>
                </a:cubicBezTo>
                <a:cubicBezTo>
                  <a:pt x="784" y="9"/>
                  <a:pt x="784" y="9"/>
                  <a:pt x="784" y="9"/>
                </a:cubicBezTo>
                <a:cubicBezTo>
                  <a:pt x="783" y="10"/>
                  <a:pt x="783" y="10"/>
                  <a:pt x="783" y="10"/>
                </a:cubicBezTo>
                <a:cubicBezTo>
                  <a:pt x="781" y="14"/>
                  <a:pt x="781" y="14"/>
                  <a:pt x="781" y="14"/>
                </a:cubicBezTo>
                <a:cubicBezTo>
                  <a:pt x="781" y="16"/>
                  <a:pt x="781" y="16"/>
                  <a:pt x="781" y="16"/>
                </a:cubicBezTo>
                <a:cubicBezTo>
                  <a:pt x="780" y="18"/>
                  <a:pt x="780" y="18"/>
                  <a:pt x="780" y="18"/>
                </a:cubicBezTo>
                <a:cubicBezTo>
                  <a:pt x="782" y="19"/>
                  <a:pt x="782" y="19"/>
                  <a:pt x="782" y="19"/>
                </a:cubicBezTo>
                <a:cubicBezTo>
                  <a:pt x="782" y="20"/>
                  <a:pt x="782" y="20"/>
                  <a:pt x="782" y="20"/>
                </a:cubicBezTo>
                <a:cubicBezTo>
                  <a:pt x="781" y="21"/>
                  <a:pt x="781" y="21"/>
                  <a:pt x="781" y="21"/>
                </a:cubicBezTo>
                <a:cubicBezTo>
                  <a:pt x="781" y="22"/>
                  <a:pt x="781" y="22"/>
                  <a:pt x="781" y="22"/>
                </a:cubicBezTo>
                <a:cubicBezTo>
                  <a:pt x="780" y="26"/>
                  <a:pt x="780" y="26"/>
                  <a:pt x="780" y="26"/>
                </a:cubicBezTo>
                <a:lnTo>
                  <a:pt x="777" y="29"/>
                </a:lnTo>
                <a:close/>
                <a:moveTo>
                  <a:pt x="169" y="0"/>
                </a:moveTo>
                <a:cubicBezTo>
                  <a:pt x="167" y="0"/>
                  <a:pt x="167" y="0"/>
                  <a:pt x="167" y="0"/>
                </a:cubicBezTo>
                <a:cubicBezTo>
                  <a:pt x="169" y="1"/>
                  <a:pt x="169" y="1"/>
                  <a:pt x="169" y="1"/>
                </a:cubicBezTo>
                <a:lnTo>
                  <a:pt x="169" y="0"/>
                </a:lnTo>
                <a:close/>
                <a:moveTo>
                  <a:pt x="779" y="0"/>
                </a:moveTo>
                <a:cubicBezTo>
                  <a:pt x="777" y="0"/>
                  <a:pt x="777" y="0"/>
                  <a:pt x="777" y="0"/>
                </a:cubicBezTo>
                <a:cubicBezTo>
                  <a:pt x="777" y="1"/>
                  <a:pt x="777" y="1"/>
                  <a:pt x="777" y="1"/>
                </a:cubicBezTo>
                <a:cubicBezTo>
                  <a:pt x="778" y="1"/>
                  <a:pt x="778" y="1"/>
                  <a:pt x="778" y="1"/>
                </a:cubicBezTo>
                <a:lnTo>
                  <a:pt x="779" y="0"/>
                </a:lnTo>
                <a:close/>
                <a:moveTo>
                  <a:pt x="1164" y="1111"/>
                </a:moveTo>
                <a:cubicBezTo>
                  <a:pt x="1164" y="1106"/>
                  <a:pt x="1164" y="1106"/>
                  <a:pt x="1164" y="1106"/>
                </a:cubicBezTo>
                <a:cubicBezTo>
                  <a:pt x="1163" y="1105"/>
                  <a:pt x="1163" y="1105"/>
                  <a:pt x="1163" y="1105"/>
                </a:cubicBezTo>
                <a:cubicBezTo>
                  <a:pt x="1162" y="1103"/>
                  <a:pt x="1162" y="1103"/>
                  <a:pt x="1162" y="1103"/>
                </a:cubicBezTo>
                <a:cubicBezTo>
                  <a:pt x="1159" y="1095"/>
                  <a:pt x="1159" y="1095"/>
                  <a:pt x="1159" y="1095"/>
                </a:cubicBezTo>
                <a:cubicBezTo>
                  <a:pt x="1159" y="1092"/>
                  <a:pt x="1159" y="1092"/>
                  <a:pt x="1159" y="1092"/>
                </a:cubicBezTo>
                <a:cubicBezTo>
                  <a:pt x="1158" y="1089"/>
                  <a:pt x="1158" y="1089"/>
                  <a:pt x="1158" y="1089"/>
                </a:cubicBezTo>
                <a:cubicBezTo>
                  <a:pt x="1152" y="1086"/>
                  <a:pt x="1152" y="1086"/>
                  <a:pt x="1152" y="1086"/>
                </a:cubicBezTo>
                <a:cubicBezTo>
                  <a:pt x="1148" y="1086"/>
                  <a:pt x="1148" y="1086"/>
                  <a:pt x="1148" y="1086"/>
                </a:cubicBezTo>
                <a:cubicBezTo>
                  <a:pt x="1145" y="1088"/>
                  <a:pt x="1145" y="1088"/>
                  <a:pt x="1145" y="1088"/>
                </a:cubicBezTo>
                <a:cubicBezTo>
                  <a:pt x="1143" y="1085"/>
                  <a:pt x="1143" y="1085"/>
                  <a:pt x="1143" y="1085"/>
                </a:cubicBezTo>
                <a:cubicBezTo>
                  <a:pt x="1141" y="1085"/>
                  <a:pt x="1141" y="1085"/>
                  <a:pt x="1141" y="1085"/>
                </a:cubicBezTo>
                <a:cubicBezTo>
                  <a:pt x="1139" y="1082"/>
                  <a:pt x="1139" y="1082"/>
                  <a:pt x="1139" y="1082"/>
                </a:cubicBezTo>
                <a:cubicBezTo>
                  <a:pt x="1136" y="1081"/>
                  <a:pt x="1136" y="1081"/>
                  <a:pt x="1136" y="1081"/>
                </a:cubicBezTo>
                <a:cubicBezTo>
                  <a:pt x="1134" y="1080"/>
                  <a:pt x="1134" y="1080"/>
                  <a:pt x="1134" y="1080"/>
                </a:cubicBezTo>
                <a:cubicBezTo>
                  <a:pt x="1129" y="1076"/>
                  <a:pt x="1129" y="1076"/>
                  <a:pt x="1129" y="1076"/>
                </a:cubicBezTo>
                <a:cubicBezTo>
                  <a:pt x="1126" y="1070"/>
                  <a:pt x="1126" y="1070"/>
                  <a:pt x="1126" y="1070"/>
                </a:cubicBezTo>
                <a:cubicBezTo>
                  <a:pt x="1124" y="1070"/>
                  <a:pt x="1124" y="1070"/>
                  <a:pt x="1124" y="1070"/>
                </a:cubicBezTo>
                <a:cubicBezTo>
                  <a:pt x="1122" y="1068"/>
                  <a:pt x="1122" y="1068"/>
                  <a:pt x="1122" y="1068"/>
                </a:cubicBezTo>
                <a:cubicBezTo>
                  <a:pt x="1119" y="1068"/>
                  <a:pt x="1119" y="1068"/>
                  <a:pt x="1119" y="1068"/>
                </a:cubicBezTo>
                <a:cubicBezTo>
                  <a:pt x="1113" y="1063"/>
                  <a:pt x="1113" y="1063"/>
                  <a:pt x="1113" y="1063"/>
                </a:cubicBezTo>
                <a:cubicBezTo>
                  <a:pt x="1110" y="1063"/>
                  <a:pt x="1110" y="1063"/>
                  <a:pt x="1110" y="1063"/>
                </a:cubicBezTo>
                <a:cubicBezTo>
                  <a:pt x="1107" y="1062"/>
                  <a:pt x="1107" y="1062"/>
                  <a:pt x="1107" y="1062"/>
                </a:cubicBezTo>
                <a:cubicBezTo>
                  <a:pt x="1106" y="1063"/>
                  <a:pt x="1106" y="1063"/>
                  <a:pt x="1106" y="1063"/>
                </a:cubicBezTo>
                <a:cubicBezTo>
                  <a:pt x="1103" y="1063"/>
                  <a:pt x="1103" y="1063"/>
                  <a:pt x="1103" y="1063"/>
                </a:cubicBezTo>
                <a:cubicBezTo>
                  <a:pt x="1101" y="1062"/>
                  <a:pt x="1101" y="1062"/>
                  <a:pt x="1101" y="1062"/>
                </a:cubicBezTo>
                <a:cubicBezTo>
                  <a:pt x="1099" y="1063"/>
                  <a:pt x="1099" y="1063"/>
                  <a:pt x="1099" y="1063"/>
                </a:cubicBezTo>
                <a:cubicBezTo>
                  <a:pt x="1098" y="1064"/>
                  <a:pt x="1098" y="1064"/>
                  <a:pt x="1098" y="1064"/>
                </a:cubicBezTo>
                <a:cubicBezTo>
                  <a:pt x="1097" y="1063"/>
                  <a:pt x="1097" y="1063"/>
                  <a:pt x="1097" y="1063"/>
                </a:cubicBezTo>
                <a:cubicBezTo>
                  <a:pt x="1094" y="1061"/>
                  <a:pt x="1094" y="1061"/>
                  <a:pt x="1094" y="1061"/>
                </a:cubicBezTo>
                <a:cubicBezTo>
                  <a:pt x="1094" y="1062"/>
                  <a:pt x="1094" y="1062"/>
                  <a:pt x="1094" y="1062"/>
                </a:cubicBezTo>
                <a:cubicBezTo>
                  <a:pt x="1093" y="1061"/>
                  <a:pt x="1093" y="1061"/>
                  <a:pt x="1093" y="1061"/>
                </a:cubicBezTo>
                <a:cubicBezTo>
                  <a:pt x="1092" y="1062"/>
                  <a:pt x="1092" y="1062"/>
                  <a:pt x="1092" y="1062"/>
                </a:cubicBezTo>
                <a:cubicBezTo>
                  <a:pt x="1092" y="1063"/>
                  <a:pt x="1092" y="1063"/>
                  <a:pt x="1092" y="1063"/>
                </a:cubicBezTo>
                <a:cubicBezTo>
                  <a:pt x="1090" y="1062"/>
                  <a:pt x="1090" y="1062"/>
                  <a:pt x="1090" y="1062"/>
                </a:cubicBezTo>
                <a:cubicBezTo>
                  <a:pt x="1090" y="1061"/>
                  <a:pt x="1090" y="1061"/>
                  <a:pt x="1090" y="1061"/>
                </a:cubicBezTo>
                <a:cubicBezTo>
                  <a:pt x="1089" y="1061"/>
                  <a:pt x="1089" y="1061"/>
                  <a:pt x="1089" y="1061"/>
                </a:cubicBezTo>
                <a:cubicBezTo>
                  <a:pt x="1089" y="1062"/>
                  <a:pt x="1089" y="1062"/>
                  <a:pt x="1089" y="1062"/>
                </a:cubicBezTo>
                <a:cubicBezTo>
                  <a:pt x="1089" y="1062"/>
                  <a:pt x="1089" y="1062"/>
                  <a:pt x="1089" y="1062"/>
                </a:cubicBezTo>
                <a:cubicBezTo>
                  <a:pt x="1086" y="1061"/>
                  <a:pt x="1086" y="1061"/>
                  <a:pt x="1086" y="1061"/>
                </a:cubicBezTo>
                <a:cubicBezTo>
                  <a:pt x="1085" y="1061"/>
                  <a:pt x="1085" y="1061"/>
                  <a:pt x="1085" y="1061"/>
                </a:cubicBezTo>
                <a:cubicBezTo>
                  <a:pt x="1082" y="1061"/>
                  <a:pt x="1082" y="1061"/>
                  <a:pt x="1082" y="1061"/>
                </a:cubicBezTo>
                <a:cubicBezTo>
                  <a:pt x="1077" y="1058"/>
                  <a:pt x="1077" y="1058"/>
                  <a:pt x="1077" y="1058"/>
                </a:cubicBezTo>
                <a:cubicBezTo>
                  <a:pt x="1075" y="1058"/>
                  <a:pt x="1075" y="1058"/>
                  <a:pt x="1075" y="1058"/>
                </a:cubicBezTo>
                <a:cubicBezTo>
                  <a:pt x="1074" y="1059"/>
                  <a:pt x="1074" y="1059"/>
                  <a:pt x="1074" y="1059"/>
                </a:cubicBezTo>
                <a:cubicBezTo>
                  <a:pt x="1075" y="1060"/>
                  <a:pt x="1075" y="1060"/>
                  <a:pt x="1075" y="1060"/>
                </a:cubicBezTo>
                <a:cubicBezTo>
                  <a:pt x="1074" y="1061"/>
                  <a:pt x="1074" y="1061"/>
                  <a:pt x="1074" y="1061"/>
                </a:cubicBezTo>
                <a:cubicBezTo>
                  <a:pt x="1073" y="1060"/>
                  <a:pt x="1073" y="1060"/>
                  <a:pt x="1073" y="1060"/>
                </a:cubicBezTo>
                <a:cubicBezTo>
                  <a:pt x="1073" y="1060"/>
                  <a:pt x="1073" y="1060"/>
                  <a:pt x="1073" y="1060"/>
                </a:cubicBezTo>
                <a:cubicBezTo>
                  <a:pt x="1072" y="1061"/>
                  <a:pt x="1072" y="1061"/>
                  <a:pt x="1072" y="1061"/>
                </a:cubicBezTo>
                <a:cubicBezTo>
                  <a:pt x="1071" y="1062"/>
                  <a:pt x="1071" y="1062"/>
                  <a:pt x="1071" y="1062"/>
                </a:cubicBezTo>
                <a:cubicBezTo>
                  <a:pt x="1070" y="1063"/>
                  <a:pt x="1070" y="1063"/>
                  <a:pt x="1070" y="1063"/>
                </a:cubicBezTo>
                <a:cubicBezTo>
                  <a:pt x="1070" y="1065"/>
                  <a:pt x="1070" y="1065"/>
                  <a:pt x="1070" y="1065"/>
                </a:cubicBezTo>
                <a:cubicBezTo>
                  <a:pt x="1069" y="1064"/>
                  <a:pt x="1069" y="1064"/>
                  <a:pt x="1069" y="1064"/>
                </a:cubicBezTo>
                <a:cubicBezTo>
                  <a:pt x="1068" y="1062"/>
                  <a:pt x="1068" y="1062"/>
                  <a:pt x="1068" y="1062"/>
                </a:cubicBezTo>
                <a:cubicBezTo>
                  <a:pt x="1067" y="1062"/>
                  <a:pt x="1067" y="1062"/>
                  <a:pt x="1067" y="1062"/>
                </a:cubicBezTo>
                <a:cubicBezTo>
                  <a:pt x="1067" y="1064"/>
                  <a:pt x="1067" y="1064"/>
                  <a:pt x="1067" y="1064"/>
                </a:cubicBezTo>
                <a:cubicBezTo>
                  <a:pt x="1065" y="1068"/>
                  <a:pt x="1065" y="1068"/>
                  <a:pt x="1065" y="1068"/>
                </a:cubicBezTo>
                <a:cubicBezTo>
                  <a:pt x="1065" y="1070"/>
                  <a:pt x="1065" y="1070"/>
                  <a:pt x="1065" y="1070"/>
                </a:cubicBezTo>
                <a:cubicBezTo>
                  <a:pt x="1065" y="1068"/>
                  <a:pt x="1065" y="1068"/>
                  <a:pt x="1065" y="1068"/>
                </a:cubicBezTo>
                <a:cubicBezTo>
                  <a:pt x="1065" y="1065"/>
                  <a:pt x="1065" y="1065"/>
                  <a:pt x="1065" y="1065"/>
                </a:cubicBezTo>
                <a:cubicBezTo>
                  <a:pt x="1065" y="1063"/>
                  <a:pt x="1065" y="1063"/>
                  <a:pt x="1065" y="1063"/>
                </a:cubicBezTo>
                <a:cubicBezTo>
                  <a:pt x="1066" y="1060"/>
                  <a:pt x="1066" y="1060"/>
                  <a:pt x="1066" y="1060"/>
                </a:cubicBezTo>
                <a:cubicBezTo>
                  <a:pt x="1067" y="1059"/>
                  <a:pt x="1067" y="1059"/>
                  <a:pt x="1067" y="1059"/>
                </a:cubicBezTo>
                <a:cubicBezTo>
                  <a:pt x="1066" y="1058"/>
                  <a:pt x="1066" y="1058"/>
                  <a:pt x="1066" y="1058"/>
                </a:cubicBezTo>
                <a:cubicBezTo>
                  <a:pt x="1065" y="1058"/>
                  <a:pt x="1065" y="1058"/>
                  <a:pt x="1065" y="1058"/>
                </a:cubicBezTo>
                <a:cubicBezTo>
                  <a:pt x="1067" y="1056"/>
                  <a:pt x="1067" y="1056"/>
                  <a:pt x="1067" y="1056"/>
                </a:cubicBezTo>
                <a:cubicBezTo>
                  <a:pt x="1064" y="1053"/>
                  <a:pt x="1064" y="1053"/>
                  <a:pt x="1064" y="1053"/>
                </a:cubicBezTo>
                <a:cubicBezTo>
                  <a:pt x="1062" y="1050"/>
                  <a:pt x="1062" y="1050"/>
                  <a:pt x="1062" y="1050"/>
                </a:cubicBezTo>
                <a:cubicBezTo>
                  <a:pt x="1061" y="1050"/>
                  <a:pt x="1061" y="1050"/>
                  <a:pt x="1061" y="1050"/>
                </a:cubicBezTo>
                <a:cubicBezTo>
                  <a:pt x="1059" y="1050"/>
                  <a:pt x="1059" y="1050"/>
                  <a:pt x="1059" y="1050"/>
                </a:cubicBezTo>
                <a:cubicBezTo>
                  <a:pt x="1057" y="1052"/>
                  <a:pt x="1057" y="1052"/>
                  <a:pt x="1057" y="1052"/>
                </a:cubicBezTo>
                <a:cubicBezTo>
                  <a:pt x="1056" y="1052"/>
                  <a:pt x="1056" y="1052"/>
                  <a:pt x="1056" y="1052"/>
                </a:cubicBezTo>
                <a:cubicBezTo>
                  <a:pt x="1055" y="1051"/>
                  <a:pt x="1055" y="1051"/>
                  <a:pt x="1055" y="1051"/>
                </a:cubicBezTo>
                <a:cubicBezTo>
                  <a:pt x="1054" y="1050"/>
                  <a:pt x="1054" y="1050"/>
                  <a:pt x="1054" y="1050"/>
                </a:cubicBezTo>
                <a:cubicBezTo>
                  <a:pt x="1054" y="1049"/>
                  <a:pt x="1054" y="1049"/>
                  <a:pt x="1054" y="1049"/>
                </a:cubicBezTo>
                <a:cubicBezTo>
                  <a:pt x="1053" y="1048"/>
                  <a:pt x="1053" y="1048"/>
                  <a:pt x="1053" y="1048"/>
                </a:cubicBezTo>
                <a:cubicBezTo>
                  <a:pt x="1051" y="1048"/>
                  <a:pt x="1051" y="1048"/>
                  <a:pt x="1051" y="1048"/>
                </a:cubicBezTo>
                <a:cubicBezTo>
                  <a:pt x="1050" y="1047"/>
                  <a:pt x="1050" y="1047"/>
                  <a:pt x="1050" y="1047"/>
                </a:cubicBezTo>
                <a:cubicBezTo>
                  <a:pt x="1049" y="1046"/>
                  <a:pt x="1049" y="1046"/>
                  <a:pt x="1049" y="1046"/>
                </a:cubicBezTo>
                <a:cubicBezTo>
                  <a:pt x="1048" y="1047"/>
                  <a:pt x="1048" y="1047"/>
                  <a:pt x="1048" y="1047"/>
                </a:cubicBezTo>
                <a:cubicBezTo>
                  <a:pt x="1048" y="1047"/>
                  <a:pt x="1048" y="1047"/>
                  <a:pt x="1048" y="1047"/>
                </a:cubicBezTo>
                <a:cubicBezTo>
                  <a:pt x="1047" y="1046"/>
                  <a:pt x="1047" y="1046"/>
                  <a:pt x="1047" y="1046"/>
                </a:cubicBezTo>
                <a:cubicBezTo>
                  <a:pt x="1046" y="1044"/>
                  <a:pt x="1046" y="1044"/>
                  <a:pt x="1046" y="1044"/>
                </a:cubicBezTo>
                <a:cubicBezTo>
                  <a:pt x="1045" y="1045"/>
                  <a:pt x="1045" y="1045"/>
                  <a:pt x="1045" y="1045"/>
                </a:cubicBezTo>
                <a:cubicBezTo>
                  <a:pt x="1043" y="1044"/>
                  <a:pt x="1043" y="1044"/>
                  <a:pt x="1043" y="1044"/>
                </a:cubicBezTo>
                <a:cubicBezTo>
                  <a:pt x="1040" y="1043"/>
                  <a:pt x="1040" y="1043"/>
                  <a:pt x="1040" y="1043"/>
                </a:cubicBezTo>
                <a:cubicBezTo>
                  <a:pt x="1039" y="1042"/>
                  <a:pt x="1039" y="1042"/>
                  <a:pt x="1039" y="1042"/>
                </a:cubicBezTo>
                <a:cubicBezTo>
                  <a:pt x="1038" y="1043"/>
                  <a:pt x="1038" y="1043"/>
                  <a:pt x="1038" y="1043"/>
                </a:cubicBezTo>
                <a:cubicBezTo>
                  <a:pt x="1037" y="1042"/>
                  <a:pt x="1037" y="1042"/>
                  <a:pt x="1037" y="1042"/>
                </a:cubicBezTo>
                <a:cubicBezTo>
                  <a:pt x="1035" y="1042"/>
                  <a:pt x="1035" y="1042"/>
                  <a:pt x="1035" y="1042"/>
                </a:cubicBezTo>
                <a:cubicBezTo>
                  <a:pt x="1035" y="1043"/>
                  <a:pt x="1035" y="1043"/>
                  <a:pt x="1035" y="1043"/>
                </a:cubicBezTo>
                <a:cubicBezTo>
                  <a:pt x="1034" y="1043"/>
                  <a:pt x="1034" y="1043"/>
                  <a:pt x="1034" y="1043"/>
                </a:cubicBezTo>
                <a:cubicBezTo>
                  <a:pt x="1034" y="1042"/>
                  <a:pt x="1034" y="1042"/>
                  <a:pt x="1034" y="1042"/>
                </a:cubicBezTo>
                <a:cubicBezTo>
                  <a:pt x="1031" y="1042"/>
                  <a:pt x="1031" y="1042"/>
                  <a:pt x="1031" y="1042"/>
                </a:cubicBezTo>
                <a:cubicBezTo>
                  <a:pt x="1029" y="1043"/>
                  <a:pt x="1029" y="1043"/>
                  <a:pt x="1029" y="1043"/>
                </a:cubicBezTo>
                <a:cubicBezTo>
                  <a:pt x="1028" y="1045"/>
                  <a:pt x="1028" y="1045"/>
                  <a:pt x="1028" y="1045"/>
                </a:cubicBezTo>
                <a:cubicBezTo>
                  <a:pt x="1028" y="1046"/>
                  <a:pt x="1028" y="1046"/>
                  <a:pt x="1028" y="1046"/>
                </a:cubicBezTo>
                <a:cubicBezTo>
                  <a:pt x="1026" y="1048"/>
                  <a:pt x="1026" y="1048"/>
                  <a:pt x="1026" y="1048"/>
                </a:cubicBezTo>
                <a:cubicBezTo>
                  <a:pt x="1023" y="1050"/>
                  <a:pt x="1023" y="1050"/>
                  <a:pt x="1023" y="1050"/>
                </a:cubicBezTo>
                <a:cubicBezTo>
                  <a:pt x="1020" y="1052"/>
                  <a:pt x="1020" y="1052"/>
                  <a:pt x="1020" y="1052"/>
                </a:cubicBezTo>
                <a:cubicBezTo>
                  <a:pt x="1018" y="1054"/>
                  <a:pt x="1018" y="1054"/>
                  <a:pt x="1018" y="1054"/>
                </a:cubicBezTo>
                <a:cubicBezTo>
                  <a:pt x="1017" y="1057"/>
                  <a:pt x="1017" y="1057"/>
                  <a:pt x="1017" y="1057"/>
                </a:cubicBezTo>
                <a:cubicBezTo>
                  <a:pt x="1016" y="1060"/>
                  <a:pt x="1016" y="1060"/>
                  <a:pt x="1016" y="1060"/>
                </a:cubicBezTo>
                <a:cubicBezTo>
                  <a:pt x="1016" y="1061"/>
                  <a:pt x="1016" y="1061"/>
                  <a:pt x="1016" y="1061"/>
                </a:cubicBezTo>
                <a:cubicBezTo>
                  <a:pt x="1014" y="1063"/>
                  <a:pt x="1014" y="1063"/>
                  <a:pt x="1014" y="1063"/>
                </a:cubicBezTo>
                <a:cubicBezTo>
                  <a:pt x="1014" y="1064"/>
                  <a:pt x="1014" y="1064"/>
                  <a:pt x="1014" y="1064"/>
                </a:cubicBezTo>
                <a:cubicBezTo>
                  <a:pt x="1014" y="1066"/>
                  <a:pt x="1014" y="1066"/>
                  <a:pt x="1014" y="1066"/>
                </a:cubicBezTo>
                <a:cubicBezTo>
                  <a:pt x="1014" y="1070"/>
                  <a:pt x="1014" y="1070"/>
                  <a:pt x="1014" y="1070"/>
                </a:cubicBezTo>
                <a:cubicBezTo>
                  <a:pt x="1013" y="1068"/>
                  <a:pt x="1013" y="1068"/>
                  <a:pt x="1013" y="1068"/>
                </a:cubicBezTo>
                <a:cubicBezTo>
                  <a:pt x="1012" y="1066"/>
                  <a:pt x="1012" y="1066"/>
                  <a:pt x="1012" y="1066"/>
                </a:cubicBezTo>
                <a:cubicBezTo>
                  <a:pt x="1012" y="1064"/>
                  <a:pt x="1012" y="1064"/>
                  <a:pt x="1012" y="1064"/>
                </a:cubicBezTo>
                <a:cubicBezTo>
                  <a:pt x="1013" y="1062"/>
                  <a:pt x="1013" y="1062"/>
                  <a:pt x="1013" y="1062"/>
                </a:cubicBezTo>
                <a:cubicBezTo>
                  <a:pt x="1015" y="1061"/>
                  <a:pt x="1015" y="1061"/>
                  <a:pt x="1015" y="1061"/>
                </a:cubicBezTo>
                <a:cubicBezTo>
                  <a:pt x="1015" y="1058"/>
                  <a:pt x="1015" y="1058"/>
                  <a:pt x="1015" y="1058"/>
                </a:cubicBezTo>
                <a:cubicBezTo>
                  <a:pt x="1016" y="1056"/>
                  <a:pt x="1016" y="1056"/>
                  <a:pt x="1016" y="1056"/>
                </a:cubicBezTo>
                <a:cubicBezTo>
                  <a:pt x="1015" y="1055"/>
                  <a:pt x="1015" y="1055"/>
                  <a:pt x="1015" y="1055"/>
                </a:cubicBezTo>
                <a:cubicBezTo>
                  <a:pt x="1014" y="1055"/>
                  <a:pt x="1014" y="1055"/>
                  <a:pt x="1014" y="1055"/>
                </a:cubicBezTo>
                <a:cubicBezTo>
                  <a:pt x="1012" y="1055"/>
                  <a:pt x="1012" y="1055"/>
                  <a:pt x="1012" y="1055"/>
                </a:cubicBezTo>
                <a:cubicBezTo>
                  <a:pt x="1009" y="1055"/>
                  <a:pt x="1009" y="1055"/>
                  <a:pt x="1009" y="1055"/>
                </a:cubicBezTo>
                <a:cubicBezTo>
                  <a:pt x="1007" y="1055"/>
                  <a:pt x="1007" y="1055"/>
                  <a:pt x="1007" y="1055"/>
                </a:cubicBezTo>
                <a:cubicBezTo>
                  <a:pt x="1005" y="1055"/>
                  <a:pt x="1005" y="1055"/>
                  <a:pt x="1005" y="1055"/>
                </a:cubicBezTo>
                <a:cubicBezTo>
                  <a:pt x="1004" y="1054"/>
                  <a:pt x="1004" y="1054"/>
                  <a:pt x="1004" y="1054"/>
                </a:cubicBezTo>
                <a:cubicBezTo>
                  <a:pt x="1005" y="1054"/>
                  <a:pt x="1005" y="1054"/>
                  <a:pt x="1005" y="1054"/>
                </a:cubicBezTo>
                <a:cubicBezTo>
                  <a:pt x="1007" y="1053"/>
                  <a:pt x="1007" y="1053"/>
                  <a:pt x="1007" y="1053"/>
                </a:cubicBezTo>
                <a:cubicBezTo>
                  <a:pt x="1009" y="1053"/>
                  <a:pt x="1009" y="1053"/>
                  <a:pt x="1009" y="1053"/>
                </a:cubicBezTo>
                <a:cubicBezTo>
                  <a:pt x="1012" y="1053"/>
                  <a:pt x="1012" y="1053"/>
                  <a:pt x="1012" y="1053"/>
                </a:cubicBezTo>
                <a:cubicBezTo>
                  <a:pt x="1014" y="1053"/>
                  <a:pt x="1014" y="1053"/>
                  <a:pt x="1014" y="1053"/>
                </a:cubicBezTo>
                <a:cubicBezTo>
                  <a:pt x="1015" y="1051"/>
                  <a:pt x="1015" y="1051"/>
                  <a:pt x="1015" y="1051"/>
                </a:cubicBezTo>
                <a:cubicBezTo>
                  <a:pt x="1016" y="1051"/>
                  <a:pt x="1016" y="1051"/>
                  <a:pt x="1016" y="1051"/>
                </a:cubicBezTo>
                <a:cubicBezTo>
                  <a:pt x="1017" y="1051"/>
                  <a:pt x="1017" y="1051"/>
                  <a:pt x="1017" y="1051"/>
                </a:cubicBezTo>
                <a:cubicBezTo>
                  <a:pt x="1018" y="1051"/>
                  <a:pt x="1018" y="1051"/>
                  <a:pt x="1018" y="1051"/>
                </a:cubicBezTo>
                <a:cubicBezTo>
                  <a:pt x="1020" y="1050"/>
                  <a:pt x="1020" y="1050"/>
                  <a:pt x="1020" y="1050"/>
                </a:cubicBezTo>
                <a:cubicBezTo>
                  <a:pt x="1023" y="1049"/>
                  <a:pt x="1023" y="1049"/>
                  <a:pt x="1023" y="1049"/>
                </a:cubicBezTo>
                <a:cubicBezTo>
                  <a:pt x="1023" y="1047"/>
                  <a:pt x="1023" y="1047"/>
                  <a:pt x="1023" y="1047"/>
                </a:cubicBezTo>
                <a:cubicBezTo>
                  <a:pt x="1025" y="1044"/>
                  <a:pt x="1025" y="1044"/>
                  <a:pt x="1025" y="1044"/>
                </a:cubicBezTo>
                <a:cubicBezTo>
                  <a:pt x="1025" y="1041"/>
                  <a:pt x="1025" y="1041"/>
                  <a:pt x="1025" y="1041"/>
                </a:cubicBezTo>
                <a:cubicBezTo>
                  <a:pt x="1026" y="1040"/>
                  <a:pt x="1026" y="1040"/>
                  <a:pt x="1026" y="1040"/>
                </a:cubicBezTo>
                <a:cubicBezTo>
                  <a:pt x="1026" y="1038"/>
                  <a:pt x="1026" y="1038"/>
                  <a:pt x="1026" y="1038"/>
                </a:cubicBezTo>
                <a:cubicBezTo>
                  <a:pt x="1024" y="1038"/>
                  <a:pt x="1024" y="1038"/>
                  <a:pt x="1024" y="1038"/>
                </a:cubicBezTo>
                <a:cubicBezTo>
                  <a:pt x="1021" y="1036"/>
                  <a:pt x="1021" y="1036"/>
                  <a:pt x="1021" y="1036"/>
                </a:cubicBezTo>
                <a:cubicBezTo>
                  <a:pt x="1019" y="1036"/>
                  <a:pt x="1019" y="1036"/>
                  <a:pt x="1019" y="1036"/>
                </a:cubicBezTo>
                <a:cubicBezTo>
                  <a:pt x="1016" y="1038"/>
                  <a:pt x="1016" y="1038"/>
                  <a:pt x="1016" y="1038"/>
                </a:cubicBezTo>
                <a:cubicBezTo>
                  <a:pt x="1014" y="1038"/>
                  <a:pt x="1014" y="1038"/>
                  <a:pt x="1014" y="1038"/>
                </a:cubicBezTo>
                <a:cubicBezTo>
                  <a:pt x="1010" y="1036"/>
                  <a:pt x="1010" y="1036"/>
                  <a:pt x="1010" y="1036"/>
                </a:cubicBezTo>
                <a:cubicBezTo>
                  <a:pt x="1007" y="1036"/>
                  <a:pt x="1007" y="1036"/>
                  <a:pt x="1007" y="1036"/>
                </a:cubicBezTo>
                <a:cubicBezTo>
                  <a:pt x="1004" y="1039"/>
                  <a:pt x="1004" y="1039"/>
                  <a:pt x="1004" y="1039"/>
                </a:cubicBezTo>
                <a:cubicBezTo>
                  <a:pt x="1004" y="1040"/>
                  <a:pt x="1004" y="1040"/>
                  <a:pt x="1004" y="1040"/>
                </a:cubicBezTo>
                <a:cubicBezTo>
                  <a:pt x="1005" y="1041"/>
                  <a:pt x="1005" y="1041"/>
                  <a:pt x="1005" y="1041"/>
                </a:cubicBezTo>
                <a:cubicBezTo>
                  <a:pt x="1006" y="1042"/>
                  <a:pt x="1006" y="1042"/>
                  <a:pt x="1006" y="1042"/>
                </a:cubicBezTo>
                <a:cubicBezTo>
                  <a:pt x="1004" y="1042"/>
                  <a:pt x="1004" y="1042"/>
                  <a:pt x="1004" y="1042"/>
                </a:cubicBezTo>
                <a:cubicBezTo>
                  <a:pt x="1003" y="1042"/>
                  <a:pt x="1003" y="1042"/>
                  <a:pt x="1003" y="1042"/>
                </a:cubicBezTo>
                <a:cubicBezTo>
                  <a:pt x="1003" y="1044"/>
                  <a:pt x="1003" y="1044"/>
                  <a:pt x="1003" y="1044"/>
                </a:cubicBezTo>
                <a:cubicBezTo>
                  <a:pt x="1002" y="1043"/>
                  <a:pt x="1002" y="1043"/>
                  <a:pt x="1002" y="1043"/>
                </a:cubicBezTo>
                <a:cubicBezTo>
                  <a:pt x="1001" y="1042"/>
                  <a:pt x="1001" y="1042"/>
                  <a:pt x="1001" y="1042"/>
                </a:cubicBezTo>
                <a:cubicBezTo>
                  <a:pt x="999" y="1043"/>
                  <a:pt x="999" y="1043"/>
                  <a:pt x="999" y="1043"/>
                </a:cubicBezTo>
                <a:cubicBezTo>
                  <a:pt x="997" y="1046"/>
                  <a:pt x="997" y="1046"/>
                  <a:pt x="997" y="1046"/>
                </a:cubicBezTo>
                <a:cubicBezTo>
                  <a:pt x="994" y="1050"/>
                  <a:pt x="994" y="1050"/>
                  <a:pt x="994" y="1050"/>
                </a:cubicBezTo>
                <a:cubicBezTo>
                  <a:pt x="996" y="1047"/>
                  <a:pt x="996" y="1047"/>
                  <a:pt x="996" y="1047"/>
                </a:cubicBezTo>
                <a:cubicBezTo>
                  <a:pt x="996" y="1045"/>
                  <a:pt x="996" y="1045"/>
                  <a:pt x="996" y="1045"/>
                </a:cubicBezTo>
                <a:cubicBezTo>
                  <a:pt x="996" y="1043"/>
                  <a:pt x="996" y="1043"/>
                  <a:pt x="996" y="1043"/>
                </a:cubicBezTo>
                <a:cubicBezTo>
                  <a:pt x="997" y="1042"/>
                  <a:pt x="997" y="1042"/>
                  <a:pt x="997" y="1042"/>
                </a:cubicBezTo>
                <a:cubicBezTo>
                  <a:pt x="996" y="1042"/>
                  <a:pt x="996" y="1042"/>
                  <a:pt x="996" y="1042"/>
                </a:cubicBezTo>
                <a:cubicBezTo>
                  <a:pt x="993" y="1044"/>
                  <a:pt x="993" y="1044"/>
                  <a:pt x="993" y="1044"/>
                </a:cubicBezTo>
                <a:cubicBezTo>
                  <a:pt x="992" y="1046"/>
                  <a:pt x="992" y="1046"/>
                  <a:pt x="992" y="1046"/>
                </a:cubicBezTo>
                <a:cubicBezTo>
                  <a:pt x="991" y="1049"/>
                  <a:pt x="991" y="1049"/>
                  <a:pt x="991" y="1049"/>
                </a:cubicBezTo>
                <a:cubicBezTo>
                  <a:pt x="990" y="1050"/>
                  <a:pt x="990" y="1050"/>
                  <a:pt x="990" y="1050"/>
                </a:cubicBezTo>
                <a:cubicBezTo>
                  <a:pt x="991" y="1047"/>
                  <a:pt x="991" y="1047"/>
                  <a:pt x="991" y="1047"/>
                </a:cubicBezTo>
                <a:cubicBezTo>
                  <a:pt x="992" y="1044"/>
                  <a:pt x="992" y="1044"/>
                  <a:pt x="992" y="1044"/>
                </a:cubicBezTo>
                <a:cubicBezTo>
                  <a:pt x="995" y="1040"/>
                  <a:pt x="995" y="1040"/>
                  <a:pt x="995" y="1040"/>
                </a:cubicBezTo>
                <a:cubicBezTo>
                  <a:pt x="996" y="1037"/>
                  <a:pt x="996" y="1037"/>
                  <a:pt x="996" y="1037"/>
                </a:cubicBezTo>
                <a:cubicBezTo>
                  <a:pt x="997" y="1035"/>
                  <a:pt x="997" y="1035"/>
                  <a:pt x="997" y="1035"/>
                </a:cubicBezTo>
                <a:cubicBezTo>
                  <a:pt x="999" y="1034"/>
                  <a:pt x="999" y="1034"/>
                  <a:pt x="999" y="1034"/>
                </a:cubicBezTo>
                <a:cubicBezTo>
                  <a:pt x="1002" y="1032"/>
                  <a:pt x="1002" y="1032"/>
                  <a:pt x="1002" y="1032"/>
                </a:cubicBezTo>
                <a:cubicBezTo>
                  <a:pt x="1003" y="1032"/>
                  <a:pt x="1003" y="1032"/>
                  <a:pt x="1003" y="1032"/>
                </a:cubicBezTo>
                <a:cubicBezTo>
                  <a:pt x="1005" y="1029"/>
                  <a:pt x="1005" y="1029"/>
                  <a:pt x="1005" y="1029"/>
                </a:cubicBezTo>
                <a:cubicBezTo>
                  <a:pt x="1010" y="1024"/>
                  <a:pt x="1010" y="1024"/>
                  <a:pt x="1010" y="1024"/>
                </a:cubicBezTo>
                <a:cubicBezTo>
                  <a:pt x="1010" y="1023"/>
                  <a:pt x="1010" y="1023"/>
                  <a:pt x="1010" y="1023"/>
                </a:cubicBezTo>
                <a:cubicBezTo>
                  <a:pt x="1011" y="1022"/>
                  <a:pt x="1011" y="1022"/>
                  <a:pt x="1011" y="1022"/>
                </a:cubicBezTo>
                <a:cubicBezTo>
                  <a:pt x="1010" y="1021"/>
                  <a:pt x="1010" y="1021"/>
                  <a:pt x="1010" y="1021"/>
                </a:cubicBezTo>
                <a:cubicBezTo>
                  <a:pt x="1010" y="1019"/>
                  <a:pt x="1010" y="1019"/>
                  <a:pt x="1010" y="1019"/>
                </a:cubicBezTo>
                <a:cubicBezTo>
                  <a:pt x="1011" y="1019"/>
                  <a:pt x="1011" y="1019"/>
                  <a:pt x="1011" y="1019"/>
                </a:cubicBezTo>
                <a:cubicBezTo>
                  <a:pt x="1011" y="1017"/>
                  <a:pt x="1011" y="1017"/>
                  <a:pt x="1011" y="1017"/>
                </a:cubicBezTo>
                <a:cubicBezTo>
                  <a:pt x="1009" y="1016"/>
                  <a:pt x="1009" y="1016"/>
                  <a:pt x="1009" y="1016"/>
                </a:cubicBezTo>
                <a:cubicBezTo>
                  <a:pt x="1007" y="1016"/>
                  <a:pt x="1007" y="1016"/>
                  <a:pt x="1007" y="1016"/>
                </a:cubicBezTo>
                <a:cubicBezTo>
                  <a:pt x="1006" y="1016"/>
                  <a:pt x="1006" y="1016"/>
                  <a:pt x="1006" y="1016"/>
                </a:cubicBezTo>
                <a:cubicBezTo>
                  <a:pt x="1005" y="1015"/>
                  <a:pt x="1005" y="1015"/>
                  <a:pt x="1005" y="1015"/>
                </a:cubicBezTo>
                <a:cubicBezTo>
                  <a:pt x="1004" y="1011"/>
                  <a:pt x="1004" y="1011"/>
                  <a:pt x="1004" y="1011"/>
                </a:cubicBezTo>
                <a:cubicBezTo>
                  <a:pt x="1002" y="1005"/>
                  <a:pt x="1002" y="1005"/>
                  <a:pt x="1002" y="1005"/>
                </a:cubicBezTo>
                <a:cubicBezTo>
                  <a:pt x="1000" y="1002"/>
                  <a:pt x="1000" y="1002"/>
                  <a:pt x="1000" y="1002"/>
                </a:cubicBezTo>
                <a:cubicBezTo>
                  <a:pt x="998" y="999"/>
                  <a:pt x="998" y="999"/>
                  <a:pt x="998" y="999"/>
                </a:cubicBezTo>
                <a:cubicBezTo>
                  <a:pt x="998" y="997"/>
                  <a:pt x="998" y="997"/>
                  <a:pt x="998" y="997"/>
                </a:cubicBezTo>
                <a:cubicBezTo>
                  <a:pt x="998" y="994"/>
                  <a:pt x="998" y="994"/>
                  <a:pt x="998" y="994"/>
                </a:cubicBezTo>
                <a:cubicBezTo>
                  <a:pt x="997" y="994"/>
                  <a:pt x="997" y="994"/>
                  <a:pt x="997" y="994"/>
                </a:cubicBezTo>
                <a:cubicBezTo>
                  <a:pt x="997" y="992"/>
                  <a:pt x="997" y="992"/>
                  <a:pt x="997" y="992"/>
                </a:cubicBezTo>
                <a:cubicBezTo>
                  <a:pt x="995" y="989"/>
                  <a:pt x="995" y="989"/>
                  <a:pt x="995" y="989"/>
                </a:cubicBezTo>
                <a:cubicBezTo>
                  <a:pt x="995" y="990"/>
                  <a:pt x="995" y="990"/>
                  <a:pt x="995" y="990"/>
                </a:cubicBezTo>
                <a:cubicBezTo>
                  <a:pt x="995" y="991"/>
                  <a:pt x="995" y="991"/>
                  <a:pt x="995" y="991"/>
                </a:cubicBezTo>
                <a:cubicBezTo>
                  <a:pt x="994" y="992"/>
                  <a:pt x="994" y="992"/>
                  <a:pt x="994" y="992"/>
                </a:cubicBezTo>
                <a:cubicBezTo>
                  <a:pt x="992" y="994"/>
                  <a:pt x="992" y="994"/>
                  <a:pt x="992" y="994"/>
                </a:cubicBezTo>
                <a:cubicBezTo>
                  <a:pt x="992" y="994"/>
                  <a:pt x="992" y="994"/>
                  <a:pt x="992" y="994"/>
                </a:cubicBezTo>
                <a:cubicBezTo>
                  <a:pt x="994" y="992"/>
                  <a:pt x="994" y="992"/>
                  <a:pt x="994" y="992"/>
                </a:cubicBezTo>
                <a:cubicBezTo>
                  <a:pt x="994" y="989"/>
                  <a:pt x="994" y="989"/>
                  <a:pt x="994" y="989"/>
                </a:cubicBezTo>
                <a:cubicBezTo>
                  <a:pt x="992" y="987"/>
                  <a:pt x="992" y="987"/>
                  <a:pt x="992" y="987"/>
                </a:cubicBezTo>
                <a:cubicBezTo>
                  <a:pt x="991" y="988"/>
                  <a:pt x="991" y="988"/>
                  <a:pt x="991" y="988"/>
                </a:cubicBezTo>
                <a:cubicBezTo>
                  <a:pt x="990" y="987"/>
                  <a:pt x="990" y="987"/>
                  <a:pt x="990" y="987"/>
                </a:cubicBezTo>
                <a:cubicBezTo>
                  <a:pt x="989" y="985"/>
                  <a:pt x="989" y="985"/>
                  <a:pt x="989" y="985"/>
                </a:cubicBezTo>
                <a:cubicBezTo>
                  <a:pt x="986" y="981"/>
                  <a:pt x="986" y="981"/>
                  <a:pt x="986" y="981"/>
                </a:cubicBezTo>
                <a:cubicBezTo>
                  <a:pt x="985" y="981"/>
                  <a:pt x="985" y="981"/>
                  <a:pt x="985" y="981"/>
                </a:cubicBezTo>
                <a:cubicBezTo>
                  <a:pt x="983" y="979"/>
                  <a:pt x="983" y="979"/>
                  <a:pt x="983" y="979"/>
                </a:cubicBezTo>
                <a:cubicBezTo>
                  <a:pt x="977" y="977"/>
                  <a:pt x="977" y="977"/>
                  <a:pt x="977" y="977"/>
                </a:cubicBezTo>
                <a:cubicBezTo>
                  <a:pt x="974" y="976"/>
                  <a:pt x="974" y="976"/>
                  <a:pt x="974" y="976"/>
                </a:cubicBezTo>
                <a:cubicBezTo>
                  <a:pt x="971" y="976"/>
                  <a:pt x="971" y="976"/>
                  <a:pt x="971" y="976"/>
                </a:cubicBezTo>
                <a:cubicBezTo>
                  <a:pt x="970" y="977"/>
                  <a:pt x="970" y="977"/>
                  <a:pt x="970" y="977"/>
                </a:cubicBezTo>
                <a:cubicBezTo>
                  <a:pt x="968" y="978"/>
                  <a:pt x="968" y="978"/>
                  <a:pt x="968" y="978"/>
                </a:cubicBezTo>
                <a:cubicBezTo>
                  <a:pt x="968" y="978"/>
                  <a:pt x="968" y="978"/>
                  <a:pt x="968" y="978"/>
                </a:cubicBezTo>
                <a:cubicBezTo>
                  <a:pt x="970" y="976"/>
                  <a:pt x="970" y="976"/>
                  <a:pt x="970" y="976"/>
                </a:cubicBezTo>
                <a:cubicBezTo>
                  <a:pt x="970" y="974"/>
                  <a:pt x="970" y="974"/>
                  <a:pt x="970" y="974"/>
                </a:cubicBezTo>
                <a:cubicBezTo>
                  <a:pt x="967" y="973"/>
                  <a:pt x="967" y="973"/>
                  <a:pt x="967" y="973"/>
                </a:cubicBezTo>
                <a:cubicBezTo>
                  <a:pt x="964" y="973"/>
                  <a:pt x="964" y="973"/>
                  <a:pt x="964" y="973"/>
                </a:cubicBezTo>
                <a:cubicBezTo>
                  <a:pt x="960" y="971"/>
                  <a:pt x="960" y="971"/>
                  <a:pt x="960" y="971"/>
                </a:cubicBezTo>
                <a:cubicBezTo>
                  <a:pt x="959" y="971"/>
                  <a:pt x="959" y="971"/>
                  <a:pt x="959" y="971"/>
                </a:cubicBezTo>
                <a:cubicBezTo>
                  <a:pt x="957" y="972"/>
                  <a:pt x="957" y="972"/>
                  <a:pt x="957" y="972"/>
                </a:cubicBezTo>
                <a:cubicBezTo>
                  <a:pt x="954" y="972"/>
                  <a:pt x="954" y="972"/>
                  <a:pt x="954" y="972"/>
                </a:cubicBezTo>
                <a:cubicBezTo>
                  <a:pt x="950" y="973"/>
                  <a:pt x="950" y="973"/>
                  <a:pt x="950" y="973"/>
                </a:cubicBezTo>
                <a:cubicBezTo>
                  <a:pt x="946" y="972"/>
                  <a:pt x="946" y="972"/>
                  <a:pt x="946" y="972"/>
                </a:cubicBezTo>
                <a:cubicBezTo>
                  <a:pt x="942" y="972"/>
                  <a:pt x="942" y="972"/>
                  <a:pt x="942" y="972"/>
                </a:cubicBezTo>
                <a:cubicBezTo>
                  <a:pt x="939" y="973"/>
                  <a:pt x="939" y="973"/>
                  <a:pt x="939" y="973"/>
                </a:cubicBezTo>
                <a:cubicBezTo>
                  <a:pt x="939" y="975"/>
                  <a:pt x="939" y="975"/>
                  <a:pt x="939" y="975"/>
                </a:cubicBezTo>
                <a:cubicBezTo>
                  <a:pt x="939" y="975"/>
                  <a:pt x="939" y="975"/>
                  <a:pt x="939" y="975"/>
                </a:cubicBezTo>
                <a:cubicBezTo>
                  <a:pt x="938" y="973"/>
                  <a:pt x="938" y="973"/>
                  <a:pt x="938" y="973"/>
                </a:cubicBezTo>
                <a:cubicBezTo>
                  <a:pt x="938" y="970"/>
                  <a:pt x="938" y="970"/>
                  <a:pt x="938" y="970"/>
                </a:cubicBezTo>
                <a:cubicBezTo>
                  <a:pt x="938" y="969"/>
                  <a:pt x="938" y="969"/>
                  <a:pt x="938" y="969"/>
                </a:cubicBezTo>
                <a:cubicBezTo>
                  <a:pt x="934" y="968"/>
                  <a:pt x="934" y="968"/>
                  <a:pt x="934" y="968"/>
                </a:cubicBezTo>
                <a:cubicBezTo>
                  <a:pt x="931" y="964"/>
                  <a:pt x="931" y="964"/>
                  <a:pt x="931" y="964"/>
                </a:cubicBezTo>
                <a:cubicBezTo>
                  <a:pt x="929" y="963"/>
                  <a:pt x="929" y="963"/>
                  <a:pt x="929" y="963"/>
                </a:cubicBezTo>
                <a:cubicBezTo>
                  <a:pt x="928" y="964"/>
                  <a:pt x="928" y="964"/>
                  <a:pt x="928" y="964"/>
                </a:cubicBezTo>
                <a:cubicBezTo>
                  <a:pt x="925" y="964"/>
                  <a:pt x="925" y="964"/>
                  <a:pt x="925" y="964"/>
                </a:cubicBezTo>
                <a:cubicBezTo>
                  <a:pt x="924" y="966"/>
                  <a:pt x="924" y="966"/>
                  <a:pt x="924" y="966"/>
                </a:cubicBezTo>
                <a:cubicBezTo>
                  <a:pt x="924" y="968"/>
                  <a:pt x="924" y="968"/>
                  <a:pt x="924" y="968"/>
                </a:cubicBezTo>
                <a:cubicBezTo>
                  <a:pt x="923" y="965"/>
                  <a:pt x="923" y="965"/>
                  <a:pt x="923" y="965"/>
                </a:cubicBezTo>
                <a:cubicBezTo>
                  <a:pt x="924" y="962"/>
                  <a:pt x="924" y="962"/>
                  <a:pt x="924" y="962"/>
                </a:cubicBezTo>
                <a:cubicBezTo>
                  <a:pt x="924" y="960"/>
                  <a:pt x="924" y="960"/>
                  <a:pt x="924" y="960"/>
                </a:cubicBezTo>
                <a:cubicBezTo>
                  <a:pt x="923" y="957"/>
                  <a:pt x="923" y="957"/>
                  <a:pt x="923" y="957"/>
                </a:cubicBezTo>
                <a:cubicBezTo>
                  <a:pt x="922" y="956"/>
                  <a:pt x="922" y="956"/>
                  <a:pt x="922" y="956"/>
                </a:cubicBezTo>
                <a:cubicBezTo>
                  <a:pt x="918" y="953"/>
                  <a:pt x="918" y="953"/>
                  <a:pt x="918" y="953"/>
                </a:cubicBezTo>
                <a:cubicBezTo>
                  <a:pt x="915" y="950"/>
                  <a:pt x="915" y="950"/>
                  <a:pt x="915" y="950"/>
                </a:cubicBezTo>
                <a:cubicBezTo>
                  <a:pt x="915" y="949"/>
                  <a:pt x="915" y="949"/>
                  <a:pt x="915" y="949"/>
                </a:cubicBezTo>
                <a:cubicBezTo>
                  <a:pt x="913" y="947"/>
                  <a:pt x="913" y="947"/>
                  <a:pt x="913" y="947"/>
                </a:cubicBezTo>
                <a:cubicBezTo>
                  <a:pt x="911" y="947"/>
                  <a:pt x="911" y="947"/>
                  <a:pt x="911" y="947"/>
                </a:cubicBezTo>
                <a:cubicBezTo>
                  <a:pt x="911" y="946"/>
                  <a:pt x="911" y="946"/>
                  <a:pt x="911" y="946"/>
                </a:cubicBezTo>
                <a:cubicBezTo>
                  <a:pt x="910" y="946"/>
                  <a:pt x="910" y="946"/>
                  <a:pt x="910" y="946"/>
                </a:cubicBezTo>
                <a:cubicBezTo>
                  <a:pt x="906" y="944"/>
                  <a:pt x="906" y="944"/>
                  <a:pt x="906" y="944"/>
                </a:cubicBezTo>
                <a:cubicBezTo>
                  <a:pt x="905" y="944"/>
                  <a:pt x="905" y="944"/>
                  <a:pt x="905" y="944"/>
                </a:cubicBezTo>
                <a:cubicBezTo>
                  <a:pt x="903" y="945"/>
                  <a:pt x="903" y="945"/>
                  <a:pt x="903" y="945"/>
                </a:cubicBezTo>
                <a:cubicBezTo>
                  <a:pt x="901" y="944"/>
                  <a:pt x="901" y="944"/>
                  <a:pt x="901" y="944"/>
                </a:cubicBezTo>
                <a:cubicBezTo>
                  <a:pt x="900" y="944"/>
                  <a:pt x="900" y="944"/>
                  <a:pt x="900" y="944"/>
                </a:cubicBezTo>
                <a:cubicBezTo>
                  <a:pt x="899" y="945"/>
                  <a:pt x="899" y="945"/>
                  <a:pt x="899" y="945"/>
                </a:cubicBezTo>
                <a:cubicBezTo>
                  <a:pt x="895" y="945"/>
                  <a:pt x="895" y="945"/>
                  <a:pt x="895" y="945"/>
                </a:cubicBezTo>
                <a:cubicBezTo>
                  <a:pt x="893" y="945"/>
                  <a:pt x="893" y="945"/>
                  <a:pt x="893" y="945"/>
                </a:cubicBezTo>
                <a:cubicBezTo>
                  <a:pt x="892" y="945"/>
                  <a:pt x="892" y="945"/>
                  <a:pt x="892" y="945"/>
                </a:cubicBezTo>
                <a:cubicBezTo>
                  <a:pt x="894" y="945"/>
                  <a:pt x="894" y="945"/>
                  <a:pt x="894" y="945"/>
                </a:cubicBezTo>
                <a:cubicBezTo>
                  <a:pt x="895" y="945"/>
                  <a:pt x="895" y="945"/>
                  <a:pt x="895" y="945"/>
                </a:cubicBezTo>
                <a:cubicBezTo>
                  <a:pt x="897" y="944"/>
                  <a:pt x="897" y="944"/>
                  <a:pt x="897" y="944"/>
                </a:cubicBezTo>
                <a:cubicBezTo>
                  <a:pt x="897" y="942"/>
                  <a:pt x="897" y="942"/>
                  <a:pt x="897" y="942"/>
                </a:cubicBezTo>
                <a:cubicBezTo>
                  <a:pt x="900" y="941"/>
                  <a:pt x="900" y="941"/>
                  <a:pt x="900" y="941"/>
                </a:cubicBezTo>
                <a:cubicBezTo>
                  <a:pt x="900" y="940"/>
                  <a:pt x="900" y="940"/>
                  <a:pt x="900" y="940"/>
                </a:cubicBezTo>
                <a:cubicBezTo>
                  <a:pt x="899" y="939"/>
                  <a:pt x="899" y="939"/>
                  <a:pt x="899" y="939"/>
                </a:cubicBezTo>
                <a:cubicBezTo>
                  <a:pt x="899" y="938"/>
                  <a:pt x="899" y="938"/>
                  <a:pt x="899" y="938"/>
                </a:cubicBezTo>
                <a:cubicBezTo>
                  <a:pt x="898" y="936"/>
                  <a:pt x="898" y="936"/>
                  <a:pt x="898" y="936"/>
                </a:cubicBezTo>
                <a:cubicBezTo>
                  <a:pt x="895" y="935"/>
                  <a:pt x="895" y="935"/>
                  <a:pt x="895" y="935"/>
                </a:cubicBezTo>
                <a:cubicBezTo>
                  <a:pt x="892" y="934"/>
                  <a:pt x="892" y="934"/>
                  <a:pt x="892" y="934"/>
                </a:cubicBezTo>
                <a:cubicBezTo>
                  <a:pt x="891" y="933"/>
                  <a:pt x="891" y="933"/>
                  <a:pt x="891" y="933"/>
                </a:cubicBezTo>
                <a:cubicBezTo>
                  <a:pt x="890" y="932"/>
                  <a:pt x="890" y="932"/>
                  <a:pt x="890" y="932"/>
                </a:cubicBezTo>
                <a:cubicBezTo>
                  <a:pt x="888" y="932"/>
                  <a:pt x="888" y="932"/>
                  <a:pt x="888" y="932"/>
                </a:cubicBezTo>
                <a:cubicBezTo>
                  <a:pt x="887" y="931"/>
                  <a:pt x="887" y="931"/>
                  <a:pt x="887" y="931"/>
                </a:cubicBezTo>
                <a:cubicBezTo>
                  <a:pt x="885" y="930"/>
                  <a:pt x="885" y="930"/>
                  <a:pt x="885" y="930"/>
                </a:cubicBezTo>
                <a:cubicBezTo>
                  <a:pt x="884" y="930"/>
                  <a:pt x="884" y="930"/>
                  <a:pt x="884" y="930"/>
                </a:cubicBezTo>
                <a:cubicBezTo>
                  <a:pt x="884" y="932"/>
                  <a:pt x="884" y="932"/>
                  <a:pt x="884" y="932"/>
                </a:cubicBezTo>
                <a:cubicBezTo>
                  <a:pt x="883" y="930"/>
                  <a:pt x="883" y="930"/>
                  <a:pt x="883" y="930"/>
                </a:cubicBezTo>
                <a:cubicBezTo>
                  <a:pt x="882" y="928"/>
                  <a:pt x="882" y="928"/>
                  <a:pt x="882" y="928"/>
                </a:cubicBezTo>
                <a:cubicBezTo>
                  <a:pt x="880" y="927"/>
                  <a:pt x="880" y="927"/>
                  <a:pt x="880" y="927"/>
                </a:cubicBezTo>
                <a:cubicBezTo>
                  <a:pt x="879" y="926"/>
                  <a:pt x="879" y="926"/>
                  <a:pt x="879" y="926"/>
                </a:cubicBezTo>
                <a:cubicBezTo>
                  <a:pt x="880" y="925"/>
                  <a:pt x="880" y="925"/>
                  <a:pt x="880" y="925"/>
                </a:cubicBezTo>
                <a:cubicBezTo>
                  <a:pt x="885" y="926"/>
                  <a:pt x="885" y="926"/>
                  <a:pt x="885" y="926"/>
                </a:cubicBezTo>
                <a:cubicBezTo>
                  <a:pt x="887" y="924"/>
                  <a:pt x="887" y="924"/>
                  <a:pt x="887" y="924"/>
                </a:cubicBezTo>
                <a:cubicBezTo>
                  <a:pt x="889" y="924"/>
                  <a:pt x="889" y="924"/>
                  <a:pt x="889" y="924"/>
                </a:cubicBezTo>
                <a:cubicBezTo>
                  <a:pt x="890" y="923"/>
                  <a:pt x="890" y="923"/>
                  <a:pt x="890" y="923"/>
                </a:cubicBezTo>
                <a:cubicBezTo>
                  <a:pt x="887" y="923"/>
                  <a:pt x="887" y="923"/>
                  <a:pt x="887" y="923"/>
                </a:cubicBezTo>
                <a:cubicBezTo>
                  <a:pt x="883" y="922"/>
                  <a:pt x="883" y="922"/>
                  <a:pt x="883" y="922"/>
                </a:cubicBezTo>
                <a:cubicBezTo>
                  <a:pt x="879" y="923"/>
                  <a:pt x="879" y="923"/>
                  <a:pt x="879" y="923"/>
                </a:cubicBezTo>
                <a:cubicBezTo>
                  <a:pt x="877" y="922"/>
                  <a:pt x="877" y="922"/>
                  <a:pt x="877" y="922"/>
                </a:cubicBezTo>
                <a:cubicBezTo>
                  <a:pt x="873" y="924"/>
                  <a:pt x="873" y="924"/>
                  <a:pt x="873" y="924"/>
                </a:cubicBezTo>
                <a:cubicBezTo>
                  <a:pt x="871" y="923"/>
                  <a:pt x="871" y="923"/>
                  <a:pt x="871" y="923"/>
                </a:cubicBezTo>
                <a:cubicBezTo>
                  <a:pt x="869" y="924"/>
                  <a:pt x="869" y="924"/>
                  <a:pt x="869" y="924"/>
                </a:cubicBezTo>
                <a:cubicBezTo>
                  <a:pt x="866" y="926"/>
                  <a:pt x="866" y="926"/>
                  <a:pt x="866" y="926"/>
                </a:cubicBezTo>
                <a:cubicBezTo>
                  <a:pt x="864" y="927"/>
                  <a:pt x="864" y="927"/>
                  <a:pt x="864" y="927"/>
                </a:cubicBezTo>
                <a:cubicBezTo>
                  <a:pt x="861" y="928"/>
                  <a:pt x="861" y="928"/>
                  <a:pt x="861" y="928"/>
                </a:cubicBezTo>
                <a:cubicBezTo>
                  <a:pt x="861" y="929"/>
                  <a:pt x="861" y="929"/>
                  <a:pt x="861" y="929"/>
                </a:cubicBezTo>
                <a:cubicBezTo>
                  <a:pt x="858" y="929"/>
                  <a:pt x="858" y="929"/>
                  <a:pt x="858" y="929"/>
                </a:cubicBezTo>
                <a:cubicBezTo>
                  <a:pt x="857" y="930"/>
                  <a:pt x="857" y="930"/>
                  <a:pt x="857" y="930"/>
                </a:cubicBezTo>
                <a:cubicBezTo>
                  <a:pt x="855" y="929"/>
                  <a:pt x="855" y="929"/>
                  <a:pt x="855" y="929"/>
                </a:cubicBezTo>
                <a:cubicBezTo>
                  <a:pt x="851" y="926"/>
                  <a:pt x="851" y="926"/>
                  <a:pt x="851" y="926"/>
                </a:cubicBezTo>
                <a:cubicBezTo>
                  <a:pt x="850" y="924"/>
                  <a:pt x="850" y="924"/>
                  <a:pt x="850" y="924"/>
                </a:cubicBezTo>
                <a:cubicBezTo>
                  <a:pt x="848" y="924"/>
                  <a:pt x="848" y="924"/>
                  <a:pt x="848" y="924"/>
                </a:cubicBezTo>
                <a:cubicBezTo>
                  <a:pt x="844" y="925"/>
                  <a:pt x="844" y="925"/>
                  <a:pt x="844" y="925"/>
                </a:cubicBezTo>
                <a:cubicBezTo>
                  <a:pt x="834" y="926"/>
                  <a:pt x="834" y="926"/>
                  <a:pt x="834" y="926"/>
                </a:cubicBezTo>
                <a:cubicBezTo>
                  <a:pt x="829" y="926"/>
                  <a:pt x="829" y="926"/>
                  <a:pt x="829" y="926"/>
                </a:cubicBezTo>
                <a:cubicBezTo>
                  <a:pt x="827" y="925"/>
                  <a:pt x="827" y="925"/>
                  <a:pt x="827" y="925"/>
                </a:cubicBezTo>
                <a:cubicBezTo>
                  <a:pt x="827" y="924"/>
                  <a:pt x="827" y="924"/>
                  <a:pt x="827" y="924"/>
                </a:cubicBezTo>
                <a:cubicBezTo>
                  <a:pt x="827" y="922"/>
                  <a:pt x="827" y="922"/>
                  <a:pt x="827" y="922"/>
                </a:cubicBezTo>
                <a:cubicBezTo>
                  <a:pt x="828" y="922"/>
                  <a:pt x="828" y="922"/>
                  <a:pt x="828" y="922"/>
                </a:cubicBezTo>
                <a:cubicBezTo>
                  <a:pt x="828" y="920"/>
                  <a:pt x="828" y="920"/>
                  <a:pt x="828" y="920"/>
                </a:cubicBezTo>
                <a:cubicBezTo>
                  <a:pt x="826" y="917"/>
                  <a:pt x="826" y="917"/>
                  <a:pt x="826" y="917"/>
                </a:cubicBezTo>
                <a:cubicBezTo>
                  <a:pt x="824" y="917"/>
                  <a:pt x="824" y="917"/>
                  <a:pt x="824" y="917"/>
                </a:cubicBezTo>
                <a:cubicBezTo>
                  <a:pt x="819" y="917"/>
                  <a:pt x="819" y="917"/>
                  <a:pt x="819" y="917"/>
                </a:cubicBezTo>
                <a:cubicBezTo>
                  <a:pt x="817" y="916"/>
                  <a:pt x="817" y="916"/>
                  <a:pt x="817" y="916"/>
                </a:cubicBezTo>
                <a:cubicBezTo>
                  <a:pt x="815" y="916"/>
                  <a:pt x="815" y="916"/>
                  <a:pt x="815" y="916"/>
                </a:cubicBezTo>
                <a:cubicBezTo>
                  <a:pt x="814" y="916"/>
                  <a:pt x="814" y="916"/>
                  <a:pt x="814" y="916"/>
                </a:cubicBezTo>
                <a:cubicBezTo>
                  <a:pt x="812" y="913"/>
                  <a:pt x="812" y="913"/>
                  <a:pt x="812" y="913"/>
                </a:cubicBezTo>
                <a:cubicBezTo>
                  <a:pt x="812" y="911"/>
                  <a:pt x="812" y="911"/>
                  <a:pt x="812" y="911"/>
                </a:cubicBezTo>
                <a:cubicBezTo>
                  <a:pt x="811" y="907"/>
                  <a:pt x="811" y="907"/>
                  <a:pt x="811" y="907"/>
                </a:cubicBezTo>
                <a:cubicBezTo>
                  <a:pt x="810" y="907"/>
                  <a:pt x="810" y="907"/>
                  <a:pt x="810" y="907"/>
                </a:cubicBezTo>
                <a:cubicBezTo>
                  <a:pt x="808" y="908"/>
                  <a:pt x="808" y="908"/>
                  <a:pt x="808" y="908"/>
                </a:cubicBezTo>
                <a:cubicBezTo>
                  <a:pt x="805" y="911"/>
                  <a:pt x="805" y="911"/>
                  <a:pt x="805" y="911"/>
                </a:cubicBezTo>
                <a:cubicBezTo>
                  <a:pt x="806" y="914"/>
                  <a:pt x="806" y="914"/>
                  <a:pt x="806" y="914"/>
                </a:cubicBezTo>
                <a:cubicBezTo>
                  <a:pt x="806" y="915"/>
                  <a:pt x="806" y="915"/>
                  <a:pt x="806" y="915"/>
                </a:cubicBezTo>
                <a:cubicBezTo>
                  <a:pt x="808" y="914"/>
                  <a:pt x="808" y="914"/>
                  <a:pt x="808" y="914"/>
                </a:cubicBezTo>
                <a:cubicBezTo>
                  <a:pt x="810" y="914"/>
                  <a:pt x="810" y="914"/>
                  <a:pt x="810" y="914"/>
                </a:cubicBezTo>
                <a:cubicBezTo>
                  <a:pt x="812" y="915"/>
                  <a:pt x="812" y="915"/>
                  <a:pt x="812" y="915"/>
                </a:cubicBezTo>
                <a:cubicBezTo>
                  <a:pt x="812" y="917"/>
                  <a:pt x="812" y="917"/>
                  <a:pt x="812" y="917"/>
                </a:cubicBezTo>
                <a:cubicBezTo>
                  <a:pt x="810" y="917"/>
                  <a:pt x="810" y="917"/>
                  <a:pt x="810" y="917"/>
                </a:cubicBezTo>
                <a:cubicBezTo>
                  <a:pt x="808" y="916"/>
                  <a:pt x="808" y="916"/>
                  <a:pt x="808" y="916"/>
                </a:cubicBezTo>
                <a:cubicBezTo>
                  <a:pt x="807" y="916"/>
                  <a:pt x="807" y="916"/>
                  <a:pt x="807" y="916"/>
                </a:cubicBezTo>
                <a:cubicBezTo>
                  <a:pt x="806" y="916"/>
                  <a:pt x="806" y="916"/>
                  <a:pt x="806" y="916"/>
                </a:cubicBezTo>
                <a:cubicBezTo>
                  <a:pt x="806" y="917"/>
                  <a:pt x="806" y="917"/>
                  <a:pt x="806" y="917"/>
                </a:cubicBezTo>
                <a:cubicBezTo>
                  <a:pt x="804" y="918"/>
                  <a:pt x="804" y="918"/>
                  <a:pt x="804" y="918"/>
                </a:cubicBezTo>
                <a:cubicBezTo>
                  <a:pt x="799" y="919"/>
                  <a:pt x="799" y="919"/>
                  <a:pt x="799" y="919"/>
                </a:cubicBezTo>
                <a:cubicBezTo>
                  <a:pt x="795" y="921"/>
                  <a:pt x="795" y="921"/>
                  <a:pt x="795" y="921"/>
                </a:cubicBezTo>
                <a:cubicBezTo>
                  <a:pt x="794" y="923"/>
                  <a:pt x="794" y="923"/>
                  <a:pt x="794" y="923"/>
                </a:cubicBezTo>
                <a:cubicBezTo>
                  <a:pt x="794" y="924"/>
                  <a:pt x="794" y="924"/>
                  <a:pt x="794" y="924"/>
                </a:cubicBezTo>
                <a:cubicBezTo>
                  <a:pt x="795" y="926"/>
                  <a:pt x="795" y="926"/>
                  <a:pt x="795" y="926"/>
                </a:cubicBezTo>
                <a:cubicBezTo>
                  <a:pt x="795" y="931"/>
                  <a:pt x="795" y="931"/>
                  <a:pt x="795" y="931"/>
                </a:cubicBezTo>
                <a:cubicBezTo>
                  <a:pt x="795" y="933"/>
                  <a:pt x="795" y="933"/>
                  <a:pt x="795" y="933"/>
                </a:cubicBezTo>
                <a:cubicBezTo>
                  <a:pt x="796" y="936"/>
                  <a:pt x="796" y="936"/>
                  <a:pt x="796" y="936"/>
                </a:cubicBezTo>
                <a:cubicBezTo>
                  <a:pt x="795" y="939"/>
                  <a:pt x="795" y="939"/>
                  <a:pt x="795" y="939"/>
                </a:cubicBezTo>
                <a:cubicBezTo>
                  <a:pt x="791" y="941"/>
                  <a:pt x="791" y="941"/>
                  <a:pt x="791" y="941"/>
                </a:cubicBezTo>
                <a:cubicBezTo>
                  <a:pt x="789" y="940"/>
                  <a:pt x="789" y="940"/>
                  <a:pt x="789" y="940"/>
                </a:cubicBezTo>
                <a:cubicBezTo>
                  <a:pt x="789" y="938"/>
                  <a:pt x="789" y="938"/>
                  <a:pt x="789" y="938"/>
                </a:cubicBezTo>
                <a:cubicBezTo>
                  <a:pt x="787" y="935"/>
                  <a:pt x="787" y="935"/>
                  <a:pt x="787" y="935"/>
                </a:cubicBezTo>
                <a:cubicBezTo>
                  <a:pt x="787" y="933"/>
                  <a:pt x="787" y="933"/>
                  <a:pt x="787" y="933"/>
                </a:cubicBezTo>
                <a:cubicBezTo>
                  <a:pt x="789" y="932"/>
                  <a:pt x="789" y="932"/>
                  <a:pt x="789" y="932"/>
                </a:cubicBezTo>
                <a:cubicBezTo>
                  <a:pt x="789" y="930"/>
                  <a:pt x="789" y="930"/>
                  <a:pt x="789" y="930"/>
                </a:cubicBezTo>
                <a:cubicBezTo>
                  <a:pt x="793" y="927"/>
                  <a:pt x="793" y="927"/>
                  <a:pt x="793" y="927"/>
                </a:cubicBezTo>
                <a:cubicBezTo>
                  <a:pt x="793" y="923"/>
                  <a:pt x="793" y="923"/>
                  <a:pt x="793" y="923"/>
                </a:cubicBezTo>
                <a:cubicBezTo>
                  <a:pt x="791" y="921"/>
                  <a:pt x="791" y="921"/>
                  <a:pt x="791" y="921"/>
                </a:cubicBezTo>
                <a:cubicBezTo>
                  <a:pt x="792" y="920"/>
                  <a:pt x="792" y="920"/>
                  <a:pt x="792" y="920"/>
                </a:cubicBezTo>
                <a:cubicBezTo>
                  <a:pt x="791" y="919"/>
                  <a:pt x="791" y="919"/>
                  <a:pt x="791" y="919"/>
                </a:cubicBezTo>
                <a:cubicBezTo>
                  <a:pt x="790" y="918"/>
                  <a:pt x="790" y="918"/>
                  <a:pt x="790" y="918"/>
                </a:cubicBezTo>
                <a:cubicBezTo>
                  <a:pt x="789" y="916"/>
                  <a:pt x="789" y="916"/>
                  <a:pt x="789" y="916"/>
                </a:cubicBezTo>
                <a:cubicBezTo>
                  <a:pt x="790" y="915"/>
                  <a:pt x="790" y="915"/>
                  <a:pt x="790" y="915"/>
                </a:cubicBezTo>
                <a:cubicBezTo>
                  <a:pt x="792" y="914"/>
                  <a:pt x="792" y="914"/>
                  <a:pt x="792" y="914"/>
                </a:cubicBezTo>
                <a:cubicBezTo>
                  <a:pt x="794" y="913"/>
                  <a:pt x="794" y="913"/>
                  <a:pt x="794" y="913"/>
                </a:cubicBezTo>
                <a:cubicBezTo>
                  <a:pt x="796" y="911"/>
                  <a:pt x="796" y="911"/>
                  <a:pt x="796" y="911"/>
                </a:cubicBezTo>
                <a:cubicBezTo>
                  <a:pt x="797" y="910"/>
                  <a:pt x="797" y="910"/>
                  <a:pt x="797" y="910"/>
                </a:cubicBezTo>
                <a:cubicBezTo>
                  <a:pt x="798" y="910"/>
                  <a:pt x="798" y="910"/>
                  <a:pt x="798" y="910"/>
                </a:cubicBezTo>
                <a:cubicBezTo>
                  <a:pt x="798" y="908"/>
                  <a:pt x="798" y="908"/>
                  <a:pt x="798" y="908"/>
                </a:cubicBezTo>
                <a:cubicBezTo>
                  <a:pt x="797" y="907"/>
                  <a:pt x="797" y="907"/>
                  <a:pt x="797" y="907"/>
                </a:cubicBezTo>
                <a:cubicBezTo>
                  <a:pt x="793" y="905"/>
                  <a:pt x="793" y="905"/>
                  <a:pt x="793" y="905"/>
                </a:cubicBezTo>
                <a:cubicBezTo>
                  <a:pt x="792" y="905"/>
                  <a:pt x="792" y="905"/>
                  <a:pt x="792" y="905"/>
                </a:cubicBezTo>
                <a:cubicBezTo>
                  <a:pt x="792" y="906"/>
                  <a:pt x="792" y="906"/>
                  <a:pt x="792" y="906"/>
                </a:cubicBezTo>
                <a:cubicBezTo>
                  <a:pt x="791" y="907"/>
                  <a:pt x="791" y="907"/>
                  <a:pt x="791" y="907"/>
                </a:cubicBezTo>
                <a:cubicBezTo>
                  <a:pt x="790" y="907"/>
                  <a:pt x="790" y="907"/>
                  <a:pt x="790" y="907"/>
                </a:cubicBezTo>
                <a:cubicBezTo>
                  <a:pt x="789" y="908"/>
                  <a:pt x="789" y="908"/>
                  <a:pt x="789" y="908"/>
                </a:cubicBezTo>
                <a:cubicBezTo>
                  <a:pt x="787" y="907"/>
                  <a:pt x="787" y="907"/>
                  <a:pt x="787" y="907"/>
                </a:cubicBezTo>
                <a:cubicBezTo>
                  <a:pt x="786" y="908"/>
                  <a:pt x="786" y="908"/>
                  <a:pt x="786" y="908"/>
                </a:cubicBezTo>
                <a:cubicBezTo>
                  <a:pt x="785" y="909"/>
                  <a:pt x="785" y="909"/>
                  <a:pt x="785" y="909"/>
                </a:cubicBezTo>
                <a:cubicBezTo>
                  <a:pt x="786" y="910"/>
                  <a:pt x="786" y="910"/>
                  <a:pt x="786" y="910"/>
                </a:cubicBezTo>
                <a:cubicBezTo>
                  <a:pt x="785" y="911"/>
                  <a:pt x="785" y="911"/>
                  <a:pt x="785" y="911"/>
                </a:cubicBezTo>
                <a:cubicBezTo>
                  <a:pt x="783" y="912"/>
                  <a:pt x="783" y="912"/>
                  <a:pt x="783" y="912"/>
                </a:cubicBezTo>
                <a:cubicBezTo>
                  <a:pt x="779" y="914"/>
                  <a:pt x="779" y="914"/>
                  <a:pt x="779" y="914"/>
                </a:cubicBezTo>
                <a:cubicBezTo>
                  <a:pt x="777" y="916"/>
                  <a:pt x="777" y="916"/>
                  <a:pt x="777" y="916"/>
                </a:cubicBezTo>
                <a:cubicBezTo>
                  <a:pt x="774" y="917"/>
                  <a:pt x="774" y="917"/>
                  <a:pt x="774" y="917"/>
                </a:cubicBezTo>
                <a:cubicBezTo>
                  <a:pt x="771" y="917"/>
                  <a:pt x="771" y="917"/>
                  <a:pt x="771" y="917"/>
                </a:cubicBezTo>
                <a:cubicBezTo>
                  <a:pt x="768" y="916"/>
                  <a:pt x="768" y="916"/>
                  <a:pt x="768" y="916"/>
                </a:cubicBezTo>
                <a:cubicBezTo>
                  <a:pt x="766" y="917"/>
                  <a:pt x="766" y="917"/>
                  <a:pt x="766" y="917"/>
                </a:cubicBezTo>
                <a:cubicBezTo>
                  <a:pt x="766" y="919"/>
                  <a:pt x="766" y="919"/>
                  <a:pt x="766" y="919"/>
                </a:cubicBezTo>
                <a:cubicBezTo>
                  <a:pt x="767" y="920"/>
                  <a:pt x="767" y="920"/>
                  <a:pt x="767" y="920"/>
                </a:cubicBezTo>
                <a:cubicBezTo>
                  <a:pt x="766" y="922"/>
                  <a:pt x="766" y="922"/>
                  <a:pt x="766" y="922"/>
                </a:cubicBezTo>
                <a:cubicBezTo>
                  <a:pt x="765" y="923"/>
                  <a:pt x="765" y="923"/>
                  <a:pt x="765" y="923"/>
                </a:cubicBezTo>
                <a:cubicBezTo>
                  <a:pt x="764" y="923"/>
                  <a:pt x="764" y="923"/>
                  <a:pt x="764" y="923"/>
                </a:cubicBezTo>
                <a:cubicBezTo>
                  <a:pt x="764" y="921"/>
                  <a:pt x="764" y="921"/>
                  <a:pt x="764" y="921"/>
                </a:cubicBezTo>
                <a:cubicBezTo>
                  <a:pt x="764" y="921"/>
                  <a:pt x="764" y="921"/>
                  <a:pt x="764" y="921"/>
                </a:cubicBezTo>
                <a:cubicBezTo>
                  <a:pt x="765" y="920"/>
                  <a:pt x="765" y="920"/>
                  <a:pt x="765" y="920"/>
                </a:cubicBezTo>
                <a:cubicBezTo>
                  <a:pt x="763" y="920"/>
                  <a:pt x="763" y="920"/>
                  <a:pt x="763" y="920"/>
                </a:cubicBezTo>
                <a:cubicBezTo>
                  <a:pt x="761" y="919"/>
                  <a:pt x="761" y="919"/>
                  <a:pt x="761" y="919"/>
                </a:cubicBezTo>
                <a:cubicBezTo>
                  <a:pt x="760" y="919"/>
                  <a:pt x="760" y="919"/>
                  <a:pt x="760" y="919"/>
                </a:cubicBezTo>
                <a:cubicBezTo>
                  <a:pt x="756" y="921"/>
                  <a:pt x="756" y="921"/>
                  <a:pt x="756" y="921"/>
                </a:cubicBezTo>
                <a:cubicBezTo>
                  <a:pt x="755" y="922"/>
                  <a:pt x="755" y="922"/>
                  <a:pt x="755" y="922"/>
                </a:cubicBezTo>
                <a:cubicBezTo>
                  <a:pt x="753" y="925"/>
                  <a:pt x="753" y="925"/>
                  <a:pt x="753" y="925"/>
                </a:cubicBezTo>
                <a:cubicBezTo>
                  <a:pt x="750" y="930"/>
                  <a:pt x="750" y="930"/>
                  <a:pt x="750" y="930"/>
                </a:cubicBezTo>
                <a:cubicBezTo>
                  <a:pt x="750" y="932"/>
                  <a:pt x="750" y="932"/>
                  <a:pt x="750" y="932"/>
                </a:cubicBezTo>
                <a:cubicBezTo>
                  <a:pt x="751" y="931"/>
                  <a:pt x="751" y="931"/>
                  <a:pt x="751" y="931"/>
                </a:cubicBezTo>
                <a:cubicBezTo>
                  <a:pt x="752" y="932"/>
                  <a:pt x="752" y="932"/>
                  <a:pt x="752" y="932"/>
                </a:cubicBezTo>
                <a:cubicBezTo>
                  <a:pt x="752" y="934"/>
                  <a:pt x="752" y="934"/>
                  <a:pt x="752" y="934"/>
                </a:cubicBezTo>
                <a:cubicBezTo>
                  <a:pt x="751" y="936"/>
                  <a:pt x="751" y="936"/>
                  <a:pt x="751" y="936"/>
                </a:cubicBezTo>
                <a:cubicBezTo>
                  <a:pt x="750" y="936"/>
                  <a:pt x="750" y="936"/>
                  <a:pt x="750" y="936"/>
                </a:cubicBezTo>
                <a:cubicBezTo>
                  <a:pt x="748" y="936"/>
                  <a:pt x="748" y="936"/>
                  <a:pt x="748" y="936"/>
                </a:cubicBezTo>
                <a:cubicBezTo>
                  <a:pt x="746" y="937"/>
                  <a:pt x="746" y="937"/>
                  <a:pt x="746" y="937"/>
                </a:cubicBezTo>
                <a:cubicBezTo>
                  <a:pt x="744" y="940"/>
                  <a:pt x="744" y="940"/>
                  <a:pt x="744" y="940"/>
                </a:cubicBezTo>
                <a:cubicBezTo>
                  <a:pt x="743" y="940"/>
                  <a:pt x="743" y="940"/>
                  <a:pt x="743" y="940"/>
                </a:cubicBezTo>
                <a:cubicBezTo>
                  <a:pt x="741" y="943"/>
                  <a:pt x="741" y="943"/>
                  <a:pt x="741" y="943"/>
                </a:cubicBezTo>
                <a:cubicBezTo>
                  <a:pt x="740" y="943"/>
                  <a:pt x="740" y="943"/>
                  <a:pt x="740" y="943"/>
                </a:cubicBezTo>
                <a:cubicBezTo>
                  <a:pt x="738" y="943"/>
                  <a:pt x="738" y="943"/>
                  <a:pt x="738" y="943"/>
                </a:cubicBezTo>
                <a:cubicBezTo>
                  <a:pt x="739" y="945"/>
                  <a:pt x="739" y="945"/>
                  <a:pt x="739" y="945"/>
                </a:cubicBezTo>
                <a:cubicBezTo>
                  <a:pt x="740" y="947"/>
                  <a:pt x="740" y="947"/>
                  <a:pt x="740" y="947"/>
                </a:cubicBezTo>
                <a:cubicBezTo>
                  <a:pt x="740" y="950"/>
                  <a:pt x="740" y="950"/>
                  <a:pt x="740" y="950"/>
                </a:cubicBezTo>
                <a:cubicBezTo>
                  <a:pt x="739" y="952"/>
                  <a:pt x="739" y="952"/>
                  <a:pt x="739" y="952"/>
                </a:cubicBezTo>
                <a:cubicBezTo>
                  <a:pt x="738" y="952"/>
                  <a:pt x="738" y="952"/>
                  <a:pt x="738" y="952"/>
                </a:cubicBezTo>
                <a:cubicBezTo>
                  <a:pt x="736" y="950"/>
                  <a:pt x="736" y="950"/>
                  <a:pt x="736" y="950"/>
                </a:cubicBezTo>
                <a:cubicBezTo>
                  <a:pt x="737" y="950"/>
                  <a:pt x="737" y="950"/>
                  <a:pt x="737" y="950"/>
                </a:cubicBezTo>
                <a:cubicBezTo>
                  <a:pt x="737" y="949"/>
                  <a:pt x="737" y="949"/>
                  <a:pt x="737" y="949"/>
                </a:cubicBezTo>
                <a:cubicBezTo>
                  <a:pt x="736" y="948"/>
                  <a:pt x="736" y="948"/>
                  <a:pt x="736" y="948"/>
                </a:cubicBezTo>
                <a:cubicBezTo>
                  <a:pt x="735" y="946"/>
                  <a:pt x="735" y="946"/>
                  <a:pt x="735" y="946"/>
                </a:cubicBezTo>
                <a:cubicBezTo>
                  <a:pt x="733" y="944"/>
                  <a:pt x="733" y="944"/>
                  <a:pt x="733" y="944"/>
                </a:cubicBezTo>
                <a:cubicBezTo>
                  <a:pt x="732" y="943"/>
                  <a:pt x="732" y="943"/>
                  <a:pt x="732" y="943"/>
                </a:cubicBezTo>
                <a:cubicBezTo>
                  <a:pt x="731" y="942"/>
                  <a:pt x="731" y="942"/>
                  <a:pt x="731" y="942"/>
                </a:cubicBezTo>
                <a:cubicBezTo>
                  <a:pt x="730" y="941"/>
                  <a:pt x="730" y="941"/>
                  <a:pt x="730" y="941"/>
                </a:cubicBezTo>
                <a:cubicBezTo>
                  <a:pt x="728" y="939"/>
                  <a:pt x="728" y="939"/>
                  <a:pt x="728" y="939"/>
                </a:cubicBezTo>
                <a:cubicBezTo>
                  <a:pt x="724" y="937"/>
                  <a:pt x="724" y="937"/>
                  <a:pt x="724" y="937"/>
                </a:cubicBezTo>
                <a:cubicBezTo>
                  <a:pt x="722" y="936"/>
                  <a:pt x="722" y="936"/>
                  <a:pt x="722" y="936"/>
                </a:cubicBezTo>
                <a:cubicBezTo>
                  <a:pt x="717" y="936"/>
                  <a:pt x="717" y="936"/>
                  <a:pt x="717" y="936"/>
                </a:cubicBezTo>
                <a:cubicBezTo>
                  <a:pt x="716" y="936"/>
                  <a:pt x="716" y="936"/>
                  <a:pt x="716" y="936"/>
                </a:cubicBezTo>
                <a:cubicBezTo>
                  <a:pt x="715" y="935"/>
                  <a:pt x="715" y="935"/>
                  <a:pt x="715" y="935"/>
                </a:cubicBezTo>
                <a:cubicBezTo>
                  <a:pt x="714" y="934"/>
                  <a:pt x="714" y="934"/>
                  <a:pt x="714" y="934"/>
                </a:cubicBezTo>
                <a:cubicBezTo>
                  <a:pt x="713" y="934"/>
                  <a:pt x="713" y="934"/>
                  <a:pt x="713" y="934"/>
                </a:cubicBezTo>
                <a:cubicBezTo>
                  <a:pt x="710" y="936"/>
                  <a:pt x="710" y="936"/>
                  <a:pt x="710" y="936"/>
                </a:cubicBezTo>
                <a:cubicBezTo>
                  <a:pt x="707" y="937"/>
                  <a:pt x="707" y="937"/>
                  <a:pt x="707" y="937"/>
                </a:cubicBezTo>
                <a:cubicBezTo>
                  <a:pt x="701" y="940"/>
                  <a:pt x="701" y="940"/>
                  <a:pt x="701" y="940"/>
                </a:cubicBezTo>
                <a:cubicBezTo>
                  <a:pt x="699" y="942"/>
                  <a:pt x="699" y="942"/>
                  <a:pt x="699" y="942"/>
                </a:cubicBezTo>
                <a:cubicBezTo>
                  <a:pt x="697" y="942"/>
                  <a:pt x="697" y="942"/>
                  <a:pt x="697" y="942"/>
                </a:cubicBezTo>
                <a:cubicBezTo>
                  <a:pt x="694" y="942"/>
                  <a:pt x="694" y="942"/>
                  <a:pt x="694" y="942"/>
                </a:cubicBezTo>
                <a:cubicBezTo>
                  <a:pt x="690" y="940"/>
                  <a:pt x="690" y="940"/>
                  <a:pt x="690" y="940"/>
                </a:cubicBezTo>
                <a:cubicBezTo>
                  <a:pt x="688" y="939"/>
                  <a:pt x="688" y="939"/>
                  <a:pt x="688" y="939"/>
                </a:cubicBezTo>
                <a:cubicBezTo>
                  <a:pt x="687" y="939"/>
                  <a:pt x="687" y="939"/>
                  <a:pt x="687" y="939"/>
                </a:cubicBezTo>
                <a:cubicBezTo>
                  <a:pt x="688" y="940"/>
                  <a:pt x="688" y="940"/>
                  <a:pt x="688" y="940"/>
                </a:cubicBezTo>
                <a:cubicBezTo>
                  <a:pt x="688" y="941"/>
                  <a:pt x="688" y="941"/>
                  <a:pt x="688" y="941"/>
                </a:cubicBezTo>
                <a:cubicBezTo>
                  <a:pt x="687" y="941"/>
                  <a:pt x="687" y="941"/>
                  <a:pt x="687" y="941"/>
                </a:cubicBezTo>
                <a:cubicBezTo>
                  <a:pt x="685" y="940"/>
                  <a:pt x="685" y="940"/>
                  <a:pt x="685" y="940"/>
                </a:cubicBezTo>
                <a:cubicBezTo>
                  <a:pt x="685" y="939"/>
                  <a:pt x="685" y="939"/>
                  <a:pt x="685" y="939"/>
                </a:cubicBezTo>
                <a:cubicBezTo>
                  <a:pt x="685" y="939"/>
                  <a:pt x="685" y="939"/>
                  <a:pt x="685" y="939"/>
                </a:cubicBezTo>
                <a:cubicBezTo>
                  <a:pt x="686" y="939"/>
                  <a:pt x="686" y="939"/>
                  <a:pt x="686" y="939"/>
                </a:cubicBezTo>
                <a:cubicBezTo>
                  <a:pt x="685" y="938"/>
                  <a:pt x="685" y="938"/>
                  <a:pt x="685" y="938"/>
                </a:cubicBezTo>
                <a:cubicBezTo>
                  <a:pt x="684" y="938"/>
                  <a:pt x="684" y="938"/>
                  <a:pt x="684" y="938"/>
                </a:cubicBezTo>
                <a:cubicBezTo>
                  <a:pt x="683" y="938"/>
                  <a:pt x="683" y="938"/>
                  <a:pt x="683" y="938"/>
                </a:cubicBezTo>
                <a:cubicBezTo>
                  <a:pt x="682" y="937"/>
                  <a:pt x="682" y="937"/>
                  <a:pt x="682" y="937"/>
                </a:cubicBezTo>
                <a:cubicBezTo>
                  <a:pt x="682" y="936"/>
                  <a:pt x="682" y="936"/>
                  <a:pt x="682" y="936"/>
                </a:cubicBezTo>
                <a:cubicBezTo>
                  <a:pt x="681" y="935"/>
                  <a:pt x="681" y="935"/>
                  <a:pt x="681" y="935"/>
                </a:cubicBezTo>
                <a:cubicBezTo>
                  <a:pt x="680" y="934"/>
                  <a:pt x="680" y="934"/>
                  <a:pt x="680" y="934"/>
                </a:cubicBezTo>
                <a:cubicBezTo>
                  <a:pt x="678" y="934"/>
                  <a:pt x="678" y="934"/>
                  <a:pt x="678" y="934"/>
                </a:cubicBezTo>
                <a:cubicBezTo>
                  <a:pt x="677" y="932"/>
                  <a:pt x="677" y="932"/>
                  <a:pt x="677" y="932"/>
                </a:cubicBezTo>
                <a:cubicBezTo>
                  <a:pt x="677" y="931"/>
                  <a:pt x="677" y="931"/>
                  <a:pt x="677" y="931"/>
                </a:cubicBezTo>
                <a:cubicBezTo>
                  <a:pt x="675" y="929"/>
                  <a:pt x="675" y="929"/>
                  <a:pt x="675" y="929"/>
                </a:cubicBezTo>
                <a:cubicBezTo>
                  <a:pt x="673" y="927"/>
                  <a:pt x="673" y="927"/>
                  <a:pt x="673" y="927"/>
                </a:cubicBezTo>
                <a:cubicBezTo>
                  <a:pt x="673" y="924"/>
                  <a:pt x="673" y="924"/>
                  <a:pt x="673" y="924"/>
                </a:cubicBezTo>
                <a:cubicBezTo>
                  <a:pt x="672" y="923"/>
                  <a:pt x="672" y="923"/>
                  <a:pt x="672" y="923"/>
                </a:cubicBezTo>
                <a:cubicBezTo>
                  <a:pt x="671" y="923"/>
                  <a:pt x="671" y="923"/>
                  <a:pt x="671" y="923"/>
                </a:cubicBezTo>
                <a:cubicBezTo>
                  <a:pt x="671" y="924"/>
                  <a:pt x="671" y="924"/>
                  <a:pt x="671" y="924"/>
                </a:cubicBezTo>
                <a:cubicBezTo>
                  <a:pt x="669" y="924"/>
                  <a:pt x="669" y="924"/>
                  <a:pt x="669" y="924"/>
                </a:cubicBezTo>
                <a:cubicBezTo>
                  <a:pt x="669" y="923"/>
                  <a:pt x="669" y="923"/>
                  <a:pt x="669" y="923"/>
                </a:cubicBezTo>
                <a:cubicBezTo>
                  <a:pt x="670" y="923"/>
                  <a:pt x="670" y="923"/>
                  <a:pt x="670" y="923"/>
                </a:cubicBezTo>
                <a:cubicBezTo>
                  <a:pt x="671" y="922"/>
                  <a:pt x="671" y="922"/>
                  <a:pt x="671" y="922"/>
                </a:cubicBezTo>
                <a:cubicBezTo>
                  <a:pt x="670" y="921"/>
                  <a:pt x="670" y="921"/>
                  <a:pt x="670" y="921"/>
                </a:cubicBezTo>
                <a:cubicBezTo>
                  <a:pt x="669" y="919"/>
                  <a:pt x="669" y="919"/>
                  <a:pt x="669" y="919"/>
                </a:cubicBezTo>
                <a:cubicBezTo>
                  <a:pt x="669" y="917"/>
                  <a:pt x="669" y="917"/>
                  <a:pt x="669" y="917"/>
                </a:cubicBezTo>
                <a:cubicBezTo>
                  <a:pt x="670" y="915"/>
                  <a:pt x="670" y="915"/>
                  <a:pt x="670" y="915"/>
                </a:cubicBezTo>
                <a:cubicBezTo>
                  <a:pt x="671" y="913"/>
                  <a:pt x="671" y="913"/>
                  <a:pt x="671" y="913"/>
                </a:cubicBezTo>
                <a:cubicBezTo>
                  <a:pt x="671" y="911"/>
                  <a:pt x="671" y="911"/>
                  <a:pt x="671" y="911"/>
                </a:cubicBezTo>
                <a:cubicBezTo>
                  <a:pt x="670" y="912"/>
                  <a:pt x="670" y="912"/>
                  <a:pt x="670" y="912"/>
                </a:cubicBezTo>
                <a:cubicBezTo>
                  <a:pt x="670" y="913"/>
                  <a:pt x="670" y="913"/>
                  <a:pt x="670" y="913"/>
                </a:cubicBezTo>
                <a:cubicBezTo>
                  <a:pt x="669" y="914"/>
                  <a:pt x="669" y="914"/>
                  <a:pt x="669" y="914"/>
                </a:cubicBezTo>
                <a:cubicBezTo>
                  <a:pt x="669" y="912"/>
                  <a:pt x="669" y="912"/>
                  <a:pt x="669" y="912"/>
                </a:cubicBezTo>
                <a:cubicBezTo>
                  <a:pt x="669" y="911"/>
                  <a:pt x="669" y="911"/>
                  <a:pt x="669" y="911"/>
                </a:cubicBezTo>
                <a:cubicBezTo>
                  <a:pt x="670" y="909"/>
                  <a:pt x="670" y="909"/>
                  <a:pt x="670" y="909"/>
                </a:cubicBezTo>
                <a:cubicBezTo>
                  <a:pt x="670" y="907"/>
                  <a:pt x="670" y="907"/>
                  <a:pt x="670" y="907"/>
                </a:cubicBezTo>
                <a:cubicBezTo>
                  <a:pt x="670" y="906"/>
                  <a:pt x="670" y="906"/>
                  <a:pt x="670" y="906"/>
                </a:cubicBezTo>
                <a:cubicBezTo>
                  <a:pt x="671" y="903"/>
                  <a:pt x="671" y="903"/>
                  <a:pt x="671" y="903"/>
                </a:cubicBezTo>
                <a:cubicBezTo>
                  <a:pt x="672" y="903"/>
                  <a:pt x="672" y="903"/>
                  <a:pt x="672" y="903"/>
                </a:cubicBezTo>
                <a:cubicBezTo>
                  <a:pt x="672" y="904"/>
                  <a:pt x="672" y="904"/>
                  <a:pt x="672" y="904"/>
                </a:cubicBezTo>
                <a:cubicBezTo>
                  <a:pt x="672" y="904"/>
                  <a:pt x="672" y="905"/>
                  <a:pt x="672" y="906"/>
                </a:cubicBezTo>
                <a:cubicBezTo>
                  <a:pt x="672" y="906"/>
                  <a:pt x="672" y="908"/>
                  <a:pt x="672" y="908"/>
                </a:cubicBezTo>
                <a:cubicBezTo>
                  <a:pt x="672" y="908"/>
                  <a:pt x="672" y="908"/>
                  <a:pt x="672" y="908"/>
                </a:cubicBezTo>
                <a:cubicBezTo>
                  <a:pt x="673" y="906"/>
                  <a:pt x="673" y="906"/>
                  <a:pt x="673" y="906"/>
                </a:cubicBezTo>
                <a:cubicBezTo>
                  <a:pt x="673" y="902"/>
                  <a:pt x="673" y="902"/>
                  <a:pt x="673" y="902"/>
                </a:cubicBezTo>
                <a:cubicBezTo>
                  <a:pt x="673" y="898"/>
                  <a:pt x="673" y="898"/>
                  <a:pt x="673" y="898"/>
                </a:cubicBezTo>
                <a:cubicBezTo>
                  <a:pt x="674" y="897"/>
                  <a:pt x="674" y="897"/>
                  <a:pt x="674" y="897"/>
                </a:cubicBezTo>
                <a:cubicBezTo>
                  <a:pt x="673" y="896"/>
                  <a:pt x="673" y="896"/>
                  <a:pt x="673" y="896"/>
                </a:cubicBezTo>
                <a:cubicBezTo>
                  <a:pt x="672" y="895"/>
                  <a:pt x="672" y="895"/>
                  <a:pt x="672" y="895"/>
                </a:cubicBezTo>
                <a:cubicBezTo>
                  <a:pt x="672" y="894"/>
                  <a:pt x="672" y="894"/>
                  <a:pt x="672" y="894"/>
                </a:cubicBezTo>
                <a:cubicBezTo>
                  <a:pt x="673" y="894"/>
                  <a:pt x="673" y="894"/>
                  <a:pt x="673" y="894"/>
                </a:cubicBezTo>
                <a:cubicBezTo>
                  <a:pt x="674" y="894"/>
                  <a:pt x="674" y="894"/>
                  <a:pt x="674" y="894"/>
                </a:cubicBezTo>
                <a:cubicBezTo>
                  <a:pt x="674" y="894"/>
                  <a:pt x="674" y="894"/>
                  <a:pt x="674" y="894"/>
                </a:cubicBezTo>
                <a:cubicBezTo>
                  <a:pt x="675" y="892"/>
                  <a:pt x="675" y="892"/>
                  <a:pt x="675" y="892"/>
                </a:cubicBezTo>
                <a:cubicBezTo>
                  <a:pt x="676" y="890"/>
                  <a:pt x="676" y="890"/>
                  <a:pt x="676" y="890"/>
                </a:cubicBezTo>
                <a:cubicBezTo>
                  <a:pt x="677" y="888"/>
                  <a:pt x="677" y="888"/>
                  <a:pt x="677" y="888"/>
                </a:cubicBezTo>
                <a:cubicBezTo>
                  <a:pt x="677" y="887"/>
                  <a:pt x="677" y="887"/>
                  <a:pt x="677" y="887"/>
                </a:cubicBezTo>
                <a:cubicBezTo>
                  <a:pt x="676" y="887"/>
                  <a:pt x="676" y="887"/>
                  <a:pt x="676" y="887"/>
                </a:cubicBezTo>
                <a:cubicBezTo>
                  <a:pt x="676" y="886"/>
                  <a:pt x="676" y="886"/>
                  <a:pt x="676" y="886"/>
                </a:cubicBezTo>
                <a:cubicBezTo>
                  <a:pt x="677" y="884"/>
                  <a:pt x="677" y="884"/>
                  <a:pt x="677" y="884"/>
                </a:cubicBezTo>
                <a:cubicBezTo>
                  <a:pt x="676" y="883"/>
                  <a:pt x="676" y="883"/>
                  <a:pt x="676" y="883"/>
                </a:cubicBezTo>
                <a:cubicBezTo>
                  <a:pt x="677" y="880"/>
                  <a:pt x="677" y="880"/>
                  <a:pt x="677" y="880"/>
                </a:cubicBezTo>
                <a:cubicBezTo>
                  <a:pt x="677" y="879"/>
                  <a:pt x="677" y="879"/>
                  <a:pt x="677" y="879"/>
                </a:cubicBezTo>
                <a:cubicBezTo>
                  <a:pt x="678" y="878"/>
                  <a:pt x="678" y="878"/>
                  <a:pt x="678" y="878"/>
                </a:cubicBezTo>
                <a:cubicBezTo>
                  <a:pt x="678" y="878"/>
                  <a:pt x="678" y="878"/>
                  <a:pt x="678" y="878"/>
                </a:cubicBezTo>
                <a:cubicBezTo>
                  <a:pt x="678" y="877"/>
                  <a:pt x="678" y="877"/>
                  <a:pt x="678" y="877"/>
                </a:cubicBezTo>
                <a:cubicBezTo>
                  <a:pt x="676" y="875"/>
                  <a:pt x="676" y="875"/>
                  <a:pt x="676" y="875"/>
                </a:cubicBezTo>
                <a:cubicBezTo>
                  <a:pt x="673" y="874"/>
                  <a:pt x="673" y="874"/>
                  <a:pt x="673" y="874"/>
                </a:cubicBezTo>
                <a:cubicBezTo>
                  <a:pt x="673" y="874"/>
                  <a:pt x="673" y="874"/>
                  <a:pt x="673" y="874"/>
                </a:cubicBezTo>
                <a:cubicBezTo>
                  <a:pt x="674" y="876"/>
                  <a:pt x="674" y="876"/>
                  <a:pt x="674" y="876"/>
                </a:cubicBezTo>
                <a:cubicBezTo>
                  <a:pt x="672" y="876"/>
                  <a:pt x="672" y="876"/>
                  <a:pt x="672" y="876"/>
                </a:cubicBezTo>
                <a:cubicBezTo>
                  <a:pt x="669" y="875"/>
                  <a:pt x="669" y="875"/>
                  <a:pt x="669" y="875"/>
                </a:cubicBezTo>
                <a:cubicBezTo>
                  <a:pt x="668" y="875"/>
                  <a:pt x="668" y="875"/>
                  <a:pt x="668" y="875"/>
                </a:cubicBezTo>
                <a:cubicBezTo>
                  <a:pt x="666" y="874"/>
                  <a:pt x="666" y="874"/>
                  <a:pt x="666" y="874"/>
                </a:cubicBezTo>
                <a:cubicBezTo>
                  <a:pt x="665" y="874"/>
                  <a:pt x="665" y="874"/>
                  <a:pt x="665" y="874"/>
                </a:cubicBezTo>
                <a:cubicBezTo>
                  <a:pt x="665" y="874"/>
                  <a:pt x="665" y="874"/>
                  <a:pt x="665" y="874"/>
                </a:cubicBezTo>
                <a:cubicBezTo>
                  <a:pt x="666" y="873"/>
                  <a:pt x="666" y="873"/>
                  <a:pt x="666" y="873"/>
                </a:cubicBezTo>
                <a:cubicBezTo>
                  <a:pt x="666" y="872"/>
                  <a:pt x="666" y="872"/>
                  <a:pt x="666" y="872"/>
                </a:cubicBezTo>
                <a:cubicBezTo>
                  <a:pt x="667" y="872"/>
                  <a:pt x="667" y="872"/>
                  <a:pt x="667" y="872"/>
                </a:cubicBezTo>
                <a:cubicBezTo>
                  <a:pt x="669" y="872"/>
                  <a:pt x="669" y="872"/>
                  <a:pt x="669" y="872"/>
                </a:cubicBezTo>
                <a:cubicBezTo>
                  <a:pt x="671" y="873"/>
                  <a:pt x="671" y="873"/>
                  <a:pt x="671" y="873"/>
                </a:cubicBezTo>
                <a:cubicBezTo>
                  <a:pt x="672" y="873"/>
                  <a:pt x="672" y="873"/>
                  <a:pt x="672" y="873"/>
                </a:cubicBezTo>
                <a:cubicBezTo>
                  <a:pt x="670" y="871"/>
                  <a:pt x="670" y="871"/>
                  <a:pt x="670" y="871"/>
                </a:cubicBezTo>
                <a:cubicBezTo>
                  <a:pt x="668" y="870"/>
                  <a:pt x="668" y="870"/>
                  <a:pt x="668" y="870"/>
                </a:cubicBezTo>
                <a:cubicBezTo>
                  <a:pt x="666" y="870"/>
                  <a:pt x="666" y="870"/>
                  <a:pt x="666" y="870"/>
                </a:cubicBezTo>
                <a:cubicBezTo>
                  <a:pt x="664" y="870"/>
                  <a:pt x="664" y="870"/>
                  <a:pt x="664" y="870"/>
                </a:cubicBezTo>
                <a:cubicBezTo>
                  <a:pt x="663" y="870"/>
                  <a:pt x="663" y="870"/>
                  <a:pt x="663" y="870"/>
                </a:cubicBezTo>
                <a:cubicBezTo>
                  <a:pt x="663" y="871"/>
                  <a:pt x="663" y="871"/>
                  <a:pt x="663" y="871"/>
                </a:cubicBezTo>
                <a:cubicBezTo>
                  <a:pt x="661" y="870"/>
                  <a:pt x="661" y="870"/>
                  <a:pt x="661" y="870"/>
                </a:cubicBezTo>
                <a:cubicBezTo>
                  <a:pt x="657" y="870"/>
                  <a:pt x="657" y="870"/>
                  <a:pt x="657" y="870"/>
                </a:cubicBezTo>
                <a:cubicBezTo>
                  <a:pt x="652" y="869"/>
                  <a:pt x="652" y="869"/>
                  <a:pt x="652" y="869"/>
                </a:cubicBezTo>
                <a:cubicBezTo>
                  <a:pt x="650" y="867"/>
                  <a:pt x="650" y="867"/>
                  <a:pt x="650" y="867"/>
                </a:cubicBezTo>
                <a:cubicBezTo>
                  <a:pt x="648" y="866"/>
                  <a:pt x="648" y="866"/>
                  <a:pt x="648" y="866"/>
                </a:cubicBezTo>
                <a:cubicBezTo>
                  <a:pt x="648" y="868"/>
                  <a:pt x="648" y="868"/>
                  <a:pt x="648" y="868"/>
                </a:cubicBezTo>
                <a:cubicBezTo>
                  <a:pt x="648" y="868"/>
                  <a:pt x="648" y="868"/>
                  <a:pt x="648" y="868"/>
                </a:cubicBezTo>
                <a:cubicBezTo>
                  <a:pt x="647" y="869"/>
                  <a:pt x="647" y="869"/>
                  <a:pt x="647" y="869"/>
                </a:cubicBezTo>
                <a:cubicBezTo>
                  <a:pt x="646" y="870"/>
                  <a:pt x="646" y="870"/>
                  <a:pt x="646" y="870"/>
                </a:cubicBezTo>
                <a:cubicBezTo>
                  <a:pt x="644" y="869"/>
                  <a:pt x="644" y="869"/>
                  <a:pt x="644" y="869"/>
                </a:cubicBezTo>
                <a:cubicBezTo>
                  <a:pt x="641" y="870"/>
                  <a:pt x="641" y="870"/>
                  <a:pt x="641" y="870"/>
                </a:cubicBezTo>
                <a:cubicBezTo>
                  <a:pt x="636" y="870"/>
                  <a:pt x="636" y="870"/>
                  <a:pt x="636" y="870"/>
                </a:cubicBezTo>
                <a:cubicBezTo>
                  <a:pt x="630" y="870"/>
                  <a:pt x="630" y="870"/>
                  <a:pt x="630" y="870"/>
                </a:cubicBezTo>
                <a:cubicBezTo>
                  <a:pt x="628" y="871"/>
                  <a:pt x="628" y="871"/>
                  <a:pt x="628" y="871"/>
                </a:cubicBezTo>
                <a:cubicBezTo>
                  <a:pt x="627" y="870"/>
                  <a:pt x="627" y="870"/>
                  <a:pt x="627" y="870"/>
                </a:cubicBezTo>
                <a:cubicBezTo>
                  <a:pt x="626" y="869"/>
                  <a:pt x="626" y="869"/>
                  <a:pt x="626" y="869"/>
                </a:cubicBezTo>
                <a:cubicBezTo>
                  <a:pt x="624" y="869"/>
                  <a:pt x="624" y="869"/>
                  <a:pt x="624" y="869"/>
                </a:cubicBezTo>
                <a:cubicBezTo>
                  <a:pt x="623" y="871"/>
                  <a:pt x="623" y="871"/>
                  <a:pt x="623" y="871"/>
                </a:cubicBezTo>
                <a:cubicBezTo>
                  <a:pt x="622" y="869"/>
                  <a:pt x="622" y="869"/>
                  <a:pt x="622" y="869"/>
                </a:cubicBezTo>
                <a:cubicBezTo>
                  <a:pt x="620" y="869"/>
                  <a:pt x="620" y="869"/>
                  <a:pt x="620" y="869"/>
                </a:cubicBezTo>
                <a:cubicBezTo>
                  <a:pt x="620" y="868"/>
                  <a:pt x="620" y="868"/>
                  <a:pt x="620" y="868"/>
                </a:cubicBezTo>
                <a:cubicBezTo>
                  <a:pt x="620" y="868"/>
                  <a:pt x="620" y="868"/>
                  <a:pt x="620" y="868"/>
                </a:cubicBezTo>
                <a:cubicBezTo>
                  <a:pt x="621" y="867"/>
                  <a:pt x="621" y="867"/>
                  <a:pt x="621" y="867"/>
                </a:cubicBezTo>
                <a:cubicBezTo>
                  <a:pt x="622" y="865"/>
                  <a:pt x="622" y="865"/>
                  <a:pt x="622" y="865"/>
                </a:cubicBezTo>
                <a:cubicBezTo>
                  <a:pt x="624" y="866"/>
                  <a:pt x="624" y="866"/>
                  <a:pt x="624" y="866"/>
                </a:cubicBezTo>
                <a:cubicBezTo>
                  <a:pt x="626" y="862"/>
                  <a:pt x="626" y="862"/>
                  <a:pt x="626" y="862"/>
                </a:cubicBezTo>
                <a:cubicBezTo>
                  <a:pt x="627" y="859"/>
                  <a:pt x="627" y="859"/>
                  <a:pt x="627" y="859"/>
                </a:cubicBezTo>
                <a:cubicBezTo>
                  <a:pt x="627" y="855"/>
                  <a:pt x="627" y="855"/>
                  <a:pt x="627" y="855"/>
                </a:cubicBezTo>
                <a:cubicBezTo>
                  <a:pt x="626" y="854"/>
                  <a:pt x="626" y="854"/>
                  <a:pt x="626" y="854"/>
                </a:cubicBezTo>
                <a:cubicBezTo>
                  <a:pt x="627" y="851"/>
                  <a:pt x="627" y="851"/>
                  <a:pt x="627" y="851"/>
                </a:cubicBezTo>
                <a:cubicBezTo>
                  <a:pt x="628" y="850"/>
                  <a:pt x="628" y="850"/>
                  <a:pt x="628" y="850"/>
                </a:cubicBezTo>
                <a:cubicBezTo>
                  <a:pt x="628" y="845"/>
                  <a:pt x="628" y="845"/>
                  <a:pt x="628" y="845"/>
                </a:cubicBezTo>
                <a:cubicBezTo>
                  <a:pt x="628" y="844"/>
                  <a:pt x="628" y="844"/>
                  <a:pt x="628" y="844"/>
                </a:cubicBezTo>
                <a:cubicBezTo>
                  <a:pt x="628" y="842"/>
                  <a:pt x="628" y="842"/>
                  <a:pt x="628" y="842"/>
                </a:cubicBezTo>
                <a:cubicBezTo>
                  <a:pt x="627" y="842"/>
                  <a:pt x="627" y="842"/>
                  <a:pt x="627" y="842"/>
                </a:cubicBezTo>
                <a:cubicBezTo>
                  <a:pt x="626" y="843"/>
                  <a:pt x="626" y="843"/>
                  <a:pt x="626" y="843"/>
                </a:cubicBezTo>
                <a:cubicBezTo>
                  <a:pt x="625" y="842"/>
                  <a:pt x="625" y="842"/>
                  <a:pt x="625" y="842"/>
                </a:cubicBezTo>
                <a:cubicBezTo>
                  <a:pt x="625" y="842"/>
                  <a:pt x="625" y="842"/>
                  <a:pt x="625" y="842"/>
                </a:cubicBezTo>
                <a:cubicBezTo>
                  <a:pt x="627" y="841"/>
                  <a:pt x="627" y="841"/>
                  <a:pt x="627" y="841"/>
                </a:cubicBezTo>
                <a:cubicBezTo>
                  <a:pt x="629" y="838"/>
                  <a:pt x="629" y="838"/>
                  <a:pt x="629" y="838"/>
                </a:cubicBezTo>
                <a:cubicBezTo>
                  <a:pt x="631" y="838"/>
                  <a:pt x="631" y="838"/>
                  <a:pt x="631" y="838"/>
                </a:cubicBezTo>
                <a:cubicBezTo>
                  <a:pt x="630" y="840"/>
                  <a:pt x="630" y="840"/>
                  <a:pt x="630" y="840"/>
                </a:cubicBezTo>
                <a:cubicBezTo>
                  <a:pt x="629" y="841"/>
                  <a:pt x="629" y="841"/>
                  <a:pt x="629" y="841"/>
                </a:cubicBezTo>
                <a:cubicBezTo>
                  <a:pt x="629" y="842"/>
                  <a:pt x="629" y="842"/>
                  <a:pt x="629" y="842"/>
                </a:cubicBezTo>
                <a:cubicBezTo>
                  <a:pt x="632" y="843"/>
                  <a:pt x="632" y="843"/>
                  <a:pt x="632" y="843"/>
                </a:cubicBezTo>
                <a:cubicBezTo>
                  <a:pt x="633" y="845"/>
                  <a:pt x="633" y="845"/>
                  <a:pt x="633" y="845"/>
                </a:cubicBezTo>
                <a:cubicBezTo>
                  <a:pt x="633" y="844"/>
                  <a:pt x="633" y="844"/>
                  <a:pt x="633" y="844"/>
                </a:cubicBezTo>
                <a:cubicBezTo>
                  <a:pt x="635" y="841"/>
                  <a:pt x="635" y="841"/>
                  <a:pt x="635" y="841"/>
                </a:cubicBezTo>
                <a:cubicBezTo>
                  <a:pt x="636" y="835"/>
                  <a:pt x="636" y="835"/>
                  <a:pt x="636" y="835"/>
                </a:cubicBezTo>
                <a:cubicBezTo>
                  <a:pt x="637" y="833"/>
                  <a:pt x="637" y="833"/>
                  <a:pt x="637" y="833"/>
                </a:cubicBezTo>
                <a:cubicBezTo>
                  <a:pt x="637" y="833"/>
                  <a:pt x="637" y="833"/>
                  <a:pt x="637" y="833"/>
                </a:cubicBezTo>
                <a:cubicBezTo>
                  <a:pt x="635" y="834"/>
                  <a:pt x="635" y="834"/>
                  <a:pt x="635" y="834"/>
                </a:cubicBezTo>
                <a:cubicBezTo>
                  <a:pt x="635" y="834"/>
                  <a:pt x="635" y="834"/>
                  <a:pt x="635" y="834"/>
                </a:cubicBezTo>
                <a:cubicBezTo>
                  <a:pt x="635" y="833"/>
                  <a:pt x="635" y="833"/>
                  <a:pt x="635" y="833"/>
                </a:cubicBezTo>
                <a:cubicBezTo>
                  <a:pt x="637" y="831"/>
                  <a:pt x="637" y="831"/>
                  <a:pt x="637" y="831"/>
                </a:cubicBezTo>
                <a:cubicBezTo>
                  <a:pt x="637" y="829"/>
                  <a:pt x="637" y="829"/>
                  <a:pt x="637" y="829"/>
                </a:cubicBezTo>
                <a:cubicBezTo>
                  <a:pt x="636" y="829"/>
                  <a:pt x="636" y="829"/>
                  <a:pt x="636" y="829"/>
                </a:cubicBezTo>
                <a:cubicBezTo>
                  <a:pt x="634" y="828"/>
                  <a:pt x="634" y="828"/>
                  <a:pt x="634" y="828"/>
                </a:cubicBezTo>
                <a:cubicBezTo>
                  <a:pt x="635" y="827"/>
                  <a:pt x="635" y="827"/>
                  <a:pt x="635" y="827"/>
                </a:cubicBezTo>
                <a:cubicBezTo>
                  <a:pt x="637" y="826"/>
                  <a:pt x="637" y="826"/>
                  <a:pt x="637" y="826"/>
                </a:cubicBezTo>
                <a:cubicBezTo>
                  <a:pt x="637" y="823"/>
                  <a:pt x="637" y="823"/>
                  <a:pt x="637" y="823"/>
                </a:cubicBezTo>
                <a:cubicBezTo>
                  <a:pt x="638" y="822"/>
                  <a:pt x="638" y="822"/>
                  <a:pt x="638" y="822"/>
                </a:cubicBezTo>
                <a:cubicBezTo>
                  <a:pt x="642" y="818"/>
                  <a:pt x="642" y="818"/>
                  <a:pt x="642" y="818"/>
                </a:cubicBezTo>
                <a:cubicBezTo>
                  <a:pt x="645" y="814"/>
                  <a:pt x="645" y="814"/>
                  <a:pt x="645" y="814"/>
                </a:cubicBezTo>
                <a:cubicBezTo>
                  <a:pt x="646" y="812"/>
                  <a:pt x="646" y="812"/>
                  <a:pt x="646" y="812"/>
                </a:cubicBezTo>
                <a:cubicBezTo>
                  <a:pt x="646" y="809"/>
                  <a:pt x="646" y="809"/>
                  <a:pt x="646" y="809"/>
                </a:cubicBezTo>
                <a:cubicBezTo>
                  <a:pt x="643" y="806"/>
                  <a:pt x="643" y="806"/>
                  <a:pt x="643" y="806"/>
                </a:cubicBezTo>
                <a:cubicBezTo>
                  <a:pt x="641" y="806"/>
                  <a:pt x="641" y="806"/>
                  <a:pt x="641" y="806"/>
                </a:cubicBezTo>
                <a:cubicBezTo>
                  <a:pt x="642" y="807"/>
                  <a:pt x="642" y="807"/>
                  <a:pt x="642" y="807"/>
                </a:cubicBezTo>
                <a:cubicBezTo>
                  <a:pt x="641" y="807"/>
                  <a:pt x="641" y="807"/>
                  <a:pt x="641" y="807"/>
                </a:cubicBezTo>
                <a:cubicBezTo>
                  <a:pt x="636" y="806"/>
                  <a:pt x="636" y="806"/>
                  <a:pt x="636" y="806"/>
                </a:cubicBezTo>
                <a:cubicBezTo>
                  <a:pt x="632" y="806"/>
                  <a:pt x="632" y="806"/>
                  <a:pt x="632" y="806"/>
                </a:cubicBezTo>
                <a:cubicBezTo>
                  <a:pt x="632" y="807"/>
                  <a:pt x="632" y="807"/>
                  <a:pt x="632" y="807"/>
                </a:cubicBezTo>
                <a:cubicBezTo>
                  <a:pt x="630" y="809"/>
                  <a:pt x="630" y="809"/>
                  <a:pt x="630" y="809"/>
                </a:cubicBezTo>
                <a:cubicBezTo>
                  <a:pt x="629" y="808"/>
                  <a:pt x="629" y="808"/>
                  <a:pt x="629" y="808"/>
                </a:cubicBezTo>
                <a:cubicBezTo>
                  <a:pt x="626" y="808"/>
                  <a:pt x="626" y="808"/>
                  <a:pt x="626" y="808"/>
                </a:cubicBezTo>
                <a:cubicBezTo>
                  <a:pt x="625" y="810"/>
                  <a:pt x="625" y="810"/>
                  <a:pt x="625" y="810"/>
                </a:cubicBezTo>
                <a:cubicBezTo>
                  <a:pt x="616" y="810"/>
                  <a:pt x="616" y="810"/>
                  <a:pt x="616" y="810"/>
                </a:cubicBezTo>
                <a:cubicBezTo>
                  <a:pt x="610" y="812"/>
                  <a:pt x="610" y="812"/>
                  <a:pt x="610" y="812"/>
                </a:cubicBezTo>
                <a:cubicBezTo>
                  <a:pt x="610" y="813"/>
                  <a:pt x="610" y="813"/>
                  <a:pt x="610" y="813"/>
                </a:cubicBezTo>
                <a:cubicBezTo>
                  <a:pt x="611" y="813"/>
                  <a:pt x="611" y="813"/>
                  <a:pt x="611" y="813"/>
                </a:cubicBezTo>
                <a:cubicBezTo>
                  <a:pt x="607" y="817"/>
                  <a:pt x="607" y="817"/>
                  <a:pt x="607" y="817"/>
                </a:cubicBezTo>
                <a:cubicBezTo>
                  <a:pt x="607" y="824"/>
                  <a:pt x="607" y="824"/>
                  <a:pt x="607" y="824"/>
                </a:cubicBezTo>
                <a:cubicBezTo>
                  <a:pt x="607" y="824"/>
                  <a:pt x="607" y="824"/>
                  <a:pt x="607" y="824"/>
                </a:cubicBezTo>
                <a:cubicBezTo>
                  <a:pt x="604" y="828"/>
                  <a:pt x="604" y="828"/>
                  <a:pt x="604" y="828"/>
                </a:cubicBezTo>
                <a:cubicBezTo>
                  <a:pt x="604" y="832"/>
                  <a:pt x="604" y="832"/>
                  <a:pt x="604" y="832"/>
                </a:cubicBezTo>
                <a:cubicBezTo>
                  <a:pt x="602" y="834"/>
                  <a:pt x="602" y="834"/>
                  <a:pt x="602" y="834"/>
                </a:cubicBezTo>
                <a:cubicBezTo>
                  <a:pt x="600" y="834"/>
                  <a:pt x="600" y="834"/>
                  <a:pt x="600" y="834"/>
                </a:cubicBezTo>
                <a:cubicBezTo>
                  <a:pt x="596" y="837"/>
                  <a:pt x="596" y="837"/>
                  <a:pt x="596" y="837"/>
                </a:cubicBezTo>
                <a:cubicBezTo>
                  <a:pt x="596" y="837"/>
                  <a:pt x="596" y="837"/>
                  <a:pt x="596" y="837"/>
                </a:cubicBezTo>
                <a:cubicBezTo>
                  <a:pt x="598" y="836"/>
                  <a:pt x="598" y="836"/>
                  <a:pt x="598" y="836"/>
                </a:cubicBezTo>
                <a:cubicBezTo>
                  <a:pt x="598" y="838"/>
                  <a:pt x="598" y="838"/>
                  <a:pt x="598" y="838"/>
                </a:cubicBezTo>
                <a:cubicBezTo>
                  <a:pt x="598" y="841"/>
                  <a:pt x="598" y="841"/>
                  <a:pt x="598" y="841"/>
                </a:cubicBezTo>
                <a:cubicBezTo>
                  <a:pt x="596" y="843"/>
                  <a:pt x="596" y="843"/>
                  <a:pt x="596" y="843"/>
                </a:cubicBezTo>
                <a:cubicBezTo>
                  <a:pt x="594" y="843"/>
                  <a:pt x="594" y="843"/>
                  <a:pt x="594" y="843"/>
                </a:cubicBezTo>
                <a:cubicBezTo>
                  <a:pt x="594" y="844"/>
                  <a:pt x="594" y="844"/>
                  <a:pt x="594" y="844"/>
                </a:cubicBezTo>
                <a:cubicBezTo>
                  <a:pt x="593" y="843"/>
                  <a:pt x="593" y="843"/>
                  <a:pt x="593" y="843"/>
                </a:cubicBezTo>
                <a:cubicBezTo>
                  <a:pt x="590" y="842"/>
                  <a:pt x="590" y="842"/>
                  <a:pt x="590" y="842"/>
                </a:cubicBezTo>
                <a:cubicBezTo>
                  <a:pt x="591" y="841"/>
                  <a:pt x="591" y="841"/>
                  <a:pt x="591" y="841"/>
                </a:cubicBezTo>
                <a:cubicBezTo>
                  <a:pt x="593" y="840"/>
                  <a:pt x="593" y="840"/>
                  <a:pt x="593" y="840"/>
                </a:cubicBezTo>
                <a:cubicBezTo>
                  <a:pt x="590" y="839"/>
                  <a:pt x="590" y="839"/>
                  <a:pt x="590" y="839"/>
                </a:cubicBezTo>
                <a:cubicBezTo>
                  <a:pt x="589" y="840"/>
                  <a:pt x="589" y="840"/>
                  <a:pt x="589" y="840"/>
                </a:cubicBezTo>
                <a:cubicBezTo>
                  <a:pt x="587" y="839"/>
                  <a:pt x="587" y="839"/>
                  <a:pt x="587" y="839"/>
                </a:cubicBezTo>
                <a:cubicBezTo>
                  <a:pt x="584" y="839"/>
                  <a:pt x="584" y="839"/>
                  <a:pt x="584" y="839"/>
                </a:cubicBezTo>
                <a:cubicBezTo>
                  <a:pt x="582" y="841"/>
                  <a:pt x="582" y="841"/>
                  <a:pt x="582" y="841"/>
                </a:cubicBezTo>
                <a:cubicBezTo>
                  <a:pt x="580" y="841"/>
                  <a:pt x="580" y="841"/>
                  <a:pt x="580" y="841"/>
                </a:cubicBezTo>
                <a:cubicBezTo>
                  <a:pt x="577" y="841"/>
                  <a:pt x="577" y="841"/>
                  <a:pt x="577" y="841"/>
                </a:cubicBezTo>
                <a:cubicBezTo>
                  <a:pt x="576" y="842"/>
                  <a:pt x="576" y="842"/>
                  <a:pt x="576" y="842"/>
                </a:cubicBezTo>
                <a:cubicBezTo>
                  <a:pt x="572" y="845"/>
                  <a:pt x="572" y="845"/>
                  <a:pt x="572" y="845"/>
                </a:cubicBezTo>
                <a:cubicBezTo>
                  <a:pt x="571" y="845"/>
                  <a:pt x="571" y="845"/>
                  <a:pt x="571" y="845"/>
                </a:cubicBezTo>
                <a:cubicBezTo>
                  <a:pt x="570" y="844"/>
                  <a:pt x="570" y="844"/>
                  <a:pt x="570" y="844"/>
                </a:cubicBezTo>
                <a:cubicBezTo>
                  <a:pt x="566" y="844"/>
                  <a:pt x="566" y="844"/>
                  <a:pt x="566" y="844"/>
                </a:cubicBezTo>
                <a:cubicBezTo>
                  <a:pt x="564" y="845"/>
                  <a:pt x="564" y="845"/>
                  <a:pt x="564" y="845"/>
                </a:cubicBezTo>
                <a:cubicBezTo>
                  <a:pt x="563" y="843"/>
                  <a:pt x="563" y="843"/>
                  <a:pt x="563" y="843"/>
                </a:cubicBezTo>
                <a:cubicBezTo>
                  <a:pt x="561" y="840"/>
                  <a:pt x="561" y="840"/>
                  <a:pt x="561" y="840"/>
                </a:cubicBezTo>
                <a:cubicBezTo>
                  <a:pt x="558" y="838"/>
                  <a:pt x="558" y="838"/>
                  <a:pt x="558" y="838"/>
                </a:cubicBezTo>
                <a:cubicBezTo>
                  <a:pt x="557" y="838"/>
                  <a:pt x="557" y="838"/>
                  <a:pt x="557" y="838"/>
                </a:cubicBezTo>
                <a:cubicBezTo>
                  <a:pt x="554" y="838"/>
                  <a:pt x="554" y="838"/>
                  <a:pt x="554" y="838"/>
                </a:cubicBezTo>
                <a:cubicBezTo>
                  <a:pt x="553" y="838"/>
                  <a:pt x="553" y="838"/>
                  <a:pt x="553" y="838"/>
                </a:cubicBezTo>
                <a:cubicBezTo>
                  <a:pt x="552" y="836"/>
                  <a:pt x="552" y="836"/>
                  <a:pt x="552" y="836"/>
                </a:cubicBezTo>
                <a:cubicBezTo>
                  <a:pt x="548" y="831"/>
                  <a:pt x="548" y="831"/>
                  <a:pt x="548" y="831"/>
                </a:cubicBezTo>
                <a:cubicBezTo>
                  <a:pt x="547" y="830"/>
                  <a:pt x="547" y="830"/>
                  <a:pt x="547" y="830"/>
                </a:cubicBezTo>
                <a:cubicBezTo>
                  <a:pt x="548" y="828"/>
                  <a:pt x="548" y="828"/>
                  <a:pt x="548" y="828"/>
                </a:cubicBezTo>
                <a:cubicBezTo>
                  <a:pt x="546" y="826"/>
                  <a:pt x="546" y="826"/>
                  <a:pt x="546" y="826"/>
                </a:cubicBezTo>
                <a:cubicBezTo>
                  <a:pt x="545" y="823"/>
                  <a:pt x="545" y="823"/>
                  <a:pt x="545" y="823"/>
                </a:cubicBezTo>
                <a:cubicBezTo>
                  <a:pt x="539" y="817"/>
                  <a:pt x="539" y="817"/>
                  <a:pt x="539" y="817"/>
                </a:cubicBezTo>
                <a:cubicBezTo>
                  <a:pt x="539" y="815"/>
                  <a:pt x="539" y="815"/>
                  <a:pt x="539" y="815"/>
                </a:cubicBezTo>
                <a:cubicBezTo>
                  <a:pt x="538" y="814"/>
                  <a:pt x="538" y="814"/>
                  <a:pt x="538" y="814"/>
                </a:cubicBezTo>
                <a:cubicBezTo>
                  <a:pt x="538" y="812"/>
                  <a:pt x="538" y="812"/>
                  <a:pt x="538" y="812"/>
                </a:cubicBezTo>
                <a:cubicBezTo>
                  <a:pt x="538" y="811"/>
                  <a:pt x="538" y="811"/>
                  <a:pt x="538" y="811"/>
                </a:cubicBezTo>
                <a:cubicBezTo>
                  <a:pt x="537" y="807"/>
                  <a:pt x="537" y="807"/>
                  <a:pt x="537" y="807"/>
                </a:cubicBezTo>
                <a:cubicBezTo>
                  <a:pt x="535" y="805"/>
                  <a:pt x="535" y="805"/>
                  <a:pt x="535" y="805"/>
                </a:cubicBezTo>
                <a:cubicBezTo>
                  <a:pt x="535" y="803"/>
                  <a:pt x="535" y="803"/>
                  <a:pt x="535" y="803"/>
                </a:cubicBezTo>
                <a:cubicBezTo>
                  <a:pt x="538" y="806"/>
                  <a:pt x="538" y="806"/>
                  <a:pt x="538" y="806"/>
                </a:cubicBezTo>
                <a:cubicBezTo>
                  <a:pt x="538" y="810"/>
                  <a:pt x="538" y="810"/>
                  <a:pt x="538" y="810"/>
                </a:cubicBezTo>
                <a:cubicBezTo>
                  <a:pt x="539" y="809"/>
                  <a:pt x="539" y="809"/>
                  <a:pt x="539" y="809"/>
                </a:cubicBezTo>
                <a:cubicBezTo>
                  <a:pt x="539" y="806"/>
                  <a:pt x="539" y="806"/>
                  <a:pt x="539" y="806"/>
                </a:cubicBezTo>
                <a:cubicBezTo>
                  <a:pt x="536" y="802"/>
                  <a:pt x="536" y="802"/>
                  <a:pt x="536" y="802"/>
                </a:cubicBezTo>
                <a:cubicBezTo>
                  <a:pt x="536" y="800"/>
                  <a:pt x="536" y="800"/>
                  <a:pt x="536" y="800"/>
                </a:cubicBezTo>
                <a:cubicBezTo>
                  <a:pt x="536" y="796"/>
                  <a:pt x="536" y="796"/>
                  <a:pt x="536" y="796"/>
                </a:cubicBezTo>
                <a:cubicBezTo>
                  <a:pt x="535" y="794"/>
                  <a:pt x="535" y="794"/>
                  <a:pt x="535" y="794"/>
                </a:cubicBezTo>
                <a:cubicBezTo>
                  <a:pt x="537" y="792"/>
                  <a:pt x="537" y="792"/>
                  <a:pt x="537" y="792"/>
                </a:cubicBezTo>
                <a:cubicBezTo>
                  <a:pt x="537" y="787"/>
                  <a:pt x="537" y="787"/>
                  <a:pt x="537" y="787"/>
                </a:cubicBezTo>
                <a:cubicBezTo>
                  <a:pt x="537" y="784"/>
                  <a:pt x="537" y="784"/>
                  <a:pt x="537" y="784"/>
                </a:cubicBezTo>
                <a:cubicBezTo>
                  <a:pt x="538" y="779"/>
                  <a:pt x="538" y="779"/>
                  <a:pt x="538" y="779"/>
                </a:cubicBezTo>
                <a:cubicBezTo>
                  <a:pt x="538" y="778"/>
                  <a:pt x="538" y="778"/>
                  <a:pt x="538" y="778"/>
                </a:cubicBezTo>
                <a:cubicBezTo>
                  <a:pt x="538" y="776"/>
                  <a:pt x="538" y="776"/>
                  <a:pt x="538" y="776"/>
                </a:cubicBezTo>
                <a:cubicBezTo>
                  <a:pt x="538" y="775"/>
                  <a:pt x="538" y="775"/>
                  <a:pt x="538" y="775"/>
                </a:cubicBezTo>
                <a:cubicBezTo>
                  <a:pt x="538" y="773"/>
                  <a:pt x="538" y="773"/>
                  <a:pt x="538" y="773"/>
                </a:cubicBezTo>
                <a:cubicBezTo>
                  <a:pt x="539" y="772"/>
                  <a:pt x="539" y="772"/>
                  <a:pt x="539" y="772"/>
                </a:cubicBezTo>
                <a:cubicBezTo>
                  <a:pt x="539" y="769"/>
                  <a:pt x="539" y="769"/>
                  <a:pt x="539" y="769"/>
                </a:cubicBezTo>
                <a:cubicBezTo>
                  <a:pt x="540" y="768"/>
                  <a:pt x="540" y="768"/>
                  <a:pt x="540" y="768"/>
                </a:cubicBezTo>
                <a:cubicBezTo>
                  <a:pt x="538" y="767"/>
                  <a:pt x="538" y="767"/>
                  <a:pt x="538" y="767"/>
                </a:cubicBezTo>
                <a:cubicBezTo>
                  <a:pt x="540" y="766"/>
                  <a:pt x="540" y="766"/>
                  <a:pt x="540" y="766"/>
                </a:cubicBezTo>
                <a:cubicBezTo>
                  <a:pt x="540" y="763"/>
                  <a:pt x="540" y="763"/>
                  <a:pt x="540" y="763"/>
                </a:cubicBezTo>
                <a:cubicBezTo>
                  <a:pt x="541" y="763"/>
                  <a:pt x="541" y="763"/>
                  <a:pt x="541" y="763"/>
                </a:cubicBezTo>
                <a:cubicBezTo>
                  <a:pt x="541" y="765"/>
                  <a:pt x="541" y="765"/>
                  <a:pt x="541" y="765"/>
                </a:cubicBezTo>
                <a:cubicBezTo>
                  <a:pt x="541" y="766"/>
                  <a:pt x="541" y="766"/>
                  <a:pt x="541" y="766"/>
                </a:cubicBezTo>
                <a:cubicBezTo>
                  <a:pt x="542" y="766"/>
                  <a:pt x="542" y="766"/>
                  <a:pt x="542" y="766"/>
                </a:cubicBezTo>
                <a:cubicBezTo>
                  <a:pt x="542" y="764"/>
                  <a:pt x="542" y="764"/>
                  <a:pt x="542" y="764"/>
                </a:cubicBezTo>
                <a:cubicBezTo>
                  <a:pt x="544" y="762"/>
                  <a:pt x="544" y="762"/>
                  <a:pt x="544" y="762"/>
                </a:cubicBezTo>
                <a:cubicBezTo>
                  <a:pt x="544" y="759"/>
                  <a:pt x="544" y="759"/>
                  <a:pt x="544" y="759"/>
                </a:cubicBezTo>
                <a:cubicBezTo>
                  <a:pt x="545" y="759"/>
                  <a:pt x="545" y="759"/>
                  <a:pt x="545" y="759"/>
                </a:cubicBezTo>
                <a:cubicBezTo>
                  <a:pt x="545" y="756"/>
                  <a:pt x="545" y="756"/>
                  <a:pt x="545" y="756"/>
                </a:cubicBezTo>
                <a:cubicBezTo>
                  <a:pt x="546" y="755"/>
                  <a:pt x="546" y="755"/>
                  <a:pt x="546" y="755"/>
                </a:cubicBezTo>
                <a:cubicBezTo>
                  <a:pt x="544" y="756"/>
                  <a:pt x="544" y="756"/>
                  <a:pt x="544" y="756"/>
                </a:cubicBezTo>
                <a:cubicBezTo>
                  <a:pt x="544" y="759"/>
                  <a:pt x="544" y="759"/>
                  <a:pt x="544" y="759"/>
                </a:cubicBezTo>
                <a:cubicBezTo>
                  <a:pt x="542" y="760"/>
                  <a:pt x="542" y="760"/>
                  <a:pt x="542" y="760"/>
                </a:cubicBezTo>
                <a:cubicBezTo>
                  <a:pt x="543" y="759"/>
                  <a:pt x="543" y="759"/>
                  <a:pt x="543" y="759"/>
                </a:cubicBezTo>
                <a:cubicBezTo>
                  <a:pt x="544" y="756"/>
                  <a:pt x="544" y="756"/>
                  <a:pt x="544" y="756"/>
                </a:cubicBezTo>
                <a:cubicBezTo>
                  <a:pt x="544" y="753"/>
                  <a:pt x="544" y="753"/>
                  <a:pt x="544" y="753"/>
                </a:cubicBezTo>
                <a:cubicBezTo>
                  <a:pt x="544" y="752"/>
                  <a:pt x="544" y="752"/>
                  <a:pt x="544" y="752"/>
                </a:cubicBezTo>
                <a:cubicBezTo>
                  <a:pt x="544" y="748"/>
                  <a:pt x="544" y="748"/>
                  <a:pt x="544" y="748"/>
                </a:cubicBezTo>
                <a:cubicBezTo>
                  <a:pt x="543" y="746"/>
                  <a:pt x="543" y="746"/>
                  <a:pt x="543" y="746"/>
                </a:cubicBezTo>
                <a:cubicBezTo>
                  <a:pt x="544" y="744"/>
                  <a:pt x="544" y="744"/>
                  <a:pt x="544" y="744"/>
                </a:cubicBezTo>
                <a:cubicBezTo>
                  <a:pt x="545" y="741"/>
                  <a:pt x="545" y="741"/>
                  <a:pt x="545" y="741"/>
                </a:cubicBezTo>
                <a:cubicBezTo>
                  <a:pt x="546" y="739"/>
                  <a:pt x="546" y="739"/>
                  <a:pt x="546" y="739"/>
                </a:cubicBezTo>
                <a:cubicBezTo>
                  <a:pt x="546" y="735"/>
                  <a:pt x="546" y="735"/>
                  <a:pt x="546" y="735"/>
                </a:cubicBezTo>
                <a:cubicBezTo>
                  <a:pt x="547" y="734"/>
                  <a:pt x="547" y="734"/>
                  <a:pt x="547" y="734"/>
                </a:cubicBezTo>
                <a:cubicBezTo>
                  <a:pt x="549" y="733"/>
                  <a:pt x="549" y="733"/>
                  <a:pt x="549" y="733"/>
                </a:cubicBezTo>
                <a:cubicBezTo>
                  <a:pt x="548" y="731"/>
                  <a:pt x="548" y="731"/>
                  <a:pt x="548" y="731"/>
                </a:cubicBezTo>
                <a:cubicBezTo>
                  <a:pt x="550" y="729"/>
                  <a:pt x="550" y="729"/>
                  <a:pt x="550" y="729"/>
                </a:cubicBezTo>
                <a:cubicBezTo>
                  <a:pt x="551" y="730"/>
                  <a:pt x="551" y="730"/>
                  <a:pt x="551" y="730"/>
                </a:cubicBezTo>
                <a:cubicBezTo>
                  <a:pt x="553" y="729"/>
                  <a:pt x="553" y="729"/>
                  <a:pt x="553" y="729"/>
                </a:cubicBezTo>
                <a:cubicBezTo>
                  <a:pt x="553" y="726"/>
                  <a:pt x="553" y="726"/>
                  <a:pt x="553" y="726"/>
                </a:cubicBezTo>
                <a:cubicBezTo>
                  <a:pt x="554" y="727"/>
                  <a:pt x="554" y="727"/>
                  <a:pt x="554" y="727"/>
                </a:cubicBezTo>
                <a:cubicBezTo>
                  <a:pt x="556" y="726"/>
                  <a:pt x="556" y="726"/>
                  <a:pt x="556" y="726"/>
                </a:cubicBezTo>
                <a:cubicBezTo>
                  <a:pt x="555" y="725"/>
                  <a:pt x="555" y="725"/>
                  <a:pt x="555" y="725"/>
                </a:cubicBezTo>
                <a:cubicBezTo>
                  <a:pt x="557" y="724"/>
                  <a:pt x="557" y="724"/>
                  <a:pt x="557" y="724"/>
                </a:cubicBezTo>
                <a:cubicBezTo>
                  <a:pt x="557" y="725"/>
                  <a:pt x="557" y="725"/>
                  <a:pt x="557" y="725"/>
                </a:cubicBezTo>
                <a:cubicBezTo>
                  <a:pt x="558" y="724"/>
                  <a:pt x="558" y="724"/>
                  <a:pt x="558" y="724"/>
                </a:cubicBezTo>
                <a:cubicBezTo>
                  <a:pt x="560" y="725"/>
                  <a:pt x="560" y="725"/>
                  <a:pt x="560" y="725"/>
                </a:cubicBezTo>
                <a:cubicBezTo>
                  <a:pt x="558" y="727"/>
                  <a:pt x="558" y="727"/>
                  <a:pt x="558" y="727"/>
                </a:cubicBezTo>
                <a:cubicBezTo>
                  <a:pt x="560" y="727"/>
                  <a:pt x="560" y="727"/>
                  <a:pt x="560" y="727"/>
                </a:cubicBezTo>
                <a:cubicBezTo>
                  <a:pt x="561" y="725"/>
                  <a:pt x="561" y="725"/>
                  <a:pt x="561" y="725"/>
                </a:cubicBezTo>
                <a:cubicBezTo>
                  <a:pt x="563" y="725"/>
                  <a:pt x="563" y="725"/>
                  <a:pt x="563" y="725"/>
                </a:cubicBezTo>
                <a:cubicBezTo>
                  <a:pt x="567" y="723"/>
                  <a:pt x="567" y="723"/>
                  <a:pt x="567" y="723"/>
                </a:cubicBezTo>
                <a:cubicBezTo>
                  <a:pt x="570" y="720"/>
                  <a:pt x="570" y="720"/>
                  <a:pt x="570" y="720"/>
                </a:cubicBezTo>
                <a:cubicBezTo>
                  <a:pt x="572" y="720"/>
                  <a:pt x="572" y="720"/>
                  <a:pt x="572" y="720"/>
                </a:cubicBezTo>
                <a:cubicBezTo>
                  <a:pt x="573" y="719"/>
                  <a:pt x="573" y="719"/>
                  <a:pt x="573" y="719"/>
                </a:cubicBezTo>
                <a:cubicBezTo>
                  <a:pt x="572" y="717"/>
                  <a:pt x="572" y="717"/>
                  <a:pt x="572" y="717"/>
                </a:cubicBezTo>
                <a:cubicBezTo>
                  <a:pt x="572" y="715"/>
                  <a:pt x="572" y="715"/>
                  <a:pt x="572" y="715"/>
                </a:cubicBezTo>
                <a:cubicBezTo>
                  <a:pt x="571" y="712"/>
                  <a:pt x="571" y="712"/>
                  <a:pt x="571" y="712"/>
                </a:cubicBezTo>
                <a:cubicBezTo>
                  <a:pt x="572" y="714"/>
                  <a:pt x="572" y="714"/>
                  <a:pt x="572" y="714"/>
                </a:cubicBezTo>
                <a:cubicBezTo>
                  <a:pt x="573" y="714"/>
                  <a:pt x="573" y="714"/>
                  <a:pt x="573" y="714"/>
                </a:cubicBezTo>
                <a:cubicBezTo>
                  <a:pt x="575" y="712"/>
                  <a:pt x="575" y="712"/>
                  <a:pt x="575" y="712"/>
                </a:cubicBezTo>
                <a:cubicBezTo>
                  <a:pt x="576" y="711"/>
                  <a:pt x="576" y="711"/>
                  <a:pt x="576" y="711"/>
                </a:cubicBezTo>
                <a:cubicBezTo>
                  <a:pt x="576" y="713"/>
                  <a:pt x="576" y="713"/>
                  <a:pt x="576" y="713"/>
                </a:cubicBezTo>
                <a:cubicBezTo>
                  <a:pt x="575" y="714"/>
                  <a:pt x="575" y="714"/>
                  <a:pt x="575" y="714"/>
                </a:cubicBezTo>
                <a:cubicBezTo>
                  <a:pt x="576" y="716"/>
                  <a:pt x="576" y="716"/>
                  <a:pt x="576" y="716"/>
                </a:cubicBezTo>
                <a:cubicBezTo>
                  <a:pt x="575" y="718"/>
                  <a:pt x="575" y="718"/>
                  <a:pt x="575" y="718"/>
                </a:cubicBezTo>
                <a:cubicBezTo>
                  <a:pt x="578" y="717"/>
                  <a:pt x="578" y="717"/>
                  <a:pt x="578" y="717"/>
                </a:cubicBezTo>
                <a:cubicBezTo>
                  <a:pt x="579" y="715"/>
                  <a:pt x="579" y="715"/>
                  <a:pt x="579" y="715"/>
                </a:cubicBezTo>
                <a:cubicBezTo>
                  <a:pt x="581" y="715"/>
                  <a:pt x="581" y="715"/>
                  <a:pt x="581" y="715"/>
                </a:cubicBezTo>
                <a:cubicBezTo>
                  <a:pt x="582" y="714"/>
                  <a:pt x="582" y="714"/>
                  <a:pt x="582" y="714"/>
                </a:cubicBezTo>
                <a:cubicBezTo>
                  <a:pt x="585" y="713"/>
                  <a:pt x="585" y="713"/>
                  <a:pt x="585" y="713"/>
                </a:cubicBezTo>
                <a:cubicBezTo>
                  <a:pt x="588" y="713"/>
                  <a:pt x="588" y="713"/>
                  <a:pt x="588" y="713"/>
                </a:cubicBezTo>
                <a:cubicBezTo>
                  <a:pt x="593" y="714"/>
                  <a:pt x="593" y="714"/>
                  <a:pt x="593" y="714"/>
                </a:cubicBezTo>
                <a:cubicBezTo>
                  <a:pt x="594" y="715"/>
                  <a:pt x="594" y="715"/>
                  <a:pt x="594" y="715"/>
                </a:cubicBezTo>
                <a:cubicBezTo>
                  <a:pt x="599" y="716"/>
                  <a:pt x="599" y="716"/>
                  <a:pt x="599" y="716"/>
                </a:cubicBezTo>
                <a:cubicBezTo>
                  <a:pt x="601" y="716"/>
                  <a:pt x="601" y="716"/>
                  <a:pt x="601" y="716"/>
                </a:cubicBezTo>
                <a:cubicBezTo>
                  <a:pt x="601" y="714"/>
                  <a:pt x="601" y="714"/>
                  <a:pt x="601" y="714"/>
                </a:cubicBezTo>
                <a:cubicBezTo>
                  <a:pt x="601" y="713"/>
                  <a:pt x="601" y="713"/>
                  <a:pt x="601" y="713"/>
                </a:cubicBezTo>
                <a:cubicBezTo>
                  <a:pt x="603" y="713"/>
                  <a:pt x="603" y="713"/>
                  <a:pt x="603" y="713"/>
                </a:cubicBezTo>
                <a:cubicBezTo>
                  <a:pt x="604" y="713"/>
                  <a:pt x="604" y="713"/>
                  <a:pt x="604" y="713"/>
                </a:cubicBezTo>
                <a:cubicBezTo>
                  <a:pt x="603" y="714"/>
                  <a:pt x="603" y="714"/>
                  <a:pt x="603" y="714"/>
                </a:cubicBezTo>
                <a:cubicBezTo>
                  <a:pt x="605" y="715"/>
                  <a:pt x="605" y="715"/>
                  <a:pt x="605" y="715"/>
                </a:cubicBezTo>
                <a:cubicBezTo>
                  <a:pt x="606" y="714"/>
                  <a:pt x="606" y="714"/>
                  <a:pt x="606" y="714"/>
                </a:cubicBezTo>
                <a:cubicBezTo>
                  <a:pt x="607" y="715"/>
                  <a:pt x="607" y="715"/>
                  <a:pt x="607" y="715"/>
                </a:cubicBezTo>
                <a:cubicBezTo>
                  <a:pt x="607" y="716"/>
                  <a:pt x="607" y="716"/>
                  <a:pt x="607" y="716"/>
                </a:cubicBezTo>
                <a:cubicBezTo>
                  <a:pt x="607" y="717"/>
                  <a:pt x="607" y="717"/>
                  <a:pt x="607" y="717"/>
                </a:cubicBezTo>
                <a:cubicBezTo>
                  <a:pt x="609" y="717"/>
                  <a:pt x="609" y="717"/>
                  <a:pt x="609" y="717"/>
                </a:cubicBezTo>
                <a:cubicBezTo>
                  <a:pt x="610" y="718"/>
                  <a:pt x="610" y="718"/>
                  <a:pt x="610" y="718"/>
                </a:cubicBezTo>
                <a:cubicBezTo>
                  <a:pt x="609" y="719"/>
                  <a:pt x="609" y="719"/>
                  <a:pt x="609" y="719"/>
                </a:cubicBezTo>
                <a:cubicBezTo>
                  <a:pt x="608" y="720"/>
                  <a:pt x="608" y="720"/>
                  <a:pt x="608" y="720"/>
                </a:cubicBezTo>
                <a:cubicBezTo>
                  <a:pt x="609" y="721"/>
                  <a:pt x="609" y="721"/>
                  <a:pt x="609" y="721"/>
                </a:cubicBezTo>
                <a:cubicBezTo>
                  <a:pt x="611" y="720"/>
                  <a:pt x="611" y="720"/>
                  <a:pt x="611" y="720"/>
                </a:cubicBezTo>
                <a:cubicBezTo>
                  <a:pt x="612" y="721"/>
                  <a:pt x="612" y="721"/>
                  <a:pt x="612" y="721"/>
                </a:cubicBezTo>
                <a:cubicBezTo>
                  <a:pt x="614" y="722"/>
                  <a:pt x="614" y="722"/>
                  <a:pt x="614" y="722"/>
                </a:cubicBezTo>
                <a:cubicBezTo>
                  <a:pt x="615" y="721"/>
                  <a:pt x="615" y="721"/>
                  <a:pt x="615" y="721"/>
                </a:cubicBezTo>
                <a:cubicBezTo>
                  <a:pt x="617" y="720"/>
                  <a:pt x="617" y="720"/>
                  <a:pt x="617" y="720"/>
                </a:cubicBezTo>
                <a:cubicBezTo>
                  <a:pt x="619" y="721"/>
                  <a:pt x="619" y="721"/>
                  <a:pt x="619" y="721"/>
                </a:cubicBezTo>
                <a:cubicBezTo>
                  <a:pt x="619" y="722"/>
                  <a:pt x="619" y="722"/>
                  <a:pt x="619" y="722"/>
                </a:cubicBezTo>
                <a:cubicBezTo>
                  <a:pt x="621" y="721"/>
                  <a:pt x="621" y="721"/>
                  <a:pt x="621" y="721"/>
                </a:cubicBezTo>
                <a:cubicBezTo>
                  <a:pt x="621" y="719"/>
                  <a:pt x="621" y="719"/>
                  <a:pt x="621" y="719"/>
                </a:cubicBezTo>
                <a:cubicBezTo>
                  <a:pt x="620" y="717"/>
                  <a:pt x="620" y="717"/>
                  <a:pt x="620" y="717"/>
                </a:cubicBezTo>
                <a:cubicBezTo>
                  <a:pt x="622" y="717"/>
                  <a:pt x="622" y="717"/>
                  <a:pt x="622" y="717"/>
                </a:cubicBezTo>
                <a:cubicBezTo>
                  <a:pt x="623" y="719"/>
                  <a:pt x="623" y="719"/>
                  <a:pt x="623" y="719"/>
                </a:cubicBezTo>
                <a:cubicBezTo>
                  <a:pt x="625" y="720"/>
                  <a:pt x="625" y="720"/>
                  <a:pt x="625" y="720"/>
                </a:cubicBezTo>
                <a:cubicBezTo>
                  <a:pt x="626" y="721"/>
                  <a:pt x="626" y="721"/>
                  <a:pt x="626" y="721"/>
                </a:cubicBezTo>
                <a:cubicBezTo>
                  <a:pt x="627" y="721"/>
                  <a:pt x="627" y="721"/>
                  <a:pt x="627" y="721"/>
                </a:cubicBezTo>
                <a:cubicBezTo>
                  <a:pt x="628" y="722"/>
                  <a:pt x="628" y="722"/>
                  <a:pt x="628" y="722"/>
                </a:cubicBezTo>
                <a:cubicBezTo>
                  <a:pt x="628" y="724"/>
                  <a:pt x="628" y="724"/>
                  <a:pt x="628" y="724"/>
                </a:cubicBezTo>
                <a:cubicBezTo>
                  <a:pt x="629" y="722"/>
                  <a:pt x="629" y="722"/>
                  <a:pt x="629" y="722"/>
                </a:cubicBezTo>
                <a:cubicBezTo>
                  <a:pt x="630" y="722"/>
                  <a:pt x="630" y="722"/>
                  <a:pt x="630" y="722"/>
                </a:cubicBezTo>
                <a:cubicBezTo>
                  <a:pt x="631" y="721"/>
                  <a:pt x="631" y="721"/>
                  <a:pt x="631" y="721"/>
                </a:cubicBezTo>
                <a:cubicBezTo>
                  <a:pt x="628" y="719"/>
                  <a:pt x="628" y="719"/>
                  <a:pt x="628" y="719"/>
                </a:cubicBezTo>
                <a:cubicBezTo>
                  <a:pt x="625" y="718"/>
                  <a:pt x="625" y="718"/>
                  <a:pt x="625" y="718"/>
                </a:cubicBezTo>
                <a:cubicBezTo>
                  <a:pt x="624" y="717"/>
                  <a:pt x="624" y="717"/>
                  <a:pt x="624" y="717"/>
                </a:cubicBezTo>
                <a:cubicBezTo>
                  <a:pt x="624" y="715"/>
                  <a:pt x="624" y="715"/>
                  <a:pt x="624" y="715"/>
                </a:cubicBezTo>
                <a:cubicBezTo>
                  <a:pt x="627" y="714"/>
                  <a:pt x="627" y="714"/>
                  <a:pt x="627" y="714"/>
                </a:cubicBezTo>
                <a:cubicBezTo>
                  <a:pt x="628" y="713"/>
                  <a:pt x="628" y="713"/>
                  <a:pt x="628" y="713"/>
                </a:cubicBezTo>
                <a:cubicBezTo>
                  <a:pt x="626" y="712"/>
                  <a:pt x="626" y="712"/>
                  <a:pt x="626" y="712"/>
                </a:cubicBezTo>
                <a:cubicBezTo>
                  <a:pt x="626" y="711"/>
                  <a:pt x="626" y="711"/>
                  <a:pt x="626" y="711"/>
                </a:cubicBezTo>
                <a:cubicBezTo>
                  <a:pt x="625" y="711"/>
                  <a:pt x="625" y="711"/>
                  <a:pt x="625" y="711"/>
                </a:cubicBezTo>
                <a:cubicBezTo>
                  <a:pt x="624" y="712"/>
                  <a:pt x="624" y="712"/>
                  <a:pt x="624" y="712"/>
                </a:cubicBezTo>
                <a:cubicBezTo>
                  <a:pt x="623" y="713"/>
                  <a:pt x="623" y="713"/>
                  <a:pt x="623" y="713"/>
                </a:cubicBezTo>
                <a:cubicBezTo>
                  <a:pt x="623" y="712"/>
                  <a:pt x="623" y="712"/>
                  <a:pt x="623" y="712"/>
                </a:cubicBezTo>
                <a:cubicBezTo>
                  <a:pt x="624" y="710"/>
                  <a:pt x="624" y="710"/>
                  <a:pt x="624" y="710"/>
                </a:cubicBezTo>
                <a:cubicBezTo>
                  <a:pt x="628" y="708"/>
                  <a:pt x="628" y="708"/>
                  <a:pt x="628" y="708"/>
                </a:cubicBezTo>
                <a:cubicBezTo>
                  <a:pt x="629" y="707"/>
                  <a:pt x="629" y="707"/>
                  <a:pt x="629" y="707"/>
                </a:cubicBezTo>
                <a:cubicBezTo>
                  <a:pt x="635" y="706"/>
                  <a:pt x="635" y="706"/>
                  <a:pt x="635" y="706"/>
                </a:cubicBezTo>
                <a:cubicBezTo>
                  <a:pt x="638" y="706"/>
                  <a:pt x="638" y="706"/>
                  <a:pt x="638" y="706"/>
                </a:cubicBezTo>
                <a:cubicBezTo>
                  <a:pt x="639" y="706"/>
                  <a:pt x="639" y="706"/>
                  <a:pt x="639" y="706"/>
                </a:cubicBezTo>
                <a:cubicBezTo>
                  <a:pt x="640" y="706"/>
                  <a:pt x="640" y="706"/>
                  <a:pt x="640" y="706"/>
                </a:cubicBezTo>
                <a:cubicBezTo>
                  <a:pt x="641" y="704"/>
                  <a:pt x="641" y="704"/>
                  <a:pt x="641" y="704"/>
                </a:cubicBezTo>
                <a:cubicBezTo>
                  <a:pt x="642" y="703"/>
                  <a:pt x="642" y="703"/>
                  <a:pt x="642" y="703"/>
                </a:cubicBezTo>
                <a:cubicBezTo>
                  <a:pt x="643" y="703"/>
                  <a:pt x="643" y="703"/>
                  <a:pt x="643" y="703"/>
                </a:cubicBezTo>
                <a:cubicBezTo>
                  <a:pt x="643" y="704"/>
                  <a:pt x="643" y="704"/>
                  <a:pt x="643" y="704"/>
                </a:cubicBezTo>
                <a:cubicBezTo>
                  <a:pt x="643" y="705"/>
                  <a:pt x="643" y="705"/>
                  <a:pt x="643" y="705"/>
                </a:cubicBezTo>
                <a:cubicBezTo>
                  <a:pt x="645" y="707"/>
                  <a:pt x="645" y="707"/>
                  <a:pt x="645" y="707"/>
                </a:cubicBezTo>
                <a:cubicBezTo>
                  <a:pt x="647" y="706"/>
                  <a:pt x="647" y="706"/>
                  <a:pt x="647" y="706"/>
                </a:cubicBezTo>
                <a:cubicBezTo>
                  <a:pt x="650" y="706"/>
                  <a:pt x="650" y="706"/>
                  <a:pt x="650" y="706"/>
                </a:cubicBezTo>
                <a:cubicBezTo>
                  <a:pt x="651" y="706"/>
                  <a:pt x="651" y="706"/>
                  <a:pt x="651" y="706"/>
                </a:cubicBezTo>
                <a:cubicBezTo>
                  <a:pt x="652" y="707"/>
                  <a:pt x="652" y="707"/>
                  <a:pt x="652" y="707"/>
                </a:cubicBezTo>
                <a:cubicBezTo>
                  <a:pt x="655" y="706"/>
                  <a:pt x="655" y="706"/>
                  <a:pt x="655" y="706"/>
                </a:cubicBezTo>
                <a:cubicBezTo>
                  <a:pt x="656" y="707"/>
                  <a:pt x="656" y="707"/>
                  <a:pt x="656" y="707"/>
                </a:cubicBezTo>
                <a:cubicBezTo>
                  <a:pt x="658" y="705"/>
                  <a:pt x="658" y="705"/>
                  <a:pt x="658" y="705"/>
                </a:cubicBezTo>
                <a:cubicBezTo>
                  <a:pt x="661" y="705"/>
                  <a:pt x="661" y="705"/>
                  <a:pt x="661" y="705"/>
                </a:cubicBezTo>
                <a:cubicBezTo>
                  <a:pt x="661" y="706"/>
                  <a:pt x="661" y="706"/>
                  <a:pt x="661" y="706"/>
                </a:cubicBezTo>
                <a:cubicBezTo>
                  <a:pt x="660" y="706"/>
                  <a:pt x="660" y="706"/>
                  <a:pt x="660" y="706"/>
                </a:cubicBezTo>
                <a:cubicBezTo>
                  <a:pt x="657" y="706"/>
                  <a:pt x="657" y="706"/>
                  <a:pt x="657" y="706"/>
                </a:cubicBezTo>
                <a:cubicBezTo>
                  <a:pt x="657" y="707"/>
                  <a:pt x="657" y="707"/>
                  <a:pt x="657" y="707"/>
                </a:cubicBezTo>
                <a:cubicBezTo>
                  <a:pt x="660" y="707"/>
                  <a:pt x="660" y="707"/>
                  <a:pt x="660" y="707"/>
                </a:cubicBezTo>
                <a:cubicBezTo>
                  <a:pt x="662" y="707"/>
                  <a:pt x="662" y="707"/>
                  <a:pt x="662" y="707"/>
                </a:cubicBezTo>
                <a:cubicBezTo>
                  <a:pt x="664" y="708"/>
                  <a:pt x="664" y="708"/>
                  <a:pt x="664" y="708"/>
                </a:cubicBezTo>
                <a:cubicBezTo>
                  <a:pt x="665" y="709"/>
                  <a:pt x="665" y="709"/>
                  <a:pt x="665" y="709"/>
                </a:cubicBezTo>
                <a:cubicBezTo>
                  <a:pt x="664" y="708"/>
                  <a:pt x="664" y="708"/>
                  <a:pt x="664" y="708"/>
                </a:cubicBezTo>
                <a:cubicBezTo>
                  <a:pt x="665" y="707"/>
                  <a:pt x="665" y="707"/>
                  <a:pt x="665" y="707"/>
                </a:cubicBezTo>
                <a:cubicBezTo>
                  <a:pt x="666" y="707"/>
                  <a:pt x="666" y="707"/>
                  <a:pt x="666" y="707"/>
                </a:cubicBezTo>
                <a:cubicBezTo>
                  <a:pt x="666" y="708"/>
                  <a:pt x="666" y="708"/>
                  <a:pt x="666" y="708"/>
                </a:cubicBezTo>
                <a:cubicBezTo>
                  <a:pt x="668" y="710"/>
                  <a:pt x="668" y="710"/>
                  <a:pt x="668" y="710"/>
                </a:cubicBezTo>
                <a:cubicBezTo>
                  <a:pt x="668" y="710"/>
                  <a:pt x="668" y="710"/>
                  <a:pt x="668" y="710"/>
                </a:cubicBezTo>
                <a:cubicBezTo>
                  <a:pt x="666" y="710"/>
                  <a:pt x="666" y="710"/>
                  <a:pt x="666" y="710"/>
                </a:cubicBezTo>
                <a:cubicBezTo>
                  <a:pt x="666" y="710"/>
                  <a:pt x="666" y="710"/>
                  <a:pt x="666" y="710"/>
                </a:cubicBezTo>
                <a:cubicBezTo>
                  <a:pt x="668" y="711"/>
                  <a:pt x="668" y="711"/>
                  <a:pt x="668" y="711"/>
                </a:cubicBezTo>
                <a:cubicBezTo>
                  <a:pt x="669" y="713"/>
                  <a:pt x="669" y="713"/>
                  <a:pt x="669" y="713"/>
                </a:cubicBezTo>
                <a:cubicBezTo>
                  <a:pt x="670" y="714"/>
                  <a:pt x="670" y="714"/>
                  <a:pt x="670" y="714"/>
                </a:cubicBezTo>
                <a:cubicBezTo>
                  <a:pt x="669" y="714"/>
                  <a:pt x="669" y="714"/>
                  <a:pt x="669" y="714"/>
                </a:cubicBezTo>
                <a:cubicBezTo>
                  <a:pt x="669" y="713"/>
                  <a:pt x="669" y="713"/>
                  <a:pt x="669" y="713"/>
                </a:cubicBezTo>
                <a:cubicBezTo>
                  <a:pt x="669" y="714"/>
                  <a:pt x="669" y="714"/>
                  <a:pt x="669" y="714"/>
                </a:cubicBezTo>
                <a:cubicBezTo>
                  <a:pt x="669" y="715"/>
                  <a:pt x="669" y="715"/>
                  <a:pt x="669" y="715"/>
                </a:cubicBezTo>
                <a:cubicBezTo>
                  <a:pt x="672" y="714"/>
                  <a:pt x="672" y="714"/>
                  <a:pt x="672" y="714"/>
                </a:cubicBezTo>
                <a:cubicBezTo>
                  <a:pt x="674" y="714"/>
                  <a:pt x="674" y="714"/>
                  <a:pt x="674" y="714"/>
                </a:cubicBezTo>
                <a:cubicBezTo>
                  <a:pt x="677" y="712"/>
                  <a:pt x="677" y="712"/>
                  <a:pt x="677" y="712"/>
                </a:cubicBezTo>
                <a:cubicBezTo>
                  <a:pt x="678" y="712"/>
                  <a:pt x="678" y="712"/>
                  <a:pt x="678" y="712"/>
                </a:cubicBezTo>
                <a:cubicBezTo>
                  <a:pt x="678" y="712"/>
                  <a:pt x="678" y="712"/>
                  <a:pt x="678" y="712"/>
                </a:cubicBezTo>
                <a:cubicBezTo>
                  <a:pt x="678" y="711"/>
                  <a:pt x="678" y="711"/>
                  <a:pt x="678" y="711"/>
                </a:cubicBezTo>
                <a:cubicBezTo>
                  <a:pt x="679" y="710"/>
                  <a:pt x="679" y="710"/>
                  <a:pt x="679" y="710"/>
                </a:cubicBezTo>
                <a:cubicBezTo>
                  <a:pt x="681" y="710"/>
                  <a:pt x="681" y="710"/>
                  <a:pt x="681" y="710"/>
                </a:cubicBezTo>
                <a:cubicBezTo>
                  <a:pt x="683" y="710"/>
                  <a:pt x="683" y="710"/>
                  <a:pt x="683" y="710"/>
                </a:cubicBezTo>
                <a:cubicBezTo>
                  <a:pt x="685" y="711"/>
                  <a:pt x="685" y="711"/>
                  <a:pt x="685" y="711"/>
                </a:cubicBezTo>
                <a:cubicBezTo>
                  <a:pt x="686" y="715"/>
                  <a:pt x="686" y="715"/>
                  <a:pt x="686" y="715"/>
                </a:cubicBezTo>
                <a:cubicBezTo>
                  <a:pt x="687" y="716"/>
                  <a:pt x="687" y="716"/>
                  <a:pt x="687" y="716"/>
                </a:cubicBezTo>
                <a:cubicBezTo>
                  <a:pt x="688" y="716"/>
                  <a:pt x="688" y="716"/>
                  <a:pt x="688" y="716"/>
                </a:cubicBezTo>
                <a:cubicBezTo>
                  <a:pt x="688" y="718"/>
                  <a:pt x="688" y="718"/>
                  <a:pt x="688" y="718"/>
                </a:cubicBezTo>
                <a:cubicBezTo>
                  <a:pt x="689" y="719"/>
                  <a:pt x="689" y="719"/>
                  <a:pt x="689" y="719"/>
                </a:cubicBezTo>
                <a:cubicBezTo>
                  <a:pt x="690" y="719"/>
                  <a:pt x="690" y="719"/>
                  <a:pt x="690" y="719"/>
                </a:cubicBezTo>
                <a:cubicBezTo>
                  <a:pt x="690" y="720"/>
                  <a:pt x="690" y="720"/>
                  <a:pt x="690" y="720"/>
                </a:cubicBezTo>
                <a:cubicBezTo>
                  <a:pt x="691" y="721"/>
                  <a:pt x="691" y="721"/>
                  <a:pt x="691" y="721"/>
                </a:cubicBezTo>
                <a:cubicBezTo>
                  <a:pt x="693" y="722"/>
                  <a:pt x="693" y="722"/>
                  <a:pt x="693" y="722"/>
                </a:cubicBezTo>
                <a:cubicBezTo>
                  <a:pt x="694" y="724"/>
                  <a:pt x="694" y="724"/>
                  <a:pt x="694" y="724"/>
                </a:cubicBezTo>
                <a:cubicBezTo>
                  <a:pt x="694" y="727"/>
                  <a:pt x="694" y="727"/>
                  <a:pt x="694" y="727"/>
                </a:cubicBezTo>
                <a:cubicBezTo>
                  <a:pt x="692" y="731"/>
                  <a:pt x="692" y="731"/>
                  <a:pt x="692" y="731"/>
                </a:cubicBezTo>
                <a:cubicBezTo>
                  <a:pt x="690" y="735"/>
                  <a:pt x="690" y="735"/>
                  <a:pt x="690" y="735"/>
                </a:cubicBezTo>
                <a:cubicBezTo>
                  <a:pt x="690" y="736"/>
                  <a:pt x="690" y="736"/>
                  <a:pt x="690" y="736"/>
                </a:cubicBezTo>
                <a:cubicBezTo>
                  <a:pt x="691" y="739"/>
                  <a:pt x="691" y="739"/>
                  <a:pt x="691" y="739"/>
                </a:cubicBezTo>
                <a:cubicBezTo>
                  <a:pt x="692" y="738"/>
                  <a:pt x="692" y="738"/>
                  <a:pt x="692" y="738"/>
                </a:cubicBezTo>
                <a:cubicBezTo>
                  <a:pt x="693" y="736"/>
                  <a:pt x="693" y="736"/>
                  <a:pt x="693" y="736"/>
                </a:cubicBezTo>
                <a:cubicBezTo>
                  <a:pt x="693" y="736"/>
                  <a:pt x="693" y="736"/>
                  <a:pt x="693" y="736"/>
                </a:cubicBezTo>
                <a:cubicBezTo>
                  <a:pt x="694" y="735"/>
                  <a:pt x="694" y="735"/>
                  <a:pt x="694" y="735"/>
                </a:cubicBezTo>
                <a:cubicBezTo>
                  <a:pt x="695" y="736"/>
                  <a:pt x="695" y="736"/>
                  <a:pt x="695" y="736"/>
                </a:cubicBezTo>
                <a:cubicBezTo>
                  <a:pt x="695" y="737"/>
                  <a:pt x="695" y="737"/>
                  <a:pt x="695" y="737"/>
                </a:cubicBezTo>
                <a:cubicBezTo>
                  <a:pt x="693" y="741"/>
                  <a:pt x="693" y="741"/>
                  <a:pt x="693" y="741"/>
                </a:cubicBezTo>
                <a:cubicBezTo>
                  <a:pt x="693" y="742"/>
                  <a:pt x="693" y="742"/>
                  <a:pt x="693" y="742"/>
                </a:cubicBezTo>
                <a:cubicBezTo>
                  <a:pt x="693" y="744"/>
                  <a:pt x="693" y="744"/>
                  <a:pt x="693" y="744"/>
                </a:cubicBezTo>
                <a:cubicBezTo>
                  <a:pt x="695" y="746"/>
                  <a:pt x="695" y="746"/>
                  <a:pt x="695" y="746"/>
                </a:cubicBezTo>
                <a:cubicBezTo>
                  <a:pt x="695" y="747"/>
                  <a:pt x="695" y="747"/>
                  <a:pt x="695" y="747"/>
                </a:cubicBezTo>
                <a:cubicBezTo>
                  <a:pt x="696" y="746"/>
                  <a:pt x="696" y="746"/>
                  <a:pt x="696" y="746"/>
                </a:cubicBezTo>
                <a:cubicBezTo>
                  <a:pt x="696" y="748"/>
                  <a:pt x="696" y="748"/>
                  <a:pt x="696" y="748"/>
                </a:cubicBezTo>
                <a:cubicBezTo>
                  <a:pt x="697" y="747"/>
                  <a:pt x="697" y="747"/>
                  <a:pt x="697" y="747"/>
                </a:cubicBezTo>
                <a:cubicBezTo>
                  <a:pt x="697" y="746"/>
                  <a:pt x="697" y="746"/>
                  <a:pt x="697" y="746"/>
                </a:cubicBezTo>
                <a:cubicBezTo>
                  <a:pt x="698" y="747"/>
                  <a:pt x="698" y="747"/>
                  <a:pt x="698" y="747"/>
                </a:cubicBezTo>
                <a:cubicBezTo>
                  <a:pt x="700" y="747"/>
                  <a:pt x="700" y="747"/>
                  <a:pt x="700" y="747"/>
                </a:cubicBezTo>
                <a:cubicBezTo>
                  <a:pt x="698" y="748"/>
                  <a:pt x="698" y="748"/>
                  <a:pt x="698" y="748"/>
                </a:cubicBezTo>
                <a:cubicBezTo>
                  <a:pt x="698" y="750"/>
                  <a:pt x="698" y="750"/>
                  <a:pt x="698" y="750"/>
                </a:cubicBezTo>
                <a:cubicBezTo>
                  <a:pt x="697" y="751"/>
                  <a:pt x="697" y="751"/>
                  <a:pt x="697" y="751"/>
                </a:cubicBezTo>
                <a:cubicBezTo>
                  <a:pt x="697" y="752"/>
                  <a:pt x="697" y="752"/>
                  <a:pt x="697" y="752"/>
                </a:cubicBezTo>
                <a:cubicBezTo>
                  <a:pt x="700" y="754"/>
                  <a:pt x="700" y="754"/>
                  <a:pt x="700" y="754"/>
                </a:cubicBezTo>
                <a:cubicBezTo>
                  <a:pt x="700" y="756"/>
                  <a:pt x="700" y="756"/>
                  <a:pt x="700" y="756"/>
                </a:cubicBezTo>
                <a:cubicBezTo>
                  <a:pt x="700" y="758"/>
                  <a:pt x="700" y="758"/>
                  <a:pt x="700" y="758"/>
                </a:cubicBezTo>
                <a:cubicBezTo>
                  <a:pt x="701" y="759"/>
                  <a:pt x="701" y="759"/>
                  <a:pt x="701" y="759"/>
                </a:cubicBezTo>
                <a:cubicBezTo>
                  <a:pt x="702" y="759"/>
                  <a:pt x="702" y="759"/>
                  <a:pt x="702" y="759"/>
                </a:cubicBezTo>
                <a:cubicBezTo>
                  <a:pt x="703" y="761"/>
                  <a:pt x="703" y="761"/>
                  <a:pt x="703" y="761"/>
                </a:cubicBezTo>
                <a:cubicBezTo>
                  <a:pt x="703" y="762"/>
                  <a:pt x="703" y="762"/>
                  <a:pt x="703" y="762"/>
                </a:cubicBezTo>
                <a:cubicBezTo>
                  <a:pt x="705" y="764"/>
                  <a:pt x="705" y="764"/>
                  <a:pt x="705" y="764"/>
                </a:cubicBezTo>
                <a:cubicBezTo>
                  <a:pt x="704" y="765"/>
                  <a:pt x="704" y="765"/>
                  <a:pt x="704" y="765"/>
                </a:cubicBezTo>
                <a:cubicBezTo>
                  <a:pt x="706" y="765"/>
                  <a:pt x="706" y="765"/>
                  <a:pt x="706" y="765"/>
                </a:cubicBezTo>
                <a:cubicBezTo>
                  <a:pt x="707" y="767"/>
                  <a:pt x="707" y="767"/>
                  <a:pt x="707" y="767"/>
                </a:cubicBezTo>
                <a:cubicBezTo>
                  <a:pt x="709" y="767"/>
                  <a:pt x="709" y="767"/>
                  <a:pt x="709" y="767"/>
                </a:cubicBezTo>
                <a:cubicBezTo>
                  <a:pt x="711" y="766"/>
                  <a:pt x="711" y="766"/>
                  <a:pt x="711" y="766"/>
                </a:cubicBezTo>
                <a:cubicBezTo>
                  <a:pt x="713" y="766"/>
                  <a:pt x="713" y="766"/>
                  <a:pt x="713" y="766"/>
                </a:cubicBezTo>
                <a:cubicBezTo>
                  <a:pt x="713" y="763"/>
                  <a:pt x="713" y="763"/>
                  <a:pt x="713" y="763"/>
                </a:cubicBezTo>
                <a:cubicBezTo>
                  <a:pt x="714" y="762"/>
                  <a:pt x="714" y="762"/>
                  <a:pt x="714" y="762"/>
                </a:cubicBezTo>
                <a:cubicBezTo>
                  <a:pt x="715" y="759"/>
                  <a:pt x="715" y="759"/>
                  <a:pt x="715" y="759"/>
                </a:cubicBezTo>
                <a:cubicBezTo>
                  <a:pt x="717" y="756"/>
                  <a:pt x="717" y="756"/>
                  <a:pt x="717" y="756"/>
                </a:cubicBezTo>
                <a:cubicBezTo>
                  <a:pt x="717" y="754"/>
                  <a:pt x="717" y="754"/>
                  <a:pt x="717" y="754"/>
                </a:cubicBezTo>
                <a:cubicBezTo>
                  <a:pt x="717" y="753"/>
                  <a:pt x="717" y="753"/>
                  <a:pt x="717" y="753"/>
                </a:cubicBezTo>
                <a:cubicBezTo>
                  <a:pt x="718" y="749"/>
                  <a:pt x="718" y="749"/>
                  <a:pt x="718" y="749"/>
                </a:cubicBezTo>
                <a:cubicBezTo>
                  <a:pt x="717" y="749"/>
                  <a:pt x="717" y="749"/>
                  <a:pt x="717" y="749"/>
                </a:cubicBezTo>
                <a:cubicBezTo>
                  <a:pt x="718" y="747"/>
                  <a:pt x="718" y="747"/>
                  <a:pt x="718" y="747"/>
                </a:cubicBezTo>
                <a:cubicBezTo>
                  <a:pt x="718" y="744"/>
                  <a:pt x="718" y="744"/>
                  <a:pt x="718" y="744"/>
                </a:cubicBezTo>
                <a:cubicBezTo>
                  <a:pt x="715" y="743"/>
                  <a:pt x="715" y="743"/>
                  <a:pt x="715" y="743"/>
                </a:cubicBezTo>
                <a:cubicBezTo>
                  <a:pt x="714" y="737"/>
                  <a:pt x="714" y="737"/>
                  <a:pt x="714" y="737"/>
                </a:cubicBezTo>
                <a:cubicBezTo>
                  <a:pt x="714" y="736"/>
                  <a:pt x="714" y="736"/>
                  <a:pt x="714" y="736"/>
                </a:cubicBezTo>
                <a:cubicBezTo>
                  <a:pt x="714" y="732"/>
                  <a:pt x="714" y="732"/>
                  <a:pt x="714" y="732"/>
                </a:cubicBezTo>
                <a:cubicBezTo>
                  <a:pt x="715" y="730"/>
                  <a:pt x="715" y="730"/>
                  <a:pt x="715" y="730"/>
                </a:cubicBezTo>
                <a:cubicBezTo>
                  <a:pt x="714" y="728"/>
                  <a:pt x="714" y="728"/>
                  <a:pt x="714" y="728"/>
                </a:cubicBezTo>
                <a:cubicBezTo>
                  <a:pt x="713" y="727"/>
                  <a:pt x="713" y="727"/>
                  <a:pt x="713" y="727"/>
                </a:cubicBezTo>
                <a:cubicBezTo>
                  <a:pt x="712" y="722"/>
                  <a:pt x="712" y="722"/>
                  <a:pt x="712" y="722"/>
                </a:cubicBezTo>
                <a:cubicBezTo>
                  <a:pt x="711" y="720"/>
                  <a:pt x="711" y="720"/>
                  <a:pt x="711" y="720"/>
                </a:cubicBezTo>
                <a:cubicBezTo>
                  <a:pt x="710" y="716"/>
                  <a:pt x="710" y="716"/>
                  <a:pt x="710" y="716"/>
                </a:cubicBezTo>
                <a:cubicBezTo>
                  <a:pt x="709" y="713"/>
                  <a:pt x="709" y="713"/>
                  <a:pt x="709" y="713"/>
                </a:cubicBezTo>
                <a:cubicBezTo>
                  <a:pt x="710" y="708"/>
                  <a:pt x="710" y="708"/>
                  <a:pt x="710" y="708"/>
                </a:cubicBezTo>
                <a:cubicBezTo>
                  <a:pt x="710" y="706"/>
                  <a:pt x="710" y="706"/>
                  <a:pt x="710" y="706"/>
                </a:cubicBezTo>
                <a:cubicBezTo>
                  <a:pt x="710" y="699"/>
                  <a:pt x="710" y="699"/>
                  <a:pt x="710" y="699"/>
                </a:cubicBezTo>
                <a:cubicBezTo>
                  <a:pt x="710" y="696"/>
                  <a:pt x="710" y="696"/>
                  <a:pt x="710" y="696"/>
                </a:cubicBezTo>
                <a:cubicBezTo>
                  <a:pt x="712" y="693"/>
                  <a:pt x="712" y="693"/>
                  <a:pt x="712" y="693"/>
                </a:cubicBezTo>
                <a:cubicBezTo>
                  <a:pt x="713" y="690"/>
                  <a:pt x="713" y="690"/>
                  <a:pt x="713" y="690"/>
                </a:cubicBezTo>
                <a:cubicBezTo>
                  <a:pt x="715" y="690"/>
                  <a:pt x="715" y="690"/>
                  <a:pt x="715" y="690"/>
                </a:cubicBezTo>
                <a:cubicBezTo>
                  <a:pt x="716" y="688"/>
                  <a:pt x="716" y="688"/>
                  <a:pt x="716" y="688"/>
                </a:cubicBezTo>
                <a:cubicBezTo>
                  <a:pt x="717" y="688"/>
                  <a:pt x="717" y="688"/>
                  <a:pt x="717" y="688"/>
                </a:cubicBezTo>
                <a:cubicBezTo>
                  <a:pt x="718" y="686"/>
                  <a:pt x="718" y="686"/>
                  <a:pt x="718" y="686"/>
                </a:cubicBezTo>
                <a:cubicBezTo>
                  <a:pt x="718" y="685"/>
                  <a:pt x="718" y="685"/>
                  <a:pt x="718" y="685"/>
                </a:cubicBezTo>
                <a:cubicBezTo>
                  <a:pt x="718" y="684"/>
                  <a:pt x="718" y="684"/>
                  <a:pt x="718" y="684"/>
                </a:cubicBezTo>
                <a:cubicBezTo>
                  <a:pt x="718" y="684"/>
                  <a:pt x="718" y="684"/>
                  <a:pt x="718" y="684"/>
                </a:cubicBezTo>
                <a:cubicBezTo>
                  <a:pt x="721" y="684"/>
                  <a:pt x="721" y="684"/>
                  <a:pt x="721" y="684"/>
                </a:cubicBezTo>
                <a:cubicBezTo>
                  <a:pt x="721" y="682"/>
                  <a:pt x="721" y="682"/>
                  <a:pt x="721" y="682"/>
                </a:cubicBezTo>
                <a:cubicBezTo>
                  <a:pt x="723" y="682"/>
                  <a:pt x="723" y="682"/>
                  <a:pt x="723" y="682"/>
                </a:cubicBezTo>
                <a:cubicBezTo>
                  <a:pt x="723" y="681"/>
                  <a:pt x="723" y="681"/>
                  <a:pt x="723" y="681"/>
                </a:cubicBezTo>
                <a:cubicBezTo>
                  <a:pt x="727" y="681"/>
                  <a:pt x="727" y="681"/>
                  <a:pt x="727" y="681"/>
                </a:cubicBezTo>
                <a:cubicBezTo>
                  <a:pt x="728" y="680"/>
                  <a:pt x="728" y="680"/>
                  <a:pt x="728" y="680"/>
                </a:cubicBezTo>
                <a:cubicBezTo>
                  <a:pt x="730" y="680"/>
                  <a:pt x="730" y="680"/>
                  <a:pt x="730" y="680"/>
                </a:cubicBezTo>
                <a:cubicBezTo>
                  <a:pt x="730" y="679"/>
                  <a:pt x="730" y="679"/>
                  <a:pt x="730" y="679"/>
                </a:cubicBezTo>
                <a:cubicBezTo>
                  <a:pt x="731" y="679"/>
                  <a:pt x="731" y="679"/>
                  <a:pt x="731" y="679"/>
                </a:cubicBezTo>
                <a:cubicBezTo>
                  <a:pt x="733" y="679"/>
                  <a:pt x="733" y="679"/>
                  <a:pt x="733" y="679"/>
                </a:cubicBezTo>
                <a:cubicBezTo>
                  <a:pt x="734" y="677"/>
                  <a:pt x="734" y="677"/>
                  <a:pt x="734" y="677"/>
                </a:cubicBezTo>
                <a:cubicBezTo>
                  <a:pt x="734" y="676"/>
                  <a:pt x="734" y="676"/>
                  <a:pt x="734" y="676"/>
                </a:cubicBezTo>
                <a:cubicBezTo>
                  <a:pt x="735" y="676"/>
                  <a:pt x="735" y="676"/>
                  <a:pt x="735" y="676"/>
                </a:cubicBezTo>
                <a:cubicBezTo>
                  <a:pt x="737" y="674"/>
                  <a:pt x="737" y="674"/>
                  <a:pt x="737" y="674"/>
                </a:cubicBezTo>
                <a:cubicBezTo>
                  <a:pt x="737" y="673"/>
                  <a:pt x="737" y="673"/>
                  <a:pt x="737" y="673"/>
                </a:cubicBezTo>
                <a:cubicBezTo>
                  <a:pt x="741" y="668"/>
                  <a:pt x="741" y="668"/>
                  <a:pt x="741" y="668"/>
                </a:cubicBezTo>
                <a:cubicBezTo>
                  <a:pt x="743" y="667"/>
                  <a:pt x="743" y="667"/>
                  <a:pt x="743" y="667"/>
                </a:cubicBezTo>
                <a:cubicBezTo>
                  <a:pt x="746" y="666"/>
                  <a:pt x="746" y="666"/>
                  <a:pt x="746" y="666"/>
                </a:cubicBezTo>
                <a:cubicBezTo>
                  <a:pt x="747" y="667"/>
                  <a:pt x="747" y="667"/>
                  <a:pt x="747" y="667"/>
                </a:cubicBezTo>
                <a:cubicBezTo>
                  <a:pt x="748" y="667"/>
                  <a:pt x="748" y="667"/>
                  <a:pt x="748" y="667"/>
                </a:cubicBezTo>
                <a:cubicBezTo>
                  <a:pt x="749" y="664"/>
                  <a:pt x="749" y="664"/>
                  <a:pt x="749" y="664"/>
                </a:cubicBezTo>
                <a:cubicBezTo>
                  <a:pt x="754" y="659"/>
                  <a:pt x="754" y="659"/>
                  <a:pt x="754" y="659"/>
                </a:cubicBezTo>
                <a:cubicBezTo>
                  <a:pt x="759" y="657"/>
                  <a:pt x="759" y="657"/>
                  <a:pt x="759" y="657"/>
                </a:cubicBezTo>
                <a:cubicBezTo>
                  <a:pt x="762" y="656"/>
                  <a:pt x="762" y="656"/>
                  <a:pt x="762" y="656"/>
                </a:cubicBezTo>
                <a:cubicBezTo>
                  <a:pt x="762" y="656"/>
                  <a:pt x="762" y="656"/>
                  <a:pt x="762" y="656"/>
                </a:cubicBezTo>
                <a:cubicBezTo>
                  <a:pt x="764" y="656"/>
                  <a:pt x="764" y="656"/>
                  <a:pt x="764" y="656"/>
                </a:cubicBezTo>
                <a:cubicBezTo>
                  <a:pt x="764" y="656"/>
                  <a:pt x="764" y="656"/>
                  <a:pt x="764" y="656"/>
                </a:cubicBezTo>
                <a:cubicBezTo>
                  <a:pt x="765" y="656"/>
                  <a:pt x="765" y="656"/>
                  <a:pt x="765" y="656"/>
                </a:cubicBezTo>
                <a:cubicBezTo>
                  <a:pt x="767" y="654"/>
                  <a:pt x="767" y="654"/>
                  <a:pt x="767" y="654"/>
                </a:cubicBezTo>
                <a:cubicBezTo>
                  <a:pt x="767" y="654"/>
                  <a:pt x="767" y="654"/>
                  <a:pt x="767" y="654"/>
                </a:cubicBezTo>
                <a:cubicBezTo>
                  <a:pt x="766" y="653"/>
                  <a:pt x="766" y="653"/>
                  <a:pt x="766" y="653"/>
                </a:cubicBezTo>
                <a:cubicBezTo>
                  <a:pt x="764" y="655"/>
                  <a:pt x="764" y="655"/>
                  <a:pt x="764" y="655"/>
                </a:cubicBezTo>
                <a:cubicBezTo>
                  <a:pt x="762" y="654"/>
                  <a:pt x="762" y="654"/>
                  <a:pt x="762" y="654"/>
                </a:cubicBezTo>
                <a:cubicBezTo>
                  <a:pt x="760" y="653"/>
                  <a:pt x="760" y="653"/>
                  <a:pt x="760" y="653"/>
                </a:cubicBezTo>
                <a:cubicBezTo>
                  <a:pt x="762" y="654"/>
                  <a:pt x="762" y="654"/>
                  <a:pt x="762" y="654"/>
                </a:cubicBezTo>
                <a:cubicBezTo>
                  <a:pt x="765" y="653"/>
                  <a:pt x="765" y="653"/>
                  <a:pt x="765" y="653"/>
                </a:cubicBezTo>
                <a:cubicBezTo>
                  <a:pt x="764" y="652"/>
                  <a:pt x="764" y="652"/>
                  <a:pt x="764" y="652"/>
                </a:cubicBezTo>
                <a:cubicBezTo>
                  <a:pt x="765" y="651"/>
                  <a:pt x="765" y="651"/>
                  <a:pt x="765" y="651"/>
                </a:cubicBezTo>
                <a:cubicBezTo>
                  <a:pt x="765" y="650"/>
                  <a:pt x="765" y="650"/>
                  <a:pt x="765" y="650"/>
                </a:cubicBezTo>
                <a:cubicBezTo>
                  <a:pt x="762" y="650"/>
                  <a:pt x="762" y="650"/>
                  <a:pt x="762" y="650"/>
                </a:cubicBezTo>
                <a:cubicBezTo>
                  <a:pt x="761" y="648"/>
                  <a:pt x="761" y="648"/>
                  <a:pt x="761" y="648"/>
                </a:cubicBezTo>
                <a:cubicBezTo>
                  <a:pt x="763" y="648"/>
                  <a:pt x="763" y="648"/>
                  <a:pt x="763" y="648"/>
                </a:cubicBezTo>
                <a:cubicBezTo>
                  <a:pt x="764" y="649"/>
                  <a:pt x="764" y="649"/>
                  <a:pt x="764" y="649"/>
                </a:cubicBezTo>
                <a:cubicBezTo>
                  <a:pt x="765" y="648"/>
                  <a:pt x="765" y="648"/>
                  <a:pt x="765" y="648"/>
                </a:cubicBezTo>
                <a:cubicBezTo>
                  <a:pt x="766" y="647"/>
                  <a:pt x="766" y="647"/>
                  <a:pt x="766" y="647"/>
                </a:cubicBezTo>
                <a:cubicBezTo>
                  <a:pt x="766" y="649"/>
                  <a:pt x="766" y="649"/>
                  <a:pt x="766" y="649"/>
                </a:cubicBezTo>
                <a:cubicBezTo>
                  <a:pt x="768" y="649"/>
                  <a:pt x="768" y="649"/>
                  <a:pt x="768" y="649"/>
                </a:cubicBezTo>
                <a:cubicBezTo>
                  <a:pt x="769" y="650"/>
                  <a:pt x="769" y="650"/>
                  <a:pt x="769" y="650"/>
                </a:cubicBezTo>
                <a:cubicBezTo>
                  <a:pt x="770" y="649"/>
                  <a:pt x="770" y="649"/>
                  <a:pt x="770" y="649"/>
                </a:cubicBezTo>
                <a:cubicBezTo>
                  <a:pt x="771" y="648"/>
                  <a:pt x="771" y="648"/>
                  <a:pt x="771" y="648"/>
                </a:cubicBezTo>
                <a:cubicBezTo>
                  <a:pt x="773" y="646"/>
                  <a:pt x="773" y="646"/>
                  <a:pt x="773" y="646"/>
                </a:cubicBezTo>
                <a:cubicBezTo>
                  <a:pt x="774" y="646"/>
                  <a:pt x="774" y="646"/>
                  <a:pt x="774" y="646"/>
                </a:cubicBezTo>
                <a:cubicBezTo>
                  <a:pt x="774" y="644"/>
                  <a:pt x="774" y="644"/>
                  <a:pt x="774" y="644"/>
                </a:cubicBezTo>
                <a:cubicBezTo>
                  <a:pt x="773" y="642"/>
                  <a:pt x="773" y="642"/>
                  <a:pt x="773" y="642"/>
                </a:cubicBezTo>
                <a:cubicBezTo>
                  <a:pt x="773" y="642"/>
                  <a:pt x="773" y="642"/>
                  <a:pt x="773" y="642"/>
                </a:cubicBezTo>
                <a:cubicBezTo>
                  <a:pt x="772" y="644"/>
                  <a:pt x="772" y="644"/>
                  <a:pt x="772" y="644"/>
                </a:cubicBezTo>
                <a:cubicBezTo>
                  <a:pt x="772" y="645"/>
                  <a:pt x="772" y="645"/>
                  <a:pt x="772" y="645"/>
                </a:cubicBezTo>
                <a:cubicBezTo>
                  <a:pt x="771" y="645"/>
                  <a:pt x="771" y="645"/>
                  <a:pt x="771" y="645"/>
                </a:cubicBezTo>
                <a:cubicBezTo>
                  <a:pt x="770" y="642"/>
                  <a:pt x="770" y="642"/>
                  <a:pt x="770" y="642"/>
                </a:cubicBezTo>
                <a:cubicBezTo>
                  <a:pt x="770" y="642"/>
                  <a:pt x="770" y="642"/>
                  <a:pt x="770" y="642"/>
                </a:cubicBezTo>
                <a:cubicBezTo>
                  <a:pt x="765" y="642"/>
                  <a:pt x="765" y="642"/>
                  <a:pt x="765" y="642"/>
                </a:cubicBezTo>
                <a:cubicBezTo>
                  <a:pt x="763" y="643"/>
                  <a:pt x="763" y="643"/>
                  <a:pt x="763" y="643"/>
                </a:cubicBezTo>
                <a:cubicBezTo>
                  <a:pt x="764" y="642"/>
                  <a:pt x="764" y="642"/>
                  <a:pt x="764" y="642"/>
                </a:cubicBezTo>
                <a:cubicBezTo>
                  <a:pt x="764" y="639"/>
                  <a:pt x="764" y="639"/>
                  <a:pt x="764" y="639"/>
                </a:cubicBezTo>
                <a:cubicBezTo>
                  <a:pt x="765" y="638"/>
                  <a:pt x="765" y="638"/>
                  <a:pt x="765" y="638"/>
                </a:cubicBezTo>
                <a:cubicBezTo>
                  <a:pt x="766" y="640"/>
                  <a:pt x="766" y="640"/>
                  <a:pt x="766" y="640"/>
                </a:cubicBezTo>
                <a:cubicBezTo>
                  <a:pt x="767" y="641"/>
                  <a:pt x="767" y="641"/>
                  <a:pt x="767" y="641"/>
                </a:cubicBezTo>
                <a:cubicBezTo>
                  <a:pt x="768" y="640"/>
                  <a:pt x="768" y="640"/>
                  <a:pt x="768" y="640"/>
                </a:cubicBezTo>
                <a:cubicBezTo>
                  <a:pt x="771" y="639"/>
                  <a:pt x="771" y="639"/>
                  <a:pt x="771" y="639"/>
                </a:cubicBezTo>
                <a:cubicBezTo>
                  <a:pt x="771" y="638"/>
                  <a:pt x="771" y="638"/>
                  <a:pt x="771" y="638"/>
                </a:cubicBezTo>
                <a:cubicBezTo>
                  <a:pt x="772" y="638"/>
                  <a:pt x="772" y="638"/>
                  <a:pt x="772" y="638"/>
                </a:cubicBezTo>
                <a:cubicBezTo>
                  <a:pt x="773" y="637"/>
                  <a:pt x="773" y="637"/>
                  <a:pt x="773" y="637"/>
                </a:cubicBezTo>
                <a:cubicBezTo>
                  <a:pt x="773" y="635"/>
                  <a:pt x="773" y="635"/>
                  <a:pt x="773" y="635"/>
                </a:cubicBezTo>
                <a:cubicBezTo>
                  <a:pt x="772" y="634"/>
                  <a:pt x="772" y="634"/>
                  <a:pt x="772" y="634"/>
                </a:cubicBezTo>
                <a:cubicBezTo>
                  <a:pt x="772" y="633"/>
                  <a:pt x="772" y="633"/>
                  <a:pt x="772" y="633"/>
                </a:cubicBezTo>
                <a:cubicBezTo>
                  <a:pt x="773" y="634"/>
                  <a:pt x="773" y="634"/>
                  <a:pt x="773" y="634"/>
                </a:cubicBezTo>
                <a:cubicBezTo>
                  <a:pt x="774" y="632"/>
                  <a:pt x="774" y="632"/>
                  <a:pt x="774" y="632"/>
                </a:cubicBezTo>
                <a:cubicBezTo>
                  <a:pt x="773" y="630"/>
                  <a:pt x="773" y="630"/>
                  <a:pt x="773" y="630"/>
                </a:cubicBezTo>
                <a:cubicBezTo>
                  <a:pt x="772" y="629"/>
                  <a:pt x="772" y="629"/>
                  <a:pt x="772" y="629"/>
                </a:cubicBezTo>
                <a:cubicBezTo>
                  <a:pt x="771" y="630"/>
                  <a:pt x="771" y="630"/>
                  <a:pt x="771" y="630"/>
                </a:cubicBezTo>
                <a:cubicBezTo>
                  <a:pt x="769" y="629"/>
                  <a:pt x="769" y="629"/>
                  <a:pt x="769" y="629"/>
                </a:cubicBezTo>
                <a:cubicBezTo>
                  <a:pt x="768" y="627"/>
                  <a:pt x="768" y="627"/>
                  <a:pt x="768" y="627"/>
                </a:cubicBezTo>
                <a:cubicBezTo>
                  <a:pt x="767" y="627"/>
                  <a:pt x="767" y="627"/>
                  <a:pt x="767" y="627"/>
                </a:cubicBezTo>
                <a:cubicBezTo>
                  <a:pt x="765" y="626"/>
                  <a:pt x="765" y="626"/>
                  <a:pt x="765" y="626"/>
                </a:cubicBezTo>
                <a:cubicBezTo>
                  <a:pt x="764" y="624"/>
                  <a:pt x="764" y="624"/>
                  <a:pt x="764" y="624"/>
                </a:cubicBezTo>
                <a:cubicBezTo>
                  <a:pt x="766" y="625"/>
                  <a:pt x="766" y="625"/>
                  <a:pt x="766" y="625"/>
                </a:cubicBezTo>
                <a:cubicBezTo>
                  <a:pt x="768" y="625"/>
                  <a:pt x="768" y="625"/>
                  <a:pt x="768" y="625"/>
                </a:cubicBezTo>
                <a:cubicBezTo>
                  <a:pt x="769" y="627"/>
                  <a:pt x="769" y="627"/>
                  <a:pt x="769" y="627"/>
                </a:cubicBezTo>
                <a:cubicBezTo>
                  <a:pt x="770" y="628"/>
                  <a:pt x="770" y="628"/>
                  <a:pt x="770" y="628"/>
                </a:cubicBezTo>
                <a:cubicBezTo>
                  <a:pt x="771" y="626"/>
                  <a:pt x="771" y="626"/>
                  <a:pt x="771" y="626"/>
                </a:cubicBezTo>
                <a:cubicBezTo>
                  <a:pt x="769" y="624"/>
                  <a:pt x="769" y="624"/>
                  <a:pt x="769" y="624"/>
                </a:cubicBezTo>
                <a:cubicBezTo>
                  <a:pt x="771" y="625"/>
                  <a:pt x="771" y="625"/>
                  <a:pt x="771" y="625"/>
                </a:cubicBezTo>
                <a:cubicBezTo>
                  <a:pt x="771" y="624"/>
                  <a:pt x="771" y="624"/>
                  <a:pt x="771" y="624"/>
                </a:cubicBezTo>
                <a:cubicBezTo>
                  <a:pt x="772" y="623"/>
                  <a:pt x="772" y="623"/>
                  <a:pt x="772" y="623"/>
                </a:cubicBezTo>
                <a:cubicBezTo>
                  <a:pt x="771" y="622"/>
                  <a:pt x="771" y="622"/>
                  <a:pt x="771" y="622"/>
                </a:cubicBezTo>
                <a:cubicBezTo>
                  <a:pt x="769" y="620"/>
                  <a:pt x="769" y="620"/>
                  <a:pt x="769" y="620"/>
                </a:cubicBezTo>
                <a:cubicBezTo>
                  <a:pt x="768" y="618"/>
                  <a:pt x="768" y="618"/>
                  <a:pt x="768" y="618"/>
                </a:cubicBezTo>
                <a:cubicBezTo>
                  <a:pt x="769" y="618"/>
                  <a:pt x="769" y="618"/>
                  <a:pt x="769" y="618"/>
                </a:cubicBezTo>
                <a:cubicBezTo>
                  <a:pt x="770" y="620"/>
                  <a:pt x="770" y="620"/>
                  <a:pt x="770" y="620"/>
                </a:cubicBezTo>
                <a:cubicBezTo>
                  <a:pt x="771" y="620"/>
                  <a:pt x="771" y="620"/>
                  <a:pt x="771" y="620"/>
                </a:cubicBezTo>
                <a:cubicBezTo>
                  <a:pt x="772" y="618"/>
                  <a:pt x="772" y="618"/>
                  <a:pt x="772" y="618"/>
                </a:cubicBezTo>
                <a:cubicBezTo>
                  <a:pt x="771" y="616"/>
                  <a:pt x="771" y="616"/>
                  <a:pt x="771" y="616"/>
                </a:cubicBezTo>
                <a:cubicBezTo>
                  <a:pt x="770" y="615"/>
                  <a:pt x="770" y="615"/>
                  <a:pt x="770" y="615"/>
                </a:cubicBezTo>
                <a:cubicBezTo>
                  <a:pt x="768" y="613"/>
                  <a:pt x="768" y="613"/>
                  <a:pt x="768" y="613"/>
                </a:cubicBezTo>
                <a:cubicBezTo>
                  <a:pt x="765" y="612"/>
                  <a:pt x="765" y="612"/>
                  <a:pt x="765" y="612"/>
                </a:cubicBezTo>
                <a:cubicBezTo>
                  <a:pt x="764" y="610"/>
                  <a:pt x="764" y="610"/>
                  <a:pt x="764" y="610"/>
                </a:cubicBezTo>
                <a:cubicBezTo>
                  <a:pt x="763" y="609"/>
                  <a:pt x="763" y="609"/>
                  <a:pt x="763" y="609"/>
                </a:cubicBezTo>
                <a:cubicBezTo>
                  <a:pt x="763" y="607"/>
                  <a:pt x="763" y="607"/>
                  <a:pt x="763" y="607"/>
                </a:cubicBezTo>
                <a:cubicBezTo>
                  <a:pt x="764" y="605"/>
                  <a:pt x="764" y="605"/>
                  <a:pt x="764" y="605"/>
                </a:cubicBezTo>
                <a:cubicBezTo>
                  <a:pt x="763" y="608"/>
                  <a:pt x="763" y="608"/>
                  <a:pt x="763" y="608"/>
                </a:cubicBezTo>
                <a:cubicBezTo>
                  <a:pt x="764" y="609"/>
                  <a:pt x="764" y="609"/>
                  <a:pt x="764" y="609"/>
                </a:cubicBezTo>
                <a:cubicBezTo>
                  <a:pt x="765" y="609"/>
                  <a:pt x="765" y="609"/>
                  <a:pt x="765" y="609"/>
                </a:cubicBezTo>
                <a:cubicBezTo>
                  <a:pt x="766" y="611"/>
                  <a:pt x="766" y="611"/>
                  <a:pt x="766" y="611"/>
                </a:cubicBezTo>
                <a:cubicBezTo>
                  <a:pt x="768" y="611"/>
                  <a:pt x="768" y="611"/>
                  <a:pt x="768" y="611"/>
                </a:cubicBezTo>
                <a:cubicBezTo>
                  <a:pt x="770" y="614"/>
                  <a:pt x="770" y="614"/>
                  <a:pt x="770" y="614"/>
                </a:cubicBezTo>
                <a:cubicBezTo>
                  <a:pt x="771" y="614"/>
                  <a:pt x="771" y="614"/>
                  <a:pt x="771" y="614"/>
                </a:cubicBezTo>
                <a:cubicBezTo>
                  <a:pt x="771" y="610"/>
                  <a:pt x="771" y="610"/>
                  <a:pt x="771" y="610"/>
                </a:cubicBezTo>
                <a:cubicBezTo>
                  <a:pt x="771" y="608"/>
                  <a:pt x="771" y="608"/>
                  <a:pt x="771" y="608"/>
                </a:cubicBezTo>
                <a:cubicBezTo>
                  <a:pt x="771" y="607"/>
                  <a:pt x="771" y="607"/>
                  <a:pt x="771" y="607"/>
                </a:cubicBezTo>
                <a:cubicBezTo>
                  <a:pt x="771" y="605"/>
                  <a:pt x="771" y="605"/>
                  <a:pt x="771" y="605"/>
                </a:cubicBezTo>
                <a:cubicBezTo>
                  <a:pt x="771" y="603"/>
                  <a:pt x="771" y="603"/>
                  <a:pt x="771" y="603"/>
                </a:cubicBezTo>
                <a:cubicBezTo>
                  <a:pt x="771" y="601"/>
                  <a:pt x="771" y="601"/>
                  <a:pt x="771" y="601"/>
                </a:cubicBezTo>
                <a:cubicBezTo>
                  <a:pt x="770" y="600"/>
                  <a:pt x="770" y="600"/>
                  <a:pt x="770" y="600"/>
                </a:cubicBezTo>
                <a:cubicBezTo>
                  <a:pt x="771" y="600"/>
                  <a:pt x="771" y="600"/>
                  <a:pt x="771" y="600"/>
                </a:cubicBezTo>
                <a:cubicBezTo>
                  <a:pt x="773" y="599"/>
                  <a:pt x="773" y="599"/>
                  <a:pt x="773" y="599"/>
                </a:cubicBezTo>
                <a:cubicBezTo>
                  <a:pt x="775" y="597"/>
                  <a:pt x="775" y="597"/>
                  <a:pt x="775" y="597"/>
                </a:cubicBezTo>
                <a:cubicBezTo>
                  <a:pt x="775" y="596"/>
                  <a:pt x="775" y="596"/>
                  <a:pt x="775" y="596"/>
                </a:cubicBezTo>
                <a:cubicBezTo>
                  <a:pt x="775" y="595"/>
                  <a:pt x="775" y="595"/>
                  <a:pt x="775" y="595"/>
                </a:cubicBezTo>
                <a:cubicBezTo>
                  <a:pt x="776" y="596"/>
                  <a:pt x="776" y="596"/>
                  <a:pt x="776" y="596"/>
                </a:cubicBezTo>
                <a:cubicBezTo>
                  <a:pt x="775" y="598"/>
                  <a:pt x="775" y="598"/>
                  <a:pt x="775" y="598"/>
                </a:cubicBezTo>
                <a:cubicBezTo>
                  <a:pt x="776" y="598"/>
                  <a:pt x="776" y="598"/>
                  <a:pt x="776" y="598"/>
                </a:cubicBezTo>
                <a:cubicBezTo>
                  <a:pt x="774" y="599"/>
                  <a:pt x="774" y="599"/>
                  <a:pt x="774" y="599"/>
                </a:cubicBezTo>
                <a:cubicBezTo>
                  <a:pt x="773" y="602"/>
                  <a:pt x="773" y="602"/>
                  <a:pt x="773" y="602"/>
                </a:cubicBezTo>
                <a:cubicBezTo>
                  <a:pt x="774" y="604"/>
                  <a:pt x="774" y="604"/>
                  <a:pt x="774" y="604"/>
                </a:cubicBezTo>
                <a:cubicBezTo>
                  <a:pt x="774" y="607"/>
                  <a:pt x="774" y="607"/>
                  <a:pt x="774" y="607"/>
                </a:cubicBezTo>
                <a:cubicBezTo>
                  <a:pt x="773" y="609"/>
                  <a:pt x="773" y="609"/>
                  <a:pt x="773" y="609"/>
                </a:cubicBezTo>
                <a:cubicBezTo>
                  <a:pt x="773" y="611"/>
                  <a:pt x="773" y="611"/>
                  <a:pt x="773" y="611"/>
                </a:cubicBezTo>
                <a:cubicBezTo>
                  <a:pt x="774" y="613"/>
                  <a:pt x="774" y="613"/>
                  <a:pt x="774" y="613"/>
                </a:cubicBezTo>
                <a:cubicBezTo>
                  <a:pt x="775" y="612"/>
                  <a:pt x="775" y="612"/>
                  <a:pt x="775" y="612"/>
                </a:cubicBezTo>
                <a:cubicBezTo>
                  <a:pt x="775" y="613"/>
                  <a:pt x="775" y="613"/>
                  <a:pt x="775" y="613"/>
                </a:cubicBezTo>
                <a:cubicBezTo>
                  <a:pt x="776" y="613"/>
                  <a:pt x="776" y="613"/>
                  <a:pt x="776" y="613"/>
                </a:cubicBezTo>
                <a:cubicBezTo>
                  <a:pt x="776" y="614"/>
                  <a:pt x="776" y="614"/>
                  <a:pt x="776" y="614"/>
                </a:cubicBezTo>
                <a:cubicBezTo>
                  <a:pt x="776" y="614"/>
                  <a:pt x="776" y="614"/>
                  <a:pt x="776" y="614"/>
                </a:cubicBezTo>
                <a:cubicBezTo>
                  <a:pt x="776" y="616"/>
                  <a:pt x="776" y="616"/>
                  <a:pt x="776" y="616"/>
                </a:cubicBezTo>
                <a:cubicBezTo>
                  <a:pt x="779" y="616"/>
                  <a:pt x="779" y="616"/>
                  <a:pt x="779" y="616"/>
                </a:cubicBezTo>
                <a:cubicBezTo>
                  <a:pt x="777" y="617"/>
                  <a:pt x="777" y="617"/>
                  <a:pt x="777" y="617"/>
                </a:cubicBezTo>
                <a:cubicBezTo>
                  <a:pt x="777" y="617"/>
                  <a:pt x="777" y="617"/>
                  <a:pt x="777" y="617"/>
                </a:cubicBezTo>
                <a:cubicBezTo>
                  <a:pt x="776" y="619"/>
                  <a:pt x="776" y="619"/>
                  <a:pt x="776" y="619"/>
                </a:cubicBezTo>
                <a:cubicBezTo>
                  <a:pt x="776" y="620"/>
                  <a:pt x="776" y="620"/>
                  <a:pt x="776" y="620"/>
                </a:cubicBezTo>
                <a:cubicBezTo>
                  <a:pt x="775" y="622"/>
                  <a:pt x="775" y="622"/>
                  <a:pt x="775" y="622"/>
                </a:cubicBezTo>
                <a:cubicBezTo>
                  <a:pt x="775" y="624"/>
                  <a:pt x="775" y="624"/>
                  <a:pt x="775" y="624"/>
                </a:cubicBezTo>
                <a:cubicBezTo>
                  <a:pt x="775" y="626"/>
                  <a:pt x="775" y="626"/>
                  <a:pt x="775" y="626"/>
                </a:cubicBezTo>
                <a:cubicBezTo>
                  <a:pt x="775" y="626"/>
                  <a:pt x="775" y="626"/>
                  <a:pt x="775" y="626"/>
                </a:cubicBezTo>
                <a:cubicBezTo>
                  <a:pt x="776" y="625"/>
                  <a:pt x="776" y="625"/>
                  <a:pt x="776" y="625"/>
                </a:cubicBezTo>
                <a:cubicBezTo>
                  <a:pt x="778" y="621"/>
                  <a:pt x="778" y="621"/>
                  <a:pt x="778" y="621"/>
                </a:cubicBezTo>
                <a:cubicBezTo>
                  <a:pt x="778" y="622"/>
                  <a:pt x="778" y="622"/>
                  <a:pt x="778" y="622"/>
                </a:cubicBezTo>
                <a:cubicBezTo>
                  <a:pt x="778" y="622"/>
                  <a:pt x="778" y="622"/>
                  <a:pt x="778" y="622"/>
                </a:cubicBezTo>
                <a:cubicBezTo>
                  <a:pt x="779" y="622"/>
                  <a:pt x="779" y="622"/>
                  <a:pt x="779" y="622"/>
                </a:cubicBezTo>
                <a:cubicBezTo>
                  <a:pt x="779" y="620"/>
                  <a:pt x="779" y="620"/>
                  <a:pt x="779" y="620"/>
                </a:cubicBezTo>
                <a:cubicBezTo>
                  <a:pt x="780" y="618"/>
                  <a:pt x="780" y="618"/>
                  <a:pt x="780" y="618"/>
                </a:cubicBezTo>
                <a:cubicBezTo>
                  <a:pt x="781" y="614"/>
                  <a:pt x="781" y="614"/>
                  <a:pt x="781" y="614"/>
                </a:cubicBezTo>
                <a:cubicBezTo>
                  <a:pt x="784" y="613"/>
                  <a:pt x="784" y="613"/>
                  <a:pt x="784" y="613"/>
                </a:cubicBezTo>
                <a:cubicBezTo>
                  <a:pt x="785" y="609"/>
                  <a:pt x="785" y="609"/>
                  <a:pt x="785" y="609"/>
                </a:cubicBezTo>
                <a:cubicBezTo>
                  <a:pt x="785" y="607"/>
                  <a:pt x="785" y="607"/>
                  <a:pt x="785" y="607"/>
                </a:cubicBezTo>
                <a:cubicBezTo>
                  <a:pt x="784" y="603"/>
                  <a:pt x="784" y="603"/>
                  <a:pt x="784" y="603"/>
                </a:cubicBezTo>
                <a:cubicBezTo>
                  <a:pt x="783" y="602"/>
                  <a:pt x="783" y="602"/>
                  <a:pt x="783" y="602"/>
                </a:cubicBezTo>
                <a:cubicBezTo>
                  <a:pt x="783" y="600"/>
                  <a:pt x="783" y="600"/>
                  <a:pt x="783" y="600"/>
                </a:cubicBezTo>
                <a:cubicBezTo>
                  <a:pt x="782" y="599"/>
                  <a:pt x="782" y="599"/>
                  <a:pt x="782" y="599"/>
                </a:cubicBezTo>
                <a:cubicBezTo>
                  <a:pt x="782" y="597"/>
                  <a:pt x="782" y="597"/>
                  <a:pt x="782" y="597"/>
                </a:cubicBezTo>
                <a:cubicBezTo>
                  <a:pt x="783" y="595"/>
                  <a:pt x="783" y="595"/>
                  <a:pt x="783" y="595"/>
                </a:cubicBezTo>
                <a:cubicBezTo>
                  <a:pt x="784" y="593"/>
                  <a:pt x="784" y="593"/>
                  <a:pt x="784" y="593"/>
                </a:cubicBezTo>
                <a:cubicBezTo>
                  <a:pt x="787" y="592"/>
                  <a:pt x="787" y="592"/>
                  <a:pt x="787" y="592"/>
                </a:cubicBezTo>
                <a:cubicBezTo>
                  <a:pt x="783" y="595"/>
                  <a:pt x="783" y="595"/>
                  <a:pt x="783" y="595"/>
                </a:cubicBezTo>
                <a:cubicBezTo>
                  <a:pt x="783" y="597"/>
                  <a:pt x="783" y="597"/>
                  <a:pt x="783" y="597"/>
                </a:cubicBezTo>
                <a:cubicBezTo>
                  <a:pt x="784" y="598"/>
                  <a:pt x="784" y="598"/>
                  <a:pt x="784" y="598"/>
                </a:cubicBezTo>
                <a:cubicBezTo>
                  <a:pt x="786" y="601"/>
                  <a:pt x="786" y="601"/>
                  <a:pt x="786" y="601"/>
                </a:cubicBezTo>
                <a:cubicBezTo>
                  <a:pt x="787" y="600"/>
                  <a:pt x="787" y="600"/>
                  <a:pt x="787" y="600"/>
                </a:cubicBezTo>
                <a:cubicBezTo>
                  <a:pt x="788" y="601"/>
                  <a:pt x="788" y="601"/>
                  <a:pt x="788" y="601"/>
                </a:cubicBezTo>
                <a:cubicBezTo>
                  <a:pt x="787" y="604"/>
                  <a:pt x="787" y="604"/>
                  <a:pt x="787" y="604"/>
                </a:cubicBezTo>
                <a:cubicBezTo>
                  <a:pt x="789" y="603"/>
                  <a:pt x="789" y="603"/>
                  <a:pt x="789" y="603"/>
                </a:cubicBezTo>
                <a:cubicBezTo>
                  <a:pt x="789" y="603"/>
                  <a:pt x="789" y="603"/>
                  <a:pt x="789" y="603"/>
                </a:cubicBezTo>
                <a:cubicBezTo>
                  <a:pt x="790" y="601"/>
                  <a:pt x="790" y="601"/>
                  <a:pt x="790" y="601"/>
                </a:cubicBezTo>
                <a:cubicBezTo>
                  <a:pt x="791" y="600"/>
                  <a:pt x="791" y="600"/>
                  <a:pt x="791" y="600"/>
                </a:cubicBezTo>
                <a:cubicBezTo>
                  <a:pt x="791" y="600"/>
                  <a:pt x="791" y="600"/>
                  <a:pt x="791" y="600"/>
                </a:cubicBezTo>
                <a:cubicBezTo>
                  <a:pt x="792" y="599"/>
                  <a:pt x="792" y="599"/>
                  <a:pt x="792" y="599"/>
                </a:cubicBezTo>
                <a:cubicBezTo>
                  <a:pt x="794" y="599"/>
                  <a:pt x="794" y="599"/>
                  <a:pt x="794" y="599"/>
                </a:cubicBezTo>
                <a:cubicBezTo>
                  <a:pt x="795" y="595"/>
                  <a:pt x="795" y="595"/>
                  <a:pt x="795" y="595"/>
                </a:cubicBezTo>
                <a:cubicBezTo>
                  <a:pt x="795" y="594"/>
                  <a:pt x="795" y="594"/>
                  <a:pt x="795" y="594"/>
                </a:cubicBezTo>
                <a:cubicBezTo>
                  <a:pt x="796" y="594"/>
                  <a:pt x="796" y="594"/>
                  <a:pt x="796" y="594"/>
                </a:cubicBezTo>
                <a:cubicBezTo>
                  <a:pt x="797" y="592"/>
                  <a:pt x="797" y="592"/>
                  <a:pt x="797" y="592"/>
                </a:cubicBezTo>
                <a:cubicBezTo>
                  <a:pt x="798" y="591"/>
                  <a:pt x="798" y="591"/>
                  <a:pt x="798" y="591"/>
                </a:cubicBezTo>
                <a:cubicBezTo>
                  <a:pt x="798" y="590"/>
                  <a:pt x="798" y="590"/>
                  <a:pt x="798" y="590"/>
                </a:cubicBezTo>
                <a:cubicBezTo>
                  <a:pt x="799" y="588"/>
                  <a:pt x="799" y="588"/>
                  <a:pt x="799" y="588"/>
                </a:cubicBezTo>
                <a:cubicBezTo>
                  <a:pt x="798" y="587"/>
                  <a:pt x="798" y="587"/>
                  <a:pt x="798" y="587"/>
                </a:cubicBezTo>
                <a:cubicBezTo>
                  <a:pt x="800" y="586"/>
                  <a:pt x="800" y="586"/>
                  <a:pt x="800" y="586"/>
                </a:cubicBezTo>
                <a:cubicBezTo>
                  <a:pt x="799" y="585"/>
                  <a:pt x="799" y="585"/>
                  <a:pt x="799" y="585"/>
                </a:cubicBezTo>
                <a:cubicBezTo>
                  <a:pt x="798" y="584"/>
                  <a:pt x="798" y="584"/>
                  <a:pt x="798" y="584"/>
                </a:cubicBezTo>
                <a:cubicBezTo>
                  <a:pt x="797" y="582"/>
                  <a:pt x="797" y="582"/>
                  <a:pt x="797" y="582"/>
                </a:cubicBezTo>
                <a:cubicBezTo>
                  <a:pt x="800" y="581"/>
                  <a:pt x="800" y="581"/>
                  <a:pt x="800" y="581"/>
                </a:cubicBezTo>
                <a:cubicBezTo>
                  <a:pt x="800" y="579"/>
                  <a:pt x="800" y="579"/>
                  <a:pt x="800" y="579"/>
                </a:cubicBezTo>
                <a:cubicBezTo>
                  <a:pt x="802" y="578"/>
                  <a:pt x="802" y="578"/>
                  <a:pt x="802" y="578"/>
                </a:cubicBezTo>
                <a:cubicBezTo>
                  <a:pt x="803" y="577"/>
                  <a:pt x="803" y="577"/>
                  <a:pt x="803" y="577"/>
                </a:cubicBezTo>
                <a:cubicBezTo>
                  <a:pt x="807" y="576"/>
                  <a:pt x="807" y="576"/>
                  <a:pt x="807" y="576"/>
                </a:cubicBezTo>
                <a:cubicBezTo>
                  <a:pt x="809" y="576"/>
                  <a:pt x="809" y="576"/>
                  <a:pt x="809" y="576"/>
                </a:cubicBezTo>
                <a:cubicBezTo>
                  <a:pt x="812" y="573"/>
                  <a:pt x="812" y="573"/>
                  <a:pt x="812" y="573"/>
                </a:cubicBezTo>
                <a:cubicBezTo>
                  <a:pt x="813" y="573"/>
                  <a:pt x="813" y="573"/>
                  <a:pt x="813" y="573"/>
                </a:cubicBezTo>
                <a:cubicBezTo>
                  <a:pt x="814" y="574"/>
                  <a:pt x="814" y="574"/>
                  <a:pt x="814" y="574"/>
                </a:cubicBezTo>
                <a:cubicBezTo>
                  <a:pt x="818" y="574"/>
                  <a:pt x="818" y="574"/>
                  <a:pt x="818" y="574"/>
                </a:cubicBezTo>
                <a:cubicBezTo>
                  <a:pt x="820" y="574"/>
                  <a:pt x="820" y="574"/>
                  <a:pt x="820" y="574"/>
                </a:cubicBezTo>
                <a:cubicBezTo>
                  <a:pt x="822" y="574"/>
                  <a:pt x="822" y="574"/>
                  <a:pt x="822" y="574"/>
                </a:cubicBezTo>
                <a:cubicBezTo>
                  <a:pt x="827" y="573"/>
                  <a:pt x="827" y="573"/>
                  <a:pt x="827" y="573"/>
                </a:cubicBezTo>
                <a:cubicBezTo>
                  <a:pt x="828" y="573"/>
                  <a:pt x="828" y="573"/>
                  <a:pt x="828" y="573"/>
                </a:cubicBezTo>
                <a:cubicBezTo>
                  <a:pt x="827" y="572"/>
                  <a:pt x="827" y="572"/>
                  <a:pt x="827" y="572"/>
                </a:cubicBezTo>
                <a:cubicBezTo>
                  <a:pt x="827" y="569"/>
                  <a:pt x="827" y="569"/>
                  <a:pt x="827" y="569"/>
                </a:cubicBezTo>
                <a:cubicBezTo>
                  <a:pt x="827" y="567"/>
                  <a:pt x="827" y="567"/>
                  <a:pt x="827" y="567"/>
                </a:cubicBezTo>
                <a:cubicBezTo>
                  <a:pt x="829" y="569"/>
                  <a:pt x="829" y="569"/>
                  <a:pt x="829" y="569"/>
                </a:cubicBezTo>
                <a:cubicBezTo>
                  <a:pt x="829" y="571"/>
                  <a:pt x="829" y="571"/>
                  <a:pt x="829" y="571"/>
                </a:cubicBezTo>
                <a:cubicBezTo>
                  <a:pt x="829" y="573"/>
                  <a:pt x="829" y="573"/>
                  <a:pt x="829" y="573"/>
                </a:cubicBezTo>
                <a:cubicBezTo>
                  <a:pt x="830" y="573"/>
                  <a:pt x="830" y="573"/>
                  <a:pt x="830" y="573"/>
                </a:cubicBezTo>
                <a:cubicBezTo>
                  <a:pt x="832" y="571"/>
                  <a:pt x="832" y="571"/>
                  <a:pt x="832" y="571"/>
                </a:cubicBezTo>
                <a:cubicBezTo>
                  <a:pt x="834" y="567"/>
                  <a:pt x="834" y="567"/>
                  <a:pt x="834" y="567"/>
                </a:cubicBezTo>
                <a:cubicBezTo>
                  <a:pt x="835" y="569"/>
                  <a:pt x="835" y="569"/>
                  <a:pt x="835" y="569"/>
                </a:cubicBezTo>
                <a:cubicBezTo>
                  <a:pt x="835" y="571"/>
                  <a:pt x="835" y="571"/>
                  <a:pt x="835" y="571"/>
                </a:cubicBezTo>
                <a:cubicBezTo>
                  <a:pt x="836" y="571"/>
                  <a:pt x="836" y="571"/>
                  <a:pt x="836" y="571"/>
                </a:cubicBezTo>
                <a:cubicBezTo>
                  <a:pt x="841" y="569"/>
                  <a:pt x="841" y="569"/>
                  <a:pt x="841" y="569"/>
                </a:cubicBezTo>
                <a:cubicBezTo>
                  <a:pt x="842" y="567"/>
                  <a:pt x="842" y="567"/>
                  <a:pt x="842" y="567"/>
                </a:cubicBezTo>
                <a:cubicBezTo>
                  <a:pt x="841" y="563"/>
                  <a:pt x="841" y="563"/>
                  <a:pt x="841" y="563"/>
                </a:cubicBezTo>
                <a:cubicBezTo>
                  <a:pt x="840" y="563"/>
                  <a:pt x="840" y="563"/>
                  <a:pt x="840" y="563"/>
                </a:cubicBezTo>
                <a:cubicBezTo>
                  <a:pt x="840" y="565"/>
                  <a:pt x="840" y="565"/>
                  <a:pt x="840" y="565"/>
                </a:cubicBezTo>
                <a:cubicBezTo>
                  <a:pt x="840" y="567"/>
                  <a:pt x="840" y="567"/>
                  <a:pt x="840" y="567"/>
                </a:cubicBezTo>
                <a:cubicBezTo>
                  <a:pt x="837" y="568"/>
                  <a:pt x="837" y="568"/>
                  <a:pt x="837" y="568"/>
                </a:cubicBezTo>
                <a:cubicBezTo>
                  <a:pt x="836" y="566"/>
                  <a:pt x="836" y="566"/>
                  <a:pt x="836" y="566"/>
                </a:cubicBezTo>
                <a:cubicBezTo>
                  <a:pt x="835" y="563"/>
                  <a:pt x="835" y="563"/>
                  <a:pt x="835" y="563"/>
                </a:cubicBezTo>
                <a:cubicBezTo>
                  <a:pt x="833" y="561"/>
                  <a:pt x="833" y="561"/>
                  <a:pt x="833" y="561"/>
                </a:cubicBezTo>
                <a:cubicBezTo>
                  <a:pt x="833" y="560"/>
                  <a:pt x="833" y="560"/>
                  <a:pt x="833" y="560"/>
                </a:cubicBezTo>
                <a:cubicBezTo>
                  <a:pt x="836" y="557"/>
                  <a:pt x="836" y="557"/>
                  <a:pt x="836" y="557"/>
                </a:cubicBezTo>
                <a:cubicBezTo>
                  <a:pt x="836" y="555"/>
                  <a:pt x="836" y="555"/>
                  <a:pt x="836" y="555"/>
                </a:cubicBezTo>
                <a:cubicBezTo>
                  <a:pt x="835" y="555"/>
                  <a:pt x="835" y="555"/>
                  <a:pt x="835" y="555"/>
                </a:cubicBezTo>
                <a:cubicBezTo>
                  <a:pt x="835" y="554"/>
                  <a:pt x="835" y="554"/>
                  <a:pt x="835" y="554"/>
                </a:cubicBezTo>
                <a:cubicBezTo>
                  <a:pt x="836" y="553"/>
                  <a:pt x="836" y="553"/>
                  <a:pt x="836" y="553"/>
                </a:cubicBezTo>
                <a:cubicBezTo>
                  <a:pt x="837" y="552"/>
                  <a:pt x="837" y="552"/>
                  <a:pt x="837" y="552"/>
                </a:cubicBezTo>
                <a:cubicBezTo>
                  <a:pt x="838" y="550"/>
                  <a:pt x="838" y="550"/>
                  <a:pt x="838" y="550"/>
                </a:cubicBezTo>
                <a:cubicBezTo>
                  <a:pt x="839" y="547"/>
                  <a:pt x="839" y="547"/>
                  <a:pt x="839" y="547"/>
                </a:cubicBezTo>
                <a:cubicBezTo>
                  <a:pt x="843" y="544"/>
                  <a:pt x="843" y="544"/>
                  <a:pt x="843" y="544"/>
                </a:cubicBezTo>
                <a:cubicBezTo>
                  <a:pt x="844" y="541"/>
                  <a:pt x="844" y="541"/>
                  <a:pt x="844" y="541"/>
                </a:cubicBezTo>
                <a:cubicBezTo>
                  <a:pt x="845" y="541"/>
                  <a:pt x="845" y="541"/>
                  <a:pt x="845" y="541"/>
                </a:cubicBezTo>
                <a:cubicBezTo>
                  <a:pt x="846" y="539"/>
                  <a:pt x="846" y="539"/>
                  <a:pt x="846" y="539"/>
                </a:cubicBezTo>
                <a:cubicBezTo>
                  <a:pt x="846" y="541"/>
                  <a:pt x="846" y="541"/>
                  <a:pt x="846" y="541"/>
                </a:cubicBezTo>
                <a:cubicBezTo>
                  <a:pt x="848" y="541"/>
                  <a:pt x="848" y="541"/>
                  <a:pt x="848" y="541"/>
                </a:cubicBezTo>
                <a:cubicBezTo>
                  <a:pt x="849" y="540"/>
                  <a:pt x="849" y="540"/>
                  <a:pt x="849" y="540"/>
                </a:cubicBezTo>
                <a:cubicBezTo>
                  <a:pt x="850" y="538"/>
                  <a:pt x="850" y="538"/>
                  <a:pt x="850" y="538"/>
                </a:cubicBezTo>
                <a:cubicBezTo>
                  <a:pt x="850" y="540"/>
                  <a:pt x="850" y="540"/>
                  <a:pt x="850" y="540"/>
                </a:cubicBezTo>
                <a:cubicBezTo>
                  <a:pt x="851" y="540"/>
                  <a:pt x="851" y="540"/>
                  <a:pt x="851" y="540"/>
                </a:cubicBezTo>
                <a:cubicBezTo>
                  <a:pt x="853" y="538"/>
                  <a:pt x="853" y="538"/>
                  <a:pt x="853" y="538"/>
                </a:cubicBezTo>
                <a:cubicBezTo>
                  <a:pt x="853" y="539"/>
                  <a:pt x="853" y="539"/>
                  <a:pt x="853" y="539"/>
                </a:cubicBezTo>
                <a:cubicBezTo>
                  <a:pt x="854" y="538"/>
                  <a:pt x="854" y="538"/>
                  <a:pt x="854" y="538"/>
                </a:cubicBezTo>
                <a:cubicBezTo>
                  <a:pt x="856" y="535"/>
                  <a:pt x="856" y="535"/>
                  <a:pt x="856" y="535"/>
                </a:cubicBezTo>
                <a:cubicBezTo>
                  <a:pt x="859" y="531"/>
                  <a:pt x="859" y="531"/>
                  <a:pt x="859" y="531"/>
                </a:cubicBezTo>
                <a:cubicBezTo>
                  <a:pt x="858" y="533"/>
                  <a:pt x="858" y="533"/>
                  <a:pt x="858" y="533"/>
                </a:cubicBezTo>
                <a:cubicBezTo>
                  <a:pt x="859" y="535"/>
                  <a:pt x="859" y="535"/>
                  <a:pt x="859" y="535"/>
                </a:cubicBezTo>
                <a:cubicBezTo>
                  <a:pt x="861" y="535"/>
                  <a:pt x="861" y="535"/>
                  <a:pt x="861" y="535"/>
                </a:cubicBezTo>
                <a:cubicBezTo>
                  <a:pt x="862" y="533"/>
                  <a:pt x="862" y="533"/>
                  <a:pt x="862" y="533"/>
                </a:cubicBezTo>
                <a:cubicBezTo>
                  <a:pt x="865" y="533"/>
                  <a:pt x="865" y="533"/>
                  <a:pt x="865" y="533"/>
                </a:cubicBezTo>
                <a:cubicBezTo>
                  <a:pt x="865" y="535"/>
                  <a:pt x="865" y="535"/>
                  <a:pt x="865" y="535"/>
                </a:cubicBezTo>
                <a:cubicBezTo>
                  <a:pt x="867" y="535"/>
                  <a:pt x="867" y="535"/>
                  <a:pt x="867" y="535"/>
                </a:cubicBezTo>
                <a:cubicBezTo>
                  <a:pt x="868" y="533"/>
                  <a:pt x="868" y="533"/>
                  <a:pt x="868" y="533"/>
                </a:cubicBezTo>
                <a:cubicBezTo>
                  <a:pt x="870" y="534"/>
                  <a:pt x="870" y="534"/>
                  <a:pt x="870" y="534"/>
                </a:cubicBezTo>
                <a:cubicBezTo>
                  <a:pt x="871" y="533"/>
                  <a:pt x="871" y="533"/>
                  <a:pt x="871" y="533"/>
                </a:cubicBezTo>
                <a:cubicBezTo>
                  <a:pt x="873" y="532"/>
                  <a:pt x="873" y="532"/>
                  <a:pt x="873" y="532"/>
                </a:cubicBezTo>
                <a:cubicBezTo>
                  <a:pt x="874" y="532"/>
                  <a:pt x="874" y="532"/>
                  <a:pt x="874" y="532"/>
                </a:cubicBezTo>
                <a:cubicBezTo>
                  <a:pt x="877" y="530"/>
                  <a:pt x="877" y="530"/>
                  <a:pt x="877" y="530"/>
                </a:cubicBezTo>
                <a:cubicBezTo>
                  <a:pt x="877" y="532"/>
                  <a:pt x="877" y="532"/>
                  <a:pt x="877" y="532"/>
                </a:cubicBezTo>
                <a:cubicBezTo>
                  <a:pt x="879" y="531"/>
                  <a:pt x="879" y="531"/>
                  <a:pt x="879" y="531"/>
                </a:cubicBezTo>
                <a:cubicBezTo>
                  <a:pt x="881" y="530"/>
                  <a:pt x="881" y="530"/>
                  <a:pt x="881" y="530"/>
                </a:cubicBezTo>
                <a:cubicBezTo>
                  <a:pt x="879" y="529"/>
                  <a:pt x="879" y="529"/>
                  <a:pt x="879" y="529"/>
                </a:cubicBezTo>
                <a:cubicBezTo>
                  <a:pt x="878" y="530"/>
                  <a:pt x="878" y="530"/>
                  <a:pt x="878" y="530"/>
                </a:cubicBezTo>
                <a:cubicBezTo>
                  <a:pt x="876" y="528"/>
                  <a:pt x="876" y="528"/>
                  <a:pt x="876" y="528"/>
                </a:cubicBezTo>
                <a:cubicBezTo>
                  <a:pt x="877" y="526"/>
                  <a:pt x="877" y="526"/>
                  <a:pt x="877" y="526"/>
                </a:cubicBezTo>
                <a:cubicBezTo>
                  <a:pt x="873" y="524"/>
                  <a:pt x="873" y="524"/>
                  <a:pt x="873" y="524"/>
                </a:cubicBezTo>
                <a:cubicBezTo>
                  <a:pt x="873" y="524"/>
                  <a:pt x="873" y="524"/>
                  <a:pt x="873" y="524"/>
                </a:cubicBezTo>
                <a:cubicBezTo>
                  <a:pt x="876" y="525"/>
                  <a:pt x="876" y="525"/>
                  <a:pt x="876" y="525"/>
                </a:cubicBezTo>
                <a:cubicBezTo>
                  <a:pt x="879" y="524"/>
                  <a:pt x="879" y="524"/>
                  <a:pt x="879" y="524"/>
                </a:cubicBezTo>
                <a:cubicBezTo>
                  <a:pt x="879" y="526"/>
                  <a:pt x="879" y="526"/>
                  <a:pt x="879" y="526"/>
                </a:cubicBezTo>
                <a:cubicBezTo>
                  <a:pt x="880" y="526"/>
                  <a:pt x="880" y="526"/>
                  <a:pt x="880" y="526"/>
                </a:cubicBezTo>
                <a:cubicBezTo>
                  <a:pt x="881" y="525"/>
                  <a:pt x="881" y="525"/>
                  <a:pt x="881" y="525"/>
                </a:cubicBezTo>
                <a:cubicBezTo>
                  <a:pt x="883" y="525"/>
                  <a:pt x="883" y="525"/>
                  <a:pt x="883" y="525"/>
                </a:cubicBezTo>
                <a:cubicBezTo>
                  <a:pt x="885" y="525"/>
                  <a:pt x="885" y="525"/>
                  <a:pt x="885" y="525"/>
                </a:cubicBezTo>
                <a:cubicBezTo>
                  <a:pt x="886" y="523"/>
                  <a:pt x="886" y="523"/>
                  <a:pt x="886" y="523"/>
                </a:cubicBezTo>
                <a:cubicBezTo>
                  <a:pt x="888" y="521"/>
                  <a:pt x="888" y="521"/>
                  <a:pt x="888" y="521"/>
                </a:cubicBezTo>
                <a:cubicBezTo>
                  <a:pt x="887" y="523"/>
                  <a:pt x="887" y="523"/>
                  <a:pt x="887" y="523"/>
                </a:cubicBezTo>
                <a:cubicBezTo>
                  <a:pt x="887" y="523"/>
                  <a:pt x="887" y="523"/>
                  <a:pt x="887" y="523"/>
                </a:cubicBezTo>
                <a:cubicBezTo>
                  <a:pt x="887" y="524"/>
                  <a:pt x="887" y="524"/>
                  <a:pt x="887" y="524"/>
                </a:cubicBezTo>
                <a:cubicBezTo>
                  <a:pt x="888" y="525"/>
                  <a:pt x="888" y="525"/>
                  <a:pt x="888" y="525"/>
                </a:cubicBezTo>
                <a:cubicBezTo>
                  <a:pt x="892" y="524"/>
                  <a:pt x="892" y="524"/>
                  <a:pt x="892" y="524"/>
                </a:cubicBezTo>
                <a:cubicBezTo>
                  <a:pt x="893" y="522"/>
                  <a:pt x="893" y="522"/>
                  <a:pt x="893" y="522"/>
                </a:cubicBezTo>
                <a:cubicBezTo>
                  <a:pt x="895" y="522"/>
                  <a:pt x="895" y="522"/>
                  <a:pt x="895" y="522"/>
                </a:cubicBezTo>
                <a:cubicBezTo>
                  <a:pt x="898" y="520"/>
                  <a:pt x="898" y="520"/>
                  <a:pt x="898" y="520"/>
                </a:cubicBezTo>
                <a:cubicBezTo>
                  <a:pt x="899" y="520"/>
                  <a:pt x="899" y="520"/>
                  <a:pt x="899" y="520"/>
                </a:cubicBezTo>
                <a:cubicBezTo>
                  <a:pt x="901" y="516"/>
                  <a:pt x="901" y="516"/>
                  <a:pt x="901" y="516"/>
                </a:cubicBezTo>
                <a:cubicBezTo>
                  <a:pt x="902" y="518"/>
                  <a:pt x="902" y="518"/>
                  <a:pt x="902" y="518"/>
                </a:cubicBezTo>
                <a:cubicBezTo>
                  <a:pt x="903" y="517"/>
                  <a:pt x="903" y="517"/>
                  <a:pt x="903" y="517"/>
                </a:cubicBezTo>
                <a:cubicBezTo>
                  <a:pt x="903" y="518"/>
                  <a:pt x="903" y="518"/>
                  <a:pt x="903" y="518"/>
                </a:cubicBezTo>
                <a:cubicBezTo>
                  <a:pt x="901" y="520"/>
                  <a:pt x="901" y="520"/>
                  <a:pt x="901" y="520"/>
                </a:cubicBezTo>
                <a:cubicBezTo>
                  <a:pt x="899" y="521"/>
                  <a:pt x="899" y="521"/>
                  <a:pt x="899" y="521"/>
                </a:cubicBezTo>
                <a:cubicBezTo>
                  <a:pt x="897" y="523"/>
                  <a:pt x="897" y="523"/>
                  <a:pt x="897" y="523"/>
                </a:cubicBezTo>
                <a:cubicBezTo>
                  <a:pt x="899" y="524"/>
                  <a:pt x="899" y="524"/>
                  <a:pt x="899" y="524"/>
                </a:cubicBezTo>
                <a:cubicBezTo>
                  <a:pt x="900" y="522"/>
                  <a:pt x="900" y="522"/>
                  <a:pt x="900" y="522"/>
                </a:cubicBezTo>
                <a:cubicBezTo>
                  <a:pt x="902" y="522"/>
                  <a:pt x="902" y="522"/>
                  <a:pt x="902" y="522"/>
                </a:cubicBezTo>
                <a:cubicBezTo>
                  <a:pt x="904" y="523"/>
                  <a:pt x="904" y="523"/>
                  <a:pt x="904" y="523"/>
                </a:cubicBezTo>
                <a:cubicBezTo>
                  <a:pt x="908" y="523"/>
                  <a:pt x="908" y="523"/>
                  <a:pt x="908" y="523"/>
                </a:cubicBezTo>
                <a:cubicBezTo>
                  <a:pt x="911" y="523"/>
                  <a:pt x="911" y="523"/>
                  <a:pt x="911" y="523"/>
                </a:cubicBezTo>
                <a:cubicBezTo>
                  <a:pt x="909" y="524"/>
                  <a:pt x="909" y="524"/>
                  <a:pt x="909" y="524"/>
                </a:cubicBezTo>
                <a:cubicBezTo>
                  <a:pt x="906" y="525"/>
                  <a:pt x="906" y="525"/>
                  <a:pt x="906" y="525"/>
                </a:cubicBezTo>
                <a:cubicBezTo>
                  <a:pt x="904" y="525"/>
                  <a:pt x="904" y="525"/>
                  <a:pt x="904" y="525"/>
                </a:cubicBezTo>
                <a:cubicBezTo>
                  <a:pt x="904" y="526"/>
                  <a:pt x="904" y="526"/>
                  <a:pt x="904" y="526"/>
                </a:cubicBezTo>
                <a:cubicBezTo>
                  <a:pt x="904" y="527"/>
                  <a:pt x="904" y="527"/>
                  <a:pt x="904" y="527"/>
                </a:cubicBezTo>
                <a:cubicBezTo>
                  <a:pt x="903" y="526"/>
                  <a:pt x="903" y="526"/>
                  <a:pt x="903" y="526"/>
                </a:cubicBezTo>
                <a:cubicBezTo>
                  <a:pt x="902" y="524"/>
                  <a:pt x="902" y="524"/>
                  <a:pt x="902" y="524"/>
                </a:cubicBezTo>
                <a:cubicBezTo>
                  <a:pt x="901" y="524"/>
                  <a:pt x="901" y="524"/>
                  <a:pt x="901" y="524"/>
                </a:cubicBezTo>
                <a:cubicBezTo>
                  <a:pt x="898" y="525"/>
                  <a:pt x="898" y="525"/>
                  <a:pt x="898" y="525"/>
                </a:cubicBezTo>
                <a:cubicBezTo>
                  <a:pt x="895" y="527"/>
                  <a:pt x="895" y="527"/>
                  <a:pt x="895" y="527"/>
                </a:cubicBezTo>
                <a:cubicBezTo>
                  <a:pt x="890" y="528"/>
                  <a:pt x="890" y="528"/>
                  <a:pt x="890" y="528"/>
                </a:cubicBezTo>
                <a:cubicBezTo>
                  <a:pt x="886" y="530"/>
                  <a:pt x="886" y="530"/>
                  <a:pt x="886" y="530"/>
                </a:cubicBezTo>
                <a:cubicBezTo>
                  <a:pt x="886" y="532"/>
                  <a:pt x="886" y="532"/>
                  <a:pt x="886" y="532"/>
                </a:cubicBezTo>
                <a:cubicBezTo>
                  <a:pt x="884" y="534"/>
                  <a:pt x="884" y="534"/>
                  <a:pt x="884" y="534"/>
                </a:cubicBezTo>
                <a:cubicBezTo>
                  <a:pt x="882" y="537"/>
                  <a:pt x="882" y="537"/>
                  <a:pt x="882" y="537"/>
                </a:cubicBezTo>
                <a:cubicBezTo>
                  <a:pt x="882" y="539"/>
                  <a:pt x="882" y="539"/>
                  <a:pt x="882" y="539"/>
                </a:cubicBezTo>
                <a:cubicBezTo>
                  <a:pt x="883" y="541"/>
                  <a:pt x="883" y="541"/>
                  <a:pt x="883" y="541"/>
                </a:cubicBezTo>
                <a:cubicBezTo>
                  <a:pt x="883" y="543"/>
                  <a:pt x="883" y="543"/>
                  <a:pt x="883" y="543"/>
                </a:cubicBezTo>
                <a:cubicBezTo>
                  <a:pt x="884" y="543"/>
                  <a:pt x="884" y="543"/>
                  <a:pt x="884" y="543"/>
                </a:cubicBezTo>
                <a:cubicBezTo>
                  <a:pt x="885" y="543"/>
                  <a:pt x="885" y="543"/>
                  <a:pt x="885" y="543"/>
                </a:cubicBezTo>
                <a:cubicBezTo>
                  <a:pt x="885" y="546"/>
                  <a:pt x="885" y="546"/>
                  <a:pt x="885" y="546"/>
                </a:cubicBezTo>
                <a:cubicBezTo>
                  <a:pt x="887" y="547"/>
                  <a:pt x="887" y="547"/>
                  <a:pt x="887" y="547"/>
                </a:cubicBezTo>
                <a:cubicBezTo>
                  <a:pt x="888" y="546"/>
                  <a:pt x="888" y="546"/>
                  <a:pt x="888" y="546"/>
                </a:cubicBezTo>
                <a:cubicBezTo>
                  <a:pt x="889" y="547"/>
                  <a:pt x="889" y="547"/>
                  <a:pt x="889" y="547"/>
                </a:cubicBezTo>
                <a:cubicBezTo>
                  <a:pt x="890" y="546"/>
                  <a:pt x="890" y="546"/>
                  <a:pt x="890" y="546"/>
                </a:cubicBezTo>
                <a:cubicBezTo>
                  <a:pt x="890" y="544"/>
                  <a:pt x="890" y="544"/>
                  <a:pt x="890" y="544"/>
                </a:cubicBezTo>
                <a:cubicBezTo>
                  <a:pt x="891" y="544"/>
                  <a:pt x="891" y="544"/>
                  <a:pt x="891" y="544"/>
                </a:cubicBezTo>
                <a:cubicBezTo>
                  <a:pt x="892" y="544"/>
                  <a:pt x="892" y="544"/>
                  <a:pt x="892" y="544"/>
                </a:cubicBezTo>
                <a:cubicBezTo>
                  <a:pt x="894" y="542"/>
                  <a:pt x="894" y="542"/>
                  <a:pt x="894" y="542"/>
                </a:cubicBezTo>
                <a:cubicBezTo>
                  <a:pt x="896" y="542"/>
                  <a:pt x="896" y="542"/>
                  <a:pt x="896" y="542"/>
                </a:cubicBezTo>
                <a:cubicBezTo>
                  <a:pt x="899" y="538"/>
                  <a:pt x="899" y="538"/>
                  <a:pt x="899" y="538"/>
                </a:cubicBezTo>
                <a:cubicBezTo>
                  <a:pt x="902" y="536"/>
                  <a:pt x="902" y="536"/>
                  <a:pt x="902" y="536"/>
                </a:cubicBezTo>
                <a:cubicBezTo>
                  <a:pt x="901" y="535"/>
                  <a:pt x="901" y="535"/>
                  <a:pt x="901" y="535"/>
                </a:cubicBezTo>
                <a:cubicBezTo>
                  <a:pt x="903" y="532"/>
                  <a:pt x="903" y="532"/>
                  <a:pt x="903" y="532"/>
                </a:cubicBezTo>
                <a:cubicBezTo>
                  <a:pt x="904" y="532"/>
                  <a:pt x="904" y="532"/>
                  <a:pt x="904" y="532"/>
                </a:cubicBezTo>
                <a:cubicBezTo>
                  <a:pt x="905" y="531"/>
                  <a:pt x="905" y="531"/>
                  <a:pt x="905" y="531"/>
                </a:cubicBezTo>
                <a:cubicBezTo>
                  <a:pt x="906" y="531"/>
                  <a:pt x="906" y="531"/>
                  <a:pt x="906" y="531"/>
                </a:cubicBezTo>
                <a:cubicBezTo>
                  <a:pt x="907" y="534"/>
                  <a:pt x="907" y="534"/>
                  <a:pt x="907" y="534"/>
                </a:cubicBezTo>
                <a:cubicBezTo>
                  <a:pt x="909" y="534"/>
                  <a:pt x="909" y="534"/>
                  <a:pt x="909" y="534"/>
                </a:cubicBezTo>
                <a:cubicBezTo>
                  <a:pt x="909" y="533"/>
                  <a:pt x="909" y="533"/>
                  <a:pt x="909" y="533"/>
                </a:cubicBezTo>
                <a:cubicBezTo>
                  <a:pt x="911" y="533"/>
                  <a:pt x="911" y="533"/>
                  <a:pt x="911" y="533"/>
                </a:cubicBezTo>
                <a:cubicBezTo>
                  <a:pt x="914" y="531"/>
                  <a:pt x="914" y="531"/>
                  <a:pt x="914" y="531"/>
                </a:cubicBezTo>
                <a:cubicBezTo>
                  <a:pt x="917" y="530"/>
                  <a:pt x="917" y="530"/>
                  <a:pt x="917" y="530"/>
                </a:cubicBezTo>
                <a:cubicBezTo>
                  <a:pt x="920" y="530"/>
                  <a:pt x="920" y="530"/>
                  <a:pt x="920" y="530"/>
                </a:cubicBezTo>
                <a:cubicBezTo>
                  <a:pt x="922" y="529"/>
                  <a:pt x="922" y="529"/>
                  <a:pt x="922" y="529"/>
                </a:cubicBezTo>
                <a:cubicBezTo>
                  <a:pt x="927" y="527"/>
                  <a:pt x="927" y="527"/>
                  <a:pt x="927" y="527"/>
                </a:cubicBezTo>
                <a:cubicBezTo>
                  <a:pt x="930" y="526"/>
                  <a:pt x="930" y="526"/>
                  <a:pt x="930" y="526"/>
                </a:cubicBezTo>
                <a:cubicBezTo>
                  <a:pt x="932" y="526"/>
                  <a:pt x="932" y="526"/>
                  <a:pt x="932" y="526"/>
                </a:cubicBezTo>
                <a:cubicBezTo>
                  <a:pt x="933" y="526"/>
                  <a:pt x="933" y="526"/>
                  <a:pt x="933" y="526"/>
                </a:cubicBezTo>
                <a:cubicBezTo>
                  <a:pt x="934" y="526"/>
                  <a:pt x="934" y="526"/>
                  <a:pt x="934" y="526"/>
                </a:cubicBezTo>
                <a:cubicBezTo>
                  <a:pt x="933" y="525"/>
                  <a:pt x="933" y="525"/>
                  <a:pt x="933" y="525"/>
                </a:cubicBezTo>
                <a:cubicBezTo>
                  <a:pt x="932" y="525"/>
                  <a:pt x="932" y="525"/>
                  <a:pt x="932" y="525"/>
                </a:cubicBezTo>
                <a:cubicBezTo>
                  <a:pt x="930" y="524"/>
                  <a:pt x="930" y="524"/>
                  <a:pt x="930" y="524"/>
                </a:cubicBezTo>
                <a:cubicBezTo>
                  <a:pt x="930" y="523"/>
                  <a:pt x="930" y="523"/>
                  <a:pt x="930" y="523"/>
                </a:cubicBezTo>
                <a:cubicBezTo>
                  <a:pt x="932" y="523"/>
                  <a:pt x="932" y="523"/>
                  <a:pt x="932" y="523"/>
                </a:cubicBezTo>
                <a:cubicBezTo>
                  <a:pt x="932" y="522"/>
                  <a:pt x="932" y="522"/>
                  <a:pt x="932" y="522"/>
                </a:cubicBezTo>
                <a:cubicBezTo>
                  <a:pt x="928" y="520"/>
                  <a:pt x="928" y="520"/>
                  <a:pt x="928" y="520"/>
                </a:cubicBezTo>
                <a:cubicBezTo>
                  <a:pt x="926" y="520"/>
                  <a:pt x="926" y="520"/>
                  <a:pt x="926" y="520"/>
                </a:cubicBezTo>
                <a:cubicBezTo>
                  <a:pt x="926" y="519"/>
                  <a:pt x="926" y="519"/>
                  <a:pt x="926" y="519"/>
                </a:cubicBezTo>
                <a:cubicBezTo>
                  <a:pt x="926" y="517"/>
                  <a:pt x="926" y="517"/>
                  <a:pt x="926" y="517"/>
                </a:cubicBezTo>
                <a:cubicBezTo>
                  <a:pt x="923" y="519"/>
                  <a:pt x="923" y="519"/>
                  <a:pt x="923" y="519"/>
                </a:cubicBezTo>
                <a:cubicBezTo>
                  <a:pt x="923" y="520"/>
                  <a:pt x="923" y="520"/>
                  <a:pt x="923" y="520"/>
                </a:cubicBezTo>
                <a:cubicBezTo>
                  <a:pt x="919" y="520"/>
                  <a:pt x="919" y="520"/>
                  <a:pt x="919" y="520"/>
                </a:cubicBezTo>
                <a:cubicBezTo>
                  <a:pt x="919" y="519"/>
                  <a:pt x="919" y="519"/>
                  <a:pt x="919" y="519"/>
                </a:cubicBezTo>
                <a:cubicBezTo>
                  <a:pt x="916" y="518"/>
                  <a:pt x="916" y="518"/>
                  <a:pt x="916" y="518"/>
                </a:cubicBezTo>
                <a:cubicBezTo>
                  <a:pt x="915" y="518"/>
                  <a:pt x="915" y="518"/>
                  <a:pt x="915" y="518"/>
                </a:cubicBezTo>
                <a:cubicBezTo>
                  <a:pt x="913" y="517"/>
                  <a:pt x="913" y="517"/>
                  <a:pt x="913" y="517"/>
                </a:cubicBezTo>
                <a:cubicBezTo>
                  <a:pt x="910" y="517"/>
                  <a:pt x="910" y="517"/>
                  <a:pt x="910" y="517"/>
                </a:cubicBezTo>
                <a:cubicBezTo>
                  <a:pt x="907" y="516"/>
                  <a:pt x="907" y="516"/>
                  <a:pt x="907" y="516"/>
                </a:cubicBezTo>
                <a:cubicBezTo>
                  <a:pt x="909" y="515"/>
                  <a:pt x="909" y="515"/>
                  <a:pt x="909" y="515"/>
                </a:cubicBezTo>
                <a:cubicBezTo>
                  <a:pt x="910" y="513"/>
                  <a:pt x="910" y="513"/>
                  <a:pt x="910" y="513"/>
                </a:cubicBezTo>
                <a:cubicBezTo>
                  <a:pt x="907" y="513"/>
                  <a:pt x="907" y="513"/>
                  <a:pt x="907" y="513"/>
                </a:cubicBezTo>
                <a:cubicBezTo>
                  <a:pt x="906" y="512"/>
                  <a:pt x="906" y="512"/>
                  <a:pt x="906" y="512"/>
                </a:cubicBezTo>
                <a:cubicBezTo>
                  <a:pt x="904" y="512"/>
                  <a:pt x="904" y="512"/>
                  <a:pt x="904" y="512"/>
                </a:cubicBezTo>
                <a:cubicBezTo>
                  <a:pt x="903" y="510"/>
                  <a:pt x="903" y="510"/>
                  <a:pt x="903" y="510"/>
                </a:cubicBezTo>
                <a:cubicBezTo>
                  <a:pt x="902" y="509"/>
                  <a:pt x="902" y="509"/>
                  <a:pt x="902" y="509"/>
                </a:cubicBezTo>
                <a:cubicBezTo>
                  <a:pt x="902" y="506"/>
                  <a:pt x="902" y="506"/>
                  <a:pt x="902" y="506"/>
                </a:cubicBezTo>
                <a:cubicBezTo>
                  <a:pt x="902" y="504"/>
                  <a:pt x="902" y="504"/>
                  <a:pt x="902" y="504"/>
                </a:cubicBezTo>
                <a:cubicBezTo>
                  <a:pt x="901" y="503"/>
                  <a:pt x="901" y="503"/>
                  <a:pt x="901" y="503"/>
                </a:cubicBezTo>
                <a:cubicBezTo>
                  <a:pt x="902" y="501"/>
                  <a:pt x="902" y="501"/>
                  <a:pt x="902" y="501"/>
                </a:cubicBezTo>
                <a:cubicBezTo>
                  <a:pt x="902" y="500"/>
                  <a:pt x="902" y="500"/>
                  <a:pt x="902" y="500"/>
                </a:cubicBezTo>
                <a:cubicBezTo>
                  <a:pt x="898" y="500"/>
                  <a:pt x="898" y="500"/>
                  <a:pt x="898" y="500"/>
                </a:cubicBezTo>
                <a:cubicBezTo>
                  <a:pt x="899" y="499"/>
                  <a:pt x="899" y="499"/>
                  <a:pt x="899" y="499"/>
                </a:cubicBezTo>
                <a:cubicBezTo>
                  <a:pt x="901" y="499"/>
                  <a:pt x="901" y="499"/>
                  <a:pt x="901" y="499"/>
                </a:cubicBezTo>
                <a:cubicBezTo>
                  <a:pt x="903" y="494"/>
                  <a:pt x="903" y="494"/>
                  <a:pt x="903" y="494"/>
                </a:cubicBezTo>
                <a:cubicBezTo>
                  <a:pt x="905" y="492"/>
                  <a:pt x="905" y="492"/>
                  <a:pt x="905" y="492"/>
                </a:cubicBezTo>
                <a:cubicBezTo>
                  <a:pt x="905" y="491"/>
                  <a:pt x="905" y="491"/>
                  <a:pt x="905" y="491"/>
                </a:cubicBezTo>
                <a:cubicBezTo>
                  <a:pt x="903" y="491"/>
                  <a:pt x="903" y="491"/>
                  <a:pt x="903" y="491"/>
                </a:cubicBezTo>
                <a:cubicBezTo>
                  <a:pt x="903" y="490"/>
                  <a:pt x="903" y="490"/>
                  <a:pt x="903" y="490"/>
                </a:cubicBezTo>
                <a:cubicBezTo>
                  <a:pt x="901" y="490"/>
                  <a:pt x="901" y="490"/>
                  <a:pt x="901" y="490"/>
                </a:cubicBezTo>
                <a:cubicBezTo>
                  <a:pt x="899" y="491"/>
                  <a:pt x="899" y="491"/>
                  <a:pt x="899" y="491"/>
                </a:cubicBezTo>
                <a:cubicBezTo>
                  <a:pt x="896" y="492"/>
                  <a:pt x="896" y="492"/>
                  <a:pt x="896" y="492"/>
                </a:cubicBezTo>
                <a:cubicBezTo>
                  <a:pt x="896" y="491"/>
                  <a:pt x="896" y="491"/>
                  <a:pt x="896" y="491"/>
                </a:cubicBezTo>
                <a:cubicBezTo>
                  <a:pt x="895" y="489"/>
                  <a:pt x="895" y="489"/>
                  <a:pt x="895" y="489"/>
                </a:cubicBezTo>
                <a:cubicBezTo>
                  <a:pt x="891" y="488"/>
                  <a:pt x="891" y="488"/>
                  <a:pt x="891" y="488"/>
                </a:cubicBezTo>
                <a:cubicBezTo>
                  <a:pt x="888" y="488"/>
                  <a:pt x="888" y="488"/>
                  <a:pt x="888" y="488"/>
                </a:cubicBezTo>
                <a:cubicBezTo>
                  <a:pt x="886" y="488"/>
                  <a:pt x="886" y="488"/>
                  <a:pt x="886" y="488"/>
                </a:cubicBezTo>
                <a:cubicBezTo>
                  <a:pt x="888" y="487"/>
                  <a:pt x="888" y="487"/>
                  <a:pt x="888" y="487"/>
                </a:cubicBezTo>
                <a:cubicBezTo>
                  <a:pt x="890" y="487"/>
                  <a:pt x="890" y="487"/>
                  <a:pt x="890" y="487"/>
                </a:cubicBezTo>
                <a:cubicBezTo>
                  <a:pt x="893" y="487"/>
                  <a:pt x="893" y="487"/>
                  <a:pt x="893" y="487"/>
                </a:cubicBezTo>
                <a:cubicBezTo>
                  <a:pt x="894" y="486"/>
                  <a:pt x="894" y="486"/>
                  <a:pt x="894" y="486"/>
                </a:cubicBezTo>
                <a:cubicBezTo>
                  <a:pt x="896" y="487"/>
                  <a:pt x="896" y="487"/>
                  <a:pt x="896" y="487"/>
                </a:cubicBezTo>
                <a:cubicBezTo>
                  <a:pt x="898" y="488"/>
                  <a:pt x="898" y="488"/>
                  <a:pt x="898" y="488"/>
                </a:cubicBezTo>
                <a:cubicBezTo>
                  <a:pt x="900" y="488"/>
                  <a:pt x="900" y="488"/>
                  <a:pt x="900" y="488"/>
                </a:cubicBezTo>
                <a:cubicBezTo>
                  <a:pt x="903" y="486"/>
                  <a:pt x="903" y="486"/>
                  <a:pt x="903" y="486"/>
                </a:cubicBezTo>
                <a:cubicBezTo>
                  <a:pt x="904" y="486"/>
                  <a:pt x="904" y="486"/>
                  <a:pt x="904" y="486"/>
                </a:cubicBezTo>
                <a:cubicBezTo>
                  <a:pt x="907" y="484"/>
                  <a:pt x="907" y="484"/>
                  <a:pt x="907" y="484"/>
                </a:cubicBezTo>
                <a:cubicBezTo>
                  <a:pt x="909" y="484"/>
                  <a:pt x="909" y="484"/>
                  <a:pt x="909" y="484"/>
                </a:cubicBezTo>
                <a:cubicBezTo>
                  <a:pt x="910" y="480"/>
                  <a:pt x="910" y="480"/>
                  <a:pt x="910" y="480"/>
                </a:cubicBezTo>
                <a:cubicBezTo>
                  <a:pt x="909" y="480"/>
                  <a:pt x="909" y="480"/>
                  <a:pt x="909" y="480"/>
                </a:cubicBezTo>
                <a:cubicBezTo>
                  <a:pt x="911" y="479"/>
                  <a:pt x="911" y="479"/>
                  <a:pt x="911" y="479"/>
                </a:cubicBezTo>
                <a:cubicBezTo>
                  <a:pt x="910" y="478"/>
                  <a:pt x="910" y="478"/>
                  <a:pt x="910" y="478"/>
                </a:cubicBezTo>
                <a:cubicBezTo>
                  <a:pt x="908" y="477"/>
                  <a:pt x="908" y="477"/>
                  <a:pt x="908" y="477"/>
                </a:cubicBezTo>
                <a:cubicBezTo>
                  <a:pt x="906" y="477"/>
                  <a:pt x="906" y="477"/>
                  <a:pt x="906" y="477"/>
                </a:cubicBezTo>
                <a:cubicBezTo>
                  <a:pt x="906" y="476"/>
                  <a:pt x="906" y="476"/>
                  <a:pt x="906" y="476"/>
                </a:cubicBezTo>
                <a:cubicBezTo>
                  <a:pt x="906" y="476"/>
                  <a:pt x="906" y="476"/>
                  <a:pt x="906" y="476"/>
                </a:cubicBezTo>
                <a:cubicBezTo>
                  <a:pt x="909" y="477"/>
                  <a:pt x="909" y="477"/>
                  <a:pt x="909" y="477"/>
                </a:cubicBezTo>
                <a:cubicBezTo>
                  <a:pt x="909" y="476"/>
                  <a:pt x="909" y="476"/>
                  <a:pt x="909" y="476"/>
                </a:cubicBezTo>
                <a:cubicBezTo>
                  <a:pt x="905" y="473"/>
                  <a:pt x="905" y="473"/>
                  <a:pt x="905" y="473"/>
                </a:cubicBezTo>
                <a:cubicBezTo>
                  <a:pt x="901" y="472"/>
                  <a:pt x="901" y="472"/>
                  <a:pt x="901" y="472"/>
                </a:cubicBezTo>
                <a:cubicBezTo>
                  <a:pt x="895" y="472"/>
                  <a:pt x="895" y="472"/>
                  <a:pt x="895" y="472"/>
                </a:cubicBezTo>
                <a:cubicBezTo>
                  <a:pt x="893" y="473"/>
                  <a:pt x="893" y="473"/>
                  <a:pt x="893" y="473"/>
                </a:cubicBezTo>
                <a:cubicBezTo>
                  <a:pt x="890" y="473"/>
                  <a:pt x="890" y="473"/>
                  <a:pt x="890" y="473"/>
                </a:cubicBezTo>
                <a:cubicBezTo>
                  <a:pt x="884" y="475"/>
                  <a:pt x="884" y="475"/>
                  <a:pt x="884" y="475"/>
                </a:cubicBezTo>
                <a:cubicBezTo>
                  <a:pt x="879" y="476"/>
                  <a:pt x="879" y="476"/>
                  <a:pt x="879" y="476"/>
                </a:cubicBezTo>
                <a:cubicBezTo>
                  <a:pt x="876" y="478"/>
                  <a:pt x="876" y="478"/>
                  <a:pt x="876" y="478"/>
                </a:cubicBezTo>
                <a:cubicBezTo>
                  <a:pt x="873" y="478"/>
                  <a:pt x="873" y="478"/>
                  <a:pt x="873" y="478"/>
                </a:cubicBezTo>
                <a:cubicBezTo>
                  <a:pt x="869" y="481"/>
                  <a:pt x="869" y="481"/>
                  <a:pt x="869" y="481"/>
                </a:cubicBezTo>
                <a:cubicBezTo>
                  <a:pt x="862" y="486"/>
                  <a:pt x="862" y="486"/>
                  <a:pt x="862" y="486"/>
                </a:cubicBezTo>
                <a:cubicBezTo>
                  <a:pt x="857" y="490"/>
                  <a:pt x="857" y="490"/>
                  <a:pt x="857" y="490"/>
                </a:cubicBezTo>
                <a:cubicBezTo>
                  <a:pt x="855" y="491"/>
                  <a:pt x="855" y="491"/>
                  <a:pt x="855" y="491"/>
                </a:cubicBezTo>
                <a:cubicBezTo>
                  <a:pt x="853" y="493"/>
                  <a:pt x="853" y="493"/>
                  <a:pt x="853" y="493"/>
                </a:cubicBezTo>
                <a:cubicBezTo>
                  <a:pt x="850" y="497"/>
                  <a:pt x="850" y="497"/>
                  <a:pt x="850" y="497"/>
                </a:cubicBezTo>
                <a:cubicBezTo>
                  <a:pt x="847" y="499"/>
                  <a:pt x="847" y="499"/>
                  <a:pt x="847" y="499"/>
                </a:cubicBezTo>
                <a:cubicBezTo>
                  <a:pt x="842" y="501"/>
                  <a:pt x="842" y="501"/>
                  <a:pt x="842" y="501"/>
                </a:cubicBezTo>
                <a:cubicBezTo>
                  <a:pt x="837" y="504"/>
                  <a:pt x="837" y="504"/>
                  <a:pt x="837" y="504"/>
                </a:cubicBezTo>
                <a:cubicBezTo>
                  <a:pt x="835" y="503"/>
                  <a:pt x="835" y="503"/>
                  <a:pt x="835" y="503"/>
                </a:cubicBezTo>
                <a:cubicBezTo>
                  <a:pt x="838" y="503"/>
                  <a:pt x="838" y="503"/>
                  <a:pt x="838" y="503"/>
                </a:cubicBezTo>
                <a:cubicBezTo>
                  <a:pt x="843" y="500"/>
                  <a:pt x="843" y="500"/>
                  <a:pt x="843" y="500"/>
                </a:cubicBezTo>
                <a:cubicBezTo>
                  <a:pt x="843" y="499"/>
                  <a:pt x="843" y="499"/>
                  <a:pt x="843" y="499"/>
                </a:cubicBezTo>
                <a:cubicBezTo>
                  <a:pt x="848" y="496"/>
                  <a:pt x="848" y="496"/>
                  <a:pt x="848" y="496"/>
                </a:cubicBezTo>
                <a:cubicBezTo>
                  <a:pt x="849" y="494"/>
                  <a:pt x="849" y="494"/>
                  <a:pt x="849" y="494"/>
                </a:cubicBezTo>
                <a:cubicBezTo>
                  <a:pt x="850" y="491"/>
                  <a:pt x="850" y="491"/>
                  <a:pt x="850" y="491"/>
                </a:cubicBezTo>
                <a:cubicBezTo>
                  <a:pt x="852" y="491"/>
                  <a:pt x="852" y="491"/>
                  <a:pt x="852" y="491"/>
                </a:cubicBezTo>
                <a:cubicBezTo>
                  <a:pt x="855" y="489"/>
                  <a:pt x="855" y="489"/>
                  <a:pt x="855" y="489"/>
                </a:cubicBezTo>
                <a:cubicBezTo>
                  <a:pt x="857" y="487"/>
                  <a:pt x="857" y="487"/>
                  <a:pt x="857" y="487"/>
                </a:cubicBezTo>
                <a:cubicBezTo>
                  <a:pt x="858" y="484"/>
                  <a:pt x="858" y="484"/>
                  <a:pt x="858" y="484"/>
                </a:cubicBezTo>
                <a:cubicBezTo>
                  <a:pt x="862" y="482"/>
                  <a:pt x="862" y="482"/>
                  <a:pt x="862" y="482"/>
                </a:cubicBezTo>
                <a:cubicBezTo>
                  <a:pt x="865" y="478"/>
                  <a:pt x="865" y="478"/>
                  <a:pt x="865" y="478"/>
                </a:cubicBezTo>
                <a:cubicBezTo>
                  <a:pt x="866" y="478"/>
                  <a:pt x="866" y="478"/>
                  <a:pt x="866" y="478"/>
                </a:cubicBezTo>
                <a:cubicBezTo>
                  <a:pt x="866" y="477"/>
                  <a:pt x="866" y="477"/>
                  <a:pt x="866" y="477"/>
                </a:cubicBezTo>
                <a:cubicBezTo>
                  <a:pt x="868" y="475"/>
                  <a:pt x="868" y="475"/>
                  <a:pt x="868" y="475"/>
                </a:cubicBezTo>
                <a:cubicBezTo>
                  <a:pt x="870" y="475"/>
                  <a:pt x="870" y="475"/>
                  <a:pt x="870" y="475"/>
                </a:cubicBezTo>
                <a:cubicBezTo>
                  <a:pt x="871" y="472"/>
                  <a:pt x="871" y="472"/>
                  <a:pt x="871" y="472"/>
                </a:cubicBezTo>
                <a:cubicBezTo>
                  <a:pt x="873" y="471"/>
                  <a:pt x="873" y="471"/>
                  <a:pt x="873" y="471"/>
                </a:cubicBezTo>
                <a:cubicBezTo>
                  <a:pt x="874" y="472"/>
                  <a:pt x="874" y="472"/>
                  <a:pt x="874" y="472"/>
                </a:cubicBezTo>
                <a:cubicBezTo>
                  <a:pt x="875" y="472"/>
                  <a:pt x="875" y="472"/>
                  <a:pt x="875" y="472"/>
                </a:cubicBezTo>
                <a:cubicBezTo>
                  <a:pt x="876" y="470"/>
                  <a:pt x="876" y="470"/>
                  <a:pt x="876" y="470"/>
                </a:cubicBezTo>
                <a:cubicBezTo>
                  <a:pt x="880" y="469"/>
                  <a:pt x="880" y="469"/>
                  <a:pt x="880" y="469"/>
                </a:cubicBezTo>
                <a:cubicBezTo>
                  <a:pt x="881" y="469"/>
                  <a:pt x="881" y="469"/>
                  <a:pt x="881" y="469"/>
                </a:cubicBezTo>
                <a:cubicBezTo>
                  <a:pt x="885" y="469"/>
                  <a:pt x="885" y="469"/>
                  <a:pt x="885" y="469"/>
                </a:cubicBezTo>
                <a:cubicBezTo>
                  <a:pt x="886" y="467"/>
                  <a:pt x="886" y="467"/>
                  <a:pt x="886" y="467"/>
                </a:cubicBezTo>
                <a:cubicBezTo>
                  <a:pt x="886" y="465"/>
                  <a:pt x="886" y="465"/>
                  <a:pt x="886" y="465"/>
                </a:cubicBezTo>
                <a:cubicBezTo>
                  <a:pt x="887" y="463"/>
                  <a:pt x="887" y="463"/>
                  <a:pt x="887" y="463"/>
                </a:cubicBezTo>
                <a:cubicBezTo>
                  <a:pt x="887" y="462"/>
                  <a:pt x="887" y="462"/>
                  <a:pt x="887" y="462"/>
                </a:cubicBezTo>
                <a:cubicBezTo>
                  <a:pt x="889" y="461"/>
                  <a:pt x="889" y="461"/>
                  <a:pt x="889" y="461"/>
                </a:cubicBezTo>
                <a:cubicBezTo>
                  <a:pt x="893" y="457"/>
                  <a:pt x="893" y="457"/>
                  <a:pt x="893" y="457"/>
                </a:cubicBezTo>
                <a:cubicBezTo>
                  <a:pt x="895" y="457"/>
                  <a:pt x="895" y="457"/>
                  <a:pt x="895" y="457"/>
                </a:cubicBezTo>
                <a:cubicBezTo>
                  <a:pt x="896" y="456"/>
                  <a:pt x="896" y="456"/>
                  <a:pt x="896" y="456"/>
                </a:cubicBezTo>
                <a:cubicBezTo>
                  <a:pt x="895" y="455"/>
                  <a:pt x="895" y="455"/>
                  <a:pt x="895" y="455"/>
                </a:cubicBezTo>
                <a:cubicBezTo>
                  <a:pt x="896" y="454"/>
                  <a:pt x="896" y="454"/>
                  <a:pt x="896" y="454"/>
                </a:cubicBezTo>
                <a:cubicBezTo>
                  <a:pt x="897" y="453"/>
                  <a:pt x="897" y="453"/>
                  <a:pt x="897" y="453"/>
                </a:cubicBezTo>
                <a:cubicBezTo>
                  <a:pt x="899" y="455"/>
                  <a:pt x="899" y="455"/>
                  <a:pt x="899" y="455"/>
                </a:cubicBezTo>
                <a:cubicBezTo>
                  <a:pt x="902" y="456"/>
                  <a:pt x="902" y="456"/>
                  <a:pt x="902" y="456"/>
                </a:cubicBezTo>
                <a:cubicBezTo>
                  <a:pt x="906" y="455"/>
                  <a:pt x="906" y="455"/>
                  <a:pt x="906" y="455"/>
                </a:cubicBezTo>
                <a:cubicBezTo>
                  <a:pt x="909" y="456"/>
                  <a:pt x="909" y="456"/>
                  <a:pt x="909" y="456"/>
                </a:cubicBezTo>
                <a:cubicBezTo>
                  <a:pt x="910" y="456"/>
                  <a:pt x="910" y="456"/>
                  <a:pt x="910" y="456"/>
                </a:cubicBezTo>
                <a:cubicBezTo>
                  <a:pt x="911" y="457"/>
                  <a:pt x="911" y="457"/>
                  <a:pt x="911" y="457"/>
                </a:cubicBezTo>
                <a:cubicBezTo>
                  <a:pt x="914" y="455"/>
                  <a:pt x="914" y="455"/>
                  <a:pt x="914" y="455"/>
                </a:cubicBezTo>
                <a:cubicBezTo>
                  <a:pt x="915" y="457"/>
                  <a:pt x="915" y="457"/>
                  <a:pt x="915" y="457"/>
                </a:cubicBezTo>
                <a:cubicBezTo>
                  <a:pt x="917" y="457"/>
                  <a:pt x="917" y="457"/>
                  <a:pt x="917" y="457"/>
                </a:cubicBezTo>
                <a:cubicBezTo>
                  <a:pt x="919" y="456"/>
                  <a:pt x="919" y="456"/>
                  <a:pt x="919" y="456"/>
                </a:cubicBezTo>
                <a:cubicBezTo>
                  <a:pt x="921" y="457"/>
                  <a:pt x="921" y="457"/>
                  <a:pt x="921" y="457"/>
                </a:cubicBezTo>
                <a:cubicBezTo>
                  <a:pt x="924" y="457"/>
                  <a:pt x="924" y="457"/>
                  <a:pt x="924" y="457"/>
                </a:cubicBezTo>
                <a:cubicBezTo>
                  <a:pt x="925" y="456"/>
                  <a:pt x="925" y="456"/>
                  <a:pt x="925" y="456"/>
                </a:cubicBezTo>
                <a:cubicBezTo>
                  <a:pt x="926" y="456"/>
                  <a:pt x="926" y="456"/>
                  <a:pt x="926" y="456"/>
                </a:cubicBezTo>
                <a:cubicBezTo>
                  <a:pt x="928" y="458"/>
                  <a:pt x="928" y="458"/>
                  <a:pt x="928" y="458"/>
                </a:cubicBezTo>
                <a:cubicBezTo>
                  <a:pt x="930" y="458"/>
                  <a:pt x="930" y="458"/>
                  <a:pt x="930" y="458"/>
                </a:cubicBezTo>
                <a:cubicBezTo>
                  <a:pt x="931" y="458"/>
                  <a:pt x="931" y="458"/>
                  <a:pt x="931" y="458"/>
                </a:cubicBezTo>
                <a:cubicBezTo>
                  <a:pt x="934" y="459"/>
                  <a:pt x="934" y="459"/>
                  <a:pt x="934" y="459"/>
                </a:cubicBezTo>
                <a:cubicBezTo>
                  <a:pt x="936" y="459"/>
                  <a:pt x="936" y="459"/>
                  <a:pt x="936" y="459"/>
                </a:cubicBezTo>
                <a:cubicBezTo>
                  <a:pt x="938" y="458"/>
                  <a:pt x="938" y="458"/>
                  <a:pt x="938" y="458"/>
                </a:cubicBezTo>
                <a:cubicBezTo>
                  <a:pt x="939" y="458"/>
                  <a:pt x="939" y="458"/>
                  <a:pt x="939" y="458"/>
                </a:cubicBezTo>
                <a:cubicBezTo>
                  <a:pt x="939" y="460"/>
                  <a:pt x="939" y="460"/>
                  <a:pt x="939" y="460"/>
                </a:cubicBezTo>
                <a:cubicBezTo>
                  <a:pt x="941" y="460"/>
                  <a:pt x="941" y="460"/>
                  <a:pt x="941" y="460"/>
                </a:cubicBezTo>
                <a:cubicBezTo>
                  <a:pt x="945" y="458"/>
                  <a:pt x="945" y="458"/>
                  <a:pt x="945" y="458"/>
                </a:cubicBezTo>
                <a:cubicBezTo>
                  <a:pt x="946" y="459"/>
                  <a:pt x="946" y="459"/>
                  <a:pt x="946" y="459"/>
                </a:cubicBezTo>
                <a:cubicBezTo>
                  <a:pt x="949" y="458"/>
                  <a:pt x="949" y="458"/>
                  <a:pt x="949" y="458"/>
                </a:cubicBezTo>
                <a:cubicBezTo>
                  <a:pt x="949" y="458"/>
                  <a:pt x="949" y="458"/>
                  <a:pt x="949" y="458"/>
                </a:cubicBezTo>
                <a:cubicBezTo>
                  <a:pt x="953" y="459"/>
                  <a:pt x="953" y="459"/>
                  <a:pt x="953" y="459"/>
                </a:cubicBezTo>
                <a:cubicBezTo>
                  <a:pt x="954" y="459"/>
                  <a:pt x="954" y="459"/>
                  <a:pt x="954" y="459"/>
                </a:cubicBezTo>
                <a:cubicBezTo>
                  <a:pt x="956" y="459"/>
                  <a:pt x="956" y="459"/>
                  <a:pt x="956" y="459"/>
                </a:cubicBezTo>
                <a:cubicBezTo>
                  <a:pt x="956" y="457"/>
                  <a:pt x="956" y="457"/>
                  <a:pt x="956" y="457"/>
                </a:cubicBezTo>
                <a:cubicBezTo>
                  <a:pt x="958" y="457"/>
                  <a:pt x="958" y="457"/>
                  <a:pt x="958" y="457"/>
                </a:cubicBezTo>
                <a:cubicBezTo>
                  <a:pt x="959" y="457"/>
                  <a:pt x="959" y="457"/>
                  <a:pt x="959" y="457"/>
                </a:cubicBezTo>
                <a:cubicBezTo>
                  <a:pt x="960" y="457"/>
                  <a:pt x="960" y="457"/>
                  <a:pt x="960" y="457"/>
                </a:cubicBezTo>
                <a:cubicBezTo>
                  <a:pt x="962" y="455"/>
                  <a:pt x="962" y="455"/>
                  <a:pt x="962" y="455"/>
                </a:cubicBezTo>
                <a:cubicBezTo>
                  <a:pt x="963" y="454"/>
                  <a:pt x="963" y="454"/>
                  <a:pt x="963" y="454"/>
                </a:cubicBezTo>
                <a:cubicBezTo>
                  <a:pt x="964" y="453"/>
                  <a:pt x="964" y="453"/>
                  <a:pt x="964" y="453"/>
                </a:cubicBezTo>
                <a:cubicBezTo>
                  <a:pt x="965" y="453"/>
                  <a:pt x="965" y="453"/>
                  <a:pt x="965" y="453"/>
                </a:cubicBezTo>
                <a:cubicBezTo>
                  <a:pt x="967" y="451"/>
                  <a:pt x="967" y="451"/>
                  <a:pt x="967" y="451"/>
                </a:cubicBezTo>
                <a:cubicBezTo>
                  <a:pt x="967" y="449"/>
                  <a:pt x="967" y="449"/>
                  <a:pt x="967" y="449"/>
                </a:cubicBezTo>
                <a:cubicBezTo>
                  <a:pt x="968" y="449"/>
                  <a:pt x="968" y="449"/>
                  <a:pt x="968" y="449"/>
                </a:cubicBezTo>
                <a:cubicBezTo>
                  <a:pt x="970" y="448"/>
                  <a:pt x="970" y="448"/>
                  <a:pt x="970" y="448"/>
                </a:cubicBezTo>
                <a:cubicBezTo>
                  <a:pt x="970" y="446"/>
                  <a:pt x="970" y="446"/>
                  <a:pt x="970" y="446"/>
                </a:cubicBezTo>
                <a:cubicBezTo>
                  <a:pt x="969" y="446"/>
                  <a:pt x="969" y="446"/>
                  <a:pt x="969" y="446"/>
                </a:cubicBezTo>
                <a:cubicBezTo>
                  <a:pt x="970" y="445"/>
                  <a:pt x="970" y="445"/>
                  <a:pt x="970" y="445"/>
                </a:cubicBezTo>
                <a:cubicBezTo>
                  <a:pt x="972" y="445"/>
                  <a:pt x="972" y="445"/>
                  <a:pt x="972" y="445"/>
                </a:cubicBezTo>
                <a:cubicBezTo>
                  <a:pt x="974" y="445"/>
                  <a:pt x="974" y="445"/>
                  <a:pt x="974" y="445"/>
                </a:cubicBezTo>
                <a:cubicBezTo>
                  <a:pt x="974" y="444"/>
                  <a:pt x="974" y="444"/>
                  <a:pt x="974" y="444"/>
                </a:cubicBezTo>
                <a:cubicBezTo>
                  <a:pt x="974" y="443"/>
                  <a:pt x="974" y="443"/>
                  <a:pt x="974" y="443"/>
                </a:cubicBezTo>
                <a:cubicBezTo>
                  <a:pt x="975" y="445"/>
                  <a:pt x="975" y="445"/>
                  <a:pt x="975" y="445"/>
                </a:cubicBezTo>
                <a:cubicBezTo>
                  <a:pt x="977" y="445"/>
                  <a:pt x="977" y="445"/>
                  <a:pt x="977" y="445"/>
                </a:cubicBezTo>
                <a:cubicBezTo>
                  <a:pt x="979" y="443"/>
                  <a:pt x="979" y="443"/>
                  <a:pt x="979" y="443"/>
                </a:cubicBezTo>
                <a:cubicBezTo>
                  <a:pt x="980" y="444"/>
                  <a:pt x="980" y="444"/>
                  <a:pt x="980" y="444"/>
                </a:cubicBezTo>
                <a:cubicBezTo>
                  <a:pt x="982" y="444"/>
                  <a:pt x="982" y="444"/>
                  <a:pt x="982" y="444"/>
                </a:cubicBezTo>
                <a:cubicBezTo>
                  <a:pt x="983" y="444"/>
                  <a:pt x="983" y="444"/>
                  <a:pt x="983" y="444"/>
                </a:cubicBezTo>
                <a:cubicBezTo>
                  <a:pt x="984" y="445"/>
                  <a:pt x="984" y="445"/>
                  <a:pt x="984" y="445"/>
                </a:cubicBezTo>
                <a:cubicBezTo>
                  <a:pt x="986" y="444"/>
                  <a:pt x="986" y="444"/>
                  <a:pt x="986" y="444"/>
                </a:cubicBezTo>
                <a:cubicBezTo>
                  <a:pt x="986" y="443"/>
                  <a:pt x="986" y="443"/>
                  <a:pt x="986" y="443"/>
                </a:cubicBezTo>
                <a:cubicBezTo>
                  <a:pt x="987" y="443"/>
                  <a:pt x="987" y="443"/>
                  <a:pt x="987" y="443"/>
                </a:cubicBezTo>
                <a:cubicBezTo>
                  <a:pt x="989" y="442"/>
                  <a:pt x="989" y="442"/>
                  <a:pt x="989" y="442"/>
                </a:cubicBezTo>
                <a:cubicBezTo>
                  <a:pt x="990" y="442"/>
                  <a:pt x="990" y="442"/>
                  <a:pt x="990" y="442"/>
                </a:cubicBezTo>
                <a:cubicBezTo>
                  <a:pt x="992" y="440"/>
                  <a:pt x="992" y="440"/>
                  <a:pt x="992" y="440"/>
                </a:cubicBezTo>
                <a:cubicBezTo>
                  <a:pt x="994" y="440"/>
                  <a:pt x="994" y="440"/>
                  <a:pt x="994" y="440"/>
                </a:cubicBezTo>
                <a:cubicBezTo>
                  <a:pt x="997" y="438"/>
                  <a:pt x="997" y="438"/>
                  <a:pt x="997" y="438"/>
                </a:cubicBezTo>
                <a:cubicBezTo>
                  <a:pt x="998" y="436"/>
                  <a:pt x="998" y="436"/>
                  <a:pt x="998" y="436"/>
                </a:cubicBezTo>
                <a:cubicBezTo>
                  <a:pt x="999" y="436"/>
                  <a:pt x="999" y="436"/>
                  <a:pt x="999" y="436"/>
                </a:cubicBezTo>
                <a:cubicBezTo>
                  <a:pt x="999" y="434"/>
                  <a:pt x="999" y="434"/>
                  <a:pt x="999" y="434"/>
                </a:cubicBezTo>
                <a:cubicBezTo>
                  <a:pt x="1000" y="432"/>
                  <a:pt x="1000" y="432"/>
                  <a:pt x="1000" y="432"/>
                </a:cubicBezTo>
                <a:cubicBezTo>
                  <a:pt x="999" y="432"/>
                  <a:pt x="999" y="432"/>
                  <a:pt x="999" y="432"/>
                </a:cubicBezTo>
                <a:cubicBezTo>
                  <a:pt x="997" y="432"/>
                  <a:pt x="997" y="432"/>
                  <a:pt x="997" y="432"/>
                </a:cubicBezTo>
                <a:cubicBezTo>
                  <a:pt x="996" y="431"/>
                  <a:pt x="996" y="431"/>
                  <a:pt x="996" y="431"/>
                </a:cubicBezTo>
                <a:cubicBezTo>
                  <a:pt x="997" y="431"/>
                  <a:pt x="997" y="431"/>
                  <a:pt x="997" y="431"/>
                </a:cubicBezTo>
                <a:cubicBezTo>
                  <a:pt x="999" y="431"/>
                  <a:pt x="999" y="431"/>
                  <a:pt x="999" y="431"/>
                </a:cubicBezTo>
                <a:cubicBezTo>
                  <a:pt x="1000" y="431"/>
                  <a:pt x="1000" y="431"/>
                  <a:pt x="1000" y="431"/>
                </a:cubicBezTo>
                <a:cubicBezTo>
                  <a:pt x="999" y="429"/>
                  <a:pt x="999" y="429"/>
                  <a:pt x="999" y="429"/>
                </a:cubicBezTo>
                <a:cubicBezTo>
                  <a:pt x="997" y="429"/>
                  <a:pt x="997" y="429"/>
                  <a:pt x="997" y="429"/>
                </a:cubicBezTo>
                <a:cubicBezTo>
                  <a:pt x="994" y="428"/>
                  <a:pt x="994" y="428"/>
                  <a:pt x="994" y="428"/>
                </a:cubicBezTo>
                <a:cubicBezTo>
                  <a:pt x="993" y="426"/>
                  <a:pt x="993" y="426"/>
                  <a:pt x="993" y="426"/>
                </a:cubicBezTo>
                <a:cubicBezTo>
                  <a:pt x="996" y="428"/>
                  <a:pt x="996" y="428"/>
                  <a:pt x="996" y="428"/>
                </a:cubicBezTo>
                <a:cubicBezTo>
                  <a:pt x="997" y="427"/>
                  <a:pt x="997" y="427"/>
                  <a:pt x="997" y="427"/>
                </a:cubicBezTo>
                <a:cubicBezTo>
                  <a:pt x="998" y="425"/>
                  <a:pt x="998" y="425"/>
                  <a:pt x="998" y="425"/>
                </a:cubicBezTo>
                <a:cubicBezTo>
                  <a:pt x="999" y="425"/>
                  <a:pt x="999" y="425"/>
                  <a:pt x="999" y="425"/>
                </a:cubicBezTo>
                <a:cubicBezTo>
                  <a:pt x="1000" y="423"/>
                  <a:pt x="1000" y="423"/>
                  <a:pt x="1000" y="423"/>
                </a:cubicBezTo>
                <a:cubicBezTo>
                  <a:pt x="997" y="422"/>
                  <a:pt x="997" y="422"/>
                  <a:pt x="997" y="422"/>
                </a:cubicBezTo>
                <a:cubicBezTo>
                  <a:pt x="999" y="421"/>
                  <a:pt x="999" y="421"/>
                  <a:pt x="999" y="421"/>
                </a:cubicBezTo>
                <a:cubicBezTo>
                  <a:pt x="1000" y="421"/>
                  <a:pt x="1000" y="421"/>
                  <a:pt x="1000" y="421"/>
                </a:cubicBezTo>
                <a:cubicBezTo>
                  <a:pt x="1002" y="420"/>
                  <a:pt x="1002" y="420"/>
                  <a:pt x="1002" y="420"/>
                </a:cubicBezTo>
                <a:cubicBezTo>
                  <a:pt x="1002" y="418"/>
                  <a:pt x="1002" y="418"/>
                  <a:pt x="1002" y="418"/>
                </a:cubicBezTo>
                <a:cubicBezTo>
                  <a:pt x="999" y="417"/>
                  <a:pt x="999" y="417"/>
                  <a:pt x="999" y="417"/>
                </a:cubicBezTo>
                <a:cubicBezTo>
                  <a:pt x="998" y="415"/>
                  <a:pt x="998" y="415"/>
                  <a:pt x="998" y="415"/>
                </a:cubicBezTo>
                <a:cubicBezTo>
                  <a:pt x="999" y="415"/>
                  <a:pt x="999" y="415"/>
                  <a:pt x="999" y="415"/>
                </a:cubicBezTo>
                <a:cubicBezTo>
                  <a:pt x="1001" y="416"/>
                  <a:pt x="1001" y="416"/>
                  <a:pt x="1001" y="416"/>
                </a:cubicBezTo>
                <a:cubicBezTo>
                  <a:pt x="1001" y="415"/>
                  <a:pt x="1001" y="415"/>
                  <a:pt x="1001" y="415"/>
                </a:cubicBezTo>
                <a:cubicBezTo>
                  <a:pt x="998" y="414"/>
                  <a:pt x="998" y="414"/>
                  <a:pt x="998" y="414"/>
                </a:cubicBezTo>
                <a:cubicBezTo>
                  <a:pt x="995" y="414"/>
                  <a:pt x="995" y="414"/>
                  <a:pt x="995" y="414"/>
                </a:cubicBezTo>
                <a:cubicBezTo>
                  <a:pt x="996" y="412"/>
                  <a:pt x="996" y="412"/>
                  <a:pt x="996" y="412"/>
                </a:cubicBezTo>
                <a:cubicBezTo>
                  <a:pt x="996" y="412"/>
                  <a:pt x="996" y="412"/>
                  <a:pt x="996" y="412"/>
                </a:cubicBezTo>
                <a:cubicBezTo>
                  <a:pt x="996" y="411"/>
                  <a:pt x="996" y="411"/>
                  <a:pt x="996" y="411"/>
                </a:cubicBezTo>
                <a:cubicBezTo>
                  <a:pt x="994" y="411"/>
                  <a:pt x="994" y="411"/>
                  <a:pt x="994" y="411"/>
                </a:cubicBezTo>
                <a:cubicBezTo>
                  <a:pt x="991" y="413"/>
                  <a:pt x="991" y="413"/>
                  <a:pt x="991" y="413"/>
                </a:cubicBezTo>
                <a:cubicBezTo>
                  <a:pt x="990" y="414"/>
                  <a:pt x="990" y="414"/>
                  <a:pt x="990" y="414"/>
                </a:cubicBezTo>
                <a:cubicBezTo>
                  <a:pt x="989" y="415"/>
                  <a:pt x="989" y="415"/>
                  <a:pt x="989" y="415"/>
                </a:cubicBezTo>
                <a:cubicBezTo>
                  <a:pt x="988" y="414"/>
                  <a:pt x="988" y="414"/>
                  <a:pt x="988" y="414"/>
                </a:cubicBezTo>
                <a:cubicBezTo>
                  <a:pt x="986" y="414"/>
                  <a:pt x="986" y="414"/>
                  <a:pt x="986" y="414"/>
                </a:cubicBezTo>
                <a:cubicBezTo>
                  <a:pt x="987" y="412"/>
                  <a:pt x="987" y="412"/>
                  <a:pt x="987" y="412"/>
                </a:cubicBezTo>
                <a:cubicBezTo>
                  <a:pt x="988" y="412"/>
                  <a:pt x="988" y="412"/>
                  <a:pt x="988" y="412"/>
                </a:cubicBezTo>
                <a:cubicBezTo>
                  <a:pt x="991" y="410"/>
                  <a:pt x="991" y="410"/>
                  <a:pt x="991" y="410"/>
                </a:cubicBezTo>
                <a:cubicBezTo>
                  <a:pt x="991" y="408"/>
                  <a:pt x="991" y="408"/>
                  <a:pt x="991" y="408"/>
                </a:cubicBezTo>
                <a:cubicBezTo>
                  <a:pt x="989" y="405"/>
                  <a:pt x="989" y="405"/>
                  <a:pt x="989" y="405"/>
                </a:cubicBezTo>
                <a:cubicBezTo>
                  <a:pt x="986" y="404"/>
                  <a:pt x="986" y="404"/>
                  <a:pt x="986" y="404"/>
                </a:cubicBezTo>
                <a:cubicBezTo>
                  <a:pt x="982" y="405"/>
                  <a:pt x="982" y="405"/>
                  <a:pt x="982" y="405"/>
                </a:cubicBezTo>
                <a:cubicBezTo>
                  <a:pt x="980" y="405"/>
                  <a:pt x="980" y="405"/>
                  <a:pt x="980" y="405"/>
                </a:cubicBezTo>
                <a:cubicBezTo>
                  <a:pt x="981" y="406"/>
                  <a:pt x="981" y="406"/>
                  <a:pt x="981" y="406"/>
                </a:cubicBezTo>
                <a:cubicBezTo>
                  <a:pt x="983" y="406"/>
                  <a:pt x="983" y="406"/>
                  <a:pt x="983" y="406"/>
                </a:cubicBezTo>
                <a:cubicBezTo>
                  <a:pt x="984" y="406"/>
                  <a:pt x="984" y="406"/>
                  <a:pt x="984" y="406"/>
                </a:cubicBezTo>
                <a:cubicBezTo>
                  <a:pt x="982" y="406"/>
                  <a:pt x="982" y="406"/>
                  <a:pt x="982" y="406"/>
                </a:cubicBezTo>
                <a:cubicBezTo>
                  <a:pt x="979" y="406"/>
                  <a:pt x="979" y="406"/>
                  <a:pt x="979" y="406"/>
                </a:cubicBezTo>
                <a:cubicBezTo>
                  <a:pt x="976" y="408"/>
                  <a:pt x="976" y="408"/>
                  <a:pt x="976" y="408"/>
                </a:cubicBezTo>
                <a:cubicBezTo>
                  <a:pt x="974" y="408"/>
                  <a:pt x="974" y="408"/>
                  <a:pt x="974" y="408"/>
                </a:cubicBezTo>
                <a:cubicBezTo>
                  <a:pt x="972" y="410"/>
                  <a:pt x="972" y="410"/>
                  <a:pt x="972" y="410"/>
                </a:cubicBezTo>
                <a:cubicBezTo>
                  <a:pt x="971" y="412"/>
                  <a:pt x="971" y="412"/>
                  <a:pt x="971" y="412"/>
                </a:cubicBezTo>
                <a:cubicBezTo>
                  <a:pt x="970" y="412"/>
                  <a:pt x="970" y="412"/>
                  <a:pt x="970" y="412"/>
                </a:cubicBezTo>
                <a:cubicBezTo>
                  <a:pt x="968" y="414"/>
                  <a:pt x="968" y="414"/>
                  <a:pt x="968" y="414"/>
                </a:cubicBezTo>
                <a:cubicBezTo>
                  <a:pt x="965" y="414"/>
                  <a:pt x="965" y="414"/>
                  <a:pt x="965" y="414"/>
                </a:cubicBezTo>
                <a:cubicBezTo>
                  <a:pt x="963" y="417"/>
                  <a:pt x="963" y="417"/>
                  <a:pt x="963" y="417"/>
                </a:cubicBezTo>
                <a:cubicBezTo>
                  <a:pt x="962" y="417"/>
                  <a:pt x="962" y="417"/>
                  <a:pt x="962" y="417"/>
                </a:cubicBezTo>
                <a:cubicBezTo>
                  <a:pt x="961" y="418"/>
                  <a:pt x="961" y="418"/>
                  <a:pt x="961" y="418"/>
                </a:cubicBezTo>
                <a:cubicBezTo>
                  <a:pt x="960" y="418"/>
                  <a:pt x="960" y="418"/>
                  <a:pt x="960" y="418"/>
                </a:cubicBezTo>
                <a:cubicBezTo>
                  <a:pt x="959" y="416"/>
                  <a:pt x="959" y="416"/>
                  <a:pt x="959" y="416"/>
                </a:cubicBezTo>
                <a:cubicBezTo>
                  <a:pt x="960" y="415"/>
                  <a:pt x="960" y="415"/>
                  <a:pt x="960" y="415"/>
                </a:cubicBezTo>
                <a:cubicBezTo>
                  <a:pt x="961" y="415"/>
                  <a:pt x="961" y="415"/>
                  <a:pt x="961" y="415"/>
                </a:cubicBezTo>
                <a:cubicBezTo>
                  <a:pt x="962" y="414"/>
                  <a:pt x="962" y="414"/>
                  <a:pt x="962" y="414"/>
                </a:cubicBezTo>
                <a:cubicBezTo>
                  <a:pt x="958" y="411"/>
                  <a:pt x="958" y="411"/>
                  <a:pt x="958" y="411"/>
                </a:cubicBezTo>
                <a:cubicBezTo>
                  <a:pt x="958" y="410"/>
                  <a:pt x="958" y="410"/>
                  <a:pt x="958" y="410"/>
                </a:cubicBezTo>
                <a:cubicBezTo>
                  <a:pt x="956" y="409"/>
                  <a:pt x="956" y="409"/>
                  <a:pt x="956" y="409"/>
                </a:cubicBezTo>
                <a:cubicBezTo>
                  <a:pt x="957" y="408"/>
                  <a:pt x="957" y="408"/>
                  <a:pt x="957" y="408"/>
                </a:cubicBezTo>
                <a:cubicBezTo>
                  <a:pt x="957" y="407"/>
                  <a:pt x="957" y="407"/>
                  <a:pt x="957" y="407"/>
                </a:cubicBezTo>
                <a:cubicBezTo>
                  <a:pt x="959" y="410"/>
                  <a:pt x="959" y="410"/>
                  <a:pt x="959" y="410"/>
                </a:cubicBezTo>
                <a:cubicBezTo>
                  <a:pt x="962" y="413"/>
                  <a:pt x="962" y="413"/>
                  <a:pt x="962" y="413"/>
                </a:cubicBezTo>
                <a:cubicBezTo>
                  <a:pt x="963" y="412"/>
                  <a:pt x="963" y="412"/>
                  <a:pt x="963" y="412"/>
                </a:cubicBezTo>
                <a:cubicBezTo>
                  <a:pt x="963" y="410"/>
                  <a:pt x="963" y="410"/>
                  <a:pt x="963" y="410"/>
                </a:cubicBezTo>
                <a:cubicBezTo>
                  <a:pt x="966" y="410"/>
                  <a:pt x="966" y="410"/>
                  <a:pt x="966" y="410"/>
                </a:cubicBezTo>
                <a:cubicBezTo>
                  <a:pt x="967" y="409"/>
                  <a:pt x="967" y="409"/>
                  <a:pt x="967" y="409"/>
                </a:cubicBezTo>
                <a:cubicBezTo>
                  <a:pt x="970" y="407"/>
                  <a:pt x="970" y="407"/>
                  <a:pt x="970" y="407"/>
                </a:cubicBezTo>
                <a:cubicBezTo>
                  <a:pt x="974" y="406"/>
                  <a:pt x="974" y="406"/>
                  <a:pt x="974" y="406"/>
                </a:cubicBezTo>
                <a:cubicBezTo>
                  <a:pt x="978" y="405"/>
                  <a:pt x="978" y="405"/>
                  <a:pt x="978" y="405"/>
                </a:cubicBezTo>
                <a:cubicBezTo>
                  <a:pt x="978" y="405"/>
                  <a:pt x="978" y="405"/>
                  <a:pt x="978" y="405"/>
                </a:cubicBezTo>
                <a:cubicBezTo>
                  <a:pt x="976" y="404"/>
                  <a:pt x="976" y="404"/>
                  <a:pt x="976" y="404"/>
                </a:cubicBezTo>
                <a:cubicBezTo>
                  <a:pt x="972" y="405"/>
                  <a:pt x="972" y="405"/>
                  <a:pt x="972" y="405"/>
                </a:cubicBezTo>
                <a:cubicBezTo>
                  <a:pt x="969" y="406"/>
                  <a:pt x="969" y="406"/>
                  <a:pt x="969" y="406"/>
                </a:cubicBezTo>
                <a:cubicBezTo>
                  <a:pt x="969" y="405"/>
                  <a:pt x="969" y="405"/>
                  <a:pt x="969" y="405"/>
                </a:cubicBezTo>
                <a:cubicBezTo>
                  <a:pt x="974" y="404"/>
                  <a:pt x="974" y="404"/>
                  <a:pt x="974" y="404"/>
                </a:cubicBezTo>
                <a:cubicBezTo>
                  <a:pt x="978" y="404"/>
                  <a:pt x="978" y="404"/>
                  <a:pt x="978" y="404"/>
                </a:cubicBezTo>
                <a:cubicBezTo>
                  <a:pt x="980" y="402"/>
                  <a:pt x="980" y="402"/>
                  <a:pt x="980" y="402"/>
                </a:cubicBezTo>
                <a:cubicBezTo>
                  <a:pt x="983" y="401"/>
                  <a:pt x="983" y="401"/>
                  <a:pt x="983" y="401"/>
                </a:cubicBezTo>
                <a:cubicBezTo>
                  <a:pt x="984" y="401"/>
                  <a:pt x="984" y="401"/>
                  <a:pt x="984" y="401"/>
                </a:cubicBezTo>
                <a:cubicBezTo>
                  <a:pt x="988" y="401"/>
                  <a:pt x="988" y="401"/>
                  <a:pt x="988" y="401"/>
                </a:cubicBezTo>
                <a:cubicBezTo>
                  <a:pt x="988" y="400"/>
                  <a:pt x="988" y="400"/>
                  <a:pt x="988" y="400"/>
                </a:cubicBezTo>
                <a:cubicBezTo>
                  <a:pt x="991" y="400"/>
                  <a:pt x="991" y="400"/>
                  <a:pt x="991" y="400"/>
                </a:cubicBezTo>
                <a:cubicBezTo>
                  <a:pt x="989" y="398"/>
                  <a:pt x="989" y="398"/>
                  <a:pt x="989" y="398"/>
                </a:cubicBezTo>
                <a:cubicBezTo>
                  <a:pt x="984" y="397"/>
                  <a:pt x="984" y="397"/>
                  <a:pt x="984" y="397"/>
                </a:cubicBezTo>
                <a:cubicBezTo>
                  <a:pt x="985" y="396"/>
                  <a:pt x="985" y="396"/>
                  <a:pt x="985" y="396"/>
                </a:cubicBezTo>
                <a:cubicBezTo>
                  <a:pt x="986" y="396"/>
                  <a:pt x="986" y="396"/>
                  <a:pt x="986" y="396"/>
                </a:cubicBezTo>
                <a:cubicBezTo>
                  <a:pt x="987" y="394"/>
                  <a:pt x="987" y="394"/>
                  <a:pt x="987" y="394"/>
                </a:cubicBezTo>
                <a:cubicBezTo>
                  <a:pt x="986" y="393"/>
                  <a:pt x="986" y="393"/>
                  <a:pt x="986" y="393"/>
                </a:cubicBezTo>
                <a:cubicBezTo>
                  <a:pt x="983" y="394"/>
                  <a:pt x="983" y="394"/>
                  <a:pt x="983" y="394"/>
                </a:cubicBezTo>
                <a:cubicBezTo>
                  <a:pt x="981" y="396"/>
                  <a:pt x="981" y="396"/>
                  <a:pt x="981" y="396"/>
                </a:cubicBezTo>
                <a:cubicBezTo>
                  <a:pt x="979" y="394"/>
                  <a:pt x="979" y="394"/>
                  <a:pt x="979" y="394"/>
                </a:cubicBezTo>
                <a:cubicBezTo>
                  <a:pt x="977" y="395"/>
                  <a:pt x="977" y="395"/>
                  <a:pt x="977" y="395"/>
                </a:cubicBezTo>
                <a:cubicBezTo>
                  <a:pt x="976" y="394"/>
                  <a:pt x="976" y="394"/>
                  <a:pt x="976" y="394"/>
                </a:cubicBezTo>
                <a:cubicBezTo>
                  <a:pt x="978" y="393"/>
                  <a:pt x="978" y="393"/>
                  <a:pt x="978" y="393"/>
                </a:cubicBezTo>
                <a:cubicBezTo>
                  <a:pt x="978" y="390"/>
                  <a:pt x="978" y="390"/>
                  <a:pt x="978" y="390"/>
                </a:cubicBezTo>
                <a:cubicBezTo>
                  <a:pt x="978" y="389"/>
                  <a:pt x="978" y="389"/>
                  <a:pt x="978" y="389"/>
                </a:cubicBezTo>
                <a:cubicBezTo>
                  <a:pt x="975" y="391"/>
                  <a:pt x="975" y="391"/>
                  <a:pt x="975" y="391"/>
                </a:cubicBezTo>
                <a:cubicBezTo>
                  <a:pt x="975" y="390"/>
                  <a:pt x="975" y="390"/>
                  <a:pt x="975" y="390"/>
                </a:cubicBezTo>
                <a:cubicBezTo>
                  <a:pt x="976" y="389"/>
                  <a:pt x="976" y="389"/>
                  <a:pt x="976" y="389"/>
                </a:cubicBezTo>
                <a:cubicBezTo>
                  <a:pt x="976" y="389"/>
                  <a:pt x="976" y="389"/>
                  <a:pt x="976" y="389"/>
                </a:cubicBezTo>
                <a:cubicBezTo>
                  <a:pt x="972" y="392"/>
                  <a:pt x="972" y="392"/>
                  <a:pt x="972" y="392"/>
                </a:cubicBezTo>
                <a:cubicBezTo>
                  <a:pt x="970" y="393"/>
                  <a:pt x="970" y="393"/>
                  <a:pt x="970" y="393"/>
                </a:cubicBezTo>
                <a:cubicBezTo>
                  <a:pt x="969" y="393"/>
                  <a:pt x="969" y="393"/>
                  <a:pt x="969" y="393"/>
                </a:cubicBezTo>
                <a:cubicBezTo>
                  <a:pt x="971" y="391"/>
                  <a:pt x="971" y="391"/>
                  <a:pt x="971" y="391"/>
                </a:cubicBezTo>
                <a:cubicBezTo>
                  <a:pt x="974" y="389"/>
                  <a:pt x="974" y="389"/>
                  <a:pt x="974" y="389"/>
                </a:cubicBezTo>
                <a:cubicBezTo>
                  <a:pt x="973" y="388"/>
                  <a:pt x="973" y="388"/>
                  <a:pt x="973" y="388"/>
                </a:cubicBezTo>
                <a:cubicBezTo>
                  <a:pt x="970" y="390"/>
                  <a:pt x="970" y="390"/>
                  <a:pt x="970" y="390"/>
                </a:cubicBezTo>
                <a:cubicBezTo>
                  <a:pt x="969" y="389"/>
                  <a:pt x="969" y="389"/>
                  <a:pt x="969" y="389"/>
                </a:cubicBezTo>
                <a:cubicBezTo>
                  <a:pt x="970" y="388"/>
                  <a:pt x="970" y="388"/>
                  <a:pt x="970" y="388"/>
                </a:cubicBezTo>
                <a:cubicBezTo>
                  <a:pt x="972" y="387"/>
                  <a:pt x="972" y="387"/>
                  <a:pt x="972" y="387"/>
                </a:cubicBezTo>
                <a:cubicBezTo>
                  <a:pt x="972" y="387"/>
                  <a:pt x="972" y="387"/>
                  <a:pt x="972" y="387"/>
                </a:cubicBezTo>
                <a:cubicBezTo>
                  <a:pt x="970" y="387"/>
                  <a:pt x="970" y="387"/>
                  <a:pt x="970" y="387"/>
                </a:cubicBezTo>
                <a:cubicBezTo>
                  <a:pt x="968" y="389"/>
                  <a:pt x="968" y="389"/>
                  <a:pt x="968" y="389"/>
                </a:cubicBezTo>
                <a:cubicBezTo>
                  <a:pt x="966" y="391"/>
                  <a:pt x="966" y="391"/>
                  <a:pt x="966" y="391"/>
                </a:cubicBezTo>
                <a:cubicBezTo>
                  <a:pt x="965" y="391"/>
                  <a:pt x="965" y="391"/>
                  <a:pt x="965" y="391"/>
                </a:cubicBezTo>
                <a:cubicBezTo>
                  <a:pt x="966" y="389"/>
                  <a:pt x="966" y="389"/>
                  <a:pt x="966" y="389"/>
                </a:cubicBezTo>
                <a:cubicBezTo>
                  <a:pt x="967" y="388"/>
                  <a:pt x="967" y="388"/>
                  <a:pt x="967" y="388"/>
                </a:cubicBezTo>
                <a:cubicBezTo>
                  <a:pt x="967" y="387"/>
                  <a:pt x="967" y="387"/>
                  <a:pt x="967" y="387"/>
                </a:cubicBezTo>
                <a:cubicBezTo>
                  <a:pt x="966" y="387"/>
                  <a:pt x="966" y="387"/>
                  <a:pt x="966" y="387"/>
                </a:cubicBezTo>
                <a:cubicBezTo>
                  <a:pt x="962" y="390"/>
                  <a:pt x="962" y="390"/>
                  <a:pt x="962" y="390"/>
                </a:cubicBezTo>
                <a:cubicBezTo>
                  <a:pt x="960" y="391"/>
                  <a:pt x="960" y="391"/>
                  <a:pt x="960" y="391"/>
                </a:cubicBezTo>
                <a:cubicBezTo>
                  <a:pt x="958" y="390"/>
                  <a:pt x="958" y="390"/>
                  <a:pt x="958" y="390"/>
                </a:cubicBezTo>
                <a:cubicBezTo>
                  <a:pt x="961" y="390"/>
                  <a:pt x="961" y="390"/>
                  <a:pt x="961" y="390"/>
                </a:cubicBezTo>
                <a:cubicBezTo>
                  <a:pt x="962" y="389"/>
                  <a:pt x="962" y="389"/>
                  <a:pt x="962" y="389"/>
                </a:cubicBezTo>
                <a:cubicBezTo>
                  <a:pt x="965" y="385"/>
                  <a:pt x="965" y="385"/>
                  <a:pt x="965" y="385"/>
                </a:cubicBezTo>
                <a:cubicBezTo>
                  <a:pt x="968" y="383"/>
                  <a:pt x="968" y="383"/>
                  <a:pt x="968" y="383"/>
                </a:cubicBezTo>
                <a:cubicBezTo>
                  <a:pt x="967" y="382"/>
                  <a:pt x="967" y="382"/>
                  <a:pt x="967" y="382"/>
                </a:cubicBezTo>
                <a:cubicBezTo>
                  <a:pt x="967" y="380"/>
                  <a:pt x="967" y="380"/>
                  <a:pt x="967" y="380"/>
                </a:cubicBezTo>
                <a:cubicBezTo>
                  <a:pt x="966" y="380"/>
                  <a:pt x="966" y="380"/>
                  <a:pt x="966" y="380"/>
                </a:cubicBezTo>
                <a:cubicBezTo>
                  <a:pt x="964" y="383"/>
                  <a:pt x="964" y="383"/>
                  <a:pt x="964" y="383"/>
                </a:cubicBezTo>
                <a:cubicBezTo>
                  <a:pt x="964" y="383"/>
                  <a:pt x="964" y="383"/>
                  <a:pt x="964" y="383"/>
                </a:cubicBezTo>
                <a:cubicBezTo>
                  <a:pt x="964" y="382"/>
                  <a:pt x="964" y="382"/>
                  <a:pt x="964" y="382"/>
                </a:cubicBezTo>
                <a:cubicBezTo>
                  <a:pt x="964" y="381"/>
                  <a:pt x="964" y="381"/>
                  <a:pt x="964" y="381"/>
                </a:cubicBezTo>
                <a:cubicBezTo>
                  <a:pt x="964" y="378"/>
                  <a:pt x="964" y="378"/>
                  <a:pt x="964" y="378"/>
                </a:cubicBezTo>
                <a:cubicBezTo>
                  <a:pt x="963" y="378"/>
                  <a:pt x="963" y="378"/>
                  <a:pt x="963" y="378"/>
                </a:cubicBezTo>
                <a:cubicBezTo>
                  <a:pt x="962" y="378"/>
                  <a:pt x="962" y="378"/>
                  <a:pt x="962" y="378"/>
                </a:cubicBezTo>
                <a:cubicBezTo>
                  <a:pt x="961" y="379"/>
                  <a:pt x="961" y="379"/>
                  <a:pt x="961" y="379"/>
                </a:cubicBezTo>
                <a:cubicBezTo>
                  <a:pt x="960" y="378"/>
                  <a:pt x="960" y="378"/>
                  <a:pt x="960" y="378"/>
                </a:cubicBezTo>
                <a:cubicBezTo>
                  <a:pt x="960" y="377"/>
                  <a:pt x="960" y="377"/>
                  <a:pt x="960" y="377"/>
                </a:cubicBezTo>
                <a:cubicBezTo>
                  <a:pt x="960" y="376"/>
                  <a:pt x="960" y="376"/>
                  <a:pt x="960" y="376"/>
                </a:cubicBezTo>
                <a:cubicBezTo>
                  <a:pt x="959" y="376"/>
                  <a:pt x="959" y="376"/>
                  <a:pt x="959" y="376"/>
                </a:cubicBezTo>
                <a:cubicBezTo>
                  <a:pt x="960" y="375"/>
                  <a:pt x="960" y="375"/>
                  <a:pt x="960" y="375"/>
                </a:cubicBezTo>
                <a:cubicBezTo>
                  <a:pt x="959" y="374"/>
                  <a:pt x="959" y="374"/>
                  <a:pt x="959" y="374"/>
                </a:cubicBezTo>
                <a:cubicBezTo>
                  <a:pt x="959" y="373"/>
                  <a:pt x="959" y="373"/>
                  <a:pt x="959" y="373"/>
                </a:cubicBezTo>
                <a:cubicBezTo>
                  <a:pt x="958" y="372"/>
                  <a:pt x="958" y="372"/>
                  <a:pt x="958" y="372"/>
                </a:cubicBezTo>
                <a:cubicBezTo>
                  <a:pt x="955" y="373"/>
                  <a:pt x="955" y="373"/>
                  <a:pt x="955" y="373"/>
                </a:cubicBezTo>
                <a:cubicBezTo>
                  <a:pt x="955" y="374"/>
                  <a:pt x="955" y="374"/>
                  <a:pt x="955" y="374"/>
                </a:cubicBezTo>
                <a:cubicBezTo>
                  <a:pt x="953" y="374"/>
                  <a:pt x="953" y="374"/>
                  <a:pt x="953" y="374"/>
                </a:cubicBezTo>
                <a:cubicBezTo>
                  <a:pt x="950" y="373"/>
                  <a:pt x="950" y="373"/>
                  <a:pt x="950" y="373"/>
                </a:cubicBezTo>
                <a:cubicBezTo>
                  <a:pt x="953" y="373"/>
                  <a:pt x="953" y="373"/>
                  <a:pt x="953" y="373"/>
                </a:cubicBezTo>
                <a:cubicBezTo>
                  <a:pt x="953" y="372"/>
                  <a:pt x="953" y="372"/>
                  <a:pt x="953" y="372"/>
                </a:cubicBezTo>
                <a:cubicBezTo>
                  <a:pt x="956" y="372"/>
                  <a:pt x="956" y="372"/>
                  <a:pt x="956" y="372"/>
                </a:cubicBezTo>
                <a:cubicBezTo>
                  <a:pt x="956" y="371"/>
                  <a:pt x="956" y="371"/>
                  <a:pt x="956" y="371"/>
                </a:cubicBezTo>
                <a:cubicBezTo>
                  <a:pt x="955" y="370"/>
                  <a:pt x="955" y="370"/>
                  <a:pt x="955" y="370"/>
                </a:cubicBezTo>
                <a:cubicBezTo>
                  <a:pt x="953" y="368"/>
                  <a:pt x="953" y="368"/>
                  <a:pt x="953" y="368"/>
                </a:cubicBezTo>
                <a:cubicBezTo>
                  <a:pt x="953" y="366"/>
                  <a:pt x="953" y="366"/>
                  <a:pt x="953" y="366"/>
                </a:cubicBezTo>
                <a:cubicBezTo>
                  <a:pt x="950" y="364"/>
                  <a:pt x="950" y="364"/>
                  <a:pt x="950" y="364"/>
                </a:cubicBezTo>
                <a:cubicBezTo>
                  <a:pt x="953" y="364"/>
                  <a:pt x="953" y="364"/>
                  <a:pt x="953" y="364"/>
                </a:cubicBezTo>
                <a:cubicBezTo>
                  <a:pt x="956" y="366"/>
                  <a:pt x="956" y="366"/>
                  <a:pt x="956" y="366"/>
                </a:cubicBezTo>
                <a:cubicBezTo>
                  <a:pt x="958" y="366"/>
                  <a:pt x="958" y="366"/>
                  <a:pt x="958" y="366"/>
                </a:cubicBezTo>
                <a:cubicBezTo>
                  <a:pt x="958" y="364"/>
                  <a:pt x="958" y="364"/>
                  <a:pt x="958" y="364"/>
                </a:cubicBezTo>
                <a:cubicBezTo>
                  <a:pt x="956" y="364"/>
                  <a:pt x="956" y="364"/>
                  <a:pt x="956" y="364"/>
                </a:cubicBezTo>
                <a:cubicBezTo>
                  <a:pt x="957" y="363"/>
                  <a:pt x="957" y="363"/>
                  <a:pt x="957" y="363"/>
                </a:cubicBezTo>
                <a:cubicBezTo>
                  <a:pt x="958" y="363"/>
                  <a:pt x="958" y="363"/>
                  <a:pt x="958" y="363"/>
                </a:cubicBezTo>
                <a:cubicBezTo>
                  <a:pt x="961" y="361"/>
                  <a:pt x="961" y="361"/>
                  <a:pt x="961" y="361"/>
                </a:cubicBezTo>
                <a:cubicBezTo>
                  <a:pt x="962" y="360"/>
                  <a:pt x="962" y="360"/>
                  <a:pt x="962" y="360"/>
                </a:cubicBezTo>
                <a:cubicBezTo>
                  <a:pt x="963" y="359"/>
                  <a:pt x="963" y="359"/>
                  <a:pt x="963" y="359"/>
                </a:cubicBezTo>
                <a:cubicBezTo>
                  <a:pt x="961" y="357"/>
                  <a:pt x="961" y="357"/>
                  <a:pt x="961" y="357"/>
                </a:cubicBezTo>
                <a:cubicBezTo>
                  <a:pt x="959" y="357"/>
                  <a:pt x="959" y="357"/>
                  <a:pt x="959" y="357"/>
                </a:cubicBezTo>
                <a:cubicBezTo>
                  <a:pt x="957" y="357"/>
                  <a:pt x="957" y="357"/>
                  <a:pt x="957" y="357"/>
                </a:cubicBezTo>
                <a:cubicBezTo>
                  <a:pt x="959" y="356"/>
                  <a:pt x="959" y="356"/>
                  <a:pt x="959" y="356"/>
                </a:cubicBezTo>
                <a:cubicBezTo>
                  <a:pt x="959" y="354"/>
                  <a:pt x="959" y="354"/>
                  <a:pt x="959" y="354"/>
                </a:cubicBezTo>
                <a:cubicBezTo>
                  <a:pt x="958" y="353"/>
                  <a:pt x="958" y="353"/>
                  <a:pt x="958" y="353"/>
                </a:cubicBezTo>
                <a:cubicBezTo>
                  <a:pt x="956" y="353"/>
                  <a:pt x="956" y="353"/>
                  <a:pt x="956" y="353"/>
                </a:cubicBezTo>
                <a:cubicBezTo>
                  <a:pt x="955" y="353"/>
                  <a:pt x="955" y="353"/>
                  <a:pt x="955" y="353"/>
                </a:cubicBezTo>
                <a:cubicBezTo>
                  <a:pt x="954" y="353"/>
                  <a:pt x="954" y="353"/>
                  <a:pt x="954" y="353"/>
                </a:cubicBezTo>
                <a:cubicBezTo>
                  <a:pt x="953" y="352"/>
                  <a:pt x="953" y="352"/>
                  <a:pt x="953" y="352"/>
                </a:cubicBezTo>
                <a:cubicBezTo>
                  <a:pt x="955" y="352"/>
                  <a:pt x="955" y="352"/>
                  <a:pt x="955" y="352"/>
                </a:cubicBezTo>
                <a:cubicBezTo>
                  <a:pt x="956" y="351"/>
                  <a:pt x="956" y="351"/>
                  <a:pt x="956" y="351"/>
                </a:cubicBezTo>
                <a:cubicBezTo>
                  <a:pt x="957" y="351"/>
                  <a:pt x="957" y="351"/>
                  <a:pt x="957" y="351"/>
                </a:cubicBezTo>
                <a:cubicBezTo>
                  <a:pt x="959" y="349"/>
                  <a:pt x="959" y="349"/>
                  <a:pt x="959" y="349"/>
                </a:cubicBezTo>
                <a:cubicBezTo>
                  <a:pt x="958" y="346"/>
                  <a:pt x="958" y="346"/>
                  <a:pt x="958" y="346"/>
                </a:cubicBezTo>
                <a:cubicBezTo>
                  <a:pt x="956" y="344"/>
                  <a:pt x="956" y="344"/>
                  <a:pt x="956" y="344"/>
                </a:cubicBezTo>
                <a:cubicBezTo>
                  <a:pt x="955" y="346"/>
                  <a:pt x="955" y="346"/>
                  <a:pt x="955" y="346"/>
                </a:cubicBezTo>
                <a:cubicBezTo>
                  <a:pt x="953" y="345"/>
                  <a:pt x="953" y="345"/>
                  <a:pt x="953" y="345"/>
                </a:cubicBezTo>
                <a:cubicBezTo>
                  <a:pt x="952" y="346"/>
                  <a:pt x="952" y="346"/>
                  <a:pt x="952" y="346"/>
                </a:cubicBezTo>
                <a:cubicBezTo>
                  <a:pt x="953" y="344"/>
                  <a:pt x="953" y="344"/>
                  <a:pt x="953" y="344"/>
                </a:cubicBezTo>
                <a:cubicBezTo>
                  <a:pt x="955" y="343"/>
                  <a:pt x="955" y="343"/>
                  <a:pt x="955" y="343"/>
                </a:cubicBezTo>
                <a:cubicBezTo>
                  <a:pt x="956" y="343"/>
                  <a:pt x="956" y="343"/>
                  <a:pt x="956" y="343"/>
                </a:cubicBezTo>
                <a:cubicBezTo>
                  <a:pt x="956" y="341"/>
                  <a:pt x="956" y="341"/>
                  <a:pt x="956" y="341"/>
                </a:cubicBezTo>
                <a:cubicBezTo>
                  <a:pt x="954" y="341"/>
                  <a:pt x="954" y="341"/>
                  <a:pt x="954" y="341"/>
                </a:cubicBezTo>
                <a:cubicBezTo>
                  <a:pt x="953" y="341"/>
                  <a:pt x="953" y="341"/>
                  <a:pt x="953" y="341"/>
                </a:cubicBezTo>
                <a:cubicBezTo>
                  <a:pt x="951" y="341"/>
                  <a:pt x="951" y="341"/>
                  <a:pt x="951" y="341"/>
                </a:cubicBezTo>
                <a:cubicBezTo>
                  <a:pt x="948" y="342"/>
                  <a:pt x="948" y="342"/>
                  <a:pt x="948" y="342"/>
                </a:cubicBezTo>
                <a:cubicBezTo>
                  <a:pt x="950" y="339"/>
                  <a:pt x="950" y="339"/>
                  <a:pt x="950" y="339"/>
                </a:cubicBezTo>
                <a:cubicBezTo>
                  <a:pt x="952" y="339"/>
                  <a:pt x="952" y="339"/>
                  <a:pt x="952" y="339"/>
                </a:cubicBezTo>
                <a:cubicBezTo>
                  <a:pt x="954" y="338"/>
                  <a:pt x="954" y="338"/>
                  <a:pt x="954" y="338"/>
                </a:cubicBezTo>
                <a:cubicBezTo>
                  <a:pt x="954" y="337"/>
                  <a:pt x="954" y="337"/>
                  <a:pt x="954" y="337"/>
                </a:cubicBezTo>
                <a:cubicBezTo>
                  <a:pt x="955" y="336"/>
                  <a:pt x="955" y="336"/>
                  <a:pt x="955" y="336"/>
                </a:cubicBezTo>
                <a:cubicBezTo>
                  <a:pt x="955" y="335"/>
                  <a:pt x="955" y="335"/>
                  <a:pt x="955" y="335"/>
                </a:cubicBezTo>
                <a:cubicBezTo>
                  <a:pt x="953" y="336"/>
                  <a:pt x="953" y="336"/>
                  <a:pt x="953" y="336"/>
                </a:cubicBezTo>
                <a:cubicBezTo>
                  <a:pt x="949" y="336"/>
                  <a:pt x="949" y="336"/>
                  <a:pt x="949" y="336"/>
                </a:cubicBezTo>
                <a:cubicBezTo>
                  <a:pt x="947" y="337"/>
                  <a:pt x="947" y="337"/>
                  <a:pt x="947" y="337"/>
                </a:cubicBezTo>
                <a:cubicBezTo>
                  <a:pt x="947" y="335"/>
                  <a:pt x="947" y="335"/>
                  <a:pt x="947" y="335"/>
                </a:cubicBezTo>
                <a:cubicBezTo>
                  <a:pt x="947" y="334"/>
                  <a:pt x="947" y="334"/>
                  <a:pt x="947" y="334"/>
                </a:cubicBezTo>
                <a:cubicBezTo>
                  <a:pt x="948" y="333"/>
                  <a:pt x="948" y="333"/>
                  <a:pt x="948" y="333"/>
                </a:cubicBezTo>
                <a:cubicBezTo>
                  <a:pt x="949" y="334"/>
                  <a:pt x="949" y="334"/>
                  <a:pt x="949" y="334"/>
                </a:cubicBezTo>
                <a:cubicBezTo>
                  <a:pt x="952" y="334"/>
                  <a:pt x="952" y="334"/>
                  <a:pt x="952" y="334"/>
                </a:cubicBezTo>
                <a:cubicBezTo>
                  <a:pt x="954" y="331"/>
                  <a:pt x="954" y="331"/>
                  <a:pt x="954" y="331"/>
                </a:cubicBezTo>
                <a:cubicBezTo>
                  <a:pt x="954" y="329"/>
                  <a:pt x="954" y="329"/>
                  <a:pt x="954" y="329"/>
                </a:cubicBezTo>
                <a:cubicBezTo>
                  <a:pt x="952" y="330"/>
                  <a:pt x="952" y="330"/>
                  <a:pt x="952" y="330"/>
                </a:cubicBezTo>
                <a:cubicBezTo>
                  <a:pt x="951" y="330"/>
                  <a:pt x="951" y="330"/>
                  <a:pt x="951" y="330"/>
                </a:cubicBezTo>
                <a:cubicBezTo>
                  <a:pt x="953" y="327"/>
                  <a:pt x="953" y="327"/>
                  <a:pt x="953" y="327"/>
                </a:cubicBezTo>
                <a:cubicBezTo>
                  <a:pt x="953" y="326"/>
                  <a:pt x="953" y="326"/>
                  <a:pt x="953" y="326"/>
                </a:cubicBezTo>
                <a:cubicBezTo>
                  <a:pt x="952" y="325"/>
                  <a:pt x="952" y="325"/>
                  <a:pt x="952" y="325"/>
                </a:cubicBezTo>
                <a:cubicBezTo>
                  <a:pt x="947" y="327"/>
                  <a:pt x="947" y="327"/>
                  <a:pt x="947" y="327"/>
                </a:cubicBezTo>
                <a:cubicBezTo>
                  <a:pt x="945" y="326"/>
                  <a:pt x="945" y="326"/>
                  <a:pt x="945" y="326"/>
                </a:cubicBezTo>
                <a:cubicBezTo>
                  <a:pt x="946" y="324"/>
                  <a:pt x="946" y="324"/>
                  <a:pt x="946" y="324"/>
                </a:cubicBezTo>
                <a:cubicBezTo>
                  <a:pt x="949" y="325"/>
                  <a:pt x="949" y="325"/>
                  <a:pt x="949" y="325"/>
                </a:cubicBezTo>
                <a:cubicBezTo>
                  <a:pt x="950" y="324"/>
                  <a:pt x="950" y="324"/>
                  <a:pt x="950" y="324"/>
                </a:cubicBezTo>
                <a:cubicBezTo>
                  <a:pt x="952" y="322"/>
                  <a:pt x="952" y="322"/>
                  <a:pt x="952" y="322"/>
                </a:cubicBezTo>
                <a:cubicBezTo>
                  <a:pt x="951" y="321"/>
                  <a:pt x="951" y="321"/>
                  <a:pt x="951" y="321"/>
                </a:cubicBezTo>
                <a:cubicBezTo>
                  <a:pt x="950" y="320"/>
                  <a:pt x="950" y="320"/>
                  <a:pt x="950" y="320"/>
                </a:cubicBezTo>
                <a:cubicBezTo>
                  <a:pt x="949" y="321"/>
                  <a:pt x="949" y="321"/>
                  <a:pt x="949" y="321"/>
                </a:cubicBezTo>
                <a:cubicBezTo>
                  <a:pt x="948" y="321"/>
                  <a:pt x="948" y="321"/>
                  <a:pt x="948" y="321"/>
                </a:cubicBezTo>
                <a:cubicBezTo>
                  <a:pt x="948" y="320"/>
                  <a:pt x="948" y="320"/>
                  <a:pt x="948" y="320"/>
                </a:cubicBezTo>
                <a:cubicBezTo>
                  <a:pt x="946" y="318"/>
                  <a:pt x="946" y="318"/>
                  <a:pt x="946" y="318"/>
                </a:cubicBezTo>
                <a:cubicBezTo>
                  <a:pt x="948" y="318"/>
                  <a:pt x="948" y="318"/>
                  <a:pt x="948" y="318"/>
                </a:cubicBezTo>
                <a:cubicBezTo>
                  <a:pt x="949" y="319"/>
                  <a:pt x="949" y="319"/>
                  <a:pt x="949" y="319"/>
                </a:cubicBezTo>
                <a:cubicBezTo>
                  <a:pt x="949" y="318"/>
                  <a:pt x="949" y="318"/>
                  <a:pt x="949" y="318"/>
                </a:cubicBezTo>
                <a:cubicBezTo>
                  <a:pt x="949" y="315"/>
                  <a:pt x="949" y="315"/>
                  <a:pt x="949" y="315"/>
                </a:cubicBezTo>
                <a:cubicBezTo>
                  <a:pt x="947" y="314"/>
                  <a:pt x="947" y="314"/>
                  <a:pt x="947" y="314"/>
                </a:cubicBezTo>
                <a:cubicBezTo>
                  <a:pt x="947" y="312"/>
                  <a:pt x="947" y="312"/>
                  <a:pt x="947" y="312"/>
                </a:cubicBezTo>
                <a:cubicBezTo>
                  <a:pt x="948" y="311"/>
                  <a:pt x="948" y="311"/>
                  <a:pt x="948" y="311"/>
                </a:cubicBezTo>
                <a:cubicBezTo>
                  <a:pt x="948" y="309"/>
                  <a:pt x="948" y="309"/>
                  <a:pt x="948" y="309"/>
                </a:cubicBezTo>
                <a:cubicBezTo>
                  <a:pt x="947" y="309"/>
                  <a:pt x="947" y="309"/>
                  <a:pt x="947" y="309"/>
                </a:cubicBezTo>
                <a:cubicBezTo>
                  <a:pt x="947" y="308"/>
                  <a:pt x="947" y="308"/>
                  <a:pt x="947" y="308"/>
                </a:cubicBezTo>
                <a:cubicBezTo>
                  <a:pt x="948" y="307"/>
                  <a:pt x="948" y="307"/>
                  <a:pt x="948" y="307"/>
                </a:cubicBezTo>
                <a:cubicBezTo>
                  <a:pt x="947" y="307"/>
                  <a:pt x="947" y="307"/>
                  <a:pt x="947" y="307"/>
                </a:cubicBezTo>
                <a:cubicBezTo>
                  <a:pt x="945" y="306"/>
                  <a:pt x="945" y="306"/>
                  <a:pt x="945" y="306"/>
                </a:cubicBezTo>
                <a:cubicBezTo>
                  <a:pt x="946" y="306"/>
                  <a:pt x="946" y="306"/>
                  <a:pt x="946" y="306"/>
                </a:cubicBezTo>
                <a:cubicBezTo>
                  <a:pt x="947" y="306"/>
                  <a:pt x="947" y="306"/>
                  <a:pt x="947" y="306"/>
                </a:cubicBezTo>
                <a:cubicBezTo>
                  <a:pt x="948" y="304"/>
                  <a:pt x="948" y="304"/>
                  <a:pt x="948" y="304"/>
                </a:cubicBezTo>
                <a:cubicBezTo>
                  <a:pt x="946" y="303"/>
                  <a:pt x="946" y="303"/>
                  <a:pt x="946" y="303"/>
                </a:cubicBezTo>
                <a:cubicBezTo>
                  <a:pt x="947" y="302"/>
                  <a:pt x="947" y="302"/>
                  <a:pt x="947" y="302"/>
                </a:cubicBezTo>
                <a:cubicBezTo>
                  <a:pt x="948" y="301"/>
                  <a:pt x="948" y="301"/>
                  <a:pt x="948" y="301"/>
                </a:cubicBezTo>
                <a:cubicBezTo>
                  <a:pt x="947" y="300"/>
                  <a:pt x="947" y="300"/>
                  <a:pt x="947" y="300"/>
                </a:cubicBezTo>
                <a:cubicBezTo>
                  <a:pt x="946" y="301"/>
                  <a:pt x="946" y="301"/>
                  <a:pt x="946" y="301"/>
                </a:cubicBezTo>
                <a:cubicBezTo>
                  <a:pt x="947" y="299"/>
                  <a:pt x="947" y="299"/>
                  <a:pt x="947" y="299"/>
                </a:cubicBezTo>
                <a:cubicBezTo>
                  <a:pt x="946" y="299"/>
                  <a:pt x="946" y="299"/>
                  <a:pt x="946" y="299"/>
                </a:cubicBezTo>
                <a:cubicBezTo>
                  <a:pt x="944" y="299"/>
                  <a:pt x="944" y="299"/>
                  <a:pt x="944" y="299"/>
                </a:cubicBezTo>
                <a:cubicBezTo>
                  <a:pt x="943" y="302"/>
                  <a:pt x="943" y="302"/>
                  <a:pt x="943" y="302"/>
                </a:cubicBezTo>
                <a:cubicBezTo>
                  <a:pt x="943" y="303"/>
                  <a:pt x="943" y="303"/>
                  <a:pt x="943" y="303"/>
                </a:cubicBezTo>
                <a:cubicBezTo>
                  <a:pt x="942" y="305"/>
                  <a:pt x="942" y="305"/>
                  <a:pt x="942" y="305"/>
                </a:cubicBezTo>
                <a:cubicBezTo>
                  <a:pt x="940" y="307"/>
                  <a:pt x="940" y="307"/>
                  <a:pt x="940" y="307"/>
                </a:cubicBezTo>
                <a:cubicBezTo>
                  <a:pt x="940" y="309"/>
                  <a:pt x="940" y="309"/>
                  <a:pt x="940" y="309"/>
                </a:cubicBezTo>
                <a:cubicBezTo>
                  <a:pt x="938" y="309"/>
                  <a:pt x="938" y="309"/>
                  <a:pt x="938" y="309"/>
                </a:cubicBezTo>
                <a:cubicBezTo>
                  <a:pt x="939" y="311"/>
                  <a:pt x="939" y="311"/>
                  <a:pt x="939" y="311"/>
                </a:cubicBezTo>
                <a:cubicBezTo>
                  <a:pt x="937" y="310"/>
                  <a:pt x="937" y="310"/>
                  <a:pt x="937" y="310"/>
                </a:cubicBezTo>
                <a:cubicBezTo>
                  <a:pt x="936" y="311"/>
                  <a:pt x="936" y="311"/>
                  <a:pt x="936" y="311"/>
                </a:cubicBezTo>
                <a:cubicBezTo>
                  <a:pt x="935" y="314"/>
                  <a:pt x="935" y="314"/>
                  <a:pt x="935" y="314"/>
                </a:cubicBezTo>
                <a:cubicBezTo>
                  <a:pt x="935" y="315"/>
                  <a:pt x="935" y="315"/>
                  <a:pt x="935" y="315"/>
                </a:cubicBezTo>
                <a:cubicBezTo>
                  <a:pt x="937" y="315"/>
                  <a:pt x="937" y="315"/>
                  <a:pt x="937" y="315"/>
                </a:cubicBezTo>
                <a:cubicBezTo>
                  <a:pt x="938" y="316"/>
                  <a:pt x="938" y="316"/>
                  <a:pt x="938" y="316"/>
                </a:cubicBezTo>
                <a:cubicBezTo>
                  <a:pt x="938" y="318"/>
                  <a:pt x="938" y="318"/>
                  <a:pt x="938" y="318"/>
                </a:cubicBezTo>
                <a:cubicBezTo>
                  <a:pt x="936" y="316"/>
                  <a:pt x="936" y="316"/>
                  <a:pt x="936" y="316"/>
                </a:cubicBezTo>
                <a:cubicBezTo>
                  <a:pt x="935" y="316"/>
                  <a:pt x="935" y="316"/>
                  <a:pt x="935" y="316"/>
                </a:cubicBezTo>
                <a:cubicBezTo>
                  <a:pt x="934" y="317"/>
                  <a:pt x="934" y="317"/>
                  <a:pt x="934" y="317"/>
                </a:cubicBezTo>
                <a:cubicBezTo>
                  <a:pt x="933" y="319"/>
                  <a:pt x="933" y="319"/>
                  <a:pt x="933" y="319"/>
                </a:cubicBezTo>
                <a:cubicBezTo>
                  <a:pt x="931" y="320"/>
                  <a:pt x="931" y="320"/>
                  <a:pt x="931" y="320"/>
                </a:cubicBezTo>
                <a:cubicBezTo>
                  <a:pt x="931" y="323"/>
                  <a:pt x="931" y="323"/>
                  <a:pt x="931" y="323"/>
                </a:cubicBezTo>
                <a:cubicBezTo>
                  <a:pt x="929" y="323"/>
                  <a:pt x="929" y="323"/>
                  <a:pt x="929" y="323"/>
                </a:cubicBezTo>
                <a:cubicBezTo>
                  <a:pt x="928" y="325"/>
                  <a:pt x="928" y="325"/>
                  <a:pt x="928" y="325"/>
                </a:cubicBezTo>
                <a:cubicBezTo>
                  <a:pt x="928" y="326"/>
                  <a:pt x="928" y="326"/>
                  <a:pt x="928" y="326"/>
                </a:cubicBezTo>
                <a:cubicBezTo>
                  <a:pt x="927" y="326"/>
                  <a:pt x="927" y="326"/>
                  <a:pt x="927" y="326"/>
                </a:cubicBezTo>
                <a:cubicBezTo>
                  <a:pt x="928" y="329"/>
                  <a:pt x="928" y="329"/>
                  <a:pt x="928" y="329"/>
                </a:cubicBezTo>
                <a:cubicBezTo>
                  <a:pt x="926" y="332"/>
                  <a:pt x="926" y="332"/>
                  <a:pt x="926" y="332"/>
                </a:cubicBezTo>
                <a:cubicBezTo>
                  <a:pt x="926" y="330"/>
                  <a:pt x="926" y="330"/>
                  <a:pt x="926" y="330"/>
                </a:cubicBezTo>
                <a:cubicBezTo>
                  <a:pt x="926" y="327"/>
                  <a:pt x="926" y="327"/>
                  <a:pt x="926" y="327"/>
                </a:cubicBezTo>
                <a:cubicBezTo>
                  <a:pt x="925" y="326"/>
                  <a:pt x="925" y="326"/>
                  <a:pt x="925" y="326"/>
                </a:cubicBezTo>
                <a:cubicBezTo>
                  <a:pt x="922" y="328"/>
                  <a:pt x="922" y="328"/>
                  <a:pt x="922" y="328"/>
                </a:cubicBezTo>
                <a:cubicBezTo>
                  <a:pt x="921" y="330"/>
                  <a:pt x="921" y="330"/>
                  <a:pt x="921" y="330"/>
                </a:cubicBezTo>
                <a:cubicBezTo>
                  <a:pt x="920" y="331"/>
                  <a:pt x="920" y="331"/>
                  <a:pt x="920" y="331"/>
                </a:cubicBezTo>
                <a:cubicBezTo>
                  <a:pt x="918" y="332"/>
                  <a:pt x="918" y="332"/>
                  <a:pt x="918" y="332"/>
                </a:cubicBezTo>
                <a:cubicBezTo>
                  <a:pt x="918" y="333"/>
                  <a:pt x="918" y="333"/>
                  <a:pt x="918" y="333"/>
                </a:cubicBezTo>
                <a:cubicBezTo>
                  <a:pt x="917" y="332"/>
                  <a:pt x="917" y="332"/>
                  <a:pt x="917" y="332"/>
                </a:cubicBezTo>
                <a:cubicBezTo>
                  <a:pt x="916" y="332"/>
                  <a:pt x="916" y="332"/>
                  <a:pt x="916" y="332"/>
                </a:cubicBezTo>
                <a:cubicBezTo>
                  <a:pt x="914" y="333"/>
                  <a:pt x="914" y="333"/>
                  <a:pt x="914" y="333"/>
                </a:cubicBezTo>
                <a:cubicBezTo>
                  <a:pt x="912" y="334"/>
                  <a:pt x="912" y="334"/>
                  <a:pt x="912" y="334"/>
                </a:cubicBezTo>
                <a:cubicBezTo>
                  <a:pt x="910" y="335"/>
                  <a:pt x="910" y="335"/>
                  <a:pt x="910" y="335"/>
                </a:cubicBezTo>
                <a:cubicBezTo>
                  <a:pt x="910" y="338"/>
                  <a:pt x="910" y="338"/>
                  <a:pt x="910" y="338"/>
                </a:cubicBezTo>
                <a:cubicBezTo>
                  <a:pt x="908" y="340"/>
                  <a:pt x="908" y="340"/>
                  <a:pt x="908" y="340"/>
                </a:cubicBezTo>
                <a:cubicBezTo>
                  <a:pt x="908" y="338"/>
                  <a:pt x="908" y="338"/>
                  <a:pt x="908" y="338"/>
                </a:cubicBezTo>
                <a:cubicBezTo>
                  <a:pt x="908" y="337"/>
                  <a:pt x="908" y="337"/>
                  <a:pt x="908" y="337"/>
                </a:cubicBezTo>
                <a:cubicBezTo>
                  <a:pt x="909" y="336"/>
                  <a:pt x="909" y="336"/>
                  <a:pt x="909" y="336"/>
                </a:cubicBezTo>
                <a:cubicBezTo>
                  <a:pt x="909" y="332"/>
                  <a:pt x="909" y="332"/>
                  <a:pt x="909" y="332"/>
                </a:cubicBezTo>
                <a:cubicBezTo>
                  <a:pt x="909" y="330"/>
                  <a:pt x="909" y="330"/>
                  <a:pt x="909" y="330"/>
                </a:cubicBezTo>
                <a:cubicBezTo>
                  <a:pt x="908" y="330"/>
                  <a:pt x="908" y="330"/>
                  <a:pt x="908" y="330"/>
                </a:cubicBezTo>
                <a:cubicBezTo>
                  <a:pt x="906" y="332"/>
                  <a:pt x="906" y="332"/>
                  <a:pt x="906" y="332"/>
                </a:cubicBezTo>
                <a:cubicBezTo>
                  <a:pt x="903" y="337"/>
                  <a:pt x="903" y="337"/>
                  <a:pt x="903" y="337"/>
                </a:cubicBezTo>
                <a:cubicBezTo>
                  <a:pt x="901" y="339"/>
                  <a:pt x="901" y="339"/>
                  <a:pt x="901" y="339"/>
                </a:cubicBezTo>
                <a:cubicBezTo>
                  <a:pt x="902" y="337"/>
                  <a:pt x="902" y="337"/>
                  <a:pt x="902" y="337"/>
                </a:cubicBezTo>
                <a:cubicBezTo>
                  <a:pt x="903" y="334"/>
                  <a:pt x="903" y="334"/>
                  <a:pt x="903" y="334"/>
                </a:cubicBezTo>
                <a:cubicBezTo>
                  <a:pt x="905" y="331"/>
                  <a:pt x="905" y="331"/>
                  <a:pt x="905" y="331"/>
                </a:cubicBezTo>
                <a:cubicBezTo>
                  <a:pt x="905" y="329"/>
                  <a:pt x="905" y="329"/>
                  <a:pt x="905" y="329"/>
                </a:cubicBezTo>
                <a:cubicBezTo>
                  <a:pt x="905" y="327"/>
                  <a:pt x="905" y="327"/>
                  <a:pt x="905" y="327"/>
                </a:cubicBezTo>
                <a:cubicBezTo>
                  <a:pt x="904" y="325"/>
                  <a:pt x="904" y="325"/>
                  <a:pt x="904" y="325"/>
                </a:cubicBezTo>
                <a:cubicBezTo>
                  <a:pt x="902" y="323"/>
                  <a:pt x="902" y="323"/>
                  <a:pt x="902" y="323"/>
                </a:cubicBezTo>
                <a:cubicBezTo>
                  <a:pt x="900" y="323"/>
                  <a:pt x="900" y="323"/>
                  <a:pt x="900" y="323"/>
                </a:cubicBezTo>
                <a:cubicBezTo>
                  <a:pt x="901" y="325"/>
                  <a:pt x="901" y="325"/>
                  <a:pt x="901" y="325"/>
                </a:cubicBezTo>
                <a:cubicBezTo>
                  <a:pt x="900" y="325"/>
                  <a:pt x="900" y="325"/>
                  <a:pt x="900" y="325"/>
                </a:cubicBezTo>
                <a:cubicBezTo>
                  <a:pt x="898" y="324"/>
                  <a:pt x="898" y="324"/>
                  <a:pt x="898" y="324"/>
                </a:cubicBezTo>
                <a:cubicBezTo>
                  <a:pt x="896" y="320"/>
                  <a:pt x="896" y="320"/>
                  <a:pt x="896" y="320"/>
                </a:cubicBezTo>
                <a:cubicBezTo>
                  <a:pt x="900" y="322"/>
                  <a:pt x="900" y="322"/>
                  <a:pt x="900" y="322"/>
                </a:cubicBezTo>
                <a:cubicBezTo>
                  <a:pt x="901" y="321"/>
                  <a:pt x="901" y="321"/>
                  <a:pt x="901" y="321"/>
                </a:cubicBezTo>
                <a:cubicBezTo>
                  <a:pt x="899" y="321"/>
                  <a:pt x="899" y="321"/>
                  <a:pt x="899" y="321"/>
                </a:cubicBezTo>
                <a:cubicBezTo>
                  <a:pt x="897" y="317"/>
                  <a:pt x="897" y="317"/>
                  <a:pt x="897" y="317"/>
                </a:cubicBezTo>
                <a:cubicBezTo>
                  <a:pt x="896" y="317"/>
                  <a:pt x="896" y="317"/>
                  <a:pt x="896" y="317"/>
                </a:cubicBezTo>
                <a:cubicBezTo>
                  <a:pt x="898" y="314"/>
                  <a:pt x="898" y="314"/>
                  <a:pt x="898" y="314"/>
                </a:cubicBezTo>
                <a:cubicBezTo>
                  <a:pt x="898" y="313"/>
                  <a:pt x="898" y="313"/>
                  <a:pt x="898" y="313"/>
                </a:cubicBezTo>
                <a:cubicBezTo>
                  <a:pt x="900" y="310"/>
                  <a:pt x="900" y="310"/>
                  <a:pt x="900" y="310"/>
                </a:cubicBezTo>
                <a:cubicBezTo>
                  <a:pt x="900" y="307"/>
                  <a:pt x="900" y="307"/>
                  <a:pt x="900" y="307"/>
                </a:cubicBezTo>
                <a:cubicBezTo>
                  <a:pt x="898" y="304"/>
                  <a:pt x="898" y="304"/>
                  <a:pt x="898" y="304"/>
                </a:cubicBezTo>
                <a:cubicBezTo>
                  <a:pt x="894" y="304"/>
                  <a:pt x="894" y="304"/>
                  <a:pt x="894" y="304"/>
                </a:cubicBezTo>
                <a:cubicBezTo>
                  <a:pt x="889" y="301"/>
                  <a:pt x="889" y="301"/>
                  <a:pt x="889" y="301"/>
                </a:cubicBezTo>
                <a:cubicBezTo>
                  <a:pt x="894" y="303"/>
                  <a:pt x="894" y="303"/>
                  <a:pt x="894" y="303"/>
                </a:cubicBezTo>
                <a:cubicBezTo>
                  <a:pt x="899" y="303"/>
                  <a:pt x="899" y="303"/>
                  <a:pt x="899" y="303"/>
                </a:cubicBezTo>
                <a:cubicBezTo>
                  <a:pt x="899" y="300"/>
                  <a:pt x="899" y="300"/>
                  <a:pt x="899" y="300"/>
                </a:cubicBezTo>
                <a:cubicBezTo>
                  <a:pt x="900" y="299"/>
                  <a:pt x="900" y="299"/>
                  <a:pt x="900" y="299"/>
                </a:cubicBezTo>
                <a:cubicBezTo>
                  <a:pt x="901" y="302"/>
                  <a:pt x="901" y="302"/>
                  <a:pt x="901" y="302"/>
                </a:cubicBezTo>
                <a:cubicBezTo>
                  <a:pt x="902" y="300"/>
                  <a:pt x="902" y="300"/>
                  <a:pt x="902" y="300"/>
                </a:cubicBezTo>
                <a:cubicBezTo>
                  <a:pt x="901" y="295"/>
                  <a:pt x="901" y="295"/>
                  <a:pt x="901" y="295"/>
                </a:cubicBezTo>
                <a:cubicBezTo>
                  <a:pt x="903" y="292"/>
                  <a:pt x="903" y="292"/>
                  <a:pt x="903" y="292"/>
                </a:cubicBezTo>
                <a:cubicBezTo>
                  <a:pt x="906" y="292"/>
                  <a:pt x="906" y="292"/>
                  <a:pt x="906" y="292"/>
                </a:cubicBezTo>
                <a:cubicBezTo>
                  <a:pt x="906" y="288"/>
                  <a:pt x="906" y="288"/>
                  <a:pt x="906" y="288"/>
                </a:cubicBezTo>
                <a:cubicBezTo>
                  <a:pt x="906" y="285"/>
                  <a:pt x="906" y="285"/>
                  <a:pt x="906" y="285"/>
                </a:cubicBezTo>
                <a:cubicBezTo>
                  <a:pt x="904" y="285"/>
                  <a:pt x="904" y="285"/>
                  <a:pt x="904" y="285"/>
                </a:cubicBezTo>
                <a:cubicBezTo>
                  <a:pt x="904" y="288"/>
                  <a:pt x="904" y="288"/>
                  <a:pt x="904" y="288"/>
                </a:cubicBezTo>
                <a:cubicBezTo>
                  <a:pt x="902" y="290"/>
                  <a:pt x="902" y="290"/>
                  <a:pt x="902" y="290"/>
                </a:cubicBezTo>
                <a:cubicBezTo>
                  <a:pt x="901" y="288"/>
                  <a:pt x="901" y="288"/>
                  <a:pt x="901" y="288"/>
                </a:cubicBezTo>
                <a:cubicBezTo>
                  <a:pt x="901" y="284"/>
                  <a:pt x="901" y="284"/>
                  <a:pt x="901" y="284"/>
                </a:cubicBezTo>
                <a:cubicBezTo>
                  <a:pt x="898" y="284"/>
                  <a:pt x="898" y="284"/>
                  <a:pt x="898" y="284"/>
                </a:cubicBezTo>
                <a:cubicBezTo>
                  <a:pt x="896" y="285"/>
                  <a:pt x="896" y="285"/>
                  <a:pt x="896" y="285"/>
                </a:cubicBezTo>
                <a:cubicBezTo>
                  <a:pt x="896" y="284"/>
                  <a:pt x="896" y="284"/>
                  <a:pt x="896" y="284"/>
                </a:cubicBezTo>
                <a:cubicBezTo>
                  <a:pt x="894" y="284"/>
                  <a:pt x="894" y="284"/>
                  <a:pt x="894" y="284"/>
                </a:cubicBezTo>
                <a:cubicBezTo>
                  <a:pt x="891" y="281"/>
                  <a:pt x="891" y="281"/>
                  <a:pt x="891" y="281"/>
                </a:cubicBezTo>
                <a:cubicBezTo>
                  <a:pt x="890" y="282"/>
                  <a:pt x="890" y="282"/>
                  <a:pt x="890" y="282"/>
                </a:cubicBezTo>
                <a:cubicBezTo>
                  <a:pt x="890" y="281"/>
                  <a:pt x="890" y="281"/>
                  <a:pt x="890" y="281"/>
                </a:cubicBezTo>
                <a:cubicBezTo>
                  <a:pt x="888" y="282"/>
                  <a:pt x="888" y="282"/>
                  <a:pt x="888" y="282"/>
                </a:cubicBezTo>
                <a:cubicBezTo>
                  <a:pt x="888" y="280"/>
                  <a:pt x="888" y="280"/>
                  <a:pt x="888" y="280"/>
                </a:cubicBezTo>
                <a:cubicBezTo>
                  <a:pt x="885" y="278"/>
                  <a:pt x="885" y="278"/>
                  <a:pt x="885" y="278"/>
                </a:cubicBezTo>
                <a:cubicBezTo>
                  <a:pt x="887" y="278"/>
                  <a:pt x="887" y="278"/>
                  <a:pt x="887" y="278"/>
                </a:cubicBezTo>
                <a:cubicBezTo>
                  <a:pt x="888" y="276"/>
                  <a:pt x="888" y="276"/>
                  <a:pt x="888" y="276"/>
                </a:cubicBezTo>
                <a:cubicBezTo>
                  <a:pt x="890" y="277"/>
                  <a:pt x="890" y="277"/>
                  <a:pt x="890" y="277"/>
                </a:cubicBezTo>
                <a:cubicBezTo>
                  <a:pt x="890" y="276"/>
                  <a:pt x="890" y="276"/>
                  <a:pt x="890" y="276"/>
                </a:cubicBezTo>
                <a:cubicBezTo>
                  <a:pt x="888" y="274"/>
                  <a:pt x="888" y="274"/>
                  <a:pt x="888" y="274"/>
                </a:cubicBezTo>
                <a:cubicBezTo>
                  <a:pt x="887" y="275"/>
                  <a:pt x="887" y="275"/>
                  <a:pt x="887" y="275"/>
                </a:cubicBezTo>
                <a:cubicBezTo>
                  <a:pt x="885" y="274"/>
                  <a:pt x="885" y="274"/>
                  <a:pt x="885" y="274"/>
                </a:cubicBezTo>
                <a:cubicBezTo>
                  <a:pt x="887" y="273"/>
                  <a:pt x="887" y="273"/>
                  <a:pt x="887" y="273"/>
                </a:cubicBezTo>
                <a:cubicBezTo>
                  <a:pt x="886" y="271"/>
                  <a:pt x="886" y="271"/>
                  <a:pt x="886" y="271"/>
                </a:cubicBezTo>
                <a:cubicBezTo>
                  <a:pt x="883" y="269"/>
                  <a:pt x="883" y="269"/>
                  <a:pt x="883" y="269"/>
                </a:cubicBezTo>
                <a:cubicBezTo>
                  <a:pt x="882" y="270"/>
                  <a:pt x="882" y="270"/>
                  <a:pt x="882" y="270"/>
                </a:cubicBezTo>
                <a:cubicBezTo>
                  <a:pt x="882" y="268"/>
                  <a:pt x="882" y="268"/>
                  <a:pt x="882" y="268"/>
                </a:cubicBezTo>
                <a:cubicBezTo>
                  <a:pt x="883" y="267"/>
                  <a:pt x="883" y="267"/>
                  <a:pt x="883" y="267"/>
                </a:cubicBezTo>
                <a:cubicBezTo>
                  <a:pt x="883" y="264"/>
                  <a:pt x="883" y="264"/>
                  <a:pt x="883" y="264"/>
                </a:cubicBezTo>
                <a:cubicBezTo>
                  <a:pt x="882" y="264"/>
                  <a:pt x="882" y="264"/>
                  <a:pt x="882" y="264"/>
                </a:cubicBezTo>
                <a:cubicBezTo>
                  <a:pt x="879" y="262"/>
                  <a:pt x="879" y="262"/>
                  <a:pt x="879" y="262"/>
                </a:cubicBezTo>
                <a:cubicBezTo>
                  <a:pt x="879" y="260"/>
                  <a:pt x="879" y="260"/>
                  <a:pt x="879" y="260"/>
                </a:cubicBezTo>
                <a:cubicBezTo>
                  <a:pt x="876" y="257"/>
                  <a:pt x="876" y="257"/>
                  <a:pt x="876" y="257"/>
                </a:cubicBezTo>
                <a:cubicBezTo>
                  <a:pt x="873" y="258"/>
                  <a:pt x="873" y="258"/>
                  <a:pt x="873" y="258"/>
                </a:cubicBezTo>
                <a:cubicBezTo>
                  <a:pt x="871" y="259"/>
                  <a:pt x="871" y="259"/>
                  <a:pt x="871" y="259"/>
                </a:cubicBezTo>
                <a:cubicBezTo>
                  <a:pt x="870" y="260"/>
                  <a:pt x="870" y="260"/>
                  <a:pt x="870" y="260"/>
                </a:cubicBezTo>
                <a:cubicBezTo>
                  <a:pt x="868" y="259"/>
                  <a:pt x="868" y="259"/>
                  <a:pt x="868" y="259"/>
                </a:cubicBezTo>
                <a:cubicBezTo>
                  <a:pt x="868" y="261"/>
                  <a:pt x="868" y="261"/>
                  <a:pt x="868" y="261"/>
                </a:cubicBezTo>
                <a:cubicBezTo>
                  <a:pt x="867" y="259"/>
                  <a:pt x="867" y="259"/>
                  <a:pt x="867" y="259"/>
                </a:cubicBezTo>
                <a:cubicBezTo>
                  <a:pt x="865" y="259"/>
                  <a:pt x="865" y="259"/>
                  <a:pt x="865" y="259"/>
                </a:cubicBezTo>
                <a:cubicBezTo>
                  <a:pt x="864" y="258"/>
                  <a:pt x="864" y="258"/>
                  <a:pt x="864" y="258"/>
                </a:cubicBezTo>
                <a:cubicBezTo>
                  <a:pt x="862" y="258"/>
                  <a:pt x="862" y="258"/>
                  <a:pt x="862" y="258"/>
                </a:cubicBezTo>
                <a:cubicBezTo>
                  <a:pt x="859" y="260"/>
                  <a:pt x="859" y="260"/>
                  <a:pt x="859" y="260"/>
                </a:cubicBezTo>
                <a:cubicBezTo>
                  <a:pt x="856" y="260"/>
                  <a:pt x="856" y="260"/>
                  <a:pt x="856" y="260"/>
                </a:cubicBezTo>
                <a:cubicBezTo>
                  <a:pt x="859" y="259"/>
                  <a:pt x="859" y="259"/>
                  <a:pt x="859" y="259"/>
                </a:cubicBezTo>
                <a:cubicBezTo>
                  <a:pt x="859" y="257"/>
                  <a:pt x="859" y="257"/>
                  <a:pt x="859" y="257"/>
                </a:cubicBezTo>
                <a:cubicBezTo>
                  <a:pt x="857" y="257"/>
                  <a:pt x="857" y="257"/>
                  <a:pt x="857" y="257"/>
                </a:cubicBezTo>
                <a:cubicBezTo>
                  <a:pt x="852" y="254"/>
                  <a:pt x="852" y="254"/>
                  <a:pt x="852" y="254"/>
                </a:cubicBezTo>
                <a:cubicBezTo>
                  <a:pt x="849" y="253"/>
                  <a:pt x="849" y="253"/>
                  <a:pt x="849" y="253"/>
                </a:cubicBezTo>
                <a:cubicBezTo>
                  <a:pt x="846" y="252"/>
                  <a:pt x="846" y="252"/>
                  <a:pt x="846" y="252"/>
                </a:cubicBezTo>
                <a:cubicBezTo>
                  <a:pt x="844" y="251"/>
                  <a:pt x="844" y="251"/>
                  <a:pt x="844" y="251"/>
                </a:cubicBezTo>
                <a:cubicBezTo>
                  <a:pt x="843" y="252"/>
                  <a:pt x="843" y="252"/>
                  <a:pt x="843" y="252"/>
                </a:cubicBezTo>
                <a:cubicBezTo>
                  <a:pt x="842" y="252"/>
                  <a:pt x="842" y="252"/>
                  <a:pt x="842" y="252"/>
                </a:cubicBezTo>
                <a:cubicBezTo>
                  <a:pt x="840" y="254"/>
                  <a:pt x="840" y="254"/>
                  <a:pt x="840" y="254"/>
                </a:cubicBezTo>
                <a:cubicBezTo>
                  <a:pt x="840" y="255"/>
                  <a:pt x="840" y="255"/>
                  <a:pt x="840" y="255"/>
                </a:cubicBezTo>
                <a:cubicBezTo>
                  <a:pt x="839" y="255"/>
                  <a:pt x="839" y="255"/>
                  <a:pt x="839" y="255"/>
                </a:cubicBezTo>
                <a:cubicBezTo>
                  <a:pt x="838" y="254"/>
                  <a:pt x="838" y="254"/>
                  <a:pt x="838" y="254"/>
                </a:cubicBezTo>
                <a:cubicBezTo>
                  <a:pt x="837" y="255"/>
                  <a:pt x="837" y="255"/>
                  <a:pt x="837" y="255"/>
                </a:cubicBezTo>
                <a:cubicBezTo>
                  <a:pt x="837" y="258"/>
                  <a:pt x="837" y="258"/>
                  <a:pt x="837" y="258"/>
                </a:cubicBezTo>
                <a:cubicBezTo>
                  <a:pt x="835" y="261"/>
                  <a:pt x="835" y="261"/>
                  <a:pt x="835" y="261"/>
                </a:cubicBezTo>
                <a:cubicBezTo>
                  <a:pt x="835" y="265"/>
                  <a:pt x="835" y="265"/>
                  <a:pt x="835" y="265"/>
                </a:cubicBezTo>
                <a:cubicBezTo>
                  <a:pt x="837" y="267"/>
                  <a:pt x="837" y="267"/>
                  <a:pt x="837" y="267"/>
                </a:cubicBezTo>
                <a:cubicBezTo>
                  <a:pt x="838" y="267"/>
                  <a:pt x="838" y="267"/>
                  <a:pt x="838" y="267"/>
                </a:cubicBezTo>
                <a:cubicBezTo>
                  <a:pt x="838" y="268"/>
                  <a:pt x="838" y="268"/>
                  <a:pt x="838" y="268"/>
                </a:cubicBezTo>
                <a:cubicBezTo>
                  <a:pt x="839" y="268"/>
                  <a:pt x="839" y="268"/>
                  <a:pt x="839" y="268"/>
                </a:cubicBezTo>
                <a:cubicBezTo>
                  <a:pt x="839" y="270"/>
                  <a:pt x="839" y="270"/>
                  <a:pt x="839" y="270"/>
                </a:cubicBezTo>
                <a:cubicBezTo>
                  <a:pt x="838" y="271"/>
                  <a:pt x="838" y="271"/>
                  <a:pt x="838" y="271"/>
                </a:cubicBezTo>
                <a:cubicBezTo>
                  <a:pt x="837" y="271"/>
                  <a:pt x="837" y="271"/>
                  <a:pt x="837" y="271"/>
                </a:cubicBezTo>
                <a:cubicBezTo>
                  <a:pt x="836" y="274"/>
                  <a:pt x="836" y="274"/>
                  <a:pt x="836" y="274"/>
                </a:cubicBezTo>
                <a:cubicBezTo>
                  <a:pt x="834" y="277"/>
                  <a:pt x="834" y="277"/>
                  <a:pt x="834" y="277"/>
                </a:cubicBezTo>
                <a:cubicBezTo>
                  <a:pt x="829" y="281"/>
                  <a:pt x="829" y="281"/>
                  <a:pt x="829" y="281"/>
                </a:cubicBezTo>
                <a:cubicBezTo>
                  <a:pt x="829" y="282"/>
                  <a:pt x="829" y="282"/>
                  <a:pt x="829" y="282"/>
                </a:cubicBezTo>
                <a:cubicBezTo>
                  <a:pt x="830" y="283"/>
                  <a:pt x="830" y="283"/>
                  <a:pt x="830" y="283"/>
                </a:cubicBezTo>
                <a:cubicBezTo>
                  <a:pt x="833" y="283"/>
                  <a:pt x="833" y="283"/>
                  <a:pt x="833" y="283"/>
                </a:cubicBezTo>
                <a:cubicBezTo>
                  <a:pt x="835" y="283"/>
                  <a:pt x="835" y="283"/>
                  <a:pt x="835" y="283"/>
                </a:cubicBezTo>
                <a:cubicBezTo>
                  <a:pt x="833" y="284"/>
                  <a:pt x="833" y="284"/>
                  <a:pt x="833" y="284"/>
                </a:cubicBezTo>
                <a:cubicBezTo>
                  <a:pt x="832" y="287"/>
                  <a:pt x="832" y="287"/>
                  <a:pt x="832" y="287"/>
                </a:cubicBezTo>
                <a:cubicBezTo>
                  <a:pt x="832" y="288"/>
                  <a:pt x="832" y="288"/>
                  <a:pt x="832" y="288"/>
                </a:cubicBezTo>
                <a:cubicBezTo>
                  <a:pt x="834" y="288"/>
                  <a:pt x="834" y="288"/>
                  <a:pt x="834" y="288"/>
                </a:cubicBezTo>
                <a:cubicBezTo>
                  <a:pt x="833" y="289"/>
                  <a:pt x="833" y="289"/>
                  <a:pt x="833" y="289"/>
                </a:cubicBezTo>
                <a:cubicBezTo>
                  <a:pt x="831" y="290"/>
                  <a:pt x="831" y="290"/>
                  <a:pt x="831" y="290"/>
                </a:cubicBezTo>
                <a:cubicBezTo>
                  <a:pt x="832" y="292"/>
                  <a:pt x="832" y="292"/>
                  <a:pt x="832" y="292"/>
                </a:cubicBezTo>
                <a:cubicBezTo>
                  <a:pt x="833" y="293"/>
                  <a:pt x="833" y="293"/>
                  <a:pt x="833" y="293"/>
                </a:cubicBezTo>
                <a:cubicBezTo>
                  <a:pt x="831" y="295"/>
                  <a:pt x="831" y="295"/>
                  <a:pt x="831" y="295"/>
                </a:cubicBezTo>
                <a:cubicBezTo>
                  <a:pt x="831" y="296"/>
                  <a:pt x="831" y="296"/>
                  <a:pt x="831" y="296"/>
                </a:cubicBezTo>
                <a:cubicBezTo>
                  <a:pt x="834" y="296"/>
                  <a:pt x="834" y="296"/>
                  <a:pt x="834" y="296"/>
                </a:cubicBezTo>
                <a:cubicBezTo>
                  <a:pt x="834" y="297"/>
                  <a:pt x="834" y="297"/>
                  <a:pt x="834" y="297"/>
                </a:cubicBezTo>
                <a:cubicBezTo>
                  <a:pt x="832" y="301"/>
                  <a:pt x="832" y="301"/>
                  <a:pt x="832" y="301"/>
                </a:cubicBezTo>
                <a:cubicBezTo>
                  <a:pt x="830" y="302"/>
                  <a:pt x="830" y="302"/>
                  <a:pt x="830" y="302"/>
                </a:cubicBezTo>
                <a:cubicBezTo>
                  <a:pt x="830" y="304"/>
                  <a:pt x="830" y="304"/>
                  <a:pt x="830" y="304"/>
                </a:cubicBezTo>
                <a:cubicBezTo>
                  <a:pt x="831" y="305"/>
                  <a:pt x="831" y="305"/>
                  <a:pt x="831" y="305"/>
                </a:cubicBezTo>
                <a:cubicBezTo>
                  <a:pt x="829" y="305"/>
                  <a:pt x="829" y="305"/>
                  <a:pt x="829" y="305"/>
                </a:cubicBezTo>
                <a:cubicBezTo>
                  <a:pt x="828" y="302"/>
                  <a:pt x="828" y="302"/>
                  <a:pt x="828" y="302"/>
                </a:cubicBezTo>
                <a:cubicBezTo>
                  <a:pt x="827" y="302"/>
                  <a:pt x="827" y="302"/>
                  <a:pt x="827" y="302"/>
                </a:cubicBezTo>
                <a:cubicBezTo>
                  <a:pt x="825" y="305"/>
                  <a:pt x="825" y="305"/>
                  <a:pt x="825" y="305"/>
                </a:cubicBezTo>
                <a:cubicBezTo>
                  <a:pt x="825" y="306"/>
                  <a:pt x="825" y="306"/>
                  <a:pt x="825" y="306"/>
                </a:cubicBezTo>
                <a:cubicBezTo>
                  <a:pt x="826" y="306"/>
                  <a:pt x="826" y="306"/>
                  <a:pt x="826" y="306"/>
                </a:cubicBezTo>
                <a:cubicBezTo>
                  <a:pt x="826" y="308"/>
                  <a:pt x="826" y="308"/>
                  <a:pt x="826" y="308"/>
                </a:cubicBezTo>
                <a:cubicBezTo>
                  <a:pt x="824" y="309"/>
                  <a:pt x="824" y="309"/>
                  <a:pt x="824" y="309"/>
                </a:cubicBezTo>
                <a:cubicBezTo>
                  <a:pt x="823" y="309"/>
                  <a:pt x="823" y="309"/>
                  <a:pt x="823" y="309"/>
                </a:cubicBezTo>
                <a:cubicBezTo>
                  <a:pt x="817" y="315"/>
                  <a:pt x="817" y="315"/>
                  <a:pt x="817" y="315"/>
                </a:cubicBezTo>
                <a:cubicBezTo>
                  <a:pt x="816" y="316"/>
                  <a:pt x="816" y="316"/>
                  <a:pt x="816" y="316"/>
                </a:cubicBezTo>
                <a:cubicBezTo>
                  <a:pt x="814" y="320"/>
                  <a:pt x="814" y="320"/>
                  <a:pt x="814" y="320"/>
                </a:cubicBezTo>
                <a:cubicBezTo>
                  <a:pt x="815" y="321"/>
                  <a:pt x="815" y="321"/>
                  <a:pt x="815" y="321"/>
                </a:cubicBezTo>
                <a:cubicBezTo>
                  <a:pt x="817" y="322"/>
                  <a:pt x="817" y="322"/>
                  <a:pt x="817" y="322"/>
                </a:cubicBezTo>
                <a:cubicBezTo>
                  <a:pt x="818" y="324"/>
                  <a:pt x="818" y="324"/>
                  <a:pt x="818" y="324"/>
                </a:cubicBezTo>
                <a:cubicBezTo>
                  <a:pt x="820" y="326"/>
                  <a:pt x="820" y="326"/>
                  <a:pt x="820" y="326"/>
                </a:cubicBezTo>
                <a:cubicBezTo>
                  <a:pt x="823" y="330"/>
                  <a:pt x="823" y="330"/>
                  <a:pt x="823" y="330"/>
                </a:cubicBezTo>
                <a:cubicBezTo>
                  <a:pt x="823" y="336"/>
                  <a:pt x="823" y="336"/>
                  <a:pt x="823" y="336"/>
                </a:cubicBezTo>
                <a:cubicBezTo>
                  <a:pt x="823" y="342"/>
                  <a:pt x="823" y="342"/>
                  <a:pt x="823" y="342"/>
                </a:cubicBezTo>
                <a:cubicBezTo>
                  <a:pt x="825" y="345"/>
                  <a:pt x="825" y="345"/>
                  <a:pt x="825" y="345"/>
                </a:cubicBezTo>
                <a:cubicBezTo>
                  <a:pt x="824" y="347"/>
                  <a:pt x="824" y="347"/>
                  <a:pt x="824" y="347"/>
                </a:cubicBezTo>
                <a:cubicBezTo>
                  <a:pt x="824" y="351"/>
                  <a:pt x="824" y="351"/>
                  <a:pt x="824" y="351"/>
                </a:cubicBezTo>
                <a:cubicBezTo>
                  <a:pt x="824" y="352"/>
                  <a:pt x="824" y="352"/>
                  <a:pt x="824" y="352"/>
                </a:cubicBezTo>
                <a:cubicBezTo>
                  <a:pt x="822" y="357"/>
                  <a:pt x="822" y="357"/>
                  <a:pt x="822" y="357"/>
                </a:cubicBezTo>
                <a:cubicBezTo>
                  <a:pt x="821" y="359"/>
                  <a:pt x="821" y="359"/>
                  <a:pt x="821" y="359"/>
                </a:cubicBezTo>
                <a:cubicBezTo>
                  <a:pt x="822" y="359"/>
                  <a:pt x="822" y="359"/>
                  <a:pt x="822" y="359"/>
                </a:cubicBezTo>
                <a:cubicBezTo>
                  <a:pt x="823" y="357"/>
                  <a:pt x="823" y="357"/>
                  <a:pt x="823" y="357"/>
                </a:cubicBezTo>
                <a:cubicBezTo>
                  <a:pt x="824" y="356"/>
                  <a:pt x="824" y="356"/>
                  <a:pt x="824" y="356"/>
                </a:cubicBezTo>
                <a:cubicBezTo>
                  <a:pt x="824" y="358"/>
                  <a:pt x="824" y="358"/>
                  <a:pt x="824" y="358"/>
                </a:cubicBezTo>
                <a:cubicBezTo>
                  <a:pt x="826" y="361"/>
                  <a:pt x="826" y="361"/>
                  <a:pt x="826" y="361"/>
                </a:cubicBezTo>
                <a:cubicBezTo>
                  <a:pt x="824" y="362"/>
                  <a:pt x="824" y="362"/>
                  <a:pt x="824" y="362"/>
                </a:cubicBezTo>
                <a:cubicBezTo>
                  <a:pt x="822" y="363"/>
                  <a:pt x="822" y="363"/>
                  <a:pt x="822" y="363"/>
                </a:cubicBezTo>
                <a:cubicBezTo>
                  <a:pt x="821" y="362"/>
                  <a:pt x="821" y="362"/>
                  <a:pt x="821" y="362"/>
                </a:cubicBezTo>
                <a:cubicBezTo>
                  <a:pt x="820" y="361"/>
                  <a:pt x="820" y="361"/>
                  <a:pt x="820" y="361"/>
                </a:cubicBezTo>
                <a:cubicBezTo>
                  <a:pt x="817" y="366"/>
                  <a:pt x="817" y="366"/>
                  <a:pt x="817" y="366"/>
                </a:cubicBezTo>
                <a:cubicBezTo>
                  <a:pt x="815" y="367"/>
                  <a:pt x="815" y="367"/>
                  <a:pt x="815" y="367"/>
                </a:cubicBezTo>
                <a:cubicBezTo>
                  <a:pt x="815" y="369"/>
                  <a:pt x="815" y="369"/>
                  <a:pt x="815" y="369"/>
                </a:cubicBezTo>
                <a:cubicBezTo>
                  <a:pt x="810" y="371"/>
                  <a:pt x="810" y="371"/>
                  <a:pt x="810" y="371"/>
                </a:cubicBezTo>
                <a:cubicBezTo>
                  <a:pt x="809" y="372"/>
                  <a:pt x="809" y="372"/>
                  <a:pt x="809" y="372"/>
                </a:cubicBezTo>
                <a:cubicBezTo>
                  <a:pt x="808" y="373"/>
                  <a:pt x="808" y="373"/>
                  <a:pt x="808" y="373"/>
                </a:cubicBezTo>
                <a:cubicBezTo>
                  <a:pt x="802" y="375"/>
                  <a:pt x="802" y="375"/>
                  <a:pt x="802" y="375"/>
                </a:cubicBezTo>
                <a:cubicBezTo>
                  <a:pt x="798" y="377"/>
                  <a:pt x="798" y="377"/>
                  <a:pt x="798" y="377"/>
                </a:cubicBezTo>
                <a:cubicBezTo>
                  <a:pt x="797" y="378"/>
                  <a:pt x="797" y="378"/>
                  <a:pt x="797" y="378"/>
                </a:cubicBezTo>
                <a:cubicBezTo>
                  <a:pt x="795" y="378"/>
                  <a:pt x="795" y="378"/>
                  <a:pt x="795" y="378"/>
                </a:cubicBezTo>
                <a:cubicBezTo>
                  <a:pt x="793" y="379"/>
                  <a:pt x="793" y="379"/>
                  <a:pt x="793" y="379"/>
                </a:cubicBezTo>
                <a:cubicBezTo>
                  <a:pt x="789" y="380"/>
                  <a:pt x="789" y="380"/>
                  <a:pt x="789" y="380"/>
                </a:cubicBezTo>
                <a:cubicBezTo>
                  <a:pt x="786" y="381"/>
                  <a:pt x="786" y="381"/>
                  <a:pt x="786" y="381"/>
                </a:cubicBezTo>
                <a:cubicBezTo>
                  <a:pt x="787" y="382"/>
                  <a:pt x="787" y="382"/>
                  <a:pt x="787" y="382"/>
                </a:cubicBezTo>
                <a:cubicBezTo>
                  <a:pt x="787" y="384"/>
                  <a:pt x="787" y="384"/>
                  <a:pt x="787" y="384"/>
                </a:cubicBezTo>
                <a:cubicBezTo>
                  <a:pt x="788" y="386"/>
                  <a:pt x="788" y="386"/>
                  <a:pt x="788" y="386"/>
                </a:cubicBezTo>
                <a:cubicBezTo>
                  <a:pt x="788" y="388"/>
                  <a:pt x="788" y="388"/>
                  <a:pt x="788" y="388"/>
                </a:cubicBezTo>
                <a:cubicBezTo>
                  <a:pt x="789" y="389"/>
                  <a:pt x="789" y="389"/>
                  <a:pt x="789" y="389"/>
                </a:cubicBezTo>
                <a:cubicBezTo>
                  <a:pt x="788" y="390"/>
                  <a:pt x="788" y="390"/>
                  <a:pt x="788" y="390"/>
                </a:cubicBezTo>
                <a:cubicBezTo>
                  <a:pt x="788" y="391"/>
                  <a:pt x="788" y="391"/>
                  <a:pt x="788" y="391"/>
                </a:cubicBezTo>
                <a:cubicBezTo>
                  <a:pt x="789" y="391"/>
                  <a:pt x="789" y="391"/>
                  <a:pt x="789" y="391"/>
                </a:cubicBezTo>
                <a:cubicBezTo>
                  <a:pt x="788" y="392"/>
                  <a:pt x="788" y="392"/>
                  <a:pt x="788" y="392"/>
                </a:cubicBezTo>
                <a:cubicBezTo>
                  <a:pt x="789" y="394"/>
                  <a:pt x="789" y="394"/>
                  <a:pt x="789" y="394"/>
                </a:cubicBezTo>
                <a:cubicBezTo>
                  <a:pt x="788" y="395"/>
                  <a:pt x="788" y="395"/>
                  <a:pt x="788" y="395"/>
                </a:cubicBezTo>
                <a:cubicBezTo>
                  <a:pt x="788" y="397"/>
                  <a:pt x="788" y="397"/>
                  <a:pt x="788" y="397"/>
                </a:cubicBezTo>
                <a:cubicBezTo>
                  <a:pt x="787" y="398"/>
                  <a:pt x="787" y="398"/>
                  <a:pt x="787" y="398"/>
                </a:cubicBezTo>
                <a:cubicBezTo>
                  <a:pt x="787" y="401"/>
                  <a:pt x="787" y="401"/>
                  <a:pt x="787" y="401"/>
                </a:cubicBezTo>
                <a:cubicBezTo>
                  <a:pt x="787" y="403"/>
                  <a:pt x="787" y="403"/>
                  <a:pt x="787" y="403"/>
                </a:cubicBezTo>
                <a:cubicBezTo>
                  <a:pt x="786" y="408"/>
                  <a:pt x="786" y="408"/>
                  <a:pt x="786" y="408"/>
                </a:cubicBezTo>
                <a:cubicBezTo>
                  <a:pt x="786" y="409"/>
                  <a:pt x="786" y="409"/>
                  <a:pt x="786" y="409"/>
                </a:cubicBezTo>
                <a:cubicBezTo>
                  <a:pt x="787" y="410"/>
                  <a:pt x="787" y="410"/>
                  <a:pt x="787" y="410"/>
                </a:cubicBezTo>
                <a:cubicBezTo>
                  <a:pt x="787" y="411"/>
                  <a:pt x="787" y="411"/>
                  <a:pt x="787" y="411"/>
                </a:cubicBezTo>
                <a:cubicBezTo>
                  <a:pt x="788" y="412"/>
                  <a:pt x="788" y="412"/>
                  <a:pt x="788" y="412"/>
                </a:cubicBezTo>
                <a:cubicBezTo>
                  <a:pt x="786" y="414"/>
                  <a:pt x="786" y="414"/>
                  <a:pt x="786" y="414"/>
                </a:cubicBezTo>
                <a:cubicBezTo>
                  <a:pt x="786" y="416"/>
                  <a:pt x="786" y="416"/>
                  <a:pt x="786" y="416"/>
                </a:cubicBezTo>
                <a:cubicBezTo>
                  <a:pt x="787" y="417"/>
                  <a:pt x="787" y="417"/>
                  <a:pt x="787" y="417"/>
                </a:cubicBezTo>
                <a:cubicBezTo>
                  <a:pt x="787" y="420"/>
                  <a:pt x="787" y="420"/>
                  <a:pt x="787" y="420"/>
                </a:cubicBezTo>
                <a:cubicBezTo>
                  <a:pt x="788" y="421"/>
                  <a:pt x="788" y="421"/>
                  <a:pt x="788" y="421"/>
                </a:cubicBezTo>
                <a:cubicBezTo>
                  <a:pt x="786" y="423"/>
                  <a:pt x="786" y="423"/>
                  <a:pt x="786" y="423"/>
                </a:cubicBezTo>
                <a:cubicBezTo>
                  <a:pt x="785" y="426"/>
                  <a:pt x="785" y="426"/>
                  <a:pt x="785" y="426"/>
                </a:cubicBezTo>
                <a:cubicBezTo>
                  <a:pt x="784" y="426"/>
                  <a:pt x="784" y="426"/>
                  <a:pt x="784" y="426"/>
                </a:cubicBezTo>
                <a:cubicBezTo>
                  <a:pt x="783" y="426"/>
                  <a:pt x="783" y="426"/>
                  <a:pt x="783" y="426"/>
                </a:cubicBezTo>
                <a:cubicBezTo>
                  <a:pt x="783" y="428"/>
                  <a:pt x="783" y="428"/>
                  <a:pt x="783" y="428"/>
                </a:cubicBezTo>
                <a:cubicBezTo>
                  <a:pt x="784" y="429"/>
                  <a:pt x="784" y="429"/>
                  <a:pt x="784" y="429"/>
                </a:cubicBezTo>
                <a:cubicBezTo>
                  <a:pt x="783" y="431"/>
                  <a:pt x="783" y="431"/>
                  <a:pt x="783" y="431"/>
                </a:cubicBezTo>
                <a:cubicBezTo>
                  <a:pt x="782" y="434"/>
                  <a:pt x="782" y="434"/>
                  <a:pt x="782" y="434"/>
                </a:cubicBezTo>
                <a:cubicBezTo>
                  <a:pt x="783" y="436"/>
                  <a:pt x="783" y="436"/>
                  <a:pt x="783" y="436"/>
                </a:cubicBezTo>
                <a:cubicBezTo>
                  <a:pt x="785" y="438"/>
                  <a:pt x="785" y="438"/>
                  <a:pt x="785" y="438"/>
                </a:cubicBezTo>
                <a:cubicBezTo>
                  <a:pt x="787" y="439"/>
                  <a:pt x="787" y="439"/>
                  <a:pt x="787" y="439"/>
                </a:cubicBezTo>
                <a:cubicBezTo>
                  <a:pt x="783" y="439"/>
                  <a:pt x="783" y="439"/>
                  <a:pt x="783" y="439"/>
                </a:cubicBezTo>
                <a:cubicBezTo>
                  <a:pt x="781" y="437"/>
                  <a:pt x="781" y="437"/>
                  <a:pt x="781" y="437"/>
                </a:cubicBezTo>
                <a:cubicBezTo>
                  <a:pt x="781" y="434"/>
                  <a:pt x="781" y="434"/>
                  <a:pt x="781" y="434"/>
                </a:cubicBezTo>
                <a:cubicBezTo>
                  <a:pt x="781" y="431"/>
                  <a:pt x="781" y="431"/>
                  <a:pt x="781" y="431"/>
                </a:cubicBezTo>
                <a:cubicBezTo>
                  <a:pt x="779" y="430"/>
                  <a:pt x="779" y="430"/>
                  <a:pt x="779" y="430"/>
                </a:cubicBezTo>
                <a:cubicBezTo>
                  <a:pt x="779" y="429"/>
                  <a:pt x="779" y="429"/>
                  <a:pt x="779" y="429"/>
                </a:cubicBezTo>
                <a:cubicBezTo>
                  <a:pt x="779" y="428"/>
                  <a:pt x="779" y="428"/>
                  <a:pt x="779" y="428"/>
                </a:cubicBezTo>
                <a:cubicBezTo>
                  <a:pt x="779" y="428"/>
                  <a:pt x="779" y="428"/>
                  <a:pt x="779" y="428"/>
                </a:cubicBezTo>
                <a:cubicBezTo>
                  <a:pt x="775" y="432"/>
                  <a:pt x="775" y="432"/>
                  <a:pt x="775" y="432"/>
                </a:cubicBezTo>
                <a:cubicBezTo>
                  <a:pt x="775" y="434"/>
                  <a:pt x="775" y="434"/>
                  <a:pt x="775" y="434"/>
                </a:cubicBezTo>
                <a:cubicBezTo>
                  <a:pt x="775" y="435"/>
                  <a:pt x="775" y="435"/>
                  <a:pt x="775" y="435"/>
                </a:cubicBezTo>
                <a:cubicBezTo>
                  <a:pt x="773" y="435"/>
                  <a:pt x="773" y="435"/>
                  <a:pt x="773" y="435"/>
                </a:cubicBezTo>
                <a:cubicBezTo>
                  <a:pt x="771" y="433"/>
                  <a:pt x="771" y="433"/>
                  <a:pt x="771" y="433"/>
                </a:cubicBezTo>
                <a:cubicBezTo>
                  <a:pt x="769" y="433"/>
                  <a:pt x="769" y="433"/>
                  <a:pt x="769" y="433"/>
                </a:cubicBezTo>
                <a:cubicBezTo>
                  <a:pt x="766" y="434"/>
                  <a:pt x="766" y="434"/>
                  <a:pt x="766" y="434"/>
                </a:cubicBezTo>
                <a:cubicBezTo>
                  <a:pt x="763" y="436"/>
                  <a:pt x="763" y="436"/>
                  <a:pt x="763" y="436"/>
                </a:cubicBezTo>
                <a:cubicBezTo>
                  <a:pt x="767" y="432"/>
                  <a:pt x="767" y="432"/>
                  <a:pt x="767" y="432"/>
                </a:cubicBezTo>
                <a:cubicBezTo>
                  <a:pt x="768" y="430"/>
                  <a:pt x="768" y="430"/>
                  <a:pt x="768" y="430"/>
                </a:cubicBezTo>
                <a:cubicBezTo>
                  <a:pt x="767" y="428"/>
                  <a:pt x="767" y="428"/>
                  <a:pt x="767" y="428"/>
                </a:cubicBezTo>
                <a:cubicBezTo>
                  <a:pt x="767" y="425"/>
                  <a:pt x="767" y="425"/>
                  <a:pt x="767" y="425"/>
                </a:cubicBezTo>
                <a:cubicBezTo>
                  <a:pt x="766" y="423"/>
                  <a:pt x="766" y="423"/>
                  <a:pt x="766" y="423"/>
                </a:cubicBezTo>
                <a:cubicBezTo>
                  <a:pt x="765" y="422"/>
                  <a:pt x="765" y="422"/>
                  <a:pt x="765" y="422"/>
                </a:cubicBezTo>
                <a:cubicBezTo>
                  <a:pt x="765" y="422"/>
                  <a:pt x="765" y="422"/>
                  <a:pt x="765" y="422"/>
                </a:cubicBezTo>
                <a:cubicBezTo>
                  <a:pt x="763" y="421"/>
                  <a:pt x="763" y="421"/>
                  <a:pt x="763" y="421"/>
                </a:cubicBezTo>
                <a:cubicBezTo>
                  <a:pt x="761" y="420"/>
                  <a:pt x="761" y="420"/>
                  <a:pt x="761" y="420"/>
                </a:cubicBezTo>
                <a:cubicBezTo>
                  <a:pt x="761" y="419"/>
                  <a:pt x="761" y="419"/>
                  <a:pt x="761" y="419"/>
                </a:cubicBezTo>
                <a:cubicBezTo>
                  <a:pt x="760" y="418"/>
                  <a:pt x="760" y="418"/>
                  <a:pt x="760" y="418"/>
                </a:cubicBezTo>
                <a:cubicBezTo>
                  <a:pt x="761" y="416"/>
                  <a:pt x="761" y="416"/>
                  <a:pt x="761" y="416"/>
                </a:cubicBezTo>
                <a:cubicBezTo>
                  <a:pt x="760" y="414"/>
                  <a:pt x="760" y="414"/>
                  <a:pt x="760" y="414"/>
                </a:cubicBezTo>
                <a:cubicBezTo>
                  <a:pt x="758" y="413"/>
                  <a:pt x="758" y="413"/>
                  <a:pt x="758" y="413"/>
                </a:cubicBezTo>
                <a:cubicBezTo>
                  <a:pt x="758" y="411"/>
                  <a:pt x="758" y="411"/>
                  <a:pt x="758" y="411"/>
                </a:cubicBezTo>
                <a:cubicBezTo>
                  <a:pt x="756" y="409"/>
                  <a:pt x="756" y="409"/>
                  <a:pt x="756" y="409"/>
                </a:cubicBezTo>
                <a:cubicBezTo>
                  <a:pt x="755" y="408"/>
                  <a:pt x="755" y="408"/>
                  <a:pt x="755" y="408"/>
                </a:cubicBezTo>
                <a:cubicBezTo>
                  <a:pt x="756" y="404"/>
                  <a:pt x="756" y="404"/>
                  <a:pt x="756" y="404"/>
                </a:cubicBezTo>
                <a:cubicBezTo>
                  <a:pt x="758" y="402"/>
                  <a:pt x="758" y="402"/>
                  <a:pt x="758" y="402"/>
                </a:cubicBezTo>
                <a:cubicBezTo>
                  <a:pt x="759" y="399"/>
                  <a:pt x="759" y="399"/>
                  <a:pt x="759" y="399"/>
                </a:cubicBezTo>
                <a:cubicBezTo>
                  <a:pt x="759" y="398"/>
                  <a:pt x="759" y="398"/>
                  <a:pt x="759" y="398"/>
                </a:cubicBezTo>
                <a:cubicBezTo>
                  <a:pt x="762" y="394"/>
                  <a:pt x="762" y="394"/>
                  <a:pt x="762" y="394"/>
                </a:cubicBezTo>
                <a:cubicBezTo>
                  <a:pt x="762" y="389"/>
                  <a:pt x="762" y="389"/>
                  <a:pt x="762" y="389"/>
                </a:cubicBezTo>
                <a:cubicBezTo>
                  <a:pt x="761" y="389"/>
                  <a:pt x="761" y="389"/>
                  <a:pt x="761" y="389"/>
                </a:cubicBezTo>
                <a:cubicBezTo>
                  <a:pt x="761" y="386"/>
                  <a:pt x="761" y="386"/>
                  <a:pt x="761" y="386"/>
                </a:cubicBezTo>
                <a:cubicBezTo>
                  <a:pt x="762" y="384"/>
                  <a:pt x="762" y="384"/>
                  <a:pt x="762" y="384"/>
                </a:cubicBezTo>
                <a:cubicBezTo>
                  <a:pt x="763" y="382"/>
                  <a:pt x="763" y="382"/>
                  <a:pt x="763" y="382"/>
                </a:cubicBezTo>
                <a:cubicBezTo>
                  <a:pt x="764" y="380"/>
                  <a:pt x="764" y="380"/>
                  <a:pt x="764" y="380"/>
                </a:cubicBezTo>
                <a:cubicBezTo>
                  <a:pt x="766" y="375"/>
                  <a:pt x="766" y="375"/>
                  <a:pt x="766" y="375"/>
                </a:cubicBezTo>
                <a:cubicBezTo>
                  <a:pt x="766" y="372"/>
                  <a:pt x="766" y="372"/>
                  <a:pt x="766" y="372"/>
                </a:cubicBezTo>
                <a:cubicBezTo>
                  <a:pt x="765" y="372"/>
                  <a:pt x="765" y="372"/>
                  <a:pt x="765" y="372"/>
                </a:cubicBezTo>
                <a:cubicBezTo>
                  <a:pt x="764" y="372"/>
                  <a:pt x="764" y="372"/>
                  <a:pt x="764" y="372"/>
                </a:cubicBezTo>
                <a:cubicBezTo>
                  <a:pt x="764" y="372"/>
                  <a:pt x="764" y="372"/>
                  <a:pt x="764" y="372"/>
                </a:cubicBezTo>
                <a:cubicBezTo>
                  <a:pt x="763" y="372"/>
                  <a:pt x="763" y="372"/>
                  <a:pt x="763" y="372"/>
                </a:cubicBezTo>
                <a:cubicBezTo>
                  <a:pt x="760" y="373"/>
                  <a:pt x="760" y="373"/>
                  <a:pt x="760" y="373"/>
                </a:cubicBezTo>
                <a:cubicBezTo>
                  <a:pt x="757" y="372"/>
                  <a:pt x="757" y="372"/>
                  <a:pt x="757" y="372"/>
                </a:cubicBezTo>
                <a:cubicBezTo>
                  <a:pt x="754" y="371"/>
                  <a:pt x="754" y="371"/>
                  <a:pt x="754" y="371"/>
                </a:cubicBezTo>
                <a:cubicBezTo>
                  <a:pt x="753" y="371"/>
                  <a:pt x="753" y="371"/>
                  <a:pt x="753" y="371"/>
                </a:cubicBezTo>
                <a:cubicBezTo>
                  <a:pt x="752" y="370"/>
                  <a:pt x="752" y="370"/>
                  <a:pt x="752" y="370"/>
                </a:cubicBezTo>
                <a:cubicBezTo>
                  <a:pt x="748" y="370"/>
                  <a:pt x="748" y="370"/>
                  <a:pt x="748" y="370"/>
                </a:cubicBezTo>
                <a:cubicBezTo>
                  <a:pt x="745" y="370"/>
                  <a:pt x="745" y="370"/>
                  <a:pt x="745" y="370"/>
                </a:cubicBezTo>
                <a:cubicBezTo>
                  <a:pt x="744" y="370"/>
                  <a:pt x="744" y="370"/>
                  <a:pt x="744" y="370"/>
                </a:cubicBezTo>
                <a:cubicBezTo>
                  <a:pt x="741" y="370"/>
                  <a:pt x="741" y="370"/>
                  <a:pt x="741" y="370"/>
                </a:cubicBezTo>
                <a:cubicBezTo>
                  <a:pt x="741" y="369"/>
                  <a:pt x="741" y="369"/>
                  <a:pt x="741" y="369"/>
                </a:cubicBezTo>
                <a:cubicBezTo>
                  <a:pt x="741" y="368"/>
                  <a:pt x="741" y="368"/>
                  <a:pt x="741" y="368"/>
                </a:cubicBezTo>
                <a:cubicBezTo>
                  <a:pt x="738" y="366"/>
                  <a:pt x="738" y="366"/>
                  <a:pt x="738" y="366"/>
                </a:cubicBezTo>
                <a:cubicBezTo>
                  <a:pt x="738" y="364"/>
                  <a:pt x="738" y="364"/>
                  <a:pt x="738" y="364"/>
                </a:cubicBezTo>
                <a:cubicBezTo>
                  <a:pt x="735" y="361"/>
                  <a:pt x="735" y="361"/>
                  <a:pt x="735" y="361"/>
                </a:cubicBezTo>
                <a:cubicBezTo>
                  <a:pt x="733" y="361"/>
                  <a:pt x="733" y="361"/>
                  <a:pt x="733" y="361"/>
                </a:cubicBezTo>
                <a:cubicBezTo>
                  <a:pt x="730" y="359"/>
                  <a:pt x="730" y="359"/>
                  <a:pt x="730" y="359"/>
                </a:cubicBezTo>
                <a:cubicBezTo>
                  <a:pt x="729" y="358"/>
                  <a:pt x="729" y="358"/>
                  <a:pt x="729" y="358"/>
                </a:cubicBezTo>
                <a:cubicBezTo>
                  <a:pt x="724" y="356"/>
                  <a:pt x="724" y="356"/>
                  <a:pt x="724" y="356"/>
                </a:cubicBezTo>
                <a:cubicBezTo>
                  <a:pt x="723" y="354"/>
                  <a:pt x="723" y="354"/>
                  <a:pt x="723" y="354"/>
                </a:cubicBezTo>
                <a:cubicBezTo>
                  <a:pt x="722" y="355"/>
                  <a:pt x="722" y="355"/>
                  <a:pt x="722" y="355"/>
                </a:cubicBezTo>
                <a:cubicBezTo>
                  <a:pt x="722" y="354"/>
                  <a:pt x="722" y="354"/>
                  <a:pt x="722" y="354"/>
                </a:cubicBezTo>
                <a:cubicBezTo>
                  <a:pt x="721" y="351"/>
                  <a:pt x="721" y="351"/>
                  <a:pt x="721" y="351"/>
                </a:cubicBezTo>
                <a:cubicBezTo>
                  <a:pt x="719" y="349"/>
                  <a:pt x="719" y="349"/>
                  <a:pt x="719" y="349"/>
                </a:cubicBezTo>
                <a:cubicBezTo>
                  <a:pt x="719" y="347"/>
                  <a:pt x="719" y="347"/>
                  <a:pt x="719" y="347"/>
                </a:cubicBezTo>
                <a:cubicBezTo>
                  <a:pt x="718" y="346"/>
                  <a:pt x="718" y="346"/>
                  <a:pt x="718" y="346"/>
                </a:cubicBezTo>
                <a:cubicBezTo>
                  <a:pt x="716" y="343"/>
                  <a:pt x="716" y="343"/>
                  <a:pt x="716" y="343"/>
                </a:cubicBezTo>
                <a:cubicBezTo>
                  <a:pt x="715" y="343"/>
                  <a:pt x="715" y="343"/>
                  <a:pt x="715" y="343"/>
                </a:cubicBezTo>
                <a:cubicBezTo>
                  <a:pt x="711" y="339"/>
                  <a:pt x="711" y="339"/>
                  <a:pt x="711" y="339"/>
                </a:cubicBezTo>
                <a:cubicBezTo>
                  <a:pt x="709" y="339"/>
                  <a:pt x="709" y="339"/>
                  <a:pt x="709" y="339"/>
                </a:cubicBezTo>
                <a:cubicBezTo>
                  <a:pt x="708" y="338"/>
                  <a:pt x="708" y="338"/>
                  <a:pt x="708" y="338"/>
                </a:cubicBezTo>
                <a:cubicBezTo>
                  <a:pt x="704" y="337"/>
                  <a:pt x="704" y="337"/>
                  <a:pt x="704" y="337"/>
                </a:cubicBezTo>
                <a:cubicBezTo>
                  <a:pt x="701" y="334"/>
                  <a:pt x="701" y="334"/>
                  <a:pt x="701" y="334"/>
                </a:cubicBezTo>
                <a:cubicBezTo>
                  <a:pt x="696" y="331"/>
                  <a:pt x="696" y="331"/>
                  <a:pt x="696" y="331"/>
                </a:cubicBezTo>
                <a:cubicBezTo>
                  <a:pt x="693" y="331"/>
                  <a:pt x="693" y="331"/>
                  <a:pt x="693" y="331"/>
                </a:cubicBezTo>
                <a:cubicBezTo>
                  <a:pt x="685" y="334"/>
                  <a:pt x="685" y="334"/>
                  <a:pt x="685" y="334"/>
                </a:cubicBezTo>
                <a:cubicBezTo>
                  <a:pt x="678" y="336"/>
                  <a:pt x="678" y="336"/>
                  <a:pt x="678" y="336"/>
                </a:cubicBezTo>
                <a:cubicBezTo>
                  <a:pt x="675" y="336"/>
                  <a:pt x="675" y="336"/>
                  <a:pt x="675" y="336"/>
                </a:cubicBezTo>
                <a:cubicBezTo>
                  <a:pt x="673" y="335"/>
                  <a:pt x="673" y="335"/>
                  <a:pt x="673" y="335"/>
                </a:cubicBezTo>
                <a:cubicBezTo>
                  <a:pt x="675" y="335"/>
                  <a:pt x="675" y="335"/>
                  <a:pt x="675" y="335"/>
                </a:cubicBezTo>
                <a:cubicBezTo>
                  <a:pt x="678" y="334"/>
                  <a:pt x="678" y="334"/>
                  <a:pt x="678" y="334"/>
                </a:cubicBezTo>
                <a:cubicBezTo>
                  <a:pt x="684" y="328"/>
                  <a:pt x="684" y="328"/>
                  <a:pt x="684" y="328"/>
                </a:cubicBezTo>
                <a:cubicBezTo>
                  <a:pt x="685" y="326"/>
                  <a:pt x="685" y="326"/>
                  <a:pt x="685" y="326"/>
                </a:cubicBezTo>
                <a:cubicBezTo>
                  <a:pt x="684" y="322"/>
                  <a:pt x="684" y="322"/>
                  <a:pt x="684" y="322"/>
                </a:cubicBezTo>
                <a:cubicBezTo>
                  <a:pt x="683" y="321"/>
                  <a:pt x="683" y="321"/>
                  <a:pt x="683" y="321"/>
                </a:cubicBezTo>
                <a:cubicBezTo>
                  <a:pt x="685" y="317"/>
                  <a:pt x="685" y="317"/>
                  <a:pt x="685" y="317"/>
                </a:cubicBezTo>
                <a:cubicBezTo>
                  <a:pt x="685" y="313"/>
                  <a:pt x="685" y="313"/>
                  <a:pt x="685" y="313"/>
                </a:cubicBezTo>
                <a:cubicBezTo>
                  <a:pt x="684" y="310"/>
                  <a:pt x="684" y="310"/>
                  <a:pt x="684" y="310"/>
                </a:cubicBezTo>
                <a:cubicBezTo>
                  <a:pt x="684" y="308"/>
                  <a:pt x="684" y="308"/>
                  <a:pt x="684" y="308"/>
                </a:cubicBezTo>
                <a:cubicBezTo>
                  <a:pt x="684" y="305"/>
                  <a:pt x="684" y="305"/>
                  <a:pt x="684" y="305"/>
                </a:cubicBezTo>
                <a:cubicBezTo>
                  <a:pt x="684" y="303"/>
                  <a:pt x="684" y="303"/>
                  <a:pt x="684" y="303"/>
                </a:cubicBezTo>
                <a:cubicBezTo>
                  <a:pt x="683" y="303"/>
                  <a:pt x="683" y="303"/>
                  <a:pt x="683" y="303"/>
                </a:cubicBezTo>
                <a:cubicBezTo>
                  <a:pt x="677" y="303"/>
                  <a:pt x="677" y="303"/>
                  <a:pt x="677" y="303"/>
                </a:cubicBezTo>
                <a:cubicBezTo>
                  <a:pt x="674" y="308"/>
                  <a:pt x="674" y="308"/>
                  <a:pt x="674" y="308"/>
                </a:cubicBezTo>
                <a:cubicBezTo>
                  <a:pt x="671" y="312"/>
                  <a:pt x="671" y="312"/>
                  <a:pt x="671" y="312"/>
                </a:cubicBezTo>
                <a:cubicBezTo>
                  <a:pt x="666" y="313"/>
                  <a:pt x="666" y="313"/>
                  <a:pt x="666" y="313"/>
                </a:cubicBezTo>
                <a:cubicBezTo>
                  <a:pt x="663" y="315"/>
                  <a:pt x="663" y="315"/>
                  <a:pt x="663" y="315"/>
                </a:cubicBezTo>
                <a:cubicBezTo>
                  <a:pt x="664" y="313"/>
                  <a:pt x="664" y="313"/>
                  <a:pt x="664" y="313"/>
                </a:cubicBezTo>
                <a:cubicBezTo>
                  <a:pt x="670" y="312"/>
                  <a:pt x="670" y="312"/>
                  <a:pt x="670" y="312"/>
                </a:cubicBezTo>
                <a:cubicBezTo>
                  <a:pt x="672" y="309"/>
                  <a:pt x="672" y="309"/>
                  <a:pt x="672" y="309"/>
                </a:cubicBezTo>
                <a:cubicBezTo>
                  <a:pt x="674" y="304"/>
                  <a:pt x="674" y="304"/>
                  <a:pt x="674" y="304"/>
                </a:cubicBezTo>
                <a:cubicBezTo>
                  <a:pt x="673" y="304"/>
                  <a:pt x="673" y="304"/>
                  <a:pt x="673" y="304"/>
                </a:cubicBezTo>
                <a:cubicBezTo>
                  <a:pt x="673" y="301"/>
                  <a:pt x="673" y="301"/>
                  <a:pt x="673" y="301"/>
                </a:cubicBezTo>
                <a:cubicBezTo>
                  <a:pt x="672" y="300"/>
                  <a:pt x="672" y="300"/>
                  <a:pt x="672" y="300"/>
                </a:cubicBezTo>
                <a:cubicBezTo>
                  <a:pt x="673" y="298"/>
                  <a:pt x="673" y="298"/>
                  <a:pt x="673" y="298"/>
                </a:cubicBezTo>
                <a:cubicBezTo>
                  <a:pt x="672" y="297"/>
                  <a:pt x="672" y="297"/>
                  <a:pt x="672" y="297"/>
                </a:cubicBezTo>
                <a:cubicBezTo>
                  <a:pt x="670" y="296"/>
                  <a:pt x="670" y="296"/>
                  <a:pt x="670" y="296"/>
                </a:cubicBezTo>
                <a:cubicBezTo>
                  <a:pt x="671" y="295"/>
                  <a:pt x="671" y="295"/>
                  <a:pt x="671" y="295"/>
                </a:cubicBezTo>
                <a:cubicBezTo>
                  <a:pt x="673" y="295"/>
                  <a:pt x="673" y="295"/>
                  <a:pt x="673" y="295"/>
                </a:cubicBezTo>
                <a:cubicBezTo>
                  <a:pt x="674" y="293"/>
                  <a:pt x="674" y="293"/>
                  <a:pt x="674" y="293"/>
                </a:cubicBezTo>
                <a:cubicBezTo>
                  <a:pt x="676" y="290"/>
                  <a:pt x="676" y="290"/>
                  <a:pt x="676" y="290"/>
                </a:cubicBezTo>
                <a:cubicBezTo>
                  <a:pt x="676" y="287"/>
                  <a:pt x="676" y="287"/>
                  <a:pt x="676" y="287"/>
                </a:cubicBezTo>
                <a:cubicBezTo>
                  <a:pt x="675" y="286"/>
                  <a:pt x="675" y="286"/>
                  <a:pt x="675" y="286"/>
                </a:cubicBezTo>
                <a:cubicBezTo>
                  <a:pt x="676" y="282"/>
                  <a:pt x="676" y="282"/>
                  <a:pt x="676" y="282"/>
                </a:cubicBezTo>
                <a:cubicBezTo>
                  <a:pt x="678" y="281"/>
                  <a:pt x="678" y="281"/>
                  <a:pt x="678" y="281"/>
                </a:cubicBezTo>
                <a:cubicBezTo>
                  <a:pt x="679" y="279"/>
                  <a:pt x="679" y="279"/>
                  <a:pt x="679" y="279"/>
                </a:cubicBezTo>
                <a:cubicBezTo>
                  <a:pt x="680" y="277"/>
                  <a:pt x="680" y="277"/>
                  <a:pt x="680" y="277"/>
                </a:cubicBezTo>
                <a:cubicBezTo>
                  <a:pt x="681" y="273"/>
                  <a:pt x="681" y="273"/>
                  <a:pt x="681" y="273"/>
                </a:cubicBezTo>
                <a:cubicBezTo>
                  <a:pt x="682" y="271"/>
                  <a:pt x="682" y="271"/>
                  <a:pt x="682" y="271"/>
                </a:cubicBezTo>
                <a:cubicBezTo>
                  <a:pt x="681" y="269"/>
                  <a:pt x="681" y="269"/>
                  <a:pt x="681" y="269"/>
                </a:cubicBezTo>
                <a:cubicBezTo>
                  <a:pt x="682" y="268"/>
                  <a:pt x="682" y="268"/>
                  <a:pt x="682" y="268"/>
                </a:cubicBezTo>
                <a:cubicBezTo>
                  <a:pt x="684" y="269"/>
                  <a:pt x="684" y="269"/>
                  <a:pt x="684" y="269"/>
                </a:cubicBezTo>
                <a:cubicBezTo>
                  <a:pt x="686" y="267"/>
                  <a:pt x="686" y="267"/>
                  <a:pt x="686" y="267"/>
                </a:cubicBezTo>
                <a:cubicBezTo>
                  <a:pt x="686" y="265"/>
                  <a:pt x="686" y="265"/>
                  <a:pt x="686" y="265"/>
                </a:cubicBezTo>
                <a:cubicBezTo>
                  <a:pt x="688" y="265"/>
                  <a:pt x="688" y="265"/>
                  <a:pt x="688" y="265"/>
                </a:cubicBezTo>
                <a:cubicBezTo>
                  <a:pt x="691" y="262"/>
                  <a:pt x="691" y="262"/>
                  <a:pt x="691" y="262"/>
                </a:cubicBezTo>
                <a:cubicBezTo>
                  <a:pt x="693" y="261"/>
                  <a:pt x="693" y="261"/>
                  <a:pt x="693" y="261"/>
                </a:cubicBezTo>
                <a:cubicBezTo>
                  <a:pt x="693" y="259"/>
                  <a:pt x="693" y="259"/>
                  <a:pt x="693" y="259"/>
                </a:cubicBezTo>
                <a:cubicBezTo>
                  <a:pt x="694" y="258"/>
                  <a:pt x="694" y="258"/>
                  <a:pt x="694" y="258"/>
                </a:cubicBezTo>
                <a:cubicBezTo>
                  <a:pt x="695" y="258"/>
                  <a:pt x="695" y="258"/>
                  <a:pt x="695" y="258"/>
                </a:cubicBezTo>
                <a:cubicBezTo>
                  <a:pt x="696" y="256"/>
                  <a:pt x="696" y="256"/>
                  <a:pt x="696" y="256"/>
                </a:cubicBezTo>
                <a:cubicBezTo>
                  <a:pt x="694" y="255"/>
                  <a:pt x="694" y="255"/>
                  <a:pt x="694" y="255"/>
                </a:cubicBezTo>
                <a:cubicBezTo>
                  <a:pt x="697" y="254"/>
                  <a:pt x="697" y="254"/>
                  <a:pt x="697" y="254"/>
                </a:cubicBezTo>
                <a:cubicBezTo>
                  <a:pt x="699" y="251"/>
                  <a:pt x="699" y="251"/>
                  <a:pt x="699" y="251"/>
                </a:cubicBezTo>
                <a:cubicBezTo>
                  <a:pt x="701" y="251"/>
                  <a:pt x="701" y="251"/>
                  <a:pt x="701" y="251"/>
                </a:cubicBezTo>
                <a:cubicBezTo>
                  <a:pt x="701" y="250"/>
                  <a:pt x="701" y="250"/>
                  <a:pt x="701" y="250"/>
                </a:cubicBezTo>
                <a:cubicBezTo>
                  <a:pt x="701" y="249"/>
                  <a:pt x="701" y="249"/>
                  <a:pt x="701" y="249"/>
                </a:cubicBezTo>
                <a:cubicBezTo>
                  <a:pt x="699" y="247"/>
                  <a:pt x="699" y="247"/>
                  <a:pt x="699" y="247"/>
                </a:cubicBezTo>
                <a:cubicBezTo>
                  <a:pt x="700" y="247"/>
                  <a:pt x="700" y="247"/>
                  <a:pt x="700" y="247"/>
                </a:cubicBezTo>
                <a:cubicBezTo>
                  <a:pt x="700" y="245"/>
                  <a:pt x="700" y="245"/>
                  <a:pt x="700" y="245"/>
                </a:cubicBezTo>
                <a:cubicBezTo>
                  <a:pt x="702" y="246"/>
                  <a:pt x="702" y="246"/>
                  <a:pt x="702" y="246"/>
                </a:cubicBezTo>
                <a:cubicBezTo>
                  <a:pt x="704" y="247"/>
                  <a:pt x="704" y="247"/>
                  <a:pt x="704" y="247"/>
                </a:cubicBezTo>
                <a:cubicBezTo>
                  <a:pt x="704" y="248"/>
                  <a:pt x="704" y="248"/>
                  <a:pt x="704" y="248"/>
                </a:cubicBezTo>
                <a:cubicBezTo>
                  <a:pt x="705" y="248"/>
                  <a:pt x="705" y="248"/>
                  <a:pt x="705" y="248"/>
                </a:cubicBezTo>
                <a:cubicBezTo>
                  <a:pt x="705" y="246"/>
                  <a:pt x="705" y="246"/>
                  <a:pt x="705" y="246"/>
                </a:cubicBezTo>
                <a:cubicBezTo>
                  <a:pt x="703" y="245"/>
                  <a:pt x="703" y="245"/>
                  <a:pt x="703" y="245"/>
                </a:cubicBezTo>
                <a:cubicBezTo>
                  <a:pt x="706" y="244"/>
                  <a:pt x="706" y="244"/>
                  <a:pt x="706" y="244"/>
                </a:cubicBezTo>
                <a:cubicBezTo>
                  <a:pt x="707" y="243"/>
                  <a:pt x="707" y="243"/>
                  <a:pt x="707" y="243"/>
                </a:cubicBezTo>
                <a:cubicBezTo>
                  <a:pt x="710" y="243"/>
                  <a:pt x="710" y="243"/>
                  <a:pt x="710" y="243"/>
                </a:cubicBezTo>
                <a:cubicBezTo>
                  <a:pt x="710" y="244"/>
                  <a:pt x="710" y="244"/>
                  <a:pt x="710" y="244"/>
                </a:cubicBezTo>
                <a:cubicBezTo>
                  <a:pt x="711" y="242"/>
                  <a:pt x="711" y="242"/>
                  <a:pt x="711" y="242"/>
                </a:cubicBezTo>
                <a:cubicBezTo>
                  <a:pt x="710" y="241"/>
                  <a:pt x="710" y="241"/>
                  <a:pt x="710" y="241"/>
                </a:cubicBezTo>
                <a:cubicBezTo>
                  <a:pt x="711" y="242"/>
                  <a:pt x="711" y="242"/>
                  <a:pt x="711" y="242"/>
                </a:cubicBezTo>
                <a:cubicBezTo>
                  <a:pt x="712" y="244"/>
                  <a:pt x="712" y="244"/>
                  <a:pt x="712" y="244"/>
                </a:cubicBezTo>
                <a:cubicBezTo>
                  <a:pt x="713" y="242"/>
                  <a:pt x="713" y="242"/>
                  <a:pt x="713" y="242"/>
                </a:cubicBezTo>
                <a:cubicBezTo>
                  <a:pt x="713" y="240"/>
                  <a:pt x="713" y="240"/>
                  <a:pt x="713" y="240"/>
                </a:cubicBezTo>
                <a:cubicBezTo>
                  <a:pt x="712" y="239"/>
                  <a:pt x="712" y="239"/>
                  <a:pt x="712" y="239"/>
                </a:cubicBezTo>
                <a:cubicBezTo>
                  <a:pt x="712" y="238"/>
                  <a:pt x="712" y="238"/>
                  <a:pt x="712" y="238"/>
                </a:cubicBezTo>
                <a:cubicBezTo>
                  <a:pt x="713" y="238"/>
                  <a:pt x="713" y="238"/>
                  <a:pt x="713" y="238"/>
                </a:cubicBezTo>
                <a:cubicBezTo>
                  <a:pt x="717" y="239"/>
                  <a:pt x="717" y="239"/>
                  <a:pt x="717" y="239"/>
                </a:cubicBezTo>
                <a:cubicBezTo>
                  <a:pt x="716" y="238"/>
                  <a:pt x="716" y="238"/>
                  <a:pt x="716" y="238"/>
                </a:cubicBezTo>
                <a:cubicBezTo>
                  <a:pt x="714" y="237"/>
                  <a:pt x="714" y="237"/>
                  <a:pt x="714" y="237"/>
                </a:cubicBezTo>
                <a:cubicBezTo>
                  <a:pt x="714" y="236"/>
                  <a:pt x="714" y="236"/>
                  <a:pt x="714" y="236"/>
                </a:cubicBezTo>
                <a:cubicBezTo>
                  <a:pt x="714" y="235"/>
                  <a:pt x="714" y="235"/>
                  <a:pt x="714" y="235"/>
                </a:cubicBezTo>
                <a:cubicBezTo>
                  <a:pt x="715" y="234"/>
                  <a:pt x="715" y="234"/>
                  <a:pt x="715" y="234"/>
                </a:cubicBezTo>
                <a:cubicBezTo>
                  <a:pt x="715" y="237"/>
                  <a:pt x="715" y="237"/>
                  <a:pt x="715" y="237"/>
                </a:cubicBezTo>
                <a:cubicBezTo>
                  <a:pt x="717" y="236"/>
                  <a:pt x="717" y="236"/>
                  <a:pt x="717" y="236"/>
                </a:cubicBezTo>
                <a:cubicBezTo>
                  <a:pt x="719" y="237"/>
                  <a:pt x="719" y="237"/>
                  <a:pt x="719" y="237"/>
                </a:cubicBezTo>
                <a:cubicBezTo>
                  <a:pt x="720" y="236"/>
                  <a:pt x="720" y="236"/>
                  <a:pt x="720" y="236"/>
                </a:cubicBezTo>
                <a:cubicBezTo>
                  <a:pt x="718" y="232"/>
                  <a:pt x="718" y="232"/>
                  <a:pt x="718" y="232"/>
                </a:cubicBezTo>
                <a:cubicBezTo>
                  <a:pt x="716" y="228"/>
                  <a:pt x="716" y="228"/>
                  <a:pt x="716" y="228"/>
                </a:cubicBezTo>
                <a:cubicBezTo>
                  <a:pt x="714" y="226"/>
                  <a:pt x="714" y="226"/>
                  <a:pt x="714" y="226"/>
                </a:cubicBezTo>
                <a:cubicBezTo>
                  <a:pt x="715" y="224"/>
                  <a:pt x="715" y="224"/>
                  <a:pt x="715" y="224"/>
                </a:cubicBezTo>
                <a:cubicBezTo>
                  <a:pt x="714" y="223"/>
                  <a:pt x="714" y="223"/>
                  <a:pt x="714" y="223"/>
                </a:cubicBezTo>
                <a:cubicBezTo>
                  <a:pt x="715" y="222"/>
                  <a:pt x="715" y="222"/>
                  <a:pt x="715" y="222"/>
                </a:cubicBezTo>
                <a:cubicBezTo>
                  <a:pt x="716" y="223"/>
                  <a:pt x="716" y="223"/>
                  <a:pt x="716" y="223"/>
                </a:cubicBezTo>
                <a:cubicBezTo>
                  <a:pt x="717" y="227"/>
                  <a:pt x="717" y="227"/>
                  <a:pt x="717" y="227"/>
                </a:cubicBezTo>
                <a:cubicBezTo>
                  <a:pt x="720" y="230"/>
                  <a:pt x="720" y="230"/>
                  <a:pt x="720" y="230"/>
                </a:cubicBezTo>
                <a:cubicBezTo>
                  <a:pt x="724" y="231"/>
                  <a:pt x="724" y="231"/>
                  <a:pt x="724" y="231"/>
                </a:cubicBezTo>
                <a:cubicBezTo>
                  <a:pt x="726" y="232"/>
                  <a:pt x="726" y="232"/>
                  <a:pt x="726" y="232"/>
                </a:cubicBezTo>
                <a:cubicBezTo>
                  <a:pt x="728" y="232"/>
                  <a:pt x="728" y="232"/>
                  <a:pt x="728" y="232"/>
                </a:cubicBezTo>
                <a:cubicBezTo>
                  <a:pt x="729" y="231"/>
                  <a:pt x="729" y="231"/>
                  <a:pt x="729" y="231"/>
                </a:cubicBezTo>
                <a:cubicBezTo>
                  <a:pt x="731" y="231"/>
                  <a:pt x="731" y="231"/>
                  <a:pt x="731" y="231"/>
                </a:cubicBezTo>
                <a:cubicBezTo>
                  <a:pt x="734" y="228"/>
                  <a:pt x="734" y="228"/>
                  <a:pt x="734" y="228"/>
                </a:cubicBezTo>
                <a:cubicBezTo>
                  <a:pt x="734" y="224"/>
                  <a:pt x="734" y="224"/>
                  <a:pt x="734" y="224"/>
                </a:cubicBezTo>
                <a:cubicBezTo>
                  <a:pt x="730" y="219"/>
                  <a:pt x="730" y="219"/>
                  <a:pt x="730" y="219"/>
                </a:cubicBezTo>
                <a:cubicBezTo>
                  <a:pt x="730" y="217"/>
                  <a:pt x="730" y="217"/>
                  <a:pt x="730" y="217"/>
                </a:cubicBezTo>
                <a:cubicBezTo>
                  <a:pt x="729" y="215"/>
                  <a:pt x="729" y="215"/>
                  <a:pt x="729" y="215"/>
                </a:cubicBezTo>
                <a:cubicBezTo>
                  <a:pt x="728" y="216"/>
                  <a:pt x="728" y="216"/>
                  <a:pt x="728" y="216"/>
                </a:cubicBezTo>
                <a:cubicBezTo>
                  <a:pt x="726" y="218"/>
                  <a:pt x="726" y="218"/>
                  <a:pt x="726" y="218"/>
                </a:cubicBezTo>
                <a:cubicBezTo>
                  <a:pt x="722" y="218"/>
                  <a:pt x="722" y="218"/>
                  <a:pt x="722" y="218"/>
                </a:cubicBezTo>
                <a:cubicBezTo>
                  <a:pt x="721" y="219"/>
                  <a:pt x="721" y="219"/>
                  <a:pt x="721" y="219"/>
                </a:cubicBezTo>
                <a:cubicBezTo>
                  <a:pt x="721" y="218"/>
                  <a:pt x="721" y="218"/>
                  <a:pt x="721" y="218"/>
                </a:cubicBezTo>
                <a:cubicBezTo>
                  <a:pt x="720" y="217"/>
                  <a:pt x="720" y="217"/>
                  <a:pt x="720" y="217"/>
                </a:cubicBezTo>
                <a:cubicBezTo>
                  <a:pt x="722" y="217"/>
                  <a:pt x="722" y="217"/>
                  <a:pt x="722" y="217"/>
                </a:cubicBezTo>
                <a:cubicBezTo>
                  <a:pt x="724" y="217"/>
                  <a:pt x="724" y="217"/>
                  <a:pt x="724" y="217"/>
                </a:cubicBezTo>
                <a:cubicBezTo>
                  <a:pt x="726" y="215"/>
                  <a:pt x="726" y="215"/>
                  <a:pt x="726" y="215"/>
                </a:cubicBezTo>
                <a:cubicBezTo>
                  <a:pt x="726" y="214"/>
                  <a:pt x="726" y="214"/>
                  <a:pt x="726" y="214"/>
                </a:cubicBezTo>
                <a:cubicBezTo>
                  <a:pt x="722" y="212"/>
                  <a:pt x="722" y="212"/>
                  <a:pt x="722" y="212"/>
                </a:cubicBezTo>
                <a:cubicBezTo>
                  <a:pt x="718" y="208"/>
                  <a:pt x="718" y="208"/>
                  <a:pt x="718" y="208"/>
                </a:cubicBezTo>
                <a:cubicBezTo>
                  <a:pt x="717" y="208"/>
                  <a:pt x="717" y="208"/>
                  <a:pt x="717" y="208"/>
                </a:cubicBezTo>
                <a:cubicBezTo>
                  <a:pt x="717" y="208"/>
                  <a:pt x="717" y="208"/>
                  <a:pt x="717" y="208"/>
                </a:cubicBezTo>
                <a:cubicBezTo>
                  <a:pt x="718" y="210"/>
                  <a:pt x="718" y="210"/>
                  <a:pt x="718" y="210"/>
                </a:cubicBezTo>
                <a:cubicBezTo>
                  <a:pt x="717" y="211"/>
                  <a:pt x="717" y="211"/>
                  <a:pt x="717" y="211"/>
                </a:cubicBezTo>
                <a:cubicBezTo>
                  <a:pt x="715" y="209"/>
                  <a:pt x="715" y="209"/>
                  <a:pt x="715" y="209"/>
                </a:cubicBezTo>
                <a:cubicBezTo>
                  <a:pt x="714" y="206"/>
                  <a:pt x="714" y="206"/>
                  <a:pt x="714" y="206"/>
                </a:cubicBezTo>
                <a:cubicBezTo>
                  <a:pt x="716" y="207"/>
                  <a:pt x="716" y="207"/>
                  <a:pt x="716" y="207"/>
                </a:cubicBezTo>
                <a:cubicBezTo>
                  <a:pt x="716" y="204"/>
                  <a:pt x="716" y="204"/>
                  <a:pt x="716" y="204"/>
                </a:cubicBezTo>
                <a:cubicBezTo>
                  <a:pt x="717" y="205"/>
                  <a:pt x="717" y="205"/>
                  <a:pt x="717" y="205"/>
                </a:cubicBezTo>
                <a:cubicBezTo>
                  <a:pt x="720" y="207"/>
                  <a:pt x="720" y="207"/>
                  <a:pt x="720" y="207"/>
                </a:cubicBezTo>
                <a:cubicBezTo>
                  <a:pt x="722" y="208"/>
                  <a:pt x="722" y="208"/>
                  <a:pt x="722" y="208"/>
                </a:cubicBezTo>
                <a:cubicBezTo>
                  <a:pt x="723" y="211"/>
                  <a:pt x="723" y="211"/>
                  <a:pt x="723" y="211"/>
                </a:cubicBezTo>
                <a:cubicBezTo>
                  <a:pt x="727" y="213"/>
                  <a:pt x="727" y="213"/>
                  <a:pt x="727" y="213"/>
                </a:cubicBezTo>
                <a:cubicBezTo>
                  <a:pt x="731" y="215"/>
                  <a:pt x="731" y="215"/>
                  <a:pt x="731" y="215"/>
                </a:cubicBezTo>
                <a:cubicBezTo>
                  <a:pt x="733" y="217"/>
                  <a:pt x="733" y="217"/>
                  <a:pt x="733" y="217"/>
                </a:cubicBezTo>
                <a:cubicBezTo>
                  <a:pt x="734" y="218"/>
                  <a:pt x="734" y="218"/>
                  <a:pt x="734" y="218"/>
                </a:cubicBezTo>
                <a:cubicBezTo>
                  <a:pt x="735" y="220"/>
                  <a:pt x="735" y="220"/>
                  <a:pt x="735" y="220"/>
                </a:cubicBezTo>
                <a:cubicBezTo>
                  <a:pt x="737" y="221"/>
                  <a:pt x="737" y="221"/>
                  <a:pt x="737" y="221"/>
                </a:cubicBezTo>
                <a:cubicBezTo>
                  <a:pt x="737" y="221"/>
                  <a:pt x="737" y="221"/>
                  <a:pt x="737" y="221"/>
                </a:cubicBezTo>
                <a:cubicBezTo>
                  <a:pt x="738" y="219"/>
                  <a:pt x="738" y="219"/>
                  <a:pt x="738" y="219"/>
                </a:cubicBezTo>
                <a:cubicBezTo>
                  <a:pt x="740" y="218"/>
                  <a:pt x="740" y="218"/>
                  <a:pt x="740" y="218"/>
                </a:cubicBezTo>
                <a:cubicBezTo>
                  <a:pt x="738" y="217"/>
                  <a:pt x="738" y="217"/>
                  <a:pt x="738" y="217"/>
                </a:cubicBezTo>
                <a:cubicBezTo>
                  <a:pt x="739" y="215"/>
                  <a:pt x="739" y="215"/>
                  <a:pt x="739" y="215"/>
                </a:cubicBezTo>
                <a:cubicBezTo>
                  <a:pt x="740" y="218"/>
                  <a:pt x="740" y="218"/>
                  <a:pt x="740" y="218"/>
                </a:cubicBezTo>
                <a:cubicBezTo>
                  <a:pt x="741" y="219"/>
                  <a:pt x="741" y="219"/>
                  <a:pt x="741" y="219"/>
                </a:cubicBezTo>
                <a:cubicBezTo>
                  <a:pt x="742" y="219"/>
                  <a:pt x="742" y="219"/>
                  <a:pt x="742" y="219"/>
                </a:cubicBezTo>
                <a:cubicBezTo>
                  <a:pt x="744" y="216"/>
                  <a:pt x="744" y="216"/>
                  <a:pt x="744" y="216"/>
                </a:cubicBezTo>
                <a:cubicBezTo>
                  <a:pt x="745" y="212"/>
                  <a:pt x="745" y="212"/>
                  <a:pt x="745" y="212"/>
                </a:cubicBezTo>
                <a:cubicBezTo>
                  <a:pt x="744" y="211"/>
                  <a:pt x="744" y="211"/>
                  <a:pt x="744" y="211"/>
                </a:cubicBezTo>
                <a:cubicBezTo>
                  <a:pt x="745" y="208"/>
                  <a:pt x="745" y="208"/>
                  <a:pt x="745" y="208"/>
                </a:cubicBezTo>
                <a:cubicBezTo>
                  <a:pt x="746" y="211"/>
                  <a:pt x="746" y="211"/>
                  <a:pt x="746" y="211"/>
                </a:cubicBezTo>
                <a:cubicBezTo>
                  <a:pt x="746" y="213"/>
                  <a:pt x="746" y="213"/>
                  <a:pt x="746" y="213"/>
                </a:cubicBezTo>
                <a:cubicBezTo>
                  <a:pt x="747" y="209"/>
                  <a:pt x="747" y="209"/>
                  <a:pt x="747" y="209"/>
                </a:cubicBezTo>
                <a:cubicBezTo>
                  <a:pt x="749" y="208"/>
                  <a:pt x="749" y="208"/>
                  <a:pt x="749" y="208"/>
                </a:cubicBezTo>
                <a:cubicBezTo>
                  <a:pt x="750" y="209"/>
                  <a:pt x="750" y="209"/>
                  <a:pt x="750" y="209"/>
                </a:cubicBezTo>
                <a:cubicBezTo>
                  <a:pt x="750" y="209"/>
                  <a:pt x="750" y="209"/>
                  <a:pt x="750" y="209"/>
                </a:cubicBezTo>
                <a:cubicBezTo>
                  <a:pt x="749" y="211"/>
                  <a:pt x="749" y="211"/>
                  <a:pt x="749" y="211"/>
                </a:cubicBezTo>
                <a:cubicBezTo>
                  <a:pt x="750" y="212"/>
                  <a:pt x="750" y="212"/>
                  <a:pt x="750" y="212"/>
                </a:cubicBezTo>
                <a:cubicBezTo>
                  <a:pt x="750" y="213"/>
                  <a:pt x="750" y="213"/>
                  <a:pt x="750" y="213"/>
                </a:cubicBezTo>
                <a:cubicBezTo>
                  <a:pt x="751" y="212"/>
                  <a:pt x="751" y="212"/>
                  <a:pt x="751" y="212"/>
                </a:cubicBezTo>
                <a:cubicBezTo>
                  <a:pt x="753" y="212"/>
                  <a:pt x="753" y="212"/>
                  <a:pt x="753" y="212"/>
                </a:cubicBezTo>
                <a:cubicBezTo>
                  <a:pt x="755" y="215"/>
                  <a:pt x="755" y="215"/>
                  <a:pt x="755" y="215"/>
                </a:cubicBezTo>
                <a:cubicBezTo>
                  <a:pt x="756" y="214"/>
                  <a:pt x="756" y="214"/>
                  <a:pt x="756" y="214"/>
                </a:cubicBezTo>
                <a:cubicBezTo>
                  <a:pt x="757" y="214"/>
                  <a:pt x="757" y="214"/>
                  <a:pt x="757" y="214"/>
                </a:cubicBezTo>
                <a:cubicBezTo>
                  <a:pt x="758" y="215"/>
                  <a:pt x="758" y="215"/>
                  <a:pt x="758" y="215"/>
                </a:cubicBezTo>
                <a:cubicBezTo>
                  <a:pt x="760" y="214"/>
                  <a:pt x="760" y="214"/>
                  <a:pt x="760" y="214"/>
                </a:cubicBezTo>
                <a:cubicBezTo>
                  <a:pt x="761" y="211"/>
                  <a:pt x="761" y="211"/>
                  <a:pt x="761" y="211"/>
                </a:cubicBezTo>
                <a:cubicBezTo>
                  <a:pt x="764" y="210"/>
                  <a:pt x="764" y="210"/>
                  <a:pt x="764" y="210"/>
                </a:cubicBezTo>
                <a:cubicBezTo>
                  <a:pt x="771" y="204"/>
                  <a:pt x="771" y="204"/>
                  <a:pt x="771" y="204"/>
                </a:cubicBezTo>
                <a:cubicBezTo>
                  <a:pt x="771" y="202"/>
                  <a:pt x="771" y="202"/>
                  <a:pt x="771" y="202"/>
                </a:cubicBezTo>
                <a:cubicBezTo>
                  <a:pt x="772" y="202"/>
                  <a:pt x="772" y="202"/>
                  <a:pt x="772" y="202"/>
                </a:cubicBezTo>
                <a:cubicBezTo>
                  <a:pt x="772" y="202"/>
                  <a:pt x="772" y="202"/>
                  <a:pt x="772" y="202"/>
                </a:cubicBezTo>
                <a:cubicBezTo>
                  <a:pt x="775" y="199"/>
                  <a:pt x="775" y="199"/>
                  <a:pt x="775" y="199"/>
                </a:cubicBezTo>
                <a:cubicBezTo>
                  <a:pt x="777" y="198"/>
                  <a:pt x="777" y="198"/>
                  <a:pt x="777" y="198"/>
                </a:cubicBezTo>
                <a:cubicBezTo>
                  <a:pt x="779" y="196"/>
                  <a:pt x="779" y="196"/>
                  <a:pt x="779" y="196"/>
                </a:cubicBezTo>
                <a:cubicBezTo>
                  <a:pt x="780" y="195"/>
                  <a:pt x="780" y="195"/>
                  <a:pt x="780" y="195"/>
                </a:cubicBezTo>
                <a:cubicBezTo>
                  <a:pt x="780" y="193"/>
                  <a:pt x="780" y="193"/>
                  <a:pt x="780" y="193"/>
                </a:cubicBezTo>
                <a:cubicBezTo>
                  <a:pt x="772" y="191"/>
                  <a:pt x="772" y="191"/>
                  <a:pt x="772" y="191"/>
                </a:cubicBezTo>
                <a:cubicBezTo>
                  <a:pt x="769" y="190"/>
                  <a:pt x="769" y="190"/>
                  <a:pt x="769" y="190"/>
                </a:cubicBezTo>
                <a:cubicBezTo>
                  <a:pt x="765" y="189"/>
                  <a:pt x="765" y="189"/>
                  <a:pt x="765" y="189"/>
                </a:cubicBezTo>
                <a:cubicBezTo>
                  <a:pt x="764" y="186"/>
                  <a:pt x="764" y="186"/>
                  <a:pt x="764" y="186"/>
                </a:cubicBezTo>
                <a:cubicBezTo>
                  <a:pt x="761" y="182"/>
                  <a:pt x="761" y="182"/>
                  <a:pt x="761" y="182"/>
                </a:cubicBezTo>
                <a:cubicBezTo>
                  <a:pt x="760" y="182"/>
                  <a:pt x="760" y="182"/>
                  <a:pt x="760" y="182"/>
                </a:cubicBezTo>
                <a:cubicBezTo>
                  <a:pt x="760" y="178"/>
                  <a:pt x="760" y="178"/>
                  <a:pt x="760" y="178"/>
                </a:cubicBezTo>
                <a:cubicBezTo>
                  <a:pt x="760" y="178"/>
                  <a:pt x="760" y="178"/>
                  <a:pt x="760" y="178"/>
                </a:cubicBezTo>
                <a:cubicBezTo>
                  <a:pt x="760" y="177"/>
                  <a:pt x="760" y="177"/>
                  <a:pt x="760" y="177"/>
                </a:cubicBezTo>
                <a:cubicBezTo>
                  <a:pt x="761" y="177"/>
                  <a:pt x="761" y="177"/>
                  <a:pt x="761" y="177"/>
                </a:cubicBezTo>
                <a:cubicBezTo>
                  <a:pt x="761" y="176"/>
                  <a:pt x="761" y="176"/>
                  <a:pt x="761" y="176"/>
                </a:cubicBezTo>
                <a:cubicBezTo>
                  <a:pt x="760" y="175"/>
                  <a:pt x="760" y="175"/>
                  <a:pt x="760" y="175"/>
                </a:cubicBezTo>
                <a:cubicBezTo>
                  <a:pt x="756" y="175"/>
                  <a:pt x="756" y="175"/>
                  <a:pt x="756" y="175"/>
                </a:cubicBezTo>
                <a:cubicBezTo>
                  <a:pt x="751" y="173"/>
                  <a:pt x="751" y="173"/>
                  <a:pt x="751" y="173"/>
                </a:cubicBezTo>
                <a:cubicBezTo>
                  <a:pt x="750" y="174"/>
                  <a:pt x="750" y="174"/>
                  <a:pt x="750" y="174"/>
                </a:cubicBezTo>
                <a:cubicBezTo>
                  <a:pt x="750" y="175"/>
                  <a:pt x="750" y="175"/>
                  <a:pt x="750" y="175"/>
                </a:cubicBezTo>
                <a:cubicBezTo>
                  <a:pt x="748" y="173"/>
                  <a:pt x="748" y="173"/>
                  <a:pt x="748" y="173"/>
                </a:cubicBezTo>
                <a:cubicBezTo>
                  <a:pt x="748" y="172"/>
                  <a:pt x="748" y="172"/>
                  <a:pt x="748" y="172"/>
                </a:cubicBezTo>
                <a:cubicBezTo>
                  <a:pt x="750" y="172"/>
                  <a:pt x="750" y="172"/>
                  <a:pt x="750" y="172"/>
                </a:cubicBezTo>
                <a:cubicBezTo>
                  <a:pt x="755" y="173"/>
                  <a:pt x="755" y="173"/>
                  <a:pt x="755" y="173"/>
                </a:cubicBezTo>
                <a:cubicBezTo>
                  <a:pt x="758" y="174"/>
                  <a:pt x="758" y="174"/>
                  <a:pt x="758" y="174"/>
                </a:cubicBezTo>
                <a:cubicBezTo>
                  <a:pt x="762" y="174"/>
                  <a:pt x="762" y="174"/>
                  <a:pt x="762" y="174"/>
                </a:cubicBezTo>
                <a:cubicBezTo>
                  <a:pt x="764" y="176"/>
                  <a:pt x="764" y="176"/>
                  <a:pt x="764" y="176"/>
                </a:cubicBezTo>
                <a:cubicBezTo>
                  <a:pt x="766" y="180"/>
                  <a:pt x="766" y="180"/>
                  <a:pt x="766" y="180"/>
                </a:cubicBezTo>
                <a:cubicBezTo>
                  <a:pt x="768" y="181"/>
                  <a:pt x="768" y="181"/>
                  <a:pt x="768" y="181"/>
                </a:cubicBezTo>
                <a:cubicBezTo>
                  <a:pt x="769" y="182"/>
                  <a:pt x="769" y="182"/>
                  <a:pt x="769" y="182"/>
                </a:cubicBezTo>
                <a:cubicBezTo>
                  <a:pt x="769" y="183"/>
                  <a:pt x="769" y="183"/>
                  <a:pt x="769" y="183"/>
                </a:cubicBezTo>
                <a:cubicBezTo>
                  <a:pt x="768" y="183"/>
                  <a:pt x="768" y="183"/>
                  <a:pt x="768" y="183"/>
                </a:cubicBezTo>
                <a:cubicBezTo>
                  <a:pt x="767" y="184"/>
                  <a:pt x="767" y="184"/>
                  <a:pt x="767" y="184"/>
                </a:cubicBezTo>
                <a:cubicBezTo>
                  <a:pt x="771" y="185"/>
                  <a:pt x="771" y="185"/>
                  <a:pt x="771" y="185"/>
                </a:cubicBezTo>
                <a:cubicBezTo>
                  <a:pt x="771" y="187"/>
                  <a:pt x="771" y="187"/>
                  <a:pt x="771" y="187"/>
                </a:cubicBezTo>
                <a:cubicBezTo>
                  <a:pt x="773" y="189"/>
                  <a:pt x="773" y="189"/>
                  <a:pt x="773" y="189"/>
                </a:cubicBezTo>
                <a:cubicBezTo>
                  <a:pt x="779" y="191"/>
                  <a:pt x="779" y="191"/>
                  <a:pt x="779" y="191"/>
                </a:cubicBezTo>
                <a:cubicBezTo>
                  <a:pt x="781" y="190"/>
                  <a:pt x="781" y="190"/>
                  <a:pt x="781" y="190"/>
                </a:cubicBezTo>
                <a:cubicBezTo>
                  <a:pt x="782" y="187"/>
                  <a:pt x="782" y="187"/>
                  <a:pt x="782" y="187"/>
                </a:cubicBezTo>
                <a:cubicBezTo>
                  <a:pt x="783" y="186"/>
                  <a:pt x="783" y="186"/>
                  <a:pt x="783" y="186"/>
                </a:cubicBezTo>
                <a:cubicBezTo>
                  <a:pt x="785" y="187"/>
                  <a:pt x="785" y="187"/>
                  <a:pt x="785" y="187"/>
                </a:cubicBezTo>
                <a:cubicBezTo>
                  <a:pt x="787" y="184"/>
                  <a:pt x="787" y="184"/>
                  <a:pt x="787" y="184"/>
                </a:cubicBezTo>
                <a:cubicBezTo>
                  <a:pt x="789" y="181"/>
                  <a:pt x="789" y="181"/>
                  <a:pt x="789" y="181"/>
                </a:cubicBezTo>
                <a:cubicBezTo>
                  <a:pt x="794" y="178"/>
                  <a:pt x="794" y="178"/>
                  <a:pt x="794" y="178"/>
                </a:cubicBezTo>
                <a:cubicBezTo>
                  <a:pt x="795" y="178"/>
                  <a:pt x="795" y="178"/>
                  <a:pt x="795" y="178"/>
                </a:cubicBezTo>
                <a:cubicBezTo>
                  <a:pt x="797" y="175"/>
                  <a:pt x="797" y="175"/>
                  <a:pt x="797" y="175"/>
                </a:cubicBezTo>
                <a:cubicBezTo>
                  <a:pt x="796" y="173"/>
                  <a:pt x="796" y="173"/>
                  <a:pt x="796" y="173"/>
                </a:cubicBezTo>
                <a:cubicBezTo>
                  <a:pt x="793" y="173"/>
                  <a:pt x="793" y="173"/>
                  <a:pt x="793" y="173"/>
                </a:cubicBezTo>
                <a:cubicBezTo>
                  <a:pt x="792" y="171"/>
                  <a:pt x="792" y="171"/>
                  <a:pt x="792" y="171"/>
                </a:cubicBezTo>
                <a:cubicBezTo>
                  <a:pt x="792" y="169"/>
                  <a:pt x="792" y="169"/>
                  <a:pt x="792" y="169"/>
                </a:cubicBezTo>
                <a:cubicBezTo>
                  <a:pt x="793" y="169"/>
                  <a:pt x="793" y="169"/>
                  <a:pt x="793" y="169"/>
                </a:cubicBezTo>
                <a:cubicBezTo>
                  <a:pt x="793" y="167"/>
                  <a:pt x="793" y="167"/>
                  <a:pt x="793" y="167"/>
                </a:cubicBezTo>
                <a:cubicBezTo>
                  <a:pt x="793" y="166"/>
                  <a:pt x="793" y="166"/>
                  <a:pt x="793" y="166"/>
                </a:cubicBezTo>
                <a:cubicBezTo>
                  <a:pt x="795" y="167"/>
                  <a:pt x="795" y="167"/>
                  <a:pt x="795" y="167"/>
                </a:cubicBezTo>
                <a:cubicBezTo>
                  <a:pt x="797" y="167"/>
                  <a:pt x="797" y="167"/>
                  <a:pt x="797" y="167"/>
                </a:cubicBezTo>
                <a:cubicBezTo>
                  <a:pt x="798" y="168"/>
                  <a:pt x="798" y="168"/>
                  <a:pt x="798" y="168"/>
                </a:cubicBezTo>
                <a:cubicBezTo>
                  <a:pt x="801" y="168"/>
                  <a:pt x="801" y="168"/>
                  <a:pt x="801" y="168"/>
                </a:cubicBezTo>
                <a:cubicBezTo>
                  <a:pt x="804" y="167"/>
                  <a:pt x="804" y="167"/>
                  <a:pt x="804" y="167"/>
                </a:cubicBezTo>
                <a:cubicBezTo>
                  <a:pt x="804" y="168"/>
                  <a:pt x="804" y="168"/>
                  <a:pt x="804" y="168"/>
                </a:cubicBezTo>
                <a:cubicBezTo>
                  <a:pt x="805" y="168"/>
                  <a:pt x="805" y="168"/>
                  <a:pt x="805" y="168"/>
                </a:cubicBezTo>
                <a:cubicBezTo>
                  <a:pt x="804" y="169"/>
                  <a:pt x="804" y="169"/>
                  <a:pt x="804" y="169"/>
                </a:cubicBezTo>
                <a:cubicBezTo>
                  <a:pt x="803" y="172"/>
                  <a:pt x="803" y="172"/>
                  <a:pt x="803" y="172"/>
                </a:cubicBezTo>
                <a:cubicBezTo>
                  <a:pt x="804" y="173"/>
                  <a:pt x="804" y="173"/>
                  <a:pt x="804" y="173"/>
                </a:cubicBezTo>
                <a:cubicBezTo>
                  <a:pt x="805" y="173"/>
                  <a:pt x="805" y="173"/>
                  <a:pt x="805" y="173"/>
                </a:cubicBezTo>
                <a:cubicBezTo>
                  <a:pt x="805" y="174"/>
                  <a:pt x="805" y="174"/>
                  <a:pt x="805" y="174"/>
                </a:cubicBezTo>
                <a:cubicBezTo>
                  <a:pt x="807" y="174"/>
                  <a:pt x="807" y="174"/>
                  <a:pt x="807" y="174"/>
                </a:cubicBezTo>
                <a:cubicBezTo>
                  <a:pt x="809" y="175"/>
                  <a:pt x="809" y="175"/>
                  <a:pt x="809" y="175"/>
                </a:cubicBezTo>
                <a:cubicBezTo>
                  <a:pt x="810" y="174"/>
                  <a:pt x="810" y="174"/>
                  <a:pt x="810" y="174"/>
                </a:cubicBezTo>
                <a:cubicBezTo>
                  <a:pt x="808" y="172"/>
                  <a:pt x="808" y="172"/>
                  <a:pt x="808" y="172"/>
                </a:cubicBezTo>
                <a:cubicBezTo>
                  <a:pt x="809" y="170"/>
                  <a:pt x="809" y="170"/>
                  <a:pt x="809" y="170"/>
                </a:cubicBezTo>
                <a:cubicBezTo>
                  <a:pt x="809" y="172"/>
                  <a:pt x="809" y="172"/>
                  <a:pt x="809" y="172"/>
                </a:cubicBezTo>
                <a:cubicBezTo>
                  <a:pt x="811" y="172"/>
                  <a:pt x="811" y="172"/>
                  <a:pt x="811" y="172"/>
                </a:cubicBezTo>
                <a:cubicBezTo>
                  <a:pt x="811" y="174"/>
                  <a:pt x="811" y="174"/>
                  <a:pt x="811" y="174"/>
                </a:cubicBezTo>
                <a:cubicBezTo>
                  <a:pt x="814" y="177"/>
                  <a:pt x="814" y="177"/>
                  <a:pt x="814" y="177"/>
                </a:cubicBezTo>
                <a:cubicBezTo>
                  <a:pt x="815" y="177"/>
                  <a:pt x="815" y="177"/>
                  <a:pt x="815" y="177"/>
                </a:cubicBezTo>
                <a:cubicBezTo>
                  <a:pt x="815" y="175"/>
                  <a:pt x="815" y="175"/>
                  <a:pt x="815" y="175"/>
                </a:cubicBezTo>
                <a:cubicBezTo>
                  <a:pt x="815" y="174"/>
                  <a:pt x="815" y="174"/>
                  <a:pt x="815" y="174"/>
                </a:cubicBezTo>
                <a:cubicBezTo>
                  <a:pt x="816" y="173"/>
                  <a:pt x="816" y="173"/>
                  <a:pt x="816" y="173"/>
                </a:cubicBezTo>
                <a:cubicBezTo>
                  <a:pt x="815" y="170"/>
                  <a:pt x="815" y="170"/>
                  <a:pt x="815" y="170"/>
                </a:cubicBezTo>
                <a:cubicBezTo>
                  <a:pt x="814" y="170"/>
                  <a:pt x="814" y="170"/>
                  <a:pt x="814" y="170"/>
                </a:cubicBezTo>
                <a:cubicBezTo>
                  <a:pt x="815" y="167"/>
                  <a:pt x="815" y="167"/>
                  <a:pt x="815" y="167"/>
                </a:cubicBezTo>
                <a:cubicBezTo>
                  <a:pt x="813" y="164"/>
                  <a:pt x="813" y="164"/>
                  <a:pt x="813" y="164"/>
                </a:cubicBezTo>
                <a:cubicBezTo>
                  <a:pt x="812" y="163"/>
                  <a:pt x="812" y="163"/>
                  <a:pt x="812" y="163"/>
                </a:cubicBezTo>
                <a:cubicBezTo>
                  <a:pt x="812" y="161"/>
                  <a:pt x="812" y="161"/>
                  <a:pt x="812" y="161"/>
                </a:cubicBezTo>
                <a:cubicBezTo>
                  <a:pt x="811" y="161"/>
                  <a:pt x="811" y="161"/>
                  <a:pt x="811" y="161"/>
                </a:cubicBezTo>
                <a:cubicBezTo>
                  <a:pt x="808" y="162"/>
                  <a:pt x="808" y="162"/>
                  <a:pt x="808" y="162"/>
                </a:cubicBezTo>
                <a:cubicBezTo>
                  <a:pt x="807" y="162"/>
                  <a:pt x="807" y="162"/>
                  <a:pt x="807" y="162"/>
                </a:cubicBezTo>
                <a:cubicBezTo>
                  <a:pt x="809" y="159"/>
                  <a:pt x="809" y="159"/>
                  <a:pt x="809" y="159"/>
                </a:cubicBezTo>
                <a:cubicBezTo>
                  <a:pt x="811" y="159"/>
                  <a:pt x="811" y="159"/>
                  <a:pt x="811" y="159"/>
                </a:cubicBezTo>
                <a:cubicBezTo>
                  <a:pt x="811" y="160"/>
                  <a:pt x="811" y="160"/>
                  <a:pt x="811" y="160"/>
                </a:cubicBezTo>
                <a:cubicBezTo>
                  <a:pt x="813" y="159"/>
                  <a:pt x="813" y="159"/>
                  <a:pt x="813" y="159"/>
                </a:cubicBezTo>
                <a:cubicBezTo>
                  <a:pt x="814" y="161"/>
                  <a:pt x="814" y="161"/>
                  <a:pt x="814" y="161"/>
                </a:cubicBezTo>
                <a:cubicBezTo>
                  <a:pt x="815" y="161"/>
                  <a:pt x="815" y="161"/>
                  <a:pt x="815" y="161"/>
                </a:cubicBezTo>
                <a:cubicBezTo>
                  <a:pt x="816" y="165"/>
                  <a:pt x="816" y="165"/>
                  <a:pt x="816" y="165"/>
                </a:cubicBezTo>
                <a:cubicBezTo>
                  <a:pt x="816" y="165"/>
                  <a:pt x="816" y="165"/>
                  <a:pt x="816" y="165"/>
                </a:cubicBezTo>
                <a:cubicBezTo>
                  <a:pt x="818" y="163"/>
                  <a:pt x="818" y="163"/>
                  <a:pt x="818" y="163"/>
                </a:cubicBezTo>
                <a:cubicBezTo>
                  <a:pt x="817" y="166"/>
                  <a:pt x="817" y="166"/>
                  <a:pt x="817" y="166"/>
                </a:cubicBezTo>
                <a:cubicBezTo>
                  <a:pt x="817" y="167"/>
                  <a:pt x="817" y="167"/>
                  <a:pt x="817" y="167"/>
                </a:cubicBezTo>
                <a:cubicBezTo>
                  <a:pt x="816" y="168"/>
                  <a:pt x="816" y="168"/>
                  <a:pt x="816" y="168"/>
                </a:cubicBezTo>
                <a:cubicBezTo>
                  <a:pt x="816" y="169"/>
                  <a:pt x="816" y="169"/>
                  <a:pt x="816" y="169"/>
                </a:cubicBezTo>
                <a:cubicBezTo>
                  <a:pt x="817" y="170"/>
                  <a:pt x="817" y="170"/>
                  <a:pt x="817" y="170"/>
                </a:cubicBezTo>
                <a:cubicBezTo>
                  <a:pt x="818" y="173"/>
                  <a:pt x="818" y="173"/>
                  <a:pt x="818" y="173"/>
                </a:cubicBezTo>
                <a:cubicBezTo>
                  <a:pt x="817" y="174"/>
                  <a:pt x="817" y="174"/>
                  <a:pt x="817" y="174"/>
                </a:cubicBezTo>
                <a:cubicBezTo>
                  <a:pt x="818" y="175"/>
                  <a:pt x="818" y="175"/>
                  <a:pt x="818" y="175"/>
                </a:cubicBezTo>
                <a:cubicBezTo>
                  <a:pt x="823" y="174"/>
                  <a:pt x="823" y="174"/>
                  <a:pt x="823" y="174"/>
                </a:cubicBezTo>
                <a:cubicBezTo>
                  <a:pt x="824" y="172"/>
                  <a:pt x="824" y="172"/>
                  <a:pt x="824" y="172"/>
                </a:cubicBezTo>
                <a:cubicBezTo>
                  <a:pt x="825" y="172"/>
                  <a:pt x="825" y="172"/>
                  <a:pt x="825" y="172"/>
                </a:cubicBezTo>
                <a:cubicBezTo>
                  <a:pt x="827" y="172"/>
                  <a:pt x="827" y="172"/>
                  <a:pt x="827" y="172"/>
                </a:cubicBezTo>
                <a:cubicBezTo>
                  <a:pt x="829" y="169"/>
                  <a:pt x="829" y="169"/>
                  <a:pt x="829" y="169"/>
                </a:cubicBezTo>
                <a:cubicBezTo>
                  <a:pt x="831" y="169"/>
                  <a:pt x="831" y="169"/>
                  <a:pt x="831" y="169"/>
                </a:cubicBezTo>
                <a:cubicBezTo>
                  <a:pt x="832" y="168"/>
                  <a:pt x="832" y="168"/>
                  <a:pt x="832" y="168"/>
                </a:cubicBezTo>
                <a:cubicBezTo>
                  <a:pt x="834" y="166"/>
                  <a:pt x="834" y="166"/>
                  <a:pt x="834" y="166"/>
                </a:cubicBezTo>
                <a:cubicBezTo>
                  <a:pt x="834" y="164"/>
                  <a:pt x="834" y="164"/>
                  <a:pt x="834" y="164"/>
                </a:cubicBezTo>
                <a:cubicBezTo>
                  <a:pt x="836" y="163"/>
                  <a:pt x="836" y="163"/>
                  <a:pt x="836" y="163"/>
                </a:cubicBezTo>
                <a:cubicBezTo>
                  <a:pt x="839" y="163"/>
                  <a:pt x="839" y="163"/>
                  <a:pt x="839" y="163"/>
                </a:cubicBezTo>
                <a:cubicBezTo>
                  <a:pt x="841" y="164"/>
                  <a:pt x="841" y="164"/>
                  <a:pt x="841" y="164"/>
                </a:cubicBezTo>
                <a:cubicBezTo>
                  <a:pt x="842" y="162"/>
                  <a:pt x="842" y="162"/>
                  <a:pt x="842" y="162"/>
                </a:cubicBezTo>
                <a:cubicBezTo>
                  <a:pt x="841" y="161"/>
                  <a:pt x="841" y="161"/>
                  <a:pt x="841" y="161"/>
                </a:cubicBezTo>
                <a:cubicBezTo>
                  <a:pt x="844" y="158"/>
                  <a:pt x="844" y="158"/>
                  <a:pt x="844" y="158"/>
                </a:cubicBezTo>
                <a:cubicBezTo>
                  <a:pt x="844" y="157"/>
                  <a:pt x="844" y="157"/>
                  <a:pt x="844" y="157"/>
                </a:cubicBezTo>
                <a:cubicBezTo>
                  <a:pt x="845" y="156"/>
                  <a:pt x="845" y="156"/>
                  <a:pt x="845" y="156"/>
                </a:cubicBezTo>
                <a:cubicBezTo>
                  <a:pt x="845" y="154"/>
                  <a:pt x="845" y="154"/>
                  <a:pt x="845" y="154"/>
                </a:cubicBezTo>
                <a:cubicBezTo>
                  <a:pt x="843" y="149"/>
                  <a:pt x="843" y="149"/>
                  <a:pt x="843" y="149"/>
                </a:cubicBezTo>
                <a:cubicBezTo>
                  <a:pt x="843" y="148"/>
                  <a:pt x="843" y="148"/>
                  <a:pt x="843" y="148"/>
                </a:cubicBezTo>
                <a:cubicBezTo>
                  <a:pt x="841" y="146"/>
                  <a:pt x="841" y="146"/>
                  <a:pt x="841" y="146"/>
                </a:cubicBezTo>
                <a:cubicBezTo>
                  <a:pt x="841" y="144"/>
                  <a:pt x="841" y="144"/>
                  <a:pt x="841" y="144"/>
                </a:cubicBezTo>
                <a:cubicBezTo>
                  <a:pt x="841" y="142"/>
                  <a:pt x="841" y="142"/>
                  <a:pt x="841" y="142"/>
                </a:cubicBezTo>
                <a:cubicBezTo>
                  <a:pt x="844" y="141"/>
                  <a:pt x="844" y="141"/>
                  <a:pt x="844" y="141"/>
                </a:cubicBezTo>
                <a:cubicBezTo>
                  <a:pt x="844" y="140"/>
                  <a:pt x="844" y="140"/>
                  <a:pt x="844" y="140"/>
                </a:cubicBezTo>
                <a:cubicBezTo>
                  <a:pt x="844" y="140"/>
                  <a:pt x="844" y="140"/>
                  <a:pt x="844" y="140"/>
                </a:cubicBezTo>
                <a:cubicBezTo>
                  <a:pt x="842" y="141"/>
                  <a:pt x="842" y="141"/>
                  <a:pt x="842" y="141"/>
                </a:cubicBezTo>
                <a:cubicBezTo>
                  <a:pt x="842" y="141"/>
                  <a:pt x="842" y="141"/>
                  <a:pt x="842" y="141"/>
                </a:cubicBezTo>
                <a:cubicBezTo>
                  <a:pt x="842" y="140"/>
                  <a:pt x="842" y="140"/>
                  <a:pt x="842" y="140"/>
                </a:cubicBezTo>
                <a:cubicBezTo>
                  <a:pt x="843" y="138"/>
                  <a:pt x="843" y="138"/>
                  <a:pt x="843" y="138"/>
                </a:cubicBezTo>
                <a:cubicBezTo>
                  <a:pt x="841" y="138"/>
                  <a:pt x="841" y="138"/>
                  <a:pt x="841" y="138"/>
                </a:cubicBezTo>
                <a:cubicBezTo>
                  <a:pt x="842" y="137"/>
                  <a:pt x="842" y="137"/>
                  <a:pt x="842" y="137"/>
                </a:cubicBezTo>
                <a:cubicBezTo>
                  <a:pt x="843" y="135"/>
                  <a:pt x="843" y="135"/>
                  <a:pt x="843" y="135"/>
                </a:cubicBezTo>
                <a:cubicBezTo>
                  <a:pt x="842" y="134"/>
                  <a:pt x="842" y="134"/>
                  <a:pt x="842" y="134"/>
                </a:cubicBezTo>
                <a:cubicBezTo>
                  <a:pt x="840" y="134"/>
                  <a:pt x="840" y="134"/>
                  <a:pt x="840" y="134"/>
                </a:cubicBezTo>
                <a:cubicBezTo>
                  <a:pt x="841" y="133"/>
                  <a:pt x="841" y="133"/>
                  <a:pt x="841" y="133"/>
                </a:cubicBezTo>
                <a:cubicBezTo>
                  <a:pt x="841" y="132"/>
                  <a:pt x="841" y="132"/>
                  <a:pt x="841" y="132"/>
                </a:cubicBezTo>
                <a:cubicBezTo>
                  <a:pt x="842" y="131"/>
                  <a:pt x="842" y="131"/>
                  <a:pt x="842" y="131"/>
                </a:cubicBezTo>
                <a:cubicBezTo>
                  <a:pt x="843" y="133"/>
                  <a:pt x="843" y="133"/>
                  <a:pt x="843" y="133"/>
                </a:cubicBezTo>
                <a:cubicBezTo>
                  <a:pt x="845" y="133"/>
                  <a:pt x="845" y="133"/>
                  <a:pt x="845" y="133"/>
                </a:cubicBezTo>
                <a:cubicBezTo>
                  <a:pt x="846" y="134"/>
                  <a:pt x="846" y="134"/>
                  <a:pt x="846" y="134"/>
                </a:cubicBezTo>
                <a:cubicBezTo>
                  <a:pt x="848" y="135"/>
                  <a:pt x="848" y="135"/>
                  <a:pt x="848" y="135"/>
                </a:cubicBezTo>
                <a:cubicBezTo>
                  <a:pt x="849" y="134"/>
                  <a:pt x="849" y="134"/>
                  <a:pt x="849" y="134"/>
                </a:cubicBezTo>
                <a:cubicBezTo>
                  <a:pt x="850" y="134"/>
                  <a:pt x="850" y="134"/>
                  <a:pt x="850" y="134"/>
                </a:cubicBezTo>
                <a:cubicBezTo>
                  <a:pt x="853" y="133"/>
                  <a:pt x="853" y="133"/>
                  <a:pt x="853" y="133"/>
                </a:cubicBezTo>
                <a:cubicBezTo>
                  <a:pt x="855" y="131"/>
                  <a:pt x="855" y="131"/>
                  <a:pt x="855" y="131"/>
                </a:cubicBezTo>
                <a:cubicBezTo>
                  <a:pt x="855" y="131"/>
                  <a:pt x="855" y="131"/>
                  <a:pt x="855" y="131"/>
                </a:cubicBezTo>
                <a:cubicBezTo>
                  <a:pt x="856" y="129"/>
                  <a:pt x="856" y="129"/>
                  <a:pt x="856" y="129"/>
                </a:cubicBezTo>
                <a:cubicBezTo>
                  <a:pt x="855" y="128"/>
                  <a:pt x="855" y="128"/>
                  <a:pt x="855" y="128"/>
                </a:cubicBezTo>
                <a:cubicBezTo>
                  <a:pt x="854" y="128"/>
                  <a:pt x="854" y="128"/>
                  <a:pt x="854" y="128"/>
                </a:cubicBezTo>
                <a:cubicBezTo>
                  <a:pt x="854" y="127"/>
                  <a:pt x="854" y="127"/>
                  <a:pt x="854" y="127"/>
                </a:cubicBezTo>
                <a:cubicBezTo>
                  <a:pt x="853" y="126"/>
                  <a:pt x="853" y="126"/>
                  <a:pt x="853" y="126"/>
                </a:cubicBezTo>
                <a:cubicBezTo>
                  <a:pt x="851" y="126"/>
                  <a:pt x="851" y="126"/>
                  <a:pt x="851" y="126"/>
                </a:cubicBezTo>
                <a:cubicBezTo>
                  <a:pt x="852" y="125"/>
                  <a:pt x="852" y="125"/>
                  <a:pt x="852" y="125"/>
                </a:cubicBezTo>
                <a:cubicBezTo>
                  <a:pt x="854" y="125"/>
                  <a:pt x="854" y="125"/>
                  <a:pt x="854" y="125"/>
                </a:cubicBezTo>
                <a:cubicBezTo>
                  <a:pt x="857" y="123"/>
                  <a:pt x="857" y="123"/>
                  <a:pt x="857" y="123"/>
                </a:cubicBezTo>
                <a:cubicBezTo>
                  <a:pt x="858" y="121"/>
                  <a:pt x="858" y="121"/>
                  <a:pt x="858" y="121"/>
                </a:cubicBezTo>
                <a:cubicBezTo>
                  <a:pt x="858" y="120"/>
                  <a:pt x="858" y="120"/>
                  <a:pt x="858" y="120"/>
                </a:cubicBezTo>
                <a:cubicBezTo>
                  <a:pt x="857" y="119"/>
                  <a:pt x="857" y="119"/>
                  <a:pt x="857" y="119"/>
                </a:cubicBezTo>
                <a:cubicBezTo>
                  <a:pt x="856" y="118"/>
                  <a:pt x="856" y="118"/>
                  <a:pt x="856" y="118"/>
                </a:cubicBezTo>
                <a:cubicBezTo>
                  <a:pt x="853" y="117"/>
                  <a:pt x="853" y="117"/>
                  <a:pt x="853" y="117"/>
                </a:cubicBezTo>
                <a:cubicBezTo>
                  <a:pt x="851" y="118"/>
                  <a:pt x="851" y="118"/>
                  <a:pt x="851" y="118"/>
                </a:cubicBezTo>
                <a:cubicBezTo>
                  <a:pt x="850" y="117"/>
                  <a:pt x="850" y="117"/>
                  <a:pt x="850" y="117"/>
                </a:cubicBezTo>
                <a:cubicBezTo>
                  <a:pt x="852" y="117"/>
                  <a:pt x="852" y="117"/>
                  <a:pt x="852" y="117"/>
                </a:cubicBezTo>
                <a:cubicBezTo>
                  <a:pt x="852" y="115"/>
                  <a:pt x="852" y="115"/>
                  <a:pt x="852" y="115"/>
                </a:cubicBezTo>
                <a:cubicBezTo>
                  <a:pt x="848" y="112"/>
                  <a:pt x="848" y="112"/>
                  <a:pt x="848" y="112"/>
                </a:cubicBezTo>
                <a:cubicBezTo>
                  <a:pt x="847" y="111"/>
                  <a:pt x="847" y="111"/>
                  <a:pt x="847" y="111"/>
                </a:cubicBezTo>
                <a:cubicBezTo>
                  <a:pt x="849" y="111"/>
                  <a:pt x="849" y="111"/>
                  <a:pt x="849" y="111"/>
                </a:cubicBezTo>
                <a:cubicBezTo>
                  <a:pt x="850" y="112"/>
                  <a:pt x="850" y="112"/>
                  <a:pt x="850" y="112"/>
                </a:cubicBezTo>
                <a:cubicBezTo>
                  <a:pt x="851" y="112"/>
                  <a:pt x="851" y="112"/>
                  <a:pt x="851" y="112"/>
                </a:cubicBezTo>
                <a:cubicBezTo>
                  <a:pt x="850" y="110"/>
                  <a:pt x="850" y="110"/>
                  <a:pt x="850" y="110"/>
                </a:cubicBezTo>
                <a:cubicBezTo>
                  <a:pt x="851" y="110"/>
                  <a:pt x="851" y="110"/>
                  <a:pt x="851" y="110"/>
                </a:cubicBezTo>
                <a:cubicBezTo>
                  <a:pt x="851" y="109"/>
                  <a:pt x="851" y="109"/>
                  <a:pt x="851" y="109"/>
                </a:cubicBezTo>
                <a:cubicBezTo>
                  <a:pt x="849" y="108"/>
                  <a:pt x="849" y="108"/>
                  <a:pt x="849" y="108"/>
                </a:cubicBezTo>
                <a:cubicBezTo>
                  <a:pt x="847" y="106"/>
                  <a:pt x="847" y="106"/>
                  <a:pt x="847" y="106"/>
                </a:cubicBezTo>
                <a:cubicBezTo>
                  <a:pt x="845" y="107"/>
                  <a:pt x="845" y="107"/>
                  <a:pt x="845" y="107"/>
                </a:cubicBezTo>
                <a:cubicBezTo>
                  <a:pt x="841" y="105"/>
                  <a:pt x="841" y="105"/>
                  <a:pt x="841" y="105"/>
                </a:cubicBezTo>
                <a:cubicBezTo>
                  <a:pt x="840" y="104"/>
                  <a:pt x="840" y="104"/>
                  <a:pt x="840" y="104"/>
                </a:cubicBezTo>
                <a:cubicBezTo>
                  <a:pt x="840" y="103"/>
                  <a:pt x="840" y="103"/>
                  <a:pt x="840" y="103"/>
                </a:cubicBezTo>
                <a:cubicBezTo>
                  <a:pt x="837" y="101"/>
                  <a:pt x="837" y="101"/>
                  <a:pt x="837" y="101"/>
                </a:cubicBezTo>
                <a:cubicBezTo>
                  <a:pt x="834" y="101"/>
                  <a:pt x="834" y="101"/>
                  <a:pt x="834" y="101"/>
                </a:cubicBezTo>
                <a:cubicBezTo>
                  <a:pt x="833" y="102"/>
                  <a:pt x="833" y="102"/>
                  <a:pt x="833" y="102"/>
                </a:cubicBezTo>
                <a:cubicBezTo>
                  <a:pt x="831" y="102"/>
                  <a:pt x="831" y="102"/>
                  <a:pt x="831" y="102"/>
                </a:cubicBezTo>
                <a:cubicBezTo>
                  <a:pt x="831" y="100"/>
                  <a:pt x="831" y="100"/>
                  <a:pt x="831" y="100"/>
                </a:cubicBezTo>
                <a:cubicBezTo>
                  <a:pt x="828" y="100"/>
                  <a:pt x="828" y="100"/>
                  <a:pt x="828" y="100"/>
                </a:cubicBezTo>
                <a:cubicBezTo>
                  <a:pt x="829" y="101"/>
                  <a:pt x="829" y="101"/>
                  <a:pt x="829" y="101"/>
                </a:cubicBezTo>
                <a:cubicBezTo>
                  <a:pt x="831" y="102"/>
                  <a:pt x="831" y="102"/>
                  <a:pt x="831" y="102"/>
                </a:cubicBezTo>
                <a:cubicBezTo>
                  <a:pt x="830" y="104"/>
                  <a:pt x="830" y="104"/>
                  <a:pt x="830" y="104"/>
                </a:cubicBezTo>
                <a:cubicBezTo>
                  <a:pt x="828" y="104"/>
                  <a:pt x="828" y="104"/>
                  <a:pt x="828" y="104"/>
                </a:cubicBezTo>
                <a:cubicBezTo>
                  <a:pt x="828" y="104"/>
                  <a:pt x="828" y="104"/>
                  <a:pt x="828" y="104"/>
                </a:cubicBezTo>
                <a:cubicBezTo>
                  <a:pt x="829" y="105"/>
                  <a:pt x="829" y="105"/>
                  <a:pt x="829" y="105"/>
                </a:cubicBezTo>
                <a:cubicBezTo>
                  <a:pt x="827" y="106"/>
                  <a:pt x="827" y="106"/>
                  <a:pt x="827" y="106"/>
                </a:cubicBezTo>
                <a:cubicBezTo>
                  <a:pt x="827" y="108"/>
                  <a:pt x="827" y="108"/>
                  <a:pt x="827" y="108"/>
                </a:cubicBezTo>
                <a:cubicBezTo>
                  <a:pt x="828" y="109"/>
                  <a:pt x="828" y="109"/>
                  <a:pt x="828" y="109"/>
                </a:cubicBezTo>
                <a:cubicBezTo>
                  <a:pt x="827" y="109"/>
                  <a:pt x="827" y="109"/>
                  <a:pt x="827" y="109"/>
                </a:cubicBezTo>
                <a:cubicBezTo>
                  <a:pt x="826" y="111"/>
                  <a:pt x="826" y="111"/>
                  <a:pt x="826" y="111"/>
                </a:cubicBezTo>
                <a:cubicBezTo>
                  <a:pt x="825" y="113"/>
                  <a:pt x="825" y="113"/>
                  <a:pt x="825" y="113"/>
                </a:cubicBezTo>
                <a:cubicBezTo>
                  <a:pt x="825" y="116"/>
                  <a:pt x="825" y="116"/>
                  <a:pt x="825" y="116"/>
                </a:cubicBezTo>
                <a:cubicBezTo>
                  <a:pt x="826" y="116"/>
                  <a:pt x="826" y="116"/>
                  <a:pt x="826" y="116"/>
                </a:cubicBezTo>
                <a:cubicBezTo>
                  <a:pt x="827" y="117"/>
                  <a:pt x="827" y="117"/>
                  <a:pt x="827" y="117"/>
                </a:cubicBezTo>
                <a:cubicBezTo>
                  <a:pt x="828" y="118"/>
                  <a:pt x="828" y="118"/>
                  <a:pt x="828" y="118"/>
                </a:cubicBezTo>
                <a:cubicBezTo>
                  <a:pt x="829" y="119"/>
                  <a:pt x="829" y="119"/>
                  <a:pt x="829" y="119"/>
                </a:cubicBezTo>
                <a:cubicBezTo>
                  <a:pt x="828" y="120"/>
                  <a:pt x="828" y="120"/>
                  <a:pt x="828" y="120"/>
                </a:cubicBezTo>
                <a:cubicBezTo>
                  <a:pt x="827" y="120"/>
                  <a:pt x="827" y="120"/>
                  <a:pt x="827" y="120"/>
                </a:cubicBezTo>
                <a:cubicBezTo>
                  <a:pt x="826" y="121"/>
                  <a:pt x="826" y="121"/>
                  <a:pt x="826" y="121"/>
                </a:cubicBezTo>
                <a:cubicBezTo>
                  <a:pt x="825" y="120"/>
                  <a:pt x="825" y="120"/>
                  <a:pt x="825" y="120"/>
                </a:cubicBezTo>
                <a:cubicBezTo>
                  <a:pt x="823" y="120"/>
                  <a:pt x="823" y="120"/>
                  <a:pt x="823" y="120"/>
                </a:cubicBezTo>
                <a:cubicBezTo>
                  <a:pt x="822" y="121"/>
                  <a:pt x="822" y="121"/>
                  <a:pt x="822" y="121"/>
                </a:cubicBezTo>
                <a:cubicBezTo>
                  <a:pt x="824" y="123"/>
                  <a:pt x="824" y="123"/>
                  <a:pt x="824" y="123"/>
                </a:cubicBezTo>
                <a:cubicBezTo>
                  <a:pt x="825" y="123"/>
                  <a:pt x="825" y="123"/>
                  <a:pt x="825" y="123"/>
                </a:cubicBezTo>
                <a:cubicBezTo>
                  <a:pt x="825" y="124"/>
                  <a:pt x="825" y="124"/>
                  <a:pt x="825" y="124"/>
                </a:cubicBezTo>
                <a:cubicBezTo>
                  <a:pt x="823" y="124"/>
                  <a:pt x="823" y="124"/>
                  <a:pt x="823" y="124"/>
                </a:cubicBezTo>
                <a:cubicBezTo>
                  <a:pt x="822" y="124"/>
                  <a:pt x="822" y="124"/>
                  <a:pt x="822" y="124"/>
                </a:cubicBezTo>
                <a:cubicBezTo>
                  <a:pt x="820" y="125"/>
                  <a:pt x="820" y="125"/>
                  <a:pt x="820" y="125"/>
                </a:cubicBezTo>
                <a:cubicBezTo>
                  <a:pt x="819" y="123"/>
                  <a:pt x="819" y="123"/>
                  <a:pt x="819" y="123"/>
                </a:cubicBezTo>
                <a:cubicBezTo>
                  <a:pt x="817" y="124"/>
                  <a:pt x="817" y="124"/>
                  <a:pt x="817" y="124"/>
                </a:cubicBezTo>
                <a:cubicBezTo>
                  <a:pt x="815" y="128"/>
                  <a:pt x="815" y="128"/>
                  <a:pt x="815" y="128"/>
                </a:cubicBezTo>
                <a:cubicBezTo>
                  <a:pt x="814" y="132"/>
                  <a:pt x="814" y="132"/>
                  <a:pt x="814" y="132"/>
                </a:cubicBezTo>
                <a:cubicBezTo>
                  <a:pt x="811" y="136"/>
                  <a:pt x="811" y="136"/>
                  <a:pt x="811" y="136"/>
                </a:cubicBezTo>
                <a:cubicBezTo>
                  <a:pt x="808" y="139"/>
                  <a:pt x="808" y="139"/>
                  <a:pt x="808" y="139"/>
                </a:cubicBezTo>
                <a:cubicBezTo>
                  <a:pt x="806" y="140"/>
                  <a:pt x="806" y="140"/>
                  <a:pt x="806" y="140"/>
                </a:cubicBezTo>
                <a:cubicBezTo>
                  <a:pt x="806" y="140"/>
                  <a:pt x="806" y="140"/>
                  <a:pt x="806" y="140"/>
                </a:cubicBezTo>
                <a:cubicBezTo>
                  <a:pt x="804" y="143"/>
                  <a:pt x="804" y="143"/>
                  <a:pt x="804" y="143"/>
                </a:cubicBezTo>
                <a:cubicBezTo>
                  <a:pt x="802" y="144"/>
                  <a:pt x="802" y="144"/>
                  <a:pt x="802" y="144"/>
                </a:cubicBezTo>
                <a:cubicBezTo>
                  <a:pt x="802" y="147"/>
                  <a:pt x="802" y="147"/>
                  <a:pt x="802" y="147"/>
                </a:cubicBezTo>
                <a:cubicBezTo>
                  <a:pt x="800" y="149"/>
                  <a:pt x="800" y="149"/>
                  <a:pt x="800" y="149"/>
                </a:cubicBezTo>
                <a:cubicBezTo>
                  <a:pt x="800" y="151"/>
                  <a:pt x="800" y="151"/>
                  <a:pt x="800" y="151"/>
                </a:cubicBezTo>
                <a:cubicBezTo>
                  <a:pt x="799" y="151"/>
                  <a:pt x="799" y="151"/>
                  <a:pt x="799" y="151"/>
                </a:cubicBezTo>
                <a:cubicBezTo>
                  <a:pt x="798" y="149"/>
                  <a:pt x="798" y="149"/>
                  <a:pt x="798" y="149"/>
                </a:cubicBezTo>
                <a:cubicBezTo>
                  <a:pt x="797" y="149"/>
                  <a:pt x="797" y="149"/>
                  <a:pt x="797" y="149"/>
                </a:cubicBezTo>
                <a:cubicBezTo>
                  <a:pt x="795" y="150"/>
                  <a:pt x="795" y="150"/>
                  <a:pt x="795" y="150"/>
                </a:cubicBezTo>
                <a:cubicBezTo>
                  <a:pt x="796" y="151"/>
                  <a:pt x="796" y="151"/>
                  <a:pt x="796" y="151"/>
                </a:cubicBezTo>
                <a:cubicBezTo>
                  <a:pt x="796" y="153"/>
                  <a:pt x="796" y="153"/>
                  <a:pt x="796" y="153"/>
                </a:cubicBezTo>
                <a:cubicBezTo>
                  <a:pt x="795" y="153"/>
                  <a:pt x="795" y="153"/>
                  <a:pt x="795" y="153"/>
                </a:cubicBezTo>
                <a:cubicBezTo>
                  <a:pt x="793" y="152"/>
                  <a:pt x="793" y="152"/>
                  <a:pt x="793" y="152"/>
                </a:cubicBezTo>
                <a:cubicBezTo>
                  <a:pt x="794" y="150"/>
                  <a:pt x="794" y="150"/>
                  <a:pt x="794" y="150"/>
                </a:cubicBezTo>
                <a:cubicBezTo>
                  <a:pt x="792" y="147"/>
                  <a:pt x="792" y="147"/>
                  <a:pt x="792" y="147"/>
                </a:cubicBezTo>
                <a:cubicBezTo>
                  <a:pt x="791" y="140"/>
                  <a:pt x="791" y="140"/>
                  <a:pt x="791" y="140"/>
                </a:cubicBezTo>
                <a:cubicBezTo>
                  <a:pt x="791" y="137"/>
                  <a:pt x="791" y="137"/>
                  <a:pt x="791" y="137"/>
                </a:cubicBezTo>
                <a:cubicBezTo>
                  <a:pt x="790" y="135"/>
                  <a:pt x="790" y="135"/>
                  <a:pt x="790" y="135"/>
                </a:cubicBezTo>
                <a:cubicBezTo>
                  <a:pt x="791" y="133"/>
                  <a:pt x="791" y="133"/>
                  <a:pt x="791" y="133"/>
                </a:cubicBezTo>
                <a:cubicBezTo>
                  <a:pt x="792" y="131"/>
                  <a:pt x="792" y="131"/>
                  <a:pt x="792" y="131"/>
                </a:cubicBezTo>
                <a:cubicBezTo>
                  <a:pt x="792" y="129"/>
                  <a:pt x="792" y="129"/>
                  <a:pt x="792" y="129"/>
                </a:cubicBezTo>
                <a:cubicBezTo>
                  <a:pt x="793" y="127"/>
                  <a:pt x="793" y="127"/>
                  <a:pt x="793" y="127"/>
                </a:cubicBezTo>
                <a:cubicBezTo>
                  <a:pt x="794" y="126"/>
                  <a:pt x="794" y="126"/>
                  <a:pt x="794" y="126"/>
                </a:cubicBezTo>
                <a:cubicBezTo>
                  <a:pt x="795" y="127"/>
                  <a:pt x="795" y="127"/>
                  <a:pt x="795" y="127"/>
                </a:cubicBezTo>
                <a:cubicBezTo>
                  <a:pt x="797" y="127"/>
                  <a:pt x="797" y="127"/>
                  <a:pt x="797" y="127"/>
                </a:cubicBezTo>
                <a:cubicBezTo>
                  <a:pt x="798" y="124"/>
                  <a:pt x="798" y="124"/>
                  <a:pt x="798" y="124"/>
                </a:cubicBezTo>
                <a:cubicBezTo>
                  <a:pt x="797" y="120"/>
                  <a:pt x="797" y="120"/>
                  <a:pt x="797" y="120"/>
                </a:cubicBezTo>
                <a:cubicBezTo>
                  <a:pt x="798" y="119"/>
                  <a:pt x="798" y="119"/>
                  <a:pt x="798" y="119"/>
                </a:cubicBezTo>
                <a:cubicBezTo>
                  <a:pt x="798" y="116"/>
                  <a:pt x="798" y="116"/>
                  <a:pt x="798" y="116"/>
                </a:cubicBezTo>
                <a:cubicBezTo>
                  <a:pt x="796" y="114"/>
                  <a:pt x="796" y="114"/>
                  <a:pt x="796" y="114"/>
                </a:cubicBezTo>
                <a:cubicBezTo>
                  <a:pt x="796" y="111"/>
                  <a:pt x="796" y="111"/>
                  <a:pt x="796" y="111"/>
                </a:cubicBezTo>
                <a:cubicBezTo>
                  <a:pt x="794" y="108"/>
                  <a:pt x="794" y="108"/>
                  <a:pt x="794" y="108"/>
                </a:cubicBezTo>
                <a:cubicBezTo>
                  <a:pt x="794" y="106"/>
                  <a:pt x="794" y="106"/>
                  <a:pt x="794" y="106"/>
                </a:cubicBezTo>
                <a:cubicBezTo>
                  <a:pt x="793" y="105"/>
                  <a:pt x="793" y="105"/>
                  <a:pt x="793" y="105"/>
                </a:cubicBezTo>
                <a:cubicBezTo>
                  <a:pt x="792" y="105"/>
                  <a:pt x="792" y="105"/>
                  <a:pt x="792" y="105"/>
                </a:cubicBezTo>
                <a:cubicBezTo>
                  <a:pt x="791" y="107"/>
                  <a:pt x="791" y="107"/>
                  <a:pt x="791" y="107"/>
                </a:cubicBezTo>
                <a:cubicBezTo>
                  <a:pt x="789" y="111"/>
                  <a:pt x="789" y="111"/>
                  <a:pt x="789" y="111"/>
                </a:cubicBezTo>
                <a:cubicBezTo>
                  <a:pt x="786" y="113"/>
                  <a:pt x="786" y="113"/>
                  <a:pt x="786" y="113"/>
                </a:cubicBezTo>
                <a:cubicBezTo>
                  <a:pt x="786" y="115"/>
                  <a:pt x="786" y="115"/>
                  <a:pt x="786" y="115"/>
                </a:cubicBezTo>
                <a:cubicBezTo>
                  <a:pt x="786" y="119"/>
                  <a:pt x="786" y="119"/>
                  <a:pt x="786" y="119"/>
                </a:cubicBezTo>
                <a:cubicBezTo>
                  <a:pt x="785" y="120"/>
                  <a:pt x="785" y="120"/>
                  <a:pt x="785" y="120"/>
                </a:cubicBezTo>
                <a:cubicBezTo>
                  <a:pt x="784" y="119"/>
                  <a:pt x="784" y="119"/>
                  <a:pt x="784" y="119"/>
                </a:cubicBezTo>
                <a:cubicBezTo>
                  <a:pt x="783" y="120"/>
                  <a:pt x="783" y="120"/>
                  <a:pt x="783" y="120"/>
                </a:cubicBezTo>
                <a:cubicBezTo>
                  <a:pt x="783" y="121"/>
                  <a:pt x="783" y="121"/>
                  <a:pt x="783" y="121"/>
                </a:cubicBezTo>
                <a:cubicBezTo>
                  <a:pt x="783" y="121"/>
                  <a:pt x="783" y="121"/>
                  <a:pt x="783" y="121"/>
                </a:cubicBezTo>
                <a:cubicBezTo>
                  <a:pt x="780" y="123"/>
                  <a:pt x="780" y="123"/>
                  <a:pt x="780" y="123"/>
                </a:cubicBezTo>
                <a:cubicBezTo>
                  <a:pt x="779" y="124"/>
                  <a:pt x="779" y="124"/>
                  <a:pt x="779" y="124"/>
                </a:cubicBezTo>
                <a:cubicBezTo>
                  <a:pt x="778" y="126"/>
                  <a:pt x="778" y="126"/>
                  <a:pt x="778" y="126"/>
                </a:cubicBezTo>
                <a:cubicBezTo>
                  <a:pt x="777" y="126"/>
                  <a:pt x="777" y="126"/>
                  <a:pt x="777" y="126"/>
                </a:cubicBezTo>
                <a:cubicBezTo>
                  <a:pt x="776" y="125"/>
                  <a:pt x="776" y="125"/>
                  <a:pt x="776" y="125"/>
                </a:cubicBezTo>
                <a:cubicBezTo>
                  <a:pt x="778" y="124"/>
                  <a:pt x="778" y="124"/>
                  <a:pt x="778" y="124"/>
                </a:cubicBezTo>
                <a:cubicBezTo>
                  <a:pt x="777" y="122"/>
                  <a:pt x="777" y="122"/>
                  <a:pt x="777" y="122"/>
                </a:cubicBezTo>
                <a:cubicBezTo>
                  <a:pt x="777" y="121"/>
                  <a:pt x="777" y="121"/>
                  <a:pt x="777" y="121"/>
                </a:cubicBezTo>
                <a:cubicBezTo>
                  <a:pt x="779" y="118"/>
                  <a:pt x="779" y="118"/>
                  <a:pt x="779" y="118"/>
                </a:cubicBezTo>
                <a:cubicBezTo>
                  <a:pt x="779" y="116"/>
                  <a:pt x="779" y="116"/>
                  <a:pt x="779" y="116"/>
                </a:cubicBezTo>
                <a:cubicBezTo>
                  <a:pt x="779" y="114"/>
                  <a:pt x="779" y="114"/>
                  <a:pt x="779" y="114"/>
                </a:cubicBezTo>
                <a:cubicBezTo>
                  <a:pt x="781" y="114"/>
                  <a:pt x="781" y="114"/>
                  <a:pt x="781" y="114"/>
                </a:cubicBezTo>
                <a:cubicBezTo>
                  <a:pt x="781" y="112"/>
                  <a:pt x="781" y="112"/>
                  <a:pt x="781" y="112"/>
                </a:cubicBezTo>
                <a:cubicBezTo>
                  <a:pt x="781" y="111"/>
                  <a:pt x="781" y="111"/>
                  <a:pt x="781" y="111"/>
                </a:cubicBezTo>
                <a:cubicBezTo>
                  <a:pt x="781" y="109"/>
                  <a:pt x="781" y="109"/>
                  <a:pt x="781" y="109"/>
                </a:cubicBezTo>
                <a:cubicBezTo>
                  <a:pt x="779" y="106"/>
                  <a:pt x="779" y="106"/>
                  <a:pt x="779" y="106"/>
                </a:cubicBezTo>
                <a:cubicBezTo>
                  <a:pt x="779" y="104"/>
                  <a:pt x="779" y="104"/>
                  <a:pt x="779" y="104"/>
                </a:cubicBezTo>
                <a:cubicBezTo>
                  <a:pt x="778" y="102"/>
                  <a:pt x="778" y="102"/>
                  <a:pt x="778" y="102"/>
                </a:cubicBezTo>
                <a:cubicBezTo>
                  <a:pt x="778" y="101"/>
                  <a:pt x="778" y="101"/>
                  <a:pt x="778" y="101"/>
                </a:cubicBezTo>
                <a:cubicBezTo>
                  <a:pt x="779" y="102"/>
                  <a:pt x="779" y="102"/>
                  <a:pt x="779" y="102"/>
                </a:cubicBezTo>
                <a:cubicBezTo>
                  <a:pt x="780" y="102"/>
                  <a:pt x="780" y="102"/>
                  <a:pt x="780" y="102"/>
                </a:cubicBezTo>
                <a:cubicBezTo>
                  <a:pt x="780" y="104"/>
                  <a:pt x="780" y="104"/>
                  <a:pt x="780" y="104"/>
                </a:cubicBezTo>
                <a:cubicBezTo>
                  <a:pt x="781" y="104"/>
                  <a:pt x="781" y="104"/>
                  <a:pt x="781" y="104"/>
                </a:cubicBezTo>
                <a:cubicBezTo>
                  <a:pt x="783" y="101"/>
                  <a:pt x="783" y="101"/>
                  <a:pt x="783" y="101"/>
                </a:cubicBezTo>
                <a:cubicBezTo>
                  <a:pt x="785" y="101"/>
                  <a:pt x="785" y="101"/>
                  <a:pt x="785" y="101"/>
                </a:cubicBezTo>
                <a:cubicBezTo>
                  <a:pt x="786" y="100"/>
                  <a:pt x="786" y="100"/>
                  <a:pt x="786" y="100"/>
                </a:cubicBezTo>
                <a:cubicBezTo>
                  <a:pt x="785" y="99"/>
                  <a:pt x="785" y="99"/>
                  <a:pt x="785" y="99"/>
                </a:cubicBezTo>
                <a:cubicBezTo>
                  <a:pt x="783" y="100"/>
                  <a:pt x="783" y="100"/>
                  <a:pt x="783" y="100"/>
                </a:cubicBezTo>
                <a:cubicBezTo>
                  <a:pt x="782" y="99"/>
                  <a:pt x="782" y="99"/>
                  <a:pt x="782" y="99"/>
                </a:cubicBezTo>
                <a:cubicBezTo>
                  <a:pt x="780" y="98"/>
                  <a:pt x="780" y="98"/>
                  <a:pt x="780" y="98"/>
                </a:cubicBezTo>
                <a:cubicBezTo>
                  <a:pt x="780" y="98"/>
                  <a:pt x="780" y="98"/>
                  <a:pt x="780" y="98"/>
                </a:cubicBezTo>
                <a:cubicBezTo>
                  <a:pt x="781" y="97"/>
                  <a:pt x="781" y="97"/>
                  <a:pt x="781" y="97"/>
                </a:cubicBezTo>
                <a:cubicBezTo>
                  <a:pt x="780" y="96"/>
                  <a:pt x="780" y="96"/>
                  <a:pt x="780" y="96"/>
                </a:cubicBezTo>
                <a:cubicBezTo>
                  <a:pt x="779" y="96"/>
                  <a:pt x="779" y="96"/>
                  <a:pt x="779" y="96"/>
                </a:cubicBezTo>
                <a:cubicBezTo>
                  <a:pt x="778" y="98"/>
                  <a:pt x="778" y="98"/>
                  <a:pt x="778" y="98"/>
                </a:cubicBezTo>
                <a:cubicBezTo>
                  <a:pt x="776" y="99"/>
                  <a:pt x="776" y="99"/>
                  <a:pt x="776" y="99"/>
                </a:cubicBezTo>
                <a:cubicBezTo>
                  <a:pt x="774" y="97"/>
                  <a:pt x="774" y="97"/>
                  <a:pt x="774" y="97"/>
                </a:cubicBezTo>
                <a:cubicBezTo>
                  <a:pt x="774" y="95"/>
                  <a:pt x="774" y="95"/>
                  <a:pt x="774" y="95"/>
                </a:cubicBezTo>
                <a:cubicBezTo>
                  <a:pt x="772" y="95"/>
                  <a:pt x="772" y="95"/>
                  <a:pt x="772" y="95"/>
                </a:cubicBezTo>
                <a:cubicBezTo>
                  <a:pt x="770" y="95"/>
                  <a:pt x="770" y="95"/>
                  <a:pt x="770" y="95"/>
                </a:cubicBezTo>
                <a:cubicBezTo>
                  <a:pt x="769" y="94"/>
                  <a:pt x="769" y="94"/>
                  <a:pt x="769" y="94"/>
                </a:cubicBezTo>
                <a:cubicBezTo>
                  <a:pt x="770" y="92"/>
                  <a:pt x="770" y="92"/>
                  <a:pt x="770" y="92"/>
                </a:cubicBezTo>
                <a:cubicBezTo>
                  <a:pt x="771" y="92"/>
                  <a:pt x="771" y="92"/>
                  <a:pt x="771" y="92"/>
                </a:cubicBezTo>
                <a:cubicBezTo>
                  <a:pt x="771" y="90"/>
                  <a:pt x="771" y="90"/>
                  <a:pt x="771" y="90"/>
                </a:cubicBezTo>
                <a:cubicBezTo>
                  <a:pt x="773" y="90"/>
                  <a:pt x="773" y="90"/>
                  <a:pt x="773" y="90"/>
                </a:cubicBezTo>
                <a:cubicBezTo>
                  <a:pt x="778" y="86"/>
                  <a:pt x="778" y="86"/>
                  <a:pt x="778" y="86"/>
                </a:cubicBezTo>
                <a:cubicBezTo>
                  <a:pt x="779" y="85"/>
                  <a:pt x="779" y="85"/>
                  <a:pt x="779" y="85"/>
                </a:cubicBezTo>
                <a:cubicBezTo>
                  <a:pt x="777" y="84"/>
                  <a:pt x="777" y="84"/>
                  <a:pt x="777" y="84"/>
                </a:cubicBezTo>
                <a:cubicBezTo>
                  <a:pt x="775" y="85"/>
                  <a:pt x="775" y="85"/>
                  <a:pt x="775" y="85"/>
                </a:cubicBezTo>
                <a:cubicBezTo>
                  <a:pt x="775" y="84"/>
                  <a:pt x="775" y="84"/>
                  <a:pt x="775" y="84"/>
                </a:cubicBezTo>
                <a:cubicBezTo>
                  <a:pt x="776" y="83"/>
                  <a:pt x="776" y="83"/>
                  <a:pt x="776" y="83"/>
                </a:cubicBezTo>
                <a:cubicBezTo>
                  <a:pt x="777" y="81"/>
                  <a:pt x="777" y="81"/>
                  <a:pt x="777" y="81"/>
                </a:cubicBezTo>
                <a:cubicBezTo>
                  <a:pt x="780" y="80"/>
                  <a:pt x="780" y="80"/>
                  <a:pt x="780" y="80"/>
                </a:cubicBezTo>
                <a:cubicBezTo>
                  <a:pt x="779" y="82"/>
                  <a:pt x="779" y="82"/>
                  <a:pt x="779" y="82"/>
                </a:cubicBezTo>
                <a:cubicBezTo>
                  <a:pt x="780" y="84"/>
                  <a:pt x="780" y="84"/>
                  <a:pt x="780" y="84"/>
                </a:cubicBezTo>
                <a:cubicBezTo>
                  <a:pt x="782" y="84"/>
                  <a:pt x="782" y="84"/>
                  <a:pt x="782" y="84"/>
                </a:cubicBezTo>
                <a:cubicBezTo>
                  <a:pt x="783" y="84"/>
                  <a:pt x="783" y="84"/>
                  <a:pt x="783" y="84"/>
                </a:cubicBezTo>
                <a:cubicBezTo>
                  <a:pt x="785" y="83"/>
                  <a:pt x="785" y="83"/>
                  <a:pt x="785" y="83"/>
                </a:cubicBezTo>
                <a:cubicBezTo>
                  <a:pt x="785" y="81"/>
                  <a:pt x="785" y="81"/>
                  <a:pt x="785" y="81"/>
                </a:cubicBezTo>
                <a:cubicBezTo>
                  <a:pt x="783" y="80"/>
                  <a:pt x="783" y="80"/>
                  <a:pt x="783" y="80"/>
                </a:cubicBezTo>
                <a:cubicBezTo>
                  <a:pt x="782" y="79"/>
                  <a:pt x="782" y="79"/>
                  <a:pt x="782" y="79"/>
                </a:cubicBezTo>
                <a:cubicBezTo>
                  <a:pt x="782" y="78"/>
                  <a:pt x="782" y="78"/>
                  <a:pt x="782" y="78"/>
                </a:cubicBezTo>
                <a:cubicBezTo>
                  <a:pt x="783" y="76"/>
                  <a:pt x="783" y="76"/>
                  <a:pt x="783" y="76"/>
                </a:cubicBezTo>
                <a:cubicBezTo>
                  <a:pt x="782" y="74"/>
                  <a:pt x="782" y="74"/>
                  <a:pt x="782" y="74"/>
                </a:cubicBezTo>
                <a:cubicBezTo>
                  <a:pt x="783" y="74"/>
                  <a:pt x="783" y="74"/>
                  <a:pt x="783" y="74"/>
                </a:cubicBezTo>
                <a:cubicBezTo>
                  <a:pt x="783" y="72"/>
                  <a:pt x="783" y="72"/>
                  <a:pt x="783" y="72"/>
                </a:cubicBezTo>
                <a:cubicBezTo>
                  <a:pt x="781" y="70"/>
                  <a:pt x="781" y="70"/>
                  <a:pt x="781" y="70"/>
                </a:cubicBezTo>
                <a:cubicBezTo>
                  <a:pt x="781" y="68"/>
                  <a:pt x="781" y="68"/>
                  <a:pt x="781" y="68"/>
                </a:cubicBezTo>
                <a:cubicBezTo>
                  <a:pt x="780" y="66"/>
                  <a:pt x="780" y="66"/>
                  <a:pt x="780" y="66"/>
                </a:cubicBezTo>
                <a:cubicBezTo>
                  <a:pt x="781" y="65"/>
                  <a:pt x="781" y="65"/>
                  <a:pt x="781" y="65"/>
                </a:cubicBezTo>
                <a:cubicBezTo>
                  <a:pt x="782" y="63"/>
                  <a:pt x="782" y="63"/>
                  <a:pt x="782" y="63"/>
                </a:cubicBezTo>
                <a:cubicBezTo>
                  <a:pt x="783" y="60"/>
                  <a:pt x="783" y="60"/>
                  <a:pt x="783" y="60"/>
                </a:cubicBezTo>
                <a:cubicBezTo>
                  <a:pt x="783" y="59"/>
                  <a:pt x="783" y="59"/>
                  <a:pt x="783" y="59"/>
                </a:cubicBezTo>
                <a:cubicBezTo>
                  <a:pt x="785" y="57"/>
                  <a:pt x="785" y="57"/>
                  <a:pt x="785" y="57"/>
                </a:cubicBezTo>
                <a:cubicBezTo>
                  <a:pt x="785" y="56"/>
                  <a:pt x="785" y="56"/>
                  <a:pt x="785" y="56"/>
                </a:cubicBezTo>
                <a:cubicBezTo>
                  <a:pt x="783" y="55"/>
                  <a:pt x="783" y="55"/>
                  <a:pt x="783" y="55"/>
                </a:cubicBezTo>
                <a:cubicBezTo>
                  <a:pt x="784" y="51"/>
                  <a:pt x="784" y="51"/>
                  <a:pt x="784" y="51"/>
                </a:cubicBezTo>
                <a:cubicBezTo>
                  <a:pt x="783" y="50"/>
                  <a:pt x="783" y="50"/>
                  <a:pt x="783" y="50"/>
                </a:cubicBezTo>
                <a:cubicBezTo>
                  <a:pt x="781" y="48"/>
                  <a:pt x="781" y="48"/>
                  <a:pt x="781" y="48"/>
                </a:cubicBezTo>
                <a:cubicBezTo>
                  <a:pt x="782" y="47"/>
                  <a:pt x="782" y="47"/>
                  <a:pt x="782" y="47"/>
                </a:cubicBezTo>
                <a:cubicBezTo>
                  <a:pt x="781" y="45"/>
                  <a:pt x="781" y="45"/>
                  <a:pt x="781" y="45"/>
                </a:cubicBezTo>
                <a:cubicBezTo>
                  <a:pt x="782" y="44"/>
                  <a:pt x="782" y="44"/>
                  <a:pt x="782" y="44"/>
                </a:cubicBezTo>
                <a:cubicBezTo>
                  <a:pt x="783" y="42"/>
                  <a:pt x="783" y="42"/>
                  <a:pt x="783" y="42"/>
                </a:cubicBezTo>
                <a:cubicBezTo>
                  <a:pt x="782" y="41"/>
                  <a:pt x="782" y="41"/>
                  <a:pt x="782" y="41"/>
                </a:cubicBezTo>
                <a:cubicBezTo>
                  <a:pt x="780" y="40"/>
                  <a:pt x="780" y="40"/>
                  <a:pt x="780" y="40"/>
                </a:cubicBezTo>
                <a:cubicBezTo>
                  <a:pt x="779" y="39"/>
                  <a:pt x="779" y="39"/>
                  <a:pt x="779" y="39"/>
                </a:cubicBezTo>
                <a:cubicBezTo>
                  <a:pt x="779" y="38"/>
                  <a:pt x="779" y="38"/>
                  <a:pt x="779" y="38"/>
                </a:cubicBezTo>
                <a:cubicBezTo>
                  <a:pt x="779" y="37"/>
                  <a:pt x="779" y="37"/>
                  <a:pt x="779" y="37"/>
                </a:cubicBezTo>
                <a:cubicBezTo>
                  <a:pt x="776" y="36"/>
                  <a:pt x="776" y="36"/>
                  <a:pt x="776" y="36"/>
                </a:cubicBezTo>
                <a:cubicBezTo>
                  <a:pt x="773" y="35"/>
                  <a:pt x="773" y="35"/>
                  <a:pt x="773" y="35"/>
                </a:cubicBezTo>
                <a:cubicBezTo>
                  <a:pt x="772" y="36"/>
                  <a:pt x="772" y="36"/>
                  <a:pt x="772" y="36"/>
                </a:cubicBezTo>
                <a:cubicBezTo>
                  <a:pt x="772" y="37"/>
                  <a:pt x="772" y="37"/>
                  <a:pt x="772" y="37"/>
                </a:cubicBezTo>
                <a:cubicBezTo>
                  <a:pt x="769" y="39"/>
                  <a:pt x="769" y="39"/>
                  <a:pt x="769" y="39"/>
                </a:cubicBezTo>
                <a:cubicBezTo>
                  <a:pt x="768" y="40"/>
                  <a:pt x="768" y="40"/>
                  <a:pt x="768" y="40"/>
                </a:cubicBezTo>
                <a:cubicBezTo>
                  <a:pt x="766" y="40"/>
                  <a:pt x="766" y="40"/>
                  <a:pt x="766" y="40"/>
                </a:cubicBezTo>
                <a:cubicBezTo>
                  <a:pt x="764" y="42"/>
                  <a:pt x="764" y="42"/>
                  <a:pt x="764" y="42"/>
                </a:cubicBezTo>
                <a:cubicBezTo>
                  <a:pt x="765" y="44"/>
                  <a:pt x="765" y="44"/>
                  <a:pt x="765" y="44"/>
                </a:cubicBezTo>
                <a:cubicBezTo>
                  <a:pt x="767" y="45"/>
                  <a:pt x="767" y="45"/>
                  <a:pt x="767" y="45"/>
                </a:cubicBezTo>
                <a:cubicBezTo>
                  <a:pt x="769" y="45"/>
                  <a:pt x="769" y="45"/>
                  <a:pt x="769" y="45"/>
                </a:cubicBezTo>
                <a:cubicBezTo>
                  <a:pt x="769" y="46"/>
                  <a:pt x="769" y="46"/>
                  <a:pt x="769" y="46"/>
                </a:cubicBezTo>
                <a:cubicBezTo>
                  <a:pt x="766" y="49"/>
                  <a:pt x="766" y="49"/>
                  <a:pt x="766" y="49"/>
                </a:cubicBezTo>
                <a:cubicBezTo>
                  <a:pt x="766" y="50"/>
                  <a:pt x="766" y="50"/>
                  <a:pt x="766" y="50"/>
                </a:cubicBezTo>
                <a:cubicBezTo>
                  <a:pt x="764" y="52"/>
                  <a:pt x="764" y="52"/>
                  <a:pt x="764" y="52"/>
                </a:cubicBezTo>
                <a:cubicBezTo>
                  <a:pt x="764" y="50"/>
                  <a:pt x="764" y="50"/>
                  <a:pt x="764" y="50"/>
                </a:cubicBezTo>
                <a:cubicBezTo>
                  <a:pt x="763" y="49"/>
                  <a:pt x="763" y="49"/>
                  <a:pt x="763" y="49"/>
                </a:cubicBezTo>
                <a:cubicBezTo>
                  <a:pt x="764" y="47"/>
                  <a:pt x="764" y="47"/>
                  <a:pt x="764" y="47"/>
                </a:cubicBezTo>
                <a:cubicBezTo>
                  <a:pt x="763" y="46"/>
                  <a:pt x="763" y="46"/>
                  <a:pt x="763" y="46"/>
                </a:cubicBezTo>
                <a:cubicBezTo>
                  <a:pt x="760" y="47"/>
                  <a:pt x="760" y="47"/>
                  <a:pt x="760" y="47"/>
                </a:cubicBezTo>
                <a:cubicBezTo>
                  <a:pt x="759" y="49"/>
                  <a:pt x="759" y="49"/>
                  <a:pt x="759" y="49"/>
                </a:cubicBezTo>
                <a:cubicBezTo>
                  <a:pt x="757" y="49"/>
                  <a:pt x="757" y="49"/>
                  <a:pt x="757" y="49"/>
                </a:cubicBezTo>
                <a:cubicBezTo>
                  <a:pt x="756" y="52"/>
                  <a:pt x="756" y="52"/>
                  <a:pt x="756" y="52"/>
                </a:cubicBezTo>
                <a:cubicBezTo>
                  <a:pt x="755" y="52"/>
                  <a:pt x="755" y="52"/>
                  <a:pt x="755" y="52"/>
                </a:cubicBezTo>
                <a:cubicBezTo>
                  <a:pt x="753" y="56"/>
                  <a:pt x="753" y="56"/>
                  <a:pt x="753" y="56"/>
                </a:cubicBezTo>
                <a:cubicBezTo>
                  <a:pt x="751" y="59"/>
                  <a:pt x="751" y="59"/>
                  <a:pt x="751" y="59"/>
                </a:cubicBezTo>
                <a:cubicBezTo>
                  <a:pt x="750" y="61"/>
                  <a:pt x="750" y="61"/>
                  <a:pt x="750" y="61"/>
                </a:cubicBezTo>
                <a:cubicBezTo>
                  <a:pt x="751" y="63"/>
                  <a:pt x="751" y="63"/>
                  <a:pt x="751" y="63"/>
                </a:cubicBezTo>
                <a:cubicBezTo>
                  <a:pt x="751" y="64"/>
                  <a:pt x="751" y="64"/>
                  <a:pt x="751" y="64"/>
                </a:cubicBezTo>
                <a:cubicBezTo>
                  <a:pt x="752" y="65"/>
                  <a:pt x="752" y="65"/>
                  <a:pt x="752" y="65"/>
                </a:cubicBezTo>
                <a:cubicBezTo>
                  <a:pt x="754" y="63"/>
                  <a:pt x="754" y="63"/>
                  <a:pt x="754" y="63"/>
                </a:cubicBezTo>
                <a:cubicBezTo>
                  <a:pt x="755" y="63"/>
                  <a:pt x="755" y="63"/>
                  <a:pt x="755" y="63"/>
                </a:cubicBezTo>
                <a:cubicBezTo>
                  <a:pt x="755" y="65"/>
                  <a:pt x="755" y="65"/>
                  <a:pt x="755" y="65"/>
                </a:cubicBezTo>
                <a:cubicBezTo>
                  <a:pt x="753" y="66"/>
                  <a:pt x="753" y="66"/>
                  <a:pt x="753" y="66"/>
                </a:cubicBezTo>
                <a:cubicBezTo>
                  <a:pt x="753" y="67"/>
                  <a:pt x="753" y="67"/>
                  <a:pt x="753" y="67"/>
                </a:cubicBezTo>
                <a:cubicBezTo>
                  <a:pt x="751" y="67"/>
                  <a:pt x="751" y="67"/>
                  <a:pt x="751" y="67"/>
                </a:cubicBezTo>
                <a:cubicBezTo>
                  <a:pt x="749" y="67"/>
                  <a:pt x="749" y="67"/>
                  <a:pt x="749" y="67"/>
                </a:cubicBezTo>
                <a:cubicBezTo>
                  <a:pt x="746" y="70"/>
                  <a:pt x="746" y="70"/>
                  <a:pt x="746" y="70"/>
                </a:cubicBezTo>
                <a:cubicBezTo>
                  <a:pt x="744" y="72"/>
                  <a:pt x="744" y="72"/>
                  <a:pt x="744" y="72"/>
                </a:cubicBezTo>
                <a:cubicBezTo>
                  <a:pt x="744" y="77"/>
                  <a:pt x="744" y="77"/>
                  <a:pt x="744" y="77"/>
                </a:cubicBezTo>
                <a:cubicBezTo>
                  <a:pt x="745" y="79"/>
                  <a:pt x="745" y="79"/>
                  <a:pt x="745" y="79"/>
                </a:cubicBezTo>
                <a:cubicBezTo>
                  <a:pt x="745" y="80"/>
                  <a:pt x="745" y="80"/>
                  <a:pt x="745" y="80"/>
                </a:cubicBezTo>
                <a:cubicBezTo>
                  <a:pt x="744" y="82"/>
                  <a:pt x="744" y="82"/>
                  <a:pt x="744" y="82"/>
                </a:cubicBezTo>
                <a:cubicBezTo>
                  <a:pt x="745" y="83"/>
                  <a:pt x="745" y="83"/>
                  <a:pt x="745" y="83"/>
                </a:cubicBezTo>
                <a:cubicBezTo>
                  <a:pt x="745" y="85"/>
                  <a:pt x="745" y="85"/>
                  <a:pt x="745" y="85"/>
                </a:cubicBezTo>
                <a:cubicBezTo>
                  <a:pt x="747" y="84"/>
                  <a:pt x="747" y="84"/>
                  <a:pt x="747" y="84"/>
                </a:cubicBezTo>
                <a:cubicBezTo>
                  <a:pt x="748" y="85"/>
                  <a:pt x="748" y="85"/>
                  <a:pt x="748" y="85"/>
                </a:cubicBezTo>
                <a:cubicBezTo>
                  <a:pt x="748" y="87"/>
                  <a:pt x="748" y="87"/>
                  <a:pt x="748" y="87"/>
                </a:cubicBezTo>
                <a:cubicBezTo>
                  <a:pt x="750" y="88"/>
                  <a:pt x="750" y="88"/>
                  <a:pt x="750" y="88"/>
                </a:cubicBezTo>
                <a:cubicBezTo>
                  <a:pt x="751" y="90"/>
                  <a:pt x="751" y="90"/>
                  <a:pt x="751" y="90"/>
                </a:cubicBezTo>
                <a:cubicBezTo>
                  <a:pt x="752" y="90"/>
                  <a:pt x="752" y="90"/>
                  <a:pt x="752" y="90"/>
                </a:cubicBezTo>
                <a:cubicBezTo>
                  <a:pt x="753" y="88"/>
                  <a:pt x="753" y="88"/>
                  <a:pt x="753" y="88"/>
                </a:cubicBezTo>
                <a:cubicBezTo>
                  <a:pt x="753" y="90"/>
                  <a:pt x="753" y="90"/>
                  <a:pt x="753" y="90"/>
                </a:cubicBezTo>
                <a:cubicBezTo>
                  <a:pt x="754" y="93"/>
                  <a:pt x="754" y="93"/>
                  <a:pt x="754" y="93"/>
                </a:cubicBezTo>
                <a:cubicBezTo>
                  <a:pt x="757" y="94"/>
                  <a:pt x="757" y="94"/>
                  <a:pt x="757" y="94"/>
                </a:cubicBezTo>
                <a:cubicBezTo>
                  <a:pt x="758" y="95"/>
                  <a:pt x="758" y="95"/>
                  <a:pt x="758" y="95"/>
                </a:cubicBezTo>
                <a:cubicBezTo>
                  <a:pt x="760" y="95"/>
                  <a:pt x="760" y="95"/>
                  <a:pt x="760" y="95"/>
                </a:cubicBezTo>
                <a:cubicBezTo>
                  <a:pt x="762" y="95"/>
                  <a:pt x="762" y="95"/>
                  <a:pt x="762" y="95"/>
                </a:cubicBezTo>
                <a:cubicBezTo>
                  <a:pt x="762" y="97"/>
                  <a:pt x="762" y="97"/>
                  <a:pt x="762" y="97"/>
                </a:cubicBezTo>
                <a:cubicBezTo>
                  <a:pt x="760" y="100"/>
                  <a:pt x="760" y="100"/>
                  <a:pt x="760" y="100"/>
                </a:cubicBezTo>
                <a:cubicBezTo>
                  <a:pt x="758" y="101"/>
                  <a:pt x="758" y="101"/>
                  <a:pt x="758" y="101"/>
                </a:cubicBezTo>
                <a:cubicBezTo>
                  <a:pt x="757" y="101"/>
                  <a:pt x="757" y="101"/>
                  <a:pt x="757" y="101"/>
                </a:cubicBezTo>
                <a:cubicBezTo>
                  <a:pt x="758" y="99"/>
                  <a:pt x="758" y="99"/>
                  <a:pt x="758" y="99"/>
                </a:cubicBezTo>
                <a:cubicBezTo>
                  <a:pt x="759" y="98"/>
                  <a:pt x="759" y="98"/>
                  <a:pt x="759" y="98"/>
                </a:cubicBezTo>
                <a:cubicBezTo>
                  <a:pt x="757" y="97"/>
                  <a:pt x="757" y="97"/>
                  <a:pt x="757" y="97"/>
                </a:cubicBezTo>
                <a:cubicBezTo>
                  <a:pt x="755" y="98"/>
                  <a:pt x="755" y="98"/>
                  <a:pt x="755" y="98"/>
                </a:cubicBezTo>
                <a:cubicBezTo>
                  <a:pt x="753" y="100"/>
                  <a:pt x="753" y="100"/>
                  <a:pt x="753" y="100"/>
                </a:cubicBezTo>
                <a:cubicBezTo>
                  <a:pt x="754" y="101"/>
                  <a:pt x="754" y="101"/>
                  <a:pt x="754" y="101"/>
                </a:cubicBezTo>
                <a:cubicBezTo>
                  <a:pt x="754" y="102"/>
                  <a:pt x="754" y="102"/>
                  <a:pt x="754" y="102"/>
                </a:cubicBezTo>
                <a:cubicBezTo>
                  <a:pt x="751" y="103"/>
                  <a:pt x="751" y="103"/>
                  <a:pt x="751" y="103"/>
                </a:cubicBezTo>
                <a:cubicBezTo>
                  <a:pt x="750" y="105"/>
                  <a:pt x="750" y="105"/>
                  <a:pt x="750" y="105"/>
                </a:cubicBezTo>
                <a:cubicBezTo>
                  <a:pt x="749" y="105"/>
                  <a:pt x="749" y="105"/>
                  <a:pt x="749" y="105"/>
                </a:cubicBezTo>
                <a:cubicBezTo>
                  <a:pt x="748" y="107"/>
                  <a:pt x="748" y="107"/>
                  <a:pt x="748" y="107"/>
                </a:cubicBezTo>
                <a:cubicBezTo>
                  <a:pt x="748" y="108"/>
                  <a:pt x="748" y="108"/>
                  <a:pt x="748" y="108"/>
                </a:cubicBezTo>
                <a:cubicBezTo>
                  <a:pt x="749" y="108"/>
                  <a:pt x="749" y="108"/>
                  <a:pt x="749" y="108"/>
                </a:cubicBezTo>
                <a:cubicBezTo>
                  <a:pt x="750" y="109"/>
                  <a:pt x="750" y="109"/>
                  <a:pt x="750" y="109"/>
                </a:cubicBezTo>
                <a:cubicBezTo>
                  <a:pt x="752" y="109"/>
                  <a:pt x="752" y="109"/>
                  <a:pt x="752" y="109"/>
                </a:cubicBezTo>
                <a:cubicBezTo>
                  <a:pt x="753" y="107"/>
                  <a:pt x="753" y="107"/>
                  <a:pt x="753" y="107"/>
                </a:cubicBezTo>
                <a:cubicBezTo>
                  <a:pt x="753" y="106"/>
                  <a:pt x="753" y="106"/>
                  <a:pt x="753" y="106"/>
                </a:cubicBezTo>
                <a:cubicBezTo>
                  <a:pt x="755" y="106"/>
                  <a:pt x="755" y="106"/>
                  <a:pt x="755" y="106"/>
                </a:cubicBezTo>
                <a:cubicBezTo>
                  <a:pt x="756" y="105"/>
                  <a:pt x="756" y="105"/>
                  <a:pt x="756" y="105"/>
                </a:cubicBezTo>
                <a:cubicBezTo>
                  <a:pt x="756" y="106"/>
                  <a:pt x="756" y="106"/>
                  <a:pt x="756" y="106"/>
                </a:cubicBezTo>
                <a:cubicBezTo>
                  <a:pt x="756" y="108"/>
                  <a:pt x="756" y="108"/>
                  <a:pt x="756" y="108"/>
                </a:cubicBezTo>
                <a:cubicBezTo>
                  <a:pt x="755" y="110"/>
                  <a:pt x="755" y="110"/>
                  <a:pt x="755" y="110"/>
                </a:cubicBezTo>
                <a:cubicBezTo>
                  <a:pt x="754" y="113"/>
                  <a:pt x="754" y="113"/>
                  <a:pt x="754" y="113"/>
                </a:cubicBezTo>
                <a:cubicBezTo>
                  <a:pt x="754" y="114"/>
                  <a:pt x="754" y="114"/>
                  <a:pt x="754" y="114"/>
                </a:cubicBezTo>
                <a:cubicBezTo>
                  <a:pt x="753" y="116"/>
                  <a:pt x="753" y="116"/>
                  <a:pt x="753" y="116"/>
                </a:cubicBezTo>
                <a:cubicBezTo>
                  <a:pt x="750" y="116"/>
                  <a:pt x="750" y="116"/>
                  <a:pt x="750" y="116"/>
                </a:cubicBezTo>
                <a:cubicBezTo>
                  <a:pt x="748" y="118"/>
                  <a:pt x="748" y="118"/>
                  <a:pt x="748" y="118"/>
                </a:cubicBezTo>
                <a:cubicBezTo>
                  <a:pt x="747" y="118"/>
                  <a:pt x="747" y="118"/>
                  <a:pt x="747" y="118"/>
                </a:cubicBezTo>
                <a:cubicBezTo>
                  <a:pt x="747" y="119"/>
                  <a:pt x="747" y="119"/>
                  <a:pt x="747" y="119"/>
                </a:cubicBezTo>
                <a:cubicBezTo>
                  <a:pt x="746" y="121"/>
                  <a:pt x="746" y="121"/>
                  <a:pt x="746" y="121"/>
                </a:cubicBezTo>
                <a:cubicBezTo>
                  <a:pt x="742" y="123"/>
                  <a:pt x="742" y="123"/>
                  <a:pt x="742" y="123"/>
                </a:cubicBezTo>
                <a:cubicBezTo>
                  <a:pt x="740" y="125"/>
                  <a:pt x="740" y="125"/>
                  <a:pt x="740" y="125"/>
                </a:cubicBezTo>
                <a:cubicBezTo>
                  <a:pt x="739" y="125"/>
                  <a:pt x="739" y="125"/>
                  <a:pt x="739" y="125"/>
                </a:cubicBezTo>
                <a:cubicBezTo>
                  <a:pt x="738" y="124"/>
                  <a:pt x="738" y="124"/>
                  <a:pt x="738" y="124"/>
                </a:cubicBezTo>
                <a:cubicBezTo>
                  <a:pt x="737" y="124"/>
                  <a:pt x="737" y="124"/>
                  <a:pt x="737" y="124"/>
                </a:cubicBezTo>
                <a:cubicBezTo>
                  <a:pt x="737" y="123"/>
                  <a:pt x="737" y="123"/>
                  <a:pt x="737" y="123"/>
                </a:cubicBezTo>
                <a:cubicBezTo>
                  <a:pt x="736" y="124"/>
                  <a:pt x="736" y="124"/>
                  <a:pt x="736" y="124"/>
                </a:cubicBezTo>
                <a:cubicBezTo>
                  <a:pt x="734" y="125"/>
                  <a:pt x="734" y="125"/>
                  <a:pt x="734" y="125"/>
                </a:cubicBezTo>
                <a:cubicBezTo>
                  <a:pt x="735" y="124"/>
                  <a:pt x="735" y="124"/>
                  <a:pt x="735" y="124"/>
                </a:cubicBezTo>
                <a:cubicBezTo>
                  <a:pt x="734" y="123"/>
                  <a:pt x="734" y="123"/>
                  <a:pt x="734" y="123"/>
                </a:cubicBezTo>
                <a:cubicBezTo>
                  <a:pt x="732" y="125"/>
                  <a:pt x="732" y="125"/>
                  <a:pt x="732" y="125"/>
                </a:cubicBezTo>
                <a:cubicBezTo>
                  <a:pt x="732" y="127"/>
                  <a:pt x="732" y="127"/>
                  <a:pt x="732" y="127"/>
                </a:cubicBezTo>
                <a:cubicBezTo>
                  <a:pt x="730" y="130"/>
                  <a:pt x="730" y="130"/>
                  <a:pt x="730" y="130"/>
                </a:cubicBezTo>
                <a:cubicBezTo>
                  <a:pt x="729" y="131"/>
                  <a:pt x="729" y="131"/>
                  <a:pt x="729" y="131"/>
                </a:cubicBezTo>
                <a:cubicBezTo>
                  <a:pt x="730" y="132"/>
                  <a:pt x="730" y="132"/>
                  <a:pt x="730" y="132"/>
                </a:cubicBezTo>
                <a:cubicBezTo>
                  <a:pt x="730" y="133"/>
                  <a:pt x="730" y="133"/>
                  <a:pt x="730" y="133"/>
                </a:cubicBezTo>
                <a:cubicBezTo>
                  <a:pt x="729" y="136"/>
                  <a:pt x="729" y="136"/>
                  <a:pt x="729" y="136"/>
                </a:cubicBezTo>
                <a:cubicBezTo>
                  <a:pt x="729" y="138"/>
                  <a:pt x="729" y="138"/>
                  <a:pt x="729" y="138"/>
                </a:cubicBezTo>
                <a:cubicBezTo>
                  <a:pt x="730" y="139"/>
                  <a:pt x="730" y="139"/>
                  <a:pt x="730" y="139"/>
                </a:cubicBezTo>
                <a:cubicBezTo>
                  <a:pt x="729" y="140"/>
                  <a:pt x="729" y="140"/>
                  <a:pt x="729" y="140"/>
                </a:cubicBezTo>
                <a:cubicBezTo>
                  <a:pt x="728" y="142"/>
                  <a:pt x="728" y="142"/>
                  <a:pt x="728" y="142"/>
                </a:cubicBezTo>
                <a:cubicBezTo>
                  <a:pt x="728" y="142"/>
                  <a:pt x="728" y="142"/>
                  <a:pt x="728" y="142"/>
                </a:cubicBezTo>
                <a:cubicBezTo>
                  <a:pt x="730" y="142"/>
                  <a:pt x="730" y="142"/>
                  <a:pt x="730" y="142"/>
                </a:cubicBezTo>
                <a:cubicBezTo>
                  <a:pt x="731" y="140"/>
                  <a:pt x="731" y="140"/>
                  <a:pt x="731" y="140"/>
                </a:cubicBezTo>
                <a:cubicBezTo>
                  <a:pt x="733" y="141"/>
                  <a:pt x="733" y="141"/>
                  <a:pt x="733" y="141"/>
                </a:cubicBezTo>
                <a:cubicBezTo>
                  <a:pt x="734" y="139"/>
                  <a:pt x="734" y="139"/>
                  <a:pt x="734" y="139"/>
                </a:cubicBezTo>
                <a:cubicBezTo>
                  <a:pt x="733" y="141"/>
                  <a:pt x="733" y="141"/>
                  <a:pt x="733" y="141"/>
                </a:cubicBezTo>
                <a:cubicBezTo>
                  <a:pt x="731" y="141"/>
                  <a:pt x="731" y="141"/>
                  <a:pt x="731" y="141"/>
                </a:cubicBezTo>
                <a:cubicBezTo>
                  <a:pt x="729" y="143"/>
                  <a:pt x="729" y="143"/>
                  <a:pt x="729" y="143"/>
                </a:cubicBezTo>
                <a:cubicBezTo>
                  <a:pt x="726" y="144"/>
                  <a:pt x="726" y="144"/>
                  <a:pt x="726" y="144"/>
                </a:cubicBezTo>
                <a:cubicBezTo>
                  <a:pt x="726" y="146"/>
                  <a:pt x="726" y="146"/>
                  <a:pt x="726" y="146"/>
                </a:cubicBezTo>
                <a:cubicBezTo>
                  <a:pt x="725" y="147"/>
                  <a:pt x="725" y="147"/>
                  <a:pt x="725" y="147"/>
                </a:cubicBezTo>
                <a:cubicBezTo>
                  <a:pt x="723" y="146"/>
                  <a:pt x="723" y="146"/>
                  <a:pt x="723" y="146"/>
                </a:cubicBezTo>
                <a:cubicBezTo>
                  <a:pt x="721" y="146"/>
                  <a:pt x="721" y="146"/>
                  <a:pt x="721" y="146"/>
                </a:cubicBezTo>
                <a:cubicBezTo>
                  <a:pt x="720" y="145"/>
                  <a:pt x="720" y="145"/>
                  <a:pt x="720" y="145"/>
                </a:cubicBezTo>
                <a:cubicBezTo>
                  <a:pt x="719" y="146"/>
                  <a:pt x="719" y="146"/>
                  <a:pt x="719" y="146"/>
                </a:cubicBezTo>
                <a:cubicBezTo>
                  <a:pt x="719" y="149"/>
                  <a:pt x="719" y="149"/>
                  <a:pt x="719" y="149"/>
                </a:cubicBezTo>
                <a:cubicBezTo>
                  <a:pt x="717" y="153"/>
                  <a:pt x="717" y="153"/>
                  <a:pt x="717" y="153"/>
                </a:cubicBezTo>
                <a:cubicBezTo>
                  <a:pt x="718" y="149"/>
                  <a:pt x="718" y="149"/>
                  <a:pt x="718" y="149"/>
                </a:cubicBezTo>
                <a:cubicBezTo>
                  <a:pt x="717" y="146"/>
                  <a:pt x="717" y="146"/>
                  <a:pt x="717" y="146"/>
                </a:cubicBezTo>
                <a:cubicBezTo>
                  <a:pt x="716" y="144"/>
                  <a:pt x="716" y="144"/>
                  <a:pt x="716" y="144"/>
                </a:cubicBezTo>
                <a:cubicBezTo>
                  <a:pt x="717" y="141"/>
                  <a:pt x="717" y="141"/>
                  <a:pt x="717" y="141"/>
                </a:cubicBezTo>
                <a:cubicBezTo>
                  <a:pt x="717" y="141"/>
                  <a:pt x="717" y="141"/>
                  <a:pt x="717" y="141"/>
                </a:cubicBezTo>
                <a:cubicBezTo>
                  <a:pt x="718" y="144"/>
                  <a:pt x="718" y="144"/>
                  <a:pt x="718" y="144"/>
                </a:cubicBezTo>
                <a:cubicBezTo>
                  <a:pt x="721" y="143"/>
                  <a:pt x="721" y="143"/>
                  <a:pt x="721" y="143"/>
                </a:cubicBezTo>
                <a:cubicBezTo>
                  <a:pt x="722" y="145"/>
                  <a:pt x="722" y="145"/>
                  <a:pt x="722" y="145"/>
                </a:cubicBezTo>
                <a:cubicBezTo>
                  <a:pt x="724" y="146"/>
                  <a:pt x="724" y="146"/>
                  <a:pt x="724" y="146"/>
                </a:cubicBezTo>
                <a:cubicBezTo>
                  <a:pt x="725" y="144"/>
                  <a:pt x="725" y="144"/>
                  <a:pt x="725" y="144"/>
                </a:cubicBezTo>
                <a:cubicBezTo>
                  <a:pt x="725" y="143"/>
                  <a:pt x="725" y="143"/>
                  <a:pt x="725" y="143"/>
                </a:cubicBezTo>
                <a:cubicBezTo>
                  <a:pt x="726" y="140"/>
                  <a:pt x="726" y="140"/>
                  <a:pt x="726" y="140"/>
                </a:cubicBezTo>
                <a:cubicBezTo>
                  <a:pt x="725" y="141"/>
                  <a:pt x="725" y="141"/>
                  <a:pt x="725" y="141"/>
                </a:cubicBezTo>
                <a:cubicBezTo>
                  <a:pt x="723" y="141"/>
                  <a:pt x="723" y="141"/>
                  <a:pt x="723" y="141"/>
                </a:cubicBezTo>
                <a:cubicBezTo>
                  <a:pt x="725" y="139"/>
                  <a:pt x="725" y="139"/>
                  <a:pt x="725" y="139"/>
                </a:cubicBezTo>
                <a:cubicBezTo>
                  <a:pt x="726" y="137"/>
                  <a:pt x="726" y="137"/>
                  <a:pt x="726" y="137"/>
                </a:cubicBezTo>
                <a:cubicBezTo>
                  <a:pt x="725" y="137"/>
                  <a:pt x="725" y="137"/>
                  <a:pt x="725" y="137"/>
                </a:cubicBezTo>
                <a:cubicBezTo>
                  <a:pt x="723" y="139"/>
                  <a:pt x="723" y="139"/>
                  <a:pt x="723" y="139"/>
                </a:cubicBezTo>
                <a:cubicBezTo>
                  <a:pt x="721" y="139"/>
                  <a:pt x="721" y="139"/>
                  <a:pt x="721" y="139"/>
                </a:cubicBezTo>
                <a:cubicBezTo>
                  <a:pt x="721" y="138"/>
                  <a:pt x="721" y="138"/>
                  <a:pt x="721" y="138"/>
                </a:cubicBezTo>
                <a:cubicBezTo>
                  <a:pt x="723" y="137"/>
                  <a:pt x="723" y="137"/>
                  <a:pt x="723" y="137"/>
                </a:cubicBezTo>
                <a:cubicBezTo>
                  <a:pt x="723" y="135"/>
                  <a:pt x="723" y="135"/>
                  <a:pt x="723" y="135"/>
                </a:cubicBezTo>
                <a:cubicBezTo>
                  <a:pt x="722" y="135"/>
                  <a:pt x="722" y="135"/>
                  <a:pt x="722" y="135"/>
                </a:cubicBezTo>
                <a:cubicBezTo>
                  <a:pt x="720" y="136"/>
                  <a:pt x="720" y="136"/>
                  <a:pt x="720" y="136"/>
                </a:cubicBezTo>
                <a:cubicBezTo>
                  <a:pt x="720" y="135"/>
                  <a:pt x="720" y="135"/>
                  <a:pt x="720" y="135"/>
                </a:cubicBezTo>
                <a:cubicBezTo>
                  <a:pt x="721" y="131"/>
                  <a:pt x="721" y="131"/>
                  <a:pt x="721" y="131"/>
                </a:cubicBezTo>
                <a:cubicBezTo>
                  <a:pt x="722" y="129"/>
                  <a:pt x="722" y="129"/>
                  <a:pt x="722" y="129"/>
                </a:cubicBezTo>
                <a:cubicBezTo>
                  <a:pt x="722" y="131"/>
                  <a:pt x="722" y="131"/>
                  <a:pt x="722" y="131"/>
                </a:cubicBezTo>
                <a:cubicBezTo>
                  <a:pt x="723" y="130"/>
                  <a:pt x="723" y="130"/>
                  <a:pt x="723" y="130"/>
                </a:cubicBezTo>
                <a:cubicBezTo>
                  <a:pt x="723" y="129"/>
                  <a:pt x="723" y="129"/>
                  <a:pt x="723" y="129"/>
                </a:cubicBezTo>
                <a:cubicBezTo>
                  <a:pt x="726" y="126"/>
                  <a:pt x="726" y="126"/>
                  <a:pt x="726" y="126"/>
                </a:cubicBezTo>
                <a:cubicBezTo>
                  <a:pt x="726" y="125"/>
                  <a:pt x="726" y="125"/>
                  <a:pt x="726" y="125"/>
                </a:cubicBezTo>
                <a:cubicBezTo>
                  <a:pt x="729" y="123"/>
                  <a:pt x="729" y="123"/>
                  <a:pt x="729" y="123"/>
                </a:cubicBezTo>
                <a:cubicBezTo>
                  <a:pt x="730" y="121"/>
                  <a:pt x="730" y="121"/>
                  <a:pt x="730" y="121"/>
                </a:cubicBezTo>
                <a:cubicBezTo>
                  <a:pt x="731" y="119"/>
                  <a:pt x="731" y="119"/>
                  <a:pt x="731" y="119"/>
                </a:cubicBezTo>
                <a:cubicBezTo>
                  <a:pt x="732" y="119"/>
                  <a:pt x="732" y="119"/>
                  <a:pt x="732" y="119"/>
                </a:cubicBezTo>
                <a:cubicBezTo>
                  <a:pt x="732" y="118"/>
                  <a:pt x="732" y="118"/>
                  <a:pt x="732" y="118"/>
                </a:cubicBezTo>
                <a:cubicBezTo>
                  <a:pt x="730" y="118"/>
                  <a:pt x="730" y="118"/>
                  <a:pt x="730" y="118"/>
                </a:cubicBezTo>
                <a:cubicBezTo>
                  <a:pt x="728" y="119"/>
                  <a:pt x="728" y="119"/>
                  <a:pt x="728" y="119"/>
                </a:cubicBezTo>
                <a:cubicBezTo>
                  <a:pt x="727" y="121"/>
                  <a:pt x="727" y="121"/>
                  <a:pt x="727" y="121"/>
                </a:cubicBezTo>
                <a:cubicBezTo>
                  <a:pt x="724" y="122"/>
                  <a:pt x="724" y="122"/>
                  <a:pt x="724" y="122"/>
                </a:cubicBezTo>
                <a:cubicBezTo>
                  <a:pt x="723" y="122"/>
                  <a:pt x="723" y="122"/>
                  <a:pt x="723" y="122"/>
                </a:cubicBezTo>
                <a:cubicBezTo>
                  <a:pt x="723" y="121"/>
                  <a:pt x="723" y="121"/>
                  <a:pt x="723" y="121"/>
                </a:cubicBezTo>
                <a:cubicBezTo>
                  <a:pt x="726" y="120"/>
                  <a:pt x="726" y="120"/>
                  <a:pt x="726" y="120"/>
                </a:cubicBezTo>
                <a:cubicBezTo>
                  <a:pt x="726" y="118"/>
                  <a:pt x="726" y="118"/>
                  <a:pt x="726" y="118"/>
                </a:cubicBezTo>
                <a:cubicBezTo>
                  <a:pt x="725" y="118"/>
                  <a:pt x="725" y="118"/>
                  <a:pt x="725" y="118"/>
                </a:cubicBezTo>
                <a:cubicBezTo>
                  <a:pt x="723" y="118"/>
                  <a:pt x="723" y="118"/>
                  <a:pt x="723" y="118"/>
                </a:cubicBezTo>
                <a:cubicBezTo>
                  <a:pt x="722" y="117"/>
                  <a:pt x="722" y="117"/>
                  <a:pt x="722" y="117"/>
                </a:cubicBezTo>
                <a:cubicBezTo>
                  <a:pt x="723" y="115"/>
                  <a:pt x="723" y="115"/>
                  <a:pt x="723" y="115"/>
                </a:cubicBezTo>
                <a:cubicBezTo>
                  <a:pt x="723" y="113"/>
                  <a:pt x="723" y="113"/>
                  <a:pt x="723" y="113"/>
                </a:cubicBezTo>
                <a:cubicBezTo>
                  <a:pt x="721" y="112"/>
                  <a:pt x="721" y="112"/>
                  <a:pt x="721" y="112"/>
                </a:cubicBezTo>
                <a:cubicBezTo>
                  <a:pt x="720" y="112"/>
                  <a:pt x="720" y="112"/>
                  <a:pt x="720" y="112"/>
                </a:cubicBezTo>
                <a:cubicBezTo>
                  <a:pt x="720" y="113"/>
                  <a:pt x="720" y="113"/>
                  <a:pt x="720" y="113"/>
                </a:cubicBezTo>
                <a:cubicBezTo>
                  <a:pt x="720" y="112"/>
                  <a:pt x="720" y="112"/>
                  <a:pt x="720" y="112"/>
                </a:cubicBezTo>
                <a:cubicBezTo>
                  <a:pt x="721" y="111"/>
                  <a:pt x="721" y="111"/>
                  <a:pt x="721" y="111"/>
                </a:cubicBezTo>
                <a:cubicBezTo>
                  <a:pt x="720" y="109"/>
                  <a:pt x="720" y="109"/>
                  <a:pt x="720" y="109"/>
                </a:cubicBezTo>
                <a:cubicBezTo>
                  <a:pt x="718" y="109"/>
                  <a:pt x="718" y="109"/>
                  <a:pt x="718" y="109"/>
                </a:cubicBezTo>
                <a:cubicBezTo>
                  <a:pt x="717" y="111"/>
                  <a:pt x="717" y="111"/>
                  <a:pt x="717" y="111"/>
                </a:cubicBezTo>
                <a:cubicBezTo>
                  <a:pt x="715" y="113"/>
                  <a:pt x="715" y="113"/>
                  <a:pt x="715" y="113"/>
                </a:cubicBezTo>
                <a:cubicBezTo>
                  <a:pt x="715" y="113"/>
                  <a:pt x="715" y="113"/>
                  <a:pt x="715" y="113"/>
                </a:cubicBezTo>
                <a:cubicBezTo>
                  <a:pt x="714" y="113"/>
                  <a:pt x="714" y="113"/>
                  <a:pt x="714" y="113"/>
                </a:cubicBezTo>
                <a:cubicBezTo>
                  <a:pt x="714" y="112"/>
                  <a:pt x="714" y="112"/>
                  <a:pt x="714" y="112"/>
                </a:cubicBezTo>
                <a:cubicBezTo>
                  <a:pt x="713" y="110"/>
                  <a:pt x="713" y="110"/>
                  <a:pt x="713" y="110"/>
                </a:cubicBezTo>
                <a:cubicBezTo>
                  <a:pt x="711" y="110"/>
                  <a:pt x="711" y="110"/>
                  <a:pt x="711" y="110"/>
                </a:cubicBezTo>
                <a:cubicBezTo>
                  <a:pt x="711" y="111"/>
                  <a:pt x="711" y="111"/>
                  <a:pt x="711" y="111"/>
                </a:cubicBezTo>
                <a:cubicBezTo>
                  <a:pt x="712" y="112"/>
                  <a:pt x="712" y="112"/>
                  <a:pt x="712" y="112"/>
                </a:cubicBezTo>
                <a:cubicBezTo>
                  <a:pt x="711" y="113"/>
                  <a:pt x="711" y="113"/>
                  <a:pt x="711" y="113"/>
                </a:cubicBezTo>
                <a:cubicBezTo>
                  <a:pt x="712" y="115"/>
                  <a:pt x="712" y="115"/>
                  <a:pt x="712" y="115"/>
                </a:cubicBezTo>
                <a:cubicBezTo>
                  <a:pt x="712" y="116"/>
                  <a:pt x="712" y="116"/>
                  <a:pt x="712" y="116"/>
                </a:cubicBezTo>
                <a:cubicBezTo>
                  <a:pt x="711" y="117"/>
                  <a:pt x="711" y="117"/>
                  <a:pt x="711" y="117"/>
                </a:cubicBezTo>
                <a:cubicBezTo>
                  <a:pt x="710" y="116"/>
                  <a:pt x="710" y="116"/>
                  <a:pt x="710" y="116"/>
                </a:cubicBezTo>
                <a:cubicBezTo>
                  <a:pt x="710" y="115"/>
                  <a:pt x="710" y="115"/>
                  <a:pt x="710" y="115"/>
                </a:cubicBezTo>
                <a:cubicBezTo>
                  <a:pt x="709" y="115"/>
                  <a:pt x="709" y="115"/>
                  <a:pt x="709" y="115"/>
                </a:cubicBezTo>
                <a:cubicBezTo>
                  <a:pt x="708" y="116"/>
                  <a:pt x="708" y="116"/>
                  <a:pt x="708" y="116"/>
                </a:cubicBezTo>
                <a:cubicBezTo>
                  <a:pt x="709" y="120"/>
                  <a:pt x="709" y="120"/>
                  <a:pt x="709" y="120"/>
                </a:cubicBezTo>
                <a:cubicBezTo>
                  <a:pt x="710" y="123"/>
                  <a:pt x="710" y="123"/>
                  <a:pt x="710" y="123"/>
                </a:cubicBezTo>
                <a:cubicBezTo>
                  <a:pt x="713" y="124"/>
                  <a:pt x="713" y="124"/>
                  <a:pt x="713" y="124"/>
                </a:cubicBezTo>
                <a:cubicBezTo>
                  <a:pt x="714" y="126"/>
                  <a:pt x="714" y="126"/>
                  <a:pt x="714" y="126"/>
                </a:cubicBezTo>
                <a:cubicBezTo>
                  <a:pt x="714" y="130"/>
                  <a:pt x="714" y="130"/>
                  <a:pt x="714" y="130"/>
                </a:cubicBezTo>
                <a:cubicBezTo>
                  <a:pt x="713" y="128"/>
                  <a:pt x="713" y="128"/>
                  <a:pt x="713" y="128"/>
                </a:cubicBezTo>
                <a:cubicBezTo>
                  <a:pt x="712" y="127"/>
                  <a:pt x="712" y="127"/>
                  <a:pt x="712" y="127"/>
                </a:cubicBezTo>
                <a:cubicBezTo>
                  <a:pt x="709" y="123"/>
                  <a:pt x="709" y="123"/>
                  <a:pt x="709" y="123"/>
                </a:cubicBezTo>
                <a:cubicBezTo>
                  <a:pt x="708" y="121"/>
                  <a:pt x="708" y="121"/>
                  <a:pt x="708" y="121"/>
                </a:cubicBezTo>
                <a:cubicBezTo>
                  <a:pt x="707" y="117"/>
                  <a:pt x="707" y="117"/>
                  <a:pt x="707" y="117"/>
                </a:cubicBezTo>
                <a:cubicBezTo>
                  <a:pt x="706" y="117"/>
                  <a:pt x="706" y="117"/>
                  <a:pt x="706" y="117"/>
                </a:cubicBezTo>
                <a:cubicBezTo>
                  <a:pt x="705" y="118"/>
                  <a:pt x="705" y="118"/>
                  <a:pt x="705" y="118"/>
                </a:cubicBezTo>
                <a:cubicBezTo>
                  <a:pt x="706" y="121"/>
                  <a:pt x="706" y="121"/>
                  <a:pt x="706" y="121"/>
                </a:cubicBezTo>
                <a:cubicBezTo>
                  <a:pt x="708" y="123"/>
                  <a:pt x="708" y="123"/>
                  <a:pt x="708" y="123"/>
                </a:cubicBezTo>
                <a:cubicBezTo>
                  <a:pt x="708" y="125"/>
                  <a:pt x="708" y="125"/>
                  <a:pt x="708" y="125"/>
                </a:cubicBezTo>
                <a:cubicBezTo>
                  <a:pt x="707" y="125"/>
                  <a:pt x="707" y="125"/>
                  <a:pt x="707" y="125"/>
                </a:cubicBezTo>
                <a:cubicBezTo>
                  <a:pt x="706" y="124"/>
                  <a:pt x="706" y="124"/>
                  <a:pt x="706" y="124"/>
                </a:cubicBezTo>
                <a:cubicBezTo>
                  <a:pt x="702" y="124"/>
                  <a:pt x="702" y="124"/>
                  <a:pt x="702" y="124"/>
                </a:cubicBezTo>
                <a:cubicBezTo>
                  <a:pt x="701" y="125"/>
                  <a:pt x="701" y="125"/>
                  <a:pt x="701" y="125"/>
                </a:cubicBezTo>
                <a:cubicBezTo>
                  <a:pt x="700" y="124"/>
                  <a:pt x="700" y="124"/>
                  <a:pt x="700" y="124"/>
                </a:cubicBezTo>
                <a:cubicBezTo>
                  <a:pt x="698" y="123"/>
                  <a:pt x="698" y="123"/>
                  <a:pt x="698" y="123"/>
                </a:cubicBezTo>
                <a:cubicBezTo>
                  <a:pt x="695" y="121"/>
                  <a:pt x="695" y="121"/>
                  <a:pt x="695" y="121"/>
                </a:cubicBezTo>
                <a:cubicBezTo>
                  <a:pt x="691" y="121"/>
                  <a:pt x="691" y="121"/>
                  <a:pt x="691" y="121"/>
                </a:cubicBezTo>
                <a:cubicBezTo>
                  <a:pt x="690" y="120"/>
                  <a:pt x="690" y="120"/>
                  <a:pt x="690" y="120"/>
                </a:cubicBezTo>
                <a:cubicBezTo>
                  <a:pt x="690" y="120"/>
                  <a:pt x="690" y="120"/>
                  <a:pt x="690" y="120"/>
                </a:cubicBezTo>
                <a:cubicBezTo>
                  <a:pt x="687" y="121"/>
                  <a:pt x="687" y="121"/>
                  <a:pt x="687" y="121"/>
                </a:cubicBezTo>
                <a:cubicBezTo>
                  <a:pt x="686" y="123"/>
                  <a:pt x="686" y="123"/>
                  <a:pt x="686" y="123"/>
                </a:cubicBezTo>
                <a:cubicBezTo>
                  <a:pt x="682" y="123"/>
                  <a:pt x="682" y="123"/>
                  <a:pt x="682" y="123"/>
                </a:cubicBezTo>
                <a:cubicBezTo>
                  <a:pt x="680" y="124"/>
                  <a:pt x="680" y="124"/>
                  <a:pt x="680" y="124"/>
                </a:cubicBezTo>
                <a:cubicBezTo>
                  <a:pt x="678" y="122"/>
                  <a:pt x="678" y="122"/>
                  <a:pt x="678" y="122"/>
                </a:cubicBezTo>
                <a:cubicBezTo>
                  <a:pt x="678" y="122"/>
                  <a:pt x="678" y="122"/>
                  <a:pt x="678" y="122"/>
                </a:cubicBezTo>
                <a:cubicBezTo>
                  <a:pt x="677" y="120"/>
                  <a:pt x="677" y="120"/>
                  <a:pt x="677" y="120"/>
                </a:cubicBezTo>
                <a:cubicBezTo>
                  <a:pt x="677" y="119"/>
                  <a:pt x="677" y="119"/>
                  <a:pt x="677" y="119"/>
                </a:cubicBezTo>
                <a:cubicBezTo>
                  <a:pt x="674" y="121"/>
                  <a:pt x="674" y="121"/>
                  <a:pt x="674" y="121"/>
                </a:cubicBezTo>
                <a:cubicBezTo>
                  <a:pt x="674" y="120"/>
                  <a:pt x="674" y="120"/>
                  <a:pt x="674" y="120"/>
                </a:cubicBezTo>
                <a:cubicBezTo>
                  <a:pt x="672" y="117"/>
                  <a:pt x="672" y="117"/>
                  <a:pt x="672" y="117"/>
                </a:cubicBezTo>
                <a:cubicBezTo>
                  <a:pt x="671" y="116"/>
                  <a:pt x="671" y="116"/>
                  <a:pt x="671" y="116"/>
                </a:cubicBezTo>
                <a:cubicBezTo>
                  <a:pt x="670" y="115"/>
                  <a:pt x="670" y="115"/>
                  <a:pt x="670" y="115"/>
                </a:cubicBezTo>
                <a:cubicBezTo>
                  <a:pt x="670" y="114"/>
                  <a:pt x="670" y="114"/>
                  <a:pt x="670" y="114"/>
                </a:cubicBezTo>
                <a:cubicBezTo>
                  <a:pt x="671" y="113"/>
                  <a:pt x="671" y="113"/>
                  <a:pt x="671" y="113"/>
                </a:cubicBezTo>
                <a:cubicBezTo>
                  <a:pt x="670" y="112"/>
                  <a:pt x="670" y="112"/>
                  <a:pt x="670" y="112"/>
                </a:cubicBezTo>
                <a:cubicBezTo>
                  <a:pt x="669" y="112"/>
                  <a:pt x="669" y="112"/>
                  <a:pt x="669" y="112"/>
                </a:cubicBezTo>
                <a:cubicBezTo>
                  <a:pt x="668" y="112"/>
                  <a:pt x="668" y="112"/>
                  <a:pt x="668" y="112"/>
                </a:cubicBezTo>
                <a:cubicBezTo>
                  <a:pt x="669" y="110"/>
                  <a:pt x="669" y="110"/>
                  <a:pt x="669" y="110"/>
                </a:cubicBezTo>
                <a:cubicBezTo>
                  <a:pt x="668" y="110"/>
                  <a:pt x="668" y="110"/>
                  <a:pt x="668" y="110"/>
                </a:cubicBezTo>
                <a:cubicBezTo>
                  <a:pt x="666" y="111"/>
                  <a:pt x="666" y="111"/>
                  <a:pt x="666" y="111"/>
                </a:cubicBezTo>
                <a:cubicBezTo>
                  <a:pt x="664" y="111"/>
                  <a:pt x="664" y="111"/>
                  <a:pt x="664" y="111"/>
                </a:cubicBezTo>
                <a:cubicBezTo>
                  <a:pt x="663" y="109"/>
                  <a:pt x="663" y="109"/>
                  <a:pt x="663" y="109"/>
                </a:cubicBezTo>
                <a:cubicBezTo>
                  <a:pt x="662" y="109"/>
                  <a:pt x="662" y="109"/>
                  <a:pt x="662" y="109"/>
                </a:cubicBezTo>
                <a:cubicBezTo>
                  <a:pt x="661" y="109"/>
                  <a:pt x="661" y="109"/>
                  <a:pt x="661" y="109"/>
                </a:cubicBezTo>
                <a:cubicBezTo>
                  <a:pt x="660" y="108"/>
                  <a:pt x="660" y="108"/>
                  <a:pt x="660" y="108"/>
                </a:cubicBezTo>
                <a:cubicBezTo>
                  <a:pt x="658" y="108"/>
                  <a:pt x="658" y="108"/>
                  <a:pt x="658" y="108"/>
                </a:cubicBezTo>
                <a:cubicBezTo>
                  <a:pt x="658" y="107"/>
                  <a:pt x="658" y="107"/>
                  <a:pt x="658" y="107"/>
                </a:cubicBezTo>
                <a:cubicBezTo>
                  <a:pt x="659" y="105"/>
                  <a:pt x="659" y="105"/>
                  <a:pt x="659" y="105"/>
                </a:cubicBezTo>
                <a:cubicBezTo>
                  <a:pt x="660" y="104"/>
                  <a:pt x="660" y="104"/>
                  <a:pt x="660" y="104"/>
                </a:cubicBezTo>
                <a:cubicBezTo>
                  <a:pt x="660" y="103"/>
                  <a:pt x="660" y="103"/>
                  <a:pt x="660" y="103"/>
                </a:cubicBezTo>
                <a:cubicBezTo>
                  <a:pt x="659" y="102"/>
                  <a:pt x="659" y="102"/>
                  <a:pt x="659" y="102"/>
                </a:cubicBezTo>
                <a:cubicBezTo>
                  <a:pt x="657" y="102"/>
                  <a:pt x="657" y="102"/>
                  <a:pt x="657" y="102"/>
                </a:cubicBezTo>
                <a:cubicBezTo>
                  <a:pt x="657" y="98"/>
                  <a:pt x="657" y="98"/>
                  <a:pt x="657" y="98"/>
                </a:cubicBezTo>
                <a:cubicBezTo>
                  <a:pt x="656" y="98"/>
                  <a:pt x="656" y="98"/>
                  <a:pt x="656" y="98"/>
                </a:cubicBezTo>
                <a:cubicBezTo>
                  <a:pt x="656" y="97"/>
                  <a:pt x="656" y="97"/>
                  <a:pt x="656" y="97"/>
                </a:cubicBezTo>
                <a:cubicBezTo>
                  <a:pt x="658" y="96"/>
                  <a:pt x="658" y="96"/>
                  <a:pt x="658" y="96"/>
                </a:cubicBezTo>
                <a:cubicBezTo>
                  <a:pt x="658" y="95"/>
                  <a:pt x="658" y="95"/>
                  <a:pt x="658" y="95"/>
                </a:cubicBezTo>
                <a:cubicBezTo>
                  <a:pt x="657" y="95"/>
                  <a:pt x="657" y="95"/>
                  <a:pt x="657" y="95"/>
                </a:cubicBezTo>
                <a:cubicBezTo>
                  <a:pt x="657" y="93"/>
                  <a:pt x="657" y="93"/>
                  <a:pt x="657" y="93"/>
                </a:cubicBezTo>
                <a:cubicBezTo>
                  <a:pt x="658" y="89"/>
                  <a:pt x="658" y="89"/>
                  <a:pt x="658" y="89"/>
                </a:cubicBezTo>
                <a:cubicBezTo>
                  <a:pt x="657" y="88"/>
                  <a:pt x="657" y="88"/>
                  <a:pt x="657" y="88"/>
                </a:cubicBezTo>
                <a:cubicBezTo>
                  <a:pt x="656" y="88"/>
                  <a:pt x="656" y="88"/>
                  <a:pt x="656" y="88"/>
                </a:cubicBezTo>
                <a:cubicBezTo>
                  <a:pt x="655" y="86"/>
                  <a:pt x="655" y="86"/>
                  <a:pt x="655" y="86"/>
                </a:cubicBezTo>
                <a:cubicBezTo>
                  <a:pt x="654" y="85"/>
                  <a:pt x="654" y="85"/>
                  <a:pt x="654" y="85"/>
                </a:cubicBezTo>
                <a:cubicBezTo>
                  <a:pt x="651" y="86"/>
                  <a:pt x="651" y="86"/>
                  <a:pt x="651" y="86"/>
                </a:cubicBezTo>
                <a:cubicBezTo>
                  <a:pt x="650" y="86"/>
                  <a:pt x="650" y="86"/>
                  <a:pt x="650" y="86"/>
                </a:cubicBezTo>
                <a:cubicBezTo>
                  <a:pt x="645" y="87"/>
                  <a:pt x="645" y="87"/>
                  <a:pt x="645" y="87"/>
                </a:cubicBezTo>
                <a:cubicBezTo>
                  <a:pt x="638" y="88"/>
                  <a:pt x="638" y="88"/>
                  <a:pt x="638" y="88"/>
                </a:cubicBezTo>
                <a:cubicBezTo>
                  <a:pt x="635" y="87"/>
                  <a:pt x="635" y="87"/>
                  <a:pt x="635" y="87"/>
                </a:cubicBezTo>
                <a:cubicBezTo>
                  <a:pt x="634" y="87"/>
                  <a:pt x="634" y="87"/>
                  <a:pt x="634" y="87"/>
                </a:cubicBezTo>
                <a:cubicBezTo>
                  <a:pt x="631" y="91"/>
                  <a:pt x="631" y="91"/>
                  <a:pt x="631" y="91"/>
                </a:cubicBezTo>
                <a:cubicBezTo>
                  <a:pt x="629" y="92"/>
                  <a:pt x="629" y="92"/>
                  <a:pt x="629" y="92"/>
                </a:cubicBezTo>
                <a:cubicBezTo>
                  <a:pt x="628" y="93"/>
                  <a:pt x="628" y="93"/>
                  <a:pt x="628" y="93"/>
                </a:cubicBezTo>
                <a:cubicBezTo>
                  <a:pt x="630" y="94"/>
                  <a:pt x="630" y="94"/>
                  <a:pt x="630" y="94"/>
                </a:cubicBezTo>
                <a:cubicBezTo>
                  <a:pt x="631" y="93"/>
                  <a:pt x="631" y="93"/>
                  <a:pt x="631" y="93"/>
                </a:cubicBezTo>
                <a:cubicBezTo>
                  <a:pt x="632" y="93"/>
                  <a:pt x="632" y="93"/>
                  <a:pt x="632" y="93"/>
                </a:cubicBezTo>
                <a:cubicBezTo>
                  <a:pt x="631" y="95"/>
                  <a:pt x="631" y="95"/>
                  <a:pt x="631" y="95"/>
                </a:cubicBezTo>
                <a:cubicBezTo>
                  <a:pt x="630" y="96"/>
                  <a:pt x="630" y="96"/>
                  <a:pt x="630" y="96"/>
                </a:cubicBezTo>
                <a:cubicBezTo>
                  <a:pt x="630" y="97"/>
                  <a:pt x="630" y="97"/>
                  <a:pt x="630" y="97"/>
                </a:cubicBezTo>
                <a:cubicBezTo>
                  <a:pt x="633" y="98"/>
                  <a:pt x="633" y="98"/>
                  <a:pt x="633" y="98"/>
                </a:cubicBezTo>
                <a:cubicBezTo>
                  <a:pt x="634" y="99"/>
                  <a:pt x="634" y="99"/>
                  <a:pt x="634" y="99"/>
                </a:cubicBezTo>
                <a:cubicBezTo>
                  <a:pt x="636" y="98"/>
                  <a:pt x="636" y="98"/>
                  <a:pt x="636" y="98"/>
                </a:cubicBezTo>
                <a:cubicBezTo>
                  <a:pt x="636" y="97"/>
                  <a:pt x="636" y="97"/>
                  <a:pt x="636" y="97"/>
                </a:cubicBezTo>
                <a:cubicBezTo>
                  <a:pt x="634" y="95"/>
                  <a:pt x="634" y="95"/>
                  <a:pt x="634" y="95"/>
                </a:cubicBezTo>
                <a:cubicBezTo>
                  <a:pt x="635" y="94"/>
                  <a:pt x="635" y="94"/>
                  <a:pt x="635" y="94"/>
                </a:cubicBezTo>
                <a:cubicBezTo>
                  <a:pt x="636" y="94"/>
                  <a:pt x="636" y="94"/>
                  <a:pt x="636" y="94"/>
                </a:cubicBezTo>
                <a:cubicBezTo>
                  <a:pt x="636" y="95"/>
                  <a:pt x="636" y="95"/>
                  <a:pt x="636" y="95"/>
                </a:cubicBezTo>
                <a:cubicBezTo>
                  <a:pt x="638" y="95"/>
                  <a:pt x="638" y="95"/>
                  <a:pt x="638" y="95"/>
                </a:cubicBezTo>
                <a:cubicBezTo>
                  <a:pt x="640" y="96"/>
                  <a:pt x="640" y="96"/>
                  <a:pt x="640" y="96"/>
                </a:cubicBezTo>
                <a:cubicBezTo>
                  <a:pt x="641" y="96"/>
                  <a:pt x="641" y="96"/>
                  <a:pt x="641" y="96"/>
                </a:cubicBezTo>
                <a:cubicBezTo>
                  <a:pt x="641" y="94"/>
                  <a:pt x="641" y="94"/>
                  <a:pt x="641" y="94"/>
                </a:cubicBezTo>
                <a:cubicBezTo>
                  <a:pt x="643" y="93"/>
                  <a:pt x="643" y="93"/>
                  <a:pt x="643" y="93"/>
                </a:cubicBezTo>
                <a:cubicBezTo>
                  <a:pt x="642" y="94"/>
                  <a:pt x="642" y="94"/>
                  <a:pt x="642" y="94"/>
                </a:cubicBezTo>
                <a:cubicBezTo>
                  <a:pt x="644" y="96"/>
                  <a:pt x="644" y="96"/>
                  <a:pt x="644" y="96"/>
                </a:cubicBezTo>
                <a:cubicBezTo>
                  <a:pt x="645" y="95"/>
                  <a:pt x="645" y="95"/>
                  <a:pt x="645" y="95"/>
                </a:cubicBezTo>
                <a:cubicBezTo>
                  <a:pt x="645" y="94"/>
                  <a:pt x="645" y="94"/>
                  <a:pt x="645" y="94"/>
                </a:cubicBezTo>
                <a:cubicBezTo>
                  <a:pt x="646" y="94"/>
                  <a:pt x="646" y="94"/>
                  <a:pt x="646" y="94"/>
                </a:cubicBezTo>
                <a:cubicBezTo>
                  <a:pt x="647" y="93"/>
                  <a:pt x="647" y="93"/>
                  <a:pt x="647" y="93"/>
                </a:cubicBezTo>
                <a:cubicBezTo>
                  <a:pt x="648" y="93"/>
                  <a:pt x="648" y="93"/>
                  <a:pt x="648" y="93"/>
                </a:cubicBezTo>
                <a:cubicBezTo>
                  <a:pt x="652" y="91"/>
                  <a:pt x="652" y="91"/>
                  <a:pt x="652" y="91"/>
                </a:cubicBezTo>
                <a:cubicBezTo>
                  <a:pt x="654" y="91"/>
                  <a:pt x="654" y="91"/>
                  <a:pt x="654" y="91"/>
                </a:cubicBezTo>
                <a:cubicBezTo>
                  <a:pt x="654" y="92"/>
                  <a:pt x="654" y="92"/>
                  <a:pt x="654" y="92"/>
                </a:cubicBezTo>
                <a:cubicBezTo>
                  <a:pt x="656" y="92"/>
                  <a:pt x="656" y="92"/>
                  <a:pt x="656" y="92"/>
                </a:cubicBezTo>
                <a:cubicBezTo>
                  <a:pt x="654" y="93"/>
                  <a:pt x="654" y="93"/>
                  <a:pt x="654" y="93"/>
                </a:cubicBezTo>
                <a:cubicBezTo>
                  <a:pt x="655" y="95"/>
                  <a:pt x="655" y="95"/>
                  <a:pt x="655" y="95"/>
                </a:cubicBezTo>
                <a:cubicBezTo>
                  <a:pt x="653" y="97"/>
                  <a:pt x="653" y="97"/>
                  <a:pt x="653" y="97"/>
                </a:cubicBezTo>
                <a:cubicBezTo>
                  <a:pt x="652" y="96"/>
                  <a:pt x="652" y="96"/>
                  <a:pt x="652" y="96"/>
                </a:cubicBezTo>
                <a:cubicBezTo>
                  <a:pt x="651" y="97"/>
                  <a:pt x="651" y="97"/>
                  <a:pt x="651" y="97"/>
                </a:cubicBezTo>
                <a:cubicBezTo>
                  <a:pt x="649" y="97"/>
                  <a:pt x="649" y="97"/>
                  <a:pt x="649" y="97"/>
                </a:cubicBezTo>
                <a:cubicBezTo>
                  <a:pt x="648" y="96"/>
                  <a:pt x="648" y="96"/>
                  <a:pt x="648" y="96"/>
                </a:cubicBezTo>
                <a:cubicBezTo>
                  <a:pt x="647" y="96"/>
                  <a:pt x="647" y="96"/>
                  <a:pt x="647" y="96"/>
                </a:cubicBezTo>
                <a:cubicBezTo>
                  <a:pt x="645" y="99"/>
                  <a:pt x="645" y="99"/>
                  <a:pt x="645" y="99"/>
                </a:cubicBezTo>
                <a:cubicBezTo>
                  <a:pt x="646" y="102"/>
                  <a:pt x="646" y="102"/>
                  <a:pt x="646" y="102"/>
                </a:cubicBezTo>
                <a:cubicBezTo>
                  <a:pt x="646" y="104"/>
                  <a:pt x="646" y="104"/>
                  <a:pt x="646" y="104"/>
                </a:cubicBezTo>
                <a:cubicBezTo>
                  <a:pt x="645" y="102"/>
                  <a:pt x="645" y="102"/>
                  <a:pt x="645" y="102"/>
                </a:cubicBezTo>
                <a:cubicBezTo>
                  <a:pt x="644" y="101"/>
                  <a:pt x="644" y="101"/>
                  <a:pt x="644" y="101"/>
                </a:cubicBezTo>
                <a:cubicBezTo>
                  <a:pt x="644" y="100"/>
                  <a:pt x="644" y="100"/>
                  <a:pt x="644" y="100"/>
                </a:cubicBezTo>
                <a:cubicBezTo>
                  <a:pt x="642" y="100"/>
                  <a:pt x="642" y="100"/>
                  <a:pt x="642" y="100"/>
                </a:cubicBezTo>
                <a:cubicBezTo>
                  <a:pt x="641" y="102"/>
                  <a:pt x="641" y="102"/>
                  <a:pt x="641" y="102"/>
                </a:cubicBezTo>
                <a:cubicBezTo>
                  <a:pt x="639" y="102"/>
                  <a:pt x="639" y="102"/>
                  <a:pt x="639" y="102"/>
                </a:cubicBezTo>
                <a:cubicBezTo>
                  <a:pt x="638" y="103"/>
                  <a:pt x="638" y="103"/>
                  <a:pt x="638" y="103"/>
                </a:cubicBezTo>
                <a:cubicBezTo>
                  <a:pt x="638" y="101"/>
                  <a:pt x="638" y="101"/>
                  <a:pt x="638" y="101"/>
                </a:cubicBezTo>
                <a:cubicBezTo>
                  <a:pt x="637" y="101"/>
                  <a:pt x="637" y="101"/>
                  <a:pt x="637" y="101"/>
                </a:cubicBezTo>
                <a:cubicBezTo>
                  <a:pt x="636" y="103"/>
                  <a:pt x="636" y="103"/>
                  <a:pt x="636" y="103"/>
                </a:cubicBezTo>
                <a:cubicBezTo>
                  <a:pt x="634" y="104"/>
                  <a:pt x="634" y="104"/>
                  <a:pt x="634" y="104"/>
                </a:cubicBezTo>
                <a:cubicBezTo>
                  <a:pt x="634" y="103"/>
                  <a:pt x="634" y="103"/>
                  <a:pt x="634" y="103"/>
                </a:cubicBezTo>
                <a:cubicBezTo>
                  <a:pt x="632" y="103"/>
                  <a:pt x="632" y="103"/>
                  <a:pt x="632" y="103"/>
                </a:cubicBezTo>
                <a:cubicBezTo>
                  <a:pt x="631" y="104"/>
                  <a:pt x="631" y="104"/>
                  <a:pt x="631" y="104"/>
                </a:cubicBezTo>
                <a:cubicBezTo>
                  <a:pt x="631" y="105"/>
                  <a:pt x="631" y="105"/>
                  <a:pt x="631" y="105"/>
                </a:cubicBezTo>
                <a:cubicBezTo>
                  <a:pt x="628" y="105"/>
                  <a:pt x="628" y="105"/>
                  <a:pt x="628" y="105"/>
                </a:cubicBezTo>
                <a:cubicBezTo>
                  <a:pt x="627" y="106"/>
                  <a:pt x="627" y="106"/>
                  <a:pt x="627" y="106"/>
                </a:cubicBezTo>
                <a:cubicBezTo>
                  <a:pt x="627" y="108"/>
                  <a:pt x="627" y="108"/>
                  <a:pt x="627" y="108"/>
                </a:cubicBezTo>
                <a:cubicBezTo>
                  <a:pt x="627" y="109"/>
                  <a:pt x="627" y="109"/>
                  <a:pt x="627" y="109"/>
                </a:cubicBezTo>
                <a:cubicBezTo>
                  <a:pt x="626" y="114"/>
                  <a:pt x="626" y="114"/>
                  <a:pt x="626" y="114"/>
                </a:cubicBezTo>
                <a:cubicBezTo>
                  <a:pt x="625" y="118"/>
                  <a:pt x="625" y="118"/>
                  <a:pt x="625" y="118"/>
                </a:cubicBezTo>
                <a:cubicBezTo>
                  <a:pt x="625" y="120"/>
                  <a:pt x="625" y="120"/>
                  <a:pt x="625" y="120"/>
                </a:cubicBezTo>
                <a:cubicBezTo>
                  <a:pt x="626" y="121"/>
                  <a:pt x="626" y="121"/>
                  <a:pt x="626" y="121"/>
                </a:cubicBezTo>
                <a:cubicBezTo>
                  <a:pt x="626" y="122"/>
                  <a:pt x="626" y="122"/>
                  <a:pt x="626" y="122"/>
                </a:cubicBezTo>
                <a:cubicBezTo>
                  <a:pt x="624" y="123"/>
                  <a:pt x="624" y="123"/>
                  <a:pt x="624" y="123"/>
                </a:cubicBezTo>
                <a:cubicBezTo>
                  <a:pt x="624" y="124"/>
                  <a:pt x="624" y="124"/>
                  <a:pt x="624" y="124"/>
                </a:cubicBezTo>
                <a:cubicBezTo>
                  <a:pt x="625" y="126"/>
                  <a:pt x="625" y="126"/>
                  <a:pt x="625" y="126"/>
                </a:cubicBezTo>
                <a:cubicBezTo>
                  <a:pt x="625" y="128"/>
                  <a:pt x="625" y="128"/>
                  <a:pt x="625" y="128"/>
                </a:cubicBezTo>
                <a:cubicBezTo>
                  <a:pt x="624" y="129"/>
                  <a:pt x="624" y="129"/>
                  <a:pt x="624" y="129"/>
                </a:cubicBezTo>
                <a:cubicBezTo>
                  <a:pt x="624" y="128"/>
                  <a:pt x="624" y="128"/>
                  <a:pt x="624" y="128"/>
                </a:cubicBezTo>
                <a:cubicBezTo>
                  <a:pt x="623" y="129"/>
                  <a:pt x="623" y="129"/>
                  <a:pt x="623" y="129"/>
                </a:cubicBezTo>
                <a:cubicBezTo>
                  <a:pt x="622" y="128"/>
                  <a:pt x="622" y="128"/>
                  <a:pt x="622" y="128"/>
                </a:cubicBezTo>
                <a:cubicBezTo>
                  <a:pt x="622" y="127"/>
                  <a:pt x="622" y="127"/>
                  <a:pt x="622" y="127"/>
                </a:cubicBezTo>
                <a:cubicBezTo>
                  <a:pt x="623" y="126"/>
                  <a:pt x="623" y="126"/>
                  <a:pt x="623" y="126"/>
                </a:cubicBezTo>
                <a:cubicBezTo>
                  <a:pt x="623" y="124"/>
                  <a:pt x="623" y="124"/>
                  <a:pt x="623" y="124"/>
                </a:cubicBezTo>
                <a:cubicBezTo>
                  <a:pt x="621" y="124"/>
                  <a:pt x="621" y="124"/>
                  <a:pt x="621" y="124"/>
                </a:cubicBezTo>
                <a:cubicBezTo>
                  <a:pt x="619" y="129"/>
                  <a:pt x="619" y="129"/>
                  <a:pt x="619" y="129"/>
                </a:cubicBezTo>
                <a:cubicBezTo>
                  <a:pt x="619" y="133"/>
                  <a:pt x="619" y="133"/>
                  <a:pt x="619" y="133"/>
                </a:cubicBezTo>
                <a:cubicBezTo>
                  <a:pt x="620" y="138"/>
                  <a:pt x="620" y="138"/>
                  <a:pt x="620" y="138"/>
                </a:cubicBezTo>
                <a:cubicBezTo>
                  <a:pt x="620" y="144"/>
                  <a:pt x="620" y="144"/>
                  <a:pt x="620" y="144"/>
                </a:cubicBezTo>
                <a:cubicBezTo>
                  <a:pt x="619" y="138"/>
                  <a:pt x="619" y="138"/>
                  <a:pt x="619" y="138"/>
                </a:cubicBezTo>
                <a:cubicBezTo>
                  <a:pt x="618" y="135"/>
                  <a:pt x="618" y="135"/>
                  <a:pt x="618" y="135"/>
                </a:cubicBezTo>
                <a:cubicBezTo>
                  <a:pt x="617" y="134"/>
                  <a:pt x="617" y="134"/>
                  <a:pt x="617" y="134"/>
                </a:cubicBezTo>
                <a:cubicBezTo>
                  <a:pt x="618" y="132"/>
                  <a:pt x="618" y="132"/>
                  <a:pt x="618" y="132"/>
                </a:cubicBezTo>
                <a:cubicBezTo>
                  <a:pt x="618" y="131"/>
                  <a:pt x="618" y="131"/>
                  <a:pt x="618" y="131"/>
                </a:cubicBezTo>
                <a:cubicBezTo>
                  <a:pt x="616" y="130"/>
                  <a:pt x="616" y="130"/>
                  <a:pt x="616" y="130"/>
                </a:cubicBezTo>
                <a:cubicBezTo>
                  <a:pt x="617" y="127"/>
                  <a:pt x="617" y="127"/>
                  <a:pt x="617" y="127"/>
                </a:cubicBezTo>
                <a:cubicBezTo>
                  <a:pt x="617" y="124"/>
                  <a:pt x="617" y="124"/>
                  <a:pt x="617" y="124"/>
                </a:cubicBezTo>
                <a:cubicBezTo>
                  <a:pt x="615" y="121"/>
                  <a:pt x="615" y="121"/>
                  <a:pt x="615" y="121"/>
                </a:cubicBezTo>
                <a:cubicBezTo>
                  <a:pt x="615" y="118"/>
                  <a:pt x="615" y="118"/>
                  <a:pt x="615" y="118"/>
                </a:cubicBezTo>
                <a:cubicBezTo>
                  <a:pt x="617" y="116"/>
                  <a:pt x="617" y="116"/>
                  <a:pt x="617" y="116"/>
                </a:cubicBezTo>
                <a:cubicBezTo>
                  <a:pt x="618" y="112"/>
                  <a:pt x="618" y="112"/>
                  <a:pt x="618" y="112"/>
                </a:cubicBezTo>
                <a:cubicBezTo>
                  <a:pt x="618" y="110"/>
                  <a:pt x="618" y="110"/>
                  <a:pt x="618" y="110"/>
                </a:cubicBezTo>
                <a:cubicBezTo>
                  <a:pt x="618" y="110"/>
                  <a:pt x="618" y="110"/>
                  <a:pt x="618" y="110"/>
                </a:cubicBezTo>
                <a:cubicBezTo>
                  <a:pt x="617" y="111"/>
                  <a:pt x="617" y="111"/>
                  <a:pt x="617" y="111"/>
                </a:cubicBezTo>
                <a:cubicBezTo>
                  <a:pt x="617" y="113"/>
                  <a:pt x="617" y="113"/>
                  <a:pt x="617" y="113"/>
                </a:cubicBezTo>
                <a:cubicBezTo>
                  <a:pt x="615" y="115"/>
                  <a:pt x="615" y="115"/>
                  <a:pt x="615" y="115"/>
                </a:cubicBezTo>
                <a:cubicBezTo>
                  <a:pt x="615" y="114"/>
                  <a:pt x="615" y="114"/>
                  <a:pt x="615" y="114"/>
                </a:cubicBezTo>
                <a:cubicBezTo>
                  <a:pt x="614" y="112"/>
                  <a:pt x="614" y="112"/>
                  <a:pt x="614" y="112"/>
                </a:cubicBezTo>
                <a:cubicBezTo>
                  <a:pt x="616" y="109"/>
                  <a:pt x="616" y="109"/>
                  <a:pt x="616" y="109"/>
                </a:cubicBezTo>
                <a:cubicBezTo>
                  <a:pt x="616" y="107"/>
                  <a:pt x="616" y="107"/>
                  <a:pt x="616" y="107"/>
                </a:cubicBezTo>
                <a:cubicBezTo>
                  <a:pt x="615" y="106"/>
                  <a:pt x="615" y="106"/>
                  <a:pt x="615" y="106"/>
                </a:cubicBezTo>
                <a:cubicBezTo>
                  <a:pt x="614" y="107"/>
                  <a:pt x="614" y="107"/>
                  <a:pt x="614" y="107"/>
                </a:cubicBezTo>
                <a:cubicBezTo>
                  <a:pt x="613" y="107"/>
                  <a:pt x="613" y="107"/>
                  <a:pt x="613" y="107"/>
                </a:cubicBezTo>
                <a:cubicBezTo>
                  <a:pt x="612" y="106"/>
                  <a:pt x="612" y="106"/>
                  <a:pt x="612" y="106"/>
                </a:cubicBezTo>
                <a:cubicBezTo>
                  <a:pt x="613" y="104"/>
                  <a:pt x="613" y="104"/>
                  <a:pt x="613" y="104"/>
                </a:cubicBezTo>
                <a:cubicBezTo>
                  <a:pt x="613" y="102"/>
                  <a:pt x="613" y="102"/>
                  <a:pt x="613" y="102"/>
                </a:cubicBezTo>
                <a:cubicBezTo>
                  <a:pt x="612" y="102"/>
                  <a:pt x="612" y="102"/>
                  <a:pt x="612" y="102"/>
                </a:cubicBezTo>
                <a:cubicBezTo>
                  <a:pt x="612" y="101"/>
                  <a:pt x="612" y="101"/>
                  <a:pt x="612" y="101"/>
                </a:cubicBezTo>
                <a:cubicBezTo>
                  <a:pt x="612" y="100"/>
                  <a:pt x="612" y="100"/>
                  <a:pt x="612" y="100"/>
                </a:cubicBezTo>
                <a:cubicBezTo>
                  <a:pt x="612" y="99"/>
                  <a:pt x="612" y="99"/>
                  <a:pt x="612" y="99"/>
                </a:cubicBezTo>
                <a:cubicBezTo>
                  <a:pt x="610" y="99"/>
                  <a:pt x="610" y="99"/>
                  <a:pt x="610" y="99"/>
                </a:cubicBezTo>
                <a:cubicBezTo>
                  <a:pt x="605" y="101"/>
                  <a:pt x="605" y="101"/>
                  <a:pt x="605" y="101"/>
                </a:cubicBezTo>
                <a:cubicBezTo>
                  <a:pt x="602" y="103"/>
                  <a:pt x="602" y="103"/>
                  <a:pt x="602" y="103"/>
                </a:cubicBezTo>
                <a:cubicBezTo>
                  <a:pt x="601" y="102"/>
                  <a:pt x="601" y="102"/>
                  <a:pt x="601" y="102"/>
                </a:cubicBezTo>
                <a:cubicBezTo>
                  <a:pt x="601" y="101"/>
                  <a:pt x="601" y="101"/>
                  <a:pt x="601" y="101"/>
                </a:cubicBezTo>
                <a:cubicBezTo>
                  <a:pt x="600" y="101"/>
                  <a:pt x="600" y="101"/>
                  <a:pt x="600" y="101"/>
                </a:cubicBezTo>
                <a:cubicBezTo>
                  <a:pt x="598" y="103"/>
                  <a:pt x="598" y="103"/>
                  <a:pt x="598" y="103"/>
                </a:cubicBezTo>
                <a:cubicBezTo>
                  <a:pt x="597" y="103"/>
                  <a:pt x="597" y="103"/>
                  <a:pt x="597" y="103"/>
                </a:cubicBezTo>
                <a:cubicBezTo>
                  <a:pt x="596" y="102"/>
                  <a:pt x="596" y="102"/>
                  <a:pt x="596" y="102"/>
                </a:cubicBezTo>
                <a:cubicBezTo>
                  <a:pt x="593" y="104"/>
                  <a:pt x="593" y="104"/>
                  <a:pt x="593" y="104"/>
                </a:cubicBezTo>
                <a:cubicBezTo>
                  <a:pt x="593" y="102"/>
                  <a:pt x="593" y="102"/>
                  <a:pt x="593" y="102"/>
                </a:cubicBezTo>
                <a:cubicBezTo>
                  <a:pt x="592" y="101"/>
                  <a:pt x="592" y="101"/>
                  <a:pt x="592" y="101"/>
                </a:cubicBezTo>
                <a:cubicBezTo>
                  <a:pt x="591" y="102"/>
                  <a:pt x="591" y="102"/>
                  <a:pt x="591" y="102"/>
                </a:cubicBezTo>
                <a:cubicBezTo>
                  <a:pt x="591" y="103"/>
                  <a:pt x="591" y="103"/>
                  <a:pt x="591" y="103"/>
                </a:cubicBezTo>
                <a:cubicBezTo>
                  <a:pt x="588" y="103"/>
                  <a:pt x="588" y="103"/>
                  <a:pt x="588" y="103"/>
                </a:cubicBezTo>
                <a:cubicBezTo>
                  <a:pt x="584" y="101"/>
                  <a:pt x="584" y="101"/>
                  <a:pt x="584" y="101"/>
                </a:cubicBezTo>
                <a:cubicBezTo>
                  <a:pt x="580" y="100"/>
                  <a:pt x="580" y="100"/>
                  <a:pt x="580" y="100"/>
                </a:cubicBezTo>
                <a:cubicBezTo>
                  <a:pt x="577" y="99"/>
                  <a:pt x="577" y="99"/>
                  <a:pt x="577" y="99"/>
                </a:cubicBezTo>
                <a:cubicBezTo>
                  <a:pt x="575" y="99"/>
                  <a:pt x="575" y="99"/>
                  <a:pt x="575" y="99"/>
                </a:cubicBezTo>
                <a:cubicBezTo>
                  <a:pt x="574" y="97"/>
                  <a:pt x="574" y="97"/>
                  <a:pt x="574" y="97"/>
                </a:cubicBezTo>
                <a:cubicBezTo>
                  <a:pt x="572" y="95"/>
                  <a:pt x="572" y="95"/>
                  <a:pt x="572" y="95"/>
                </a:cubicBezTo>
                <a:cubicBezTo>
                  <a:pt x="571" y="96"/>
                  <a:pt x="571" y="96"/>
                  <a:pt x="571" y="96"/>
                </a:cubicBezTo>
                <a:cubicBezTo>
                  <a:pt x="569" y="94"/>
                  <a:pt x="569" y="94"/>
                  <a:pt x="569" y="94"/>
                </a:cubicBezTo>
                <a:cubicBezTo>
                  <a:pt x="569" y="92"/>
                  <a:pt x="569" y="92"/>
                  <a:pt x="569" y="92"/>
                </a:cubicBezTo>
                <a:cubicBezTo>
                  <a:pt x="567" y="91"/>
                  <a:pt x="567" y="91"/>
                  <a:pt x="567" y="91"/>
                </a:cubicBezTo>
                <a:cubicBezTo>
                  <a:pt x="566" y="90"/>
                  <a:pt x="566" y="90"/>
                  <a:pt x="566" y="90"/>
                </a:cubicBezTo>
                <a:cubicBezTo>
                  <a:pt x="568" y="89"/>
                  <a:pt x="568" y="89"/>
                  <a:pt x="568" y="89"/>
                </a:cubicBezTo>
                <a:cubicBezTo>
                  <a:pt x="570" y="90"/>
                  <a:pt x="570" y="90"/>
                  <a:pt x="570" y="90"/>
                </a:cubicBezTo>
                <a:cubicBezTo>
                  <a:pt x="570" y="88"/>
                  <a:pt x="570" y="88"/>
                  <a:pt x="570" y="88"/>
                </a:cubicBezTo>
                <a:cubicBezTo>
                  <a:pt x="572" y="86"/>
                  <a:pt x="572" y="86"/>
                  <a:pt x="572" y="86"/>
                </a:cubicBezTo>
                <a:cubicBezTo>
                  <a:pt x="571" y="85"/>
                  <a:pt x="571" y="85"/>
                  <a:pt x="571" y="85"/>
                </a:cubicBezTo>
                <a:cubicBezTo>
                  <a:pt x="573" y="85"/>
                  <a:pt x="573" y="85"/>
                  <a:pt x="573" y="85"/>
                </a:cubicBezTo>
                <a:cubicBezTo>
                  <a:pt x="575" y="86"/>
                  <a:pt x="575" y="86"/>
                  <a:pt x="575" y="86"/>
                </a:cubicBezTo>
                <a:cubicBezTo>
                  <a:pt x="576" y="85"/>
                  <a:pt x="576" y="85"/>
                  <a:pt x="576" y="85"/>
                </a:cubicBezTo>
                <a:cubicBezTo>
                  <a:pt x="576" y="85"/>
                  <a:pt x="576" y="85"/>
                  <a:pt x="576" y="85"/>
                </a:cubicBezTo>
                <a:cubicBezTo>
                  <a:pt x="579" y="85"/>
                  <a:pt x="579" y="85"/>
                  <a:pt x="579" y="85"/>
                </a:cubicBezTo>
                <a:cubicBezTo>
                  <a:pt x="583" y="86"/>
                  <a:pt x="583" y="86"/>
                  <a:pt x="583" y="86"/>
                </a:cubicBezTo>
                <a:cubicBezTo>
                  <a:pt x="585" y="84"/>
                  <a:pt x="585" y="84"/>
                  <a:pt x="585" y="84"/>
                </a:cubicBezTo>
                <a:cubicBezTo>
                  <a:pt x="585" y="82"/>
                  <a:pt x="585" y="82"/>
                  <a:pt x="585" y="82"/>
                </a:cubicBezTo>
                <a:cubicBezTo>
                  <a:pt x="586" y="80"/>
                  <a:pt x="586" y="80"/>
                  <a:pt x="586" y="80"/>
                </a:cubicBezTo>
                <a:cubicBezTo>
                  <a:pt x="585" y="78"/>
                  <a:pt x="585" y="78"/>
                  <a:pt x="585" y="78"/>
                </a:cubicBezTo>
                <a:cubicBezTo>
                  <a:pt x="585" y="75"/>
                  <a:pt x="585" y="75"/>
                  <a:pt x="585" y="75"/>
                </a:cubicBezTo>
                <a:cubicBezTo>
                  <a:pt x="584" y="74"/>
                  <a:pt x="584" y="74"/>
                  <a:pt x="584" y="74"/>
                </a:cubicBezTo>
                <a:cubicBezTo>
                  <a:pt x="583" y="71"/>
                  <a:pt x="583" y="71"/>
                  <a:pt x="583" y="71"/>
                </a:cubicBezTo>
                <a:cubicBezTo>
                  <a:pt x="582" y="70"/>
                  <a:pt x="582" y="70"/>
                  <a:pt x="582" y="70"/>
                </a:cubicBezTo>
                <a:cubicBezTo>
                  <a:pt x="581" y="69"/>
                  <a:pt x="581" y="69"/>
                  <a:pt x="581" y="69"/>
                </a:cubicBezTo>
                <a:cubicBezTo>
                  <a:pt x="578" y="66"/>
                  <a:pt x="578" y="66"/>
                  <a:pt x="578" y="66"/>
                </a:cubicBezTo>
                <a:cubicBezTo>
                  <a:pt x="578" y="67"/>
                  <a:pt x="578" y="67"/>
                  <a:pt x="578" y="67"/>
                </a:cubicBezTo>
                <a:cubicBezTo>
                  <a:pt x="577" y="68"/>
                  <a:pt x="577" y="68"/>
                  <a:pt x="577" y="68"/>
                </a:cubicBezTo>
                <a:cubicBezTo>
                  <a:pt x="576" y="68"/>
                  <a:pt x="576" y="68"/>
                  <a:pt x="576" y="68"/>
                </a:cubicBezTo>
                <a:cubicBezTo>
                  <a:pt x="575" y="67"/>
                  <a:pt x="575" y="67"/>
                  <a:pt x="575" y="67"/>
                </a:cubicBezTo>
                <a:cubicBezTo>
                  <a:pt x="573" y="65"/>
                  <a:pt x="573" y="65"/>
                  <a:pt x="573" y="65"/>
                </a:cubicBezTo>
                <a:cubicBezTo>
                  <a:pt x="573" y="66"/>
                  <a:pt x="573" y="66"/>
                  <a:pt x="573" y="66"/>
                </a:cubicBezTo>
                <a:cubicBezTo>
                  <a:pt x="574" y="68"/>
                  <a:pt x="574" y="68"/>
                  <a:pt x="574" y="68"/>
                </a:cubicBezTo>
                <a:cubicBezTo>
                  <a:pt x="574" y="69"/>
                  <a:pt x="574" y="69"/>
                  <a:pt x="574" y="69"/>
                </a:cubicBezTo>
                <a:cubicBezTo>
                  <a:pt x="575" y="70"/>
                  <a:pt x="575" y="70"/>
                  <a:pt x="575" y="70"/>
                </a:cubicBezTo>
                <a:cubicBezTo>
                  <a:pt x="574" y="72"/>
                  <a:pt x="574" y="72"/>
                  <a:pt x="574" y="72"/>
                </a:cubicBezTo>
                <a:cubicBezTo>
                  <a:pt x="573" y="70"/>
                  <a:pt x="573" y="70"/>
                  <a:pt x="573" y="70"/>
                </a:cubicBezTo>
                <a:cubicBezTo>
                  <a:pt x="573" y="68"/>
                  <a:pt x="573" y="68"/>
                  <a:pt x="573" y="68"/>
                </a:cubicBezTo>
                <a:cubicBezTo>
                  <a:pt x="571" y="68"/>
                  <a:pt x="571" y="68"/>
                  <a:pt x="571" y="68"/>
                </a:cubicBezTo>
                <a:cubicBezTo>
                  <a:pt x="568" y="66"/>
                  <a:pt x="568" y="66"/>
                  <a:pt x="568" y="66"/>
                </a:cubicBezTo>
                <a:cubicBezTo>
                  <a:pt x="567" y="65"/>
                  <a:pt x="567" y="65"/>
                  <a:pt x="567" y="65"/>
                </a:cubicBezTo>
                <a:cubicBezTo>
                  <a:pt x="566" y="66"/>
                  <a:pt x="566" y="66"/>
                  <a:pt x="566" y="66"/>
                </a:cubicBezTo>
                <a:cubicBezTo>
                  <a:pt x="565" y="65"/>
                  <a:pt x="565" y="65"/>
                  <a:pt x="565" y="65"/>
                </a:cubicBezTo>
                <a:cubicBezTo>
                  <a:pt x="564" y="63"/>
                  <a:pt x="564" y="63"/>
                  <a:pt x="564" y="63"/>
                </a:cubicBezTo>
                <a:cubicBezTo>
                  <a:pt x="562" y="62"/>
                  <a:pt x="562" y="62"/>
                  <a:pt x="562" y="62"/>
                </a:cubicBezTo>
                <a:cubicBezTo>
                  <a:pt x="561" y="62"/>
                  <a:pt x="561" y="62"/>
                  <a:pt x="561" y="62"/>
                </a:cubicBezTo>
                <a:cubicBezTo>
                  <a:pt x="558" y="59"/>
                  <a:pt x="558" y="59"/>
                  <a:pt x="558" y="59"/>
                </a:cubicBezTo>
                <a:cubicBezTo>
                  <a:pt x="556" y="57"/>
                  <a:pt x="556" y="57"/>
                  <a:pt x="556" y="57"/>
                </a:cubicBezTo>
                <a:cubicBezTo>
                  <a:pt x="555" y="55"/>
                  <a:pt x="555" y="55"/>
                  <a:pt x="555" y="55"/>
                </a:cubicBezTo>
                <a:cubicBezTo>
                  <a:pt x="547" y="50"/>
                  <a:pt x="547" y="50"/>
                  <a:pt x="547" y="50"/>
                </a:cubicBezTo>
                <a:cubicBezTo>
                  <a:pt x="544" y="47"/>
                  <a:pt x="544" y="47"/>
                  <a:pt x="544" y="47"/>
                </a:cubicBezTo>
                <a:cubicBezTo>
                  <a:pt x="544" y="44"/>
                  <a:pt x="544" y="44"/>
                  <a:pt x="544" y="44"/>
                </a:cubicBezTo>
                <a:cubicBezTo>
                  <a:pt x="543" y="39"/>
                  <a:pt x="543" y="39"/>
                  <a:pt x="543" y="39"/>
                </a:cubicBezTo>
                <a:cubicBezTo>
                  <a:pt x="543" y="38"/>
                  <a:pt x="543" y="38"/>
                  <a:pt x="543" y="38"/>
                </a:cubicBezTo>
                <a:cubicBezTo>
                  <a:pt x="541" y="38"/>
                  <a:pt x="541" y="38"/>
                  <a:pt x="541" y="38"/>
                </a:cubicBezTo>
                <a:cubicBezTo>
                  <a:pt x="538" y="36"/>
                  <a:pt x="538" y="36"/>
                  <a:pt x="538" y="36"/>
                </a:cubicBezTo>
                <a:cubicBezTo>
                  <a:pt x="537" y="35"/>
                  <a:pt x="537" y="35"/>
                  <a:pt x="537" y="35"/>
                </a:cubicBezTo>
                <a:cubicBezTo>
                  <a:pt x="535" y="34"/>
                  <a:pt x="535" y="34"/>
                  <a:pt x="535" y="34"/>
                </a:cubicBezTo>
                <a:cubicBezTo>
                  <a:pt x="533" y="34"/>
                  <a:pt x="533" y="34"/>
                  <a:pt x="533" y="34"/>
                </a:cubicBezTo>
                <a:cubicBezTo>
                  <a:pt x="532" y="33"/>
                  <a:pt x="532" y="33"/>
                  <a:pt x="532" y="33"/>
                </a:cubicBezTo>
                <a:cubicBezTo>
                  <a:pt x="530" y="33"/>
                  <a:pt x="530" y="33"/>
                  <a:pt x="530" y="33"/>
                </a:cubicBezTo>
                <a:cubicBezTo>
                  <a:pt x="527" y="36"/>
                  <a:pt x="527" y="36"/>
                  <a:pt x="527" y="36"/>
                </a:cubicBezTo>
                <a:cubicBezTo>
                  <a:pt x="525" y="39"/>
                  <a:pt x="525" y="39"/>
                  <a:pt x="525" y="39"/>
                </a:cubicBezTo>
                <a:cubicBezTo>
                  <a:pt x="523" y="40"/>
                  <a:pt x="523" y="40"/>
                  <a:pt x="523" y="40"/>
                </a:cubicBezTo>
                <a:cubicBezTo>
                  <a:pt x="521" y="41"/>
                  <a:pt x="521" y="41"/>
                  <a:pt x="521" y="41"/>
                </a:cubicBezTo>
                <a:cubicBezTo>
                  <a:pt x="519" y="42"/>
                  <a:pt x="519" y="42"/>
                  <a:pt x="519" y="42"/>
                </a:cubicBezTo>
                <a:cubicBezTo>
                  <a:pt x="518" y="40"/>
                  <a:pt x="518" y="40"/>
                  <a:pt x="518" y="40"/>
                </a:cubicBezTo>
                <a:cubicBezTo>
                  <a:pt x="515" y="40"/>
                  <a:pt x="515" y="40"/>
                  <a:pt x="515" y="40"/>
                </a:cubicBezTo>
                <a:cubicBezTo>
                  <a:pt x="514" y="39"/>
                  <a:pt x="514" y="39"/>
                  <a:pt x="514" y="39"/>
                </a:cubicBezTo>
                <a:cubicBezTo>
                  <a:pt x="515" y="37"/>
                  <a:pt x="515" y="37"/>
                  <a:pt x="515" y="37"/>
                </a:cubicBezTo>
                <a:cubicBezTo>
                  <a:pt x="516" y="36"/>
                  <a:pt x="516" y="36"/>
                  <a:pt x="516" y="36"/>
                </a:cubicBezTo>
                <a:cubicBezTo>
                  <a:pt x="517" y="36"/>
                  <a:pt x="517" y="36"/>
                  <a:pt x="517" y="36"/>
                </a:cubicBezTo>
                <a:cubicBezTo>
                  <a:pt x="519" y="34"/>
                  <a:pt x="519" y="34"/>
                  <a:pt x="519" y="34"/>
                </a:cubicBezTo>
                <a:cubicBezTo>
                  <a:pt x="520" y="34"/>
                  <a:pt x="520" y="34"/>
                  <a:pt x="520" y="34"/>
                </a:cubicBezTo>
                <a:cubicBezTo>
                  <a:pt x="521" y="33"/>
                  <a:pt x="521" y="33"/>
                  <a:pt x="521" y="33"/>
                </a:cubicBezTo>
                <a:cubicBezTo>
                  <a:pt x="520" y="32"/>
                  <a:pt x="520" y="32"/>
                  <a:pt x="520" y="32"/>
                </a:cubicBezTo>
                <a:cubicBezTo>
                  <a:pt x="519" y="32"/>
                  <a:pt x="519" y="32"/>
                  <a:pt x="519" y="32"/>
                </a:cubicBezTo>
                <a:cubicBezTo>
                  <a:pt x="518" y="31"/>
                  <a:pt x="518" y="31"/>
                  <a:pt x="518" y="31"/>
                </a:cubicBezTo>
                <a:cubicBezTo>
                  <a:pt x="518" y="30"/>
                  <a:pt x="518" y="30"/>
                  <a:pt x="518" y="30"/>
                </a:cubicBezTo>
                <a:cubicBezTo>
                  <a:pt x="520" y="28"/>
                  <a:pt x="520" y="28"/>
                  <a:pt x="520" y="28"/>
                </a:cubicBezTo>
                <a:cubicBezTo>
                  <a:pt x="520" y="27"/>
                  <a:pt x="520" y="27"/>
                  <a:pt x="520" y="27"/>
                </a:cubicBezTo>
                <a:cubicBezTo>
                  <a:pt x="522" y="26"/>
                  <a:pt x="522" y="26"/>
                  <a:pt x="522" y="26"/>
                </a:cubicBezTo>
                <a:cubicBezTo>
                  <a:pt x="522" y="24"/>
                  <a:pt x="522" y="24"/>
                  <a:pt x="522" y="24"/>
                </a:cubicBezTo>
                <a:cubicBezTo>
                  <a:pt x="522" y="22"/>
                  <a:pt x="522" y="22"/>
                  <a:pt x="522" y="22"/>
                </a:cubicBezTo>
                <a:cubicBezTo>
                  <a:pt x="519" y="22"/>
                  <a:pt x="519" y="22"/>
                  <a:pt x="519" y="22"/>
                </a:cubicBezTo>
                <a:cubicBezTo>
                  <a:pt x="519" y="24"/>
                  <a:pt x="519" y="24"/>
                  <a:pt x="519" y="24"/>
                </a:cubicBezTo>
                <a:cubicBezTo>
                  <a:pt x="516" y="26"/>
                  <a:pt x="516" y="26"/>
                  <a:pt x="516" y="26"/>
                </a:cubicBezTo>
                <a:cubicBezTo>
                  <a:pt x="514" y="26"/>
                  <a:pt x="514" y="26"/>
                  <a:pt x="514" y="26"/>
                </a:cubicBezTo>
                <a:cubicBezTo>
                  <a:pt x="516" y="30"/>
                  <a:pt x="516" y="30"/>
                  <a:pt x="516" y="30"/>
                </a:cubicBezTo>
                <a:cubicBezTo>
                  <a:pt x="514" y="31"/>
                  <a:pt x="514" y="31"/>
                  <a:pt x="514" y="31"/>
                </a:cubicBezTo>
                <a:cubicBezTo>
                  <a:pt x="514" y="30"/>
                  <a:pt x="514" y="30"/>
                  <a:pt x="514" y="30"/>
                </a:cubicBezTo>
                <a:cubicBezTo>
                  <a:pt x="511" y="29"/>
                  <a:pt x="511" y="29"/>
                  <a:pt x="511" y="29"/>
                </a:cubicBezTo>
                <a:cubicBezTo>
                  <a:pt x="509" y="31"/>
                  <a:pt x="509" y="31"/>
                  <a:pt x="509" y="31"/>
                </a:cubicBezTo>
                <a:cubicBezTo>
                  <a:pt x="510" y="32"/>
                  <a:pt x="510" y="32"/>
                  <a:pt x="510" y="32"/>
                </a:cubicBezTo>
                <a:cubicBezTo>
                  <a:pt x="510" y="34"/>
                  <a:pt x="510" y="34"/>
                  <a:pt x="510" y="34"/>
                </a:cubicBezTo>
                <a:cubicBezTo>
                  <a:pt x="508" y="33"/>
                  <a:pt x="508" y="33"/>
                  <a:pt x="508" y="33"/>
                </a:cubicBezTo>
                <a:cubicBezTo>
                  <a:pt x="506" y="34"/>
                  <a:pt x="506" y="34"/>
                  <a:pt x="506" y="34"/>
                </a:cubicBezTo>
                <a:cubicBezTo>
                  <a:pt x="506" y="36"/>
                  <a:pt x="506" y="36"/>
                  <a:pt x="506" y="36"/>
                </a:cubicBezTo>
                <a:cubicBezTo>
                  <a:pt x="508" y="36"/>
                  <a:pt x="508" y="36"/>
                  <a:pt x="508" y="36"/>
                </a:cubicBezTo>
                <a:cubicBezTo>
                  <a:pt x="509" y="37"/>
                  <a:pt x="509" y="37"/>
                  <a:pt x="509" y="37"/>
                </a:cubicBezTo>
                <a:cubicBezTo>
                  <a:pt x="506" y="39"/>
                  <a:pt x="506" y="39"/>
                  <a:pt x="506" y="39"/>
                </a:cubicBezTo>
                <a:cubicBezTo>
                  <a:pt x="505" y="36"/>
                  <a:pt x="505" y="36"/>
                  <a:pt x="505" y="36"/>
                </a:cubicBezTo>
                <a:cubicBezTo>
                  <a:pt x="503" y="35"/>
                  <a:pt x="503" y="35"/>
                  <a:pt x="503" y="35"/>
                </a:cubicBezTo>
                <a:cubicBezTo>
                  <a:pt x="502" y="33"/>
                  <a:pt x="502" y="33"/>
                  <a:pt x="502" y="33"/>
                </a:cubicBezTo>
                <a:cubicBezTo>
                  <a:pt x="502" y="24"/>
                  <a:pt x="502" y="24"/>
                  <a:pt x="502" y="24"/>
                </a:cubicBezTo>
                <a:cubicBezTo>
                  <a:pt x="504" y="20"/>
                  <a:pt x="504" y="20"/>
                  <a:pt x="504" y="20"/>
                </a:cubicBezTo>
                <a:cubicBezTo>
                  <a:pt x="503" y="14"/>
                  <a:pt x="503" y="14"/>
                  <a:pt x="503" y="14"/>
                </a:cubicBezTo>
                <a:cubicBezTo>
                  <a:pt x="505" y="12"/>
                  <a:pt x="505" y="12"/>
                  <a:pt x="505" y="12"/>
                </a:cubicBezTo>
                <a:cubicBezTo>
                  <a:pt x="504" y="4"/>
                  <a:pt x="504" y="4"/>
                  <a:pt x="504" y="4"/>
                </a:cubicBezTo>
                <a:cubicBezTo>
                  <a:pt x="504" y="1"/>
                  <a:pt x="504" y="1"/>
                  <a:pt x="504" y="1"/>
                </a:cubicBezTo>
                <a:cubicBezTo>
                  <a:pt x="501" y="2"/>
                  <a:pt x="501" y="2"/>
                  <a:pt x="501" y="2"/>
                </a:cubicBezTo>
                <a:cubicBezTo>
                  <a:pt x="499" y="5"/>
                  <a:pt x="499" y="5"/>
                  <a:pt x="499" y="5"/>
                </a:cubicBezTo>
                <a:cubicBezTo>
                  <a:pt x="501" y="6"/>
                  <a:pt x="501" y="6"/>
                  <a:pt x="501" y="6"/>
                </a:cubicBezTo>
                <a:cubicBezTo>
                  <a:pt x="499" y="7"/>
                  <a:pt x="499" y="7"/>
                  <a:pt x="499" y="7"/>
                </a:cubicBezTo>
                <a:cubicBezTo>
                  <a:pt x="500" y="10"/>
                  <a:pt x="500" y="10"/>
                  <a:pt x="500" y="10"/>
                </a:cubicBezTo>
                <a:cubicBezTo>
                  <a:pt x="500" y="13"/>
                  <a:pt x="500" y="13"/>
                  <a:pt x="500" y="13"/>
                </a:cubicBezTo>
                <a:cubicBezTo>
                  <a:pt x="498" y="12"/>
                  <a:pt x="498" y="12"/>
                  <a:pt x="498" y="12"/>
                </a:cubicBezTo>
                <a:cubicBezTo>
                  <a:pt x="497" y="11"/>
                  <a:pt x="497" y="11"/>
                  <a:pt x="497" y="11"/>
                </a:cubicBezTo>
                <a:cubicBezTo>
                  <a:pt x="496" y="12"/>
                  <a:pt x="496" y="12"/>
                  <a:pt x="496" y="12"/>
                </a:cubicBezTo>
                <a:cubicBezTo>
                  <a:pt x="496" y="14"/>
                  <a:pt x="496" y="14"/>
                  <a:pt x="496" y="14"/>
                </a:cubicBezTo>
                <a:cubicBezTo>
                  <a:pt x="495" y="13"/>
                  <a:pt x="495" y="13"/>
                  <a:pt x="495" y="13"/>
                </a:cubicBezTo>
                <a:cubicBezTo>
                  <a:pt x="493" y="14"/>
                  <a:pt x="493" y="14"/>
                  <a:pt x="493" y="14"/>
                </a:cubicBezTo>
                <a:cubicBezTo>
                  <a:pt x="493" y="16"/>
                  <a:pt x="493" y="16"/>
                  <a:pt x="493" y="16"/>
                </a:cubicBezTo>
                <a:cubicBezTo>
                  <a:pt x="492" y="16"/>
                  <a:pt x="492" y="16"/>
                  <a:pt x="492" y="16"/>
                </a:cubicBezTo>
                <a:cubicBezTo>
                  <a:pt x="487" y="18"/>
                  <a:pt x="487" y="18"/>
                  <a:pt x="487" y="18"/>
                </a:cubicBezTo>
                <a:cubicBezTo>
                  <a:pt x="485" y="21"/>
                  <a:pt x="485" y="21"/>
                  <a:pt x="485" y="21"/>
                </a:cubicBezTo>
                <a:cubicBezTo>
                  <a:pt x="483" y="19"/>
                  <a:pt x="483" y="19"/>
                  <a:pt x="483" y="19"/>
                </a:cubicBezTo>
                <a:cubicBezTo>
                  <a:pt x="483" y="18"/>
                  <a:pt x="483" y="18"/>
                  <a:pt x="483" y="18"/>
                </a:cubicBezTo>
                <a:cubicBezTo>
                  <a:pt x="486" y="17"/>
                  <a:pt x="486" y="17"/>
                  <a:pt x="486" y="17"/>
                </a:cubicBezTo>
                <a:cubicBezTo>
                  <a:pt x="486" y="15"/>
                  <a:pt x="486" y="15"/>
                  <a:pt x="486" y="15"/>
                </a:cubicBezTo>
                <a:cubicBezTo>
                  <a:pt x="485" y="15"/>
                  <a:pt x="485" y="15"/>
                  <a:pt x="485" y="15"/>
                </a:cubicBezTo>
                <a:cubicBezTo>
                  <a:pt x="483" y="16"/>
                  <a:pt x="483" y="16"/>
                  <a:pt x="483" y="16"/>
                </a:cubicBezTo>
                <a:cubicBezTo>
                  <a:pt x="479" y="16"/>
                  <a:pt x="479" y="16"/>
                  <a:pt x="479" y="16"/>
                </a:cubicBezTo>
                <a:cubicBezTo>
                  <a:pt x="477" y="18"/>
                  <a:pt x="477" y="18"/>
                  <a:pt x="477" y="18"/>
                </a:cubicBezTo>
                <a:cubicBezTo>
                  <a:pt x="474" y="18"/>
                  <a:pt x="474" y="18"/>
                  <a:pt x="474" y="18"/>
                </a:cubicBezTo>
                <a:cubicBezTo>
                  <a:pt x="468" y="22"/>
                  <a:pt x="468" y="22"/>
                  <a:pt x="468" y="22"/>
                </a:cubicBezTo>
                <a:cubicBezTo>
                  <a:pt x="465" y="23"/>
                  <a:pt x="465" y="23"/>
                  <a:pt x="465" y="23"/>
                </a:cubicBezTo>
                <a:cubicBezTo>
                  <a:pt x="463" y="26"/>
                  <a:pt x="463" y="26"/>
                  <a:pt x="463" y="26"/>
                </a:cubicBezTo>
                <a:cubicBezTo>
                  <a:pt x="462" y="25"/>
                  <a:pt x="462" y="25"/>
                  <a:pt x="462" y="25"/>
                </a:cubicBezTo>
                <a:cubicBezTo>
                  <a:pt x="465" y="21"/>
                  <a:pt x="465" y="21"/>
                  <a:pt x="465" y="21"/>
                </a:cubicBezTo>
                <a:cubicBezTo>
                  <a:pt x="464" y="20"/>
                  <a:pt x="464" y="20"/>
                  <a:pt x="464" y="20"/>
                </a:cubicBezTo>
                <a:cubicBezTo>
                  <a:pt x="461" y="22"/>
                  <a:pt x="461" y="22"/>
                  <a:pt x="461" y="22"/>
                </a:cubicBezTo>
                <a:cubicBezTo>
                  <a:pt x="461" y="21"/>
                  <a:pt x="461" y="21"/>
                  <a:pt x="461" y="21"/>
                </a:cubicBezTo>
                <a:cubicBezTo>
                  <a:pt x="459" y="22"/>
                  <a:pt x="459" y="22"/>
                  <a:pt x="459" y="22"/>
                </a:cubicBezTo>
                <a:cubicBezTo>
                  <a:pt x="458" y="23"/>
                  <a:pt x="458" y="23"/>
                  <a:pt x="458" y="23"/>
                </a:cubicBezTo>
                <a:cubicBezTo>
                  <a:pt x="457" y="21"/>
                  <a:pt x="457" y="21"/>
                  <a:pt x="457" y="21"/>
                </a:cubicBezTo>
                <a:cubicBezTo>
                  <a:pt x="455" y="22"/>
                  <a:pt x="455" y="22"/>
                  <a:pt x="455" y="22"/>
                </a:cubicBezTo>
                <a:cubicBezTo>
                  <a:pt x="455" y="23"/>
                  <a:pt x="455" y="23"/>
                  <a:pt x="455" y="23"/>
                </a:cubicBezTo>
                <a:cubicBezTo>
                  <a:pt x="449" y="27"/>
                  <a:pt x="449" y="27"/>
                  <a:pt x="449" y="27"/>
                </a:cubicBezTo>
                <a:cubicBezTo>
                  <a:pt x="447" y="27"/>
                  <a:pt x="447" y="27"/>
                  <a:pt x="447" y="27"/>
                </a:cubicBezTo>
                <a:cubicBezTo>
                  <a:pt x="444" y="27"/>
                  <a:pt x="444" y="27"/>
                  <a:pt x="444" y="27"/>
                </a:cubicBezTo>
                <a:cubicBezTo>
                  <a:pt x="442" y="30"/>
                  <a:pt x="442" y="30"/>
                  <a:pt x="442" y="30"/>
                </a:cubicBezTo>
                <a:cubicBezTo>
                  <a:pt x="442" y="32"/>
                  <a:pt x="442" y="32"/>
                  <a:pt x="442" y="32"/>
                </a:cubicBezTo>
                <a:cubicBezTo>
                  <a:pt x="440" y="31"/>
                  <a:pt x="440" y="31"/>
                  <a:pt x="440" y="31"/>
                </a:cubicBezTo>
                <a:cubicBezTo>
                  <a:pt x="439" y="32"/>
                  <a:pt x="439" y="32"/>
                  <a:pt x="439" y="32"/>
                </a:cubicBezTo>
                <a:cubicBezTo>
                  <a:pt x="438" y="31"/>
                  <a:pt x="438" y="31"/>
                  <a:pt x="438" y="31"/>
                </a:cubicBezTo>
                <a:cubicBezTo>
                  <a:pt x="437" y="32"/>
                  <a:pt x="437" y="32"/>
                  <a:pt x="437" y="32"/>
                </a:cubicBezTo>
                <a:cubicBezTo>
                  <a:pt x="439" y="34"/>
                  <a:pt x="439" y="34"/>
                  <a:pt x="439" y="34"/>
                </a:cubicBezTo>
                <a:cubicBezTo>
                  <a:pt x="437" y="33"/>
                  <a:pt x="437" y="33"/>
                  <a:pt x="437" y="33"/>
                </a:cubicBezTo>
                <a:cubicBezTo>
                  <a:pt x="436" y="31"/>
                  <a:pt x="436" y="31"/>
                  <a:pt x="436" y="31"/>
                </a:cubicBezTo>
                <a:cubicBezTo>
                  <a:pt x="437" y="29"/>
                  <a:pt x="437" y="29"/>
                  <a:pt x="437" y="29"/>
                </a:cubicBezTo>
                <a:cubicBezTo>
                  <a:pt x="438" y="29"/>
                  <a:pt x="438" y="29"/>
                  <a:pt x="438" y="29"/>
                </a:cubicBezTo>
                <a:cubicBezTo>
                  <a:pt x="439" y="27"/>
                  <a:pt x="439" y="27"/>
                  <a:pt x="439" y="27"/>
                </a:cubicBezTo>
                <a:cubicBezTo>
                  <a:pt x="441" y="26"/>
                  <a:pt x="441" y="26"/>
                  <a:pt x="441" y="26"/>
                </a:cubicBezTo>
                <a:cubicBezTo>
                  <a:pt x="442" y="27"/>
                  <a:pt x="442" y="27"/>
                  <a:pt x="442" y="27"/>
                </a:cubicBezTo>
                <a:cubicBezTo>
                  <a:pt x="444" y="26"/>
                  <a:pt x="444" y="26"/>
                  <a:pt x="444" y="26"/>
                </a:cubicBezTo>
                <a:cubicBezTo>
                  <a:pt x="444" y="25"/>
                  <a:pt x="444" y="25"/>
                  <a:pt x="444" y="25"/>
                </a:cubicBezTo>
                <a:cubicBezTo>
                  <a:pt x="446" y="23"/>
                  <a:pt x="446" y="23"/>
                  <a:pt x="446" y="23"/>
                </a:cubicBezTo>
                <a:cubicBezTo>
                  <a:pt x="447" y="24"/>
                  <a:pt x="447" y="24"/>
                  <a:pt x="447" y="24"/>
                </a:cubicBezTo>
                <a:cubicBezTo>
                  <a:pt x="451" y="22"/>
                  <a:pt x="451" y="22"/>
                  <a:pt x="451" y="22"/>
                </a:cubicBezTo>
                <a:cubicBezTo>
                  <a:pt x="453" y="19"/>
                  <a:pt x="453" y="19"/>
                  <a:pt x="453" y="19"/>
                </a:cubicBezTo>
                <a:cubicBezTo>
                  <a:pt x="455" y="19"/>
                  <a:pt x="455" y="19"/>
                  <a:pt x="455" y="19"/>
                </a:cubicBezTo>
                <a:cubicBezTo>
                  <a:pt x="459" y="19"/>
                  <a:pt x="459" y="19"/>
                  <a:pt x="459" y="19"/>
                </a:cubicBezTo>
                <a:cubicBezTo>
                  <a:pt x="459" y="18"/>
                  <a:pt x="459" y="18"/>
                  <a:pt x="459" y="18"/>
                </a:cubicBezTo>
                <a:cubicBezTo>
                  <a:pt x="462" y="18"/>
                  <a:pt x="462" y="18"/>
                  <a:pt x="462" y="18"/>
                </a:cubicBezTo>
                <a:cubicBezTo>
                  <a:pt x="465" y="17"/>
                  <a:pt x="465" y="17"/>
                  <a:pt x="465" y="17"/>
                </a:cubicBezTo>
                <a:cubicBezTo>
                  <a:pt x="466" y="18"/>
                  <a:pt x="466" y="18"/>
                  <a:pt x="466" y="18"/>
                </a:cubicBezTo>
                <a:cubicBezTo>
                  <a:pt x="467" y="18"/>
                  <a:pt x="467" y="18"/>
                  <a:pt x="467" y="18"/>
                </a:cubicBezTo>
                <a:cubicBezTo>
                  <a:pt x="469" y="17"/>
                  <a:pt x="469" y="17"/>
                  <a:pt x="469" y="17"/>
                </a:cubicBezTo>
                <a:cubicBezTo>
                  <a:pt x="470" y="17"/>
                  <a:pt x="470" y="17"/>
                  <a:pt x="470" y="17"/>
                </a:cubicBezTo>
                <a:cubicBezTo>
                  <a:pt x="473" y="17"/>
                  <a:pt x="473" y="17"/>
                  <a:pt x="473" y="17"/>
                </a:cubicBezTo>
                <a:cubicBezTo>
                  <a:pt x="474" y="15"/>
                  <a:pt x="474" y="15"/>
                  <a:pt x="474" y="15"/>
                </a:cubicBezTo>
                <a:cubicBezTo>
                  <a:pt x="478" y="14"/>
                  <a:pt x="478" y="14"/>
                  <a:pt x="478" y="14"/>
                </a:cubicBezTo>
                <a:cubicBezTo>
                  <a:pt x="482" y="12"/>
                  <a:pt x="482" y="12"/>
                  <a:pt x="482" y="12"/>
                </a:cubicBezTo>
                <a:cubicBezTo>
                  <a:pt x="483" y="11"/>
                  <a:pt x="483" y="11"/>
                  <a:pt x="483" y="11"/>
                </a:cubicBezTo>
                <a:cubicBezTo>
                  <a:pt x="484" y="11"/>
                  <a:pt x="484" y="11"/>
                  <a:pt x="484" y="11"/>
                </a:cubicBezTo>
                <a:cubicBezTo>
                  <a:pt x="485" y="10"/>
                  <a:pt x="485" y="10"/>
                  <a:pt x="485" y="10"/>
                </a:cubicBezTo>
                <a:cubicBezTo>
                  <a:pt x="484" y="9"/>
                  <a:pt x="484" y="9"/>
                  <a:pt x="484" y="9"/>
                </a:cubicBezTo>
                <a:cubicBezTo>
                  <a:pt x="484" y="7"/>
                  <a:pt x="484" y="7"/>
                  <a:pt x="484" y="7"/>
                </a:cubicBezTo>
                <a:cubicBezTo>
                  <a:pt x="482" y="6"/>
                  <a:pt x="482" y="6"/>
                  <a:pt x="482" y="6"/>
                </a:cubicBezTo>
                <a:cubicBezTo>
                  <a:pt x="482" y="7"/>
                  <a:pt x="482" y="7"/>
                  <a:pt x="482" y="7"/>
                </a:cubicBezTo>
                <a:cubicBezTo>
                  <a:pt x="482" y="8"/>
                  <a:pt x="482" y="8"/>
                  <a:pt x="482" y="8"/>
                </a:cubicBezTo>
                <a:cubicBezTo>
                  <a:pt x="480" y="9"/>
                  <a:pt x="480" y="9"/>
                  <a:pt x="480" y="9"/>
                </a:cubicBezTo>
                <a:cubicBezTo>
                  <a:pt x="479" y="8"/>
                  <a:pt x="479" y="8"/>
                  <a:pt x="479" y="8"/>
                </a:cubicBezTo>
                <a:cubicBezTo>
                  <a:pt x="478" y="8"/>
                  <a:pt x="478" y="8"/>
                  <a:pt x="478" y="8"/>
                </a:cubicBezTo>
                <a:cubicBezTo>
                  <a:pt x="478" y="7"/>
                  <a:pt x="478" y="7"/>
                  <a:pt x="478" y="7"/>
                </a:cubicBezTo>
                <a:cubicBezTo>
                  <a:pt x="476" y="7"/>
                  <a:pt x="476" y="7"/>
                  <a:pt x="476" y="7"/>
                </a:cubicBezTo>
                <a:cubicBezTo>
                  <a:pt x="472" y="8"/>
                  <a:pt x="472" y="8"/>
                  <a:pt x="472" y="8"/>
                </a:cubicBezTo>
                <a:cubicBezTo>
                  <a:pt x="472" y="10"/>
                  <a:pt x="472" y="10"/>
                  <a:pt x="472" y="10"/>
                </a:cubicBezTo>
                <a:cubicBezTo>
                  <a:pt x="470" y="11"/>
                  <a:pt x="470" y="11"/>
                  <a:pt x="470" y="11"/>
                </a:cubicBezTo>
                <a:cubicBezTo>
                  <a:pt x="469" y="9"/>
                  <a:pt x="469" y="9"/>
                  <a:pt x="469" y="9"/>
                </a:cubicBezTo>
                <a:cubicBezTo>
                  <a:pt x="468" y="10"/>
                  <a:pt x="468" y="10"/>
                  <a:pt x="468" y="10"/>
                </a:cubicBezTo>
                <a:cubicBezTo>
                  <a:pt x="466" y="11"/>
                  <a:pt x="466" y="11"/>
                  <a:pt x="466" y="11"/>
                </a:cubicBezTo>
                <a:cubicBezTo>
                  <a:pt x="462" y="12"/>
                  <a:pt x="462" y="12"/>
                  <a:pt x="462" y="12"/>
                </a:cubicBezTo>
                <a:cubicBezTo>
                  <a:pt x="456" y="13"/>
                  <a:pt x="456" y="13"/>
                  <a:pt x="456" y="13"/>
                </a:cubicBezTo>
                <a:cubicBezTo>
                  <a:pt x="455" y="12"/>
                  <a:pt x="455" y="12"/>
                  <a:pt x="455" y="12"/>
                </a:cubicBezTo>
                <a:cubicBezTo>
                  <a:pt x="454" y="12"/>
                  <a:pt x="454" y="12"/>
                  <a:pt x="454" y="12"/>
                </a:cubicBezTo>
                <a:cubicBezTo>
                  <a:pt x="454" y="12"/>
                  <a:pt x="454" y="12"/>
                  <a:pt x="454" y="12"/>
                </a:cubicBezTo>
                <a:cubicBezTo>
                  <a:pt x="453" y="13"/>
                  <a:pt x="453" y="13"/>
                  <a:pt x="453" y="13"/>
                </a:cubicBezTo>
                <a:cubicBezTo>
                  <a:pt x="451" y="13"/>
                  <a:pt x="451" y="13"/>
                  <a:pt x="451" y="13"/>
                </a:cubicBezTo>
                <a:cubicBezTo>
                  <a:pt x="450" y="13"/>
                  <a:pt x="450" y="13"/>
                  <a:pt x="450" y="13"/>
                </a:cubicBezTo>
                <a:cubicBezTo>
                  <a:pt x="449" y="15"/>
                  <a:pt x="449" y="15"/>
                  <a:pt x="449" y="15"/>
                </a:cubicBezTo>
                <a:cubicBezTo>
                  <a:pt x="446" y="18"/>
                  <a:pt x="446" y="18"/>
                  <a:pt x="446" y="18"/>
                </a:cubicBezTo>
                <a:cubicBezTo>
                  <a:pt x="445" y="17"/>
                  <a:pt x="445" y="17"/>
                  <a:pt x="445" y="17"/>
                </a:cubicBezTo>
                <a:cubicBezTo>
                  <a:pt x="443" y="17"/>
                  <a:pt x="443" y="17"/>
                  <a:pt x="443" y="17"/>
                </a:cubicBezTo>
                <a:cubicBezTo>
                  <a:pt x="443" y="17"/>
                  <a:pt x="443" y="17"/>
                  <a:pt x="443" y="17"/>
                </a:cubicBezTo>
                <a:cubicBezTo>
                  <a:pt x="440" y="17"/>
                  <a:pt x="440" y="17"/>
                  <a:pt x="440" y="17"/>
                </a:cubicBezTo>
                <a:cubicBezTo>
                  <a:pt x="439" y="18"/>
                  <a:pt x="439" y="18"/>
                  <a:pt x="439" y="18"/>
                </a:cubicBezTo>
                <a:cubicBezTo>
                  <a:pt x="438" y="18"/>
                  <a:pt x="438" y="18"/>
                  <a:pt x="438" y="18"/>
                </a:cubicBezTo>
                <a:cubicBezTo>
                  <a:pt x="437" y="19"/>
                  <a:pt x="437" y="19"/>
                  <a:pt x="437" y="19"/>
                </a:cubicBezTo>
                <a:cubicBezTo>
                  <a:pt x="435" y="20"/>
                  <a:pt x="435" y="20"/>
                  <a:pt x="435" y="20"/>
                </a:cubicBezTo>
                <a:cubicBezTo>
                  <a:pt x="433" y="21"/>
                  <a:pt x="433" y="21"/>
                  <a:pt x="433" y="21"/>
                </a:cubicBezTo>
                <a:cubicBezTo>
                  <a:pt x="431" y="23"/>
                  <a:pt x="431" y="23"/>
                  <a:pt x="431" y="23"/>
                </a:cubicBezTo>
                <a:cubicBezTo>
                  <a:pt x="427" y="24"/>
                  <a:pt x="427" y="24"/>
                  <a:pt x="427" y="24"/>
                </a:cubicBezTo>
                <a:cubicBezTo>
                  <a:pt x="426" y="26"/>
                  <a:pt x="426" y="26"/>
                  <a:pt x="426" y="26"/>
                </a:cubicBezTo>
                <a:cubicBezTo>
                  <a:pt x="426" y="29"/>
                  <a:pt x="426" y="29"/>
                  <a:pt x="426" y="29"/>
                </a:cubicBezTo>
                <a:cubicBezTo>
                  <a:pt x="426" y="35"/>
                  <a:pt x="426" y="35"/>
                  <a:pt x="426" y="35"/>
                </a:cubicBezTo>
                <a:cubicBezTo>
                  <a:pt x="426" y="37"/>
                  <a:pt x="426" y="37"/>
                  <a:pt x="426" y="37"/>
                </a:cubicBezTo>
                <a:cubicBezTo>
                  <a:pt x="425" y="37"/>
                  <a:pt x="425" y="37"/>
                  <a:pt x="425" y="37"/>
                </a:cubicBezTo>
                <a:cubicBezTo>
                  <a:pt x="423" y="38"/>
                  <a:pt x="423" y="38"/>
                  <a:pt x="423" y="38"/>
                </a:cubicBezTo>
                <a:cubicBezTo>
                  <a:pt x="419" y="41"/>
                  <a:pt x="419" y="41"/>
                  <a:pt x="419" y="41"/>
                </a:cubicBezTo>
                <a:cubicBezTo>
                  <a:pt x="420" y="40"/>
                  <a:pt x="420" y="40"/>
                  <a:pt x="420" y="40"/>
                </a:cubicBezTo>
                <a:cubicBezTo>
                  <a:pt x="422" y="37"/>
                  <a:pt x="422" y="37"/>
                  <a:pt x="422" y="37"/>
                </a:cubicBezTo>
                <a:cubicBezTo>
                  <a:pt x="423" y="36"/>
                  <a:pt x="423" y="36"/>
                  <a:pt x="423" y="36"/>
                </a:cubicBezTo>
                <a:cubicBezTo>
                  <a:pt x="422" y="35"/>
                  <a:pt x="422" y="35"/>
                  <a:pt x="422" y="35"/>
                </a:cubicBezTo>
                <a:cubicBezTo>
                  <a:pt x="422" y="34"/>
                  <a:pt x="422" y="34"/>
                  <a:pt x="422" y="34"/>
                </a:cubicBezTo>
                <a:cubicBezTo>
                  <a:pt x="419" y="31"/>
                  <a:pt x="419" y="31"/>
                  <a:pt x="419" y="31"/>
                </a:cubicBezTo>
                <a:cubicBezTo>
                  <a:pt x="418" y="31"/>
                  <a:pt x="418" y="31"/>
                  <a:pt x="418" y="31"/>
                </a:cubicBezTo>
                <a:cubicBezTo>
                  <a:pt x="417" y="29"/>
                  <a:pt x="417" y="29"/>
                  <a:pt x="417" y="29"/>
                </a:cubicBezTo>
                <a:cubicBezTo>
                  <a:pt x="416" y="29"/>
                  <a:pt x="416" y="29"/>
                  <a:pt x="416" y="29"/>
                </a:cubicBezTo>
                <a:cubicBezTo>
                  <a:pt x="416" y="26"/>
                  <a:pt x="416" y="26"/>
                  <a:pt x="416" y="26"/>
                </a:cubicBezTo>
                <a:cubicBezTo>
                  <a:pt x="413" y="23"/>
                  <a:pt x="413" y="23"/>
                  <a:pt x="413" y="23"/>
                </a:cubicBezTo>
                <a:cubicBezTo>
                  <a:pt x="413" y="23"/>
                  <a:pt x="413" y="23"/>
                  <a:pt x="413" y="23"/>
                </a:cubicBezTo>
                <a:cubicBezTo>
                  <a:pt x="412" y="22"/>
                  <a:pt x="412" y="22"/>
                  <a:pt x="412" y="22"/>
                </a:cubicBezTo>
                <a:cubicBezTo>
                  <a:pt x="411" y="21"/>
                  <a:pt x="411" y="21"/>
                  <a:pt x="411" y="21"/>
                </a:cubicBezTo>
                <a:cubicBezTo>
                  <a:pt x="410" y="20"/>
                  <a:pt x="410" y="20"/>
                  <a:pt x="410" y="20"/>
                </a:cubicBezTo>
                <a:cubicBezTo>
                  <a:pt x="409" y="21"/>
                  <a:pt x="409" y="21"/>
                  <a:pt x="409" y="21"/>
                </a:cubicBezTo>
                <a:cubicBezTo>
                  <a:pt x="408" y="19"/>
                  <a:pt x="408" y="19"/>
                  <a:pt x="408" y="19"/>
                </a:cubicBezTo>
                <a:cubicBezTo>
                  <a:pt x="404" y="16"/>
                  <a:pt x="404" y="16"/>
                  <a:pt x="404" y="16"/>
                </a:cubicBezTo>
                <a:cubicBezTo>
                  <a:pt x="403" y="13"/>
                  <a:pt x="403" y="13"/>
                  <a:pt x="403" y="13"/>
                </a:cubicBezTo>
                <a:cubicBezTo>
                  <a:pt x="403" y="10"/>
                  <a:pt x="403" y="10"/>
                  <a:pt x="403" y="10"/>
                </a:cubicBezTo>
                <a:cubicBezTo>
                  <a:pt x="403" y="9"/>
                  <a:pt x="403" y="9"/>
                  <a:pt x="403" y="9"/>
                </a:cubicBezTo>
                <a:cubicBezTo>
                  <a:pt x="402" y="10"/>
                  <a:pt x="402" y="10"/>
                  <a:pt x="402" y="10"/>
                </a:cubicBezTo>
                <a:cubicBezTo>
                  <a:pt x="401" y="10"/>
                  <a:pt x="401" y="10"/>
                  <a:pt x="401" y="10"/>
                </a:cubicBezTo>
                <a:cubicBezTo>
                  <a:pt x="400" y="8"/>
                  <a:pt x="400" y="8"/>
                  <a:pt x="400" y="8"/>
                </a:cubicBezTo>
                <a:cubicBezTo>
                  <a:pt x="401" y="5"/>
                  <a:pt x="401" y="5"/>
                  <a:pt x="401" y="5"/>
                </a:cubicBezTo>
                <a:cubicBezTo>
                  <a:pt x="401" y="5"/>
                  <a:pt x="401" y="5"/>
                  <a:pt x="401" y="5"/>
                </a:cubicBezTo>
                <a:cubicBezTo>
                  <a:pt x="401" y="3"/>
                  <a:pt x="401" y="3"/>
                  <a:pt x="401" y="3"/>
                </a:cubicBezTo>
                <a:cubicBezTo>
                  <a:pt x="399" y="1"/>
                  <a:pt x="399" y="1"/>
                  <a:pt x="399" y="1"/>
                </a:cubicBezTo>
                <a:cubicBezTo>
                  <a:pt x="399" y="0"/>
                  <a:pt x="399" y="0"/>
                  <a:pt x="399" y="0"/>
                </a:cubicBezTo>
                <a:cubicBezTo>
                  <a:pt x="172" y="0"/>
                  <a:pt x="172" y="0"/>
                  <a:pt x="172" y="0"/>
                </a:cubicBezTo>
                <a:cubicBezTo>
                  <a:pt x="171" y="2"/>
                  <a:pt x="171" y="2"/>
                  <a:pt x="171" y="2"/>
                </a:cubicBezTo>
                <a:cubicBezTo>
                  <a:pt x="176" y="5"/>
                  <a:pt x="176" y="5"/>
                  <a:pt x="176" y="5"/>
                </a:cubicBezTo>
                <a:cubicBezTo>
                  <a:pt x="175" y="6"/>
                  <a:pt x="175" y="6"/>
                  <a:pt x="175" y="6"/>
                </a:cubicBezTo>
                <a:cubicBezTo>
                  <a:pt x="173" y="6"/>
                  <a:pt x="173" y="6"/>
                  <a:pt x="173" y="6"/>
                </a:cubicBezTo>
                <a:cubicBezTo>
                  <a:pt x="173" y="7"/>
                  <a:pt x="173" y="7"/>
                  <a:pt x="173" y="7"/>
                </a:cubicBezTo>
                <a:cubicBezTo>
                  <a:pt x="172" y="13"/>
                  <a:pt x="172" y="13"/>
                  <a:pt x="172" y="13"/>
                </a:cubicBezTo>
                <a:cubicBezTo>
                  <a:pt x="172" y="15"/>
                  <a:pt x="172" y="15"/>
                  <a:pt x="172" y="15"/>
                </a:cubicBezTo>
                <a:cubicBezTo>
                  <a:pt x="174" y="16"/>
                  <a:pt x="174" y="16"/>
                  <a:pt x="174" y="16"/>
                </a:cubicBezTo>
                <a:cubicBezTo>
                  <a:pt x="175" y="15"/>
                  <a:pt x="175" y="15"/>
                  <a:pt x="175" y="15"/>
                </a:cubicBezTo>
                <a:cubicBezTo>
                  <a:pt x="177" y="14"/>
                  <a:pt x="177" y="14"/>
                  <a:pt x="177" y="14"/>
                </a:cubicBezTo>
                <a:cubicBezTo>
                  <a:pt x="179" y="15"/>
                  <a:pt x="179" y="15"/>
                  <a:pt x="179" y="15"/>
                </a:cubicBezTo>
                <a:cubicBezTo>
                  <a:pt x="180" y="16"/>
                  <a:pt x="180" y="16"/>
                  <a:pt x="180" y="16"/>
                </a:cubicBezTo>
                <a:cubicBezTo>
                  <a:pt x="182" y="15"/>
                  <a:pt x="182" y="15"/>
                  <a:pt x="182" y="15"/>
                </a:cubicBezTo>
                <a:cubicBezTo>
                  <a:pt x="185" y="16"/>
                  <a:pt x="185" y="16"/>
                  <a:pt x="185" y="16"/>
                </a:cubicBezTo>
                <a:cubicBezTo>
                  <a:pt x="188" y="18"/>
                  <a:pt x="188" y="18"/>
                  <a:pt x="188" y="18"/>
                </a:cubicBezTo>
                <a:cubicBezTo>
                  <a:pt x="185" y="19"/>
                  <a:pt x="185" y="19"/>
                  <a:pt x="185" y="19"/>
                </a:cubicBezTo>
                <a:cubicBezTo>
                  <a:pt x="186" y="21"/>
                  <a:pt x="186" y="21"/>
                  <a:pt x="186" y="21"/>
                </a:cubicBezTo>
                <a:cubicBezTo>
                  <a:pt x="185" y="23"/>
                  <a:pt x="185" y="23"/>
                  <a:pt x="185" y="23"/>
                </a:cubicBezTo>
                <a:cubicBezTo>
                  <a:pt x="182" y="24"/>
                  <a:pt x="182" y="24"/>
                  <a:pt x="182" y="24"/>
                </a:cubicBezTo>
                <a:cubicBezTo>
                  <a:pt x="182" y="22"/>
                  <a:pt x="182" y="22"/>
                  <a:pt x="182" y="22"/>
                </a:cubicBezTo>
                <a:cubicBezTo>
                  <a:pt x="180" y="21"/>
                  <a:pt x="180" y="21"/>
                  <a:pt x="180" y="21"/>
                </a:cubicBezTo>
                <a:cubicBezTo>
                  <a:pt x="179" y="22"/>
                  <a:pt x="179" y="22"/>
                  <a:pt x="179" y="22"/>
                </a:cubicBezTo>
                <a:cubicBezTo>
                  <a:pt x="176" y="22"/>
                  <a:pt x="176" y="22"/>
                  <a:pt x="176" y="22"/>
                </a:cubicBezTo>
                <a:cubicBezTo>
                  <a:pt x="175" y="20"/>
                  <a:pt x="175" y="20"/>
                  <a:pt x="175" y="20"/>
                </a:cubicBezTo>
                <a:cubicBezTo>
                  <a:pt x="174" y="18"/>
                  <a:pt x="174" y="18"/>
                  <a:pt x="174" y="18"/>
                </a:cubicBezTo>
                <a:cubicBezTo>
                  <a:pt x="173" y="17"/>
                  <a:pt x="173" y="17"/>
                  <a:pt x="173" y="17"/>
                </a:cubicBezTo>
                <a:cubicBezTo>
                  <a:pt x="172" y="17"/>
                  <a:pt x="172" y="17"/>
                  <a:pt x="172" y="17"/>
                </a:cubicBezTo>
                <a:cubicBezTo>
                  <a:pt x="169" y="15"/>
                  <a:pt x="169" y="15"/>
                  <a:pt x="169" y="15"/>
                </a:cubicBezTo>
                <a:cubicBezTo>
                  <a:pt x="170" y="12"/>
                  <a:pt x="170" y="12"/>
                  <a:pt x="170" y="12"/>
                </a:cubicBezTo>
                <a:cubicBezTo>
                  <a:pt x="172" y="6"/>
                  <a:pt x="172" y="6"/>
                  <a:pt x="172" y="6"/>
                </a:cubicBezTo>
                <a:cubicBezTo>
                  <a:pt x="171" y="4"/>
                  <a:pt x="171" y="4"/>
                  <a:pt x="171" y="4"/>
                </a:cubicBezTo>
                <a:cubicBezTo>
                  <a:pt x="171" y="4"/>
                  <a:pt x="171" y="4"/>
                  <a:pt x="171" y="4"/>
                </a:cubicBezTo>
                <a:cubicBezTo>
                  <a:pt x="169" y="6"/>
                  <a:pt x="169" y="6"/>
                  <a:pt x="169" y="6"/>
                </a:cubicBezTo>
                <a:cubicBezTo>
                  <a:pt x="169" y="12"/>
                  <a:pt x="169" y="12"/>
                  <a:pt x="169" y="12"/>
                </a:cubicBezTo>
                <a:cubicBezTo>
                  <a:pt x="168" y="16"/>
                  <a:pt x="168" y="16"/>
                  <a:pt x="168" y="16"/>
                </a:cubicBezTo>
                <a:cubicBezTo>
                  <a:pt x="166" y="18"/>
                  <a:pt x="166" y="18"/>
                  <a:pt x="166" y="18"/>
                </a:cubicBezTo>
                <a:cubicBezTo>
                  <a:pt x="166" y="19"/>
                  <a:pt x="166" y="19"/>
                  <a:pt x="166" y="19"/>
                </a:cubicBezTo>
                <a:cubicBezTo>
                  <a:pt x="167" y="17"/>
                  <a:pt x="167" y="17"/>
                  <a:pt x="167" y="17"/>
                </a:cubicBezTo>
                <a:cubicBezTo>
                  <a:pt x="169" y="17"/>
                  <a:pt x="169" y="17"/>
                  <a:pt x="169" y="17"/>
                </a:cubicBezTo>
                <a:cubicBezTo>
                  <a:pt x="170" y="18"/>
                  <a:pt x="170" y="18"/>
                  <a:pt x="170" y="18"/>
                </a:cubicBezTo>
                <a:cubicBezTo>
                  <a:pt x="172" y="18"/>
                  <a:pt x="172" y="18"/>
                  <a:pt x="172" y="18"/>
                </a:cubicBezTo>
                <a:cubicBezTo>
                  <a:pt x="173" y="21"/>
                  <a:pt x="173" y="21"/>
                  <a:pt x="173" y="21"/>
                </a:cubicBezTo>
                <a:cubicBezTo>
                  <a:pt x="173" y="24"/>
                  <a:pt x="173" y="24"/>
                  <a:pt x="173" y="24"/>
                </a:cubicBezTo>
                <a:cubicBezTo>
                  <a:pt x="171" y="26"/>
                  <a:pt x="171" y="26"/>
                  <a:pt x="171" y="26"/>
                </a:cubicBezTo>
                <a:cubicBezTo>
                  <a:pt x="168" y="28"/>
                  <a:pt x="168" y="28"/>
                  <a:pt x="168" y="28"/>
                </a:cubicBezTo>
                <a:cubicBezTo>
                  <a:pt x="171" y="24"/>
                  <a:pt x="171" y="24"/>
                  <a:pt x="171" y="24"/>
                </a:cubicBezTo>
                <a:cubicBezTo>
                  <a:pt x="170" y="23"/>
                  <a:pt x="170" y="23"/>
                  <a:pt x="170" y="23"/>
                </a:cubicBezTo>
                <a:cubicBezTo>
                  <a:pt x="169" y="22"/>
                  <a:pt x="169" y="22"/>
                  <a:pt x="169" y="22"/>
                </a:cubicBezTo>
                <a:cubicBezTo>
                  <a:pt x="168" y="22"/>
                  <a:pt x="168" y="22"/>
                  <a:pt x="168" y="22"/>
                </a:cubicBezTo>
                <a:cubicBezTo>
                  <a:pt x="167" y="23"/>
                  <a:pt x="167" y="23"/>
                  <a:pt x="167" y="23"/>
                </a:cubicBezTo>
                <a:cubicBezTo>
                  <a:pt x="164" y="25"/>
                  <a:pt x="164" y="25"/>
                  <a:pt x="164" y="25"/>
                </a:cubicBezTo>
                <a:cubicBezTo>
                  <a:pt x="164" y="27"/>
                  <a:pt x="164" y="27"/>
                  <a:pt x="164" y="27"/>
                </a:cubicBezTo>
                <a:cubicBezTo>
                  <a:pt x="162" y="28"/>
                  <a:pt x="162" y="28"/>
                  <a:pt x="162" y="28"/>
                </a:cubicBezTo>
                <a:cubicBezTo>
                  <a:pt x="160" y="28"/>
                  <a:pt x="160" y="28"/>
                  <a:pt x="160" y="28"/>
                </a:cubicBezTo>
                <a:cubicBezTo>
                  <a:pt x="160" y="26"/>
                  <a:pt x="160" y="26"/>
                  <a:pt x="160" y="26"/>
                </a:cubicBezTo>
                <a:cubicBezTo>
                  <a:pt x="159" y="26"/>
                  <a:pt x="159" y="26"/>
                  <a:pt x="159" y="26"/>
                </a:cubicBezTo>
                <a:cubicBezTo>
                  <a:pt x="156" y="26"/>
                  <a:pt x="156" y="26"/>
                  <a:pt x="156" y="26"/>
                </a:cubicBezTo>
                <a:cubicBezTo>
                  <a:pt x="155" y="26"/>
                  <a:pt x="155" y="26"/>
                  <a:pt x="155" y="26"/>
                </a:cubicBezTo>
                <a:cubicBezTo>
                  <a:pt x="155" y="23"/>
                  <a:pt x="155" y="23"/>
                  <a:pt x="155" y="23"/>
                </a:cubicBezTo>
                <a:cubicBezTo>
                  <a:pt x="153" y="23"/>
                  <a:pt x="153" y="23"/>
                  <a:pt x="153" y="23"/>
                </a:cubicBezTo>
                <a:cubicBezTo>
                  <a:pt x="152" y="24"/>
                  <a:pt x="152" y="24"/>
                  <a:pt x="152" y="24"/>
                </a:cubicBezTo>
                <a:cubicBezTo>
                  <a:pt x="150" y="23"/>
                  <a:pt x="150" y="23"/>
                  <a:pt x="150" y="23"/>
                </a:cubicBezTo>
                <a:cubicBezTo>
                  <a:pt x="150" y="22"/>
                  <a:pt x="150" y="22"/>
                  <a:pt x="150" y="22"/>
                </a:cubicBezTo>
                <a:cubicBezTo>
                  <a:pt x="149" y="21"/>
                  <a:pt x="149" y="21"/>
                  <a:pt x="149" y="21"/>
                </a:cubicBezTo>
                <a:cubicBezTo>
                  <a:pt x="147" y="22"/>
                  <a:pt x="147" y="22"/>
                  <a:pt x="147" y="22"/>
                </a:cubicBezTo>
                <a:cubicBezTo>
                  <a:pt x="147" y="22"/>
                  <a:pt x="147" y="22"/>
                  <a:pt x="147" y="22"/>
                </a:cubicBezTo>
                <a:cubicBezTo>
                  <a:pt x="146" y="19"/>
                  <a:pt x="146" y="19"/>
                  <a:pt x="146" y="19"/>
                </a:cubicBezTo>
                <a:cubicBezTo>
                  <a:pt x="146" y="18"/>
                  <a:pt x="146" y="18"/>
                  <a:pt x="146" y="18"/>
                </a:cubicBezTo>
                <a:cubicBezTo>
                  <a:pt x="146" y="17"/>
                  <a:pt x="146" y="17"/>
                  <a:pt x="146" y="17"/>
                </a:cubicBezTo>
                <a:cubicBezTo>
                  <a:pt x="148" y="16"/>
                  <a:pt x="148" y="16"/>
                  <a:pt x="148" y="16"/>
                </a:cubicBezTo>
                <a:cubicBezTo>
                  <a:pt x="150" y="13"/>
                  <a:pt x="150" y="13"/>
                  <a:pt x="150" y="13"/>
                </a:cubicBezTo>
                <a:cubicBezTo>
                  <a:pt x="151" y="13"/>
                  <a:pt x="151" y="13"/>
                  <a:pt x="151" y="13"/>
                </a:cubicBezTo>
                <a:cubicBezTo>
                  <a:pt x="152" y="11"/>
                  <a:pt x="152" y="11"/>
                  <a:pt x="152" y="11"/>
                </a:cubicBezTo>
                <a:cubicBezTo>
                  <a:pt x="152" y="10"/>
                  <a:pt x="152" y="10"/>
                  <a:pt x="152" y="10"/>
                </a:cubicBezTo>
                <a:cubicBezTo>
                  <a:pt x="149" y="7"/>
                  <a:pt x="149" y="7"/>
                  <a:pt x="149" y="7"/>
                </a:cubicBezTo>
                <a:cubicBezTo>
                  <a:pt x="148" y="7"/>
                  <a:pt x="148" y="7"/>
                  <a:pt x="148" y="7"/>
                </a:cubicBezTo>
                <a:cubicBezTo>
                  <a:pt x="146" y="6"/>
                  <a:pt x="146" y="6"/>
                  <a:pt x="146" y="6"/>
                </a:cubicBezTo>
                <a:cubicBezTo>
                  <a:pt x="143" y="8"/>
                  <a:pt x="143" y="8"/>
                  <a:pt x="143" y="8"/>
                </a:cubicBezTo>
                <a:cubicBezTo>
                  <a:pt x="141" y="8"/>
                  <a:pt x="141" y="8"/>
                  <a:pt x="141" y="8"/>
                </a:cubicBezTo>
                <a:cubicBezTo>
                  <a:pt x="139" y="7"/>
                  <a:pt x="139" y="7"/>
                  <a:pt x="139" y="7"/>
                </a:cubicBezTo>
                <a:cubicBezTo>
                  <a:pt x="137" y="7"/>
                  <a:pt x="137" y="7"/>
                  <a:pt x="137" y="7"/>
                </a:cubicBezTo>
                <a:cubicBezTo>
                  <a:pt x="131" y="10"/>
                  <a:pt x="131" y="10"/>
                  <a:pt x="131" y="10"/>
                </a:cubicBezTo>
                <a:cubicBezTo>
                  <a:pt x="131" y="11"/>
                  <a:pt x="131" y="11"/>
                  <a:pt x="131" y="11"/>
                </a:cubicBezTo>
                <a:cubicBezTo>
                  <a:pt x="132" y="12"/>
                  <a:pt x="132" y="12"/>
                  <a:pt x="132" y="12"/>
                </a:cubicBezTo>
                <a:cubicBezTo>
                  <a:pt x="134" y="14"/>
                  <a:pt x="134" y="14"/>
                  <a:pt x="134" y="14"/>
                </a:cubicBezTo>
                <a:cubicBezTo>
                  <a:pt x="134" y="14"/>
                  <a:pt x="134" y="14"/>
                  <a:pt x="134" y="14"/>
                </a:cubicBezTo>
                <a:cubicBezTo>
                  <a:pt x="132" y="14"/>
                  <a:pt x="132" y="14"/>
                  <a:pt x="132" y="14"/>
                </a:cubicBezTo>
                <a:cubicBezTo>
                  <a:pt x="130" y="14"/>
                  <a:pt x="130" y="14"/>
                  <a:pt x="130" y="14"/>
                </a:cubicBezTo>
                <a:cubicBezTo>
                  <a:pt x="129" y="13"/>
                  <a:pt x="129" y="13"/>
                  <a:pt x="129" y="13"/>
                </a:cubicBezTo>
                <a:cubicBezTo>
                  <a:pt x="128" y="12"/>
                  <a:pt x="128" y="12"/>
                  <a:pt x="128" y="12"/>
                </a:cubicBezTo>
                <a:cubicBezTo>
                  <a:pt x="124" y="12"/>
                  <a:pt x="124" y="12"/>
                  <a:pt x="124" y="12"/>
                </a:cubicBezTo>
                <a:cubicBezTo>
                  <a:pt x="120" y="12"/>
                  <a:pt x="120" y="12"/>
                  <a:pt x="120" y="12"/>
                </a:cubicBezTo>
                <a:cubicBezTo>
                  <a:pt x="119" y="14"/>
                  <a:pt x="119" y="14"/>
                  <a:pt x="119" y="14"/>
                </a:cubicBezTo>
                <a:cubicBezTo>
                  <a:pt x="119" y="15"/>
                  <a:pt x="119" y="15"/>
                  <a:pt x="119" y="15"/>
                </a:cubicBezTo>
                <a:cubicBezTo>
                  <a:pt x="117" y="15"/>
                  <a:pt x="117" y="15"/>
                  <a:pt x="117" y="15"/>
                </a:cubicBezTo>
                <a:cubicBezTo>
                  <a:pt x="116" y="14"/>
                  <a:pt x="116" y="14"/>
                  <a:pt x="116" y="14"/>
                </a:cubicBezTo>
                <a:cubicBezTo>
                  <a:pt x="115" y="14"/>
                  <a:pt x="115" y="14"/>
                  <a:pt x="115" y="14"/>
                </a:cubicBezTo>
                <a:cubicBezTo>
                  <a:pt x="112" y="16"/>
                  <a:pt x="112" y="16"/>
                  <a:pt x="112" y="16"/>
                </a:cubicBezTo>
                <a:cubicBezTo>
                  <a:pt x="112" y="17"/>
                  <a:pt x="112" y="17"/>
                  <a:pt x="112" y="17"/>
                </a:cubicBezTo>
                <a:cubicBezTo>
                  <a:pt x="110" y="17"/>
                  <a:pt x="110" y="17"/>
                  <a:pt x="110" y="17"/>
                </a:cubicBezTo>
                <a:cubicBezTo>
                  <a:pt x="107" y="19"/>
                  <a:pt x="107" y="19"/>
                  <a:pt x="107" y="19"/>
                </a:cubicBezTo>
                <a:cubicBezTo>
                  <a:pt x="105" y="20"/>
                  <a:pt x="105" y="20"/>
                  <a:pt x="105" y="20"/>
                </a:cubicBezTo>
                <a:cubicBezTo>
                  <a:pt x="104" y="20"/>
                  <a:pt x="104" y="20"/>
                  <a:pt x="104" y="20"/>
                </a:cubicBezTo>
                <a:cubicBezTo>
                  <a:pt x="104" y="20"/>
                  <a:pt x="104" y="20"/>
                  <a:pt x="104" y="20"/>
                </a:cubicBezTo>
                <a:cubicBezTo>
                  <a:pt x="105" y="18"/>
                  <a:pt x="105" y="18"/>
                  <a:pt x="105" y="18"/>
                </a:cubicBezTo>
                <a:cubicBezTo>
                  <a:pt x="103" y="19"/>
                  <a:pt x="103" y="19"/>
                  <a:pt x="103" y="19"/>
                </a:cubicBezTo>
                <a:cubicBezTo>
                  <a:pt x="102" y="21"/>
                  <a:pt x="102" y="21"/>
                  <a:pt x="102" y="21"/>
                </a:cubicBezTo>
                <a:cubicBezTo>
                  <a:pt x="102" y="22"/>
                  <a:pt x="102" y="22"/>
                  <a:pt x="102" y="22"/>
                </a:cubicBezTo>
                <a:cubicBezTo>
                  <a:pt x="104" y="26"/>
                  <a:pt x="104" y="26"/>
                  <a:pt x="104" y="26"/>
                </a:cubicBezTo>
                <a:cubicBezTo>
                  <a:pt x="107" y="30"/>
                  <a:pt x="107" y="30"/>
                  <a:pt x="107" y="30"/>
                </a:cubicBezTo>
                <a:cubicBezTo>
                  <a:pt x="110" y="30"/>
                  <a:pt x="110" y="30"/>
                  <a:pt x="110" y="30"/>
                </a:cubicBezTo>
                <a:cubicBezTo>
                  <a:pt x="112" y="33"/>
                  <a:pt x="112" y="33"/>
                  <a:pt x="112" y="33"/>
                </a:cubicBezTo>
                <a:cubicBezTo>
                  <a:pt x="114" y="35"/>
                  <a:pt x="114" y="35"/>
                  <a:pt x="114" y="35"/>
                </a:cubicBezTo>
                <a:cubicBezTo>
                  <a:pt x="115" y="37"/>
                  <a:pt x="115" y="37"/>
                  <a:pt x="115" y="37"/>
                </a:cubicBezTo>
                <a:cubicBezTo>
                  <a:pt x="117" y="37"/>
                  <a:pt x="117" y="37"/>
                  <a:pt x="117" y="37"/>
                </a:cubicBezTo>
                <a:cubicBezTo>
                  <a:pt x="119" y="39"/>
                  <a:pt x="119" y="39"/>
                  <a:pt x="119" y="39"/>
                </a:cubicBezTo>
                <a:cubicBezTo>
                  <a:pt x="119" y="39"/>
                  <a:pt x="119" y="39"/>
                  <a:pt x="119" y="39"/>
                </a:cubicBezTo>
                <a:cubicBezTo>
                  <a:pt x="115" y="39"/>
                  <a:pt x="115" y="39"/>
                  <a:pt x="115" y="39"/>
                </a:cubicBezTo>
                <a:cubicBezTo>
                  <a:pt x="115" y="37"/>
                  <a:pt x="115" y="37"/>
                  <a:pt x="115" y="37"/>
                </a:cubicBezTo>
                <a:cubicBezTo>
                  <a:pt x="112" y="36"/>
                  <a:pt x="112" y="36"/>
                  <a:pt x="112" y="36"/>
                </a:cubicBezTo>
                <a:cubicBezTo>
                  <a:pt x="111" y="35"/>
                  <a:pt x="111" y="35"/>
                  <a:pt x="111" y="35"/>
                </a:cubicBezTo>
                <a:cubicBezTo>
                  <a:pt x="110" y="35"/>
                  <a:pt x="110" y="35"/>
                  <a:pt x="110" y="35"/>
                </a:cubicBezTo>
                <a:cubicBezTo>
                  <a:pt x="108" y="37"/>
                  <a:pt x="108" y="37"/>
                  <a:pt x="108" y="37"/>
                </a:cubicBezTo>
                <a:cubicBezTo>
                  <a:pt x="107" y="37"/>
                  <a:pt x="107" y="37"/>
                  <a:pt x="107" y="37"/>
                </a:cubicBezTo>
                <a:cubicBezTo>
                  <a:pt x="105" y="35"/>
                  <a:pt x="105" y="35"/>
                  <a:pt x="105" y="35"/>
                </a:cubicBezTo>
                <a:cubicBezTo>
                  <a:pt x="107" y="33"/>
                  <a:pt x="107" y="33"/>
                  <a:pt x="107" y="33"/>
                </a:cubicBezTo>
                <a:cubicBezTo>
                  <a:pt x="107" y="32"/>
                  <a:pt x="107" y="32"/>
                  <a:pt x="107" y="32"/>
                </a:cubicBezTo>
                <a:cubicBezTo>
                  <a:pt x="105" y="33"/>
                  <a:pt x="105" y="33"/>
                  <a:pt x="105" y="33"/>
                </a:cubicBezTo>
                <a:cubicBezTo>
                  <a:pt x="104" y="35"/>
                  <a:pt x="104" y="35"/>
                  <a:pt x="104" y="35"/>
                </a:cubicBezTo>
                <a:cubicBezTo>
                  <a:pt x="104" y="39"/>
                  <a:pt x="104" y="39"/>
                  <a:pt x="104" y="39"/>
                </a:cubicBezTo>
                <a:cubicBezTo>
                  <a:pt x="105" y="39"/>
                  <a:pt x="105" y="39"/>
                  <a:pt x="105" y="39"/>
                </a:cubicBezTo>
                <a:cubicBezTo>
                  <a:pt x="105" y="41"/>
                  <a:pt x="105" y="41"/>
                  <a:pt x="105" y="41"/>
                </a:cubicBezTo>
                <a:cubicBezTo>
                  <a:pt x="103" y="43"/>
                  <a:pt x="103" y="43"/>
                  <a:pt x="103" y="43"/>
                </a:cubicBezTo>
                <a:cubicBezTo>
                  <a:pt x="101" y="46"/>
                  <a:pt x="101" y="46"/>
                  <a:pt x="101" y="46"/>
                </a:cubicBezTo>
                <a:cubicBezTo>
                  <a:pt x="101" y="48"/>
                  <a:pt x="101" y="48"/>
                  <a:pt x="101" y="48"/>
                </a:cubicBezTo>
                <a:cubicBezTo>
                  <a:pt x="101" y="51"/>
                  <a:pt x="101" y="51"/>
                  <a:pt x="101" y="51"/>
                </a:cubicBezTo>
                <a:cubicBezTo>
                  <a:pt x="104" y="55"/>
                  <a:pt x="104" y="55"/>
                  <a:pt x="104" y="55"/>
                </a:cubicBezTo>
                <a:cubicBezTo>
                  <a:pt x="108" y="56"/>
                  <a:pt x="108" y="56"/>
                  <a:pt x="108" y="56"/>
                </a:cubicBezTo>
                <a:cubicBezTo>
                  <a:pt x="110" y="59"/>
                  <a:pt x="110" y="59"/>
                  <a:pt x="110" y="59"/>
                </a:cubicBezTo>
                <a:cubicBezTo>
                  <a:pt x="111" y="59"/>
                  <a:pt x="111" y="59"/>
                  <a:pt x="111" y="59"/>
                </a:cubicBezTo>
                <a:cubicBezTo>
                  <a:pt x="114" y="57"/>
                  <a:pt x="114" y="57"/>
                  <a:pt x="114" y="57"/>
                </a:cubicBezTo>
                <a:cubicBezTo>
                  <a:pt x="117" y="56"/>
                  <a:pt x="117" y="56"/>
                  <a:pt x="117" y="56"/>
                </a:cubicBezTo>
                <a:cubicBezTo>
                  <a:pt x="119" y="57"/>
                  <a:pt x="119" y="57"/>
                  <a:pt x="119" y="57"/>
                </a:cubicBezTo>
                <a:cubicBezTo>
                  <a:pt x="124" y="58"/>
                  <a:pt x="124" y="58"/>
                  <a:pt x="124" y="58"/>
                </a:cubicBezTo>
                <a:cubicBezTo>
                  <a:pt x="125" y="59"/>
                  <a:pt x="125" y="59"/>
                  <a:pt x="125" y="59"/>
                </a:cubicBezTo>
                <a:cubicBezTo>
                  <a:pt x="126" y="61"/>
                  <a:pt x="126" y="61"/>
                  <a:pt x="126" y="61"/>
                </a:cubicBezTo>
                <a:cubicBezTo>
                  <a:pt x="127" y="62"/>
                  <a:pt x="127" y="62"/>
                  <a:pt x="127" y="62"/>
                </a:cubicBezTo>
                <a:cubicBezTo>
                  <a:pt x="128" y="61"/>
                  <a:pt x="128" y="61"/>
                  <a:pt x="128" y="61"/>
                </a:cubicBezTo>
                <a:cubicBezTo>
                  <a:pt x="128" y="58"/>
                  <a:pt x="128" y="58"/>
                  <a:pt x="128" y="58"/>
                </a:cubicBezTo>
                <a:cubicBezTo>
                  <a:pt x="128" y="57"/>
                  <a:pt x="128" y="57"/>
                  <a:pt x="128" y="57"/>
                </a:cubicBezTo>
                <a:cubicBezTo>
                  <a:pt x="131" y="58"/>
                  <a:pt x="131" y="58"/>
                  <a:pt x="131" y="58"/>
                </a:cubicBezTo>
                <a:cubicBezTo>
                  <a:pt x="130" y="59"/>
                  <a:pt x="130" y="59"/>
                  <a:pt x="130" y="59"/>
                </a:cubicBezTo>
                <a:cubicBezTo>
                  <a:pt x="128" y="62"/>
                  <a:pt x="128" y="62"/>
                  <a:pt x="128" y="62"/>
                </a:cubicBezTo>
                <a:cubicBezTo>
                  <a:pt x="128" y="64"/>
                  <a:pt x="128" y="64"/>
                  <a:pt x="128" y="64"/>
                </a:cubicBezTo>
                <a:cubicBezTo>
                  <a:pt x="129" y="64"/>
                  <a:pt x="129" y="64"/>
                  <a:pt x="129" y="64"/>
                </a:cubicBezTo>
                <a:cubicBezTo>
                  <a:pt x="132" y="61"/>
                  <a:pt x="132" y="61"/>
                  <a:pt x="132" y="61"/>
                </a:cubicBezTo>
                <a:cubicBezTo>
                  <a:pt x="133" y="60"/>
                  <a:pt x="133" y="60"/>
                  <a:pt x="133" y="60"/>
                </a:cubicBezTo>
                <a:cubicBezTo>
                  <a:pt x="136" y="60"/>
                  <a:pt x="136" y="60"/>
                  <a:pt x="136" y="60"/>
                </a:cubicBezTo>
                <a:cubicBezTo>
                  <a:pt x="140" y="57"/>
                  <a:pt x="140" y="57"/>
                  <a:pt x="140" y="57"/>
                </a:cubicBezTo>
                <a:cubicBezTo>
                  <a:pt x="143" y="57"/>
                  <a:pt x="143" y="57"/>
                  <a:pt x="143" y="57"/>
                </a:cubicBezTo>
                <a:cubicBezTo>
                  <a:pt x="145" y="55"/>
                  <a:pt x="145" y="55"/>
                  <a:pt x="145" y="55"/>
                </a:cubicBezTo>
                <a:cubicBezTo>
                  <a:pt x="145" y="55"/>
                  <a:pt x="145" y="55"/>
                  <a:pt x="145" y="55"/>
                </a:cubicBezTo>
                <a:cubicBezTo>
                  <a:pt x="146" y="56"/>
                  <a:pt x="146" y="56"/>
                  <a:pt x="146" y="56"/>
                </a:cubicBezTo>
                <a:cubicBezTo>
                  <a:pt x="147" y="56"/>
                  <a:pt x="147" y="56"/>
                  <a:pt x="147" y="56"/>
                </a:cubicBezTo>
                <a:cubicBezTo>
                  <a:pt x="150" y="54"/>
                  <a:pt x="150" y="54"/>
                  <a:pt x="150" y="54"/>
                </a:cubicBezTo>
                <a:cubicBezTo>
                  <a:pt x="153" y="54"/>
                  <a:pt x="153" y="54"/>
                  <a:pt x="153" y="54"/>
                </a:cubicBezTo>
                <a:cubicBezTo>
                  <a:pt x="154" y="53"/>
                  <a:pt x="154" y="53"/>
                  <a:pt x="154" y="53"/>
                </a:cubicBezTo>
                <a:cubicBezTo>
                  <a:pt x="153" y="55"/>
                  <a:pt x="153" y="55"/>
                  <a:pt x="153" y="55"/>
                </a:cubicBezTo>
                <a:cubicBezTo>
                  <a:pt x="151" y="56"/>
                  <a:pt x="151" y="56"/>
                  <a:pt x="151" y="56"/>
                </a:cubicBezTo>
                <a:cubicBezTo>
                  <a:pt x="151" y="57"/>
                  <a:pt x="151" y="57"/>
                  <a:pt x="151" y="57"/>
                </a:cubicBezTo>
                <a:cubicBezTo>
                  <a:pt x="152" y="58"/>
                  <a:pt x="152" y="58"/>
                  <a:pt x="152" y="58"/>
                </a:cubicBezTo>
                <a:cubicBezTo>
                  <a:pt x="150" y="61"/>
                  <a:pt x="150" y="61"/>
                  <a:pt x="150" y="61"/>
                </a:cubicBezTo>
                <a:cubicBezTo>
                  <a:pt x="147" y="62"/>
                  <a:pt x="147" y="62"/>
                  <a:pt x="147" y="62"/>
                </a:cubicBezTo>
                <a:cubicBezTo>
                  <a:pt x="146" y="61"/>
                  <a:pt x="146" y="61"/>
                  <a:pt x="146" y="61"/>
                </a:cubicBezTo>
                <a:cubicBezTo>
                  <a:pt x="145" y="60"/>
                  <a:pt x="145" y="60"/>
                  <a:pt x="145" y="60"/>
                </a:cubicBezTo>
                <a:cubicBezTo>
                  <a:pt x="142" y="63"/>
                  <a:pt x="142" y="63"/>
                  <a:pt x="142" y="63"/>
                </a:cubicBezTo>
                <a:cubicBezTo>
                  <a:pt x="142" y="63"/>
                  <a:pt x="142" y="63"/>
                  <a:pt x="142" y="63"/>
                </a:cubicBezTo>
                <a:cubicBezTo>
                  <a:pt x="145" y="63"/>
                  <a:pt x="145" y="63"/>
                  <a:pt x="145" y="63"/>
                </a:cubicBezTo>
                <a:cubicBezTo>
                  <a:pt x="146" y="65"/>
                  <a:pt x="146" y="65"/>
                  <a:pt x="146" y="65"/>
                </a:cubicBezTo>
                <a:cubicBezTo>
                  <a:pt x="146" y="68"/>
                  <a:pt x="146" y="68"/>
                  <a:pt x="146" y="68"/>
                </a:cubicBezTo>
                <a:cubicBezTo>
                  <a:pt x="142" y="71"/>
                  <a:pt x="142" y="71"/>
                  <a:pt x="142" y="71"/>
                </a:cubicBezTo>
                <a:cubicBezTo>
                  <a:pt x="142" y="73"/>
                  <a:pt x="142" y="73"/>
                  <a:pt x="142" y="73"/>
                </a:cubicBezTo>
                <a:cubicBezTo>
                  <a:pt x="141" y="75"/>
                  <a:pt x="141" y="75"/>
                  <a:pt x="141" y="75"/>
                </a:cubicBezTo>
                <a:cubicBezTo>
                  <a:pt x="140" y="76"/>
                  <a:pt x="140" y="76"/>
                  <a:pt x="140" y="76"/>
                </a:cubicBezTo>
                <a:cubicBezTo>
                  <a:pt x="141" y="77"/>
                  <a:pt x="141" y="77"/>
                  <a:pt x="141" y="77"/>
                </a:cubicBezTo>
                <a:cubicBezTo>
                  <a:pt x="141" y="79"/>
                  <a:pt x="141" y="79"/>
                  <a:pt x="141" y="79"/>
                </a:cubicBezTo>
                <a:cubicBezTo>
                  <a:pt x="141" y="81"/>
                  <a:pt x="141" y="81"/>
                  <a:pt x="141" y="81"/>
                </a:cubicBezTo>
                <a:cubicBezTo>
                  <a:pt x="139" y="83"/>
                  <a:pt x="139" y="83"/>
                  <a:pt x="139" y="83"/>
                </a:cubicBezTo>
                <a:cubicBezTo>
                  <a:pt x="137" y="84"/>
                  <a:pt x="137" y="84"/>
                  <a:pt x="137" y="84"/>
                </a:cubicBezTo>
                <a:cubicBezTo>
                  <a:pt x="135" y="84"/>
                  <a:pt x="135" y="84"/>
                  <a:pt x="135" y="84"/>
                </a:cubicBezTo>
                <a:cubicBezTo>
                  <a:pt x="134" y="85"/>
                  <a:pt x="134" y="85"/>
                  <a:pt x="134" y="85"/>
                </a:cubicBezTo>
                <a:cubicBezTo>
                  <a:pt x="132" y="87"/>
                  <a:pt x="132" y="87"/>
                  <a:pt x="132" y="87"/>
                </a:cubicBezTo>
                <a:cubicBezTo>
                  <a:pt x="130" y="87"/>
                  <a:pt x="130" y="87"/>
                  <a:pt x="130" y="87"/>
                </a:cubicBezTo>
                <a:cubicBezTo>
                  <a:pt x="128" y="87"/>
                  <a:pt x="128" y="87"/>
                  <a:pt x="128" y="87"/>
                </a:cubicBezTo>
                <a:cubicBezTo>
                  <a:pt x="125" y="85"/>
                  <a:pt x="125" y="85"/>
                  <a:pt x="125" y="85"/>
                </a:cubicBezTo>
                <a:cubicBezTo>
                  <a:pt x="124" y="86"/>
                  <a:pt x="124" y="86"/>
                  <a:pt x="124" y="86"/>
                </a:cubicBezTo>
                <a:cubicBezTo>
                  <a:pt x="123" y="85"/>
                  <a:pt x="123" y="85"/>
                  <a:pt x="123" y="85"/>
                </a:cubicBezTo>
                <a:cubicBezTo>
                  <a:pt x="122" y="83"/>
                  <a:pt x="122" y="83"/>
                  <a:pt x="122" y="83"/>
                </a:cubicBezTo>
                <a:cubicBezTo>
                  <a:pt x="121" y="83"/>
                  <a:pt x="121" y="83"/>
                  <a:pt x="121" y="83"/>
                </a:cubicBezTo>
                <a:cubicBezTo>
                  <a:pt x="119" y="86"/>
                  <a:pt x="119" y="86"/>
                  <a:pt x="119" y="86"/>
                </a:cubicBezTo>
                <a:cubicBezTo>
                  <a:pt x="117" y="87"/>
                  <a:pt x="117" y="87"/>
                  <a:pt x="117" y="87"/>
                </a:cubicBezTo>
                <a:cubicBezTo>
                  <a:pt x="115" y="89"/>
                  <a:pt x="115" y="89"/>
                  <a:pt x="115" y="89"/>
                </a:cubicBezTo>
                <a:cubicBezTo>
                  <a:pt x="111" y="91"/>
                  <a:pt x="111" y="91"/>
                  <a:pt x="111" y="91"/>
                </a:cubicBezTo>
                <a:cubicBezTo>
                  <a:pt x="110" y="92"/>
                  <a:pt x="110" y="92"/>
                  <a:pt x="110" y="92"/>
                </a:cubicBezTo>
                <a:cubicBezTo>
                  <a:pt x="108" y="92"/>
                  <a:pt x="108" y="92"/>
                  <a:pt x="108" y="92"/>
                </a:cubicBezTo>
                <a:cubicBezTo>
                  <a:pt x="106" y="91"/>
                  <a:pt x="106" y="91"/>
                  <a:pt x="106" y="91"/>
                </a:cubicBezTo>
                <a:cubicBezTo>
                  <a:pt x="103" y="91"/>
                  <a:pt x="103" y="91"/>
                  <a:pt x="103" y="91"/>
                </a:cubicBezTo>
                <a:cubicBezTo>
                  <a:pt x="101" y="93"/>
                  <a:pt x="101" y="93"/>
                  <a:pt x="101" y="93"/>
                </a:cubicBezTo>
                <a:cubicBezTo>
                  <a:pt x="99" y="93"/>
                  <a:pt x="99" y="93"/>
                  <a:pt x="99" y="93"/>
                </a:cubicBezTo>
                <a:cubicBezTo>
                  <a:pt x="97" y="94"/>
                  <a:pt x="97" y="94"/>
                  <a:pt x="97" y="94"/>
                </a:cubicBezTo>
                <a:cubicBezTo>
                  <a:pt x="97" y="97"/>
                  <a:pt x="97" y="97"/>
                  <a:pt x="97" y="97"/>
                </a:cubicBezTo>
                <a:cubicBezTo>
                  <a:pt x="96" y="100"/>
                  <a:pt x="96" y="100"/>
                  <a:pt x="96" y="100"/>
                </a:cubicBezTo>
                <a:cubicBezTo>
                  <a:pt x="94" y="102"/>
                  <a:pt x="94" y="102"/>
                  <a:pt x="94" y="102"/>
                </a:cubicBezTo>
                <a:cubicBezTo>
                  <a:pt x="94" y="101"/>
                  <a:pt x="94" y="101"/>
                  <a:pt x="94" y="101"/>
                </a:cubicBezTo>
                <a:cubicBezTo>
                  <a:pt x="92" y="98"/>
                  <a:pt x="92" y="98"/>
                  <a:pt x="92" y="98"/>
                </a:cubicBezTo>
                <a:cubicBezTo>
                  <a:pt x="89" y="98"/>
                  <a:pt x="89" y="98"/>
                  <a:pt x="89" y="98"/>
                </a:cubicBezTo>
                <a:cubicBezTo>
                  <a:pt x="88" y="99"/>
                  <a:pt x="88" y="99"/>
                  <a:pt x="88" y="99"/>
                </a:cubicBezTo>
                <a:cubicBezTo>
                  <a:pt x="88" y="100"/>
                  <a:pt x="88" y="100"/>
                  <a:pt x="88" y="100"/>
                </a:cubicBezTo>
                <a:cubicBezTo>
                  <a:pt x="89" y="101"/>
                  <a:pt x="89" y="101"/>
                  <a:pt x="89" y="101"/>
                </a:cubicBezTo>
                <a:cubicBezTo>
                  <a:pt x="88" y="103"/>
                  <a:pt x="88" y="103"/>
                  <a:pt x="88" y="103"/>
                </a:cubicBezTo>
                <a:cubicBezTo>
                  <a:pt x="87" y="103"/>
                  <a:pt x="87" y="103"/>
                  <a:pt x="87" y="103"/>
                </a:cubicBezTo>
                <a:cubicBezTo>
                  <a:pt x="87" y="101"/>
                  <a:pt x="87" y="101"/>
                  <a:pt x="87" y="101"/>
                </a:cubicBezTo>
                <a:cubicBezTo>
                  <a:pt x="85" y="99"/>
                  <a:pt x="85" y="99"/>
                  <a:pt x="85" y="99"/>
                </a:cubicBezTo>
                <a:cubicBezTo>
                  <a:pt x="84" y="99"/>
                  <a:pt x="84" y="99"/>
                  <a:pt x="84" y="99"/>
                </a:cubicBezTo>
                <a:cubicBezTo>
                  <a:pt x="81" y="102"/>
                  <a:pt x="81" y="102"/>
                  <a:pt x="81" y="102"/>
                </a:cubicBezTo>
                <a:cubicBezTo>
                  <a:pt x="80" y="104"/>
                  <a:pt x="80" y="104"/>
                  <a:pt x="80" y="104"/>
                </a:cubicBezTo>
                <a:cubicBezTo>
                  <a:pt x="79" y="105"/>
                  <a:pt x="79" y="105"/>
                  <a:pt x="79" y="105"/>
                </a:cubicBezTo>
                <a:cubicBezTo>
                  <a:pt x="78" y="105"/>
                  <a:pt x="78" y="105"/>
                  <a:pt x="78" y="105"/>
                </a:cubicBezTo>
                <a:cubicBezTo>
                  <a:pt x="73" y="109"/>
                  <a:pt x="73" y="109"/>
                  <a:pt x="73" y="109"/>
                </a:cubicBezTo>
                <a:cubicBezTo>
                  <a:pt x="72" y="112"/>
                  <a:pt x="72" y="112"/>
                  <a:pt x="72" y="112"/>
                </a:cubicBezTo>
                <a:cubicBezTo>
                  <a:pt x="71" y="113"/>
                  <a:pt x="71" y="113"/>
                  <a:pt x="71" y="113"/>
                </a:cubicBezTo>
                <a:cubicBezTo>
                  <a:pt x="69" y="113"/>
                  <a:pt x="69" y="113"/>
                  <a:pt x="69" y="113"/>
                </a:cubicBezTo>
                <a:cubicBezTo>
                  <a:pt x="67" y="113"/>
                  <a:pt x="67" y="113"/>
                  <a:pt x="67" y="113"/>
                </a:cubicBezTo>
                <a:cubicBezTo>
                  <a:pt x="67" y="113"/>
                  <a:pt x="67" y="113"/>
                  <a:pt x="67" y="113"/>
                </a:cubicBezTo>
                <a:cubicBezTo>
                  <a:pt x="69" y="115"/>
                  <a:pt x="69" y="115"/>
                  <a:pt x="69" y="115"/>
                </a:cubicBezTo>
                <a:cubicBezTo>
                  <a:pt x="68" y="117"/>
                  <a:pt x="68" y="117"/>
                  <a:pt x="68" y="117"/>
                </a:cubicBezTo>
                <a:cubicBezTo>
                  <a:pt x="67" y="117"/>
                  <a:pt x="67" y="117"/>
                  <a:pt x="67" y="117"/>
                </a:cubicBezTo>
                <a:cubicBezTo>
                  <a:pt x="66" y="115"/>
                  <a:pt x="66" y="115"/>
                  <a:pt x="66" y="115"/>
                </a:cubicBezTo>
                <a:cubicBezTo>
                  <a:pt x="65" y="115"/>
                  <a:pt x="65" y="115"/>
                  <a:pt x="65" y="115"/>
                </a:cubicBezTo>
                <a:cubicBezTo>
                  <a:pt x="64" y="117"/>
                  <a:pt x="64" y="117"/>
                  <a:pt x="64" y="117"/>
                </a:cubicBezTo>
                <a:cubicBezTo>
                  <a:pt x="62" y="120"/>
                  <a:pt x="62" y="120"/>
                  <a:pt x="62" y="120"/>
                </a:cubicBezTo>
                <a:cubicBezTo>
                  <a:pt x="62" y="121"/>
                  <a:pt x="62" y="121"/>
                  <a:pt x="62" y="121"/>
                </a:cubicBezTo>
                <a:cubicBezTo>
                  <a:pt x="64" y="124"/>
                  <a:pt x="64" y="124"/>
                  <a:pt x="64" y="124"/>
                </a:cubicBezTo>
                <a:cubicBezTo>
                  <a:pt x="64" y="126"/>
                  <a:pt x="64" y="126"/>
                  <a:pt x="64" y="126"/>
                </a:cubicBezTo>
                <a:cubicBezTo>
                  <a:pt x="64" y="128"/>
                  <a:pt x="64" y="128"/>
                  <a:pt x="64" y="128"/>
                </a:cubicBezTo>
                <a:cubicBezTo>
                  <a:pt x="63" y="130"/>
                  <a:pt x="63" y="130"/>
                  <a:pt x="63" y="130"/>
                </a:cubicBezTo>
                <a:cubicBezTo>
                  <a:pt x="63" y="132"/>
                  <a:pt x="63" y="132"/>
                  <a:pt x="63" y="132"/>
                </a:cubicBezTo>
                <a:cubicBezTo>
                  <a:pt x="64" y="131"/>
                  <a:pt x="64" y="131"/>
                  <a:pt x="64" y="131"/>
                </a:cubicBezTo>
                <a:cubicBezTo>
                  <a:pt x="65" y="130"/>
                  <a:pt x="65" y="130"/>
                  <a:pt x="65" y="130"/>
                </a:cubicBezTo>
                <a:cubicBezTo>
                  <a:pt x="66" y="131"/>
                  <a:pt x="66" y="131"/>
                  <a:pt x="66" y="131"/>
                </a:cubicBezTo>
                <a:cubicBezTo>
                  <a:pt x="66" y="134"/>
                  <a:pt x="66" y="134"/>
                  <a:pt x="66" y="134"/>
                </a:cubicBezTo>
                <a:cubicBezTo>
                  <a:pt x="65" y="134"/>
                  <a:pt x="65" y="134"/>
                  <a:pt x="65" y="134"/>
                </a:cubicBezTo>
                <a:cubicBezTo>
                  <a:pt x="65" y="135"/>
                  <a:pt x="65" y="135"/>
                  <a:pt x="65" y="135"/>
                </a:cubicBezTo>
                <a:cubicBezTo>
                  <a:pt x="65" y="136"/>
                  <a:pt x="65" y="136"/>
                  <a:pt x="65" y="136"/>
                </a:cubicBezTo>
                <a:cubicBezTo>
                  <a:pt x="66" y="136"/>
                  <a:pt x="66" y="136"/>
                  <a:pt x="66" y="136"/>
                </a:cubicBezTo>
                <a:cubicBezTo>
                  <a:pt x="67" y="135"/>
                  <a:pt x="67" y="135"/>
                  <a:pt x="67" y="135"/>
                </a:cubicBezTo>
                <a:cubicBezTo>
                  <a:pt x="69" y="135"/>
                  <a:pt x="69" y="135"/>
                  <a:pt x="69" y="135"/>
                </a:cubicBezTo>
                <a:cubicBezTo>
                  <a:pt x="69" y="136"/>
                  <a:pt x="69" y="136"/>
                  <a:pt x="69" y="136"/>
                </a:cubicBezTo>
                <a:cubicBezTo>
                  <a:pt x="69" y="137"/>
                  <a:pt x="69" y="137"/>
                  <a:pt x="69" y="137"/>
                </a:cubicBezTo>
                <a:cubicBezTo>
                  <a:pt x="72" y="137"/>
                  <a:pt x="72" y="137"/>
                  <a:pt x="72" y="137"/>
                </a:cubicBezTo>
                <a:cubicBezTo>
                  <a:pt x="73" y="138"/>
                  <a:pt x="73" y="138"/>
                  <a:pt x="73" y="138"/>
                </a:cubicBezTo>
                <a:cubicBezTo>
                  <a:pt x="75" y="138"/>
                  <a:pt x="75" y="138"/>
                  <a:pt x="75" y="138"/>
                </a:cubicBezTo>
                <a:cubicBezTo>
                  <a:pt x="77" y="136"/>
                  <a:pt x="77" y="136"/>
                  <a:pt x="77" y="136"/>
                </a:cubicBezTo>
                <a:cubicBezTo>
                  <a:pt x="78" y="133"/>
                  <a:pt x="78" y="133"/>
                  <a:pt x="78" y="133"/>
                </a:cubicBezTo>
                <a:cubicBezTo>
                  <a:pt x="79" y="131"/>
                  <a:pt x="79" y="131"/>
                  <a:pt x="79" y="131"/>
                </a:cubicBezTo>
                <a:cubicBezTo>
                  <a:pt x="83" y="131"/>
                  <a:pt x="83" y="131"/>
                  <a:pt x="83" y="131"/>
                </a:cubicBezTo>
                <a:cubicBezTo>
                  <a:pt x="84" y="130"/>
                  <a:pt x="84" y="130"/>
                  <a:pt x="84" y="130"/>
                </a:cubicBezTo>
                <a:cubicBezTo>
                  <a:pt x="82" y="132"/>
                  <a:pt x="82" y="132"/>
                  <a:pt x="82" y="132"/>
                </a:cubicBezTo>
                <a:cubicBezTo>
                  <a:pt x="81" y="132"/>
                  <a:pt x="81" y="132"/>
                  <a:pt x="81" y="132"/>
                </a:cubicBezTo>
                <a:cubicBezTo>
                  <a:pt x="78" y="136"/>
                  <a:pt x="78" y="136"/>
                  <a:pt x="78" y="136"/>
                </a:cubicBezTo>
                <a:cubicBezTo>
                  <a:pt x="77" y="138"/>
                  <a:pt x="77" y="138"/>
                  <a:pt x="77" y="138"/>
                </a:cubicBezTo>
                <a:cubicBezTo>
                  <a:pt x="76" y="139"/>
                  <a:pt x="76" y="139"/>
                  <a:pt x="76" y="139"/>
                </a:cubicBezTo>
                <a:cubicBezTo>
                  <a:pt x="78" y="141"/>
                  <a:pt x="78" y="141"/>
                  <a:pt x="78" y="141"/>
                </a:cubicBezTo>
                <a:cubicBezTo>
                  <a:pt x="78" y="142"/>
                  <a:pt x="78" y="142"/>
                  <a:pt x="78" y="142"/>
                </a:cubicBezTo>
                <a:cubicBezTo>
                  <a:pt x="75" y="143"/>
                  <a:pt x="75" y="143"/>
                  <a:pt x="75" y="143"/>
                </a:cubicBezTo>
                <a:cubicBezTo>
                  <a:pt x="74" y="142"/>
                  <a:pt x="74" y="142"/>
                  <a:pt x="74" y="142"/>
                </a:cubicBezTo>
                <a:cubicBezTo>
                  <a:pt x="74" y="141"/>
                  <a:pt x="74" y="141"/>
                  <a:pt x="74" y="141"/>
                </a:cubicBezTo>
                <a:cubicBezTo>
                  <a:pt x="74" y="140"/>
                  <a:pt x="74" y="140"/>
                  <a:pt x="74" y="140"/>
                </a:cubicBezTo>
                <a:cubicBezTo>
                  <a:pt x="72" y="140"/>
                  <a:pt x="72" y="140"/>
                  <a:pt x="72" y="140"/>
                </a:cubicBezTo>
                <a:cubicBezTo>
                  <a:pt x="71" y="138"/>
                  <a:pt x="71" y="138"/>
                  <a:pt x="71" y="138"/>
                </a:cubicBezTo>
                <a:cubicBezTo>
                  <a:pt x="68" y="138"/>
                  <a:pt x="68" y="138"/>
                  <a:pt x="68" y="138"/>
                </a:cubicBezTo>
                <a:cubicBezTo>
                  <a:pt x="67" y="137"/>
                  <a:pt x="67" y="137"/>
                  <a:pt x="67" y="137"/>
                </a:cubicBezTo>
                <a:cubicBezTo>
                  <a:pt x="65" y="138"/>
                  <a:pt x="65" y="138"/>
                  <a:pt x="65" y="138"/>
                </a:cubicBezTo>
                <a:cubicBezTo>
                  <a:pt x="64" y="138"/>
                  <a:pt x="64" y="138"/>
                  <a:pt x="64" y="138"/>
                </a:cubicBezTo>
                <a:cubicBezTo>
                  <a:pt x="63" y="140"/>
                  <a:pt x="63" y="140"/>
                  <a:pt x="63" y="140"/>
                </a:cubicBezTo>
                <a:cubicBezTo>
                  <a:pt x="62" y="141"/>
                  <a:pt x="62" y="141"/>
                  <a:pt x="62" y="141"/>
                </a:cubicBezTo>
                <a:cubicBezTo>
                  <a:pt x="60" y="140"/>
                  <a:pt x="60" y="140"/>
                  <a:pt x="60" y="140"/>
                </a:cubicBezTo>
                <a:cubicBezTo>
                  <a:pt x="59" y="142"/>
                  <a:pt x="59" y="142"/>
                  <a:pt x="59" y="142"/>
                </a:cubicBezTo>
                <a:cubicBezTo>
                  <a:pt x="60" y="143"/>
                  <a:pt x="60" y="143"/>
                  <a:pt x="60" y="143"/>
                </a:cubicBezTo>
                <a:cubicBezTo>
                  <a:pt x="61" y="144"/>
                  <a:pt x="61" y="144"/>
                  <a:pt x="61" y="144"/>
                </a:cubicBezTo>
                <a:cubicBezTo>
                  <a:pt x="60" y="145"/>
                  <a:pt x="60" y="145"/>
                  <a:pt x="60" y="145"/>
                </a:cubicBezTo>
                <a:cubicBezTo>
                  <a:pt x="60" y="148"/>
                  <a:pt x="60" y="148"/>
                  <a:pt x="60" y="148"/>
                </a:cubicBezTo>
                <a:cubicBezTo>
                  <a:pt x="60" y="150"/>
                  <a:pt x="60" y="150"/>
                  <a:pt x="60" y="150"/>
                </a:cubicBezTo>
                <a:cubicBezTo>
                  <a:pt x="62" y="150"/>
                  <a:pt x="62" y="150"/>
                  <a:pt x="62" y="150"/>
                </a:cubicBezTo>
                <a:cubicBezTo>
                  <a:pt x="62" y="153"/>
                  <a:pt x="62" y="153"/>
                  <a:pt x="62" y="153"/>
                </a:cubicBezTo>
                <a:cubicBezTo>
                  <a:pt x="62" y="154"/>
                  <a:pt x="62" y="154"/>
                  <a:pt x="62" y="154"/>
                </a:cubicBezTo>
                <a:cubicBezTo>
                  <a:pt x="62" y="156"/>
                  <a:pt x="62" y="156"/>
                  <a:pt x="62" y="156"/>
                </a:cubicBezTo>
                <a:cubicBezTo>
                  <a:pt x="64" y="157"/>
                  <a:pt x="64" y="157"/>
                  <a:pt x="64" y="157"/>
                </a:cubicBezTo>
                <a:cubicBezTo>
                  <a:pt x="64" y="158"/>
                  <a:pt x="64" y="158"/>
                  <a:pt x="64" y="158"/>
                </a:cubicBezTo>
                <a:cubicBezTo>
                  <a:pt x="62" y="158"/>
                  <a:pt x="62" y="158"/>
                  <a:pt x="62" y="158"/>
                </a:cubicBezTo>
                <a:cubicBezTo>
                  <a:pt x="61" y="160"/>
                  <a:pt x="61" y="160"/>
                  <a:pt x="61" y="160"/>
                </a:cubicBezTo>
                <a:cubicBezTo>
                  <a:pt x="68" y="163"/>
                  <a:pt x="68" y="163"/>
                  <a:pt x="68" y="163"/>
                </a:cubicBezTo>
                <a:cubicBezTo>
                  <a:pt x="70" y="163"/>
                  <a:pt x="70" y="163"/>
                  <a:pt x="70" y="163"/>
                </a:cubicBezTo>
                <a:cubicBezTo>
                  <a:pt x="73" y="161"/>
                  <a:pt x="73" y="161"/>
                  <a:pt x="73" y="161"/>
                </a:cubicBezTo>
                <a:cubicBezTo>
                  <a:pt x="75" y="161"/>
                  <a:pt x="75" y="161"/>
                  <a:pt x="75" y="161"/>
                </a:cubicBezTo>
                <a:cubicBezTo>
                  <a:pt x="76" y="161"/>
                  <a:pt x="76" y="161"/>
                  <a:pt x="76" y="161"/>
                </a:cubicBezTo>
                <a:cubicBezTo>
                  <a:pt x="77" y="161"/>
                  <a:pt x="77" y="161"/>
                  <a:pt x="77" y="161"/>
                </a:cubicBezTo>
                <a:cubicBezTo>
                  <a:pt x="80" y="158"/>
                  <a:pt x="80" y="158"/>
                  <a:pt x="80" y="158"/>
                </a:cubicBezTo>
                <a:cubicBezTo>
                  <a:pt x="80" y="156"/>
                  <a:pt x="80" y="156"/>
                  <a:pt x="80" y="156"/>
                </a:cubicBezTo>
                <a:cubicBezTo>
                  <a:pt x="79" y="154"/>
                  <a:pt x="79" y="154"/>
                  <a:pt x="79" y="154"/>
                </a:cubicBezTo>
                <a:cubicBezTo>
                  <a:pt x="79" y="154"/>
                  <a:pt x="79" y="154"/>
                  <a:pt x="79" y="154"/>
                </a:cubicBezTo>
                <a:cubicBezTo>
                  <a:pt x="82" y="152"/>
                  <a:pt x="82" y="152"/>
                  <a:pt x="82" y="152"/>
                </a:cubicBezTo>
                <a:cubicBezTo>
                  <a:pt x="85" y="150"/>
                  <a:pt x="85" y="150"/>
                  <a:pt x="85" y="150"/>
                </a:cubicBezTo>
                <a:cubicBezTo>
                  <a:pt x="89" y="147"/>
                  <a:pt x="89" y="147"/>
                  <a:pt x="89" y="147"/>
                </a:cubicBezTo>
                <a:cubicBezTo>
                  <a:pt x="91" y="147"/>
                  <a:pt x="91" y="147"/>
                  <a:pt x="91" y="147"/>
                </a:cubicBezTo>
                <a:cubicBezTo>
                  <a:pt x="89" y="148"/>
                  <a:pt x="89" y="148"/>
                  <a:pt x="89" y="148"/>
                </a:cubicBezTo>
                <a:cubicBezTo>
                  <a:pt x="85" y="152"/>
                  <a:pt x="85" y="152"/>
                  <a:pt x="85" y="152"/>
                </a:cubicBezTo>
                <a:cubicBezTo>
                  <a:pt x="82" y="153"/>
                  <a:pt x="82" y="153"/>
                  <a:pt x="82" y="153"/>
                </a:cubicBezTo>
                <a:cubicBezTo>
                  <a:pt x="82" y="154"/>
                  <a:pt x="82" y="154"/>
                  <a:pt x="82" y="154"/>
                </a:cubicBezTo>
                <a:cubicBezTo>
                  <a:pt x="84" y="156"/>
                  <a:pt x="84" y="156"/>
                  <a:pt x="84" y="156"/>
                </a:cubicBezTo>
                <a:cubicBezTo>
                  <a:pt x="84" y="157"/>
                  <a:pt x="84" y="157"/>
                  <a:pt x="84" y="157"/>
                </a:cubicBezTo>
                <a:cubicBezTo>
                  <a:pt x="82" y="160"/>
                  <a:pt x="82" y="160"/>
                  <a:pt x="82" y="160"/>
                </a:cubicBezTo>
                <a:cubicBezTo>
                  <a:pt x="80" y="161"/>
                  <a:pt x="80" y="161"/>
                  <a:pt x="80" y="161"/>
                </a:cubicBezTo>
                <a:cubicBezTo>
                  <a:pt x="80" y="163"/>
                  <a:pt x="80" y="163"/>
                  <a:pt x="80" y="163"/>
                </a:cubicBezTo>
                <a:cubicBezTo>
                  <a:pt x="80" y="166"/>
                  <a:pt x="80" y="166"/>
                  <a:pt x="80" y="166"/>
                </a:cubicBezTo>
                <a:cubicBezTo>
                  <a:pt x="79" y="168"/>
                  <a:pt x="79" y="168"/>
                  <a:pt x="79" y="168"/>
                </a:cubicBezTo>
                <a:cubicBezTo>
                  <a:pt x="80" y="169"/>
                  <a:pt x="80" y="169"/>
                  <a:pt x="80" y="169"/>
                </a:cubicBezTo>
                <a:cubicBezTo>
                  <a:pt x="79" y="171"/>
                  <a:pt x="79" y="171"/>
                  <a:pt x="79" y="171"/>
                </a:cubicBezTo>
                <a:cubicBezTo>
                  <a:pt x="80" y="173"/>
                  <a:pt x="80" y="173"/>
                  <a:pt x="80" y="173"/>
                </a:cubicBezTo>
                <a:cubicBezTo>
                  <a:pt x="77" y="174"/>
                  <a:pt x="77" y="174"/>
                  <a:pt x="77" y="174"/>
                </a:cubicBezTo>
                <a:cubicBezTo>
                  <a:pt x="76" y="175"/>
                  <a:pt x="76" y="175"/>
                  <a:pt x="76" y="175"/>
                </a:cubicBezTo>
                <a:cubicBezTo>
                  <a:pt x="75" y="176"/>
                  <a:pt x="75" y="176"/>
                  <a:pt x="75" y="176"/>
                </a:cubicBezTo>
                <a:cubicBezTo>
                  <a:pt x="74" y="176"/>
                  <a:pt x="74" y="176"/>
                  <a:pt x="74" y="176"/>
                </a:cubicBezTo>
                <a:cubicBezTo>
                  <a:pt x="74" y="177"/>
                  <a:pt x="74" y="177"/>
                  <a:pt x="74" y="177"/>
                </a:cubicBezTo>
                <a:cubicBezTo>
                  <a:pt x="74" y="179"/>
                  <a:pt x="74" y="179"/>
                  <a:pt x="74" y="179"/>
                </a:cubicBezTo>
                <a:cubicBezTo>
                  <a:pt x="74" y="181"/>
                  <a:pt x="74" y="181"/>
                  <a:pt x="74" y="181"/>
                </a:cubicBezTo>
                <a:cubicBezTo>
                  <a:pt x="75" y="181"/>
                  <a:pt x="75" y="181"/>
                  <a:pt x="75" y="181"/>
                </a:cubicBezTo>
                <a:cubicBezTo>
                  <a:pt x="77" y="180"/>
                  <a:pt x="77" y="180"/>
                  <a:pt x="77" y="180"/>
                </a:cubicBezTo>
                <a:cubicBezTo>
                  <a:pt x="78" y="180"/>
                  <a:pt x="78" y="180"/>
                  <a:pt x="78" y="180"/>
                </a:cubicBezTo>
                <a:cubicBezTo>
                  <a:pt x="79" y="182"/>
                  <a:pt x="79" y="182"/>
                  <a:pt x="79" y="182"/>
                </a:cubicBezTo>
                <a:cubicBezTo>
                  <a:pt x="78" y="183"/>
                  <a:pt x="78" y="183"/>
                  <a:pt x="78" y="183"/>
                </a:cubicBezTo>
                <a:cubicBezTo>
                  <a:pt x="75" y="183"/>
                  <a:pt x="75" y="183"/>
                  <a:pt x="75" y="183"/>
                </a:cubicBezTo>
                <a:cubicBezTo>
                  <a:pt x="75" y="184"/>
                  <a:pt x="75" y="184"/>
                  <a:pt x="75" y="184"/>
                </a:cubicBezTo>
                <a:cubicBezTo>
                  <a:pt x="75" y="185"/>
                  <a:pt x="75" y="185"/>
                  <a:pt x="75" y="185"/>
                </a:cubicBezTo>
                <a:cubicBezTo>
                  <a:pt x="75" y="186"/>
                  <a:pt x="75" y="186"/>
                  <a:pt x="75" y="186"/>
                </a:cubicBezTo>
                <a:cubicBezTo>
                  <a:pt x="75" y="187"/>
                  <a:pt x="75" y="187"/>
                  <a:pt x="75" y="187"/>
                </a:cubicBezTo>
                <a:cubicBezTo>
                  <a:pt x="74" y="188"/>
                  <a:pt x="74" y="188"/>
                  <a:pt x="74" y="188"/>
                </a:cubicBezTo>
                <a:cubicBezTo>
                  <a:pt x="73" y="188"/>
                  <a:pt x="73" y="188"/>
                  <a:pt x="73" y="188"/>
                </a:cubicBezTo>
                <a:cubicBezTo>
                  <a:pt x="71" y="189"/>
                  <a:pt x="71" y="189"/>
                  <a:pt x="71" y="189"/>
                </a:cubicBezTo>
                <a:cubicBezTo>
                  <a:pt x="69" y="189"/>
                  <a:pt x="69" y="189"/>
                  <a:pt x="69" y="189"/>
                </a:cubicBezTo>
                <a:cubicBezTo>
                  <a:pt x="69" y="189"/>
                  <a:pt x="69" y="189"/>
                  <a:pt x="69" y="189"/>
                </a:cubicBezTo>
                <a:cubicBezTo>
                  <a:pt x="70" y="190"/>
                  <a:pt x="70" y="190"/>
                  <a:pt x="70" y="190"/>
                </a:cubicBezTo>
                <a:cubicBezTo>
                  <a:pt x="72" y="191"/>
                  <a:pt x="72" y="191"/>
                  <a:pt x="72" y="191"/>
                </a:cubicBezTo>
                <a:cubicBezTo>
                  <a:pt x="73" y="192"/>
                  <a:pt x="73" y="192"/>
                  <a:pt x="73" y="192"/>
                </a:cubicBezTo>
                <a:cubicBezTo>
                  <a:pt x="75" y="190"/>
                  <a:pt x="75" y="190"/>
                  <a:pt x="75" y="190"/>
                </a:cubicBezTo>
                <a:cubicBezTo>
                  <a:pt x="79" y="187"/>
                  <a:pt x="79" y="187"/>
                  <a:pt x="79" y="187"/>
                </a:cubicBezTo>
                <a:cubicBezTo>
                  <a:pt x="80" y="187"/>
                  <a:pt x="80" y="187"/>
                  <a:pt x="80" y="187"/>
                </a:cubicBezTo>
                <a:cubicBezTo>
                  <a:pt x="82" y="187"/>
                  <a:pt x="82" y="187"/>
                  <a:pt x="82" y="187"/>
                </a:cubicBezTo>
                <a:cubicBezTo>
                  <a:pt x="83" y="186"/>
                  <a:pt x="83" y="186"/>
                  <a:pt x="83" y="186"/>
                </a:cubicBezTo>
                <a:cubicBezTo>
                  <a:pt x="86" y="185"/>
                  <a:pt x="86" y="185"/>
                  <a:pt x="86" y="185"/>
                </a:cubicBezTo>
                <a:cubicBezTo>
                  <a:pt x="86" y="186"/>
                  <a:pt x="86" y="186"/>
                  <a:pt x="86" y="186"/>
                </a:cubicBezTo>
                <a:cubicBezTo>
                  <a:pt x="85" y="187"/>
                  <a:pt x="85" y="187"/>
                  <a:pt x="85" y="187"/>
                </a:cubicBezTo>
                <a:cubicBezTo>
                  <a:pt x="85" y="188"/>
                  <a:pt x="85" y="188"/>
                  <a:pt x="85" y="188"/>
                </a:cubicBezTo>
                <a:cubicBezTo>
                  <a:pt x="86" y="188"/>
                  <a:pt x="86" y="188"/>
                  <a:pt x="86" y="188"/>
                </a:cubicBezTo>
                <a:cubicBezTo>
                  <a:pt x="86" y="190"/>
                  <a:pt x="86" y="190"/>
                  <a:pt x="86" y="190"/>
                </a:cubicBezTo>
                <a:cubicBezTo>
                  <a:pt x="86" y="191"/>
                  <a:pt x="86" y="191"/>
                  <a:pt x="86" y="191"/>
                </a:cubicBezTo>
                <a:cubicBezTo>
                  <a:pt x="88" y="192"/>
                  <a:pt x="88" y="192"/>
                  <a:pt x="88" y="192"/>
                </a:cubicBezTo>
                <a:cubicBezTo>
                  <a:pt x="89" y="191"/>
                  <a:pt x="89" y="191"/>
                  <a:pt x="89" y="191"/>
                </a:cubicBezTo>
                <a:cubicBezTo>
                  <a:pt x="90" y="189"/>
                  <a:pt x="90" y="189"/>
                  <a:pt x="90" y="189"/>
                </a:cubicBezTo>
                <a:cubicBezTo>
                  <a:pt x="91" y="190"/>
                  <a:pt x="91" y="190"/>
                  <a:pt x="91" y="190"/>
                </a:cubicBezTo>
                <a:cubicBezTo>
                  <a:pt x="90" y="191"/>
                  <a:pt x="90" y="191"/>
                  <a:pt x="90" y="191"/>
                </a:cubicBezTo>
                <a:cubicBezTo>
                  <a:pt x="92" y="194"/>
                  <a:pt x="92" y="194"/>
                  <a:pt x="92" y="194"/>
                </a:cubicBezTo>
                <a:cubicBezTo>
                  <a:pt x="92" y="197"/>
                  <a:pt x="92" y="197"/>
                  <a:pt x="92" y="197"/>
                </a:cubicBezTo>
                <a:cubicBezTo>
                  <a:pt x="92" y="199"/>
                  <a:pt x="92" y="199"/>
                  <a:pt x="92" y="199"/>
                </a:cubicBezTo>
                <a:cubicBezTo>
                  <a:pt x="93" y="201"/>
                  <a:pt x="93" y="201"/>
                  <a:pt x="93" y="201"/>
                </a:cubicBezTo>
                <a:cubicBezTo>
                  <a:pt x="94" y="201"/>
                  <a:pt x="94" y="201"/>
                  <a:pt x="94" y="201"/>
                </a:cubicBezTo>
                <a:cubicBezTo>
                  <a:pt x="95" y="199"/>
                  <a:pt x="95" y="199"/>
                  <a:pt x="95" y="199"/>
                </a:cubicBezTo>
                <a:cubicBezTo>
                  <a:pt x="95" y="197"/>
                  <a:pt x="95" y="197"/>
                  <a:pt x="95" y="197"/>
                </a:cubicBezTo>
                <a:cubicBezTo>
                  <a:pt x="96" y="194"/>
                  <a:pt x="96" y="194"/>
                  <a:pt x="96" y="194"/>
                </a:cubicBezTo>
                <a:cubicBezTo>
                  <a:pt x="97" y="192"/>
                  <a:pt x="97" y="192"/>
                  <a:pt x="97" y="192"/>
                </a:cubicBezTo>
                <a:cubicBezTo>
                  <a:pt x="99" y="190"/>
                  <a:pt x="99" y="190"/>
                  <a:pt x="99" y="190"/>
                </a:cubicBezTo>
                <a:cubicBezTo>
                  <a:pt x="100" y="190"/>
                  <a:pt x="100" y="190"/>
                  <a:pt x="100" y="190"/>
                </a:cubicBezTo>
                <a:cubicBezTo>
                  <a:pt x="102" y="189"/>
                  <a:pt x="102" y="189"/>
                  <a:pt x="102" y="189"/>
                </a:cubicBezTo>
                <a:cubicBezTo>
                  <a:pt x="105" y="189"/>
                  <a:pt x="105" y="189"/>
                  <a:pt x="105" y="189"/>
                </a:cubicBezTo>
                <a:cubicBezTo>
                  <a:pt x="102" y="190"/>
                  <a:pt x="102" y="190"/>
                  <a:pt x="102" y="190"/>
                </a:cubicBezTo>
                <a:cubicBezTo>
                  <a:pt x="99" y="193"/>
                  <a:pt x="99" y="193"/>
                  <a:pt x="99" y="193"/>
                </a:cubicBezTo>
                <a:cubicBezTo>
                  <a:pt x="99" y="194"/>
                  <a:pt x="99" y="194"/>
                  <a:pt x="99" y="194"/>
                </a:cubicBezTo>
                <a:cubicBezTo>
                  <a:pt x="102" y="197"/>
                  <a:pt x="102" y="197"/>
                  <a:pt x="102" y="197"/>
                </a:cubicBezTo>
                <a:cubicBezTo>
                  <a:pt x="103" y="197"/>
                  <a:pt x="103" y="197"/>
                  <a:pt x="103" y="197"/>
                </a:cubicBezTo>
                <a:cubicBezTo>
                  <a:pt x="106" y="196"/>
                  <a:pt x="106" y="196"/>
                  <a:pt x="106" y="196"/>
                </a:cubicBezTo>
                <a:cubicBezTo>
                  <a:pt x="110" y="195"/>
                  <a:pt x="110" y="195"/>
                  <a:pt x="110" y="195"/>
                </a:cubicBezTo>
                <a:cubicBezTo>
                  <a:pt x="112" y="194"/>
                  <a:pt x="112" y="194"/>
                  <a:pt x="112" y="194"/>
                </a:cubicBezTo>
                <a:cubicBezTo>
                  <a:pt x="113" y="194"/>
                  <a:pt x="113" y="194"/>
                  <a:pt x="113" y="194"/>
                </a:cubicBezTo>
                <a:cubicBezTo>
                  <a:pt x="116" y="192"/>
                  <a:pt x="116" y="192"/>
                  <a:pt x="116" y="192"/>
                </a:cubicBezTo>
                <a:cubicBezTo>
                  <a:pt x="118" y="192"/>
                  <a:pt x="118" y="192"/>
                  <a:pt x="118" y="192"/>
                </a:cubicBezTo>
                <a:cubicBezTo>
                  <a:pt x="116" y="193"/>
                  <a:pt x="116" y="193"/>
                  <a:pt x="116" y="193"/>
                </a:cubicBezTo>
                <a:cubicBezTo>
                  <a:pt x="114" y="195"/>
                  <a:pt x="114" y="195"/>
                  <a:pt x="114" y="195"/>
                </a:cubicBezTo>
                <a:cubicBezTo>
                  <a:pt x="114" y="196"/>
                  <a:pt x="114" y="196"/>
                  <a:pt x="114" y="196"/>
                </a:cubicBezTo>
                <a:cubicBezTo>
                  <a:pt x="113" y="198"/>
                  <a:pt x="113" y="198"/>
                  <a:pt x="113" y="198"/>
                </a:cubicBezTo>
                <a:cubicBezTo>
                  <a:pt x="107" y="201"/>
                  <a:pt x="107" y="201"/>
                  <a:pt x="107" y="201"/>
                </a:cubicBezTo>
                <a:cubicBezTo>
                  <a:pt x="105" y="203"/>
                  <a:pt x="105" y="203"/>
                  <a:pt x="105" y="203"/>
                </a:cubicBezTo>
                <a:cubicBezTo>
                  <a:pt x="103" y="206"/>
                  <a:pt x="103" y="206"/>
                  <a:pt x="103" y="206"/>
                </a:cubicBezTo>
                <a:cubicBezTo>
                  <a:pt x="103" y="208"/>
                  <a:pt x="103" y="208"/>
                  <a:pt x="103" y="208"/>
                </a:cubicBezTo>
                <a:cubicBezTo>
                  <a:pt x="103" y="209"/>
                  <a:pt x="103" y="209"/>
                  <a:pt x="103" y="209"/>
                </a:cubicBezTo>
                <a:cubicBezTo>
                  <a:pt x="105" y="211"/>
                  <a:pt x="105" y="211"/>
                  <a:pt x="105" y="211"/>
                </a:cubicBezTo>
                <a:cubicBezTo>
                  <a:pt x="102" y="210"/>
                  <a:pt x="102" y="210"/>
                  <a:pt x="102" y="210"/>
                </a:cubicBezTo>
                <a:cubicBezTo>
                  <a:pt x="101" y="211"/>
                  <a:pt x="101" y="211"/>
                  <a:pt x="101" y="211"/>
                </a:cubicBezTo>
                <a:cubicBezTo>
                  <a:pt x="99" y="213"/>
                  <a:pt x="99" y="213"/>
                  <a:pt x="99" y="213"/>
                </a:cubicBezTo>
                <a:cubicBezTo>
                  <a:pt x="98" y="215"/>
                  <a:pt x="98" y="215"/>
                  <a:pt x="98" y="215"/>
                </a:cubicBezTo>
                <a:cubicBezTo>
                  <a:pt x="96" y="218"/>
                  <a:pt x="96" y="218"/>
                  <a:pt x="96" y="218"/>
                </a:cubicBezTo>
                <a:cubicBezTo>
                  <a:pt x="94" y="220"/>
                  <a:pt x="94" y="220"/>
                  <a:pt x="94" y="220"/>
                </a:cubicBezTo>
                <a:cubicBezTo>
                  <a:pt x="95" y="221"/>
                  <a:pt x="95" y="221"/>
                  <a:pt x="95" y="221"/>
                </a:cubicBezTo>
                <a:cubicBezTo>
                  <a:pt x="96" y="222"/>
                  <a:pt x="96" y="222"/>
                  <a:pt x="96" y="222"/>
                </a:cubicBezTo>
                <a:cubicBezTo>
                  <a:pt x="95" y="224"/>
                  <a:pt x="95" y="224"/>
                  <a:pt x="95" y="224"/>
                </a:cubicBezTo>
                <a:cubicBezTo>
                  <a:pt x="94" y="223"/>
                  <a:pt x="94" y="223"/>
                  <a:pt x="94" y="223"/>
                </a:cubicBezTo>
                <a:cubicBezTo>
                  <a:pt x="94" y="222"/>
                  <a:pt x="94" y="222"/>
                  <a:pt x="94" y="222"/>
                </a:cubicBezTo>
                <a:cubicBezTo>
                  <a:pt x="92" y="222"/>
                  <a:pt x="92" y="222"/>
                  <a:pt x="92" y="222"/>
                </a:cubicBezTo>
                <a:cubicBezTo>
                  <a:pt x="91" y="224"/>
                  <a:pt x="91" y="224"/>
                  <a:pt x="91" y="224"/>
                </a:cubicBezTo>
                <a:cubicBezTo>
                  <a:pt x="88" y="225"/>
                  <a:pt x="88" y="225"/>
                  <a:pt x="88" y="225"/>
                </a:cubicBezTo>
                <a:cubicBezTo>
                  <a:pt x="89" y="226"/>
                  <a:pt x="89" y="226"/>
                  <a:pt x="89" y="226"/>
                </a:cubicBezTo>
                <a:cubicBezTo>
                  <a:pt x="88" y="228"/>
                  <a:pt x="88" y="228"/>
                  <a:pt x="88" y="228"/>
                </a:cubicBezTo>
                <a:cubicBezTo>
                  <a:pt x="87" y="227"/>
                  <a:pt x="87" y="227"/>
                  <a:pt x="87" y="227"/>
                </a:cubicBezTo>
                <a:cubicBezTo>
                  <a:pt x="86" y="226"/>
                  <a:pt x="86" y="226"/>
                  <a:pt x="86" y="226"/>
                </a:cubicBezTo>
                <a:cubicBezTo>
                  <a:pt x="85" y="227"/>
                  <a:pt x="85" y="227"/>
                  <a:pt x="85" y="227"/>
                </a:cubicBezTo>
                <a:cubicBezTo>
                  <a:pt x="81" y="231"/>
                  <a:pt x="81" y="231"/>
                  <a:pt x="81" y="231"/>
                </a:cubicBezTo>
                <a:cubicBezTo>
                  <a:pt x="79" y="233"/>
                  <a:pt x="79" y="233"/>
                  <a:pt x="79" y="233"/>
                </a:cubicBezTo>
                <a:cubicBezTo>
                  <a:pt x="80" y="234"/>
                  <a:pt x="80" y="234"/>
                  <a:pt x="80" y="234"/>
                </a:cubicBezTo>
                <a:cubicBezTo>
                  <a:pt x="79" y="235"/>
                  <a:pt x="79" y="235"/>
                  <a:pt x="79" y="235"/>
                </a:cubicBezTo>
                <a:cubicBezTo>
                  <a:pt x="77" y="234"/>
                  <a:pt x="77" y="234"/>
                  <a:pt x="77" y="234"/>
                </a:cubicBezTo>
                <a:cubicBezTo>
                  <a:pt x="77" y="232"/>
                  <a:pt x="77" y="232"/>
                  <a:pt x="77" y="232"/>
                </a:cubicBezTo>
                <a:cubicBezTo>
                  <a:pt x="74" y="233"/>
                  <a:pt x="74" y="233"/>
                  <a:pt x="74" y="233"/>
                </a:cubicBezTo>
                <a:cubicBezTo>
                  <a:pt x="72" y="235"/>
                  <a:pt x="72" y="235"/>
                  <a:pt x="72" y="235"/>
                </a:cubicBezTo>
                <a:cubicBezTo>
                  <a:pt x="70" y="236"/>
                  <a:pt x="70" y="236"/>
                  <a:pt x="70" y="236"/>
                </a:cubicBezTo>
                <a:cubicBezTo>
                  <a:pt x="70" y="237"/>
                  <a:pt x="70" y="237"/>
                  <a:pt x="70" y="237"/>
                </a:cubicBezTo>
                <a:cubicBezTo>
                  <a:pt x="68" y="238"/>
                  <a:pt x="68" y="238"/>
                  <a:pt x="68" y="238"/>
                </a:cubicBezTo>
                <a:cubicBezTo>
                  <a:pt x="66" y="238"/>
                  <a:pt x="66" y="238"/>
                  <a:pt x="66" y="238"/>
                </a:cubicBezTo>
                <a:cubicBezTo>
                  <a:pt x="63" y="241"/>
                  <a:pt x="63" y="241"/>
                  <a:pt x="63" y="241"/>
                </a:cubicBezTo>
                <a:cubicBezTo>
                  <a:pt x="58" y="242"/>
                  <a:pt x="58" y="242"/>
                  <a:pt x="58" y="242"/>
                </a:cubicBezTo>
                <a:cubicBezTo>
                  <a:pt x="55" y="245"/>
                  <a:pt x="55" y="245"/>
                  <a:pt x="55" y="245"/>
                </a:cubicBezTo>
                <a:cubicBezTo>
                  <a:pt x="54" y="248"/>
                  <a:pt x="54" y="248"/>
                  <a:pt x="54" y="248"/>
                </a:cubicBezTo>
                <a:cubicBezTo>
                  <a:pt x="54" y="249"/>
                  <a:pt x="54" y="249"/>
                  <a:pt x="54" y="249"/>
                </a:cubicBezTo>
                <a:cubicBezTo>
                  <a:pt x="54" y="250"/>
                  <a:pt x="54" y="250"/>
                  <a:pt x="54" y="250"/>
                </a:cubicBezTo>
                <a:cubicBezTo>
                  <a:pt x="54" y="252"/>
                  <a:pt x="54" y="252"/>
                  <a:pt x="54" y="252"/>
                </a:cubicBezTo>
                <a:cubicBezTo>
                  <a:pt x="54" y="252"/>
                  <a:pt x="54" y="252"/>
                  <a:pt x="54" y="252"/>
                </a:cubicBezTo>
                <a:cubicBezTo>
                  <a:pt x="52" y="250"/>
                  <a:pt x="52" y="250"/>
                  <a:pt x="52" y="250"/>
                </a:cubicBezTo>
                <a:cubicBezTo>
                  <a:pt x="51" y="250"/>
                  <a:pt x="51" y="250"/>
                  <a:pt x="51" y="250"/>
                </a:cubicBezTo>
                <a:cubicBezTo>
                  <a:pt x="51" y="251"/>
                  <a:pt x="51" y="251"/>
                  <a:pt x="51" y="251"/>
                </a:cubicBezTo>
                <a:cubicBezTo>
                  <a:pt x="51" y="253"/>
                  <a:pt x="51" y="253"/>
                  <a:pt x="51" y="253"/>
                </a:cubicBezTo>
                <a:cubicBezTo>
                  <a:pt x="50" y="253"/>
                  <a:pt x="50" y="253"/>
                  <a:pt x="50" y="253"/>
                </a:cubicBezTo>
                <a:cubicBezTo>
                  <a:pt x="49" y="252"/>
                  <a:pt x="49" y="252"/>
                  <a:pt x="49" y="252"/>
                </a:cubicBezTo>
                <a:cubicBezTo>
                  <a:pt x="49" y="250"/>
                  <a:pt x="49" y="250"/>
                  <a:pt x="49" y="250"/>
                </a:cubicBezTo>
                <a:cubicBezTo>
                  <a:pt x="50" y="249"/>
                  <a:pt x="50" y="249"/>
                  <a:pt x="50" y="249"/>
                </a:cubicBezTo>
                <a:cubicBezTo>
                  <a:pt x="49" y="248"/>
                  <a:pt x="49" y="248"/>
                  <a:pt x="49" y="248"/>
                </a:cubicBezTo>
                <a:cubicBezTo>
                  <a:pt x="47" y="248"/>
                  <a:pt x="47" y="248"/>
                  <a:pt x="47" y="248"/>
                </a:cubicBezTo>
                <a:cubicBezTo>
                  <a:pt x="46" y="248"/>
                  <a:pt x="46" y="248"/>
                  <a:pt x="46" y="248"/>
                </a:cubicBezTo>
                <a:cubicBezTo>
                  <a:pt x="44" y="248"/>
                  <a:pt x="44" y="248"/>
                  <a:pt x="44" y="248"/>
                </a:cubicBezTo>
                <a:cubicBezTo>
                  <a:pt x="41" y="249"/>
                  <a:pt x="41" y="249"/>
                  <a:pt x="41" y="249"/>
                </a:cubicBezTo>
                <a:cubicBezTo>
                  <a:pt x="39" y="250"/>
                  <a:pt x="39" y="250"/>
                  <a:pt x="39" y="250"/>
                </a:cubicBezTo>
                <a:cubicBezTo>
                  <a:pt x="38" y="251"/>
                  <a:pt x="38" y="251"/>
                  <a:pt x="38" y="251"/>
                </a:cubicBezTo>
                <a:cubicBezTo>
                  <a:pt x="35" y="252"/>
                  <a:pt x="35" y="252"/>
                  <a:pt x="35" y="252"/>
                </a:cubicBezTo>
                <a:cubicBezTo>
                  <a:pt x="33" y="254"/>
                  <a:pt x="33" y="254"/>
                  <a:pt x="33" y="254"/>
                </a:cubicBezTo>
                <a:cubicBezTo>
                  <a:pt x="30" y="256"/>
                  <a:pt x="30" y="256"/>
                  <a:pt x="30" y="256"/>
                </a:cubicBezTo>
                <a:cubicBezTo>
                  <a:pt x="31" y="257"/>
                  <a:pt x="31" y="257"/>
                  <a:pt x="31" y="257"/>
                </a:cubicBezTo>
                <a:cubicBezTo>
                  <a:pt x="30" y="258"/>
                  <a:pt x="30" y="258"/>
                  <a:pt x="30" y="258"/>
                </a:cubicBezTo>
                <a:cubicBezTo>
                  <a:pt x="29" y="258"/>
                  <a:pt x="29" y="258"/>
                  <a:pt x="29" y="258"/>
                </a:cubicBezTo>
                <a:cubicBezTo>
                  <a:pt x="27" y="259"/>
                  <a:pt x="27" y="259"/>
                  <a:pt x="27" y="259"/>
                </a:cubicBezTo>
                <a:cubicBezTo>
                  <a:pt x="25" y="260"/>
                  <a:pt x="25" y="260"/>
                  <a:pt x="25" y="260"/>
                </a:cubicBezTo>
                <a:cubicBezTo>
                  <a:pt x="25" y="261"/>
                  <a:pt x="25" y="261"/>
                  <a:pt x="25" y="261"/>
                </a:cubicBezTo>
                <a:cubicBezTo>
                  <a:pt x="24" y="261"/>
                  <a:pt x="24" y="261"/>
                  <a:pt x="24" y="261"/>
                </a:cubicBezTo>
                <a:cubicBezTo>
                  <a:pt x="22" y="261"/>
                  <a:pt x="22" y="261"/>
                  <a:pt x="22" y="261"/>
                </a:cubicBezTo>
                <a:cubicBezTo>
                  <a:pt x="20" y="261"/>
                  <a:pt x="20" y="261"/>
                  <a:pt x="20" y="261"/>
                </a:cubicBezTo>
                <a:cubicBezTo>
                  <a:pt x="20" y="263"/>
                  <a:pt x="20" y="263"/>
                  <a:pt x="20" y="263"/>
                </a:cubicBezTo>
                <a:cubicBezTo>
                  <a:pt x="19" y="265"/>
                  <a:pt x="19" y="265"/>
                  <a:pt x="19" y="265"/>
                </a:cubicBezTo>
                <a:cubicBezTo>
                  <a:pt x="20" y="266"/>
                  <a:pt x="20" y="266"/>
                  <a:pt x="20" y="266"/>
                </a:cubicBezTo>
                <a:cubicBezTo>
                  <a:pt x="21" y="265"/>
                  <a:pt x="21" y="265"/>
                  <a:pt x="21" y="265"/>
                </a:cubicBezTo>
                <a:cubicBezTo>
                  <a:pt x="22" y="264"/>
                  <a:pt x="22" y="264"/>
                  <a:pt x="22" y="264"/>
                </a:cubicBezTo>
                <a:cubicBezTo>
                  <a:pt x="21" y="263"/>
                  <a:pt x="21" y="263"/>
                  <a:pt x="21" y="263"/>
                </a:cubicBezTo>
                <a:cubicBezTo>
                  <a:pt x="23" y="262"/>
                  <a:pt x="23" y="262"/>
                  <a:pt x="23" y="262"/>
                </a:cubicBezTo>
                <a:cubicBezTo>
                  <a:pt x="23" y="263"/>
                  <a:pt x="23" y="263"/>
                  <a:pt x="23" y="263"/>
                </a:cubicBezTo>
                <a:cubicBezTo>
                  <a:pt x="23" y="264"/>
                  <a:pt x="23" y="264"/>
                  <a:pt x="23" y="264"/>
                </a:cubicBezTo>
                <a:cubicBezTo>
                  <a:pt x="23" y="265"/>
                  <a:pt x="23" y="265"/>
                  <a:pt x="23" y="265"/>
                </a:cubicBezTo>
                <a:cubicBezTo>
                  <a:pt x="25" y="265"/>
                  <a:pt x="25" y="265"/>
                  <a:pt x="25" y="265"/>
                </a:cubicBezTo>
                <a:cubicBezTo>
                  <a:pt x="27" y="262"/>
                  <a:pt x="27" y="262"/>
                  <a:pt x="27" y="262"/>
                </a:cubicBezTo>
                <a:cubicBezTo>
                  <a:pt x="28" y="261"/>
                  <a:pt x="28" y="261"/>
                  <a:pt x="28" y="261"/>
                </a:cubicBezTo>
                <a:cubicBezTo>
                  <a:pt x="28" y="263"/>
                  <a:pt x="28" y="263"/>
                  <a:pt x="28" y="263"/>
                </a:cubicBezTo>
                <a:cubicBezTo>
                  <a:pt x="28" y="264"/>
                  <a:pt x="28" y="264"/>
                  <a:pt x="28" y="264"/>
                </a:cubicBezTo>
                <a:cubicBezTo>
                  <a:pt x="28" y="265"/>
                  <a:pt x="28" y="265"/>
                  <a:pt x="28" y="265"/>
                </a:cubicBezTo>
                <a:cubicBezTo>
                  <a:pt x="30" y="264"/>
                  <a:pt x="30" y="264"/>
                  <a:pt x="30" y="264"/>
                </a:cubicBezTo>
                <a:cubicBezTo>
                  <a:pt x="31" y="263"/>
                  <a:pt x="31" y="263"/>
                  <a:pt x="31" y="263"/>
                </a:cubicBezTo>
                <a:cubicBezTo>
                  <a:pt x="31" y="264"/>
                  <a:pt x="31" y="264"/>
                  <a:pt x="31" y="264"/>
                </a:cubicBezTo>
                <a:cubicBezTo>
                  <a:pt x="32" y="264"/>
                  <a:pt x="32" y="264"/>
                  <a:pt x="32" y="264"/>
                </a:cubicBezTo>
                <a:cubicBezTo>
                  <a:pt x="32" y="263"/>
                  <a:pt x="32" y="263"/>
                  <a:pt x="32" y="263"/>
                </a:cubicBezTo>
                <a:cubicBezTo>
                  <a:pt x="34" y="262"/>
                  <a:pt x="34" y="262"/>
                  <a:pt x="34" y="262"/>
                </a:cubicBezTo>
                <a:cubicBezTo>
                  <a:pt x="36" y="262"/>
                  <a:pt x="36" y="262"/>
                  <a:pt x="36" y="262"/>
                </a:cubicBezTo>
                <a:cubicBezTo>
                  <a:pt x="38" y="261"/>
                  <a:pt x="38" y="261"/>
                  <a:pt x="38" y="261"/>
                </a:cubicBezTo>
                <a:cubicBezTo>
                  <a:pt x="39" y="258"/>
                  <a:pt x="39" y="258"/>
                  <a:pt x="39" y="258"/>
                </a:cubicBezTo>
                <a:cubicBezTo>
                  <a:pt x="38" y="257"/>
                  <a:pt x="38" y="257"/>
                  <a:pt x="38" y="257"/>
                </a:cubicBezTo>
                <a:cubicBezTo>
                  <a:pt x="40" y="256"/>
                  <a:pt x="40" y="256"/>
                  <a:pt x="40" y="256"/>
                </a:cubicBezTo>
                <a:cubicBezTo>
                  <a:pt x="42" y="254"/>
                  <a:pt x="42" y="254"/>
                  <a:pt x="42" y="254"/>
                </a:cubicBezTo>
                <a:cubicBezTo>
                  <a:pt x="43" y="254"/>
                  <a:pt x="43" y="254"/>
                  <a:pt x="43" y="254"/>
                </a:cubicBezTo>
                <a:cubicBezTo>
                  <a:pt x="45" y="256"/>
                  <a:pt x="45" y="256"/>
                  <a:pt x="45" y="256"/>
                </a:cubicBezTo>
                <a:cubicBezTo>
                  <a:pt x="44" y="256"/>
                  <a:pt x="44" y="256"/>
                  <a:pt x="44" y="256"/>
                </a:cubicBezTo>
                <a:cubicBezTo>
                  <a:pt x="43" y="257"/>
                  <a:pt x="43" y="257"/>
                  <a:pt x="43" y="257"/>
                </a:cubicBezTo>
                <a:cubicBezTo>
                  <a:pt x="41" y="258"/>
                  <a:pt x="41" y="258"/>
                  <a:pt x="41" y="258"/>
                </a:cubicBezTo>
                <a:cubicBezTo>
                  <a:pt x="41" y="260"/>
                  <a:pt x="41" y="260"/>
                  <a:pt x="41" y="260"/>
                </a:cubicBezTo>
                <a:cubicBezTo>
                  <a:pt x="42" y="261"/>
                  <a:pt x="42" y="261"/>
                  <a:pt x="42" y="261"/>
                </a:cubicBezTo>
                <a:cubicBezTo>
                  <a:pt x="45" y="259"/>
                  <a:pt x="45" y="259"/>
                  <a:pt x="45" y="259"/>
                </a:cubicBezTo>
                <a:cubicBezTo>
                  <a:pt x="45" y="257"/>
                  <a:pt x="45" y="257"/>
                  <a:pt x="45" y="257"/>
                </a:cubicBezTo>
                <a:cubicBezTo>
                  <a:pt x="47" y="257"/>
                  <a:pt x="47" y="257"/>
                  <a:pt x="47" y="257"/>
                </a:cubicBezTo>
                <a:cubicBezTo>
                  <a:pt x="47" y="258"/>
                  <a:pt x="47" y="258"/>
                  <a:pt x="47" y="258"/>
                </a:cubicBezTo>
                <a:cubicBezTo>
                  <a:pt x="48" y="256"/>
                  <a:pt x="48" y="256"/>
                  <a:pt x="48" y="256"/>
                </a:cubicBezTo>
                <a:cubicBezTo>
                  <a:pt x="49" y="257"/>
                  <a:pt x="49" y="257"/>
                  <a:pt x="49" y="257"/>
                </a:cubicBezTo>
                <a:cubicBezTo>
                  <a:pt x="49" y="258"/>
                  <a:pt x="49" y="258"/>
                  <a:pt x="49" y="258"/>
                </a:cubicBezTo>
                <a:cubicBezTo>
                  <a:pt x="48" y="259"/>
                  <a:pt x="48" y="259"/>
                  <a:pt x="48" y="259"/>
                </a:cubicBezTo>
                <a:cubicBezTo>
                  <a:pt x="49" y="259"/>
                  <a:pt x="49" y="259"/>
                  <a:pt x="49" y="259"/>
                </a:cubicBezTo>
                <a:cubicBezTo>
                  <a:pt x="51" y="257"/>
                  <a:pt x="51" y="257"/>
                  <a:pt x="51" y="257"/>
                </a:cubicBezTo>
                <a:cubicBezTo>
                  <a:pt x="52" y="257"/>
                  <a:pt x="52" y="257"/>
                  <a:pt x="52" y="257"/>
                </a:cubicBezTo>
                <a:cubicBezTo>
                  <a:pt x="54" y="256"/>
                  <a:pt x="54" y="256"/>
                  <a:pt x="54" y="256"/>
                </a:cubicBezTo>
                <a:cubicBezTo>
                  <a:pt x="55" y="256"/>
                  <a:pt x="55" y="256"/>
                  <a:pt x="55" y="256"/>
                </a:cubicBezTo>
                <a:cubicBezTo>
                  <a:pt x="57" y="253"/>
                  <a:pt x="57" y="253"/>
                  <a:pt x="57" y="253"/>
                </a:cubicBezTo>
                <a:cubicBezTo>
                  <a:pt x="59" y="252"/>
                  <a:pt x="59" y="252"/>
                  <a:pt x="59" y="252"/>
                </a:cubicBezTo>
                <a:cubicBezTo>
                  <a:pt x="60" y="253"/>
                  <a:pt x="60" y="253"/>
                  <a:pt x="60" y="253"/>
                </a:cubicBezTo>
                <a:cubicBezTo>
                  <a:pt x="60" y="254"/>
                  <a:pt x="60" y="254"/>
                  <a:pt x="60" y="254"/>
                </a:cubicBezTo>
                <a:cubicBezTo>
                  <a:pt x="59" y="256"/>
                  <a:pt x="59" y="256"/>
                  <a:pt x="59" y="256"/>
                </a:cubicBezTo>
                <a:cubicBezTo>
                  <a:pt x="58" y="258"/>
                  <a:pt x="58" y="258"/>
                  <a:pt x="58" y="258"/>
                </a:cubicBezTo>
                <a:cubicBezTo>
                  <a:pt x="58" y="259"/>
                  <a:pt x="58" y="259"/>
                  <a:pt x="58" y="259"/>
                </a:cubicBezTo>
                <a:cubicBezTo>
                  <a:pt x="59" y="259"/>
                  <a:pt x="59" y="259"/>
                  <a:pt x="59" y="259"/>
                </a:cubicBezTo>
                <a:cubicBezTo>
                  <a:pt x="62" y="256"/>
                  <a:pt x="62" y="256"/>
                  <a:pt x="62" y="256"/>
                </a:cubicBezTo>
                <a:cubicBezTo>
                  <a:pt x="62" y="253"/>
                  <a:pt x="62" y="253"/>
                  <a:pt x="62" y="253"/>
                </a:cubicBezTo>
                <a:cubicBezTo>
                  <a:pt x="62" y="252"/>
                  <a:pt x="62" y="252"/>
                  <a:pt x="62" y="252"/>
                </a:cubicBezTo>
                <a:cubicBezTo>
                  <a:pt x="63" y="254"/>
                  <a:pt x="63" y="254"/>
                  <a:pt x="63" y="254"/>
                </a:cubicBezTo>
                <a:cubicBezTo>
                  <a:pt x="64" y="253"/>
                  <a:pt x="64" y="253"/>
                  <a:pt x="64" y="253"/>
                </a:cubicBezTo>
                <a:cubicBezTo>
                  <a:pt x="66" y="253"/>
                  <a:pt x="66" y="253"/>
                  <a:pt x="66" y="253"/>
                </a:cubicBezTo>
                <a:cubicBezTo>
                  <a:pt x="68" y="253"/>
                  <a:pt x="68" y="253"/>
                  <a:pt x="68" y="253"/>
                </a:cubicBezTo>
                <a:cubicBezTo>
                  <a:pt x="70" y="251"/>
                  <a:pt x="70" y="251"/>
                  <a:pt x="70" y="251"/>
                </a:cubicBezTo>
                <a:cubicBezTo>
                  <a:pt x="70" y="251"/>
                  <a:pt x="70" y="251"/>
                  <a:pt x="70" y="251"/>
                </a:cubicBezTo>
                <a:cubicBezTo>
                  <a:pt x="71" y="251"/>
                  <a:pt x="71" y="251"/>
                  <a:pt x="71" y="251"/>
                </a:cubicBezTo>
                <a:cubicBezTo>
                  <a:pt x="72" y="249"/>
                  <a:pt x="72" y="249"/>
                  <a:pt x="72" y="249"/>
                </a:cubicBezTo>
                <a:cubicBezTo>
                  <a:pt x="73" y="248"/>
                  <a:pt x="73" y="248"/>
                  <a:pt x="73" y="248"/>
                </a:cubicBezTo>
                <a:cubicBezTo>
                  <a:pt x="73" y="249"/>
                  <a:pt x="73" y="249"/>
                  <a:pt x="73" y="249"/>
                </a:cubicBezTo>
                <a:cubicBezTo>
                  <a:pt x="73" y="250"/>
                  <a:pt x="73" y="250"/>
                  <a:pt x="73" y="250"/>
                </a:cubicBezTo>
                <a:cubicBezTo>
                  <a:pt x="73" y="252"/>
                  <a:pt x="73" y="252"/>
                  <a:pt x="73" y="252"/>
                </a:cubicBezTo>
                <a:cubicBezTo>
                  <a:pt x="74" y="251"/>
                  <a:pt x="74" y="251"/>
                  <a:pt x="74" y="251"/>
                </a:cubicBezTo>
                <a:cubicBezTo>
                  <a:pt x="76" y="250"/>
                  <a:pt x="76" y="250"/>
                  <a:pt x="76" y="250"/>
                </a:cubicBezTo>
                <a:cubicBezTo>
                  <a:pt x="75" y="249"/>
                  <a:pt x="75" y="249"/>
                  <a:pt x="75" y="249"/>
                </a:cubicBezTo>
                <a:cubicBezTo>
                  <a:pt x="76" y="248"/>
                  <a:pt x="76" y="248"/>
                  <a:pt x="76" y="248"/>
                </a:cubicBezTo>
                <a:cubicBezTo>
                  <a:pt x="76" y="247"/>
                  <a:pt x="76" y="247"/>
                  <a:pt x="76" y="247"/>
                </a:cubicBezTo>
                <a:cubicBezTo>
                  <a:pt x="73" y="247"/>
                  <a:pt x="73" y="247"/>
                  <a:pt x="73" y="247"/>
                </a:cubicBezTo>
                <a:cubicBezTo>
                  <a:pt x="73" y="246"/>
                  <a:pt x="73" y="246"/>
                  <a:pt x="73" y="246"/>
                </a:cubicBezTo>
                <a:cubicBezTo>
                  <a:pt x="75" y="246"/>
                  <a:pt x="75" y="246"/>
                  <a:pt x="75" y="246"/>
                </a:cubicBezTo>
                <a:cubicBezTo>
                  <a:pt x="78" y="244"/>
                  <a:pt x="78" y="244"/>
                  <a:pt x="78" y="244"/>
                </a:cubicBezTo>
                <a:cubicBezTo>
                  <a:pt x="82" y="244"/>
                  <a:pt x="82" y="244"/>
                  <a:pt x="82" y="244"/>
                </a:cubicBezTo>
                <a:cubicBezTo>
                  <a:pt x="83" y="243"/>
                  <a:pt x="83" y="243"/>
                  <a:pt x="83" y="243"/>
                </a:cubicBezTo>
                <a:cubicBezTo>
                  <a:pt x="83" y="242"/>
                  <a:pt x="83" y="242"/>
                  <a:pt x="83" y="242"/>
                </a:cubicBezTo>
                <a:cubicBezTo>
                  <a:pt x="82" y="242"/>
                  <a:pt x="82" y="242"/>
                  <a:pt x="82" y="242"/>
                </a:cubicBezTo>
                <a:cubicBezTo>
                  <a:pt x="83" y="241"/>
                  <a:pt x="83" y="241"/>
                  <a:pt x="83" y="241"/>
                </a:cubicBezTo>
                <a:cubicBezTo>
                  <a:pt x="85" y="241"/>
                  <a:pt x="85" y="241"/>
                  <a:pt x="85" y="241"/>
                </a:cubicBezTo>
                <a:cubicBezTo>
                  <a:pt x="86" y="240"/>
                  <a:pt x="86" y="240"/>
                  <a:pt x="86" y="240"/>
                </a:cubicBezTo>
                <a:cubicBezTo>
                  <a:pt x="87" y="240"/>
                  <a:pt x="87" y="240"/>
                  <a:pt x="87" y="240"/>
                </a:cubicBezTo>
                <a:cubicBezTo>
                  <a:pt x="87" y="242"/>
                  <a:pt x="87" y="242"/>
                  <a:pt x="87" y="242"/>
                </a:cubicBezTo>
                <a:cubicBezTo>
                  <a:pt x="88" y="242"/>
                  <a:pt x="88" y="242"/>
                  <a:pt x="88" y="242"/>
                </a:cubicBezTo>
                <a:cubicBezTo>
                  <a:pt x="89" y="240"/>
                  <a:pt x="89" y="240"/>
                  <a:pt x="89" y="240"/>
                </a:cubicBezTo>
                <a:cubicBezTo>
                  <a:pt x="89" y="240"/>
                  <a:pt x="89" y="240"/>
                  <a:pt x="89" y="240"/>
                </a:cubicBezTo>
                <a:cubicBezTo>
                  <a:pt x="90" y="238"/>
                  <a:pt x="90" y="238"/>
                  <a:pt x="90" y="238"/>
                </a:cubicBezTo>
                <a:cubicBezTo>
                  <a:pt x="90" y="237"/>
                  <a:pt x="90" y="237"/>
                  <a:pt x="90" y="237"/>
                </a:cubicBezTo>
                <a:cubicBezTo>
                  <a:pt x="91" y="236"/>
                  <a:pt x="91" y="236"/>
                  <a:pt x="91" y="236"/>
                </a:cubicBezTo>
                <a:cubicBezTo>
                  <a:pt x="92" y="237"/>
                  <a:pt x="92" y="237"/>
                  <a:pt x="92" y="237"/>
                </a:cubicBezTo>
                <a:cubicBezTo>
                  <a:pt x="92" y="238"/>
                  <a:pt x="92" y="238"/>
                  <a:pt x="92" y="238"/>
                </a:cubicBezTo>
                <a:cubicBezTo>
                  <a:pt x="93" y="239"/>
                  <a:pt x="93" y="239"/>
                  <a:pt x="93" y="239"/>
                </a:cubicBezTo>
                <a:cubicBezTo>
                  <a:pt x="95" y="237"/>
                  <a:pt x="95" y="237"/>
                  <a:pt x="95" y="237"/>
                </a:cubicBezTo>
                <a:cubicBezTo>
                  <a:pt x="96" y="236"/>
                  <a:pt x="96" y="236"/>
                  <a:pt x="96" y="236"/>
                </a:cubicBezTo>
                <a:cubicBezTo>
                  <a:pt x="98" y="236"/>
                  <a:pt x="98" y="236"/>
                  <a:pt x="98" y="236"/>
                </a:cubicBezTo>
                <a:cubicBezTo>
                  <a:pt x="99" y="234"/>
                  <a:pt x="99" y="234"/>
                  <a:pt x="99" y="234"/>
                </a:cubicBezTo>
                <a:cubicBezTo>
                  <a:pt x="99" y="234"/>
                  <a:pt x="99" y="234"/>
                  <a:pt x="99" y="234"/>
                </a:cubicBezTo>
                <a:cubicBezTo>
                  <a:pt x="100" y="235"/>
                  <a:pt x="100" y="235"/>
                  <a:pt x="100" y="235"/>
                </a:cubicBezTo>
                <a:cubicBezTo>
                  <a:pt x="102" y="234"/>
                  <a:pt x="102" y="234"/>
                  <a:pt x="102" y="234"/>
                </a:cubicBezTo>
                <a:cubicBezTo>
                  <a:pt x="104" y="232"/>
                  <a:pt x="104" y="232"/>
                  <a:pt x="104" y="232"/>
                </a:cubicBezTo>
                <a:cubicBezTo>
                  <a:pt x="104" y="230"/>
                  <a:pt x="104" y="230"/>
                  <a:pt x="104" y="230"/>
                </a:cubicBezTo>
                <a:cubicBezTo>
                  <a:pt x="104" y="230"/>
                  <a:pt x="104" y="230"/>
                  <a:pt x="104" y="230"/>
                </a:cubicBezTo>
                <a:cubicBezTo>
                  <a:pt x="102" y="230"/>
                  <a:pt x="102" y="230"/>
                  <a:pt x="102" y="230"/>
                </a:cubicBezTo>
                <a:cubicBezTo>
                  <a:pt x="102" y="230"/>
                  <a:pt x="102" y="230"/>
                  <a:pt x="102" y="230"/>
                </a:cubicBezTo>
                <a:cubicBezTo>
                  <a:pt x="105" y="228"/>
                  <a:pt x="105" y="228"/>
                  <a:pt x="105" y="228"/>
                </a:cubicBezTo>
                <a:cubicBezTo>
                  <a:pt x="106" y="227"/>
                  <a:pt x="106" y="227"/>
                  <a:pt x="106" y="227"/>
                </a:cubicBezTo>
                <a:cubicBezTo>
                  <a:pt x="108" y="226"/>
                  <a:pt x="108" y="226"/>
                  <a:pt x="108" y="226"/>
                </a:cubicBezTo>
                <a:cubicBezTo>
                  <a:pt x="109" y="226"/>
                  <a:pt x="109" y="226"/>
                  <a:pt x="109" y="226"/>
                </a:cubicBezTo>
                <a:cubicBezTo>
                  <a:pt x="109" y="226"/>
                  <a:pt x="109" y="226"/>
                  <a:pt x="109" y="226"/>
                </a:cubicBezTo>
                <a:cubicBezTo>
                  <a:pt x="111" y="224"/>
                  <a:pt x="111" y="224"/>
                  <a:pt x="111" y="224"/>
                </a:cubicBezTo>
                <a:cubicBezTo>
                  <a:pt x="113" y="223"/>
                  <a:pt x="113" y="223"/>
                  <a:pt x="113" y="223"/>
                </a:cubicBezTo>
                <a:cubicBezTo>
                  <a:pt x="114" y="222"/>
                  <a:pt x="114" y="222"/>
                  <a:pt x="114" y="222"/>
                </a:cubicBezTo>
                <a:cubicBezTo>
                  <a:pt x="115" y="222"/>
                  <a:pt x="115" y="222"/>
                  <a:pt x="115" y="222"/>
                </a:cubicBezTo>
                <a:cubicBezTo>
                  <a:pt x="116" y="221"/>
                  <a:pt x="116" y="221"/>
                  <a:pt x="116" y="221"/>
                </a:cubicBezTo>
                <a:cubicBezTo>
                  <a:pt x="117" y="220"/>
                  <a:pt x="117" y="220"/>
                  <a:pt x="117" y="220"/>
                </a:cubicBezTo>
                <a:cubicBezTo>
                  <a:pt x="118" y="222"/>
                  <a:pt x="118" y="222"/>
                  <a:pt x="118" y="222"/>
                </a:cubicBezTo>
                <a:cubicBezTo>
                  <a:pt x="118" y="222"/>
                  <a:pt x="118" y="222"/>
                  <a:pt x="118" y="222"/>
                </a:cubicBezTo>
                <a:cubicBezTo>
                  <a:pt x="119" y="221"/>
                  <a:pt x="119" y="221"/>
                  <a:pt x="119" y="221"/>
                </a:cubicBezTo>
                <a:cubicBezTo>
                  <a:pt x="121" y="221"/>
                  <a:pt x="121" y="221"/>
                  <a:pt x="121" y="221"/>
                </a:cubicBezTo>
                <a:cubicBezTo>
                  <a:pt x="121" y="220"/>
                  <a:pt x="121" y="220"/>
                  <a:pt x="121" y="220"/>
                </a:cubicBezTo>
                <a:cubicBezTo>
                  <a:pt x="121" y="219"/>
                  <a:pt x="121" y="219"/>
                  <a:pt x="121" y="219"/>
                </a:cubicBezTo>
                <a:cubicBezTo>
                  <a:pt x="123" y="218"/>
                  <a:pt x="123" y="218"/>
                  <a:pt x="123" y="218"/>
                </a:cubicBezTo>
                <a:cubicBezTo>
                  <a:pt x="124" y="217"/>
                  <a:pt x="124" y="217"/>
                  <a:pt x="124" y="217"/>
                </a:cubicBezTo>
                <a:cubicBezTo>
                  <a:pt x="124" y="218"/>
                  <a:pt x="124" y="218"/>
                  <a:pt x="124" y="218"/>
                </a:cubicBezTo>
                <a:cubicBezTo>
                  <a:pt x="127" y="218"/>
                  <a:pt x="127" y="218"/>
                  <a:pt x="127" y="218"/>
                </a:cubicBezTo>
                <a:cubicBezTo>
                  <a:pt x="128" y="216"/>
                  <a:pt x="128" y="216"/>
                  <a:pt x="128" y="216"/>
                </a:cubicBezTo>
                <a:cubicBezTo>
                  <a:pt x="129" y="216"/>
                  <a:pt x="129" y="216"/>
                  <a:pt x="129" y="216"/>
                </a:cubicBezTo>
                <a:cubicBezTo>
                  <a:pt x="129" y="217"/>
                  <a:pt x="129" y="217"/>
                  <a:pt x="129" y="217"/>
                </a:cubicBezTo>
                <a:cubicBezTo>
                  <a:pt x="129" y="217"/>
                  <a:pt x="129" y="217"/>
                  <a:pt x="129" y="217"/>
                </a:cubicBezTo>
                <a:cubicBezTo>
                  <a:pt x="131" y="216"/>
                  <a:pt x="131" y="216"/>
                  <a:pt x="131" y="216"/>
                </a:cubicBezTo>
                <a:cubicBezTo>
                  <a:pt x="131" y="217"/>
                  <a:pt x="131" y="217"/>
                  <a:pt x="131" y="217"/>
                </a:cubicBezTo>
                <a:cubicBezTo>
                  <a:pt x="132" y="217"/>
                  <a:pt x="132" y="217"/>
                  <a:pt x="132" y="217"/>
                </a:cubicBezTo>
                <a:cubicBezTo>
                  <a:pt x="133" y="214"/>
                  <a:pt x="133" y="214"/>
                  <a:pt x="133" y="214"/>
                </a:cubicBezTo>
                <a:cubicBezTo>
                  <a:pt x="132" y="214"/>
                  <a:pt x="132" y="214"/>
                  <a:pt x="132" y="214"/>
                </a:cubicBezTo>
                <a:cubicBezTo>
                  <a:pt x="131" y="214"/>
                  <a:pt x="131" y="214"/>
                  <a:pt x="131" y="214"/>
                </a:cubicBezTo>
                <a:cubicBezTo>
                  <a:pt x="132" y="213"/>
                  <a:pt x="132" y="213"/>
                  <a:pt x="132" y="213"/>
                </a:cubicBezTo>
                <a:cubicBezTo>
                  <a:pt x="134" y="211"/>
                  <a:pt x="134" y="211"/>
                  <a:pt x="134" y="211"/>
                </a:cubicBezTo>
                <a:cubicBezTo>
                  <a:pt x="135" y="211"/>
                  <a:pt x="135" y="211"/>
                  <a:pt x="135" y="211"/>
                </a:cubicBezTo>
                <a:cubicBezTo>
                  <a:pt x="136" y="212"/>
                  <a:pt x="136" y="212"/>
                  <a:pt x="136" y="212"/>
                </a:cubicBezTo>
                <a:cubicBezTo>
                  <a:pt x="136" y="211"/>
                  <a:pt x="136" y="211"/>
                  <a:pt x="136" y="211"/>
                </a:cubicBezTo>
                <a:cubicBezTo>
                  <a:pt x="135" y="210"/>
                  <a:pt x="135" y="210"/>
                  <a:pt x="135" y="210"/>
                </a:cubicBezTo>
                <a:cubicBezTo>
                  <a:pt x="134" y="210"/>
                  <a:pt x="134" y="210"/>
                  <a:pt x="134" y="210"/>
                </a:cubicBezTo>
                <a:cubicBezTo>
                  <a:pt x="135" y="209"/>
                  <a:pt x="135" y="209"/>
                  <a:pt x="135" y="209"/>
                </a:cubicBezTo>
                <a:cubicBezTo>
                  <a:pt x="137" y="210"/>
                  <a:pt x="137" y="210"/>
                  <a:pt x="137" y="210"/>
                </a:cubicBezTo>
                <a:cubicBezTo>
                  <a:pt x="139" y="208"/>
                  <a:pt x="139" y="208"/>
                  <a:pt x="139" y="208"/>
                </a:cubicBezTo>
                <a:cubicBezTo>
                  <a:pt x="141" y="208"/>
                  <a:pt x="141" y="208"/>
                  <a:pt x="141" y="208"/>
                </a:cubicBezTo>
                <a:cubicBezTo>
                  <a:pt x="143" y="206"/>
                  <a:pt x="143" y="206"/>
                  <a:pt x="143" y="206"/>
                </a:cubicBezTo>
                <a:cubicBezTo>
                  <a:pt x="145" y="206"/>
                  <a:pt x="145" y="206"/>
                  <a:pt x="145" y="206"/>
                </a:cubicBezTo>
                <a:cubicBezTo>
                  <a:pt x="147" y="203"/>
                  <a:pt x="147" y="203"/>
                  <a:pt x="147" y="203"/>
                </a:cubicBezTo>
                <a:cubicBezTo>
                  <a:pt x="147" y="200"/>
                  <a:pt x="147" y="200"/>
                  <a:pt x="147" y="200"/>
                </a:cubicBezTo>
                <a:cubicBezTo>
                  <a:pt x="146" y="200"/>
                  <a:pt x="146" y="200"/>
                  <a:pt x="146" y="200"/>
                </a:cubicBezTo>
                <a:cubicBezTo>
                  <a:pt x="146" y="200"/>
                  <a:pt x="146" y="200"/>
                  <a:pt x="146" y="200"/>
                </a:cubicBezTo>
                <a:cubicBezTo>
                  <a:pt x="145" y="197"/>
                  <a:pt x="145" y="197"/>
                  <a:pt x="145" y="197"/>
                </a:cubicBezTo>
                <a:cubicBezTo>
                  <a:pt x="144" y="197"/>
                  <a:pt x="144" y="197"/>
                  <a:pt x="144" y="197"/>
                </a:cubicBezTo>
                <a:cubicBezTo>
                  <a:pt x="141" y="197"/>
                  <a:pt x="141" y="197"/>
                  <a:pt x="141" y="197"/>
                </a:cubicBezTo>
                <a:cubicBezTo>
                  <a:pt x="142" y="195"/>
                  <a:pt x="142" y="195"/>
                  <a:pt x="142" y="195"/>
                </a:cubicBezTo>
                <a:cubicBezTo>
                  <a:pt x="142" y="193"/>
                  <a:pt x="142" y="193"/>
                  <a:pt x="142" y="193"/>
                </a:cubicBezTo>
                <a:cubicBezTo>
                  <a:pt x="144" y="192"/>
                  <a:pt x="144" y="192"/>
                  <a:pt x="144" y="192"/>
                </a:cubicBezTo>
                <a:cubicBezTo>
                  <a:pt x="145" y="191"/>
                  <a:pt x="145" y="191"/>
                  <a:pt x="145" y="191"/>
                </a:cubicBezTo>
                <a:cubicBezTo>
                  <a:pt x="146" y="191"/>
                  <a:pt x="146" y="191"/>
                  <a:pt x="146" y="191"/>
                </a:cubicBezTo>
                <a:cubicBezTo>
                  <a:pt x="147" y="189"/>
                  <a:pt x="147" y="189"/>
                  <a:pt x="147" y="189"/>
                </a:cubicBezTo>
                <a:cubicBezTo>
                  <a:pt x="146" y="189"/>
                  <a:pt x="146" y="189"/>
                  <a:pt x="146" y="189"/>
                </a:cubicBezTo>
                <a:cubicBezTo>
                  <a:pt x="147" y="188"/>
                  <a:pt x="147" y="188"/>
                  <a:pt x="147" y="188"/>
                </a:cubicBezTo>
                <a:cubicBezTo>
                  <a:pt x="149" y="189"/>
                  <a:pt x="149" y="189"/>
                  <a:pt x="149" y="189"/>
                </a:cubicBezTo>
                <a:cubicBezTo>
                  <a:pt x="152" y="187"/>
                  <a:pt x="152" y="187"/>
                  <a:pt x="152" y="187"/>
                </a:cubicBezTo>
                <a:cubicBezTo>
                  <a:pt x="154" y="189"/>
                  <a:pt x="154" y="189"/>
                  <a:pt x="154" y="189"/>
                </a:cubicBezTo>
                <a:cubicBezTo>
                  <a:pt x="156" y="187"/>
                  <a:pt x="156" y="187"/>
                  <a:pt x="156" y="187"/>
                </a:cubicBezTo>
                <a:cubicBezTo>
                  <a:pt x="156" y="189"/>
                  <a:pt x="156" y="189"/>
                  <a:pt x="156" y="189"/>
                </a:cubicBezTo>
                <a:cubicBezTo>
                  <a:pt x="157" y="190"/>
                  <a:pt x="157" y="190"/>
                  <a:pt x="157" y="190"/>
                </a:cubicBezTo>
                <a:cubicBezTo>
                  <a:pt x="158" y="190"/>
                  <a:pt x="158" y="190"/>
                  <a:pt x="158" y="190"/>
                </a:cubicBezTo>
                <a:cubicBezTo>
                  <a:pt x="160" y="187"/>
                  <a:pt x="160" y="187"/>
                  <a:pt x="160" y="187"/>
                </a:cubicBezTo>
                <a:cubicBezTo>
                  <a:pt x="159" y="186"/>
                  <a:pt x="159" y="186"/>
                  <a:pt x="159" y="186"/>
                </a:cubicBezTo>
                <a:cubicBezTo>
                  <a:pt x="158" y="186"/>
                  <a:pt x="158" y="186"/>
                  <a:pt x="158" y="186"/>
                </a:cubicBezTo>
                <a:cubicBezTo>
                  <a:pt x="158" y="185"/>
                  <a:pt x="158" y="185"/>
                  <a:pt x="158" y="185"/>
                </a:cubicBezTo>
                <a:cubicBezTo>
                  <a:pt x="159" y="185"/>
                  <a:pt x="159" y="185"/>
                  <a:pt x="159" y="185"/>
                </a:cubicBezTo>
                <a:cubicBezTo>
                  <a:pt x="161" y="185"/>
                  <a:pt x="161" y="185"/>
                  <a:pt x="161" y="185"/>
                </a:cubicBezTo>
                <a:cubicBezTo>
                  <a:pt x="164" y="184"/>
                  <a:pt x="164" y="184"/>
                  <a:pt x="164" y="184"/>
                </a:cubicBezTo>
                <a:cubicBezTo>
                  <a:pt x="165" y="182"/>
                  <a:pt x="165" y="182"/>
                  <a:pt x="165" y="182"/>
                </a:cubicBezTo>
                <a:cubicBezTo>
                  <a:pt x="164" y="179"/>
                  <a:pt x="164" y="179"/>
                  <a:pt x="164" y="179"/>
                </a:cubicBezTo>
                <a:cubicBezTo>
                  <a:pt x="161" y="177"/>
                  <a:pt x="161" y="177"/>
                  <a:pt x="161" y="177"/>
                </a:cubicBezTo>
                <a:cubicBezTo>
                  <a:pt x="160" y="178"/>
                  <a:pt x="160" y="178"/>
                  <a:pt x="160" y="178"/>
                </a:cubicBezTo>
                <a:cubicBezTo>
                  <a:pt x="159" y="178"/>
                  <a:pt x="159" y="178"/>
                  <a:pt x="159" y="178"/>
                </a:cubicBezTo>
                <a:cubicBezTo>
                  <a:pt x="159" y="178"/>
                  <a:pt x="159" y="178"/>
                  <a:pt x="159" y="178"/>
                </a:cubicBezTo>
                <a:cubicBezTo>
                  <a:pt x="160" y="177"/>
                  <a:pt x="160" y="177"/>
                  <a:pt x="160" y="177"/>
                </a:cubicBezTo>
                <a:cubicBezTo>
                  <a:pt x="163" y="177"/>
                  <a:pt x="163" y="177"/>
                  <a:pt x="163" y="177"/>
                </a:cubicBezTo>
                <a:cubicBezTo>
                  <a:pt x="164" y="178"/>
                  <a:pt x="164" y="178"/>
                  <a:pt x="164" y="178"/>
                </a:cubicBezTo>
                <a:cubicBezTo>
                  <a:pt x="167" y="178"/>
                  <a:pt x="167" y="178"/>
                  <a:pt x="167" y="178"/>
                </a:cubicBezTo>
                <a:cubicBezTo>
                  <a:pt x="169" y="176"/>
                  <a:pt x="169" y="176"/>
                  <a:pt x="169" y="176"/>
                </a:cubicBezTo>
                <a:cubicBezTo>
                  <a:pt x="169" y="175"/>
                  <a:pt x="169" y="175"/>
                  <a:pt x="169" y="175"/>
                </a:cubicBezTo>
                <a:cubicBezTo>
                  <a:pt x="174" y="172"/>
                  <a:pt x="174" y="172"/>
                  <a:pt x="174" y="172"/>
                </a:cubicBezTo>
                <a:cubicBezTo>
                  <a:pt x="176" y="170"/>
                  <a:pt x="176" y="170"/>
                  <a:pt x="176" y="170"/>
                </a:cubicBezTo>
                <a:cubicBezTo>
                  <a:pt x="178" y="170"/>
                  <a:pt x="178" y="170"/>
                  <a:pt x="178" y="170"/>
                </a:cubicBezTo>
                <a:cubicBezTo>
                  <a:pt x="179" y="169"/>
                  <a:pt x="179" y="169"/>
                  <a:pt x="179" y="169"/>
                </a:cubicBezTo>
                <a:cubicBezTo>
                  <a:pt x="179" y="168"/>
                  <a:pt x="179" y="168"/>
                  <a:pt x="179" y="168"/>
                </a:cubicBezTo>
                <a:cubicBezTo>
                  <a:pt x="183" y="165"/>
                  <a:pt x="183" y="165"/>
                  <a:pt x="183" y="165"/>
                </a:cubicBezTo>
                <a:cubicBezTo>
                  <a:pt x="187" y="164"/>
                  <a:pt x="187" y="164"/>
                  <a:pt x="187" y="164"/>
                </a:cubicBezTo>
                <a:cubicBezTo>
                  <a:pt x="191" y="161"/>
                  <a:pt x="191" y="161"/>
                  <a:pt x="191" y="161"/>
                </a:cubicBezTo>
                <a:cubicBezTo>
                  <a:pt x="194" y="160"/>
                  <a:pt x="194" y="160"/>
                  <a:pt x="194" y="160"/>
                </a:cubicBezTo>
                <a:cubicBezTo>
                  <a:pt x="198" y="156"/>
                  <a:pt x="198" y="156"/>
                  <a:pt x="198" y="156"/>
                </a:cubicBezTo>
                <a:cubicBezTo>
                  <a:pt x="196" y="159"/>
                  <a:pt x="196" y="159"/>
                  <a:pt x="196" y="159"/>
                </a:cubicBezTo>
                <a:cubicBezTo>
                  <a:pt x="197" y="161"/>
                  <a:pt x="197" y="161"/>
                  <a:pt x="197" y="161"/>
                </a:cubicBezTo>
                <a:cubicBezTo>
                  <a:pt x="198" y="162"/>
                  <a:pt x="198" y="162"/>
                  <a:pt x="198" y="162"/>
                </a:cubicBezTo>
                <a:cubicBezTo>
                  <a:pt x="199" y="162"/>
                  <a:pt x="199" y="162"/>
                  <a:pt x="199" y="162"/>
                </a:cubicBezTo>
                <a:cubicBezTo>
                  <a:pt x="200" y="163"/>
                  <a:pt x="200" y="163"/>
                  <a:pt x="200" y="163"/>
                </a:cubicBezTo>
                <a:cubicBezTo>
                  <a:pt x="202" y="160"/>
                  <a:pt x="202" y="160"/>
                  <a:pt x="202" y="160"/>
                </a:cubicBezTo>
                <a:cubicBezTo>
                  <a:pt x="204" y="159"/>
                  <a:pt x="204" y="159"/>
                  <a:pt x="204" y="159"/>
                </a:cubicBezTo>
                <a:cubicBezTo>
                  <a:pt x="208" y="158"/>
                  <a:pt x="208" y="158"/>
                  <a:pt x="208" y="158"/>
                </a:cubicBezTo>
                <a:cubicBezTo>
                  <a:pt x="210" y="156"/>
                  <a:pt x="210" y="156"/>
                  <a:pt x="210" y="156"/>
                </a:cubicBezTo>
                <a:cubicBezTo>
                  <a:pt x="209" y="159"/>
                  <a:pt x="209" y="159"/>
                  <a:pt x="209" y="159"/>
                </a:cubicBezTo>
                <a:cubicBezTo>
                  <a:pt x="206" y="160"/>
                  <a:pt x="206" y="160"/>
                  <a:pt x="206" y="160"/>
                </a:cubicBezTo>
                <a:cubicBezTo>
                  <a:pt x="203" y="161"/>
                  <a:pt x="203" y="161"/>
                  <a:pt x="203" y="161"/>
                </a:cubicBezTo>
                <a:cubicBezTo>
                  <a:pt x="199" y="165"/>
                  <a:pt x="199" y="165"/>
                  <a:pt x="199" y="165"/>
                </a:cubicBezTo>
                <a:cubicBezTo>
                  <a:pt x="199" y="167"/>
                  <a:pt x="199" y="167"/>
                  <a:pt x="199" y="167"/>
                </a:cubicBezTo>
                <a:cubicBezTo>
                  <a:pt x="201" y="170"/>
                  <a:pt x="201" y="170"/>
                  <a:pt x="201" y="170"/>
                </a:cubicBezTo>
                <a:cubicBezTo>
                  <a:pt x="201" y="172"/>
                  <a:pt x="201" y="172"/>
                  <a:pt x="201" y="172"/>
                </a:cubicBezTo>
                <a:cubicBezTo>
                  <a:pt x="199" y="171"/>
                  <a:pt x="199" y="171"/>
                  <a:pt x="199" y="171"/>
                </a:cubicBezTo>
                <a:cubicBezTo>
                  <a:pt x="198" y="171"/>
                  <a:pt x="198" y="171"/>
                  <a:pt x="198" y="171"/>
                </a:cubicBezTo>
                <a:cubicBezTo>
                  <a:pt x="197" y="171"/>
                  <a:pt x="197" y="171"/>
                  <a:pt x="197" y="171"/>
                </a:cubicBezTo>
                <a:cubicBezTo>
                  <a:pt x="195" y="171"/>
                  <a:pt x="195" y="171"/>
                  <a:pt x="195" y="171"/>
                </a:cubicBezTo>
                <a:cubicBezTo>
                  <a:pt x="193" y="170"/>
                  <a:pt x="193" y="170"/>
                  <a:pt x="193" y="170"/>
                </a:cubicBezTo>
                <a:cubicBezTo>
                  <a:pt x="193" y="167"/>
                  <a:pt x="193" y="167"/>
                  <a:pt x="193" y="167"/>
                </a:cubicBezTo>
                <a:cubicBezTo>
                  <a:pt x="189" y="169"/>
                  <a:pt x="189" y="169"/>
                  <a:pt x="189" y="169"/>
                </a:cubicBezTo>
                <a:cubicBezTo>
                  <a:pt x="188" y="169"/>
                  <a:pt x="188" y="169"/>
                  <a:pt x="188" y="169"/>
                </a:cubicBezTo>
                <a:cubicBezTo>
                  <a:pt x="185" y="171"/>
                  <a:pt x="185" y="171"/>
                  <a:pt x="185" y="171"/>
                </a:cubicBezTo>
                <a:cubicBezTo>
                  <a:pt x="182" y="171"/>
                  <a:pt x="182" y="171"/>
                  <a:pt x="182" y="171"/>
                </a:cubicBezTo>
                <a:cubicBezTo>
                  <a:pt x="180" y="173"/>
                  <a:pt x="180" y="173"/>
                  <a:pt x="180" y="173"/>
                </a:cubicBezTo>
                <a:cubicBezTo>
                  <a:pt x="180" y="175"/>
                  <a:pt x="180" y="175"/>
                  <a:pt x="180" y="175"/>
                </a:cubicBezTo>
                <a:cubicBezTo>
                  <a:pt x="180" y="176"/>
                  <a:pt x="180" y="176"/>
                  <a:pt x="180" y="176"/>
                </a:cubicBezTo>
                <a:cubicBezTo>
                  <a:pt x="179" y="179"/>
                  <a:pt x="179" y="179"/>
                  <a:pt x="179" y="179"/>
                </a:cubicBezTo>
                <a:cubicBezTo>
                  <a:pt x="177" y="180"/>
                  <a:pt x="177" y="180"/>
                  <a:pt x="177" y="180"/>
                </a:cubicBezTo>
                <a:cubicBezTo>
                  <a:pt x="176" y="183"/>
                  <a:pt x="176" y="183"/>
                  <a:pt x="176" y="183"/>
                </a:cubicBezTo>
                <a:cubicBezTo>
                  <a:pt x="170" y="188"/>
                  <a:pt x="170" y="188"/>
                  <a:pt x="170" y="188"/>
                </a:cubicBezTo>
                <a:cubicBezTo>
                  <a:pt x="168" y="190"/>
                  <a:pt x="168" y="190"/>
                  <a:pt x="168" y="190"/>
                </a:cubicBezTo>
                <a:cubicBezTo>
                  <a:pt x="168" y="191"/>
                  <a:pt x="168" y="191"/>
                  <a:pt x="168" y="191"/>
                </a:cubicBezTo>
                <a:cubicBezTo>
                  <a:pt x="170" y="194"/>
                  <a:pt x="170" y="194"/>
                  <a:pt x="170" y="194"/>
                </a:cubicBezTo>
                <a:cubicBezTo>
                  <a:pt x="171" y="193"/>
                  <a:pt x="171" y="193"/>
                  <a:pt x="171" y="193"/>
                </a:cubicBezTo>
                <a:cubicBezTo>
                  <a:pt x="173" y="193"/>
                  <a:pt x="173" y="193"/>
                  <a:pt x="173" y="193"/>
                </a:cubicBezTo>
                <a:cubicBezTo>
                  <a:pt x="174" y="191"/>
                  <a:pt x="174" y="191"/>
                  <a:pt x="174" y="191"/>
                </a:cubicBezTo>
                <a:cubicBezTo>
                  <a:pt x="176" y="192"/>
                  <a:pt x="176" y="192"/>
                  <a:pt x="176" y="192"/>
                </a:cubicBezTo>
                <a:cubicBezTo>
                  <a:pt x="176" y="193"/>
                  <a:pt x="176" y="193"/>
                  <a:pt x="176" y="193"/>
                </a:cubicBezTo>
                <a:cubicBezTo>
                  <a:pt x="172" y="196"/>
                  <a:pt x="172" y="196"/>
                  <a:pt x="172" y="196"/>
                </a:cubicBezTo>
                <a:cubicBezTo>
                  <a:pt x="171" y="196"/>
                  <a:pt x="171" y="196"/>
                  <a:pt x="171" y="196"/>
                </a:cubicBezTo>
                <a:cubicBezTo>
                  <a:pt x="170" y="197"/>
                  <a:pt x="170" y="197"/>
                  <a:pt x="170" y="197"/>
                </a:cubicBezTo>
                <a:cubicBezTo>
                  <a:pt x="168" y="197"/>
                  <a:pt x="168" y="197"/>
                  <a:pt x="168" y="197"/>
                </a:cubicBezTo>
                <a:cubicBezTo>
                  <a:pt x="166" y="197"/>
                  <a:pt x="166" y="197"/>
                  <a:pt x="166" y="197"/>
                </a:cubicBezTo>
                <a:cubicBezTo>
                  <a:pt x="165" y="197"/>
                  <a:pt x="165" y="197"/>
                  <a:pt x="165" y="197"/>
                </a:cubicBezTo>
                <a:cubicBezTo>
                  <a:pt x="165" y="199"/>
                  <a:pt x="165" y="199"/>
                  <a:pt x="165" y="199"/>
                </a:cubicBezTo>
                <a:cubicBezTo>
                  <a:pt x="164" y="199"/>
                  <a:pt x="164" y="199"/>
                  <a:pt x="164" y="199"/>
                </a:cubicBezTo>
                <a:cubicBezTo>
                  <a:pt x="162" y="199"/>
                  <a:pt x="162" y="199"/>
                  <a:pt x="162" y="199"/>
                </a:cubicBezTo>
                <a:cubicBezTo>
                  <a:pt x="162" y="201"/>
                  <a:pt x="162" y="201"/>
                  <a:pt x="162" y="201"/>
                </a:cubicBezTo>
                <a:cubicBezTo>
                  <a:pt x="165" y="205"/>
                  <a:pt x="165" y="205"/>
                  <a:pt x="165" y="205"/>
                </a:cubicBezTo>
                <a:cubicBezTo>
                  <a:pt x="166" y="204"/>
                  <a:pt x="166" y="204"/>
                  <a:pt x="166" y="204"/>
                </a:cubicBezTo>
                <a:cubicBezTo>
                  <a:pt x="167" y="203"/>
                  <a:pt x="167" y="203"/>
                  <a:pt x="167" y="203"/>
                </a:cubicBezTo>
                <a:cubicBezTo>
                  <a:pt x="168" y="204"/>
                  <a:pt x="168" y="204"/>
                  <a:pt x="168" y="204"/>
                </a:cubicBezTo>
                <a:cubicBezTo>
                  <a:pt x="168" y="202"/>
                  <a:pt x="168" y="202"/>
                  <a:pt x="168" y="202"/>
                </a:cubicBezTo>
                <a:cubicBezTo>
                  <a:pt x="170" y="202"/>
                  <a:pt x="170" y="202"/>
                  <a:pt x="170" y="202"/>
                </a:cubicBezTo>
                <a:cubicBezTo>
                  <a:pt x="170" y="203"/>
                  <a:pt x="170" y="203"/>
                  <a:pt x="170" y="203"/>
                </a:cubicBezTo>
                <a:cubicBezTo>
                  <a:pt x="171" y="203"/>
                  <a:pt x="171" y="203"/>
                  <a:pt x="171" y="203"/>
                </a:cubicBezTo>
                <a:cubicBezTo>
                  <a:pt x="171" y="201"/>
                  <a:pt x="171" y="201"/>
                  <a:pt x="171" y="201"/>
                </a:cubicBezTo>
                <a:cubicBezTo>
                  <a:pt x="173" y="201"/>
                  <a:pt x="173" y="201"/>
                  <a:pt x="173" y="201"/>
                </a:cubicBezTo>
                <a:cubicBezTo>
                  <a:pt x="175" y="199"/>
                  <a:pt x="175" y="199"/>
                  <a:pt x="175" y="199"/>
                </a:cubicBezTo>
                <a:cubicBezTo>
                  <a:pt x="175" y="197"/>
                  <a:pt x="175" y="197"/>
                  <a:pt x="175" y="197"/>
                </a:cubicBezTo>
                <a:cubicBezTo>
                  <a:pt x="177" y="196"/>
                  <a:pt x="177" y="196"/>
                  <a:pt x="177" y="196"/>
                </a:cubicBezTo>
                <a:cubicBezTo>
                  <a:pt x="177" y="197"/>
                  <a:pt x="177" y="197"/>
                  <a:pt x="177" y="197"/>
                </a:cubicBezTo>
                <a:cubicBezTo>
                  <a:pt x="176" y="198"/>
                  <a:pt x="176" y="198"/>
                  <a:pt x="176" y="198"/>
                </a:cubicBezTo>
                <a:cubicBezTo>
                  <a:pt x="177" y="199"/>
                  <a:pt x="177" y="199"/>
                  <a:pt x="177" y="199"/>
                </a:cubicBezTo>
                <a:cubicBezTo>
                  <a:pt x="179" y="199"/>
                  <a:pt x="179" y="199"/>
                  <a:pt x="179" y="199"/>
                </a:cubicBezTo>
                <a:cubicBezTo>
                  <a:pt x="182" y="196"/>
                  <a:pt x="182" y="196"/>
                  <a:pt x="182" y="196"/>
                </a:cubicBezTo>
                <a:cubicBezTo>
                  <a:pt x="184" y="196"/>
                  <a:pt x="184" y="196"/>
                  <a:pt x="184" y="196"/>
                </a:cubicBezTo>
                <a:cubicBezTo>
                  <a:pt x="185" y="197"/>
                  <a:pt x="185" y="197"/>
                  <a:pt x="185" y="197"/>
                </a:cubicBezTo>
                <a:cubicBezTo>
                  <a:pt x="186" y="197"/>
                  <a:pt x="186" y="197"/>
                  <a:pt x="186" y="197"/>
                </a:cubicBezTo>
                <a:cubicBezTo>
                  <a:pt x="187" y="193"/>
                  <a:pt x="187" y="193"/>
                  <a:pt x="187" y="193"/>
                </a:cubicBezTo>
                <a:cubicBezTo>
                  <a:pt x="189" y="191"/>
                  <a:pt x="189" y="191"/>
                  <a:pt x="189" y="191"/>
                </a:cubicBezTo>
                <a:cubicBezTo>
                  <a:pt x="190" y="192"/>
                  <a:pt x="190" y="192"/>
                  <a:pt x="190" y="192"/>
                </a:cubicBezTo>
                <a:cubicBezTo>
                  <a:pt x="188" y="194"/>
                  <a:pt x="188" y="194"/>
                  <a:pt x="188" y="194"/>
                </a:cubicBezTo>
                <a:cubicBezTo>
                  <a:pt x="188" y="196"/>
                  <a:pt x="188" y="196"/>
                  <a:pt x="188" y="196"/>
                </a:cubicBezTo>
                <a:cubicBezTo>
                  <a:pt x="189" y="195"/>
                  <a:pt x="189" y="195"/>
                  <a:pt x="189" y="195"/>
                </a:cubicBezTo>
                <a:cubicBezTo>
                  <a:pt x="191" y="192"/>
                  <a:pt x="191" y="192"/>
                  <a:pt x="191" y="192"/>
                </a:cubicBezTo>
                <a:cubicBezTo>
                  <a:pt x="193" y="189"/>
                  <a:pt x="193" y="189"/>
                  <a:pt x="193" y="189"/>
                </a:cubicBezTo>
                <a:cubicBezTo>
                  <a:pt x="194" y="188"/>
                  <a:pt x="194" y="188"/>
                  <a:pt x="194" y="188"/>
                </a:cubicBezTo>
                <a:cubicBezTo>
                  <a:pt x="194" y="189"/>
                  <a:pt x="194" y="189"/>
                  <a:pt x="194" y="189"/>
                </a:cubicBezTo>
                <a:cubicBezTo>
                  <a:pt x="193" y="192"/>
                  <a:pt x="193" y="192"/>
                  <a:pt x="193" y="192"/>
                </a:cubicBezTo>
                <a:cubicBezTo>
                  <a:pt x="193" y="193"/>
                  <a:pt x="193" y="193"/>
                  <a:pt x="193" y="193"/>
                </a:cubicBezTo>
                <a:cubicBezTo>
                  <a:pt x="195" y="190"/>
                  <a:pt x="195" y="190"/>
                  <a:pt x="195" y="190"/>
                </a:cubicBezTo>
                <a:cubicBezTo>
                  <a:pt x="196" y="191"/>
                  <a:pt x="196" y="191"/>
                  <a:pt x="196" y="191"/>
                </a:cubicBezTo>
                <a:cubicBezTo>
                  <a:pt x="196" y="193"/>
                  <a:pt x="196" y="193"/>
                  <a:pt x="196" y="193"/>
                </a:cubicBezTo>
                <a:cubicBezTo>
                  <a:pt x="198" y="193"/>
                  <a:pt x="198" y="193"/>
                  <a:pt x="198" y="193"/>
                </a:cubicBezTo>
                <a:cubicBezTo>
                  <a:pt x="199" y="194"/>
                  <a:pt x="199" y="194"/>
                  <a:pt x="199" y="194"/>
                </a:cubicBezTo>
                <a:cubicBezTo>
                  <a:pt x="201" y="192"/>
                  <a:pt x="201" y="192"/>
                  <a:pt x="201" y="192"/>
                </a:cubicBezTo>
                <a:cubicBezTo>
                  <a:pt x="201" y="190"/>
                  <a:pt x="201" y="190"/>
                  <a:pt x="201" y="190"/>
                </a:cubicBezTo>
                <a:cubicBezTo>
                  <a:pt x="204" y="190"/>
                  <a:pt x="204" y="190"/>
                  <a:pt x="204" y="190"/>
                </a:cubicBezTo>
                <a:cubicBezTo>
                  <a:pt x="206" y="189"/>
                  <a:pt x="206" y="189"/>
                  <a:pt x="206" y="189"/>
                </a:cubicBezTo>
                <a:cubicBezTo>
                  <a:pt x="205" y="188"/>
                  <a:pt x="205" y="188"/>
                  <a:pt x="205" y="188"/>
                </a:cubicBezTo>
                <a:cubicBezTo>
                  <a:pt x="205" y="186"/>
                  <a:pt x="205" y="186"/>
                  <a:pt x="205" y="186"/>
                </a:cubicBezTo>
                <a:cubicBezTo>
                  <a:pt x="209" y="185"/>
                  <a:pt x="209" y="185"/>
                  <a:pt x="209" y="185"/>
                </a:cubicBezTo>
                <a:cubicBezTo>
                  <a:pt x="210" y="183"/>
                  <a:pt x="210" y="183"/>
                  <a:pt x="210" y="183"/>
                </a:cubicBezTo>
                <a:cubicBezTo>
                  <a:pt x="210" y="181"/>
                  <a:pt x="210" y="181"/>
                  <a:pt x="210" y="181"/>
                </a:cubicBezTo>
                <a:cubicBezTo>
                  <a:pt x="208" y="182"/>
                  <a:pt x="208" y="182"/>
                  <a:pt x="208" y="182"/>
                </a:cubicBezTo>
                <a:cubicBezTo>
                  <a:pt x="206" y="181"/>
                  <a:pt x="206" y="181"/>
                  <a:pt x="206" y="181"/>
                </a:cubicBezTo>
                <a:cubicBezTo>
                  <a:pt x="204" y="180"/>
                  <a:pt x="204" y="180"/>
                  <a:pt x="204" y="180"/>
                </a:cubicBezTo>
                <a:cubicBezTo>
                  <a:pt x="205" y="179"/>
                  <a:pt x="205" y="179"/>
                  <a:pt x="205" y="179"/>
                </a:cubicBezTo>
                <a:cubicBezTo>
                  <a:pt x="207" y="179"/>
                  <a:pt x="207" y="179"/>
                  <a:pt x="207" y="179"/>
                </a:cubicBezTo>
                <a:cubicBezTo>
                  <a:pt x="208" y="180"/>
                  <a:pt x="208" y="180"/>
                  <a:pt x="208" y="180"/>
                </a:cubicBezTo>
                <a:cubicBezTo>
                  <a:pt x="209" y="179"/>
                  <a:pt x="209" y="179"/>
                  <a:pt x="209" y="179"/>
                </a:cubicBezTo>
                <a:cubicBezTo>
                  <a:pt x="209" y="177"/>
                  <a:pt x="209" y="177"/>
                  <a:pt x="209" y="177"/>
                </a:cubicBezTo>
                <a:cubicBezTo>
                  <a:pt x="207" y="178"/>
                  <a:pt x="207" y="178"/>
                  <a:pt x="207" y="178"/>
                </a:cubicBezTo>
                <a:cubicBezTo>
                  <a:pt x="205" y="176"/>
                  <a:pt x="205" y="176"/>
                  <a:pt x="205" y="176"/>
                </a:cubicBezTo>
                <a:cubicBezTo>
                  <a:pt x="205" y="174"/>
                  <a:pt x="205" y="174"/>
                  <a:pt x="205" y="174"/>
                </a:cubicBezTo>
                <a:cubicBezTo>
                  <a:pt x="208" y="174"/>
                  <a:pt x="208" y="174"/>
                  <a:pt x="208" y="174"/>
                </a:cubicBezTo>
                <a:cubicBezTo>
                  <a:pt x="209" y="173"/>
                  <a:pt x="209" y="173"/>
                  <a:pt x="209" y="173"/>
                </a:cubicBezTo>
                <a:cubicBezTo>
                  <a:pt x="210" y="174"/>
                  <a:pt x="210" y="174"/>
                  <a:pt x="210" y="174"/>
                </a:cubicBezTo>
                <a:cubicBezTo>
                  <a:pt x="210" y="173"/>
                  <a:pt x="210" y="173"/>
                  <a:pt x="210" y="173"/>
                </a:cubicBezTo>
                <a:cubicBezTo>
                  <a:pt x="210" y="171"/>
                  <a:pt x="210" y="171"/>
                  <a:pt x="210" y="171"/>
                </a:cubicBezTo>
                <a:cubicBezTo>
                  <a:pt x="213" y="169"/>
                  <a:pt x="213" y="169"/>
                  <a:pt x="213" y="169"/>
                </a:cubicBezTo>
                <a:cubicBezTo>
                  <a:pt x="215" y="171"/>
                  <a:pt x="215" y="171"/>
                  <a:pt x="215" y="171"/>
                </a:cubicBezTo>
                <a:cubicBezTo>
                  <a:pt x="216" y="170"/>
                  <a:pt x="216" y="170"/>
                  <a:pt x="216" y="170"/>
                </a:cubicBezTo>
                <a:cubicBezTo>
                  <a:pt x="219" y="170"/>
                  <a:pt x="219" y="170"/>
                  <a:pt x="219" y="170"/>
                </a:cubicBezTo>
                <a:cubicBezTo>
                  <a:pt x="215" y="173"/>
                  <a:pt x="215" y="173"/>
                  <a:pt x="215" y="173"/>
                </a:cubicBezTo>
                <a:cubicBezTo>
                  <a:pt x="215" y="175"/>
                  <a:pt x="215" y="175"/>
                  <a:pt x="215" y="175"/>
                </a:cubicBezTo>
                <a:cubicBezTo>
                  <a:pt x="216" y="178"/>
                  <a:pt x="216" y="178"/>
                  <a:pt x="216" y="178"/>
                </a:cubicBezTo>
                <a:cubicBezTo>
                  <a:pt x="217" y="178"/>
                  <a:pt x="217" y="178"/>
                  <a:pt x="217" y="178"/>
                </a:cubicBezTo>
                <a:cubicBezTo>
                  <a:pt x="218" y="174"/>
                  <a:pt x="218" y="174"/>
                  <a:pt x="218" y="174"/>
                </a:cubicBezTo>
                <a:cubicBezTo>
                  <a:pt x="219" y="173"/>
                  <a:pt x="219" y="173"/>
                  <a:pt x="219" y="173"/>
                </a:cubicBezTo>
                <a:cubicBezTo>
                  <a:pt x="220" y="173"/>
                  <a:pt x="220" y="173"/>
                  <a:pt x="220" y="173"/>
                </a:cubicBezTo>
                <a:cubicBezTo>
                  <a:pt x="220" y="174"/>
                  <a:pt x="220" y="174"/>
                  <a:pt x="220" y="174"/>
                </a:cubicBezTo>
                <a:cubicBezTo>
                  <a:pt x="219" y="176"/>
                  <a:pt x="219" y="176"/>
                  <a:pt x="219" y="176"/>
                </a:cubicBezTo>
                <a:cubicBezTo>
                  <a:pt x="219" y="177"/>
                  <a:pt x="219" y="177"/>
                  <a:pt x="219" y="177"/>
                </a:cubicBezTo>
                <a:cubicBezTo>
                  <a:pt x="221" y="175"/>
                  <a:pt x="221" y="175"/>
                  <a:pt x="221" y="175"/>
                </a:cubicBezTo>
                <a:cubicBezTo>
                  <a:pt x="222" y="174"/>
                  <a:pt x="222" y="174"/>
                  <a:pt x="222" y="174"/>
                </a:cubicBezTo>
                <a:cubicBezTo>
                  <a:pt x="223" y="175"/>
                  <a:pt x="223" y="175"/>
                  <a:pt x="223" y="175"/>
                </a:cubicBezTo>
                <a:cubicBezTo>
                  <a:pt x="225" y="174"/>
                  <a:pt x="225" y="174"/>
                  <a:pt x="225" y="174"/>
                </a:cubicBezTo>
                <a:cubicBezTo>
                  <a:pt x="226" y="174"/>
                  <a:pt x="226" y="174"/>
                  <a:pt x="226" y="174"/>
                </a:cubicBezTo>
                <a:cubicBezTo>
                  <a:pt x="228" y="172"/>
                  <a:pt x="228" y="172"/>
                  <a:pt x="228" y="172"/>
                </a:cubicBezTo>
                <a:cubicBezTo>
                  <a:pt x="230" y="172"/>
                  <a:pt x="230" y="172"/>
                  <a:pt x="230" y="172"/>
                </a:cubicBezTo>
                <a:cubicBezTo>
                  <a:pt x="232" y="172"/>
                  <a:pt x="232" y="172"/>
                  <a:pt x="232" y="172"/>
                </a:cubicBezTo>
                <a:cubicBezTo>
                  <a:pt x="232" y="173"/>
                  <a:pt x="232" y="173"/>
                  <a:pt x="232" y="173"/>
                </a:cubicBezTo>
                <a:cubicBezTo>
                  <a:pt x="230" y="173"/>
                  <a:pt x="230" y="173"/>
                  <a:pt x="230" y="173"/>
                </a:cubicBezTo>
                <a:cubicBezTo>
                  <a:pt x="228" y="175"/>
                  <a:pt x="228" y="175"/>
                  <a:pt x="228" y="175"/>
                </a:cubicBezTo>
                <a:cubicBezTo>
                  <a:pt x="226" y="175"/>
                  <a:pt x="226" y="175"/>
                  <a:pt x="226" y="175"/>
                </a:cubicBezTo>
                <a:cubicBezTo>
                  <a:pt x="225" y="177"/>
                  <a:pt x="225" y="177"/>
                  <a:pt x="225" y="177"/>
                </a:cubicBezTo>
                <a:cubicBezTo>
                  <a:pt x="226" y="178"/>
                  <a:pt x="226" y="178"/>
                  <a:pt x="226" y="178"/>
                </a:cubicBezTo>
                <a:cubicBezTo>
                  <a:pt x="230" y="179"/>
                  <a:pt x="230" y="179"/>
                  <a:pt x="230" y="179"/>
                </a:cubicBezTo>
                <a:cubicBezTo>
                  <a:pt x="231" y="180"/>
                  <a:pt x="231" y="180"/>
                  <a:pt x="231" y="180"/>
                </a:cubicBezTo>
                <a:cubicBezTo>
                  <a:pt x="231" y="181"/>
                  <a:pt x="231" y="181"/>
                  <a:pt x="231" y="181"/>
                </a:cubicBezTo>
                <a:cubicBezTo>
                  <a:pt x="229" y="179"/>
                  <a:pt x="229" y="179"/>
                  <a:pt x="229" y="179"/>
                </a:cubicBezTo>
                <a:cubicBezTo>
                  <a:pt x="226" y="179"/>
                  <a:pt x="226" y="179"/>
                  <a:pt x="226" y="179"/>
                </a:cubicBezTo>
                <a:cubicBezTo>
                  <a:pt x="224" y="180"/>
                  <a:pt x="224" y="180"/>
                  <a:pt x="224" y="180"/>
                </a:cubicBezTo>
                <a:cubicBezTo>
                  <a:pt x="224" y="181"/>
                  <a:pt x="224" y="181"/>
                  <a:pt x="224" y="181"/>
                </a:cubicBezTo>
                <a:cubicBezTo>
                  <a:pt x="226" y="182"/>
                  <a:pt x="226" y="182"/>
                  <a:pt x="226" y="182"/>
                </a:cubicBezTo>
                <a:cubicBezTo>
                  <a:pt x="227" y="181"/>
                  <a:pt x="227" y="181"/>
                  <a:pt x="227" y="181"/>
                </a:cubicBezTo>
                <a:cubicBezTo>
                  <a:pt x="229" y="182"/>
                  <a:pt x="229" y="182"/>
                  <a:pt x="229" y="182"/>
                </a:cubicBezTo>
                <a:cubicBezTo>
                  <a:pt x="228" y="183"/>
                  <a:pt x="228" y="183"/>
                  <a:pt x="228" y="183"/>
                </a:cubicBezTo>
                <a:cubicBezTo>
                  <a:pt x="226" y="183"/>
                  <a:pt x="226" y="183"/>
                  <a:pt x="226" y="183"/>
                </a:cubicBezTo>
                <a:cubicBezTo>
                  <a:pt x="226" y="184"/>
                  <a:pt x="226" y="184"/>
                  <a:pt x="226" y="184"/>
                </a:cubicBezTo>
                <a:cubicBezTo>
                  <a:pt x="229" y="185"/>
                  <a:pt x="229" y="185"/>
                  <a:pt x="229" y="185"/>
                </a:cubicBezTo>
                <a:cubicBezTo>
                  <a:pt x="230" y="186"/>
                  <a:pt x="230" y="186"/>
                  <a:pt x="230" y="186"/>
                </a:cubicBezTo>
                <a:cubicBezTo>
                  <a:pt x="228" y="187"/>
                  <a:pt x="228" y="187"/>
                  <a:pt x="228" y="187"/>
                </a:cubicBezTo>
                <a:cubicBezTo>
                  <a:pt x="227" y="187"/>
                  <a:pt x="227" y="187"/>
                  <a:pt x="227" y="187"/>
                </a:cubicBezTo>
                <a:cubicBezTo>
                  <a:pt x="227" y="188"/>
                  <a:pt x="227" y="188"/>
                  <a:pt x="227" y="188"/>
                </a:cubicBezTo>
                <a:cubicBezTo>
                  <a:pt x="229" y="188"/>
                  <a:pt x="229" y="188"/>
                  <a:pt x="229" y="188"/>
                </a:cubicBezTo>
                <a:cubicBezTo>
                  <a:pt x="231" y="187"/>
                  <a:pt x="231" y="187"/>
                  <a:pt x="231" y="187"/>
                </a:cubicBezTo>
                <a:cubicBezTo>
                  <a:pt x="233" y="189"/>
                  <a:pt x="233" y="189"/>
                  <a:pt x="233" y="189"/>
                </a:cubicBezTo>
                <a:cubicBezTo>
                  <a:pt x="234" y="190"/>
                  <a:pt x="234" y="190"/>
                  <a:pt x="234" y="190"/>
                </a:cubicBezTo>
                <a:cubicBezTo>
                  <a:pt x="237" y="189"/>
                  <a:pt x="237" y="189"/>
                  <a:pt x="237" y="189"/>
                </a:cubicBezTo>
                <a:cubicBezTo>
                  <a:pt x="238" y="190"/>
                  <a:pt x="238" y="190"/>
                  <a:pt x="238" y="190"/>
                </a:cubicBezTo>
                <a:cubicBezTo>
                  <a:pt x="238" y="191"/>
                  <a:pt x="238" y="191"/>
                  <a:pt x="238" y="191"/>
                </a:cubicBezTo>
                <a:cubicBezTo>
                  <a:pt x="237" y="192"/>
                  <a:pt x="237" y="192"/>
                  <a:pt x="237" y="192"/>
                </a:cubicBezTo>
                <a:cubicBezTo>
                  <a:pt x="237" y="193"/>
                  <a:pt x="237" y="193"/>
                  <a:pt x="237" y="193"/>
                </a:cubicBezTo>
                <a:cubicBezTo>
                  <a:pt x="238" y="193"/>
                  <a:pt x="238" y="193"/>
                  <a:pt x="238" y="193"/>
                </a:cubicBezTo>
                <a:cubicBezTo>
                  <a:pt x="238" y="194"/>
                  <a:pt x="238" y="194"/>
                  <a:pt x="238" y="194"/>
                </a:cubicBezTo>
                <a:cubicBezTo>
                  <a:pt x="240" y="195"/>
                  <a:pt x="240" y="195"/>
                  <a:pt x="240" y="195"/>
                </a:cubicBezTo>
                <a:cubicBezTo>
                  <a:pt x="241" y="193"/>
                  <a:pt x="241" y="193"/>
                  <a:pt x="241" y="193"/>
                </a:cubicBezTo>
                <a:cubicBezTo>
                  <a:pt x="241" y="192"/>
                  <a:pt x="241" y="192"/>
                  <a:pt x="241" y="192"/>
                </a:cubicBezTo>
                <a:cubicBezTo>
                  <a:pt x="241" y="191"/>
                  <a:pt x="241" y="191"/>
                  <a:pt x="241" y="191"/>
                </a:cubicBezTo>
                <a:cubicBezTo>
                  <a:pt x="244" y="191"/>
                  <a:pt x="244" y="191"/>
                  <a:pt x="244" y="191"/>
                </a:cubicBezTo>
                <a:cubicBezTo>
                  <a:pt x="242" y="193"/>
                  <a:pt x="242" y="193"/>
                  <a:pt x="242" y="193"/>
                </a:cubicBezTo>
                <a:cubicBezTo>
                  <a:pt x="242" y="194"/>
                  <a:pt x="242" y="194"/>
                  <a:pt x="242" y="194"/>
                </a:cubicBezTo>
                <a:cubicBezTo>
                  <a:pt x="240" y="197"/>
                  <a:pt x="240" y="197"/>
                  <a:pt x="240" y="197"/>
                </a:cubicBezTo>
                <a:cubicBezTo>
                  <a:pt x="242" y="199"/>
                  <a:pt x="242" y="199"/>
                  <a:pt x="242" y="199"/>
                </a:cubicBezTo>
                <a:cubicBezTo>
                  <a:pt x="241" y="199"/>
                  <a:pt x="241" y="199"/>
                  <a:pt x="241" y="199"/>
                </a:cubicBezTo>
                <a:cubicBezTo>
                  <a:pt x="240" y="199"/>
                  <a:pt x="240" y="199"/>
                  <a:pt x="240" y="199"/>
                </a:cubicBezTo>
                <a:cubicBezTo>
                  <a:pt x="238" y="199"/>
                  <a:pt x="238" y="199"/>
                  <a:pt x="238" y="199"/>
                </a:cubicBezTo>
                <a:cubicBezTo>
                  <a:pt x="239" y="201"/>
                  <a:pt x="239" y="201"/>
                  <a:pt x="239" y="201"/>
                </a:cubicBezTo>
                <a:cubicBezTo>
                  <a:pt x="244" y="202"/>
                  <a:pt x="244" y="202"/>
                  <a:pt x="244" y="202"/>
                </a:cubicBezTo>
                <a:cubicBezTo>
                  <a:pt x="245" y="201"/>
                  <a:pt x="245" y="201"/>
                  <a:pt x="245" y="201"/>
                </a:cubicBezTo>
                <a:cubicBezTo>
                  <a:pt x="247" y="201"/>
                  <a:pt x="247" y="201"/>
                  <a:pt x="247" y="201"/>
                </a:cubicBezTo>
                <a:cubicBezTo>
                  <a:pt x="249" y="201"/>
                  <a:pt x="249" y="201"/>
                  <a:pt x="249" y="201"/>
                </a:cubicBezTo>
                <a:cubicBezTo>
                  <a:pt x="251" y="201"/>
                  <a:pt x="251" y="201"/>
                  <a:pt x="251" y="201"/>
                </a:cubicBezTo>
                <a:cubicBezTo>
                  <a:pt x="254" y="201"/>
                  <a:pt x="254" y="201"/>
                  <a:pt x="254" y="201"/>
                </a:cubicBezTo>
                <a:cubicBezTo>
                  <a:pt x="255" y="201"/>
                  <a:pt x="255" y="201"/>
                  <a:pt x="255" y="201"/>
                </a:cubicBezTo>
                <a:cubicBezTo>
                  <a:pt x="255" y="203"/>
                  <a:pt x="255" y="203"/>
                  <a:pt x="255" y="203"/>
                </a:cubicBezTo>
                <a:cubicBezTo>
                  <a:pt x="256" y="203"/>
                  <a:pt x="256" y="203"/>
                  <a:pt x="256" y="203"/>
                </a:cubicBezTo>
                <a:cubicBezTo>
                  <a:pt x="257" y="204"/>
                  <a:pt x="257" y="204"/>
                  <a:pt x="257" y="204"/>
                </a:cubicBezTo>
                <a:cubicBezTo>
                  <a:pt x="259" y="205"/>
                  <a:pt x="259" y="205"/>
                  <a:pt x="259" y="205"/>
                </a:cubicBezTo>
                <a:cubicBezTo>
                  <a:pt x="259" y="207"/>
                  <a:pt x="259" y="207"/>
                  <a:pt x="259" y="207"/>
                </a:cubicBezTo>
                <a:cubicBezTo>
                  <a:pt x="261" y="207"/>
                  <a:pt x="261" y="207"/>
                  <a:pt x="261" y="207"/>
                </a:cubicBezTo>
                <a:cubicBezTo>
                  <a:pt x="264" y="205"/>
                  <a:pt x="264" y="205"/>
                  <a:pt x="264" y="205"/>
                </a:cubicBezTo>
                <a:cubicBezTo>
                  <a:pt x="264" y="205"/>
                  <a:pt x="264" y="205"/>
                  <a:pt x="264" y="205"/>
                </a:cubicBezTo>
                <a:cubicBezTo>
                  <a:pt x="265" y="205"/>
                  <a:pt x="265" y="205"/>
                  <a:pt x="265" y="205"/>
                </a:cubicBezTo>
                <a:cubicBezTo>
                  <a:pt x="265" y="207"/>
                  <a:pt x="265" y="207"/>
                  <a:pt x="265" y="207"/>
                </a:cubicBezTo>
                <a:cubicBezTo>
                  <a:pt x="264" y="208"/>
                  <a:pt x="264" y="208"/>
                  <a:pt x="264" y="208"/>
                </a:cubicBezTo>
                <a:cubicBezTo>
                  <a:pt x="262" y="208"/>
                  <a:pt x="262" y="208"/>
                  <a:pt x="262" y="208"/>
                </a:cubicBezTo>
                <a:cubicBezTo>
                  <a:pt x="262" y="209"/>
                  <a:pt x="262" y="209"/>
                  <a:pt x="262" y="209"/>
                </a:cubicBezTo>
                <a:cubicBezTo>
                  <a:pt x="265" y="210"/>
                  <a:pt x="265" y="210"/>
                  <a:pt x="265" y="210"/>
                </a:cubicBezTo>
                <a:cubicBezTo>
                  <a:pt x="266" y="212"/>
                  <a:pt x="266" y="212"/>
                  <a:pt x="266" y="212"/>
                </a:cubicBezTo>
                <a:cubicBezTo>
                  <a:pt x="267" y="213"/>
                  <a:pt x="267" y="213"/>
                  <a:pt x="267" y="213"/>
                </a:cubicBezTo>
                <a:cubicBezTo>
                  <a:pt x="270" y="214"/>
                  <a:pt x="270" y="214"/>
                  <a:pt x="270" y="214"/>
                </a:cubicBezTo>
                <a:cubicBezTo>
                  <a:pt x="273" y="213"/>
                  <a:pt x="273" y="213"/>
                  <a:pt x="273" y="213"/>
                </a:cubicBezTo>
                <a:cubicBezTo>
                  <a:pt x="275" y="213"/>
                  <a:pt x="275" y="213"/>
                  <a:pt x="275" y="213"/>
                </a:cubicBezTo>
                <a:cubicBezTo>
                  <a:pt x="276" y="214"/>
                  <a:pt x="276" y="214"/>
                  <a:pt x="276" y="214"/>
                </a:cubicBezTo>
                <a:cubicBezTo>
                  <a:pt x="277" y="212"/>
                  <a:pt x="277" y="212"/>
                  <a:pt x="277" y="212"/>
                </a:cubicBezTo>
                <a:cubicBezTo>
                  <a:pt x="279" y="210"/>
                  <a:pt x="279" y="210"/>
                  <a:pt x="279" y="210"/>
                </a:cubicBezTo>
                <a:cubicBezTo>
                  <a:pt x="280" y="210"/>
                  <a:pt x="280" y="210"/>
                  <a:pt x="280" y="210"/>
                </a:cubicBezTo>
                <a:cubicBezTo>
                  <a:pt x="280" y="211"/>
                  <a:pt x="280" y="211"/>
                  <a:pt x="280" y="211"/>
                </a:cubicBezTo>
                <a:cubicBezTo>
                  <a:pt x="278" y="213"/>
                  <a:pt x="278" y="213"/>
                  <a:pt x="278" y="213"/>
                </a:cubicBezTo>
                <a:cubicBezTo>
                  <a:pt x="277" y="216"/>
                  <a:pt x="277" y="216"/>
                  <a:pt x="277" y="216"/>
                </a:cubicBezTo>
                <a:cubicBezTo>
                  <a:pt x="276" y="219"/>
                  <a:pt x="276" y="219"/>
                  <a:pt x="276" y="219"/>
                </a:cubicBezTo>
                <a:cubicBezTo>
                  <a:pt x="275" y="219"/>
                  <a:pt x="275" y="219"/>
                  <a:pt x="275" y="219"/>
                </a:cubicBezTo>
                <a:cubicBezTo>
                  <a:pt x="273" y="218"/>
                  <a:pt x="273" y="218"/>
                  <a:pt x="273" y="218"/>
                </a:cubicBezTo>
                <a:cubicBezTo>
                  <a:pt x="272" y="218"/>
                  <a:pt x="272" y="218"/>
                  <a:pt x="272" y="218"/>
                </a:cubicBezTo>
                <a:cubicBezTo>
                  <a:pt x="274" y="220"/>
                  <a:pt x="274" y="220"/>
                  <a:pt x="274" y="220"/>
                </a:cubicBezTo>
                <a:cubicBezTo>
                  <a:pt x="274" y="222"/>
                  <a:pt x="274" y="222"/>
                  <a:pt x="274" y="222"/>
                </a:cubicBezTo>
                <a:cubicBezTo>
                  <a:pt x="275" y="223"/>
                  <a:pt x="275" y="223"/>
                  <a:pt x="275" y="223"/>
                </a:cubicBezTo>
                <a:cubicBezTo>
                  <a:pt x="277" y="223"/>
                  <a:pt x="277" y="223"/>
                  <a:pt x="277" y="223"/>
                </a:cubicBezTo>
                <a:cubicBezTo>
                  <a:pt x="278" y="223"/>
                  <a:pt x="278" y="223"/>
                  <a:pt x="278" y="223"/>
                </a:cubicBezTo>
                <a:cubicBezTo>
                  <a:pt x="278" y="225"/>
                  <a:pt x="278" y="225"/>
                  <a:pt x="278" y="225"/>
                </a:cubicBezTo>
                <a:cubicBezTo>
                  <a:pt x="277" y="225"/>
                  <a:pt x="277" y="225"/>
                  <a:pt x="277" y="225"/>
                </a:cubicBezTo>
                <a:cubicBezTo>
                  <a:pt x="277" y="225"/>
                  <a:pt x="277" y="225"/>
                  <a:pt x="277" y="225"/>
                </a:cubicBezTo>
                <a:cubicBezTo>
                  <a:pt x="279" y="228"/>
                  <a:pt x="279" y="228"/>
                  <a:pt x="279" y="228"/>
                </a:cubicBezTo>
                <a:cubicBezTo>
                  <a:pt x="280" y="228"/>
                  <a:pt x="280" y="228"/>
                  <a:pt x="280" y="228"/>
                </a:cubicBezTo>
                <a:cubicBezTo>
                  <a:pt x="283" y="228"/>
                  <a:pt x="283" y="228"/>
                  <a:pt x="283" y="228"/>
                </a:cubicBezTo>
                <a:cubicBezTo>
                  <a:pt x="284" y="226"/>
                  <a:pt x="284" y="226"/>
                  <a:pt x="284" y="226"/>
                </a:cubicBezTo>
                <a:cubicBezTo>
                  <a:pt x="286" y="222"/>
                  <a:pt x="286" y="222"/>
                  <a:pt x="286" y="222"/>
                </a:cubicBezTo>
                <a:cubicBezTo>
                  <a:pt x="285" y="225"/>
                  <a:pt x="285" y="225"/>
                  <a:pt x="285" y="225"/>
                </a:cubicBezTo>
                <a:cubicBezTo>
                  <a:pt x="285" y="227"/>
                  <a:pt x="285" y="227"/>
                  <a:pt x="285" y="227"/>
                </a:cubicBezTo>
                <a:cubicBezTo>
                  <a:pt x="284" y="229"/>
                  <a:pt x="284" y="229"/>
                  <a:pt x="284" y="229"/>
                </a:cubicBezTo>
                <a:cubicBezTo>
                  <a:pt x="283" y="229"/>
                  <a:pt x="283" y="229"/>
                  <a:pt x="283" y="229"/>
                </a:cubicBezTo>
                <a:cubicBezTo>
                  <a:pt x="282" y="231"/>
                  <a:pt x="282" y="231"/>
                  <a:pt x="282" y="231"/>
                </a:cubicBezTo>
                <a:cubicBezTo>
                  <a:pt x="282" y="232"/>
                  <a:pt x="282" y="232"/>
                  <a:pt x="282" y="232"/>
                </a:cubicBezTo>
                <a:cubicBezTo>
                  <a:pt x="284" y="233"/>
                  <a:pt x="284" y="233"/>
                  <a:pt x="284" y="233"/>
                </a:cubicBezTo>
                <a:cubicBezTo>
                  <a:pt x="283" y="234"/>
                  <a:pt x="283" y="234"/>
                  <a:pt x="283" y="234"/>
                </a:cubicBezTo>
                <a:cubicBezTo>
                  <a:pt x="283" y="239"/>
                  <a:pt x="283" y="239"/>
                  <a:pt x="283" y="239"/>
                </a:cubicBezTo>
                <a:cubicBezTo>
                  <a:pt x="284" y="240"/>
                  <a:pt x="284" y="240"/>
                  <a:pt x="284" y="240"/>
                </a:cubicBezTo>
                <a:cubicBezTo>
                  <a:pt x="285" y="240"/>
                  <a:pt x="285" y="240"/>
                  <a:pt x="285" y="240"/>
                </a:cubicBezTo>
                <a:cubicBezTo>
                  <a:pt x="285" y="242"/>
                  <a:pt x="285" y="242"/>
                  <a:pt x="285" y="242"/>
                </a:cubicBezTo>
                <a:cubicBezTo>
                  <a:pt x="285" y="243"/>
                  <a:pt x="285" y="243"/>
                  <a:pt x="285" y="243"/>
                </a:cubicBezTo>
                <a:cubicBezTo>
                  <a:pt x="288" y="247"/>
                  <a:pt x="288" y="247"/>
                  <a:pt x="288" y="247"/>
                </a:cubicBezTo>
                <a:cubicBezTo>
                  <a:pt x="289" y="247"/>
                  <a:pt x="289" y="247"/>
                  <a:pt x="289" y="247"/>
                </a:cubicBezTo>
                <a:cubicBezTo>
                  <a:pt x="290" y="248"/>
                  <a:pt x="290" y="248"/>
                  <a:pt x="290" y="248"/>
                </a:cubicBezTo>
                <a:cubicBezTo>
                  <a:pt x="291" y="247"/>
                  <a:pt x="291" y="247"/>
                  <a:pt x="291" y="247"/>
                </a:cubicBezTo>
                <a:cubicBezTo>
                  <a:pt x="292" y="249"/>
                  <a:pt x="292" y="249"/>
                  <a:pt x="292" y="249"/>
                </a:cubicBezTo>
                <a:cubicBezTo>
                  <a:pt x="293" y="248"/>
                  <a:pt x="293" y="248"/>
                  <a:pt x="293" y="248"/>
                </a:cubicBezTo>
                <a:cubicBezTo>
                  <a:pt x="293" y="247"/>
                  <a:pt x="293" y="247"/>
                  <a:pt x="293" y="247"/>
                </a:cubicBezTo>
                <a:cubicBezTo>
                  <a:pt x="293" y="247"/>
                  <a:pt x="293" y="247"/>
                  <a:pt x="293" y="247"/>
                </a:cubicBezTo>
                <a:cubicBezTo>
                  <a:pt x="294" y="248"/>
                  <a:pt x="294" y="248"/>
                  <a:pt x="294" y="248"/>
                </a:cubicBezTo>
                <a:cubicBezTo>
                  <a:pt x="295" y="248"/>
                  <a:pt x="295" y="248"/>
                  <a:pt x="295" y="248"/>
                </a:cubicBezTo>
                <a:cubicBezTo>
                  <a:pt x="296" y="246"/>
                  <a:pt x="296" y="246"/>
                  <a:pt x="296" y="246"/>
                </a:cubicBezTo>
                <a:cubicBezTo>
                  <a:pt x="295" y="243"/>
                  <a:pt x="295" y="243"/>
                  <a:pt x="295" y="243"/>
                </a:cubicBezTo>
                <a:cubicBezTo>
                  <a:pt x="294" y="243"/>
                  <a:pt x="294" y="243"/>
                  <a:pt x="294" y="243"/>
                </a:cubicBezTo>
                <a:cubicBezTo>
                  <a:pt x="293" y="244"/>
                  <a:pt x="293" y="244"/>
                  <a:pt x="293" y="244"/>
                </a:cubicBezTo>
                <a:cubicBezTo>
                  <a:pt x="292" y="243"/>
                  <a:pt x="292" y="243"/>
                  <a:pt x="292" y="243"/>
                </a:cubicBezTo>
                <a:cubicBezTo>
                  <a:pt x="294" y="241"/>
                  <a:pt x="294" y="241"/>
                  <a:pt x="294" y="241"/>
                </a:cubicBezTo>
                <a:cubicBezTo>
                  <a:pt x="294" y="240"/>
                  <a:pt x="294" y="240"/>
                  <a:pt x="294" y="240"/>
                </a:cubicBezTo>
                <a:cubicBezTo>
                  <a:pt x="293" y="239"/>
                  <a:pt x="293" y="239"/>
                  <a:pt x="293" y="239"/>
                </a:cubicBezTo>
                <a:cubicBezTo>
                  <a:pt x="292" y="238"/>
                  <a:pt x="292" y="238"/>
                  <a:pt x="292" y="238"/>
                </a:cubicBezTo>
                <a:cubicBezTo>
                  <a:pt x="291" y="237"/>
                  <a:pt x="291" y="237"/>
                  <a:pt x="291" y="237"/>
                </a:cubicBezTo>
                <a:cubicBezTo>
                  <a:pt x="292" y="236"/>
                  <a:pt x="292" y="236"/>
                  <a:pt x="292" y="236"/>
                </a:cubicBezTo>
                <a:cubicBezTo>
                  <a:pt x="293" y="234"/>
                  <a:pt x="293" y="234"/>
                  <a:pt x="293" y="234"/>
                </a:cubicBezTo>
                <a:cubicBezTo>
                  <a:pt x="294" y="234"/>
                  <a:pt x="294" y="234"/>
                  <a:pt x="294" y="234"/>
                </a:cubicBezTo>
                <a:cubicBezTo>
                  <a:pt x="294" y="236"/>
                  <a:pt x="294" y="236"/>
                  <a:pt x="294" y="236"/>
                </a:cubicBezTo>
                <a:cubicBezTo>
                  <a:pt x="294" y="237"/>
                  <a:pt x="294" y="237"/>
                  <a:pt x="294" y="237"/>
                </a:cubicBezTo>
                <a:cubicBezTo>
                  <a:pt x="296" y="235"/>
                  <a:pt x="296" y="235"/>
                  <a:pt x="296" y="235"/>
                </a:cubicBezTo>
                <a:cubicBezTo>
                  <a:pt x="296" y="237"/>
                  <a:pt x="296" y="237"/>
                  <a:pt x="296" y="237"/>
                </a:cubicBezTo>
                <a:cubicBezTo>
                  <a:pt x="297" y="238"/>
                  <a:pt x="297" y="238"/>
                  <a:pt x="297" y="238"/>
                </a:cubicBezTo>
                <a:cubicBezTo>
                  <a:pt x="296" y="240"/>
                  <a:pt x="296" y="240"/>
                  <a:pt x="296" y="240"/>
                </a:cubicBezTo>
                <a:cubicBezTo>
                  <a:pt x="297" y="242"/>
                  <a:pt x="297" y="242"/>
                  <a:pt x="297" y="242"/>
                </a:cubicBezTo>
                <a:cubicBezTo>
                  <a:pt x="298" y="242"/>
                  <a:pt x="298" y="242"/>
                  <a:pt x="298" y="242"/>
                </a:cubicBezTo>
                <a:cubicBezTo>
                  <a:pt x="300" y="240"/>
                  <a:pt x="300" y="240"/>
                  <a:pt x="300" y="240"/>
                </a:cubicBezTo>
                <a:cubicBezTo>
                  <a:pt x="300" y="240"/>
                  <a:pt x="300" y="240"/>
                  <a:pt x="300" y="240"/>
                </a:cubicBezTo>
                <a:cubicBezTo>
                  <a:pt x="300" y="242"/>
                  <a:pt x="300" y="242"/>
                  <a:pt x="300" y="242"/>
                </a:cubicBezTo>
                <a:cubicBezTo>
                  <a:pt x="298" y="243"/>
                  <a:pt x="298" y="243"/>
                  <a:pt x="298" y="243"/>
                </a:cubicBezTo>
                <a:cubicBezTo>
                  <a:pt x="298" y="244"/>
                  <a:pt x="298" y="244"/>
                  <a:pt x="298" y="244"/>
                </a:cubicBezTo>
                <a:cubicBezTo>
                  <a:pt x="299" y="246"/>
                  <a:pt x="299" y="246"/>
                  <a:pt x="299" y="246"/>
                </a:cubicBezTo>
                <a:cubicBezTo>
                  <a:pt x="298" y="248"/>
                  <a:pt x="298" y="248"/>
                  <a:pt x="298" y="248"/>
                </a:cubicBezTo>
                <a:cubicBezTo>
                  <a:pt x="299" y="249"/>
                  <a:pt x="299" y="249"/>
                  <a:pt x="299" y="249"/>
                </a:cubicBezTo>
                <a:cubicBezTo>
                  <a:pt x="301" y="250"/>
                  <a:pt x="301" y="250"/>
                  <a:pt x="301" y="250"/>
                </a:cubicBezTo>
                <a:cubicBezTo>
                  <a:pt x="301" y="249"/>
                  <a:pt x="301" y="249"/>
                  <a:pt x="301" y="249"/>
                </a:cubicBezTo>
                <a:cubicBezTo>
                  <a:pt x="302" y="247"/>
                  <a:pt x="302" y="247"/>
                  <a:pt x="302" y="247"/>
                </a:cubicBezTo>
                <a:cubicBezTo>
                  <a:pt x="302" y="249"/>
                  <a:pt x="302" y="249"/>
                  <a:pt x="302" y="249"/>
                </a:cubicBezTo>
                <a:cubicBezTo>
                  <a:pt x="302" y="250"/>
                  <a:pt x="302" y="250"/>
                  <a:pt x="302" y="250"/>
                </a:cubicBezTo>
                <a:cubicBezTo>
                  <a:pt x="303" y="252"/>
                  <a:pt x="303" y="252"/>
                  <a:pt x="303" y="252"/>
                </a:cubicBezTo>
                <a:cubicBezTo>
                  <a:pt x="304" y="253"/>
                  <a:pt x="304" y="253"/>
                  <a:pt x="304" y="253"/>
                </a:cubicBezTo>
                <a:cubicBezTo>
                  <a:pt x="306" y="250"/>
                  <a:pt x="306" y="250"/>
                  <a:pt x="306" y="250"/>
                </a:cubicBezTo>
                <a:cubicBezTo>
                  <a:pt x="306" y="247"/>
                  <a:pt x="306" y="247"/>
                  <a:pt x="306" y="247"/>
                </a:cubicBezTo>
                <a:cubicBezTo>
                  <a:pt x="307" y="246"/>
                  <a:pt x="307" y="246"/>
                  <a:pt x="307" y="246"/>
                </a:cubicBezTo>
                <a:cubicBezTo>
                  <a:pt x="307" y="241"/>
                  <a:pt x="307" y="241"/>
                  <a:pt x="307" y="241"/>
                </a:cubicBezTo>
                <a:cubicBezTo>
                  <a:pt x="308" y="237"/>
                  <a:pt x="308" y="237"/>
                  <a:pt x="308" y="237"/>
                </a:cubicBezTo>
                <a:cubicBezTo>
                  <a:pt x="308" y="232"/>
                  <a:pt x="308" y="232"/>
                  <a:pt x="308" y="232"/>
                </a:cubicBezTo>
                <a:cubicBezTo>
                  <a:pt x="308" y="229"/>
                  <a:pt x="308" y="229"/>
                  <a:pt x="308" y="229"/>
                </a:cubicBezTo>
                <a:cubicBezTo>
                  <a:pt x="307" y="228"/>
                  <a:pt x="307" y="228"/>
                  <a:pt x="307" y="228"/>
                </a:cubicBezTo>
                <a:cubicBezTo>
                  <a:pt x="307" y="228"/>
                  <a:pt x="307" y="228"/>
                  <a:pt x="307" y="228"/>
                </a:cubicBezTo>
                <a:cubicBezTo>
                  <a:pt x="308" y="228"/>
                  <a:pt x="308" y="228"/>
                  <a:pt x="308" y="228"/>
                </a:cubicBezTo>
                <a:cubicBezTo>
                  <a:pt x="309" y="230"/>
                  <a:pt x="309" y="230"/>
                  <a:pt x="309" y="230"/>
                </a:cubicBezTo>
                <a:cubicBezTo>
                  <a:pt x="310" y="231"/>
                  <a:pt x="310" y="231"/>
                  <a:pt x="310" y="231"/>
                </a:cubicBezTo>
                <a:cubicBezTo>
                  <a:pt x="311" y="228"/>
                  <a:pt x="311" y="228"/>
                  <a:pt x="311" y="228"/>
                </a:cubicBezTo>
                <a:cubicBezTo>
                  <a:pt x="313" y="227"/>
                  <a:pt x="313" y="227"/>
                  <a:pt x="313" y="227"/>
                </a:cubicBezTo>
                <a:cubicBezTo>
                  <a:pt x="312" y="230"/>
                  <a:pt x="312" y="230"/>
                  <a:pt x="312" y="230"/>
                </a:cubicBezTo>
                <a:cubicBezTo>
                  <a:pt x="311" y="233"/>
                  <a:pt x="311" y="233"/>
                  <a:pt x="311" y="233"/>
                </a:cubicBezTo>
                <a:cubicBezTo>
                  <a:pt x="312" y="236"/>
                  <a:pt x="312" y="236"/>
                  <a:pt x="312" y="236"/>
                </a:cubicBezTo>
                <a:cubicBezTo>
                  <a:pt x="310" y="240"/>
                  <a:pt x="310" y="240"/>
                  <a:pt x="310" y="240"/>
                </a:cubicBezTo>
                <a:cubicBezTo>
                  <a:pt x="309" y="242"/>
                  <a:pt x="309" y="242"/>
                  <a:pt x="309" y="242"/>
                </a:cubicBezTo>
                <a:cubicBezTo>
                  <a:pt x="310" y="243"/>
                  <a:pt x="310" y="243"/>
                  <a:pt x="310" y="243"/>
                </a:cubicBezTo>
                <a:cubicBezTo>
                  <a:pt x="309" y="245"/>
                  <a:pt x="309" y="245"/>
                  <a:pt x="309" y="245"/>
                </a:cubicBezTo>
                <a:cubicBezTo>
                  <a:pt x="309" y="248"/>
                  <a:pt x="309" y="248"/>
                  <a:pt x="309" y="248"/>
                </a:cubicBezTo>
                <a:cubicBezTo>
                  <a:pt x="309" y="249"/>
                  <a:pt x="309" y="249"/>
                  <a:pt x="309" y="249"/>
                </a:cubicBezTo>
                <a:cubicBezTo>
                  <a:pt x="309" y="251"/>
                  <a:pt x="309" y="251"/>
                  <a:pt x="309" y="251"/>
                </a:cubicBezTo>
                <a:cubicBezTo>
                  <a:pt x="311" y="253"/>
                  <a:pt x="311" y="253"/>
                  <a:pt x="311" y="253"/>
                </a:cubicBezTo>
                <a:cubicBezTo>
                  <a:pt x="311" y="255"/>
                  <a:pt x="311" y="255"/>
                  <a:pt x="311" y="255"/>
                </a:cubicBezTo>
                <a:cubicBezTo>
                  <a:pt x="312" y="255"/>
                  <a:pt x="312" y="255"/>
                  <a:pt x="312" y="255"/>
                </a:cubicBezTo>
                <a:cubicBezTo>
                  <a:pt x="313" y="257"/>
                  <a:pt x="313" y="257"/>
                  <a:pt x="313" y="257"/>
                </a:cubicBezTo>
                <a:cubicBezTo>
                  <a:pt x="314" y="259"/>
                  <a:pt x="314" y="259"/>
                  <a:pt x="314" y="259"/>
                </a:cubicBezTo>
                <a:cubicBezTo>
                  <a:pt x="315" y="258"/>
                  <a:pt x="315" y="258"/>
                  <a:pt x="315" y="258"/>
                </a:cubicBezTo>
                <a:cubicBezTo>
                  <a:pt x="316" y="259"/>
                  <a:pt x="316" y="259"/>
                  <a:pt x="316" y="259"/>
                </a:cubicBezTo>
                <a:cubicBezTo>
                  <a:pt x="318" y="258"/>
                  <a:pt x="318" y="258"/>
                  <a:pt x="318" y="258"/>
                </a:cubicBezTo>
                <a:cubicBezTo>
                  <a:pt x="320" y="258"/>
                  <a:pt x="320" y="258"/>
                  <a:pt x="320" y="258"/>
                </a:cubicBezTo>
                <a:cubicBezTo>
                  <a:pt x="320" y="258"/>
                  <a:pt x="320" y="258"/>
                  <a:pt x="320" y="258"/>
                </a:cubicBezTo>
                <a:cubicBezTo>
                  <a:pt x="318" y="260"/>
                  <a:pt x="318" y="260"/>
                  <a:pt x="318" y="260"/>
                </a:cubicBezTo>
                <a:cubicBezTo>
                  <a:pt x="317" y="260"/>
                  <a:pt x="317" y="260"/>
                  <a:pt x="317" y="260"/>
                </a:cubicBezTo>
                <a:cubicBezTo>
                  <a:pt x="317" y="261"/>
                  <a:pt x="317" y="261"/>
                  <a:pt x="317" y="261"/>
                </a:cubicBezTo>
                <a:cubicBezTo>
                  <a:pt x="318" y="262"/>
                  <a:pt x="318" y="262"/>
                  <a:pt x="318" y="262"/>
                </a:cubicBezTo>
                <a:cubicBezTo>
                  <a:pt x="317" y="263"/>
                  <a:pt x="317" y="263"/>
                  <a:pt x="317" y="263"/>
                </a:cubicBezTo>
                <a:cubicBezTo>
                  <a:pt x="315" y="263"/>
                  <a:pt x="315" y="263"/>
                  <a:pt x="315" y="263"/>
                </a:cubicBezTo>
                <a:cubicBezTo>
                  <a:pt x="316" y="264"/>
                  <a:pt x="316" y="264"/>
                  <a:pt x="316" y="264"/>
                </a:cubicBezTo>
                <a:cubicBezTo>
                  <a:pt x="317" y="267"/>
                  <a:pt x="317" y="267"/>
                  <a:pt x="317" y="267"/>
                </a:cubicBezTo>
                <a:cubicBezTo>
                  <a:pt x="317" y="269"/>
                  <a:pt x="317" y="269"/>
                  <a:pt x="317" y="269"/>
                </a:cubicBezTo>
                <a:cubicBezTo>
                  <a:pt x="316" y="269"/>
                  <a:pt x="316" y="269"/>
                  <a:pt x="316" y="269"/>
                </a:cubicBezTo>
                <a:cubicBezTo>
                  <a:pt x="315" y="268"/>
                  <a:pt x="315" y="268"/>
                  <a:pt x="315" y="268"/>
                </a:cubicBezTo>
                <a:cubicBezTo>
                  <a:pt x="314" y="266"/>
                  <a:pt x="314" y="266"/>
                  <a:pt x="314" y="266"/>
                </a:cubicBezTo>
                <a:cubicBezTo>
                  <a:pt x="313" y="267"/>
                  <a:pt x="313" y="267"/>
                  <a:pt x="313" y="267"/>
                </a:cubicBezTo>
                <a:cubicBezTo>
                  <a:pt x="314" y="268"/>
                  <a:pt x="314" y="268"/>
                  <a:pt x="314" y="268"/>
                </a:cubicBezTo>
                <a:cubicBezTo>
                  <a:pt x="313" y="270"/>
                  <a:pt x="313" y="270"/>
                  <a:pt x="313" y="270"/>
                </a:cubicBezTo>
                <a:cubicBezTo>
                  <a:pt x="313" y="272"/>
                  <a:pt x="313" y="272"/>
                  <a:pt x="313" y="272"/>
                </a:cubicBezTo>
                <a:cubicBezTo>
                  <a:pt x="314" y="273"/>
                  <a:pt x="314" y="273"/>
                  <a:pt x="314" y="273"/>
                </a:cubicBezTo>
                <a:cubicBezTo>
                  <a:pt x="313" y="274"/>
                  <a:pt x="313" y="274"/>
                  <a:pt x="313" y="274"/>
                </a:cubicBezTo>
                <a:cubicBezTo>
                  <a:pt x="312" y="274"/>
                  <a:pt x="312" y="274"/>
                  <a:pt x="312" y="274"/>
                </a:cubicBezTo>
                <a:cubicBezTo>
                  <a:pt x="311" y="275"/>
                  <a:pt x="311" y="275"/>
                  <a:pt x="311" y="275"/>
                </a:cubicBezTo>
                <a:cubicBezTo>
                  <a:pt x="311" y="276"/>
                  <a:pt x="311" y="276"/>
                  <a:pt x="311" y="276"/>
                </a:cubicBezTo>
                <a:cubicBezTo>
                  <a:pt x="312" y="276"/>
                  <a:pt x="312" y="276"/>
                  <a:pt x="312" y="276"/>
                </a:cubicBezTo>
                <a:cubicBezTo>
                  <a:pt x="313" y="276"/>
                  <a:pt x="313" y="276"/>
                  <a:pt x="313" y="276"/>
                </a:cubicBezTo>
                <a:cubicBezTo>
                  <a:pt x="314" y="278"/>
                  <a:pt x="314" y="278"/>
                  <a:pt x="314" y="278"/>
                </a:cubicBezTo>
                <a:cubicBezTo>
                  <a:pt x="315" y="279"/>
                  <a:pt x="315" y="279"/>
                  <a:pt x="315" y="279"/>
                </a:cubicBezTo>
                <a:cubicBezTo>
                  <a:pt x="316" y="279"/>
                  <a:pt x="316" y="279"/>
                  <a:pt x="316" y="279"/>
                </a:cubicBezTo>
                <a:cubicBezTo>
                  <a:pt x="317" y="280"/>
                  <a:pt x="317" y="280"/>
                  <a:pt x="317" y="280"/>
                </a:cubicBezTo>
                <a:cubicBezTo>
                  <a:pt x="317" y="280"/>
                  <a:pt x="317" y="280"/>
                  <a:pt x="317" y="280"/>
                </a:cubicBezTo>
                <a:cubicBezTo>
                  <a:pt x="316" y="280"/>
                  <a:pt x="316" y="280"/>
                  <a:pt x="316" y="280"/>
                </a:cubicBezTo>
                <a:cubicBezTo>
                  <a:pt x="315" y="281"/>
                  <a:pt x="315" y="281"/>
                  <a:pt x="315" y="281"/>
                </a:cubicBezTo>
                <a:cubicBezTo>
                  <a:pt x="315" y="282"/>
                  <a:pt x="315" y="282"/>
                  <a:pt x="315" y="282"/>
                </a:cubicBezTo>
                <a:cubicBezTo>
                  <a:pt x="317" y="283"/>
                  <a:pt x="317" y="283"/>
                  <a:pt x="317" y="283"/>
                </a:cubicBezTo>
                <a:cubicBezTo>
                  <a:pt x="318" y="285"/>
                  <a:pt x="318" y="285"/>
                  <a:pt x="318" y="285"/>
                </a:cubicBezTo>
                <a:cubicBezTo>
                  <a:pt x="319" y="286"/>
                  <a:pt x="319" y="286"/>
                  <a:pt x="319" y="286"/>
                </a:cubicBezTo>
                <a:cubicBezTo>
                  <a:pt x="320" y="286"/>
                  <a:pt x="320" y="286"/>
                  <a:pt x="320" y="286"/>
                </a:cubicBezTo>
                <a:cubicBezTo>
                  <a:pt x="319" y="287"/>
                  <a:pt x="319" y="287"/>
                  <a:pt x="319" y="287"/>
                </a:cubicBezTo>
                <a:cubicBezTo>
                  <a:pt x="318" y="287"/>
                  <a:pt x="318" y="287"/>
                  <a:pt x="318" y="287"/>
                </a:cubicBezTo>
                <a:cubicBezTo>
                  <a:pt x="317" y="288"/>
                  <a:pt x="317" y="288"/>
                  <a:pt x="317" y="288"/>
                </a:cubicBezTo>
                <a:cubicBezTo>
                  <a:pt x="317" y="291"/>
                  <a:pt x="317" y="291"/>
                  <a:pt x="317" y="291"/>
                </a:cubicBezTo>
                <a:cubicBezTo>
                  <a:pt x="319" y="294"/>
                  <a:pt x="319" y="294"/>
                  <a:pt x="319" y="294"/>
                </a:cubicBezTo>
                <a:cubicBezTo>
                  <a:pt x="320" y="295"/>
                  <a:pt x="320" y="295"/>
                  <a:pt x="320" y="295"/>
                </a:cubicBezTo>
                <a:cubicBezTo>
                  <a:pt x="322" y="295"/>
                  <a:pt x="322" y="295"/>
                  <a:pt x="322" y="295"/>
                </a:cubicBezTo>
                <a:cubicBezTo>
                  <a:pt x="323" y="295"/>
                  <a:pt x="323" y="295"/>
                  <a:pt x="323" y="295"/>
                </a:cubicBezTo>
                <a:cubicBezTo>
                  <a:pt x="321" y="296"/>
                  <a:pt x="321" y="296"/>
                  <a:pt x="321" y="296"/>
                </a:cubicBezTo>
                <a:cubicBezTo>
                  <a:pt x="319" y="296"/>
                  <a:pt x="319" y="296"/>
                  <a:pt x="319" y="296"/>
                </a:cubicBezTo>
                <a:cubicBezTo>
                  <a:pt x="318" y="296"/>
                  <a:pt x="318" y="296"/>
                  <a:pt x="318" y="296"/>
                </a:cubicBezTo>
                <a:cubicBezTo>
                  <a:pt x="317" y="299"/>
                  <a:pt x="317" y="299"/>
                  <a:pt x="317" y="299"/>
                </a:cubicBezTo>
                <a:cubicBezTo>
                  <a:pt x="313" y="302"/>
                  <a:pt x="313" y="302"/>
                  <a:pt x="313" y="302"/>
                </a:cubicBezTo>
                <a:cubicBezTo>
                  <a:pt x="311" y="304"/>
                  <a:pt x="311" y="304"/>
                  <a:pt x="311" y="304"/>
                </a:cubicBezTo>
                <a:cubicBezTo>
                  <a:pt x="311" y="306"/>
                  <a:pt x="311" y="306"/>
                  <a:pt x="311" y="306"/>
                </a:cubicBezTo>
                <a:cubicBezTo>
                  <a:pt x="312" y="308"/>
                  <a:pt x="312" y="308"/>
                  <a:pt x="312" y="308"/>
                </a:cubicBezTo>
                <a:cubicBezTo>
                  <a:pt x="314" y="306"/>
                  <a:pt x="314" y="306"/>
                  <a:pt x="314" y="306"/>
                </a:cubicBezTo>
                <a:cubicBezTo>
                  <a:pt x="315" y="303"/>
                  <a:pt x="315" y="303"/>
                  <a:pt x="315" y="303"/>
                </a:cubicBezTo>
                <a:cubicBezTo>
                  <a:pt x="315" y="302"/>
                  <a:pt x="315" y="302"/>
                  <a:pt x="315" y="302"/>
                </a:cubicBezTo>
                <a:cubicBezTo>
                  <a:pt x="317" y="302"/>
                  <a:pt x="317" y="302"/>
                  <a:pt x="317" y="302"/>
                </a:cubicBezTo>
                <a:cubicBezTo>
                  <a:pt x="319" y="299"/>
                  <a:pt x="319" y="299"/>
                  <a:pt x="319" y="299"/>
                </a:cubicBezTo>
                <a:cubicBezTo>
                  <a:pt x="320" y="300"/>
                  <a:pt x="320" y="300"/>
                  <a:pt x="320" y="300"/>
                </a:cubicBezTo>
                <a:cubicBezTo>
                  <a:pt x="321" y="300"/>
                  <a:pt x="321" y="300"/>
                  <a:pt x="321" y="300"/>
                </a:cubicBezTo>
                <a:cubicBezTo>
                  <a:pt x="324" y="300"/>
                  <a:pt x="324" y="300"/>
                  <a:pt x="324" y="300"/>
                </a:cubicBezTo>
                <a:cubicBezTo>
                  <a:pt x="322" y="302"/>
                  <a:pt x="322" y="302"/>
                  <a:pt x="322" y="302"/>
                </a:cubicBezTo>
                <a:cubicBezTo>
                  <a:pt x="323" y="302"/>
                  <a:pt x="323" y="302"/>
                  <a:pt x="323" y="302"/>
                </a:cubicBezTo>
                <a:cubicBezTo>
                  <a:pt x="325" y="302"/>
                  <a:pt x="325" y="302"/>
                  <a:pt x="325" y="302"/>
                </a:cubicBezTo>
                <a:cubicBezTo>
                  <a:pt x="325" y="303"/>
                  <a:pt x="325" y="303"/>
                  <a:pt x="325" y="303"/>
                </a:cubicBezTo>
                <a:cubicBezTo>
                  <a:pt x="323" y="305"/>
                  <a:pt x="323" y="305"/>
                  <a:pt x="323" y="305"/>
                </a:cubicBezTo>
                <a:cubicBezTo>
                  <a:pt x="323" y="307"/>
                  <a:pt x="323" y="307"/>
                  <a:pt x="323" y="307"/>
                </a:cubicBezTo>
                <a:cubicBezTo>
                  <a:pt x="323" y="308"/>
                  <a:pt x="323" y="308"/>
                  <a:pt x="323" y="308"/>
                </a:cubicBezTo>
                <a:cubicBezTo>
                  <a:pt x="322" y="310"/>
                  <a:pt x="322" y="310"/>
                  <a:pt x="322" y="310"/>
                </a:cubicBezTo>
                <a:cubicBezTo>
                  <a:pt x="321" y="312"/>
                  <a:pt x="321" y="312"/>
                  <a:pt x="321" y="312"/>
                </a:cubicBezTo>
                <a:cubicBezTo>
                  <a:pt x="322" y="313"/>
                  <a:pt x="322" y="313"/>
                  <a:pt x="322" y="313"/>
                </a:cubicBezTo>
                <a:cubicBezTo>
                  <a:pt x="322" y="314"/>
                  <a:pt x="322" y="314"/>
                  <a:pt x="322" y="314"/>
                </a:cubicBezTo>
                <a:cubicBezTo>
                  <a:pt x="321" y="314"/>
                  <a:pt x="321" y="314"/>
                  <a:pt x="321" y="314"/>
                </a:cubicBezTo>
                <a:cubicBezTo>
                  <a:pt x="319" y="314"/>
                  <a:pt x="319" y="314"/>
                  <a:pt x="319" y="314"/>
                </a:cubicBezTo>
                <a:cubicBezTo>
                  <a:pt x="318" y="315"/>
                  <a:pt x="318" y="315"/>
                  <a:pt x="318" y="315"/>
                </a:cubicBezTo>
                <a:cubicBezTo>
                  <a:pt x="318" y="316"/>
                  <a:pt x="318" y="316"/>
                  <a:pt x="318" y="316"/>
                </a:cubicBezTo>
                <a:cubicBezTo>
                  <a:pt x="319" y="316"/>
                  <a:pt x="319" y="316"/>
                  <a:pt x="319" y="316"/>
                </a:cubicBezTo>
                <a:cubicBezTo>
                  <a:pt x="320" y="316"/>
                  <a:pt x="320" y="316"/>
                  <a:pt x="320" y="316"/>
                </a:cubicBezTo>
                <a:cubicBezTo>
                  <a:pt x="322" y="316"/>
                  <a:pt x="322" y="316"/>
                  <a:pt x="322" y="316"/>
                </a:cubicBezTo>
                <a:cubicBezTo>
                  <a:pt x="322" y="317"/>
                  <a:pt x="322" y="317"/>
                  <a:pt x="322" y="317"/>
                </a:cubicBezTo>
                <a:cubicBezTo>
                  <a:pt x="321" y="318"/>
                  <a:pt x="321" y="318"/>
                  <a:pt x="321" y="318"/>
                </a:cubicBezTo>
                <a:cubicBezTo>
                  <a:pt x="319" y="318"/>
                  <a:pt x="319" y="318"/>
                  <a:pt x="319" y="318"/>
                </a:cubicBezTo>
                <a:cubicBezTo>
                  <a:pt x="318" y="318"/>
                  <a:pt x="318" y="318"/>
                  <a:pt x="318" y="318"/>
                </a:cubicBezTo>
                <a:cubicBezTo>
                  <a:pt x="317" y="319"/>
                  <a:pt x="317" y="319"/>
                  <a:pt x="317" y="319"/>
                </a:cubicBezTo>
                <a:cubicBezTo>
                  <a:pt x="317" y="321"/>
                  <a:pt x="317" y="321"/>
                  <a:pt x="317" y="321"/>
                </a:cubicBezTo>
                <a:cubicBezTo>
                  <a:pt x="318" y="323"/>
                  <a:pt x="318" y="323"/>
                  <a:pt x="318" y="323"/>
                </a:cubicBezTo>
                <a:cubicBezTo>
                  <a:pt x="319" y="322"/>
                  <a:pt x="319" y="322"/>
                  <a:pt x="319" y="322"/>
                </a:cubicBezTo>
                <a:cubicBezTo>
                  <a:pt x="319" y="321"/>
                  <a:pt x="319" y="321"/>
                  <a:pt x="319" y="321"/>
                </a:cubicBezTo>
                <a:cubicBezTo>
                  <a:pt x="321" y="321"/>
                  <a:pt x="321" y="321"/>
                  <a:pt x="321" y="321"/>
                </a:cubicBezTo>
                <a:cubicBezTo>
                  <a:pt x="322" y="320"/>
                  <a:pt x="322" y="320"/>
                  <a:pt x="322" y="320"/>
                </a:cubicBezTo>
                <a:cubicBezTo>
                  <a:pt x="325" y="318"/>
                  <a:pt x="325" y="318"/>
                  <a:pt x="325" y="318"/>
                </a:cubicBezTo>
                <a:cubicBezTo>
                  <a:pt x="327" y="314"/>
                  <a:pt x="327" y="314"/>
                  <a:pt x="327" y="314"/>
                </a:cubicBezTo>
                <a:cubicBezTo>
                  <a:pt x="328" y="310"/>
                  <a:pt x="328" y="310"/>
                  <a:pt x="328" y="310"/>
                </a:cubicBezTo>
                <a:cubicBezTo>
                  <a:pt x="330" y="306"/>
                  <a:pt x="330" y="306"/>
                  <a:pt x="330" y="306"/>
                </a:cubicBezTo>
                <a:cubicBezTo>
                  <a:pt x="331" y="305"/>
                  <a:pt x="331" y="305"/>
                  <a:pt x="331" y="305"/>
                </a:cubicBezTo>
                <a:cubicBezTo>
                  <a:pt x="331" y="305"/>
                  <a:pt x="331" y="305"/>
                  <a:pt x="331" y="305"/>
                </a:cubicBezTo>
                <a:cubicBezTo>
                  <a:pt x="331" y="305"/>
                  <a:pt x="331" y="305"/>
                  <a:pt x="331" y="305"/>
                </a:cubicBezTo>
                <a:cubicBezTo>
                  <a:pt x="331" y="307"/>
                  <a:pt x="331" y="307"/>
                  <a:pt x="331" y="307"/>
                </a:cubicBezTo>
                <a:cubicBezTo>
                  <a:pt x="328" y="312"/>
                  <a:pt x="328" y="312"/>
                  <a:pt x="328" y="312"/>
                </a:cubicBezTo>
                <a:cubicBezTo>
                  <a:pt x="328" y="316"/>
                  <a:pt x="328" y="316"/>
                  <a:pt x="328" y="316"/>
                </a:cubicBezTo>
                <a:cubicBezTo>
                  <a:pt x="325" y="318"/>
                  <a:pt x="325" y="318"/>
                  <a:pt x="325" y="318"/>
                </a:cubicBezTo>
                <a:cubicBezTo>
                  <a:pt x="325" y="320"/>
                  <a:pt x="325" y="320"/>
                  <a:pt x="325" y="320"/>
                </a:cubicBezTo>
                <a:cubicBezTo>
                  <a:pt x="326" y="320"/>
                  <a:pt x="326" y="320"/>
                  <a:pt x="326" y="320"/>
                </a:cubicBezTo>
                <a:cubicBezTo>
                  <a:pt x="329" y="316"/>
                  <a:pt x="329" y="316"/>
                  <a:pt x="329" y="316"/>
                </a:cubicBezTo>
                <a:cubicBezTo>
                  <a:pt x="330" y="314"/>
                  <a:pt x="330" y="314"/>
                  <a:pt x="330" y="314"/>
                </a:cubicBezTo>
                <a:cubicBezTo>
                  <a:pt x="332" y="312"/>
                  <a:pt x="332" y="312"/>
                  <a:pt x="332" y="312"/>
                </a:cubicBezTo>
                <a:cubicBezTo>
                  <a:pt x="332" y="313"/>
                  <a:pt x="332" y="313"/>
                  <a:pt x="332" y="313"/>
                </a:cubicBezTo>
                <a:cubicBezTo>
                  <a:pt x="334" y="313"/>
                  <a:pt x="334" y="313"/>
                  <a:pt x="334" y="313"/>
                </a:cubicBezTo>
                <a:cubicBezTo>
                  <a:pt x="333" y="314"/>
                  <a:pt x="333" y="314"/>
                  <a:pt x="333" y="314"/>
                </a:cubicBezTo>
                <a:cubicBezTo>
                  <a:pt x="331" y="316"/>
                  <a:pt x="331" y="316"/>
                  <a:pt x="331" y="316"/>
                </a:cubicBezTo>
                <a:cubicBezTo>
                  <a:pt x="330" y="317"/>
                  <a:pt x="330" y="317"/>
                  <a:pt x="330" y="317"/>
                </a:cubicBezTo>
                <a:cubicBezTo>
                  <a:pt x="327" y="321"/>
                  <a:pt x="327" y="321"/>
                  <a:pt x="327" y="321"/>
                </a:cubicBezTo>
                <a:cubicBezTo>
                  <a:pt x="327" y="321"/>
                  <a:pt x="327" y="321"/>
                  <a:pt x="327" y="321"/>
                </a:cubicBezTo>
                <a:cubicBezTo>
                  <a:pt x="328" y="321"/>
                  <a:pt x="328" y="321"/>
                  <a:pt x="328" y="321"/>
                </a:cubicBezTo>
                <a:cubicBezTo>
                  <a:pt x="327" y="322"/>
                  <a:pt x="327" y="322"/>
                  <a:pt x="327" y="322"/>
                </a:cubicBezTo>
                <a:cubicBezTo>
                  <a:pt x="325" y="322"/>
                  <a:pt x="325" y="322"/>
                  <a:pt x="325" y="322"/>
                </a:cubicBezTo>
                <a:cubicBezTo>
                  <a:pt x="324" y="322"/>
                  <a:pt x="324" y="322"/>
                  <a:pt x="324" y="322"/>
                </a:cubicBezTo>
                <a:cubicBezTo>
                  <a:pt x="322" y="325"/>
                  <a:pt x="322" y="325"/>
                  <a:pt x="322" y="325"/>
                </a:cubicBezTo>
                <a:cubicBezTo>
                  <a:pt x="321" y="327"/>
                  <a:pt x="321" y="327"/>
                  <a:pt x="321" y="327"/>
                </a:cubicBezTo>
                <a:cubicBezTo>
                  <a:pt x="321" y="329"/>
                  <a:pt x="321" y="329"/>
                  <a:pt x="321" y="329"/>
                </a:cubicBezTo>
                <a:cubicBezTo>
                  <a:pt x="320" y="328"/>
                  <a:pt x="320" y="328"/>
                  <a:pt x="320" y="328"/>
                </a:cubicBezTo>
                <a:cubicBezTo>
                  <a:pt x="319" y="327"/>
                  <a:pt x="319" y="327"/>
                  <a:pt x="319" y="327"/>
                </a:cubicBezTo>
                <a:cubicBezTo>
                  <a:pt x="317" y="328"/>
                  <a:pt x="317" y="328"/>
                  <a:pt x="317" y="328"/>
                </a:cubicBezTo>
                <a:cubicBezTo>
                  <a:pt x="318" y="331"/>
                  <a:pt x="318" y="331"/>
                  <a:pt x="318" y="331"/>
                </a:cubicBezTo>
                <a:cubicBezTo>
                  <a:pt x="319" y="331"/>
                  <a:pt x="319" y="331"/>
                  <a:pt x="319" y="331"/>
                </a:cubicBezTo>
                <a:cubicBezTo>
                  <a:pt x="320" y="333"/>
                  <a:pt x="320" y="333"/>
                  <a:pt x="320" y="333"/>
                </a:cubicBezTo>
                <a:cubicBezTo>
                  <a:pt x="319" y="336"/>
                  <a:pt x="319" y="336"/>
                  <a:pt x="319" y="336"/>
                </a:cubicBezTo>
                <a:cubicBezTo>
                  <a:pt x="318" y="341"/>
                  <a:pt x="318" y="341"/>
                  <a:pt x="318" y="341"/>
                </a:cubicBezTo>
                <a:cubicBezTo>
                  <a:pt x="319" y="344"/>
                  <a:pt x="319" y="344"/>
                  <a:pt x="319" y="344"/>
                </a:cubicBezTo>
                <a:cubicBezTo>
                  <a:pt x="321" y="347"/>
                  <a:pt x="321" y="347"/>
                  <a:pt x="321" y="347"/>
                </a:cubicBezTo>
                <a:cubicBezTo>
                  <a:pt x="322" y="347"/>
                  <a:pt x="322" y="347"/>
                  <a:pt x="322" y="347"/>
                </a:cubicBezTo>
                <a:cubicBezTo>
                  <a:pt x="322" y="346"/>
                  <a:pt x="322" y="346"/>
                  <a:pt x="322" y="346"/>
                </a:cubicBezTo>
                <a:cubicBezTo>
                  <a:pt x="324" y="344"/>
                  <a:pt x="324" y="344"/>
                  <a:pt x="324" y="344"/>
                </a:cubicBezTo>
                <a:cubicBezTo>
                  <a:pt x="327" y="343"/>
                  <a:pt x="327" y="343"/>
                  <a:pt x="327" y="343"/>
                </a:cubicBezTo>
                <a:cubicBezTo>
                  <a:pt x="329" y="342"/>
                  <a:pt x="329" y="342"/>
                  <a:pt x="329" y="342"/>
                </a:cubicBezTo>
                <a:cubicBezTo>
                  <a:pt x="330" y="340"/>
                  <a:pt x="330" y="340"/>
                  <a:pt x="330" y="340"/>
                </a:cubicBezTo>
                <a:cubicBezTo>
                  <a:pt x="331" y="340"/>
                  <a:pt x="331" y="340"/>
                  <a:pt x="331" y="340"/>
                </a:cubicBezTo>
                <a:cubicBezTo>
                  <a:pt x="331" y="342"/>
                  <a:pt x="331" y="342"/>
                  <a:pt x="331" y="342"/>
                </a:cubicBezTo>
                <a:cubicBezTo>
                  <a:pt x="330" y="344"/>
                  <a:pt x="330" y="344"/>
                  <a:pt x="330" y="344"/>
                </a:cubicBezTo>
                <a:cubicBezTo>
                  <a:pt x="329" y="344"/>
                  <a:pt x="329" y="344"/>
                  <a:pt x="329" y="344"/>
                </a:cubicBezTo>
                <a:cubicBezTo>
                  <a:pt x="328" y="346"/>
                  <a:pt x="328" y="346"/>
                  <a:pt x="328" y="346"/>
                </a:cubicBezTo>
                <a:cubicBezTo>
                  <a:pt x="328" y="347"/>
                  <a:pt x="328" y="347"/>
                  <a:pt x="328" y="347"/>
                </a:cubicBezTo>
                <a:cubicBezTo>
                  <a:pt x="330" y="348"/>
                  <a:pt x="330" y="348"/>
                  <a:pt x="330" y="348"/>
                </a:cubicBezTo>
                <a:cubicBezTo>
                  <a:pt x="331" y="350"/>
                  <a:pt x="331" y="350"/>
                  <a:pt x="331" y="350"/>
                </a:cubicBezTo>
                <a:cubicBezTo>
                  <a:pt x="333" y="350"/>
                  <a:pt x="333" y="350"/>
                  <a:pt x="333" y="350"/>
                </a:cubicBezTo>
                <a:cubicBezTo>
                  <a:pt x="335" y="350"/>
                  <a:pt x="335" y="350"/>
                  <a:pt x="335" y="350"/>
                </a:cubicBezTo>
                <a:cubicBezTo>
                  <a:pt x="335" y="351"/>
                  <a:pt x="335" y="351"/>
                  <a:pt x="335" y="351"/>
                </a:cubicBezTo>
                <a:cubicBezTo>
                  <a:pt x="333" y="350"/>
                  <a:pt x="333" y="350"/>
                  <a:pt x="333" y="350"/>
                </a:cubicBezTo>
                <a:cubicBezTo>
                  <a:pt x="331" y="350"/>
                  <a:pt x="331" y="350"/>
                  <a:pt x="331" y="350"/>
                </a:cubicBezTo>
                <a:cubicBezTo>
                  <a:pt x="329" y="350"/>
                  <a:pt x="329" y="350"/>
                  <a:pt x="329" y="350"/>
                </a:cubicBezTo>
                <a:cubicBezTo>
                  <a:pt x="326" y="349"/>
                  <a:pt x="326" y="349"/>
                  <a:pt x="326" y="349"/>
                </a:cubicBezTo>
                <a:cubicBezTo>
                  <a:pt x="326" y="351"/>
                  <a:pt x="326" y="351"/>
                  <a:pt x="326" y="351"/>
                </a:cubicBezTo>
                <a:cubicBezTo>
                  <a:pt x="326" y="352"/>
                  <a:pt x="326" y="352"/>
                  <a:pt x="326" y="352"/>
                </a:cubicBezTo>
                <a:cubicBezTo>
                  <a:pt x="327" y="354"/>
                  <a:pt x="327" y="354"/>
                  <a:pt x="327" y="354"/>
                </a:cubicBezTo>
                <a:cubicBezTo>
                  <a:pt x="327" y="358"/>
                  <a:pt x="327" y="358"/>
                  <a:pt x="327" y="358"/>
                </a:cubicBezTo>
                <a:cubicBezTo>
                  <a:pt x="328" y="360"/>
                  <a:pt x="328" y="360"/>
                  <a:pt x="328" y="360"/>
                </a:cubicBezTo>
                <a:cubicBezTo>
                  <a:pt x="329" y="360"/>
                  <a:pt x="329" y="360"/>
                  <a:pt x="329" y="360"/>
                </a:cubicBezTo>
                <a:cubicBezTo>
                  <a:pt x="330" y="359"/>
                  <a:pt x="330" y="359"/>
                  <a:pt x="330" y="359"/>
                </a:cubicBezTo>
                <a:cubicBezTo>
                  <a:pt x="331" y="360"/>
                  <a:pt x="331" y="360"/>
                  <a:pt x="331" y="360"/>
                </a:cubicBezTo>
                <a:cubicBezTo>
                  <a:pt x="330" y="360"/>
                  <a:pt x="330" y="360"/>
                  <a:pt x="330" y="360"/>
                </a:cubicBezTo>
                <a:cubicBezTo>
                  <a:pt x="330" y="361"/>
                  <a:pt x="330" y="361"/>
                  <a:pt x="330" y="361"/>
                </a:cubicBezTo>
                <a:cubicBezTo>
                  <a:pt x="331" y="362"/>
                  <a:pt x="331" y="362"/>
                  <a:pt x="331" y="362"/>
                </a:cubicBezTo>
                <a:cubicBezTo>
                  <a:pt x="331" y="363"/>
                  <a:pt x="331" y="363"/>
                  <a:pt x="331" y="363"/>
                </a:cubicBezTo>
                <a:cubicBezTo>
                  <a:pt x="330" y="364"/>
                  <a:pt x="330" y="364"/>
                  <a:pt x="330" y="364"/>
                </a:cubicBezTo>
                <a:cubicBezTo>
                  <a:pt x="329" y="364"/>
                  <a:pt x="329" y="364"/>
                  <a:pt x="329" y="364"/>
                </a:cubicBezTo>
                <a:cubicBezTo>
                  <a:pt x="327" y="364"/>
                  <a:pt x="327" y="364"/>
                  <a:pt x="327" y="364"/>
                </a:cubicBezTo>
                <a:cubicBezTo>
                  <a:pt x="324" y="366"/>
                  <a:pt x="324" y="366"/>
                  <a:pt x="324" y="366"/>
                </a:cubicBezTo>
                <a:cubicBezTo>
                  <a:pt x="324" y="367"/>
                  <a:pt x="324" y="367"/>
                  <a:pt x="324" y="367"/>
                </a:cubicBezTo>
                <a:cubicBezTo>
                  <a:pt x="325" y="368"/>
                  <a:pt x="325" y="368"/>
                  <a:pt x="325" y="368"/>
                </a:cubicBezTo>
                <a:cubicBezTo>
                  <a:pt x="328" y="367"/>
                  <a:pt x="328" y="367"/>
                  <a:pt x="328" y="367"/>
                </a:cubicBezTo>
                <a:cubicBezTo>
                  <a:pt x="329" y="367"/>
                  <a:pt x="329" y="367"/>
                  <a:pt x="329" y="367"/>
                </a:cubicBezTo>
                <a:cubicBezTo>
                  <a:pt x="328" y="368"/>
                  <a:pt x="328" y="368"/>
                  <a:pt x="328" y="368"/>
                </a:cubicBezTo>
                <a:cubicBezTo>
                  <a:pt x="327" y="369"/>
                  <a:pt x="327" y="369"/>
                  <a:pt x="327" y="369"/>
                </a:cubicBezTo>
                <a:cubicBezTo>
                  <a:pt x="329" y="370"/>
                  <a:pt x="329" y="370"/>
                  <a:pt x="329" y="370"/>
                </a:cubicBezTo>
                <a:cubicBezTo>
                  <a:pt x="332" y="369"/>
                  <a:pt x="332" y="369"/>
                  <a:pt x="332" y="369"/>
                </a:cubicBezTo>
                <a:cubicBezTo>
                  <a:pt x="334" y="367"/>
                  <a:pt x="334" y="367"/>
                  <a:pt x="334" y="367"/>
                </a:cubicBezTo>
                <a:cubicBezTo>
                  <a:pt x="336" y="365"/>
                  <a:pt x="336" y="365"/>
                  <a:pt x="336" y="365"/>
                </a:cubicBezTo>
                <a:cubicBezTo>
                  <a:pt x="338" y="365"/>
                  <a:pt x="338" y="365"/>
                  <a:pt x="338" y="365"/>
                </a:cubicBezTo>
                <a:cubicBezTo>
                  <a:pt x="340" y="363"/>
                  <a:pt x="340" y="363"/>
                  <a:pt x="340" y="363"/>
                </a:cubicBezTo>
                <a:cubicBezTo>
                  <a:pt x="340" y="361"/>
                  <a:pt x="340" y="361"/>
                  <a:pt x="340" y="361"/>
                </a:cubicBezTo>
                <a:cubicBezTo>
                  <a:pt x="341" y="361"/>
                  <a:pt x="341" y="361"/>
                  <a:pt x="341" y="361"/>
                </a:cubicBezTo>
                <a:cubicBezTo>
                  <a:pt x="342" y="362"/>
                  <a:pt x="342" y="362"/>
                  <a:pt x="342" y="362"/>
                </a:cubicBezTo>
                <a:cubicBezTo>
                  <a:pt x="340" y="365"/>
                  <a:pt x="340" y="365"/>
                  <a:pt x="340" y="365"/>
                </a:cubicBezTo>
                <a:cubicBezTo>
                  <a:pt x="338" y="366"/>
                  <a:pt x="338" y="366"/>
                  <a:pt x="338" y="366"/>
                </a:cubicBezTo>
                <a:cubicBezTo>
                  <a:pt x="336" y="367"/>
                  <a:pt x="336" y="367"/>
                  <a:pt x="336" y="367"/>
                </a:cubicBezTo>
                <a:cubicBezTo>
                  <a:pt x="336" y="369"/>
                  <a:pt x="336" y="369"/>
                  <a:pt x="336" y="369"/>
                </a:cubicBezTo>
                <a:cubicBezTo>
                  <a:pt x="336" y="370"/>
                  <a:pt x="336" y="370"/>
                  <a:pt x="336" y="370"/>
                </a:cubicBezTo>
                <a:cubicBezTo>
                  <a:pt x="338" y="369"/>
                  <a:pt x="338" y="369"/>
                  <a:pt x="338" y="369"/>
                </a:cubicBezTo>
                <a:cubicBezTo>
                  <a:pt x="340" y="369"/>
                  <a:pt x="340" y="369"/>
                  <a:pt x="340" y="369"/>
                </a:cubicBezTo>
                <a:cubicBezTo>
                  <a:pt x="342" y="370"/>
                  <a:pt x="342" y="370"/>
                  <a:pt x="342" y="370"/>
                </a:cubicBezTo>
                <a:cubicBezTo>
                  <a:pt x="340" y="370"/>
                  <a:pt x="340" y="370"/>
                  <a:pt x="340" y="370"/>
                </a:cubicBezTo>
                <a:cubicBezTo>
                  <a:pt x="338" y="371"/>
                  <a:pt x="338" y="371"/>
                  <a:pt x="338" y="371"/>
                </a:cubicBezTo>
                <a:cubicBezTo>
                  <a:pt x="338" y="374"/>
                  <a:pt x="338" y="374"/>
                  <a:pt x="338" y="374"/>
                </a:cubicBezTo>
                <a:cubicBezTo>
                  <a:pt x="339" y="376"/>
                  <a:pt x="339" y="376"/>
                  <a:pt x="339" y="376"/>
                </a:cubicBezTo>
                <a:cubicBezTo>
                  <a:pt x="338" y="377"/>
                  <a:pt x="338" y="377"/>
                  <a:pt x="338" y="377"/>
                </a:cubicBezTo>
                <a:cubicBezTo>
                  <a:pt x="337" y="375"/>
                  <a:pt x="337" y="375"/>
                  <a:pt x="337" y="375"/>
                </a:cubicBezTo>
                <a:cubicBezTo>
                  <a:pt x="337" y="372"/>
                  <a:pt x="337" y="372"/>
                  <a:pt x="337" y="372"/>
                </a:cubicBezTo>
                <a:cubicBezTo>
                  <a:pt x="336" y="371"/>
                  <a:pt x="336" y="371"/>
                  <a:pt x="336" y="371"/>
                </a:cubicBezTo>
                <a:cubicBezTo>
                  <a:pt x="334" y="372"/>
                  <a:pt x="334" y="372"/>
                  <a:pt x="334" y="372"/>
                </a:cubicBezTo>
                <a:cubicBezTo>
                  <a:pt x="330" y="375"/>
                  <a:pt x="330" y="375"/>
                  <a:pt x="330" y="375"/>
                </a:cubicBezTo>
                <a:cubicBezTo>
                  <a:pt x="329" y="376"/>
                  <a:pt x="329" y="376"/>
                  <a:pt x="329" y="376"/>
                </a:cubicBezTo>
                <a:cubicBezTo>
                  <a:pt x="326" y="378"/>
                  <a:pt x="326" y="378"/>
                  <a:pt x="326" y="378"/>
                </a:cubicBezTo>
                <a:cubicBezTo>
                  <a:pt x="325" y="379"/>
                  <a:pt x="325" y="379"/>
                  <a:pt x="325" y="379"/>
                </a:cubicBezTo>
                <a:cubicBezTo>
                  <a:pt x="326" y="381"/>
                  <a:pt x="326" y="381"/>
                  <a:pt x="326" y="381"/>
                </a:cubicBezTo>
                <a:cubicBezTo>
                  <a:pt x="326" y="382"/>
                  <a:pt x="326" y="382"/>
                  <a:pt x="326" y="382"/>
                </a:cubicBezTo>
                <a:cubicBezTo>
                  <a:pt x="326" y="383"/>
                  <a:pt x="326" y="383"/>
                  <a:pt x="326" y="383"/>
                </a:cubicBezTo>
                <a:cubicBezTo>
                  <a:pt x="328" y="382"/>
                  <a:pt x="328" y="382"/>
                  <a:pt x="328" y="382"/>
                </a:cubicBezTo>
                <a:cubicBezTo>
                  <a:pt x="329" y="381"/>
                  <a:pt x="329" y="381"/>
                  <a:pt x="329" y="381"/>
                </a:cubicBezTo>
                <a:cubicBezTo>
                  <a:pt x="330" y="379"/>
                  <a:pt x="330" y="379"/>
                  <a:pt x="330" y="379"/>
                </a:cubicBezTo>
                <a:cubicBezTo>
                  <a:pt x="331" y="380"/>
                  <a:pt x="331" y="380"/>
                  <a:pt x="331" y="380"/>
                </a:cubicBezTo>
                <a:cubicBezTo>
                  <a:pt x="332" y="381"/>
                  <a:pt x="332" y="381"/>
                  <a:pt x="332" y="381"/>
                </a:cubicBezTo>
                <a:cubicBezTo>
                  <a:pt x="335" y="381"/>
                  <a:pt x="335" y="381"/>
                  <a:pt x="335" y="381"/>
                </a:cubicBezTo>
                <a:cubicBezTo>
                  <a:pt x="335" y="382"/>
                  <a:pt x="335" y="382"/>
                  <a:pt x="335" y="382"/>
                </a:cubicBezTo>
                <a:cubicBezTo>
                  <a:pt x="333" y="381"/>
                  <a:pt x="333" y="381"/>
                  <a:pt x="333" y="381"/>
                </a:cubicBezTo>
                <a:cubicBezTo>
                  <a:pt x="331" y="381"/>
                  <a:pt x="331" y="381"/>
                  <a:pt x="331" y="381"/>
                </a:cubicBezTo>
                <a:cubicBezTo>
                  <a:pt x="329" y="382"/>
                  <a:pt x="329" y="382"/>
                  <a:pt x="329" y="382"/>
                </a:cubicBezTo>
                <a:cubicBezTo>
                  <a:pt x="329" y="383"/>
                  <a:pt x="329" y="383"/>
                  <a:pt x="329" y="383"/>
                </a:cubicBezTo>
                <a:cubicBezTo>
                  <a:pt x="330" y="384"/>
                  <a:pt x="330" y="384"/>
                  <a:pt x="330" y="384"/>
                </a:cubicBezTo>
                <a:cubicBezTo>
                  <a:pt x="328" y="385"/>
                  <a:pt x="328" y="385"/>
                  <a:pt x="328" y="385"/>
                </a:cubicBezTo>
                <a:cubicBezTo>
                  <a:pt x="327" y="384"/>
                  <a:pt x="327" y="384"/>
                  <a:pt x="327" y="384"/>
                </a:cubicBezTo>
                <a:cubicBezTo>
                  <a:pt x="325" y="385"/>
                  <a:pt x="325" y="385"/>
                  <a:pt x="325" y="385"/>
                </a:cubicBezTo>
                <a:cubicBezTo>
                  <a:pt x="324" y="386"/>
                  <a:pt x="324" y="386"/>
                  <a:pt x="324" y="386"/>
                </a:cubicBezTo>
                <a:cubicBezTo>
                  <a:pt x="327" y="386"/>
                  <a:pt x="327" y="386"/>
                  <a:pt x="327" y="386"/>
                </a:cubicBezTo>
                <a:cubicBezTo>
                  <a:pt x="328" y="387"/>
                  <a:pt x="328" y="387"/>
                  <a:pt x="328" y="387"/>
                </a:cubicBezTo>
                <a:cubicBezTo>
                  <a:pt x="330" y="387"/>
                  <a:pt x="330" y="387"/>
                  <a:pt x="330" y="387"/>
                </a:cubicBezTo>
                <a:cubicBezTo>
                  <a:pt x="329" y="388"/>
                  <a:pt x="329" y="388"/>
                  <a:pt x="329" y="388"/>
                </a:cubicBezTo>
                <a:cubicBezTo>
                  <a:pt x="327" y="388"/>
                  <a:pt x="327" y="388"/>
                  <a:pt x="327" y="388"/>
                </a:cubicBezTo>
                <a:cubicBezTo>
                  <a:pt x="326" y="387"/>
                  <a:pt x="326" y="387"/>
                  <a:pt x="326" y="387"/>
                </a:cubicBezTo>
                <a:cubicBezTo>
                  <a:pt x="324" y="387"/>
                  <a:pt x="324" y="387"/>
                  <a:pt x="324" y="387"/>
                </a:cubicBezTo>
                <a:cubicBezTo>
                  <a:pt x="324" y="389"/>
                  <a:pt x="324" y="389"/>
                  <a:pt x="324" y="389"/>
                </a:cubicBezTo>
                <a:cubicBezTo>
                  <a:pt x="324" y="390"/>
                  <a:pt x="324" y="390"/>
                  <a:pt x="324" y="390"/>
                </a:cubicBezTo>
                <a:cubicBezTo>
                  <a:pt x="326" y="390"/>
                  <a:pt x="326" y="390"/>
                  <a:pt x="326" y="390"/>
                </a:cubicBezTo>
                <a:cubicBezTo>
                  <a:pt x="328" y="389"/>
                  <a:pt x="328" y="389"/>
                  <a:pt x="328" y="389"/>
                </a:cubicBezTo>
                <a:cubicBezTo>
                  <a:pt x="329" y="390"/>
                  <a:pt x="329" y="390"/>
                  <a:pt x="329" y="390"/>
                </a:cubicBezTo>
                <a:cubicBezTo>
                  <a:pt x="332" y="390"/>
                  <a:pt x="332" y="390"/>
                  <a:pt x="332" y="390"/>
                </a:cubicBezTo>
                <a:cubicBezTo>
                  <a:pt x="332" y="391"/>
                  <a:pt x="332" y="391"/>
                  <a:pt x="332" y="391"/>
                </a:cubicBezTo>
                <a:cubicBezTo>
                  <a:pt x="330" y="391"/>
                  <a:pt x="330" y="391"/>
                  <a:pt x="330" y="391"/>
                </a:cubicBezTo>
                <a:cubicBezTo>
                  <a:pt x="328" y="391"/>
                  <a:pt x="328" y="391"/>
                  <a:pt x="328" y="391"/>
                </a:cubicBezTo>
                <a:cubicBezTo>
                  <a:pt x="328" y="391"/>
                  <a:pt x="328" y="391"/>
                  <a:pt x="328" y="391"/>
                </a:cubicBezTo>
                <a:cubicBezTo>
                  <a:pt x="328" y="392"/>
                  <a:pt x="328" y="392"/>
                  <a:pt x="328" y="392"/>
                </a:cubicBezTo>
                <a:cubicBezTo>
                  <a:pt x="331" y="392"/>
                  <a:pt x="331" y="392"/>
                  <a:pt x="331" y="392"/>
                </a:cubicBezTo>
                <a:cubicBezTo>
                  <a:pt x="332" y="392"/>
                  <a:pt x="332" y="392"/>
                  <a:pt x="332" y="392"/>
                </a:cubicBezTo>
                <a:cubicBezTo>
                  <a:pt x="332" y="393"/>
                  <a:pt x="332" y="393"/>
                  <a:pt x="332" y="393"/>
                </a:cubicBezTo>
                <a:cubicBezTo>
                  <a:pt x="329" y="393"/>
                  <a:pt x="329" y="393"/>
                  <a:pt x="329" y="393"/>
                </a:cubicBezTo>
                <a:cubicBezTo>
                  <a:pt x="327" y="393"/>
                  <a:pt x="327" y="393"/>
                  <a:pt x="327" y="393"/>
                </a:cubicBezTo>
                <a:cubicBezTo>
                  <a:pt x="326" y="392"/>
                  <a:pt x="326" y="392"/>
                  <a:pt x="326" y="392"/>
                </a:cubicBezTo>
                <a:cubicBezTo>
                  <a:pt x="325" y="392"/>
                  <a:pt x="325" y="392"/>
                  <a:pt x="325" y="392"/>
                </a:cubicBezTo>
                <a:cubicBezTo>
                  <a:pt x="326" y="394"/>
                  <a:pt x="326" y="394"/>
                  <a:pt x="326" y="394"/>
                </a:cubicBezTo>
                <a:cubicBezTo>
                  <a:pt x="328" y="396"/>
                  <a:pt x="328" y="396"/>
                  <a:pt x="328" y="396"/>
                </a:cubicBezTo>
                <a:cubicBezTo>
                  <a:pt x="329" y="394"/>
                  <a:pt x="329" y="394"/>
                  <a:pt x="329" y="394"/>
                </a:cubicBezTo>
                <a:cubicBezTo>
                  <a:pt x="330" y="394"/>
                  <a:pt x="330" y="394"/>
                  <a:pt x="330" y="394"/>
                </a:cubicBezTo>
                <a:cubicBezTo>
                  <a:pt x="332" y="395"/>
                  <a:pt x="332" y="395"/>
                  <a:pt x="332" y="395"/>
                </a:cubicBezTo>
                <a:cubicBezTo>
                  <a:pt x="334" y="395"/>
                  <a:pt x="334" y="395"/>
                  <a:pt x="334" y="395"/>
                </a:cubicBezTo>
                <a:cubicBezTo>
                  <a:pt x="335" y="395"/>
                  <a:pt x="335" y="395"/>
                  <a:pt x="335" y="395"/>
                </a:cubicBezTo>
                <a:cubicBezTo>
                  <a:pt x="334" y="396"/>
                  <a:pt x="334" y="396"/>
                  <a:pt x="334" y="396"/>
                </a:cubicBezTo>
                <a:cubicBezTo>
                  <a:pt x="334" y="397"/>
                  <a:pt x="334" y="397"/>
                  <a:pt x="334" y="397"/>
                </a:cubicBezTo>
                <a:cubicBezTo>
                  <a:pt x="335" y="397"/>
                  <a:pt x="335" y="397"/>
                  <a:pt x="335" y="397"/>
                </a:cubicBezTo>
                <a:cubicBezTo>
                  <a:pt x="336" y="398"/>
                  <a:pt x="336" y="398"/>
                  <a:pt x="336" y="398"/>
                </a:cubicBezTo>
                <a:cubicBezTo>
                  <a:pt x="339" y="399"/>
                  <a:pt x="339" y="399"/>
                  <a:pt x="339" y="399"/>
                </a:cubicBezTo>
                <a:cubicBezTo>
                  <a:pt x="340" y="398"/>
                  <a:pt x="340" y="398"/>
                  <a:pt x="340" y="398"/>
                </a:cubicBezTo>
                <a:cubicBezTo>
                  <a:pt x="341" y="396"/>
                  <a:pt x="341" y="396"/>
                  <a:pt x="341" y="396"/>
                </a:cubicBezTo>
                <a:cubicBezTo>
                  <a:pt x="343" y="395"/>
                  <a:pt x="343" y="395"/>
                  <a:pt x="343" y="395"/>
                </a:cubicBezTo>
                <a:cubicBezTo>
                  <a:pt x="343" y="393"/>
                  <a:pt x="343" y="393"/>
                  <a:pt x="343" y="393"/>
                </a:cubicBezTo>
                <a:cubicBezTo>
                  <a:pt x="343" y="395"/>
                  <a:pt x="343" y="395"/>
                  <a:pt x="343" y="395"/>
                </a:cubicBezTo>
                <a:cubicBezTo>
                  <a:pt x="342" y="397"/>
                  <a:pt x="342" y="397"/>
                  <a:pt x="342" y="397"/>
                </a:cubicBezTo>
                <a:cubicBezTo>
                  <a:pt x="340" y="399"/>
                  <a:pt x="340" y="399"/>
                  <a:pt x="340" y="399"/>
                </a:cubicBezTo>
                <a:cubicBezTo>
                  <a:pt x="337" y="400"/>
                  <a:pt x="337" y="400"/>
                  <a:pt x="337" y="400"/>
                </a:cubicBezTo>
                <a:cubicBezTo>
                  <a:pt x="336" y="400"/>
                  <a:pt x="336" y="400"/>
                  <a:pt x="336" y="400"/>
                </a:cubicBezTo>
                <a:cubicBezTo>
                  <a:pt x="334" y="402"/>
                  <a:pt x="334" y="402"/>
                  <a:pt x="334" y="402"/>
                </a:cubicBezTo>
                <a:cubicBezTo>
                  <a:pt x="334" y="402"/>
                  <a:pt x="334" y="402"/>
                  <a:pt x="334" y="402"/>
                </a:cubicBezTo>
                <a:cubicBezTo>
                  <a:pt x="336" y="403"/>
                  <a:pt x="336" y="403"/>
                  <a:pt x="336" y="403"/>
                </a:cubicBezTo>
                <a:cubicBezTo>
                  <a:pt x="337" y="402"/>
                  <a:pt x="337" y="402"/>
                  <a:pt x="337" y="402"/>
                </a:cubicBezTo>
                <a:cubicBezTo>
                  <a:pt x="338" y="402"/>
                  <a:pt x="338" y="402"/>
                  <a:pt x="338" y="402"/>
                </a:cubicBezTo>
                <a:cubicBezTo>
                  <a:pt x="338" y="403"/>
                  <a:pt x="338" y="403"/>
                  <a:pt x="338" y="403"/>
                </a:cubicBezTo>
                <a:cubicBezTo>
                  <a:pt x="339" y="403"/>
                  <a:pt x="339" y="403"/>
                  <a:pt x="339" y="403"/>
                </a:cubicBezTo>
                <a:cubicBezTo>
                  <a:pt x="340" y="402"/>
                  <a:pt x="340" y="402"/>
                  <a:pt x="340" y="402"/>
                </a:cubicBezTo>
                <a:cubicBezTo>
                  <a:pt x="341" y="401"/>
                  <a:pt x="341" y="401"/>
                  <a:pt x="341" y="401"/>
                </a:cubicBezTo>
                <a:cubicBezTo>
                  <a:pt x="341" y="402"/>
                  <a:pt x="341" y="402"/>
                  <a:pt x="341" y="402"/>
                </a:cubicBezTo>
                <a:cubicBezTo>
                  <a:pt x="341" y="403"/>
                  <a:pt x="341" y="403"/>
                  <a:pt x="341" y="403"/>
                </a:cubicBezTo>
                <a:cubicBezTo>
                  <a:pt x="341" y="404"/>
                  <a:pt x="341" y="404"/>
                  <a:pt x="341" y="404"/>
                </a:cubicBezTo>
                <a:cubicBezTo>
                  <a:pt x="342" y="404"/>
                  <a:pt x="342" y="404"/>
                  <a:pt x="342" y="404"/>
                </a:cubicBezTo>
                <a:cubicBezTo>
                  <a:pt x="343" y="405"/>
                  <a:pt x="343" y="405"/>
                  <a:pt x="343" y="405"/>
                </a:cubicBezTo>
                <a:cubicBezTo>
                  <a:pt x="344" y="405"/>
                  <a:pt x="344" y="405"/>
                  <a:pt x="344" y="405"/>
                </a:cubicBezTo>
                <a:cubicBezTo>
                  <a:pt x="347" y="402"/>
                  <a:pt x="347" y="402"/>
                  <a:pt x="347" y="402"/>
                </a:cubicBezTo>
                <a:cubicBezTo>
                  <a:pt x="347" y="398"/>
                  <a:pt x="347" y="398"/>
                  <a:pt x="347" y="398"/>
                </a:cubicBezTo>
                <a:cubicBezTo>
                  <a:pt x="348" y="396"/>
                  <a:pt x="348" y="396"/>
                  <a:pt x="348" y="396"/>
                </a:cubicBezTo>
                <a:cubicBezTo>
                  <a:pt x="349" y="396"/>
                  <a:pt x="349" y="396"/>
                  <a:pt x="349" y="396"/>
                </a:cubicBezTo>
                <a:cubicBezTo>
                  <a:pt x="349" y="397"/>
                  <a:pt x="349" y="397"/>
                  <a:pt x="349" y="397"/>
                </a:cubicBezTo>
                <a:cubicBezTo>
                  <a:pt x="348" y="398"/>
                  <a:pt x="348" y="398"/>
                  <a:pt x="348" y="398"/>
                </a:cubicBezTo>
                <a:cubicBezTo>
                  <a:pt x="348" y="401"/>
                  <a:pt x="348" y="401"/>
                  <a:pt x="348" y="401"/>
                </a:cubicBezTo>
                <a:cubicBezTo>
                  <a:pt x="346" y="404"/>
                  <a:pt x="346" y="404"/>
                  <a:pt x="346" y="404"/>
                </a:cubicBezTo>
                <a:cubicBezTo>
                  <a:pt x="345" y="405"/>
                  <a:pt x="345" y="405"/>
                  <a:pt x="345" y="405"/>
                </a:cubicBezTo>
                <a:cubicBezTo>
                  <a:pt x="345" y="406"/>
                  <a:pt x="345" y="406"/>
                  <a:pt x="345" y="406"/>
                </a:cubicBezTo>
                <a:cubicBezTo>
                  <a:pt x="347" y="406"/>
                  <a:pt x="347" y="406"/>
                  <a:pt x="347" y="406"/>
                </a:cubicBezTo>
                <a:cubicBezTo>
                  <a:pt x="349" y="405"/>
                  <a:pt x="349" y="405"/>
                  <a:pt x="349" y="405"/>
                </a:cubicBezTo>
                <a:cubicBezTo>
                  <a:pt x="350" y="406"/>
                  <a:pt x="350" y="406"/>
                  <a:pt x="350" y="406"/>
                </a:cubicBezTo>
                <a:cubicBezTo>
                  <a:pt x="349" y="407"/>
                  <a:pt x="349" y="407"/>
                  <a:pt x="349" y="407"/>
                </a:cubicBezTo>
                <a:cubicBezTo>
                  <a:pt x="348" y="410"/>
                  <a:pt x="348" y="410"/>
                  <a:pt x="348" y="410"/>
                </a:cubicBezTo>
                <a:cubicBezTo>
                  <a:pt x="345" y="412"/>
                  <a:pt x="345" y="412"/>
                  <a:pt x="345" y="412"/>
                </a:cubicBezTo>
                <a:cubicBezTo>
                  <a:pt x="345" y="412"/>
                  <a:pt x="345" y="412"/>
                  <a:pt x="345" y="412"/>
                </a:cubicBezTo>
                <a:cubicBezTo>
                  <a:pt x="346" y="415"/>
                  <a:pt x="346" y="415"/>
                  <a:pt x="346" y="415"/>
                </a:cubicBezTo>
                <a:cubicBezTo>
                  <a:pt x="349" y="416"/>
                  <a:pt x="349" y="416"/>
                  <a:pt x="349" y="416"/>
                </a:cubicBezTo>
                <a:cubicBezTo>
                  <a:pt x="350" y="415"/>
                  <a:pt x="350" y="415"/>
                  <a:pt x="350" y="415"/>
                </a:cubicBezTo>
                <a:cubicBezTo>
                  <a:pt x="351" y="415"/>
                  <a:pt x="351" y="415"/>
                  <a:pt x="351" y="415"/>
                </a:cubicBezTo>
                <a:cubicBezTo>
                  <a:pt x="352" y="417"/>
                  <a:pt x="352" y="417"/>
                  <a:pt x="352" y="417"/>
                </a:cubicBezTo>
                <a:cubicBezTo>
                  <a:pt x="353" y="419"/>
                  <a:pt x="353" y="419"/>
                  <a:pt x="353" y="419"/>
                </a:cubicBezTo>
                <a:cubicBezTo>
                  <a:pt x="353" y="420"/>
                  <a:pt x="353" y="420"/>
                  <a:pt x="353" y="420"/>
                </a:cubicBezTo>
                <a:cubicBezTo>
                  <a:pt x="352" y="420"/>
                  <a:pt x="352" y="420"/>
                  <a:pt x="352" y="420"/>
                </a:cubicBezTo>
                <a:cubicBezTo>
                  <a:pt x="351" y="418"/>
                  <a:pt x="351" y="418"/>
                  <a:pt x="351" y="418"/>
                </a:cubicBezTo>
                <a:cubicBezTo>
                  <a:pt x="350" y="418"/>
                  <a:pt x="350" y="418"/>
                  <a:pt x="350" y="418"/>
                </a:cubicBezTo>
                <a:cubicBezTo>
                  <a:pt x="350" y="420"/>
                  <a:pt x="350" y="420"/>
                  <a:pt x="350" y="420"/>
                </a:cubicBezTo>
                <a:cubicBezTo>
                  <a:pt x="352" y="422"/>
                  <a:pt x="352" y="422"/>
                  <a:pt x="352" y="422"/>
                </a:cubicBezTo>
                <a:cubicBezTo>
                  <a:pt x="354" y="421"/>
                  <a:pt x="354" y="421"/>
                  <a:pt x="354" y="421"/>
                </a:cubicBezTo>
                <a:cubicBezTo>
                  <a:pt x="356" y="420"/>
                  <a:pt x="356" y="420"/>
                  <a:pt x="356" y="420"/>
                </a:cubicBezTo>
                <a:cubicBezTo>
                  <a:pt x="358" y="419"/>
                  <a:pt x="358" y="419"/>
                  <a:pt x="358" y="419"/>
                </a:cubicBezTo>
                <a:cubicBezTo>
                  <a:pt x="357" y="422"/>
                  <a:pt x="357" y="422"/>
                  <a:pt x="357" y="422"/>
                </a:cubicBezTo>
                <a:cubicBezTo>
                  <a:pt x="355" y="426"/>
                  <a:pt x="355" y="426"/>
                  <a:pt x="355" y="426"/>
                </a:cubicBezTo>
                <a:cubicBezTo>
                  <a:pt x="356" y="429"/>
                  <a:pt x="356" y="429"/>
                  <a:pt x="356" y="429"/>
                </a:cubicBezTo>
                <a:cubicBezTo>
                  <a:pt x="357" y="429"/>
                  <a:pt x="357" y="429"/>
                  <a:pt x="357" y="429"/>
                </a:cubicBezTo>
                <a:cubicBezTo>
                  <a:pt x="357" y="429"/>
                  <a:pt x="357" y="429"/>
                  <a:pt x="357" y="429"/>
                </a:cubicBezTo>
                <a:cubicBezTo>
                  <a:pt x="358" y="433"/>
                  <a:pt x="358" y="433"/>
                  <a:pt x="358" y="433"/>
                </a:cubicBezTo>
                <a:cubicBezTo>
                  <a:pt x="360" y="435"/>
                  <a:pt x="360" y="435"/>
                  <a:pt x="360" y="435"/>
                </a:cubicBezTo>
                <a:cubicBezTo>
                  <a:pt x="360" y="436"/>
                  <a:pt x="360" y="436"/>
                  <a:pt x="360" y="436"/>
                </a:cubicBezTo>
                <a:cubicBezTo>
                  <a:pt x="358" y="437"/>
                  <a:pt x="358" y="437"/>
                  <a:pt x="358" y="437"/>
                </a:cubicBezTo>
                <a:cubicBezTo>
                  <a:pt x="359" y="439"/>
                  <a:pt x="359" y="439"/>
                  <a:pt x="359" y="439"/>
                </a:cubicBezTo>
                <a:cubicBezTo>
                  <a:pt x="360" y="440"/>
                  <a:pt x="360" y="440"/>
                  <a:pt x="360" y="440"/>
                </a:cubicBezTo>
                <a:cubicBezTo>
                  <a:pt x="359" y="441"/>
                  <a:pt x="359" y="441"/>
                  <a:pt x="359" y="441"/>
                </a:cubicBezTo>
                <a:cubicBezTo>
                  <a:pt x="358" y="442"/>
                  <a:pt x="358" y="442"/>
                  <a:pt x="358" y="442"/>
                </a:cubicBezTo>
                <a:cubicBezTo>
                  <a:pt x="359" y="443"/>
                  <a:pt x="359" y="443"/>
                  <a:pt x="359" y="443"/>
                </a:cubicBezTo>
                <a:cubicBezTo>
                  <a:pt x="359" y="444"/>
                  <a:pt x="359" y="444"/>
                  <a:pt x="359" y="444"/>
                </a:cubicBezTo>
                <a:cubicBezTo>
                  <a:pt x="360" y="446"/>
                  <a:pt x="360" y="446"/>
                  <a:pt x="360" y="446"/>
                </a:cubicBezTo>
                <a:cubicBezTo>
                  <a:pt x="358" y="448"/>
                  <a:pt x="358" y="448"/>
                  <a:pt x="358" y="448"/>
                </a:cubicBezTo>
                <a:cubicBezTo>
                  <a:pt x="357" y="449"/>
                  <a:pt x="357" y="449"/>
                  <a:pt x="357" y="449"/>
                </a:cubicBezTo>
                <a:cubicBezTo>
                  <a:pt x="356" y="451"/>
                  <a:pt x="356" y="451"/>
                  <a:pt x="356" y="451"/>
                </a:cubicBezTo>
                <a:cubicBezTo>
                  <a:pt x="355" y="452"/>
                  <a:pt x="355" y="452"/>
                  <a:pt x="355" y="452"/>
                </a:cubicBezTo>
                <a:cubicBezTo>
                  <a:pt x="355" y="454"/>
                  <a:pt x="355" y="454"/>
                  <a:pt x="355" y="454"/>
                </a:cubicBezTo>
                <a:cubicBezTo>
                  <a:pt x="354" y="456"/>
                  <a:pt x="354" y="456"/>
                  <a:pt x="354" y="456"/>
                </a:cubicBezTo>
                <a:cubicBezTo>
                  <a:pt x="353" y="457"/>
                  <a:pt x="353" y="457"/>
                  <a:pt x="353" y="457"/>
                </a:cubicBezTo>
                <a:cubicBezTo>
                  <a:pt x="351" y="459"/>
                  <a:pt x="351" y="459"/>
                  <a:pt x="351" y="459"/>
                </a:cubicBezTo>
                <a:cubicBezTo>
                  <a:pt x="349" y="458"/>
                  <a:pt x="349" y="458"/>
                  <a:pt x="349" y="458"/>
                </a:cubicBezTo>
                <a:cubicBezTo>
                  <a:pt x="349" y="457"/>
                  <a:pt x="349" y="457"/>
                  <a:pt x="349" y="457"/>
                </a:cubicBezTo>
                <a:cubicBezTo>
                  <a:pt x="350" y="455"/>
                  <a:pt x="350" y="455"/>
                  <a:pt x="350" y="455"/>
                </a:cubicBezTo>
                <a:cubicBezTo>
                  <a:pt x="351" y="456"/>
                  <a:pt x="351" y="456"/>
                  <a:pt x="351" y="456"/>
                </a:cubicBezTo>
                <a:cubicBezTo>
                  <a:pt x="352" y="455"/>
                  <a:pt x="352" y="455"/>
                  <a:pt x="352" y="455"/>
                </a:cubicBezTo>
                <a:cubicBezTo>
                  <a:pt x="352" y="456"/>
                  <a:pt x="352" y="456"/>
                  <a:pt x="352" y="456"/>
                </a:cubicBezTo>
                <a:cubicBezTo>
                  <a:pt x="353" y="456"/>
                  <a:pt x="353" y="456"/>
                  <a:pt x="353" y="456"/>
                </a:cubicBezTo>
                <a:cubicBezTo>
                  <a:pt x="353" y="453"/>
                  <a:pt x="353" y="453"/>
                  <a:pt x="353" y="453"/>
                </a:cubicBezTo>
                <a:cubicBezTo>
                  <a:pt x="354" y="451"/>
                  <a:pt x="354" y="451"/>
                  <a:pt x="354" y="451"/>
                </a:cubicBezTo>
                <a:cubicBezTo>
                  <a:pt x="356" y="450"/>
                  <a:pt x="356" y="450"/>
                  <a:pt x="356" y="450"/>
                </a:cubicBezTo>
                <a:cubicBezTo>
                  <a:pt x="355" y="448"/>
                  <a:pt x="355" y="448"/>
                  <a:pt x="355" y="448"/>
                </a:cubicBezTo>
                <a:cubicBezTo>
                  <a:pt x="354" y="448"/>
                  <a:pt x="354" y="448"/>
                  <a:pt x="354" y="448"/>
                </a:cubicBezTo>
                <a:cubicBezTo>
                  <a:pt x="352" y="450"/>
                  <a:pt x="352" y="450"/>
                  <a:pt x="352" y="450"/>
                </a:cubicBezTo>
                <a:cubicBezTo>
                  <a:pt x="352" y="451"/>
                  <a:pt x="352" y="451"/>
                  <a:pt x="352" y="451"/>
                </a:cubicBezTo>
                <a:cubicBezTo>
                  <a:pt x="350" y="451"/>
                  <a:pt x="350" y="451"/>
                  <a:pt x="350" y="451"/>
                </a:cubicBezTo>
                <a:cubicBezTo>
                  <a:pt x="350" y="450"/>
                  <a:pt x="350" y="450"/>
                  <a:pt x="350" y="450"/>
                </a:cubicBezTo>
                <a:cubicBezTo>
                  <a:pt x="352" y="448"/>
                  <a:pt x="352" y="448"/>
                  <a:pt x="352" y="448"/>
                </a:cubicBezTo>
                <a:cubicBezTo>
                  <a:pt x="354" y="447"/>
                  <a:pt x="354" y="447"/>
                  <a:pt x="354" y="447"/>
                </a:cubicBezTo>
                <a:cubicBezTo>
                  <a:pt x="355" y="446"/>
                  <a:pt x="355" y="446"/>
                  <a:pt x="355" y="446"/>
                </a:cubicBezTo>
                <a:cubicBezTo>
                  <a:pt x="354" y="445"/>
                  <a:pt x="354" y="445"/>
                  <a:pt x="354" y="445"/>
                </a:cubicBezTo>
                <a:cubicBezTo>
                  <a:pt x="353" y="445"/>
                  <a:pt x="353" y="445"/>
                  <a:pt x="353" y="445"/>
                </a:cubicBezTo>
                <a:cubicBezTo>
                  <a:pt x="352" y="445"/>
                  <a:pt x="352" y="445"/>
                  <a:pt x="352" y="445"/>
                </a:cubicBezTo>
                <a:cubicBezTo>
                  <a:pt x="351" y="444"/>
                  <a:pt x="351" y="444"/>
                  <a:pt x="351" y="444"/>
                </a:cubicBezTo>
                <a:cubicBezTo>
                  <a:pt x="349" y="443"/>
                  <a:pt x="349" y="443"/>
                  <a:pt x="349" y="443"/>
                </a:cubicBezTo>
                <a:cubicBezTo>
                  <a:pt x="345" y="442"/>
                  <a:pt x="345" y="442"/>
                  <a:pt x="345" y="442"/>
                </a:cubicBezTo>
                <a:cubicBezTo>
                  <a:pt x="342" y="441"/>
                  <a:pt x="342" y="441"/>
                  <a:pt x="342" y="441"/>
                </a:cubicBezTo>
                <a:cubicBezTo>
                  <a:pt x="338" y="437"/>
                  <a:pt x="338" y="437"/>
                  <a:pt x="338" y="437"/>
                </a:cubicBezTo>
                <a:cubicBezTo>
                  <a:pt x="337" y="437"/>
                  <a:pt x="337" y="437"/>
                  <a:pt x="337" y="437"/>
                </a:cubicBezTo>
                <a:cubicBezTo>
                  <a:pt x="337" y="439"/>
                  <a:pt x="337" y="439"/>
                  <a:pt x="337" y="439"/>
                </a:cubicBezTo>
                <a:cubicBezTo>
                  <a:pt x="335" y="443"/>
                  <a:pt x="335" y="443"/>
                  <a:pt x="335" y="443"/>
                </a:cubicBezTo>
                <a:cubicBezTo>
                  <a:pt x="335" y="445"/>
                  <a:pt x="335" y="445"/>
                  <a:pt x="335" y="445"/>
                </a:cubicBezTo>
                <a:cubicBezTo>
                  <a:pt x="336" y="448"/>
                  <a:pt x="336" y="448"/>
                  <a:pt x="336" y="448"/>
                </a:cubicBezTo>
                <a:cubicBezTo>
                  <a:pt x="335" y="453"/>
                  <a:pt x="335" y="453"/>
                  <a:pt x="335" y="453"/>
                </a:cubicBezTo>
                <a:cubicBezTo>
                  <a:pt x="336" y="456"/>
                  <a:pt x="336" y="456"/>
                  <a:pt x="336" y="456"/>
                </a:cubicBezTo>
                <a:cubicBezTo>
                  <a:pt x="335" y="459"/>
                  <a:pt x="335" y="459"/>
                  <a:pt x="335" y="459"/>
                </a:cubicBezTo>
                <a:cubicBezTo>
                  <a:pt x="336" y="460"/>
                  <a:pt x="336" y="460"/>
                  <a:pt x="336" y="460"/>
                </a:cubicBezTo>
                <a:cubicBezTo>
                  <a:pt x="337" y="460"/>
                  <a:pt x="337" y="460"/>
                  <a:pt x="337" y="460"/>
                </a:cubicBezTo>
                <a:cubicBezTo>
                  <a:pt x="337" y="461"/>
                  <a:pt x="337" y="461"/>
                  <a:pt x="337" y="461"/>
                </a:cubicBezTo>
                <a:cubicBezTo>
                  <a:pt x="336" y="462"/>
                  <a:pt x="336" y="462"/>
                  <a:pt x="336" y="462"/>
                </a:cubicBezTo>
                <a:cubicBezTo>
                  <a:pt x="335" y="462"/>
                  <a:pt x="335" y="462"/>
                  <a:pt x="335" y="462"/>
                </a:cubicBezTo>
                <a:cubicBezTo>
                  <a:pt x="335" y="464"/>
                  <a:pt x="335" y="464"/>
                  <a:pt x="335" y="464"/>
                </a:cubicBezTo>
                <a:cubicBezTo>
                  <a:pt x="335" y="465"/>
                  <a:pt x="335" y="465"/>
                  <a:pt x="335" y="465"/>
                </a:cubicBezTo>
                <a:cubicBezTo>
                  <a:pt x="337" y="465"/>
                  <a:pt x="337" y="465"/>
                  <a:pt x="337" y="465"/>
                </a:cubicBezTo>
                <a:cubicBezTo>
                  <a:pt x="336" y="467"/>
                  <a:pt x="336" y="467"/>
                  <a:pt x="336" y="467"/>
                </a:cubicBezTo>
                <a:cubicBezTo>
                  <a:pt x="336" y="469"/>
                  <a:pt x="336" y="469"/>
                  <a:pt x="336" y="469"/>
                </a:cubicBezTo>
                <a:cubicBezTo>
                  <a:pt x="335" y="470"/>
                  <a:pt x="335" y="470"/>
                  <a:pt x="335" y="470"/>
                </a:cubicBezTo>
                <a:cubicBezTo>
                  <a:pt x="335" y="470"/>
                  <a:pt x="335" y="470"/>
                  <a:pt x="335" y="470"/>
                </a:cubicBezTo>
                <a:cubicBezTo>
                  <a:pt x="334" y="471"/>
                  <a:pt x="334" y="471"/>
                  <a:pt x="334" y="471"/>
                </a:cubicBezTo>
                <a:cubicBezTo>
                  <a:pt x="334" y="472"/>
                  <a:pt x="334" y="472"/>
                  <a:pt x="334" y="472"/>
                </a:cubicBezTo>
                <a:cubicBezTo>
                  <a:pt x="337" y="473"/>
                  <a:pt x="337" y="473"/>
                  <a:pt x="337" y="473"/>
                </a:cubicBezTo>
                <a:cubicBezTo>
                  <a:pt x="340" y="473"/>
                  <a:pt x="340" y="473"/>
                  <a:pt x="340" y="473"/>
                </a:cubicBezTo>
                <a:cubicBezTo>
                  <a:pt x="341" y="474"/>
                  <a:pt x="341" y="474"/>
                  <a:pt x="341" y="474"/>
                </a:cubicBezTo>
                <a:cubicBezTo>
                  <a:pt x="343" y="475"/>
                  <a:pt x="343" y="475"/>
                  <a:pt x="343" y="475"/>
                </a:cubicBezTo>
                <a:cubicBezTo>
                  <a:pt x="344" y="476"/>
                  <a:pt x="344" y="476"/>
                  <a:pt x="344" y="476"/>
                </a:cubicBezTo>
                <a:cubicBezTo>
                  <a:pt x="345" y="478"/>
                  <a:pt x="345" y="478"/>
                  <a:pt x="345" y="478"/>
                </a:cubicBezTo>
                <a:cubicBezTo>
                  <a:pt x="344" y="476"/>
                  <a:pt x="344" y="476"/>
                  <a:pt x="344" y="476"/>
                </a:cubicBezTo>
                <a:cubicBezTo>
                  <a:pt x="342" y="475"/>
                  <a:pt x="342" y="475"/>
                  <a:pt x="342" y="475"/>
                </a:cubicBezTo>
                <a:cubicBezTo>
                  <a:pt x="341" y="475"/>
                  <a:pt x="341" y="475"/>
                  <a:pt x="341" y="475"/>
                </a:cubicBezTo>
                <a:cubicBezTo>
                  <a:pt x="339" y="474"/>
                  <a:pt x="339" y="474"/>
                  <a:pt x="339" y="474"/>
                </a:cubicBezTo>
                <a:cubicBezTo>
                  <a:pt x="336" y="474"/>
                  <a:pt x="336" y="474"/>
                  <a:pt x="336" y="474"/>
                </a:cubicBezTo>
                <a:cubicBezTo>
                  <a:pt x="335" y="473"/>
                  <a:pt x="335" y="473"/>
                  <a:pt x="335" y="473"/>
                </a:cubicBezTo>
                <a:cubicBezTo>
                  <a:pt x="334" y="474"/>
                  <a:pt x="334" y="474"/>
                  <a:pt x="334" y="474"/>
                </a:cubicBezTo>
                <a:cubicBezTo>
                  <a:pt x="334" y="475"/>
                  <a:pt x="334" y="475"/>
                  <a:pt x="334" y="475"/>
                </a:cubicBezTo>
                <a:cubicBezTo>
                  <a:pt x="332" y="478"/>
                  <a:pt x="332" y="478"/>
                  <a:pt x="332" y="478"/>
                </a:cubicBezTo>
                <a:cubicBezTo>
                  <a:pt x="332" y="479"/>
                  <a:pt x="332" y="479"/>
                  <a:pt x="332" y="479"/>
                </a:cubicBezTo>
                <a:cubicBezTo>
                  <a:pt x="332" y="481"/>
                  <a:pt x="332" y="481"/>
                  <a:pt x="332" y="481"/>
                </a:cubicBezTo>
                <a:cubicBezTo>
                  <a:pt x="331" y="484"/>
                  <a:pt x="331" y="484"/>
                  <a:pt x="331" y="484"/>
                </a:cubicBezTo>
                <a:cubicBezTo>
                  <a:pt x="330" y="486"/>
                  <a:pt x="330" y="486"/>
                  <a:pt x="330" y="486"/>
                </a:cubicBezTo>
                <a:cubicBezTo>
                  <a:pt x="327" y="492"/>
                  <a:pt x="327" y="492"/>
                  <a:pt x="327" y="492"/>
                </a:cubicBezTo>
                <a:cubicBezTo>
                  <a:pt x="326" y="496"/>
                  <a:pt x="326" y="496"/>
                  <a:pt x="326" y="496"/>
                </a:cubicBezTo>
                <a:cubicBezTo>
                  <a:pt x="324" y="501"/>
                  <a:pt x="324" y="501"/>
                  <a:pt x="324" y="501"/>
                </a:cubicBezTo>
                <a:cubicBezTo>
                  <a:pt x="323" y="507"/>
                  <a:pt x="323" y="507"/>
                  <a:pt x="323" y="507"/>
                </a:cubicBezTo>
                <a:cubicBezTo>
                  <a:pt x="322" y="509"/>
                  <a:pt x="322" y="509"/>
                  <a:pt x="322" y="509"/>
                </a:cubicBezTo>
                <a:cubicBezTo>
                  <a:pt x="320" y="512"/>
                  <a:pt x="320" y="512"/>
                  <a:pt x="320" y="512"/>
                </a:cubicBezTo>
                <a:cubicBezTo>
                  <a:pt x="319" y="515"/>
                  <a:pt x="319" y="515"/>
                  <a:pt x="319" y="515"/>
                </a:cubicBezTo>
                <a:cubicBezTo>
                  <a:pt x="318" y="516"/>
                  <a:pt x="318" y="516"/>
                  <a:pt x="318" y="516"/>
                </a:cubicBezTo>
                <a:cubicBezTo>
                  <a:pt x="317" y="518"/>
                  <a:pt x="317" y="518"/>
                  <a:pt x="317" y="518"/>
                </a:cubicBezTo>
                <a:cubicBezTo>
                  <a:pt x="315" y="521"/>
                  <a:pt x="315" y="521"/>
                  <a:pt x="315" y="521"/>
                </a:cubicBezTo>
                <a:cubicBezTo>
                  <a:pt x="314" y="523"/>
                  <a:pt x="314" y="523"/>
                  <a:pt x="314" y="523"/>
                </a:cubicBezTo>
                <a:cubicBezTo>
                  <a:pt x="314" y="527"/>
                  <a:pt x="314" y="527"/>
                  <a:pt x="314" y="527"/>
                </a:cubicBezTo>
                <a:cubicBezTo>
                  <a:pt x="313" y="531"/>
                  <a:pt x="313" y="531"/>
                  <a:pt x="313" y="531"/>
                </a:cubicBezTo>
                <a:cubicBezTo>
                  <a:pt x="313" y="533"/>
                  <a:pt x="313" y="533"/>
                  <a:pt x="313" y="533"/>
                </a:cubicBezTo>
                <a:cubicBezTo>
                  <a:pt x="314" y="536"/>
                  <a:pt x="314" y="536"/>
                  <a:pt x="314" y="536"/>
                </a:cubicBezTo>
                <a:cubicBezTo>
                  <a:pt x="314" y="537"/>
                  <a:pt x="314" y="537"/>
                  <a:pt x="314" y="537"/>
                </a:cubicBezTo>
                <a:cubicBezTo>
                  <a:pt x="313" y="538"/>
                  <a:pt x="313" y="538"/>
                  <a:pt x="313" y="538"/>
                </a:cubicBezTo>
                <a:cubicBezTo>
                  <a:pt x="314" y="541"/>
                  <a:pt x="314" y="541"/>
                  <a:pt x="314" y="541"/>
                </a:cubicBezTo>
                <a:cubicBezTo>
                  <a:pt x="314" y="545"/>
                  <a:pt x="314" y="545"/>
                  <a:pt x="314" y="545"/>
                </a:cubicBezTo>
                <a:cubicBezTo>
                  <a:pt x="313" y="547"/>
                  <a:pt x="313" y="547"/>
                  <a:pt x="313" y="547"/>
                </a:cubicBezTo>
                <a:cubicBezTo>
                  <a:pt x="312" y="548"/>
                  <a:pt x="312" y="548"/>
                  <a:pt x="312" y="548"/>
                </a:cubicBezTo>
                <a:cubicBezTo>
                  <a:pt x="312" y="550"/>
                  <a:pt x="312" y="550"/>
                  <a:pt x="312" y="550"/>
                </a:cubicBezTo>
                <a:cubicBezTo>
                  <a:pt x="312" y="550"/>
                  <a:pt x="312" y="550"/>
                  <a:pt x="312" y="550"/>
                </a:cubicBezTo>
                <a:cubicBezTo>
                  <a:pt x="311" y="553"/>
                  <a:pt x="311" y="553"/>
                  <a:pt x="311" y="553"/>
                </a:cubicBezTo>
                <a:cubicBezTo>
                  <a:pt x="308" y="555"/>
                  <a:pt x="308" y="555"/>
                  <a:pt x="308" y="555"/>
                </a:cubicBezTo>
                <a:cubicBezTo>
                  <a:pt x="307" y="557"/>
                  <a:pt x="307" y="557"/>
                  <a:pt x="307" y="557"/>
                </a:cubicBezTo>
                <a:cubicBezTo>
                  <a:pt x="307" y="559"/>
                  <a:pt x="307" y="559"/>
                  <a:pt x="307" y="559"/>
                </a:cubicBezTo>
                <a:cubicBezTo>
                  <a:pt x="309" y="562"/>
                  <a:pt x="309" y="562"/>
                  <a:pt x="309" y="562"/>
                </a:cubicBezTo>
                <a:cubicBezTo>
                  <a:pt x="311" y="566"/>
                  <a:pt x="311" y="566"/>
                  <a:pt x="311" y="566"/>
                </a:cubicBezTo>
                <a:cubicBezTo>
                  <a:pt x="311" y="570"/>
                  <a:pt x="311" y="570"/>
                  <a:pt x="311" y="570"/>
                </a:cubicBezTo>
                <a:cubicBezTo>
                  <a:pt x="311" y="572"/>
                  <a:pt x="311" y="572"/>
                  <a:pt x="311" y="572"/>
                </a:cubicBezTo>
                <a:cubicBezTo>
                  <a:pt x="309" y="574"/>
                  <a:pt x="309" y="574"/>
                  <a:pt x="309" y="574"/>
                </a:cubicBezTo>
                <a:cubicBezTo>
                  <a:pt x="309" y="575"/>
                  <a:pt x="309" y="575"/>
                  <a:pt x="309" y="575"/>
                </a:cubicBezTo>
                <a:cubicBezTo>
                  <a:pt x="310" y="576"/>
                  <a:pt x="310" y="576"/>
                  <a:pt x="310" y="576"/>
                </a:cubicBezTo>
                <a:cubicBezTo>
                  <a:pt x="310" y="579"/>
                  <a:pt x="310" y="579"/>
                  <a:pt x="310" y="579"/>
                </a:cubicBezTo>
                <a:cubicBezTo>
                  <a:pt x="310" y="580"/>
                  <a:pt x="310" y="580"/>
                  <a:pt x="310" y="580"/>
                </a:cubicBezTo>
                <a:cubicBezTo>
                  <a:pt x="309" y="581"/>
                  <a:pt x="309" y="581"/>
                  <a:pt x="309" y="581"/>
                </a:cubicBezTo>
                <a:cubicBezTo>
                  <a:pt x="310" y="583"/>
                  <a:pt x="310" y="583"/>
                  <a:pt x="310" y="583"/>
                </a:cubicBezTo>
                <a:cubicBezTo>
                  <a:pt x="314" y="589"/>
                  <a:pt x="314" y="589"/>
                  <a:pt x="314" y="589"/>
                </a:cubicBezTo>
                <a:cubicBezTo>
                  <a:pt x="314" y="591"/>
                  <a:pt x="314" y="591"/>
                  <a:pt x="314" y="591"/>
                </a:cubicBezTo>
                <a:cubicBezTo>
                  <a:pt x="314" y="592"/>
                  <a:pt x="314" y="592"/>
                  <a:pt x="314" y="592"/>
                </a:cubicBezTo>
                <a:cubicBezTo>
                  <a:pt x="314" y="594"/>
                  <a:pt x="314" y="594"/>
                  <a:pt x="314" y="594"/>
                </a:cubicBezTo>
                <a:cubicBezTo>
                  <a:pt x="316" y="596"/>
                  <a:pt x="316" y="596"/>
                  <a:pt x="316" y="596"/>
                </a:cubicBezTo>
                <a:cubicBezTo>
                  <a:pt x="317" y="597"/>
                  <a:pt x="317" y="597"/>
                  <a:pt x="317" y="597"/>
                </a:cubicBezTo>
                <a:cubicBezTo>
                  <a:pt x="318" y="597"/>
                  <a:pt x="318" y="597"/>
                  <a:pt x="318" y="597"/>
                </a:cubicBezTo>
                <a:cubicBezTo>
                  <a:pt x="318" y="597"/>
                  <a:pt x="318" y="597"/>
                  <a:pt x="318" y="597"/>
                </a:cubicBezTo>
                <a:cubicBezTo>
                  <a:pt x="318" y="595"/>
                  <a:pt x="318" y="595"/>
                  <a:pt x="318" y="595"/>
                </a:cubicBezTo>
                <a:cubicBezTo>
                  <a:pt x="318" y="593"/>
                  <a:pt x="318" y="593"/>
                  <a:pt x="318" y="593"/>
                </a:cubicBezTo>
                <a:cubicBezTo>
                  <a:pt x="319" y="593"/>
                  <a:pt x="319" y="593"/>
                  <a:pt x="319" y="593"/>
                </a:cubicBezTo>
                <a:cubicBezTo>
                  <a:pt x="320" y="593"/>
                  <a:pt x="320" y="593"/>
                  <a:pt x="320" y="593"/>
                </a:cubicBezTo>
                <a:cubicBezTo>
                  <a:pt x="320" y="594"/>
                  <a:pt x="320" y="594"/>
                  <a:pt x="320" y="594"/>
                </a:cubicBezTo>
                <a:cubicBezTo>
                  <a:pt x="322" y="594"/>
                  <a:pt x="322" y="594"/>
                  <a:pt x="322" y="594"/>
                </a:cubicBezTo>
                <a:cubicBezTo>
                  <a:pt x="322" y="595"/>
                  <a:pt x="322" y="595"/>
                  <a:pt x="322" y="595"/>
                </a:cubicBezTo>
                <a:cubicBezTo>
                  <a:pt x="325" y="595"/>
                  <a:pt x="325" y="595"/>
                  <a:pt x="325" y="595"/>
                </a:cubicBezTo>
                <a:cubicBezTo>
                  <a:pt x="323" y="595"/>
                  <a:pt x="323" y="595"/>
                  <a:pt x="323" y="595"/>
                </a:cubicBezTo>
                <a:cubicBezTo>
                  <a:pt x="321" y="596"/>
                  <a:pt x="321" y="596"/>
                  <a:pt x="321" y="596"/>
                </a:cubicBezTo>
                <a:cubicBezTo>
                  <a:pt x="321" y="595"/>
                  <a:pt x="321" y="595"/>
                  <a:pt x="321" y="595"/>
                </a:cubicBezTo>
                <a:cubicBezTo>
                  <a:pt x="320" y="595"/>
                  <a:pt x="320" y="595"/>
                  <a:pt x="320" y="595"/>
                </a:cubicBezTo>
                <a:cubicBezTo>
                  <a:pt x="320" y="597"/>
                  <a:pt x="320" y="597"/>
                  <a:pt x="320" y="597"/>
                </a:cubicBezTo>
                <a:cubicBezTo>
                  <a:pt x="320" y="597"/>
                  <a:pt x="320" y="597"/>
                  <a:pt x="320" y="597"/>
                </a:cubicBezTo>
                <a:cubicBezTo>
                  <a:pt x="321" y="600"/>
                  <a:pt x="321" y="600"/>
                  <a:pt x="321" y="600"/>
                </a:cubicBezTo>
                <a:cubicBezTo>
                  <a:pt x="321" y="601"/>
                  <a:pt x="321" y="601"/>
                  <a:pt x="321" y="601"/>
                </a:cubicBezTo>
                <a:cubicBezTo>
                  <a:pt x="322" y="602"/>
                  <a:pt x="322" y="602"/>
                  <a:pt x="322" y="602"/>
                </a:cubicBezTo>
                <a:cubicBezTo>
                  <a:pt x="320" y="601"/>
                  <a:pt x="320" y="601"/>
                  <a:pt x="320" y="601"/>
                </a:cubicBezTo>
                <a:cubicBezTo>
                  <a:pt x="319" y="599"/>
                  <a:pt x="319" y="599"/>
                  <a:pt x="319" y="599"/>
                </a:cubicBezTo>
                <a:cubicBezTo>
                  <a:pt x="319" y="599"/>
                  <a:pt x="319" y="599"/>
                  <a:pt x="319" y="599"/>
                </a:cubicBezTo>
                <a:cubicBezTo>
                  <a:pt x="318" y="600"/>
                  <a:pt x="318" y="600"/>
                  <a:pt x="318" y="600"/>
                </a:cubicBezTo>
                <a:cubicBezTo>
                  <a:pt x="318" y="601"/>
                  <a:pt x="318" y="601"/>
                  <a:pt x="318" y="601"/>
                </a:cubicBezTo>
                <a:cubicBezTo>
                  <a:pt x="317" y="602"/>
                  <a:pt x="317" y="602"/>
                  <a:pt x="317" y="602"/>
                </a:cubicBezTo>
                <a:cubicBezTo>
                  <a:pt x="317" y="603"/>
                  <a:pt x="317" y="603"/>
                  <a:pt x="317" y="603"/>
                </a:cubicBezTo>
                <a:cubicBezTo>
                  <a:pt x="317" y="605"/>
                  <a:pt x="317" y="605"/>
                  <a:pt x="317" y="605"/>
                </a:cubicBezTo>
                <a:cubicBezTo>
                  <a:pt x="317" y="607"/>
                  <a:pt x="317" y="607"/>
                  <a:pt x="317" y="607"/>
                </a:cubicBezTo>
                <a:cubicBezTo>
                  <a:pt x="318" y="607"/>
                  <a:pt x="318" y="607"/>
                  <a:pt x="318" y="607"/>
                </a:cubicBezTo>
                <a:cubicBezTo>
                  <a:pt x="318" y="609"/>
                  <a:pt x="318" y="609"/>
                  <a:pt x="318" y="609"/>
                </a:cubicBezTo>
                <a:cubicBezTo>
                  <a:pt x="320" y="610"/>
                  <a:pt x="320" y="610"/>
                  <a:pt x="320" y="610"/>
                </a:cubicBezTo>
                <a:cubicBezTo>
                  <a:pt x="321" y="611"/>
                  <a:pt x="321" y="611"/>
                  <a:pt x="321" y="611"/>
                </a:cubicBezTo>
                <a:cubicBezTo>
                  <a:pt x="321" y="613"/>
                  <a:pt x="321" y="613"/>
                  <a:pt x="321" y="613"/>
                </a:cubicBezTo>
                <a:cubicBezTo>
                  <a:pt x="320" y="614"/>
                  <a:pt x="320" y="614"/>
                  <a:pt x="320" y="614"/>
                </a:cubicBezTo>
                <a:cubicBezTo>
                  <a:pt x="319" y="614"/>
                  <a:pt x="319" y="614"/>
                  <a:pt x="319" y="614"/>
                </a:cubicBezTo>
                <a:cubicBezTo>
                  <a:pt x="319" y="615"/>
                  <a:pt x="319" y="615"/>
                  <a:pt x="319" y="615"/>
                </a:cubicBezTo>
                <a:cubicBezTo>
                  <a:pt x="319" y="617"/>
                  <a:pt x="319" y="617"/>
                  <a:pt x="319" y="617"/>
                </a:cubicBezTo>
                <a:cubicBezTo>
                  <a:pt x="319" y="619"/>
                  <a:pt x="319" y="619"/>
                  <a:pt x="319" y="619"/>
                </a:cubicBezTo>
                <a:cubicBezTo>
                  <a:pt x="319" y="620"/>
                  <a:pt x="319" y="620"/>
                  <a:pt x="319" y="620"/>
                </a:cubicBezTo>
                <a:cubicBezTo>
                  <a:pt x="321" y="621"/>
                  <a:pt x="321" y="621"/>
                  <a:pt x="321" y="621"/>
                </a:cubicBezTo>
                <a:cubicBezTo>
                  <a:pt x="322" y="625"/>
                  <a:pt x="322" y="625"/>
                  <a:pt x="322" y="625"/>
                </a:cubicBezTo>
                <a:cubicBezTo>
                  <a:pt x="324" y="629"/>
                  <a:pt x="324" y="629"/>
                  <a:pt x="324" y="629"/>
                </a:cubicBezTo>
                <a:cubicBezTo>
                  <a:pt x="325" y="631"/>
                  <a:pt x="325" y="631"/>
                  <a:pt x="325" y="631"/>
                </a:cubicBezTo>
                <a:cubicBezTo>
                  <a:pt x="326" y="632"/>
                  <a:pt x="326" y="632"/>
                  <a:pt x="326" y="632"/>
                </a:cubicBezTo>
                <a:cubicBezTo>
                  <a:pt x="326" y="633"/>
                  <a:pt x="326" y="633"/>
                  <a:pt x="326" y="633"/>
                </a:cubicBezTo>
                <a:cubicBezTo>
                  <a:pt x="326" y="633"/>
                  <a:pt x="326" y="633"/>
                  <a:pt x="326" y="633"/>
                </a:cubicBezTo>
                <a:cubicBezTo>
                  <a:pt x="327" y="635"/>
                  <a:pt x="327" y="635"/>
                  <a:pt x="327" y="635"/>
                </a:cubicBezTo>
                <a:cubicBezTo>
                  <a:pt x="328" y="637"/>
                  <a:pt x="328" y="637"/>
                  <a:pt x="328" y="637"/>
                </a:cubicBezTo>
                <a:cubicBezTo>
                  <a:pt x="327" y="640"/>
                  <a:pt x="327" y="640"/>
                  <a:pt x="327" y="640"/>
                </a:cubicBezTo>
                <a:cubicBezTo>
                  <a:pt x="327" y="642"/>
                  <a:pt x="327" y="642"/>
                  <a:pt x="327" y="642"/>
                </a:cubicBezTo>
                <a:cubicBezTo>
                  <a:pt x="326" y="642"/>
                  <a:pt x="326" y="642"/>
                  <a:pt x="326" y="642"/>
                </a:cubicBezTo>
                <a:cubicBezTo>
                  <a:pt x="327" y="644"/>
                  <a:pt x="327" y="644"/>
                  <a:pt x="327" y="644"/>
                </a:cubicBezTo>
                <a:cubicBezTo>
                  <a:pt x="328" y="645"/>
                  <a:pt x="328" y="645"/>
                  <a:pt x="328" y="645"/>
                </a:cubicBezTo>
                <a:cubicBezTo>
                  <a:pt x="331" y="645"/>
                  <a:pt x="331" y="645"/>
                  <a:pt x="331" y="645"/>
                </a:cubicBezTo>
                <a:cubicBezTo>
                  <a:pt x="333" y="645"/>
                  <a:pt x="333" y="645"/>
                  <a:pt x="333" y="645"/>
                </a:cubicBezTo>
                <a:cubicBezTo>
                  <a:pt x="335" y="646"/>
                  <a:pt x="335" y="646"/>
                  <a:pt x="335" y="646"/>
                </a:cubicBezTo>
                <a:cubicBezTo>
                  <a:pt x="337" y="646"/>
                  <a:pt x="337" y="646"/>
                  <a:pt x="337" y="646"/>
                </a:cubicBezTo>
                <a:cubicBezTo>
                  <a:pt x="339" y="646"/>
                  <a:pt x="339" y="646"/>
                  <a:pt x="339" y="646"/>
                </a:cubicBezTo>
                <a:cubicBezTo>
                  <a:pt x="340" y="648"/>
                  <a:pt x="340" y="648"/>
                  <a:pt x="340" y="648"/>
                </a:cubicBezTo>
                <a:cubicBezTo>
                  <a:pt x="340" y="650"/>
                  <a:pt x="340" y="650"/>
                  <a:pt x="340" y="650"/>
                </a:cubicBezTo>
                <a:cubicBezTo>
                  <a:pt x="343" y="651"/>
                  <a:pt x="343" y="651"/>
                  <a:pt x="343" y="651"/>
                </a:cubicBezTo>
                <a:cubicBezTo>
                  <a:pt x="345" y="651"/>
                  <a:pt x="345" y="651"/>
                  <a:pt x="345" y="651"/>
                </a:cubicBezTo>
                <a:cubicBezTo>
                  <a:pt x="347" y="652"/>
                  <a:pt x="347" y="652"/>
                  <a:pt x="347" y="652"/>
                </a:cubicBezTo>
                <a:cubicBezTo>
                  <a:pt x="348" y="653"/>
                  <a:pt x="348" y="653"/>
                  <a:pt x="348" y="653"/>
                </a:cubicBezTo>
                <a:cubicBezTo>
                  <a:pt x="348" y="655"/>
                  <a:pt x="348" y="655"/>
                  <a:pt x="348" y="655"/>
                </a:cubicBezTo>
                <a:cubicBezTo>
                  <a:pt x="348" y="655"/>
                  <a:pt x="348" y="655"/>
                  <a:pt x="348" y="655"/>
                </a:cubicBezTo>
                <a:cubicBezTo>
                  <a:pt x="349" y="655"/>
                  <a:pt x="349" y="655"/>
                  <a:pt x="349" y="655"/>
                </a:cubicBezTo>
                <a:cubicBezTo>
                  <a:pt x="351" y="655"/>
                  <a:pt x="351" y="655"/>
                  <a:pt x="351" y="655"/>
                </a:cubicBezTo>
                <a:cubicBezTo>
                  <a:pt x="353" y="657"/>
                  <a:pt x="353" y="657"/>
                  <a:pt x="353" y="657"/>
                </a:cubicBezTo>
                <a:cubicBezTo>
                  <a:pt x="356" y="662"/>
                  <a:pt x="356" y="662"/>
                  <a:pt x="356" y="662"/>
                </a:cubicBezTo>
                <a:cubicBezTo>
                  <a:pt x="357" y="665"/>
                  <a:pt x="357" y="665"/>
                  <a:pt x="357" y="665"/>
                </a:cubicBezTo>
                <a:cubicBezTo>
                  <a:pt x="356" y="668"/>
                  <a:pt x="356" y="668"/>
                  <a:pt x="356" y="668"/>
                </a:cubicBezTo>
                <a:cubicBezTo>
                  <a:pt x="357" y="670"/>
                  <a:pt x="357" y="670"/>
                  <a:pt x="357" y="670"/>
                </a:cubicBezTo>
                <a:cubicBezTo>
                  <a:pt x="357" y="672"/>
                  <a:pt x="357" y="672"/>
                  <a:pt x="357" y="672"/>
                </a:cubicBezTo>
                <a:cubicBezTo>
                  <a:pt x="358" y="677"/>
                  <a:pt x="358" y="677"/>
                  <a:pt x="358" y="677"/>
                </a:cubicBezTo>
                <a:cubicBezTo>
                  <a:pt x="359" y="679"/>
                  <a:pt x="359" y="679"/>
                  <a:pt x="359" y="679"/>
                </a:cubicBezTo>
                <a:cubicBezTo>
                  <a:pt x="361" y="681"/>
                  <a:pt x="361" y="681"/>
                  <a:pt x="361" y="681"/>
                </a:cubicBezTo>
                <a:cubicBezTo>
                  <a:pt x="360" y="681"/>
                  <a:pt x="360" y="681"/>
                  <a:pt x="360" y="681"/>
                </a:cubicBezTo>
                <a:cubicBezTo>
                  <a:pt x="359" y="683"/>
                  <a:pt x="359" y="683"/>
                  <a:pt x="359" y="683"/>
                </a:cubicBezTo>
                <a:cubicBezTo>
                  <a:pt x="360" y="685"/>
                  <a:pt x="360" y="685"/>
                  <a:pt x="360" y="685"/>
                </a:cubicBezTo>
                <a:cubicBezTo>
                  <a:pt x="363" y="688"/>
                  <a:pt x="363" y="688"/>
                  <a:pt x="363" y="688"/>
                </a:cubicBezTo>
                <a:cubicBezTo>
                  <a:pt x="363" y="689"/>
                  <a:pt x="363" y="689"/>
                  <a:pt x="363" y="689"/>
                </a:cubicBezTo>
                <a:cubicBezTo>
                  <a:pt x="362" y="690"/>
                  <a:pt x="362" y="690"/>
                  <a:pt x="362" y="690"/>
                </a:cubicBezTo>
                <a:cubicBezTo>
                  <a:pt x="363" y="691"/>
                  <a:pt x="363" y="691"/>
                  <a:pt x="363" y="691"/>
                </a:cubicBezTo>
                <a:cubicBezTo>
                  <a:pt x="365" y="693"/>
                  <a:pt x="365" y="693"/>
                  <a:pt x="365" y="693"/>
                </a:cubicBezTo>
                <a:cubicBezTo>
                  <a:pt x="365" y="695"/>
                  <a:pt x="365" y="695"/>
                  <a:pt x="365" y="695"/>
                </a:cubicBezTo>
                <a:cubicBezTo>
                  <a:pt x="364" y="696"/>
                  <a:pt x="364" y="696"/>
                  <a:pt x="364" y="696"/>
                </a:cubicBezTo>
                <a:cubicBezTo>
                  <a:pt x="364" y="698"/>
                  <a:pt x="364" y="698"/>
                  <a:pt x="364" y="698"/>
                </a:cubicBezTo>
                <a:cubicBezTo>
                  <a:pt x="365" y="699"/>
                  <a:pt x="365" y="699"/>
                  <a:pt x="365" y="699"/>
                </a:cubicBezTo>
                <a:cubicBezTo>
                  <a:pt x="366" y="700"/>
                  <a:pt x="366" y="700"/>
                  <a:pt x="366" y="700"/>
                </a:cubicBezTo>
                <a:cubicBezTo>
                  <a:pt x="366" y="704"/>
                  <a:pt x="366" y="704"/>
                  <a:pt x="366" y="704"/>
                </a:cubicBezTo>
                <a:cubicBezTo>
                  <a:pt x="367" y="706"/>
                  <a:pt x="367" y="706"/>
                  <a:pt x="367" y="706"/>
                </a:cubicBezTo>
                <a:cubicBezTo>
                  <a:pt x="369" y="708"/>
                  <a:pt x="369" y="708"/>
                  <a:pt x="369" y="708"/>
                </a:cubicBezTo>
                <a:cubicBezTo>
                  <a:pt x="370" y="708"/>
                  <a:pt x="370" y="708"/>
                  <a:pt x="370" y="708"/>
                </a:cubicBezTo>
                <a:cubicBezTo>
                  <a:pt x="373" y="711"/>
                  <a:pt x="373" y="711"/>
                  <a:pt x="373" y="711"/>
                </a:cubicBezTo>
                <a:cubicBezTo>
                  <a:pt x="374" y="713"/>
                  <a:pt x="374" y="713"/>
                  <a:pt x="374" y="713"/>
                </a:cubicBezTo>
                <a:cubicBezTo>
                  <a:pt x="375" y="715"/>
                  <a:pt x="375" y="715"/>
                  <a:pt x="375" y="715"/>
                </a:cubicBezTo>
                <a:cubicBezTo>
                  <a:pt x="377" y="717"/>
                  <a:pt x="377" y="717"/>
                  <a:pt x="377" y="717"/>
                </a:cubicBezTo>
                <a:cubicBezTo>
                  <a:pt x="378" y="720"/>
                  <a:pt x="378" y="720"/>
                  <a:pt x="378" y="720"/>
                </a:cubicBezTo>
                <a:cubicBezTo>
                  <a:pt x="379" y="720"/>
                  <a:pt x="379" y="720"/>
                  <a:pt x="379" y="720"/>
                </a:cubicBezTo>
                <a:cubicBezTo>
                  <a:pt x="380" y="723"/>
                  <a:pt x="380" y="723"/>
                  <a:pt x="380" y="723"/>
                </a:cubicBezTo>
                <a:cubicBezTo>
                  <a:pt x="379" y="724"/>
                  <a:pt x="379" y="724"/>
                  <a:pt x="379" y="724"/>
                </a:cubicBezTo>
                <a:cubicBezTo>
                  <a:pt x="379" y="725"/>
                  <a:pt x="379" y="725"/>
                  <a:pt x="379" y="725"/>
                </a:cubicBezTo>
                <a:cubicBezTo>
                  <a:pt x="380" y="726"/>
                  <a:pt x="380" y="726"/>
                  <a:pt x="380" y="726"/>
                </a:cubicBezTo>
                <a:cubicBezTo>
                  <a:pt x="379" y="728"/>
                  <a:pt x="379" y="728"/>
                  <a:pt x="379" y="728"/>
                </a:cubicBezTo>
                <a:cubicBezTo>
                  <a:pt x="378" y="728"/>
                  <a:pt x="378" y="728"/>
                  <a:pt x="378" y="728"/>
                </a:cubicBezTo>
                <a:cubicBezTo>
                  <a:pt x="377" y="729"/>
                  <a:pt x="377" y="729"/>
                  <a:pt x="377" y="729"/>
                </a:cubicBezTo>
                <a:cubicBezTo>
                  <a:pt x="377" y="729"/>
                  <a:pt x="377" y="729"/>
                  <a:pt x="377" y="729"/>
                </a:cubicBezTo>
                <a:cubicBezTo>
                  <a:pt x="379" y="729"/>
                  <a:pt x="379" y="729"/>
                  <a:pt x="379" y="729"/>
                </a:cubicBezTo>
                <a:cubicBezTo>
                  <a:pt x="379" y="731"/>
                  <a:pt x="379" y="731"/>
                  <a:pt x="379" y="731"/>
                </a:cubicBezTo>
                <a:cubicBezTo>
                  <a:pt x="378" y="732"/>
                  <a:pt x="378" y="732"/>
                  <a:pt x="378" y="732"/>
                </a:cubicBezTo>
                <a:cubicBezTo>
                  <a:pt x="377" y="731"/>
                  <a:pt x="377" y="731"/>
                  <a:pt x="377" y="731"/>
                </a:cubicBezTo>
                <a:cubicBezTo>
                  <a:pt x="374" y="730"/>
                  <a:pt x="374" y="730"/>
                  <a:pt x="374" y="730"/>
                </a:cubicBezTo>
                <a:cubicBezTo>
                  <a:pt x="373" y="730"/>
                  <a:pt x="373" y="730"/>
                  <a:pt x="373" y="730"/>
                </a:cubicBezTo>
                <a:cubicBezTo>
                  <a:pt x="370" y="730"/>
                  <a:pt x="370" y="730"/>
                  <a:pt x="370" y="730"/>
                </a:cubicBezTo>
                <a:cubicBezTo>
                  <a:pt x="369" y="731"/>
                  <a:pt x="369" y="731"/>
                  <a:pt x="369" y="731"/>
                </a:cubicBezTo>
                <a:cubicBezTo>
                  <a:pt x="371" y="733"/>
                  <a:pt x="371" y="733"/>
                  <a:pt x="371" y="733"/>
                </a:cubicBezTo>
                <a:cubicBezTo>
                  <a:pt x="373" y="734"/>
                  <a:pt x="373" y="734"/>
                  <a:pt x="373" y="734"/>
                </a:cubicBezTo>
                <a:cubicBezTo>
                  <a:pt x="373" y="736"/>
                  <a:pt x="373" y="736"/>
                  <a:pt x="373" y="736"/>
                </a:cubicBezTo>
                <a:cubicBezTo>
                  <a:pt x="374" y="738"/>
                  <a:pt x="374" y="738"/>
                  <a:pt x="374" y="738"/>
                </a:cubicBezTo>
                <a:cubicBezTo>
                  <a:pt x="376" y="738"/>
                  <a:pt x="376" y="738"/>
                  <a:pt x="376" y="738"/>
                </a:cubicBezTo>
                <a:cubicBezTo>
                  <a:pt x="379" y="740"/>
                  <a:pt x="379" y="740"/>
                  <a:pt x="379" y="740"/>
                </a:cubicBezTo>
                <a:cubicBezTo>
                  <a:pt x="379" y="741"/>
                  <a:pt x="379" y="741"/>
                  <a:pt x="379" y="741"/>
                </a:cubicBezTo>
                <a:cubicBezTo>
                  <a:pt x="380" y="741"/>
                  <a:pt x="380" y="741"/>
                  <a:pt x="380" y="741"/>
                </a:cubicBezTo>
                <a:cubicBezTo>
                  <a:pt x="381" y="741"/>
                  <a:pt x="381" y="741"/>
                  <a:pt x="381" y="741"/>
                </a:cubicBezTo>
                <a:cubicBezTo>
                  <a:pt x="381" y="742"/>
                  <a:pt x="381" y="742"/>
                  <a:pt x="381" y="742"/>
                </a:cubicBezTo>
                <a:cubicBezTo>
                  <a:pt x="382" y="743"/>
                  <a:pt x="382" y="743"/>
                  <a:pt x="382" y="743"/>
                </a:cubicBezTo>
                <a:cubicBezTo>
                  <a:pt x="383" y="743"/>
                  <a:pt x="383" y="743"/>
                  <a:pt x="383" y="743"/>
                </a:cubicBezTo>
                <a:cubicBezTo>
                  <a:pt x="384" y="743"/>
                  <a:pt x="384" y="743"/>
                  <a:pt x="384" y="743"/>
                </a:cubicBezTo>
                <a:cubicBezTo>
                  <a:pt x="386" y="741"/>
                  <a:pt x="386" y="741"/>
                  <a:pt x="386" y="741"/>
                </a:cubicBezTo>
                <a:cubicBezTo>
                  <a:pt x="387" y="741"/>
                  <a:pt x="387" y="741"/>
                  <a:pt x="387" y="741"/>
                </a:cubicBezTo>
                <a:cubicBezTo>
                  <a:pt x="386" y="742"/>
                  <a:pt x="386" y="742"/>
                  <a:pt x="386" y="742"/>
                </a:cubicBezTo>
                <a:cubicBezTo>
                  <a:pt x="387" y="746"/>
                  <a:pt x="387" y="746"/>
                  <a:pt x="387" y="746"/>
                </a:cubicBezTo>
                <a:cubicBezTo>
                  <a:pt x="390" y="749"/>
                  <a:pt x="390" y="749"/>
                  <a:pt x="390" y="749"/>
                </a:cubicBezTo>
                <a:cubicBezTo>
                  <a:pt x="392" y="750"/>
                  <a:pt x="392" y="750"/>
                  <a:pt x="392" y="750"/>
                </a:cubicBezTo>
                <a:cubicBezTo>
                  <a:pt x="393" y="749"/>
                  <a:pt x="393" y="749"/>
                  <a:pt x="393" y="749"/>
                </a:cubicBezTo>
                <a:cubicBezTo>
                  <a:pt x="394" y="751"/>
                  <a:pt x="394" y="751"/>
                  <a:pt x="394" y="751"/>
                </a:cubicBezTo>
                <a:cubicBezTo>
                  <a:pt x="395" y="755"/>
                  <a:pt x="395" y="755"/>
                  <a:pt x="395" y="755"/>
                </a:cubicBezTo>
                <a:cubicBezTo>
                  <a:pt x="395" y="759"/>
                  <a:pt x="395" y="759"/>
                  <a:pt x="395" y="759"/>
                </a:cubicBezTo>
                <a:cubicBezTo>
                  <a:pt x="395" y="762"/>
                  <a:pt x="395" y="762"/>
                  <a:pt x="395" y="762"/>
                </a:cubicBezTo>
                <a:cubicBezTo>
                  <a:pt x="393" y="765"/>
                  <a:pt x="393" y="765"/>
                  <a:pt x="393" y="765"/>
                </a:cubicBezTo>
                <a:cubicBezTo>
                  <a:pt x="393" y="767"/>
                  <a:pt x="393" y="767"/>
                  <a:pt x="393" y="767"/>
                </a:cubicBezTo>
                <a:cubicBezTo>
                  <a:pt x="395" y="768"/>
                  <a:pt x="395" y="768"/>
                  <a:pt x="395" y="768"/>
                </a:cubicBezTo>
                <a:cubicBezTo>
                  <a:pt x="396" y="768"/>
                  <a:pt x="396" y="768"/>
                  <a:pt x="396" y="768"/>
                </a:cubicBezTo>
                <a:cubicBezTo>
                  <a:pt x="396" y="769"/>
                  <a:pt x="396" y="769"/>
                  <a:pt x="396" y="769"/>
                </a:cubicBezTo>
                <a:cubicBezTo>
                  <a:pt x="398" y="770"/>
                  <a:pt x="398" y="770"/>
                  <a:pt x="398" y="770"/>
                </a:cubicBezTo>
                <a:cubicBezTo>
                  <a:pt x="399" y="772"/>
                  <a:pt x="399" y="772"/>
                  <a:pt x="399" y="772"/>
                </a:cubicBezTo>
                <a:cubicBezTo>
                  <a:pt x="404" y="776"/>
                  <a:pt x="404" y="776"/>
                  <a:pt x="404" y="776"/>
                </a:cubicBezTo>
                <a:cubicBezTo>
                  <a:pt x="405" y="777"/>
                  <a:pt x="405" y="777"/>
                  <a:pt x="405" y="777"/>
                </a:cubicBezTo>
                <a:cubicBezTo>
                  <a:pt x="406" y="778"/>
                  <a:pt x="406" y="778"/>
                  <a:pt x="406" y="778"/>
                </a:cubicBezTo>
                <a:cubicBezTo>
                  <a:pt x="407" y="780"/>
                  <a:pt x="407" y="780"/>
                  <a:pt x="407" y="780"/>
                </a:cubicBezTo>
                <a:cubicBezTo>
                  <a:pt x="410" y="781"/>
                  <a:pt x="410" y="781"/>
                  <a:pt x="410" y="781"/>
                </a:cubicBezTo>
                <a:cubicBezTo>
                  <a:pt x="411" y="782"/>
                  <a:pt x="411" y="782"/>
                  <a:pt x="411" y="782"/>
                </a:cubicBezTo>
                <a:cubicBezTo>
                  <a:pt x="411" y="785"/>
                  <a:pt x="411" y="785"/>
                  <a:pt x="411" y="785"/>
                </a:cubicBezTo>
                <a:cubicBezTo>
                  <a:pt x="412" y="786"/>
                  <a:pt x="412" y="786"/>
                  <a:pt x="412" y="786"/>
                </a:cubicBezTo>
                <a:cubicBezTo>
                  <a:pt x="412" y="787"/>
                  <a:pt x="412" y="787"/>
                  <a:pt x="412" y="787"/>
                </a:cubicBezTo>
                <a:cubicBezTo>
                  <a:pt x="413" y="789"/>
                  <a:pt x="413" y="789"/>
                  <a:pt x="413" y="789"/>
                </a:cubicBezTo>
                <a:cubicBezTo>
                  <a:pt x="414" y="790"/>
                  <a:pt x="414" y="790"/>
                  <a:pt x="414" y="790"/>
                </a:cubicBezTo>
                <a:cubicBezTo>
                  <a:pt x="417" y="788"/>
                  <a:pt x="417" y="788"/>
                  <a:pt x="417" y="788"/>
                </a:cubicBezTo>
                <a:cubicBezTo>
                  <a:pt x="419" y="785"/>
                  <a:pt x="419" y="785"/>
                  <a:pt x="419" y="785"/>
                </a:cubicBezTo>
                <a:cubicBezTo>
                  <a:pt x="419" y="783"/>
                  <a:pt x="419" y="783"/>
                  <a:pt x="419" y="783"/>
                </a:cubicBezTo>
                <a:cubicBezTo>
                  <a:pt x="418" y="782"/>
                  <a:pt x="418" y="782"/>
                  <a:pt x="418" y="782"/>
                </a:cubicBezTo>
                <a:cubicBezTo>
                  <a:pt x="417" y="780"/>
                  <a:pt x="417" y="780"/>
                  <a:pt x="417" y="780"/>
                </a:cubicBezTo>
                <a:cubicBezTo>
                  <a:pt x="416" y="779"/>
                  <a:pt x="416" y="779"/>
                  <a:pt x="416" y="779"/>
                </a:cubicBezTo>
                <a:cubicBezTo>
                  <a:pt x="416" y="777"/>
                  <a:pt x="416" y="777"/>
                  <a:pt x="416" y="777"/>
                </a:cubicBezTo>
                <a:cubicBezTo>
                  <a:pt x="414" y="776"/>
                  <a:pt x="414" y="776"/>
                  <a:pt x="414" y="776"/>
                </a:cubicBezTo>
                <a:cubicBezTo>
                  <a:pt x="414" y="775"/>
                  <a:pt x="414" y="775"/>
                  <a:pt x="414" y="775"/>
                </a:cubicBezTo>
                <a:cubicBezTo>
                  <a:pt x="413" y="774"/>
                  <a:pt x="413" y="774"/>
                  <a:pt x="413" y="774"/>
                </a:cubicBezTo>
                <a:cubicBezTo>
                  <a:pt x="412" y="773"/>
                  <a:pt x="412" y="773"/>
                  <a:pt x="412" y="773"/>
                </a:cubicBezTo>
                <a:cubicBezTo>
                  <a:pt x="411" y="774"/>
                  <a:pt x="411" y="774"/>
                  <a:pt x="411" y="774"/>
                </a:cubicBezTo>
                <a:cubicBezTo>
                  <a:pt x="411" y="775"/>
                  <a:pt x="411" y="775"/>
                  <a:pt x="411" y="775"/>
                </a:cubicBezTo>
                <a:cubicBezTo>
                  <a:pt x="410" y="776"/>
                  <a:pt x="410" y="776"/>
                  <a:pt x="410" y="776"/>
                </a:cubicBezTo>
                <a:cubicBezTo>
                  <a:pt x="410" y="774"/>
                  <a:pt x="410" y="774"/>
                  <a:pt x="410" y="774"/>
                </a:cubicBezTo>
                <a:cubicBezTo>
                  <a:pt x="409" y="773"/>
                  <a:pt x="409" y="773"/>
                  <a:pt x="409" y="773"/>
                </a:cubicBezTo>
                <a:cubicBezTo>
                  <a:pt x="407" y="771"/>
                  <a:pt x="407" y="771"/>
                  <a:pt x="407" y="771"/>
                </a:cubicBezTo>
                <a:cubicBezTo>
                  <a:pt x="407" y="770"/>
                  <a:pt x="407" y="770"/>
                  <a:pt x="407" y="770"/>
                </a:cubicBezTo>
                <a:cubicBezTo>
                  <a:pt x="408" y="768"/>
                  <a:pt x="408" y="768"/>
                  <a:pt x="408" y="768"/>
                </a:cubicBezTo>
                <a:cubicBezTo>
                  <a:pt x="407" y="766"/>
                  <a:pt x="407" y="766"/>
                  <a:pt x="407" y="766"/>
                </a:cubicBezTo>
                <a:cubicBezTo>
                  <a:pt x="406" y="763"/>
                  <a:pt x="406" y="763"/>
                  <a:pt x="406" y="763"/>
                </a:cubicBezTo>
                <a:cubicBezTo>
                  <a:pt x="406" y="762"/>
                  <a:pt x="406" y="762"/>
                  <a:pt x="406" y="762"/>
                </a:cubicBezTo>
                <a:cubicBezTo>
                  <a:pt x="406" y="761"/>
                  <a:pt x="406" y="761"/>
                  <a:pt x="406" y="761"/>
                </a:cubicBezTo>
                <a:cubicBezTo>
                  <a:pt x="405" y="760"/>
                  <a:pt x="405" y="760"/>
                  <a:pt x="405" y="760"/>
                </a:cubicBezTo>
                <a:cubicBezTo>
                  <a:pt x="405" y="758"/>
                  <a:pt x="405" y="758"/>
                  <a:pt x="405" y="758"/>
                </a:cubicBezTo>
                <a:cubicBezTo>
                  <a:pt x="404" y="757"/>
                  <a:pt x="404" y="757"/>
                  <a:pt x="404" y="757"/>
                </a:cubicBezTo>
                <a:cubicBezTo>
                  <a:pt x="404" y="755"/>
                  <a:pt x="404" y="755"/>
                  <a:pt x="404" y="755"/>
                </a:cubicBezTo>
                <a:cubicBezTo>
                  <a:pt x="404" y="754"/>
                  <a:pt x="404" y="754"/>
                  <a:pt x="404" y="754"/>
                </a:cubicBezTo>
                <a:cubicBezTo>
                  <a:pt x="403" y="751"/>
                  <a:pt x="403" y="751"/>
                  <a:pt x="403" y="751"/>
                </a:cubicBezTo>
                <a:cubicBezTo>
                  <a:pt x="404" y="750"/>
                  <a:pt x="404" y="750"/>
                  <a:pt x="404" y="750"/>
                </a:cubicBezTo>
                <a:cubicBezTo>
                  <a:pt x="403" y="746"/>
                  <a:pt x="403" y="746"/>
                  <a:pt x="403" y="746"/>
                </a:cubicBezTo>
                <a:cubicBezTo>
                  <a:pt x="402" y="744"/>
                  <a:pt x="402" y="744"/>
                  <a:pt x="402" y="744"/>
                </a:cubicBezTo>
                <a:cubicBezTo>
                  <a:pt x="402" y="743"/>
                  <a:pt x="402" y="743"/>
                  <a:pt x="402" y="743"/>
                </a:cubicBezTo>
                <a:cubicBezTo>
                  <a:pt x="401" y="743"/>
                  <a:pt x="401" y="743"/>
                  <a:pt x="401" y="743"/>
                </a:cubicBezTo>
                <a:cubicBezTo>
                  <a:pt x="401" y="743"/>
                  <a:pt x="401" y="743"/>
                  <a:pt x="401" y="743"/>
                </a:cubicBezTo>
                <a:cubicBezTo>
                  <a:pt x="401" y="745"/>
                  <a:pt x="401" y="745"/>
                  <a:pt x="401" y="745"/>
                </a:cubicBezTo>
                <a:cubicBezTo>
                  <a:pt x="400" y="745"/>
                  <a:pt x="400" y="745"/>
                  <a:pt x="400" y="745"/>
                </a:cubicBezTo>
                <a:cubicBezTo>
                  <a:pt x="398" y="742"/>
                  <a:pt x="398" y="742"/>
                  <a:pt x="398" y="742"/>
                </a:cubicBezTo>
                <a:cubicBezTo>
                  <a:pt x="398" y="741"/>
                  <a:pt x="398" y="741"/>
                  <a:pt x="398" y="741"/>
                </a:cubicBezTo>
                <a:cubicBezTo>
                  <a:pt x="399" y="740"/>
                  <a:pt x="399" y="740"/>
                  <a:pt x="399" y="740"/>
                </a:cubicBezTo>
                <a:cubicBezTo>
                  <a:pt x="398" y="739"/>
                  <a:pt x="398" y="739"/>
                  <a:pt x="398" y="739"/>
                </a:cubicBezTo>
                <a:cubicBezTo>
                  <a:pt x="397" y="739"/>
                  <a:pt x="397" y="739"/>
                  <a:pt x="397" y="739"/>
                </a:cubicBezTo>
                <a:cubicBezTo>
                  <a:pt x="397" y="735"/>
                  <a:pt x="397" y="735"/>
                  <a:pt x="397" y="735"/>
                </a:cubicBezTo>
                <a:cubicBezTo>
                  <a:pt x="395" y="732"/>
                  <a:pt x="395" y="732"/>
                  <a:pt x="395" y="732"/>
                </a:cubicBezTo>
                <a:cubicBezTo>
                  <a:pt x="394" y="732"/>
                  <a:pt x="394" y="732"/>
                  <a:pt x="394" y="732"/>
                </a:cubicBezTo>
                <a:cubicBezTo>
                  <a:pt x="392" y="730"/>
                  <a:pt x="392" y="730"/>
                  <a:pt x="392" y="730"/>
                </a:cubicBezTo>
                <a:cubicBezTo>
                  <a:pt x="392" y="727"/>
                  <a:pt x="392" y="727"/>
                  <a:pt x="392" y="727"/>
                </a:cubicBezTo>
                <a:cubicBezTo>
                  <a:pt x="392" y="725"/>
                  <a:pt x="392" y="725"/>
                  <a:pt x="392" y="725"/>
                </a:cubicBezTo>
                <a:cubicBezTo>
                  <a:pt x="391" y="723"/>
                  <a:pt x="391" y="723"/>
                  <a:pt x="391" y="723"/>
                </a:cubicBezTo>
                <a:cubicBezTo>
                  <a:pt x="389" y="722"/>
                  <a:pt x="389" y="722"/>
                  <a:pt x="389" y="722"/>
                </a:cubicBezTo>
                <a:cubicBezTo>
                  <a:pt x="389" y="721"/>
                  <a:pt x="389" y="721"/>
                  <a:pt x="389" y="721"/>
                </a:cubicBezTo>
                <a:cubicBezTo>
                  <a:pt x="388" y="719"/>
                  <a:pt x="388" y="719"/>
                  <a:pt x="388" y="719"/>
                </a:cubicBezTo>
                <a:cubicBezTo>
                  <a:pt x="387" y="718"/>
                  <a:pt x="387" y="718"/>
                  <a:pt x="387" y="718"/>
                </a:cubicBezTo>
                <a:cubicBezTo>
                  <a:pt x="385" y="717"/>
                  <a:pt x="385" y="717"/>
                  <a:pt x="385" y="717"/>
                </a:cubicBezTo>
                <a:cubicBezTo>
                  <a:pt x="385" y="715"/>
                  <a:pt x="385" y="715"/>
                  <a:pt x="385" y="715"/>
                </a:cubicBezTo>
                <a:cubicBezTo>
                  <a:pt x="385" y="714"/>
                  <a:pt x="385" y="714"/>
                  <a:pt x="385" y="714"/>
                </a:cubicBezTo>
                <a:cubicBezTo>
                  <a:pt x="385" y="711"/>
                  <a:pt x="385" y="711"/>
                  <a:pt x="385" y="711"/>
                </a:cubicBezTo>
                <a:cubicBezTo>
                  <a:pt x="382" y="709"/>
                  <a:pt x="382" y="709"/>
                  <a:pt x="382" y="709"/>
                </a:cubicBezTo>
                <a:cubicBezTo>
                  <a:pt x="381" y="708"/>
                  <a:pt x="381" y="708"/>
                  <a:pt x="381" y="708"/>
                </a:cubicBezTo>
                <a:cubicBezTo>
                  <a:pt x="380" y="708"/>
                  <a:pt x="380" y="708"/>
                  <a:pt x="380" y="708"/>
                </a:cubicBezTo>
                <a:cubicBezTo>
                  <a:pt x="380" y="706"/>
                  <a:pt x="380" y="706"/>
                  <a:pt x="380" y="706"/>
                </a:cubicBezTo>
                <a:cubicBezTo>
                  <a:pt x="379" y="703"/>
                  <a:pt x="379" y="703"/>
                  <a:pt x="379" y="703"/>
                </a:cubicBezTo>
                <a:cubicBezTo>
                  <a:pt x="378" y="702"/>
                  <a:pt x="378" y="702"/>
                  <a:pt x="378" y="702"/>
                </a:cubicBezTo>
                <a:cubicBezTo>
                  <a:pt x="378" y="700"/>
                  <a:pt x="378" y="700"/>
                  <a:pt x="378" y="700"/>
                </a:cubicBezTo>
                <a:cubicBezTo>
                  <a:pt x="378" y="693"/>
                  <a:pt x="378" y="693"/>
                  <a:pt x="378" y="693"/>
                </a:cubicBezTo>
                <a:cubicBezTo>
                  <a:pt x="378" y="689"/>
                  <a:pt x="378" y="689"/>
                  <a:pt x="378" y="689"/>
                </a:cubicBezTo>
                <a:cubicBezTo>
                  <a:pt x="378" y="686"/>
                  <a:pt x="378" y="686"/>
                  <a:pt x="378" y="686"/>
                </a:cubicBezTo>
                <a:cubicBezTo>
                  <a:pt x="379" y="683"/>
                  <a:pt x="379" y="683"/>
                  <a:pt x="379" y="683"/>
                </a:cubicBezTo>
                <a:cubicBezTo>
                  <a:pt x="379" y="681"/>
                  <a:pt x="379" y="681"/>
                  <a:pt x="379" y="681"/>
                </a:cubicBezTo>
                <a:cubicBezTo>
                  <a:pt x="378" y="679"/>
                  <a:pt x="378" y="679"/>
                  <a:pt x="378" y="679"/>
                </a:cubicBezTo>
                <a:cubicBezTo>
                  <a:pt x="380" y="681"/>
                  <a:pt x="380" y="681"/>
                  <a:pt x="380" y="681"/>
                </a:cubicBezTo>
                <a:cubicBezTo>
                  <a:pt x="382" y="682"/>
                  <a:pt x="382" y="682"/>
                  <a:pt x="382" y="682"/>
                </a:cubicBezTo>
                <a:cubicBezTo>
                  <a:pt x="384" y="685"/>
                  <a:pt x="384" y="685"/>
                  <a:pt x="384" y="685"/>
                </a:cubicBezTo>
                <a:cubicBezTo>
                  <a:pt x="385" y="686"/>
                  <a:pt x="385" y="686"/>
                  <a:pt x="385" y="686"/>
                </a:cubicBezTo>
                <a:cubicBezTo>
                  <a:pt x="387" y="686"/>
                  <a:pt x="387" y="686"/>
                  <a:pt x="387" y="686"/>
                </a:cubicBezTo>
                <a:cubicBezTo>
                  <a:pt x="388" y="685"/>
                  <a:pt x="388" y="685"/>
                  <a:pt x="388" y="685"/>
                </a:cubicBezTo>
                <a:cubicBezTo>
                  <a:pt x="390" y="687"/>
                  <a:pt x="390" y="687"/>
                  <a:pt x="390" y="687"/>
                </a:cubicBezTo>
                <a:cubicBezTo>
                  <a:pt x="390" y="688"/>
                  <a:pt x="390" y="688"/>
                  <a:pt x="390" y="688"/>
                </a:cubicBezTo>
                <a:cubicBezTo>
                  <a:pt x="392" y="688"/>
                  <a:pt x="392" y="688"/>
                  <a:pt x="392" y="688"/>
                </a:cubicBezTo>
                <a:cubicBezTo>
                  <a:pt x="394" y="689"/>
                  <a:pt x="394" y="689"/>
                  <a:pt x="394" y="689"/>
                </a:cubicBezTo>
                <a:cubicBezTo>
                  <a:pt x="394" y="690"/>
                  <a:pt x="394" y="690"/>
                  <a:pt x="394" y="690"/>
                </a:cubicBezTo>
                <a:cubicBezTo>
                  <a:pt x="393" y="692"/>
                  <a:pt x="393" y="692"/>
                  <a:pt x="393" y="692"/>
                </a:cubicBezTo>
                <a:cubicBezTo>
                  <a:pt x="393" y="694"/>
                  <a:pt x="393" y="694"/>
                  <a:pt x="393" y="694"/>
                </a:cubicBezTo>
                <a:cubicBezTo>
                  <a:pt x="394" y="696"/>
                  <a:pt x="394" y="696"/>
                  <a:pt x="394" y="696"/>
                </a:cubicBezTo>
                <a:cubicBezTo>
                  <a:pt x="395" y="699"/>
                  <a:pt x="395" y="699"/>
                  <a:pt x="395" y="699"/>
                </a:cubicBezTo>
                <a:cubicBezTo>
                  <a:pt x="395" y="701"/>
                  <a:pt x="395" y="701"/>
                  <a:pt x="395" y="701"/>
                </a:cubicBezTo>
                <a:cubicBezTo>
                  <a:pt x="396" y="703"/>
                  <a:pt x="396" y="703"/>
                  <a:pt x="396" y="703"/>
                </a:cubicBezTo>
                <a:cubicBezTo>
                  <a:pt x="395" y="705"/>
                  <a:pt x="395" y="705"/>
                  <a:pt x="395" y="705"/>
                </a:cubicBezTo>
                <a:cubicBezTo>
                  <a:pt x="396" y="707"/>
                  <a:pt x="396" y="707"/>
                  <a:pt x="396" y="707"/>
                </a:cubicBezTo>
                <a:cubicBezTo>
                  <a:pt x="399" y="710"/>
                  <a:pt x="399" y="710"/>
                  <a:pt x="399" y="710"/>
                </a:cubicBezTo>
                <a:cubicBezTo>
                  <a:pt x="398" y="711"/>
                  <a:pt x="398" y="711"/>
                  <a:pt x="398" y="711"/>
                </a:cubicBezTo>
                <a:cubicBezTo>
                  <a:pt x="398" y="712"/>
                  <a:pt x="398" y="712"/>
                  <a:pt x="398" y="712"/>
                </a:cubicBezTo>
                <a:cubicBezTo>
                  <a:pt x="398" y="713"/>
                  <a:pt x="398" y="713"/>
                  <a:pt x="398" y="713"/>
                </a:cubicBezTo>
                <a:cubicBezTo>
                  <a:pt x="399" y="713"/>
                  <a:pt x="399" y="713"/>
                  <a:pt x="399" y="713"/>
                </a:cubicBezTo>
                <a:cubicBezTo>
                  <a:pt x="400" y="714"/>
                  <a:pt x="400" y="714"/>
                  <a:pt x="400" y="714"/>
                </a:cubicBezTo>
                <a:cubicBezTo>
                  <a:pt x="401" y="718"/>
                  <a:pt x="401" y="718"/>
                  <a:pt x="401" y="718"/>
                </a:cubicBezTo>
                <a:cubicBezTo>
                  <a:pt x="402" y="718"/>
                  <a:pt x="402" y="718"/>
                  <a:pt x="402" y="718"/>
                </a:cubicBezTo>
                <a:cubicBezTo>
                  <a:pt x="403" y="720"/>
                  <a:pt x="403" y="720"/>
                  <a:pt x="403" y="720"/>
                </a:cubicBezTo>
                <a:cubicBezTo>
                  <a:pt x="403" y="722"/>
                  <a:pt x="403" y="722"/>
                  <a:pt x="403" y="722"/>
                </a:cubicBezTo>
                <a:cubicBezTo>
                  <a:pt x="404" y="723"/>
                  <a:pt x="404" y="723"/>
                  <a:pt x="404" y="723"/>
                </a:cubicBezTo>
                <a:cubicBezTo>
                  <a:pt x="405" y="724"/>
                  <a:pt x="405" y="724"/>
                  <a:pt x="405" y="724"/>
                </a:cubicBezTo>
                <a:cubicBezTo>
                  <a:pt x="406" y="726"/>
                  <a:pt x="406" y="726"/>
                  <a:pt x="406" y="726"/>
                </a:cubicBezTo>
                <a:cubicBezTo>
                  <a:pt x="407" y="728"/>
                  <a:pt x="407" y="728"/>
                  <a:pt x="407" y="728"/>
                </a:cubicBezTo>
                <a:cubicBezTo>
                  <a:pt x="408" y="729"/>
                  <a:pt x="408" y="729"/>
                  <a:pt x="408" y="729"/>
                </a:cubicBezTo>
                <a:cubicBezTo>
                  <a:pt x="409" y="730"/>
                  <a:pt x="409" y="730"/>
                  <a:pt x="409" y="730"/>
                </a:cubicBezTo>
                <a:cubicBezTo>
                  <a:pt x="410" y="730"/>
                  <a:pt x="410" y="730"/>
                  <a:pt x="410" y="730"/>
                </a:cubicBezTo>
                <a:cubicBezTo>
                  <a:pt x="411" y="730"/>
                  <a:pt x="411" y="730"/>
                  <a:pt x="411" y="730"/>
                </a:cubicBezTo>
                <a:cubicBezTo>
                  <a:pt x="412" y="730"/>
                  <a:pt x="412" y="730"/>
                  <a:pt x="412" y="730"/>
                </a:cubicBezTo>
                <a:cubicBezTo>
                  <a:pt x="413" y="731"/>
                  <a:pt x="413" y="731"/>
                  <a:pt x="413" y="731"/>
                </a:cubicBezTo>
                <a:cubicBezTo>
                  <a:pt x="413" y="733"/>
                  <a:pt x="413" y="733"/>
                  <a:pt x="413" y="733"/>
                </a:cubicBezTo>
                <a:cubicBezTo>
                  <a:pt x="412" y="734"/>
                  <a:pt x="412" y="734"/>
                  <a:pt x="412" y="734"/>
                </a:cubicBezTo>
                <a:cubicBezTo>
                  <a:pt x="413" y="737"/>
                  <a:pt x="413" y="737"/>
                  <a:pt x="413" y="737"/>
                </a:cubicBezTo>
                <a:cubicBezTo>
                  <a:pt x="416" y="740"/>
                  <a:pt x="416" y="740"/>
                  <a:pt x="416" y="740"/>
                </a:cubicBezTo>
                <a:cubicBezTo>
                  <a:pt x="418" y="740"/>
                  <a:pt x="418" y="740"/>
                  <a:pt x="418" y="740"/>
                </a:cubicBezTo>
                <a:cubicBezTo>
                  <a:pt x="419" y="740"/>
                  <a:pt x="419" y="740"/>
                  <a:pt x="419" y="740"/>
                </a:cubicBezTo>
                <a:cubicBezTo>
                  <a:pt x="418" y="742"/>
                  <a:pt x="418" y="742"/>
                  <a:pt x="418" y="742"/>
                </a:cubicBezTo>
                <a:cubicBezTo>
                  <a:pt x="419" y="744"/>
                  <a:pt x="419" y="744"/>
                  <a:pt x="419" y="744"/>
                </a:cubicBezTo>
                <a:cubicBezTo>
                  <a:pt x="421" y="744"/>
                  <a:pt x="421" y="744"/>
                  <a:pt x="421" y="744"/>
                </a:cubicBezTo>
                <a:cubicBezTo>
                  <a:pt x="423" y="744"/>
                  <a:pt x="423" y="744"/>
                  <a:pt x="423" y="744"/>
                </a:cubicBezTo>
                <a:cubicBezTo>
                  <a:pt x="424" y="746"/>
                  <a:pt x="424" y="746"/>
                  <a:pt x="424" y="746"/>
                </a:cubicBezTo>
                <a:cubicBezTo>
                  <a:pt x="425" y="748"/>
                  <a:pt x="425" y="748"/>
                  <a:pt x="425" y="748"/>
                </a:cubicBezTo>
                <a:cubicBezTo>
                  <a:pt x="426" y="749"/>
                  <a:pt x="426" y="749"/>
                  <a:pt x="426" y="749"/>
                </a:cubicBezTo>
                <a:cubicBezTo>
                  <a:pt x="427" y="748"/>
                  <a:pt x="427" y="748"/>
                  <a:pt x="427" y="748"/>
                </a:cubicBezTo>
                <a:cubicBezTo>
                  <a:pt x="427" y="749"/>
                  <a:pt x="427" y="749"/>
                  <a:pt x="427" y="749"/>
                </a:cubicBezTo>
                <a:cubicBezTo>
                  <a:pt x="427" y="750"/>
                  <a:pt x="427" y="750"/>
                  <a:pt x="427" y="750"/>
                </a:cubicBezTo>
                <a:cubicBezTo>
                  <a:pt x="427" y="751"/>
                  <a:pt x="427" y="751"/>
                  <a:pt x="427" y="751"/>
                </a:cubicBezTo>
                <a:cubicBezTo>
                  <a:pt x="426" y="750"/>
                  <a:pt x="426" y="750"/>
                  <a:pt x="426" y="750"/>
                </a:cubicBezTo>
                <a:cubicBezTo>
                  <a:pt x="424" y="750"/>
                  <a:pt x="424" y="750"/>
                  <a:pt x="424" y="750"/>
                </a:cubicBezTo>
                <a:cubicBezTo>
                  <a:pt x="423" y="752"/>
                  <a:pt x="423" y="752"/>
                  <a:pt x="423" y="752"/>
                </a:cubicBezTo>
                <a:cubicBezTo>
                  <a:pt x="422" y="755"/>
                  <a:pt x="422" y="755"/>
                  <a:pt x="422" y="755"/>
                </a:cubicBezTo>
                <a:cubicBezTo>
                  <a:pt x="422" y="757"/>
                  <a:pt x="422" y="757"/>
                  <a:pt x="422" y="757"/>
                </a:cubicBezTo>
                <a:cubicBezTo>
                  <a:pt x="424" y="758"/>
                  <a:pt x="424" y="758"/>
                  <a:pt x="424" y="758"/>
                </a:cubicBezTo>
                <a:cubicBezTo>
                  <a:pt x="425" y="758"/>
                  <a:pt x="425" y="758"/>
                  <a:pt x="425" y="758"/>
                </a:cubicBezTo>
                <a:cubicBezTo>
                  <a:pt x="427" y="759"/>
                  <a:pt x="427" y="759"/>
                  <a:pt x="427" y="759"/>
                </a:cubicBezTo>
                <a:cubicBezTo>
                  <a:pt x="431" y="762"/>
                  <a:pt x="431" y="762"/>
                  <a:pt x="431" y="762"/>
                </a:cubicBezTo>
                <a:cubicBezTo>
                  <a:pt x="433" y="763"/>
                  <a:pt x="433" y="763"/>
                  <a:pt x="433" y="763"/>
                </a:cubicBezTo>
                <a:cubicBezTo>
                  <a:pt x="434" y="763"/>
                  <a:pt x="434" y="763"/>
                  <a:pt x="434" y="763"/>
                </a:cubicBezTo>
                <a:cubicBezTo>
                  <a:pt x="435" y="764"/>
                  <a:pt x="435" y="764"/>
                  <a:pt x="435" y="764"/>
                </a:cubicBezTo>
                <a:cubicBezTo>
                  <a:pt x="435" y="766"/>
                  <a:pt x="435" y="766"/>
                  <a:pt x="435" y="766"/>
                </a:cubicBezTo>
                <a:cubicBezTo>
                  <a:pt x="436" y="767"/>
                  <a:pt x="436" y="767"/>
                  <a:pt x="436" y="767"/>
                </a:cubicBezTo>
                <a:cubicBezTo>
                  <a:pt x="435" y="769"/>
                  <a:pt x="435" y="769"/>
                  <a:pt x="435" y="769"/>
                </a:cubicBezTo>
                <a:cubicBezTo>
                  <a:pt x="434" y="770"/>
                  <a:pt x="434" y="770"/>
                  <a:pt x="434" y="770"/>
                </a:cubicBezTo>
                <a:cubicBezTo>
                  <a:pt x="434" y="770"/>
                  <a:pt x="434" y="770"/>
                  <a:pt x="434" y="770"/>
                </a:cubicBezTo>
                <a:cubicBezTo>
                  <a:pt x="436" y="771"/>
                  <a:pt x="436" y="771"/>
                  <a:pt x="436" y="771"/>
                </a:cubicBezTo>
                <a:cubicBezTo>
                  <a:pt x="439" y="773"/>
                  <a:pt x="439" y="773"/>
                  <a:pt x="439" y="773"/>
                </a:cubicBezTo>
                <a:cubicBezTo>
                  <a:pt x="439" y="774"/>
                  <a:pt x="439" y="774"/>
                  <a:pt x="439" y="774"/>
                </a:cubicBezTo>
                <a:cubicBezTo>
                  <a:pt x="440" y="774"/>
                  <a:pt x="440" y="774"/>
                  <a:pt x="440" y="774"/>
                </a:cubicBezTo>
                <a:cubicBezTo>
                  <a:pt x="443" y="777"/>
                  <a:pt x="443" y="777"/>
                  <a:pt x="443" y="777"/>
                </a:cubicBezTo>
                <a:cubicBezTo>
                  <a:pt x="446" y="781"/>
                  <a:pt x="446" y="781"/>
                  <a:pt x="446" y="781"/>
                </a:cubicBezTo>
                <a:cubicBezTo>
                  <a:pt x="448" y="785"/>
                  <a:pt x="448" y="785"/>
                  <a:pt x="448" y="785"/>
                </a:cubicBezTo>
                <a:cubicBezTo>
                  <a:pt x="451" y="788"/>
                  <a:pt x="451" y="788"/>
                  <a:pt x="451" y="788"/>
                </a:cubicBezTo>
                <a:cubicBezTo>
                  <a:pt x="451" y="790"/>
                  <a:pt x="451" y="790"/>
                  <a:pt x="451" y="790"/>
                </a:cubicBezTo>
                <a:cubicBezTo>
                  <a:pt x="455" y="795"/>
                  <a:pt x="455" y="795"/>
                  <a:pt x="455" y="795"/>
                </a:cubicBezTo>
                <a:cubicBezTo>
                  <a:pt x="455" y="797"/>
                  <a:pt x="455" y="797"/>
                  <a:pt x="455" y="797"/>
                </a:cubicBezTo>
                <a:cubicBezTo>
                  <a:pt x="455" y="799"/>
                  <a:pt x="455" y="799"/>
                  <a:pt x="455" y="799"/>
                </a:cubicBezTo>
                <a:cubicBezTo>
                  <a:pt x="455" y="800"/>
                  <a:pt x="455" y="800"/>
                  <a:pt x="455" y="800"/>
                </a:cubicBezTo>
                <a:cubicBezTo>
                  <a:pt x="457" y="803"/>
                  <a:pt x="457" y="803"/>
                  <a:pt x="457" y="803"/>
                </a:cubicBezTo>
                <a:cubicBezTo>
                  <a:pt x="459" y="809"/>
                  <a:pt x="459" y="809"/>
                  <a:pt x="459" y="809"/>
                </a:cubicBezTo>
                <a:cubicBezTo>
                  <a:pt x="459" y="811"/>
                  <a:pt x="459" y="811"/>
                  <a:pt x="459" y="811"/>
                </a:cubicBezTo>
                <a:cubicBezTo>
                  <a:pt x="458" y="813"/>
                  <a:pt x="458" y="813"/>
                  <a:pt x="458" y="813"/>
                </a:cubicBezTo>
                <a:cubicBezTo>
                  <a:pt x="455" y="815"/>
                  <a:pt x="455" y="815"/>
                  <a:pt x="455" y="815"/>
                </a:cubicBezTo>
                <a:cubicBezTo>
                  <a:pt x="455" y="816"/>
                  <a:pt x="455" y="816"/>
                  <a:pt x="455" y="816"/>
                </a:cubicBezTo>
                <a:cubicBezTo>
                  <a:pt x="456" y="816"/>
                  <a:pt x="456" y="816"/>
                  <a:pt x="456" y="816"/>
                </a:cubicBezTo>
                <a:cubicBezTo>
                  <a:pt x="457" y="817"/>
                  <a:pt x="457" y="817"/>
                  <a:pt x="457" y="817"/>
                </a:cubicBezTo>
                <a:cubicBezTo>
                  <a:pt x="456" y="818"/>
                  <a:pt x="456" y="818"/>
                  <a:pt x="456" y="818"/>
                </a:cubicBezTo>
                <a:cubicBezTo>
                  <a:pt x="454" y="818"/>
                  <a:pt x="454" y="818"/>
                  <a:pt x="454" y="818"/>
                </a:cubicBezTo>
                <a:cubicBezTo>
                  <a:pt x="453" y="819"/>
                  <a:pt x="453" y="819"/>
                  <a:pt x="453" y="819"/>
                </a:cubicBezTo>
                <a:cubicBezTo>
                  <a:pt x="453" y="820"/>
                  <a:pt x="453" y="820"/>
                  <a:pt x="453" y="820"/>
                </a:cubicBezTo>
                <a:cubicBezTo>
                  <a:pt x="454" y="823"/>
                  <a:pt x="454" y="823"/>
                  <a:pt x="454" y="823"/>
                </a:cubicBezTo>
                <a:cubicBezTo>
                  <a:pt x="456" y="825"/>
                  <a:pt x="456" y="825"/>
                  <a:pt x="456" y="825"/>
                </a:cubicBezTo>
                <a:cubicBezTo>
                  <a:pt x="456" y="826"/>
                  <a:pt x="456" y="826"/>
                  <a:pt x="456" y="826"/>
                </a:cubicBezTo>
                <a:cubicBezTo>
                  <a:pt x="458" y="829"/>
                  <a:pt x="458" y="829"/>
                  <a:pt x="458" y="829"/>
                </a:cubicBezTo>
                <a:cubicBezTo>
                  <a:pt x="458" y="831"/>
                  <a:pt x="458" y="831"/>
                  <a:pt x="458" y="831"/>
                </a:cubicBezTo>
                <a:cubicBezTo>
                  <a:pt x="459" y="832"/>
                  <a:pt x="459" y="832"/>
                  <a:pt x="459" y="832"/>
                </a:cubicBezTo>
                <a:cubicBezTo>
                  <a:pt x="461" y="832"/>
                  <a:pt x="461" y="832"/>
                  <a:pt x="461" y="832"/>
                </a:cubicBezTo>
                <a:cubicBezTo>
                  <a:pt x="461" y="833"/>
                  <a:pt x="461" y="833"/>
                  <a:pt x="461" y="833"/>
                </a:cubicBezTo>
                <a:cubicBezTo>
                  <a:pt x="465" y="834"/>
                  <a:pt x="465" y="834"/>
                  <a:pt x="465" y="834"/>
                </a:cubicBezTo>
                <a:cubicBezTo>
                  <a:pt x="467" y="833"/>
                  <a:pt x="467" y="833"/>
                  <a:pt x="467" y="833"/>
                </a:cubicBezTo>
                <a:cubicBezTo>
                  <a:pt x="468" y="834"/>
                  <a:pt x="468" y="834"/>
                  <a:pt x="468" y="834"/>
                </a:cubicBezTo>
                <a:cubicBezTo>
                  <a:pt x="467" y="835"/>
                  <a:pt x="467" y="835"/>
                  <a:pt x="467" y="835"/>
                </a:cubicBezTo>
                <a:cubicBezTo>
                  <a:pt x="467" y="836"/>
                  <a:pt x="467" y="836"/>
                  <a:pt x="467" y="836"/>
                </a:cubicBezTo>
                <a:cubicBezTo>
                  <a:pt x="469" y="837"/>
                  <a:pt x="469" y="837"/>
                  <a:pt x="469" y="837"/>
                </a:cubicBezTo>
                <a:cubicBezTo>
                  <a:pt x="472" y="839"/>
                  <a:pt x="472" y="839"/>
                  <a:pt x="472" y="839"/>
                </a:cubicBezTo>
                <a:cubicBezTo>
                  <a:pt x="474" y="842"/>
                  <a:pt x="474" y="842"/>
                  <a:pt x="474" y="842"/>
                </a:cubicBezTo>
                <a:cubicBezTo>
                  <a:pt x="475" y="844"/>
                  <a:pt x="475" y="844"/>
                  <a:pt x="475" y="844"/>
                </a:cubicBezTo>
                <a:cubicBezTo>
                  <a:pt x="477" y="845"/>
                  <a:pt x="477" y="845"/>
                  <a:pt x="477" y="845"/>
                </a:cubicBezTo>
                <a:cubicBezTo>
                  <a:pt x="478" y="845"/>
                  <a:pt x="478" y="845"/>
                  <a:pt x="478" y="845"/>
                </a:cubicBezTo>
                <a:cubicBezTo>
                  <a:pt x="480" y="845"/>
                  <a:pt x="480" y="845"/>
                  <a:pt x="480" y="845"/>
                </a:cubicBezTo>
                <a:cubicBezTo>
                  <a:pt x="481" y="846"/>
                  <a:pt x="481" y="846"/>
                  <a:pt x="481" y="846"/>
                </a:cubicBezTo>
                <a:cubicBezTo>
                  <a:pt x="485" y="847"/>
                  <a:pt x="485" y="847"/>
                  <a:pt x="485" y="847"/>
                </a:cubicBezTo>
                <a:cubicBezTo>
                  <a:pt x="487" y="847"/>
                  <a:pt x="487" y="847"/>
                  <a:pt x="487" y="847"/>
                </a:cubicBezTo>
                <a:cubicBezTo>
                  <a:pt x="487" y="846"/>
                  <a:pt x="487" y="846"/>
                  <a:pt x="487" y="846"/>
                </a:cubicBezTo>
                <a:cubicBezTo>
                  <a:pt x="488" y="846"/>
                  <a:pt x="488" y="846"/>
                  <a:pt x="488" y="846"/>
                </a:cubicBezTo>
                <a:cubicBezTo>
                  <a:pt x="489" y="847"/>
                  <a:pt x="489" y="847"/>
                  <a:pt x="489" y="847"/>
                </a:cubicBezTo>
                <a:cubicBezTo>
                  <a:pt x="494" y="852"/>
                  <a:pt x="494" y="852"/>
                  <a:pt x="494" y="852"/>
                </a:cubicBezTo>
                <a:cubicBezTo>
                  <a:pt x="496" y="853"/>
                  <a:pt x="496" y="853"/>
                  <a:pt x="496" y="853"/>
                </a:cubicBezTo>
                <a:cubicBezTo>
                  <a:pt x="499" y="855"/>
                  <a:pt x="499" y="855"/>
                  <a:pt x="499" y="855"/>
                </a:cubicBezTo>
                <a:cubicBezTo>
                  <a:pt x="503" y="857"/>
                  <a:pt x="503" y="857"/>
                  <a:pt x="503" y="857"/>
                </a:cubicBezTo>
                <a:cubicBezTo>
                  <a:pt x="508" y="858"/>
                  <a:pt x="508" y="858"/>
                  <a:pt x="508" y="858"/>
                </a:cubicBezTo>
                <a:cubicBezTo>
                  <a:pt x="510" y="859"/>
                  <a:pt x="510" y="859"/>
                  <a:pt x="510" y="859"/>
                </a:cubicBezTo>
                <a:cubicBezTo>
                  <a:pt x="512" y="861"/>
                  <a:pt x="512" y="861"/>
                  <a:pt x="512" y="861"/>
                </a:cubicBezTo>
                <a:cubicBezTo>
                  <a:pt x="514" y="861"/>
                  <a:pt x="514" y="861"/>
                  <a:pt x="514" y="861"/>
                </a:cubicBezTo>
                <a:cubicBezTo>
                  <a:pt x="517" y="863"/>
                  <a:pt x="517" y="863"/>
                  <a:pt x="517" y="863"/>
                </a:cubicBezTo>
                <a:cubicBezTo>
                  <a:pt x="519" y="862"/>
                  <a:pt x="519" y="862"/>
                  <a:pt x="519" y="862"/>
                </a:cubicBezTo>
                <a:cubicBezTo>
                  <a:pt x="519" y="863"/>
                  <a:pt x="519" y="863"/>
                  <a:pt x="519" y="863"/>
                </a:cubicBezTo>
                <a:cubicBezTo>
                  <a:pt x="521" y="865"/>
                  <a:pt x="521" y="865"/>
                  <a:pt x="521" y="865"/>
                </a:cubicBezTo>
                <a:cubicBezTo>
                  <a:pt x="523" y="866"/>
                  <a:pt x="523" y="866"/>
                  <a:pt x="523" y="866"/>
                </a:cubicBezTo>
                <a:cubicBezTo>
                  <a:pt x="525" y="866"/>
                  <a:pt x="525" y="866"/>
                  <a:pt x="525" y="866"/>
                </a:cubicBezTo>
                <a:cubicBezTo>
                  <a:pt x="526" y="866"/>
                  <a:pt x="526" y="866"/>
                  <a:pt x="526" y="866"/>
                </a:cubicBezTo>
                <a:cubicBezTo>
                  <a:pt x="527" y="867"/>
                  <a:pt x="527" y="867"/>
                  <a:pt x="527" y="867"/>
                </a:cubicBezTo>
                <a:cubicBezTo>
                  <a:pt x="531" y="869"/>
                  <a:pt x="531" y="869"/>
                  <a:pt x="531" y="869"/>
                </a:cubicBezTo>
                <a:cubicBezTo>
                  <a:pt x="535" y="869"/>
                  <a:pt x="535" y="869"/>
                  <a:pt x="535" y="869"/>
                </a:cubicBezTo>
                <a:cubicBezTo>
                  <a:pt x="537" y="870"/>
                  <a:pt x="537" y="870"/>
                  <a:pt x="537" y="870"/>
                </a:cubicBezTo>
                <a:cubicBezTo>
                  <a:pt x="542" y="872"/>
                  <a:pt x="542" y="872"/>
                  <a:pt x="542" y="872"/>
                </a:cubicBezTo>
                <a:cubicBezTo>
                  <a:pt x="544" y="872"/>
                  <a:pt x="544" y="872"/>
                  <a:pt x="544" y="872"/>
                </a:cubicBezTo>
                <a:cubicBezTo>
                  <a:pt x="550" y="869"/>
                  <a:pt x="550" y="869"/>
                  <a:pt x="550" y="869"/>
                </a:cubicBezTo>
                <a:cubicBezTo>
                  <a:pt x="552" y="869"/>
                  <a:pt x="552" y="869"/>
                  <a:pt x="552" y="869"/>
                </a:cubicBezTo>
                <a:cubicBezTo>
                  <a:pt x="555" y="868"/>
                  <a:pt x="555" y="868"/>
                  <a:pt x="555" y="868"/>
                </a:cubicBezTo>
                <a:cubicBezTo>
                  <a:pt x="557" y="867"/>
                  <a:pt x="557" y="867"/>
                  <a:pt x="557" y="867"/>
                </a:cubicBezTo>
                <a:cubicBezTo>
                  <a:pt x="559" y="867"/>
                  <a:pt x="559" y="867"/>
                  <a:pt x="559" y="867"/>
                </a:cubicBezTo>
                <a:cubicBezTo>
                  <a:pt x="560" y="867"/>
                  <a:pt x="560" y="867"/>
                  <a:pt x="560" y="867"/>
                </a:cubicBezTo>
                <a:cubicBezTo>
                  <a:pt x="560" y="866"/>
                  <a:pt x="560" y="866"/>
                  <a:pt x="560" y="866"/>
                </a:cubicBezTo>
                <a:cubicBezTo>
                  <a:pt x="558" y="866"/>
                  <a:pt x="558" y="866"/>
                  <a:pt x="558" y="866"/>
                </a:cubicBezTo>
                <a:cubicBezTo>
                  <a:pt x="557" y="866"/>
                  <a:pt x="557" y="866"/>
                  <a:pt x="557" y="866"/>
                </a:cubicBezTo>
                <a:cubicBezTo>
                  <a:pt x="557" y="865"/>
                  <a:pt x="557" y="865"/>
                  <a:pt x="557" y="865"/>
                </a:cubicBezTo>
                <a:cubicBezTo>
                  <a:pt x="559" y="864"/>
                  <a:pt x="559" y="864"/>
                  <a:pt x="559" y="864"/>
                </a:cubicBezTo>
                <a:cubicBezTo>
                  <a:pt x="560" y="864"/>
                  <a:pt x="560" y="864"/>
                  <a:pt x="560" y="864"/>
                </a:cubicBezTo>
                <a:cubicBezTo>
                  <a:pt x="560" y="865"/>
                  <a:pt x="560" y="865"/>
                  <a:pt x="560" y="865"/>
                </a:cubicBezTo>
                <a:cubicBezTo>
                  <a:pt x="561" y="865"/>
                  <a:pt x="561" y="865"/>
                  <a:pt x="561" y="865"/>
                </a:cubicBezTo>
                <a:cubicBezTo>
                  <a:pt x="562" y="865"/>
                  <a:pt x="562" y="865"/>
                  <a:pt x="562" y="865"/>
                </a:cubicBezTo>
                <a:cubicBezTo>
                  <a:pt x="562" y="866"/>
                  <a:pt x="562" y="866"/>
                  <a:pt x="562" y="866"/>
                </a:cubicBezTo>
                <a:cubicBezTo>
                  <a:pt x="561" y="866"/>
                  <a:pt x="561" y="866"/>
                  <a:pt x="561" y="866"/>
                </a:cubicBezTo>
                <a:cubicBezTo>
                  <a:pt x="561" y="866"/>
                  <a:pt x="561" y="866"/>
                  <a:pt x="561" y="866"/>
                </a:cubicBezTo>
                <a:cubicBezTo>
                  <a:pt x="561" y="866"/>
                  <a:pt x="561" y="866"/>
                  <a:pt x="561" y="866"/>
                </a:cubicBezTo>
                <a:cubicBezTo>
                  <a:pt x="563" y="866"/>
                  <a:pt x="563" y="866"/>
                  <a:pt x="563" y="866"/>
                </a:cubicBezTo>
                <a:cubicBezTo>
                  <a:pt x="565" y="867"/>
                  <a:pt x="565" y="867"/>
                  <a:pt x="565" y="867"/>
                </a:cubicBezTo>
                <a:cubicBezTo>
                  <a:pt x="568" y="869"/>
                  <a:pt x="568" y="869"/>
                  <a:pt x="568" y="869"/>
                </a:cubicBezTo>
                <a:cubicBezTo>
                  <a:pt x="569" y="870"/>
                  <a:pt x="569" y="870"/>
                  <a:pt x="569" y="870"/>
                </a:cubicBezTo>
                <a:cubicBezTo>
                  <a:pt x="569" y="870"/>
                  <a:pt x="569" y="870"/>
                  <a:pt x="569" y="870"/>
                </a:cubicBezTo>
                <a:cubicBezTo>
                  <a:pt x="567" y="867"/>
                  <a:pt x="567" y="867"/>
                  <a:pt x="567" y="867"/>
                </a:cubicBezTo>
                <a:cubicBezTo>
                  <a:pt x="564" y="866"/>
                  <a:pt x="564" y="866"/>
                  <a:pt x="564" y="866"/>
                </a:cubicBezTo>
                <a:cubicBezTo>
                  <a:pt x="563" y="865"/>
                  <a:pt x="563" y="865"/>
                  <a:pt x="563" y="865"/>
                </a:cubicBezTo>
                <a:cubicBezTo>
                  <a:pt x="564" y="865"/>
                  <a:pt x="564" y="865"/>
                  <a:pt x="564" y="865"/>
                </a:cubicBezTo>
                <a:cubicBezTo>
                  <a:pt x="564" y="866"/>
                  <a:pt x="564" y="866"/>
                  <a:pt x="564" y="866"/>
                </a:cubicBezTo>
                <a:cubicBezTo>
                  <a:pt x="566" y="866"/>
                  <a:pt x="566" y="866"/>
                  <a:pt x="566" y="866"/>
                </a:cubicBezTo>
                <a:cubicBezTo>
                  <a:pt x="568" y="868"/>
                  <a:pt x="568" y="868"/>
                  <a:pt x="568" y="868"/>
                </a:cubicBezTo>
                <a:cubicBezTo>
                  <a:pt x="570" y="870"/>
                  <a:pt x="570" y="870"/>
                  <a:pt x="570" y="870"/>
                </a:cubicBezTo>
                <a:cubicBezTo>
                  <a:pt x="570" y="871"/>
                  <a:pt x="570" y="871"/>
                  <a:pt x="570" y="871"/>
                </a:cubicBezTo>
                <a:cubicBezTo>
                  <a:pt x="571" y="872"/>
                  <a:pt x="571" y="872"/>
                  <a:pt x="571" y="872"/>
                </a:cubicBezTo>
                <a:cubicBezTo>
                  <a:pt x="578" y="878"/>
                  <a:pt x="578" y="878"/>
                  <a:pt x="578" y="878"/>
                </a:cubicBezTo>
                <a:cubicBezTo>
                  <a:pt x="580" y="878"/>
                  <a:pt x="580" y="878"/>
                  <a:pt x="580" y="878"/>
                </a:cubicBezTo>
                <a:cubicBezTo>
                  <a:pt x="580" y="879"/>
                  <a:pt x="580" y="879"/>
                  <a:pt x="580" y="879"/>
                </a:cubicBezTo>
                <a:cubicBezTo>
                  <a:pt x="583" y="882"/>
                  <a:pt x="583" y="882"/>
                  <a:pt x="583" y="882"/>
                </a:cubicBezTo>
                <a:cubicBezTo>
                  <a:pt x="585" y="884"/>
                  <a:pt x="585" y="884"/>
                  <a:pt x="585" y="884"/>
                </a:cubicBezTo>
                <a:cubicBezTo>
                  <a:pt x="586" y="886"/>
                  <a:pt x="586" y="886"/>
                  <a:pt x="586" y="886"/>
                </a:cubicBezTo>
                <a:cubicBezTo>
                  <a:pt x="588" y="888"/>
                  <a:pt x="588" y="888"/>
                  <a:pt x="588" y="888"/>
                </a:cubicBezTo>
                <a:cubicBezTo>
                  <a:pt x="589" y="888"/>
                  <a:pt x="589" y="888"/>
                  <a:pt x="589" y="888"/>
                </a:cubicBezTo>
                <a:cubicBezTo>
                  <a:pt x="591" y="889"/>
                  <a:pt x="591" y="889"/>
                  <a:pt x="591" y="889"/>
                </a:cubicBezTo>
                <a:cubicBezTo>
                  <a:pt x="596" y="891"/>
                  <a:pt x="596" y="891"/>
                  <a:pt x="596" y="891"/>
                </a:cubicBezTo>
                <a:cubicBezTo>
                  <a:pt x="599" y="892"/>
                  <a:pt x="599" y="892"/>
                  <a:pt x="599" y="892"/>
                </a:cubicBezTo>
                <a:cubicBezTo>
                  <a:pt x="601" y="891"/>
                  <a:pt x="601" y="891"/>
                  <a:pt x="601" y="891"/>
                </a:cubicBezTo>
                <a:cubicBezTo>
                  <a:pt x="605" y="893"/>
                  <a:pt x="605" y="893"/>
                  <a:pt x="605" y="893"/>
                </a:cubicBezTo>
                <a:cubicBezTo>
                  <a:pt x="606" y="893"/>
                  <a:pt x="606" y="893"/>
                  <a:pt x="606" y="893"/>
                </a:cubicBezTo>
                <a:cubicBezTo>
                  <a:pt x="608" y="893"/>
                  <a:pt x="608" y="893"/>
                  <a:pt x="608" y="893"/>
                </a:cubicBezTo>
                <a:cubicBezTo>
                  <a:pt x="610" y="894"/>
                  <a:pt x="610" y="894"/>
                  <a:pt x="610" y="894"/>
                </a:cubicBezTo>
                <a:cubicBezTo>
                  <a:pt x="612" y="895"/>
                  <a:pt x="612" y="895"/>
                  <a:pt x="612" y="895"/>
                </a:cubicBezTo>
                <a:cubicBezTo>
                  <a:pt x="613" y="895"/>
                  <a:pt x="613" y="895"/>
                  <a:pt x="613" y="895"/>
                </a:cubicBezTo>
                <a:cubicBezTo>
                  <a:pt x="617" y="896"/>
                  <a:pt x="617" y="896"/>
                  <a:pt x="617" y="896"/>
                </a:cubicBezTo>
                <a:cubicBezTo>
                  <a:pt x="620" y="898"/>
                  <a:pt x="620" y="898"/>
                  <a:pt x="620" y="898"/>
                </a:cubicBezTo>
                <a:cubicBezTo>
                  <a:pt x="620" y="897"/>
                  <a:pt x="620" y="897"/>
                  <a:pt x="620" y="897"/>
                </a:cubicBezTo>
                <a:cubicBezTo>
                  <a:pt x="619" y="896"/>
                  <a:pt x="619" y="896"/>
                  <a:pt x="619" y="896"/>
                </a:cubicBezTo>
                <a:cubicBezTo>
                  <a:pt x="620" y="896"/>
                  <a:pt x="620" y="896"/>
                  <a:pt x="620" y="896"/>
                </a:cubicBezTo>
                <a:cubicBezTo>
                  <a:pt x="621" y="896"/>
                  <a:pt x="621" y="896"/>
                  <a:pt x="621" y="896"/>
                </a:cubicBezTo>
                <a:cubicBezTo>
                  <a:pt x="623" y="898"/>
                  <a:pt x="623" y="898"/>
                  <a:pt x="623" y="898"/>
                </a:cubicBezTo>
                <a:cubicBezTo>
                  <a:pt x="624" y="899"/>
                  <a:pt x="624" y="899"/>
                  <a:pt x="624" y="899"/>
                </a:cubicBezTo>
                <a:cubicBezTo>
                  <a:pt x="629" y="899"/>
                  <a:pt x="629" y="899"/>
                  <a:pt x="629" y="899"/>
                </a:cubicBezTo>
                <a:cubicBezTo>
                  <a:pt x="630" y="897"/>
                  <a:pt x="630" y="897"/>
                  <a:pt x="630" y="897"/>
                </a:cubicBezTo>
                <a:cubicBezTo>
                  <a:pt x="629" y="896"/>
                  <a:pt x="629" y="896"/>
                  <a:pt x="629" y="896"/>
                </a:cubicBezTo>
                <a:cubicBezTo>
                  <a:pt x="630" y="896"/>
                  <a:pt x="630" y="896"/>
                  <a:pt x="630" y="896"/>
                </a:cubicBezTo>
                <a:cubicBezTo>
                  <a:pt x="630" y="896"/>
                  <a:pt x="630" y="896"/>
                  <a:pt x="630" y="896"/>
                </a:cubicBezTo>
                <a:cubicBezTo>
                  <a:pt x="631" y="896"/>
                  <a:pt x="631" y="896"/>
                  <a:pt x="631" y="896"/>
                </a:cubicBezTo>
                <a:cubicBezTo>
                  <a:pt x="632" y="897"/>
                  <a:pt x="632" y="897"/>
                  <a:pt x="632" y="897"/>
                </a:cubicBezTo>
                <a:cubicBezTo>
                  <a:pt x="633" y="897"/>
                  <a:pt x="633" y="897"/>
                  <a:pt x="633" y="897"/>
                </a:cubicBezTo>
                <a:cubicBezTo>
                  <a:pt x="633" y="896"/>
                  <a:pt x="633" y="896"/>
                  <a:pt x="633" y="896"/>
                </a:cubicBezTo>
                <a:cubicBezTo>
                  <a:pt x="634" y="897"/>
                  <a:pt x="634" y="897"/>
                  <a:pt x="634" y="897"/>
                </a:cubicBezTo>
                <a:cubicBezTo>
                  <a:pt x="634" y="898"/>
                  <a:pt x="634" y="898"/>
                  <a:pt x="634" y="898"/>
                </a:cubicBezTo>
                <a:cubicBezTo>
                  <a:pt x="634" y="899"/>
                  <a:pt x="634" y="899"/>
                  <a:pt x="634" y="899"/>
                </a:cubicBezTo>
                <a:cubicBezTo>
                  <a:pt x="634" y="899"/>
                  <a:pt x="634" y="899"/>
                  <a:pt x="634" y="899"/>
                </a:cubicBezTo>
                <a:cubicBezTo>
                  <a:pt x="634" y="900"/>
                  <a:pt x="634" y="900"/>
                  <a:pt x="634" y="900"/>
                </a:cubicBezTo>
                <a:cubicBezTo>
                  <a:pt x="633" y="900"/>
                  <a:pt x="633" y="900"/>
                  <a:pt x="633" y="900"/>
                </a:cubicBezTo>
                <a:cubicBezTo>
                  <a:pt x="632" y="900"/>
                  <a:pt x="632" y="900"/>
                  <a:pt x="632" y="900"/>
                </a:cubicBezTo>
                <a:cubicBezTo>
                  <a:pt x="631" y="900"/>
                  <a:pt x="631" y="900"/>
                  <a:pt x="631" y="900"/>
                </a:cubicBezTo>
                <a:cubicBezTo>
                  <a:pt x="635" y="905"/>
                  <a:pt x="635" y="905"/>
                  <a:pt x="635" y="905"/>
                </a:cubicBezTo>
                <a:cubicBezTo>
                  <a:pt x="637" y="906"/>
                  <a:pt x="637" y="906"/>
                  <a:pt x="637" y="906"/>
                </a:cubicBezTo>
                <a:cubicBezTo>
                  <a:pt x="637" y="907"/>
                  <a:pt x="637" y="907"/>
                  <a:pt x="637" y="907"/>
                </a:cubicBezTo>
                <a:cubicBezTo>
                  <a:pt x="640" y="910"/>
                  <a:pt x="640" y="910"/>
                  <a:pt x="640" y="910"/>
                </a:cubicBezTo>
                <a:cubicBezTo>
                  <a:pt x="642" y="913"/>
                  <a:pt x="642" y="913"/>
                  <a:pt x="642" y="913"/>
                </a:cubicBezTo>
                <a:cubicBezTo>
                  <a:pt x="647" y="918"/>
                  <a:pt x="647" y="918"/>
                  <a:pt x="647" y="918"/>
                </a:cubicBezTo>
                <a:cubicBezTo>
                  <a:pt x="648" y="919"/>
                  <a:pt x="648" y="919"/>
                  <a:pt x="648" y="919"/>
                </a:cubicBezTo>
                <a:cubicBezTo>
                  <a:pt x="649" y="919"/>
                  <a:pt x="649" y="919"/>
                  <a:pt x="649" y="919"/>
                </a:cubicBezTo>
                <a:cubicBezTo>
                  <a:pt x="649" y="919"/>
                  <a:pt x="649" y="919"/>
                  <a:pt x="649" y="919"/>
                </a:cubicBezTo>
                <a:cubicBezTo>
                  <a:pt x="648" y="922"/>
                  <a:pt x="648" y="922"/>
                  <a:pt x="648" y="922"/>
                </a:cubicBezTo>
                <a:cubicBezTo>
                  <a:pt x="648" y="922"/>
                  <a:pt x="648" y="922"/>
                  <a:pt x="648" y="922"/>
                </a:cubicBezTo>
                <a:cubicBezTo>
                  <a:pt x="648" y="923"/>
                  <a:pt x="648" y="923"/>
                  <a:pt x="648" y="923"/>
                </a:cubicBezTo>
                <a:cubicBezTo>
                  <a:pt x="650" y="923"/>
                  <a:pt x="650" y="923"/>
                  <a:pt x="650" y="923"/>
                </a:cubicBezTo>
                <a:cubicBezTo>
                  <a:pt x="650" y="925"/>
                  <a:pt x="650" y="925"/>
                  <a:pt x="650" y="925"/>
                </a:cubicBezTo>
                <a:cubicBezTo>
                  <a:pt x="648" y="926"/>
                  <a:pt x="648" y="926"/>
                  <a:pt x="648" y="926"/>
                </a:cubicBezTo>
                <a:cubicBezTo>
                  <a:pt x="648" y="928"/>
                  <a:pt x="648" y="928"/>
                  <a:pt x="648" y="928"/>
                </a:cubicBezTo>
                <a:cubicBezTo>
                  <a:pt x="648" y="930"/>
                  <a:pt x="648" y="930"/>
                  <a:pt x="648" y="930"/>
                </a:cubicBezTo>
                <a:cubicBezTo>
                  <a:pt x="651" y="933"/>
                  <a:pt x="651" y="933"/>
                  <a:pt x="651" y="933"/>
                </a:cubicBezTo>
                <a:cubicBezTo>
                  <a:pt x="653" y="933"/>
                  <a:pt x="653" y="933"/>
                  <a:pt x="653" y="933"/>
                </a:cubicBezTo>
                <a:cubicBezTo>
                  <a:pt x="655" y="934"/>
                  <a:pt x="655" y="934"/>
                  <a:pt x="655" y="934"/>
                </a:cubicBezTo>
                <a:cubicBezTo>
                  <a:pt x="656" y="935"/>
                  <a:pt x="656" y="935"/>
                  <a:pt x="656" y="935"/>
                </a:cubicBezTo>
                <a:cubicBezTo>
                  <a:pt x="657" y="935"/>
                  <a:pt x="657" y="935"/>
                  <a:pt x="657" y="935"/>
                </a:cubicBezTo>
                <a:cubicBezTo>
                  <a:pt x="658" y="933"/>
                  <a:pt x="658" y="933"/>
                  <a:pt x="658" y="933"/>
                </a:cubicBezTo>
                <a:cubicBezTo>
                  <a:pt x="658" y="932"/>
                  <a:pt x="658" y="932"/>
                  <a:pt x="658" y="932"/>
                </a:cubicBezTo>
                <a:cubicBezTo>
                  <a:pt x="655" y="930"/>
                  <a:pt x="655" y="930"/>
                  <a:pt x="655" y="930"/>
                </a:cubicBezTo>
                <a:cubicBezTo>
                  <a:pt x="654" y="929"/>
                  <a:pt x="654" y="929"/>
                  <a:pt x="654" y="929"/>
                </a:cubicBezTo>
                <a:cubicBezTo>
                  <a:pt x="655" y="928"/>
                  <a:pt x="655" y="928"/>
                  <a:pt x="655" y="928"/>
                </a:cubicBezTo>
                <a:cubicBezTo>
                  <a:pt x="657" y="929"/>
                  <a:pt x="657" y="929"/>
                  <a:pt x="657" y="929"/>
                </a:cubicBezTo>
                <a:cubicBezTo>
                  <a:pt x="659" y="930"/>
                  <a:pt x="659" y="930"/>
                  <a:pt x="659" y="930"/>
                </a:cubicBezTo>
                <a:cubicBezTo>
                  <a:pt x="659" y="932"/>
                  <a:pt x="659" y="932"/>
                  <a:pt x="659" y="932"/>
                </a:cubicBezTo>
                <a:cubicBezTo>
                  <a:pt x="661" y="933"/>
                  <a:pt x="661" y="933"/>
                  <a:pt x="661" y="933"/>
                </a:cubicBezTo>
                <a:cubicBezTo>
                  <a:pt x="661" y="935"/>
                  <a:pt x="661" y="935"/>
                  <a:pt x="661" y="935"/>
                </a:cubicBezTo>
                <a:cubicBezTo>
                  <a:pt x="664" y="937"/>
                  <a:pt x="664" y="937"/>
                  <a:pt x="664" y="937"/>
                </a:cubicBezTo>
                <a:cubicBezTo>
                  <a:pt x="666" y="938"/>
                  <a:pt x="666" y="938"/>
                  <a:pt x="666" y="938"/>
                </a:cubicBezTo>
                <a:cubicBezTo>
                  <a:pt x="667" y="939"/>
                  <a:pt x="667" y="939"/>
                  <a:pt x="667" y="939"/>
                </a:cubicBezTo>
                <a:cubicBezTo>
                  <a:pt x="669" y="942"/>
                  <a:pt x="669" y="942"/>
                  <a:pt x="669" y="942"/>
                </a:cubicBezTo>
                <a:cubicBezTo>
                  <a:pt x="669" y="943"/>
                  <a:pt x="669" y="943"/>
                  <a:pt x="669" y="943"/>
                </a:cubicBezTo>
                <a:cubicBezTo>
                  <a:pt x="668" y="944"/>
                  <a:pt x="668" y="944"/>
                  <a:pt x="668" y="944"/>
                </a:cubicBezTo>
                <a:cubicBezTo>
                  <a:pt x="668" y="946"/>
                  <a:pt x="668" y="946"/>
                  <a:pt x="668" y="946"/>
                </a:cubicBezTo>
                <a:cubicBezTo>
                  <a:pt x="669" y="947"/>
                  <a:pt x="669" y="947"/>
                  <a:pt x="669" y="947"/>
                </a:cubicBezTo>
                <a:cubicBezTo>
                  <a:pt x="671" y="948"/>
                  <a:pt x="671" y="948"/>
                  <a:pt x="671" y="948"/>
                </a:cubicBezTo>
                <a:cubicBezTo>
                  <a:pt x="673" y="949"/>
                  <a:pt x="673" y="949"/>
                  <a:pt x="673" y="949"/>
                </a:cubicBezTo>
                <a:cubicBezTo>
                  <a:pt x="674" y="948"/>
                  <a:pt x="674" y="948"/>
                  <a:pt x="674" y="948"/>
                </a:cubicBezTo>
                <a:cubicBezTo>
                  <a:pt x="674" y="947"/>
                  <a:pt x="674" y="947"/>
                  <a:pt x="674" y="947"/>
                </a:cubicBezTo>
                <a:cubicBezTo>
                  <a:pt x="673" y="946"/>
                  <a:pt x="673" y="946"/>
                  <a:pt x="673" y="946"/>
                </a:cubicBezTo>
                <a:cubicBezTo>
                  <a:pt x="671" y="945"/>
                  <a:pt x="671" y="945"/>
                  <a:pt x="671" y="945"/>
                </a:cubicBezTo>
                <a:cubicBezTo>
                  <a:pt x="671" y="944"/>
                  <a:pt x="671" y="944"/>
                  <a:pt x="671" y="944"/>
                </a:cubicBezTo>
                <a:cubicBezTo>
                  <a:pt x="672" y="944"/>
                  <a:pt x="672" y="944"/>
                  <a:pt x="672" y="944"/>
                </a:cubicBezTo>
                <a:cubicBezTo>
                  <a:pt x="673" y="945"/>
                  <a:pt x="673" y="945"/>
                  <a:pt x="673" y="945"/>
                </a:cubicBezTo>
                <a:cubicBezTo>
                  <a:pt x="675" y="947"/>
                  <a:pt x="675" y="947"/>
                  <a:pt x="675" y="947"/>
                </a:cubicBezTo>
                <a:cubicBezTo>
                  <a:pt x="675" y="949"/>
                  <a:pt x="675" y="949"/>
                  <a:pt x="675" y="949"/>
                </a:cubicBezTo>
                <a:cubicBezTo>
                  <a:pt x="675" y="949"/>
                  <a:pt x="675" y="949"/>
                  <a:pt x="675" y="949"/>
                </a:cubicBezTo>
                <a:cubicBezTo>
                  <a:pt x="676" y="949"/>
                  <a:pt x="676" y="949"/>
                  <a:pt x="676" y="949"/>
                </a:cubicBezTo>
                <a:cubicBezTo>
                  <a:pt x="677" y="950"/>
                  <a:pt x="677" y="950"/>
                  <a:pt x="677" y="950"/>
                </a:cubicBezTo>
                <a:cubicBezTo>
                  <a:pt x="678" y="950"/>
                  <a:pt x="678" y="950"/>
                  <a:pt x="678" y="950"/>
                </a:cubicBezTo>
                <a:cubicBezTo>
                  <a:pt x="678" y="949"/>
                  <a:pt x="678" y="949"/>
                  <a:pt x="678" y="949"/>
                </a:cubicBezTo>
                <a:cubicBezTo>
                  <a:pt x="678" y="948"/>
                  <a:pt x="678" y="948"/>
                  <a:pt x="678" y="948"/>
                </a:cubicBezTo>
                <a:cubicBezTo>
                  <a:pt x="679" y="948"/>
                  <a:pt x="679" y="948"/>
                  <a:pt x="679" y="948"/>
                </a:cubicBezTo>
                <a:cubicBezTo>
                  <a:pt x="680" y="948"/>
                  <a:pt x="680" y="948"/>
                  <a:pt x="680" y="948"/>
                </a:cubicBezTo>
                <a:cubicBezTo>
                  <a:pt x="682" y="948"/>
                  <a:pt x="682" y="948"/>
                  <a:pt x="682" y="948"/>
                </a:cubicBezTo>
                <a:cubicBezTo>
                  <a:pt x="684" y="948"/>
                  <a:pt x="684" y="948"/>
                  <a:pt x="684" y="948"/>
                </a:cubicBezTo>
                <a:cubicBezTo>
                  <a:pt x="684" y="947"/>
                  <a:pt x="684" y="947"/>
                  <a:pt x="684" y="947"/>
                </a:cubicBezTo>
                <a:cubicBezTo>
                  <a:pt x="685" y="948"/>
                  <a:pt x="685" y="948"/>
                  <a:pt x="685" y="948"/>
                </a:cubicBezTo>
                <a:cubicBezTo>
                  <a:pt x="685" y="949"/>
                  <a:pt x="685" y="949"/>
                  <a:pt x="685" y="949"/>
                </a:cubicBezTo>
                <a:cubicBezTo>
                  <a:pt x="686" y="949"/>
                  <a:pt x="686" y="949"/>
                  <a:pt x="686" y="949"/>
                </a:cubicBezTo>
                <a:cubicBezTo>
                  <a:pt x="690" y="950"/>
                  <a:pt x="690" y="950"/>
                  <a:pt x="690" y="950"/>
                </a:cubicBezTo>
                <a:cubicBezTo>
                  <a:pt x="691" y="952"/>
                  <a:pt x="691" y="952"/>
                  <a:pt x="691" y="952"/>
                </a:cubicBezTo>
                <a:cubicBezTo>
                  <a:pt x="692" y="955"/>
                  <a:pt x="692" y="955"/>
                  <a:pt x="692" y="955"/>
                </a:cubicBezTo>
                <a:cubicBezTo>
                  <a:pt x="693" y="956"/>
                  <a:pt x="693" y="956"/>
                  <a:pt x="693" y="956"/>
                </a:cubicBezTo>
                <a:cubicBezTo>
                  <a:pt x="695" y="956"/>
                  <a:pt x="695" y="956"/>
                  <a:pt x="695" y="956"/>
                </a:cubicBezTo>
                <a:cubicBezTo>
                  <a:pt x="696" y="954"/>
                  <a:pt x="696" y="954"/>
                  <a:pt x="696" y="954"/>
                </a:cubicBezTo>
                <a:cubicBezTo>
                  <a:pt x="695" y="954"/>
                  <a:pt x="695" y="954"/>
                  <a:pt x="695" y="954"/>
                </a:cubicBezTo>
                <a:cubicBezTo>
                  <a:pt x="696" y="953"/>
                  <a:pt x="696" y="953"/>
                  <a:pt x="696" y="953"/>
                </a:cubicBezTo>
                <a:cubicBezTo>
                  <a:pt x="697" y="953"/>
                  <a:pt x="697" y="953"/>
                  <a:pt x="697" y="953"/>
                </a:cubicBezTo>
                <a:cubicBezTo>
                  <a:pt x="698" y="954"/>
                  <a:pt x="698" y="954"/>
                  <a:pt x="698" y="954"/>
                </a:cubicBezTo>
                <a:cubicBezTo>
                  <a:pt x="697" y="955"/>
                  <a:pt x="697" y="955"/>
                  <a:pt x="697" y="955"/>
                </a:cubicBezTo>
                <a:cubicBezTo>
                  <a:pt x="698" y="957"/>
                  <a:pt x="698" y="957"/>
                  <a:pt x="698" y="957"/>
                </a:cubicBezTo>
                <a:cubicBezTo>
                  <a:pt x="697" y="958"/>
                  <a:pt x="697" y="958"/>
                  <a:pt x="697" y="958"/>
                </a:cubicBezTo>
                <a:cubicBezTo>
                  <a:pt x="698" y="959"/>
                  <a:pt x="698" y="959"/>
                  <a:pt x="698" y="959"/>
                </a:cubicBezTo>
                <a:cubicBezTo>
                  <a:pt x="701" y="960"/>
                  <a:pt x="701" y="960"/>
                  <a:pt x="701" y="960"/>
                </a:cubicBezTo>
                <a:cubicBezTo>
                  <a:pt x="702" y="958"/>
                  <a:pt x="702" y="958"/>
                  <a:pt x="702" y="958"/>
                </a:cubicBezTo>
                <a:cubicBezTo>
                  <a:pt x="704" y="957"/>
                  <a:pt x="704" y="957"/>
                  <a:pt x="704" y="957"/>
                </a:cubicBezTo>
                <a:cubicBezTo>
                  <a:pt x="705" y="957"/>
                  <a:pt x="705" y="957"/>
                  <a:pt x="705" y="957"/>
                </a:cubicBezTo>
                <a:cubicBezTo>
                  <a:pt x="706" y="957"/>
                  <a:pt x="706" y="957"/>
                  <a:pt x="706" y="957"/>
                </a:cubicBezTo>
                <a:cubicBezTo>
                  <a:pt x="707" y="954"/>
                  <a:pt x="707" y="954"/>
                  <a:pt x="707" y="954"/>
                </a:cubicBezTo>
                <a:cubicBezTo>
                  <a:pt x="705" y="953"/>
                  <a:pt x="705" y="953"/>
                  <a:pt x="705" y="953"/>
                </a:cubicBezTo>
                <a:cubicBezTo>
                  <a:pt x="703" y="952"/>
                  <a:pt x="703" y="952"/>
                  <a:pt x="703" y="952"/>
                </a:cubicBezTo>
                <a:cubicBezTo>
                  <a:pt x="703" y="950"/>
                  <a:pt x="703" y="950"/>
                  <a:pt x="703" y="950"/>
                </a:cubicBezTo>
                <a:cubicBezTo>
                  <a:pt x="703" y="949"/>
                  <a:pt x="703" y="949"/>
                  <a:pt x="703" y="949"/>
                </a:cubicBezTo>
                <a:cubicBezTo>
                  <a:pt x="705" y="948"/>
                  <a:pt x="705" y="948"/>
                  <a:pt x="705" y="948"/>
                </a:cubicBezTo>
                <a:cubicBezTo>
                  <a:pt x="708" y="947"/>
                  <a:pt x="708" y="947"/>
                  <a:pt x="708" y="947"/>
                </a:cubicBezTo>
                <a:cubicBezTo>
                  <a:pt x="711" y="945"/>
                  <a:pt x="711" y="945"/>
                  <a:pt x="711" y="945"/>
                </a:cubicBezTo>
                <a:cubicBezTo>
                  <a:pt x="710" y="944"/>
                  <a:pt x="710" y="944"/>
                  <a:pt x="710" y="944"/>
                </a:cubicBezTo>
                <a:cubicBezTo>
                  <a:pt x="710" y="943"/>
                  <a:pt x="710" y="943"/>
                  <a:pt x="710" y="943"/>
                </a:cubicBezTo>
                <a:cubicBezTo>
                  <a:pt x="710" y="942"/>
                  <a:pt x="710" y="942"/>
                  <a:pt x="710" y="942"/>
                </a:cubicBezTo>
                <a:cubicBezTo>
                  <a:pt x="713" y="940"/>
                  <a:pt x="713" y="940"/>
                  <a:pt x="713" y="940"/>
                </a:cubicBezTo>
                <a:cubicBezTo>
                  <a:pt x="716" y="940"/>
                  <a:pt x="716" y="940"/>
                  <a:pt x="716" y="940"/>
                </a:cubicBezTo>
                <a:cubicBezTo>
                  <a:pt x="717" y="940"/>
                  <a:pt x="717" y="940"/>
                  <a:pt x="717" y="940"/>
                </a:cubicBezTo>
                <a:cubicBezTo>
                  <a:pt x="719" y="942"/>
                  <a:pt x="719" y="942"/>
                  <a:pt x="719" y="942"/>
                </a:cubicBezTo>
                <a:cubicBezTo>
                  <a:pt x="720" y="942"/>
                  <a:pt x="720" y="942"/>
                  <a:pt x="720" y="942"/>
                </a:cubicBezTo>
                <a:cubicBezTo>
                  <a:pt x="722" y="945"/>
                  <a:pt x="722" y="945"/>
                  <a:pt x="722" y="945"/>
                </a:cubicBezTo>
                <a:cubicBezTo>
                  <a:pt x="722" y="947"/>
                  <a:pt x="722" y="947"/>
                  <a:pt x="722" y="947"/>
                </a:cubicBezTo>
                <a:cubicBezTo>
                  <a:pt x="724" y="947"/>
                  <a:pt x="724" y="947"/>
                  <a:pt x="724" y="947"/>
                </a:cubicBezTo>
                <a:cubicBezTo>
                  <a:pt x="724" y="947"/>
                  <a:pt x="724" y="947"/>
                  <a:pt x="724" y="947"/>
                </a:cubicBezTo>
                <a:cubicBezTo>
                  <a:pt x="725" y="945"/>
                  <a:pt x="725" y="945"/>
                  <a:pt x="725" y="945"/>
                </a:cubicBezTo>
                <a:cubicBezTo>
                  <a:pt x="727" y="945"/>
                  <a:pt x="727" y="945"/>
                  <a:pt x="727" y="945"/>
                </a:cubicBezTo>
                <a:cubicBezTo>
                  <a:pt x="727" y="947"/>
                  <a:pt x="727" y="947"/>
                  <a:pt x="727" y="947"/>
                </a:cubicBezTo>
                <a:cubicBezTo>
                  <a:pt x="726" y="948"/>
                  <a:pt x="726" y="948"/>
                  <a:pt x="726" y="948"/>
                </a:cubicBezTo>
                <a:cubicBezTo>
                  <a:pt x="725" y="948"/>
                  <a:pt x="725" y="948"/>
                  <a:pt x="725" y="948"/>
                </a:cubicBezTo>
                <a:cubicBezTo>
                  <a:pt x="723" y="950"/>
                  <a:pt x="723" y="950"/>
                  <a:pt x="723" y="950"/>
                </a:cubicBezTo>
                <a:cubicBezTo>
                  <a:pt x="723" y="951"/>
                  <a:pt x="723" y="951"/>
                  <a:pt x="723" y="951"/>
                </a:cubicBezTo>
                <a:cubicBezTo>
                  <a:pt x="724" y="954"/>
                  <a:pt x="724" y="954"/>
                  <a:pt x="724" y="954"/>
                </a:cubicBezTo>
                <a:cubicBezTo>
                  <a:pt x="726" y="957"/>
                  <a:pt x="726" y="957"/>
                  <a:pt x="726" y="957"/>
                </a:cubicBezTo>
                <a:cubicBezTo>
                  <a:pt x="728" y="959"/>
                  <a:pt x="728" y="959"/>
                  <a:pt x="728" y="959"/>
                </a:cubicBezTo>
                <a:cubicBezTo>
                  <a:pt x="728" y="959"/>
                  <a:pt x="728" y="959"/>
                  <a:pt x="728" y="959"/>
                </a:cubicBezTo>
                <a:cubicBezTo>
                  <a:pt x="729" y="962"/>
                  <a:pt x="729" y="962"/>
                  <a:pt x="729" y="962"/>
                </a:cubicBezTo>
                <a:cubicBezTo>
                  <a:pt x="729" y="964"/>
                  <a:pt x="729" y="964"/>
                  <a:pt x="729" y="964"/>
                </a:cubicBezTo>
                <a:cubicBezTo>
                  <a:pt x="731" y="966"/>
                  <a:pt x="731" y="966"/>
                  <a:pt x="731" y="966"/>
                </a:cubicBezTo>
                <a:cubicBezTo>
                  <a:pt x="732" y="966"/>
                  <a:pt x="732" y="966"/>
                  <a:pt x="732" y="966"/>
                </a:cubicBezTo>
                <a:cubicBezTo>
                  <a:pt x="733" y="966"/>
                  <a:pt x="733" y="966"/>
                  <a:pt x="733" y="966"/>
                </a:cubicBezTo>
                <a:cubicBezTo>
                  <a:pt x="733" y="967"/>
                  <a:pt x="733" y="967"/>
                  <a:pt x="733" y="967"/>
                </a:cubicBezTo>
                <a:cubicBezTo>
                  <a:pt x="734" y="969"/>
                  <a:pt x="734" y="969"/>
                  <a:pt x="734" y="969"/>
                </a:cubicBezTo>
                <a:cubicBezTo>
                  <a:pt x="732" y="970"/>
                  <a:pt x="732" y="970"/>
                  <a:pt x="732" y="970"/>
                </a:cubicBezTo>
                <a:cubicBezTo>
                  <a:pt x="732" y="971"/>
                  <a:pt x="732" y="971"/>
                  <a:pt x="732" y="971"/>
                </a:cubicBezTo>
                <a:cubicBezTo>
                  <a:pt x="733" y="972"/>
                  <a:pt x="733" y="972"/>
                  <a:pt x="733" y="972"/>
                </a:cubicBezTo>
                <a:cubicBezTo>
                  <a:pt x="733" y="975"/>
                  <a:pt x="733" y="975"/>
                  <a:pt x="733" y="975"/>
                </a:cubicBezTo>
                <a:cubicBezTo>
                  <a:pt x="732" y="976"/>
                  <a:pt x="732" y="976"/>
                  <a:pt x="732" y="976"/>
                </a:cubicBezTo>
                <a:cubicBezTo>
                  <a:pt x="731" y="978"/>
                  <a:pt x="731" y="978"/>
                  <a:pt x="731" y="978"/>
                </a:cubicBezTo>
                <a:cubicBezTo>
                  <a:pt x="732" y="978"/>
                  <a:pt x="732" y="978"/>
                  <a:pt x="732" y="978"/>
                </a:cubicBezTo>
                <a:cubicBezTo>
                  <a:pt x="733" y="980"/>
                  <a:pt x="733" y="980"/>
                  <a:pt x="733" y="980"/>
                </a:cubicBezTo>
                <a:cubicBezTo>
                  <a:pt x="733" y="983"/>
                  <a:pt x="733" y="983"/>
                  <a:pt x="733" y="983"/>
                </a:cubicBezTo>
                <a:cubicBezTo>
                  <a:pt x="733" y="988"/>
                  <a:pt x="733" y="988"/>
                  <a:pt x="733" y="988"/>
                </a:cubicBezTo>
                <a:cubicBezTo>
                  <a:pt x="731" y="990"/>
                  <a:pt x="731" y="990"/>
                  <a:pt x="731" y="990"/>
                </a:cubicBezTo>
                <a:cubicBezTo>
                  <a:pt x="731" y="991"/>
                  <a:pt x="731" y="991"/>
                  <a:pt x="731" y="991"/>
                </a:cubicBezTo>
                <a:cubicBezTo>
                  <a:pt x="732" y="993"/>
                  <a:pt x="732" y="993"/>
                  <a:pt x="732" y="993"/>
                </a:cubicBezTo>
                <a:cubicBezTo>
                  <a:pt x="734" y="992"/>
                  <a:pt x="734" y="992"/>
                  <a:pt x="734" y="992"/>
                </a:cubicBezTo>
                <a:cubicBezTo>
                  <a:pt x="734" y="993"/>
                  <a:pt x="734" y="993"/>
                  <a:pt x="734" y="993"/>
                </a:cubicBezTo>
                <a:cubicBezTo>
                  <a:pt x="735" y="995"/>
                  <a:pt x="735" y="995"/>
                  <a:pt x="735" y="995"/>
                </a:cubicBezTo>
                <a:cubicBezTo>
                  <a:pt x="736" y="994"/>
                  <a:pt x="736" y="994"/>
                  <a:pt x="736" y="994"/>
                </a:cubicBezTo>
                <a:cubicBezTo>
                  <a:pt x="736" y="995"/>
                  <a:pt x="736" y="995"/>
                  <a:pt x="736" y="995"/>
                </a:cubicBezTo>
                <a:cubicBezTo>
                  <a:pt x="735" y="997"/>
                  <a:pt x="735" y="997"/>
                  <a:pt x="735" y="997"/>
                </a:cubicBezTo>
                <a:cubicBezTo>
                  <a:pt x="734" y="999"/>
                  <a:pt x="734" y="999"/>
                  <a:pt x="734" y="999"/>
                </a:cubicBezTo>
                <a:cubicBezTo>
                  <a:pt x="730" y="1003"/>
                  <a:pt x="730" y="1003"/>
                  <a:pt x="730" y="1003"/>
                </a:cubicBezTo>
                <a:cubicBezTo>
                  <a:pt x="729" y="1005"/>
                  <a:pt x="729" y="1005"/>
                  <a:pt x="729" y="1005"/>
                </a:cubicBezTo>
                <a:cubicBezTo>
                  <a:pt x="727" y="1008"/>
                  <a:pt x="727" y="1008"/>
                  <a:pt x="727" y="1008"/>
                </a:cubicBezTo>
                <a:cubicBezTo>
                  <a:pt x="723" y="1009"/>
                  <a:pt x="723" y="1009"/>
                  <a:pt x="723" y="1009"/>
                </a:cubicBezTo>
                <a:cubicBezTo>
                  <a:pt x="720" y="1011"/>
                  <a:pt x="720" y="1011"/>
                  <a:pt x="720" y="1011"/>
                </a:cubicBezTo>
                <a:cubicBezTo>
                  <a:pt x="717" y="1015"/>
                  <a:pt x="717" y="1015"/>
                  <a:pt x="717" y="1015"/>
                </a:cubicBezTo>
                <a:cubicBezTo>
                  <a:pt x="717" y="1018"/>
                  <a:pt x="717" y="1018"/>
                  <a:pt x="717" y="1018"/>
                </a:cubicBezTo>
                <a:cubicBezTo>
                  <a:pt x="716" y="1020"/>
                  <a:pt x="716" y="1020"/>
                  <a:pt x="716" y="1020"/>
                </a:cubicBezTo>
                <a:cubicBezTo>
                  <a:pt x="716" y="1023"/>
                  <a:pt x="716" y="1023"/>
                  <a:pt x="716" y="1023"/>
                </a:cubicBezTo>
                <a:cubicBezTo>
                  <a:pt x="713" y="1023"/>
                  <a:pt x="713" y="1023"/>
                  <a:pt x="713" y="1023"/>
                </a:cubicBezTo>
                <a:cubicBezTo>
                  <a:pt x="708" y="1026"/>
                  <a:pt x="708" y="1026"/>
                  <a:pt x="708" y="1026"/>
                </a:cubicBezTo>
                <a:cubicBezTo>
                  <a:pt x="705" y="1026"/>
                  <a:pt x="705" y="1026"/>
                  <a:pt x="705" y="1026"/>
                </a:cubicBezTo>
                <a:cubicBezTo>
                  <a:pt x="703" y="1027"/>
                  <a:pt x="703" y="1027"/>
                  <a:pt x="703" y="1027"/>
                </a:cubicBezTo>
                <a:cubicBezTo>
                  <a:pt x="704" y="1030"/>
                  <a:pt x="704" y="1030"/>
                  <a:pt x="704" y="1030"/>
                </a:cubicBezTo>
                <a:cubicBezTo>
                  <a:pt x="704" y="1031"/>
                  <a:pt x="704" y="1031"/>
                  <a:pt x="704" y="1031"/>
                </a:cubicBezTo>
                <a:cubicBezTo>
                  <a:pt x="705" y="1033"/>
                  <a:pt x="705" y="1033"/>
                  <a:pt x="705" y="1033"/>
                </a:cubicBezTo>
                <a:cubicBezTo>
                  <a:pt x="705" y="1036"/>
                  <a:pt x="705" y="1036"/>
                  <a:pt x="705" y="1036"/>
                </a:cubicBezTo>
                <a:cubicBezTo>
                  <a:pt x="701" y="1040"/>
                  <a:pt x="701" y="1040"/>
                  <a:pt x="701" y="1040"/>
                </a:cubicBezTo>
                <a:cubicBezTo>
                  <a:pt x="700" y="1041"/>
                  <a:pt x="700" y="1041"/>
                  <a:pt x="700" y="1041"/>
                </a:cubicBezTo>
                <a:cubicBezTo>
                  <a:pt x="701" y="1043"/>
                  <a:pt x="701" y="1043"/>
                  <a:pt x="701" y="1043"/>
                </a:cubicBezTo>
                <a:cubicBezTo>
                  <a:pt x="699" y="1045"/>
                  <a:pt x="699" y="1045"/>
                  <a:pt x="699" y="1045"/>
                </a:cubicBezTo>
                <a:cubicBezTo>
                  <a:pt x="697" y="1046"/>
                  <a:pt x="697" y="1046"/>
                  <a:pt x="697" y="1046"/>
                </a:cubicBezTo>
                <a:cubicBezTo>
                  <a:pt x="695" y="1048"/>
                  <a:pt x="695" y="1048"/>
                  <a:pt x="695" y="1048"/>
                </a:cubicBezTo>
                <a:cubicBezTo>
                  <a:pt x="696" y="1050"/>
                  <a:pt x="696" y="1050"/>
                  <a:pt x="696" y="1050"/>
                </a:cubicBezTo>
                <a:cubicBezTo>
                  <a:pt x="697" y="1052"/>
                  <a:pt x="697" y="1052"/>
                  <a:pt x="697" y="1052"/>
                </a:cubicBezTo>
                <a:cubicBezTo>
                  <a:pt x="697" y="1053"/>
                  <a:pt x="697" y="1053"/>
                  <a:pt x="697" y="1053"/>
                </a:cubicBezTo>
                <a:cubicBezTo>
                  <a:pt x="697" y="1056"/>
                  <a:pt x="697" y="1056"/>
                  <a:pt x="697" y="1056"/>
                </a:cubicBezTo>
                <a:cubicBezTo>
                  <a:pt x="696" y="1058"/>
                  <a:pt x="696" y="1058"/>
                  <a:pt x="696" y="1058"/>
                </a:cubicBezTo>
                <a:cubicBezTo>
                  <a:pt x="695" y="1059"/>
                  <a:pt x="695" y="1059"/>
                  <a:pt x="695" y="1059"/>
                </a:cubicBezTo>
                <a:cubicBezTo>
                  <a:pt x="696" y="1061"/>
                  <a:pt x="696" y="1061"/>
                  <a:pt x="696" y="1061"/>
                </a:cubicBezTo>
                <a:cubicBezTo>
                  <a:pt x="698" y="1062"/>
                  <a:pt x="698" y="1062"/>
                  <a:pt x="698" y="1062"/>
                </a:cubicBezTo>
                <a:cubicBezTo>
                  <a:pt x="700" y="1064"/>
                  <a:pt x="700" y="1064"/>
                  <a:pt x="700" y="1064"/>
                </a:cubicBezTo>
                <a:cubicBezTo>
                  <a:pt x="702" y="1065"/>
                  <a:pt x="702" y="1065"/>
                  <a:pt x="702" y="1065"/>
                </a:cubicBezTo>
                <a:cubicBezTo>
                  <a:pt x="703" y="1064"/>
                  <a:pt x="703" y="1064"/>
                  <a:pt x="703" y="1064"/>
                </a:cubicBezTo>
                <a:cubicBezTo>
                  <a:pt x="704" y="1062"/>
                  <a:pt x="704" y="1062"/>
                  <a:pt x="704" y="1062"/>
                </a:cubicBezTo>
                <a:cubicBezTo>
                  <a:pt x="704" y="1061"/>
                  <a:pt x="704" y="1061"/>
                  <a:pt x="704" y="1061"/>
                </a:cubicBezTo>
                <a:cubicBezTo>
                  <a:pt x="706" y="1059"/>
                  <a:pt x="706" y="1059"/>
                  <a:pt x="706" y="1059"/>
                </a:cubicBezTo>
                <a:cubicBezTo>
                  <a:pt x="706" y="1061"/>
                  <a:pt x="706" y="1061"/>
                  <a:pt x="706" y="1061"/>
                </a:cubicBezTo>
                <a:cubicBezTo>
                  <a:pt x="706" y="1062"/>
                  <a:pt x="706" y="1062"/>
                  <a:pt x="706" y="1062"/>
                </a:cubicBezTo>
                <a:cubicBezTo>
                  <a:pt x="707" y="1061"/>
                  <a:pt x="707" y="1061"/>
                  <a:pt x="707" y="1061"/>
                </a:cubicBezTo>
                <a:cubicBezTo>
                  <a:pt x="706" y="1060"/>
                  <a:pt x="706" y="1060"/>
                  <a:pt x="706" y="1060"/>
                </a:cubicBezTo>
                <a:cubicBezTo>
                  <a:pt x="707" y="1060"/>
                  <a:pt x="707" y="1060"/>
                  <a:pt x="707" y="1060"/>
                </a:cubicBezTo>
                <a:cubicBezTo>
                  <a:pt x="708" y="1063"/>
                  <a:pt x="708" y="1063"/>
                  <a:pt x="708" y="1063"/>
                </a:cubicBezTo>
                <a:cubicBezTo>
                  <a:pt x="707" y="1065"/>
                  <a:pt x="707" y="1065"/>
                  <a:pt x="707" y="1065"/>
                </a:cubicBezTo>
                <a:cubicBezTo>
                  <a:pt x="707" y="1067"/>
                  <a:pt x="707" y="1067"/>
                  <a:pt x="707" y="1067"/>
                </a:cubicBezTo>
                <a:cubicBezTo>
                  <a:pt x="706" y="1070"/>
                  <a:pt x="706" y="1070"/>
                  <a:pt x="706" y="1070"/>
                </a:cubicBezTo>
                <a:cubicBezTo>
                  <a:pt x="704" y="1072"/>
                  <a:pt x="704" y="1072"/>
                  <a:pt x="704" y="1072"/>
                </a:cubicBezTo>
                <a:cubicBezTo>
                  <a:pt x="704" y="1072"/>
                  <a:pt x="704" y="1072"/>
                  <a:pt x="704" y="1072"/>
                </a:cubicBezTo>
                <a:cubicBezTo>
                  <a:pt x="699" y="1074"/>
                  <a:pt x="699" y="1074"/>
                  <a:pt x="699" y="1074"/>
                </a:cubicBezTo>
                <a:cubicBezTo>
                  <a:pt x="697" y="1076"/>
                  <a:pt x="697" y="1076"/>
                  <a:pt x="697" y="1076"/>
                </a:cubicBezTo>
                <a:cubicBezTo>
                  <a:pt x="693" y="1079"/>
                  <a:pt x="693" y="1079"/>
                  <a:pt x="693" y="1079"/>
                </a:cubicBezTo>
                <a:cubicBezTo>
                  <a:pt x="693" y="1082"/>
                  <a:pt x="693" y="1082"/>
                  <a:pt x="693" y="1082"/>
                </a:cubicBezTo>
                <a:cubicBezTo>
                  <a:pt x="692" y="1084"/>
                  <a:pt x="692" y="1084"/>
                  <a:pt x="692" y="1084"/>
                </a:cubicBezTo>
                <a:cubicBezTo>
                  <a:pt x="692" y="1085"/>
                  <a:pt x="692" y="1085"/>
                  <a:pt x="692" y="1085"/>
                </a:cubicBezTo>
                <a:cubicBezTo>
                  <a:pt x="694" y="1086"/>
                  <a:pt x="694" y="1086"/>
                  <a:pt x="694" y="1086"/>
                </a:cubicBezTo>
                <a:cubicBezTo>
                  <a:pt x="694" y="1087"/>
                  <a:pt x="694" y="1087"/>
                  <a:pt x="694" y="1087"/>
                </a:cubicBezTo>
                <a:cubicBezTo>
                  <a:pt x="693" y="1088"/>
                  <a:pt x="693" y="1088"/>
                  <a:pt x="693" y="1088"/>
                </a:cubicBezTo>
                <a:cubicBezTo>
                  <a:pt x="693" y="1089"/>
                  <a:pt x="693" y="1089"/>
                  <a:pt x="693" y="1089"/>
                </a:cubicBezTo>
                <a:cubicBezTo>
                  <a:pt x="695" y="1091"/>
                  <a:pt x="695" y="1091"/>
                  <a:pt x="695" y="1091"/>
                </a:cubicBezTo>
                <a:cubicBezTo>
                  <a:pt x="696" y="1094"/>
                  <a:pt x="696" y="1094"/>
                  <a:pt x="696" y="1094"/>
                </a:cubicBezTo>
                <a:cubicBezTo>
                  <a:pt x="696" y="1096"/>
                  <a:pt x="696" y="1096"/>
                  <a:pt x="696" y="1096"/>
                </a:cubicBezTo>
                <a:cubicBezTo>
                  <a:pt x="694" y="1096"/>
                  <a:pt x="694" y="1096"/>
                  <a:pt x="694" y="1096"/>
                </a:cubicBezTo>
                <a:cubicBezTo>
                  <a:pt x="693" y="1097"/>
                  <a:pt x="693" y="1097"/>
                  <a:pt x="693" y="1097"/>
                </a:cubicBezTo>
                <a:cubicBezTo>
                  <a:pt x="692" y="1098"/>
                  <a:pt x="692" y="1098"/>
                  <a:pt x="692" y="1098"/>
                </a:cubicBezTo>
                <a:cubicBezTo>
                  <a:pt x="694" y="1100"/>
                  <a:pt x="694" y="1100"/>
                  <a:pt x="694" y="1100"/>
                </a:cubicBezTo>
                <a:cubicBezTo>
                  <a:pt x="696" y="1101"/>
                  <a:pt x="696" y="1101"/>
                  <a:pt x="696" y="1101"/>
                </a:cubicBezTo>
                <a:cubicBezTo>
                  <a:pt x="699" y="1103"/>
                  <a:pt x="699" y="1103"/>
                  <a:pt x="699" y="1103"/>
                </a:cubicBezTo>
                <a:cubicBezTo>
                  <a:pt x="702" y="1104"/>
                  <a:pt x="702" y="1104"/>
                  <a:pt x="702" y="1104"/>
                </a:cubicBezTo>
                <a:cubicBezTo>
                  <a:pt x="706" y="1106"/>
                  <a:pt x="706" y="1106"/>
                  <a:pt x="706" y="1106"/>
                </a:cubicBezTo>
                <a:cubicBezTo>
                  <a:pt x="708" y="1107"/>
                  <a:pt x="708" y="1107"/>
                  <a:pt x="708" y="1107"/>
                </a:cubicBezTo>
                <a:cubicBezTo>
                  <a:pt x="708" y="1109"/>
                  <a:pt x="708" y="1109"/>
                  <a:pt x="708" y="1109"/>
                </a:cubicBezTo>
                <a:cubicBezTo>
                  <a:pt x="711" y="1112"/>
                  <a:pt x="711" y="1112"/>
                  <a:pt x="711" y="1112"/>
                </a:cubicBezTo>
                <a:cubicBezTo>
                  <a:pt x="711" y="1115"/>
                  <a:pt x="711" y="1115"/>
                  <a:pt x="711" y="1115"/>
                </a:cubicBezTo>
                <a:cubicBezTo>
                  <a:pt x="712" y="1117"/>
                  <a:pt x="712" y="1117"/>
                  <a:pt x="712" y="1117"/>
                </a:cubicBezTo>
                <a:cubicBezTo>
                  <a:pt x="716" y="1119"/>
                  <a:pt x="716" y="1119"/>
                  <a:pt x="716" y="1119"/>
                </a:cubicBezTo>
                <a:cubicBezTo>
                  <a:pt x="718" y="1122"/>
                  <a:pt x="718" y="1122"/>
                  <a:pt x="718" y="1122"/>
                </a:cubicBezTo>
                <a:cubicBezTo>
                  <a:pt x="719" y="1125"/>
                  <a:pt x="719" y="1125"/>
                  <a:pt x="719" y="1125"/>
                </a:cubicBezTo>
                <a:cubicBezTo>
                  <a:pt x="720" y="1127"/>
                  <a:pt x="720" y="1127"/>
                  <a:pt x="720" y="1127"/>
                </a:cubicBezTo>
                <a:cubicBezTo>
                  <a:pt x="720" y="1130"/>
                  <a:pt x="720" y="1130"/>
                  <a:pt x="720" y="1130"/>
                </a:cubicBezTo>
                <a:cubicBezTo>
                  <a:pt x="722" y="1132"/>
                  <a:pt x="722" y="1132"/>
                  <a:pt x="722" y="1132"/>
                </a:cubicBezTo>
                <a:cubicBezTo>
                  <a:pt x="723" y="1133"/>
                  <a:pt x="723" y="1133"/>
                  <a:pt x="723" y="1133"/>
                </a:cubicBezTo>
                <a:cubicBezTo>
                  <a:pt x="725" y="1136"/>
                  <a:pt x="725" y="1136"/>
                  <a:pt x="725" y="1136"/>
                </a:cubicBezTo>
                <a:cubicBezTo>
                  <a:pt x="725" y="1139"/>
                  <a:pt x="725" y="1139"/>
                  <a:pt x="725" y="1139"/>
                </a:cubicBezTo>
                <a:cubicBezTo>
                  <a:pt x="725" y="1140"/>
                  <a:pt x="725" y="1140"/>
                  <a:pt x="725" y="1140"/>
                </a:cubicBezTo>
                <a:cubicBezTo>
                  <a:pt x="726" y="1143"/>
                  <a:pt x="726" y="1143"/>
                  <a:pt x="726" y="1143"/>
                </a:cubicBezTo>
                <a:cubicBezTo>
                  <a:pt x="730" y="1147"/>
                  <a:pt x="730" y="1147"/>
                  <a:pt x="730" y="1147"/>
                </a:cubicBezTo>
                <a:cubicBezTo>
                  <a:pt x="731" y="1149"/>
                  <a:pt x="731" y="1149"/>
                  <a:pt x="731" y="1149"/>
                </a:cubicBezTo>
                <a:cubicBezTo>
                  <a:pt x="730" y="1151"/>
                  <a:pt x="730" y="1151"/>
                  <a:pt x="730" y="1151"/>
                </a:cubicBezTo>
                <a:cubicBezTo>
                  <a:pt x="731" y="1152"/>
                  <a:pt x="731" y="1152"/>
                  <a:pt x="731" y="1152"/>
                </a:cubicBezTo>
                <a:cubicBezTo>
                  <a:pt x="732" y="1153"/>
                  <a:pt x="732" y="1153"/>
                  <a:pt x="732" y="1153"/>
                </a:cubicBezTo>
                <a:cubicBezTo>
                  <a:pt x="735" y="1156"/>
                  <a:pt x="735" y="1156"/>
                  <a:pt x="735" y="1156"/>
                </a:cubicBezTo>
                <a:cubicBezTo>
                  <a:pt x="736" y="1158"/>
                  <a:pt x="736" y="1158"/>
                  <a:pt x="736" y="1158"/>
                </a:cubicBezTo>
                <a:cubicBezTo>
                  <a:pt x="737" y="1160"/>
                  <a:pt x="737" y="1160"/>
                  <a:pt x="737" y="1160"/>
                </a:cubicBezTo>
                <a:cubicBezTo>
                  <a:pt x="738" y="1162"/>
                  <a:pt x="738" y="1162"/>
                  <a:pt x="738" y="1162"/>
                </a:cubicBezTo>
                <a:cubicBezTo>
                  <a:pt x="740" y="1163"/>
                  <a:pt x="740" y="1163"/>
                  <a:pt x="740" y="1163"/>
                </a:cubicBezTo>
                <a:cubicBezTo>
                  <a:pt x="741" y="1165"/>
                  <a:pt x="741" y="1165"/>
                  <a:pt x="741" y="1165"/>
                </a:cubicBezTo>
                <a:cubicBezTo>
                  <a:pt x="744" y="1170"/>
                  <a:pt x="744" y="1170"/>
                  <a:pt x="744" y="1170"/>
                </a:cubicBezTo>
                <a:cubicBezTo>
                  <a:pt x="744" y="1172"/>
                  <a:pt x="744" y="1172"/>
                  <a:pt x="744" y="1172"/>
                </a:cubicBezTo>
                <a:cubicBezTo>
                  <a:pt x="748" y="1177"/>
                  <a:pt x="748" y="1177"/>
                  <a:pt x="748" y="1177"/>
                </a:cubicBezTo>
                <a:cubicBezTo>
                  <a:pt x="748" y="1179"/>
                  <a:pt x="748" y="1179"/>
                  <a:pt x="748" y="1179"/>
                </a:cubicBezTo>
                <a:cubicBezTo>
                  <a:pt x="747" y="1179"/>
                  <a:pt x="747" y="1179"/>
                  <a:pt x="747" y="1179"/>
                </a:cubicBezTo>
                <a:cubicBezTo>
                  <a:pt x="746" y="1178"/>
                  <a:pt x="746" y="1178"/>
                  <a:pt x="746" y="1178"/>
                </a:cubicBezTo>
                <a:cubicBezTo>
                  <a:pt x="746" y="1179"/>
                  <a:pt x="746" y="1179"/>
                  <a:pt x="746" y="1179"/>
                </a:cubicBezTo>
                <a:cubicBezTo>
                  <a:pt x="746" y="1181"/>
                  <a:pt x="746" y="1181"/>
                  <a:pt x="746" y="1181"/>
                </a:cubicBezTo>
                <a:cubicBezTo>
                  <a:pt x="746" y="1183"/>
                  <a:pt x="746" y="1183"/>
                  <a:pt x="746" y="1183"/>
                </a:cubicBezTo>
                <a:cubicBezTo>
                  <a:pt x="747" y="1182"/>
                  <a:pt x="747" y="1182"/>
                  <a:pt x="747" y="1182"/>
                </a:cubicBezTo>
                <a:cubicBezTo>
                  <a:pt x="749" y="1183"/>
                  <a:pt x="749" y="1183"/>
                  <a:pt x="749" y="1183"/>
                </a:cubicBezTo>
                <a:cubicBezTo>
                  <a:pt x="749" y="1185"/>
                  <a:pt x="749" y="1185"/>
                  <a:pt x="749" y="1185"/>
                </a:cubicBezTo>
                <a:cubicBezTo>
                  <a:pt x="749" y="1186"/>
                  <a:pt x="749" y="1186"/>
                  <a:pt x="749" y="1186"/>
                </a:cubicBezTo>
                <a:cubicBezTo>
                  <a:pt x="752" y="1188"/>
                  <a:pt x="752" y="1188"/>
                  <a:pt x="752" y="1188"/>
                </a:cubicBezTo>
                <a:cubicBezTo>
                  <a:pt x="755" y="1189"/>
                  <a:pt x="755" y="1189"/>
                  <a:pt x="755" y="1189"/>
                </a:cubicBezTo>
                <a:cubicBezTo>
                  <a:pt x="755" y="1191"/>
                  <a:pt x="755" y="1191"/>
                  <a:pt x="755" y="1191"/>
                </a:cubicBezTo>
                <a:cubicBezTo>
                  <a:pt x="757" y="1193"/>
                  <a:pt x="757" y="1193"/>
                  <a:pt x="757" y="1193"/>
                </a:cubicBezTo>
                <a:cubicBezTo>
                  <a:pt x="759" y="1193"/>
                  <a:pt x="759" y="1193"/>
                  <a:pt x="759" y="1193"/>
                </a:cubicBezTo>
                <a:cubicBezTo>
                  <a:pt x="759" y="1194"/>
                  <a:pt x="759" y="1194"/>
                  <a:pt x="759" y="1194"/>
                </a:cubicBezTo>
                <a:cubicBezTo>
                  <a:pt x="760" y="1196"/>
                  <a:pt x="760" y="1196"/>
                  <a:pt x="760" y="1196"/>
                </a:cubicBezTo>
                <a:cubicBezTo>
                  <a:pt x="761" y="1196"/>
                  <a:pt x="761" y="1196"/>
                  <a:pt x="761" y="1196"/>
                </a:cubicBezTo>
                <a:cubicBezTo>
                  <a:pt x="765" y="1196"/>
                  <a:pt x="765" y="1196"/>
                  <a:pt x="765" y="1196"/>
                </a:cubicBezTo>
                <a:cubicBezTo>
                  <a:pt x="766" y="1195"/>
                  <a:pt x="766" y="1195"/>
                  <a:pt x="766" y="1195"/>
                </a:cubicBezTo>
                <a:cubicBezTo>
                  <a:pt x="765" y="1197"/>
                  <a:pt x="765" y="1197"/>
                  <a:pt x="765" y="1197"/>
                </a:cubicBezTo>
                <a:cubicBezTo>
                  <a:pt x="767" y="1199"/>
                  <a:pt x="767" y="1199"/>
                  <a:pt x="767" y="1199"/>
                </a:cubicBezTo>
                <a:cubicBezTo>
                  <a:pt x="770" y="1201"/>
                  <a:pt x="770" y="1201"/>
                  <a:pt x="770" y="1201"/>
                </a:cubicBezTo>
                <a:cubicBezTo>
                  <a:pt x="771" y="1202"/>
                  <a:pt x="771" y="1202"/>
                  <a:pt x="771" y="1202"/>
                </a:cubicBezTo>
                <a:cubicBezTo>
                  <a:pt x="772" y="1203"/>
                  <a:pt x="772" y="1203"/>
                  <a:pt x="772" y="1203"/>
                </a:cubicBezTo>
                <a:cubicBezTo>
                  <a:pt x="773" y="1204"/>
                  <a:pt x="773" y="1204"/>
                  <a:pt x="773" y="1204"/>
                </a:cubicBezTo>
                <a:cubicBezTo>
                  <a:pt x="776" y="1205"/>
                  <a:pt x="776" y="1205"/>
                  <a:pt x="776" y="1205"/>
                </a:cubicBezTo>
                <a:cubicBezTo>
                  <a:pt x="777" y="1205"/>
                  <a:pt x="777" y="1205"/>
                  <a:pt x="777" y="1205"/>
                </a:cubicBezTo>
                <a:cubicBezTo>
                  <a:pt x="778" y="1205"/>
                  <a:pt x="778" y="1205"/>
                  <a:pt x="778" y="1205"/>
                </a:cubicBezTo>
                <a:cubicBezTo>
                  <a:pt x="782" y="1208"/>
                  <a:pt x="782" y="1208"/>
                  <a:pt x="782" y="1208"/>
                </a:cubicBezTo>
                <a:cubicBezTo>
                  <a:pt x="785" y="1209"/>
                  <a:pt x="785" y="1209"/>
                  <a:pt x="785" y="1209"/>
                </a:cubicBezTo>
                <a:cubicBezTo>
                  <a:pt x="787" y="1209"/>
                  <a:pt x="787" y="1209"/>
                  <a:pt x="787" y="1209"/>
                </a:cubicBezTo>
                <a:cubicBezTo>
                  <a:pt x="788" y="1209"/>
                  <a:pt x="788" y="1209"/>
                  <a:pt x="788" y="1209"/>
                </a:cubicBezTo>
                <a:cubicBezTo>
                  <a:pt x="788" y="1211"/>
                  <a:pt x="788" y="1211"/>
                  <a:pt x="788" y="1211"/>
                </a:cubicBezTo>
                <a:cubicBezTo>
                  <a:pt x="791" y="1213"/>
                  <a:pt x="791" y="1213"/>
                  <a:pt x="791" y="1213"/>
                </a:cubicBezTo>
                <a:cubicBezTo>
                  <a:pt x="792" y="1214"/>
                  <a:pt x="792" y="1214"/>
                  <a:pt x="792" y="1214"/>
                </a:cubicBezTo>
                <a:cubicBezTo>
                  <a:pt x="795" y="1216"/>
                  <a:pt x="795" y="1216"/>
                  <a:pt x="795" y="1216"/>
                </a:cubicBezTo>
                <a:cubicBezTo>
                  <a:pt x="796" y="1216"/>
                  <a:pt x="796" y="1216"/>
                  <a:pt x="796" y="1216"/>
                </a:cubicBezTo>
                <a:cubicBezTo>
                  <a:pt x="797" y="1218"/>
                  <a:pt x="797" y="1218"/>
                  <a:pt x="797" y="1218"/>
                </a:cubicBezTo>
                <a:cubicBezTo>
                  <a:pt x="797" y="1219"/>
                  <a:pt x="797" y="1219"/>
                  <a:pt x="797" y="1219"/>
                </a:cubicBezTo>
                <a:cubicBezTo>
                  <a:pt x="797" y="1220"/>
                  <a:pt x="797" y="1220"/>
                  <a:pt x="797" y="1220"/>
                </a:cubicBezTo>
                <a:cubicBezTo>
                  <a:pt x="799" y="1221"/>
                  <a:pt x="799" y="1221"/>
                  <a:pt x="799" y="1221"/>
                </a:cubicBezTo>
                <a:cubicBezTo>
                  <a:pt x="801" y="1222"/>
                  <a:pt x="801" y="1222"/>
                  <a:pt x="801" y="1222"/>
                </a:cubicBezTo>
                <a:cubicBezTo>
                  <a:pt x="804" y="1224"/>
                  <a:pt x="804" y="1224"/>
                  <a:pt x="804" y="1224"/>
                </a:cubicBezTo>
                <a:cubicBezTo>
                  <a:pt x="807" y="1227"/>
                  <a:pt x="807" y="1227"/>
                  <a:pt x="807" y="1227"/>
                </a:cubicBezTo>
                <a:cubicBezTo>
                  <a:pt x="808" y="1227"/>
                  <a:pt x="808" y="1227"/>
                  <a:pt x="808" y="1227"/>
                </a:cubicBezTo>
                <a:cubicBezTo>
                  <a:pt x="809" y="1228"/>
                  <a:pt x="809" y="1228"/>
                  <a:pt x="809" y="1228"/>
                </a:cubicBezTo>
                <a:cubicBezTo>
                  <a:pt x="810" y="1229"/>
                  <a:pt x="810" y="1229"/>
                  <a:pt x="810" y="1229"/>
                </a:cubicBezTo>
                <a:cubicBezTo>
                  <a:pt x="810" y="1231"/>
                  <a:pt x="810" y="1231"/>
                  <a:pt x="810" y="1231"/>
                </a:cubicBezTo>
                <a:cubicBezTo>
                  <a:pt x="809" y="1234"/>
                  <a:pt x="809" y="1234"/>
                  <a:pt x="809" y="1234"/>
                </a:cubicBezTo>
                <a:cubicBezTo>
                  <a:pt x="810" y="1236"/>
                  <a:pt x="810" y="1236"/>
                  <a:pt x="810" y="1236"/>
                </a:cubicBezTo>
                <a:cubicBezTo>
                  <a:pt x="812" y="1244"/>
                  <a:pt x="812" y="1244"/>
                  <a:pt x="812" y="1244"/>
                </a:cubicBezTo>
                <a:cubicBezTo>
                  <a:pt x="812" y="1247"/>
                  <a:pt x="812" y="1247"/>
                  <a:pt x="812" y="1247"/>
                </a:cubicBezTo>
                <a:cubicBezTo>
                  <a:pt x="811" y="1249"/>
                  <a:pt x="811" y="1249"/>
                  <a:pt x="811" y="1249"/>
                </a:cubicBezTo>
                <a:cubicBezTo>
                  <a:pt x="810" y="1250"/>
                  <a:pt x="810" y="1250"/>
                  <a:pt x="810" y="1250"/>
                </a:cubicBezTo>
                <a:cubicBezTo>
                  <a:pt x="811" y="1254"/>
                  <a:pt x="811" y="1254"/>
                  <a:pt x="811" y="1254"/>
                </a:cubicBezTo>
                <a:cubicBezTo>
                  <a:pt x="812" y="1258"/>
                  <a:pt x="812" y="1258"/>
                  <a:pt x="812" y="1258"/>
                </a:cubicBezTo>
                <a:cubicBezTo>
                  <a:pt x="813" y="1261"/>
                  <a:pt x="813" y="1261"/>
                  <a:pt x="813" y="1261"/>
                </a:cubicBezTo>
                <a:cubicBezTo>
                  <a:pt x="813" y="1266"/>
                  <a:pt x="813" y="1266"/>
                  <a:pt x="813" y="1266"/>
                </a:cubicBezTo>
                <a:cubicBezTo>
                  <a:pt x="813" y="1268"/>
                  <a:pt x="813" y="1268"/>
                  <a:pt x="813" y="1268"/>
                </a:cubicBezTo>
                <a:cubicBezTo>
                  <a:pt x="812" y="1269"/>
                  <a:pt x="812" y="1269"/>
                  <a:pt x="812" y="1269"/>
                </a:cubicBezTo>
                <a:cubicBezTo>
                  <a:pt x="813" y="1276"/>
                  <a:pt x="813" y="1276"/>
                  <a:pt x="813" y="1276"/>
                </a:cubicBezTo>
                <a:cubicBezTo>
                  <a:pt x="813" y="1277"/>
                  <a:pt x="813" y="1277"/>
                  <a:pt x="813" y="1277"/>
                </a:cubicBezTo>
                <a:cubicBezTo>
                  <a:pt x="811" y="1278"/>
                  <a:pt x="811" y="1278"/>
                  <a:pt x="811" y="1278"/>
                </a:cubicBezTo>
                <a:cubicBezTo>
                  <a:pt x="810" y="1279"/>
                  <a:pt x="810" y="1279"/>
                  <a:pt x="810" y="1279"/>
                </a:cubicBezTo>
                <a:cubicBezTo>
                  <a:pt x="810" y="1283"/>
                  <a:pt x="810" y="1283"/>
                  <a:pt x="810" y="1283"/>
                </a:cubicBezTo>
                <a:cubicBezTo>
                  <a:pt x="811" y="1284"/>
                  <a:pt x="811" y="1284"/>
                  <a:pt x="811" y="1284"/>
                </a:cubicBezTo>
                <a:cubicBezTo>
                  <a:pt x="812" y="1283"/>
                  <a:pt x="812" y="1283"/>
                  <a:pt x="812" y="1283"/>
                </a:cubicBezTo>
                <a:cubicBezTo>
                  <a:pt x="813" y="1284"/>
                  <a:pt x="813" y="1284"/>
                  <a:pt x="813" y="1284"/>
                </a:cubicBezTo>
                <a:cubicBezTo>
                  <a:pt x="812" y="1285"/>
                  <a:pt x="812" y="1285"/>
                  <a:pt x="812" y="1285"/>
                </a:cubicBezTo>
                <a:cubicBezTo>
                  <a:pt x="812" y="1296"/>
                  <a:pt x="812" y="1296"/>
                  <a:pt x="812" y="1296"/>
                </a:cubicBezTo>
                <a:cubicBezTo>
                  <a:pt x="813" y="1300"/>
                  <a:pt x="813" y="1300"/>
                  <a:pt x="813" y="1300"/>
                </a:cubicBezTo>
                <a:cubicBezTo>
                  <a:pt x="813" y="1303"/>
                  <a:pt x="813" y="1303"/>
                  <a:pt x="813" y="1303"/>
                </a:cubicBezTo>
                <a:cubicBezTo>
                  <a:pt x="813" y="1306"/>
                  <a:pt x="813" y="1306"/>
                  <a:pt x="813" y="1306"/>
                </a:cubicBezTo>
                <a:cubicBezTo>
                  <a:pt x="811" y="1308"/>
                  <a:pt x="811" y="1308"/>
                  <a:pt x="811" y="1308"/>
                </a:cubicBezTo>
                <a:cubicBezTo>
                  <a:pt x="811" y="1311"/>
                  <a:pt x="811" y="1311"/>
                  <a:pt x="811" y="1311"/>
                </a:cubicBezTo>
                <a:cubicBezTo>
                  <a:pt x="813" y="1314"/>
                  <a:pt x="813" y="1314"/>
                  <a:pt x="813" y="1314"/>
                </a:cubicBezTo>
                <a:cubicBezTo>
                  <a:pt x="813" y="1316"/>
                  <a:pt x="813" y="1316"/>
                  <a:pt x="813" y="1316"/>
                </a:cubicBezTo>
                <a:cubicBezTo>
                  <a:pt x="813" y="1322"/>
                  <a:pt x="813" y="1322"/>
                  <a:pt x="813" y="1322"/>
                </a:cubicBezTo>
                <a:cubicBezTo>
                  <a:pt x="811" y="1323"/>
                  <a:pt x="811" y="1323"/>
                  <a:pt x="811" y="1323"/>
                </a:cubicBezTo>
                <a:cubicBezTo>
                  <a:pt x="811" y="1326"/>
                  <a:pt x="811" y="1326"/>
                  <a:pt x="811" y="1326"/>
                </a:cubicBezTo>
                <a:cubicBezTo>
                  <a:pt x="812" y="1328"/>
                  <a:pt x="812" y="1328"/>
                  <a:pt x="812" y="1328"/>
                </a:cubicBezTo>
                <a:cubicBezTo>
                  <a:pt x="812" y="1329"/>
                  <a:pt x="812" y="1329"/>
                  <a:pt x="812" y="1329"/>
                </a:cubicBezTo>
                <a:cubicBezTo>
                  <a:pt x="810" y="1331"/>
                  <a:pt x="810" y="1331"/>
                  <a:pt x="810" y="1331"/>
                </a:cubicBezTo>
                <a:cubicBezTo>
                  <a:pt x="810" y="1334"/>
                  <a:pt x="810" y="1334"/>
                  <a:pt x="810" y="1334"/>
                </a:cubicBezTo>
                <a:cubicBezTo>
                  <a:pt x="809" y="1336"/>
                  <a:pt x="809" y="1336"/>
                  <a:pt x="809" y="1336"/>
                </a:cubicBezTo>
                <a:cubicBezTo>
                  <a:pt x="810" y="1339"/>
                  <a:pt x="810" y="1339"/>
                  <a:pt x="810" y="1339"/>
                </a:cubicBezTo>
                <a:cubicBezTo>
                  <a:pt x="809" y="1340"/>
                  <a:pt x="809" y="1340"/>
                  <a:pt x="809" y="1340"/>
                </a:cubicBezTo>
                <a:cubicBezTo>
                  <a:pt x="808" y="1344"/>
                  <a:pt x="808" y="1344"/>
                  <a:pt x="808" y="1344"/>
                </a:cubicBezTo>
                <a:cubicBezTo>
                  <a:pt x="808" y="1346"/>
                  <a:pt x="808" y="1346"/>
                  <a:pt x="808" y="1346"/>
                </a:cubicBezTo>
                <a:cubicBezTo>
                  <a:pt x="809" y="1349"/>
                  <a:pt x="809" y="1349"/>
                  <a:pt x="809" y="1349"/>
                </a:cubicBezTo>
                <a:cubicBezTo>
                  <a:pt x="810" y="1352"/>
                  <a:pt x="810" y="1352"/>
                  <a:pt x="810" y="1352"/>
                </a:cubicBezTo>
                <a:cubicBezTo>
                  <a:pt x="811" y="1353"/>
                  <a:pt x="811" y="1353"/>
                  <a:pt x="811" y="1353"/>
                </a:cubicBezTo>
                <a:cubicBezTo>
                  <a:pt x="810" y="1354"/>
                  <a:pt x="810" y="1354"/>
                  <a:pt x="810" y="1354"/>
                </a:cubicBezTo>
                <a:cubicBezTo>
                  <a:pt x="809" y="1357"/>
                  <a:pt x="809" y="1357"/>
                  <a:pt x="809" y="1357"/>
                </a:cubicBezTo>
                <a:cubicBezTo>
                  <a:pt x="810" y="1358"/>
                  <a:pt x="810" y="1358"/>
                  <a:pt x="810" y="1358"/>
                </a:cubicBezTo>
                <a:cubicBezTo>
                  <a:pt x="809" y="1360"/>
                  <a:pt x="809" y="1360"/>
                  <a:pt x="809" y="1360"/>
                </a:cubicBezTo>
                <a:cubicBezTo>
                  <a:pt x="807" y="1361"/>
                  <a:pt x="807" y="1361"/>
                  <a:pt x="807" y="1361"/>
                </a:cubicBezTo>
                <a:cubicBezTo>
                  <a:pt x="807" y="1363"/>
                  <a:pt x="807" y="1363"/>
                  <a:pt x="807" y="1363"/>
                </a:cubicBezTo>
                <a:cubicBezTo>
                  <a:pt x="808" y="1366"/>
                  <a:pt x="808" y="1366"/>
                  <a:pt x="808" y="1366"/>
                </a:cubicBezTo>
                <a:cubicBezTo>
                  <a:pt x="808" y="1368"/>
                  <a:pt x="808" y="1368"/>
                  <a:pt x="808" y="1368"/>
                </a:cubicBezTo>
                <a:cubicBezTo>
                  <a:pt x="810" y="1374"/>
                  <a:pt x="810" y="1374"/>
                  <a:pt x="810" y="1374"/>
                </a:cubicBezTo>
                <a:cubicBezTo>
                  <a:pt x="810" y="1377"/>
                  <a:pt x="810" y="1377"/>
                  <a:pt x="810" y="1377"/>
                </a:cubicBezTo>
                <a:cubicBezTo>
                  <a:pt x="809" y="1378"/>
                  <a:pt x="809" y="1378"/>
                  <a:pt x="809" y="1378"/>
                </a:cubicBezTo>
                <a:cubicBezTo>
                  <a:pt x="809" y="1380"/>
                  <a:pt x="809" y="1380"/>
                  <a:pt x="809" y="1380"/>
                </a:cubicBezTo>
                <a:cubicBezTo>
                  <a:pt x="812" y="1383"/>
                  <a:pt x="812" y="1383"/>
                  <a:pt x="812" y="1383"/>
                </a:cubicBezTo>
                <a:cubicBezTo>
                  <a:pt x="812" y="1387"/>
                  <a:pt x="812" y="1387"/>
                  <a:pt x="812" y="1387"/>
                </a:cubicBezTo>
                <a:cubicBezTo>
                  <a:pt x="811" y="1389"/>
                  <a:pt x="811" y="1389"/>
                  <a:pt x="811" y="1389"/>
                </a:cubicBezTo>
                <a:cubicBezTo>
                  <a:pt x="811" y="1390"/>
                  <a:pt x="811" y="1390"/>
                  <a:pt x="811" y="1390"/>
                </a:cubicBezTo>
                <a:cubicBezTo>
                  <a:pt x="812" y="1392"/>
                  <a:pt x="812" y="1392"/>
                  <a:pt x="812" y="1392"/>
                </a:cubicBezTo>
                <a:cubicBezTo>
                  <a:pt x="811" y="1393"/>
                  <a:pt x="811" y="1393"/>
                  <a:pt x="811" y="1393"/>
                </a:cubicBezTo>
                <a:cubicBezTo>
                  <a:pt x="811" y="1395"/>
                  <a:pt x="811" y="1395"/>
                  <a:pt x="811" y="1395"/>
                </a:cubicBezTo>
                <a:cubicBezTo>
                  <a:pt x="811" y="1396"/>
                  <a:pt x="811" y="1396"/>
                  <a:pt x="811" y="1396"/>
                </a:cubicBezTo>
                <a:cubicBezTo>
                  <a:pt x="814" y="1399"/>
                  <a:pt x="814" y="1399"/>
                  <a:pt x="814" y="1399"/>
                </a:cubicBezTo>
                <a:cubicBezTo>
                  <a:pt x="814" y="1401"/>
                  <a:pt x="814" y="1401"/>
                  <a:pt x="814" y="1401"/>
                </a:cubicBezTo>
                <a:cubicBezTo>
                  <a:pt x="813" y="1403"/>
                  <a:pt x="813" y="1403"/>
                  <a:pt x="813" y="1403"/>
                </a:cubicBezTo>
                <a:cubicBezTo>
                  <a:pt x="811" y="1404"/>
                  <a:pt x="811" y="1404"/>
                  <a:pt x="811" y="1404"/>
                </a:cubicBezTo>
                <a:cubicBezTo>
                  <a:pt x="810" y="1407"/>
                  <a:pt x="810" y="1407"/>
                  <a:pt x="810" y="1407"/>
                </a:cubicBezTo>
                <a:cubicBezTo>
                  <a:pt x="810" y="1408"/>
                  <a:pt x="810" y="1408"/>
                  <a:pt x="810" y="1408"/>
                </a:cubicBezTo>
                <a:cubicBezTo>
                  <a:pt x="811" y="1408"/>
                  <a:pt x="811" y="1408"/>
                  <a:pt x="811" y="1408"/>
                </a:cubicBezTo>
                <a:cubicBezTo>
                  <a:pt x="810" y="1411"/>
                  <a:pt x="810" y="1411"/>
                  <a:pt x="810" y="1411"/>
                </a:cubicBezTo>
                <a:cubicBezTo>
                  <a:pt x="809" y="1412"/>
                  <a:pt x="809" y="1412"/>
                  <a:pt x="809" y="1412"/>
                </a:cubicBezTo>
                <a:cubicBezTo>
                  <a:pt x="809" y="1414"/>
                  <a:pt x="809" y="1414"/>
                  <a:pt x="809" y="1414"/>
                </a:cubicBezTo>
                <a:cubicBezTo>
                  <a:pt x="809" y="1417"/>
                  <a:pt x="809" y="1417"/>
                  <a:pt x="809" y="1417"/>
                </a:cubicBezTo>
                <a:cubicBezTo>
                  <a:pt x="808" y="1419"/>
                  <a:pt x="808" y="1419"/>
                  <a:pt x="808" y="1419"/>
                </a:cubicBezTo>
                <a:cubicBezTo>
                  <a:pt x="808" y="1420"/>
                  <a:pt x="808" y="1420"/>
                  <a:pt x="808" y="1420"/>
                </a:cubicBezTo>
                <a:cubicBezTo>
                  <a:pt x="807" y="1421"/>
                  <a:pt x="807" y="1421"/>
                  <a:pt x="807" y="1421"/>
                </a:cubicBezTo>
                <a:cubicBezTo>
                  <a:pt x="807" y="1424"/>
                  <a:pt x="807" y="1424"/>
                  <a:pt x="807" y="1424"/>
                </a:cubicBezTo>
                <a:cubicBezTo>
                  <a:pt x="806" y="1425"/>
                  <a:pt x="806" y="1425"/>
                  <a:pt x="806" y="1425"/>
                </a:cubicBezTo>
                <a:cubicBezTo>
                  <a:pt x="806" y="1426"/>
                  <a:pt x="806" y="1426"/>
                  <a:pt x="806" y="1426"/>
                </a:cubicBezTo>
                <a:cubicBezTo>
                  <a:pt x="807" y="1427"/>
                  <a:pt x="807" y="1427"/>
                  <a:pt x="807" y="1427"/>
                </a:cubicBezTo>
                <a:cubicBezTo>
                  <a:pt x="806" y="1429"/>
                  <a:pt x="806" y="1429"/>
                  <a:pt x="806" y="1429"/>
                </a:cubicBezTo>
                <a:cubicBezTo>
                  <a:pt x="805" y="1432"/>
                  <a:pt x="805" y="1432"/>
                  <a:pt x="805" y="1432"/>
                </a:cubicBezTo>
                <a:cubicBezTo>
                  <a:pt x="805" y="1434"/>
                  <a:pt x="805" y="1434"/>
                  <a:pt x="805" y="1434"/>
                </a:cubicBezTo>
                <a:cubicBezTo>
                  <a:pt x="804" y="1434"/>
                  <a:pt x="804" y="1434"/>
                  <a:pt x="804" y="1434"/>
                </a:cubicBezTo>
                <a:cubicBezTo>
                  <a:pt x="804" y="1436"/>
                  <a:pt x="804" y="1436"/>
                  <a:pt x="804" y="1436"/>
                </a:cubicBezTo>
                <a:cubicBezTo>
                  <a:pt x="803" y="1438"/>
                  <a:pt x="803" y="1438"/>
                  <a:pt x="803" y="1438"/>
                </a:cubicBezTo>
                <a:cubicBezTo>
                  <a:pt x="803" y="1439"/>
                  <a:pt x="803" y="1439"/>
                  <a:pt x="803" y="1439"/>
                </a:cubicBezTo>
                <a:cubicBezTo>
                  <a:pt x="804" y="1441"/>
                  <a:pt x="804" y="1441"/>
                  <a:pt x="804" y="1441"/>
                </a:cubicBezTo>
                <a:cubicBezTo>
                  <a:pt x="804" y="1443"/>
                  <a:pt x="804" y="1443"/>
                  <a:pt x="804" y="1443"/>
                </a:cubicBezTo>
                <a:cubicBezTo>
                  <a:pt x="803" y="1444"/>
                  <a:pt x="803" y="1444"/>
                  <a:pt x="803" y="1444"/>
                </a:cubicBezTo>
                <a:cubicBezTo>
                  <a:pt x="801" y="1445"/>
                  <a:pt x="801" y="1445"/>
                  <a:pt x="801" y="1445"/>
                </a:cubicBezTo>
                <a:cubicBezTo>
                  <a:pt x="800" y="1444"/>
                  <a:pt x="800" y="1444"/>
                  <a:pt x="800" y="1444"/>
                </a:cubicBezTo>
                <a:cubicBezTo>
                  <a:pt x="799" y="1444"/>
                  <a:pt x="799" y="1444"/>
                  <a:pt x="799" y="1444"/>
                </a:cubicBezTo>
                <a:cubicBezTo>
                  <a:pt x="799" y="1445"/>
                  <a:pt x="799" y="1445"/>
                  <a:pt x="799" y="1445"/>
                </a:cubicBezTo>
                <a:cubicBezTo>
                  <a:pt x="799" y="1447"/>
                  <a:pt x="799" y="1447"/>
                  <a:pt x="799" y="1447"/>
                </a:cubicBezTo>
                <a:cubicBezTo>
                  <a:pt x="799" y="1451"/>
                  <a:pt x="799" y="1451"/>
                  <a:pt x="799" y="1451"/>
                </a:cubicBezTo>
                <a:cubicBezTo>
                  <a:pt x="800" y="1453"/>
                  <a:pt x="800" y="1453"/>
                  <a:pt x="800" y="1453"/>
                </a:cubicBezTo>
                <a:cubicBezTo>
                  <a:pt x="803" y="1454"/>
                  <a:pt x="803" y="1454"/>
                  <a:pt x="803" y="1454"/>
                </a:cubicBezTo>
                <a:cubicBezTo>
                  <a:pt x="803" y="1457"/>
                  <a:pt x="803" y="1457"/>
                  <a:pt x="803" y="1457"/>
                </a:cubicBezTo>
                <a:cubicBezTo>
                  <a:pt x="802" y="1459"/>
                  <a:pt x="802" y="1459"/>
                  <a:pt x="802" y="1459"/>
                </a:cubicBezTo>
                <a:cubicBezTo>
                  <a:pt x="806" y="1465"/>
                  <a:pt x="806" y="1465"/>
                  <a:pt x="806" y="1465"/>
                </a:cubicBezTo>
                <a:cubicBezTo>
                  <a:pt x="806" y="1466"/>
                  <a:pt x="806" y="1466"/>
                  <a:pt x="806" y="1466"/>
                </a:cubicBezTo>
                <a:cubicBezTo>
                  <a:pt x="807" y="1467"/>
                  <a:pt x="807" y="1467"/>
                  <a:pt x="807" y="1467"/>
                </a:cubicBezTo>
                <a:cubicBezTo>
                  <a:pt x="807" y="1471"/>
                  <a:pt x="807" y="1471"/>
                  <a:pt x="807" y="1471"/>
                </a:cubicBezTo>
                <a:cubicBezTo>
                  <a:pt x="806" y="1475"/>
                  <a:pt x="806" y="1475"/>
                  <a:pt x="806" y="1475"/>
                </a:cubicBezTo>
                <a:cubicBezTo>
                  <a:pt x="806" y="1476"/>
                  <a:pt x="806" y="1476"/>
                  <a:pt x="806" y="1476"/>
                </a:cubicBezTo>
                <a:cubicBezTo>
                  <a:pt x="806" y="1477"/>
                  <a:pt x="806" y="1477"/>
                  <a:pt x="806" y="1477"/>
                </a:cubicBezTo>
                <a:cubicBezTo>
                  <a:pt x="806" y="1478"/>
                  <a:pt x="806" y="1478"/>
                  <a:pt x="806" y="1478"/>
                </a:cubicBezTo>
                <a:cubicBezTo>
                  <a:pt x="805" y="1478"/>
                  <a:pt x="805" y="1478"/>
                  <a:pt x="805" y="1478"/>
                </a:cubicBezTo>
                <a:cubicBezTo>
                  <a:pt x="804" y="1478"/>
                  <a:pt x="804" y="1478"/>
                  <a:pt x="804" y="1478"/>
                </a:cubicBezTo>
                <a:cubicBezTo>
                  <a:pt x="803" y="1480"/>
                  <a:pt x="803" y="1480"/>
                  <a:pt x="803" y="1480"/>
                </a:cubicBezTo>
                <a:cubicBezTo>
                  <a:pt x="804" y="1482"/>
                  <a:pt x="804" y="1482"/>
                  <a:pt x="804" y="1482"/>
                </a:cubicBezTo>
                <a:cubicBezTo>
                  <a:pt x="805" y="1483"/>
                  <a:pt x="805" y="1483"/>
                  <a:pt x="805" y="1483"/>
                </a:cubicBezTo>
                <a:cubicBezTo>
                  <a:pt x="804" y="1487"/>
                  <a:pt x="804" y="1487"/>
                  <a:pt x="804" y="1487"/>
                </a:cubicBezTo>
                <a:cubicBezTo>
                  <a:pt x="804" y="1489"/>
                  <a:pt x="804" y="1489"/>
                  <a:pt x="804" y="1489"/>
                </a:cubicBezTo>
                <a:cubicBezTo>
                  <a:pt x="803" y="1490"/>
                  <a:pt x="803" y="1490"/>
                  <a:pt x="803" y="1490"/>
                </a:cubicBezTo>
                <a:cubicBezTo>
                  <a:pt x="804" y="1491"/>
                  <a:pt x="804" y="1491"/>
                  <a:pt x="804" y="1491"/>
                </a:cubicBezTo>
                <a:cubicBezTo>
                  <a:pt x="804" y="1492"/>
                  <a:pt x="804" y="1492"/>
                  <a:pt x="804" y="1492"/>
                </a:cubicBezTo>
                <a:cubicBezTo>
                  <a:pt x="804" y="1493"/>
                  <a:pt x="804" y="1493"/>
                  <a:pt x="804" y="1493"/>
                </a:cubicBezTo>
                <a:cubicBezTo>
                  <a:pt x="804" y="1494"/>
                  <a:pt x="804" y="1494"/>
                  <a:pt x="804" y="1494"/>
                </a:cubicBezTo>
                <a:cubicBezTo>
                  <a:pt x="807" y="1499"/>
                  <a:pt x="807" y="1499"/>
                  <a:pt x="807" y="1499"/>
                </a:cubicBezTo>
                <a:cubicBezTo>
                  <a:pt x="808" y="1500"/>
                  <a:pt x="808" y="1500"/>
                  <a:pt x="808" y="1500"/>
                </a:cubicBezTo>
                <a:cubicBezTo>
                  <a:pt x="809" y="1501"/>
                  <a:pt x="809" y="1501"/>
                  <a:pt x="809" y="1501"/>
                </a:cubicBezTo>
                <a:cubicBezTo>
                  <a:pt x="812" y="1503"/>
                  <a:pt x="812" y="1503"/>
                  <a:pt x="812" y="1503"/>
                </a:cubicBezTo>
                <a:cubicBezTo>
                  <a:pt x="815" y="1502"/>
                  <a:pt x="815" y="1502"/>
                  <a:pt x="815" y="1502"/>
                </a:cubicBezTo>
                <a:cubicBezTo>
                  <a:pt x="815" y="1499"/>
                  <a:pt x="815" y="1499"/>
                  <a:pt x="815" y="1499"/>
                </a:cubicBezTo>
                <a:cubicBezTo>
                  <a:pt x="815" y="1498"/>
                  <a:pt x="815" y="1498"/>
                  <a:pt x="815" y="1498"/>
                </a:cubicBezTo>
                <a:cubicBezTo>
                  <a:pt x="817" y="1499"/>
                  <a:pt x="817" y="1499"/>
                  <a:pt x="817" y="1499"/>
                </a:cubicBezTo>
                <a:cubicBezTo>
                  <a:pt x="819" y="1500"/>
                  <a:pt x="819" y="1500"/>
                  <a:pt x="819" y="1500"/>
                </a:cubicBezTo>
                <a:cubicBezTo>
                  <a:pt x="819" y="1500"/>
                  <a:pt x="819" y="1500"/>
                  <a:pt x="819" y="1500"/>
                </a:cubicBezTo>
                <a:cubicBezTo>
                  <a:pt x="821" y="1500"/>
                  <a:pt x="821" y="1500"/>
                  <a:pt x="821" y="1500"/>
                </a:cubicBezTo>
                <a:cubicBezTo>
                  <a:pt x="820" y="1501"/>
                  <a:pt x="820" y="1501"/>
                  <a:pt x="820" y="1501"/>
                </a:cubicBezTo>
                <a:cubicBezTo>
                  <a:pt x="817" y="1503"/>
                  <a:pt x="817" y="1503"/>
                  <a:pt x="817" y="1503"/>
                </a:cubicBezTo>
                <a:cubicBezTo>
                  <a:pt x="817" y="1505"/>
                  <a:pt x="817" y="1505"/>
                  <a:pt x="817" y="1505"/>
                </a:cubicBezTo>
                <a:cubicBezTo>
                  <a:pt x="819" y="1505"/>
                  <a:pt x="819" y="1505"/>
                  <a:pt x="819" y="1505"/>
                </a:cubicBezTo>
                <a:cubicBezTo>
                  <a:pt x="820" y="1505"/>
                  <a:pt x="820" y="1505"/>
                  <a:pt x="820" y="1505"/>
                </a:cubicBezTo>
                <a:cubicBezTo>
                  <a:pt x="821" y="1506"/>
                  <a:pt x="821" y="1506"/>
                  <a:pt x="821" y="1506"/>
                </a:cubicBezTo>
                <a:cubicBezTo>
                  <a:pt x="821" y="1510"/>
                  <a:pt x="821" y="1510"/>
                  <a:pt x="821" y="1510"/>
                </a:cubicBezTo>
                <a:cubicBezTo>
                  <a:pt x="822" y="1511"/>
                  <a:pt x="822" y="1511"/>
                  <a:pt x="822" y="1511"/>
                </a:cubicBezTo>
                <a:cubicBezTo>
                  <a:pt x="821" y="1511"/>
                  <a:pt x="821" y="1511"/>
                  <a:pt x="821" y="1511"/>
                </a:cubicBezTo>
                <a:cubicBezTo>
                  <a:pt x="820" y="1510"/>
                  <a:pt x="820" y="1510"/>
                  <a:pt x="820" y="1510"/>
                </a:cubicBezTo>
                <a:cubicBezTo>
                  <a:pt x="820" y="1509"/>
                  <a:pt x="820" y="1509"/>
                  <a:pt x="820" y="1509"/>
                </a:cubicBezTo>
                <a:cubicBezTo>
                  <a:pt x="818" y="1508"/>
                  <a:pt x="818" y="1508"/>
                  <a:pt x="818" y="1508"/>
                </a:cubicBezTo>
                <a:cubicBezTo>
                  <a:pt x="818" y="1509"/>
                  <a:pt x="818" y="1509"/>
                  <a:pt x="818" y="1509"/>
                </a:cubicBezTo>
                <a:cubicBezTo>
                  <a:pt x="818" y="1510"/>
                  <a:pt x="818" y="1510"/>
                  <a:pt x="818" y="1510"/>
                </a:cubicBezTo>
                <a:cubicBezTo>
                  <a:pt x="820" y="1511"/>
                  <a:pt x="820" y="1511"/>
                  <a:pt x="820" y="1511"/>
                </a:cubicBezTo>
                <a:cubicBezTo>
                  <a:pt x="820" y="1512"/>
                  <a:pt x="820" y="1512"/>
                  <a:pt x="820" y="1512"/>
                </a:cubicBezTo>
                <a:cubicBezTo>
                  <a:pt x="819" y="1513"/>
                  <a:pt x="819" y="1513"/>
                  <a:pt x="819" y="1513"/>
                </a:cubicBezTo>
                <a:cubicBezTo>
                  <a:pt x="818" y="1514"/>
                  <a:pt x="818" y="1514"/>
                  <a:pt x="818" y="1514"/>
                </a:cubicBezTo>
                <a:cubicBezTo>
                  <a:pt x="818" y="1516"/>
                  <a:pt x="818" y="1516"/>
                  <a:pt x="818" y="1516"/>
                </a:cubicBezTo>
                <a:cubicBezTo>
                  <a:pt x="820" y="1518"/>
                  <a:pt x="820" y="1518"/>
                  <a:pt x="820" y="1518"/>
                </a:cubicBezTo>
                <a:cubicBezTo>
                  <a:pt x="818" y="1519"/>
                  <a:pt x="818" y="1519"/>
                  <a:pt x="818" y="1519"/>
                </a:cubicBezTo>
                <a:cubicBezTo>
                  <a:pt x="818" y="1521"/>
                  <a:pt x="818" y="1521"/>
                  <a:pt x="818" y="1521"/>
                </a:cubicBezTo>
                <a:cubicBezTo>
                  <a:pt x="819" y="1521"/>
                  <a:pt x="819" y="1521"/>
                  <a:pt x="819" y="1521"/>
                </a:cubicBezTo>
                <a:cubicBezTo>
                  <a:pt x="817" y="1523"/>
                  <a:pt x="817" y="1523"/>
                  <a:pt x="817" y="1523"/>
                </a:cubicBezTo>
                <a:cubicBezTo>
                  <a:pt x="817" y="1524"/>
                  <a:pt x="817" y="1524"/>
                  <a:pt x="817" y="1524"/>
                </a:cubicBezTo>
                <a:cubicBezTo>
                  <a:pt x="820" y="1526"/>
                  <a:pt x="820" y="1526"/>
                  <a:pt x="820" y="1526"/>
                </a:cubicBezTo>
                <a:cubicBezTo>
                  <a:pt x="819" y="1527"/>
                  <a:pt x="819" y="1527"/>
                  <a:pt x="819" y="1527"/>
                </a:cubicBezTo>
                <a:cubicBezTo>
                  <a:pt x="819" y="1530"/>
                  <a:pt x="819" y="1530"/>
                  <a:pt x="819" y="1530"/>
                </a:cubicBezTo>
                <a:cubicBezTo>
                  <a:pt x="817" y="1531"/>
                  <a:pt x="817" y="1531"/>
                  <a:pt x="817" y="1531"/>
                </a:cubicBezTo>
                <a:cubicBezTo>
                  <a:pt x="817" y="1533"/>
                  <a:pt x="817" y="1533"/>
                  <a:pt x="817" y="1533"/>
                </a:cubicBezTo>
                <a:cubicBezTo>
                  <a:pt x="818" y="1534"/>
                  <a:pt x="818" y="1534"/>
                  <a:pt x="818" y="1534"/>
                </a:cubicBezTo>
                <a:cubicBezTo>
                  <a:pt x="820" y="1534"/>
                  <a:pt x="820" y="1534"/>
                  <a:pt x="820" y="1534"/>
                </a:cubicBezTo>
                <a:cubicBezTo>
                  <a:pt x="822" y="1535"/>
                  <a:pt x="822" y="1535"/>
                  <a:pt x="822" y="1535"/>
                </a:cubicBezTo>
                <a:cubicBezTo>
                  <a:pt x="822" y="1537"/>
                  <a:pt x="822" y="1537"/>
                  <a:pt x="822" y="1537"/>
                </a:cubicBezTo>
                <a:cubicBezTo>
                  <a:pt x="824" y="1537"/>
                  <a:pt x="824" y="1537"/>
                  <a:pt x="824" y="1537"/>
                </a:cubicBezTo>
                <a:cubicBezTo>
                  <a:pt x="824" y="1538"/>
                  <a:pt x="824" y="1538"/>
                  <a:pt x="824" y="1538"/>
                </a:cubicBezTo>
                <a:cubicBezTo>
                  <a:pt x="824" y="1541"/>
                  <a:pt x="824" y="1541"/>
                  <a:pt x="824" y="1541"/>
                </a:cubicBezTo>
                <a:cubicBezTo>
                  <a:pt x="823" y="1543"/>
                  <a:pt x="823" y="1543"/>
                  <a:pt x="823" y="1543"/>
                </a:cubicBezTo>
                <a:cubicBezTo>
                  <a:pt x="820" y="1545"/>
                  <a:pt x="820" y="1545"/>
                  <a:pt x="820" y="1545"/>
                </a:cubicBezTo>
                <a:cubicBezTo>
                  <a:pt x="819" y="1545"/>
                  <a:pt x="819" y="1545"/>
                  <a:pt x="819" y="1545"/>
                </a:cubicBezTo>
                <a:cubicBezTo>
                  <a:pt x="819" y="1547"/>
                  <a:pt x="819" y="1547"/>
                  <a:pt x="819" y="1547"/>
                </a:cubicBezTo>
                <a:cubicBezTo>
                  <a:pt x="819" y="1549"/>
                  <a:pt x="819" y="1549"/>
                  <a:pt x="819" y="1549"/>
                </a:cubicBezTo>
                <a:cubicBezTo>
                  <a:pt x="819" y="1550"/>
                  <a:pt x="819" y="1550"/>
                  <a:pt x="819" y="1550"/>
                </a:cubicBezTo>
                <a:cubicBezTo>
                  <a:pt x="819" y="1551"/>
                  <a:pt x="819" y="1551"/>
                  <a:pt x="819" y="1551"/>
                </a:cubicBezTo>
                <a:cubicBezTo>
                  <a:pt x="820" y="1552"/>
                  <a:pt x="820" y="1552"/>
                  <a:pt x="820" y="1552"/>
                </a:cubicBezTo>
                <a:cubicBezTo>
                  <a:pt x="818" y="1554"/>
                  <a:pt x="818" y="1554"/>
                  <a:pt x="818" y="1554"/>
                </a:cubicBezTo>
                <a:cubicBezTo>
                  <a:pt x="817" y="1557"/>
                  <a:pt x="817" y="1557"/>
                  <a:pt x="817" y="1557"/>
                </a:cubicBezTo>
                <a:cubicBezTo>
                  <a:pt x="817" y="1559"/>
                  <a:pt x="817" y="1559"/>
                  <a:pt x="817" y="1559"/>
                </a:cubicBezTo>
                <a:cubicBezTo>
                  <a:pt x="818" y="1560"/>
                  <a:pt x="818" y="1560"/>
                  <a:pt x="818" y="1560"/>
                </a:cubicBezTo>
                <a:cubicBezTo>
                  <a:pt x="818" y="1561"/>
                  <a:pt x="818" y="1561"/>
                  <a:pt x="818" y="1561"/>
                </a:cubicBezTo>
                <a:cubicBezTo>
                  <a:pt x="817" y="1565"/>
                  <a:pt x="817" y="1565"/>
                  <a:pt x="817" y="1565"/>
                </a:cubicBezTo>
                <a:cubicBezTo>
                  <a:pt x="816" y="1565"/>
                  <a:pt x="816" y="1565"/>
                  <a:pt x="816" y="1565"/>
                </a:cubicBezTo>
                <a:cubicBezTo>
                  <a:pt x="816" y="1567"/>
                  <a:pt x="816" y="1567"/>
                  <a:pt x="816" y="1567"/>
                </a:cubicBezTo>
                <a:cubicBezTo>
                  <a:pt x="815" y="1566"/>
                  <a:pt x="815" y="1566"/>
                  <a:pt x="815" y="1566"/>
                </a:cubicBezTo>
                <a:cubicBezTo>
                  <a:pt x="816" y="1565"/>
                  <a:pt x="816" y="1565"/>
                  <a:pt x="816" y="1565"/>
                </a:cubicBezTo>
                <a:cubicBezTo>
                  <a:pt x="816" y="1562"/>
                  <a:pt x="816" y="1562"/>
                  <a:pt x="816" y="1562"/>
                </a:cubicBezTo>
                <a:cubicBezTo>
                  <a:pt x="816" y="1560"/>
                  <a:pt x="816" y="1560"/>
                  <a:pt x="816" y="1560"/>
                </a:cubicBezTo>
                <a:cubicBezTo>
                  <a:pt x="816" y="1559"/>
                  <a:pt x="816" y="1559"/>
                  <a:pt x="816" y="1559"/>
                </a:cubicBezTo>
                <a:cubicBezTo>
                  <a:pt x="815" y="1559"/>
                  <a:pt x="815" y="1559"/>
                  <a:pt x="815" y="1559"/>
                </a:cubicBezTo>
                <a:cubicBezTo>
                  <a:pt x="813" y="1560"/>
                  <a:pt x="813" y="1560"/>
                  <a:pt x="813" y="1560"/>
                </a:cubicBezTo>
                <a:cubicBezTo>
                  <a:pt x="811" y="1561"/>
                  <a:pt x="811" y="1561"/>
                  <a:pt x="811" y="1561"/>
                </a:cubicBezTo>
                <a:cubicBezTo>
                  <a:pt x="810" y="1561"/>
                  <a:pt x="810" y="1561"/>
                  <a:pt x="810" y="1561"/>
                </a:cubicBezTo>
                <a:cubicBezTo>
                  <a:pt x="810" y="1560"/>
                  <a:pt x="810" y="1560"/>
                  <a:pt x="810" y="1560"/>
                </a:cubicBezTo>
                <a:cubicBezTo>
                  <a:pt x="812" y="1559"/>
                  <a:pt x="812" y="1559"/>
                  <a:pt x="812" y="1559"/>
                </a:cubicBezTo>
                <a:cubicBezTo>
                  <a:pt x="813" y="1559"/>
                  <a:pt x="813" y="1559"/>
                  <a:pt x="813" y="1559"/>
                </a:cubicBezTo>
                <a:cubicBezTo>
                  <a:pt x="813" y="1556"/>
                  <a:pt x="813" y="1556"/>
                  <a:pt x="813" y="1556"/>
                </a:cubicBezTo>
                <a:cubicBezTo>
                  <a:pt x="812" y="1555"/>
                  <a:pt x="812" y="1555"/>
                  <a:pt x="812" y="1555"/>
                </a:cubicBezTo>
                <a:cubicBezTo>
                  <a:pt x="810" y="1556"/>
                  <a:pt x="810" y="1556"/>
                  <a:pt x="810" y="1556"/>
                </a:cubicBezTo>
                <a:cubicBezTo>
                  <a:pt x="807" y="1556"/>
                  <a:pt x="807" y="1556"/>
                  <a:pt x="807" y="1556"/>
                </a:cubicBezTo>
                <a:cubicBezTo>
                  <a:pt x="805" y="1556"/>
                  <a:pt x="805" y="1556"/>
                  <a:pt x="805" y="1556"/>
                </a:cubicBezTo>
                <a:cubicBezTo>
                  <a:pt x="804" y="1556"/>
                  <a:pt x="804" y="1556"/>
                  <a:pt x="804" y="1556"/>
                </a:cubicBezTo>
                <a:cubicBezTo>
                  <a:pt x="804" y="1557"/>
                  <a:pt x="804" y="1557"/>
                  <a:pt x="804" y="1557"/>
                </a:cubicBezTo>
                <a:cubicBezTo>
                  <a:pt x="805" y="1559"/>
                  <a:pt x="805" y="1559"/>
                  <a:pt x="805" y="1559"/>
                </a:cubicBezTo>
                <a:cubicBezTo>
                  <a:pt x="806" y="1560"/>
                  <a:pt x="806" y="1560"/>
                  <a:pt x="806" y="1560"/>
                </a:cubicBezTo>
                <a:cubicBezTo>
                  <a:pt x="806" y="1561"/>
                  <a:pt x="806" y="1561"/>
                  <a:pt x="806" y="1561"/>
                </a:cubicBezTo>
                <a:cubicBezTo>
                  <a:pt x="805" y="1561"/>
                  <a:pt x="805" y="1561"/>
                  <a:pt x="805" y="1561"/>
                </a:cubicBezTo>
                <a:cubicBezTo>
                  <a:pt x="804" y="1563"/>
                  <a:pt x="804" y="1563"/>
                  <a:pt x="804" y="1563"/>
                </a:cubicBezTo>
                <a:cubicBezTo>
                  <a:pt x="803" y="1564"/>
                  <a:pt x="803" y="1564"/>
                  <a:pt x="803" y="1564"/>
                </a:cubicBezTo>
                <a:cubicBezTo>
                  <a:pt x="802" y="1566"/>
                  <a:pt x="802" y="1566"/>
                  <a:pt x="802" y="1566"/>
                </a:cubicBezTo>
                <a:cubicBezTo>
                  <a:pt x="799" y="1567"/>
                  <a:pt x="799" y="1567"/>
                  <a:pt x="799" y="1567"/>
                </a:cubicBezTo>
                <a:cubicBezTo>
                  <a:pt x="799" y="1569"/>
                  <a:pt x="799" y="1569"/>
                  <a:pt x="799" y="1569"/>
                </a:cubicBezTo>
                <a:cubicBezTo>
                  <a:pt x="802" y="1572"/>
                  <a:pt x="802" y="1572"/>
                  <a:pt x="802" y="1572"/>
                </a:cubicBezTo>
                <a:cubicBezTo>
                  <a:pt x="804" y="1572"/>
                  <a:pt x="804" y="1572"/>
                  <a:pt x="804" y="1572"/>
                </a:cubicBezTo>
                <a:cubicBezTo>
                  <a:pt x="805" y="1571"/>
                  <a:pt x="805" y="1571"/>
                  <a:pt x="805" y="1571"/>
                </a:cubicBezTo>
                <a:cubicBezTo>
                  <a:pt x="804" y="1570"/>
                  <a:pt x="804" y="1570"/>
                  <a:pt x="804" y="1570"/>
                </a:cubicBezTo>
                <a:cubicBezTo>
                  <a:pt x="803" y="1569"/>
                  <a:pt x="803" y="1569"/>
                  <a:pt x="803" y="1569"/>
                </a:cubicBezTo>
                <a:cubicBezTo>
                  <a:pt x="802" y="1568"/>
                  <a:pt x="802" y="1568"/>
                  <a:pt x="802" y="1568"/>
                </a:cubicBezTo>
                <a:cubicBezTo>
                  <a:pt x="803" y="1567"/>
                  <a:pt x="803" y="1567"/>
                  <a:pt x="803" y="1567"/>
                </a:cubicBezTo>
                <a:cubicBezTo>
                  <a:pt x="806" y="1566"/>
                  <a:pt x="806" y="1566"/>
                  <a:pt x="806" y="1566"/>
                </a:cubicBezTo>
                <a:cubicBezTo>
                  <a:pt x="806" y="1566"/>
                  <a:pt x="806" y="1566"/>
                  <a:pt x="806" y="1566"/>
                </a:cubicBezTo>
                <a:cubicBezTo>
                  <a:pt x="807" y="1568"/>
                  <a:pt x="807" y="1568"/>
                  <a:pt x="807" y="1568"/>
                </a:cubicBezTo>
                <a:cubicBezTo>
                  <a:pt x="809" y="1569"/>
                  <a:pt x="809" y="1569"/>
                  <a:pt x="809" y="1569"/>
                </a:cubicBezTo>
                <a:cubicBezTo>
                  <a:pt x="811" y="1569"/>
                  <a:pt x="811" y="1569"/>
                  <a:pt x="811" y="1569"/>
                </a:cubicBezTo>
                <a:cubicBezTo>
                  <a:pt x="812" y="1568"/>
                  <a:pt x="812" y="1568"/>
                  <a:pt x="812" y="1568"/>
                </a:cubicBezTo>
                <a:cubicBezTo>
                  <a:pt x="813" y="1569"/>
                  <a:pt x="813" y="1569"/>
                  <a:pt x="813" y="1569"/>
                </a:cubicBezTo>
                <a:cubicBezTo>
                  <a:pt x="814" y="1570"/>
                  <a:pt x="814" y="1570"/>
                  <a:pt x="814" y="1570"/>
                </a:cubicBezTo>
                <a:cubicBezTo>
                  <a:pt x="817" y="1571"/>
                  <a:pt x="817" y="1571"/>
                  <a:pt x="817" y="1571"/>
                </a:cubicBezTo>
                <a:cubicBezTo>
                  <a:pt x="818" y="1572"/>
                  <a:pt x="818" y="1572"/>
                  <a:pt x="818" y="1572"/>
                </a:cubicBezTo>
                <a:cubicBezTo>
                  <a:pt x="816" y="1572"/>
                  <a:pt x="816" y="1572"/>
                  <a:pt x="816" y="1572"/>
                </a:cubicBezTo>
                <a:cubicBezTo>
                  <a:pt x="816" y="1574"/>
                  <a:pt x="816" y="1574"/>
                  <a:pt x="816" y="1574"/>
                </a:cubicBezTo>
                <a:cubicBezTo>
                  <a:pt x="817" y="1575"/>
                  <a:pt x="817" y="1575"/>
                  <a:pt x="817" y="1575"/>
                </a:cubicBezTo>
                <a:cubicBezTo>
                  <a:pt x="816" y="1576"/>
                  <a:pt x="816" y="1576"/>
                  <a:pt x="816" y="1576"/>
                </a:cubicBezTo>
                <a:cubicBezTo>
                  <a:pt x="815" y="1577"/>
                  <a:pt x="815" y="1577"/>
                  <a:pt x="815" y="1577"/>
                </a:cubicBezTo>
                <a:cubicBezTo>
                  <a:pt x="816" y="1578"/>
                  <a:pt x="816" y="1578"/>
                  <a:pt x="816" y="1578"/>
                </a:cubicBezTo>
                <a:cubicBezTo>
                  <a:pt x="817" y="1579"/>
                  <a:pt x="817" y="1579"/>
                  <a:pt x="817" y="1579"/>
                </a:cubicBezTo>
                <a:cubicBezTo>
                  <a:pt x="817" y="1580"/>
                  <a:pt x="817" y="1580"/>
                  <a:pt x="817" y="1580"/>
                </a:cubicBezTo>
                <a:cubicBezTo>
                  <a:pt x="815" y="1579"/>
                  <a:pt x="815" y="1579"/>
                  <a:pt x="815" y="1579"/>
                </a:cubicBezTo>
                <a:cubicBezTo>
                  <a:pt x="815" y="1578"/>
                  <a:pt x="815" y="1578"/>
                  <a:pt x="815" y="1578"/>
                </a:cubicBezTo>
                <a:cubicBezTo>
                  <a:pt x="814" y="1578"/>
                  <a:pt x="814" y="1578"/>
                  <a:pt x="814" y="1578"/>
                </a:cubicBezTo>
                <a:cubicBezTo>
                  <a:pt x="813" y="1580"/>
                  <a:pt x="813" y="1580"/>
                  <a:pt x="813" y="1580"/>
                </a:cubicBezTo>
                <a:cubicBezTo>
                  <a:pt x="815" y="1581"/>
                  <a:pt x="815" y="1581"/>
                  <a:pt x="815" y="1581"/>
                </a:cubicBezTo>
                <a:cubicBezTo>
                  <a:pt x="816" y="1583"/>
                  <a:pt x="816" y="1583"/>
                  <a:pt x="816" y="1583"/>
                </a:cubicBezTo>
                <a:cubicBezTo>
                  <a:pt x="818" y="1583"/>
                  <a:pt x="818" y="1583"/>
                  <a:pt x="818" y="1583"/>
                </a:cubicBezTo>
                <a:cubicBezTo>
                  <a:pt x="821" y="1582"/>
                  <a:pt x="821" y="1582"/>
                  <a:pt x="821" y="1582"/>
                </a:cubicBezTo>
                <a:cubicBezTo>
                  <a:pt x="822" y="1583"/>
                  <a:pt x="822" y="1583"/>
                  <a:pt x="822" y="1583"/>
                </a:cubicBezTo>
                <a:cubicBezTo>
                  <a:pt x="823" y="1583"/>
                  <a:pt x="823" y="1583"/>
                  <a:pt x="823" y="1583"/>
                </a:cubicBezTo>
                <a:cubicBezTo>
                  <a:pt x="825" y="1582"/>
                  <a:pt x="825" y="1582"/>
                  <a:pt x="825" y="1582"/>
                </a:cubicBezTo>
                <a:cubicBezTo>
                  <a:pt x="824" y="1583"/>
                  <a:pt x="824" y="1583"/>
                  <a:pt x="824" y="1583"/>
                </a:cubicBezTo>
                <a:cubicBezTo>
                  <a:pt x="824" y="1584"/>
                  <a:pt x="824" y="1584"/>
                  <a:pt x="824" y="1584"/>
                </a:cubicBezTo>
                <a:cubicBezTo>
                  <a:pt x="824" y="1584"/>
                  <a:pt x="824" y="1584"/>
                  <a:pt x="824" y="1584"/>
                </a:cubicBezTo>
                <a:cubicBezTo>
                  <a:pt x="822" y="1585"/>
                  <a:pt x="822" y="1585"/>
                  <a:pt x="822" y="1585"/>
                </a:cubicBezTo>
                <a:cubicBezTo>
                  <a:pt x="821" y="1585"/>
                  <a:pt x="821" y="1585"/>
                  <a:pt x="821" y="1585"/>
                </a:cubicBezTo>
                <a:cubicBezTo>
                  <a:pt x="820" y="1584"/>
                  <a:pt x="820" y="1584"/>
                  <a:pt x="820" y="1584"/>
                </a:cubicBezTo>
                <a:cubicBezTo>
                  <a:pt x="817" y="1585"/>
                  <a:pt x="817" y="1585"/>
                  <a:pt x="817" y="1585"/>
                </a:cubicBezTo>
                <a:cubicBezTo>
                  <a:pt x="816" y="1586"/>
                  <a:pt x="816" y="1586"/>
                  <a:pt x="816" y="1586"/>
                </a:cubicBezTo>
                <a:cubicBezTo>
                  <a:pt x="817" y="1587"/>
                  <a:pt x="817" y="1587"/>
                  <a:pt x="817" y="1587"/>
                </a:cubicBezTo>
                <a:cubicBezTo>
                  <a:pt x="819" y="1589"/>
                  <a:pt x="819" y="1589"/>
                  <a:pt x="819" y="1589"/>
                </a:cubicBezTo>
                <a:cubicBezTo>
                  <a:pt x="819" y="1590"/>
                  <a:pt x="819" y="1590"/>
                  <a:pt x="819" y="1590"/>
                </a:cubicBezTo>
                <a:cubicBezTo>
                  <a:pt x="821" y="1591"/>
                  <a:pt x="821" y="1591"/>
                  <a:pt x="821" y="1591"/>
                </a:cubicBezTo>
                <a:cubicBezTo>
                  <a:pt x="822" y="1590"/>
                  <a:pt x="822" y="1590"/>
                  <a:pt x="822" y="1590"/>
                </a:cubicBezTo>
                <a:cubicBezTo>
                  <a:pt x="822" y="1591"/>
                  <a:pt x="822" y="1591"/>
                  <a:pt x="822" y="1591"/>
                </a:cubicBezTo>
                <a:cubicBezTo>
                  <a:pt x="820" y="1593"/>
                  <a:pt x="820" y="1593"/>
                  <a:pt x="820" y="1593"/>
                </a:cubicBezTo>
                <a:cubicBezTo>
                  <a:pt x="820" y="1594"/>
                  <a:pt x="820" y="1594"/>
                  <a:pt x="820" y="1594"/>
                </a:cubicBezTo>
                <a:cubicBezTo>
                  <a:pt x="821" y="1594"/>
                  <a:pt x="821" y="1594"/>
                  <a:pt x="821" y="1594"/>
                </a:cubicBezTo>
                <a:cubicBezTo>
                  <a:pt x="820" y="1596"/>
                  <a:pt x="820" y="1596"/>
                  <a:pt x="820" y="1596"/>
                </a:cubicBezTo>
                <a:cubicBezTo>
                  <a:pt x="819" y="1596"/>
                  <a:pt x="819" y="1596"/>
                  <a:pt x="819" y="1596"/>
                </a:cubicBezTo>
                <a:cubicBezTo>
                  <a:pt x="819" y="1597"/>
                  <a:pt x="819" y="1597"/>
                  <a:pt x="819" y="1597"/>
                </a:cubicBezTo>
                <a:cubicBezTo>
                  <a:pt x="820" y="1602"/>
                  <a:pt x="820" y="1602"/>
                  <a:pt x="820" y="1602"/>
                </a:cubicBezTo>
                <a:cubicBezTo>
                  <a:pt x="821" y="1603"/>
                  <a:pt x="821" y="1603"/>
                  <a:pt x="821" y="1603"/>
                </a:cubicBezTo>
                <a:cubicBezTo>
                  <a:pt x="821" y="1606"/>
                  <a:pt x="821" y="1606"/>
                  <a:pt x="821" y="1606"/>
                </a:cubicBezTo>
                <a:cubicBezTo>
                  <a:pt x="822" y="1608"/>
                  <a:pt x="822" y="1608"/>
                  <a:pt x="822" y="1608"/>
                </a:cubicBezTo>
                <a:cubicBezTo>
                  <a:pt x="824" y="1608"/>
                  <a:pt x="824" y="1608"/>
                  <a:pt x="824" y="1608"/>
                </a:cubicBezTo>
                <a:cubicBezTo>
                  <a:pt x="824" y="1605"/>
                  <a:pt x="824" y="1605"/>
                  <a:pt x="824" y="1605"/>
                </a:cubicBezTo>
                <a:cubicBezTo>
                  <a:pt x="825" y="1601"/>
                  <a:pt x="825" y="1601"/>
                  <a:pt x="825" y="1601"/>
                </a:cubicBezTo>
                <a:cubicBezTo>
                  <a:pt x="826" y="1600"/>
                  <a:pt x="826" y="1600"/>
                  <a:pt x="826" y="1600"/>
                </a:cubicBezTo>
                <a:cubicBezTo>
                  <a:pt x="827" y="1601"/>
                  <a:pt x="827" y="1601"/>
                  <a:pt x="827" y="1601"/>
                </a:cubicBezTo>
                <a:cubicBezTo>
                  <a:pt x="826" y="1601"/>
                  <a:pt x="826" y="1601"/>
                  <a:pt x="826" y="1601"/>
                </a:cubicBezTo>
                <a:cubicBezTo>
                  <a:pt x="825" y="1605"/>
                  <a:pt x="825" y="1605"/>
                  <a:pt x="825" y="1605"/>
                </a:cubicBezTo>
                <a:cubicBezTo>
                  <a:pt x="825" y="1606"/>
                  <a:pt x="825" y="1606"/>
                  <a:pt x="825" y="1606"/>
                </a:cubicBezTo>
                <a:cubicBezTo>
                  <a:pt x="826" y="1607"/>
                  <a:pt x="826" y="1607"/>
                  <a:pt x="826" y="1607"/>
                </a:cubicBezTo>
                <a:cubicBezTo>
                  <a:pt x="828" y="1607"/>
                  <a:pt x="828" y="1607"/>
                  <a:pt x="828" y="1607"/>
                </a:cubicBezTo>
                <a:cubicBezTo>
                  <a:pt x="827" y="1608"/>
                  <a:pt x="827" y="1608"/>
                  <a:pt x="827" y="1608"/>
                </a:cubicBezTo>
                <a:cubicBezTo>
                  <a:pt x="825" y="1608"/>
                  <a:pt x="825" y="1608"/>
                  <a:pt x="825" y="1608"/>
                </a:cubicBezTo>
                <a:cubicBezTo>
                  <a:pt x="823" y="1610"/>
                  <a:pt x="823" y="1610"/>
                  <a:pt x="823" y="1610"/>
                </a:cubicBezTo>
                <a:cubicBezTo>
                  <a:pt x="823" y="1611"/>
                  <a:pt x="823" y="1611"/>
                  <a:pt x="823" y="1611"/>
                </a:cubicBezTo>
                <a:cubicBezTo>
                  <a:pt x="823" y="1613"/>
                  <a:pt x="823" y="1613"/>
                  <a:pt x="823" y="1613"/>
                </a:cubicBezTo>
                <a:cubicBezTo>
                  <a:pt x="823" y="1615"/>
                  <a:pt x="823" y="1615"/>
                  <a:pt x="823" y="1615"/>
                </a:cubicBezTo>
                <a:cubicBezTo>
                  <a:pt x="822" y="1615"/>
                  <a:pt x="822" y="1615"/>
                  <a:pt x="822" y="1615"/>
                </a:cubicBezTo>
                <a:cubicBezTo>
                  <a:pt x="821" y="1617"/>
                  <a:pt x="821" y="1617"/>
                  <a:pt x="821" y="1617"/>
                </a:cubicBezTo>
                <a:cubicBezTo>
                  <a:pt x="821" y="1618"/>
                  <a:pt x="821" y="1618"/>
                  <a:pt x="821" y="1618"/>
                </a:cubicBezTo>
                <a:cubicBezTo>
                  <a:pt x="824" y="1620"/>
                  <a:pt x="824" y="1620"/>
                  <a:pt x="824" y="1620"/>
                </a:cubicBezTo>
                <a:cubicBezTo>
                  <a:pt x="828" y="1621"/>
                  <a:pt x="828" y="1621"/>
                  <a:pt x="828" y="1621"/>
                </a:cubicBezTo>
                <a:cubicBezTo>
                  <a:pt x="829" y="1622"/>
                  <a:pt x="829" y="1622"/>
                  <a:pt x="829" y="1622"/>
                </a:cubicBezTo>
                <a:cubicBezTo>
                  <a:pt x="829" y="1623"/>
                  <a:pt x="829" y="1623"/>
                  <a:pt x="829" y="1623"/>
                </a:cubicBezTo>
                <a:cubicBezTo>
                  <a:pt x="828" y="1623"/>
                  <a:pt x="828" y="1623"/>
                  <a:pt x="828" y="1623"/>
                </a:cubicBezTo>
                <a:cubicBezTo>
                  <a:pt x="829" y="1625"/>
                  <a:pt x="829" y="1625"/>
                  <a:pt x="829" y="1625"/>
                </a:cubicBezTo>
                <a:cubicBezTo>
                  <a:pt x="830" y="1626"/>
                  <a:pt x="830" y="1626"/>
                  <a:pt x="830" y="1626"/>
                </a:cubicBezTo>
                <a:cubicBezTo>
                  <a:pt x="831" y="1624"/>
                  <a:pt x="831" y="1624"/>
                  <a:pt x="831" y="1624"/>
                </a:cubicBezTo>
                <a:cubicBezTo>
                  <a:pt x="831" y="1626"/>
                  <a:pt x="831" y="1626"/>
                  <a:pt x="831" y="1626"/>
                </a:cubicBezTo>
                <a:cubicBezTo>
                  <a:pt x="831" y="1627"/>
                  <a:pt x="831" y="1627"/>
                  <a:pt x="831" y="1627"/>
                </a:cubicBezTo>
                <a:cubicBezTo>
                  <a:pt x="829" y="1628"/>
                  <a:pt x="829" y="1628"/>
                  <a:pt x="829" y="1628"/>
                </a:cubicBezTo>
                <a:cubicBezTo>
                  <a:pt x="828" y="1629"/>
                  <a:pt x="828" y="1629"/>
                  <a:pt x="828" y="1629"/>
                </a:cubicBezTo>
                <a:cubicBezTo>
                  <a:pt x="829" y="1630"/>
                  <a:pt x="829" y="1630"/>
                  <a:pt x="829" y="1630"/>
                </a:cubicBezTo>
                <a:cubicBezTo>
                  <a:pt x="830" y="1630"/>
                  <a:pt x="830" y="1630"/>
                  <a:pt x="830" y="1630"/>
                </a:cubicBezTo>
                <a:cubicBezTo>
                  <a:pt x="830" y="1631"/>
                  <a:pt x="830" y="1631"/>
                  <a:pt x="830" y="1631"/>
                </a:cubicBezTo>
                <a:cubicBezTo>
                  <a:pt x="832" y="1633"/>
                  <a:pt x="832" y="1633"/>
                  <a:pt x="832" y="1633"/>
                </a:cubicBezTo>
                <a:cubicBezTo>
                  <a:pt x="833" y="1633"/>
                  <a:pt x="833" y="1633"/>
                  <a:pt x="833" y="1633"/>
                </a:cubicBezTo>
                <a:cubicBezTo>
                  <a:pt x="834" y="1632"/>
                  <a:pt x="834" y="1632"/>
                  <a:pt x="834" y="1632"/>
                </a:cubicBezTo>
                <a:cubicBezTo>
                  <a:pt x="834" y="1634"/>
                  <a:pt x="834" y="1634"/>
                  <a:pt x="834" y="1634"/>
                </a:cubicBezTo>
                <a:cubicBezTo>
                  <a:pt x="834" y="1636"/>
                  <a:pt x="834" y="1636"/>
                  <a:pt x="834" y="1636"/>
                </a:cubicBezTo>
                <a:cubicBezTo>
                  <a:pt x="833" y="1636"/>
                  <a:pt x="833" y="1636"/>
                  <a:pt x="833" y="1636"/>
                </a:cubicBezTo>
                <a:cubicBezTo>
                  <a:pt x="833" y="1635"/>
                  <a:pt x="833" y="1635"/>
                  <a:pt x="833" y="1635"/>
                </a:cubicBezTo>
                <a:cubicBezTo>
                  <a:pt x="832" y="1635"/>
                  <a:pt x="832" y="1635"/>
                  <a:pt x="832" y="1635"/>
                </a:cubicBezTo>
                <a:cubicBezTo>
                  <a:pt x="831" y="1636"/>
                  <a:pt x="831" y="1636"/>
                  <a:pt x="831" y="1636"/>
                </a:cubicBezTo>
                <a:cubicBezTo>
                  <a:pt x="833" y="1639"/>
                  <a:pt x="833" y="1639"/>
                  <a:pt x="833" y="1639"/>
                </a:cubicBezTo>
                <a:cubicBezTo>
                  <a:pt x="834" y="1639"/>
                  <a:pt x="834" y="1639"/>
                  <a:pt x="834" y="1639"/>
                </a:cubicBezTo>
                <a:cubicBezTo>
                  <a:pt x="834" y="1641"/>
                  <a:pt x="834" y="1641"/>
                  <a:pt x="834" y="1641"/>
                </a:cubicBezTo>
                <a:cubicBezTo>
                  <a:pt x="835" y="1642"/>
                  <a:pt x="835" y="1642"/>
                  <a:pt x="835" y="1642"/>
                </a:cubicBezTo>
                <a:cubicBezTo>
                  <a:pt x="837" y="1644"/>
                  <a:pt x="837" y="1644"/>
                  <a:pt x="837" y="1644"/>
                </a:cubicBezTo>
                <a:cubicBezTo>
                  <a:pt x="838" y="1643"/>
                  <a:pt x="838" y="1643"/>
                  <a:pt x="838" y="1643"/>
                </a:cubicBezTo>
                <a:cubicBezTo>
                  <a:pt x="837" y="1641"/>
                  <a:pt x="837" y="1641"/>
                  <a:pt x="837" y="1641"/>
                </a:cubicBezTo>
                <a:cubicBezTo>
                  <a:pt x="838" y="1640"/>
                  <a:pt x="838" y="1640"/>
                  <a:pt x="838" y="1640"/>
                </a:cubicBezTo>
                <a:cubicBezTo>
                  <a:pt x="837" y="1638"/>
                  <a:pt x="837" y="1638"/>
                  <a:pt x="837" y="1638"/>
                </a:cubicBezTo>
                <a:cubicBezTo>
                  <a:pt x="839" y="1639"/>
                  <a:pt x="839" y="1639"/>
                  <a:pt x="839" y="1639"/>
                </a:cubicBezTo>
                <a:cubicBezTo>
                  <a:pt x="839" y="1641"/>
                  <a:pt x="839" y="1641"/>
                  <a:pt x="839" y="1641"/>
                </a:cubicBezTo>
                <a:cubicBezTo>
                  <a:pt x="840" y="1642"/>
                  <a:pt x="840" y="1642"/>
                  <a:pt x="840" y="1642"/>
                </a:cubicBezTo>
                <a:cubicBezTo>
                  <a:pt x="841" y="1640"/>
                  <a:pt x="841" y="1640"/>
                  <a:pt x="841" y="1640"/>
                </a:cubicBezTo>
                <a:cubicBezTo>
                  <a:pt x="842" y="1639"/>
                  <a:pt x="842" y="1639"/>
                  <a:pt x="842" y="1639"/>
                </a:cubicBezTo>
                <a:cubicBezTo>
                  <a:pt x="842" y="1638"/>
                  <a:pt x="842" y="1638"/>
                  <a:pt x="842" y="1638"/>
                </a:cubicBezTo>
                <a:cubicBezTo>
                  <a:pt x="841" y="1637"/>
                  <a:pt x="841" y="1637"/>
                  <a:pt x="841" y="1637"/>
                </a:cubicBezTo>
                <a:cubicBezTo>
                  <a:pt x="839" y="1637"/>
                  <a:pt x="839" y="1637"/>
                  <a:pt x="839" y="1637"/>
                </a:cubicBezTo>
                <a:cubicBezTo>
                  <a:pt x="839" y="1636"/>
                  <a:pt x="839" y="1636"/>
                  <a:pt x="839" y="1636"/>
                </a:cubicBezTo>
                <a:cubicBezTo>
                  <a:pt x="840" y="1636"/>
                  <a:pt x="840" y="1636"/>
                  <a:pt x="840" y="1636"/>
                </a:cubicBezTo>
                <a:cubicBezTo>
                  <a:pt x="843" y="1637"/>
                  <a:pt x="843" y="1637"/>
                  <a:pt x="843" y="1637"/>
                </a:cubicBezTo>
                <a:cubicBezTo>
                  <a:pt x="844" y="1638"/>
                  <a:pt x="844" y="1638"/>
                  <a:pt x="844" y="1638"/>
                </a:cubicBezTo>
                <a:cubicBezTo>
                  <a:pt x="846" y="1638"/>
                  <a:pt x="846" y="1638"/>
                  <a:pt x="846" y="1638"/>
                </a:cubicBezTo>
                <a:cubicBezTo>
                  <a:pt x="845" y="1636"/>
                  <a:pt x="845" y="1636"/>
                  <a:pt x="845" y="1636"/>
                </a:cubicBezTo>
                <a:cubicBezTo>
                  <a:pt x="843" y="1635"/>
                  <a:pt x="843" y="1635"/>
                  <a:pt x="843" y="1635"/>
                </a:cubicBezTo>
                <a:cubicBezTo>
                  <a:pt x="840" y="1635"/>
                  <a:pt x="840" y="1635"/>
                  <a:pt x="840" y="1635"/>
                </a:cubicBezTo>
                <a:cubicBezTo>
                  <a:pt x="840" y="1634"/>
                  <a:pt x="840" y="1634"/>
                  <a:pt x="840" y="1634"/>
                </a:cubicBezTo>
                <a:cubicBezTo>
                  <a:pt x="841" y="1634"/>
                  <a:pt x="841" y="1634"/>
                  <a:pt x="841" y="1634"/>
                </a:cubicBezTo>
                <a:cubicBezTo>
                  <a:pt x="844" y="1635"/>
                  <a:pt x="844" y="1635"/>
                  <a:pt x="844" y="1635"/>
                </a:cubicBezTo>
                <a:cubicBezTo>
                  <a:pt x="847" y="1637"/>
                  <a:pt x="847" y="1637"/>
                  <a:pt x="847" y="1637"/>
                </a:cubicBezTo>
                <a:cubicBezTo>
                  <a:pt x="848" y="1639"/>
                  <a:pt x="848" y="1639"/>
                  <a:pt x="848" y="1639"/>
                </a:cubicBezTo>
                <a:cubicBezTo>
                  <a:pt x="846" y="1641"/>
                  <a:pt x="846" y="1641"/>
                  <a:pt x="846" y="1641"/>
                </a:cubicBezTo>
                <a:cubicBezTo>
                  <a:pt x="846" y="1642"/>
                  <a:pt x="846" y="1642"/>
                  <a:pt x="846" y="1642"/>
                </a:cubicBezTo>
                <a:cubicBezTo>
                  <a:pt x="848" y="1645"/>
                  <a:pt x="848" y="1645"/>
                  <a:pt x="848" y="1645"/>
                </a:cubicBezTo>
                <a:cubicBezTo>
                  <a:pt x="847" y="1646"/>
                  <a:pt x="847" y="1646"/>
                  <a:pt x="847" y="1646"/>
                </a:cubicBezTo>
                <a:cubicBezTo>
                  <a:pt x="846" y="1647"/>
                  <a:pt x="846" y="1647"/>
                  <a:pt x="846" y="1647"/>
                </a:cubicBezTo>
                <a:cubicBezTo>
                  <a:pt x="847" y="1645"/>
                  <a:pt x="847" y="1645"/>
                  <a:pt x="847" y="1645"/>
                </a:cubicBezTo>
                <a:cubicBezTo>
                  <a:pt x="845" y="1642"/>
                  <a:pt x="845" y="1642"/>
                  <a:pt x="845" y="1642"/>
                </a:cubicBezTo>
                <a:cubicBezTo>
                  <a:pt x="844" y="1641"/>
                  <a:pt x="844" y="1641"/>
                  <a:pt x="844" y="1641"/>
                </a:cubicBezTo>
                <a:cubicBezTo>
                  <a:pt x="843" y="1642"/>
                  <a:pt x="843" y="1642"/>
                  <a:pt x="843" y="1642"/>
                </a:cubicBezTo>
                <a:cubicBezTo>
                  <a:pt x="843" y="1644"/>
                  <a:pt x="843" y="1644"/>
                  <a:pt x="843" y="1644"/>
                </a:cubicBezTo>
                <a:cubicBezTo>
                  <a:pt x="844" y="1645"/>
                  <a:pt x="844" y="1645"/>
                  <a:pt x="844" y="1645"/>
                </a:cubicBezTo>
                <a:cubicBezTo>
                  <a:pt x="843" y="1646"/>
                  <a:pt x="843" y="1646"/>
                  <a:pt x="843" y="1646"/>
                </a:cubicBezTo>
                <a:cubicBezTo>
                  <a:pt x="842" y="1645"/>
                  <a:pt x="842" y="1645"/>
                  <a:pt x="842" y="1645"/>
                </a:cubicBezTo>
                <a:cubicBezTo>
                  <a:pt x="842" y="1644"/>
                  <a:pt x="842" y="1644"/>
                  <a:pt x="842" y="1644"/>
                </a:cubicBezTo>
                <a:cubicBezTo>
                  <a:pt x="841" y="1644"/>
                  <a:pt x="841" y="1644"/>
                  <a:pt x="841" y="1644"/>
                </a:cubicBezTo>
                <a:cubicBezTo>
                  <a:pt x="839" y="1645"/>
                  <a:pt x="839" y="1645"/>
                  <a:pt x="839" y="1645"/>
                </a:cubicBezTo>
                <a:cubicBezTo>
                  <a:pt x="837" y="1645"/>
                  <a:pt x="837" y="1645"/>
                  <a:pt x="837" y="1645"/>
                </a:cubicBezTo>
                <a:cubicBezTo>
                  <a:pt x="835" y="1646"/>
                  <a:pt x="835" y="1646"/>
                  <a:pt x="835" y="1646"/>
                </a:cubicBezTo>
                <a:cubicBezTo>
                  <a:pt x="837" y="1647"/>
                  <a:pt x="837" y="1647"/>
                  <a:pt x="837" y="1647"/>
                </a:cubicBezTo>
                <a:cubicBezTo>
                  <a:pt x="837" y="1649"/>
                  <a:pt x="837" y="1649"/>
                  <a:pt x="837" y="1649"/>
                </a:cubicBezTo>
                <a:cubicBezTo>
                  <a:pt x="838" y="1651"/>
                  <a:pt x="838" y="1651"/>
                  <a:pt x="838" y="1651"/>
                </a:cubicBezTo>
                <a:cubicBezTo>
                  <a:pt x="838" y="1652"/>
                  <a:pt x="838" y="1652"/>
                  <a:pt x="838" y="1652"/>
                </a:cubicBezTo>
                <a:cubicBezTo>
                  <a:pt x="838" y="1653"/>
                  <a:pt x="838" y="1653"/>
                  <a:pt x="838" y="1653"/>
                </a:cubicBezTo>
                <a:cubicBezTo>
                  <a:pt x="838" y="1654"/>
                  <a:pt x="838" y="1654"/>
                  <a:pt x="838" y="1654"/>
                </a:cubicBezTo>
                <a:cubicBezTo>
                  <a:pt x="839" y="1654"/>
                  <a:pt x="839" y="1654"/>
                  <a:pt x="839" y="1654"/>
                </a:cubicBezTo>
                <a:cubicBezTo>
                  <a:pt x="840" y="1653"/>
                  <a:pt x="840" y="1653"/>
                  <a:pt x="840" y="1653"/>
                </a:cubicBezTo>
                <a:cubicBezTo>
                  <a:pt x="841" y="1653"/>
                  <a:pt x="841" y="1653"/>
                  <a:pt x="841" y="1653"/>
                </a:cubicBezTo>
                <a:cubicBezTo>
                  <a:pt x="843" y="1654"/>
                  <a:pt x="843" y="1654"/>
                  <a:pt x="843" y="1654"/>
                </a:cubicBezTo>
                <a:cubicBezTo>
                  <a:pt x="843" y="1654"/>
                  <a:pt x="843" y="1654"/>
                  <a:pt x="843" y="1654"/>
                </a:cubicBezTo>
                <a:cubicBezTo>
                  <a:pt x="841" y="1655"/>
                  <a:pt x="841" y="1655"/>
                  <a:pt x="841" y="1655"/>
                </a:cubicBezTo>
                <a:cubicBezTo>
                  <a:pt x="840" y="1656"/>
                  <a:pt x="840" y="1656"/>
                  <a:pt x="840" y="1656"/>
                </a:cubicBezTo>
                <a:cubicBezTo>
                  <a:pt x="840" y="1657"/>
                  <a:pt x="840" y="1657"/>
                  <a:pt x="840" y="1657"/>
                </a:cubicBezTo>
                <a:cubicBezTo>
                  <a:pt x="843" y="1657"/>
                  <a:pt x="843" y="1657"/>
                  <a:pt x="843" y="1657"/>
                </a:cubicBezTo>
                <a:cubicBezTo>
                  <a:pt x="845" y="1659"/>
                  <a:pt x="845" y="1659"/>
                  <a:pt x="845" y="1659"/>
                </a:cubicBezTo>
                <a:cubicBezTo>
                  <a:pt x="846" y="1658"/>
                  <a:pt x="846" y="1658"/>
                  <a:pt x="846" y="1658"/>
                </a:cubicBezTo>
                <a:cubicBezTo>
                  <a:pt x="847" y="1657"/>
                  <a:pt x="847" y="1657"/>
                  <a:pt x="847" y="1657"/>
                </a:cubicBezTo>
                <a:cubicBezTo>
                  <a:pt x="846" y="1655"/>
                  <a:pt x="846" y="1655"/>
                  <a:pt x="846" y="1655"/>
                </a:cubicBezTo>
                <a:cubicBezTo>
                  <a:pt x="847" y="1654"/>
                  <a:pt x="847" y="1654"/>
                  <a:pt x="847" y="1654"/>
                </a:cubicBezTo>
                <a:cubicBezTo>
                  <a:pt x="846" y="1652"/>
                  <a:pt x="846" y="1652"/>
                  <a:pt x="846" y="1652"/>
                </a:cubicBezTo>
                <a:cubicBezTo>
                  <a:pt x="845" y="1652"/>
                  <a:pt x="845" y="1652"/>
                  <a:pt x="845" y="1652"/>
                </a:cubicBezTo>
                <a:cubicBezTo>
                  <a:pt x="844" y="1652"/>
                  <a:pt x="844" y="1652"/>
                  <a:pt x="844" y="1652"/>
                </a:cubicBezTo>
                <a:cubicBezTo>
                  <a:pt x="845" y="1652"/>
                  <a:pt x="845" y="1652"/>
                  <a:pt x="845" y="1652"/>
                </a:cubicBezTo>
                <a:cubicBezTo>
                  <a:pt x="846" y="1651"/>
                  <a:pt x="846" y="1651"/>
                  <a:pt x="846" y="1651"/>
                </a:cubicBezTo>
                <a:cubicBezTo>
                  <a:pt x="846" y="1650"/>
                  <a:pt x="846" y="1650"/>
                  <a:pt x="846" y="1650"/>
                </a:cubicBezTo>
                <a:cubicBezTo>
                  <a:pt x="846" y="1649"/>
                  <a:pt x="846" y="1649"/>
                  <a:pt x="846" y="1649"/>
                </a:cubicBezTo>
                <a:cubicBezTo>
                  <a:pt x="849" y="1650"/>
                  <a:pt x="849" y="1650"/>
                  <a:pt x="849" y="1650"/>
                </a:cubicBezTo>
                <a:cubicBezTo>
                  <a:pt x="850" y="1649"/>
                  <a:pt x="850" y="1649"/>
                  <a:pt x="850" y="1649"/>
                </a:cubicBezTo>
                <a:cubicBezTo>
                  <a:pt x="850" y="1650"/>
                  <a:pt x="850" y="1650"/>
                  <a:pt x="850" y="1650"/>
                </a:cubicBezTo>
                <a:cubicBezTo>
                  <a:pt x="851" y="1651"/>
                  <a:pt x="851" y="1651"/>
                  <a:pt x="851" y="1651"/>
                </a:cubicBezTo>
                <a:cubicBezTo>
                  <a:pt x="852" y="1650"/>
                  <a:pt x="852" y="1650"/>
                  <a:pt x="852" y="1650"/>
                </a:cubicBezTo>
                <a:cubicBezTo>
                  <a:pt x="854" y="1649"/>
                  <a:pt x="854" y="1649"/>
                  <a:pt x="854" y="1649"/>
                </a:cubicBezTo>
                <a:cubicBezTo>
                  <a:pt x="855" y="1650"/>
                  <a:pt x="855" y="1650"/>
                  <a:pt x="855" y="1650"/>
                </a:cubicBezTo>
                <a:cubicBezTo>
                  <a:pt x="857" y="1650"/>
                  <a:pt x="857" y="1650"/>
                  <a:pt x="857" y="1650"/>
                </a:cubicBezTo>
                <a:cubicBezTo>
                  <a:pt x="859" y="1650"/>
                  <a:pt x="859" y="1650"/>
                  <a:pt x="859" y="1650"/>
                </a:cubicBezTo>
                <a:cubicBezTo>
                  <a:pt x="859" y="1651"/>
                  <a:pt x="859" y="1651"/>
                  <a:pt x="859" y="1651"/>
                </a:cubicBezTo>
                <a:cubicBezTo>
                  <a:pt x="858" y="1651"/>
                  <a:pt x="858" y="1651"/>
                  <a:pt x="858" y="1651"/>
                </a:cubicBezTo>
                <a:cubicBezTo>
                  <a:pt x="857" y="1652"/>
                  <a:pt x="857" y="1652"/>
                  <a:pt x="857" y="1652"/>
                </a:cubicBezTo>
                <a:cubicBezTo>
                  <a:pt x="856" y="1652"/>
                  <a:pt x="856" y="1652"/>
                  <a:pt x="856" y="1652"/>
                </a:cubicBezTo>
                <a:cubicBezTo>
                  <a:pt x="855" y="1651"/>
                  <a:pt x="855" y="1651"/>
                  <a:pt x="855" y="1651"/>
                </a:cubicBezTo>
                <a:cubicBezTo>
                  <a:pt x="853" y="1652"/>
                  <a:pt x="853" y="1652"/>
                  <a:pt x="853" y="1652"/>
                </a:cubicBezTo>
                <a:cubicBezTo>
                  <a:pt x="850" y="1654"/>
                  <a:pt x="850" y="1654"/>
                  <a:pt x="850" y="1654"/>
                </a:cubicBezTo>
                <a:cubicBezTo>
                  <a:pt x="850" y="1654"/>
                  <a:pt x="850" y="1654"/>
                  <a:pt x="850" y="1654"/>
                </a:cubicBezTo>
                <a:cubicBezTo>
                  <a:pt x="849" y="1654"/>
                  <a:pt x="849" y="1654"/>
                  <a:pt x="849" y="1654"/>
                </a:cubicBezTo>
                <a:cubicBezTo>
                  <a:pt x="847" y="1656"/>
                  <a:pt x="847" y="1656"/>
                  <a:pt x="847" y="1656"/>
                </a:cubicBezTo>
                <a:cubicBezTo>
                  <a:pt x="848" y="1657"/>
                  <a:pt x="848" y="1657"/>
                  <a:pt x="848" y="1657"/>
                </a:cubicBezTo>
                <a:cubicBezTo>
                  <a:pt x="847" y="1658"/>
                  <a:pt x="847" y="1658"/>
                  <a:pt x="847" y="1658"/>
                </a:cubicBezTo>
                <a:cubicBezTo>
                  <a:pt x="847" y="1659"/>
                  <a:pt x="847" y="1659"/>
                  <a:pt x="847" y="1659"/>
                </a:cubicBezTo>
                <a:cubicBezTo>
                  <a:pt x="847" y="1660"/>
                  <a:pt x="847" y="1660"/>
                  <a:pt x="847" y="1660"/>
                </a:cubicBezTo>
                <a:cubicBezTo>
                  <a:pt x="847" y="1660"/>
                  <a:pt x="847" y="1660"/>
                  <a:pt x="847" y="1660"/>
                </a:cubicBezTo>
                <a:cubicBezTo>
                  <a:pt x="847" y="1661"/>
                  <a:pt x="847" y="1661"/>
                  <a:pt x="847" y="1661"/>
                </a:cubicBezTo>
                <a:cubicBezTo>
                  <a:pt x="847" y="1662"/>
                  <a:pt x="847" y="1662"/>
                  <a:pt x="847" y="1662"/>
                </a:cubicBezTo>
                <a:cubicBezTo>
                  <a:pt x="850" y="1663"/>
                  <a:pt x="850" y="1663"/>
                  <a:pt x="850" y="1663"/>
                </a:cubicBezTo>
                <a:cubicBezTo>
                  <a:pt x="852" y="1665"/>
                  <a:pt x="852" y="1665"/>
                  <a:pt x="852" y="1665"/>
                </a:cubicBezTo>
                <a:cubicBezTo>
                  <a:pt x="852" y="1665"/>
                  <a:pt x="852" y="1665"/>
                  <a:pt x="852" y="1665"/>
                </a:cubicBezTo>
                <a:cubicBezTo>
                  <a:pt x="853" y="1664"/>
                  <a:pt x="853" y="1664"/>
                  <a:pt x="853" y="1664"/>
                </a:cubicBezTo>
                <a:cubicBezTo>
                  <a:pt x="852" y="1662"/>
                  <a:pt x="852" y="1662"/>
                  <a:pt x="852" y="1662"/>
                </a:cubicBezTo>
                <a:cubicBezTo>
                  <a:pt x="854" y="1661"/>
                  <a:pt x="854" y="1661"/>
                  <a:pt x="854" y="1661"/>
                </a:cubicBezTo>
                <a:cubicBezTo>
                  <a:pt x="855" y="1661"/>
                  <a:pt x="855" y="1661"/>
                  <a:pt x="855" y="1661"/>
                </a:cubicBezTo>
                <a:cubicBezTo>
                  <a:pt x="855" y="1660"/>
                  <a:pt x="855" y="1660"/>
                  <a:pt x="855" y="1660"/>
                </a:cubicBezTo>
                <a:cubicBezTo>
                  <a:pt x="854" y="1658"/>
                  <a:pt x="854" y="1658"/>
                  <a:pt x="854" y="1658"/>
                </a:cubicBezTo>
                <a:cubicBezTo>
                  <a:pt x="856" y="1657"/>
                  <a:pt x="856" y="1657"/>
                  <a:pt x="856" y="1657"/>
                </a:cubicBezTo>
                <a:cubicBezTo>
                  <a:pt x="858" y="1656"/>
                  <a:pt x="858" y="1656"/>
                  <a:pt x="858" y="1656"/>
                </a:cubicBezTo>
                <a:cubicBezTo>
                  <a:pt x="860" y="1654"/>
                  <a:pt x="860" y="1654"/>
                  <a:pt x="860" y="1654"/>
                </a:cubicBezTo>
                <a:cubicBezTo>
                  <a:pt x="861" y="1653"/>
                  <a:pt x="861" y="1653"/>
                  <a:pt x="861" y="1653"/>
                </a:cubicBezTo>
                <a:cubicBezTo>
                  <a:pt x="861" y="1653"/>
                  <a:pt x="861" y="1653"/>
                  <a:pt x="861" y="1653"/>
                </a:cubicBezTo>
                <a:cubicBezTo>
                  <a:pt x="863" y="1654"/>
                  <a:pt x="863" y="1654"/>
                  <a:pt x="863" y="1654"/>
                </a:cubicBezTo>
                <a:cubicBezTo>
                  <a:pt x="864" y="1654"/>
                  <a:pt x="864" y="1654"/>
                  <a:pt x="864" y="1654"/>
                </a:cubicBezTo>
                <a:cubicBezTo>
                  <a:pt x="864" y="1655"/>
                  <a:pt x="864" y="1655"/>
                  <a:pt x="864" y="1655"/>
                </a:cubicBezTo>
                <a:cubicBezTo>
                  <a:pt x="863" y="1655"/>
                  <a:pt x="863" y="1655"/>
                  <a:pt x="863" y="1655"/>
                </a:cubicBezTo>
                <a:cubicBezTo>
                  <a:pt x="862" y="1657"/>
                  <a:pt x="862" y="1657"/>
                  <a:pt x="862" y="1657"/>
                </a:cubicBezTo>
                <a:cubicBezTo>
                  <a:pt x="861" y="1658"/>
                  <a:pt x="861" y="1658"/>
                  <a:pt x="861" y="1658"/>
                </a:cubicBezTo>
                <a:cubicBezTo>
                  <a:pt x="859" y="1660"/>
                  <a:pt x="859" y="1660"/>
                  <a:pt x="859" y="1660"/>
                </a:cubicBezTo>
                <a:cubicBezTo>
                  <a:pt x="859" y="1662"/>
                  <a:pt x="859" y="1662"/>
                  <a:pt x="859" y="1662"/>
                </a:cubicBezTo>
                <a:cubicBezTo>
                  <a:pt x="860" y="1663"/>
                  <a:pt x="860" y="1663"/>
                  <a:pt x="860" y="1663"/>
                </a:cubicBezTo>
                <a:cubicBezTo>
                  <a:pt x="859" y="1664"/>
                  <a:pt x="859" y="1664"/>
                  <a:pt x="859" y="1664"/>
                </a:cubicBezTo>
                <a:cubicBezTo>
                  <a:pt x="857" y="1665"/>
                  <a:pt x="857" y="1665"/>
                  <a:pt x="857" y="1665"/>
                </a:cubicBezTo>
                <a:cubicBezTo>
                  <a:pt x="857" y="1664"/>
                  <a:pt x="857" y="1664"/>
                  <a:pt x="857" y="1664"/>
                </a:cubicBezTo>
                <a:cubicBezTo>
                  <a:pt x="858" y="1664"/>
                  <a:pt x="858" y="1664"/>
                  <a:pt x="858" y="1664"/>
                </a:cubicBezTo>
                <a:cubicBezTo>
                  <a:pt x="858" y="1661"/>
                  <a:pt x="858" y="1661"/>
                  <a:pt x="858" y="1661"/>
                </a:cubicBezTo>
                <a:cubicBezTo>
                  <a:pt x="858" y="1661"/>
                  <a:pt x="858" y="1661"/>
                  <a:pt x="858" y="1661"/>
                </a:cubicBezTo>
                <a:cubicBezTo>
                  <a:pt x="857" y="1661"/>
                  <a:pt x="857" y="1661"/>
                  <a:pt x="857" y="1661"/>
                </a:cubicBezTo>
                <a:cubicBezTo>
                  <a:pt x="856" y="1663"/>
                  <a:pt x="856" y="1663"/>
                  <a:pt x="856" y="1663"/>
                </a:cubicBezTo>
                <a:cubicBezTo>
                  <a:pt x="856" y="1662"/>
                  <a:pt x="856" y="1662"/>
                  <a:pt x="856" y="1662"/>
                </a:cubicBezTo>
                <a:cubicBezTo>
                  <a:pt x="855" y="1662"/>
                  <a:pt x="855" y="1662"/>
                  <a:pt x="855" y="1662"/>
                </a:cubicBezTo>
                <a:cubicBezTo>
                  <a:pt x="854" y="1663"/>
                  <a:pt x="854" y="1663"/>
                  <a:pt x="854" y="1663"/>
                </a:cubicBezTo>
                <a:cubicBezTo>
                  <a:pt x="855" y="1665"/>
                  <a:pt x="855" y="1665"/>
                  <a:pt x="855" y="1665"/>
                </a:cubicBezTo>
                <a:cubicBezTo>
                  <a:pt x="858" y="1668"/>
                  <a:pt x="858" y="1668"/>
                  <a:pt x="858" y="1668"/>
                </a:cubicBezTo>
                <a:cubicBezTo>
                  <a:pt x="861" y="1669"/>
                  <a:pt x="861" y="1669"/>
                  <a:pt x="861" y="1669"/>
                </a:cubicBezTo>
                <a:cubicBezTo>
                  <a:pt x="863" y="1670"/>
                  <a:pt x="863" y="1670"/>
                  <a:pt x="863" y="1670"/>
                </a:cubicBezTo>
                <a:cubicBezTo>
                  <a:pt x="864" y="1670"/>
                  <a:pt x="864" y="1670"/>
                  <a:pt x="864" y="1670"/>
                </a:cubicBezTo>
                <a:cubicBezTo>
                  <a:pt x="865" y="1670"/>
                  <a:pt x="865" y="1670"/>
                  <a:pt x="865" y="1670"/>
                </a:cubicBezTo>
                <a:cubicBezTo>
                  <a:pt x="866" y="1669"/>
                  <a:pt x="866" y="1669"/>
                  <a:pt x="866" y="1669"/>
                </a:cubicBezTo>
                <a:cubicBezTo>
                  <a:pt x="868" y="1667"/>
                  <a:pt x="868" y="1667"/>
                  <a:pt x="868" y="1667"/>
                </a:cubicBezTo>
                <a:cubicBezTo>
                  <a:pt x="867" y="1664"/>
                  <a:pt x="867" y="1664"/>
                  <a:pt x="867" y="1664"/>
                </a:cubicBezTo>
                <a:cubicBezTo>
                  <a:pt x="867" y="1663"/>
                  <a:pt x="867" y="1663"/>
                  <a:pt x="867" y="1663"/>
                </a:cubicBezTo>
                <a:cubicBezTo>
                  <a:pt x="867" y="1661"/>
                  <a:pt x="867" y="1661"/>
                  <a:pt x="867" y="1661"/>
                </a:cubicBezTo>
                <a:cubicBezTo>
                  <a:pt x="867" y="1659"/>
                  <a:pt x="867" y="1659"/>
                  <a:pt x="867" y="1659"/>
                </a:cubicBezTo>
                <a:cubicBezTo>
                  <a:pt x="867" y="1656"/>
                  <a:pt x="867" y="1656"/>
                  <a:pt x="867" y="1656"/>
                </a:cubicBezTo>
                <a:cubicBezTo>
                  <a:pt x="867" y="1654"/>
                  <a:pt x="867" y="1654"/>
                  <a:pt x="867" y="1654"/>
                </a:cubicBezTo>
                <a:cubicBezTo>
                  <a:pt x="867" y="1652"/>
                  <a:pt x="867" y="1652"/>
                  <a:pt x="867" y="1652"/>
                </a:cubicBezTo>
                <a:cubicBezTo>
                  <a:pt x="869" y="1651"/>
                  <a:pt x="869" y="1651"/>
                  <a:pt x="869" y="1651"/>
                </a:cubicBezTo>
                <a:cubicBezTo>
                  <a:pt x="872" y="1648"/>
                  <a:pt x="872" y="1648"/>
                  <a:pt x="872" y="1648"/>
                </a:cubicBezTo>
                <a:cubicBezTo>
                  <a:pt x="873" y="1647"/>
                  <a:pt x="873" y="1647"/>
                  <a:pt x="873" y="1647"/>
                </a:cubicBezTo>
                <a:cubicBezTo>
                  <a:pt x="875" y="1647"/>
                  <a:pt x="875" y="1647"/>
                  <a:pt x="875" y="1647"/>
                </a:cubicBezTo>
                <a:cubicBezTo>
                  <a:pt x="876" y="1647"/>
                  <a:pt x="876" y="1647"/>
                  <a:pt x="876" y="1647"/>
                </a:cubicBezTo>
                <a:cubicBezTo>
                  <a:pt x="876" y="1644"/>
                  <a:pt x="876" y="1644"/>
                  <a:pt x="876" y="1644"/>
                </a:cubicBezTo>
                <a:cubicBezTo>
                  <a:pt x="877" y="1643"/>
                  <a:pt x="877" y="1643"/>
                  <a:pt x="877" y="1643"/>
                </a:cubicBezTo>
                <a:cubicBezTo>
                  <a:pt x="879" y="1642"/>
                  <a:pt x="879" y="1642"/>
                  <a:pt x="879" y="1642"/>
                </a:cubicBezTo>
                <a:cubicBezTo>
                  <a:pt x="882" y="1644"/>
                  <a:pt x="882" y="1644"/>
                  <a:pt x="882" y="1644"/>
                </a:cubicBezTo>
                <a:cubicBezTo>
                  <a:pt x="883" y="1643"/>
                  <a:pt x="883" y="1643"/>
                  <a:pt x="883" y="1643"/>
                </a:cubicBezTo>
                <a:cubicBezTo>
                  <a:pt x="883" y="1643"/>
                  <a:pt x="883" y="1643"/>
                  <a:pt x="883" y="1643"/>
                </a:cubicBezTo>
                <a:cubicBezTo>
                  <a:pt x="886" y="1644"/>
                  <a:pt x="886" y="1644"/>
                  <a:pt x="886" y="1644"/>
                </a:cubicBezTo>
                <a:cubicBezTo>
                  <a:pt x="887" y="1644"/>
                  <a:pt x="887" y="1644"/>
                  <a:pt x="887" y="1644"/>
                </a:cubicBezTo>
                <a:cubicBezTo>
                  <a:pt x="886" y="1643"/>
                  <a:pt x="886" y="1643"/>
                  <a:pt x="886" y="1643"/>
                </a:cubicBezTo>
                <a:cubicBezTo>
                  <a:pt x="884" y="1641"/>
                  <a:pt x="884" y="1641"/>
                  <a:pt x="884" y="1641"/>
                </a:cubicBezTo>
                <a:cubicBezTo>
                  <a:pt x="881" y="1639"/>
                  <a:pt x="881" y="1639"/>
                  <a:pt x="881" y="1639"/>
                </a:cubicBezTo>
                <a:cubicBezTo>
                  <a:pt x="881" y="1637"/>
                  <a:pt x="881" y="1637"/>
                  <a:pt x="881" y="1637"/>
                </a:cubicBezTo>
                <a:cubicBezTo>
                  <a:pt x="879" y="1635"/>
                  <a:pt x="879" y="1635"/>
                  <a:pt x="879" y="1635"/>
                </a:cubicBezTo>
                <a:cubicBezTo>
                  <a:pt x="878" y="1636"/>
                  <a:pt x="878" y="1636"/>
                  <a:pt x="878" y="1636"/>
                </a:cubicBezTo>
                <a:cubicBezTo>
                  <a:pt x="877" y="1634"/>
                  <a:pt x="877" y="1634"/>
                  <a:pt x="877" y="1634"/>
                </a:cubicBezTo>
                <a:cubicBezTo>
                  <a:pt x="878" y="1634"/>
                  <a:pt x="878" y="1634"/>
                  <a:pt x="878" y="1634"/>
                </a:cubicBezTo>
                <a:cubicBezTo>
                  <a:pt x="879" y="1632"/>
                  <a:pt x="879" y="1632"/>
                  <a:pt x="879" y="1632"/>
                </a:cubicBezTo>
                <a:cubicBezTo>
                  <a:pt x="878" y="1632"/>
                  <a:pt x="878" y="1632"/>
                  <a:pt x="878" y="1632"/>
                </a:cubicBezTo>
                <a:cubicBezTo>
                  <a:pt x="878" y="1631"/>
                  <a:pt x="878" y="1631"/>
                  <a:pt x="878" y="1631"/>
                </a:cubicBezTo>
                <a:cubicBezTo>
                  <a:pt x="876" y="1626"/>
                  <a:pt x="876" y="1626"/>
                  <a:pt x="876" y="1626"/>
                </a:cubicBezTo>
                <a:cubicBezTo>
                  <a:pt x="874" y="1623"/>
                  <a:pt x="874" y="1623"/>
                  <a:pt x="874" y="1623"/>
                </a:cubicBezTo>
                <a:cubicBezTo>
                  <a:pt x="874" y="1620"/>
                  <a:pt x="874" y="1620"/>
                  <a:pt x="874" y="1620"/>
                </a:cubicBezTo>
                <a:cubicBezTo>
                  <a:pt x="875" y="1616"/>
                  <a:pt x="875" y="1616"/>
                  <a:pt x="875" y="1616"/>
                </a:cubicBezTo>
                <a:cubicBezTo>
                  <a:pt x="878" y="1614"/>
                  <a:pt x="878" y="1614"/>
                  <a:pt x="878" y="1614"/>
                </a:cubicBezTo>
                <a:cubicBezTo>
                  <a:pt x="878" y="1613"/>
                  <a:pt x="878" y="1613"/>
                  <a:pt x="878" y="1613"/>
                </a:cubicBezTo>
                <a:cubicBezTo>
                  <a:pt x="878" y="1612"/>
                  <a:pt x="878" y="1612"/>
                  <a:pt x="878" y="1612"/>
                </a:cubicBezTo>
                <a:cubicBezTo>
                  <a:pt x="878" y="1610"/>
                  <a:pt x="878" y="1610"/>
                  <a:pt x="878" y="1610"/>
                </a:cubicBezTo>
                <a:cubicBezTo>
                  <a:pt x="877" y="1609"/>
                  <a:pt x="877" y="1609"/>
                  <a:pt x="877" y="1609"/>
                </a:cubicBezTo>
                <a:cubicBezTo>
                  <a:pt x="878" y="1610"/>
                  <a:pt x="878" y="1610"/>
                  <a:pt x="878" y="1610"/>
                </a:cubicBezTo>
                <a:cubicBezTo>
                  <a:pt x="879" y="1611"/>
                  <a:pt x="879" y="1611"/>
                  <a:pt x="879" y="1611"/>
                </a:cubicBezTo>
                <a:cubicBezTo>
                  <a:pt x="881" y="1612"/>
                  <a:pt x="881" y="1612"/>
                  <a:pt x="881" y="1612"/>
                </a:cubicBezTo>
                <a:cubicBezTo>
                  <a:pt x="883" y="1610"/>
                  <a:pt x="883" y="1610"/>
                  <a:pt x="883" y="1610"/>
                </a:cubicBezTo>
                <a:cubicBezTo>
                  <a:pt x="883" y="1608"/>
                  <a:pt x="883" y="1608"/>
                  <a:pt x="883" y="1608"/>
                </a:cubicBezTo>
                <a:cubicBezTo>
                  <a:pt x="885" y="1606"/>
                  <a:pt x="885" y="1606"/>
                  <a:pt x="885" y="1606"/>
                </a:cubicBezTo>
                <a:cubicBezTo>
                  <a:pt x="886" y="1605"/>
                  <a:pt x="886" y="1605"/>
                  <a:pt x="886" y="1605"/>
                </a:cubicBezTo>
                <a:cubicBezTo>
                  <a:pt x="885" y="1602"/>
                  <a:pt x="885" y="1602"/>
                  <a:pt x="885" y="1602"/>
                </a:cubicBezTo>
                <a:cubicBezTo>
                  <a:pt x="884" y="1601"/>
                  <a:pt x="884" y="1601"/>
                  <a:pt x="884" y="1601"/>
                </a:cubicBezTo>
                <a:cubicBezTo>
                  <a:pt x="883" y="1602"/>
                  <a:pt x="883" y="1602"/>
                  <a:pt x="883" y="1602"/>
                </a:cubicBezTo>
                <a:cubicBezTo>
                  <a:pt x="883" y="1601"/>
                  <a:pt x="883" y="1601"/>
                  <a:pt x="883" y="1601"/>
                </a:cubicBezTo>
                <a:cubicBezTo>
                  <a:pt x="885" y="1599"/>
                  <a:pt x="885" y="1599"/>
                  <a:pt x="885" y="1599"/>
                </a:cubicBezTo>
                <a:cubicBezTo>
                  <a:pt x="886" y="1597"/>
                  <a:pt x="886" y="1597"/>
                  <a:pt x="886" y="1597"/>
                </a:cubicBezTo>
                <a:cubicBezTo>
                  <a:pt x="886" y="1594"/>
                  <a:pt x="886" y="1594"/>
                  <a:pt x="886" y="1594"/>
                </a:cubicBezTo>
                <a:cubicBezTo>
                  <a:pt x="888" y="1592"/>
                  <a:pt x="888" y="1592"/>
                  <a:pt x="888" y="1592"/>
                </a:cubicBezTo>
                <a:cubicBezTo>
                  <a:pt x="890" y="1592"/>
                  <a:pt x="890" y="1592"/>
                  <a:pt x="890" y="1592"/>
                </a:cubicBezTo>
                <a:cubicBezTo>
                  <a:pt x="891" y="1590"/>
                  <a:pt x="891" y="1590"/>
                  <a:pt x="891" y="1590"/>
                </a:cubicBezTo>
                <a:cubicBezTo>
                  <a:pt x="892" y="1588"/>
                  <a:pt x="892" y="1588"/>
                  <a:pt x="892" y="1588"/>
                </a:cubicBezTo>
                <a:cubicBezTo>
                  <a:pt x="893" y="1587"/>
                  <a:pt x="893" y="1587"/>
                  <a:pt x="893" y="1587"/>
                </a:cubicBezTo>
                <a:cubicBezTo>
                  <a:pt x="894" y="1586"/>
                  <a:pt x="894" y="1586"/>
                  <a:pt x="894" y="1586"/>
                </a:cubicBezTo>
                <a:cubicBezTo>
                  <a:pt x="895" y="1585"/>
                  <a:pt x="895" y="1585"/>
                  <a:pt x="895" y="1585"/>
                </a:cubicBezTo>
                <a:cubicBezTo>
                  <a:pt x="897" y="1583"/>
                  <a:pt x="897" y="1583"/>
                  <a:pt x="897" y="1583"/>
                </a:cubicBezTo>
                <a:cubicBezTo>
                  <a:pt x="897" y="1582"/>
                  <a:pt x="897" y="1582"/>
                  <a:pt x="897" y="1582"/>
                </a:cubicBezTo>
                <a:cubicBezTo>
                  <a:pt x="897" y="1581"/>
                  <a:pt x="897" y="1581"/>
                  <a:pt x="897" y="1581"/>
                </a:cubicBezTo>
                <a:cubicBezTo>
                  <a:pt x="898" y="1580"/>
                  <a:pt x="898" y="1580"/>
                  <a:pt x="898" y="1580"/>
                </a:cubicBezTo>
                <a:cubicBezTo>
                  <a:pt x="896" y="1579"/>
                  <a:pt x="896" y="1579"/>
                  <a:pt x="896" y="1579"/>
                </a:cubicBezTo>
                <a:cubicBezTo>
                  <a:pt x="895" y="1579"/>
                  <a:pt x="895" y="1579"/>
                  <a:pt x="895" y="1579"/>
                </a:cubicBezTo>
                <a:cubicBezTo>
                  <a:pt x="897" y="1577"/>
                  <a:pt x="897" y="1577"/>
                  <a:pt x="897" y="1577"/>
                </a:cubicBezTo>
                <a:cubicBezTo>
                  <a:pt x="897" y="1575"/>
                  <a:pt x="897" y="1575"/>
                  <a:pt x="897" y="1575"/>
                </a:cubicBezTo>
                <a:cubicBezTo>
                  <a:pt x="896" y="1573"/>
                  <a:pt x="896" y="1573"/>
                  <a:pt x="896" y="1573"/>
                </a:cubicBezTo>
                <a:cubicBezTo>
                  <a:pt x="896" y="1572"/>
                  <a:pt x="896" y="1572"/>
                  <a:pt x="896" y="1572"/>
                </a:cubicBezTo>
                <a:cubicBezTo>
                  <a:pt x="896" y="1571"/>
                  <a:pt x="896" y="1571"/>
                  <a:pt x="896" y="1571"/>
                </a:cubicBezTo>
                <a:cubicBezTo>
                  <a:pt x="896" y="1570"/>
                  <a:pt x="896" y="1570"/>
                  <a:pt x="896" y="1570"/>
                </a:cubicBezTo>
                <a:cubicBezTo>
                  <a:pt x="894" y="1569"/>
                  <a:pt x="894" y="1569"/>
                  <a:pt x="894" y="1569"/>
                </a:cubicBezTo>
                <a:cubicBezTo>
                  <a:pt x="893" y="1570"/>
                  <a:pt x="893" y="1570"/>
                  <a:pt x="893" y="1570"/>
                </a:cubicBezTo>
                <a:cubicBezTo>
                  <a:pt x="891" y="1570"/>
                  <a:pt x="891" y="1570"/>
                  <a:pt x="891" y="1570"/>
                </a:cubicBezTo>
                <a:cubicBezTo>
                  <a:pt x="888" y="1570"/>
                  <a:pt x="888" y="1570"/>
                  <a:pt x="888" y="1570"/>
                </a:cubicBezTo>
                <a:cubicBezTo>
                  <a:pt x="884" y="1566"/>
                  <a:pt x="884" y="1566"/>
                  <a:pt x="884" y="1566"/>
                </a:cubicBezTo>
                <a:cubicBezTo>
                  <a:pt x="881" y="1564"/>
                  <a:pt x="881" y="1564"/>
                  <a:pt x="881" y="1564"/>
                </a:cubicBezTo>
                <a:cubicBezTo>
                  <a:pt x="880" y="1564"/>
                  <a:pt x="880" y="1564"/>
                  <a:pt x="880" y="1564"/>
                </a:cubicBezTo>
                <a:cubicBezTo>
                  <a:pt x="878" y="1562"/>
                  <a:pt x="878" y="1562"/>
                  <a:pt x="878" y="1562"/>
                </a:cubicBezTo>
                <a:cubicBezTo>
                  <a:pt x="876" y="1558"/>
                  <a:pt x="876" y="1558"/>
                  <a:pt x="876" y="1558"/>
                </a:cubicBezTo>
                <a:cubicBezTo>
                  <a:pt x="876" y="1556"/>
                  <a:pt x="876" y="1556"/>
                  <a:pt x="876" y="1556"/>
                </a:cubicBezTo>
                <a:cubicBezTo>
                  <a:pt x="875" y="1554"/>
                  <a:pt x="875" y="1554"/>
                  <a:pt x="875" y="1554"/>
                </a:cubicBezTo>
                <a:cubicBezTo>
                  <a:pt x="875" y="1553"/>
                  <a:pt x="875" y="1553"/>
                  <a:pt x="875" y="1553"/>
                </a:cubicBezTo>
                <a:cubicBezTo>
                  <a:pt x="877" y="1552"/>
                  <a:pt x="877" y="1552"/>
                  <a:pt x="877" y="1552"/>
                </a:cubicBezTo>
                <a:cubicBezTo>
                  <a:pt x="878" y="1550"/>
                  <a:pt x="878" y="1550"/>
                  <a:pt x="878" y="1550"/>
                </a:cubicBezTo>
                <a:cubicBezTo>
                  <a:pt x="879" y="1547"/>
                  <a:pt x="879" y="1547"/>
                  <a:pt x="879" y="1547"/>
                </a:cubicBezTo>
                <a:cubicBezTo>
                  <a:pt x="880" y="1547"/>
                  <a:pt x="880" y="1547"/>
                  <a:pt x="880" y="1547"/>
                </a:cubicBezTo>
                <a:cubicBezTo>
                  <a:pt x="881" y="1545"/>
                  <a:pt x="881" y="1545"/>
                  <a:pt x="881" y="1545"/>
                </a:cubicBezTo>
                <a:cubicBezTo>
                  <a:pt x="884" y="1545"/>
                  <a:pt x="884" y="1545"/>
                  <a:pt x="884" y="1545"/>
                </a:cubicBezTo>
                <a:cubicBezTo>
                  <a:pt x="886" y="1543"/>
                  <a:pt x="886" y="1543"/>
                  <a:pt x="886" y="1543"/>
                </a:cubicBezTo>
                <a:cubicBezTo>
                  <a:pt x="889" y="1542"/>
                  <a:pt x="889" y="1542"/>
                  <a:pt x="889" y="1542"/>
                </a:cubicBezTo>
                <a:cubicBezTo>
                  <a:pt x="890" y="1543"/>
                  <a:pt x="890" y="1543"/>
                  <a:pt x="890" y="1543"/>
                </a:cubicBezTo>
                <a:cubicBezTo>
                  <a:pt x="894" y="1542"/>
                  <a:pt x="894" y="1542"/>
                  <a:pt x="894" y="1542"/>
                </a:cubicBezTo>
                <a:cubicBezTo>
                  <a:pt x="894" y="1541"/>
                  <a:pt x="894" y="1541"/>
                  <a:pt x="894" y="1541"/>
                </a:cubicBezTo>
                <a:cubicBezTo>
                  <a:pt x="893" y="1540"/>
                  <a:pt x="893" y="1540"/>
                  <a:pt x="893" y="1540"/>
                </a:cubicBezTo>
                <a:cubicBezTo>
                  <a:pt x="891" y="1539"/>
                  <a:pt x="891" y="1539"/>
                  <a:pt x="891" y="1539"/>
                </a:cubicBezTo>
                <a:cubicBezTo>
                  <a:pt x="891" y="1539"/>
                  <a:pt x="891" y="1539"/>
                  <a:pt x="891" y="1539"/>
                </a:cubicBezTo>
                <a:cubicBezTo>
                  <a:pt x="891" y="1537"/>
                  <a:pt x="891" y="1537"/>
                  <a:pt x="891" y="1537"/>
                </a:cubicBezTo>
                <a:cubicBezTo>
                  <a:pt x="894" y="1535"/>
                  <a:pt x="894" y="1535"/>
                  <a:pt x="894" y="1535"/>
                </a:cubicBezTo>
                <a:cubicBezTo>
                  <a:pt x="894" y="1535"/>
                  <a:pt x="894" y="1535"/>
                  <a:pt x="894" y="1535"/>
                </a:cubicBezTo>
                <a:cubicBezTo>
                  <a:pt x="895" y="1533"/>
                  <a:pt x="895" y="1533"/>
                  <a:pt x="895" y="1533"/>
                </a:cubicBezTo>
                <a:cubicBezTo>
                  <a:pt x="895" y="1532"/>
                  <a:pt x="895" y="1532"/>
                  <a:pt x="895" y="1532"/>
                </a:cubicBezTo>
                <a:cubicBezTo>
                  <a:pt x="892" y="1530"/>
                  <a:pt x="892" y="1530"/>
                  <a:pt x="892" y="1530"/>
                </a:cubicBezTo>
                <a:cubicBezTo>
                  <a:pt x="893" y="1528"/>
                  <a:pt x="893" y="1528"/>
                  <a:pt x="893" y="1528"/>
                </a:cubicBezTo>
                <a:cubicBezTo>
                  <a:pt x="893" y="1527"/>
                  <a:pt x="893" y="1527"/>
                  <a:pt x="893" y="1527"/>
                </a:cubicBezTo>
                <a:cubicBezTo>
                  <a:pt x="892" y="1526"/>
                  <a:pt x="892" y="1526"/>
                  <a:pt x="892" y="1526"/>
                </a:cubicBezTo>
                <a:cubicBezTo>
                  <a:pt x="891" y="1523"/>
                  <a:pt x="891" y="1523"/>
                  <a:pt x="891" y="1523"/>
                </a:cubicBezTo>
                <a:cubicBezTo>
                  <a:pt x="893" y="1522"/>
                  <a:pt x="893" y="1522"/>
                  <a:pt x="893" y="1522"/>
                </a:cubicBezTo>
                <a:cubicBezTo>
                  <a:pt x="894" y="1520"/>
                  <a:pt x="894" y="1520"/>
                  <a:pt x="894" y="1520"/>
                </a:cubicBezTo>
                <a:cubicBezTo>
                  <a:pt x="893" y="1519"/>
                  <a:pt x="893" y="1519"/>
                  <a:pt x="893" y="1519"/>
                </a:cubicBezTo>
                <a:cubicBezTo>
                  <a:pt x="894" y="1518"/>
                  <a:pt x="894" y="1518"/>
                  <a:pt x="894" y="1518"/>
                </a:cubicBezTo>
                <a:cubicBezTo>
                  <a:pt x="897" y="1517"/>
                  <a:pt x="897" y="1517"/>
                  <a:pt x="897" y="1517"/>
                </a:cubicBezTo>
                <a:cubicBezTo>
                  <a:pt x="900" y="1514"/>
                  <a:pt x="900" y="1514"/>
                  <a:pt x="900" y="1514"/>
                </a:cubicBezTo>
                <a:cubicBezTo>
                  <a:pt x="899" y="1513"/>
                  <a:pt x="899" y="1513"/>
                  <a:pt x="899" y="1513"/>
                </a:cubicBezTo>
                <a:cubicBezTo>
                  <a:pt x="896" y="1513"/>
                  <a:pt x="896" y="1513"/>
                  <a:pt x="896" y="1513"/>
                </a:cubicBezTo>
                <a:cubicBezTo>
                  <a:pt x="894" y="1512"/>
                  <a:pt x="894" y="1512"/>
                  <a:pt x="894" y="1512"/>
                </a:cubicBezTo>
                <a:cubicBezTo>
                  <a:pt x="894" y="1511"/>
                  <a:pt x="894" y="1511"/>
                  <a:pt x="894" y="1511"/>
                </a:cubicBezTo>
                <a:cubicBezTo>
                  <a:pt x="894" y="1510"/>
                  <a:pt x="894" y="1510"/>
                  <a:pt x="894" y="1510"/>
                </a:cubicBezTo>
                <a:cubicBezTo>
                  <a:pt x="896" y="1509"/>
                  <a:pt x="896" y="1509"/>
                  <a:pt x="896" y="1509"/>
                </a:cubicBezTo>
                <a:cubicBezTo>
                  <a:pt x="898" y="1508"/>
                  <a:pt x="898" y="1508"/>
                  <a:pt x="898" y="1508"/>
                </a:cubicBezTo>
                <a:cubicBezTo>
                  <a:pt x="901" y="1509"/>
                  <a:pt x="901" y="1509"/>
                  <a:pt x="901" y="1509"/>
                </a:cubicBezTo>
                <a:cubicBezTo>
                  <a:pt x="901" y="1510"/>
                  <a:pt x="901" y="1510"/>
                  <a:pt x="901" y="1510"/>
                </a:cubicBezTo>
                <a:cubicBezTo>
                  <a:pt x="901" y="1511"/>
                  <a:pt x="901" y="1511"/>
                  <a:pt x="901" y="1511"/>
                </a:cubicBezTo>
                <a:cubicBezTo>
                  <a:pt x="901" y="1513"/>
                  <a:pt x="901" y="1513"/>
                  <a:pt x="901" y="1513"/>
                </a:cubicBezTo>
                <a:cubicBezTo>
                  <a:pt x="903" y="1513"/>
                  <a:pt x="903" y="1513"/>
                  <a:pt x="903" y="1513"/>
                </a:cubicBezTo>
                <a:cubicBezTo>
                  <a:pt x="907" y="1511"/>
                  <a:pt x="907" y="1511"/>
                  <a:pt x="907" y="1511"/>
                </a:cubicBezTo>
                <a:cubicBezTo>
                  <a:pt x="907" y="1509"/>
                  <a:pt x="907" y="1509"/>
                  <a:pt x="907" y="1509"/>
                </a:cubicBezTo>
                <a:cubicBezTo>
                  <a:pt x="906" y="1507"/>
                  <a:pt x="906" y="1507"/>
                  <a:pt x="906" y="1507"/>
                </a:cubicBezTo>
                <a:cubicBezTo>
                  <a:pt x="905" y="1505"/>
                  <a:pt x="905" y="1505"/>
                  <a:pt x="905" y="1505"/>
                </a:cubicBezTo>
                <a:cubicBezTo>
                  <a:pt x="906" y="1505"/>
                  <a:pt x="906" y="1505"/>
                  <a:pt x="906" y="1505"/>
                </a:cubicBezTo>
                <a:cubicBezTo>
                  <a:pt x="906" y="1503"/>
                  <a:pt x="906" y="1503"/>
                  <a:pt x="906" y="1503"/>
                </a:cubicBezTo>
                <a:cubicBezTo>
                  <a:pt x="905" y="1501"/>
                  <a:pt x="905" y="1501"/>
                  <a:pt x="905" y="1501"/>
                </a:cubicBezTo>
                <a:cubicBezTo>
                  <a:pt x="903" y="1501"/>
                  <a:pt x="903" y="1501"/>
                  <a:pt x="903" y="1501"/>
                </a:cubicBezTo>
                <a:cubicBezTo>
                  <a:pt x="901" y="1502"/>
                  <a:pt x="901" y="1502"/>
                  <a:pt x="901" y="1502"/>
                </a:cubicBezTo>
                <a:cubicBezTo>
                  <a:pt x="900" y="1502"/>
                  <a:pt x="900" y="1502"/>
                  <a:pt x="900" y="1502"/>
                </a:cubicBezTo>
                <a:cubicBezTo>
                  <a:pt x="899" y="1503"/>
                  <a:pt x="899" y="1503"/>
                  <a:pt x="899" y="1503"/>
                </a:cubicBezTo>
                <a:cubicBezTo>
                  <a:pt x="900" y="1503"/>
                  <a:pt x="900" y="1503"/>
                  <a:pt x="900" y="1503"/>
                </a:cubicBezTo>
                <a:cubicBezTo>
                  <a:pt x="901" y="1504"/>
                  <a:pt x="901" y="1504"/>
                  <a:pt x="901" y="1504"/>
                </a:cubicBezTo>
                <a:cubicBezTo>
                  <a:pt x="901" y="1505"/>
                  <a:pt x="901" y="1505"/>
                  <a:pt x="901" y="1505"/>
                </a:cubicBezTo>
                <a:cubicBezTo>
                  <a:pt x="898" y="1506"/>
                  <a:pt x="898" y="1506"/>
                  <a:pt x="898" y="1506"/>
                </a:cubicBezTo>
                <a:cubicBezTo>
                  <a:pt x="896" y="1505"/>
                  <a:pt x="896" y="1505"/>
                  <a:pt x="896" y="1505"/>
                </a:cubicBezTo>
                <a:cubicBezTo>
                  <a:pt x="897" y="1504"/>
                  <a:pt x="897" y="1504"/>
                  <a:pt x="897" y="1504"/>
                </a:cubicBezTo>
                <a:cubicBezTo>
                  <a:pt x="898" y="1504"/>
                  <a:pt x="898" y="1504"/>
                  <a:pt x="898" y="1504"/>
                </a:cubicBezTo>
                <a:cubicBezTo>
                  <a:pt x="897" y="1503"/>
                  <a:pt x="897" y="1503"/>
                  <a:pt x="897" y="1503"/>
                </a:cubicBezTo>
                <a:cubicBezTo>
                  <a:pt x="894" y="1503"/>
                  <a:pt x="894" y="1503"/>
                  <a:pt x="894" y="1503"/>
                </a:cubicBezTo>
                <a:cubicBezTo>
                  <a:pt x="892" y="1502"/>
                  <a:pt x="892" y="1502"/>
                  <a:pt x="892" y="1502"/>
                </a:cubicBezTo>
                <a:cubicBezTo>
                  <a:pt x="891" y="1500"/>
                  <a:pt x="891" y="1500"/>
                  <a:pt x="891" y="1500"/>
                </a:cubicBezTo>
                <a:cubicBezTo>
                  <a:pt x="891" y="1495"/>
                  <a:pt x="891" y="1495"/>
                  <a:pt x="891" y="1495"/>
                </a:cubicBezTo>
                <a:cubicBezTo>
                  <a:pt x="890" y="1492"/>
                  <a:pt x="890" y="1492"/>
                  <a:pt x="890" y="1492"/>
                </a:cubicBezTo>
                <a:cubicBezTo>
                  <a:pt x="888" y="1490"/>
                  <a:pt x="888" y="1490"/>
                  <a:pt x="888" y="1490"/>
                </a:cubicBezTo>
                <a:cubicBezTo>
                  <a:pt x="888" y="1486"/>
                  <a:pt x="888" y="1486"/>
                  <a:pt x="888" y="1486"/>
                </a:cubicBezTo>
                <a:cubicBezTo>
                  <a:pt x="890" y="1484"/>
                  <a:pt x="890" y="1484"/>
                  <a:pt x="890" y="1484"/>
                </a:cubicBezTo>
                <a:cubicBezTo>
                  <a:pt x="892" y="1484"/>
                  <a:pt x="892" y="1484"/>
                  <a:pt x="892" y="1484"/>
                </a:cubicBezTo>
                <a:cubicBezTo>
                  <a:pt x="891" y="1485"/>
                  <a:pt x="891" y="1485"/>
                  <a:pt x="891" y="1485"/>
                </a:cubicBezTo>
                <a:cubicBezTo>
                  <a:pt x="892" y="1486"/>
                  <a:pt x="892" y="1486"/>
                  <a:pt x="892" y="1486"/>
                </a:cubicBezTo>
                <a:cubicBezTo>
                  <a:pt x="894" y="1485"/>
                  <a:pt x="894" y="1485"/>
                  <a:pt x="894" y="1485"/>
                </a:cubicBezTo>
                <a:cubicBezTo>
                  <a:pt x="898" y="1487"/>
                  <a:pt x="898" y="1487"/>
                  <a:pt x="898" y="1487"/>
                </a:cubicBezTo>
                <a:cubicBezTo>
                  <a:pt x="901" y="1490"/>
                  <a:pt x="901" y="1490"/>
                  <a:pt x="901" y="1490"/>
                </a:cubicBezTo>
                <a:cubicBezTo>
                  <a:pt x="904" y="1490"/>
                  <a:pt x="904" y="1490"/>
                  <a:pt x="904" y="1490"/>
                </a:cubicBezTo>
                <a:cubicBezTo>
                  <a:pt x="910" y="1490"/>
                  <a:pt x="910" y="1490"/>
                  <a:pt x="910" y="1490"/>
                </a:cubicBezTo>
                <a:cubicBezTo>
                  <a:pt x="914" y="1488"/>
                  <a:pt x="914" y="1488"/>
                  <a:pt x="914" y="1488"/>
                </a:cubicBezTo>
                <a:cubicBezTo>
                  <a:pt x="913" y="1487"/>
                  <a:pt x="913" y="1487"/>
                  <a:pt x="913" y="1487"/>
                </a:cubicBezTo>
                <a:cubicBezTo>
                  <a:pt x="916" y="1486"/>
                  <a:pt x="916" y="1486"/>
                  <a:pt x="916" y="1486"/>
                </a:cubicBezTo>
                <a:cubicBezTo>
                  <a:pt x="916" y="1484"/>
                  <a:pt x="916" y="1484"/>
                  <a:pt x="916" y="1484"/>
                </a:cubicBezTo>
                <a:cubicBezTo>
                  <a:pt x="916" y="1482"/>
                  <a:pt x="916" y="1482"/>
                  <a:pt x="916" y="1482"/>
                </a:cubicBezTo>
                <a:cubicBezTo>
                  <a:pt x="916" y="1481"/>
                  <a:pt x="916" y="1481"/>
                  <a:pt x="916" y="1481"/>
                </a:cubicBezTo>
                <a:cubicBezTo>
                  <a:pt x="917" y="1480"/>
                  <a:pt x="917" y="1480"/>
                  <a:pt x="917" y="1480"/>
                </a:cubicBezTo>
                <a:cubicBezTo>
                  <a:pt x="915" y="1479"/>
                  <a:pt x="915" y="1479"/>
                  <a:pt x="915" y="1479"/>
                </a:cubicBezTo>
                <a:cubicBezTo>
                  <a:pt x="914" y="1477"/>
                  <a:pt x="914" y="1477"/>
                  <a:pt x="914" y="1477"/>
                </a:cubicBezTo>
                <a:cubicBezTo>
                  <a:pt x="914" y="1475"/>
                  <a:pt x="914" y="1475"/>
                  <a:pt x="914" y="1475"/>
                </a:cubicBezTo>
                <a:cubicBezTo>
                  <a:pt x="914" y="1474"/>
                  <a:pt x="914" y="1474"/>
                  <a:pt x="914" y="1474"/>
                </a:cubicBezTo>
                <a:cubicBezTo>
                  <a:pt x="914" y="1473"/>
                  <a:pt x="914" y="1473"/>
                  <a:pt x="914" y="1473"/>
                </a:cubicBezTo>
                <a:cubicBezTo>
                  <a:pt x="916" y="1471"/>
                  <a:pt x="916" y="1471"/>
                  <a:pt x="916" y="1471"/>
                </a:cubicBezTo>
                <a:cubicBezTo>
                  <a:pt x="916" y="1470"/>
                  <a:pt x="916" y="1470"/>
                  <a:pt x="916" y="1470"/>
                </a:cubicBezTo>
                <a:cubicBezTo>
                  <a:pt x="916" y="1470"/>
                  <a:pt x="916" y="1470"/>
                  <a:pt x="916" y="1470"/>
                </a:cubicBezTo>
                <a:cubicBezTo>
                  <a:pt x="917" y="1469"/>
                  <a:pt x="917" y="1469"/>
                  <a:pt x="917" y="1469"/>
                </a:cubicBezTo>
                <a:cubicBezTo>
                  <a:pt x="916" y="1467"/>
                  <a:pt x="916" y="1467"/>
                  <a:pt x="916" y="1467"/>
                </a:cubicBezTo>
                <a:cubicBezTo>
                  <a:pt x="915" y="1467"/>
                  <a:pt x="915" y="1467"/>
                  <a:pt x="915" y="1467"/>
                </a:cubicBezTo>
                <a:cubicBezTo>
                  <a:pt x="915" y="1466"/>
                  <a:pt x="915" y="1466"/>
                  <a:pt x="915" y="1466"/>
                </a:cubicBezTo>
                <a:cubicBezTo>
                  <a:pt x="914" y="1464"/>
                  <a:pt x="914" y="1464"/>
                  <a:pt x="914" y="1464"/>
                </a:cubicBezTo>
                <a:cubicBezTo>
                  <a:pt x="914" y="1461"/>
                  <a:pt x="914" y="1461"/>
                  <a:pt x="914" y="1461"/>
                </a:cubicBezTo>
                <a:cubicBezTo>
                  <a:pt x="914" y="1460"/>
                  <a:pt x="914" y="1460"/>
                  <a:pt x="914" y="1460"/>
                </a:cubicBezTo>
                <a:cubicBezTo>
                  <a:pt x="914" y="1458"/>
                  <a:pt x="914" y="1458"/>
                  <a:pt x="914" y="1458"/>
                </a:cubicBezTo>
                <a:cubicBezTo>
                  <a:pt x="914" y="1457"/>
                  <a:pt x="914" y="1457"/>
                  <a:pt x="914" y="1457"/>
                </a:cubicBezTo>
                <a:cubicBezTo>
                  <a:pt x="915" y="1458"/>
                  <a:pt x="915" y="1458"/>
                  <a:pt x="915" y="1458"/>
                </a:cubicBezTo>
                <a:cubicBezTo>
                  <a:pt x="916" y="1458"/>
                  <a:pt x="916" y="1458"/>
                  <a:pt x="916" y="1458"/>
                </a:cubicBezTo>
                <a:cubicBezTo>
                  <a:pt x="919" y="1459"/>
                  <a:pt x="919" y="1459"/>
                  <a:pt x="919" y="1459"/>
                </a:cubicBezTo>
                <a:cubicBezTo>
                  <a:pt x="922" y="1461"/>
                  <a:pt x="922" y="1461"/>
                  <a:pt x="922" y="1461"/>
                </a:cubicBezTo>
                <a:cubicBezTo>
                  <a:pt x="923" y="1461"/>
                  <a:pt x="923" y="1461"/>
                  <a:pt x="923" y="1461"/>
                </a:cubicBezTo>
                <a:cubicBezTo>
                  <a:pt x="927" y="1460"/>
                  <a:pt x="927" y="1460"/>
                  <a:pt x="927" y="1460"/>
                </a:cubicBezTo>
                <a:cubicBezTo>
                  <a:pt x="930" y="1461"/>
                  <a:pt x="930" y="1461"/>
                  <a:pt x="930" y="1461"/>
                </a:cubicBezTo>
                <a:cubicBezTo>
                  <a:pt x="934" y="1461"/>
                  <a:pt x="934" y="1461"/>
                  <a:pt x="934" y="1461"/>
                </a:cubicBezTo>
                <a:cubicBezTo>
                  <a:pt x="941" y="1459"/>
                  <a:pt x="941" y="1459"/>
                  <a:pt x="941" y="1459"/>
                </a:cubicBezTo>
                <a:cubicBezTo>
                  <a:pt x="947" y="1456"/>
                  <a:pt x="947" y="1456"/>
                  <a:pt x="947" y="1456"/>
                </a:cubicBezTo>
                <a:cubicBezTo>
                  <a:pt x="948" y="1455"/>
                  <a:pt x="948" y="1455"/>
                  <a:pt x="948" y="1455"/>
                </a:cubicBezTo>
                <a:cubicBezTo>
                  <a:pt x="949" y="1456"/>
                  <a:pt x="949" y="1456"/>
                  <a:pt x="949" y="1456"/>
                </a:cubicBezTo>
                <a:cubicBezTo>
                  <a:pt x="953" y="1455"/>
                  <a:pt x="953" y="1455"/>
                  <a:pt x="953" y="1455"/>
                </a:cubicBezTo>
                <a:cubicBezTo>
                  <a:pt x="958" y="1451"/>
                  <a:pt x="958" y="1451"/>
                  <a:pt x="958" y="1451"/>
                </a:cubicBezTo>
                <a:cubicBezTo>
                  <a:pt x="959" y="1449"/>
                  <a:pt x="959" y="1449"/>
                  <a:pt x="959" y="1449"/>
                </a:cubicBezTo>
                <a:cubicBezTo>
                  <a:pt x="959" y="1447"/>
                  <a:pt x="959" y="1447"/>
                  <a:pt x="959" y="1447"/>
                </a:cubicBezTo>
                <a:cubicBezTo>
                  <a:pt x="960" y="1444"/>
                  <a:pt x="960" y="1444"/>
                  <a:pt x="960" y="1444"/>
                </a:cubicBezTo>
                <a:cubicBezTo>
                  <a:pt x="960" y="1443"/>
                  <a:pt x="960" y="1443"/>
                  <a:pt x="960" y="1443"/>
                </a:cubicBezTo>
                <a:cubicBezTo>
                  <a:pt x="961" y="1444"/>
                  <a:pt x="961" y="1444"/>
                  <a:pt x="961" y="1444"/>
                </a:cubicBezTo>
                <a:cubicBezTo>
                  <a:pt x="961" y="1443"/>
                  <a:pt x="961" y="1443"/>
                  <a:pt x="961" y="1443"/>
                </a:cubicBezTo>
                <a:cubicBezTo>
                  <a:pt x="962" y="1440"/>
                  <a:pt x="962" y="1440"/>
                  <a:pt x="962" y="1440"/>
                </a:cubicBezTo>
                <a:cubicBezTo>
                  <a:pt x="964" y="1437"/>
                  <a:pt x="964" y="1437"/>
                  <a:pt x="964" y="1437"/>
                </a:cubicBezTo>
                <a:cubicBezTo>
                  <a:pt x="965" y="1435"/>
                  <a:pt x="965" y="1435"/>
                  <a:pt x="965" y="1435"/>
                </a:cubicBezTo>
                <a:cubicBezTo>
                  <a:pt x="965" y="1430"/>
                  <a:pt x="965" y="1430"/>
                  <a:pt x="965" y="1430"/>
                </a:cubicBezTo>
                <a:cubicBezTo>
                  <a:pt x="964" y="1429"/>
                  <a:pt x="964" y="1429"/>
                  <a:pt x="964" y="1429"/>
                </a:cubicBezTo>
                <a:cubicBezTo>
                  <a:pt x="964" y="1429"/>
                  <a:pt x="964" y="1429"/>
                  <a:pt x="964" y="1429"/>
                </a:cubicBezTo>
                <a:cubicBezTo>
                  <a:pt x="962" y="1430"/>
                  <a:pt x="962" y="1430"/>
                  <a:pt x="962" y="1430"/>
                </a:cubicBezTo>
                <a:cubicBezTo>
                  <a:pt x="960" y="1430"/>
                  <a:pt x="960" y="1430"/>
                  <a:pt x="960" y="1430"/>
                </a:cubicBezTo>
                <a:cubicBezTo>
                  <a:pt x="957" y="1428"/>
                  <a:pt x="957" y="1428"/>
                  <a:pt x="957" y="1428"/>
                </a:cubicBezTo>
                <a:cubicBezTo>
                  <a:pt x="956" y="1425"/>
                  <a:pt x="956" y="1425"/>
                  <a:pt x="956" y="1425"/>
                </a:cubicBezTo>
                <a:cubicBezTo>
                  <a:pt x="956" y="1424"/>
                  <a:pt x="956" y="1424"/>
                  <a:pt x="956" y="1424"/>
                </a:cubicBezTo>
                <a:cubicBezTo>
                  <a:pt x="959" y="1419"/>
                  <a:pt x="959" y="1419"/>
                  <a:pt x="959" y="1419"/>
                </a:cubicBezTo>
                <a:cubicBezTo>
                  <a:pt x="959" y="1417"/>
                  <a:pt x="959" y="1417"/>
                  <a:pt x="959" y="1417"/>
                </a:cubicBezTo>
                <a:cubicBezTo>
                  <a:pt x="958" y="1415"/>
                  <a:pt x="958" y="1415"/>
                  <a:pt x="958" y="1415"/>
                </a:cubicBezTo>
                <a:cubicBezTo>
                  <a:pt x="952" y="1411"/>
                  <a:pt x="952" y="1411"/>
                  <a:pt x="952" y="1411"/>
                </a:cubicBezTo>
                <a:cubicBezTo>
                  <a:pt x="948" y="1410"/>
                  <a:pt x="948" y="1410"/>
                  <a:pt x="948" y="1410"/>
                </a:cubicBezTo>
                <a:cubicBezTo>
                  <a:pt x="944" y="1406"/>
                  <a:pt x="944" y="1406"/>
                  <a:pt x="944" y="1406"/>
                </a:cubicBezTo>
                <a:cubicBezTo>
                  <a:pt x="943" y="1405"/>
                  <a:pt x="943" y="1405"/>
                  <a:pt x="943" y="1405"/>
                </a:cubicBezTo>
                <a:cubicBezTo>
                  <a:pt x="943" y="1404"/>
                  <a:pt x="943" y="1404"/>
                  <a:pt x="943" y="1404"/>
                </a:cubicBezTo>
                <a:cubicBezTo>
                  <a:pt x="943" y="1402"/>
                  <a:pt x="943" y="1402"/>
                  <a:pt x="943" y="1402"/>
                </a:cubicBezTo>
                <a:cubicBezTo>
                  <a:pt x="942" y="1401"/>
                  <a:pt x="942" y="1401"/>
                  <a:pt x="942" y="1401"/>
                </a:cubicBezTo>
                <a:cubicBezTo>
                  <a:pt x="943" y="1400"/>
                  <a:pt x="943" y="1400"/>
                  <a:pt x="943" y="1400"/>
                </a:cubicBezTo>
                <a:cubicBezTo>
                  <a:pt x="942" y="1396"/>
                  <a:pt x="942" y="1396"/>
                  <a:pt x="942" y="1396"/>
                </a:cubicBezTo>
                <a:cubicBezTo>
                  <a:pt x="942" y="1392"/>
                  <a:pt x="942" y="1392"/>
                  <a:pt x="942" y="1392"/>
                </a:cubicBezTo>
                <a:cubicBezTo>
                  <a:pt x="942" y="1392"/>
                  <a:pt x="942" y="1392"/>
                  <a:pt x="942" y="1392"/>
                </a:cubicBezTo>
                <a:cubicBezTo>
                  <a:pt x="942" y="1396"/>
                  <a:pt x="942" y="1396"/>
                  <a:pt x="942" y="1396"/>
                </a:cubicBezTo>
                <a:cubicBezTo>
                  <a:pt x="944" y="1400"/>
                  <a:pt x="944" y="1400"/>
                  <a:pt x="944" y="1400"/>
                </a:cubicBezTo>
                <a:cubicBezTo>
                  <a:pt x="947" y="1404"/>
                  <a:pt x="947" y="1404"/>
                  <a:pt x="947" y="1404"/>
                </a:cubicBezTo>
                <a:cubicBezTo>
                  <a:pt x="948" y="1404"/>
                  <a:pt x="948" y="1404"/>
                  <a:pt x="948" y="1404"/>
                </a:cubicBezTo>
                <a:cubicBezTo>
                  <a:pt x="951" y="1407"/>
                  <a:pt x="951" y="1407"/>
                  <a:pt x="951" y="1407"/>
                </a:cubicBezTo>
                <a:cubicBezTo>
                  <a:pt x="952" y="1408"/>
                  <a:pt x="952" y="1408"/>
                  <a:pt x="952" y="1408"/>
                </a:cubicBezTo>
                <a:cubicBezTo>
                  <a:pt x="957" y="1407"/>
                  <a:pt x="957" y="1407"/>
                  <a:pt x="957" y="1407"/>
                </a:cubicBezTo>
                <a:cubicBezTo>
                  <a:pt x="959" y="1407"/>
                  <a:pt x="959" y="1407"/>
                  <a:pt x="959" y="1407"/>
                </a:cubicBezTo>
                <a:cubicBezTo>
                  <a:pt x="962" y="1409"/>
                  <a:pt x="962" y="1409"/>
                  <a:pt x="962" y="1409"/>
                </a:cubicBezTo>
                <a:cubicBezTo>
                  <a:pt x="963" y="1409"/>
                  <a:pt x="963" y="1409"/>
                  <a:pt x="963" y="1409"/>
                </a:cubicBezTo>
                <a:cubicBezTo>
                  <a:pt x="965" y="1409"/>
                  <a:pt x="965" y="1409"/>
                  <a:pt x="965" y="1409"/>
                </a:cubicBezTo>
                <a:cubicBezTo>
                  <a:pt x="965" y="1410"/>
                  <a:pt x="965" y="1410"/>
                  <a:pt x="965" y="1410"/>
                </a:cubicBezTo>
                <a:cubicBezTo>
                  <a:pt x="965" y="1411"/>
                  <a:pt x="965" y="1411"/>
                  <a:pt x="965" y="1411"/>
                </a:cubicBezTo>
                <a:cubicBezTo>
                  <a:pt x="965" y="1412"/>
                  <a:pt x="965" y="1412"/>
                  <a:pt x="965" y="1412"/>
                </a:cubicBezTo>
                <a:cubicBezTo>
                  <a:pt x="967" y="1412"/>
                  <a:pt x="967" y="1412"/>
                  <a:pt x="967" y="1412"/>
                </a:cubicBezTo>
                <a:cubicBezTo>
                  <a:pt x="969" y="1410"/>
                  <a:pt x="969" y="1410"/>
                  <a:pt x="969" y="1410"/>
                </a:cubicBezTo>
                <a:cubicBezTo>
                  <a:pt x="972" y="1410"/>
                  <a:pt x="972" y="1410"/>
                  <a:pt x="972" y="1410"/>
                </a:cubicBezTo>
                <a:cubicBezTo>
                  <a:pt x="974" y="1411"/>
                  <a:pt x="974" y="1411"/>
                  <a:pt x="974" y="1411"/>
                </a:cubicBezTo>
                <a:cubicBezTo>
                  <a:pt x="975" y="1411"/>
                  <a:pt x="975" y="1411"/>
                  <a:pt x="975" y="1411"/>
                </a:cubicBezTo>
                <a:cubicBezTo>
                  <a:pt x="976" y="1411"/>
                  <a:pt x="976" y="1411"/>
                  <a:pt x="976" y="1411"/>
                </a:cubicBezTo>
                <a:cubicBezTo>
                  <a:pt x="978" y="1412"/>
                  <a:pt x="978" y="1412"/>
                  <a:pt x="978" y="1412"/>
                </a:cubicBezTo>
                <a:cubicBezTo>
                  <a:pt x="979" y="1412"/>
                  <a:pt x="979" y="1412"/>
                  <a:pt x="979" y="1412"/>
                </a:cubicBezTo>
                <a:cubicBezTo>
                  <a:pt x="980" y="1411"/>
                  <a:pt x="980" y="1411"/>
                  <a:pt x="980" y="1411"/>
                </a:cubicBezTo>
                <a:cubicBezTo>
                  <a:pt x="981" y="1410"/>
                  <a:pt x="981" y="1410"/>
                  <a:pt x="981" y="1410"/>
                </a:cubicBezTo>
                <a:cubicBezTo>
                  <a:pt x="981" y="1410"/>
                  <a:pt x="981" y="1410"/>
                  <a:pt x="981" y="1410"/>
                </a:cubicBezTo>
                <a:cubicBezTo>
                  <a:pt x="982" y="1410"/>
                  <a:pt x="982" y="1410"/>
                  <a:pt x="982" y="1410"/>
                </a:cubicBezTo>
                <a:cubicBezTo>
                  <a:pt x="986" y="1409"/>
                  <a:pt x="986" y="1409"/>
                  <a:pt x="986" y="1409"/>
                </a:cubicBezTo>
                <a:cubicBezTo>
                  <a:pt x="988" y="1406"/>
                  <a:pt x="988" y="1406"/>
                  <a:pt x="988" y="1406"/>
                </a:cubicBezTo>
                <a:cubicBezTo>
                  <a:pt x="989" y="1405"/>
                  <a:pt x="989" y="1405"/>
                  <a:pt x="989" y="1405"/>
                </a:cubicBezTo>
                <a:cubicBezTo>
                  <a:pt x="988" y="1405"/>
                  <a:pt x="988" y="1405"/>
                  <a:pt x="988" y="1405"/>
                </a:cubicBezTo>
                <a:cubicBezTo>
                  <a:pt x="989" y="1403"/>
                  <a:pt x="989" y="1403"/>
                  <a:pt x="989" y="1403"/>
                </a:cubicBezTo>
                <a:cubicBezTo>
                  <a:pt x="991" y="1401"/>
                  <a:pt x="991" y="1401"/>
                  <a:pt x="991" y="1401"/>
                </a:cubicBezTo>
                <a:cubicBezTo>
                  <a:pt x="991" y="1398"/>
                  <a:pt x="991" y="1398"/>
                  <a:pt x="991" y="1398"/>
                </a:cubicBezTo>
                <a:cubicBezTo>
                  <a:pt x="993" y="1397"/>
                  <a:pt x="993" y="1397"/>
                  <a:pt x="993" y="1397"/>
                </a:cubicBezTo>
                <a:cubicBezTo>
                  <a:pt x="994" y="1396"/>
                  <a:pt x="994" y="1396"/>
                  <a:pt x="994" y="1396"/>
                </a:cubicBezTo>
                <a:cubicBezTo>
                  <a:pt x="998" y="1393"/>
                  <a:pt x="998" y="1393"/>
                  <a:pt x="998" y="1393"/>
                </a:cubicBezTo>
                <a:cubicBezTo>
                  <a:pt x="999" y="1390"/>
                  <a:pt x="999" y="1390"/>
                  <a:pt x="999" y="1390"/>
                </a:cubicBezTo>
                <a:cubicBezTo>
                  <a:pt x="1001" y="1383"/>
                  <a:pt x="1001" y="1383"/>
                  <a:pt x="1001" y="1383"/>
                </a:cubicBezTo>
                <a:cubicBezTo>
                  <a:pt x="1002" y="1378"/>
                  <a:pt x="1002" y="1378"/>
                  <a:pt x="1002" y="1378"/>
                </a:cubicBezTo>
                <a:cubicBezTo>
                  <a:pt x="1003" y="1377"/>
                  <a:pt x="1003" y="1377"/>
                  <a:pt x="1003" y="1377"/>
                </a:cubicBezTo>
                <a:cubicBezTo>
                  <a:pt x="1002" y="1376"/>
                  <a:pt x="1002" y="1376"/>
                  <a:pt x="1002" y="1376"/>
                </a:cubicBezTo>
                <a:cubicBezTo>
                  <a:pt x="1000" y="1373"/>
                  <a:pt x="1000" y="1373"/>
                  <a:pt x="1000" y="1373"/>
                </a:cubicBezTo>
                <a:cubicBezTo>
                  <a:pt x="1001" y="1371"/>
                  <a:pt x="1001" y="1371"/>
                  <a:pt x="1001" y="1371"/>
                </a:cubicBezTo>
                <a:cubicBezTo>
                  <a:pt x="1003" y="1371"/>
                  <a:pt x="1003" y="1371"/>
                  <a:pt x="1003" y="1371"/>
                </a:cubicBezTo>
                <a:cubicBezTo>
                  <a:pt x="1003" y="1369"/>
                  <a:pt x="1003" y="1369"/>
                  <a:pt x="1003" y="1369"/>
                </a:cubicBezTo>
                <a:cubicBezTo>
                  <a:pt x="1004" y="1367"/>
                  <a:pt x="1004" y="1367"/>
                  <a:pt x="1004" y="1367"/>
                </a:cubicBezTo>
                <a:cubicBezTo>
                  <a:pt x="1004" y="1366"/>
                  <a:pt x="1004" y="1366"/>
                  <a:pt x="1004" y="1366"/>
                </a:cubicBezTo>
                <a:cubicBezTo>
                  <a:pt x="1005" y="1367"/>
                  <a:pt x="1005" y="1367"/>
                  <a:pt x="1005" y="1367"/>
                </a:cubicBezTo>
                <a:cubicBezTo>
                  <a:pt x="1007" y="1367"/>
                  <a:pt x="1007" y="1367"/>
                  <a:pt x="1007" y="1367"/>
                </a:cubicBezTo>
                <a:cubicBezTo>
                  <a:pt x="1008" y="1365"/>
                  <a:pt x="1008" y="1365"/>
                  <a:pt x="1008" y="1365"/>
                </a:cubicBezTo>
                <a:cubicBezTo>
                  <a:pt x="1009" y="1363"/>
                  <a:pt x="1009" y="1363"/>
                  <a:pt x="1009" y="1363"/>
                </a:cubicBezTo>
                <a:cubicBezTo>
                  <a:pt x="1009" y="1362"/>
                  <a:pt x="1009" y="1362"/>
                  <a:pt x="1009" y="1362"/>
                </a:cubicBezTo>
                <a:cubicBezTo>
                  <a:pt x="1009" y="1360"/>
                  <a:pt x="1009" y="1360"/>
                  <a:pt x="1009" y="1360"/>
                </a:cubicBezTo>
                <a:cubicBezTo>
                  <a:pt x="1010" y="1359"/>
                  <a:pt x="1010" y="1359"/>
                  <a:pt x="1010" y="1359"/>
                </a:cubicBezTo>
                <a:cubicBezTo>
                  <a:pt x="1011" y="1359"/>
                  <a:pt x="1011" y="1359"/>
                  <a:pt x="1011" y="1359"/>
                </a:cubicBezTo>
                <a:cubicBezTo>
                  <a:pt x="1012" y="1357"/>
                  <a:pt x="1012" y="1357"/>
                  <a:pt x="1012" y="1357"/>
                </a:cubicBezTo>
                <a:cubicBezTo>
                  <a:pt x="1011" y="1356"/>
                  <a:pt x="1011" y="1356"/>
                  <a:pt x="1011" y="1356"/>
                </a:cubicBezTo>
                <a:cubicBezTo>
                  <a:pt x="1010" y="1354"/>
                  <a:pt x="1010" y="1354"/>
                  <a:pt x="1010" y="1354"/>
                </a:cubicBezTo>
                <a:cubicBezTo>
                  <a:pt x="1010" y="1351"/>
                  <a:pt x="1010" y="1351"/>
                  <a:pt x="1010" y="1351"/>
                </a:cubicBezTo>
                <a:cubicBezTo>
                  <a:pt x="1010" y="1350"/>
                  <a:pt x="1010" y="1350"/>
                  <a:pt x="1010" y="1350"/>
                </a:cubicBezTo>
                <a:cubicBezTo>
                  <a:pt x="1011" y="1351"/>
                  <a:pt x="1011" y="1351"/>
                  <a:pt x="1011" y="1351"/>
                </a:cubicBezTo>
                <a:cubicBezTo>
                  <a:pt x="1012" y="1353"/>
                  <a:pt x="1012" y="1353"/>
                  <a:pt x="1012" y="1353"/>
                </a:cubicBezTo>
                <a:cubicBezTo>
                  <a:pt x="1014" y="1356"/>
                  <a:pt x="1014" y="1356"/>
                  <a:pt x="1014" y="1356"/>
                </a:cubicBezTo>
                <a:cubicBezTo>
                  <a:pt x="1015" y="1356"/>
                  <a:pt x="1015" y="1356"/>
                  <a:pt x="1015" y="1356"/>
                </a:cubicBezTo>
                <a:cubicBezTo>
                  <a:pt x="1016" y="1355"/>
                  <a:pt x="1016" y="1355"/>
                  <a:pt x="1016" y="1355"/>
                </a:cubicBezTo>
                <a:cubicBezTo>
                  <a:pt x="1017" y="1356"/>
                  <a:pt x="1017" y="1356"/>
                  <a:pt x="1017" y="1356"/>
                </a:cubicBezTo>
                <a:cubicBezTo>
                  <a:pt x="1017" y="1358"/>
                  <a:pt x="1017" y="1358"/>
                  <a:pt x="1017" y="1358"/>
                </a:cubicBezTo>
                <a:cubicBezTo>
                  <a:pt x="1016" y="1358"/>
                  <a:pt x="1016" y="1358"/>
                  <a:pt x="1016" y="1358"/>
                </a:cubicBezTo>
                <a:cubicBezTo>
                  <a:pt x="1015" y="1361"/>
                  <a:pt x="1015" y="1361"/>
                  <a:pt x="1015" y="1361"/>
                </a:cubicBezTo>
                <a:cubicBezTo>
                  <a:pt x="1013" y="1365"/>
                  <a:pt x="1013" y="1365"/>
                  <a:pt x="1013" y="1365"/>
                </a:cubicBezTo>
                <a:cubicBezTo>
                  <a:pt x="1011" y="1365"/>
                  <a:pt x="1011" y="1365"/>
                  <a:pt x="1011" y="1365"/>
                </a:cubicBezTo>
                <a:cubicBezTo>
                  <a:pt x="1011" y="1368"/>
                  <a:pt x="1011" y="1368"/>
                  <a:pt x="1011" y="1368"/>
                </a:cubicBezTo>
                <a:cubicBezTo>
                  <a:pt x="1010" y="1369"/>
                  <a:pt x="1010" y="1369"/>
                  <a:pt x="1010" y="1369"/>
                </a:cubicBezTo>
                <a:cubicBezTo>
                  <a:pt x="1009" y="1369"/>
                  <a:pt x="1009" y="1369"/>
                  <a:pt x="1009" y="1369"/>
                </a:cubicBezTo>
                <a:cubicBezTo>
                  <a:pt x="1007" y="1370"/>
                  <a:pt x="1007" y="1370"/>
                  <a:pt x="1007" y="1370"/>
                </a:cubicBezTo>
                <a:cubicBezTo>
                  <a:pt x="1006" y="1372"/>
                  <a:pt x="1006" y="1372"/>
                  <a:pt x="1006" y="1372"/>
                </a:cubicBezTo>
                <a:cubicBezTo>
                  <a:pt x="1005" y="1373"/>
                  <a:pt x="1005" y="1373"/>
                  <a:pt x="1005" y="1373"/>
                </a:cubicBezTo>
                <a:cubicBezTo>
                  <a:pt x="1004" y="1373"/>
                  <a:pt x="1004" y="1373"/>
                  <a:pt x="1004" y="1373"/>
                </a:cubicBezTo>
                <a:cubicBezTo>
                  <a:pt x="1003" y="1374"/>
                  <a:pt x="1003" y="1374"/>
                  <a:pt x="1003" y="1374"/>
                </a:cubicBezTo>
                <a:cubicBezTo>
                  <a:pt x="1003" y="1375"/>
                  <a:pt x="1003" y="1375"/>
                  <a:pt x="1003" y="1375"/>
                </a:cubicBezTo>
                <a:cubicBezTo>
                  <a:pt x="1005" y="1375"/>
                  <a:pt x="1005" y="1375"/>
                  <a:pt x="1005" y="1375"/>
                </a:cubicBezTo>
                <a:cubicBezTo>
                  <a:pt x="1011" y="1370"/>
                  <a:pt x="1011" y="1370"/>
                  <a:pt x="1011" y="1370"/>
                </a:cubicBezTo>
                <a:cubicBezTo>
                  <a:pt x="1015" y="1367"/>
                  <a:pt x="1015" y="1367"/>
                  <a:pt x="1015" y="1367"/>
                </a:cubicBezTo>
                <a:cubicBezTo>
                  <a:pt x="1019" y="1359"/>
                  <a:pt x="1019" y="1359"/>
                  <a:pt x="1019" y="1359"/>
                </a:cubicBezTo>
                <a:cubicBezTo>
                  <a:pt x="1021" y="1355"/>
                  <a:pt x="1021" y="1355"/>
                  <a:pt x="1021" y="1355"/>
                </a:cubicBezTo>
                <a:cubicBezTo>
                  <a:pt x="1023" y="1349"/>
                  <a:pt x="1023" y="1349"/>
                  <a:pt x="1023" y="1349"/>
                </a:cubicBezTo>
                <a:cubicBezTo>
                  <a:pt x="1028" y="1341"/>
                  <a:pt x="1028" y="1341"/>
                  <a:pt x="1028" y="1341"/>
                </a:cubicBezTo>
                <a:cubicBezTo>
                  <a:pt x="1032" y="1335"/>
                  <a:pt x="1032" y="1335"/>
                  <a:pt x="1032" y="1335"/>
                </a:cubicBezTo>
                <a:cubicBezTo>
                  <a:pt x="1033" y="1334"/>
                  <a:pt x="1033" y="1334"/>
                  <a:pt x="1033" y="1334"/>
                </a:cubicBezTo>
                <a:cubicBezTo>
                  <a:pt x="1032" y="1333"/>
                  <a:pt x="1032" y="1333"/>
                  <a:pt x="1032" y="1333"/>
                </a:cubicBezTo>
                <a:cubicBezTo>
                  <a:pt x="1033" y="1332"/>
                  <a:pt x="1033" y="1332"/>
                  <a:pt x="1033" y="1332"/>
                </a:cubicBezTo>
                <a:cubicBezTo>
                  <a:pt x="1034" y="1331"/>
                  <a:pt x="1034" y="1331"/>
                  <a:pt x="1034" y="1331"/>
                </a:cubicBezTo>
                <a:cubicBezTo>
                  <a:pt x="1034" y="1329"/>
                  <a:pt x="1034" y="1329"/>
                  <a:pt x="1034" y="1329"/>
                </a:cubicBezTo>
                <a:cubicBezTo>
                  <a:pt x="1036" y="1328"/>
                  <a:pt x="1036" y="1328"/>
                  <a:pt x="1036" y="1328"/>
                </a:cubicBezTo>
                <a:cubicBezTo>
                  <a:pt x="1035" y="1326"/>
                  <a:pt x="1035" y="1326"/>
                  <a:pt x="1035" y="1326"/>
                </a:cubicBezTo>
                <a:cubicBezTo>
                  <a:pt x="1036" y="1325"/>
                  <a:pt x="1036" y="1325"/>
                  <a:pt x="1036" y="1325"/>
                </a:cubicBezTo>
                <a:cubicBezTo>
                  <a:pt x="1035" y="1325"/>
                  <a:pt x="1035" y="1325"/>
                  <a:pt x="1035" y="1325"/>
                </a:cubicBezTo>
                <a:cubicBezTo>
                  <a:pt x="1034" y="1324"/>
                  <a:pt x="1034" y="1324"/>
                  <a:pt x="1034" y="1324"/>
                </a:cubicBezTo>
                <a:cubicBezTo>
                  <a:pt x="1035" y="1322"/>
                  <a:pt x="1035" y="1322"/>
                  <a:pt x="1035" y="1322"/>
                </a:cubicBezTo>
                <a:cubicBezTo>
                  <a:pt x="1033" y="1319"/>
                  <a:pt x="1033" y="1319"/>
                  <a:pt x="1033" y="1319"/>
                </a:cubicBezTo>
                <a:cubicBezTo>
                  <a:pt x="1033" y="1318"/>
                  <a:pt x="1033" y="1318"/>
                  <a:pt x="1033" y="1318"/>
                </a:cubicBezTo>
                <a:cubicBezTo>
                  <a:pt x="1033" y="1317"/>
                  <a:pt x="1033" y="1317"/>
                  <a:pt x="1033" y="1317"/>
                </a:cubicBezTo>
                <a:cubicBezTo>
                  <a:pt x="1033" y="1315"/>
                  <a:pt x="1033" y="1315"/>
                  <a:pt x="1033" y="1315"/>
                </a:cubicBezTo>
                <a:cubicBezTo>
                  <a:pt x="1032" y="1312"/>
                  <a:pt x="1032" y="1312"/>
                  <a:pt x="1032" y="1312"/>
                </a:cubicBezTo>
                <a:cubicBezTo>
                  <a:pt x="1031" y="1309"/>
                  <a:pt x="1031" y="1309"/>
                  <a:pt x="1031" y="1309"/>
                </a:cubicBezTo>
                <a:cubicBezTo>
                  <a:pt x="1032" y="1309"/>
                  <a:pt x="1032" y="1309"/>
                  <a:pt x="1032" y="1309"/>
                </a:cubicBezTo>
                <a:cubicBezTo>
                  <a:pt x="1034" y="1308"/>
                  <a:pt x="1034" y="1308"/>
                  <a:pt x="1034" y="1308"/>
                </a:cubicBezTo>
                <a:cubicBezTo>
                  <a:pt x="1034" y="1306"/>
                  <a:pt x="1034" y="1306"/>
                  <a:pt x="1034" y="1306"/>
                </a:cubicBezTo>
                <a:cubicBezTo>
                  <a:pt x="1032" y="1306"/>
                  <a:pt x="1032" y="1306"/>
                  <a:pt x="1032" y="1306"/>
                </a:cubicBezTo>
                <a:cubicBezTo>
                  <a:pt x="1035" y="1305"/>
                  <a:pt x="1035" y="1305"/>
                  <a:pt x="1035" y="1305"/>
                </a:cubicBezTo>
                <a:cubicBezTo>
                  <a:pt x="1035" y="1303"/>
                  <a:pt x="1035" y="1303"/>
                  <a:pt x="1035" y="1303"/>
                </a:cubicBezTo>
                <a:cubicBezTo>
                  <a:pt x="1032" y="1302"/>
                  <a:pt x="1032" y="1302"/>
                  <a:pt x="1032" y="1302"/>
                </a:cubicBezTo>
                <a:cubicBezTo>
                  <a:pt x="1034" y="1301"/>
                  <a:pt x="1034" y="1301"/>
                  <a:pt x="1034" y="1301"/>
                </a:cubicBezTo>
                <a:cubicBezTo>
                  <a:pt x="1036" y="1300"/>
                  <a:pt x="1036" y="1300"/>
                  <a:pt x="1036" y="1300"/>
                </a:cubicBezTo>
                <a:cubicBezTo>
                  <a:pt x="1037" y="1300"/>
                  <a:pt x="1037" y="1300"/>
                  <a:pt x="1037" y="1300"/>
                </a:cubicBezTo>
                <a:cubicBezTo>
                  <a:pt x="1040" y="1297"/>
                  <a:pt x="1040" y="1297"/>
                  <a:pt x="1040" y="1297"/>
                </a:cubicBezTo>
                <a:cubicBezTo>
                  <a:pt x="1042" y="1296"/>
                  <a:pt x="1042" y="1296"/>
                  <a:pt x="1042" y="1296"/>
                </a:cubicBezTo>
                <a:cubicBezTo>
                  <a:pt x="1042" y="1295"/>
                  <a:pt x="1042" y="1295"/>
                  <a:pt x="1042" y="1295"/>
                </a:cubicBezTo>
                <a:cubicBezTo>
                  <a:pt x="1044" y="1293"/>
                  <a:pt x="1044" y="1293"/>
                  <a:pt x="1044" y="1293"/>
                </a:cubicBezTo>
                <a:cubicBezTo>
                  <a:pt x="1048" y="1291"/>
                  <a:pt x="1048" y="1291"/>
                  <a:pt x="1048" y="1291"/>
                </a:cubicBezTo>
                <a:cubicBezTo>
                  <a:pt x="1052" y="1286"/>
                  <a:pt x="1052" y="1286"/>
                  <a:pt x="1052" y="1286"/>
                </a:cubicBezTo>
                <a:cubicBezTo>
                  <a:pt x="1055" y="1286"/>
                  <a:pt x="1055" y="1286"/>
                  <a:pt x="1055" y="1286"/>
                </a:cubicBezTo>
                <a:cubicBezTo>
                  <a:pt x="1057" y="1284"/>
                  <a:pt x="1057" y="1284"/>
                  <a:pt x="1057" y="1284"/>
                </a:cubicBezTo>
                <a:cubicBezTo>
                  <a:pt x="1060" y="1282"/>
                  <a:pt x="1060" y="1282"/>
                  <a:pt x="1060" y="1282"/>
                </a:cubicBezTo>
                <a:cubicBezTo>
                  <a:pt x="1062" y="1282"/>
                  <a:pt x="1062" y="1282"/>
                  <a:pt x="1062" y="1282"/>
                </a:cubicBezTo>
                <a:cubicBezTo>
                  <a:pt x="1063" y="1283"/>
                  <a:pt x="1063" y="1283"/>
                  <a:pt x="1063" y="1283"/>
                </a:cubicBezTo>
                <a:cubicBezTo>
                  <a:pt x="1064" y="1283"/>
                  <a:pt x="1064" y="1283"/>
                  <a:pt x="1064" y="1283"/>
                </a:cubicBezTo>
                <a:cubicBezTo>
                  <a:pt x="1065" y="1282"/>
                  <a:pt x="1065" y="1282"/>
                  <a:pt x="1065" y="1282"/>
                </a:cubicBezTo>
                <a:cubicBezTo>
                  <a:pt x="1066" y="1279"/>
                  <a:pt x="1066" y="1279"/>
                  <a:pt x="1066" y="1279"/>
                </a:cubicBezTo>
                <a:cubicBezTo>
                  <a:pt x="1070" y="1276"/>
                  <a:pt x="1070" y="1276"/>
                  <a:pt x="1070" y="1276"/>
                </a:cubicBezTo>
                <a:cubicBezTo>
                  <a:pt x="1072" y="1276"/>
                  <a:pt x="1072" y="1276"/>
                  <a:pt x="1072" y="1276"/>
                </a:cubicBezTo>
                <a:cubicBezTo>
                  <a:pt x="1072" y="1275"/>
                  <a:pt x="1072" y="1275"/>
                  <a:pt x="1072" y="1275"/>
                </a:cubicBezTo>
                <a:cubicBezTo>
                  <a:pt x="1071" y="1275"/>
                  <a:pt x="1071" y="1275"/>
                  <a:pt x="1071" y="1275"/>
                </a:cubicBezTo>
                <a:cubicBezTo>
                  <a:pt x="1070" y="1274"/>
                  <a:pt x="1070" y="1274"/>
                  <a:pt x="1070" y="1274"/>
                </a:cubicBezTo>
                <a:cubicBezTo>
                  <a:pt x="1069" y="1273"/>
                  <a:pt x="1069" y="1273"/>
                  <a:pt x="1069" y="1273"/>
                </a:cubicBezTo>
                <a:cubicBezTo>
                  <a:pt x="1070" y="1273"/>
                  <a:pt x="1070" y="1273"/>
                  <a:pt x="1070" y="1273"/>
                </a:cubicBezTo>
                <a:cubicBezTo>
                  <a:pt x="1073" y="1271"/>
                  <a:pt x="1073" y="1271"/>
                  <a:pt x="1073" y="1271"/>
                </a:cubicBezTo>
                <a:cubicBezTo>
                  <a:pt x="1075" y="1271"/>
                  <a:pt x="1075" y="1271"/>
                  <a:pt x="1075" y="1271"/>
                </a:cubicBezTo>
                <a:cubicBezTo>
                  <a:pt x="1076" y="1271"/>
                  <a:pt x="1076" y="1271"/>
                  <a:pt x="1076" y="1271"/>
                </a:cubicBezTo>
                <a:cubicBezTo>
                  <a:pt x="1078" y="1270"/>
                  <a:pt x="1078" y="1270"/>
                  <a:pt x="1078" y="1270"/>
                </a:cubicBezTo>
                <a:cubicBezTo>
                  <a:pt x="1079" y="1270"/>
                  <a:pt x="1079" y="1270"/>
                  <a:pt x="1079" y="1270"/>
                </a:cubicBezTo>
                <a:cubicBezTo>
                  <a:pt x="1079" y="1271"/>
                  <a:pt x="1079" y="1271"/>
                  <a:pt x="1079" y="1271"/>
                </a:cubicBezTo>
                <a:cubicBezTo>
                  <a:pt x="1077" y="1273"/>
                  <a:pt x="1077" y="1273"/>
                  <a:pt x="1077" y="1273"/>
                </a:cubicBezTo>
                <a:cubicBezTo>
                  <a:pt x="1074" y="1273"/>
                  <a:pt x="1074" y="1273"/>
                  <a:pt x="1074" y="1273"/>
                </a:cubicBezTo>
                <a:cubicBezTo>
                  <a:pt x="1074" y="1274"/>
                  <a:pt x="1074" y="1274"/>
                  <a:pt x="1074" y="1274"/>
                </a:cubicBezTo>
                <a:cubicBezTo>
                  <a:pt x="1075" y="1274"/>
                  <a:pt x="1075" y="1274"/>
                  <a:pt x="1075" y="1274"/>
                </a:cubicBezTo>
                <a:cubicBezTo>
                  <a:pt x="1078" y="1273"/>
                  <a:pt x="1078" y="1273"/>
                  <a:pt x="1078" y="1273"/>
                </a:cubicBezTo>
                <a:cubicBezTo>
                  <a:pt x="1083" y="1271"/>
                  <a:pt x="1083" y="1271"/>
                  <a:pt x="1083" y="1271"/>
                </a:cubicBezTo>
                <a:cubicBezTo>
                  <a:pt x="1083" y="1270"/>
                  <a:pt x="1083" y="1270"/>
                  <a:pt x="1083" y="1270"/>
                </a:cubicBezTo>
                <a:cubicBezTo>
                  <a:pt x="1084" y="1269"/>
                  <a:pt x="1084" y="1269"/>
                  <a:pt x="1084" y="1269"/>
                </a:cubicBezTo>
                <a:cubicBezTo>
                  <a:pt x="1085" y="1269"/>
                  <a:pt x="1085" y="1269"/>
                  <a:pt x="1085" y="1269"/>
                </a:cubicBezTo>
                <a:cubicBezTo>
                  <a:pt x="1085" y="1271"/>
                  <a:pt x="1085" y="1271"/>
                  <a:pt x="1085" y="1271"/>
                </a:cubicBezTo>
                <a:cubicBezTo>
                  <a:pt x="1085" y="1271"/>
                  <a:pt x="1085" y="1272"/>
                  <a:pt x="1085" y="1272"/>
                </a:cubicBezTo>
                <a:cubicBezTo>
                  <a:pt x="1085" y="1272"/>
                  <a:pt x="1088" y="1273"/>
                  <a:pt x="1088" y="1273"/>
                </a:cubicBezTo>
                <a:cubicBezTo>
                  <a:pt x="1090" y="1272"/>
                  <a:pt x="1090" y="1272"/>
                  <a:pt x="1090" y="1272"/>
                </a:cubicBezTo>
                <a:cubicBezTo>
                  <a:pt x="1092" y="1272"/>
                  <a:pt x="1092" y="1272"/>
                  <a:pt x="1092" y="1272"/>
                </a:cubicBezTo>
                <a:cubicBezTo>
                  <a:pt x="1096" y="1272"/>
                  <a:pt x="1096" y="1272"/>
                  <a:pt x="1096" y="1272"/>
                </a:cubicBezTo>
                <a:cubicBezTo>
                  <a:pt x="1098" y="1271"/>
                  <a:pt x="1098" y="1271"/>
                  <a:pt x="1098" y="1271"/>
                </a:cubicBezTo>
                <a:cubicBezTo>
                  <a:pt x="1098" y="1270"/>
                  <a:pt x="1098" y="1270"/>
                  <a:pt x="1098" y="1270"/>
                </a:cubicBezTo>
                <a:cubicBezTo>
                  <a:pt x="1097" y="1269"/>
                  <a:pt x="1097" y="1269"/>
                  <a:pt x="1097" y="1269"/>
                </a:cubicBezTo>
                <a:cubicBezTo>
                  <a:pt x="1098" y="1268"/>
                  <a:pt x="1098" y="1268"/>
                  <a:pt x="1098" y="1268"/>
                </a:cubicBezTo>
                <a:cubicBezTo>
                  <a:pt x="1102" y="1265"/>
                  <a:pt x="1102" y="1265"/>
                  <a:pt x="1102" y="1265"/>
                </a:cubicBezTo>
                <a:cubicBezTo>
                  <a:pt x="1106" y="1264"/>
                  <a:pt x="1106" y="1264"/>
                  <a:pt x="1106" y="1264"/>
                </a:cubicBezTo>
                <a:cubicBezTo>
                  <a:pt x="1108" y="1263"/>
                  <a:pt x="1108" y="1263"/>
                  <a:pt x="1108" y="1263"/>
                </a:cubicBezTo>
                <a:cubicBezTo>
                  <a:pt x="1109" y="1261"/>
                  <a:pt x="1109" y="1261"/>
                  <a:pt x="1109" y="1261"/>
                </a:cubicBezTo>
                <a:cubicBezTo>
                  <a:pt x="1108" y="1261"/>
                  <a:pt x="1108" y="1261"/>
                  <a:pt x="1108" y="1261"/>
                </a:cubicBezTo>
                <a:cubicBezTo>
                  <a:pt x="1106" y="1257"/>
                  <a:pt x="1106" y="1257"/>
                  <a:pt x="1106" y="1257"/>
                </a:cubicBezTo>
                <a:cubicBezTo>
                  <a:pt x="1108" y="1254"/>
                  <a:pt x="1108" y="1254"/>
                  <a:pt x="1108" y="1254"/>
                </a:cubicBezTo>
                <a:cubicBezTo>
                  <a:pt x="1109" y="1252"/>
                  <a:pt x="1109" y="1252"/>
                  <a:pt x="1109" y="1252"/>
                </a:cubicBezTo>
                <a:cubicBezTo>
                  <a:pt x="1109" y="1250"/>
                  <a:pt x="1109" y="1250"/>
                  <a:pt x="1109" y="1250"/>
                </a:cubicBezTo>
                <a:cubicBezTo>
                  <a:pt x="1110" y="1250"/>
                  <a:pt x="1110" y="1250"/>
                  <a:pt x="1110" y="1250"/>
                </a:cubicBezTo>
                <a:cubicBezTo>
                  <a:pt x="1112" y="1248"/>
                  <a:pt x="1112" y="1248"/>
                  <a:pt x="1112" y="1248"/>
                </a:cubicBezTo>
                <a:cubicBezTo>
                  <a:pt x="1112" y="1246"/>
                  <a:pt x="1112" y="1246"/>
                  <a:pt x="1112" y="1246"/>
                </a:cubicBezTo>
                <a:cubicBezTo>
                  <a:pt x="1112" y="1246"/>
                  <a:pt x="1112" y="1246"/>
                  <a:pt x="1112" y="1246"/>
                </a:cubicBezTo>
                <a:cubicBezTo>
                  <a:pt x="1114" y="1241"/>
                  <a:pt x="1114" y="1241"/>
                  <a:pt x="1114" y="1241"/>
                </a:cubicBezTo>
                <a:cubicBezTo>
                  <a:pt x="1118" y="1237"/>
                  <a:pt x="1118" y="1237"/>
                  <a:pt x="1118" y="1237"/>
                </a:cubicBezTo>
                <a:cubicBezTo>
                  <a:pt x="1118" y="1235"/>
                  <a:pt x="1118" y="1235"/>
                  <a:pt x="1118" y="1235"/>
                </a:cubicBezTo>
                <a:cubicBezTo>
                  <a:pt x="1118" y="1229"/>
                  <a:pt x="1118" y="1229"/>
                  <a:pt x="1118" y="1229"/>
                </a:cubicBezTo>
                <a:cubicBezTo>
                  <a:pt x="1117" y="1227"/>
                  <a:pt x="1117" y="1227"/>
                  <a:pt x="1117" y="1227"/>
                </a:cubicBezTo>
                <a:cubicBezTo>
                  <a:pt x="1118" y="1223"/>
                  <a:pt x="1118" y="1223"/>
                  <a:pt x="1118" y="1223"/>
                </a:cubicBezTo>
                <a:cubicBezTo>
                  <a:pt x="1119" y="1222"/>
                  <a:pt x="1119" y="1222"/>
                  <a:pt x="1119" y="1222"/>
                </a:cubicBezTo>
                <a:cubicBezTo>
                  <a:pt x="1119" y="1221"/>
                  <a:pt x="1119" y="1221"/>
                  <a:pt x="1119" y="1221"/>
                </a:cubicBezTo>
                <a:cubicBezTo>
                  <a:pt x="1122" y="1218"/>
                  <a:pt x="1122" y="1218"/>
                  <a:pt x="1122" y="1218"/>
                </a:cubicBezTo>
                <a:cubicBezTo>
                  <a:pt x="1123" y="1217"/>
                  <a:pt x="1123" y="1217"/>
                  <a:pt x="1123" y="1217"/>
                </a:cubicBezTo>
                <a:cubicBezTo>
                  <a:pt x="1122" y="1213"/>
                  <a:pt x="1122" y="1213"/>
                  <a:pt x="1122" y="1213"/>
                </a:cubicBezTo>
                <a:cubicBezTo>
                  <a:pt x="1124" y="1209"/>
                  <a:pt x="1124" y="1209"/>
                  <a:pt x="1124" y="1209"/>
                </a:cubicBezTo>
                <a:cubicBezTo>
                  <a:pt x="1123" y="1205"/>
                  <a:pt x="1123" y="1205"/>
                  <a:pt x="1123" y="1205"/>
                </a:cubicBezTo>
                <a:cubicBezTo>
                  <a:pt x="1124" y="1203"/>
                  <a:pt x="1124" y="1203"/>
                  <a:pt x="1124" y="1203"/>
                </a:cubicBezTo>
                <a:cubicBezTo>
                  <a:pt x="1124" y="1201"/>
                  <a:pt x="1124" y="1201"/>
                  <a:pt x="1124" y="1201"/>
                </a:cubicBezTo>
                <a:cubicBezTo>
                  <a:pt x="1125" y="1197"/>
                  <a:pt x="1125" y="1197"/>
                  <a:pt x="1125" y="1197"/>
                </a:cubicBezTo>
                <a:cubicBezTo>
                  <a:pt x="1123" y="1184"/>
                  <a:pt x="1123" y="1184"/>
                  <a:pt x="1123" y="1184"/>
                </a:cubicBezTo>
                <a:cubicBezTo>
                  <a:pt x="1123" y="1181"/>
                  <a:pt x="1123" y="1181"/>
                  <a:pt x="1123" y="1181"/>
                </a:cubicBezTo>
                <a:cubicBezTo>
                  <a:pt x="1124" y="1179"/>
                  <a:pt x="1124" y="1179"/>
                  <a:pt x="1124" y="1179"/>
                </a:cubicBezTo>
                <a:cubicBezTo>
                  <a:pt x="1124" y="1177"/>
                  <a:pt x="1124" y="1177"/>
                  <a:pt x="1124" y="1177"/>
                </a:cubicBezTo>
                <a:cubicBezTo>
                  <a:pt x="1123" y="1178"/>
                  <a:pt x="1123" y="1178"/>
                  <a:pt x="1123" y="1178"/>
                </a:cubicBezTo>
                <a:cubicBezTo>
                  <a:pt x="1122" y="1177"/>
                  <a:pt x="1122" y="1177"/>
                  <a:pt x="1122" y="1177"/>
                </a:cubicBezTo>
                <a:cubicBezTo>
                  <a:pt x="1122" y="1176"/>
                  <a:pt x="1122" y="1176"/>
                  <a:pt x="1122" y="1176"/>
                </a:cubicBezTo>
                <a:cubicBezTo>
                  <a:pt x="1123" y="1174"/>
                  <a:pt x="1123" y="1174"/>
                  <a:pt x="1123" y="1174"/>
                </a:cubicBezTo>
                <a:cubicBezTo>
                  <a:pt x="1123" y="1171"/>
                  <a:pt x="1123" y="1171"/>
                  <a:pt x="1123" y="1171"/>
                </a:cubicBezTo>
                <a:cubicBezTo>
                  <a:pt x="1123" y="1170"/>
                  <a:pt x="1123" y="1170"/>
                  <a:pt x="1123" y="1170"/>
                </a:cubicBezTo>
                <a:cubicBezTo>
                  <a:pt x="1125" y="1170"/>
                  <a:pt x="1125" y="1170"/>
                  <a:pt x="1125" y="1170"/>
                </a:cubicBezTo>
                <a:cubicBezTo>
                  <a:pt x="1125" y="1167"/>
                  <a:pt x="1125" y="1167"/>
                  <a:pt x="1125" y="1167"/>
                </a:cubicBezTo>
                <a:cubicBezTo>
                  <a:pt x="1123" y="1165"/>
                  <a:pt x="1123" y="1165"/>
                  <a:pt x="1123" y="1165"/>
                </a:cubicBezTo>
                <a:cubicBezTo>
                  <a:pt x="1121" y="1164"/>
                  <a:pt x="1121" y="1164"/>
                  <a:pt x="1121" y="1164"/>
                </a:cubicBezTo>
                <a:cubicBezTo>
                  <a:pt x="1122" y="1163"/>
                  <a:pt x="1122" y="1163"/>
                  <a:pt x="1122" y="1163"/>
                </a:cubicBezTo>
                <a:cubicBezTo>
                  <a:pt x="1122" y="1162"/>
                  <a:pt x="1122" y="1162"/>
                  <a:pt x="1122" y="1162"/>
                </a:cubicBezTo>
                <a:cubicBezTo>
                  <a:pt x="1122" y="1164"/>
                  <a:pt x="1122" y="1164"/>
                  <a:pt x="1122" y="1164"/>
                </a:cubicBezTo>
                <a:cubicBezTo>
                  <a:pt x="1124" y="1164"/>
                  <a:pt x="1124" y="1164"/>
                  <a:pt x="1124" y="1164"/>
                </a:cubicBezTo>
                <a:cubicBezTo>
                  <a:pt x="1125" y="1165"/>
                  <a:pt x="1125" y="1165"/>
                  <a:pt x="1125" y="1165"/>
                </a:cubicBezTo>
                <a:cubicBezTo>
                  <a:pt x="1126" y="1163"/>
                  <a:pt x="1126" y="1163"/>
                  <a:pt x="1126" y="1163"/>
                </a:cubicBezTo>
                <a:cubicBezTo>
                  <a:pt x="1127" y="1163"/>
                  <a:pt x="1127" y="1163"/>
                  <a:pt x="1127" y="1163"/>
                </a:cubicBezTo>
                <a:cubicBezTo>
                  <a:pt x="1128" y="1164"/>
                  <a:pt x="1128" y="1164"/>
                  <a:pt x="1128" y="1164"/>
                </a:cubicBezTo>
                <a:cubicBezTo>
                  <a:pt x="1129" y="1165"/>
                  <a:pt x="1129" y="1165"/>
                  <a:pt x="1129" y="1165"/>
                </a:cubicBezTo>
                <a:cubicBezTo>
                  <a:pt x="1128" y="1166"/>
                  <a:pt x="1128" y="1166"/>
                  <a:pt x="1128" y="1166"/>
                </a:cubicBezTo>
                <a:cubicBezTo>
                  <a:pt x="1126" y="1167"/>
                  <a:pt x="1126" y="1167"/>
                  <a:pt x="1126" y="1167"/>
                </a:cubicBezTo>
                <a:cubicBezTo>
                  <a:pt x="1126" y="1169"/>
                  <a:pt x="1126" y="1169"/>
                  <a:pt x="1126" y="1169"/>
                </a:cubicBezTo>
                <a:cubicBezTo>
                  <a:pt x="1127" y="1169"/>
                  <a:pt x="1127" y="1169"/>
                  <a:pt x="1127" y="1169"/>
                </a:cubicBezTo>
                <a:cubicBezTo>
                  <a:pt x="1129" y="1167"/>
                  <a:pt x="1129" y="1167"/>
                  <a:pt x="1129" y="1167"/>
                </a:cubicBezTo>
                <a:cubicBezTo>
                  <a:pt x="1132" y="1165"/>
                  <a:pt x="1132" y="1165"/>
                  <a:pt x="1132" y="1165"/>
                </a:cubicBezTo>
                <a:cubicBezTo>
                  <a:pt x="1135" y="1160"/>
                  <a:pt x="1135" y="1160"/>
                  <a:pt x="1135" y="1160"/>
                </a:cubicBezTo>
                <a:cubicBezTo>
                  <a:pt x="1137" y="1156"/>
                  <a:pt x="1137" y="1156"/>
                  <a:pt x="1137" y="1156"/>
                </a:cubicBezTo>
                <a:cubicBezTo>
                  <a:pt x="1137" y="1154"/>
                  <a:pt x="1137" y="1154"/>
                  <a:pt x="1137" y="1154"/>
                </a:cubicBezTo>
                <a:cubicBezTo>
                  <a:pt x="1139" y="1153"/>
                  <a:pt x="1139" y="1153"/>
                  <a:pt x="1139" y="1153"/>
                </a:cubicBezTo>
                <a:cubicBezTo>
                  <a:pt x="1140" y="1149"/>
                  <a:pt x="1140" y="1149"/>
                  <a:pt x="1140" y="1149"/>
                </a:cubicBezTo>
                <a:cubicBezTo>
                  <a:pt x="1141" y="1146"/>
                  <a:pt x="1141" y="1146"/>
                  <a:pt x="1141" y="1146"/>
                </a:cubicBezTo>
                <a:cubicBezTo>
                  <a:pt x="1147" y="1143"/>
                  <a:pt x="1147" y="1143"/>
                  <a:pt x="1147" y="1143"/>
                </a:cubicBezTo>
                <a:cubicBezTo>
                  <a:pt x="1147" y="1141"/>
                  <a:pt x="1147" y="1141"/>
                  <a:pt x="1147" y="1141"/>
                </a:cubicBezTo>
                <a:cubicBezTo>
                  <a:pt x="1149" y="1140"/>
                  <a:pt x="1149" y="1140"/>
                  <a:pt x="1149" y="1140"/>
                </a:cubicBezTo>
                <a:cubicBezTo>
                  <a:pt x="1150" y="1138"/>
                  <a:pt x="1150" y="1138"/>
                  <a:pt x="1150" y="1138"/>
                </a:cubicBezTo>
                <a:cubicBezTo>
                  <a:pt x="1155" y="1134"/>
                  <a:pt x="1155" y="1134"/>
                  <a:pt x="1155" y="1134"/>
                </a:cubicBezTo>
                <a:cubicBezTo>
                  <a:pt x="1159" y="1129"/>
                  <a:pt x="1159" y="1129"/>
                  <a:pt x="1159" y="1129"/>
                </a:cubicBezTo>
                <a:cubicBezTo>
                  <a:pt x="1160" y="1128"/>
                  <a:pt x="1160" y="1128"/>
                  <a:pt x="1160" y="1128"/>
                </a:cubicBezTo>
                <a:cubicBezTo>
                  <a:pt x="1162" y="1122"/>
                  <a:pt x="1162" y="1122"/>
                  <a:pt x="1162" y="1122"/>
                </a:cubicBezTo>
                <a:cubicBezTo>
                  <a:pt x="1163" y="1120"/>
                  <a:pt x="1163" y="1120"/>
                  <a:pt x="1163" y="1120"/>
                </a:cubicBezTo>
                <a:cubicBezTo>
                  <a:pt x="1164" y="1118"/>
                  <a:pt x="1164" y="1118"/>
                  <a:pt x="1164" y="1118"/>
                </a:cubicBezTo>
                <a:cubicBezTo>
                  <a:pt x="1164" y="1116"/>
                  <a:pt x="1164" y="1116"/>
                  <a:pt x="1164" y="1116"/>
                </a:cubicBezTo>
                <a:cubicBezTo>
                  <a:pt x="1163" y="1114"/>
                  <a:pt x="1163" y="1114"/>
                  <a:pt x="1163" y="1114"/>
                </a:cubicBezTo>
                <a:cubicBezTo>
                  <a:pt x="1163" y="1112"/>
                  <a:pt x="1163" y="1112"/>
                  <a:pt x="1163" y="1112"/>
                </a:cubicBezTo>
                <a:lnTo>
                  <a:pt x="1164" y="1111"/>
                </a:lnTo>
                <a:close/>
                <a:moveTo>
                  <a:pt x="503" y="0"/>
                </a:moveTo>
                <a:cubicBezTo>
                  <a:pt x="501" y="0"/>
                  <a:pt x="501" y="0"/>
                  <a:pt x="501" y="0"/>
                </a:cubicBezTo>
                <a:cubicBezTo>
                  <a:pt x="502" y="1"/>
                  <a:pt x="502" y="1"/>
                  <a:pt x="502" y="1"/>
                </a:cubicBezTo>
                <a:lnTo>
                  <a:pt x="503" y="0"/>
                </a:lnTo>
                <a:close/>
                <a:moveTo>
                  <a:pt x="3030" y="1049"/>
                </a:moveTo>
                <a:cubicBezTo>
                  <a:pt x="3032" y="1051"/>
                  <a:pt x="3032" y="1051"/>
                  <a:pt x="3032" y="1051"/>
                </a:cubicBezTo>
                <a:cubicBezTo>
                  <a:pt x="3032" y="1049"/>
                  <a:pt x="3032" y="1049"/>
                  <a:pt x="3032" y="1049"/>
                </a:cubicBezTo>
                <a:cubicBezTo>
                  <a:pt x="3031" y="1048"/>
                  <a:pt x="3031" y="1048"/>
                  <a:pt x="3031" y="1048"/>
                </a:cubicBezTo>
                <a:cubicBezTo>
                  <a:pt x="3029" y="1048"/>
                  <a:pt x="3029" y="1048"/>
                  <a:pt x="3029" y="1048"/>
                </a:cubicBezTo>
                <a:lnTo>
                  <a:pt x="3030" y="1049"/>
                </a:lnTo>
                <a:close/>
                <a:moveTo>
                  <a:pt x="3164" y="1265"/>
                </a:moveTo>
                <a:cubicBezTo>
                  <a:pt x="3167" y="1270"/>
                  <a:pt x="3167" y="1270"/>
                  <a:pt x="3167" y="1270"/>
                </a:cubicBezTo>
                <a:cubicBezTo>
                  <a:pt x="3169" y="1271"/>
                  <a:pt x="3169" y="1271"/>
                  <a:pt x="3169" y="1271"/>
                </a:cubicBezTo>
                <a:cubicBezTo>
                  <a:pt x="3169" y="1273"/>
                  <a:pt x="3169" y="1273"/>
                  <a:pt x="3169" y="1273"/>
                </a:cubicBezTo>
                <a:cubicBezTo>
                  <a:pt x="3170" y="1275"/>
                  <a:pt x="3170" y="1275"/>
                  <a:pt x="3170" y="1275"/>
                </a:cubicBezTo>
                <a:cubicBezTo>
                  <a:pt x="3172" y="1275"/>
                  <a:pt x="3172" y="1275"/>
                  <a:pt x="3172" y="1275"/>
                </a:cubicBezTo>
                <a:cubicBezTo>
                  <a:pt x="3172" y="1276"/>
                  <a:pt x="3172" y="1276"/>
                  <a:pt x="3172" y="1276"/>
                </a:cubicBezTo>
                <a:cubicBezTo>
                  <a:pt x="3175" y="1278"/>
                  <a:pt x="3175" y="1278"/>
                  <a:pt x="3175" y="1278"/>
                </a:cubicBezTo>
                <a:cubicBezTo>
                  <a:pt x="3176" y="1281"/>
                  <a:pt x="3176" y="1281"/>
                  <a:pt x="3176" y="1281"/>
                </a:cubicBezTo>
                <a:cubicBezTo>
                  <a:pt x="3177" y="1281"/>
                  <a:pt x="3177" y="1281"/>
                  <a:pt x="3177" y="1281"/>
                </a:cubicBezTo>
                <a:cubicBezTo>
                  <a:pt x="3178" y="1281"/>
                  <a:pt x="3178" y="1281"/>
                  <a:pt x="3178" y="1281"/>
                </a:cubicBezTo>
                <a:cubicBezTo>
                  <a:pt x="3179" y="1284"/>
                  <a:pt x="3179" y="1284"/>
                  <a:pt x="3179" y="1284"/>
                </a:cubicBezTo>
                <a:cubicBezTo>
                  <a:pt x="3181" y="1284"/>
                  <a:pt x="3181" y="1284"/>
                  <a:pt x="3181" y="1284"/>
                </a:cubicBezTo>
                <a:cubicBezTo>
                  <a:pt x="3182" y="1286"/>
                  <a:pt x="3182" y="1286"/>
                  <a:pt x="3182" y="1286"/>
                </a:cubicBezTo>
                <a:cubicBezTo>
                  <a:pt x="3184" y="1288"/>
                  <a:pt x="3184" y="1288"/>
                  <a:pt x="3184" y="1288"/>
                </a:cubicBezTo>
                <a:cubicBezTo>
                  <a:pt x="3186" y="1287"/>
                  <a:pt x="3186" y="1287"/>
                  <a:pt x="3186" y="1287"/>
                </a:cubicBezTo>
                <a:cubicBezTo>
                  <a:pt x="3187" y="1288"/>
                  <a:pt x="3187" y="1288"/>
                  <a:pt x="3187" y="1288"/>
                </a:cubicBezTo>
                <a:cubicBezTo>
                  <a:pt x="3188" y="1288"/>
                  <a:pt x="3188" y="1288"/>
                  <a:pt x="3188" y="1288"/>
                </a:cubicBezTo>
                <a:cubicBezTo>
                  <a:pt x="3190" y="1289"/>
                  <a:pt x="3190" y="1289"/>
                  <a:pt x="3190" y="1289"/>
                </a:cubicBezTo>
                <a:cubicBezTo>
                  <a:pt x="3190" y="1286"/>
                  <a:pt x="3190" y="1286"/>
                  <a:pt x="3190" y="1286"/>
                </a:cubicBezTo>
                <a:cubicBezTo>
                  <a:pt x="3188" y="1285"/>
                  <a:pt x="3188" y="1285"/>
                  <a:pt x="3188" y="1285"/>
                </a:cubicBezTo>
                <a:cubicBezTo>
                  <a:pt x="3185" y="1283"/>
                  <a:pt x="3185" y="1283"/>
                  <a:pt x="3185" y="1283"/>
                </a:cubicBezTo>
                <a:cubicBezTo>
                  <a:pt x="3182" y="1278"/>
                  <a:pt x="3182" y="1278"/>
                  <a:pt x="3182" y="1278"/>
                </a:cubicBezTo>
                <a:cubicBezTo>
                  <a:pt x="3181" y="1277"/>
                  <a:pt x="3181" y="1277"/>
                  <a:pt x="3181" y="1277"/>
                </a:cubicBezTo>
                <a:cubicBezTo>
                  <a:pt x="3179" y="1278"/>
                  <a:pt x="3179" y="1278"/>
                  <a:pt x="3179" y="1278"/>
                </a:cubicBezTo>
                <a:cubicBezTo>
                  <a:pt x="3177" y="1274"/>
                  <a:pt x="3177" y="1274"/>
                  <a:pt x="3177" y="1274"/>
                </a:cubicBezTo>
                <a:cubicBezTo>
                  <a:pt x="3173" y="1269"/>
                  <a:pt x="3173" y="1269"/>
                  <a:pt x="3173" y="1269"/>
                </a:cubicBezTo>
                <a:cubicBezTo>
                  <a:pt x="3172" y="1268"/>
                  <a:pt x="3172" y="1268"/>
                  <a:pt x="3172" y="1268"/>
                </a:cubicBezTo>
                <a:cubicBezTo>
                  <a:pt x="3171" y="1266"/>
                  <a:pt x="3171" y="1266"/>
                  <a:pt x="3171" y="1266"/>
                </a:cubicBezTo>
                <a:cubicBezTo>
                  <a:pt x="3169" y="1265"/>
                  <a:pt x="3169" y="1265"/>
                  <a:pt x="3169" y="1265"/>
                </a:cubicBezTo>
                <a:cubicBezTo>
                  <a:pt x="3168" y="1263"/>
                  <a:pt x="3168" y="1263"/>
                  <a:pt x="3168" y="1263"/>
                </a:cubicBezTo>
                <a:cubicBezTo>
                  <a:pt x="3167" y="1262"/>
                  <a:pt x="3167" y="1262"/>
                  <a:pt x="3167" y="1262"/>
                </a:cubicBezTo>
                <a:cubicBezTo>
                  <a:pt x="3166" y="1263"/>
                  <a:pt x="3166" y="1263"/>
                  <a:pt x="3166" y="1263"/>
                </a:cubicBezTo>
                <a:cubicBezTo>
                  <a:pt x="3164" y="1260"/>
                  <a:pt x="3164" y="1260"/>
                  <a:pt x="3164" y="1260"/>
                </a:cubicBezTo>
                <a:cubicBezTo>
                  <a:pt x="3163" y="1262"/>
                  <a:pt x="3163" y="1262"/>
                  <a:pt x="3163" y="1262"/>
                </a:cubicBezTo>
                <a:cubicBezTo>
                  <a:pt x="3164" y="1263"/>
                  <a:pt x="3164" y="1263"/>
                  <a:pt x="3164" y="1263"/>
                </a:cubicBezTo>
                <a:lnTo>
                  <a:pt x="3164" y="1265"/>
                </a:lnTo>
                <a:close/>
                <a:moveTo>
                  <a:pt x="3198" y="1566"/>
                </a:moveTo>
                <a:cubicBezTo>
                  <a:pt x="3198" y="1565"/>
                  <a:pt x="3198" y="1565"/>
                  <a:pt x="3198" y="1565"/>
                </a:cubicBezTo>
                <a:cubicBezTo>
                  <a:pt x="3197" y="1565"/>
                  <a:pt x="3197" y="1565"/>
                  <a:pt x="3197" y="1565"/>
                </a:cubicBezTo>
                <a:cubicBezTo>
                  <a:pt x="3196" y="1566"/>
                  <a:pt x="3196" y="1566"/>
                  <a:pt x="3196" y="1566"/>
                </a:cubicBezTo>
                <a:cubicBezTo>
                  <a:pt x="3196" y="1568"/>
                  <a:pt x="3196" y="1568"/>
                  <a:pt x="3196" y="1568"/>
                </a:cubicBezTo>
                <a:cubicBezTo>
                  <a:pt x="3195" y="1568"/>
                  <a:pt x="3195" y="1568"/>
                  <a:pt x="3195" y="1568"/>
                </a:cubicBezTo>
                <a:cubicBezTo>
                  <a:pt x="3196" y="1568"/>
                  <a:pt x="3196" y="1568"/>
                  <a:pt x="3196" y="1568"/>
                </a:cubicBezTo>
                <a:cubicBezTo>
                  <a:pt x="3197" y="1567"/>
                  <a:pt x="3197" y="1567"/>
                  <a:pt x="3197" y="1567"/>
                </a:cubicBezTo>
                <a:lnTo>
                  <a:pt x="3198" y="1566"/>
                </a:lnTo>
                <a:close/>
                <a:moveTo>
                  <a:pt x="3260" y="1520"/>
                </a:moveTo>
                <a:cubicBezTo>
                  <a:pt x="3257" y="1519"/>
                  <a:pt x="3257" y="1519"/>
                  <a:pt x="3257" y="1519"/>
                </a:cubicBezTo>
                <a:cubicBezTo>
                  <a:pt x="3256" y="1518"/>
                  <a:pt x="3256" y="1518"/>
                  <a:pt x="3256" y="1518"/>
                </a:cubicBezTo>
                <a:cubicBezTo>
                  <a:pt x="3257" y="1518"/>
                  <a:pt x="3257" y="1518"/>
                  <a:pt x="3257" y="1518"/>
                </a:cubicBezTo>
                <a:cubicBezTo>
                  <a:pt x="3257" y="1517"/>
                  <a:pt x="3257" y="1517"/>
                  <a:pt x="3257" y="1517"/>
                </a:cubicBezTo>
                <a:cubicBezTo>
                  <a:pt x="3255" y="1517"/>
                  <a:pt x="3255" y="1517"/>
                  <a:pt x="3255" y="1517"/>
                </a:cubicBezTo>
                <a:cubicBezTo>
                  <a:pt x="3253" y="1518"/>
                  <a:pt x="3253" y="1518"/>
                  <a:pt x="3253" y="1518"/>
                </a:cubicBezTo>
                <a:cubicBezTo>
                  <a:pt x="3249" y="1522"/>
                  <a:pt x="3249" y="1522"/>
                  <a:pt x="3249" y="1522"/>
                </a:cubicBezTo>
                <a:cubicBezTo>
                  <a:pt x="3247" y="1522"/>
                  <a:pt x="3247" y="1522"/>
                  <a:pt x="3247" y="1522"/>
                </a:cubicBezTo>
                <a:cubicBezTo>
                  <a:pt x="3245" y="1523"/>
                  <a:pt x="3245" y="1523"/>
                  <a:pt x="3245" y="1523"/>
                </a:cubicBezTo>
                <a:cubicBezTo>
                  <a:pt x="3244" y="1522"/>
                  <a:pt x="3244" y="1522"/>
                  <a:pt x="3244" y="1522"/>
                </a:cubicBezTo>
                <a:cubicBezTo>
                  <a:pt x="3239" y="1518"/>
                  <a:pt x="3239" y="1518"/>
                  <a:pt x="3239" y="1518"/>
                </a:cubicBezTo>
                <a:cubicBezTo>
                  <a:pt x="3238" y="1518"/>
                  <a:pt x="3238" y="1518"/>
                  <a:pt x="3238" y="1518"/>
                </a:cubicBezTo>
                <a:cubicBezTo>
                  <a:pt x="3237" y="1516"/>
                  <a:pt x="3237" y="1516"/>
                  <a:pt x="3237" y="1516"/>
                </a:cubicBezTo>
                <a:cubicBezTo>
                  <a:pt x="3236" y="1515"/>
                  <a:pt x="3236" y="1515"/>
                  <a:pt x="3236" y="1515"/>
                </a:cubicBezTo>
                <a:cubicBezTo>
                  <a:pt x="3237" y="1514"/>
                  <a:pt x="3237" y="1514"/>
                  <a:pt x="3237" y="1514"/>
                </a:cubicBezTo>
                <a:cubicBezTo>
                  <a:pt x="3237" y="1511"/>
                  <a:pt x="3237" y="1511"/>
                  <a:pt x="3237" y="1511"/>
                </a:cubicBezTo>
                <a:cubicBezTo>
                  <a:pt x="3236" y="1508"/>
                  <a:pt x="3236" y="1508"/>
                  <a:pt x="3236" y="1508"/>
                </a:cubicBezTo>
                <a:cubicBezTo>
                  <a:pt x="3236" y="1507"/>
                  <a:pt x="3236" y="1507"/>
                  <a:pt x="3236" y="1507"/>
                </a:cubicBezTo>
                <a:cubicBezTo>
                  <a:pt x="3235" y="1506"/>
                  <a:pt x="3235" y="1506"/>
                  <a:pt x="3235" y="1506"/>
                </a:cubicBezTo>
                <a:cubicBezTo>
                  <a:pt x="3236" y="1504"/>
                  <a:pt x="3236" y="1504"/>
                  <a:pt x="3236" y="1504"/>
                </a:cubicBezTo>
                <a:cubicBezTo>
                  <a:pt x="3236" y="1502"/>
                  <a:pt x="3236" y="1502"/>
                  <a:pt x="3236" y="1502"/>
                </a:cubicBezTo>
                <a:cubicBezTo>
                  <a:pt x="3235" y="1502"/>
                  <a:pt x="3235" y="1502"/>
                  <a:pt x="3235" y="1502"/>
                </a:cubicBezTo>
                <a:cubicBezTo>
                  <a:pt x="3235" y="1500"/>
                  <a:pt x="3235" y="1500"/>
                  <a:pt x="3235" y="1500"/>
                </a:cubicBezTo>
                <a:cubicBezTo>
                  <a:pt x="3234" y="1498"/>
                  <a:pt x="3234" y="1498"/>
                  <a:pt x="3234" y="1498"/>
                </a:cubicBezTo>
                <a:cubicBezTo>
                  <a:pt x="3233" y="1499"/>
                  <a:pt x="3233" y="1499"/>
                  <a:pt x="3233" y="1499"/>
                </a:cubicBezTo>
                <a:cubicBezTo>
                  <a:pt x="3232" y="1498"/>
                  <a:pt x="3232" y="1498"/>
                  <a:pt x="3232" y="1498"/>
                </a:cubicBezTo>
                <a:cubicBezTo>
                  <a:pt x="3231" y="1499"/>
                  <a:pt x="3231" y="1499"/>
                  <a:pt x="3231" y="1499"/>
                </a:cubicBezTo>
                <a:cubicBezTo>
                  <a:pt x="3233" y="1500"/>
                  <a:pt x="3233" y="1500"/>
                  <a:pt x="3233" y="1500"/>
                </a:cubicBezTo>
                <a:cubicBezTo>
                  <a:pt x="3233" y="1502"/>
                  <a:pt x="3233" y="1502"/>
                  <a:pt x="3233" y="1502"/>
                </a:cubicBezTo>
                <a:cubicBezTo>
                  <a:pt x="3233" y="1503"/>
                  <a:pt x="3233" y="1503"/>
                  <a:pt x="3233" y="1503"/>
                </a:cubicBezTo>
                <a:cubicBezTo>
                  <a:pt x="3232" y="1504"/>
                  <a:pt x="3232" y="1504"/>
                  <a:pt x="3232" y="1504"/>
                </a:cubicBezTo>
                <a:cubicBezTo>
                  <a:pt x="3232" y="1506"/>
                  <a:pt x="3232" y="1506"/>
                  <a:pt x="3232" y="1506"/>
                </a:cubicBezTo>
                <a:cubicBezTo>
                  <a:pt x="3233" y="1508"/>
                  <a:pt x="3233" y="1508"/>
                  <a:pt x="3233" y="1508"/>
                </a:cubicBezTo>
                <a:cubicBezTo>
                  <a:pt x="3233" y="1509"/>
                  <a:pt x="3233" y="1509"/>
                  <a:pt x="3233" y="1509"/>
                </a:cubicBezTo>
                <a:cubicBezTo>
                  <a:pt x="3231" y="1509"/>
                  <a:pt x="3231" y="1509"/>
                  <a:pt x="3231" y="1509"/>
                </a:cubicBezTo>
                <a:cubicBezTo>
                  <a:pt x="3230" y="1508"/>
                  <a:pt x="3230" y="1508"/>
                  <a:pt x="3230" y="1508"/>
                </a:cubicBezTo>
                <a:cubicBezTo>
                  <a:pt x="3230" y="1506"/>
                  <a:pt x="3230" y="1506"/>
                  <a:pt x="3230" y="1506"/>
                </a:cubicBezTo>
                <a:cubicBezTo>
                  <a:pt x="3228" y="1506"/>
                  <a:pt x="3228" y="1506"/>
                  <a:pt x="3228" y="1506"/>
                </a:cubicBezTo>
                <a:cubicBezTo>
                  <a:pt x="3228" y="1505"/>
                  <a:pt x="3228" y="1505"/>
                  <a:pt x="3228" y="1505"/>
                </a:cubicBezTo>
                <a:cubicBezTo>
                  <a:pt x="3226" y="1504"/>
                  <a:pt x="3226" y="1504"/>
                  <a:pt x="3226" y="1504"/>
                </a:cubicBezTo>
                <a:cubicBezTo>
                  <a:pt x="3225" y="1504"/>
                  <a:pt x="3225" y="1504"/>
                  <a:pt x="3225" y="1504"/>
                </a:cubicBezTo>
                <a:cubicBezTo>
                  <a:pt x="3225" y="1503"/>
                  <a:pt x="3225" y="1503"/>
                  <a:pt x="3225" y="1503"/>
                </a:cubicBezTo>
                <a:cubicBezTo>
                  <a:pt x="3226" y="1503"/>
                  <a:pt x="3226" y="1503"/>
                  <a:pt x="3226" y="1503"/>
                </a:cubicBezTo>
                <a:cubicBezTo>
                  <a:pt x="3227" y="1501"/>
                  <a:pt x="3227" y="1501"/>
                  <a:pt x="3227" y="1501"/>
                </a:cubicBezTo>
                <a:cubicBezTo>
                  <a:pt x="3225" y="1500"/>
                  <a:pt x="3225" y="1500"/>
                  <a:pt x="3225" y="1500"/>
                </a:cubicBezTo>
                <a:cubicBezTo>
                  <a:pt x="3227" y="1498"/>
                  <a:pt x="3227" y="1498"/>
                  <a:pt x="3227" y="1498"/>
                </a:cubicBezTo>
                <a:cubicBezTo>
                  <a:pt x="3228" y="1497"/>
                  <a:pt x="3228" y="1497"/>
                  <a:pt x="3228" y="1497"/>
                </a:cubicBezTo>
                <a:cubicBezTo>
                  <a:pt x="3229" y="1495"/>
                  <a:pt x="3229" y="1495"/>
                  <a:pt x="3229" y="1495"/>
                </a:cubicBezTo>
                <a:cubicBezTo>
                  <a:pt x="3228" y="1494"/>
                  <a:pt x="3228" y="1494"/>
                  <a:pt x="3228" y="1494"/>
                </a:cubicBezTo>
                <a:cubicBezTo>
                  <a:pt x="3228" y="1493"/>
                  <a:pt x="3228" y="1493"/>
                  <a:pt x="3228" y="1493"/>
                </a:cubicBezTo>
                <a:cubicBezTo>
                  <a:pt x="3228" y="1491"/>
                  <a:pt x="3228" y="1491"/>
                  <a:pt x="3228" y="1491"/>
                </a:cubicBezTo>
                <a:cubicBezTo>
                  <a:pt x="3228" y="1489"/>
                  <a:pt x="3228" y="1489"/>
                  <a:pt x="3228" y="1489"/>
                </a:cubicBezTo>
                <a:cubicBezTo>
                  <a:pt x="3226" y="1487"/>
                  <a:pt x="3226" y="1487"/>
                  <a:pt x="3226" y="1487"/>
                </a:cubicBezTo>
                <a:cubicBezTo>
                  <a:pt x="3226" y="1486"/>
                  <a:pt x="3226" y="1486"/>
                  <a:pt x="3226" y="1486"/>
                </a:cubicBezTo>
                <a:cubicBezTo>
                  <a:pt x="3227" y="1487"/>
                  <a:pt x="3227" y="1487"/>
                  <a:pt x="3227" y="1487"/>
                </a:cubicBezTo>
                <a:cubicBezTo>
                  <a:pt x="3229" y="1486"/>
                  <a:pt x="3229" y="1486"/>
                  <a:pt x="3229" y="1486"/>
                </a:cubicBezTo>
                <a:cubicBezTo>
                  <a:pt x="3229" y="1484"/>
                  <a:pt x="3229" y="1484"/>
                  <a:pt x="3229" y="1484"/>
                </a:cubicBezTo>
                <a:cubicBezTo>
                  <a:pt x="3230" y="1484"/>
                  <a:pt x="3230" y="1484"/>
                  <a:pt x="3230" y="1484"/>
                </a:cubicBezTo>
                <a:cubicBezTo>
                  <a:pt x="3230" y="1481"/>
                  <a:pt x="3230" y="1481"/>
                  <a:pt x="3230" y="1481"/>
                </a:cubicBezTo>
                <a:cubicBezTo>
                  <a:pt x="3229" y="1478"/>
                  <a:pt x="3229" y="1478"/>
                  <a:pt x="3229" y="1478"/>
                </a:cubicBezTo>
                <a:cubicBezTo>
                  <a:pt x="3229" y="1476"/>
                  <a:pt x="3229" y="1476"/>
                  <a:pt x="3229" y="1476"/>
                </a:cubicBezTo>
                <a:cubicBezTo>
                  <a:pt x="3229" y="1477"/>
                  <a:pt x="3229" y="1477"/>
                  <a:pt x="3229" y="1477"/>
                </a:cubicBezTo>
                <a:cubicBezTo>
                  <a:pt x="3226" y="1478"/>
                  <a:pt x="3226" y="1478"/>
                  <a:pt x="3226" y="1478"/>
                </a:cubicBezTo>
                <a:cubicBezTo>
                  <a:pt x="3224" y="1476"/>
                  <a:pt x="3224" y="1476"/>
                  <a:pt x="3224" y="1476"/>
                </a:cubicBezTo>
                <a:cubicBezTo>
                  <a:pt x="3225" y="1475"/>
                  <a:pt x="3225" y="1475"/>
                  <a:pt x="3225" y="1475"/>
                </a:cubicBezTo>
                <a:cubicBezTo>
                  <a:pt x="3224" y="1474"/>
                  <a:pt x="3224" y="1474"/>
                  <a:pt x="3224" y="1474"/>
                </a:cubicBezTo>
                <a:cubicBezTo>
                  <a:pt x="3224" y="1474"/>
                  <a:pt x="3224" y="1474"/>
                  <a:pt x="3224" y="1474"/>
                </a:cubicBezTo>
                <a:cubicBezTo>
                  <a:pt x="3224" y="1473"/>
                  <a:pt x="3224" y="1473"/>
                  <a:pt x="3224" y="1473"/>
                </a:cubicBezTo>
                <a:cubicBezTo>
                  <a:pt x="3226" y="1472"/>
                  <a:pt x="3226" y="1472"/>
                  <a:pt x="3226" y="1472"/>
                </a:cubicBezTo>
                <a:cubicBezTo>
                  <a:pt x="3226" y="1471"/>
                  <a:pt x="3226" y="1471"/>
                  <a:pt x="3226" y="1471"/>
                </a:cubicBezTo>
                <a:cubicBezTo>
                  <a:pt x="3224" y="1470"/>
                  <a:pt x="3224" y="1470"/>
                  <a:pt x="3224" y="1470"/>
                </a:cubicBezTo>
                <a:cubicBezTo>
                  <a:pt x="3222" y="1469"/>
                  <a:pt x="3222" y="1469"/>
                  <a:pt x="3222" y="1469"/>
                </a:cubicBezTo>
                <a:cubicBezTo>
                  <a:pt x="3221" y="1470"/>
                  <a:pt x="3221" y="1470"/>
                  <a:pt x="3221" y="1470"/>
                </a:cubicBezTo>
                <a:cubicBezTo>
                  <a:pt x="3221" y="1468"/>
                  <a:pt x="3221" y="1468"/>
                  <a:pt x="3221" y="1468"/>
                </a:cubicBezTo>
                <a:cubicBezTo>
                  <a:pt x="3222" y="1468"/>
                  <a:pt x="3222" y="1468"/>
                  <a:pt x="3222" y="1468"/>
                </a:cubicBezTo>
                <a:cubicBezTo>
                  <a:pt x="3222" y="1467"/>
                  <a:pt x="3222" y="1467"/>
                  <a:pt x="3222" y="1467"/>
                </a:cubicBezTo>
                <a:cubicBezTo>
                  <a:pt x="3221" y="1467"/>
                  <a:pt x="3221" y="1467"/>
                  <a:pt x="3221" y="1467"/>
                </a:cubicBezTo>
                <a:cubicBezTo>
                  <a:pt x="3220" y="1467"/>
                  <a:pt x="3220" y="1467"/>
                  <a:pt x="3220" y="1467"/>
                </a:cubicBezTo>
                <a:cubicBezTo>
                  <a:pt x="3220" y="1468"/>
                  <a:pt x="3220" y="1468"/>
                  <a:pt x="3220" y="1468"/>
                </a:cubicBezTo>
                <a:cubicBezTo>
                  <a:pt x="3220" y="1470"/>
                  <a:pt x="3220" y="1470"/>
                  <a:pt x="3220" y="1470"/>
                </a:cubicBezTo>
                <a:cubicBezTo>
                  <a:pt x="3218" y="1469"/>
                  <a:pt x="3218" y="1469"/>
                  <a:pt x="3218" y="1469"/>
                </a:cubicBezTo>
                <a:cubicBezTo>
                  <a:pt x="3219" y="1468"/>
                  <a:pt x="3219" y="1468"/>
                  <a:pt x="3219" y="1468"/>
                </a:cubicBezTo>
                <a:cubicBezTo>
                  <a:pt x="3218" y="1466"/>
                  <a:pt x="3218" y="1466"/>
                  <a:pt x="3218" y="1466"/>
                </a:cubicBezTo>
                <a:cubicBezTo>
                  <a:pt x="3217" y="1464"/>
                  <a:pt x="3217" y="1464"/>
                  <a:pt x="3217" y="1464"/>
                </a:cubicBezTo>
                <a:cubicBezTo>
                  <a:pt x="3218" y="1462"/>
                  <a:pt x="3218" y="1462"/>
                  <a:pt x="3218" y="1462"/>
                </a:cubicBezTo>
                <a:cubicBezTo>
                  <a:pt x="3218" y="1461"/>
                  <a:pt x="3218" y="1461"/>
                  <a:pt x="3218" y="1461"/>
                </a:cubicBezTo>
                <a:cubicBezTo>
                  <a:pt x="3218" y="1461"/>
                  <a:pt x="3218" y="1461"/>
                  <a:pt x="3218" y="1461"/>
                </a:cubicBezTo>
                <a:cubicBezTo>
                  <a:pt x="3217" y="1460"/>
                  <a:pt x="3217" y="1460"/>
                  <a:pt x="3217" y="1460"/>
                </a:cubicBezTo>
                <a:cubicBezTo>
                  <a:pt x="3216" y="1461"/>
                  <a:pt x="3216" y="1461"/>
                  <a:pt x="3216" y="1461"/>
                </a:cubicBezTo>
                <a:cubicBezTo>
                  <a:pt x="3213" y="1461"/>
                  <a:pt x="3213" y="1461"/>
                  <a:pt x="3213" y="1461"/>
                </a:cubicBezTo>
                <a:cubicBezTo>
                  <a:pt x="3213" y="1461"/>
                  <a:pt x="3213" y="1461"/>
                  <a:pt x="3213" y="1461"/>
                </a:cubicBezTo>
                <a:cubicBezTo>
                  <a:pt x="3215" y="1463"/>
                  <a:pt x="3215" y="1463"/>
                  <a:pt x="3215" y="1463"/>
                </a:cubicBezTo>
                <a:cubicBezTo>
                  <a:pt x="3217" y="1468"/>
                  <a:pt x="3217" y="1468"/>
                  <a:pt x="3217" y="1468"/>
                </a:cubicBezTo>
                <a:cubicBezTo>
                  <a:pt x="3217" y="1470"/>
                  <a:pt x="3217" y="1470"/>
                  <a:pt x="3217" y="1470"/>
                </a:cubicBezTo>
                <a:cubicBezTo>
                  <a:pt x="3217" y="1473"/>
                  <a:pt x="3217" y="1473"/>
                  <a:pt x="3217" y="1473"/>
                </a:cubicBezTo>
                <a:cubicBezTo>
                  <a:pt x="3216" y="1474"/>
                  <a:pt x="3216" y="1474"/>
                  <a:pt x="3216" y="1474"/>
                </a:cubicBezTo>
                <a:cubicBezTo>
                  <a:pt x="3215" y="1474"/>
                  <a:pt x="3215" y="1474"/>
                  <a:pt x="3215" y="1474"/>
                </a:cubicBezTo>
                <a:cubicBezTo>
                  <a:pt x="3215" y="1475"/>
                  <a:pt x="3215" y="1475"/>
                  <a:pt x="3215" y="1475"/>
                </a:cubicBezTo>
                <a:cubicBezTo>
                  <a:pt x="3216" y="1479"/>
                  <a:pt x="3216" y="1479"/>
                  <a:pt x="3216" y="1479"/>
                </a:cubicBezTo>
                <a:cubicBezTo>
                  <a:pt x="3217" y="1479"/>
                  <a:pt x="3217" y="1479"/>
                  <a:pt x="3217" y="1479"/>
                </a:cubicBezTo>
                <a:cubicBezTo>
                  <a:pt x="3218" y="1478"/>
                  <a:pt x="3218" y="1478"/>
                  <a:pt x="3218" y="1478"/>
                </a:cubicBezTo>
                <a:cubicBezTo>
                  <a:pt x="3220" y="1478"/>
                  <a:pt x="3220" y="1478"/>
                  <a:pt x="3220" y="1478"/>
                </a:cubicBezTo>
                <a:cubicBezTo>
                  <a:pt x="3219" y="1479"/>
                  <a:pt x="3219" y="1479"/>
                  <a:pt x="3219" y="1479"/>
                </a:cubicBezTo>
                <a:cubicBezTo>
                  <a:pt x="3217" y="1480"/>
                  <a:pt x="3217" y="1480"/>
                  <a:pt x="3217" y="1480"/>
                </a:cubicBezTo>
                <a:cubicBezTo>
                  <a:pt x="3218" y="1483"/>
                  <a:pt x="3218" y="1483"/>
                  <a:pt x="3218" y="1483"/>
                </a:cubicBezTo>
                <a:cubicBezTo>
                  <a:pt x="3219" y="1486"/>
                  <a:pt x="3219" y="1486"/>
                  <a:pt x="3219" y="1486"/>
                </a:cubicBezTo>
                <a:cubicBezTo>
                  <a:pt x="3220" y="1491"/>
                  <a:pt x="3220" y="1491"/>
                  <a:pt x="3220" y="1491"/>
                </a:cubicBezTo>
                <a:cubicBezTo>
                  <a:pt x="3220" y="1494"/>
                  <a:pt x="3220" y="1494"/>
                  <a:pt x="3220" y="1494"/>
                </a:cubicBezTo>
                <a:cubicBezTo>
                  <a:pt x="3220" y="1496"/>
                  <a:pt x="3220" y="1496"/>
                  <a:pt x="3220" y="1496"/>
                </a:cubicBezTo>
                <a:cubicBezTo>
                  <a:pt x="3221" y="1495"/>
                  <a:pt x="3221" y="1495"/>
                  <a:pt x="3221" y="1495"/>
                </a:cubicBezTo>
                <a:cubicBezTo>
                  <a:pt x="3221" y="1494"/>
                  <a:pt x="3221" y="1494"/>
                  <a:pt x="3221" y="1494"/>
                </a:cubicBezTo>
                <a:cubicBezTo>
                  <a:pt x="3221" y="1492"/>
                  <a:pt x="3221" y="1492"/>
                  <a:pt x="3221" y="1492"/>
                </a:cubicBezTo>
                <a:cubicBezTo>
                  <a:pt x="3221" y="1492"/>
                  <a:pt x="3221" y="1492"/>
                  <a:pt x="3221" y="1492"/>
                </a:cubicBezTo>
                <a:cubicBezTo>
                  <a:pt x="3222" y="1493"/>
                  <a:pt x="3222" y="1493"/>
                  <a:pt x="3222" y="1493"/>
                </a:cubicBezTo>
                <a:cubicBezTo>
                  <a:pt x="3222" y="1495"/>
                  <a:pt x="3222" y="1495"/>
                  <a:pt x="3222" y="1495"/>
                </a:cubicBezTo>
                <a:cubicBezTo>
                  <a:pt x="3223" y="1495"/>
                  <a:pt x="3223" y="1495"/>
                  <a:pt x="3223" y="1495"/>
                </a:cubicBezTo>
                <a:cubicBezTo>
                  <a:pt x="3223" y="1494"/>
                  <a:pt x="3223" y="1494"/>
                  <a:pt x="3223" y="1494"/>
                </a:cubicBezTo>
                <a:cubicBezTo>
                  <a:pt x="3223" y="1493"/>
                  <a:pt x="3223" y="1493"/>
                  <a:pt x="3223" y="1493"/>
                </a:cubicBezTo>
                <a:cubicBezTo>
                  <a:pt x="3224" y="1493"/>
                  <a:pt x="3224" y="1493"/>
                  <a:pt x="3224" y="1493"/>
                </a:cubicBezTo>
                <a:cubicBezTo>
                  <a:pt x="3224" y="1494"/>
                  <a:pt x="3224" y="1494"/>
                  <a:pt x="3224" y="1494"/>
                </a:cubicBezTo>
                <a:cubicBezTo>
                  <a:pt x="3223" y="1496"/>
                  <a:pt x="3223" y="1496"/>
                  <a:pt x="3223" y="1496"/>
                </a:cubicBezTo>
                <a:cubicBezTo>
                  <a:pt x="3222" y="1498"/>
                  <a:pt x="3222" y="1498"/>
                  <a:pt x="3222" y="1498"/>
                </a:cubicBezTo>
                <a:cubicBezTo>
                  <a:pt x="3222" y="1499"/>
                  <a:pt x="3222" y="1499"/>
                  <a:pt x="3222" y="1499"/>
                </a:cubicBezTo>
                <a:cubicBezTo>
                  <a:pt x="3221" y="1499"/>
                  <a:pt x="3221" y="1499"/>
                  <a:pt x="3221" y="1499"/>
                </a:cubicBezTo>
                <a:cubicBezTo>
                  <a:pt x="3221" y="1498"/>
                  <a:pt x="3221" y="1498"/>
                  <a:pt x="3221" y="1498"/>
                </a:cubicBezTo>
                <a:cubicBezTo>
                  <a:pt x="3220" y="1498"/>
                  <a:pt x="3220" y="1498"/>
                  <a:pt x="3220" y="1498"/>
                </a:cubicBezTo>
                <a:cubicBezTo>
                  <a:pt x="3220" y="1501"/>
                  <a:pt x="3220" y="1501"/>
                  <a:pt x="3220" y="1501"/>
                </a:cubicBezTo>
                <a:cubicBezTo>
                  <a:pt x="3222" y="1505"/>
                  <a:pt x="3222" y="1505"/>
                  <a:pt x="3222" y="1505"/>
                </a:cubicBezTo>
                <a:cubicBezTo>
                  <a:pt x="3222" y="1505"/>
                  <a:pt x="3222" y="1505"/>
                  <a:pt x="3222" y="1505"/>
                </a:cubicBezTo>
                <a:cubicBezTo>
                  <a:pt x="3223" y="1505"/>
                  <a:pt x="3223" y="1505"/>
                  <a:pt x="3223" y="1505"/>
                </a:cubicBezTo>
                <a:cubicBezTo>
                  <a:pt x="3224" y="1506"/>
                  <a:pt x="3224" y="1506"/>
                  <a:pt x="3224" y="1506"/>
                </a:cubicBezTo>
                <a:cubicBezTo>
                  <a:pt x="3224" y="1507"/>
                  <a:pt x="3224" y="1507"/>
                  <a:pt x="3224" y="1507"/>
                </a:cubicBezTo>
                <a:cubicBezTo>
                  <a:pt x="3225" y="1508"/>
                  <a:pt x="3225" y="1508"/>
                  <a:pt x="3225" y="1508"/>
                </a:cubicBezTo>
                <a:cubicBezTo>
                  <a:pt x="3223" y="1509"/>
                  <a:pt x="3223" y="1509"/>
                  <a:pt x="3223" y="1509"/>
                </a:cubicBezTo>
                <a:cubicBezTo>
                  <a:pt x="3223" y="1510"/>
                  <a:pt x="3223" y="1510"/>
                  <a:pt x="3223" y="1510"/>
                </a:cubicBezTo>
                <a:cubicBezTo>
                  <a:pt x="3224" y="1511"/>
                  <a:pt x="3224" y="1511"/>
                  <a:pt x="3224" y="1511"/>
                </a:cubicBezTo>
                <a:cubicBezTo>
                  <a:pt x="3223" y="1512"/>
                  <a:pt x="3223" y="1512"/>
                  <a:pt x="3223" y="1512"/>
                </a:cubicBezTo>
                <a:cubicBezTo>
                  <a:pt x="3222" y="1515"/>
                  <a:pt x="3222" y="1515"/>
                  <a:pt x="3222" y="1515"/>
                </a:cubicBezTo>
                <a:cubicBezTo>
                  <a:pt x="3222" y="1517"/>
                  <a:pt x="3222" y="1517"/>
                  <a:pt x="3222" y="1517"/>
                </a:cubicBezTo>
                <a:cubicBezTo>
                  <a:pt x="3221" y="1518"/>
                  <a:pt x="3221" y="1518"/>
                  <a:pt x="3221" y="1518"/>
                </a:cubicBezTo>
                <a:cubicBezTo>
                  <a:pt x="3222" y="1519"/>
                  <a:pt x="3222" y="1519"/>
                  <a:pt x="3222" y="1519"/>
                </a:cubicBezTo>
                <a:cubicBezTo>
                  <a:pt x="3222" y="1520"/>
                  <a:pt x="3222" y="1520"/>
                  <a:pt x="3222" y="1520"/>
                </a:cubicBezTo>
                <a:cubicBezTo>
                  <a:pt x="3220" y="1520"/>
                  <a:pt x="3220" y="1520"/>
                  <a:pt x="3220" y="1520"/>
                </a:cubicBezTo>
                <a:cubicBezTo>
                  <a:pt x="3220" y="1521"/>
                  <a:pt x="3220" y="1521"/>
                  <a:pt x="3220" y="1521"/>
                </a:cubicBezTo>
                <a:cubicBezTo>
                  <a:pt x="3220" y="1522"/>
                  <a:pt x="3220" y="1522"/>
                  <a:pt x="3220" y="1522"/>
                </a:cubicBezTo>
                <a:cubicBezTo>
                  <a:pt x="3221" y="1523"/>
                  <a:pt x="3221" y="1523"/>
                  <a:pt x="3221" y="1523"/>
                </a:cubicBezTo>
                <a:cubicBezTo>
                  <a:pt x="3220" y="1524"/>
                  <a:pt x="3220" y="1524"/>
                  <a:pt x="3220" y="1524"/>
                </a:cubicBezTo>
                <a:cubicBezTo>
                  <a:pt x="3218" y="1524"/>
                  <a:pt x="3218" y="1524"/>
                  <a:pt x="3218" y="1524"/>
                </a:cubicBezTo>
                <a:cubicBezTo>
                  <a:pt x="3217" y="1526"/>
                  <a:pt x="3217" y="1526"/>
                  <a:pt x="3217" y="1526"/>
                </a:cubicBezTo>
                <a:cubicBezTo>
                  <a:pt x="3216" y="1534"/>
                  <a:pt x="3216" y="1534"/>
                  <a:pt x="3216" y="1534"/>
                </a:cubicBezTo>
                <a:cubicBezTo>
                  <a:pt x="3216" y="1535"/>
                  <a:pt x="3216" y="1535"/>
                  <a:pt x="3216" y="1535"/>
                </a:cubicBezTo>
                <a:cubicBezTo>
                  <a:pt x="3214" y="1536"/>
                  <a:pt x="3214" y="1536"/>
                  <a:pt x="3214" y="1536"/>
                </a:cubicBezTo>
                <a:cubicBezTo>
                  <a:pt x="3213" y="1536"/>
                  <a:pt x="3213" y="1536"/>
                  <a:pt x="3213" y="1536"/>
                </a:cubicBezTo>
                <a:cubicBezTo>
                  <a:pt x="3211" y="1536"/>
                  <a:pt x="3211" y="1536"/>
                  <a:pt x="3211" y="1536"/>
                </a:cubicBezTo>
                <a:cubicBezTo>
                  <a:pt x="3209" y="1536"/>
                  <a:pt x="3209" y="1536"/>
                  <a:pt x="3209" y="1536"/>
                </a:cubicBezTo>
                <a:cubicBezTo>
                  <a:pt x="3206" y="1538"/>
                  <a:pt x="3206" y="1538"/>
                  <a:pt x="3206" y="1538"/>
                </a:cubicBezTo>
                <a:cubicBezTo>
                  <a:pt x="3204" y="1540"/>
                  <a:pt x="3204" y="1540"/>
                  <a:pt x="3204" y="1540"/>
                </a:cubicBezTo>
                <a:cubicBezTo>
                  <a:pt x="3203" y="1542"/>
                  <a:pt x="3203" y="1542"/>
                  <a:pt x="3203" y="1542"/>
                </a:cubicBezTo>
                <a:cubicBezTo>
                  <a:pt x="3204" y="1545"/>
                  <a:pt x="3204" y="1545"/>
                  <a:pt x="3204" y="1545"/>
                </a:cubicBezTo>
                <a:cubicBezTo>
                  <a:pt x="3205" y="1547"/>
                  <a:pt x="3205" y="1547"/>
                  <a:pt x="3205" y="1547"/>
                </a:cubicBezTo>
                <a:cubicBezTo>
                  <a:pt x="3208" y="1549"/>
                  <a:pt x="3208" y="1549"/>
                  <a:pt x="3208" y="1549"/>
                </a:cubicBezTo>
                <a:cubicBezTo>
                  <a:pt x="3210" y="1551"/>
                  <a:pt x="3210" y="1551"/>
                  <a:pt x="3210" y="1551"/>
                </a:cubicBezTo>
                <a:cubicBezTo>
                  <a:pt x="3212" y="1552"/>
                  <a:pt x="3212" y="1552"/>
                  <a:pt x="3212" y="1552"/>
                </a:cubicBezTo>
                <a:cubicBezTo>
                  <a:pt x="3213" y="1553"/>
                  <a:pt x="3213" y="1553"/>
                  <a:pt x="3213" y="1553"/>
                </a:cubicBezTo>
                <a:cubicBezTo>
                  <a:pt x="3214" y="1557"/>
                  <a:pt x="3214" y="1557"/>
                  <a:pt x="3214" y="1557"/>
                </a:cubicBezTo>
                <a:cubicBezTo>
                  <a:pt x="3214" y="1558"/>
                  <a:pt x="3214" y="1558"/>
                  <a:pt x="3214" y="1558"/>
                </a:cubicBezTo>
                <a:cubicBezTo>
                  <a:pt x="3214" y="1558"/>
                  <a:pt x="3214" y="1558"/>
                  <a:pt x="3214" y="1558"/>
                </a:cubicBezTo>
                <a:cubicBezTo>
                  <a:pt x="3214" y="1561"/>
                  <a:pt x="3214" y="1561"/>
                  <a:pt x="3214" y="1561"/>
                </a:cubicBezTo>
                <a:cubicBezTo>
                  <a:pt x="3213" y="1563"/>
                  <a:pt x="3213" y="1563"/>
                  <a:pt x="3213" y="1563"/>
                </a:cubicBezTo>
                <a:cubicBezTo>
                  <a:pt x="3209" y="1568"/>
                  <a:pt x="3209" y="1568"/>
                  <a:pt x="3209" y="1568"/>
                </a:cubicBezTo>
                <a:cubicBezTo>
                  <a:pt x="3206" y="1571"/>
                  <a:pt x="3206" y="1571"/>
                  <a:pt x="3206" y="1571"/>
                </a:cubicBezTo>
                <a:cubicBezTo>
                  <a:pt x="3203" y="1573"/>
                  <a:pt x="3203" y="1573"/>
                  <a:pt x="3203" y="1573"/>
                </a:cubicBezTo>
                <a:cubicBezTo>
                  <a:pt x="3202" y="1575"/>
                  <a:pt x="3202" y="1575"/>
                  <a:pt x="3202" y="1575"/>
                </a:cubicBezTo>
                <a:cubicBezTo>
                  <a:pt x="3202" y="1576"/>
                  <a:pt x="3202" y="1576"/>
                  <a:pt x="3202" y="1576"/>
                </a:cubicBezTo>
                <a:cubicBezTo>
                  <a:pt x="3204" y="1576"/>
                  <a:pt x="3204" y="1576"/>
                  <a:pt x="3204" y="1576"/>
                </a:cubicBezTo>
                <a:cubicBezTo>
                  <a:pt x="3205" y="1575"/>
                  <a:pt x="3205" y="1575"/>
                  <a:pt x="3205" y="1575"/>
                </a:cubicBezTo>
                <a:cubicBezTo>
                  <a:pt x="3205" y="1575"/>
                  <a:pt x="3205" y="1575"/>
                  <a:pt x="3205" y="1575"/>
                </a:cubicBezTo>
                <a:cubicBezTo>
                  <a:pt x="3206" y="1577"/>
                  <a:pt x="3206" y="1577"/>
                  <a:pt x="3206" y="1577"/>
                </a:cubicBezTo>
                <a:cubicBezTo>
                  <a:pt x="3205" y="1578"/>
                  <a:pt x="3205" y="1578"/>
                  <a:pt x="3205" y="1578"/>
                </a:cubicBezTo>
                <a:cubicBezTo>
                  <a:pt x="3206" y="1578"/>
                  <a:pt x="3206" y="1578"/>
                  <a:pt x="3206" y="1578"/>
                </a:cubicBezTo>
                <a:cubicBezTo>
                  <a:pt x="3207" y="1578"/>
                  <a:pt x="3207" y="1578"/>
                  <a:pt x="3207" y="1578"/>
                </a:cubicBezTo>
                <a:cubicBezTo>
                  <a:pt x="3207" y="1578"/>
                  <a:pt x="3207" y="1578"/>
                  <a:pt x="3207" y="1578"/>
                </a:cubicBezTo>
                <a:cubicBezTo>
                  <a:pt x="3207" y="1580"/>
                  <a:pt x="3207" y="1580"/>
                  <a:pt x="3207" y="1580"/>
                </a:cubicBezTo>
                <a:cubicBezTo>
                  <a:pt x="3208" y="1580"/>
                  <a:pt x="3208" y="1580"/>
                  <a:pt x="3208" y="1580"/>
                </a:cubicBezTo>
                <a:cubicBezTo>
                  <a:pt x="3209" y="1580"/>
                  <a:pt x="3209" y="1580"/>
                  <a:pt x="3209" y="1580"/>
                </a:cubicBezTo>
                <a:cubicBezTo>
                  <a:pt x="3213" y="1578"/>
                  <a:pt x="3213" y="1578"/>
                  <a:pt x="3213" y="1578"/>
                </a:cubicBezTo>
                <a:cubicBezTo>
                  <a:pt x="3216" y="1575"/>
                  <a:pt x="3216" y="1575"/>
                  <a:pt x="3216" y="1575"/>
                </a:cubicBezTo>
                <a:cubicBezTo>
                  <a:pt x="3219" y="1572"/>
                  <a:pt x="3219" y="1572"/>
                  <a:pt x="3219" y="1572"/>
                </a:cubicBezTo>
                <a:cubicBezTo>
                  <a:pt x="3222" y="1569"/>
                  <a:pt x="3222" y="1569"/>
                  <a:pt x="3222" y="1569"/>
                </a:cubicBezTo>
                <a:cubicBezTo>
                  <a:pt x="3225" y="1564"/>
                  <a:pt x="3225" y="1564"/>
                  <a:pt x="3225" y="1564"/>
                </a:cubicBezTo>
                <a:cubicBezTo>
                  <a:pt x="3227" y="1563"/>
                  <a:pt x="3227" y="1563"/>
                  <a:pt x="3227" y="1563"/>
                </a:cubicBezTo>
                <a:cubicBezTo>
                  <a:pt x="3228" y="1563"/>
                  <a:pt x="3228" y="1563"/>
                  <a:pt x="3228" y="1563"/>
                </a:cubicBezTo>
                <a:cubicBezTo>
                  <a:pt x="3229" y="1562"/>
                  <a:pt x="3229" y="1562"/>
                  <a:pt x="3229" y="1562"/>
                </a:cubicBezTo>
                <a:cubicBezTo>
                  <a:pt x="3229" y="1560"/>
                  <a:pt x="3229" y="1560"/>
                  <a:pt x="3229" y="1560"/>
                </a:cubicBezTo>
                <a:cubicBezTo>
                  <a:pt x="3230" y="1559"/>
                  <a:pt x="3230" y="1559"/>
                  <a:pt x="3230" y="1559"/>
                </a:cubicBezTo>
                <a:cubicBezTo>
                  <a:pt x="3232" y="1559"/>
                  <a:pt x="3232" y="1559"/>
                  <a:pt x="3232" y="1559"/>
                </a:cubicBezTo>
                <a:cubicBezTo>
                  <a:pt x="3233" y="1555"/>
                  <a:pt x="3233" y="1555"/>
                  <a:pt x="3233" y="1555"/>
                </a:cubicBezTo>
                <a:cubicBezTo>
                  <a:pt x="3236" y="1552"/>
                  <a:pt x="3236" y="1552"/>
                  <a:pt x="3236" y="1552"/>
                </a:cubicBezTo>
                <a:cubicBezTo>
                  <a:pt x="3236" y="1551"/>
                  <a:pt x="3236" y="1551"/>
                  <a:pt x="3236" y="1551"/>
                </a:cubicBezTo>
                <a:cubicBezTo>
                  <a:pt x="3237" y="1550"/>
                  <a:pt x="3237" y="1550"/>
                  <a:pt x="3237" y="1550"/>
                </a:cubicBezTo>
                <a:cubicBezTo>
                  <a:pt x="3235" y="1548"/>
                  <a:pt x="3235" y="1548"/>
                  <a:pt x="3235" y="1548"/>
                </a:cubicBezTo>
                <a:cubicBezTo>
                  <a:pt x="3233" y="1548"/>
                  <a:pt x="3233" y="1548"/>
                  <a:pt x="3233" y="1548"/>
                </a:cubicBezTo>
                <a:cubicBezTo>
                  <a:pt x="3232" y="1548"/>
                  <a:pt x="3232" y="1548"/>
                  <a:pt x="3232" y="1548"/>
                </a:cubicBezTo>
                <a:cubicBezTo>
                  <a:pt x="3233" y="1547"/>
                  <a:pt x="3233" y="1547"/>
                  <a:pt x="3233" y="1547"/>
                </a:cubicBezTo>
                <a:cubicBezTo>
                  <a:pt x="3235" y="1547"/>
                  <a:pt x="3235" y="1547"/>
                  <a:pt x="3235" y="1547"/>
                </a:cubicBezTo>
                <a:cubicBezTo>
                  <a:pt x="3239" y="1542"/>
                  <a:pt x="3239" y="1542"/>
                  <a:pt x="3239" y="1542"/>
                </a:cubicBezTo>
                <a:cubicBezTo>
                  <a:pt x="3241" y="1541"/>
                  <a:pt x="3241" y="1541"/>
                  <a:pt x="3241" y="1541"/>
                </a:cubicBezTo>
                <a:cubicBezTo>
                  <a:pt x="3244" y="1542"/>
                  <a:pt x="3244" y="1542"/>
                  <a:pt x="3244" y="1542"/>
                </a:cubicBezTo>
                <a:cubicBezTo>
                  <a:pt x="3246" y="1542"/>
                  <a:pt x="3246" y="1542"/>
                  <a:pt x="3246" y="1542"/>
                </a:cubicBezTo>
                <a:cubicBezTo>
                  <a:pt x="3246" y="1543"/>
                  <a:pt x="3246" y="1543"/>
                  <a:pt x="3246" y="1543"/>
                </a:cubicBezTo>
                <a:cubicBezTo>
                  <a:pt x="3246" y="1544"/>
                  <a:pt x="3246" y="1544"/>
                  <a:pt x="3246" y="1544"/>
                </a:cubicBezTo>
                <a:cubicBezTo>
                  <a:pt x="3248" y="1543"/>
                  <a:pt x="3248" y="1543"/>
                  <a:pt x="3248" y="1543"/>
                </a:cubicBezTo>
                <a:cubicBezTo>
                  <a:pt x="3249" y="1542"/>
                  <a:pt x="3249" y="1542"/>
                  <a:pt x="3249" y="1542"/>
                </a:cubicBezTo>
                <a:cubicBezTo>
                  <a:pt x="3246" y="1541"/>
                  <a:pt x="3246" y="1541"/>
                  <a:pt x="3246" y="1541"/>
                </a:cubicBezTo>
                <a:cubicBezTo>
                  <a:pt x="3247" y="1539"/>
                  <a:pt x="3247" y="1539"/>
                  <a:pt x="3247" y="1539"/>
                </a:cubicBezTo>
                <a:cubicBezTo>
                  <a:pt x="3248" y="1536"/>
                  <a:pt x="3248" y="1536"/>
                  <a:pt x="3248" y="1536"/>
                </a:cubicBezTo>
                <a:cubicBezTo>
                  <a:pt x="3249" y="1535"/>
                  <a:pt x="3249" y="1535"/>
                  <a:pt x="3249" y="1535"/>
                </a:cubicBezTo>
                <a:cubicBezTo>
                  <a:pt x="3251" y="1535"/>
                  <a:pt x="3251" y="1535"/>
                  <a:pt x="3251" y="1535"/>
                </a:cubicBezTo>
                <a:cubicBezTo>
                  <a:pt x="3251" y="1535"/>
                  <a:pt x="3251" y="1535"/>
                  <a:pt x="3251" y="1535"/>
                </a:cubicBezTo>
                <a:cubicBezTo>
                  <a:pt x="3252" y="1535"/>
                  <a:pt x="3252" y="1535"/>
                  <a:pt x="3252" y="1535"/>
                </a:cubicBezTo>
                <a:cubicBezTo>
                  <a:pt x="3253" y="1533"/>
                  <a:pt x="3253" y="1533"/>
                  <a:pt x="3253" y="1533"/>
                </a:cubicBezTo>
                <a:cubicBezTo>
                  <a:pt x="3256" y="1529"/>
                  <a:pt x="3256" y="1529"/>
                  <a:pt x="3256" y="1529"/>
                </a:cubicBezTo>
                <a:cubicBezTo>
                  <a:pt x="3256" y="1527"/>
                  <a:pt x="3256" y="1527"/>
                  <a:pt x="3256" y="1527"/>
                </a:cubicBezTo>
                <a:cubicBezTo>
                  <a:pt x="3256" y="1526"/>
                  <a:pt x="3256" y="1526"/>
                  <a:pt x="3256" y="1526"/>
                </a:cubicBezTo>
                <a:cubicBezTo>
                  <a:pt x="3257" y="1524"/>
                  <a:pt x="3257" y="1524"/>
                  <a:pt x="3257" y="1524"/>
                </a:cubicBezTo>
                <a:cubicBezTo>
                  <a:pt x="3258" y="1522"/>
                  <a:pt x="3258" y="1522"/>
                  <a:pt x="3258" y="1522"/>
                </a:cubicBezTo>
                <a:cubicBezTo>
                  <a:pt x="3260" y="1521"/>
                  <a:pt x="3260" y="1521"/>
                  <a:pt x="3260" y="1521"/>
                </a:cubicBezTo>
                <a:lnTo>
                  <a:pt x="3260" y="1520"/>
                </a:lnTo>
                <a:close/>
                <a:moveTo>
                  <a:pt x="3190" y="1266"/>
                </a:moveTo>
                <a:cubicBezTo>
                  <a:pt x="3190" y="1265"/>
                  <a:pt x="3190" y="1265"/>
                  <a:pt x="3190" y="1265"/>
                </a:cubicBezTo>
                <a:cubicBezTo>
                  <a:pt x="3188" y="1265"/>
                  <a:pt x="3188" y="1265"/>
                  <a:pt x="3188" y="1265"/>
                </a:cubicBezTo>
                <a:cubicBezTo>
                  <a:pt x="3188" y="1266"/>
                  <a:pt x="3188" y="1266"/>
                  <a:pt x="3188" y="1266"/>
                </a:cubicBezTo>
                <a:cubicBezTo>
                  <a:pt x="3187" y="1268"/>
                  <a:pt x="3187" y="1268"/>
                  <a:pt x="3187" y="1268"/>
                </a:cubicBezTo>
                <a:cubicBezTo>
                  <a:pt x="3189" y="1268"/>
                  <a:pt x="3189" y="1268"/>
                  <a:pt x="3189" y="1268"/>
                </a:cubicBezTo>
                <a:lnTo>
                  <a:pt x="3190" y="1266"/>
                </a:lnTo>
                <a:close/>
                <a:moveTo>
                  <a:pt x="3194" y="1273"/>
                </a:moveTo>
                <a:cubicBezTo>
                  <a:pt x="3196" y="1274"/>
                  <a:pt x="3196" y="1274"/>
                  <a:pt x="3196" y="1274"/>
                </a:cubicBezTo>
                <a:cubicBezTo>
                  <a:pt x="3197" y="1273"/>
                  <a:pt x="3197" y="1273"/>
                  <a:pt x="3197" y="1273"/>
                </a:cubicBezTo>
                <a:cubicBezTo>
                  <a:pt x="3195" y="1271"/>
                  <a:pt x="3195" y="1271"/>
                  <a:pt x="3195" y="1271"/>
                </a:cubicBezTo>
                <a:cubicBezTo>
                  <a:pt x="3196" y="1270"/>
                  <a:pt x="3196" y="1270"/>
                  <a:pt x="3196" y="1270"/>
                </a:cubicBezTo>
                <a:cubicBezTo>
                  <a:pt x="3196" y="1268"/>
                  <a:pt x="3196" y="1268"/>
                  <a:pt x="3196" y="1268"/>
                </a:cubicBezTo>
                <a:cubicBezTo>
                  <a:pt x="3195" y="1267"/>
                  <a:pt x="3195" y="1267"/>
                  <a:pt x="3195" y="1267"/>
                </a:cubicBezTo>
                <a:cubicBezTo>
                  <a:pt x="3193" y="1269"/>
                  <a:pt x="3193" y="1269"/>
                  <a:pt x="3193" y="1269"/>
                </a:cubicBezTo>
                <a:cubicBezTo>
                  <a:pt x="3193" y="1270"/>
                  <a:pt x="3193" y="1270"/>
                  <a:pt x="3193" y="1270"/>
                </a:cubicBezTo>
                <a:cubicBezTo>
                  <a:pt x="3193" y="1271"/>
                  <a:pt x="3193" y="1271"/>
                  <a:pt x="3193" y="1271"/>
                </a:cubicBezTo>
                <a:lnTo>
                  <a:pt x="3194" y="1273"/>
                </a:lnTo>
                <a:close/>
                <a:moveTo>
                  <a:pt x="3192" y="1152"/>
                </a:moveTo>
                <a:cubicBezTo>
                  <a:pt x="3194" y="1151"/>
                  <a:pt x="3194" y="1151"/>
                  <a:pt x="3194" y="1151"/>
                </a:cubicBezTo>
                <a:cubicBezTo>
                  <a:pt x="3193" y="1150"/>
                  <a:pt x="3193" y="1150"/>
                  <a:pt x="3193" y="1150"/>
                </a:cubicBezTo>
                <a:cubicBezTo>
                  <a:pt x="3191" y="1150"/>
                  <a:pt x="3191" y="1150"/>
                  <a:pt x="3191" y="1150"/>
                </a:cubicBezTo>
                <a:cubicBezTo>
                  <a:pt x="3190" y="1151"/>
                  <a:pt x="3190" y="1151"/>
                  <a:pt x="3190" y="1151"/>
                </a:cubicBezTo>
                <a:cubicBezTo>
                  <a:pt x="3190" y="1152"/>
                  <a:pt x="3190" y="1152"/>
                  <a:pt x="3190" y="1152"/>
                </a:cubicBezTo>
                <a:lnTo>
                  <a:pt x="3192" y="1152"/>
                </a:lnTo>
                <a:close/>
                <a:moveTo>
                  <a:pt x="3212" y="1201"/>
                </a:moveTo>
                <a:cubicBezTo>
                  <a:pt x="3211" y="1197"/>
                  <a:pt x="3211" y="1197"/>
                  <a:pt x="3211" y="1197"/>
                </a:cubicBezTo>
                <a:cubicBezTo>
                  <a:pt x="3211" y="1201"/>
                  <a:pt x="3211" y="1201"/>
                  <a:pt x="3211" y="1201"/>
                </a:cubicBezTo>
                <a:cubicBezTo>
                  <a:pt x="3211" y="1203"/>
                  <a:pt x="3211" y="1203"/>
                  <a:pt x="3211" y="1203"/>
                </a:cubicBezTo>
                <a:lnTo>
                  <a:pt x="3212" y="1201"/>
                </a:lnTo>
                <a:close/>
                <a:moveTo>
                  <a:pt x="3207" y="1216"/>
                </a:moveTo>
                <a:cubicBezTo>
                  <a:pt x="3208" y="1217"/>
                  <a:pt x="3208" y="1217"/>
                  <a:pt x="3208" y="1217"/>
                </a:cubicBezTo>
                <a:cubicBezTo>
                  <a:pt x="3209" y="1217"/>
                  <a:pt x="3209" y="1217"/>
                  <a:pt x="3209" y="1217"/>
                </a:cubicBezTo>
                <a:cubicBezTo>
                  <a:pt x="3210" y="1216"/>
                  <a:pt x="3210" y="1216"/>
                  <a:pt x="3210" y="1216"/>
                </a:cubicBezTo>
                <a:cubicBezTo>
                  <a:pt x="3211" y="1216"/>
                  <a:pt x="3211" y="1216"/>
                  <a:pt x="3211" y="1216"/>
                </a:cubicBezTo>
                <a:cubicBezTo>
                  <a:pt x="3211" y="1215"/>
                  <a:pt x="3211" y="1215"/>
                  <a:pt x="3211" y="1215"/>
                </a:cubicBezTo>
                <a:cubicBezTo>
                  <a:pt x="3210" y="1214"/>
                  <a:pt x="3210" y="1214"/>
                  <a:pt x="3210" y="1214"/>
                </a:cubicBezTo>
                <a:cubicBezTo>
                  <a:pt x="3210" y="1213"/>
                  <a:pt x="3210" y="1213"/>
                  <a:pt x="3210" y="1213"/>
                </a:cubicBezTo>
                <a:cubicBezTo>
                  <a:pt x="3207" y="1215"/>
                  <a:pt x="3207" y="1215"/>
                  <a:pt x="3207" y="1215"/>
                </a:cubicBezTo>
                <a:lnTo>
                  <a:pt x="3207" y="1216"/>
                </a:lnTo>
                <a:close/>
                <a:moveTo>
                  <a:pt x="3217" y="1255"/>
                </a:moveTo>
                <a:cubicBezTo>
                  <a:pt x="3218" y="1253"/>
                  <a:pt x="3218" y="1253"/>
                  <a:pt x="3218" y="1253"/>
                </a:cubicBezTo>
                <a:cubicBezTo>
                  <a:pt x="3217" y="1251"/>
                  <a:pt x="3217" y="1251"/>
                  <a:pt x="3217" y="1251"/>
                </a:cubicBezTo>
                <a:cubicBezTo>
                  <a:pt x="3217" y="1253"/>
                  <a:pt x="3217" y="1253"/>
                  <a:pt x="3217" y="1253"/>
                </a:cubicBezTo>
                <a:lnTo>
                  <a:pt x="3217" y="1255"/>
                </a:lnTo>
                <a:close/>
                <a:moveTo>
                  <a:pt x="3209" y="1203"/>
                </a:moveTo>
                <a:cubicBezTo>
                  <a:pt x="3209" y="1202"/>
                  <a:pt x="3209" y="1202"/>
                  <a:pt x="3209" y="1202"/>
                </a:cubicBezTo>
                <a:cubicBezTo>
                  <a:pt x="3207" y="1203"/>
                  <a:pt x="3207" y="1203"/>
                  <a:pt x="3207" y="1203"/>
                </a:cubicBezTo>
                <a:cubicBezTo>
                  <a:pt x="3207" y="1203"/>
                  <a:pt x="3206" y="1204"/>
                  <a:pt x="3206" y="1204"/>
                </a:cubicBezTo>
                <a:cubicBezTo>
                  <a:pt x="3207" y="1204"/>
                  <a:pt x="3207" y="1204"/>
                  <a:pt x="3207" y="1204"/>
                </a:cubicBezTo>
                <a:lnTo>
                  <a:pt x="3209" y="1203"/>
                </a:lnTo>
                <a:close/>
                <a:moveTo>
                  <a:pt x="3216" y="1247"/>
                </a:moveTo>
                <a:cubicBezTo>
                  <a:pt x="3217" y="1244"/>
                  <a:pt x="3217" y="1244"/>
                  <a:pt x="3217" y="1244"/>
                </a:cubicBezTo>
                <a:cubicBezTo>
                  <a:pt x="3215" y="1242"/>
                  <a:pt x="3215" y="1242"/>
                  <a:pt x="3215" y="1242"/>
                </a:cubicBezTo>
                <a:cubicBezTo>
                  <a:pt x="3215" y="1243"/>
                  <a:pt x="3215" y="1243"/>
                  <a:pt x="3215" y="1243"/>
                </a:cubicBezTo>
                <a:cubicBezTo>
                  <a:pt x="3215" y="1245"/>
                  <a:pt x="3215" y="1245"/>
                  <a:pt x="3215" y="1245"/>
                </a:cubicBezTo>
                <a:lnTo>
                  <a:pt x="3216" y="1247"/>
                </a:lnTo>
                <a:close/>
                <a:moveTo>
                  <a:pt x="3212" y="1220"/>
                </a:moveTo>
                <a:cubicBezTo>
                  <a:pt x="3210" y="1219"/>
                  <a:pt x="3210" y="1219"/>
                  <a:pt x="3210" y="1219"/>
                </a:cubicBezTo>
                <a:cubicBezTo>
                  <a:pt x="3209" y="1221"/>
                  <a:pt x="3209" y="1221"/>
                  <a:pt x="3209" y="1221"/>
                </a:cubicBezTo>
                <a:cubicBezTo>
                  <a:pt x="3210" y="1221"/>
                  <a:pt x="3210" y="1221"/>
                  <a:pt x="3210" y="1221"/>
                </a:cubicBezTo>
                <a:cubicBezTo>
                  <a:pt x="3212" y="1221"/>
                  <a:pt x="3212" y="1221"/>
                  <a:pt x="3212" y="1221"/>
                </a:cubicBezTo>
                <a:lnTo>
                  <a:pt x="3212" y="1220"/>
                </a:lnTo>
                <a:close/>
                <a:moveTo>
                  <a:pt x="3208" y="1231"/>
                </a:moveTo>
                <a:cubicBezTo>
                  <a:pt x="3210" y="1233"/>
                  <a:pt x="3210" y="1233"/>
                  <a:pt x="3210" y="1233"/>
                </a:cubicBezTo>
                <a:cubicBezTo>
                  <a:pt x="3212" y="1232"/>
                  <a:pt x="3212" y="1232"/>
                  <a:pt x="3212" y="1232"/>
                </a:cubicBezTo>
                <a:cubicBezTo>
                  <a:pt x="3212" y="1230"/>
                  <a:pt x="3212" y="1230"/>
                  <a:pt x="3212" y="1230"/>
                </a:cubicBezTo>
                <a:cubicBezTo>
                  <a:pt x="3211" y="1229"/>
                  <a:pt x="3211" y="1229"/>
                  <a:pt x="3211" y="1229"/>
                </a:cubicBezTo>
                <a:cubicBezTo>
                  <a:pt x="3208" y="1230"/>
                  <a:pt x="3208" y="1230"/>
                  <a:pt x="3208" y="1230"/>
                </a:cubicBezTo>
                <a:lnTo>
                  <a:pt x="3208" y="1231"/>
                </a:lnTo>
                <a:close/>
                <a:moveTo>
                  <a:pt x="2794" y="661"/>
                </a:moveTo>
                <a:cubicBezTo>
                  <a:pt x="2794" y="660"/>
                  <a:pt x="2794" y="660"/>
                  <a:pt x="2794" y="660"/>
                </a:cubicBezTo>
                <a:cubicBezTo>
                  <a:pt x="2793" y="660"/>
                  <a:pt x="2793" y="660"/>
                  <a:pt x="2793" y="660"/>
                </a:cubicBezTo>
                <a:cubicBezTo>
                  <a:pt x="2793" y="661"/>
                  <a:pt x="2793" y="661"/>
                  <a:pt x="2793" y="661"/>
                </a:cubicBezTo>
                <a:cubicBezTo>
                  <a:pt x="2793" y="663"/>
                  <a:pt x="2793" y="663"/>
                  <a:pt x="2793" y="663"/>
                </a:cubicBezTo>
                <a:cubicBezTo>
                  <a:pt x="2794" y="664"/>
                  <a:pt x="2794" y="664"/>
                  <a:pt x="2794" y="664"/>
                </a:cubicBezTo>
                <a:cubicBezTo>
                  <a:pt x="2795" y="664"/>
                  <a:pt x="2795" y="664"/>
                  <a:pt x="2795" y="664"/>
                </a:cubicBezTo>
                <a:cubicBezTo>
                  <a:pt x="2795" y="663"/>
                  <a:pt x="2795" y="663"/>
                  <a:pt x="2795" y="663"/>
                </a:cubicBezTo>
                <a:lnTo>
                  <a:pt x="2794" y="661"/>
                </a:lnTo>
                <a:close/>
                <a:moveTo>
                  <a:pt x="3212" y="1210"/>
                </a:moveTo>
                <a:cubicBezTo>
                  <a:pt x="3212" y="1208"/>
                  <a:pt x="3212" y="1208"/>
                  <a:pt x="3212" y="1208"/>
                </a:cubicBezTo>
                <a:cubicBezTo>
                  <a:pt x="3212" y="1206"/>
                  <a:pt x="3212" y="1206"/>
                  <a:pt x="3212" y="1206"/>
                </a:cubicBezTo>
                <a:cubicBezTo>
                  <a:pt x="3211" y="1205"/>
                  <a:pt x="3211" y="1205"/>
                  <a:pt x="3211" y="1205"/>
                </a:cubicBezTo>
                <a:cubicBezTo>
                  <a:pt x="3211" y="1205"/>
                  <a:pt x="3210" y="1208"/>
                  <a:pt x="3210" y="1208"/>
                </a:cubicBezTo>
                <a:cubicBezTo>
                  <a:pt x="3211" y="1210"/>
                  <a:pt x="3211" y="1210"/>
                  <a:pt x="3211" y="1210"/>
                </a:cubicBezTo>
                <a:lnTo>
                  <a:pt x="3212" y="1210"/>
                </a:lnTo>
                <a:close/>
                <a:moveTo>
                  <a:pt x="3057" y="1088"/>
                </a:moveTo>
                <a:cubicBezTo>
                  <a:pt x="3059" y="1086"/>
                  <a:pt x="3059" y="1086"/>
                  <a:pt x="3059" y="1086"/>
                </a:cubicBezTo>
                <a:cubicBezTo>
                  <a:pt x="3059" y="1081"/>
                  <a:pt x="3059" y="1081"/>
                  <a:pt x="3059" y="1081"/>
                </a:cubicBezTo>
                <a:cubicBezTo>
                  <a:pt x="3057" y="1079"/>
                  <a:pt x="3057" y="1079"/>
                  <a:pt x="3057" y="1079"/>
                </a:cubicBezTo>
                <a:cubicBezTo>
                  <a:pt x="3056" y="1080"/>
                  <a:pt x="3056" y="1080"/>
                  <a:pt x="3056" y="1080"/>
                </a:cubicBezTo>
                <a:cubicBezTo>
                  <a:pt x="3055" y="1081"/>
                  <a:pt x="3055" y="1081"/>
                  <a:pt x="3055" y="1081"/>
                </a:cubicBezTo>
                <a:cubicBezTo>
                  <a:pt x="3054" y="1080"/>
                  <a:pt x="3054" y="1080"/>
                  <a:pt x="3054" y="1080"/>
                </a:cubicBezTo>
                <a:cubicBezTo>
                  <a:pt x="3051" y="1080"/>
                  <a:pt x="3051" y="1080"/>
                  <a:pt x="3051" y="1080"/>
                </a:cubicBezTo>
                <a:cubicBezTo>
                  <a:pt x="3050" y="1081"/>
                  <a:pt x="3050" y="1081"/>
                  <a:pt x="3050" y="1081"/>
                </a:cubicBezTo>
                <a:cubicBezTo>
                  <a:pt x="3051" y="1086"/>
                  <a:pt x="3051" y="1086"/>
                  <a:pt x="3051" y="1086"/>
                </a:cubicBezTo>
                <a:cubicBezTo>
                  <a:pt x="3052" y="1087"/>
                  <a:pt x="3052" y="1087"/>
                  <a:pt x="3052" y="1087"/>
                </a:cubicBezTo>
                <a:cubicBezTo>
                  <a:pt x="3051" y="1088"/>
                  <a:pt x="3051" y="1088"/>
                  <a:pt x="3051" y="1088"/>
                </a:cubicBezTo>
                <a:cubicBezTo>
                  <a:pt x="3049" y="1088"/>
                  <a:pt x="3049" y="1088"/>
                  <a:pt x="3049" y="1088"/>
                </a:cubicBezTo>
                <a:cubicBezTo>
                  <a:pt x="3045" y="1091"/>
                  <a:pt x="3045" y="1091"/>
                  <a:pt x="3045" y="1091"/>
                </a:cubicBezTo>
                <a:cubicBezTo>
                  <a:pt x="3045" y="1093"/>
                  <a:pt x="3045" y="1093"/>
                  <a:pt x="3045" y="1093"/>
                </a:cubicBezTo>
                <a:cubicBezTo>
                  <a:pt x="3043" y="1094"/>
                  <a:pt x="3043" y="1094"/>
                  <a:pt x="3043" y="1094"/>
                </a:cubicBezTo>
                <a:cubicBezTo>
                  <a:pt x="3042" y="1093"/>
                  <a:pt x="3042" y="1093"/>
                  <a:pt x="3042" y="1093"/>
                </a:cubicBezTo>
                <a:cubicBezTo>
                  <a:pt x="3041" y="1094"/>
                  <a:pt x="3041" y="1094"/>
                  <a:pt x="3041" y="1094"/>
                </a:cubicBezTo>
                <a:cubicBezTo>
                  <a:pt x="3040" y="1093"/>
                  <a:pt x="3040" y="1093"/>
                  <a:pt x="3040" y="1093"/>
                </a:cubicBezTo>
                <a:cubicBezTo>
                  <a:pt x="3038" y="1093"/>
                  <a:pt x="3038" y="1093"/>
                  <a:pt x="3038" y="1093"/>
                </a:cubicBezTo>
                <a:cubicBezTo>
                  <a:pt x="3037" y="1095"/>
                  <a:pt x="3037" y="1095"/>
                  <a:pt x="3037" y="1095"/>
                </a:cubicBezTo>
                <a:cubicBezTo>
                  <a:pt x="3036" y="1094"/>
                  <a:pt x="3036" y="1094"/>
                  <a:pt x="3036" y="1094"/>
                </a:cubicBezTo>
                <a:cubicBezTo>
                  <a:pt x="3035" y="1092"/>
                  <a:pt x="3035" y="1092"/>
                  <a:pt x="3035" y="1092"/>
                </a:cubicBezTo>
                <a:cubicBezTo>
                  <a:pt x="3035" y="1090"/>
                  <a:pt x="3035" y="1090"/>
                  <a:pt x="3035" y="1090"/>
                </a:cubicBezTo>
                <a:cubicBezTo>
                  <a:pt x="3034" y="1089"/>
                  <a:pt x="3034" y="1089"/>
                  <a:pt x="3034" y="1089"/>
                </a:cubicBezTo>
                <a:cubicBezTo>
                  <a:pt x="3033" y="1090"/>
                  <a:pt x="3033" y="1090"/>
                  <a:pt x="3033" y="1090"/>
                </a:cubicBezTo>
                <a:cubicBezTo>
                  <a:pt x="3033" y="1092"/>
                  <a:pt x="3033" y="1092"/>
                  <a:pt x="3033" y="1092"/>
                </a:cubicBezTo>
                <a:cubicBezTo>
                  <a:pt x="3032" y="1093"/>
                  <a:pt x="3032" y="1093"/>
                  <a:pt x="3032" y="1093"/>
                </a:cubicBezTo>
                <a:cubicBezTo>
                  <a:pt x="3030" y="1092"/>
                  <a:pt x="3030" y="1092"/>
                  <a:pt x="3030" y="1092"/>
                </a:cubicBezTo>
                <a:cubicBezTo>
                  <a:pt x="3027" y="1093"/>
                  <a:pt x="3027" y="1093"/>
                  <a:pt x="3027" y="1093"/>
                </a:cubicBezTo>
                <a:cubicBezTo>
                  <a:pt x="3026" y="1093"/>
                  <a:pt x="3026" y="1093"/>
                  <a:pt x="3026" y="1093"/>
                </a:cubicBezTo>
                <a:cubicBezTo>
                  <a:pt x="3024" y="1093"/>
                  <a:pt x="3024" y="1093"/>
                  <a:pt x="3024" y="1093"/>
                </a:cubicBezTo>
                <a:cubicBezTo>
                  <a:pt x="3022" y="1093"/>
                  <a:pt x="3022" y="1093"/>
                  <a:pt x="3022" y="1093"/>
                </a:cubicBezTo>
                <a:cubicBezTo>
                  <a:pt x="3020" y="1093"/>
                  <a:pt x="3020" y="1093"/>
                  <a:pt x="3020" y="1093"/>
                </a:cubicBezTo>
                <a:cubicBezTo>
                  <a:pt x="3018" y="1092"/>
                  <a:pt x="3018" y="1092"/>
                  <a:pt x="3018" y="1092"/>
                </a:cubicBezTo>
                <a:cubicBezTo>
                  <a:pt x="3016" y="1095"/>
                  <a:pt x="3016" y="1095"/>
                  <a:pt x="3016" y="1095"/>
                </a:cubicBezTo>
                <a:cubicBezTo>
                  <a:pt x="3018" y="1097"/>
                  <a:pt x="3018" y="1097"/>
                  <a:pt x="3018" y="1097"/>
                </a:cubicBezTo>
                <a:cubicBezTo>
                  <a:pt x="3020" y="1097"/>
                  <a:pt x="3020" y="1097"/>
                  <a:pt x="3020" y="1097"/>
                </a:cubicBezTo>
                <a:cubicBezTo>
                  <a:pt x="3024" y="1100"/>
                  <a:pt x="3024" y="1100"/>
                  <a:pt x="3024" y="1100"/>
                </a:cubicBezTo>
                <a:cubicBezTo>
                  <a:pt x="3024" y="1101"/>
                  <a:pt x="3024" y="1101"/>
                  <a:pt x="3024" y="1101"/>
                </a:cubicBezTo>
                <a:cubicBezTo>
                  <a:pt x="3025" y="1100"/>
                  <a:pt x="3025" y="1100"/>
                  <a:pt x="3025" y="1100"/>
                </a:cubicBezTo>
                <a:cubicBezTo>
                  <a:pt x="3029" y="1100"/>
                  <a:pt x="3029" y="1100"/>
                  <a:pt x="3029" y="1100"/>
                </a:cubicBezTo>
                <a:cubicBezTo>
                  <a:pt x="3030" y="1102"/>
                  <a:pt x="3030" y="1102"/>
                  <a:pt x="3030" y="1102"/>
                </a:cubicBezTo>
                <a:cubicBezTo>
                  <a:pt x="3032" y="1102"/>
                  <a:pt x="3032" y="1102"/>
                  <a:pt x="3032" y="1102"/>
                </a:cubicBezTo>
                <a:cubicBezTo>
                  <a:pt x="3034" y="1102"/>
                  <a:pt x="3034" y="1102"/>
                  <a:pt x="3034" y="1102"/>
                </a:cubicBezTo>
                <a:cubicBezTo>
                  <a:pt x="3037" y="1101"/>
                  <a:pt x="3037" y="1101"/>
                  <a:pt x="3037" y="1101"/>
                </a:cubicBezTo>
                <a:cubicBezTo>
                  <a:pt x="3039" y="1102"/>
                  <a:pt x="3039" y="1102"/>
                  <a:pt x="3039" y="1102"/>
                </a:cubicBezTo>
                <a:cubicBezTo>
                  <a:pt x="3041" y="1101"/>
                  <a:pt x="3041" y="1101"/>
                  <a:pt x="3041" y="1101"/>
                </a:cubicBezTo>
                <a:cubicBezTo>
                  <a:pt x="3044" y="1102"/>
                  <a:pt x="3044" y="1102"/>
                  <a:pt x="3044" y="1102"/>
                </a:cubicBezTo>
                <a:cubicBezTo>
                  <a:pt x="3044" y="1101"/>
                  <a:pt x="3044" y="1101"/>
                  <a:pt x="3044" y="1101"/>
                </a:cubicBezTo>
                <a:cubicBezTo>
                  <a:pt x="3044" y="1099"/>
                  <a:pt x="3044" y="1099"/>
                  <a:pt x="3044" y="1099"/>
                </a:cubicBezTo>
                <a:cubicBezTo>
                  <a:pt x="3047" y="1099"/>
                  <a:pt x="3047" y="1099"/>
                  <a:pt x="3047" y="1099"/>
                </a:cubicBezTo>
                <a:cubicBezTo>
                  <a:pt x="3051" y="1095"/>
                  <a:pt x="3051" y="1095"/>
                  <a:pt x="3051" y="1095"/>
                </a:cubicBezTo>
                <a:cubicBezTo>
                  <a:pt x="3051" y="1094"/>
                  <a:pt x="3051" y="1094"/>
                  <a:pt x="3051" y="1094"/>
                </a:cubicBezTo>
                <a:cubicBezTo>
                  <a:pt x="3052" y="1093"/>
                  <a:pt x="3052" y="1093"/>
                  <a:pt x="3052" y="1093"/>
                </a:cubicBezTo>
                <a:cubicBezTo>
                  <a:pt x="3053" y="1094"/>
                  <a:pt x="3053" y="1094"/>
                  <a:pt x="3053" y="1094"/>
                </a:cubicBezTo>
                <a:cubicBezTo>
                  <a:pt x="3056" y="1093"/>
                  <a:pt x="3056" y="1093"/>
                  <a:pt x="3056" y="1093"/>
                </a:cubicBezTo>
                <a:cubicBezTo>
                  <a:pt x="3057" y="1092"/>
                  <a:pt x="3057" y="1092"/>
                  <a:pt x="3057" y="1092"/>
                </a:cubicBezTo>
                <a:cubicBezTo>
                  <a:pt x="3055" y="1090"/>
                  <a:pt x="3055" y="1090"/>
                  <a:pt x="3055" y="1090"/>
                </a:cubicBezTo>
                <a:cubicBezTo>
                  <a:pt x="3055" y="1088"/>
                  <a:pt x="3055" y="1088"/>
                  <a:pt x="3055" y="1088"/>
                </a:cubicBezTo>
                <a:cubicBezTo>
                  <a:pt x="3056" y="1087"/>
                  <a:pt x="3056" y="1087"/>
                  <a:pt x="3056" y="1087"/>
                </a:cubicBezTo>
                <a:lnTo>
                  <a:pt x="3057" y="1088"/>
                </a:lnTo>
                <a:close/>
                <a:moveTo>
                  <a:pt x="2699" y="948"/>
                </a:moveTo>
                <a:cubicBezTo>
                  <a:pt x="2699" y="947"/>
                  <a:pt x="2699" y="947"/>
                  <a:pt x="2699" y="947"/>
                </a:cubicBezTo>
                <a:cubicBezTo>
                  <a:pt x="2698" y="948"/>
                  <a:pt x="2698" y="948"/>
                  <a:pt x="2698" y="948"/>
                </a:cubicBezTo>
                <a:lnTo>
                  <a:pt x="2699" y="948"/>
                </a:lnTo>
                <a:close/>
                <a:moveTo>
                  <a:pt x="2695" y="950"/>
                </a:moveTo>
                <a:cubicBezTo>
                  <a:pt x="2695" y="952"/>
                  <a:pt x="2695" y="952"/>
                  <a:pt x="2695" y="952"/>
                </a:cubicBezTo>
                <a:cubicBezTo>
                  <a:pt x="2696" y="954"/>
                  <a:pt x="2696" y="954"/>
                  <a:pt x="2696" y="954"/>
                </a:cubicBezTo>
                <a:cubicBezTo>
                  <a:pt x="2697" y="954"/>
                  <a:pt x="2697" y="954"/>
                  <a:pt x="2697" y="954"/>
                </a:cubicBezTo>
                <a:cubicBezTo>
                  <a:pt x="2697" y="951"/>
                  <a:pt x="2697" y="951"/>
                  <a:pt x="2697" y="951"/>
                </a:cubicBezTo>
                <a:cubicBezTo>
                  <a:pt x="2698" y="950"/>
                  <a:pt x="2698" y="950"/>
                  <a:pt x="2698" y="950"/>
                </a:cubicBezTo>
                <a:cubicBezTo>
                  <a:pt x="2697" y="950"/>
                  <a:pt x="2697" y="950"/>
                  <a:pt x="2697" y="950"/>
                </a:cubicBezTo>
                <a:lnTo>
                  <a:pt x="2695" y="950"/>
                </a:lnTo>
                <a:close/>
                <a:moveTo>
                  <a:pt x="2700" y="949"/>
                </a:moveTo>
                <a:cubicBezTo>
                  <a:pt x="2700" y="947"/>
                  <a:pt x="2700" y="947"/>
                  <a:pt x="2700" y="947"/>
                </a:cubicBezTo>
                <a:cubicBezTo>
                  <a:pt x="2699" y="948"/>
                  <a:pt x="2699" y="948"/>
                  <a:pt x="2699" y="948"/>
                </a:cubicBezTo>
                <a:lnTo>
                  <a:pt x="2700" y="949"/>
                </a:lnTo>
                <a:close/>
                <a:moveTo>
                  <a:pt x="2732" y="833"/>
                </a:moveTo>
                <a:cubicBezTo>
                  <a:pt x="2734" y="832"/>
                  <a:pt x="2734" y="832"/>
                  <a:pt x="2734" y="832"/>
                </a:cubicBezTo>
                <a:cubicBezTo>
                  <a:pt x="2731" y="832"/>
                  <a:pt x="2731" y="832"/>
                  <a:pt x="2731" y="832"/>
                </a:cubicBezTo>
                <a:lnTo>
                  <a:pt x="2732" y="833"/>
                </a:lnTo>
                <a:close/>
                <a:moveTo>
                  <a:pt x="2691" y="1073"/>
                </a:moveTo>
                <a:cubicBezTo>
                  <a:pt x="2691" y="1073"/>
                  <a:pt x="2691" y="1073"/>
                  <a:pt x="2691" y="1073"/>
                </a:cubicBezTo>
                <a:cubicBezTo>
                  <a:pt x="2690" y="1073"/>
                  <a:pt x="2690" y="1073"/>
                  <a:pt x="2690" y="1073"/>
                </a:cubicBezTo>
                <a:cubicBezTo>
                  <a:pt x="2691" y="1076"/>
                  <a:pt x="2691" y="1076"/>
                  <a:pt x="2691" y="1076"/>
                </a:cubicBezTo>
                <a:cubicBezTo>
                  <a:pt x="2691" y="1076"/>
                  <a:pt x="2691" y="1076"/>
                  <a:pt x="2691" y="1076"/>
                </a:cubicBezTo>
                <a:lnTo>
                  <a:pt x="2691" y="1073"/>
                </a:lnTo>
                <a:close/>
                <a:moveTo>
                  <a:pt x="2729" y="829"/>
                </a:moveTo>
                <a:cubicBezTo>
                  <a:pt x="2731" y="829"/>
                  <a:pt x="2731" y="829"/>
                  <a:pt x="2731" y="829"/>
                </a:cubicBezTo>
                <a:cubicBezTo>
                  <a:pt x="2730" y="828"/>
                  <a:pt x="2730" y="828"/>
                  <a:pt x="2730" y="828"/>
                </a:cubicBezTo>
                <a:lnTo>
                  <a:pt x="2729" y="829"/>
                </a:lnTo>
                <a:close/>
                <a:moveTo>
                  <a:pt x="2695" y="960"/>
                </a:moveTo>
                <a:cubicBezTo>
                  <a:pt x="2697" y="959"/>
                  <a:pt x="2697" y="959"/>
                  <a:pt x="2697" y="959"/>
                </a:cubicBezTo>
                <a:cubicBezTo>
                  <a:pt x="2697" y="958"/>
                  <a:pt x="2697" y="958"/>
                  <a:pt x="2697" y="958"/>
                </a:cubicBezTo>
                <a:cubicBezTo>
                  <a:pt x="2694" y="960"/>
                  <a:pt x="2694" y="960"/>
                  <a:pt x="2694" y="960"/>
                </a:cubicBezTo>
                <a:lnTo>
                  <a:pt x="2695" y="960"/>
                </a:lnTo>
                <a:close/>
                <a:moveTo>
                  <a:pt x="2686" y="1112"/>
                </a:moveTo>
                <a:cubicBezTo>
                  <a:pt x="2685" y="1112"/>
                  <a:pt x="2685" y="1112"/>
                  <a:pt x="2685" y="1112"/>
                </a:cubicBezTo>
                <a:cubicBezTo>
                  <a:pt x="2684" y="1112"/>
                  <a:pt x="2684" y="1112"/>
                  <a:pt x="2684" y="1112"/>
                </a:cubicBezTo>
                <a:cubicBezTo>
                  <a:pt x="2684" y="1113"/>
                  <a:pt x="2684" y="1113"/>
                  <a:pt x="2684" y="1113"/>
                </a:cubicBezTo>
                <a:cubicBezTo>
                  <a:pt x="2685" y="1113"/>
                  <a:pt x="2685" y="1113"/>
                  <a:pt x="2685" y="1113"/>
                </a:cubicBezTo>
                <a:lnTo>
                  <a:pt x="2686" y="1112"/>
                </a:lnTo>
                <a:close/>
                <a:moveTo>
                  <a:pt x="2692" y="1124"/>
                </a:moveTo>
                <a:cubicBezTo>
                  <a:pt x="2689" y="1123"/>
                  <a:pt x="2689" y="1123"/>
                  <a:pt x="2689" y="1123"/>
                </a:cubicBezTo>
                <a:cubicBezTo>
                  <a:pt x="2687" y="1125"/>
                  <a:pt x="2687" y="1125"/>
                  <a:pt x="2687" y="1125"/>
                </a:cubicBezTo>
                <a:cubicBezTo>
                  <a:pt x="2686" y="1127"/>
                  <a:pt x="2686" y="1127"/>
                  <a:pt x="2686" y="1127"/>
                </a:cubicBezTo>
                <a:cubicBezTo>
                  <a:pt x="2685" y="1127"/>
                  <a:pt x="2685" y="1127"/>
                  <a:pt x="2685" y="1127"/>
                </a:cubicBezTo>
                <a:cubicBezTo>
                  <a:pt x="2684" y="1128"/>
                  <a:pt x="2684" y="1128"/>
                  <a:pt x="2684" y="1128"/>
                </a:cubicBezTo>
                <a:cubicBezTo>
                  <a:pt x="2684" y="1129"/>
                  <a:pt x="2684" y="1129"/>
                  <a:pt x="2684" y="1129"/>
                </a:cubicBezTo>
                <a:cubicBezTo>
                  <a:pt x="2688" y="1130"/>
                  <a:pt x="2688" y="1130"/>
                  <a:pt x="2688" y="1130"/>
                </a:cubicBezTo>
                <a:cubicBezTo>
                  <a:pt x="2690" y="1129"/>
                  <a:pt x="2690" y="1129"/>
                  <a:pt x="2690" y="1129"/>
                </a:cubicBezTo>
                <a:cubicBezTo>
                  <a:pt x="2691" y="1130"/>
                  <a:pt x="2691" y="1130"/>
                  <a:pt x="2691" y="1130"/>
                </a:cubicBezTo>
                <a:cubicBezTo>
                  <a:pt x="2691" y="1128"/>
                  <a:pt x="2691" y="1128"/>
                  <a:pt x="2691" y="1128"/>
                </a:cubicBezTo>
                <a:cubicBezTo>
                  <a:pt x="2692" y="1127"/>
                  <a:pt x="2692" y="1127"/>
                  <a:pt x="2692" y="1127"/>
                </a:cubicBezTo>
                <a:lnTo>
                  <a:pt x="2692" y="1124"/>
                </a:lnTo>
                <a:close/>
                <a:moveTo>
                  <a:pt x="2690" y="1076"/>
                </a:moveTo>
                <a:cubicBezTo>
                  <a:pt x="2690" y="1073"/>
                  <a:pt x="2690" y="1073"/>
                  <a:pt x="2690" y="1073"/>
                </a:cubicBezTo>
                <a:cubicBezTo>
                  <a:pt x="2689" y="1072"/>
                  <a:pt x="2689" y="1072"/>
                  <a:pt x="2689" y="1072"/>
                </a:cubicBezTo>
                <a:cubicBezTo>
                  <a:pt x="2689" y="1073"/>
                  <a:pt x="2689" y="1073"/>
                  <a:pt x="2689" y="1073"/>
                </a:cubicBezTo>
                <a:cubicBezTo>
                  <a:pt x="2687" y="1075"/>
                  <a:pt x="2687" y="1075"/>
                  <a:pt x="2687" y="1075"/>
                </a:cubicBezTo>
                <a:cubicBezTo>
                  <a:pt x="2687" y="1078"/>
                  <a:pt x="2687" y="1078"/>
                  <a:pt x="2687" y="1078"/>
                </a:cubicBezTo>
                <a:cubicBezTo>
                  <a:pt x="2688" y="1079"/>
                  <a:pt x="2688" y="1079"/>
                  <a:pt x="2688" y="1079"/>
                </a:cubicBezTo>
                <a:cubicBezTo>
                  <a:pt x="2690" y="1078"/>
                  <a:pt x="2690" y="1078"/>
                  <a:pt x="2690" y="1078"/>
                </a:cubicBezTo>
                <a:lnTo>
                  <a:pt x="2690" y="1076"/>
                </a:lnTo>
                <a:close/>
                <a:moveTo>
                  <a:pt x="2704" y="1002"/>
                </a:moveTo>
                <a:cubicBezTo>
                  <a:pt x="2704" y="1002"/>
                  <a:pt x="2704" y="1002"/>
                  <a:pt x="2704" y="1002"/>
                </a:cubicBezTo>
                <a:cubicBezTo>
                  <a:pt x="2704" y="1000"/>
                  <a:pt x="2704" y="1000"/>
                  <a:pt x="2704" y="1000"/>
                </a:cubicBezTo>
                <a:cubicBezTo>
                  <a:pt x="2703" y="1000"/>
                  <a:pt x="2703" y="1000"/>
                  <a:pt x="2703" y="1000"/>
                </a:cubicBezTo>
                <a:lnTo>
                  <a:pt x="2704" y="1002"/>
                </a:lnTo>
                <a:close/>
                <a:moveTo>
                  <a:pt x="2704" y="994"/>
                </a:moveTo>
                <a:cubicBezTo>
                  <a:pt x="2705" y="994"/>
                  <a:pt x="2705" y="994"/>
                  <a:pt x="2705" y="994"/>
                </a:cubicBezTo>
                <a:cubicBezTo>
                  <a:pt x="2704" y="993"/>
                  <a:pt x="2704" y="993"/>
                  <a:pt x="2704" y="993"/>
                </a:cubicBezTo>
                <a:lnTo>
                  <a:pt x="2704" y="994"/>
                </a:lnTo>
                <a:close/>
                <a:moveTo>
                  <a:pt x="2706" y="998"/>
                </a:moveTo>
                <a:cubicBezTo>
                  <a:pt x="2704" y="998"/>
                  <a:pt x="2704" y="998"/>
                  <a:pt x="2704" y="998"/>
                </a:cubicBezTo>
                <a:cubicBezTo>
                  <a:pt x="2705" y="999"/>
                  <a:pt x="2705" y="999"/>
                  <a:pt x="2705" y="999"/>
                </a:cubicBezTo>
                <a:lnTo>
                  <a:pt x="2706" y="998"/>
                </a:lnTo>
                <a:close/>
                <a:moveTo>
                  <a:pt x="2707" y="993"/>
                </a:moveTo>
                <a:cubicBezTo>
                  <a:pt x="2707" y="993"/>
                  <a:pt x="2707" y="993"/>
                  <a:pt x="2707" y="993"/>
                </a:cubicBezTo>
                <a:cubicBezTo>
                  <a:pt x="2704" y="992"/>
                  <a:pt x="2704" y="992"/>
                  <a:pt x="2704" y="992"/>
                </a:cubicBezTo>
                <a:cubicBezTo>
                  <a:pt x="2704" y="992"/>
                  <a:pt x="2704" y="992"/>
                  <a:pt x="2704" y="992"/>
                </a:cubicBezTo>
                <a:cubicBezTo>
                  <a:pt x="2705" y="993"/>
                  <a:pt x="2705" y="993"/>
                  <a:pt x="2705" y="993"/>
                </a:cubicBezTo>
                <a:lnTo>
                  <a:pt x="2707" y="993"/>
                </a:lnTo>
                <a:close/>
                <a:moveTo>
                  <a:pt x="2734" y="827"/>
                </a:moveTo>
                <a:cubicBezTo>
                  <a:pt x="2734" y="825"/>
                  <a:pt x="2734" y="825"/>
                  <a:pt x="2734" y="825"/>
                </a:cubicBezTo>
                <a:cubicBezTo>
                  <a:pt x="2733" y="826"/>
                  <a:pt x="2733" y="826"/>
                  <a:pt x="2733" y="826"/>
                </a:cubicBezTo>
                <a:lnTo>
                  <a:pt x="2734" y="827"/>
                </a:lnTo>
                <a:close/>
                <a:moveTo>
                  <a:pt x="2785" y="924"/>
                </a:moveTo>
                <a:cubicBezTo>
                  <a:pt x="2784" y="925"/>
                  <a:pt x="2784" y="925"/>
                  <a:pt x="2784" y="925"/>
                </a:cubicBezTo>
                <a:cubicBezTo>
                  <a:pt x="2783" y="927"/>
                  <a:pt x="2783" y="927"/>
                  <a:pt x="2783" y="927"/>
                </a:cubicBezTo>
                <a:cubicBezTo>
                  <a:pt x="2784" y="929"/>
                  <a:pt x="2784" y="929"/>
                  <a:pt x="2784" y="929"/>
                </a:cubicBezTo>
                <a:cubicBezTo>
                  <a:pt x="2784" y="930"/>
                  <a:pt x="2784" y="930"/>
                  <a:pt x="2784" y="930"/>
                </a:cubicBezTo>
                <a:cubicBezTo>
                  <a:pt x="2784" y="931"/>
                  <a:pt x="2784" y="931"/>
                  <a:pt x="2784" y="931"/>
                </a:cubicBezTo>
                <a:cubicBezTo>
                  <a:pt x="2785" y="932"/>
                  <a:pt x="2785" y="932"/>
                  <a:pt x="2785" y="932"/>
                </a:cubicBezTo>
                <a:cubicBezTo>
                  <a:pt x="2786" y="929"/>
                  <a:pt x="2786" y="929"/>
                  <a:pt x="2786" y="929"/>
                </a:cubicBezTo>
                <a:cubicBezTo>
                  <a:pt x="2784" y="928"/>
                  <a:pt x="2784" y="928"/>
                  <a:pt x="2784" y="928"/>
                </a:cubicBezTo>
                <a:cubicBezTo>
                  <a:pt x="2784" y="926"/>
                  <a:pt x="2784" y="926"/>
                  <a:pt x="2784" y="926"/>
                </a:cubicBezTo>
                <a:cubicBezTo>
                  <a:pt x="2785" y="925"/>
                  <a:pt x="2785" y="925"/>
                  <a:pt x="2785" y="925"/>
                </a:cubicBezTo>
                <a:lnTo>
                  <a:pt x="2785" y="924"/>
                </a:lnTo>
                <a:close/>
                <a:moveTo>
                  <a:pt x="2785" y="919"/>
                </a:moveTo>
                <a:cubicBezTo>
                  <a:pt x="2785" y="920"/>
                  <a:pt x="2785" y="920"/>
                  <a:pt x="2785" y="920"/>
                </a:cubicBezTo>
                <a:cubicBezTo>
                  <a:pt x="2786" y="920"/>
                  <a:pt x="2786" y="920"/>
                  <a:pt x="2786" y="920"/>
                </a:cubicBezTo>
                <a:cubicBezTo>
                  <a:pt x="2786" y="919"/>
                  <a:pt x="2786" y="919"/>
                  <a:pt x="2786" y="919"/>
                </a:cubicBezTo>
                <a:lnTo>
                  <a:pt x="2785" y="919"/>
                </a:lnTo>
                <a:close/>
                <a:moveTo>
                  <a:pt x="2784" y="932"/>
                </a:moveTo>
                <a:cubicBezTo>
                  <a:pt x="2784" y="932"/>
                  <a:pt x="2784" y="932"/>
                  <a:pt x="2784" y="932"/>
                </a:cubicBezTo>
                <a:cubicBezTo>
                  <a:pt x="2782" y="932"/>
                  <a:pt x="2782" y="932"/>
                  <a:pt x="2782" y="932"/>
                </a:cubicBezTo>
                <a:cubicBezTo>
                  <a:pt x="2782" y="934"/>
                  <a:pt x="2782" y="934"/>
                  <a:pt x="2782" y="934"/>
                </a:cubicBezTo>
                <a:cubicBezTo>
                  <a:pt x="2783" y="938"/>
                  <a:pt x="2783" y="938"/>
                  <a:pt x="2783" y="938"/>
                </a:cubicBezTo>
                <a:cubicBezTo>
                  <a:pt x="2783" y="939"/>
                  <a:pt x="2783" y="939"/>
                  <a:pt x="2783" y="939"/>
                </a:cubicBezTo>
                <a:cubicBezTo>
                  <a:pt x="2781" y="938"/>
                  <a:pt x="2781" y="938"/>
                  <a:pt x="2781" y="938"/>
                </a:cubicBezTo>
                <a:cubicBezTo>
                  <a:pt x="2780" y="938"/>
                  <a:pt x="2780" y="938"/>
                  <a:pt x="2780" y="938"/>
                </a:cubicBezTo>
                <a:cubicBezTo>
                  <a:pt x="2780" y="941"/>
                  <a:pt x="2780" y="941"/>
                  <a:pt x="2780" y="941"/>
                </a:cubicBezTo>
                <a:cubicBezTo>
                  <a:pt x="2780" y="941"/>
                  <a:pt x="2780" y="941"/>
                  <a:pt x="2780" y="941"/>
                </a:cubicBezTo>
                <a:cubicBezTo>
                  <a:pt x="2779" y="941"/>
                  <a:pt x="2779" y="941"/>
                  <a:pt x="2779" y="941"/>
                </a:cubicBezTo>
                <a:cubicBezTo>
                  <a:pt x="2777" y="940"/>
                  <a:pt x="2777" y="940"/>
                  <a:pt x="2777" y="940"/>
                </a:cubicBezTo>
                <a:cubicBezTo>
                  <a:pt x="2776" y="944"/>
                  <a:pt x="2776" y="944"/>
                  <a:pt x="2776" y="944"/>
                </a:cubicBezTo>
                <a:cubicBezTo>
                  <a:pt x="2776" y="944"/>
                  <a:pt x="2776" y="944"/>
                  <a:pt x="2776" y="944"/>
                </a:cubicBezTo>
                <a:cubicBezTo>
                  <a:pt x="2776" y="946"/>
                  <a:pt x="2776" y="946"/>
                  <a:pt x="2776" y="946"/>
                </a:cubicBezTo>
                <a:cubicBezTo>
                  <a:pt x="2775" y="946"/>
                  <a:pt x="2775" y="946"/>
                  <a:pt x="2775" y="946"/>
                </a:cubicBezTo>
                <a:cubicBezTo>
                  <a:pt x="2774" y="944"/>
                  <a:pt x="2774" y="944"/>
                  <a:pt x="2774" y="944"/>
                </a:cubicBezTo>
                <a:cubicBezTo>
                  <a:pt x="2772" y="945"/>
                  <a:pt x="2772" y="945"/>
                  <a:pt x="2772" y="945"/>
                </a:cubicBezTo>
                <a:cubicBezTo>
                  <a:pt x="2771" y="948"/>
                  <a:pt x="2771" y="948"/>
                  <a:pt x="2771" y="948"/>
                </a:cubicBezTo>
                <a:cubicBezTo>
                  <a:pt x="2768" y="950"/>
                  <a:pt x="2768" y="950"/>
                  <a:pt x="2768" y="950"/>
                </a:cubicBezTo>
                <a:cubicBezTo>
                  <a:pt x="2766" y="950"/>
                  <a:pt x="2766" y="950"/>
                  <a:pt x="2766" y="950"/>
                </a:cubicBezTo>
                <a:cubicBezTo>
                  <a:pt x="2765" y="952"/>
                  <a:pt x="2765" y="952"/>
                  <a:pt x="2765" y="952"/>
                </a:cubicBezTo>
                <a:cubicBezTo>
                  <a:pt x="2767" y="949"/>
                  <a:pt x="2767" y="949"/>
                  <a:pt x="2767" y="949"/>
                </a:cubicBezTo>
                <a:cubicBezTo>
                  <a:pt x="2767" y="945"/>
                  <a:pt x="2767" y="945"/>
                  <a:pt x="2767" y="945"/>
                </a:cubicBezTo>
                <a:cubicBezTo>
                  <a:pt x="2764" y="943"/>
                  <a:pt x="2764" y="943"/>
                  <a:pt x="2764" y="943"/>
                </a:cubicBezTo>
                <a:cubicBezTo>
                  <a:pt x="2762" y="943"/>
                  <a:pt x="2762" y="943"/>
                  <a:pt x="2762" y="943"/>
                </a:cubicBezTo>
                <a:cubicBezTo>
                  <a:pt x="2761" y="945"/>
                  <a:pt x="2761" y="945"/>
                  <a:pt x="2761" y="945"/>
                </a:cubicBezTo>
                <a:cubicBezTo>
                  <a:pt x="2759" y="946"/>
                  <a:pt x="2759" y="946"/>
                  <a:pt x="2759" y="946"/>
                </a:cubicBezTo>
                <a:cubicBezTo>
                  <a:pt x="2758" y="948"/>
                  <a:pt x="2758" y="948"/>
                  <a:pt x="2758" y="948"/>
                </a:cubicBezTo>
                <a:cubicBezTo>
                  <a:pt x="2759" y="950"/>
                  <a:pt x="2759" y="950"/>
                  <a:pt x="2759" y="950"/>
                </a:cubicBezTo>
                <a:cubicBezTo>
                  <a:pt x="2756" y="950"/>
                  <a:pt x="2756" y="950"/>
                  <a:pt x="2756" y="950"/>
                </a:cubicBezTo>
                <a:cubicBezTo>
                  <a:pt x="2754" y="950"/>
                  <a:pt x="2754" y="950"/>
                  <a:pt x="2754" y="950"/>
                </a:cubicBezTo>
                <a:cubicBezTo>
                  <a:pt x="2752" y="951"/>
                  <a:pt x="2752" y="951"/>
                  <a:pt x="2752" y="951"/>
                </a:cubicBezTo>
                <a:cubicBezTo>
                  <a:pt x="2750" y="951"/>
                  <a:pt x="2750" y="951"/>
                  <a:pt x="2750" y="951"/>
                </a:cubicBezTo>
                <a:cubicBezTo>
                  <a:pt x="2749" y="954"/>
                  <a:pt x="2749" y="954"/>
                  <a:pt x="2749" y="954"/>
                </a:cubicBezTo>
                <a:cubicBezTo>
                  <a:pt x="2749" y="955"/>
                  <a:pt x="2749" y="955"/>
                  <a:pt x="2749" y="955"/>
                </a:cubicBezTo>
                <a:cubicBezTo>
                  <a:pt x="2749" y="958"/>
                  <a:pt x="2749" y="958"/>
                  <a:pt x="2749" y="958"/>
                </a:cubicBezTo>
                <a:cubicBezTo>
                  <a:pt x="2747" y="961"/>
                  <a:pt x="2747" y="961"/>
                  <a:pt x="2747" y="961"/>
                </a:cubicBezTo>
                <a:cubicBezTo>
                  <a:pt x="2749" y="963"/>
                  <a:pt x="2749" y="963"/>
                  <a:pt x="2749" y="963"/>
                </a:cubicBezTo>
                <a:cubicBezTo>
                  <a:pt x="2750" y="962"/>
                  <a:pt x="2750" y="962"/>
                  <a:pt x="2750" y="962"/>
                </a:cubicBezTo>
                <a:cubicBezTo>
                  <a:pt x="2752" y="958"/>
                  <a:pt x="2752" y="958"/>
                  <a:pt x="2752" y="958"/>
                </a:cubicBezTo>
                <a:cubicBezTo>
                  <a:pt x="2753" y="957"/>
                  <a:pt x="2753" y="957"/>
                  <a:pt x="2753" y="957"/>
                </a:cubicBezTo>
                <a:cubicBezTo>
                  <a:pt x="2754" y="954"/>
                  <a:pt x="2754" y="954"/>
                  <a:pt x="2754" y="954"/>
                </a:cubicBezTo>
                <a:cubicBezTo>
                  <a:pt x="2755" y="954"/>
                  <a:pt x="2755" y="954"/>
                  <a:pt x="2755" y="954"/>
                </a:cubicBezTo>
                <a:cubicBezTo>
                  <a:pt x="2757" y="955"/>
                  <a:pt x="2757" y="955"/>
                  <a:pt x="2757" y="955"/>
                </a:cubicBezTo>
                <a:cubicBezTo>
                  <a:pt x="2756" y="957"/>
                  <a:pt x="2756" y="957"/>
                  <a:pt x="2756" y="957"/>
                </a:cubicBezTo>
                <a:cubicBezTo>
                  <a:pt x="2757" y="957"/>
                  <a:pt x="2757" y="957"/>
                  <a:pt x="2757" y="957"/>
                </a:cubicBezTo>
                <a:cubicBezTo>
                  <a:pt x="2758" y="957"/>
                  <a:pt x="2758" y="957"/>
                  <a:pt x="2758" y="957"/>
                </a:cubicBezTo>
                <a:cubicBezTo>
                  <a:pt x="2759" y="958"/>
                  <a:pt x="2759" y="958"/>
                  <a:pt x="2759" y="958"/>
                </a:cubicBezTo>
                <a:cubicBezTo>
                  <a:pt x="2759" y="956"/>
                  <a:pt x="2759" y="956"/>
                  <a:pt x="2759" y="956"/>
                </a:cubicBezTo>
                <a:cubicBezTo>
                  <a:pt x="2760" y="955"/>
                  <a:pt x="2760" y="955"/>
                  <a:pt x="2760" y="955"/>
                </a:cubicBezTo>
                <a:cubicBezTo>
                  <a:pt x="2761" y="956"/>
                  <a:pt x="2761" y="956"/>
                  <a:pt x="2761" y="956"/>
                </a:cubicBezTo>
                <a:cubicBezTo>
                  <a:pt x="2760" y="957"/>
                  <a:pt x="2760" y="957"/>
                  <a:pt x="2760" y="957"/>
                </a:cubicBezTo>
                <a:cubicBezTo>
                  <a:pt x="2761" y="957"/>
                  <a:pt x="2761" y="957"/>
                  <a:pt x="2761" y="957"/>
                </a:cubicBezTo>
                <a:cubicBezTo>
                  <a:pt x="2763" y="958"/>
                  <a:pt x="2763" y="958"/>
                  <a:pt x="2763" y="958"/>
                </a:cubicBezTo>
                <a:cubicBezTo>
                  <a:pt x="2764" y="958"/>
                  <a:pt x="2764" y="958"/>
                  <a:pt x="2764" y="958"/>
                </a:cubicBezTo>
                <a:cubicBezTo>
                  <a:pt x="2762" y="956"/>
                  <a:pt x="2762" y="956"/>
                  <a:pt x="2762" y="956"/>
                </a:cubicBezTo>
                <a:cubicBezTo>
                  <a:pt x="2763" y="955"/>
                  <a:pt x="2763" y="955"/>
                  <a:pt x="2763" y="955"/>
                </a:cubicBezTo>
                <a:cubicBezTo>
                  <a:pt x="2763" y="955"/>
                  <a:pt x="2763" y="955"/>
                  <a:pt x="2763" y="955"/>
                </a:cubicBezTo>
                <a:cubicBezTo>
                  <a:pt x="2763" y="954"/>
                  <a:pt x="2763" y="954"/>
                  <a:pt x="2763" y="954"/>
                </a:cubicBezTo>
                <a:cubicBezTo>
                  <a:pt x="2764" y="954"/>
                  <a:pt x="2764" y="954"/>
                  <a:pt x="2764" y="954"/>
                </a:cubicBezTo>
                <a:cubicBezTo>
                  <a:pt x="2766" y="955"/>
                  <a:pt x="2766" y="955"/>
                  <a:pt x="2766" y="955"/>
                </a:cubicBezTo>
                <a:cubicBezTo>
                  <a:pt x="2768" y="956"/>
                  <a:pt x="2768" y="956"/>
                  <a:pt x="2768" y="956"/>
                </a:cubicBezTo>
                <a:cubicBezTo>
                  <a:pt x="2770" y="957"/>
                  <a:pt x="2770" y="957"/>
                  <a:pt x="2770" y="957"/>
                </a:cubicBezTo>
                <a:cubicBezTo>
                  <a:pt x="2770" y="959"/>
                  <a:pt x="2770" y="959"/>
                  <a:pt x="2770" y="959"/>
                </a:cubicBezTo>
                <a:cubicBezTo>
                  <a:pt x="2772" y="961"/>
                  <a:pt x="2772" y="961"/>
                  <a:pt x="2772" y="961"/>
                </a:cubicBezTo>
                <a:cubicBezTo>
                  <a:pt x="2770" y="960"/>
                  <a:pt x="2770" y="960"/>
                  <a:pt x="2770" y="960"/>
                </a:cubicBezTo>
                <a:cubicBezTo>
                  <a:pt x="2769" y="960"/>
                  <a:pt x="2769" y="960"/>
                  <a:pt x="2769" y="960"/>
                </a:cubicBezTo>
                <a:cubicBezTo>
                  <a:pt x="2770" y="961"/>
                  <a:pt x="2770" y="961"/>
                  <a:pt x="2770" y="961"/>
                </a:cubicBezTo>
                <a:cubicBezTo>
                  <a:pt x="2769" y="963"/>
                  <a:pt x="2769" y="963"/>
                  <a:pt x="2769" y="963"/>
                </a:cubicBezTo>
                <a:cubicBezTo>
                  <a:pt x="2770" y="964"/>
                  <a:pt x="2770" y="964"/>
                  <a:pt x="2770" y="964"/>
                </a:cubicBezTo>
                <a:cubicBezTo>
                  <a:pt x="2770" y="965"/>
                  <a:pt x="2770" y="965"/>
                  <a:pt x="2770" y="965"/>
                </a:cubicBezTo>
                <a:cubicBezTo>
                  <a:pt x="2769" y="967"/>
                  <a:pt x="2769" y="967"/>
                  <a:pt x="2769" y="967"/>
                </a:cubicBezTo>
                <a:cubicBezTo>
                  <a:pt x="2771" y="968"/>
                  <a:pt x="2771" y="968"/>
                  <a:pt x="2771" y="968"/>
                </a:cubicBezTo>
                <a:cubicBezTo>
                  <a:pt x="2771" y="970"/>
                  <a:pt x="2771" y="970"/>
                  <a:pt x="2771" y="970"/>
                </a:cubicBezTo>
                <a:cubicBezTo>
                  <a:pt x="2773" y="972"/>
                  <a:pt x="2773" y="972"/>
                  <a:pt x="2773" y="972"/>
                </a:cubicBezTo>
                <a:cubicBezTo>
                  <a:pt x="2775" y="972"/>
                  <a:pt x="2775" y="972"/>
                  <a:pt x="2775" y="972"/>
                </a:cubicBezTo>
                <a:cubicBezTo>
                  <a:pt x="2777" y="974"/>
                  <a:pt x="2777" y="974"/>
                  <a:pt x="2777" y="974"/>
                </a:cubicBezTo>
                <a:cubicBezTo>
                  <a:pt x="2779" y="975"/>
                  <a:pt x="2779" y="975"/>
                  <a:pt x="2779" y="975"/>
                </a:cubicBezTo>
                <a:cubicBezTo>
                  <a:pt x="2781" y="974"/>
                  <a:pt x="2781" y="974"/>
                  <a:pt x="2781" y="974"/>
                </a:cubicBezTo>
                <a:cubicBezTo>
                  <a:pt x="2781" y="973"/>
                  <a:pt x="2781" y="973"/>
                  <a:pt x="2781" y="973"/>
                </a:cubicBezTo>
                <a:cubicBezTo>
                  <a:pt x="2782" y="972"/>
                  <a:pt x="2782" y="972"/>
                  <a:pt x="2782" y="972"/>
                </a:cubicBezTo>
                <a:cubicBezTo>
                  <a:pt x="2783" y="973"/>
                  <a:pt x="2783" y="973"/>
                  <a:pt x="2783" y="973"/>
                </a:cubicBezTo>
                <a:cubicBezTo>
                  <a:pt x="2782" y="974"/>
                  <a:pt x="2782" y="974"/>
                  <a:pt x="2782" y="974"/>
                </a:cubicBezTo>
                <a:cubicBezTo>
                  <a:pt x="2783" y="976"/>
                  <a:pt x="2783" y="976"/>
                  <a:pt x="2783" y="976"/>
                </a:cubicBezTo>
                <a:cubicBezTo>
                  <a:pt x="2783" y="977"/>
                  <a:pt x="2783" y="977"/>
                  <a:pt x="2783" y="977"/>
                </a:cubicBezTo>
                <a:cubicBezTo>
                  <a:pt x="2785" y="976"/>
                  <a:pt x="2785" y="976"/>
                  <a:pt x="2785" y="976"/>
                </a:cubicBezTo>
                <a:cubicBezTo>
                  <a:pt x="2787" y="972"/>
                  <a:pt x="2787" y="972"/>
                  <a:pt x="2787" y="972"/>
                </a:cubicBezTo>
                <a:cubicBezTo>
                  <a:pt x="2788" y="970"/>
                  <a:pt x="2788" y="970"/>
                  <a:pt x="2788" y="970"/>
                </a:cubicBezTo>
                <a:cubicBezTo>
                  <a:pt x="2787" y="969"/>
                  <a:pt x="2787" y="969"/>
                  <a:pt x="2787" y="969"/>
                </a:cubicBezTo>
                <a:cubicBezTo>
                  <a:pt x="2786" y="966"/>
                  <a:pt x="2786" y="966"/>
                  <a:pt x="2786" y="966"/>
                </a:cubicBezTo>
                <a:cubicBezTo>
                  <a:pt x="2784" y="965"/>
                  <a:pt x="2784" y="965"/>
                  <a:pt x="2784" y="965"/>
                </a:cubicBezTo>
                <a:cubicBezTo>
                  <a:pt x="2784" y="963"/>
                  <a:pt x="2784" y="963"/>
                  <a:pt x="2784" y="963"/>
                </a:cubicBezTo>
                <a:cubicBezTo>
                  <a:pt x="2787" y="959"/>
                  <a:pt x="2787" y="959"/>
                  <a:pt x="2787" y="959"/>
                </a:cubicBezTo>
                <a:cubicBezTo>
                  <a:pt x="2788" y="958"/>
                  <a:pt x="2788" y="958"/>
                  <a:pt x="2788" y="958"/>
                </a:cubicBezTo>
                <a:cubicBezTo>
                  <a:pt x="2789" y="960"/>
                  <a:pt x="2789" y="960"/>
                  <a:pt x="2789" y="960"/>
                </a:cubicBezTo>
                <a:cubicBezTo>
                  <a:pt x="2790" y="962"/>
                  <a:pt x="2790" y="962"/>
                  <a:pt x="2790" y="962"/>
                </a:cubicBezTo>
                <a:cubicBezTo>
                  <a:pt x="2791" y="964"/>
                  <a:pt x="2791" y="964"/>
                  <a:pt x="2791" y="964"/>
                </a:cubicBezTo>
                <a:cubicBezTo>
                  <a:pt x="2791" y="965"/>
                  <a:pt x="2791" y="965"/>
                  <a:pt x="2791" y="965"/>
                </a:cubicBezTo>
                <a:cubicBezTo>
                  <a:pt x="2792" y="968"/>
                  <a:pt x="2792" y="968"/>
                  <a:pt x="2792" y="968"/>
                </a:cubicBezTo>
                <a:cubicBezTo>
                  <a:pt x="2792" y="970"/>
                  <a:pt x="2792" y="970"/>
                  <a:pt x="2792" y="970"/>
                </a:cubicBezTo>
                <a:cubicBezTo>
                  <a:pt x="2792" y="968"/>
                  <a:pt x="2792" y="968"/>
                  <a:pt x="2792" y="968"/>
                </a:cubicBezTo>
                <a:cubicBezTo>
                  <a:pt x="2793" y="966"/>
                  <a:pt x="2793" y="966"/>
                  <a:pt x="2793" y="966"/>
                </a:cubicBezTo>
                <a:cubicBezTo>
                  <a:pt x="2792" y="963"/>
                  <a:pt x="2792" y="963"/>
                  <a:pt x="2792" y="963"/>
                </a:cubicBezTo>
                <a:cubicBezTo>
                  <a:pt x="2792" y="962"/>
                  <a:pt x="2792" y="962"/>
                  <a:pt x="2792" y="962"/>
                </a:cubicBezTo>
                <a:cubicBezTo>
                  <a:pt x="2793" y="962"/>
                  <a:pt x="2793" y="962"/>
                  <a:pt x="2793" y="962"/>
                </a:cubicBezTo>
                <a:cubicBezTo>
                  <a:pt x="2794" y="963"/>
                  <a:pt x="2794" y="963"/>
                  <a:pt x="2794" y="963"/>
                </a:cubicBezTo>
                <a:cubicBezTo>
                  <a:pt x="2794" y="962"/>
                  <a:pt x="2794" y="962"/>
                  <a:pt x="2794" y="962"/>
                </a:cubicBezTo>
                <a:cubicBezTo>
                  <a:pt x="2795" y="962"/>
                  <a:pt x="2795" y="962"/>
                  <a:pt x="2795" y="962"/>
                </a:cubicBezTo>
                <a:cubicBezTo>
                  <a:pt x="2796" y="959"/>
                  <a:pt x="2796" y="959"/>
                  <a:pt x="2796" y="959"/>
                </a:cubicBezTo>
                <a:cubicBezTo>
                  <a:pt x="2796" y="956"/>
                  <a:pt x="2796" y="956"/>
                  <a:pt x="2796" y="956"/>
                </a:cubicBezTo>
                <a:cubicBezTo>
                  <a:pt x="2794" y="954"/>
                  <a:pt x="2794" y="954"/>
                  <a:pt x="2794" y="954"/>
                </a:cubicBezTo>
                <a:cubicBezTo>
                  <a:pt x="2793" y="952"/>
                  <a:pt x="2793" y="952"/>
                  <a:pt x="2793" y="952"/>
                </a:cubicBezTo>
                <a:cubicBezTo>
                  <a:pt x="2793" y="950"/>
                  <a:pt x="2793" y="950"/>
                  <a:pt x="2793" y="950"/>
                </a:cubicBezTo>
                <a:cubicBezTo>
                  <a:pt x="2793" y="948"/>
                  <a:pt x="2793" y="948"/>
                  <a:pt x="2793" y="948"/>
                </a:cubicBezTo>
                <a:cubicBezTo>
                  <a:pt x="2792" y="949"/>
                  <a:pt x="2792" y="949"/>
                  <a:pt x="2792" y="949"/>
                </a:cubicBezTo>
                <a:cubicBezTo>
                  <a:pt x="2792" y="947"/>
                  <a:pt x="2792" y="947"/>
                  <a:pt x="2792" y="947"/>
                </a:cubicBezTo>
                <a:cubicBezTo>
                  <a:pt x="2792" y="945"/>
                  <a:pt x="2792" y="945"/>
                  <a:pt x="2792" y="945"/>
                </a:cubicBezTo>
                <a:cubicBezTo>
                  <a:pt x="2792" y="945"/>
                  <a:pt x="2792" y="945"/>
                  <a:pt x="2792" y="945"/>
                </a:cubicBezTo>
                <a:cubicBezTo>
                  <a:pt x="2790" y="944"/>
                  <a:pt x="2790" y="944"/>
                  <a:pt x="2790" y="944"/>
                </a:cubicBezTo>
                <a:cubicBezTo>
                  <a:pt x="2791" y="943"/>
                  <a:pt x="2791" y="943"/>
                  <a:pt x="2791" y="943"/>
                </a:cubicBezTo>
                <a:cubicBezTo>
                  <a:pt x="2792" y="943"/>
                  <a:pt x="2792" y="943"/>
                  <a:pt x="2792" y="943"/>
                </a:cubicBezTo>
                <a:cubicBezTo>
                  <a:pt x="2792" y="940"/>
                  <a:pt x="2792" y="940"/>
                  <a:pt x="2792" y="940"/>
                </a:cubicBezTo>
                <a:cubicBezTo>
                  <a:pt x="2791" y="938"/>
                  <a:pt x="2791" y="938"/>
                  <a:pt x="2791" y="938"/>
                </a:cubicBezTo>
                <a:cubicBezTo>
                  <a:pt x="2791" y="937"/>
                  <a:pt x="2791" y="937"/>
                  <a:pt x="2791" y="937"/>
                </a:cubicBezTo>
                <a:cubicBezTo>
                  <a:pt x="2789" y="938"/>
                  <a:pt x="2789" y="938"/>
                  <a:pt x="2789" y="938"/>
                </a:cubicBezTo>
                <a:cubicBezTo>
                  <a:pt x="2787" y="936"/>
                  <a:pt x="2787" y="936"/>
                  <a:pt x="2787" y="936"/>
                </a:cubicBezTo>
                <a:cubicBezTo>
                  <a:pt x="2785" y="934"/>
                  <a:pt x="2785" y="934"/>
                  <a:pt x="2785" y="934"/>
                </a:cubicBezTo>
                <a:lnTo>
                  <a:pt x="2784" y="932"/>
                </a:lnTo>
                <a:close/>
                <a:moveTo>
                  <a:pt x="2785" y="652"/>
                </a:moveTo>
                <a:cubicBezTo>
                  <a:pt x="2785" y="652"/>
                  <a:pt x="2785" y="652"/>
                  <a:pt x="2785" y="652"/>
                </a:cubicBezTo>
                <a:cubicBezTo>
                  <a:pt x="2786" y="653"/>
                  <a:pt x="2786" y="653"/>
                  <a:pt x="2786" y="653"/>
                </a:cubicBezTo>
                <a:cubicBezTo>
                  <a:pt x="2787" y="653"/>
                  <a:pt x="2787" y="653"/>
                  <a:pt x="2787" y="653"/>
                </a:cubicBezTo>
                <a:cubicBezTo>
                  <a:pt x="2785" y="652"/>
                  <a:pt x="2785" y="652"/>
                  <a:pt x="2785" y="652"/>
                </a:cubicBezTo>
                <a:close/>
                <a:moveTo>
                  <a:pt x="2787" y="933"/>
                </a:moveTo>
                <a:cubicBezTo>
                  <a:pt x="2788" y="934"/>
                  <a:pt x="2788" y="934"/>
                  <a:pt x="2788" y="934"/>
                </a:cubicBezTo>
                <a:cubicBezTo>
                  <a:pt x="2788" y="933"/>
                  <a:pt x="2788" y="933"/>
                  <a:pt x="2788" y="933"/>
                </a:cubicBezTo>
                <a:cubicBezTo>
                  <a:pt x="2787" y="932"/>
                  <a:pt x="2787" y="932"/>
                  <a:pt x="2787" y="932"/>
                </a:cubicBezTo>
                <a:lnTo>
                  <a:pt x="2787" y="933"/>
                </a:lnTo>
                <a:close/>
                <a:moveTo>
                  <a:pt x="2797" y="661"/>
                </a:moveTo>
                <a:cubicBezTo>
                  <a:pt x="2796" y="660"/>
                  <a:pt x="2796" y="660"/>
                  <a:pt x="2796" y="660"/>
                </a:cubicBezTo>
                <a:cubicBezTo>
                  <a:pt x="2796" y="661"/>
                  <a:pt x="2796" y="661"/>
                  <a:pt x="2796" y="661"/>
                </a:cubicBezTo>
                <a:cubicBezTo>
                  <a:pt x="2796" y="662"/>
                  <a:pt x="2796" y="662"/>
                  <a:pt x="2796" y="662"/>
                </a:cubicBezTo>
                <a:cubicBezTo>
                  <a:pt x="2797" y="662"/>
                  <a:pt x="2797" y="662"/>
                  <a:pt x="2797" y="662"/>
                </a:cubicBezTo>
                <a:lnTo>
                  <a:pt x="2797" y="661"/>
                </a:lnTo>
                <a:close/>
                <a:moveTo>
                  <a:pt x="2789" y="928"/>
                </a:moveTo>
                <a:cubicBezTo>
                  <a:pt x="2789" y="930"/>
                  <a:pt x="2789" y="930"/>
                  <a:pt x="2789" y="930"/>
                </a:cubicBezTo>
                <a:cubicBezTo>
                  <a:pt x="2788" y="931"/>
                  <a:pt x="2788" y="931"/>
                  <a:pt x="2788" y="931"/>
                </a:cubicBezTo>
                <a:cubicBezTo>
                  <a:pt x="2789" y="932"/>
                  <a:pt x="2789" y="932"/>
                  <a:pt x="2789" y="932"/>
                </a:cubicBezTo>
                <a:cubicBezTo>
                  <a:pt x="2791" y="932"/>
                  <a:pt x="2791" y="932"/>
                  <a:pt x="2791" y="932"/>
                </a:cubicBezTo>
                <a:cubicBezTo>
                  <a:pt x="2790" y="930"/>
                  <a:pt x="2790" y="930"/>
                  <a:pt x="2790" y="930"/>
                </a:cubicBezTo>
                <a:lnTo>
                  <a:pt x="2789" y="928"/>
                </a:lnTo>
                <a:close/>
                <a:moveTo>
                  <a:pt x="2781" y="641"/>
                </a:moveTo>
                <a:cubicBezTo>
                  <a:pt x="2782" y="641"/>
                  <a:pt x="2782" y="641"/>
                  <a:pt x="2782" y="641"/>
                </a:cubicBezTo>
                <a:cubicBezTo>
                  <a:pt x="2783" y="640"/>
                  <a:pt x="2783" y="640"/>
                  <a:pt x="2783" y="640"/>
                </a:cubicBezTo>
                <a:cubicBezTo>
                  <a:pt x="2783" y="639"/>
                  <a:pt x="2783" y="639"/>
                  <a:pt x="2783" y="639"/>
                </a:cubicBezTo>
                <a:cubicBezTo>
                  <a:pt x="2781" y="639"/>
                  <a:pt x="2781" y="639"/>
                  <a:pt x="2781" y="639"/>
                </a:cubicBezTo>
                <a:cubicBezTo>
                  <a:pt x="2781" y="640"/>
                  <a:pt x="2781" y="640"/>
                  <a:pt x="2781" y="640"/>
                </a:cubicBezTo>
                <a:lnTo>
                  <a:pt x="2781" y="641"/>
                </a:lnTo>
                <a:close/>
                <a:moveTo>
                  <a:pt x="2782" y="657"/>
                </a:moveTo>
                <a:cubicBezTo>
                  <a:pt x="2783" y="656"/>
                  <a:pt x="2783" y="656"/>
                  <a:pt x="2783" y="656"/>
                </a:cubicBezTo>
                <a:cubicBezTo>
                  <a:pt x="2782" y="656"/>
                  <a:pt x="2782" y="656"/>
                  <a:pt x="2782" y="656"/>
                </a:cubicBezTo>
                <a:lnTo>
                  <a:pt x="2782" y="657"/>
                </a:lnTo>
                <a:close/>
                <a:moveTo>
                  <a:pt x="2478" y="862"/>
                </a:moveTo>
                <a:cubicBezTo>
                  <a:pt x="2480" y="862"/>
                  <a:pt x="2480" y="862"/>
                  <a:pt x="2480" y="862"/>
                </a:cubicBezTo>
                <a:cubicBezTo>
                  <a:pt x="2482" y="861"/>
                  <a:pt x="2482" y="861"/>
                  <a:pt x="2482" y="861"/>
                </a:cubicBezTo>
                <a:cubicBezTo>
                  <a:pt x="2480" y="861"/>
                  <a:pt x="2480" y="861"/>
                  <a:pt x="2480" y="861"/>
                </a:cubicBezTo>
                <a:cubicBezTo>
                  <a:pt x="2480" y="860"/>
                  <a:pt x="2480" y="860"/>
                  <a:pt x="2480" y="860"/>
                </a:cubicBezTo>
                <a:cubicBezTo>
                  <a:pt x="2480" y="858"/>
                  <a:pt x="2480" y="858"/>
                  <a:pt x="2480" y="858"/>
                </a:cubicBezTo>
                <a:cubicBezTo>
                  <a:pt x="2480" y="858"/>
                  <a:pt x="2480" y="858"/>
                  <a:pt x="2480" y="858"/>
                </a:cubicBezTo>
                <a:cubicBezTo>
                  <a:pt x="2481" y="860"/>
                  <a:pt x="2481" y="860"/>
                  <a:pt x="2481" y="860"/>
                </a:cubicBezTo>
                <a:cubicBezTo>
                  <a:pt x="2483" y="860"/>
                  <a:pt x="2483" y="860"/>
                  <a:pt x="2483" y="860"/>
                </a:cubicBezTo>
                <a:cubicBezTo>
                  <a:pt x="2486" y="858"/>
                  <a:pt x="2486" y="858"/>
                  <a:pt x="2486" y="858"/>
                </a:cubicBezTo>
                <a:cubicBezTo>
                  <a:pt x="2485" y="857"/>
                  <a:pt x="2485" y="857"/>
                  <a:pt x="2485" y="857"/>
                </a:cubicBezTo>
                <a:cubicBezTo>
                  <a:pt x="2486" y="856"/>
                  <a:pt x="2486" y="856"/>
                  <a:pt x="2486" y="856"/>
                </a:cubicBezTo>
                <a:cubicBezTo>
                  <a:pt x="2486" y="854"/>
                  <a:pt x="2486" y="854"/>
                  <a:pt x="2486" y="854"/>
                </a:cubicBezTo>
                <a:cubicBezTo>
                  <a:pt x="2485" y="853"/>
                  <a:pt x="2485" y="853"/>
                  <a:pt x="2485" y="853"/>
                </a:cubicBezTo>
                <a:cubicBezTo>
                  <a:pt x="2485" y="852"/>
                  <a:pt x="2485" y="852"/>
                  <a:pt x="2485" y="852"/>
                </a:cubicBezTo>
                <a:cubicBezTo>
                  <a:pt x="2486" y="851"/>
                  <a:pt x="2486" y="851"/>
                  <a:pt x="2486" y="851"/>
                </a:cubicBezTo>
                <a:cubicBezTo>
                  <a:pt x="2485" y="850"/>
                  <a:pt x="2485" y="850"/>
                  <a:pt x="2485" y="850"/>
                </a:cubicBezTo>
                <a:cubicBezTo>
                  <a:pt x="2487" y="851"/>
                  <a:pt x="2487" y="851"/>
                  <a:pt x="2487" y="851"/>
                </a:cubicBezTo>
                <a:cubicBezTo>
                  <a:pt x="2487" y="852"/>
                  <a:pt x="2487" y="852"/>
                  <a:pt x="2487" y="852"/>
                </a:cubicBezTo>
                <a:cubicBezTo>
                  <a:pt x="2488" y="852"/>
                  <a:pt x="2488" y="852"/>
                  <a:pt x="2488" y="852"/>
                </a:cubicBezTo>
                <a:cubicBezTo>
                  <a:pt x="2488" y="853"/>
                  <a:pt x="2488" y="853"/>
                  <a:pt x="2488" y="853"/>
                </a:cubicBezTo>
                <a:cubicBezTo>
                  <a:pt x="2490" y="857"/>
                  <a:pt x="2490" y="857"/>
                  <a:pt x="2490" y="857"/>
                </a:cubicBezTo>
                <a:cubicBezTo>
                  <a:pt x="2491" y="858"/>
                  <a:pt x="2491" y="858"/>
                  <a:pt x="2491" y="858"/>
                </a:cubicBezTo>
                <a:cubicBezTo>
                  <a:pt x="2491" y="861"/>
                  <a:pt x="2491" y="861"/>
                  <a:pt x="2491" y="861"/>
                </a:cubicBezTo>
                <a:cubicBezTo>
                  <a:pt x="2493" y="861"/>
                  <a:pt x="2493" y="861"/>
                  <a:pt x="2493" y="861"/>
                </a:cubicBezTo>
                <a:cubicBezTo>
                  <a:pt x="2494" y="860"/>
                  <a:pt x="2494" y="860"/>
                  <a:pt x="2494" y="860"/>
                </a:cubicBezTo>
                <a:cubicBezTo>
                  <a:pt x="2495" y="859"/>
                  <a:pt x="2495" y="859"/>
                  <a:pt x="2495" y="859"/>
                </a:cubicBezTo>
                <a:cubicBezTo>
                  <a:pt x="2495" y="860"/>
                  <a:pt x="2495" y="860"/>
                  <a:pt x="2495" y="860"/>
                </a:cubicBezTo>
                <a:cubicBezTo>
                  <a:pt x="2494" y="861"/>
                  <a:pt x="2494" y="861"/>
                  <a:pt x="2494" y="861"/>
                </a:cubicBezTo>
                <a:cubicBezTo>
                  <a:pt x="2496" y="863"/>
                  <a:pt x="2496" y="863"/>
                  <a:pt x="2496" y="863"/>
                </a:cubicBezTo>
                <a:cubicBezTo>
                  <a:pt x="2496" y="864"/>
                  <a:pt x="2496" y="864"/>
                  <a:pt x="2496" y="864"/>
                </a:cubicBezTo>
                <a:cubicBezTo>
                  <a:pt x="2495" y="865"/>
                  <a:pt x="2495" y="865"/>
                  <a:pt x="2495" y="865"/>
                </a:cubicBezTo>
                <a:cubicBezTo>
                  <a:pt x="2495" y="867"/>
                  <a:pt x="2495" y="867"/>
                  <a:pt x="2495" y="867"/>
                </a:cubicBezTo>
                <a:cubicBezTo>
                  <a:pt x="2497" y="868"/>
                  <a:pt x="2497" y="868"/>
                  <a:pt x="2497" y="868"/>
                </a:cubicBezTo>
                <a:cubicBezTo>
                  <a:pt x="2497" y="875"/>
                  <a:pt x="2497" y="875"/>
                  <a:pt x="2497" y="875"/>
                </a:cubicBezTo>
                <a:cubicBezTo>
                  <a:pt x="2498" y="875"/>
                  <a:pt x="2498" y="875"/>
                  <a:pt x="2498" y="875"/>
                </a:cubicBezTo>
                <a:cubicBezTo>
                  <a:pt x="2498" y="879"/>
                  <a:pt x="2498" y="879"/>
                  <a:pt x="2498" y="879"/>
                </a:cubicBezTo>
                <a:cubicBezTo>
                  <a:pt x="2501" y="880"/>
                  <a:pt x="2501" y="880"/>
                  <a:pt x="2501" y="880"/>
                </a:cubicBezTo>
                <a:cubicBezTo>
                  <a:pt x="2500" y="881"/>
                  <a:pt x="2500" y="881"/>
                  <a:pt x="2500" y="881"/>
                </a:cubicBezTo>
                <a:cubicBezTo>
                  <a:pt x="2500" y="883"/>
                  <a:pt x="2500" y="883"/>
                  <a:pt x="2500" y="883"/>
                </a:cubicBezTo>
                <a:cubicBezTo>
                  <a:pt x="2502" y="885"/>
                  <a:pt x="2502" y="885"/>
                  <a:pt x="2502" y="885"/>
                </a:cubicBezTo>
                <a:cubicBezTo>
                  <a:pt x="2501" y="889"/>
                  <a:pt x="2501" y="889"/>
                  <a:pt x="2501" y="889"/>
                </a:cubicBezTo>
                <a:cubicBezTo>
                  <a:pt x="2502" y="891"/>
                  <a:pt x="2502" y="891"/>
                  <a:pt x="2502" y="891"/>
                </a:cubicBezTo>
                <a:cubicBezTo>
                  <a:pt x="2502" y="893"/>
                  <a:pt x="2502" y="893"/>
                  <a:pt x="2502" y="893"/>
                </a:cubicBezTo>
                <a:cubicBezTo>
                  <a:pt x="2503" y="892"/>
                  <a:pt x="2503" y="892"/>
                  <a:pt x="2503" y="892"/>
                </a:cubicBezTo>
                <a:cubicBezTo>
                  <a:pt x="2503" y="889"/>
                  <a:pt x="2503" y="889"/>
                  <a:pt x="2503" y="889"/>
                </a:cubicBezTo>
                <a:cubicBezTo>
                  <a:pt x="2505" y="891"/>
                  <a:pt x="2505" y="891"/>
                  <a:pt x="2505" y="891"/>
                </a:cubicBezTo>
                <a:cubicBezTo>
                  <a:pt x="2505" y="894"/>
                  <a:pt x="2505" y="894"/>
                  <a:pt x="2505" y="894"/>
                </a:cubicBezTo>
                <a:cubicBezTo>
                  <a:pt x="2507" y="895"/>
                  <a:pt x="2507" y="895"/>
                  <a:pt x="2507" y="895"/>
                </a:cubicBezTo>
                <a:cubicBezTo>
                  <a:pt x="2507" y="901"/>
                  <a:pt x="2507" y="901"/>
                  <a:pt x="2507" y="901"/>
                </a:cubicBezTo>
                <a:cubicBezTo>
                  <a:pt x="2508" y="902"/>
                  <a:pt x="2508" y="902"/>
                  <a:pt x="2508" y="902"/>
                </a:cubicBezTo>
                <a:cubicBezTo>
                  <a:pt x="2509" y="904"/>
                  <a:pt x="2509" y="904"/>
                  <a:pt x="2509" y="904"/>
                </a:cubicBezTo>
                <a:cubicBezTo>
                  <a:pt x="2508" y="905"/>
                  <a:pt x="2508" y="905"/>
                  <a:pt x="2508" y="905"/>
                </a:cubicBezTo>
                <a:cubicBezTo>
                  <a:pt x="2508" y="907"/>
                  <a:pt x="2508" y="907"/>
                  <a:pt x="2508" y="907"/>
                </a:cubicBezTo>
                <a:cubicBezTo>
                  <a:pt x="2509" y="909"/>
                  <a:pt x="2509" y="909"/>
                  <a:pt x="2509" y="909"/>
                </a:cubicBezTo>
                <a:cubicBezTo>
                  <a:pt x="2511" y="910"/>
                  <a:pt x="2511" y="910"/>
                  <a:pt x="2511" y="910"/>
                </a:cubicBezTo>
                <a:cubicBezTo>
                  <a:pt x="2509" y="911"/>
                  <a:pt x="2509" y="911"/>
                  <a:pt x="2509" y="911"/>
                </a:cubicBezTo>
                <a:cubicBezTo>
                  <a:pt x="2510" y="914"/>
                  <a:pt x="2510" y="914"/>
                  <a:pt x="2510" y="914"/>
                </a:cubicBezTo>
                <a:cubicBezTo>
                  <a:pt x="2510" y="915"/>
                  <a:pt x="2510" y="915"/>
                  <a:pt x="2510" y="915"/>
                </a:cubicBezTo>
                <a:cubicBezTo>
                  <a:pt x="2509" y="916"/>
                  <a:pt x="2509" y="916"/>
                  <a:pt x="2509" y="916"/>
                </a:cubicBezTo>
                <a:cubicBezTo>
                  <a:pt x="2509" y="918"/>
                  <a:pt x="2509" y="918"/>
                  <a:pt x="2509" y="918"/>
                </a:cubicBezTo>
                <a:cubicBezTo>
                  <a:pt x="2509" y="919"/>
                  <a:pt x="2509" y="919"/>
                  <a:pt x="2509" y="919"/>
                </a:cubicBezTo>
                <a:cubicBezTo>
                  <a:pt x="2509" y="921"/>
                  <a:pt x="2509" y="921"/>
                  <a:pt x="2509" y="921"/>
                </a:cubicBezTo>
                <a:cubicBezTo>
                  <a:pt x="2508" y="923"/>
                  <a:pt x="2508" y="923"/>
                  <a:pt x="2508" y="923"/>
                </a:cubicBezTo>
                <a:cubicBezTo>
                  <a:pt x="2507" y="923"/>
                  <a:pt x="2507" y="923"/>
                  <a:pt x="2507" y="923"/>
                </a:cubicBezTo>
                <a:cubicBezTo>
                  <a:pt x="2507" y="923"/>
                  <a:pt x="2507" y="923"/>
                  <a:pt x="2507" y="923"/>
                </a:cubicBezTo>
                <a:cubicBezTo>
                  <a:pt x="2507" y="924"/>
                  <a:pt x="2507" y="924"/>
                  <a:pt x="2507" y="924"/>
                </a:cubicBezTo>
                <a:cubicBezTo>
                  <a:pt x="2507" y="925"/>
                  <a:pt x="2507" y="925"/>
                  <a:pt x="2507" y="925"/>
                </a:cubicBezTo>
                <a:cubicBezTo>
                  <a:pt x="2507" y="928"/>
                  <a:pt x="2507" y="928"/>
                  <a:pt x="2507" y="928"/>
                </a:cubicBezTo>
                <a:cubicBezTo>
                  <a:pt x="2508" y="931"/>
                  <a:pt x="2508" y="931"/>
                  <a:pt x="2508" y="931"/>
                </a:cubicBezTo>
                <a:cubicBezTo>
                  <a:pt x="2509" y="928"/>
                  <a:pt x="2509" y="928"/>
                  <a:pt x="2509" y="928"/>
                </a:cubicBezTo>
                <a:cubicBezTo>
                  <a:pt x="2510" y="926"/>
                  <a:pt x="2510" y="926"/>
                  <a:pt x="2510" y="926"/>
                </a:cubicBezTo>
                <a:cubicBezTo>
                  <a:pt x="2510" y="926"/>
                  <a:pt x="2510" y="926"/>
                  <a:pt x="2510" y="926"/>
                </a:cubicBezTo>
                <a:cubicBezTo>
                  <a:pt x="2509" y="930"/>
                  <a:pt x="2509" y="930"/>
                  <a:pt x="2509" y="930"/>
                </a:cubicBezTo>
                <a:cubicBezTo>
                  <a:pt x="2510" y="930"/>
                  <a:pt x="2510" y="930"/>
                  <a:pt x="2510" y="930"/>
                </a:cubicBezTo>
                <a:cubicBezTo>
                  <a:pt x="2509" y="932"/>
                  <a:pt x="2509" y="932"/>
                  <a:pt x="2509" y="932"/>
                </a:cubicBezTo>
                <a:cubicBezTo>
                  <a:pt x="2509" y="933"/>
                  <a:pt x="2509" y="933"/>
                  <a:pt x="2509" y="933"/>
                </a:cubicBezTo>
                <a:cubicBezTo>
                  <a:pt x="2508" y="935"/>
                  <a:pt x="2508" y="935"/>
                  <a:pt x="2508" y="935"/>
                </a:cubicBezTo>
                <a:cubicBezTo>
                  <a:pt x="2509" y="935"/>
                  <a:pt x="2509" y="935"/>
                  <a:pt x="2509" y="935"/>
                </a:cubicBezTo>
                <a:cubicBezTo>
                  <a:pt x="2508" y="937"/>
                  <a:pt x="2508" y="937"/>
                  <a:pt x="2508" y="937"/>
                </a:cubicBezTo>
                <a:cubicBezTo>
                  <a:pt x="2507" y="936"/>
                  <a:pt x="2507" y="936"/>
                  <a:pt x="2507" y="936"/>
                </a:cubicBezTo>
                <a:cubicBezTo>
                  <a:pt x="2507" y="940"/>
                  <a:pt x="2507" y="940"/>
                  <a:pt x="2507" y="940"/>
                </a:cubicBezTo>
                <a:cubicBezTo>
                  <a:pt x="2506" y="941"/>
                  <a:pt x="2506" y="941"/>
                  <a:pt x="2506" y="941"/>
                </a:cubicBezTo>
                <a:cubicBezTo>
                  <a:pt x="2506" y="944"/>
                  <a:pt x="2506" y="944"/>
                  <a:pt x="2506" y="944"/>
                </a:cubicBezTo>
                <a:cubicBezTo>
                  <a:pt x="2506" y="945"/>
                  <a:pt x="2506" y="945"/>
                  <a:pt x="2506" y="945"/>
                </a:cubicBezTo>
                <a:cubicBezTo>
                  <a:pt x="2506" y="948"/>
                  <a:pt x="2506" y="948"/>
                  <a:pt x="2506" y="948"/>
                </a:cubicBezTo>
                <a:cubicBezTo>
                  <a:pt x="2507" y="949"/>
                  <a:pt x="2507" y="949"/>
                  <a:pt x="2507" y="949"/>
                </a:cubicBezTo>
                <a:cubicBezTo>
                  <a:pt x="2509" y="950"/>
                  <a:pt x="2509" y="950"/>
                  <a:pt x="2509" y="950"/>
                </a:cubicBezTo>
                <a:cubicBezTo>
                  <a:pt x="2509" y="948"/>
                  <a:pt x="2509" y="948"/>
                  <a:pt x="2509" y="948"/>
                </a:cubicBezTo>
                <a:cubicBezTo>
                  <a:pt x="2510" y="947"/>
                  <a:pt x="2510" y="947"/>
                  <a:pt x="2510" y="947"/>
                </a:cubicBezTo>
                <a:cubicBezTo>
                  <a:pt x="2510" y="948"/>
                  <a:pt x="2510" y="948"/>
                  <a:pt x="2510" y="948"/>
                </a:cubicBezTo>
                <a:cubicBezTo>
                  <a:pt x="2512" y="949"/>
                  <a:pt x="2512" y="949"/>
                  <a:pt x="2512" y="949"/>
                </a:cubicBezTo>
                <a:cubicBezTo>
                  <a:pt x="2512" y="950"/>
                  <a:pt x="2512" y="950"/>
                  <a:pt x="2512" y="950"/>
                </a:cubicBezTo>
                <a:cubicBezTo>
                  <a:pt x="2513" y="950"/>
                  <a:pt x="2513" y="950"/>
                  <a:pt x="2513" y="950"/>
                </a:cubicBezTo>
                <a:cubicBezTo>
                  <a:pt x="2515" y="954"/>
                  <a:pt x="2515" y="954"/>
                  <a:pt x="2515" y="954"/>
                </a:cubicBezTo>
                <a:cubicBezTo>
                  <a:pt x="2516" y="954"/>
                  <a:pt x="2516" y="954"/>
                  <a:pt x="2516" y="954"/>
                </a:cubicBezTo>
                <a:cubicBezTo>
                  <a:pt x="2518" y="957"/>
                  <a:pt x="2518" y="957"/>
                  <a:pt x="2518" y="957"/>
                </a:cubicBezTo>
                <a:cubicBezTo>
                  <a:pt x="2518" y="959"/>
                  <a:pt x="2518" y="959"/>
                  <a:pt x="2518" y="959"/>
                </a:cubicBezTo>
                <a:cubicBezTo>
                  <a:pt x="2520" y="959"/>
                  <a:pt x="2520" y="959"/>
                  <a:pt x="2520" y="959"/>
                </a:cubicBezTo>
                <a:cubicBezTo>
                  <a:pt x="2521" y="961"/>
                  <a:pt x="2521" y="961"/>
                  <a:pt x="2521" y="961"/>
                </a:cubicBezTo>
                <a:cubicBezTo>
                  <a:pt x="2522" y="961"/>
                  <a:pt x="2522" y="961"/>
                  <a:pt x="2522" y="961"/>
                </a:cubicBezTo>
                <a:cubicBezTo>
                  <a:pt x="2522" y="962"/>
                  <a:pt x="2522" y="962"/>
                  <a:pt x="2522" y="962"/>
                </a:cubicBezTo>
                <a:cubicBezTo>
                  <a:pt x="2521" y="963"/>
                  <a:pt x="2521" y="963"/>
                  <a:pt x="2521" y="963"/>
                </a:cubicBezTo>
                <a:cubicBezTo>
                  <a:pt x="2521" y="964"/>
                  <a:pt x="2521" y="964"/>
                  <a:pt x="2521" y="964"/>
                </a:cubicBezTo>
                <a:cubicBezTo>
                  <a:pt x="2526" y="967"/>
                  <a:pt x="2526" y="967"/>
                  <a:pt x="2526" y="967"/>
                </a:cubicBezTo>
                <a:cubicBezTo>
                  <a:pt x="2526" y="968"/>
                  <a:pt x="2526" y="968"/>
                  <a:pt x="2526" y="968"/>
                </a:cubicBezTo>
                <a:cubicBezTo>
                  <a:pt x="2529" y="972"/>
                  <a:pt x="2529" y="972"/>
                  <a:pt x="2529" y="972"/>
                </a:cubicBezTo>
                <a:cubicBezTo>
                  <a:pt x="2530" y="980"/>
                  <a:pt x="2530" y="980"/>
                  <a:pt x="2530" y="980"/>
                </a:cubicBezTo>
                <a:cubicBezTo>
                  <a:pt x="2531" y="983"/>
                  <a:pt x="2531" y="983"/>
                  <a:pt x="2531" y="983"/>
                </a:cubicBezTo>
                <a:cubicBezTo>
                  <a:pt x="2532" y="985"/>
                  <a:pt x="2532" y="985"/>
                  <a:pt x="2532" y="985"/>
                </a:cubicBezTo>
                <a:cubicBezTo>
                  <a:pt x="2532" y="988"/>
                  <a:pt x="2532" y="988"/>
                  <a:pt x="2532" y="988"/>
                </a:cubicBezTo>
                <a:cubicBezTo>
                  <a:pt x="2531" y="989"/>
                  <a:pt x="2531" y="989"/>
                  <a:pt x="2531" y="989"/>
                </a:cubicBezTo>
                <a:cubicBezTo>
                  <a:pt x="2531" y="991"/>
                  <a:pt x="2531" y="991"/>
                  <a:pt x="2531" y="991"/>
                </a:cubicBezTo>
                <a:cubicBezTo>
                  <a:pt x="2533" y="993"/>
                  <a:pt x="2533" y="993"/>
                  <a:pt x="2533" y="993"/>
                </a:cubicBezTo>
                <a:cubicBezTo>
                  <a:pt x="2532" y="994"/>
                  <a:pt x="2532" y="994"/>
                  <a:pt x="2532" y="994"/>
                </a:cubicBezTo>
                <a:cubicBezTo>
                  <a:pt x="2533" y="995"/>
                  <a:pt x="2533" y="995"/>
                  <a:pt x="2533" y="995"/>
                </a:cubicBezTo>
                <a:cubicBezTo>
                  <a:pt x="2536" y="997"/>
                  <a:pt x="2536" y="997"/>
                  <a:pt x="2536" y="997"/>
                </a:cubicBezTo>
                <a:cubicBezTo>
                  <a:pt x="2538" y="1000"/>
                  <a:pt x="2538" y="1000"/>
                  <a:pt x="2538" y="1000"/>
                </a:cubicBezTo>
                <a:cubicBezTo>
                  <a:pt x="2540" y="1001"/>
                  <a:pt x="2540" y="1001"/>
                  <a:pt x="2540" y="1001"/>
                </a:cubicBezTo>
                <a:cubicBezTo>
                  <a:pt x="2541" y="1003"/>
                  <a:pt x="2541" y="1003"/>
                  <a:pt x="2541" y="1003"/>
                </a:cubicBezTo>
                <a:cubicBezTo>
                  <a:pt x="2539" y="1004"/>
                  <a:pt x="2539" y="1004"/>
                  <a:pt x="2539" y="1004"/>
                </a:cubicBezTo>
                <a:cubicBezTo>
                  <a:pt x="2539" y="1005"/>
                  <a:pt x="2539" y="1005"/>
                  <a:pt x="2539" y="1005"/>
                </a:cubicBezTo>
                <a:cubicBezTo>
                  <a:pt x="2541" y="1007"/>
                  <a:pt x="2541" y="1007"/>
                  <a:pt x="2541" y="1007"/>
                </a:cubicBezTo>
                <a:cubicBezTo>
                  <a:pt x="2544" y="1008"/>
                  <a:pt x="2544" y="1008"/>
                  <a:pt x="2544" y="1008"/>
                </a:cubicBezTo>
                <a:cubicBezTo>
                  <a:pt x="2547" y="1010"/>
                  <a:pt x="2547" y="1010"/>
                  <a:pt x="2547" y="1010"/>
                </a:cubicBezTo>
                <a:cubicBezTo>
                  <a:pt x="2547" y="1012"/>
                  <a:pt x="2547" y="1012"/>
                  <a:pt x="2547" y="1012"/>
                </a:cubicBezTo>
                <a:cubicBezTo>
                  <a:pt x="2549" y="1015"/>
                  <a:pt x="2549" y="1015"/>
                  <a:pt x="2549" y="1015"/>
                </a:cubicBezTo>
                <a:cubicBezTo>
                  <a:pt x="2551" y="1015"/>
                  <a:pt x="2551" y="1015"/>
                  <a:pt x="2551" y="1015"/>
                </a:cubicBezTo>
                <a:cubicBezTo>
                  <a:pt x="2552" y="1015"/>
                  <a:pt x="2552" y="1015"/>
                  <a:pt x="2552" y="1015"/>
                </a:cubicBezTo>
                <a:cubicBezTo>
                  <a:pt x="2553" y="1016"/>
                  <a:pt x="2553" y="1016"/>
                  <a:pt x="2553" y="1016"/>
                </a:cubicBezTo>
                <a:cubicBezTo>
                  <a:pt x="2555" y="1017"/>
                  <a:pt x="2555" y="1017"/>
                  <a:pt x="2555" y="1017"/>
                </a:cubicBezTo>
                <a:cubicBezTo>
                  <a:pt x="2558" y="1019"/>
                  <a:pt x="2558" y="1019"/>
                  <a:pt x="2558" y="1019"/>
                </a:cubicBezTo>
                <a:cubicBezTo>
                  <a:pt x="2561" y="1019"/>
                  <a:pt x="2561" y="1019"/>
                  <a:pt x="2561" y="1019"/>
                </a:cubicBezTo>
                <a:cubicBezTo>
                  <a:pt x="2563" y="1021"/>
                  <a:pt x="2563" y="1021"/>
                  <a:pt x="2563" y="1021"/>
                </a:cubicBezTo>
                <a:cubicBezTo>
                  <a:pt x="2565" y="1022"/>
                  <a:pt x="2565" y="1022"/>
                  <a:pt x="2565" y="1022"/>
                </a:cubicBezTo>
                <a:cubicBezTo>
                  <a:pt x="2565" y="1021"/>
                  <a:pt x="2565" y="1021"/>
                  <a:pt x="2565" y="1021"/>
                </a:cubicBezTo>
                <a:cubicBezTo>
                  <a:pt x="2566" y="1022"/>
                  <a:pt x="2566" y="1022"/>
                  <a:pt x="2566" y="1022"/>
                </a:cubicBezTo>
                <a:cubicBezTo>
                  <a:pt x="2568" y="1021"/>
                  <a:pt x="2568" y="1021"/>
                  <a:pt x="2568" y="1021"/>
                </a:cubicBezTo>
                <a:cubicBezTo>
                  <a:pt x="2568" y="1021"/>
                  <a:pt x="2568" y="1021"/>
                  <a:pt x="2568" y="1021"/>
                </a:cubicBezTo>
                <a:cubicBezTo>
                  <a:pt x="2567" y="1020"/>
                  <a:pt x="2567" y="1020"/>
                  <a:pt x="2567" y="1020"/>
                </a:cubicBezTo>
                <a:cubicBezTo>
                  <a:pt x="2568" y="1020"/>
                  <a:pt x="2568" y="1020"/>
                  <a:pt x="2568" y="1020"/>
                </a:cubicBezTo>
                <a:cubicBezTo>
                  <a:pt x="2568" y="1019"/>
                  <a:pt x="2568" y="1019"/>
                  <a:pt x="2568" y="1019"/>
                </a:cubicBezTo>
                <a:cubicBezTo>
                  <a:pt x="2567" y="1018"/>
                  <a:pt x="2567" y="1018"/>
                  <a:pt x="2567" y="1018"/>
                </a:cubicBezTo>
                <a:cubicBezTo>
                  <a:pt x="2568" y="1019"/>
                  <a:pt x="2568" y="1019"/>
                  <a:pt x="2568" y="1019"/>
                </a:cubicBezTo>
                <a:cubicBezTo>
                  <a:pt x="2568" y="1020"/>
                  <a:pt x="2568" y="1020"/>
                  <a:pt x="2568" y="1020"/>
                </a:cubicBezTo>
                <a:cubicBezTo>
                  <a:pt x="2569" y="1021"/>
                  <a:pt x="2569" y="1021"/>
                  <a:pt x="2569" y="1021"/>
                </a:cubicBezTo>
                <a:cubicBezTo>
                  <a:pt x="2570" y="1021"/>
                  <a:pt x="2570" y="1021"/>
                  <a:pt x="2570" y="1021"/>
                </a:cubicBezTo>
                <a:cubicBezTo>
                  <a:pt x="2570" y="1019"/>
                  <a:pt x="2570" y="1019"/>
                  <a:pt x="2570" y="1019"/>
                </a:cubicBezTo>
                <a:cubicBezTo>
                  <a:pt x="2568" y="1015"/>
                  <a:pt x="2568" y="1015"/>
                  <a:pt x="2568" y="1015"/>
                </a:cubicBezTo>
                <a:cubicBezTo>
                  <a:pt x="2567" y="1014"/>
                  <a:pt x="2567" y="1014"/>
                  <a:pt x="2567" y="1014"/>
                </a:cubicBezTo>
                <a:cubicBezTo>
                  <a:pt x="2567" y="1014"/>
                  <a:pt x="2567" y="1014"/>
                  <a:pt x="2567" y="1014"/>
                </a:cubicBezTo>
                <a:cubicBezTo>
                  <a:pt x="2567" y="1013"/>
                  <a:pt x="2567" y="1013"/>
                  <a:pt x="2567" y="1013"/>
                </a:cubicBezTo>
                <a:cubicBezTo>
                  <a:pt x="2566" y="1012"/>
                  <a:pt x="2566" y="1012"/>
                  <a:pt x="2566" y="1012"/>
                </a:cubicBezTo>
                <a:cubicBezTo>
                  <a:pt x="2566" y="1009"/>
                  <a:pt x="2566" y="1009"/>
                  <a:pt x="2566" y="1009"/>
                </a:cubicBezTo>
                <a:cubicBezTo>
                  <a:pt x="2566" y="1009"/>
                  <a:pt x="2566" y="1009"/>
                  <a:pt x="2566" y="1009"/>
                </a:cubicBezTo>
                <a:cubicBezTo>
                  <a:pt x="2566" y="1008"/>
                  <a:pt x="2566" y="1008"/>
                  <a:pt x="2566" y="1008"/>
                </a:cubicBezTo>
                <a:cubicBezTo>
                  <a:pt x="2564" y="1008"/>
                  <a:pt x="2564" y="1008"/>
                  <a:pt x="2564" y="1008"/>
                </a:cubicBezTo>
                <a:cubicBezTo>
                  <a:pt x="2562" y="1006"/>
                  <a:pt x="2562" y="1006"/>
                  <a:pt x="2562" y="1006"/>
                </a:cubicBezTo>
                <a:cubicBezTo>
                  <a:pt x="2561" y="1003"/>
                  <a:pt x="2561" y="1003"/>
                  <a:pt x="2561" y="1003"/>
                </a:cubicBezTo>
                <a:cubicBezTo>
                  <a:pt x="2561" y="998"/>
                  <a:pt x="2561" y="998"/>
                  <a:pt x="2561" y="998"/>
                </a:cubicBezTo>
                <a:cubicBezTo>
                  <a:pt x="2560" y="997"/>
                  <a:pt x="2560" y="997"/>
                  <a:pt x="2560" y="997"/>
                </a:cubicBezTo>
                <a:cubicBezTo>
                  <a:pt x="2560" y="995"/>
                  <a:pt x="2560" y="995"/>
                  <a:pt x="2560" y="995"/>
                </a:cubicBezTo>
                <a:cubicBezTo>
                  <a:pt x="2560" y="994"/>
                  <a:pt x="2560" y="994"/>
                  <a:pt x="2560" y="994"/>
                </a:cubicBezTo>
                <a:cubicBezTo>
                  <a:pt x="2560" y="989"/>
                  <a:pt x="2560" y="989"/>
                  <a:pt x="2560" y="989"/>
                </a:cubicBezTo>
                <a:cubicBezTo>
                  <a:pt x="2561" y="988"/>
                  <a:pt x="2561" y="988"/>
                  <a:pt x="2561" y="988"/>
                </a:cubicBezTo>
                <a:cubicBezTo>
                  <a:pt x="2560" y="984"/>
                  <a:pt x="2560" y="984"/>
                  <a:pt x="2560" y="984"/>
                </a:cubicBezTo>
                <a:cubicBezTo>
                  <a:pt x="2558" y="980"/>
                  <a:pt x="2558" y="980"/>
                  <a:pt x="2558" y="980"/>
                </a:cubicBezTo>
                <a:cubicBezTo>
                  <a:pt x="2550" y="973"/>
                  <a:pt x="2550" y="973"/>
                  <a:pt x="2550" y="973"/>
                </a:cubicBezTo>
                <a:cubicBezTo>
                  <a:pt x="2549" y="970"/>
                  <a:pt x="2549" y="970"/>
                  <a:pt x="2549" y="970"/>
                </a:cubicBezTo>
                <a:cubicBezTo>
                  <a:pt x="2548" y="970"/>
                  <a:pt x="2548" y="970"/>
                  <a:pt x="2548" y="970"/>
                </a:cubicBezTo>
                <a:cubicBezTo>
                  <a:pt x="2547" y="971"/>
                  <a:pt x="2547" y="971"/>
                  <a:pt x="2547" y="971"/>
                </a:cubicBezTo>
                <a:cubicBezTo>
                  <a:pt x="2546" y="971"/>
                  <a:pt x="2546" y="971"/>
                  <a:pt x="2546" y="971"/>
                </a:cubicBezTo>
                <a:cubicBezTo>
                  <a:pt x="2546" y="971"/>
                  <a:pt x="2546" y="971"/>
                  <a:pt x="2546" y="971"/>
                </a:cubicBezTo>
                <a:cubicBezTo>
                  <a:pt x="2545" y="970"/>
                  <a:pt x="2545" y="970"/>
                  <a:pt x="2545" y="970"/>
                </a:cubicBezTo>
                <a:cubicBezTo>
                  <a:pt x="2543" y="969"/>
                  <a:pt x="2543" y="969"/>
                  <a:pt x="2543" y="969"/>
                </a:cubicBezTo>
                <a:cubicBezTo>
                  <a:pt x="2542" y="968"/>
                  <a:pt x="2542" y="968"/>
                  <a:pt x="2542" y="968"/>
                </a:cubicBezTo>
                <a:cubicBezTo>
                  <a:pt x="2541" y="965"/>
                  <a:pt x="2541" y="965"/>
                  <a:pt x="2541" y="965"/>
                </a:cubicBezTo>
                <a:cubicBezTo>
                  <a:pt x="2539" y="964"/>
                  <a:pt x="2539" y="964"/>
                  <a:pt x="2539" y="964"/>
                </a:cubicBezTo>
                <a:cubicBezTo>
                  <a:pt x="2537" y="964"/>
                  <a:pt x="2537" y="964"/>
                  <a:pt x="2537" y="964"/>
                </a:cubicBezTo>
                <a:cubicBezTo>
                  <a:pt x="2536" y="964"/>
                  <a:pt x="2536" y="964"/>
                  <a:pt x="2536" y="964"/>
                </a:cubicBezTo>
                <a:cubicBezTo>
                  <a:pt x="2535" y="963"/>
                  <a:pt x="2535" y="963"/>
                  <a:pt x="2535" y="963"/>
                </a:cubicBezTo>
                <a:cubicBezTo>
                  <a:pt x="2532" y="961"/>
                  <a:pt x="2532" y="961"/>
                  <a:pt x="2532" y="961"/>
                </a:cubicBezTo>
                <a:cubicBezTo>
                  <a:pt x="2531" y="959"/>
                  <a:pt x="2531" y="959"/>
                  <a:pt x="2531" y="959"/>
                </a:cubicBezTo>
                <a:cubicBezTo>
                  <a:pt x="2531" y="958"/>
                  <a:pt x="2531" y="958"/>
                  <a:pt x="2531" y="958"/>
                </a:cubicBezTo>
                <a:cubicBezTo>
                  <a:pt x="2530" y="957"/>
                  <a:pt x="2530" y="957"/>
                  <a:pt x="2530" y="957"/>
                </a:cubicBezTo>
                <a:cubicBezTo>
                  <a:pt x="2530" y="959"/>
                  <a:pt x="2530" y="959"/>
                  <a:pt x="2530" y="959"/>
                </a:cubicBezTo>
                <a:cubicBezTo>
                  <a:pt x="2527" y="958"/>
                  <a:pt x="2527" y="958"/>
                  <a:pt x="2527" y="958"/>
                </a:cubicBezTo>
                <a:cubicBezTo>
                  <a:pt x="2527" y="956"/>
                  <a:pt x="2527" y="956"/>
                  <a:pt x="2527" y="956"/>
                </a:cubicBezTo>
                <a:cubicBezTo>
                  <a:pt x="2529" y="955"/>
                  <a:pt x="2529" y="955"/>
                  <a:pt x="2529" y="955"/>
                </a:cubicBezTo>
                <a:cubicBezTo>
                  <a:pt x="2529" y="956"/>
                  <a:pt x="2529" y="956"/>
                  <a:pt x="2529" y="956"/>
                </a:cubicBezTo>
                <a:cubicBezTo>
                  <a:pt x="2529" y="955"/>
                  <a:pt x="2529" y="955"/>
                  <a:pt x="2529" y="955"/>
                </a:cubicBezTo>
                <a:cubicBezTo>
                  <a:pt x="2530" y="954"/>
                  <a:pt x="2530" y="954"/>
                  <a:pt x="2530" y="954"/>
                </a:cubicBezTo>
                <a:cubicBezTo>
                  <a:pt x="2529" y="950"/>
                  <a:pt x="2529" y="950"/>
                  <a:pt x="2529" y="950"/>
                </a:cubicBezTo>
                <a:cubicBezTo>
                  <a:pt x="2528" y="950"/>
                  <a:pt x="2528" y="950"/>
                  <a:pt x="2528" y="950"/>
                </a:cubicBezTo>
                <a:cubicBezTo>
                  <a:pt x="2528" y="948"/>
                  <a:pt x="2528" y="948"/>
                  <a:pt x="2528" y="948"/>
                </a:cubicBezTo>
                <a:cubicBezTo>
                  <a:pt x="2527" y="946"/>
                  <a:pt x="2527" y="946"/>
                  <a:pt x="2527" y="946"/>
                </a:cubicBezTo>
                <a:cubicBezTo>
                  <a:pt x="2526" y="945"/>
                  <a:pt x="2526" y="945"/>
                  <a:pt x="2526" y="945"/>
                </a:cubicBezTo>
                <a:cubicBezTo>
                  <a:pt x="2526" y="946"/>
                  <a:pt x="2526" y="946"/>
                  <a:pt x="2526" y="946"/>
                </a:cubicBezTo>
                <a:cubicBezTo>
                  <a:pt x="2526" y="947"/>
                  <a:pt x="2526" y="947"/>
                  <a:pt x="2526" y="947"/>
                </a:cubicBezTo>
                <a:cubicBezTo>
                  <a:pt x="2525" y="947"/>
                  <a:pt x="2525" y="947"/>
                  <a:pt x="2525" y="947"/>
                </a:cubicBezTo>
                <a:cubicBezTo>
                  <a:pt x="2524" y="945"/>
                  <a:pt x="2524" y="945"/>
                  <a:pt x="2524" y="945"/>
                </a:cubicBezTo>
                <a:cubicBezTo>
                  <a:pt x="2523" y="944"/>
                  <a:pt x="2523" y="944"/>
                  <a:pt x="2523" y="944"/>
                </a:cubicBezTo>
                <a:cubicBezTo>
                  <a:pt x="2523" y="942"/>
                  <a:pt x="2523" y="942"/>
                  <a:pt x="2523" y="942"/>
                </a:cubicBezTo>
                <a:cubicBezTo>
                  <a:pt x="2522" y="941"/>
                  <a:pt x="2522" y="941"/>
                  <a:pt x="2522" y="941"/>
                </a:cubicBezTo>
                <a:cubicBezTo>
                  <a:pt x="2522" y="939"/>
                  <a:pt x="2522" y="939"/>
                  <a:pt x="2522" y="939"/>
                </a:cubicBezTo>
                <a:cubicBezTo>
                  <a:pt x="2521" y="938"/>
                  <a:pt x="2521" y="938"/>
                  <a:pt x="2521" y="938"/>
                </a:cubicBezTo>
                <a:cubicBezTo>
                  <a:pt x="2520" y="938"/>
                  <a:pt x="2520" y="938"/>
                  <a:pt x="2520" y="938"/>
                </a:cubicBezTo>
                <a:cubicBezTo>
                  <a:pt x="2519" y="937"/>
                  <a:pt x="2519" y="937"/>
                  <a:pt x="2519" y="937"/>
                </a:cubicBezTo>
                <a:cubicBezTo>
                  <a:pt x="2518" y="938"/>
                  <a:pt x="2518" y="938"/>
                  <a:pt x="2518" y="938"/>
                </a:cubicBezTo>
                <a:cubicBezTo>
                  <a:pt x="2518" y="939"/>
                  <a:pt x="2518" y="939"/>
                  <a:pt x="2518" y="939"/>
                </a:cubicBezTo>
                <a:cubicBezTo>
                  <a:pt x="2517" y="939"/>
                  <a:pt x="2517" y="939"/>
                  <a:pt x="2517" y="939"/>
                </a:cubicBezTo>
                <a:cubicBezTo>
                  <a:pt x="2516" y="939"/>
                  <a:pt x="2516" y="939"/>
                  <a:pt x="2516" y="939"/>
                </a:cubicBezTo>
                <a:cubicBezTo>
                  <a:pt x="2517" y="937"/>
                  <a:pt x="2517" y="937"/>
                  <a:pt x="2517" y="937"/>
                </a:cubicBezTo>
                <a:cubicBezTo>
                  <a:pt x="2515" y="934"/>
                  <a:pt x="2515" y="934"/>
                  <a:pt x="2515" y="934"/>
                </a:cubicBezTo>
                <a:cubicBezTo>
                  <a:pt x="2515" y="933"/>
                  <a:pt x="2515" y="933"/>
                  <a:pt x="2515" y="933"/>
                </a:cubicBezTo>
                <a:cubicBezTo>
                  <a:pt x="2515" y="930"/>
                  <a:pt x="2515" y="930"/>
                  <a:pt x="2515" y="930"/>
                </a:cubicBezTo>
                <a:cubicBezTo>
                  <a:pt x="2515" y="930"/>
                  <a:pt x="2515" y="930"/>
                  <a:pt x="2515" y="930"/>
                </a:cubicBezTo>
                <a:cubicBezTo>
                  <a:pt x="2516" y="928"/>
                  <a:pt x="2516" y="928"/>
                  <a:pt x="2516" y="928"/>
                </a:cubicBezTo>
                <a:cubicBezTo>
                  <a:pt x="2515" y="928"/>
                  <a:pt x="2515" y="928"/>
                  <a:pt x="2515" y="928"/>
                </a:cubicBezTo>
                <a:cubicBezTo>
                  <a:pt x="2514" y="928"/>
                  <a:pt x="2514" y="928"/>
                  <a:pt x="2514" y="928"/>
                </a:cubicBezTo>
                <a:cubicBezTo>
                  <a:pt x="2515" y="926"/>
                  <a:pt x="2515" y="926"/>
                  <a:pt x="2515" y="926"/>
                </a:cubicBezTo>
                <a:cubicBezTo>
                  <a:pt x="2515" y="923"/>
                  <a:pt x="2515" y="923"/>
                  <a:pt x="2515" y="923"/>
                </a:cubicBezTo>
                <a:cubicBezTo>
                  <a:pt x="2518" y="920"/>
                  <a:pt x="2518" y="920"/>
                  <a:pt x="2518" y="920"/>
                </a:cubicBezTo>
                <a:cubicBezTo>
                  <a:pt x="2518" y="913"/>
                  <a:pt x="2518" y="913"/>
                  <a:pt x="2518" y="913"/>
                </a:cubicBezTo>
                <a:cubicBezTo>
                  <a:pt x="2520" y="911"/>
                  <a:pt x="2520" y="911"/>
                  <a:pt x="2520" y="911"/>
                </a:cubicBezTo>
                <a:cubicBezTo>
                  <a:pt x="2520" y="908"/>
                  <a:pt x="2520" y="908"/>
                  <a:pt x="2520" y="908"/>
                </a:cubicBezTo>
                <a:cubicBezTo>
                  <a:pt x="2521" y="907"/>
                  <a:pt x="2521" y="907"/>
                  <a:pt x="2521" y="907"/>
                </a:cubicBezTo>
                <a:cubicBezTo>
                  <a:pt x="2522" y="904"/>
                  <a:pt x="2522" y="904"/>
                  <a:pt x="2522" y="904"/>
                </a:cubicBezTo>
                <a:cubicBezTo>
                  <a:pt x="2521" y="903"/>
                  <a:pt x="2521" y="903"/>
                  <a:pt x="2521" y="903"/>
                </a:cubicBezTo>
                <a:cubicBezTo>
                  <a:pt x="2521" y="902"/>
                  <a:pt x="2521" y="902"/>
                  <a:pt x="2521" y="902"/>
                </a:cubicBezTo>
                <a:cubicBezTo>
                  <a:pt x="2521" y="900"/>
                  <a:pt x="2521" y="900"/>
                  <a:pt x="2521" y="900"/>
                </a:cubicBezTo>
                <a:cubicBezTo>
                  <a:pt x="2522" y="898"/>
                  <a:pt x="2522" y="898"/>
                  <a:pt x="2522" y="898"/>
                </a:cubicBezTo>
                <a:cubicBezTo>
                  <a:pt x="2522" y="896"/>
                  <a:pt x="2522" y="896"/>
                  <a:pt x="2522" y="896"/>
                </a:cubicBezTo>
                <a:cubicBezTo>
                  <a:pt x="2520" y="895"/>
                  <a:pt x="2520" y="895"/>
                  <a:pt x="2520" y="895"/>
                </a:cubicBezTo>
                <a:cubicBezTo>
                  <a:pt x="2521" y="894"/>
                  <a:pt x="2521" y="894"/>
                  <a:pt x="2521" y="894"/>
                </a:cubicBezTo>
                <a:cubicBezTo>
                  <a:pt x="2521" y="893"/>
                  <a:pt x="2521" y="893"/>
                  <a:pt x="2521" y="893"/>
                </a:cubicBezTo>
                <a:cubicBezTo>
                  <a:pt x="2521" y="894"/>
                  <a:pt x="2521" y="894"/>
                  <a:pt x="2521" y="894"/>
                </a:cubicBezTo>
                <a:cubicBezTo>
                  <a:pt x="2522" y="894"/>
                  <a:pt x="2522" y="894"/>
                  <a:pt x="2522" y="894"/>
                </a:cubicBezTo>
                <a:cubicBezTo>
                  <a:pt x="2523" y="893"/>
                  <a:pt x="2523" y="893"/>
                  <a:pt x="2523" y="893"/>
                </a:cubicBezTo>
                <a:cubicBezTo>
                  <a:pt x="2524" y="894"/>
                  <a:pt x="2524" y="894"/>
                  <a:pt x="2524" y="894"/>
                </a:cubicBezTo>
                <a:cubicBezTo>
                  <a:pt x="2525" y="893"/>
                  <a:pt x="2525" y="893"/>
                  <a:pt x="2525" y="893"/>
                </a:cubicBezTo>
                <a:cubicBezTo>
                  <a:pt x="2527" y="893"/>
                  <a:pt x="2527" y="893"/>
                  <a:pt x="2527" y="893"/>
                </a:cubicBezTo>
                <a:cubicBezTo>
                  <a:pt x="2527" y="893"/>
                  <a:pt x="2527" y="893"/>
                  <a:pt x="2527" y="893"/>
                </a:cubicBezTo>
                <a:cubicBezTo>
                  <a:pt x="2528" y="893"/>
                  <a:pt x="2528" y="893"/>
                  <a:pt x="2528" y="893"/>
                </a:cubicBezTo>
                <a:cubicBezTo>
                  <a:pt x="2528" y="893"/>
                  <a:pt x="2528" y="893"/>
                  <a:pt x="2528" y="893"/>
                </a:cubicBezTo>
                <a:cubicBezTo>
                  <a:pt x="2530" y="894"/>
                  <a:pt x="2530" y="894"/>
                  <a:pt x="2530" y="894"/>
                </a:cubicBezTo>
                <a:cubicBezTo>
                  <a:pt x="2531" y="895"/>
                  <a:pt x="2531" y="895"/>
                  <a:pt x="2531" y="895"/>
                </a:cubicBezTo>
                <a:cubicBezTo>
                  <a:pt x="2530" y="896"/>
                  <a:pt x="2530" y="896"/>
                  <a:pt x="2530" y="896"/>
                </a:cubicBezTo>
                <a:cubicBezTo>
                  <a:pt x="2530" y="898"/>
                  <a:pt x="2530" y="898"/>
                  <a:pt x="2530" y="898"/>
                </a:cubicBezTo>
                <a:cubicBezTo>
                  <a:pt x="2531" y="900"/>
                  <a:pt x="2531" y="900"/>
                  <a:pt x="2531" y="900"/>
                </a:cubicBezTo>
                <a:cubicBezTo>
                  <a:pt x="2530" y="901"/>
                  <a:pt x="2530" y="901"/>
                  <a:pt x="2530" y="901"/>
                </a:cubicBezTo>
                <a:cubicBezTo>
                  <a:pt x="2530" y="902"/>
                  <a:pt x="2530" y="902"/>
                  <a:pt x="2530" y="902"/>
                </a:cubicBezTo>
                <a:cubicBezTo>
                  <a:pt x="2531" y="902"/>
                  <a:pt x="2531" y="902"/>
                  <a:pt x="2531" y="902"/>
                </a:cubicBezTo>
                <a:cubicBezTo>
                  <a:pt x="2533" y="903"/>
                  <a:pt x="2533" y="903"/>
                  <a:pt x="2533" y="903"/>
                </a:cubicBezTo>
                <a:cubicBezTo>
                  <a:pt x="2535" y="902"/>
                  <a:pt x="2535" y="902"/>
                  <a:pt x="2535" y="902"/>
                </a:cubicBezTo>
                <a:cubicBezTo>
                  <a:pt x="2537" y="903"/>
                  <a:pt x="2537" y="903"/>
                  <a:pt x="2537" y="903"/>
                </a:cubicBezTo>
                <a:cubicBezTo>
                  <a:pt x="2538" y="903"/>
                  <a:pt x="2538" y="903"/>
                  <a:pt x="2538" y="903"/>
                </a:cubicBezTo>
                <a:cubicBezTo>
                  <a:pt x="2538" y="903"/>
                  <a:pt x="2538" y="903"/>
                  <a:pt x="2538" y="903"/>
                </a:cubicBezTo>
                <a:cubicBezTo>
                  <a:pt x="2538" y="902"/>
                  <a:pt x="2538" y="902"/>
                  <a:pt x="2538" y="902"/>
                </a:cubicBezTo>
                <a:cubicBezTo>
                  <a:pt x="2539" y="901"/>
                  <a:pt x="2539" y="901"/>
                  <a:pt x="2539" y="901"/>
                </a:cubicBezTo>
                <a:cubicBezTo>
                  <a:pt x="2540" y="902"/>
                  <a:pt x="2540" y="902"/>
                  <a:pt x="2540" y="902"/>
                </a:cubicBezTo>
                <a:cubicBezTo>
                  <a:pt x="2543" y="905"/>
                  <a:pt x="2543" y="905"/>
                  <a:pt x="2543" y="905"/>
                </a:cubicBezTo>
                <a:cubicBezTo>
                  <a:pt x="2544" y="905"/>
                  <a:pt x="2544" y="905"/>
                  <a:pt x="2544" y="905"/>
                </a:cubicBezTo>
                <a:cubicBezTo>
                  <a:pt x="2544" y="906"/>
                  <a:pt x="2544" y="906"/>
                  <a:pt x="2544" y="906"/>
                </a:cubicBezTo>
                <a:cubicBezTo>
                  <a:pt x="2545" y="906"/>
                  <a:pt x="2545" y="906"/>
                  <a:pt x="2545" y="906"/>
                </a:cubicBezTo>
                <a:cubicBezTo>
                  <a:pt x="2547" y="908"/>
                  <a:pt x="2547" y="908"/>
                  <a:pt x="2547" y="908"/>
                </a:cubicBezTo>
                <a:cubicBezTo>
                  <a:pt x="2547" y="908"/>
                  <a:pt x="2547" y="908"/>
                  <a:pt x="2547" y="908"/>
                </a:cubicBezTo>
                <a:cubicBezTo>
                  <a:pt x="2548" y="908"/>
                  <a:pt x="2548" y="908"/>
                  <a:pt x="2548" y="908"/>
                </a:cubicBezTo>
                <a:cubicBezTo>
                  <a:pt x="2548" y="907"/>
                  <a:pt x="2548" y="907"/>
                  <a:pt x="2548" y="907"/>
                </a:cubicBezTo>
                <a:cubicBezTo>
                  <a:pt x="2549" y="907"/>
                  <a:pt x="2549" y="907"/>
                  <a:pt x="2549" y="907"/>
                </a:cubicBezTo>
                <a:cubicBezTo>
                  <a:pt x="2549" y="907"/>
                  <a:pt x="2549" y="907"/>
                  <a:pt x="2549" y="907"/>
                </a:cubicBezTo>
                <a:cubicBezTo>
                  <a:pt x="2550" y="909"/>
                  <a:pt x="2550" y="909"/>
                  <a:pt x="2550" y="909"/>
                </a:cubicBezTo>
                <a:cubicBezTo>
                  <a:pt x="2550" y="910"/>
                  <a:pt x="2550" y="910"/>
                  <a:pt x="2550" y="910"/>
                </a:cubicBezTo>
                <a:cubicBezTo>
                  <a:pt x="2552" y="912"/>
                  <a:pt x="2552" y="912"/>
                  <a:pt x="2552" y="912"/>
                </a:cubicBezTo>
                <a:cubicBezTo>
                  <a:pt x="2552" y="914"/>
                  <a:pt x="2552" y="914"/>
                  <a:pt x="2552" y="914"/>
                </a:cubicBezTo>
                <a:cubicBezTo>
                  <a:pt x="2553" y="916"/>
                  <a:pt x="2553" y="916"/>
                  <a:pt x="2553" y="916"/>
                </a:cubicBezTo>
                <a:cubicBezTo>
                  <a:pt x="2554" y="915"/>
                  <a:pt x="2554" y="915"/>
                  <a:pt x="2554" y="915"/>
                </a:cubicBezTo>
                <a:cubicBezTo>
                  <a:pt x="2555" y="917"/>
                  <a:pt x="2555" y="917"/>
                  <a:pt x="2555" y="917"/>
                </a:cubicBezTo>
                <a:cubicBezTo>
                  <a:pt x="2554" y="918"/>
                  <a:pt x="2554" y="918"/>
                  <a:pt x="2554" y="918"/>
                </a:cubicBezTo>
                <a:cubicBezTo>
                  <a:pt x="2555" y="920"/>
                  <a:pt x="2555" y="920"/>
                  <a:pt x="2555" y="920"/>
                </a:cubicBezTo>
                <a:cubicBezTo>
                  <a:pt x="2555" y="921"/>
                  <a:pt x="2555" y="921"/>
                  <a:pt x="2555" y="921"/>
                </a:cubicBezTo>
                <a:cubicBezTo>
                  <a:pt x="2557" y="921"/>
                  <a:pt x="2557" y="921"/>
                  <a:pt x="2557" y="921"/>
                </a:cubicBezTo>
                <a:cubicBezTo>
                  <a:pt x="2558" y="921"/>
                  <a:pt x="2558" y="921"/>
                  <a:pt x="2558" y="921"/>
                </a:cubicBezTo>
                <a:cubicBezTo>
                  <a:pt x="2558" y="919"/>
                  <a:pt x="2558" y="919"/>
                  <a:pt x="2558" y="919"/>
                </a:cubicBezTo>
                <a:cubicBezTo>
                  <a:pt x="2559" y="918"/>
                  <a:pt x="2559" y="918"/>
                  <a:pt x="2559" y="918"/>
                </a:cubicBezTo>
                <a:cubicBezTo>
                  <a:pt x="2560" y="918"/>
                  <a:pt x="2560" y="918"/>
                  <a:pt x="2560" y="918"/>
                </a:cubicBezTo>
                <a:cubicBezTo>
                  <a:pt x="2560" y="919"/>
                  <a:pt x="2560" y="919"/>
                  <a:pt x="2560" y="919"/>
                </a:cubicBezTo>
                <a:cubicBezTo>
                  <a:pt x="2561" y="920"/>
                  <a:pt x="2561" y="920"/>
                  <a:pt x="2561" y="920"/>
                </a:cubicBezTo>
                <a:cubicBezTo>
                  <a:pt x="2561" y="922"/>
                  <a:pt x="2561" y="922"/>
                  <a:pt x="2561" y="922"/>
                </a:cubicBezTo>
                <a:cubicBezTo>
                  <a:pt x="2560" y="923"/>
                  <a:pt x="2560" y="923"/>
                  <a:pt x="2560" y="923"/>
                </a:cubicBezTo>
                <a:cubicBezTo>
                  <a:pt x="2560" y="924"/>
                  <a:pt x="2560" y="924"/>
                  <a:pt x="2560" y="924"/>
                </a:cubicBezTo>
                <a:cubicBezTo>
                  <a:pt x="2560" y="925"/>
                  <a:pt x="2560" y="925"/>
                  <a:pt x="2560" y="925"/>
                </a:cubicBezTo>
                <a:cubicBezTo>
                  <a:pt x="2562" y="925"/>
                  <a:pt x="2562" y="925"/>
                  <a:pt x="2562" y="925"/>
                </a:cubicBezTo>
                <a:cubicBezTo>
                  <a:pt x="2563" y="923"/>
                  <a:pt x="2563" y="923"/>
                  <a:pt x="2563" y="923"/>
                </a:cubicBezTo>
                <a:cubicBezTo>
                  <a:pt x="2563" y="923"/>
                  <a:pt x="2563" y="923"/>
                  <a:pt x="2563" y="923"/>
                </a:cubicBezTo>
                <a:cubicBezTo>
                  <a:pt x="2565" y="924"/>
                  <a:pt x="2565" y="924"/>
                  <a:pt x="2565" y="924"/>
                </a:cubicBezTo>
                <a:cubicBezTo>
                  <a:pt x="2567" y="924"/>
                  <a:pt x="2567" y="924"/>
                  <a:pt x="2567" y="924"/>
                </a:cubicBezTo>
                <a:cubicBezTo>
                  <a:pt x="2567" y="924"/>
                  <a:pt x="2567" y="924"/>
                  <a:pt x="2567" y="924"/>
                </a:cubicBezTo>
                <a:cubicBezTo>
                  <a:pt x="2569" y="925"/>
                  <a:pt x="2569" y="925"/>
                  <a:pt x="2569" y="925"/>
                </a:cubicBezTo>
                <a:cubicBezTo>
                  <a:pt x="2569" y="926"/>
                  <a:pt x="2569" y="926"/>
                  <a:pt x="2569" y="926"/>
                </a:cubicBezTo>
                <a:cubicBezTo>
                  <a:pt x="2570" y="927"/>
                  <a:pt x="2570" y="927"/>
                  <a:pt x="2570" y="927"/>
                </a:cubicBezTo>
                <a:cubicBezTo>
                  <a:pt x="2569" y="928"/>
                  <a:pt x="2569" y="928"/>
                  <a:pt x="2569" y="928"/>
                </a:cubicBezTo>
                <a:cubicBezTo>
                  <a:pt x="2571" y="928"/>
                  <a:pt x="2571" y="928"/>
                  <a:pt x="2571" y="928"/>
                </a:cubicBezTo>
                <a:cubicBezTo>
                  <a:pt x="2572" y="928"/>
                  <a:pt x="2572" y="928"/>
                  <a:pt x="2572" y="928"/>
                </a:cubicBezTo>
                <a:cubicBezTo>
                  <a:pt x="2573" y="929"/>
                  <a:pt x="2573" y="929"/>
                  <a:pt x="2573" y="929"/>
                </a:cubicBezTo>
                <a:cubicBezTo>
                  <a:pt x="2575" y="928"/>
                  <a:pt x="2575" y="928"/>
                  <a:pt x="2575" y="928"/>
                </a:cubicBezTo>
                <a:cubicBezTo>
                  <a:pt x="2577" y="928"/>
                  <a:pt x="2577" y="928"/>
                  <a:pt x="2577" y="928"/>
                </a:cubicBezTo>
                <a:cubicBezTo>
                  <a:pt x="2578" y="928"/>
                  <a:pt x="2578" y="928"/>
                  <a:pt x="2578" y="928"/>
                </a:cubicBezTo>
                <a:cubicBezTo>
                  <a:pt x="2577" y="929"/>
                  <a:pt x="2577" y="929"/>
                  <a:pt x="2577" y="929"/>
                </a:cubicBezTo>
                <a:cubicBezTo>
                  <a:pt x="2575" y="931"/>
                  <a:pt x="2575" y="931"/>
                  <a:pt x="2575" y="931"/>
                </a:cubicBezTo>
                <a:cubicBezTo>
                  <a:pt x="2573" y="934"/>
                  <a:pt x="2573" y="934"/>
                  <a:pt x="2573" y="934"/>
                </a:cubicBezTo>
                <a:cubicBezTo>
                  <a:pt x="2573" y="937"/>
                  <a:pt x="2573" y="937"/>
                  <a:pt x="2573" y="937"/>
                </a:cubicBezTo>
                <a:cubicBezTo>
                  <a:pt x="2573" y="938"/>
                  <a:pt x="2573" y="938"/>
                  <a:pt x="2573" y="938"/>
                </a:cubicBezTo>
                <a:cubicBezTo>
                  <a:pt x="2573" y="938"/>
                  <a:pt x="2573" y="938"/>
                  <a:pt x="2573" y="938"/>
                </a:cubicBezTo>
                <a:cubicBezTo>
                  <a:pt x="2573" y="939"/>
                  <a:pt x="2573" y="939"/>
                  <a:pt x="2573" y="939"/>
                </a:cubicBezTo>
                <a:cubicBezTo>
                  <a:pt x="2573" y="942"/>
                  <a:pt x="2573" y="942"/>
                  <a:pt x="2573" y="942"/>
                </a:cubicBezTo>
                <a:cubicBezTo>
                  <a:pt x="2574" y="942"/>
                  <a:pt x="2574" y="942"/>
                  <a:pt x="2574" y="942"/>
                </a:cubicBezTo>
                <a:cubicBezTo>
                  <a:pt x="2575" y="942"/>
                  <a:pt x="2575" y="942"/>
                  <a:pt x="2575" y="942"/>
                </a:cubicBezTo>
                <a:cubicBezTo>
                  <a:pt x="2574" y="943"/>
                  <a:pt x="2574" y="943"/>
                  <a:pt x="2574" y="943"/>
                </a:cubicBezTo>
                <a:cubicBezTo>
                  <a:pt x="2573" y="944"/>
                  <a:pt x="2573" y="944"/>
                  <a:pt x="2573" y="944"/>
                </a:cubicBezTo>
                <a:cubicBezTo>
                  <a:pt x="2571" y="945"/>
                  <a:pt x="2571" y="945"/>
                  <a:pt x="2571" y="945"/>
                </a:cubicBezTo>
                <a:cubicBezTo>
                  <a:pt x="2573" y="945"/>
                  <a:pt x="2573" y="945"/>
                  <a:pt x="2573" y="945"/>
                </a:cubicBezTo>
                <a:cubicBezTo>
                  <a:pt x="2578" y="943"/>
                  <a:pt x="2578" y="943"/>
                  <a:pt x="2578" y="943"/>
                </a:cubicBezTo>
                <a:cubicBezTo>
                  <a:pt x="2578" y="943"/>
                  <a:pt x="2578" y="943"/>
                  <a:pt x="2578" y="943"/>
                </a:cubicBezTo>
                <a:cubicBezTo>
                  <a:pt x="2578" y="943"/>
                  <a:pt x="2578" y="943"/>
                  <a:pt x="2578" y="943"/>
                </a:cubicBezTo>
                <a:cubicBezTo>
                  <a:pt x="2580" y="942"/>
                  <a:pt x="2580" y="942"/>
                  <a:pt x="2580" y="942"/>
                </a:cubicBezTo>
                <a:cubicBezTo>
                  <a:pt x="2580" y="939"/>
                  <a:pt x="2580" y="939"/>
                  <a:pt x="2580" y="939"/>
                </a:cubicBezTo>
                <a:cubicBezTo>
                  <a:pt x="2580" y="938"/>
                  <a:pt x="2580" y="938"/>
                  <a:pt x="2580" y="938"/>
                </a:cubicBezTo>
                <a:cubicBezTo>
                  <a:pt x="2582" y="939"/>
                  <a:pt x="2582" y="939"/>
                  <a:pt x="2582" y="939"/>
                </a:cubicBezTo>
                <a:cubicBezTo>
                  <a:pt x="2582" y="938"/>
                  <a:pt x="2582" y="938"/>
                  <a:pt x="2582" y="938"/>
                </a:cubicBezTo>
                <a:cubicBezTo>
                  <a:pt x="2584" y="936"/>
                  <a:pt x="2584" y="936"/>
                  <a:pt x="2584" y="936"/>
                </a:cubicBezTo>
                <a:cubicBezTo>
                  <a:pt x="2585" y="936"/>
                  <a:pt x="2585" y="936"/>
                  <a:pt x="2585" y="936"/>
                </a:cubicBezTo>
                <a:cubicBezTo>
                  <a:pt x="2586" y="935"/>
                  <a:pt x="2586" y="935"/>
                  <a:pt x="2586" y="935"/>
                </a:cubicBezTo>
                <a:cubicBezTo>
                  <a:pt x="2587" y="935"/>
                  <a:pt x="2587" y="935"/>
                  <a:pt x="2587" y="935"/>
                </a:cubicBezTo>
                <a:cubicBezTo>
                  <a:pt x="2586" y="934"/>
                  <a:pt x="2586" y="934"/>
                  <a:pt x="2586" y="934"/>
                </a:cubicBezTo>
                <a:cubicBezTo>
                  <a:pt x="2586" y="934"/>
                  <a:pt x="2586" y="934"/>
                  <a:pt x="2586" y="934"/>
                </a:cubicBezTo>
                <a:cubicBezTo>
                  <a:pt x="2586" y="932"/>
                  <a:pt x="2586" y="932"/>
                  <a:pt x="2586" y="932"/>
                </a:cubicBezTo>
                <a:cubicBezTo>
                  <a:pt x="2587" y="932"/>
                  <a:pt x="2587" y="932"/>
                  <a:pt x="2587" y="932"/>
                </a:cubicBezTo>
                <a:cubicBezTo>
                  <a:pt x="2588" y="933"/>
                  <a:pt x="2588" y="933"/>
                  <a:pt x="2588" y="933"/>
                </a:cubicBezTo>
                <a:cubicBezTo>
                  <a:pt x="2589" y="934"/>
                  <a:pt x="2589" y="934"/>
                  <a:pt x="2589" y="934"/>
                </a:cubicBezTo>
                <a:cubicBezTo>
                  <a:pt x="2590" y="932"/>
                  <a:pt x="2590" y="932"/>
                  <a:pt x="2590" y="932"/>
                </a:cubicBezTo>
                <a:cubicBezTo>
                  <a:pt x="2590" y="931"/>
                  <a:pt x="2590" y="931"/>
                  <a:pt x="2590" y="931"/>
                </a:cubicBezTo>
                <a:cubicBezTo>
                  <a:pt x="2588" y="929"/>
                  <a:pt x="2588" y="929"/>
                  <a:pt x="2588" y="929"/>
                </a:cubicBezTo>
                <a:cubicBezTo>
                  <a:pt x="2590" y="931"/>
                  <a:pt x="2590" y="931"/>
                  <a:pt x="2590" y="931"/>
                </a:cubicBezTo>
                <a:cubicBezTo>
                  <a:pt x="2592" y="930"/>
                  <a:pt x="2592" y="930"/>
                  <a:pt x="2592" y="930"/>
                </a:cubicBezTo>
                <a:cubicBezTo>
                  <a:pt x="2591" y="929"/>
                  <a:pt x="2591" y="929"/>
                  <a:pt x="2591" y="929"/>
                </a:cubicBezTo>
                <a:cubicBezTo>
                  <a:pt x="2591" y="928"/>
                  <a:pt x="2591" y="928"/>
                  <a:pt x="2591" y="928"/>
                </a:cubicBezTo>
                <a:cubicBezTo>
                  <a:pt x="2589" y="927"/>
                  <a:pt x="2589" y="927"/>
                  <a:pt x="2589" y="927"/>
                </a:cubicBezTo>
                <a:cubicBezTo>
                  <a:pt x="2590" y="927"/>
                  <a:pt x="2590" y="927"/>
                  <a:pt x="2590" y="927"/>
                </a:cubicBezTo>
                <a:cubicBezTo>
                  <a:pt x="2591" y="926"/>
                  <a:pt x="2591" y="926"/>
                  <a:pt x="2591" y="926"/>
                </a:cubicBezTo>
                <a:cubicBezTo>
                  <a:pt x="2591" y="926"/>
                  <a:pt x="2591" y="926"/>
                  <a:pt x="2591" y="926"/>
                </a:cubicBezTo>
                <a:cubicBezTo>
                  <a:pt x="2590" y="925"/>
                  <a:pt x="2590" y="925"/>
                  <a:pt x="2590" y="925"/>
                </a:cubicBezTo>
                <a:cubicBezTo>
                  <a:pt x="2591" y="925"/>
                  <a:pt x="2591" y="925"/>
                  <a:pt x="2591" y="925"/>
                </a:cubicBezTo>
                <a:cubicBezTo>
                  <a:pt x="2592" y="925"/>
                  <a:pt x="2592" y="925"/>
                  <a:pt x="2592" y="925"/>
                </a:cubicBezTo>
                <a:cubicBezTo>
                  <a:pt x="2592" y="924"/>
                  <a:pt x="2592" y="924"/>
                  <a:pt x="2592" y="924"/>
                </a:cubicBezTo>
                <a:cubicBezTo>
                  <a:pt x="2592" y="925"/>
                  <a:pt x="2592" y="925"/>
                  <a:pt x="2592" y="925"/>
                </a:cubicBezTo>
                <a:cubicBezTo>
                  <a:pt x="2592" y="926"/>
                  <a:pt x="2592" y="926"/>
                  <a:pt x="2592" y="926"/>
                </a:cubicBezTo>
                <a:cubicBezTo>
                  <a:pt x="2592" y="926"/>
                  <a:pt x="2592" y="926"/>
                  <a:pt x="2592" y="926"/>
                </a:cubicBezTo>
                <a:cubicBezTo>
                  <a:pt x="2594" y="926"/>
                  <a:pt x="2594" y="926"/>
                  <a:pt x="2594" y="926"/>
                </a:cubicBezTo>
                <a:cubicBezTo>
                  <a:pt x="2595" y="926"/>
                  <a:pt x="2595" y="926"/>
                  <a:pt x="2595" y="926"/>
                </a:cubicBezTo>
                <a:cubicBezTo>
                  <a:pt x="2598" y="926"/>
                  <a:pt x="2598" y="926"/>
                  <a:pt x="2598" y="926"/>
                </a:cubicBezTo>
                <a:cubicBezTo>
                  <a:pt x="2602" y="924"/>
                  <a:pt x="2602" y="924"/>
                  <a:pt x="2602" y="924"/>
                </a:cubicBezTo>
                <a:cubicBezTo>
                  <a:pt x="2604" y="922"/>
                  <a:pt x="2604" y="922"/>
                  <a:pt x="2604" y="922"/>
                </a:cubicBezTo>
                <a:cubicBezTo>
                  <a:pt x="2605" y="922"/>
                  <a:pt x="2605" y="922"/>
                  <a:pt x="2605" y="922"/>
                </a:cubicBezTo>
                <a:cubicBezTo>
                  <a:pt x="2606" y="921"/>
                  <a:pt x="2606" y="921"/>
                  <a:pt x="2606" y="921"/>
                </a:cubicBezTo>
                <a:cubicBezTo>
                  <a:pt x="2608" y="919"/>
                  <a:pt x="2608" y="919"/>
                  <a:pt x="2608" y="919"/>
                </a:cubicBezTo>
                <a:cubicBezTo>
                  <a:pt x="2609" y="918"/>
                  <a:pt x="2609" y="918"/>
                  <a:pt x="2609" y="918"/>
                </a:cubicBezTo>
                <a:cubicBezTo>
                  <a:pt x="2612" y="916"/>
                  <a:pt x="2612" y="916"/>
                  <a:pt x="2612" y="916"/>
                </a:cubicBezTo>
                <a:cubicBezTo>
                  <a:pt x="2613" y="916"/>
                  <a:pt x="2613" y="916"/>
                  <a:pt x="2613" y="916"/>
                </a:cubicBezTo>
                <a:cubicBezTo>
                  <a:pt x="2613" y="913"/>
                  <a:pt x="2613" y="913"/>
                  <a:pt x="2613" y="913"/>
                </a:cubicBezTo>
                <a:cubicBezTo>
                  <a:pt x="2614" y="913"/>
                  <a:pt x="2614" y="913"/>
                  <a:pt x="2614" y="913"/>
                </a:cubicBezTo>
                <a:cubicBezTo>
                  <a:pt x="2615" y="912"/>
                  <a:pt x="2615" y="912"/>
                  <a:pt x="2615" y="912"/>
                </a:cubicBezTo>
                <a:cubicBezTo>
                  <a:pt x="2615" y="911"/>
                  <a:pt x="2615" y="911"/>
                  <a:pt x="2615" y="911"/>
                </a:cubicBezTo>
                <a:cubicBezTo>
                  <a:pt x="2615" y="909"/>
                  <a:pt x="2615" y="909"/>
                  <a:pt x="2615" y="909"/>
                </a:cubicBezTo>
                <a:cubicBezTo>
                  <a:pt x="2614" y="907"/>
                  <a:pt x="2614" y="907"/>
                  <a:pt x="2614" y="907"/>
                </a:cubicBezTo>
                <a:cubicBezTo>
                  <a:pt x="2616" y="906"/>
                  <a:pt x="2616" y="906"/>
                  <a:pt x="2616" y="906"/>
                </a:cubicBezTo>
                <a:cubicBezTo>
                  <a:pt x="2616" y="904"/>
                  <a:pt x="2616" y="904"/>
                  <a:pt x="2616" y="904"/>
                </a:cubicBezTo>
                <a:cubicBezTo>
                  <a:pt x="2617" y="904"/>
                  <a:pt x="2617" y="904"/>
                  <a:pt x="2617" y="904"/>
                </a:cubicBezTo>
                <a:cubicBezTo>
                  <a:pt x="2617" y="903"/>
                  <a:pt x="2617" y="903"/>
                  <a:pt x="2617" y="903"/>
                </a:cubicBezTo>
                <a:cubicBezTo>
                  <a:pt x="2616" y="902"/>
                  <a:pt x="2616" y="902"/>
                  <a:pt x="2616" y="902"/>
                </a:cubicBezTo>
                <a:cubicBezTo>
                  <a:pt x="2616" y="900"/>
                  <a:pt x="2616" y="900"/>
                  <a:pt x="2616" y="900"/>
                </a:cubicBezTo>
                <a:cubicBezTo>
                  <a:pt x="2617" y="900"/>
                  <a:pt x="2617" y="900"/>
                  <a:pt x="2617" y="900"/>
                </a:cubicBezTo>
                <a:cubicBezTo>
                  <a:pt x="2617" y="900"/>
                  <a:pt x="2617" y="900"/>
                  <a:pt x="2617" y="900"/>
                </a:cubicBezTo>
                <a:cubicBezTo>
                  <a:pt x="2617" y="901"/>
                  <a:pt x="2617" y="901"/>
                  <a:pt x="2617" y="901"/>
                </a:cubicBezTo>
                <a:cubicBezTo>
                  <a:pt x="2618" y="901"/>
                  <a:pt x="2618" y="901"/>
                  <a:pt x="2618" y="901"/>
                </a:cubicBezTo>
                <a:cubicBezTo>
                  <a:pt x="2618" y="900"/>
                  <a:pt x="2618" y="900"/>
                  <a:pt x="2618" y="900"/>
                </a:cubicBezTo>
                <a:cubicBezTo>
                  <a:pt x="2617" y="897"/>
                  <a:pt x="2617" y="897"/>
                  <a:pt x="2617" y="897"/>
                </a:cubicBezTo>
                <a:cubicBezTo>
                  <a:pt x="2616" y="896"/>
                  <a:pt x="2616" y="896"/>
                  <a:pt x="2616" y="896"/>
                </a:cubicBezTo>
                <a:cubicBezTo>
                  <a:pt x="2616" y="895"/>
                  <a:pt x="2616" y="895"/>
                  <a:pt x="2616" y="895"/>
                </a:cubicBezTo>
                <a:cubicBezTo>
                  <a:pt x="2615" y="895"/>
                  <a:pt x="2615" y="895"/>
                  <a:pt x="2615" y="895"/>
                </a:cubicBezTo>
                <a:cubicBezTo>
                  <a:pt x="2615" y="892"/>
                  <a:pt x="2615" y="892"/>
                  <a:pt x="2615" y="892"/>
                </a:cubicBezTo>
                <a:cubicBezTo>
                  <a:pt x="2615" y="891"/>
                  <a:pt x="2615" y="891"/>
                  <a:pt x="2615" y="891"/>
                </a:cubicBezTo>
                <a:cubicBezTo>
                  <a:pt x="2615" y="890"/>
                  <a:pt x="2615" y="890"/>
                  <a:pt x="2615" y="890"/>
                </a:cubicBezTo>
                <a:cubicBezTo>
                  <a:pt x="2615" y="888"/>
                  <a:pt x="2615" y="888"/>
                  <a:pt x="2615" y="888"/>
                </a:cubicBezTo>
                <a:cubicBezTo>
                  <a:pt x="2615" y="887"/>
                  <a:pt x="2615" y="887"/>
                  <a:pt x="2615" y="887"/>
                </a:cubicBezTo>
                <a:cubicBezTo>
                  <a:pt x="2614" y="886"/>
                  <a:pt x="2614" y="886"/>
                  <a:pt x="2614" y="886"/>
                </a:cubicBezTo>
                <a:cubicBezTo>
                  <a:pt x="2613" y="883"/>
                  <a:pt x="2613" y="883"/>
                  <a:pt x="2613" y="883"/>
                </a:cubicBezTo>
                <a:cubicBezTo>
                  <a:pt x="2613" y="882"/>
                  <a:pt x="2613" y="882"/>
                  <a:pt x="2613" y="882"/>
                </a:cubicBezTo>
                <a:cubicBezTo>
                  <a:pt x="2612" y="878"/>
                  <a:pt x="2612" y="878"/>
                  <a:pt x="2612" y="878"/>
                </a:cubicBezTo>
                <a:cubicBezTo>
                  <a:pt x="2610" y="876"/>
                  <a:pt x="2610" y="876"/>
                  <a:pt x="2610" y="876"/>
                </a:cubicBezTo>
                <a:cubicBezTo>
                  <a:pt x="2611" y="875"/>
                  <a:pt x="2611" y="875"/>
                  <a:pt x="2611" y="875"/>
                </a:cubicBezTo>
                <a:cubicBezTo>
                  <a:pt x="2610" y="875"/>
                  <a:pt x="2610" y="875"/>
                  <a:pt x="2610" y="875"/>
                </a:cubicBezTo>
                <a:cubicBezTo>
                  <a:pt x="2610" y="873"/>
                  <a:pt x="2610" y="873"/>
                  <a:pt x="2610" y="873"/>
                </a:cubicBezTo>
                <a:cubicBezTo>
                  <a:pt x="2608" y="871"/>
                  <a:pt x="2608" y="871"/>
                  <a:pt x="2608" y="871"/>
                </a:cubicBezTo>
                <a:cubicBezTo>
                  <a:pt x="2608" y="870"/>
                  <a:pt x="2608" y="870"/>
                  <a:pt x="2608" y="870"/>
                </a:cubicBezTo>
                <a:cubicBezTo>
                  <a:pt x="2607" y="870"/>
                  <a:pt x="2607" y="870"/>
                  <a:pt x="2607" y="870"/>
                </a:cubicBezTo>
                <a:cubicBezTo>
                  <a:pt x="2607" y="868"/>
                  <a:pt x="2607" y="868"/>
                  <a:pt x="2607" y="868"/>
                </a:cubicBezTo>
                <a:cubicBezTo>
                  <a:pt x="2606" y="866"/>
                  <a:pt x="2606" y="866"/>
                  <a:pt x="2606" y="866"/>
                </a:cubicBezTo>
                <a:cubicBezTo>
                  <a:pt x="2601" y="862"/>
                  <a:pt x="2601" y="862"/>
                  <a:pt x="2601" y="862"/>
                </a:cubicBezTo>
                <a:cubicBezTo>
                  <a:pt x="2600" y="860"/>
                  <a:pt x="2600" y="860"/>
                  <a:pt x="2600" y="860"/>
                </a:cubicBezTo>
                <a:cubicBezTo>
                  <a:pt x="2595" y="857"/>
                  <a:pt x="2595" y="857"/>
                  <a:pt x="2595" y="857"/>
                </a:cubicBezTo>
                <a:cubicBezTo>
                  <a:pt x="2590" y="854"/>
                  <a:pt x="2590" y="854"/>
                  <a:pt x="2590" y="854"/>
                </a:cubicBezTo>
                <a:cubicBezTo>
                  <a:pt x="2590" y="853"/>
                  <a:pt x="2590" y="853"/>
                  <a:pt x="2590" y="853"/>
                </a:cubicBezTo>
                <a:cubicBezTo>
                  <a:pt x="2587" y="852"/>
                  <a:pt x="2587" y="852"/>
                  <a:pt x="2587" y="852"/>
                </a:cubicBezTo>
                <a:cubicBezTo>
                  <a:pt x="2583" y="848"/>
                  <a:pt x="2583" y="848"/>
                  <a:pt x="2583" y="848"/>
                </a:cubicBezTo>
                <a:cubicBezTo>
                  <a:pt x="2583" y="847"/>
                  <a:pt x="2583" y="847"/>
                  <a:pt x="2583" y="847"/>
                </a:cubicBezTo>
                <a:cubicBezTo>
                  <a:pt x="2582" y="845"/>
                  <a:pt x="2582" y="845"/>
                  <a:pt x="2582" y="845"/>
                </a:cubicBezTo>
                <a:cubicBezTo>
                  <a:pt x="2583" y="844"/>
                  <a:pt x="2583" y="844"/>
                  <a:pt x="2583" y="844"/>
                </a:cubicBezTo>
                <a:cubicBezTo>
                  <a:pt x="2583" y="843"/>
                  <a:pt x="2583" y="843"/>
                  <a:pt x="2583" y="843"/>
                </a:cubicBezTo>
                <a:cubicBezTo>
                  <a:pt x="2581" y="841"/>
                  <a:pt x="2581" y="841"/>
                  <a:pt x="2581" y="841"/>
                </a:cubicBezTo>
                <a:cubicBezTo>
                  <a:pt x="2580" y="841"/>
                  <a:pt x="2580" y="841"/>
                  <a:pt x="2580" y="841"/>
                </a:cubicBezTo>
                <a:cubicBezTo>
                  <a:pt x="2578" y="838"/>
                  <a:pt x="2578" y="838"/>
                  <a:pt x="2578" y="838"/>
                </a:cubicBezTo>
                <a:cubicBezTo>
                  <a:pt x="2575" y="837"/>
                  <a:pt x="2575" y="837"/>
                  <a:pt x="2575" y="837"/>
                </a:cubicBezTo>
                <a:cubicBezTo>
                  <a:pt x="2573" y="836"/>
                  <a:pt x="2573" y="836"/>
                  <a:pt x="2573" y="836"/>
                </a:cubicBezTo>
                <a:cubicBezTo>
                  <a:pt x="2574" y="836"/>
                  <a:pt x="2574" y="836"/>
                  <a:pt x="2574" y="836"/>
                </a:cubicBezTo>
                <a:cubicBezTo>
                  <a:pt x="2575" y="834"/>
                  <a:pt x="2575" y="834"/>
                  <a:pt x="2575" y="834"/>
                </a:cubicBezTo>
                <a:cubicBezTo>
                  <a:pt x="2573" y="833"/>
                  <a:pt x="2573" y="833"/>
                  <a:pt x="2573" y="833"/>
                </a:cubicBezTo>
                <a:cubicBezTo>
                  <a:pt x="2574" y="831"/>
                  <a:pt x="2574" y="831"/>
                  <a:pt x="2574" y="831"/>
                </a:cubicBezTo>
                <a:cubicBezTo>
                  <a:pt x="2575" y="828"/>
                  <a:pt x="2575" y="828"/>
                  <a:pt x="2575" y="828"/>
                </a:cubicBezTo>
                <a:cubicBezTo>
                  <a:pt x="2574" y="827"/>
                  <a:pt x="2574" y="827"/>
                  <a:pt x="2574" y="827"/>
                </a:cubicBezTo>
                <a:cubicBezTo>
                  <a:pt x="2573" y="826"/>
                  <a:pt x="2573" y="826"/>
                  <a:pt x="2573" y="826"/>
                </a:cubicBezTo>
                <a:cubicBezTo>
                  <a:pt x="2573" y="825"/>
                  <a:pt x="2573" y="825"/>
                  <a:pt x="2573" y="825"/>
                </a:cubicBezTo>
                <a:cubicBezTo>
                  <a:pt x="2574" y="824"/>
                  <a:pt x="2574" y="824"/>
                  <a:pt x="2574" y="824"/>
                </a:cubicBezTo>
                <a:cubicBezTo>
                  <a:pt x="2575" y="822"/>
                  <a:pt x="2575" y="822"/>
                  <a:pt x="2575" y="822"/>
                </a:cubicBezTo>
                <a:cubicBezTo>
                  <a:pt x="2576" y="821"/>
                  <a:pt x="2576" y="821"/>
                  <a:pt x="2576" y="821"/>
                </a:cubicBezTo>
                <a:cubicBezTo>
                  <a:pt x="2576" y="821"/>
                  <a:pt x="2576" y="821"/>
                  <a:pt x="2576" y="821"/>
                </a:cubicBezTo>
                <a:cubicBezTo>
                  <a:pt x="2576" y="821"/>
                  <a:pt x="2576" y="821"/>
                  <a:pt x="2576" y="821"/>
                </a:cubicBezTo>
                <a:cubicBezTo>
                  <a:pt x="2577" y="821"/>
                  <a:pt x="2577" y="821"/>
                  <a:pt x="2577" y="821"/>
                </a:cubicBezTo>
                <a:cubicBezTo>
                  <a:pt x="2579" y="819"/>
                  <a:pt x="2579" y="819"/>
                  <a:pt x="2579" y="819"/>
                </a:cubicBezTo>
                <a:cubicBezTo>
                  <a:pt x="2580" y="819"/>
                  <a:pt x="2580" y="819"/>
                  <a:pt x="2580" y="819"/>
                </a:cubicBezTo>
                <a:cubicBezTo>
                  <a:pt x="2580" y="818"/>
                  <a:pt x="2580" y="818"/>
                  <a:pt x="2580" y="818"/>
                </a:cubicBezTo>
                <a:cubicBezTo>
                  <a:pt x="2580" y="817"/>
                  <a:pt x="2580" y="817"/>
                  <a:pt x="2580" y="817"/>
                </a:cubicBezTo>
                <a:cubicBezTo>
                  <a:pt x="2580" y="816"/>
                  <a:pt x="2580" y="816"/>
                  <a:pt x="2580" y="816"/>
                </a:cubicBezTo>
                <a:cubicBezTo>
                  <a:pt x="2580" y="815"/>
                  <a:pt x="2580" y="815"/>
                  <a:pt x="2580" y="815"/>
                </a:cubicBezTo>
                <a:cubicBezTo>
                  <a:pt x="2580" y="813"/>
                  <a:pt x="2580" y="813"/>
                  <a:pt x="2580" y="813"/>
                </a:cubicBezTo>
                <a:cubicBezTo>
                  <a:pt x="2580" y="812"/>
                  <a:pt x="2580" y="812"/>
                  <a:pt x="2580" y="812"/>
                </a:cubicBezTo>
                <a:cubicBezTo>
                  <a:pt x="2580" y="811"/>
                  <a:pt x="2580" y="811"/>
                  <a:pt x="2580" y="811"/>
                </a:cubicBezTo>
                <a:cubicBezTo>
                  <a:pt x="2580" y="810"/>
                  <a:pt x="2580" y="810"/>
                  <a:pt x="2580" y="810"/>
                </a:cubicBezTo>
                <a:cubicBezTo>
                  <a:pt x="2581" y="810"/>
                  <a:pt x="2581" y="810"/>
                  <a:pt x="2581" y="810"/>
                </a:cubicBezTo>
                <a:cubicBezTo>
                  <a:pt x="2582" y="811"/>
                  <a:pt x="2582" y="811"/>
                  <a:pt x="2582" y="811"/>
                </a:cubicBezTo>
                <a:cubicBezTo>
                  <a:pt x="2583" y="811"/>
                  <a:pt x="2583" y="811"/>
                  <a:pt x="2583" y="811"/>
                </a:cubicBezTo>
                <a:cubicBezTo>
                  <a:pt x="2583" y="810"/>
                  <a:pt x="2583" y="810"/>
                  <a:pt x="2583" y="810"/>
                </a:cubicBezTo>
                <a:cubicBezTo>
                  <a:pt x="2585" y="810"/>
                  <a:pt x="2585" y="810"/>
                  <a:pt x="2585" y="810"/>
                </a:cubicBezTo>
                <a:cubicBezTo>
                  <a:pt x="2586" y="810"/>
                  <a:pt x="2586" y="810"/>
                  <a:pt x="2586" y="810"/>
                </a:cubicBezTo>
                <a:cubicBezTo>
                  <a:pt x="2586" y="809"/>
                  <a:pt x="2586" y="809"/>
                  <a:pt x="2586" y="809"/>
                </a:cubicBezTo>
                <a:cubicBezTo>
                  <a:pt x="2587" y="809"/>
                  <a:pt x="2587" y="809"/>
                  <a:pt x="2587" y="809"/>
                </a:cubicBezTo>
                <a:cubicBezTo>
                  <a:pt x="2587" y="807"/>
                  <a:pt x="2587" y="807"/>
                  <a:pt x="2587" y="807"/>
                </a:cubicBezTo>
                <a:cubicBezTo>
                  <a:pt x="2587" y="806"/>
                  <a:pt x="2587" y="806"/>
                  <a:pt x="2587" y="806"/>
                </a:cubicBezTo>
                <a:cubicBezTo>
                  <a:pt x="2589" y="806"/>
                  <a:pt x="2589" y="806"/>
                  <a:pt x="2589" y="806"/>
                </a:cubicBezTo>
                <a:cubicBezTo>
                  <a:pt x="2591" y="806"/>
                  <a:pt x="2591" y="806"/>
                  <a:pt x="2591" y="806"/>
                </a:cubicBezTo>
                <a:cubicBezTo>
                  <a:pt x="2593" y="805"/>
                  <a:pt x="2593" y="805"/>
                  <a:pt x="2593" y="805"/>
                </a:cubicBezTo>
                <a:cubicBezTo>
                  <a:pt x="2594" y="805"/>
                  <a:pt x="2594" y="805"/>
                  <a:pt x="2594" y="805"/>
                </a:cubicBezTo>
                <a:cubicBezTo>
                  <a:pt x="2595" y="805"/>
                  <a:pt x="2595" y="805"/>
                  <a:pt x="2595" y="805"/>
                </a:cubicBezTo>
                <a:cubicBezTo>
                  <a:pt x="2595" y="804"/>
                  <a:pt x="2595" y="804"/>
                  <a:pt x="2595" y="804"/>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6" y="803"/>
                  <a:pt x="2596" y="803"/>
                  <a:pt x="2596" y="803"/>
                </a:cubicBezTo>
                <a:cubicBezTo>
                  <a:pt x="2596" y="802"/>
                  <a:pt x="2596" y="802"/>
                  <a:pt x="2596" y="802"/>
                </a:cubicBezTo>
                <a:cubicBezTo>
                  <a:pt x="2598" y="803"/>
                  <a:pt x="2598" y="803"/>
                  <a:pt x="2598" y="803"/>
                </a:cubicBezTo>
                <a:cubicBezTo>
                  <a:pt x="2599" y="802"/>
                  <a:pt x="2599" y="802"/>
                  <a:pt x="2599" y="802"/>
                </a:cubicBezTo>
                <a:cubicBezTo>
                  <a:pt x="2599" y="801"/>
                  <a:pt x="2599" y="801"/>
                  <a:pt x="2599" y="801"/>
                </a:cubicBezTo>
                <a:cubicBezTo>
                  <a:pt x="2600" y="799"/>
                  <a:pt x="2600" y="799"/>
                  <a:pt x="2600" y="799"/>
                </a:cubicBezTo>
                <a:cubicBezTo>
                  <a:pt x="2601" y="801"/>
                  <a:pt x="2601" y="801"/>
                  <a:pt x="2601" y="801"/>
                </a:cubicBezTo>
                <a:cubicBezTo>
                  <a:pt x="2603" y="803"/>
                  <a:pt x="2603" y="803"/>
                  <a:pt x="2603" y="803"/>
                </a:cubicBezTo>
                <a:cubicBezTo>
                  <a:pt x="2604" y="803"/>
                  <a:pt x="2604" y="803"/>
                  <a:pt x="2604" y="803"/>
                </a:cubicBezTo>
                <a:cubicBezTo>
                  <a:pt x="2606" y="805"/>
                  <a:pt x="2606" y="805"/>
                  <a:pt x="2606" y="805"/>
                </a:cubicBezTo>
                <a:cubicBezTo>
                  <a:pt x="2607" y="804"/>
                  <a:pt x="2607" y="804"/>
                  <a:pt x="2607" y="804"/>
                </a:cubicBezTo>
                <a:cubicBezTo>
                  <a:pt x="2608" y="804"/>
                  <a:pt x="2608" y="804"/>
                  <a:pt x="2608" y="804"/>
                </a:cubicBezTo>
                <a:cubicBezTo>
                  <a:pt x="2609" y="803"/>
                  <a:pt x="2609" y="803"/>
                  <a:pt x="2609" y="803"/>
                </a:cubicBezTo>
                <a:cubicBezTo>
                  <a:pt x="2611" y="804"/>
                  <a:pt x="2611" y="804"/>
                  <a:pt x="2611" y="804"/>
                </a:cubicBezTo>
                <a:cubicBezTo>
                  <a:pt x="2612" y="804"/>
                  <a:pt x="2612" y="804"/>
                  <a:pt x="2612" y="804"/>
                </a:cubicBezTo>
                <a:cubicBezTo>
                  <a:pt x="2613" y="804"/>
                  <a:pt x="2613" y="804"/>
                  <a:pt x="2613" y="804"/>
                </a:cubicBezTo>
                <a:cubicBezTo>
                  <a:pt x="2614" y="805"/>
                  <a:pt x="2614" y="805"/>
                  <a:pt x="2614" y="805"/>
                </a:cubicBezTo>
                <a:cubicBezTo>
                  <a:pt x="2612" y="805"/>
                  <a:pt x="2612" y="805"/>
                  <a:pt x="2612" y="805"/>
                </a:cubicBezTo>
                <a:cubicBezTo>
                  <a:pt x="2612" y="807"/>
                  <a:pt x="2612" y="807"/>
                  <a:pt x="2612" y="807"/>
                </a:cubicBezTo>
                <a:cubicBezTo>
                  <a:pt x="2610" y="808"/>
                  <a:pt x="2610" y="808"/>
                  <a:pt x="2610" y="808"/>
                </a:cubicBezTo>
                <a:cubicBezTo>
                  <a:pt x="2610" y="810"/>
                  <a:pt x="2610" y="810"/>
                  <a:pt x="2610" y="810"/>
                </a:cubicBezTo>
                <a:cubicBezTo>
                  <a:pt x="2613" y="813"/>
                  <a:pt x="2613" y="813"/>
                  <a:pt x="2613" y="813"/>
                </a:cubicBezTo>
                <a:cubicBezTo>
                  <a:pt x="2614" y="814"/>
                  <a:pt x="2614" y="814"/>
                  <a:pt x="2614" y="814"/>
                </a:cubicBezTo>
                <a:cubicBezTo>
                  <a:pt x="2614" y="815"/>
                  <a:pt x="2614" y="815"/>
                  <a:pt x="2614" y="815"/>
                </a:cubicBezTo>
                <a:cubicBezTo>
                  <a:pt x="2614" y="817"/>
                  <a:pt x="2614" y="817"/>
                  <a:pt x="2614" y="817"/>
                </a:cubicBezTo>
                <a:cubicBezTo>
                  <a:pt x="2615" y="817"/>
                  <a:pt x="2615" y="817"/>
                  <a:pt x="2615" y="817"/>
                </a:cubicBezTo>
                <a:cubicBezTo>
                  <a:pt x="2616" y="815"/>
                  <a:pt x="2616" y="815"/>
                  <a:pt x="2616" y="815"/>
                </a:cubicBezTo>
                <a:cubicBezTo>
                  <a:pt x="2618" y="816"/>
                  <a:pt x="2618" y="816"/>
                  <a:pt x="2618" y="816"/>
                </a:cubicBezTo>
                <a:cubicBezTo>
                  <a:pt x="2618" y="816"/>
                  <a:pt x="2618" y="816"/>
                  <a:pt x="2618" y="816"/>
                </a:cubicBezTo>
                <a:cubicBezTo>
                  <a:pt x="2619" y="816"/>
                  <a:pt x="2619" y="816"/>
                  <a:pt x="2619" y="816"/>
                </a:cubicBezTo>
                <a:cubicBezTo>
                  <a:pt x="2621" y="814"/>
                  <a:pt x="2621" y="814"/>
                  <a:pt x="2621" y="814"/>
                </a:cubicBezTo>
                <a:cubicBezTo>
                  <a:pt x="2620" y="813"/>
                  <a:pt x="2620" y="813"/>
                  <a:pt x="2620" y="813"/>
                </a:cubicBezTo>
                <a:cubicBezTo>
                  <a:pt x="2620" y="813"/>
                  <a:pt x="2620" y="813"/>
                  <a:pt x="2620" y="813"/>
                </a:cubicBezTo>
                <a:cubicBezTo>
                  <a:pt x="2620" y="812"/>
                  <a:pt x="2620" y="812"/>
                  <a:pt x="2620" y="812"/>
                </a:cubicBezTo>
                <a:cubicBezTo>
                  <a:pt x="2618" y="810"/>
                  <a:pt x="2618" y="810"/>
                  <a:pt x="2618" y="810"/>
                </a:cubicBezTo>
                <a:cubicBezTo>
                  <a:pt x="2617" y="810"/>
                  <a:pt x="2617" y="810"/>
                  <a:pt x="2617" y="810"/>
                </a:cubicBezTo>
                <a:cubicBezTo>
                  <a:pt x="2616" y="808"/>
                  <a:pt x="2616" y="808"/>
                  <a:pt x="2616" y="808"/>
                </a:cubicBezTo>
                <a:cubicBezTo>
                  <a:pt x="2617" y="808"/>
                  <a:pt x="2617" y="808"/>
                  <a:pt x="2617" y="808"/>
                </a:cubicBezTo>
                <a:cubicBezTo>
                  <a:pt x="2618" y="807"/>
                  <a:pt x="2618" y="807"/>
                  <a:pt x="2618" y="807"/>
                </a:cubicBezTo>
                <a:cubicBezTo>
                  <a:pt x="2619" y="805"/>
                  <a:pt x="2619" y="805"/>
                  <a:pt x="2619" y="805"/>
                </a:cubicBezTo>
                <a:cubicBezTo>
                  <a:pt x="2618" y="804"/>
                  <a:pt x="2618" y="804"/>
                  <a:pt x="2618" y="804"/>
                </a:cubicBezTo>
                <a:cubicBezTo>
                  <a:pt x="2619" y="804"/>
                  <a:pt x="2619" y="804"/>
                  <a:pt x="2619" y="804"/>
                </a:cubicBezTo>
                <a:cubicBezTo>
                  <a:pt x="2620" y="803"/>
                  <a:pt x="2620" y="803"/>
                  <a:pt x="2620" y="803"/>
                </a:cubicBezTo>
                <a:cubicBezTo>
                  <a:pt x="2620" y="804"/>
                  <a:pt x="2620" y="804"/>
                  <a:pt x="2620" y="804"/>
                </a:cubicBezTo>
                <a:cubicBezTo>
                  <a:pt x="2620" y="805"/>
                  <a:pt x="2620" y="805"/>
                  <a:pt x="2620" y="805"/>
                </a:cubicBezTo>
                <a:cubicBezTo>
                  <a:pt x="2621" y="805"/>
                  <a:pt x="2621" y="805"/>
                  <a:pt x="2621" y="805"/>
                </a:cubicBezTo>
                <a:cubicBezTo>
                  <a:pt x="2620" y="805"/>
                  <a:pt x="2620" y="805"/>
                  <a:pt x="2620" y="805"/>
                </a:cubicBezTo>
                <a:cubicBezTo>
                  <a:pt x="2621" y="805"/>
                  <a:pt x="2621" y="805"/>
                  <a:pt x="2621" y="805"/>
                </a:cubicBezTo>
                <a:cubicBezTo>
                  <a:pt x="2621" y="806"/>
                  <a:pt x="2621" y="806"/>
                  <a:pt x="2621" y="806"/>
                </a:cubicBezTo>
                <a:cubicBezTo>
                  <a:pt x="2621" y="806"/>
                  <a:pt x="2621" y="806"/>
                  <a:pt x="2621" y="806"/>
                </a:cubicBezTo>
                <a:cubicBezTo>
                  <a:pt x="2622" y="806"/>
                  <a:pt x="2622" y="806"/>
                  <a:pt x="2622" y="806"/>
                </a:cubicBezTo>
                <a:cubicBezTo>
                  <a:pt x="2623" y="805"/>
                  <a:pt x="2623" y="805"/>
                  <a:pt x="2623" y="805"/>
                </a:cubicBezTo>
                <a:cubicBezTo>
                  <a:pt x="2625" y="805"/>
                  <a:pt x="2625" y="805"/>
                  <a:pt x="2625" y="805"/>
                </a:cubicBezTo>
                <a:cubicBezTo>
                  <a:pt x="2625" y="803"/>
                  <a:pt x="2625" y="803"/>
                  <a:pt x="2625" y="803"/>
                </a:cubicBezTo>
                <a:cubicBezTo>
                  <a:pt x="2627" y="804"/>
                  <a:pt x="2627" y="804"/>
                  <a:pt x="2627" y="804"/>
                </a:cubicBezTo>
                <a:cubicBezTo>
                  <a:pt x="2629" y="803"/>
                  <a:pt x="2629" y="803"/>
                  <a:pt x="2629" y="803"/>
                </a:cubicBezTo>
                <a:cubicBezTo>
                  <a:pt x="2631" y="802"/>
                  <a:pt x="2631" y="802"/>
                  <a:pt x="2631" y="802"/>
                </a:cubicBezTo>
                <a:cubicBezTo>
                  <a:pt x="2630" y="801"/>
                  <a:pt x="2630" y="801"/>
                  <a:pt x="2630" y="801"/>
                </a:cubicBezTo>
                <a:cubicBezTo>
                  <a:pt x="2632" y="801"/>
                  <a:pt x="2632" y="801"/>
                  <a:pt x="2632" y="801"/>
                </a:cubicBezTo>
                <a:cubicBezTo>
                  <a:pt x="2634" y="800"/>
                  <a:pt x="2634" y="800"/>
                  <a:pt x="2634" y="800"/>
                </a:cubicBezTo>
                <a:cubicBezTo>
                  <a:pt x="2636" y="801"/>
                  <a:pt x="2636" y="801"/>
                  <a:pt x="2636" y="801"/>
                </a:cubicBezTo>
                <a:cubicBezTo>
                  <a:pt x="2637" y="801"/>
                  <a:pt x="2637" y="801"/>
                  <a:pt x="2637" y="801"/>
                </a:cubicBezTo>
                <a:cubicBezTo>
                  <a:pt x="2639" y="799"/>
                  <a:pt x="2639" y="799"/>
                  <a:pt x="2639" y="799"/>
                </a:cubicBezTo>
                <a:cubicBezTo>
                  <a:pt x="2641" y="797"/>
                  <a:pt x="2641" y="797"/>
                  <a:pt x="2641" y="797"/>
                </a:cubicBezTo>
                <a:cubicBezTo>
                  <a:pt x="2643" y="796"/>
                  <a:pt x="2643" y="796"/>
                  <a:pt x="2643" y="796"/>
                </a:cubicBezTo>
                <a:cubicBezTo>
                  <a:pt x="2643" y="795"/>
                  <a:pt x="2643" y="795"/>
                  <a:pt x="2643" y="795"/>
                </a:cubicBezTo>
                <a:cubicBezTo>
                  <a:pt x="2643" y="795"/>
                  <a:pt x="2643" y="795"/>
                  <a:pt x="2643" y="795"/>
                </a:cubicBezTo>
                <a:cubicBezTo>
                  <a:pt x="2644" y="796"/>
                  <a:pt x="2644" y="796"/>
                  <a:pt x="2644" y="796"/>
                </a:cubicBezTo>
                <a:cubicBezTo>
                  <a:pt x="2645" y="795"/>
                  <a:pt x="2645" y="795"/>
                  <a:pt x="2645" y="795"/>
                </a:cubicBezTo>
                <a:cubicBezTo>
                  <a:pt x="2646" y="794"/>
                  <a:pt x="2646" y="794"/>
                  <a:pt x="2646" y="794"/>
                </a:cubicBezTo>
                <a:cubicBezTo>
                  <a:pt x="2648" y="793"/>
                  <a:pt x="2648" y="793"/>
                  <a:pt x="2648" y="793"/>
                </a:cubicBezTo>
                <a:cubicBezTo>
                  <a:pt x="2647" y="791"/>
                  <a:pt x="2647" y="791"/>
                  <a:pt x="2647" y="791"/>
                </a:cubicBezTo>
                <a:cubicBezTo>
                  <a:pt x="2647" y="789"/>
                  <a:pt x="2647" y="789"/>
                  <a:pt x="2647" y="789"/>
                </a:cubicBezTo>
                <a:cubicBezTo>
                  <a:pt x="2647" y="787"/>
                  <a:pt x="2647" y="787"/>
                  <a:pt x="2647" y="787"/>
                </a:cubicBezTo>
                <a:cubicBezTo>
                  <a:pt x="2646" y="786"/>
                  <a:pt x="2646" y="786"/>
                  <a:pt x="2646" y="786"/>
                </a:cubicBezTo>
                <a:cubicBezTo>
                  <a:pt x="2647" y="787"/>
                  <a:pt x="2647" y="787"/>
                  <a:pt x="2647" y="787"/>
                </a:cubicBezTo>
                <a:cubicBezTo>
                  <a:pt x="2650" y="788"/>
                  <a:pt x="2650" y="788"/>
                  <a:pt x="2650" y="788"/>
                </a:cubicBezTo>
                <a:cubicBezTo>
                  <a:pt x="2650" y="790"/>
                  <a:pt x="2650" y="790"/>
                  <a:pt x="2650" y="790"/>
                </a:cubicBezTo>
                <a:cubicBezTo>
                  <a:pt x="2652" y="792"/>
                  <a:pt x="2652" y="792"/>
                  <a:pt x="2652" y="792"/>
                </a:cubicBezTo>
                <a:cubicBezTo>
                  <a:pt x="2654" y="791"/>
                  <a:pt x="2654" y="791"/>
                  <a:pt x="2654" y="791"/>
                </a:cubicBezTo>
                <a:cubicBezTo>
                  <a:pt x="2653" y="793"/>
                  <a:pt x="2653" y="793"/>
                  <a:pt x="2653" y="793"/>
                </a:cubicBezTo>
                <a:cubicBezTo>
                  <a:pt x="2651" y="793"/>
                  <a:pt x="2651" y="793"/>
                  <a:pt x="2651" y="793"/>
                </a:cubicBezTo>
                <a:cubicBezTo>
                  <a:pt x="2652" y="794"/>
                  <a:pt x="2652" y="794"/>
                  <a:pt x="2652" y="794"/>
                </a:cubicBezTo>
                <a:cubicBezTo>
                  <a:pt x="2655" y="792"/>
                  <a:pt x="2655" y="792"/>
                  <a:pt x="2655" y="792"/>
                </a:cubicBezTo>
                <a:cubicBezTo>
                  <a:pt x="2655" y="790"/>
                  <a:pt x="2655" y="790"/>
                  <a:pt x="2655" y="790"/>
                </a:cubicBezTo>
                <a:cubicBezTo>
                  <a:pt x="2657" y="790"/>
                  <a:pt x="2657" y="790"/>
                  <a:pt x="2657" y="790"/>
                </a:cubicBezTo>
                <a:cubicBezTo>
                  <a:pt x="2658" y="789"/>
                  <a:pt x="2658" y="789"/>
                  <a:pt x="2658" y="789"/>
                </a:cubicBezTo>
                <a:cubicBezTo>
                  <a:pt x="2660" y="790"/>
                  <a:pt x="2660" y="790"/>
                  <a:pt x="2660" y="790"/>
                </a:cubicBezTo>
                <a:cubicBezTo>
                  <a:pt x="2661" y="790"/>
                  <a:pt x="2661" y="790"/>
                  <a:pt x="2661" y="790"/>
                </a:cubicBezTo>
                <a:cubicBezTo>
                  <a:pt x="2662" y="788"/>
                  <a:pt x="2662" y="788"/>
                  <a:pt x="2662" y="788"/>
                </a:cubicBezTo>
                <a:cubicBezTo>
                  <a:pt x="2663" y="788"/>
                  <a:pt x="2663" y="788"/>
                  <a:pt x="2663" y="788"/>
                </a:cubicBezTo>
                <a:cubicBezTo>
                  <a:pt x="2664" y="787"/>
                  <a:pt x="2664" y="787"/>
                  <a:pt x="2664" y="787"/>
                </a:cubicBezTo>
                <a:cubicBezTo>
                  <a:pt x="2664" y="788"/>
                  <a:pt x="2664" y="788"/>
                  <a:pt x="2664" y="788"/>
                </a:cubicBezTo>
                <a:cubicBezTo>
                  <a:pt x="2666" y="790"/>
                  <a:pt x="2666" y="790"/>
                  <a:pt x="2666" y="790"/>
                </a:cubicBezTo>
                <a:cubicBezTo>
                  <a:pt x="2667" y="789"/>
                  <a:pt x="2667" y="789"/>
                  <a:pt x="2667" y="789"/>
                </a:cubicBezTo>
                <a:cubicBezTo>
                  <a:pt x="2667" y="787"/>
                  <a:pt x="2667" y="787"/>
                  <a:pt x="2667" y="787"/>
                </a:cubicBezTo>
                <a:cubicBezTo>
                  <a:pt x="2668" y="787"/>
                  <a:pt x="2668" y="787"/>
                  <a:pt x="2668" y="787"/>
                </a:cubicBezTo>
                <a:cubicBezTo>
                  <a:pt x="2668" y="788"/>
                  <a:pt x="2668" y="788"/>
                  <a:pt x="2668" y="788"/>
                </a:cubicBezTo>
                <a:cubicBezTo>
                  <a:pt x="2670" y="788"/>
                  <a:pt x="2670" y="788"/>
                  <a:pt x="2670" y="788"/>
                </a:cubicBezTo>
                <a:cubicBezTo>
                  <a:pt x="2670" y="787"/>
                  <a:pt x="2670" y="787"/>
                  <a:pt x="2670" y="787"/>
                </a:cubicBezTo>
                <a:cubicBezTo>
                  <a:pt x="2673" y="786"/>
                  <a:pt x="2673" y="786"/>
                  <a:pt x="2673" y="786"/>
                </a:cubicBezTo>
                <a:cubicBezTo>
                  <a:pt x="2674" y="785"/>
                  <a:pt x="2674" y="785"/>
                  <a:pt x="2674" y="785"/>
                </a:cubicBezTo>
                <a:cubicBezTo>
                  <a:pt x="2675" y="784"/>
                  <a:pt x="2675" y="784"/>
                  <a:pt x="2675" y="784"/>
                </a:cubicBezTo>
                <a:cubicBezTo>
                  <a:pt x="2675" y="786"/>
                  <a:pt x="2675" y="786"/>
                  <a:pt x="2675" y="786"/>
                </a:cubicBezTo>
                <a:cubicBezTo>
                  <a:pt x="2676" y="785"/>
                  <a:pt x="2676" y="785"/>
                  <a:pt x="2676" y="785"/>
                </a:cubicBezTo>
                <a:cubicBezTo>
                  <a:pt x="2677" y="785"/>
                  <a:pt x="2677" y="785"/>
                  <a:pt x="2677" y="785"/>
                </a:cubicBezTo>
                <a:cubicBezTo>
                  <a:pt x="2678" y="784"/>
                  <a:pt x="2678" y="784"/>
                  <a:pt x="2678" y="784"/>
                </a:cubicBezTo>
                <a:cubicBezTo>
                  <a:pt x="2678" y="783"/>
                  <a:pt x="2678" y="783"/>
                  <a:pt x="2678" y="783"/>
                </a:cubicBezTo>
                <a:cubicBezTo>
                  <a:pt x="2679" y="782"/>
                  <a:pt x="2679" y="782"/>
                  <a:pt x="2679" y="782"/>
                </a:cubicBezTo>
                <a:cubicBezTo>
                  <a:pt x="2679" y="779"/>
                  <a:pt x="2679" y="779"/>
                  <a:pt x="2679" y="779"/>
                </a:cubicBezTo>
                <a:cubicBezTo>
                  <a:pt x="2678" y="777"/>
                  <a:pt x="2678" y="777"/>
                  <a:pt x="2678" y="777"/>
                </a:cubicBezTo>
                <a:cubicBezTo>
                  <a:pt x="2679" y="778"/>
                  <a:pt x="2679" y="778"/>
                  <a:pt x="2679" y="778"/>
                </a:cubicBezTo>
                <a:cubicBezTo>
                  <a:pt x="2680" y="777"/>
                  <a:pt x="2680" y="777"/>
                  <a:pt x="2680" y="777"/>
                </a:cubicBezTo>
                <a:cubicBezTo>
                  <a:pt x="2682" y="776"/>
                  <a:pt x="2682" y="776"/>
                  <a:pt x="2682" y="776"/>
                </a:cubicBezTo>
                <a:cubicBezTo>
                  <a:pt x="2683" y="777"/>
                  <a:pt x="2683" y="777"/>
                  <a:pt x="2683" y="777"/>
                </a:cubicBezTo>
                <a:cubicBezTo>
                  <a:pt x="2685" y="777"/>
                  <a:pt x="2685" y="777"/>
                  <a:pt x="2685" y="777"/>
                </a:cubicBezTo>
                <a:cubicBezTo>
                  <a:pt x="2685" y="775"/>
                  <a:pt x="2685" y="775"/>
                  <a:pt x="2685" y="775"/>
                </a:cubicBezTo>
                <a:cubicBezTo>
                  <a:pt x="2686" y="775"/>
                  <a:pt x="2686" y="775"/>
                  <a:pt x="2686" y="775"/>
                </a:cubicBezTo>
                <a:cubicBezTo>
                  <a:pt x="2686" y="773"/>
                  <a:pt x="2686" y="773"/>
                  <a:pt x="2686" y="773"/>
                </a:cubicBezTo>
                <a:cubicBezTo>
                  <a:pt x="2687" y="773"/>
                  <a:pt x="2687" y="773"/>
                  <a:pt x="2687" y="773"/>
                </a:cubicBezTo>
                <a:cubicBezTo>
                  <a:pt x="2687" y="774"/>
                  <a:pt x="2687" y="774"/>
                  <a:pt x="2687" y="774"/>
                </a:cubicBezTo>
                <a:cubicBezTo>
                  <a:pt x="2688" y="774"/>
                  <a:pt x="2688" y="774"/>
                  <a:pt x="2688" y="774"/>
                </a:cubicBezTo>
                <a:cubicBezTo>
                  <a:pt x="2689" y="772"/>
                  <a:pt x="2689" y="772"/>
                  <a:pt x="2689" y="772"/>
                </a:cubicBezTo>
                <a:cubicBezTo>
                  <a:pt x="2690" y="773"/>
                  <a:pt x="2690" y="773"/>
                  <a:pt x="2690" y="773"/>
                </a:cubicBezTo>
                <a:cubicBezTo>
                  <a:pt x="2691" y="771"/>
                  <a:pt x="2691" y="771"/>
                  <a:pt x="2691" y="771"/>
                </a:cubicBezTo>
                <a:cubicBezTo>
                  <a:pt x="2692" y="771"/>
                  <a:pt x="2692" y="771"/>
                  <a:pt x="2692" y="771"/>
                </a:cubicBezTo>
                <a:cubicBezTo>
                  <a:pt x="2693" y="769"/>
                  <a:pt x="2693" y="769"/>
                  <a:pt x="2693" y="769"/>
                </a:cubicBezTo>
                <a:cubicBezTo>
                  <a:pt x="2691" y="769"/>
                  <a:pt x="2691" y="769"/>
                  <a:pt x="2691" y="769"/>
                </a:cubicBezTo>
                <a:cubicBezTo>
                  <a:pt x="2689" y="769"/>
                  <a:pt x="2689" y="769"/>
                  <a:pt x="2689" y="769"/>
                </a:cubicBezTo>
                <a:cubicBezTo>
                  <a:pt x="2687" y="768"/>
                  <a:pt x="2687" y="768"/>
                  <a:pt x="2687" y="768"/>
                </a:cubicBezTo>
                <a:cubicBezTo>
                  <a:pt x="2690" y="767"/>
                  <a:pt x="2690" y="767"/>
                  <a:pt x="2690" y="767"/>
                </a:cubicBezTo>
                <a:cubicBezTo>
                  <a:pt x="2692" y="765"/>
                  <a:pt x="2692" y="765"/>
                  <a:pt x="2692" y="765"/>
                </a:cubicBezTo>
                <a:cubicBezTo>
                  <a:pt x="2693" y="766"/>
                  <a:pt x="2693" y="766"/>
                  <a:pt x="2693" y="766"/>
                </a:cubicBezTo>
                <a:cubicBezTo>
                  <a:pt x="2694" y="765"/>
                  <a:pt x="2694" y="765"/>
                  <a:pt x="2694" y="765"/>
                </a:cubicBezTo>
                <a:cubicBezTo>
                  <a:pt x="2696" y="767"/>
                  <a:pt x="2696" y="767"/>
                  <a:pt x="2696" y="767"/>
                </a:cubicBezTo>
                <a:cubicBezTo>
                  <a:pt x="2697" y="765"/>
                  <a:pt x="2697" y="765"/>
                  <a:pt x="2697" y="765"/>
                </a:cubicBezTo>
                <a:cubicBezTo>
                  <a:pt x="2696" y="764"/>
                  <a:pt x="2696" y="764"/>
                  <a:pt x="2696" y="764"/>
                </a:cubicBezTo>
                <a:cubicBezTo>
                  <a:pt x="2695" y="763"/>
                  <a:pt x="2695" y="763"/>
                  <a:pt x="2695" y="763"/>
                </a:cubicBezTo>
                <a:cubicBezTo>
                  <a:pt x="2695" y="762"/>
                  <a:pt x="2695" y="762"/>
                  <a:pt x="2695" y="762"/>
                </a:cubicBezTo>
                <a:cubicBezTo>
                  <a:pt x="2697" y="763"/>
                  <a:pt x="2697" y="763"/>
                  <a:pt x="2697" y="763"/>
                </a:cubicBezTo>
                <a:cubicBezTo>
                  <a:pt x="2698" y="762"/>
                  <a:pt x="2698" y="762"/>
                  <a:pt x="2698" y="762"/>
                </a:cubicBezTo>
                <a:cubicBezTo>
                  <a:pt x="2698" y="761"/>
                  <a:pt x="2698" y="761"/>
                  <a:pt x="2698" y="761"/>
                </a:cubicBezTo>
                <a:cubicBezTo>
                  <a:pt x="2697" y="761"/>
                  <a:pt x="2697" y="761"/>
                  <a:pt x="2697" y="761"/>
                </a:cubicBezTo>
                <a:cubicBezTo>
                  <a:pt x="2696" y="759"/>
                  <a:pt x="2696" y="759"/>
                  <a:pt x="2696" y="759"/>
                </a:cubicBezTo>
                <a:cubicBezTo>
                  <a:pt x="2695" y="759"/>
                  <a:pt x="2695" y="759"/>
                  <a:pt x="2695" y="759"/>
                </a:cubicBezTo>
                <a:cubicBezTo>
                  <a:pt x="2697" y="758"/>
                  <a:pt x="2697" y="758"/>
                  <a:pt x="2697" y="758"/>
                </a:cubicBezTo>
                <a:cubicBezTo>
                  <a:pt x="2698" y="759"/>
                  <a:pt x="2698" y="759"/>
                  <a:pt x="2698" y="759"/>
                </a:cubicBezTo>
                <a:cubicBezTo>
                  <a:pt x="2699" y="759"/>
                  <a:pt x="2699" y="759"/>
                  <a:pt x="2699" y="759"/>
                </a:cubicBezTo>
                <a:cubicBezTo>
                  <a:pt x="2699" y="760"/>
                  <a:pt x="2699" y="760"/>
                  <a:pt x="2699" y="760"/>
                </a:cubicBezTo>
                <a:cubicBezTo>
                  <a:pt x="2699" y="759"/>
                  <a:pt x="2699" y="759"/>
                  <a:pt x="2699" y="759"/>
                </a:cubicBezTo>
                <a:cubicBezTo>
                  <a:pt x="2698" y="757"/>
                  <a:pt x="2698" y="757"/>
                  <a:pt x="2698" y="757"/>
                </a:cubicBezTo>
                <a:cubicBezTo>
                  <a:pt x="2698" y="756"/>
                  <a:pt x="2698" y="756"/>
                  <a:pt x="2698" y="756"/>
                </a:cubicBezTo>
                <a:cubicBezTo>
                  <a:pt x="2699" y="756"/>
                  <a:pt x="2699" y="756"/>
                  <a:pt x="2699" y="756"/>
                </a:cubicBezTo>
                <a:cubicBezTo>
                  <a:pt x="2699" y="754"/>
                  <a:pt x="2699" y="754"/>
                  <a:pt x="2699" y="754"/>
                </a:cubicBezTo>
                <a:cubicBezTo>
                  <a:pt x="2701" y="756"/>
                  <a:pt x="2701" y="756"/>
                  <a:pt x="2701" y="756"/>
                </a:cubicBezTo>
                <a:cubicBezTo>
                  <a:pt x="2701" y="757"/>
                  <a:pt x="2701" y="757"/>
                  <a:pt x="2701" y="757"/>
                </a:cubicBezTo>
                <a:cubicBezTo>
                  <a:pt x="2702" y="757"/>
                  <a:pt x="2702" y="757"/>
                  <a:pt x="2702" y="757"/>
                </a:cubicBezTo>
                <a:cubicBezTo>
                  <a:pt x="2703" y="759"/>
                  <a:pt x="2703" y="759"/>
                  <a:pt x="2703" y="759"/>
                </a:cubicBezTo>
                <a:cubicBezTo>
                  <a:pt x="2703" y="756"/>
                  <a:pt x="2703" y="756"/>
                  <a:pt x="2703" y="756"/>
                </a:cubicBezTo>
                <a:cubicBezTo>
                  <a:pt x="2703" y="755"/>
                  <a:pt x="2703" y="755"/>
                  <a:pt x="2703" y="755"/>
                </a:cubicBezTo>
                <a:cubicBezTo>
                  <a:pt x="2702" y="755"/>
                  <a:pt x="2702" y="755"/>
                  <a:pt x="2702" y="755"/>
                </a:cubicBezTo>
                <a:cubicBezTo>
                  <a:pt x="2701" y="754"/>
                  <a:pt x="2701" y="754"/>
                  <a:pt x="2701" y="754"/>
                </a:cubicBezTo>
                <a:cubicBezTo>
                  <a:pt x="2703" y="753"/>
                  <a:pt x="2703" y="753"/>
                  <a:pt x="2703" y="753"/>
                </a:cubicBezTo>
                <a:cubicBezTo>
                  <a:pt x="2703" y="752"/>
                  <a:pt x="2703" y="752"/>
                  <a:pt x="2703" y="752"/>
                </a:cubicBezTo>
                <a:cubicBezTo>
                  <a:pt x="2701" y="752"/>
                  <a:pt x="2701" y="752"/>
                  <a:pt x="2701" y="752"/>
                </a:cubicBezTo>
                <a:cubicBezTo>
                  <a:pt x="2703" y="750"/>
                  <a:pt x="2703" y="750"/>
                  <a:pt x="2703" y="750"/>
                </a:cubicBezTo>
                <a:cubicBezTo>
                  <a:pt x="2702" y="748"/>
                  <a:pt x="2702" y="748"/>
                  <a:pt x="2702" y="748"/>
                </a:cubicBezTo>
                <a:cubicBezTo>
                  <a:pt x="2701" y="749"/>
                  <a:pt x="2701" y="749"/>
                  <a:pt x="2701" y="749"/>
                </a:cubicBezTo>
                <a:cubicBezTo>
                  <a:pt x="2700" y="749"/>
                  <a:pt x="2700" y="749"/>
                  <a:pt x="2700" y="749"/>
                </a:cubicBezTo>
                <a:cubicBezTo>
                  <a:pt x="2700" y="748"/>
                  <a:pt x="2700" y="748"/>
                  <a:pt x="2700" y="748"/>
                </a:cubicBezTo>
                <a:cubicBezTo>
                  <a:pt x="2702" y="746"/>
                  <a:pt x="2702" y="746"/>
                  <a:pt x="2702" y="746"/>
                </a:cubicBezTo>
                <a:cubicBezTo>
                  <a:pt x="2706" y="745"/>
                  <a:pt x="2706" y="745"/>
                  <a:pt x="2706" y="745"/>
                </a:cubicBezTo>
                <a:cubicBezTo>
                  <a:pt x="2705" y="744"/>
                  <a:pt x="2705" y="744"/>
                  <a:pt x="2705" y="744"/>
                </a:cubicBezTo>
                <a:cubicBezTo>
                  <a:pt x="2703" y="745"/>
                  <a:pt x="2703" y="745"/>
                  <a:pt x="2703" y="745"/>
                </a:cubicBezTo>
                <a:cubicBezTo>
                  <a:pt x="2701" y="743"/>
                  <a:pt x="2701" y="743"/>
                  <a:pt x="2701" y="743"/>
                </a:cubicBezTo>
                <a:cubicBezTo>
                  <a:pt x="2703" y="743"/>
                  <a:pt x="2703" y="743"/>
                  <a:pt x="2703" y="743"/>
                </a:cubicBezTo>
                <a:cubicBezTo>
                  <a:pt x="2702" y="741"/>
                  <a:pt x="2702" y="741"/>
                  <a:pt x="2702" y="741"/>
                </a:cubicBezTo>
                <a:cubicBezTo>
                  <a:pt x="2700" y="741"/>
                  <a:pt x="2700" y="741"/>
                  <a:pt x="2700" y="741"/>
                </a:cubicBezTo>
                <a:cubicBezTo>
                  <a:pt x="2701" y="740"/>
                  <a:pt x="2701" y="740"/>
                  <a:pt x="2701" y="740"/>
                </a:cubicBezTo>
                <a:cubicBezTo>
                  <a:pt x="2700" y="739"/>
                  <a:pt x="2700" y="739"/>
                  <a:pt x="2700" y="739"/>
                </a:cubicBezTo>
                <a:cubicBezTo>
                  <a:pt x="2702" y="739"/>
                  <a:pt x="2702" y="739"/>
                  <a:pt x="2702" y="739"/>
                </a:cubicBezTo>
                <a:cubicBezTo>
                  <a:pt x="2702" y="737"/>
                  <a:pt x="2702" y="737"/>
                  <a:pt x="2702" y="737"/>
                </a:cubicBezTo>
                <a:cubicBezTo>
                  <a:pt x="2703" y="737"/>
                  <a:pt x="2703" y="737"/>
                  <a:pt x="2703" y="737"/>
                </a:cubicBezTo>
                <a:cubicBezTo>
                  <a:pt x="2704" y="737"/>
                  <a:pt x="2704" y="737"/>
                  <a:pt x="2704" y="737"/>
                </a:cubicBezTo>
                <a:cubicBezTo>
                  <a:pt x="2704" y="739"/>
                  <a:pt x="2704" y="739"/>
                  <a:pt x="2704" y="739"/>
                </a:cubicBezTo>
                <a:cubicBezTo>
                  <a:pt x="2705" y="739"/>
                  <a:pt x="2705" y="739"/>
                  <a:pt x="2705" y="739"/>
                </a:cubicBezTo>
                <a:cubicBezTo>
                  <a:pt x="2707" y="737"/>
                  <a:pt x="2707" y="737"/>
                  <a:pt x="2707" y="737"/>
                </a:cubicBezTo>
                <a:cubicBezTo>
                  <a:pt x="2708" y="735"/>
                  <a:pt x="2708" y="735"/>
                  <a:pt x="2708" y="735"/>
                </a:cubicBezTo>
                <a:cubicBezTo>
                  <a:pt x="2710" y="736"/>
                  <a:pt x="2710" y="736"/>
                  <a:pt x="2710" y="736"/>
                </a:cubicBezTo>
                <a:cubicBezTo>
                  <a:pt x="2709" y="734"/>
                  <a:pt x="2709" y="734"/>
                  <a:pt x="2709" y="734"/>
                </a:cubicBezTo>
                <a:cubicBezTo>
                  <a:pt x="2707" y="734"/>
                  <a:pt x="2707" y="734"/>
                  <a:pt x="2707" y="734"/>
                </a:cubicBezTo>
                <a:cubicBezTo>
                  <a:pt x="2707" y="732"/>
                  <a:pt x="2707" y="732"/>
                  <a:pt x="2707" y="732"/>
                </a:cubicBezTo>
                <a:cubicBezTo>
                  <a:pt x="2709" y="733"/>
                  <a:pt x="2709" y="733"/>
                  <a:pt x="2709" y="733"/>
                </a:cubicBezTo>
                <a:cubicBezTo>
                  <a:pt x="2711" y="733"/>
                  <a:pt x="2711" y="733"/>
                  <a:pt x="2711" y="733"/>
                </a:cubicBezTo>
                <a:cubicBezTo>
                  <a:pt x="2710" y="731"/>
                  <a:pt x="2710" y="731"/>
                  <a:pt x="2710" y="731"/>
                </a:cubicBezTo>
                <a:cubicBezTo>
                  <a:pt x="2711" y="730"/>
                  <a:pt x="2711" y="730"/>
                  <a:pt x="2711" y="730"/>
                </a:cubicBezTo>
                <a:cubicBezTo>
                  <a:pt x="2710" y="729"/>
                  <a:pt x="2710" y="729"/>
                  <a:pt x="2710" y="729"/>
                </a:cubicBezTo>
                <a:cubicBezTo>
                  <a:pt x="2710" y="728"/>
                  <a:pt x="2710" y="728"/>
                  <a:pt x="2710" y="728"/>
                </a:cubicBezTo>
                <a:cubicBezTo>
                  <a:pt x="2712" y="727"/>
                  <a:pt x="2712" y="727"/>
                  <a:pt x="2712" y="727"/>
                </a:cubicBezTo>
                <a:cubicBezTo>
                  <a:pt x="2711" y="726"/>
                  <a:pt x="2711" y="726"/>
                  <a:pt x="2711" y="726"/>
                </a:cubicBezTo>
                <a:cubicBezTo>
                  <a:pt x="2711" y="724"/>
                  <a:pt x="2711" y="724"/>
                  <a:pt x="2711" y="724"/>
                </a:cubicBezTo>
                <a:cubicBezTo>
                  <a:pt x="2709" y="723"/>
                  <a:pt x="2709" y="723"/>
                  <a:pt x="2709" y="723"/>
                </a:cubicBezTo>
                <a:cubicBezTo>
                  <a:pt x="2712" y="724"/>
                  <a:pt x="2712" y="724"/>
                  <a:pt x="2712" y="724"/>
                </a:cubicBezTo>
                <a:cubicBezTo>
                  <a:pt x="2713" y="723"/>
                  <a:pt x="2713" y="723"/>
                  <a:pt x="2713" y="723"/>
                </a:cubicBezTo>
                <a:cubicBezTo>
                  <a:pt x="2714" y="720"/>
                  <a:pt x="2714" y="720"/>
                  <a:pt x="2714" y="720"/>
                </a:cubicBezTo>
                <a:cubicBezTo>
                  <a:pt x="2716" y="719"/>
                  <a:pt x="2716" y="719"/>
                  <a:pt x="2716" y="719"/>
                </a:cubicBezTo>
                <a:cubicBezTo>
                  <a:pt x="2716" y="721"/>
                  <a:pt x="2716" y="721"/>
                  <a:pt x="2716" y="721"/>
                </a:cubicBezTo>
                <a:cubicBezTo>
                  <a:pt x="2717" y="722"/>
                  <a:pt x="2717" y="722"/>
                  <a:pt x="2717" y="722"/>
                </a:cubicBezTo>
                <a:cubicBezTo>
                  <a:pt x="2717" y="720"/>
                  <a:pt x="2717" y="720"/>
                  <a:pt x="2717" y="720"/>
                </a:cubicBezTo>
                <a:cubicBezTo>
                  <a:pt x="2719" y="719"/>
                  <a:pt x="2719" y="719"/>
                  <a:pt x="2719" y="719"/>
                </a:cubicBezTo>
                <a:cubicBezTo>
                  <a:pt x="2718" y="717"/>
                  <a:pt x="2718" y="717"/>
                  <a:pt x="2718" y="717"/>
                </a:cubicBezTo>
                <a:cubicBezTo>
                  <a:pt x="2716" y="717"/>
                  <a:pt x="2716" y="717"/>
                  <a:pt x="2716" y="717"/>
                </a:cubicBezTo>
                <a:cubicBezTo>
                  <a:pt x="2715" y="716"/>
                  <a:pt x="2715" y="716"/>
                  <a:pt x="2715" y="716"/>
                </a:cubicBezTo>
                <a:cubicBezTo>
                  <a:pt x="2716" y="715"/>
                  <a:pt x="2716" y="715"/>
                  <a:pt x="2716" y="715"/>
                </a:cubicBezTo>
                <a:cubicBezTo>
                  <a:pt x="2717" y="716"/>
                  <a:pt x="2717" y="716"/>
                  <a:pt x="2717" y="716"/>
                </a:cubicBezTo>
                <a:cubicBezTo>
                  <a:pt x="2718" y="715"/>
                  <a:pt x="2718" y="715"/>
                  <a:pt x="2718" y="715"/>
                </a:cubicBezTo>
                <a:cubicBezTo>
                  <a:pt x="2717" y="714"/>
                  <a:pt x="2717" y="714"/>
                  <a:pt x="2717" y="714"/>
                </a:cubicBezTo>
                <a:cubicBezTo>
                  <a:pt x="2716" y="713"/>
                  <a:pt x="2716" y="713"/>
                  <a:pt x="2716" y="713"/>
                </a:cubicBezTo>
                <a:cubicBezTo>
                  <a:pt x="2717" y="712"/>
                  <a:pt x="2717" y="712"/>
                  <a:pt x="2717" y="712"/>
                </a:cubicBezTo>
                <a:cubicBezTo>
                  <a:pt x="2718" y="712"/>
                  <a:pt x="2718" y="712"/>
                  <a:pt x="2718" y="712"/>
                </a:cubicBezTo>
                <a:cubicBezTo>
                  <a:pt x="2718" y="711"/>
                  <a:pt x="2718" y="711"/>
                  <a:pt x="2718" y="711"/>
                </a:cubicBezTo>
                <a:cubicBezTo>
                  <a:pt x="2717" y="710"/>
                  <a:pt x="2717" y="710"/>
                  <a:pt x="2717" y="710"/>
                </a:cubicBezTo>
                <a:cubicBezTo>
                  <a:pt x="2714" y="710"/>
                  <a:pt x="2714" y="710"/>
                  <a:pt x="2714" y="710"/>
                </a:cubicBezTo>
                <a:cubicBezTo>
                  <a:pt x="2714" y="709"/>
                  <a:pt x="2714" y="709"/>
                  <a:pt x="2714" y="709"/>
                </a:cubicBezTo>
                <a:cubicBezTo>
                  <a:pt x="2716" y="707"/>
                  <a:pt x="2716" y="707"/>
                  <a:pt x="2716" y="707"/>
                </a:cubicBezTo>
                <a:cubicBezTo>
                  <a:pt x="2718" y="708"/>
                  <a:pt x="2718" y="708"/>
                  <a:pt x="2718" y="708"/>
                </a:cubicBezTo>
                <a:cubicBezTo>
                  <a:pt x="2719" y="707"/>
                  <a:pt x="2719" y="707"/>
                  <a:pt x="2719" y="707"/>
                </a:cubicBezTo>
                <a:cubicBezTo>
                  <a:pt x="2719" y="706"/>
                  <a:pt x="2719" y="706"/>
                  <a:pt x="2719" y="706"/>
                </a:cubicBezTo>
                <a:cubicBezTo>
                  <a:pt x="2720" y="707"/>
                  <a:pt x="2720" y="707"/>
                  <a:pt x="2720" y="707"/>
                </a:cubicBezTo>
                <a:cubicBezTo>
                  <a:pt x="2720" y="708"/>
                  <a:pt x="2720" y="708"/>
                  <a:pt x="2720" y="708"/>
                </a:cubicBezTo>
                <a:cubicBezTo>
                  <a:pt x="2722" y="707"/>
                  <a:pt x="2722" y="707"/>
                  <a:pt x="2722" y="707"/>
                </a:cubicBezTo>
                <a:cubicBezTo>
                  <a:pt x="2721" y="705"/>
                  <a:pt x="2721" y="705"/>
                  <a:pt x="2721" y="705"/>
                </a:cubicBezTo>
                <a:cubicBezTo>
                  <a:pt x="2721" y="702"/>
                  <a:pt x="2721" y="702"/>
                  <a:pt x="2721" y="702"/>
                </a:cubicBezTo>
                <a:cubicBezTo>
                  <a:pt x="2720" y="702"/>
                  <a:pt x="2720" y="702"/>
                  <a:pt x="2720" y="702"/>
                </a:cubicBezTo>
                <a:cubicBezTo>
                  <a:pt x="2718" y="703"/>
                  <a:pt x="2718" y="703"/>
                  <a:pt x="2718" y="703"/>
                </a:cubicBezTo>
                <a:cubicBezTo>
                  <a:pt x="2719" y="704"/>
                  <a:pt x="2719" y="704"/>
                  <a:pt x="2719" y="704"/>
                </a:cubicBezTo>
                <a:cubicBezTo>
                  <a:pt x="2719" y="704"/>
                  <a:pt x="2719" y="704"/>
                  <a:pt x="2719" y="704"/>
                </a:cubicBezTo>
                <a:cubicBezTo>
                  <a:pt x="2717" y="704"/>
                  <a:pt x="2717" y="704"/>
                  <a:pt x="2717" y="704"/>
                </a:cubicBezTo>
                <a:cubicBezTo>
                  <a:pt x="2714" y="706"/>
                  <a:pt x="2714" y="706"/>
                  <a:pt x="2714" y="706"/>
                </a:cubicBezTo>
                <a:cubicBezTo>
                  <a:pt x="2713" y="706"/>
                  <a:pt x="2713" y="706"/>
                  <a:pt x="2713" y="706"/>
                </a:cubicBezTo>
                <a:cubicBezTo>
                  <a:pt x="2713" y="704"/>
                  <a:pt x="2713" y="704"/>
                  <a:pt x="2713" y="704"/>
                </a:cubicBezTo>
                <a:cubicBezTo>
                  <a:pt x="2715" y="704"/>
                  <a:pt x="2715" y="704"/>
                  <a:pt x="2715" y="704"/>
                </a:cubicBezTo>
                <a:cubicBezTo>
                  <a:pt x="2720" y="699"/>
                  <a:pt x="2720" y="699"/>
                  <a:pt x="2720" y="699"/>
                </a:cubicBezTo>
                <a:cubicBezTo>
                  <a:pt x="2720" y="699"/>
                  <a:pt x="2720" y="699"/>
                  <a:pt x="2720" y="699"/>
                </a:cubicBezTo>
                <a:cubicBezTo>
                  <a:pt x="2718" y="699"/>
                  <a:pt x="2718" y="699"/>
                  <a:pt x="2718" y="699"/>
                </a:cubicBezTo>
                <a:cubicBezTo>
                  <a:pt x="2717" y="698"/>
                  <a:pt x="2717" y="698"/>
                  <a:pt x="2717" y="698"/>
                </a:cubicBezTo>
                <a:cubicBezTo>
                  <a:pt x="2716" y="699"/>
                  <a:pt x="2716" y="699"/>
                  <a:pt x="2716" y="699"/>
                </a:cubicBezTo>
                <a:cubicBezTo>
                  <a:pt x="2713" y="694"/>
                  <a:pt x="2713" y="694"/>
                  <a:pt x="2713" y="694"/>
                </a:cubicBezTo>
                <a:cubicBezTo>
                  <a:pt x="2711" y="694"/>
                  <a:pt x="2711" y="694"/>
                  <a:pt x="2711" y="694"/>
                </a:cubicBezTo>
                <a:cubicBezTo>
                  <a:pt x="2707" y="697"/>
                  <a:pt x="2707" y="697"/>
                  <a:pt x="2707" y="697"/>
                </a:cubicBezTo>
                <a:cubicBezTo>
                  <a:pt x="2706" y="696"/>
                  <a:pt x="2706" y="696"/>
                  <a:pt x="2706" y="696"/>
                </a:cubicBezTo>
                <a:cubicBezTo>
                  <a:pt x="2704" y="693"/>
                  <a:pt x="2704" y="693"/>
                  <a:pt x="2704" y="693"/>
                </a:cubicBezTo>
                <a:cubicBezTo>
                  <a:pt x="2702" y="694"/>
                  <a:pt x="2702" y="694"/>
                  <a:pt x="2702" y="694"/>
                </a:cubicBezTo>
                <a:cubicBezTo>
                  <a:pt x="2700" y="695"/>
                  <a:pt x="2700" y="695"/>
                  <a:pt x="2700" y="695"/>
                </a:cubicBezTo>
                <a:cubicBezTo>
                  <a:pt x="2699" y="697"/>
                  <a:pt x="2699" y="697"/>
                  <a:pt x="2699" y="697"/>
                </a:cubicBezTo>
                <a:cubicBezTo>
                  <a:pt x="2699" y="695"/>
                  <a:pt x="2699" y="695"/>
                  <a:pt x="2699" y="695"/>
                </a:cubicBezTo>
                <a:cubicBezTo>
                  <a:pt x="2702" y="693"/>
                  <a:pt x="2702" y="693"/>
                  <a:pt x="2702" y="693"/>
                </a:cubicBezTo>
                <a:cubicBezTo>
                  <a:pt x="2703" y="693"/>
                  <a:pt x="2703" y="693"/>
                  <a:pt x="2703" y="693"/>
                </a:cubicBezTo>
                <a:cubicBezTo>
                  <a:pt x="2704" y="692"/>
                  <a:pt x="2704" y="692"/>
                  <a:pt x="2704" y="692"/>
                </a:cubicBezTo>
                <a:cubicBezTo>
                  <a:pt x="2707" y="693"/>
                  <a:pt x="2707" y="693"/>
                  <a:pt x="2707" y="693"/>
                </a:cubicBezTo>
                <a:cubicBezTo>
                  <a:pt x="2708" y="692"/>
                  <a:pt x="2708" y="692"/>
                  <a:pt x="2708" y="692"/>
                </a:cubicBezTo>
                <a:cubicBezTo>
                  <a:pt x="2709" y="691"/>
                  <a:pt x="2709" y="691"/>
                  <a:pt x="2709" y="691"/>
                </a:cubicBezTo>
                <a:cubicBezTo>
                  <a:pt x="2710" y="690"/>
                  <a:pt x="2710" y="690"/>
                  <a:pt x="2710" y="690"/>
                </a:cubicBezTo>
                <a:cubicBezTo>
                  <a:pt x="2711" y="690"/>
                  <a:pt x="2711" y="690"/>
                  <a:pt x="2711" y="690"/>
                </a:cubicBezTo>
                <a:cubicBezTo>
                  <a:pt x="2713" y="687"/>
                  <a:pt x="2713" y="687"/>
                  <a:pt x="2713" y="687"/>
                </a:cubicBezTo>
                <a:cubicBezTo>
                  <a:pt x="2716" y="687"/>
                  <a:pt x="2716" y="687"/>
                  <a:pt x="2716" y="687"/>
                </a:cubicBezTo>
                <a:cubicBezTo>
                  <a:pt x="2716" y="685"/>
                  <a:pt x="2716" y="685"/>
                  <a:pt x="2716" y="685"/>
                </a:cubicBezTo>
                <a:cubicBezTo>
                  <a:pt x="2714" y="681"/>
                  <a:pt x="2714" y="681"/>
                  <a:pt x="2714" y="681"/>
                </a:cubicBezTo>
                <a:cubicBezTo>
                  <a:pt x="2708" y="678"/>
                  <a:pt x="2708" y="678"/>
                  <a:pt x="2708" y="678"/>
                </a:cubicBezTo>
                <a:cubicBezTo>
                  <a:pt x="2705" y="676"/>
                  <a:pt x="2705" y="676"/>
                  <a:pt x="2705" y="676"/>
                </a:cubicBezTo>
                <a:cubicBezTo>
                  <a:pt x="2701" y="672"/>
                  <a:pt x="2701" y="672"/>
                  <a:pt x="2701" y="672"/>
                </a:cubicBezTo>
                <a:cubicBezTo>
                  <a:pt x="2699" y="672"/>
                  <a:pt x="2699" y="672"/>
                  <a:pt x="2699" y="672"/>
                </a:cubicBezTo>
                <a:cubicBezTo>
                  <a:pt x="2696" y="674"/>
                  <a:pt x="2696" y="674"/>
                  <a:pt x="2696" y="674"/>
                </a:cubicBezTo>
                <a:cubicBezTo>
                  <a:pt x="2694" y="674"/>
                  <a:pt x="2694" y="674"/>
                  <a:pt x="2694" y="674"/>
                </a:cubicBezTo>
                <a:cubicBezTo>
                  <a:pt x="2691" y="672"/>
                  <a:pt x="2691" y="672"/>
                  <a:pt x="2691" y="672"/>
                </a:cubicBezTo>
                <a:cubicBezTo>
                  <a:pt x="2691" y="671"/>
                  <a:pt x="2691" y="671"/>
                  <a:pt x="2691" y="671"/>
                </a:cubicBezTo>
                <a:cubicBezTo>
                  <a:pt x="2690" y="670"/>
                  <a:pt x="2690" y="670"/>
                  <a:pt x="2690" y="670"/>
                </a:cubicBezTo>
                <a:cubicBezTo>
                  <a:pt x="2688" y="671"/>
                  <a:pt x="2688" y="671"/>
                  <a:pt x="2688" y="671"/>
                </a:cubicBezTo>
                <a:cubicBezTo>
                  <a:pt x="2685" y="671"/>
                  <a:pt x="2685" y="671"/>
                  <a:pt x="2685" y="671"/>
                </a:cubicBezTo>
                <a:cubicBezTo>
                  <a:pt x="2683" y="671"/>
                  <a:pt x="2683" y="671"/>
                  <a:pt x="2683" y="671"/>
                </a:cubicBezTo>
                <a:cubicBezTo>
                  <a:pt x="2680" y="675"/>
                  <a:pt x="2680" y="675"/>
                  <a:pt x="2680" y="675"/>
                </a:cubicBezTo>
                <a:cubicBezTo>
                  <a:pt x="2683" y="670"/>
                  <a:pt x="2683" y="670"/>
                  <a:pt x="2683" y="670"/>
                </a:cubicBezTo>
                <a:cubicBezTo>
                  <a:pt x="2685" y="669"/>
                  <a:pt x="2685" y="669"/>
                  <a:pt x="2685" y="669"/>
                </a:cubicBezTo>
                <a:cubicBezTo>
                  <a:pt x="2686" y="670"/>
                  <a:pt x="2686" y="670"/>
                  <a:pt x="2686" y="670"/>
                </a:cubicBezTo>
                <a:cubicBezTo>
                  <a:pt x="2687" y="670"/>
                  <a:pt x="2687" y="670"/>
                  <a:pt x="2687" y="670"/>
                </a:cubicBezTo>
                <a:cubicBezTo>
                  <a:pt x="2688" y="669"/>
                  <a:pt x="2688" y="669"/>
                  <a:pt x="2688" y="669"/>
                </a:cubicBezTo>
                <a:cubicBezTo>
                  <a:pt x="2689" y="670"/>
                  <a:pt x="2689" y="670"/>
                  <a:pt x="2689" y="670"/>
                </a:cubicBezTo>
                <a:cubicBezTo>
                  <a:pt x="2692" y="669"/>
                  <a:pt x="2692" y="669"/>
                  <a:pt x="2692" y="669"/>
                </a:cubicBezTo>
                <a:cubicBezTo>
                  <a:pt x="2693" y="672"/>
                  <a:pt x="2693" y="672"/>
                  <a:pt x="2693" y="672"/>
                </a:cubicBezTo>
                <a:cubicBezTo>
                  <a:pt x="2694" y="673"/>
                  <a:pt x="2694" y="673"/>
                  <a:pt x="2694" y="673"/>
                </a:cubicBezTo>
                <a:cubicBezTo>
                  <a:pt x="2696" y="673"/>
                  <a:pt x="2696" y="673"/>
                  <a:pt x="2696" y="673"/>
                </a:cubicBezTo>
                <a:cubicBezTo>
                  <a:pt x="2698" y="671"/>
                  <a:pt x="2698" y="671"/>
                  <a:pt x="2698" y="671"/>
                </a:cubicBezTo>
                <a:cubicBezTo>
                  <a:pt x="2701" y="672"/>
                  <a:pt x="2701" y="672"/>
                  <a:pt x="2701" y="672"/>
                </a:cubicBezTo>
                <a:cubicBezTo>
                  <a:pt x="2703" y="673"/>
                  <a:pt x="2703" y="673"/>
                  <a:pt x="2703" y="673"/>
                </a:cubicBezTo>
                <a:cubicBezTo>
                  <a:pt x="2705" y="673"/>
                  <a:pt x="2705" y="673"/>
                  <a:pt x="2705" y="673"/>
                </a:cubicBezTo>
                <a:cubicBezTo>
                  <a:pt x="2707" y="675"/>
                  <a:pt x="2707" y="675"/>
                  <a:pt x="2707" y="675"/>
                </a:cubicBezTo>
                <a:cubicBezTo>
                  <a:pt x="2710" y="674"/>
                  <a:pt x="2710" y="674"/>
                  <a:pt x="2710" y="674"/>
                </a:cubicBezTo>
                <a:cubicBezTo>
                  <a:pt x="2714" y="675"/>
                  <a:pt x="2714" y="675"/>
                  <a:pt x="2714" y="675"/>
                </a:cubicBezTo>
                <a:cubicBezTo>
                  <a:pt x="2715" y="674"/>
                  <a:pt x="2715" y="674"/>
                  <a:pt x="2715" y="674"/>
                </a:cubicBezTo>
                <a:cubicBezTo>
                  <a:pt x="2713" y="671"/>
                  <a:pt x="2713" y="671"/>
                  <a:pt x="2713" y="671"/>
                </a:cubicBezTo>
                <a:cubicBezTo>
                  <a:pt x="2712" y="671"/>
                  <a:pt x="2712" y="671"/>
                  <a:pt x="2712" y="671"/>
                </a:cubicBezTo>
                <a:cubicBezTo>
                  <a:pt x="2710" y="668"/>
                  <a:pt x="2710" y="668"/>
                  <a:pt x="2710" y="668"/>
                </a:cubicBezTo>
                <a:cubicBezTo>
                  <a:pt x="2710" y="667"/>
                  <a:pt x="2710" y="667"/>
                  <a:pt x="2710" y="667"/>
                </a:cubicBezTo>
                <a:cubicBezTo>
                  <a:pt x="2709" y="666"/>
                  <a:pt x="2709" y="666"/>
                  <a:pt x="2709" y="666"/>
                </a:cubicBezTo>
                <a:cubicBezTo>
                  <a:pt x="2707" y="667"/>
                  <a:pt x="2707" y="667"/>
                  <a:pt x="2707" y="667"/>
                </a:cubicBezTo>
                <a:cubicBezTo>
                  <a:pt x="2705" y="666"/>
                  <a:pt x="2705" y="666"/>
                  <a:pt x="2705" y="666"/>
                </a:cubicBezTo>
                <a:cubicBezTo>
                  <a:pt x="2702" y="662"/>
                  <a:pt x="2702" y="662"/>
                  <a:pt x="2702" y="662"/>
                </a:cubicBezTo>
                <a:cubicBezTo>
                  <a:pt x="2702" y="659"/>
                  <a:pt x="2702" y="659"/>
                  <a:pt x="2702" y="659"/>
                </a:cubicBezTo>
                <a:cubicBezTo>
                  <a:pt x="2698" y="656"/>
                  <a:pt x="2698" y="656"/>
                  <a:pt x="2698" y="656"/>
                </a:cubicBezTo>
                <a:cubicBezTo>
                  <a:pt x="2698" y="653"/>
                  <a:pt x="2698" y="653"/>
                  <a:pt x="2698" y="653"/>
                </a:cubicBezTo>
                <a:cubicBezTo>
                  <a:pt x="2696" y="652"/>
                  <a:pt x="2696" y="652"/>
                  <a:pt x="2696" y="652"/>
                </a:cubicBezTo>
                <a:cubicBezTo>
                  <a:pt x="2697" y="650"/>
                  <a:pt x="2697" y="650"/>
                  <a:pt x="2697" y="650"/>
                </a:cubicBezTo>
                <a:cubicBezTo>
                  <a:pt x="2696" y="650"/>
                  <a:pt x="2696" y="650"/>
                  <a:pt x="2696" y="650"/>
                </a:cubicBezTo>
                <a:cubicBezTo>
                  <a:pt x="2693" y="644"/>
                  <a:pt x="2693" y="644"/>
                  <a:pt x="2693" y="644"/>
                </a:cubicBezTo>
                <a:cubicBezTo>
                  <a:pt x="2687" y="641"/>
                  <a:pt x="2687" y="641"/>
                  <a:pt x="2687" y="641"/>
                </a:cubicBezTo>
                <a:cubicBezTo>
                  <a:pt x="2686" y="642"/>
                  <a:pt x="2686" y="642"/>
                  <a:pt x="2686" y="642"/>
                </a:cubicBezTo>
                <a:cubicBezTo>
                  <a:pt x="2686" y="640"/>
                  <a:pt x="2686" y="640"/>
                  <a:pt x="2686" y="640"/>
                </a:cubicBezTo>
                <a:cubicBezTo>
                  <a:pt x="2681" y="638"/>
                  <a:pt x="2681" y="638"/>
                  <a:pt x="2681" y="638"/>
                </a:cubicBezTo>
                <a:cubicBezTo>
                  <a:pt x="2680" y="638"/>
                  <a:pt x="2680" y="638"/>
                  <a:pt x="2680" y="638"/>
                </a:cubicBezTo>
                <a:cubicBezTo>
                  <a:pt x="2680" y="633"/>
                  <a:pt x="2680" y="633"/>
                  <a:pt x="2680" y="633"/>
                </a:cubicBezTo>
                <a:cubicBezTo>
                  <a:pt x="2681" y="629"/>
                  <a:pt x="2681" y="629"/>
                  <a:pt x="2681" y="629"/>
                </a:cubicBezTo>
                <a:cubicBezTo>
                  <a:pt x="2680" y="627"/>
                  <a:pt x="2680" y="627"/>
                  <a:pt x="2680" y="627"/>
                </a:cubicBezTo>
                <a:cubicBezTo>
                  <a:pt x="2681" y="624"/>
                  <a:pt x="2681" y="624"/>
                  <a:pt x="2681" y="624"/>
                </a:cubicBezTo>
                <a:cubicBezTo>
                  <a:pt x="2681" y="625"/>
                  <a:pt x="2681" y="625"/>
                  <a:pt x="2681" y="625"/>
                </a:cubicBezTo>
                <a:cubicBezTo>
                  <a:pt x="2683" y="624"/>
                  <a:pt x="2683" y="624"/>
                  <a:pt x="2683" y="624"/>
                </a:cubicBezTo>
                <a:cubicBezTo>
                  <a:pt x="2684" y="621"/>
                  <a:pt x="2684" y="621"/>
                  <a:pt x="2684" y="621"/>
                </a:cubicBezTo>
                <a:cubicBezTo>
                  <a:pt x="2685" y="622"/>
                  <a:pt x="2685" y="622"/>
                  <a:pt x="2685" y="622"/>
                </a:cubicBezTo>
                <a:cubicBezTo>
                  <a:pt x="2687" y="620"/>
                  <a:pt x="2687" y="620"/>
                  <a:pt x="2687" y="620"/>
                </a:cubicBezTo>
                <a:cubicBezTo>
                  <a:pt x="2685" y="618"/>
                  <a:pt x="2685" y="618"/>
                  <a:pt x="2685" y="618"/>
                </a:cubicBezTo>
                <a:cubicBezTo>
                  <a:pt x="2684" y="617"/>
                  <a:pt x="2684" y="617"/>
                  <a:pt x="2684" y="617"/>
                </a:cubicBezTo>
                <a:cubicBezTo>
                  <a:pt x="2686" y="615"/>
                  <a:pt x="2686" y="615"/>
                  <a:pt x="2686" y="615"/>
                </a:cubicBezTo>
                <a:cubicBezTo>
                  <a:pt x="2689" y="616"/>
                  <a:pt x="2689" y="616"/>
                  <a:pt x="2689" y="616"/>
                </a:cubicBezTo>
                <a:cubicBezTo>
                  <a:pt x="2689" y="613"/>
                  <a:pt x="2689" y="613"/>
                  <a:pt x="2689" y="613"/>
                </a:cubicBezTo>
                <a:cubicBezTo>
                  <a:pt x="2692" y="613"/>
                  <a:pt x="2692" y="613"/>
                  <a:pt x="2692" y="613"/>
                </a:cubicBezTo>
                <a:cubicBezTo>
                  <a:pt x="2692" y="611"/>
                  <a:pt x="2692" y="611"/>
                  <a:pt x="2692" y="611"/>
                </a:cubicBezTo>
                <a:cubicBezTo>
                  <a:pt x="2689" y="610"/>
                  <a:pt x="2689" y="610"/>
                  <a:pt x="2689" y="610"/>
                </a:cubicBezTo>
                <a:cubicBezTo>
                  <a:pt x="2692" y="610"/>
                  <a:pt x="2692" y="610"/>
                  <a:pt x="2692" y="610"/>
                </a:cubicBezTo>
                <a:cubicBezTo>
                  <a:pt x="2693" y="611"/>
                  <a:pt x="2693" y="611"/>
                  <a:pt x="2693" y="611"/>
                </a:cubicBezTo>
                <a:cubicBezTo>
                  <a:pt x="2694" y="610"/>
                  <a:pt x="2694" y="610"/>
                  <a:pt x="2694" y="610"/>
                </a:cubicBezTo>
                <a:cubicBezTo>
                  <a:pt x="2696" y="610"/>
                  <a:pt x="2696" y="610"/>
                  <a:pt x="2696" y="610"/>
                </a:cubicBezTo>
                <a:cubicBezTo>
                  <a:pt x="2697" y="608"/>
                  <a:pt x="2697" y="608"/>
                  <a:pt x="2697" y="608"/>
                </a:cubicBezTo>
                <a:cubicBezTo>
                  <a:pt x="2699" y="608"/>
                  <a:pt x="2699" y="608"/>
                  <a:pt x="2699" y="608"/>
                </a:cubicBezTo>
                <a:cubicBezTo>
                  <a:pt x="2701" y="605"/>
                  <a:pt x="2701" y="605"/>
                  <a:pt x="2701" y="605"/>
                </a:cubicBezTo>
                <a:cubicBezTo>
                  <a:pt x="2702" y="607"/>
                  <a:pt x="2702" y="607"/>
                  <a:pt x="2702" y="607"/>
                </a:cubicBezTo>
                <a:cubicBezTo>
                  <a:pt x="2702" y="605"/>
                  <a:pt x="2702" y="605"/>
                  <a:pt x="2702" y="605"/>
                </a:cubicBezTo>
                <a:cubicBezTo>
                  <a:pt x="2703" y="607"/>
                  <a:pt x="2703" y="607"/>
                  <a:pt x="2703" y="607"/>
                </a:cubicBezTo>
                <a:cubicBezTo>
                  <a:pt x="2705" y="608"/>
                  <a:pt x="2705" y="608"/>
                  <a:pt x="2705" y="608"/>
                </a:cubicBezTo>
                <a:cubicBezTo>
                  <a:pt x="2708" y="606"/>
                  <a:pt x="2708" y="606"/>
                  <a:pt x="2708" y="606"/>
                </a:cubicBezTo>
                <a:cubicBezTo>
                  <a:pt x="2708" y="605"/>
                  <a:pt x="2708" y="605"/>
                  <a:pt x="2708" y="605"/>
                </a:cubicBezTo>
                <a:cubicBezTo>
                  <a:pt x="2706" y="605"/>
                  <a:pt x="2706" y="605"/>
                  <a:pt x="2706" y="605"/>
                </a:cubicBezTo>
                <a:cubicBezTo>
                  <a:pt x="2706" y="603"/>
                  <a:pt x="2706" y="603"/>
                  <a:pt x="2706" y="603"/>
                </a:cubicBezTo>
                <a:cubicBezTo>
                  <a:pt x="2707" y="602"/>
                  <a:pt x="2707" y="602"/>
                  <a:pt x="2707" y="602"/>
                </a:cubicBezTo>
                <a:cubicBezTo>
                  <a:pt x="2708" y="602"/>
                  <a:pt x="2708" y="602"/>
                  <a:pt x="2708" y="602"/>
                </a:cubicBezTo>
                <a:cubicBezTo>
                  <a:pt x="2707" y="600"/>
                  <a:pt x="2707" y="600"/>
                  <a:pt x="2707" y="600"/>
                </a:cubicBezTo>
                <a:cubicBezTo>
                  <a:pt x="2707" y="599"/>
                  <a:pt x="2707" y="599"/>
                  <a:pt x="2707" y="599"/>
                </a:cubicBezTo>
                <a:cubicBezTo>
                  <a:pt x="2709" y="598"/>
                  <a:pt x="2709" y="598"/>
                  <a:pt x="2709" y="598"/>
                </a:cubicBezTo>
                <a:cubicBezTo>
                  <a:pt x="2708" y="597"/>
                  <a:pt x="2708" y="597"/>
                  <a:pt x="2708" y="597"/>
                </a:cubicBezTo>
                <a:cubicBezTo>
                  <a:pt x="2705" y="598"/>
                  <a:pt x="2705" y="598"/>
                  <a:pt x="2705" y="598"/>
                </a:cubicBezTo>
                <a:cubicBezTo>
                  <a:pt x="2702" y="598"/>
                  <a:pt x="2702" y="598"/>
                  <a:pt x="2702" y="598"/>
                </a:cubicBezTo>
                <a:cubicBezTo>
                  <a:pt x="2703" y="597"/>
                  <a:pt x="2703" y="597"/>
                  <a:pt x="2703" y="597"/>
                </a:cubicBezTo>
                <a:cubicBezTo>
                  <a:pt x="2700" y="597"/>
                  <a:pt x="2700" y="597"/>
                  <a:pt x="2700" y="597"/>
                </a:cubicBezTo>
                <a:cubicBezTo>
                  <a:pt x="2699" y="598"/>
                  <a:pt x="2699" y="598"/>
                  <a:pt x="2699" y="598"/>
                </a:cubicBezTo>
                <a:cubicBezTo>
                  <a:pt x="2693" y="598"/>
                  <a:pt x="2693" y="598"/>
                  <a:pt x="2693" y="598"/>
                </a:cubicBezTo>
                <a:cubicBezTo>
                  <a:pt x="2692" y="597"/>
                  <a:pt x="2692" y="597"/>
                  <a:pt x="2692" y="597"/>
                </a:cubicBezTo>
                <a:cubicBezTo>
                  <a:pt x="2691" y="596"/>
                  <a:pt x="2691" y="596"/>
                  <a:pt x="2691" y="596"/>
                </a:cubicBezTo>
                <a:cubicBezTo>
                  <a:pt x="2689" y="595"/>
                  <a:pt x="2689" y="595"/>
                  <a:pt x="2689" y="595"/>
                </a:cubicBezTo>
                <a:cubicBezTo>
                  <a:pt x="2688" y="594"/>
                  <a:pt x="2688" y="594"/>
                  <a:pt x="2688" y="594"/>
                </a:cubicBezTo>
                <a:cubicBezTo>
                  <a:pt x="2688" y="593"/>
                  <a:pt x="2688" y="593"/>
                  <a:pt x="2688" y="593"/>
                </a:cubicBezTo>
                <a:cubicBezTo>
                  <a:pt x="2683" y="596"/>
                  <a:pt x="2683" y="596"/>
                  <a:pt x="2683" y="596"/>
                </a:cubicBezTo>
                <a:cubicBezTo>
                  <a:pt x="2681" y="596"/>
                  <a:pt x="2681" y="596"/>
                  <a:pt x="2681" y="596"/>
                </a:cubicBezTo>
                <a:cubicBezTo>
                  <a:pt x="2681" y="596"/>
                  <a:pt x="2681" y="596"/>
                  <a:pt x="2681" y="596"/>
                </a:cubicBezTo>
                <a:cubicBezTo>
                  <a:pt x="2681" y="598"/>
                  <a:pt x="2681" y="598"/>
                  <a:pt x="2681" y="598"/>
                </a:cubicBezTo>
                <a:cubicBezTo>
                  <a:pt x="2680" y="599"/>
                  <a:pt x="2680" y="599"/>
                  <a:pt x="2680" y="599"/>
                </a:cubicBezTo>
                <a:cubicBezTo>
                  <a:pt x="2677" y="600"/>
                  <a:pt x="2677" y="600"/>
                  <a:pt x="2677" y="600"/>
                </a:cubicBezTo>
                <a:cubicBezTo>
                  <a:pt x="2678" y="601"/>
                  <a:pt x="2678" y="601"/>
                  <a:pt x="2678" y="601"/>
                </a:cubicBezTo>
                <a:cubicBezTo>
                  <a:pt x="2679" y="602"/>
                  <a:pt x="2679" y="602"/>
                  <a:pt x="2679" y="602"/>
                </a:cubicBezTo>
                <a:cubicBezTo>
                  <a:pt x="2678" y="604"/>
                  <a:pt x="2678" y="604"/>
                  <a:pt x="2678" y="604"/>
                </a:cubicBezTo>
                <a:cubicBezTo>
                  <a:pt x="2677" y="605"/>
                  <a:pt x="2677" y="605"/>
                  <a:pt x="2677" y="605"/>
                </a:cubicBezTo>
                <a:cubicBezTo>
                  <a:pt x="2675" y="604"/>
                  <a:pt x="2675" y="604"/>
                  <a:pt x="2675" y="604"/>
                </a:cubicBezTo>
                <a:cubicBezTo>
                  <a:pt x="2673" y="605"/>
                  <a:pt x="2673" y="605"/>
                  <a:pt x="2673" y="605"/>
                </a:cubicBezTo>
                <a:cubicBezTo>
                  <a:pt x="2670" y="605"/>
                  <a:pt x="2670" y="605"/>
                  <a:pt x="2670" y="605"/>
                </a:cubicBezTo>
                <a:cubicBezTo>
                  <a:pt x="2667" y="600"/>
                  <a:pt x="2667" y="600"/>
                  <a:pt x="2667" y="600"/>
                </a:cubicBezTo>
                <a:cubicBezTo>
                  <a:pt x="2667" y="597"/>
                  <a:pt x="2667" y="597"/>
                  <a:pt x="2667" y="597"/>
                </a:cubicBezTo>
                <a:cubicBezTo>
                  <a:pt x="2667" y="595"/>
                  <a:pt x="2667" y="595"/>
                  <a:pt x="2667" y="595"/>
                </a:cubicBezTo>
                <a:cubicBezTo>
                  <a:pt x="2664" y="595"/>
                  <a:pt x="2664" y="595"/>
                  <a:pt x="2664" y="595"/>
                </a:cubicBezTo>
                <a:cubicBezTo>
                  <a:pt x="2663" y="596"/>
                  <a:pt x="2663" y="596"/>
                  <a:pt x="2663" y="596"/>
                </a:cubicBezTo>
                <a:cubicBezTo>
                  <a:pt x="2663" y="595"/>
                  <a:pt x="2663" y="595"/>
                  <a:pt x="2663" y="595"/>
                </a:cubicBezTo>
                <a:cubicBezTo>
                  <a:pt x="2662" y="595"/>
                  <a:pt x="2662" y="595"/>
                  <a:pt x="2662" y="595"/>
                </a:cubicBezTo>
                <a:cubicBezTo>
                  <a:pt x="2661" y="596"/>
                  <a:pt x="2661" y="596"/>
                  <a:pt x="2661" y="596"/>
                </a:cubicBezTo>
                <a:cubicBezTo>
                  <a:pt x="2660" y="595"/>
                  <a:pt x="2660" y="595"/>
                  <a:pt x="2660" y="595"/>
                </a:cubicBezTo>
                <a:cubicBezTo>
                  <a:pt x="2660" y="596"/>
                  <a:pt x="2660" y="596"/>
                  <a:pt x="2660" y="596"/>
                </a:cubicBezTo>
                <a:cubicBezTo>
                  <a:pt x="2659" y="593"/>
                  <a:pt x="2659" y="593"/>
                  <a:pt x="2659" y="593"/>
                </a:cubicBezTo>
                <a:cubicBezTo>
                  <a:pt x="2658" y="592"/>
                  <a:pt x="2658" y="592"/>
                  <a:pt x="2658" y="592"/>
                </a:cubicBezTo>
                <a:cubicBezTo>
                  <a:pt x="2655" y="590"/>
                  <a:pt x="2655" y="590"/>
                  <a:pt x="2655" y="590"/>
                </a:cubicBezTo>
                <a:cubicBezTo>
                  <a:pt x="2653" y="588"/>
                  <a:pt x="2653" y="588"/>
                  <a:pt x="2653" y="588"/>
                </a:cubicBezTo>
                <a:cubicBezTo>
                  <a:pt x="2653" y="586"/>
                  <a:pt x="2653" y="586"/>
                  <a:pt x="2653" y="586"/>
                </a:cubicBezTo>
                <a:cubicBezTo>
                  <a:pt x="2652" y="584"/>
                  <a:pt x="2652" y="584"/>
                  <a:pt x="2652" y="584"/>
                </a:cubicBezTo>
                <a:cubicBezTo>
                  <a:pt x="2652" y="583"/>
                  <a:pt x="2652" y="583"/>
                  <a:pt x="2652" y="583"/>
                </a:cubicBezTo>
                <a:cubicBezTo>
                  <a:pt x="2652" y="582"/>
                  <a:pt x="2652" y="582"/>
                  <a:pt x="2652" y="582"/>
                </a:cubicBezTo>
                <a:cubicBezTo>
                  <a:pt x="2653" y="581"/>
                  <a:pt x="2653" y="581"/>
                  <a:pt x="2653" y="581"/>
                </a:cubicBezTo>
                <a:cubicBezTo>
                  <a:pt x="2653" y="579"/>
                  <a:pt x="2653" y="579"/>
                  <a:pt x="2653" y="579"/>
                </a:cubicBezTo>
                <a:cubicBezTo>
                  <a:pt x="2654" y="578"/>
                  <a:pt x="2654" y="578"/>
                  <a:pt x="2654" y="578"/>
                </a:cubicBezTo>
                <a:cubicBezTo>
                  <a:pt x="2654" y="577"/>
                  <a:pt x="2654" y="577"/>
                  <a:pt x="2654" y="577"/>
                </a:cubicBezTo>
                <a:cubicBezTo>
                  <a:pt x="2658" y="578"/>
                  <a:pt x="2658" y="578"/>
                  <a:pt x="2658" y="578"/>
                </a:cubicBezTo>
                <a:cubicBezTo>
                  <a:pt x="2661" y="578"/>
                  <a:pt x="2661" y="578"/>
                  <a:pt x="2661" y="578"/>
                </a:cubicBezTo>
                <a:cubicBezTo>
                  <a:pt x="2664" y="578"/>
                  <a:pt x="2664" y="578"/>
                  <a:pt x="2664" y="578"/>
                </a:cubicBezTo>
                <a:cubicBezTo>
                  <a:pt x="2665" y="576"/>
                  <a:pt x="2665" y="576"/>
                  <a:pt x="2665" y="576"/>
                </a:cubicBezTo>
                <a:cubicBezTo>
                  <a:pt x="2664" y="575"/>
                  <a:pt x="2664" y="575"/>
                  <a:pt x="2664" y="575"/>
                </a:cubicBezTo>
                <a:cubicBezTo>
                  <a:pt x="2666" y="575"/>
                  <a:pt x="2666" y="575"/>
                  <a:pt x="2666" y="575"/>
                </a:cubicBezTo>
                <a:cubicBezTo>
                  <a:pt x="2666" y="572"/>
                  <a:pt x="2666" y="572"/>
                  <a:pt x="2666" y="572"/>
                </a:cubicBezTo>
                <a:cubicBezTo>
                  <a:pt x="2665" y="572"/>
                  <a:pt x="2665" y="572"/>
                  <a:pt x="2665" y="572"/>
                </a:cubicBezTo>
                <a:cubicBezTo>
                  <a:pt x="2666" y="571"/>
                  <a:pt x="2666" y="571"/>
                  <a:pt x="2666" y="571"/>
                </a:cubicBezTo>
                <a:cubicBezTo>
                  <a:pt x="2667" y="566"/>
                  <a:pt x="2667" y="566"/>
                  <a:pt x="2667" y="566"/>
                </a:cubicBezTo>
                <a:cubicBezTo>
                  <a:pt x="2670" y="564"/>
                  <a:pt x="2670" y="564"/>
                  <a:pt x="2670" y="564"/>
                </a:cubicBezTo>
                <a:cubicBezTo>
                  <a:pt x="2672" y="563"/>
                  <a:pt x="2672" y="563"/>
                  <a:pt x="2672" y="563"/>
                </a:cubicBezTo>
                <a:cubicBezTo>
                  <a:pt x="2674" y="561"/>
                  <a:pt x="2674" y="561"/>
                  <a:pt x="2674" y="561"/>
                </a:cubicBezTo>
                <a:cubicBezTo>
                  <a:pt x="2675" y="560"/>
                  <a:pt x="2675" y="560"/>
                  <a:pt x="2675" y="560"/>
                </a:cubicBezTo>
                <a:cubicBezTo>
                  <a:pt x="2675" y="557"/>
                  <a:pt x="2675" y="557"/>
                  <a:pt x="2675" y="557"/>
                </a:cubicBezTo>
                <a:cubicBezTo>
                  <a:pt x="2677" y="554"/>
                  <a:pt x="2677" y="554"/>
                  <a:pt x="2677" y="554"/>
                </a:cubicBezTo>
                <a:cubicBezTo>
                  <a:pt x="2678" y="552"/>
                  <a:pt x="2678" y="552"/>
                  <a:pt x="2678" y="552"/>
                </a:cubicBezTo>
                <a:cubicBezTo>
                  <a:pt x="2679" y="551"/>
                  <a:pt x="2679" y="551"/>
                  <a:pt x="2679" y="551"/>
                </a:cubicBezTo>
                <a:cubicBezTo>
                  <a:pt x="2680" y="549"/>
                  <a:pt x="2680" y="549"/>
                  <a:pt x="2680" y="549"/>
                </a:cubicBezTo>
                <a:cubicBezTo>
                  <a:pt x="2682" y="549"/>
                  <a:pt x="2682" y="549"/>
                  <a:pt x="2682" y="549"/>
                </a:cubicBezTo>
                <a:cubicBezTo>
                  <a:pt x="2683" y="550"/>
                  <a:pt x="2683" y="550"/>
                  <a:pt x="2683" y="550"/>
                </a:cubicBezTo>
                <a:cubicBezTo>
                  <a:pt x="2685" y="550"/>
                  <a:pt x="2685" y="550"/>
                  <a:pt x="2685" y="550"/>
                </a:cubicBezTo>
                <a:cubicBezTo>
                  <a:pt x="2686" y="548"/>
                  <a:pt x="2686" y="548"/>
                  <a:pt x="2686" y="548"/>
                </a:cubicBezTo>
                <a:cubicBezTo>
                  <a:pt x="2689" y="552"/>
                  <a:pt x="2689" y="552"/>
                  <a:pt x="2689" y="552"/>
                </a:cubicBezTo>
                <a:cubicBezTo>
                  <a:pt x="2693" y="554"/>
                  <a:pt x="2693" y="554"/>
                  <a:pt x="2693" y="554"/>
                </a:cubicBezTo>
                <a:cubicBezTo>
                  <a:pt x="2694" y="556"/>
                  <a:pt x="2694" y="556"/>
                  <a:pt x="2694" y="556"/>
                </a:cubicBezTo>
                <a:cubicBezTo>
                  <a:pt x="2692" y="557"/>
                  <a:pt x="2692" y="557"/>
                  <a:pt x="2692" y="557"/>
                </a:cubicBezTo>
                <a:cubicBezTo>
                  <a:pt x="2692" y="558"/>
                  <a:pt x="2692" y="558"/>
                  <a:pt x="2692" y="558"/>
                </a:cubicBezTo>
                <a:cubicBezTo>
                  <a:pt x="2690" y="561"/>
                  <a:pt x="2690" y="561"/>
                  <a:pt x="2690" y="561"/>
                </a:cubicBezTo>
                <a:cubicBezTo>
                  <a:pt x="2689" y="563"/>
                  <a:pt x="2689" y="563"/>
                  <a:pt x="2689" y="563"/>
                </a:cubicBezTo>
                <a:cubicBezTo>
                  <a:pt x="2688" y="563"/>
                  <a:pt x="2688" y="563"/>
                  <a:pt x="2688" y="563"/>
                </a:cubicBezTo>
                <a:cubicBezTo>
                  <a:pt x="2688" y="564"/>
                  <a:pt x="2688" y="564"/>
                  <a:pt x="2688" y="564"/>
                </a:cubicBezTo>
                <a:cubicBezTo>
                  <a:pt x="2687" y="567"/>
                  <a:pt x="2687" y="567"/>
                  <a:pt x="2687" y="567"/>
                </a:cubicBezTo>
                <a:cubicBezTo>
                  <a:pt x="2690" y="569"/>
                  <a:pt x="2690" y="569"/>
                  <a:pt x="2690" y="569"/>
                </a:cubicBezTo>
                <a:cubicBezTo>
                  <a:pt x="2689" y="570"/>
                  <a:pt x="2689" y="570"/>
                  <a:pt x="2689" y="570"/>
                </a:cubicBezTo>
                <a:cubicBezTo>
                  <a:pt x="2689" y="571"/>
                  <a:pt x="2689" y="571"/>
                  <a:pt x="2689" y="571"/>
                </a:cubicBezTo>
                <a:cubicBezTo>
                  <a:pt x="2689" y="572"/>
                  <a:pt x="2689" y="572"/>
                  <a:pt x="2689" y="572"/>
                </a:cubicBezTo>
                <a:cubicBezTo>
                  <a:pt x="2689" y="573"/>
                  <a:pt x="2689" y="573"/>
                  <a:pt x="2689" y="573"/>
                </a:cubicBezTo>
                <a:cubicBezTo>
                  <a:pt x="2692" y="572"/>
                  <a:pt x="2692" y="572"/>
                  <a:pt x="2692" y="572"/>
                </a:cubicBezTo>
                <a:cubicBezTo>
                  <a:pt x="2694" y="570"/>
                  <a:pt x="2694" y="570"/>
                  <a:pt x="2694" y="570"/>
                </a:cubicBezTo>
                <a:cubicBezTo>
                  <a:pt x="2693" y="572"/>
                  <a:pt x="2693" y="572"/>
                  <a:pt x="2693" y="572"/>
                </a:cubicBezTo>
                <a:cubicBezTo>
                  <a:pt x="2691" y="573"/>
                  <a:pt x="2691" y="573"/>
                  <a:pt x="2691" y="573"/>
                </a:cubicBezTo>
                <a:cubicBezTo>
                  <a:pt x="2691" y="574"/>
                  <a:pt x="2691" y="574"/>
                  <a:pt x="2691" y="574"/>
                </a:cubicBezTo>
                <a:cubicBezTo>
                  <a:pt x="2693" y="575"/>
                  <a:pt x="2693" y="575"/>
                  <a:pt x="2693" y="575"/>
                </a:cubicBezTo>
                <a:cubicBezTo>
                  <a:pt x="2692" y="576"/>
                  <a:pt x="2692" y="576"/>
                  <a:pt x="2692" y="576"/>
                </a:cubicBezTo>
                <a:cubicBezTo>
                  <a:pt x="2692" y="576"/>
                  <a:pt x="2692" y="576"/>
                  <a:pt x="2692" y="576"/>
                </a:cubicBezTo>
                <a:cubicBezTo>
                  <a:pt x="2689" y="576"/>
                  <a:pt x="2689" y="576"/>
                  <a:pt x="2689" y="576"/>
                </a:cubicBezTo>
                <a:cubicBezTo>
                  <a:pt x="2688" y="578"/>
                  <a:pt x="2688" y="578"/>
                  <a:pt x="2688" y="578"/>
                </a:cubicBezTo>
                <a:cubicBezTo>
                  <a:pt x="2687" y="578"/>
                  <a:pt x="2687" y="578"/>
                  <a:pt x="2687" y="578"/>
                </a:cubicBezTo>
                <a:cubicBezTo>
                  <a:pt x="2686" y="579"/>
                  <a:pt x="2686" y="579"/>
                  <a:pt x="2686" y="579"/>
                </a:cubicBezTo>
                <a:cubicBezTo>
                  <a:pt x="2687" y="580"/>
                  <a:pt x="2687" y="580"/>
                  <a:pt x="2687" y="580"/>
                </a:cubicBezTo>
                <a:cubicBezTo>
                  <a:pt x="2688" y="582"/>
                  <a:pt x="2688" y="582"/>
                  <a:pt x="2688" y="582"/>
                </a:cubicBezTo>
                <a:cubicBezTo>
                  <a:pt x="2689" y="582"/>
                  <a:pt x="2689" y="582"/>
                  <a:pt x="2689" y="582"/>
                </a:cubicBezTo>
                <a:cubicBezTo>
                  <a:pt x="2690" y="580"/>
                  <a:pt x="2690" y="580"/>
                  <a:pt x="2690" y="580"/>
                </a:cubicBezTo>
                <a:cubicBezTo>
                  <a:pt x="2691" y="580"/>
                  <a:pt x="2691" y="580"/>
                  <a:pt x="2691" y="580"/>
                </a:cubicBezTo>
                <a:cubicBezTo>
                  <a:pt x="2693" y="578"/>
                  <a:pt x="2693" y="578"/>
                  <a:pt x="2693" y="578"/>
                </a:cubicBezTo>
                <a:cubicBezTo>
                  <a:pt x="2696" y="576"/>
                  <a:pt x="2696" y="576"/>
                  <a:pt x="2696" y="576"/>
                </a:cubicBezTo>
                <a:cubicBezTo>
                  <a:pt x="2696" y="576"/>
                  <a:pt x="2696" y="576"/>
                  <a:pt x="2696" y="576"/>
                </a:cubicBezTo>
                <a:cubicBezTo>
                  <a:pt x="2695" y="574"/>
                  <a:pt x="2695" y="574"/>
                  <a:pt x="2695" y="574"/>
                </a:cubicBezTo>
                <a:cubicBezTo>
                  <a:pt x="2698" y="572"/>
                  <a:pt x="2698" y="572"/>
                  <a:pt x="2698" y="572"/>
                </a:cubicBezTo>
                <a:cubicBezTo>
                  <a:pt x="2702" y="568"/>
                  <a:pt x="2702" y="568"/>
                  <a:pt x="2702" y="568"/>
                </a:cubicBezTo>
                <a:cubicBezTo>
                  <a:pt x="2703" y="569"/>
                  <a:pt x="2703" y="569"/>
                  <a:pt x="2703" y="569"/>
                </a:cubicBezTo>
                <a:cubicBezTo>
                  <a:pt x="2704" y="566"/>
                  <a:pt x="2704" y="566"/>
                  <a:pt x="2704" y="566"/>
                </a:cubicBezTo>
                <a:cubicBezTo>
                  <a:pt x="2706" y="566"/>
                  <a:pt x="2706" y="566"/>
                  <a:pt x="2706" y="566"/>
                </a:cubicBezTo>
                <a:cubicBezTo>
                  <a:pt x="2709" y="565"/>
                  <a:pt x="2709" y="565"/>
                  <a:pt x="2709" y="565"/>
                </a:cubicBezTo>
                <a:cubicBezTo>
                  <a:pt x="2710" y="565"/>
                  <a:pt x="2710" y="565"/>
                  <a:pt x="2710" y="565"/>
                </a:cubicBezTo>
                <a:cubicBezTo>
                  <a:pt x="2711" y="565"/>
                  <a:pt x="2711" y="565"/>
                  <a:pt x="2711" y="565"/>
                </a:cubicBezTo>
                <a:cubicBezTo>
                  <a:pt x="2713" y="565"/>
                  <a:pt x="2713" y="565"/>
                  <a:pt x="2713" y="565"/>
                </a:cubicBezTo>
                <a:cubicBezTo>
                  <a:pt x="2716" y="562"/>
                  <a:pt x="2716" y="562"/>
                  <a:pt x="2716" y="562"/>
                </a:cubicBezTo>
                <a:cubicBezTo>
                  <a:pt x="2717" y="563"/>
                  <a:pt x="2717" y="563"/>
                  <a:pt x="2717" y="563"/>
                </a:cubicBezTo>
                <a:cubicBezTo>
                  <a:pt x="2717" y="563"/>
                  <a:pt x="2717" y="563"/>
                  <a:pt x="2717" y="563"/>
                </a:cubicBezTo>
                <a:cubicBezTo>
                  <a:pt x="2717" y="564"/>
                  <a:pt x="2717" y="564"/>
                  <a:pt x="2717" y="564"/>
                </a:cubicBezTo>
                <a:cubicBezTo>
                  <a:pt x="2718" y="564"/>
                  <a:pt x="2718" y="564"/>
                  <a:pt x="2718" y="564"/>
                </a:cubicBezTo>
                <a:cubicBezTo>
                  <a:pt x="2719" y="567"/>
                  <a:pt x="2719" y="567"/>
                  <a:pt x="2719" y="567"/>
                </a:cubicBezTo>
                <a:cubicBezTo>
                  <a:pt x="2720" y="566"/>
                  <a:pt x="2720" y="566"/>
                  <a:pt x="2720" y="566"/>
                </a:cubicBezTo>
                <a:cubicBezTo>
                  <a:pt x="2720" y="565"/>
                  <a:pt x="2720" y="565"/>
                  <a:pt x="2720" y="565"/>
                </a:cubicBezTo>
                <a:cubicBezTo>
                  <a:pt x="2722" y="566"/>
                  <a:pt x="2722" y="566"/>
                  <a:pt x="2722" y="566"/>
                </a:cubicBezTo>
                <a:cubicBezTo>
                  <a:pt x="2723" y="567"/>
                  <a:pt x="2723" y="567"/>
                  <a:pt x="2723" y="567"/>
                </a:cubicBezTo>
                <a:cubicBezTo>
                  <a:pt x="2727" y="567"/>
                  <a:pt x="2727" y="567"/>
                  <a:pt x="2727" y="567"/>
                </a:cubicBezTo>
                <a:cubicBezTo>
                  <a:pt x="2728" y="566"/>
                  <a:pt x="2728" y="566"/>
                  <a:pt x="2728" y="566"/>
                </a:cubicBezTo>
                <a:cubicBezTo>
                  <a:pt x="2729" y="566"/>
                  <a:pt x="2729" y="566"/>
                  <a:pt x="2729" y="566"/>
                </a:cubicBezTo>
                <a:cubicBezTo>
                  <a:pt x="2728" y="567"/>
                  <a:pt x="2728" y="567"/>
                  <a:pt x="2728" y="567"/>
                </a:cubicBezTo>
                <a:cubicBezTo>
                  <a:pt x="2727" y="568"/>
                  <a:pt x="2727" y="568"/>
                  <a:pt x="2727" y="568"/>
                </a:cubicBezTo>
                <a:cubicBezTo>
                  <a:pt x="2728" y="570"/>
                  <a:pt x="2728" y="570"/>
                  <a:pt x="2728" y="570"/>
                </a:cubicBezTo>
                <a:cubicBezTo>
                  <a:pt x="2726" y="574"/>
                  <a:pt x="2726" y="574"/>
                  <a:pt x="2726" y="574"/>
                </a:cubicBezTo>
                <a:cubicBezTo>
                  <a:pt x="2726" y="579"/>
                  <a:pt x="2726" y="579"/>
                  <a:pt x="2726" y="579"/>
                </a:cubicBezTo>
                <a:cubicBezTo>
                  <a:pt x="2727" y="580"/>
                  <a:pt x="2727" y="580"/>
                  <a:pt x="2727" y="580"/>
                </a:cubicBezTo>
                <a:cubicBezTo>
                  <a:pt x="2730" y="580"/>
                  <a:pt x="2730" y="580"/>
                  <a:pt x="2730" y="580"/>
                </a:cubicBezTo>
                <a:cubicBezTo>
                  <a:pt x="2732" y="579"/>
                  <a:pt x="2732" y="579"/>
                  <a:pt x="2732" y="579"/>
                </a:cubicBezTo>
                <a:cubicBezTo>
                  <a:pt x="2730" y="581"/>
                  <a:pt x="2730" y="581"/>
                  <a:pt x="2730" y="581"/>
                </a:cubicBezTo>
                <a:cubicBezTo>
                  <a:pt x="2728" y="581"/>
                  <a:pt x="2728" y="581"/>
                  <a:pt x="2728" y="581"/>
                </a:cubicBezTo>
                <a:cubicBezTo>
                  <a:pt x="2726" y="584"/>
                  <a:pt x="2726" y="584"/>
                  <a:pt x="2726" y="584"/>
                </a:cubicBezTo>
                <a:cubicBezTo>
                  <a:pt x="2726" y="588"/>
                  <a:pt x="2726" y="588"/>
                  <a:pt x="2726" y="588"/>
                </a:cubicBezTo>
                <a:cubicBezTo>
                  <a:pt x="2726" y="590"/>
                  <a:pt x="2726" y="590"/>
                  <a:pt x="2726" y="590"/>
                </a:cubicBezTo>
                <a:cubicBezTo>
                  <a:pt x="2727" y="590"/>
                  <a:pt x="2727" y="590"/>
                  <a:pt x="2727" y="590"/>
                </a:cubicBezTo>
                <a:cubicBezTo>
                  <a:pt x="2728" y="589"/>
                  <a:pt x="2728" y="589"/>
                  <a:pt x="2728" y="589"/>
                </a:cubicBezTo>
                <a:cubicBezTo>
                  <a:pt x="2730" y="590"/>
                  <a:pt x="2730" y="590"/>
                  <a:pt x="2730" y="590"/>
                </a:cubicBezTo>
                <a:cubicBezTo>
                  <a:pt x="2729" y="593"/>
                  <a:pt x="2729" y="593"/>
                  <a:pt x="2729" y="593"/>
                </a:cubicBezTo>
                <a:cubicBezTo>
                  <a:pt x="2729" y="594"/>
                  <a:pt x="2729" y="594"/>
                  <a:pt x="2729" y="594"/>
                </a:cubicBezTo>
                <a:cubicBezTo>
                  <a:pt x="2732" y="593"/>
                  <a:pt x="2732" y="593"/>
                  <a:pt x="2732" y="593"/>
                </a:cubicBezTo>
                <a:cubicBezTo>
                  <a:pt x="2733" y="593"/>
                  <a:pt x="2733" y="593"/>
                  <a:pt x="2733" y="593"/>
                </a:cubicBezTo>
                <a:cubicBezTo>
                  <a:pt x="2735" y="591"/>
                  <a:pt x="2735" y="591"/>
                  <a:pt x="2735" y="591"/>
                </a:cubicBezTo>
                <a:cubicBezTo>
                  <a:pt x="2734" y="590"/>
                  <a:pt x="2734" y="590"/>
                  <a:pt x="2734" y="590"/>
                </a:cubicBezTo>
                <a:cubicBezTo>
                  <a:pt x="2735" y="589"/>
                  <a:pt x="2735" y="589"/>
                  <a:pt x="2735" y="589"/>
                </a:cubicBezTo>
                <a:cubicBezTo>
                  <a:pt x="2737" y="592"/>
                  <a:pt x="2737" y="592"/>
                  <a:pt x="2737" y="592"/>
                </a:cubicBezTo>
                <a:cubicBezTo>
                  <a:pt x="2738" y="592"/>
                  <a:pt x="2738" y="592"/>
                  <a:pt x="2738" y="592"/>
                </a:cubicBezTo>
                <a:cubicBezTo>
                  <a:pt x="2739" y="591"/>
                  <a:pt x="2739" y="591"/>
                  <a:pt x="2739" y="591"/>
                </a:cubicBezTo>
                <a:cubicBezTo>
                  <a:pt x="2742" y="591"/>
                  <a:pt x="2742" y="591"/>
                  <a:pt x="2742" y="591"/>
                </a:cubicBezTo>
                <a:cubicBezTo>
                  <a:pt x="2741" y="592"/>
                  <a:pt x="2741" y="592"/>
                  <a:pt x="2741" y="592"/>
                </a:cubicBezTo>
                <a:cubicBezTo>
                  <a:pt x="2745" y="595"/>
                  <a:pt x="2745" y="595"/>
                  <a:pt x="2745" y="595"/>
                </a:cubicBezTo>
                <a:cubicBezTo>
                  <a:pt x="2748" y="599"/>
                  <a:pt x="2748" y="599"/>
                  <a:pt x="2748" y="599"/>
                </a:cubicBezTo>
                <a:cubicBezTo>
                  <a:pt x="2749" y="599"/>
                  <a:pt x="2749" y="599"/>
                  <a:pt x="2749" y="599"/>
                </a:cubicBezTo>
                <a:cubicBezTo>
                  <a:pt x="2748" y="600"/>
                  <a:pt x="2748" y="600"/>
                  <a:pt x="2748" y="600"/>
                </a:cubicBezTo>
                <a:cubicBezTo>
                  <a:pt x="2750" y="602"/>
                  <a:pt x="2750" y="602"/>
                  <a:pt x="2750" y="602"/>
                </a:cubicBezTo>
                <a:cubicBezTo>
                  <a:pt x="2751" y="604"/>
                  <a:pt x="2751" y="604"/>
                  <a:pt x="2751" y="604"/>
                </a:cubicBezTo>
                <a:cubicBezTo>
                  <a:pt x="2747" y="603"/>
                  <a:pt x="2747" y="603"/>
                  <a:pt x="2747" y="603"/>
                </a:cubicBezTo>
                <a:cubicBezTo>
                  <a:pt x="2747" y="602"/>
                  <a:pt x="2747" y="602"/>
                  <a:pt x="2747" y="602"/>
                </a:cubicBezTo>
                <a:cubicBezTo>
                  <a:pt x="2746" y="603"/>
                  <a:pt x="2746" y="603"/>
                  <a:pt x="2746" y="603"/>
                </a:cubicBezTo>
                <a:cubicBezTo>
                  <a:pt x="2744" y="603"/>
                  <a:pt x="2744" y="603"/>
                  <a:pt x="2744" y="603"/>
                </a:cubicBezTo>
                <a:cubicBezTo>
                  <a:pt x="2742" y="606"/>
                  <a:pt x="2742" y="606"/>
                  <a:pt x="2742" y="606"/>
                </a:cubicBezTo>
                <a:cubicBezTo>
                  <a:pt x="2747" y="608"/>
                  <a:pt x="2747" y="608"/>
                  <a:pt x="2747" y="608"/>
                </a:cubicBezTo>
                <a:cubicBezTo>
                  <a:pt x="2748" y="608"/>
                  <a:pt x="2748" y="608"/>
                  <a:pt x="2748" y="608"/>
                </a:cubicBezTo>
                <a:cubicBezTo>
                  <a:pt x="2749" y="610"/>
                  <a:pt x="2749" y="610"/>
                  <a:pt x="2749" y="610"/>
                </a:cubicBezTo>
                <a:cubicBezTo>
                  <a:pt x="2749" y="614"/>
                  <a:pt x="2749" y="614"/>
                  <a:pt x="2749" y="614"/>
                </a:cubicBezTo>
                <a:cubicBezTo>
                  <a:pt x="2750" y="615"/>
                  <a:pt x="2750" y="615"/>
                  <a:pt x="2750" y="615"/>
                </a:cubicBezTo>
                <a:cubicBezTo>
                  <a:pt x="2751" y="614"/>
                  <a:pt x="2751" y="614"/>
                  <a:pt x="2751" y="614"/>
                </a:cubicBezTo>
                <a:cubicBezTo>
                  <a:pt x="2753" y="618"/>
                  <a:pt x="2753" y="618"/>
                  <a:pt x="2753" y="618"/>
                </a:cubicBezTo>
                <a:cubicBezTo>
                  <a:pt x="2749" y="620"/>
                  <a:pt x="2749" y="620"/>
                  <a:pt x="2749" y="620"/>
                </a:cubicBezTo>
                <a:cubicBezTo>
                  <a:pt x="2749" y="621"/>
                  <a:pt x="2749" y="621"/>
                  <a:pt x="2749" y="621"/>
                </a:cubicBezTo>
                <a:cubicBezTo>
                  <a:pt x="2751" y="622"/>
                  <a:pt x="2751" y="622"/>
                  <a:pt x="2751" y="622"/>
                </a:cubicBezTo>
                <a:cubicBezTo>
                  <a:pt x="2751" y="624"/>
                  <a:pt x="2751" y="624"/>
                  <a:pt x="2751" y="624"/>
                </a:cubicBezTo>
                <a:cubicBezTo>
                  <a:pt x="2750" y="625"/>
                  <a:pt x="2750" y="625"/>
                  <a:pt x="2750" y="625"/>
                </a:cubicBezTo>
                <a:cubicBezTo>
                  <a:pt x="2750" y="626"/>
                  <a:pt x="2750" y="626"/>
                  <a:pt x="2750" y="626"/>
                </a:cubicBezTo>
                <a:cubicBezTo>
                  <a:pt x="2751" y="628"/>
                  <a:pt x="2751" y="628"/>
                  <a:pt x="2751" y="628"/>
                </a:cubicBezTo>
                <a:cubicBezTo>
                  <a:pt x="2749" y="628"/>
                  <a:pt x="2749" y="628"/>
                  <a:pt x="2749" y="628"/>
                </a:cubicBezTo>
                <a:cubicBezTo>
                  <a:pt x="2752" y="633"/>
                  <a:pt x="2752" y="633"/>
                  <a:pt x="2752" y="633"/>
                </a:cubicBezTo>
                <a:cubicBezTo>
                  <a:pt x="2753" y="633"/>
                  <a:pt x="2753" y="633"/>
                  <a:pt x="2753" y="633"/>
                </a:cubicBezTo>
                <a:cubicBezTo>
                  <a:pt x="2754" y="636"/>
                  <a:pt x="2754" y="636"/>
                  <a:pt x="2754" y="636"/>
                </a:cubicBezTo>
                <a:cubicBezTo>
                  <a:pt x="2754" y="636"/>
                  <a:pt x="2754" y="636"/>
                  <a:pt x="2754" y="636"/>
                </a:cubicBezTo>
                <a:cubicBezTo>
                  <a:pt x="2754" y="638"/>
                  <a:pt x="2754" y="638"/>
                  <a:pt x="2754" y="638"/>
                </a:cubicBezTo>
                <a:cubicBezTo>
                  <a:pt x="2756" y="637"/>
                  <a:pt x="2756" y="637"/>
                  <a:pt x="2756" y="637"/>
                </a:cubicBezTo>
                <a:cubicBezTo>
                  <a:pt x="2756" y="634"/>
                  <a:pt x="2756" y="634"/>
                  <a:pt x="2756" y="634"/>
                </a:cubicBezTo>
                <a:cubicBezTo>
                  <a:pt x="2757" y="636"/>
                  <a:pt x="2757" y="636"/>
                  <a:pt x="2757" y="636"/>
                </a:cubicBezTo>
                <a:cubicBezTo>
                  <a:pt x="2758" y="633"/>
                  <a:pt x="2758" y="633"/>
                  <a:pt x="2758" y="633"/>
                </a:cubicBezTo>
                <a:cubicBezTo>
                  <a:pt x="2763" y="630"/>
                  <a:pt x="2763" y="630"/>
                  <a:pt x="2763" y="630"/>
                </a:cubicBezTo>
                <a:cubicBezTo>
                  <a:pt x="2765" y="629"/>
                  <a:pt x="2765" y="629"/>
                  <a:pt x="2765" y="629"/>
                </a:cubicBezTo>
                <a:cubicBezTo>
                  <a:pt x="2765" y="630"/>
                  <a:pt x="2765" y="630"/>
                  <a:pt x="2765" y="630"/>
                </a:cubicBezTo>
                <a:cubicBezTo>
                  <a:pt x="2766" y="629"/>
                  <a:pt x="2766" y="629"/>
                  <a:pt x="2766" y="629"/>
                </a:cubicBezTo>
                <a:cubicBezTo>
                  <a:pt x="2767" y="629"/>
                  <a:pt x="2767" y="629"/>
                  <a:pt x="2767" y="629"/>
                </a:cubicBezTo>
                <a:cubicBezTo>
                  <a:pt x="2768" y="631"/>
                  <a:pt x="2768" y="631"/>
                  <a:pt x="2768" y="631"/>
                </a:cubicBezTo>
                <a:cubicBezTo>
                  <a:pt x="2770" y="630"/>
                  <a:pt x="2770" y="630"/>
                  <a:pt x="2770" y="630"/>
                </a:cubicBezTo>
                <a:cubicBezTo>
                  <a:pt x="2771" y="631"/>
                  <a:pt x="2771" y="631"/>
                  <a:pt x="2771" y="631"/>
                </a:cubicBezTo>
                <a:cubicBezTo>
                  <a:pt x="2772" y="630"/>
                  <a:pt x="2772" y="630"/>
                  <a:pt x="2772" y="630"/>
                </a:cubicBezTo>
                <a:cubicBezTo>
                  <a:pt x="2771" y="629"/>
                  <a:pt x="2771" y="629"/>
                  <a:pt x="2771" y="629"/>
                </a:cubicBezTo>
                <a:cubicBezTo>
                  <a:pt x="2774" y="627"/>
                  <a:pt x="2774" y="627"/>
                  <a:pt x="2774" y="627"/>
                </a:cubicBezTo>
                <a:cubicBezTo>
                  <a:pt x="2776" y="627"/>
                  <a:pt x="2776" y="627"/>
                  <a:pt x="2776" y="627"/>
                </a:cubicBezTo>
                <a:cubicBezTo>
                  <a:pt x="2779" y="624"/>
                  <a:pt x="2779" y="624"/>
                  <a:pt x="2779" y="624"/>
                </a:cubicBezTo>
                <a:cubicBezTo>
                  <a:pt x="2778" y="623"/>
                  <a:pt x="2778" y="623"/>
                  <a:pt x="2778" y="623"/>
                </a:cubicBezTo>
                <a:cubicBezTo>
                  <a:pt x="2780" y="622"/>
                  <a:pt x="2780" y="622"/>
                  <a:pt x="2780" y="622"/>
                </a:cubicBezTo>
                <a:cubicBezTo>
                  <a:pt x="2779" y="614"/>
                  <a:pt x="2779" y="614"/>
                  <a:pt x="2779" y="614"/>
                </a:cubicBezTo>
                <a:cubicBezTo>
                  <a:pt x="2778" y="614"/>
                  <a:pt x="2778" y="614"/>
                  <a:pt x="2778" y="614"/>
                </a:cubicBezTo>
                <a:cubicBezTo>
                  <a:pt x="2778" y="615"/>
                  <a:pt x="2778" y="615"/>
                  <a:pt x="2778" y="615"/>
                </a:cubicBezTo>
                <a:cubicBezTo>
                  <a:pt x="2778" y="612"/>
                  <a:pt x="2778" y="612"/>
                  <a:pt x="2778" y="612"/>
                </a:cubicBezTo>
                <a:cubicBezTo>
                  <a:pt x="2776" y="605"/>
                  <a:pt x="2776" y="605"/>
                  <a:pt x="2776" y="605"/>
                </a:cubicBezTo>
                <a:cubicBezTo>
                  <a:pt x="2775" y="603"/>
                  <a:pt x="2775" y="603"/>
                  <a:pt x="2775" y="603"/>
                </a:cubicBezTo>
                <a:cubicBezTo>
                  <a:pt x="2775" y="599"/>
                  <a:pt x="2775" y="599"/>
                  <a:pt x="2775" y="599"/>
                </a:cubicBezTo>
                <a:cubicBezTo>
                  <a:pt x="2769" y="591"/>
                  <a:pt x="2769" y="591"/>
                  <a:pt x="2769" y="591"/>
                </a:cubicBezTo>
                <a:cubicBezTo>
                  <a:pt x="2763" y="586"/>
                  <a:pt x="2763" y="586"/>
                  <a:pt x="2763" y="586"/>
                </a:cubicBezTo>
                <a:cubicBezTo>
                  <a:pt x="2759" y="579"/>
                  <a:pt x="2759" y="579"/>
                  <a:pt x="2759" y="579"/>
                </a:cubicBezTo>
                <a:cubicBezTo>
                  <a:pt x="2758" y="577"/>
                  <a:pt x="2758" y="577"/>
                  <a:pt x="2758" y="577"/>
                </a:cubicBezTo>
                <a:cubicBezTo>
                  <a:pt x="2751" y="572"/>
                  <a:pt x="2751" y="572"/>
                  <a:pt x="2751" y="572"/>
                </a:cubicBezTo>
                <a:cubicBezTo>
                  <a:pt x="2750" y="571"/>
                  <a:pt x="2750" y="571"/>
                  <a:pt x="2750" y="571"/>
                </a:cubicBezTo>
                <a:cubicBezTo>
                  <a:pt x="2746" y="570"/>
                  <a:pt x="2746" y="570"/>
                  <a:pt x="2746" y="570"/>
                </a:cubicBezTo>
                <a:cubicBezTo>
                  <a:pt x="2745" y="567"/>
                  <a:pt x="2745" y="567"/>
                  <a:pt x="2745" y="567"/>
                </a:cubicBezTo>
                <a:cubicBezTo>
                  <a:pt x="2746" y="566"/>
                  <a:pt x="2746" y="566"/>
                  <a:pt x="2746" y="566"/>
                </a:cubicBezTo>
                <a:cubicBezTo>
                  <a:pt x="2746" y="564"/>
                  <a:pt x="2746" y="564"/>
                  <a:pt x="2746" y="564"/>
                </a:cubicBezTo>
                <a:cubicBezTo>
                  <a:pt x="2746" y="562"/>
                  <a:pt x="2746" y="562"/>
                  <a:pt x="2746" y="562"/>
                </a:cubicBezTo>
                <a:cubicBezTo>
                  <a:pt x="2748" y="560"/>
                  <a:pt x="2748" y="560"/>
                  <a:pt x="2748" y="560"/>
                </a:cubicBezTo>
                <a:cubicBezTo>
                  <a:pt x="2749" y="558"/>
                  <a:pt x="2749" y="558"/>
                  <a:pt x="2749" y="558"/>
                </a:cubicBezTo>
                <a:cubicBezTo>
                  <a:pt x="2751" y="556"/>
                  <a:pt x="2751" y="556"/>
                  <a:pt x="2751" y="556"/>
                </a:cubicBezTo>
                <a:cubicBezTo>
                  <a:pt x="2753" y="556"/>
                  <a:pt x="2753" y="556"/>
                  <a:pt x="2753" y="556"/>
                </a:cubicBezTo>
                <a:cubicBezTo>
                  <a:pt x="2754" y="555"/>
                  <a:pt x="2754" y="555"/>
                  <a:pt x="2754" y="555"/>
                </a:cubicBezTo>
                <a:cubicBezTo>
                  <a:pt x="2755" y="554"/>
                  <a:pt x="2755" y="554"/>
                  <a:pt x="2755" y="554"/>
                </a:cubicBezTo>
                <a:cubicBezTo>
                  <a:pt x="2755" y="552"/>
                  <a:pt x="2755" y="552"/>
                  <a:pt x="2755" y="552"/>
                </a:cubicBezTo>
                <a:cubicBezTo>
                  <a:pt x="2760" y="547"/>
                  <a:pt x="2760" y="547"/>
                  <a:pt x="2760" y="547"/>
                </a:cubicBezTo>
                <a:cubicBezTo>
                  <a:pt x="2759" y="546"/>
                  <a:pt x="2759" y="546"/>
                  <a:pt x="2759" y="546"/>
                </a:cubicBezTo>
                <a:cubicBezTo>
                  <a:pt x="2762" y="544"/>
                  <a:pt x="2762" y="544"/>
                  <a:pt x="2762" y="544"/>
                </a:cubicBezTo>
                <a:cubicBezTo>
                  <a:pt x="2763" y="542"/>
                  <a:pt x="2763" y="542"/>
                  <a:pt x="2763" y="542"/>
                </a:cubicBezTo>
                <a:cubicBezTo>
                  <a:pt x="2761" y="541"/>
                  <a:pt x="2761" y="541"/>
                  <a:pt x="2761" y="541"/>
                </a:cubicBezTo>
                <a:cubicBezTo>
                  <a:pt x="2761" y="535"/>
                  <a:pt x="2761" y="535"/>
                  <a:pt x="2761" y="535"/>
                </a:cubicBezTo>
                <a:cubicBezTo>
                  <a:pt x="2759" y="534"/>
                  <a:pt x="2759" y="534"/>
                  <a:pt x="2759" y="534"/>
                </a:cubicBezTo>
                <a:cubicBezTo>
                  <a:pt x="2759" y="531"/>
                  <a:pt x="2759" y="531"/>
                  <a:pt x="2759" y="531"/>
                </a:cubicBezTo>
                <a:cubicBezTo>
                  <a:pt x="2760" y="526"/>
                  <a:pt x="2760" y="526"/>
                  <a:pt x="2760" y="526"/>
                </a:cubicBezTo>
                <a:cubicBezTo>
                  <a:pt x="2760" y="523"/>
                  <a:pt x="2760" y="523"/>
                  <a:pt x="2760" y="523"/>
                </a:cubicBezTo>
                <a:cubicBezTo>
                  <a:pt x="2761" y="524"/>
                  <a:pt x="2761" y="524"/>
                  <a:pt x="2761" y="524"/>
                </a:cubicBezTo>
                <a:cubicBezTo>
                  <a:pt x="2765" y="520"/>
                  <a:pt x="2765" y="520"/>
                  <a:pt x="2765" y="520"/>
                </a:cubicBezTo>
                <a:cubicBezTo>
                  <a:pt x="2765" y="520"/>
                  <a:pt x="2765" y="520"/>
                  <a:pt x="2765" y="520"/>
                </a:cubicBezTo>
                <a:cubicBezTo>
                  <a:pt x="2765" y="520"/>
                  <a:pt x="2765" y="520"/>
                  <a:pt x="2765" y="520"/>
                </a:cubicBezTo>
                <a:cubicBezTo>
                  <a:pt x="2766" y="520"/>
                  <a:pt x="2766" y="520"/>
                  <a:pt x="2766" y="520"/>
                </a:cubicBezTo>
                <a:cubicBezTo>
                  <a:pt x="2766" y="517"/>
                  <a:pt x="2766" y="517"/>
                  <a:pt x="2766" y="517"/>
                </a:cubicBezTo>
                <a:cubicBezTo>
                  <a:pt x="2769" y="516"/>
                  <a:pt x="2769" y="516"/>
                  <a:pt x="2769" y="516"/>
                </a:cubicBezTo>
                <a:cubicBezTo>
                  <a:pt x="2770" y="517"/>
                  <a:pt x="2770" y="517"/>
                  <a:pt x="2770" y="517"/>
                </a:cubicBezTo>
                <a:cubicBezTo>
                  <a:pt x="2771" y="514"/>
                  <a:pt x="2771" y="514"/>
                  <a:pt x="2771" y="514"/>
                </a:cubicBezTo>
                <a:cubicBezTo>
                  <a:pt x="2772" y="513"/>
                  <a:pt x="2772" y="513"/>
                  <a:pt x="2772" y="513"/>
                </a:cubicBezTo>
                <a:cubicBezTo>
                  <a:pt x="2772" y="509"/>
                  <a:pt x="2772" y="509"/>
                  <a:pt x="2772" y="509"/>
                </a:cubicBezTo>
                <a:cubicBezTo>
                  <a:pt x="2774" y="508"/>
                  <a:pt x="2774" y="508"/>
                  <a:pt x="2774" y="508"/>
                </a:cubicBezTo>
                <a:cubicBezTo>
                  <a:pt x="2774" y="506"/>
                  <a:pt x="2774" y="506"/>
                  <a:pt x="2774" y="506"/>
                </a:cubicBezTo>
                <a:cubicBezTo>
                  <a:pt x="2774" y="505"/>
                  <a:pt x="2774" y="505"/>
                  <a:pt x="2774" y="505"/>
                </a:cubicBezTo>
                <a:cubicBezTo>
                  <a:pt x="2777" y="506"/>
                  <a:pt x="2777" y="506"/>
                  <a:pt x="2777" y="506"/>
                </a:cubicBezTo>
                <a:cubicBezTo>
                  <a:pt x="2779" y="505"/>
                  <a:pt x="2779" y="505"/>
                  <a:pt x="2779" y="505"/>
                </a:cubicBezTo>
                <a:cubicBezTo>
                  <a:pt x="2780" y="506"/>
                  <a:pt x="2780" y="506"/>
                  <a:pt x="2780" y="506"/>
                </a:cubicBezTo>
                <a:cubicBezTo>
                  <a:pt x="2780" y="510"/>
                  <a:pt x="2780" y="510"/>
                  <a:pt x="2780" y="510"/>
                </a:cubicBezTo>
                <a:cubicBezTo>
                  <a:pt x="2784" y="511"/>
                  <a:pt x="2784" y="511"/>
                  <a:pt x="2784" y="511"/>
                </a:cubicBezTo>
                <a:cubicBezTo>
                  <a:pt x="2787" y="513"/>
                  <a:pt x="2787" y="513"/>
                  <a:pt x="2787" y="513"/>
                </a:cubicBezTo>
                <a:cubicBezTo>
                  <a:pt x="2788" y="512"/>
                  <a:pt x="2788" y="512"/>
                  <a:pt x="2788" y="512"/>
                </a:cubicBezTo>
                <a:cubicBezTo>
                  <a:pt x="2789" y="513"/>
                  <a:pt x="2789" y="513"/>
                  <a:pt x="2789" y="513"/>
                </a:cubicBezTo>
                <a:cubicBezTo>
                  <a:pt x="2791" y="511"/>
                  <a:pt x="2791" y="511"/>
                  <a:pt x="2791" y="511"/>
                </a:cubicBezTo>
                <a:cubicBezTo>
                  <a:pt x="2794" y="510"/>
                  <a:pt x="2794" y="510"/>
                  <a:pt x="2794" y="510"/>
                </a:cubicBezTo>
                <a:cubicBezTo>
                  <a:pt x="2795" y="509"/>
                  <a:pt x="2795" y="509"/>
                  <a:pt x="2795" y="509"/>
                </a:cubicBezTo>
                <a:cubicBezTo>
                  <a:pt x="2796" y="509"/>
                  <a:pt x="2796" y="509"/>
                  <a:pt x="2796" y="509"/>
                </a:cubicBezTo>
                <a:cubicBezTo>
                  <a:pt x="2798" y="506"/>
                  <a:pt x="2798" y="506"/>
                  <a:pt x="2798" y="506"/>
                </a:cubicBezTo>
                <a:cubicBezTo>
                  <a:pt x="2801" y="502"/>
                  <a:pt x="2801" y="502"/>
                  <a:pt x="2801" y="502"/>
                </a:cubicBezTo>
                <a:cubicBezTo>
                  <a:pt x="2800" y="501"/>
                  <a:pt x="2800" y="501"/>
                  <a:pt x="2800" y="501"/>
                </a:cubicBezTo>
                <a:cubicBezTo>
                  <a:pt x="2803" y="500"/>
                  <a:pt x="2803" y="500"/>
                  <a:pt x="2803" y="500"/>
                </a:cubicBezTo>
                <a:cubicBezTo>
                  <a:pt x="2803" y="497"/>
                  <a:pt x="2803" y="497"/>
                  <a:pt x="2803" y="497"/>
                </a:cubicBezTo>
                <a:cubicBezTo>
                  <a:pt x="2802" y="495"/>
                  <a:pt x="2802" y="495"/>
                  <a:pt x="2802" y="495"/>
                </a:cubicBezTo>
                <a:cubicBezTo>
                  <a:pt x="2803" y="496"/>
                  <a:pt x="2803" y="496"/>
                  <a:pt x="2803" y="496"/>
                </a:cubicBezTo>
                <a:cubicBezTo>
                  <a:pt x="2804" y="496"/>
                  <a:pt x="2804" y="496"/>
                  <a:pt x="2804" y="496"/>
                </a:cubicBezTo>
                <a:cubicBezTo>
                  <a:pt x="2806" y="493"/>
                  <a:pt x="2806" y="493"/>
                  <a:pt x="2806" y="493"/>
                </a:cubicBezTo>
                <a:cubicBezTo>
                  <a:pt x="2805" y="491"/>
                  <a:pt x="2805" y="491"/>
                  <a:pt x="2805" y="491"/>
                </a:cubicBezTo>
                <a:cubicBezTo>
                  <a:pt x="2806" y="491"/>
                  <a:pt x="2806" y="491"/>
                  <a:pt x="2806" y="491"/>
                </a:cubicBezTo>
                <a:cubicBezTo>
                  <a:pt x="2806" y="488"/>
                  <a:pt x="2806" y="488"/>
                  <a:pt x="2806" y="488"/>
                </a:cubicBezTo>
                <a:cubicBezTo>
                  <a:pt x="2808" y="487"/>
                  <a:pt x="2808" y="487"/>
                  <a:pt x="2808" y="487"/>
                </a:cubicBezTo>
                <a:cubicBezTo>
                  <a:pt x="2808" y="484"/>
                  <a:pt x="2808" y="484"/>
                  <a:pt x="2808" y="484"/>
                </a:cubicBezTo>
                <a:cubicBezTo>
                  <a:pt x="2810" y="483"/>
                  <a:pt x="2810" y="483"/>
                  <a:pt x="2810" y="483"/>
                </a:cubicBezTo>
                <a:cubicBezTo>
                  <a:pt x="2811" y="482"/>
                  <a:pt x="2811" y="482"/>
                  <a:pt x="2811" y="482"/>
                </a:cubicBezTo>
                <a:cubicBezTo>
                  <a:pt x="2810" y="481"/>
                  <a:pt x="2810" y="481"/>
                  <a:pt x="2810" y="481"/>
                </a:cubicBezTo>
                <a:cubicBezTo>
                  <a:pt x="2810" y="479"/>
                  <a:pt x="2810" y="479"/>
                  <a:pt x="2810" y="479"/>
                </a:cubicBezTo>
                <a:cubicBezTo>
                  <a:pt x="2812" y="478"/>
                  <a:pt x="2812" y="478"/>
                  <a:pt x="2812" y="478"/>
                </a:cubicBezTo>
                <a:cubicBezTo>
                  <a:pt x="2813" y="469"/>
                  <a:pt x="2813" y="469"/>
                  <a:pt x="2813" y="469"/>
                </a:cubicBezTo>
                <a:cubicBezTo>
                  <a:pt x="2816" y="466"/>
                  <a:pt x="2816" y="466"/>
                  <a:pt x="2816" y="466"/>
                </a:cubicBezTo>
                <a:cubicBezTo>
                  <a:pt x="2816" y="465"/>
                  <a:pt x="2816" y="465"/>
                  <a:pt x="2816" y="465"/>
                </a:cubicBezTo>
                <a:cubicBezTo>
                  <a:pt x="2818" y="463"/>
                  <a:pt x="2818" y="463"/>
                  <a:pt x="2818" y="463"/>
                </a:cubicBezTo>
                <a:cubicBezTo>
                  <a:pt x="2818" y="460"/>
                  <a:pt x="2818" y="460"/>
                  <a:pt x="2818" y="460"/>
                </a:cubicBezTo>
                <a:cubicBezTo>
                  <a:pt x="2821" y="457"/>
                  <a:pt x="2821" y="457"/>
                  <a:pt x="2821" y="457"/>
                </a:cubicBezTo>
                <a:cubicBezTo>
                  <a:pt x="2821" y="455"/>
                  <a:pt x="2821" y="455"/>
                  <a:pt x="2821" y="455"/>
                </a:cubicBezTo>
                <a:cubicBezTo>
                  <a:pt x="2820" y="455"/>
                  <a:pt x="2820" y="455"/>
                  <a:pt x="2820" y="455"/>
                </a:cubicBezTo>
                <a:cubicBezTo>
                  <a:pt x="2819" y="452"/>
                  <a:pt x="2819" y="452"/>
                  <a:pt x="2819" y="452"/>
                </a:cubicBezTo>
                <a:cubicBezTo>
                  <a:pt x="2821" y="450"/>
                  <a:pt x="2821" y="450"/>
                  <a:pt x="2821" y="450"/>
                </a:cubicBezTo>
                <a:cubicBezTo>
                  <a:pt x="2820" y="446"/>
                  <a:pt x="2820" y="446"/>
                  <a:pt x="2820" y="446"/>
                </a:cubicBezTo>
                <a:cubicBezTo>
                  <a:pt x="2822" y="444"/>
                  <a:pt x="2822" y="444"/>
                  <a:pt x="2822" y="444"/>
                </a:cubicBezTo>
                <a:cubicBezTo>
                  <a:pt x="2822" y="442"/>
                  <a:pt x="2822" y="442"/>
                  <a:pt x="2822" y="442"/>
                </a:cubicBezTo>
                <a:cubicBezTo>
                  <a:pt x="2821" y="442"/>
                  <a:pt x="2821" y="442"/>
                  <a:pt x="2821" y="442"/>
                </a:cubicBezTo>
                <a:cubicBezTo>
                  <a:pt x="2822" y="439"/>
                  <a:pt x="2822" y="439"/>
                  <a:pt x="2822" y="439"/>
                </a:cubicBezTo>
                <a:cubicBezTo>
                  <a:pt x="2822" y="436"/>
                  <a:pt x="2822" y="436"/>
                  <a:pt x="2822" y="436"/>
                </a:cubicBezTo>
                <a:cubicBezTo>
                  <a:pt x="2824" y="434"/>
                  <a:pt x="2824" y="434"/>
                  <a:pt x="2824" y="434"/>
                </a:cubicBezTo>
                <a:cubicBezTo>
                  <a:pt x="2824" y="431"/>
                  <a:pt x="2824" y="431"/>
                  <a:pt x="2824" y="431"/>
                </a:cubicBezTo>
                <a:cubicBezTo>
                  <a:pt x="2824" y="431"/>
                  <a:pt x="2824" y="431"/>
                  <a:pt x="2824" y="431"/>
                </a:cubicBezTo>
                <a:cubicBezTo>
                  <a:pt x="2824" y="428"/>
                  <a:pt x="2824" y="428"/>
                  <a:pt x="2824" y="428"/>
                </a:cubicBezTo>
                <a:cubicBezTo>
                  <a:pt x="2825" y="424"/>
                  <a:pt x="2825" y="424"/>
                  <a:pt x="2825" y="424"/>
                </a:cubicBezTo>
                <a:cubicBezTo>
                  <a:pt x="2825" y="421"/>
                  <a:pt x="2825" y="421"/>
                  <a:pt x="2825" y="421"/>
                </a:cubicBezTo>
                <a:cubicBezTo>
                  <a:pt x="2828" y="418"/>
                  <a:pt x="2828" y="418"/>
                  <a:pt x="2828" y="418"/>
                </a:cubicBezTo>
                <a:cubicBezTo>
                  <a:pt x="2828" y="416"/>
                  <a:pt x="2828" y="416"/>
                  <a:pt x="2828" y="416"/>
                </a:cubicBezTo>
                <a:cubicBezTo>
                  <a:pt x="2827" y="414"/>
                  <a:pt x="2827" y="414"/>
                  <a:pt x="2827" y="414"/>
                </a:cubicBezTo>
                <a:cubicBezTo>
                  <a:pt x="2827" y="411"/>
                  <a:pt x="2827" y="411"/>
                  <a:pt x="2827" y="411"/>
                </a:cubicBezTo>
                <a:cubicBezTo>
                  <a:pt x="2827" y="410"/>
                  <a:pt x="2827" y="410"/>
                  <a:pt x="2827" y="410"/>
                </a:cubicBezTo>
                <a:cubicBezTo>
                  <a:pt x="2827" y="408"/>
                  <a:pt x="2827" y="408"/>
                  <a:pt x="2827" y="408"/>
                </a:cubicBezTo>
                <a:cubicBezTo>
                  <a:pt x="2826" y="408"/>
                  <a:pt x="2826" y="408"/>
                  <a:pt x="2826" y="408"/>
                </a:cubicBezTo>
                <a:cubicBezTo>
                  <a:pt x="2825" y="403"/>
                  <a:pt x="2825" y="403"/>
                  <a:pt x="2825" y="403"/>
                </a:cubicBezTo>
                <a:cubicBezTo>
                  <a:pt x="2825" y="402"/>
                  <a:pt x="2825" y="402"/>
                  <a:pt x="2825" y="402"/>
                </a:cubicBezTo>
                <a:cubicBezTo>
                  <a:pt x="2825" y="400"/>
                  <a:pt x="2825" y="400"/>
                  <a:pt x="2825" y="400"/>
                </a:cubicBezTo>
                <a:cubicBezTo>
                  <a:pt x="2825" y="396"/>
                  <a:pt x="2825" y="396"/>
                  <a:pt x="2825" y="396"/>
                </a:cubicBezTo>
                <a:cubicBezTo>
                  <a:pt x="2822" y="393"/>
                  <a:pt x="2822" y="393"/>
                  <a:pt x="2822" y="393"/>
                </a:cubicBezTo>
                <a:cubicBezTo>
                  <a:pt x="2821" y="393"/>
                  <a:pt x="2821" y="393"/>
                  <a:pt x="2821" y="393"/>
                </a:cubicBezTo>
                <a:cubicBezTo>
                  <a:pt x="2820" y="391"/>
                  <a:pt x="2820" y="391"/>
                  <a:pt x="2820" y="391"/>
                </a:cubicBezTo>
                <a:cubicBezTo>
                  <a:pt x="2821" y="390"/>
                  <a:pt x="2821" y="390"/>
                  <a:pt x="2821" y="390"/>
                </a:cubicBezTo>
                <a:cubicBezTo>
                  <a:pt x="2823" y="388"/>
                  <a:pt x="2823" y="388"/>
                  <a:pt x="2823" y="388"/>
                </a:cubicBezTo>
                <a:cubicBezTo>
                  <a:pt x="2822" y="387"/>
                  <a:pt x="2822" y="387"/>
                  <a:pt x="2822" y="387"/>
                </a:cubicBezTo>
                <a:cubicBezTo>
                  <a:pt x="2821" y="388"/>
                  <a:pt x="2821" y="388"/>
                  <a:pt x="2821" y="388"/>
                </a:cubicBezTo>
                <a:cubicBezTo>
                  <a:pt x="2819" y="388"/>
                  <a:pt x="2819" y="388"/>
                  <a:pt x="2819" y="388"/>
                </a:cubicBezTo>
                <a:cubicBezTo>
                  <a:pt x="2817" y="381"/>
                  <a:pt x="2817" y="381"/>
                  <a:pt x="2817" y="381"/>
                </a:cubicBezTo>
                <a:cubicBezTo>
                  <a:pt x="2817" y="380"/>
                  <a:pt x="2817" y="380"/>
                  <a:pt x="2817" y="380"/>
                </a:cubicBezTo>
                <a:cubicBezTo>
                  <a:pt x="2817" y="378"/>
                  <a:pt x="2817" y="378"/>
                  <a:pt x="2817" y="378"/>
                </a:cubicBezTo>
                <a:cubicBezTo>
                  <a:pt x="2816" y="374"/>
                  <a:pt x="2816" y="374"/>
                  <a:pt x="2816" y="374"/>
                </a:cubicBezTo>
                <a:cubicBezTo>
                  <a:pt x="2817" y="373"/>
                  <a:pt x="2817" y="373"/>
                  <a:pt x="2817" y="373"/>
                </a:cubicBezTo>
                <a:cubicBezTo>
                  <a:pt x="2815" y="368"/>
                  <a:pt x="2815" y="368"/>
                  <a:pt x="2815" y="368"/>
                </a:cubicBezTo>
                <a:cubicBezTo>
                  <a:pt x="2817" y="367"/>
                  <a:pt x="2817" y="367"/>
                  <a:pt x="2817" y="367"/>
                </a:cubicBezTo>
                <a:cubicBezTo>
                  <a:pt x="2816" y="366"/>
                  <a:pt x="2816" y="366"/>
                  <a:pt x="2816" y="366"/>
                </a:cubicBezTo>
                <a:cubicBezTo>
                  <a:pt x="2816" y="365"/>
                  <a:pt x="2816" y="365"/>
                  <a:pt x="2816" y="365"/>
                </a:cubicBezTo>
                <a:cubicBezTo>
                  <a:pt x="2816" y="364"/>
                  <a:pt x="2816" y="364"/>
                  <a:pt x="2816" y="364"/>
                </a:cubicBezTo>
                <a:cubicBezTo>
                  <a:pt x="2815" y="363"/>
                  <a:pt x="2815" y="363"/>
                  <a:pt x="2815" y="363"/>
                </a:cubicBezTo>
                <a:cubicBezTo>
                  <a:pt x="2816" y="361"/>
                  <a:pt x="2816" y="361"/>
                  <a:pt x="2816" y="361"/>
                </a:cubicBezTo>
                <a:cubicBezTo>
                  <a:pt x="2816" y="359"/>
                  <a:pt x="2816" y="359"/>
                  <a:pt x="2816" y="359"/>
                </a:cubicBezTo>
                <a:cubicBezTo>
                  <a:pt x="2816" y="358"/>
                  <a:pt x="2816" y="358"/>
                  <a:pt x="2816" y="358"/>
                </a:cubicBezTo>
                <a:cubicBezTo>
                  <a:pt x="2817" y="357"/>
                  <a:pt x="2817" y="357"/>
                  <a:pt x="2817" y="357"/>
                </a:cubicBezTo>
                <a:cubicBezTo>
                  <a:pt x="2815" y="355"/>
                  <a:pt x="2815" y="355"/>
                  <a:pt x="2815" y="355"/>
                </a:cubicBezTo>
                <a:cubicBezTo>
                  <a:pt x="2815" y="353"/>
                  <a:pt x="2815" y="353"/>
                  <a:pt x="2815" y="353"/>
                </a:cubicBezTo>
                <a:cubicBezTo>
                  <a:pt x="2816" y="352"/>
                  <a:pt x="2816" y="352"/>
                  <a:pt x="2816" y="352"/>
                </a:cubicBezTo>
                <a:cubicBezTo>
                  <a:pt x="2816" y="350"/>
                  <a:pt x="2816" y="350"/>
                  <a:pt x="2816" y="350"/>
                </a:cubicBezTo>
                <a:cubicBezTo>
                  <a:pt x="2814" y="351"/>
                  <a:pt x="2814" y="351"/>
                  <a:pt x="2814" y="351"/>
                </a:cubicBezTo>
                <a:cubicBezTo>
                  <a:pt x="2813" y="351"/>
                  <a:pt x="2813" y="351"/>
                  <a:pt x="2813" y="351"/>
                </a:cubicBezTo>
                <a:cubicBezTo>
                  <a:pt x="2810" y="349"/>
                  <a:pt x="2810" y="349"/>
                  <a:pt x="2810" y="349"/>
                </a:cubicBezTo>
                <a:cubicBezTo>
                  <a:pt x="2811" y="347"/>
                  <a:pt x="2811" y="347"/>
                  <a:pt x="2811" y="347"/>
                </a:cubicBezTo>
                <a:cubicBezTo>
                  <a:pt x="2812" y="345"/>
                  <a:pt x="2812" y="345"/>
                  <a:pt x="2812" y="345"/>
                </a:cubicBezTo>
                <a:cubicBezTo>
                  <a:pt x="2812" y="343"/>
                  <a:pt x="2812" y="343"/>
                  <a:pt x="2812" y="343"/>
                </a:cubicBezTo>
                <a:cubicBezTo>
                  <a:pt x="2809" y="340"/>
                  <a:pt x="2809" y="340"/>
                  <a:pt x="2809" y="340"/>
                </a:cubicBezTo>
                <a:cubicBezTo>
                  <a:pt x="2807" y="340"/>
                  <a:pt x="2807" y="340"/>
                  <a:pt x="2807" y="340"/>
                </a:cubicBezTo>
                <a:cubicBezTo>
                  <a:pt x="2805" y="338"/>
                  <a:pt x="2805" y="338"/>
                  <a:pt x="2805" y="338"/>
                </a:cubicBezTo>
                <a:cubicBezTo>
                  <a:pt x="2807" y="337"/>
                  <a:pt x="2807" y="337"/>
                  <a:pt x="2807" y="337"/>
                </a:cubicBezTo>
                <a:cubicBezTo>
                  <a:pt x="2807" y="335"/>
                  <a:pt x="2807" y="335"/>
                  <a:pt x="2807" y="335"/>
                </a:cubicBezTo>
                <a:cubicBezTo>
                  <a:pt x="2808" y="334"/>
                  <a:pt x="2808" y="334"/>
                  <a:pt x="2808" y="334"/>
                </a:cubicBezTo>
                <a:cubicBezTo>
                  <a:pt x="2806" y="330"/>
                  <a:pt x="2806" y="330"/>
                  <a:pt x="2806" y="330"/>
                </a:cubicBezTo>
                <a:cubicBezTo>
                  <a:pt x="2805" y="330"/>
                  <a:pt x="2805" y="330"/>
                  <a:pt x="2805" y="330"/>
                </a:cubicBezTo>
                <a:cubicBezTo>
                  <a:pt x="2804" y="329"/>
                  <a:pt x="2804" y="329"/>
                  <a:pt x="2804" y="329"/>
                </a:cubicBezTo>
                <a:cubicBezTo>
                  <a:pt x="2802" y="329"/>
                  <a:pt x="2802" y="329"/>
                  <a:pt x="2802" y="329"/>
                </a:cubicBezTo>
                <a:cubicBezTo>
                  <a:pt x="2802" y="327"/>
                  <a:pt x="2802" y="327"/>
                  <a:pt x="2802" y="327"/>
                </a:cubicBezTo>
                <a:cubicBezTo>
                  <a:pt x="2797" y="326"/>
                  <a:pt x="2797" y="326"/>
                  <a:pt x="2797" y="326"/>
                </a:cubicBezTo>
                <a:cubicBezTo>
                  <a:pt x="2796" y="324"/>
                  <a:pt x="2796" y="324"/>
                  <a:pt x="2796" y="324"/>
                </a:cubicBezTo>
                <a:cubicBezTo>
                  <a:pt x="2793" y="324"/>
                  <a:pt x="2793" y="324"/>
                  <a:pt x="2793" y="324"/>
                </a:cubicBezTo>
                <a:cubicBezTo>
                  <a:pt x="2792" y="323"/>
                  <a:pt x="2792" y="323"/>
                  <a:pt x="2792" y="323"/>
                </a:cubicBezTo>
                <a:cubicBezTo>
                  <a:pt x="2791" y="321"/>
                  <a:pt x="2791" y="321"/>
                  <a:pt x="2791" y="321"/>
                </a:cubicBezTo>
                <a:cubicBezTo>
                  <a:pt x="2790" y="319"/>
                  <a:pt x="2790" y="319"/>
                  <a:pt x="2790" y="319"/>
                </a:cubicBezTo>
                <a:cubicBezTo>
                  <a:pt x="2787" y="319"/>
                  <a:pt x="2787" y="319"/>
                  <a:pt x="2787" y="319"/>
                </a:cubicBezTo>
                <a:cubicBezTo>
                  <a:pt x="2785" y="317"/>
                  <a:pt x="2785" y="317"/>
                  <a:pt x="2785" y="317"/>
                </a:cubicBezTo>
                <a:cubicBezTo>
                  <a:pt x="2783" y="319"/>
                  <a:pt x="2783" y="319"/>
                  <a:pt x="2783" y="319"/>
                </a:cubicBezTo>
                <a:cubicBezTo>
                  <a:pt x="2781" y="319"/>
                  <a:pt x="2781" y="319"/>
                  <a:pt x="2781" y="319"/>
                </a:cubicBezTo>
                <a:cubicBezTo>
                  <a:pt x="2780" y="320"/>
                  <a:pt x="2780" y="320"/>
                  <a:pt x="2780" y="320"/>
                </a:cubicBezTo>
                <a:cubicBezTo>
                  <a:pt x="2779" y="320"/>
                  <a:pt x="2779" y="320"/>
                  <a:pt x="2779" y="320"/>
                </a:cubicBezTo>
                <a:cubicBezTo>
                  <a:pt x="2778" y="320"/>
                  <a:pt x="2778" y="320"/>
                  <a:pt x="2778" y="320"/>
                </a:cubicBezTo>
                <a:cubicBezTo>
                  <a:pt x="2778" y="319"/>
                  <a:pt x="2778" y="319"/>
                  <a:pt x="2778" y="319"/>
                </a:cubicBezTo>
                <a:cubicBezTo>
                  <a:pt x="2776" y="317"/>
                  <a:pt x="2776" y="317"/>
                  <a:pt x="2776" y="317"/>
                </a:cubicBezTo>
                <a:cubicBezTo>
                  <a:pt x="2774" y="318"/>
                  <a:pt x="2774" y="318"/>
                  <a:pt x="2774" y="318"/>
                </a:cubicBezTo>
                <a:cubicBezTo>
                  <a:pt x="2775" y="321"/>
                  <a:pt x="2775" y="321"/>
                  <a:pt x="2775" y="321"/>
                </a:cubicBezTo>
                <a:cubicBezTo>
                  <a:pt x="2777" y="323"/>
                  <a:pt x="2777" y="323"/>
                  <a:pt x="2777" y="323"/>
                </a:cubicBezTo>
                <a:cubicBezTo>
                  <a:pt x="2776" y="325"/>
                  <a:pt x="2776" y="325"/>
                  <a:pt x="2776" y="325"/>
                </a:cubicBezTo>
                <a:cubicBezTo>
                  <a:pt x="2777" y="328"/>
                  <a:pt x="2777" y="328"/>
                  <a:pt x="2777" y="328"/>
                </a:cubicBezTo>
                <a:cubicBezTo>
                  <a:pt x="2776" y="331"/>
                  <a:pt x="2776" y="331"/>
                  <a:pt x="2776" y="331"/>
                </a:cubicBezTo>
                <a:cubicBezTo>
                  <a:pt x="2775" y="332"/>
                  <a:pt x="2775" y="332"/>
                  <a:pt x="2775" y="332"/>
                </a:cubicBezTo>
                <a:cubicBezTo>
                  <a:pt x="2775" y="329"/>
                  <a:pt x="2775" y="329"/>
                  <a:pt x="2775" y="329"/>
                </a:cubicBezTo>
                <a:cubicBezTo>
                  <a:pt x="2775" y="327"/>
                  <a:pt x="2775" y="327"/>
                  <a:pt x="2775" y="327"/>
                </a:cubicBezTo>
                <a:cubicBezTo>
                  <a:pt x="2774" y="324"/>
                  <a:pt x="2774" y="324"/>
                  <a:pt x="2774" y="324"/>
                </a:cubicBezTo>
                <a:cubicBezTo>
                  <a:pt x="2773" y="325"/>
                  <a:pt x="2773" y="325"/>
                  <a:pt x="2773" y="325"/>
                </a:cubicBezTo>
                <a:cubicBezTo>
                  <a:pt x="2774" y="327"/>
                  <a:pt x="2774" y="327"/>
                  <a:pt x="2774" y="327"/>
                </a:cubicBezTo>
                <a:cubicBezTo>
                  <a:pt x="2773" y="330"/>
                  <a:pt x="2773" y="330"/>
                  <a:pt x="2773" y="330"/>
                </a:cubicBezTo>
                <a:cubicBezTo>
                  <a:pt x="2771" y="332"/>
                  <a:pt x="2771" y="332"/>
                  <a:pt x="2771" y="332"/>
                </a:cubicBezTo>
                <a:cubicBezTo>
                  <a:pt x="2766" y="332"/>
                  <a:pt x="2766" y="332"/>
                  <a:pt x="2766" y="332"/>
                </a:cubicBezTo>
                <a:cubicBezTo>
                  <a:pt x="2765" y="332"/>
                  <a:pt x="2765" y="332"/>
                  <a:pt x="2765" y="332"/>
                </a:cubicBezTo>
                <a:cubicBezTo>
                  <a:pt x="2767" y="330"/>
                  <a:pt x="2767" y="330"/>
                  <a:pt x="2767" y="330"/>
                </a:cubicBezTo>
                <a:cubicBezTo>
                  <a:pt x="2768" y="330"/>
                  <a:pt x="2768" y="330"/>
                  <a:pt x="2768" y="330"/>
                </a:cubicBezTo>
                <a:cubicBezTo>
                  <a:pt x="2768" y="327"/>
                  <a:pt x="2768" y="327"/>
                  <a:pt x="2768" y="327"/>
                </a:cubicBezTo>
                <a:cubicBezTo>
                  <a:pt x="2769" y="326"/>
                  <a:pt x="2769" y="326"/>
                  <a:pt x="2769" y="326"/>
                </a:cubicBezTo>
                <a:cubicBezTo>
                  <a:pt x="2770" y="325"/>
                  <a:pt x="2770" y="325"/>
                  <a:pt x="2770" y="325"/>
                </a:cubicBezTo>
                <a:cubicBezTo>
                  <a:pt x="2767" y="325"/>
                  <a:pt x="2767" y="325"/>
                  <a:pt x="2767" y="325"/>
                </a:cubicBezTo>
                <a:cubicBezTo>
                  <a:pt x="2766" y="326"/>
                  <a:pt x="2766" y="326"/>
                  <a:pt x="2766" y="326"/>
                </a:cubicBezTo>
                <a:cubicBezTo>
                  <a:pt x="2766" y="324"/>
                  <a:pt x="2766" y="324"/>
                  <a:pt x="2766" y="324"/>
                </a:cubicBezTo>
                <a:cubicBezTo>
                  <a:pt x="2764" y="325"/>
                  <a:pt x="2764" y="325"/>
                  <a:pt x="2764" y="325"/>
                </a:cubicBezTo>
                <a:cubicBezTo>
                  <a:pt x="2763" y="327"/>
                  <a:pt x="2763" y="327"/>
                  <a:pt x="2763" y="327"/>
                </a:cubicBezTo>
                <a:cubicBezTo>
                  <a:pt x="2762" y="328"/>
                  <a:pt x="2762" y="328"/>
                  <a:pt x="2762" y="328"/>
                </a:cubicBezTo>
                <a:cubicBezTo>
                  <a:pt x="2761" y="328"/>
                  <a:pt x="2761" y="328"/>
                  <a:pt x="2761" y="328"/>
                </a:cubicBezTo>
                <a:cubicBezTo>
                  <a:pt x="2760" y="329"/>
                  <a:pt x="2760" y="329"/>
                  <a:pt x="2760" y="329"/>
                </a:cubicBezTo>
                <a:cubicBezTo>
                  <a:pt x="2758" y="327"/>
                  <a:pt x="2758" y="327"/>
                  <a:pt x="2758" y="327"/>
                </a:cubicBezTo>
                <a:cubicBezTo>
                  <a:pt x="2758" y="325"/>
                  <a:pt x="2758" y="325"/>
                  <a:pt x="2758" y="325"/>
                </a:cubicBezTo>
                <a:cubicBezTo>
                  <a:pt x="2757" y="321"/>
                  <a:pt x="2757" y="321"/>
                  <a:pt x="2757" y="321"/>
                </a:cubicBezTo>
                <a:cubicBezTo>
                  <a:pt x="2755" y="318"/>
                  <a:pt x="2755" y="318"/>
                  <a:pt x="2755" y="318"/>
                </a:cubicBezTo>
                <a:cubicBezTo>
                  <a:pt x="2755" y="313"/>
                  <a:pt x="2755" y="313"/>
                  <a:pt x="2755" y="313"/>
                </a:cubicBezTo>
                <a:cubicBezTo>
                  <a:pt x="2753" y="314"/>
                  <a:pt x="2753" y="314"/>
                  <a:pt x="2753" y="314"/>
                </a:cubicBezTo>
                <a:cubicBezTo>
                  <a:pt x="2752" y="313"/>
                  <a:pt x="2752" y="313"/>
                  <a:pt x="2752" y="313"/>
                </a:cubicBezTo>
                <a:cubicBezTo>
                  <a:pt x="2750" y="315"/>
                  <a:pt x="2750" y="315"/>
                  <a:pt x="2750" y="315"/>
                </a:cubicBezTo>
                <a:cubicBezTo>
                  <a:pt x="2748" y="315"/>
                  <a:pt x="2748" y="315"/>
                  <a:pt x="2748" y="315"/>
                </a:cubicBezTo>
                <a:cubicBezTo>
                  <a:pt x="2746" y="317"/>
                  <a:pt x="2746" y="317"/>
                  <a:pt x="2746" y="317"/>
                </a:cubicBezTo>
                <a:cubicBezTo>
                  <a:pt x="2744" y="317"/>
                  <a:pt x="2744" y="317"/>
                  <a:pt x="2744" y="317"/>
                </a:cubicBezTo>
                <a:cubicBezTo>
                  <a:pt x="2742" y="315"/>
                  <a:pt x="2742" y="315"/>
                  <a:pt x="2742" y="315"/>
                </a:cubicBezTo>
                <a:cubicBezTo>
                  <a:pt x="2740" y="316"/>
                  <a:pt x="2740" y="316"/>
                  <a:pt x="2740" y="316"/>
                </a:cubicBezTo>
                <a:cubicBezTo>
                  <a:pt x="2738" y="315"/>
                  <a:pt x="2738" y="315"/>
                  <a:pt x="2738" y="315"/>
                </a:cubicBezTo>
                <a:cubicBezTo>
                  <a:pt x="2737" y="313"/>
                  <a:pt x="2737" y="313"/>
                  <a:pt x="2737" y="313"/>
                </a:cubicBezTo>
                <a:cubicBezTo>
                  <a:pt x="2738" y="311"/>
                  <a:pt x="2738" y="311"/>
                  <a:pt x="2738" y="311"/>
                </a:cubicBezTo>
                <a:cubicBezTo>
                  <a:pt x="2739" y="309"/>
                  <a:pt x="2739" y="309"/>
                  <a:pt x="2739" y="309"/>
                </a:cubicBezTo>
                <a:cubicBezTo>
                  <a:pt x="2741" y="306"/>
                  <a:pt x="2741" y="306"/>
                  <a:pt x="2741" y="306"/>
                </a:cubicBezTo>
                <a:cubicBezTo>
                  <a:pt x="2741" y="304"/>
                  <a:pt x="2741" y="304"/>
                  <a:pt x="2741" y="304"/>
                </a:cubicBezTo>
                <a:cubicBezTo>
                  <a:pt x="2744" y="302"/>
                  <a:pt x="2744" y="302"/>
                  <a:pt x="2744" y="302"/>
                </a:cubicBezTo>
                <a:cubicBezTo>
                  <a:pt x="2744" y="298"/>
                  <a:pt x="2744" y="298"/>
                  <a:pt x="2744" y="298"/>
                </a:cubicBezTo>
                <a:cubicBezTo>
                  <a:pt x="2747" y="296"/>
                  <a:pt x="2747" y="296"/>
                  <a:pt x="2747" y="296"/>
                </a:cubicBezTo>
                <a:cubicBezTo>
                  <a:pt x="2747" y="293"/>
                  <a:pt x="2747" y="293"/>
                  <a:pt x="2747" y="293"/>
                </a:cubicBezTo>
                <a:cubicBezTo>
                  <a:pt x="2748" y="293"/>
                  <a:pt x="2748" y="293"/>
                  <a:pt x="2748" y="293"/>
                </a:cubicBezTo>
                <a:cubicBezTo>
                  <a:pt x="2748" y="292"/>
                  <a:pt x="2748" y="292"/>
                  <a:pt x="2748" y="292"/>
                </a:cubicBezTo>
                <a:cubicBezTo>
                  <a:pt x="2750" y="289"/>
                  <a:pt x="2750" y="289"/>
                  <a:pt x="2750" y="289"/>
                </a:cubicBezTo>
                <a:cubicBezTo>
                  <a:pt x="2750" y="287"/>
                  <a:pt x="2750" y="287"/>
                  <a:pt x="2750" y="287"/>
                </a:cubicBezTo>
                <a:cubicBezTo>
                  <a:pt x="2752" y="284"/>
                  <a:pt x="2752" y="284"/>
                  <a:pt x="2752" y="284"/>
                </a:cubicBezTo>
                <a:cubicBezTo>
                  <a:pt x="2751" y="282"/>
                  <a:pt x="2751" y="282"/>
                  <a:pt x="2751" y="282"/>
                </a:cubicBezTo>
                <a:cubicBezTo>
                  <a:pt x="2751" y="281"/>
                  <a:pt x="2751" y="281"/>
                  <a:pt x="2751" y="281"/>
                </a:cubicBezTo>
                <a:cubicBezTo>
                  <a:pt x="2751" y="277"/>
                  <a:pt x="2751" y="277"/>
                  <a:pt x="2751" y="277"/>
                </a:cubicBezTo>
                <a:cubicBezTo>
                  <a:pt x="2752" y="272"/>
                  <a:pt x="2752" y="272"/>
                  <a:pt x="2752" y="272"/>
                </a:cubicBezTo>
                <a:cubicBezTo>
                  <a:pt x="2753" y="272"/>
                  <a:pt x="2753" y="272"/>
                  <a:pt x="2753" y="272"/>
                </a:cubicBezTo>
                <a:cubicBezTo>
                  <a:pt x="2754" y="268"/>
                  <a:pt x="2754" y="268"/>
                  <a:pt x="2754" y="268"/>
                </a:cubicBezTo>
                <a:cubicBezTo>
                  <a:pt x="2755" y="268"/>
                  <a:pt x="2755" y="268"/>
                  <a:pt x="2755" y="268"/>
                </a:cubicBezTo>
                <a:cubicBezTo>
                  <a:pt x="2755" y="265"/>
                  <a:pt x="2755" y="265"/>
                  <a:pt x="2755" y="265"/>
                </a:cubicBezTo>
                <a:cubicBezTo>
                  <a:pt x="2758" y="262"/>
                  <a:pt x="2758" y="262"/>
                  <a:pt x="2758" y="262"/>
                </a:cubicBezTo>
                <a:cubicBezTo>
                  <a:pt x="2758" y="259"/>
                  <a:pt x="2758" y="259"/>
                  <a:pt x="2758" y="259"/>
                </a:cubicBezTo>
                <a:cubicBezTo>
                  <a:pt x="2760" y="258"/>
                  <a:pt x="2760" y="258"/>
                  <a:pt x="2760" y="258"/>
                </a:cubicBezTo>
                <a:cubicBezTo>
                  <a:pt x="2759" y="255"/>
                  <a:pt x="2759" y="255"/>
                  <a:pt x="2759" y="255"/>
                </a:cubicBezTo>
                <a:cubicBezTo>
                  <a:pt x="2760" y="254"/>
                  <a:pt x="2760" y="254"/>
                  <a:pt x="2760" y="254"/>
                </a:cubicBezTo>
                <a:cubicBezTo>
                  <a:pt x="2760" y="251"/>
                  <a:pt x="2760" y="251"/>
                  <a:pt x="2760" y="251"/>
                </a:cubicBezTo>
                <a:cubicBezTo>
                  <a:pt x="2761" y="251"/>
                  <a:pt x="2761" y="251"/>
                  <a:pt x="2761" y="251"/>
                </a:cubicBezTo>
                <a:cubicBezTo>
                  <a:pt x="2762" y="251"/>
                  <a:pt x="2762" y="251"/>
                  <a:pt x="2762" y="251"/>
                </a:cubicBezTo>
                <a:cubicBezTo>
                  <a:pt x="2762" y="249"/>
                  <a:pt x="2762" y="249"/>
                  <a:pt x="2762" y="249"/>
                </a:cubicBezTo>
                <a:cubicBezTo>
                  <a:pt x="2761" y="247"/>
                  <a:pt x="2761" y="247"/>
                  <a:pt x="2761" y="247"/>
                </a:cubicBezTo>
                <a:cubicBezTo>
                  <a:pt x="2761" y="243"/>
                  <a:pt x="2761" y="243"/>
                  <a:pt x="2761" y="243"/>
                </a:cubicBezTo>
                <a:cubicBezTo>
                  <a:pt x="2761" y="240"/>
                  <a:pt x="2761" y="240"/>
                  <a:pt x="2761" y="240"/>
                </a:cubicBezTo>
                <a:cubicBezTo>
                  <a:pt x="2762" y="237"/>
                  <a:pt x="2762" y="237"/>
                  <a:pt x="2762" y="237"/>
                </a:cubicBezTo>
                <a:cubicBezTo>
                  <a:pt x="2765" y="234"/>
                  <a:pt x="2765" y="234"/>
                  <a:pt x="2765" y="234"/>
                </a:cubicBezTo>
                <a:cubicBezTo>
                  <a:pt x="2766" y="230"/>
                  <a:pt x="2766" y="230"/>
                  <a:pt x="2766" y="230"/>
                </a:cubicBezTo>
                <a:cubicBezTo>
                  <a:pt x="2763" y="226"/>
                  <a:pt x="2763" y="226"/>
                  <a:pt x="2763" y="226"/>
                </a:cubicBezTo>
                <a:cubicBezTo>
                  <a:pt x="2763" y="224"/>
                  <a:pt x="2763" y="224"/>
                  <a:pt x="2763" y="224"/>
                </a:cubicBezTo>
                <a:cubicBezTo>
                  <a:pt x="2765" y="222"/>
                  <a:pt x="2765" y="222"/>
                  <a:pt x="2765" y="222"/>
                </a:cubicBezTo>
                <a:cubicBezTo>
                  <a:pt x="2766" y="220"/>
                  <a:pt x="2766" y="220"/>
                  <a:pt x="2766" y="220"/>
                </a:cubicBezTo>
                <a:cubicBezTo>
                  <a:pt x="2770" y="217"/>
                  <a:pt x="2770" y="217"/>
                  <a:pt x="2770" y="217"/>
                </a:cubicBezTo>
                <a:cubicBezTo>
                  <a:pt x="2770" y="215"/>
                  <a:pt x="2770" y="215"/>
                  <a:pt x="2770" y="215"/>
                </a:cubicBezTo>
                <a:cubicBezTo>
                  <a:pt x="2771" y="215"/>
                  <a:pt x="2771" y="215"/>
                  <a:pt x="2771" y="215"/>
                </a:cubicBezTo>
                <a:cubicBezTo>
                  <a:pt x="2773" y="216"/>
                  <a:pt x="2773" y="216"/>
                  <a:pt x="2773" y="216"/>
                </a:cubicBezTo>
                <a:cubicBezTo>
                  <a:pt x="2775" y="216"/>
                  <a:pt x="2775" y="216"/>
                  <a:pt x="2775" y="216"/>
                </a:cubicBezTo>
                <a:cubicBezTo>
                  <a:pt x="2778" y="213"/>
                  <a:pt x="2778" y="213"/>
                  <a:pt x="2778" y="213"/>
                </a:cubicBezTo>
                <a:cubicBezTo>
                  <a:pt x="2781" y="213"/>
                  <a:pt x="2781" y="213"/>
                  <a:pt x="2781" y="213"/>
                </a:cubicBezTo>
                <a:cubicBezTo>
                  <a:pt x="2784" y="211"/>
                  <a:pt x="2784" y="211"/>
                  <a:pt x="2784" y="211"/>
                </a:cubicBezTo>
                <a:cubicBezTo>
                  <a:pt x="2787" y="211"/>
                  <a:pt x="2787" y="211"/>
                  <a:pt x="2787" y="211"/>
                </a:cubicBezTo>
                <a:cubicBezTo>
                  <a:pt x="2789" y="210"/>
                  <a:pt x="2789" y="210"/>
                  <a:pt x="2789" y="210"/>
                </a:cubicBezTo>
                <a:cubicBezTo>
                  <a:pt x="2790" y="210"/>
                  <a:pt x="2790" y="210"/>
                  <a:pt x="2790" y="210"/>
                </a:cubicBezTo>
                <a:cubicBezTo>
                  <a:pt x="2792" y="210"/>
                  <a:pt x="2792" y="210"/>
                  <a:pt x="2792" y="210"/>
                </a:cubicBezTo>
                <a:cubicBezTo>
                  <a:pt x="2793" y="208"/>
                  <a:pt x="2793" y="208"/>
                  <a:pt x="2793" y="208"/>
                </a:cubicBezTo>
                <a:cubicBezTo>
                  <a:pt x="2795" y="209"/>
                  <a:pt x="2795" y="209"/>
                  <a:pt x="2795" y="209"/>
                </a:cubicBezTo>
                <a:cubicBezTo>
                  <a:pt x="2794" y="211"/>
                  <a:pt x="2794" y="211"/>
                  <a:pt x="2794" y="211"/>
                </a:cubicBezTo>
                <a:cubicBezTo>
                  <a:pt x="2795" y="212"/>
                  <a:pt x="2795" y="212"/>
                  <a:pt x="2795" y="212"/>
                </a:cubicBezTo>
                <a:cubicBezTo>
                  <a:pt x="2797" y="214"/>
                  <a:pt x="2797" y="214"/>
                  <a:pt x="2797" y="214"/>
                </a:cubicBezTo>
                <a:cubicBezTo>
                  <a:pt x="2798" y="212"/>
                  <a:pt x="2798" y="212"/>
                  <a:pt x="2798" y="212"/>
                </a:cubicBezTo>
                <a:cubicBezTo>
                  <a:pt x="2800" y="210"/>
                  <a:pt x="2800" y="210"/>
                  <a:pt x="2800" y="210"/>
                </a:cubicBezTo>
                <a:cubicBezTo>
                  <a:pt x="2797" y="208"/>
                  <a:pt x="2797" y="208"/>
                  <a:pt x="2797" y="208"/>
                </a:cubicBezTo>
                <a:cubicBezTo>
                  <a:pt x="2797" y="207"/>
                  <a:pt x="2797" y="207"/>
                  <a:pt x="2797" y="207"/>
                </a:cubicBezTo>
                <a:cubicBezTo>
                  <a:pt x="2799" y="206"/>
                  <a:pt x="2799" y="206"/>
                  <a:pt x="2799" y="206"/>
                </a:cubicBezTo>
                <a:cubicBezTo>
                  <a:pt x="2803" y="206"/>
                  <a:pt x="2803" y="206"/>
                  <a:pt x="2803" y="206"/>
                </a:cubicBezTo>
                <a:cubicBezTo>
                  <a:pt x="2805" y="205"/>
                  <a:pt x="2805" y="205"/>
                  <a:pt x="2805" y="205"/>
                </a:cubicBezTo>
                <a:cubicBezTo>
                  <a:pt x="2809" y="206"/>
                  <a:pt x="2809" y="206"/>
                  <a:pt x="2809" y="206"/>
                </a:cubicBezTo>
                <a:cubicBezTo>
                  <a:pt x="2810" y="207"/>
                  <a:pt x="2810" y="207"/>
                  <a:pt x="2810" y="207"/>
                </a:cubicBezTo>
                <a:cubicBezTo>
                  <a:pt x="2811" y="207"/>
                  <a:pt x="2811" y="207"/>
                  <a:pt x="2811" y="207"/>
                </a:cubicBezTo>
                <a:cubicBezTo>
                  <a:pt x="2812" y="206"/>
                  <a:pt x="2812" y="206"/>
                  <a:pt x="2812" y="206"/>
                </a:cubicBezTo>
                <a:cubicBezTo>
                  <a:pt x="2813" y="206"/>
                  <a:pt x="2813" y="206"/>
                  <a:pt x="2813" y="206"/>
                </a:cubicBezTo>
                <a:cubicBezTo>
                  <a:pt x="2813" y="204"/>
                  <a:pt x="2813" y="204"/>
                  <a:pt x="2813" y="204"/>
                </a:cubicBezTo>
                <a:cubicBezTo>
                  <a:pt x="2814" y="204"/>
                  <a:pt x="2814" y="204"/>
                  <a:pt x="2814" y="204"/>
                </a:cubicBezTo>
                <a:cubicBezTo>
                  <a:pt x="2817" y="204"/>
                  <a:pt x="2817" y="204"/>
                  <a:pt x="2817" y="204"/>
                </a:cubicBezTo>
                <a:cubicBezTo>
                  <a:pt x="2819" y="205"/>
                  <a:pt x="2819" y="205"/>
                  <a:pt x="2819" y="205"/>
                </a:cubicBezTo>
                <a:cubicBezTo>
                  <a:pt x="2823" y="204"/>
                  <a:pt x="2823" y="204"/>
                  <a:pt x="2823" y="204"/>
                </a:cubicBezTo>
                <a:cubicBezTo>
                  <a:pt x="2823" y="202"/>
                  <a:pt x="2823" y="202"/>
                  <a:pt x="2823" y="202"/>
                </a:cubicBezTo>
                <a:cubicBezTo>
                  <a:pt x="2821" y="202"/>
                  <a:pt x="2821" y="202"/>
                  <a:pt x="2821" y="202"/>
                </a:cubicBezTo>
                <a:cubicBezTo>
                  <a:pt x="2821" y="202"/>
                  <a:pt x="2821" y="202"/>
                  <a:pt x="2821" y="202"/>
                </a:cubicBezTo>
                <a:cubicBezTo>
                  <a:pt x="2818" y="201"/>
                  <a:pt x="2818" y="201"/>
                  <a:pt x="2818" y="201"/>
                </a:cubicBezTo>
                <a:cubicBezTo>
                  <a:pt x="2820" y="199"/>
                  <a:pt x="2820" y="199"/>
                  <a:pt x="2820" y="199"/>
                </a:cubicBezTo>
                <a:cubicBezTo>
                  <a:pt x="2820" y="200"/>
                  <a:pt x="2820" y="200"/>
                  <a:pt x="2820" y="200"/>
                </a:cubicBezTo>
                <a:cubicBezTo>
                  <a:pt x="2823" y="199"/>
                  <a:pt x="2823" y="199"/>
                  <a:pt x="2823" y="199"/>
                </a:cubicBezTo>
                <a:cubicBezTo>
                  <a:pt x="2820" y="197"/>
                  <a:pt x="2820" y="197"/>
                  <a:pt x="2820" y="197"/>
                </a:cubicBezTo>
                <a:cubicBezTo>
                  <a:pt x="2820" y="196"/>
                  <a:pt x="2820" y="196"/>
                  <a:pt x="2820" y="196"/>
                </a:cubicBezTo>
                <a:cubicBezTo>
                  <a:pt x="2822" y="196"/>
                  <a:pt x="2822" y="196"/>
                  <a:pt x="2822" y="196"/>
                </a:cubicBezTo>
                <a:cubicBezTo>
                  <a:pt x="2824" y="193"/>
                  <a:pt x="2824" y="193"/>
                  <a:pt x="2824" y="193"/>
                </a:cubicBezTo>
                <a:cubicBezTo>
                  <a:pt x="2827" y="193"/>
                  <a:pt x="2827" y="193"/>
                  <a:pt x="2827" y="193"/>
                </a:cubicBezTo>
                <a:cubicBezTo>
                  <a:pt x="2829" y="194"/>
                  <a:pt x="2829" y="194"/>
                  <a:pt x="2829" y="194"/>
                </a:cubicBezTo>
                <a:cubicBezTo>
                  <a:pt x="2830" y="193"/>
                  <a:pt x="2830" y="193"/>
                  <a:pt x="2830" y="193"/>
                </a:cubicBezTo>
                <a:cubicBezTo>
                  <a:pt x="2834" y="194"/>
                  <a:pt x="2834" y="194"/>
                  <a:pt x="2834" y="194"/>
                </a:cubicBezTo>
                <a:cubicBezTo>
                  <a:pt x="2837" y="194"/>
                  <a:pt x="2837" y="194"/>
                  <a:pt x="2837" y="194"/>
                </a:cubicBezTo>
                <a:cubicBezTo>
                  <a:pt x="2836" y="195"/>
                  <a:pt x="2836" y="195"/>
                  <a:pt x="2836" y="195"/>
                </a:cubicBezTo>
                <a:cubicBezTo>
                  <a:pt x="2838" y="196"/>
                  <a:pt x="2838" y="196"/>
                  <a:pt x="2838" y="196"/>
                </a:cubicBezTo>
                <a:cubicBezTo>
                  <a:pt x="2839" y="195"/>
                  <a:pt x="2839" y="195"/>
                  <a:pt x="2839" y="195"/>
                </a:cubicBezTo>
                <a:cubicBezTo>
                  <a:pt x="2838" y="194"/>
                  <a:pt x="2838" y="194"/>
                  <a:pt x="2838" y="194"/>
                </a:cubicBezTo>
                <a:cubicBezTo>
                  <a:pt x="2841" y="194"/>
                  <a:pt x="2841" y="194"/>
                  <a:pt x="2841" y="194"/>
                </a:cubicBezTo>
                <a:cubicBezTo>
                  <a:pt x="2844" y="194"/>
                  <a:pt x="2844" y="194"/>
                  <a:pt x="2844" y="194"/>
                </a:cubicBezTo>
                <a:cubicBezTo>
                  <a:pt x="2846" y="195"/>
                  <a:pt x="2846" y="195"/>
                  <a:pt x="2846" y="195"/>
                </a:cubicBezTo>
                <a:cubicBezTo>
                  <a:pt x="2848" y="196"/>
                  <a:pt x="2848" y="196"/>
                  <a:pt x="2848" y="196"/>
                </a:cubicBezTo>
                <a:cubicBezTo>
                  <a:pt x="2848" y="197"/>
                  <a:pt x="2848" y="197"/>
                  <a:pt x="2848" y="197"/>
                </a:cubicBezTo>
                <a:cubicBezTo>
                  <a:pt x="2851" y="197"/>
                  <a:pt x="2851" y="197"/>
                  <a:pt x="2851" y="197"/>
                </a:cubicBezTo>
                <a:cubicBezTo>
                  <a:pt x="2852" y="196"/>
                  <a:pt x="2852" y="196"/>
                  <a:pt x="2852" y="196"/>
                </a:cubicBezTo>
                <a:cubicBezTo>
                  <a:pt x="2854" y="196"/>
                  <a:pt x="2854" y="196"/>
                  <a:pt x="2854" y="196"/>
                </a:cubicBezTo>
                <a:cubicBezTo>
                  <a:pt x="2854" y="197"/>
                  <a:pt x="2854" y="197"/>
                  <a:pt x="2854" y="197"/>
                </a:cubicBezTo>
                <a:cubicBezTo>
                  <a:pt x="2851" y="200"/>
                  <a:pt x="2851" y="200"/>
                  <a:pt x="2851" y="200"/>
                </a:cubicBezTo>
                <a:cubicBezTo>
                  <a:pt x="2848" y="200"/>
                  <a:pt x="2848" y="200"/>
                  <a:pt x="2848" y="200"/>
                </a:cubicBezTo>
                <a:cubicBezTo>
                  <a:pt x="2847" y="201"/>
                  <a:pt x="2847" y="201"/>
                  <a:pt x="2847" y="201"/>
                </a:cubicBezTo>
                <a:cubicBezTo>
                  <a:pt x="2847" y="203"/>
                  <a:pt x="2847" y="203"/>
                  <a:pt x="2847" y="203"/>
                </a:cubicBezTo>
                <a:cubicBezTo>
                  <a:pt x="2846" y="203"/>
                  <a:pt x="2846" y="203"/>
                  <a:pt x="2846" y="203"/>
                </a:cubicBezTo>
                <a:cubicBezTo>
                  <a:pt x="2845" y="204"/>
                  <a:pt x="2845" y="204"/>
                  <a:pt x="2845" y="204"/>
                </a:cubicBezTo>
                <a:cubicBezTo>
                  <a:pt x="2846" y="204"/>
                  <a:pt x="2846" y="204"/>
                  <a:pt x="2846" y="204"/>
                </a:cubicBezTo>
                <a:cubicBezTo>
                  <a:pt x="2847" y="204"/>
                  <a:pt x="2847" y="204"/>
                  <a:pt x="2847" y="204"/>
                </a:cubicBezTo>
                <a:cubicBezTo>
                  <a:pt x="2850" y="208"/>
                  <a:pt x="2850" y="208"/>
                  <a:pt x="2850" y="208"/>
                </a:cubicBezTo>
                <a:cubicBezTo>
                  <a:pt x="2851" y="207"/>
                  <a:pt x="2851" y="207"/>
                  <a:pt x="2851" y="207"/>
                </a:cubicBezTo>
                <a:cubicBezTo>
                  <a:pt x="2854" y="206"/>
                  <a:pt x="2854" y="206"/>
                  <a:pt x="2854" y="206"/>
                </a:cubicBezTo>
                <a:cubicBezTo>
                  <a:pt x="2855" y="205"/>
                  <a:pt x="2855" y="205"/>
                  <a:pt x="2855" y="205"/>
                </a:cubicBezTo>
                <a:cubicBezTo>
                  <a:pt x="2855" y="204"/>
                  <a:pt x="2855" y="204"/>
                  <a:pt x="2855" y="204"/>
                </a:cubicBezTo>
                <a:cubicBezTo>
                  <a:pt x="2857" y="203"/>
                  <a:pt x="2857" y="203"/>
                  <a:pt x="2857" y="203"/>
                </a:cubicBezTo>
                <a:cubicBezTo>
                  <a:pt x="2855" y="201"/>
                  <a:pt x="2855" y="201"/>
                  <a:pt x="2855" y="201"/>
                </a:cubicBezTo>
                <a:cubicBezTo>
                  <a:pt x="2857" y="201"/>
                  <a:pt x="2857" y="201"/>
                  <a:pt x="2857" y="201"/>
                </a:cubicBezTo>
                <a:cubicBezTo>
                  <a:pt x="2859" y="203"/>
                  <a:pt x="2859" y="203"/>
                  <a:pt x="2859" y="203"/>
                </a:cubicBezTo>
                <a:cubicBezTo>
                  <a:pt x="2861" y="203"/>
                  <a:pt x="2861" y="203"/>
                  <a:pt x="2861" y="203"/>
                </a:cubicBezTo>
                <a:cubicBezTo>
                  <a:pt x="2862" y="202"/>
                  <a:pt x="2862" y="202"/>
                  <a:pt x="2862" y="202"/>
                </a:cubicBezTo>
                <a:cubicBezTo>
                  <a:pt x="2861" y="201"/>
                  <a:pt x="2861" y="201"/>
                  <a:pt x="2861" y="201"/>
                </a:cubicBezTo>
                <a:cubicBezTo>
                  <a:pt x="2862" y="200"/>
                  <a:pt x="2862" y="200"/>
                  <a:pt x="2862" y="200"/>
                </a:cubicBezTo>
                <a:cubicBezTo>
                  <a:pt x="2863" y="199"/>
                  <a:pt x="2863" y="199"/>
                  <a:pt x="2863" y="199"/>
                </a:cubicBezTo>
                <a:cubicBezTo>
                  <a:pt x="2864" y="199"/>
                  <a:pt x="2864" y="199"/>
                  <a:pt x="2864" y="199"/>
                </a:cubicBezTo>
                <a:cubicBezTo>
                  <a:pt x="2864" y="197"/>
                  <a:pt x="2864" y="197"/>
                  <a:pt x="2864" y="197"/>
                </a:cubicBezTo>
                <a:cubicBezTo>
                  <a:pt x="2863" y="196"/>
                  <a:pt x="2863" y="196"/>
                  <a:pt x="2863" y="196"/>
                </a:cubicBezTo>
                <a:cubicBezTo>
                  <a:pt x="2865" y="195"/>
                  <a:pt x="2865" y="195"/>
                  <a:pt x="2865" y="195"/>
                </a:cubicBezTo>
                <a:cubicBezTo>
                  <a:pt x="2866" y="196"/>
                  <a:pt x="2866" y="196"/>
                  <a:pt x="2866" y="196"/>
                </a:cubicBezTo>
                <a:cubicBezTo>
                  <a:pt x="2867" y="195"/>
                  <a:pt x="2867" y="195"/>
                  <a:pt x="2867" y="195"/>
                </a:cubicBezTo>
                <a:cubicBezTo>
                  <a:pt x="2868" y="196"/>
                  <a:pt x="2868" y="196"/>
                  <a:pt x="2868" y="196"/>
                </a:cubicBezTo>
                <a:cubicBezTo>
                  <a:pt x="2869" y="198"/>
                  <a:pt x="2869" y="198"/>
                  <a:pt x="2869" y="198"/>
                </a:cubicBezTo>
                <a:cubicBezTo>
                  <a:pt x="2870" y="199"/>
                  <a:pt x="2870" y="199"/>
                  <a:pt x="2870" y="199"/>
                </a:cubicBezTo>
                <a:cubicBezTo>
                  <a:pt x="2873" y="196"/>
                  <a:pt x="2873" y="196"/>
                  <a:pt x="2873" y="196"/>
                </a:cubicBezTo>
                <a:cubicBezTo>
                  <a:pt x="2871" y="195"/>
                  <a:pt x="2871" y="195"/>
                  <a:pt x="2871" y="195"/>
                </a:cubicBezTo>
                <a:cubicBezTo>
                  <a:pt x="2872" y="194"/>
                  <a:pt x="2872" y="194"/>
                  <a:pt x="2872" y="194"/>
                </a:cubicBezTo>
                <a:cubicBezTo>
                  <a:pt x="2873" y="193"/>
                  <a:pt x="2873" y="193"/>
                  <a:pt x="2873" y="193"/>
                </a:cubicBezTo>
                <a:cubicBezTo>
                  <a:pt x="2875" y="194"/>
                  <a:pt x="2875" y="194"/>
                  <a:pt x="2875" y="194"/>
                </a:cubicBezTo>
                <a:cubicBezTo>
                  <a:pt x="2876" y="193"/>
                  <a:pt x="2876" y="193"/>
                  <a:pt x="2876" y="193"/>
                </a:cubicBezTo>
                <a:cubicBezTo>
                  <a:pt x="2877" y="193"/>
                  <a:pt x="2877" y="193"/>
                  <a:pt x="2877" y="193"/>
                </a:cubicBezTo>
                <a:cubicBezTo>
                  <a:pt x="2878" y="192"/>
                  <a:pt x="2878" y="192"/>
                  <a:pt x="2878" y="192"/>
                </a:cubicBezTo>
                <a:cubicBezTo>
                  <a:pt x="2876" y="190"/>
                  <a:pt x="2876" y="190"/>
                  <a:pt x="2876" y="190"/>
                </a:cubicBezTo>
                <a:cubicBezTo>
                  <a:pt x="2876" y="190"/>
                  <a:pt x="2876" y="190"/>
                  <a:pt x="2876" y="190"/>
                </a:cubicBezTo>
                <a:cubicBezTo>
                  <a:pt x="2876" y="189"/>
                  <a:pt x="2876" y="189"/>
                  <a:pt x="2876" y="189"/>
                </a:cubicBezTo>
                <a:cubicBezTo>
                  <a:pt x="2874" y="188"/>
                  <a:pt x="2874" y="188"/>
                  <a:pt x="2874" y="188"/>
                </a:cubicBezTo>
                <a:cubicBezTo>
                  <a:pt x="2873" y="187"/>
                  <a:pt x="2873" y="187"/>
                  <a:pt x="2873" y="187"/>
                </a:cubicBezTo>
                <a:cubicBezTo>
                  <a:pt x="2873" y="187"/>
                  <a:pt x="2873" y="187"/>
                  <a:pt x="2873" y="187"/>
                </a:cubicBezTo>
                <a:cubicBezTo>
                  <a:pt x="2873" y="188"/>
                  <a:pt x="2873" y="188"/>
                  <a:pt x="2873" y="188"/>
                </a:cubicBezTo>
                <a:cubicBezTo>
                  <a:pt x="2872" y="188"/>
                  <a:pt x="2872" y="188"/>
                  <a:pt x="2872" y="188"/>
                </a:cubicBezTo>
                <a:cubicBezTo>
                  <a:pt x="2870" y="187"/>
                  <a:pt x="2870" y="187"/>
                  <a:pt x="2870" y="187"/>
                </a:cubicBezTo>
                <a:cubicBezTo>
                  <a:pt x="2869" y="188"/>
                  <a:pt x="2869" y="188"/>
                  <a:pt x="2869" y="188"/>
                </a:cubicBezTo>
                <a:cubicBezTo>
                  <a:pt x="2870" y="189"/>
                  <a:pt x="2870" y="189"/>
                  <a:pt x="2870" y="189"/>
                </a:cubicBezTo>
                <a:cubicBezTo>
                  <a:pt x="2868" y="189"/>
                  <a:pt x="2868" y="189"/>
                  <a:pt x="2868" y="189"/>
                </a:cubicBezTo>
                <a:cubicBezTo>
                  <a:pt x="2867" y="189"/>
                  <a:pt x="2867" y="189"/>
                  <a:pt x="2867" y="189"/>
                </a:cubicBezTo>
                <a:cubicBezTo>
                  <a:pt x="2865" y="188"/>
                  <a:pt x="2865" y="188"/>
                  <a:pt x="2865" y="188"/>
                </a:cubicBezTo>
                <a:cubicBezTo>
                  <a:pt x="2866" y="187"/>
                  <a:pt x="2866" y="187"/>
                  <a:pt x="2866" y="187"/>
                </a:cubicBezTo>
                <a:cubicBezTo>
                  <a:pt x="2867" y="186"/>
                  <a:pt x="2867" y="186"/>
                  <a:pt x="2867" y="186"/>
                </a:cubicBezTo>
                <a:cubicBezTo>
                  <a:pt x="2864" y="182"/>
                  <a:pt x="2864" y="182"/>
                  <a:pt x="2864" y="182"/>
                </a:cubicBezTo>
                <a:cubicBezTo>
                  <a:pt x="2866" y="181"/>
                  <a:pt x="2866" y="181"/>
                  <a:pt x="2866" y="181"/>
                </a:cubicBezTo>
                <a:cubicBezTo>
                  <a:pt x="2864" y="179"/>
                  <a:pt x="2864" y="179"/>
                  <a:pt x="2864" y="179"/>
                </a:cubicBezTo>
                <a:cubicBezTo>
                  <a:pt x="2865" y="175"/>
                  <a:pt x="2865" y="175"/>
                  <a:pt x="2865" y="175"/>
                </a:cubicBezTo>
                <a:cubicBezTo>
                  <a:pt x="2865" y="173"/>
                  <a:pt x="2865" y="173"/>
                  <a:pt x="2865" y="173"/>
                </a:cubicBezTo>
                <a:cubicBezTo>
                  <a:pt x="2866" y="171"/>
                  <a:pt x="2866" y="171"/>
                  <a:pt x="2866" y="171"/>
                </a:cubicBezTo>
                <a:cubicBezTo>
                  <a:pt x="2866" y="168"/>
                  <a:pt x="2866" y="168"/>
                  <a:pt x="2866" y="168"/>
                </a:cubicBezTo>
                <a:cubicBezTo>
                  <a:pt x="2868" y="166"/>
                  <a:pt x="2868" y="166"/>
                  <a:pt x="2868" y="166"/>
                </a:cubicBezTo>
                <a:cubicBezTo>
                  <a:pt x="2868" y="164"/>
                  <a:pt x="2868" y="164"/>
                  <a:pt x="2868" y="164"/>
                </a:cubicBezTo>
                <a:cubicBezTo>
                  <a:pt x="2868" y="163"/>
                  <a:pt x="2868" y="163"/>
                  <a:pt x="2868" y="163"/>
                </a:cubicBezTo>
                <a:cubicBezTo>
                  <a:pt x="2870" y="162"/>
                  <a:pt x="2870" y="162"/>
                  <a:pt x="2870" y="162"/>
                </a:cubicBezTo>
                <a:cubicBezTo>
                  <a:pt x="2867" y="160"/>
                  <a:pt x="2867" y="160"/>
                  <a:pt x="2867" y="160"/>
                </a:cubicBezTo>
                <a:cubicBezTo>
                  <a:pt x="2868" y="152"/>
                  <a:pt x="2868" y="152"/>
                  <a:pt x="2868" y="152"/>
                </a:cubicBezTo>
                <a:cubicBezTo>
                  <a:pt x="2870" y="151"/>
                  <a:pt x="2870" y="151"/>
                  <a:pt x="2870" y="151"/>
                </a:cubicBezTo>
                <a:cubicBezTo>
                  <a:pt x="2868" y="148"/>
                  <a:pt x="2868" y="148"/>
                  <a:pt x="2868" y="148"/>
                </a:cubicBezTo>
                <a:cubicBezTo>
                  <a:pt x="2868" y="146"/>
                  <a:pt x="2868" y="146"/>
                  <a:pt x="2868" y="146"/>
                </a:cubicBezTo>
                <a:cubicBezTo>
                  <a:pt x="2866" y="145"/>
                  <a:pt x="2866" y="145"/>
                  <a:pt x="2866" y="145"/>
                </a:cubicBezTo>
                <a:cubicBezTo>
                  <a:pt x="2866" y="144"/>
                  <a:pt x="2866" y="144"/>
                  <a:pt x="2866" y="144"/>
                </a:cubicBezTo>
                <a:cubicBezTo>
                  <a:pt x="2868" y="142"/>
                  <a:pt x="2868" y="142"/>
                  <a:pt x="2868" y="142"/>
                </a:cubicBezTo>
                <a:cubicBezTo>
                  <a:pt x="2868" y="139"/>
                  <a:pt x="2868" y="139"/>
                  <a:pt x="2868" y="139"/>
                </a:cubicBezTo>
                <a:cubicBezTo>
                  <a:pt x="2869" y="139"/>
                  <a:pt x="2869" y="139"/>
                  <a:pt x="2869" y="139"/>
                </a:cubicBezTo>
                <a:cubicBezTo>
                  <a:pt x="2871" y="135"/>
                  <a:pt x="2871" y="135"/>
                  <a:pt x="2871" y="135"/>
                </a:cubicBezTo>
                <a:cubicBezTo>
                  <a:pt x="2874" y="135"/>
                  <a:pt x="2874" y="135"/>
                  <a:pt x="2874" y="135"/>
                </a:cubicBezTo>
                <a:cubicBezTo>
                  <a:pt x="2875" y="135"/>
                  <a:pt x="2875" y="135"/>
                  <a:pt x="2875" y="135"/>
                </a:cubicBezTo>
                <a:cubicBezTo>
                  <a:pt x="2876" y="135"/>
                  <a:pt x="2876" y="135"/>
                  <a:pt x="2876" y="135"/>
                </a:cubicBezTo>
                <a:cubicBezTo>
                  <a:pt x="2877" y="134"/>
                  <a:pt x="2877" y="134"/>
                  <a:pt x="2877" y="134"/>
                </a:cubicBezTo>
                <a:cubicBezTo>
                  <a:pt x="2881" y="133"/>
                  <a:pt x="2881" y="133"/>
                  <a:pt x="2881" y="133"/>
                </a:cubicBezTo>
                <a:cubicBezTo>
                  <a:pt x="2881" y="132"/>
                  <a:pt x="2881" y="132"/>
                  <a:pt x="2881" y="132"/>
                </a:cubicBezTo>
                <a:cubicBezTo>
                  <a:pt x="2883" y="132"/>
                  <a:pt x="2883" y="132"/>
                  <a:pt x="2883" y="132"/>
                </a:cubicBezTo>
                <a:cubicBezTo>
                  <a:pt x="2883" y="130"/>
                  <a:pt x="2883" y="130"/>
                  <a:pt x="2883" y="130"/>
                </a:cubicBezTo>
                <a:cubicBezTo>
                  <a:pt x="2884" y="130"/>
                  <a:pt x="2884" y="130"/>
                  <a:pt x="2884" y="130"/>
                </a:cubicBezTo>
                <a:cubicBezTo>
                  <a:pt x="2885" y="129"/>
                  <a:pt x="2885" y="129"/>
                  <a:pt x="2885" y="129"/>
                </a:cubicBezTo>
                <a:cubicBezTo>
                  <a:pt x="2887" y="129"/>
                  <a:pt x="2887" y="129"/>
                  <a:pt x="2887" y="129"/>
                </a:cubicBezTo>
                <a:cubicBezTo>
                  <a:pt x="2888" y="131"/>
                  <a:pt x="2888" y="131"/>
                  <a:pt x="2888" y="131"/>
                </a:cubicBezTo>
                <a:cubicBezTo>
                  <a:pt x="2889" y="131"/>
                  <a:pt x="2889" y="131"/>
                  <a:pt x="2889" y="131"/>
                </a:cubicBezTo>
                <a:cubicBezTo>
                  <a:pt x="2889" y="131"/>
                  <a:pt x="2889" y="131"/>
                  <a:pt x="2889" y="131"/>
                </a:cubicBezTo>
                <a:cubicBezTo>
                  <a:pt x="2890" y="133"/>
                  <a:pt x="2890" y="133"/>
                  <a:pt x="2890" y="133"/>
                </a:cubicBezTo>
                <a:cubicBezTo>
                  <a:pt x="2891" y="133"/>
                  <a:pt x="2891" y="133"/>
                  <a:pt x="2891" y="133"/>
                </a:cubicBezTo>
                <a:cubicBezTo>
                  <a:pt x="2893" y="131"/>
                  <a:pt x="2893" y="131"/>
                  <a:pt x="2893" y="131"/>
                </a:cubicBezTo>
                <a:cubicBezTo>
                  <a:pt x="2893" y="129"/>
                  <a:pt x="2893" y="129"/>
                  <a:pt x="2893" y="129"/>
                </a:cubicBezTo>
                <a:cubicBezTo>
                  <a:pt x="2894" y="128"/>
                  <a:pt x="2894" y="128"/>
                  <a:pt x="2894" y="128"/>
                </a:cubicBezTo>
                <a:cubicBezTo>
                  <a:pt x="2894" y="126"/>
                  <a:pt x="2894" y="126"/>
                  <a:pt x="2894" y="126"/>
                </a:cubicBezTo>
                <a:cubicBezTo>
                  <a:pt x="2895" y="126"/>
                  <a:pt x="2895" y="126"/>
                  <a:pt x="2895" y="126"/>
                </a:cubicBezTo>
                <a:cubicBezTo>
                  <a:pt x="2896" y="127"/>
                  <a:pt x="2896" y="127"/>
                  <a:pt x="2896" y="127"/>
                </a:cubicBezTo>
                <a:cubicBezTo>
                  <a:pt x="2898" y="129"/>
                  <a:pt x="2898" y="129"/>
                  <a:pt x="2898" y="129"/>
                </a:cubicBezTo>
                <a:cubicBezTo>
                  <a:pt x="2898" y="131"/>
                  <a:pt x="2898" y="131"/>
                  <a:pt x="2898" y="131"/>
                </a:cubicBezTo>
                <a:cubicBezTo>
                  <a:pt x="2898" y="132"/>
                  <a:pt x="2898" y="132"/>
                  <a:pt x="2898" y="132"/>
                </a:cubicBezTo>
                <a:cubicBezTo>
                  <a:pt x="2899" y="133"/>
                  <a:pt x="2899" y="133"/>
                  <a:pt x="2899" y="133"/>
                </a:cubicBezTo>
                <a:cubicBezTo>
                  <a:pt x="2899" y="135"/>
                  <a:pt x="2899" y="135"/>
                  <a:pt x="2899" y="135"/>
                </a:cubicBezTo>
                <a:cubicBezTo>
                  <a:pt x="2898" y="137"/>
                  <a:pt x="2898" y="137"/>
                  <a:pt x="2898" y="137"/>
                </a:cubicBezTo>
                <a:cubicBezTo>
                  <a:pt x="2899" y="137"/>
                  <a:pt x="2899" y="137"/>
                  <a:pt x="2899" y="137"/>
                </a:cubicBezTo>
                <a:cubicBezTo>
                  <a:pt x="2899" y="139"/>
                  <a:pt x="2899" y="139"/>
                  <a:pt x="2899" y="139"/>
                </a:cubicBezTo>
                <a:cubicBezTo>
                  <a:pt x="2899" y="139"/>
                  <a:pt x="2899" y="139"/>
                  <a:pt x="2899" y="139"/>
                </a:cubicBezTo>
                <a:cubicBezTo>
                  <a:pt x="2899" y="141"/>
                  <a:pt x="2899" y="141"/>
                  <a:pt x="2899" y="141"/>
                </a:cubicBezTo>
                <a:cubicBezTo>
                  <a:pt x="2899" y="142"/>
                  <a:pt x="2899" y="142"/>
                  <a:pt x="2899" y="142"/>
                </a:cubicBezTo>
                <a:cubicBezTo>
                  <a:pt x="2898" y="143"/>
                  <a:pt x="2898" y="143"/>
                  <a:pt x="2898" y="143"/>
                </a:cubicBezTo>
                <a:cubicBezTo>
                  <a:pt x="2898" y="144"/>
                  <a:pt x="2898" y="144"/>
                  <a:pt x="2898" y="144"/>
                </a:cubicBezTo>
                <a:cubicBezTo>
                  <a:pt x="2899" y="145"/>
                  <a:pt x="2899" y="145"/>
                  <a:pt x="2899" y="145"/>
                </a:cubicBezTo>
                <a:cubicBezTo>
                  <a:pt x="2900" y="143"/>
                  <a:pt x="2900" y="143"/>
                  <a:pt x="2900" y="143"/>
                </a:cubicBezTo>
                <a:cubicBezTo>
                  <a:pt x="2901" y="145"/>
                  <a:pt x="2901" y="145"/>
                  <a:pt x="2901" y="145"/>
                </a:cubicBezTo>
                <a:cubicBezTo>
                  <a:pt x="2903" y="145"/>
                  <a:pt x="2903" y="145"/>
                  <a:pt x="2903" y="145"/>
                </a:cubicBezTo>
                <a:cubicBezTo>
                  <a:pt x="2903" y="149"/>
                  <a:pt x="2903" y="149"/>
                  <a:pt x="2903" y="149"/>
                </a:cubicBezTo>
                <a:cubicBezTo>
                  <a:pt x="2904" y="148"/>
                  <a:pt x="2904" y="148"/>
                  <a:pt x="2904" y="148"/>
                </a:cubicBezTo>
                <a:cubicBezTo>
                  <a:pt x="2904" y="146"/>
                  <a:pt x="2904" y="146"/>
                  <a:pt x="2904" y="146"/>
                </a:cubicBezTo>
                <a:cubicBezTo>
                  <a:pt x="2906" y="145"/>
                  <a:pt x="2906" y="145"/>
                  <a:pt x="2906" y="145"/>
                </a:cubicBezTo>
                <a:cubicBezTo>
                  <a:pt x="2908" y="145"/>
                  <a:pt x="2908" y="145"/>
                  <a:pt x="2908" y="145"/>
                </a:cubicBezTo>
                <a:cubicBezTo>
                  <a:pt x="2908" y="146"/>
                  <a:pt x="2908" y="146"/>
                  <a:pt x="2908" y="146"/>
                </a:cubicBezTo>
                <a:cubicBezTo>
                  <a:pt x="2907" y="149"/>
                  <a:pt x="2907" y="149"/>
                  <a:pt x="2907" y="149"/>
                </a:cubicBezTo>
                <a:cubicBezTo>
                  <a:pt x="2909" y="151"/>
                  <a:pt x="2909" y="151"/>
                  <a:pt x="2909" y="151"/>
                </a:cubicBezTo>
                <a:cubicBezTo>
                  <a:pt x="2909" y="153"/>
                  <a:pt x="2909" y="153"/>
                  <a:pt x="2909" y="153"/>
                </a:cubicBezTo>
                <a:cubicBezTo>
                  <a:pt x="2910" y="150"/>
                  <a:pt x="2910" y="150"/>
                  <a:pt x="2910" y="150"/>
                </a:cubicBezTo>
                <a:cubicBezTo>
                  <a:pt x="2912" y="149"/>
                  <a:pt x="2912" y="149"/>
                  <a:pt x="2912" y="149"/>
                </a:cubicBezTo>
                <a:cubicBezTo>
                  <a:pt x="2912" y="148"/>
                  <a:pt x="2912" y="148"/>
                  <a:pt x="2912" y="148"/>
                </a:cubicBezTo>
                <a:cubicBezTo>
                  <a:pt x="2913" y="146"/>
                  <a:pt x="2913" y="146"/>
                  <a:pt x="2913" y="146"/>
                </a:cubicBezTo>
                <a:cubicBezTo>
                  <a:pt x="2913" y="141"/>
                  <a:pt x="2913" y="141"/>
                  <a:pt x="2913" y="141"/>
                </a:cubicBezTo>
                <a:cubicBezTo>
                  <a:pt x="2914" y="140"/>
                  <a:pt x="2914" y="140"/>
                  <a:pt x="2914" y="140"/>
                </a:cubicBezTo>
                <a:cubicBezTo>
                  <a:pt x="2913" y="139"/>
                  <a:pt x="2913" y="139"/>
                  <a:pt x="2913" y="139"/>
                </a:cubicBezTo>
                <a:cubicBezTo>
                  <a:pt x="2914" y="137"/>
                  <a:pt x="2914" y="137"/>
                  <a:pt x="2914" y="137"/>
                </a:cubicBezTo>
                <a:cubicBezTo>
                  <a:pt x="2915" y="135"/>
                  <a:pt x="2915" y="135"/>
                  <a:pt x="2915" y="135"/>
                </a:cubicBezTo>
                <a:cubicBezTo>
                  <a:pt x="2914" y="135"/>
                  <a:pt x="2914" y="135"/>
                  <a:pt x="2914" y="135"/>
                </a:cubicBezTo>
                <a:cubicBezTo>
                  <a:pt x="2914" y="134"/>
                  <a:pt x="2914" y="134"/>
                  <a:pt x="2914" y="134"/>
                </a:cubicBezTo>
                <a:cubicBezTo>
                  <a:pt x="2915" y="134"/>
                  <a:pt x="2915" y="134"/>
                  <a:pt x="2915" y="134"/>
                </a:cubicBezTo>
                <a:cubicBezTo>
                  <a:pt x="2915" y="131"/>
                  <a:pt x="2915" y="131"/>
                  <a:pt x="2915" y="131"/>
                </a:cubicBezTo>
                <a:cubicBezTo>
                  <a:pt x="2914" y="129"/>
                  <a:pt x="2914" y="129"/>
                  <a:pt x="2914" y="129"/>
                </a:cubicBezTo>
                <a:cubicBezTo>
                  <a:pt x="2915" y="126"/>
                  <a:pt x="2915" y="126"/>
                  <a:pt x="2915" y="126"/>
                </a:cubicBezTo>
                <a:cubicBezTo>
                  <a:pt x="2917" y="125"/>
                  <a:pt x="2917" y="125"/>
                  <a:pt x="2917" y="125"/>
                </a:cubicBezTo>
                <a:cubicBezTo>
                  <a:pt x="2919" y="125"/>
                  <a:pt x="2919" y="125"/>
                  <a:pt x="2919" y="125"/>
                </a:cubicBezTo>
                <a:cubicBezTo>
                  <a:pt x="2920" y="126"/>
                  <a:pt x="2920" y="126"/>
                  <a:pt x="2920" y="126"/>
                </a:cubicBezTo>
                <a:cubicBezTo>
                  <a:pt x="2922" y="127"/>
                  <a:pt x="2922" y="127"/>
                  <a:pt x="2922" y="127"/>
                </a:cubicBezTo>
                <a:cubicBezTo>
                  <a:pt x="2922" y="126"/>
                  <a:pt x="2922" y="126"/>
                  <a:pt x="2922" y="126"/>
                </a:cubicBezTo>
                <a:cubicBezTo>
                  <a:pt x="2921" y="125"/>
                  <a:pt x="2921" y="125"/>
                  <a:pt x="2921" y="125"/>
                </a:cubicBezTo>
                <a:cubicBezTo>
                  <a:pt x="2921" y="123"/>
                  <a:pt x="2921" y="123"/>
                  <a:pt x="2921" y="123"/>
                </a:cubicBezTo>
                <a:cubicBezTo>
                  <a:pt x="2918" y="121"/>
                  <a:pt x="2918" y="121"/>
                  <a:pt x="2918" y="121"/>
                </a:cubicBezTo>
                <a:cubicBezTo>
                  <a:pt x="2917" y="117"/>
                  <a:pt x="2917" y="117"/>
                  <a:pt x="2917" y="117"/>
                </a:cubicBezTo>
                <a:cubicBezTo>
                  <a:pt x="2916" y="116"/>
                  <a:pt x="2916" y="116"/>
                  <a:pt x="2916" y="116"/>
                </a:cubicBezTo>
                <a:cubicBezTo>
                  <a:pt x="2916" y="115"/>
                  <a:pt x="2916" y="115"/>
                  <a:pt x="2916" y="115"/>
                </a:cubicBezTo>
                <a:cubicBezTo>
                  <a:pt x="2914" y="114"/>
                  <a:pt x="2914" y="114"/>
                  <a:pt x="2914" y="114"/>
                </a:cubicBezTo>
                <a:cubicBezTo>
                  <a:pt x="2913" y="111"/>
                  <a:pt x="2913" y="111"/>
                  <a:pt x="2913" y="111"/>
                </a:cubicBezTo>
                <a:cubicBezTo>
                  <a:pt x="2914" y="110"/>
                  <a:pt x="2914" y="110"/>
                  <a:pt x="2914" y="110"/>
                </a:cubicBezTo>
                <a:cubicBezTo>
                  <a:pt x="2914" y="108"/>
                  <a:pt x="2914" y="108"/>
                  <a:pt x="2914" y="108"/>
                </a:cubicBezTo>
                <a:cubicBezTo>
                  <a:pt x="2911" y="106"/>
                  <a:pt x="2911" y="106"/>
                  <a:pt x="2911" y="106"/>
                </a:cubicBezTo>
                <a:cubicBezTo>
                  <a:pt x="2912" y="104"/>
                  <a:pt x="2912" y="104"/>
                  <a:pt x="2912" y="104"/>
                </a:cubicBezTo>
                <a:cubicBezTo>
                  <a:pt x="2911" y="103"/>
                  <a:pt x="2911" y="103"/>
                  <a:pt x="2911" y="103"/>
                </a:cubicBezTo>
                <a:cubicBezTo>
                  <a:pt x="2914" y="101"/>
                  <a:pt x="2914" y="101"/>
                  <a:pt x="2914" y="101"/>
                </a:cubicBezTo>
                <a:cubicBezTo>
                  <a:pt x="2916" y="101"/>
                  <a:pt x="2916" y="101"/>
                  <a:pt x="2916" y="101"/>
                </a:cubicBezTo>
                <a:cubicBezTo>
                  <a:pt x="2917" y="99"/>
                  <a:pt x="2917" y="99"/>
                  <a:pt x="2917" y="99"/>
                </a:cubicBezTo>
                <a:cubicBezTo>
                  <a:pt x="2920" y="99"/>
                  <a:pt x="2920" y="99"/>
                  <a:pt x="2920" y="99"/>
                </a:cubicBezTo>
                <a:cubicBezTo>
                  <a:pt x="2921" y="98"/>
                  <a:pt x="2921" y="98"/>
                  <a:pt x="2921" y="98"/>
                </a:cubicBezTo>
                <a:cubicBezTo>
                  <a:pt x="2924" y="100"/>
                  <a:pt x="2924" y="100"/>
                  <a:pt x="2924" y="100"/>
                </a:cubicBezTo>
                <a:cubicBezTo>
                  <a:pt x="2927" y="100"/>
                  <a:pt x="2927" y="100"/>
                  <a:pt x="2927" y="100"/>
                </a:cubicBezTo>
                <a:cubicBezTo>
                  <a:pt x="2928" y="101"/>
                  <a:pt x="2928" y="101"/>
                  <a:pt x="2928" y="101"/>
                </a:cubicBezTo>
                <a:cubicBezTo>
                  <a:pt x="2930" y="101"/>
                  <a:pt x="2930" y="101"/>
                  <a:pt x="2930" y="101"/>
                </a:cubicBezTo>
                <a:cubicBezTo>
                  <a:pt x="2931" y="101"/>
                  <a:pt x="2931" y="101"/>
                  <a:pt x="2931" y="101"/>
                </a:cubicBezTo>
                <a:cubicBezTo>
                  <a:pt x="2928" y="102"/>
                  <a:pt x="2928" y="102"/>
                  <a:pt x="2928" y="102"/>
                </a:cubicBezTo>
                <a:cubicBezTo>
                  <a:pt x="2930" y="103"/>
                  <a:pt x="2930" y="103"/>
                  <a:pt x="2930" y="103"/>
                </a:cubicBezTo>
                <a:cubicBezTo>
                  <a:pt x="2928" y="104"/>
                  <a:pt x="2928" y="104"/>
                  <a:pt x="2928" y="104"/>
                </a:cubicBezTo>
                <a:cubicBezTo>
                  <a:pt x="2925" y="103"/>
                  <a:pt x="2925" y="103"/>
                  <a:pt x="2925" y="103"/>
                </a:cubicBezTo>
                <a:cubicBezTo>
                  <a:pt x="2923" y="106"/>
                  <a:pt x="2923" y="106"/>
                  <a:pt x="2923" y="106"/>
                </a:cubicBezTo>
                <a:cubicBezTo>
                  <a:pt x="2922" y="108"/>
                  <a:pt x="2922" y="108"/>
                  <a:pt x="2922" y="108"/>
                </a:cubicBezTo>
                <a:cubicBezTo>
                  <a:pt x="2923" y="110"/>
                  <a:pt x="2923" y="110"/>
                  <a:pt x="2923" y="110"/>
                </a:cubicBezTo>
                <a:cubicBezTo>
                  <a:pt x="2924" y="112"/>
                  <a:pt x="2924" y="112"/>
                  <a:pt x="2924" y="112"/>
                </a:cubicBezTo>
                <a:cubicBezTo>
                  <a:pt x="2925" y="113"/>
                  <a:pt x="2925" y="113"/>
                  <a:pt x="2925" y="113"/>
                </a:cubicBezTo>
                <a:cubicBezTo>
                  <a:pt x="2925" y="115"/>
                  <a:pt x="2925" y="115"/>
                  <a:pt x="2925" y="115"/>
                </a:cubicBezTo>
                <a:cubicBezTo>
                  <a:pt x="2927" y="118"/>
                  <a:pt x="2927" y="118"/>
                  <a:pt x="2927" y="118"/>
                </a:cubicBezTo>
                <a:cubicBezTo>
                  <a:pt x="2928" y="119"/>
                  <a:pt x="2928" y="119"/>
                  <a:pt x="2928" y="119"/>
                </a:cubicBezTo>
                <a:cubicBezTo>
                  <a:pt x="2928" y="119"/>
                  <a:pt x="2928" y="119"/>
                  <a:pt x="2928" y="119"/>
                </a:cubicBezTo>
                <a:cubicBezTo>
                  <a:pt x="2927" y="120"/>
                  <a:pt x="2927" y="120"/>
                  <a:pt x="2927" y="120"/>
                </a:cubicBezTo>
                <a:cubicBezTo>
                  <a:pt x="2929" y="121"/>
                  <a:pt x="2929" y="121"/>
                  <a:pt x="2929" y="121"/>
                </a:cubicBezTo>
                <a:cubicBezTo>
                  <a:pt x="2930" y="123"/>
                  <a:pt x="2930" y="123"/>
                  <a:pt x="2930" y="123"/>
                </a:cubicBezTo>
                <a:cubicBezTo>
                  <a:pt x="2930" y="124"/>
                  <a:pt x="2930" y="124"/>
                  <a:pt x="2930" y="124"/>
                </a:cubicBezTo>
                <a:cubicBezTo>
                  <a:pt x="2929" y="125"/>
                  <a:pt x="2929" y="125"/>
                  <a:pt x="2929" y="125"/>
                </a:cubicBezTo>
                <a:cubicBezTo>
                  <a:pt x="2930" y="130"/>
                  <a:pt x="2930" y="130"/>
                  <a:pt x="2930" y="130"/>
                </a:cubicBezTo>
                <a:cubicBezTo>
                  <a:pt x="2930" y="130"/>
                  <a:pt x="2930" y="130"/>
                  <a:pt x="2930" y="130"/>
                </a:cubicBezTo>
                <a:cubicBezTo>
                  <a:pt x="2931" y="129"/>
                  <a:pt x="2931" y="129"/>
                  <a:pt x="2931" y="129"/>
                </a:cubicBezTo>
                <a:cubicBezTo>
                  <a:pt x="2932" y="129"/>
                  <a:pt x="2932" y="129"/>
                  <a:pt x="2932" y="129"/>
                </a:cubicBezTo>
                <a:cubicBezTo>
                  <a:pt x="2933" y="131"/>
                  <a:pt x="2933" y="131"/>
                  <a:pt x="2933" y="131"/>
                </a:cubicBezTo>
                <a:cubicBezTo>
                  <a:pt x="2934" y="132"/>
                  <a:pt x="2934" y="132"/>
                  <a:pt x="2934" y="132"/>
                </a:cubicBezTo>
                <a:cubicBezTo>
                  <a:pt x="2932" y="135"/>
                  <a:pt x="2932" y="135"/>
                  <a:pt x="2932" y="135"/>
                </a:cubicBezTo>
                <a:cubicBezTo>
                  <a:pt x="2932" y="139"/>
                  <a:pt x="2932" y="139"/>
                  <a:pt x="2932" y="139"/>
                </a:cubicBezTo>
                <a:cubicBezTo>
                  <a:pt x="2934" y="140"/>
                  <a:pt x="2934" y="140"/>
                  <a:pt x="2934" y="140"/>
                </a:cubicBezTo>
                <a:cubicBezTo>
                  <a:pt x="2935" y="140"/>
                  <a:pt x="2935" y="140"/>
                  <a:pt x="2935" y="140"/>
                </a:cubicBezTo>
                <a:cubicBezTo>
                  <a:pt x="2937" y="140"/>
                  <a:pt x="2937" y="140"/>
                  <a:pt x="2937" y="140"/>
                </a:cubicBezTo>
                <a:cubicBezTo>
                  <a:pt x="2938" y="141"/>
                  <a:pt x="2938" y="141"/>
                  <a:pt x="2938" y="141"/>
                </a:cubicBezTo>
                <a:cubicBezTo>
                  <a:pt x="2937" y="142"/>
                  <a:pt x="2937" y="142"/>
                  <a:pt x="2937" y="142"/>
                </a:cubicBezTo>
                <a:cubicBezTo>
                  <a:pt x="2936" y="142"/>
                  <a:pt x="2936" y="142"/>
                  <a:pt x="2936" y="142"/>
                </a:cubicBezTo>
                <a:cubicBezTo>
                  <a:pt x="2934" y="143"/>
                  <a:pt x="2934" y="143"/>
                  <a:pt x="2934" y="143"/>
                </a:cubicBezTo>
                <a:cubicBezTo>
                  <a:pt x="2933" y="143"/>
                  <a:pt x="2933" y="143"/>
                  <a:pt x="2933" y="143"/>
                </a:cubicBezTo>
                <a:cubicBezTo>
                  <a:pt x="2931" y="146"/>
                  <a:pt x="2931" y="146"/>
                  <a:pt x="2931" y="146"/>
                </a:cubicBezTo>
                <a:cubicBezTo>
                  <a:pt x="2931" y="148"/>
                  <a:pt x="2931" y="148"/>
                  <a:pt x="2931" y="148"/>
                </a:cubicBezTo>
                <a:cubicBezTo>
                  <a:pt x="2928" y="149"/>
                  <a:pt x="2928" y="149"/>
                  <a:pt x="2928" y="149"/>
                </a:cubicBezTo>
                <a:cubicBezTo>
                  <a:pt x="2928" y="150"/>
                  <a:pt x="2928" y="150"/>
                  <a:pt x="2928" y="150"/>
                </a:cubicBezTo>
                <a:cubicBezTo>
                  <a:pt x="2926" y="151"/>
                  <a:pt x="2926" y="151"/>
                  <a:pt x="2926" y="151"/>
                </a:cubicBezTo>
                <a:cubicBezTo>
                  <a:pt x="2926" y="153"/>
                  <a:pt x="2926" y="153"/>
                  <a:pt x="2926" y="153"/>
                </a:cubicBezTo>
                <a:cubicBezTo>
                  <a:pt x="2925" y="154"/>
                  <a:pt x="2925" y="154"/>
                  <a:pt x="2925" y="154"/>
                </a:cubicBezTo>
                <a:cubicBezTo>
                  <a:pt x="2926" y="157"/>
                  <a:pt x="2926" y="157"/>
                  <a:pt x="2926" y="157"/>
                </a:cubicBezTo>
                <a:cubicBezTo>
                  <a:pt x="2927" y="156"/>
                  <a:pt x="2927" y="156"/>
                  <a:pt x="2927" y="156"/>
                </a:cubicBezTo>
                <a:cubicBezTo>
                  <a:pt x="2927" y="159"/>
                  <a:pt x="2927" y="159"/>
                  <a:pt x="2927" y="159"/>
                </a:cubicBezTo>
                <a:cubicBezTo>
                  <a:pt x="2925" y="162"/>
                  <a:pt x="2925" y="162"/>
                  <a:pt x="2925" y="162"/>
                </a:cubicBezTo>
                <a:cubicBezTo>
                  <a:pt x="2926" y="163"/>
                  <a:pt x="2926" y="163"/>
                  <a:pt x="2926" y="163"/>
                </a:cubicBezTo>
                <a:cubicBezTo>
                  <a:pt x="2927" y="164"/>
                  <a:pt x="2927" y="164"/>
                  <a:pt x="2927" y="164"/>
                </a:cubicBezTo>
                <a:cubicBezTo>
                  <a:pt x="2926" y="168"/>
                  <a:pt x="2926" y="168"/>
                  <a:pt x="2926" y="168"/>
                </a:cubicBezTo>
                <a:cubicBezTo>
                  <a:pt x="2927" y="172"/>
                  <a:pt x="2927" y="172"/>
                  <a:pt x="2927" y="172"/>
                </a:cubicBezTo>
                <a:cubicBezTo>
                  <a:pt x="2926" y="173"/>
                  <a:pt x="2926" y="173"/>
                  <a:pt x="2926" y="173"/>
                </a:cubicBezTo>
                <a:cubicBezTo>
                  <a:pt x="2924" y="174"/>
                  <a:pt x="2924" y="174"/>
                  <a:pt x="2924" y="174"/>
                </a:cubicBezTo>
                <a:cubicBezTo>
                  <a:pt x="2923" y="176"/>
                  <a:pt x="2923" y="176"/>
                  <a:pt x="2923" y="176"/>
                </a:cubicBezTo>
                <a:cubicBezTo>
                  <a:pt x="2924" y="177"/>
                  <a:pt x="2924" y="177"/>
                  <a:pt x="2924" y="177"/>
                </a:cubicBezTo>
                <a:cubicBezTo>
                  <a:pt x="2924" y="181"/>
                  <a:pt x="2924" y="181"/>
                  <a:pt x="2924" y="181"/>
                </a:cubicBezTo>
                <a:cubicBezTo>
                  <a:pt x="2923" y="182"/>
                  <a:pt x="2923" y="182"/>
                  <a:pt x="2923" y="182"/>
                </a:cubicBezTo>
                <a:cubicBezTo>
                  <a:pt x="2923" y="183"/>
                  <a:pt x="2923" y="183"/>
                  <a:pt x="2923" y="183"/>
                </a:cubicBezTo>
                <a:cubicBezTo>
                  <a:pt x="2925" y="185"/>
                  <a:pt x="2925" y="185"/>
                  <a:pt x="2925" y="185"/>
                </a:cubicBezTo>
                <a:cubicBezTo>
                  <a:pt x="2924" y="185"/>
                  <a:pt x="2924" y="185"/>
                  <a:pt x="2924" y="185"/>
                </a:cubicBezTo>
                <a:cubicBezTo>
                  <a:pt x="2923" y="188"/>
                  <a:pt x="2923" y="188"/>
                  <a:pt x="2923" y="188"/>
                </a:cubicBezTo>
                <a:cubicBezTo>
                  <a:pt x="2924" y="190"/>
                  <a:pt x="2924" y="190"/>
                  <a:pt x="2924" y="190"/>
                </a:cubicBezTo>
                <a:cubicBezTo>
                  <a:pt x="2924" y="192"/>
                  <a:pt x="2924" y="192"/>
                  <a:pt x="2924" y="192"/>
                </a:cubicBezTo>
                <a:cubicBezTo>
                  <a:pt x="2922" y="194"/>
                  <a:pt x="2922" y="194"/>
                  <a:pt x="2922" y="194"/>
                </a:cubicBezTo>
                <a:cubicBezTo>
                  <a:pt x="2923" y="196"/>
                  <a:pt x="2923" y="196"/>
                  <a:pt x="2923" y="196"/>
                </a:cubicBezTo>
                <a:cubicBezTo>
                  <a:pt x="2923" y="200"/>
                  <a:pt x="2923" y="200"/>
                  <a:pt x="2923" y="200"/>
                </a:cubicBezTo>
                <a:cubicBezTo>
                  <a:pt x="2925" y="204"/>
                  <a:pt x="2925" y="204"/>
                  <a:pt x="2925" y="204"/>
                </a:cubicBezTo>
                <a:cubicBezTo>
                  <a:pt x="2921" y="210"/>
                  <a:pt x="2921" y="210"/>
                  <a:pt x="2921" y="210"/>
                </a:cubicBezTo>
                <a:cubicBezTo>
                  <a:pt x="2923" y="212"/>
                  <a:pt x="2923" y="212"/>
                  <a:pt x="2923" y="212"/>
                </a:cubicBezTo>
                <a:cubicBezTo>
                  <a:pt x="2921" y="212"/>
                  <a:pt x="2921" y="212"/>
                  <a:pt x="2921" y="212"/>
                </a:cubicBezTo>
                <a:cubicBezTo>
                  <a:pt x="2918" y="212"/>
                  <a:pt x="2918" y="212"/>
                  <a:pt x="2918" y="212"/>
                </a:cubicBezTo>
                <a:cubicBezTo>
                  <a:pt x="2918" y="216"/>
                  <a:pt x="2918" y="216"/>
                  <a:pt x="2918" y="216"/>
                </a:cubicBezTo>
                <a:cubicBezTo>
                  <a:pt x="2918" y="218"/>
                  <a:pt x="2918" y="218"/>
                  <a:pt x="2918" y="218"/>
                </a:cubicBezTo>
                <a:cubicBezTo>
                  <a:pt x="2916" y="220"/>
                  <a:pt x="2916" y="220"/>
                  <a:pt x="2916" y="220"/>
                </a:cubicBezTo>
                <a:cubicBezTo>
                  <a:pt x="2912" y="218"/>
                  <a:pt x="2912" y="218"/>
                  <a:pt x="2912" y="218"/>
                </a:cubicBezTo>
                <a:cubicBezTo>
                  <a:pt x="2910" y="220"/>
                  <a:pt x="2910" y="220"/>
                  <a:pt x="2910" y="220"/>
                </a:cubicBezTo>
                <a:cubicBezTo>
                  <a:pt x="2910" y="221"/>
                  <a:pt x="2910" y="221"/>
                  <a:pt x="2910" y="221"/>
                </a:cubicBezTo>
                <a:cubicBezTo>
                  <a:pt x="2913" y="221"/>
                  <a:pt x="2913" y="221"/>
                  <a:pt x="2913" y="221"/>
                </a:cubicBezTo>
                <a:cubicBezTo>
                  <a:pt x="2917" y="227"/>
                  <a:pt x="2917" y="227"/>
                  <a:pt x="2917" y="227"/>
                </a:cubicBezTo>
                <a:cubicBezTo>
                  <a:pt x="2916" y="232"/>
                  <a:pt x="2916" y="232"/>
                  <a:pt x="2916" y="232"/>
                </a:cubicBezTo>
                <a:cubicBezTo>
                  <a:pt x="2916" y="233"/>
                  <a:pt x="2916" y="233"/>
                  <a:pt x="2916" y="233"/>
                </a:cubicBezTo>
                <a:cubicBezTo>
                  <a:pt x="2917" y="234"/>
                  <a:pt x="2917" y="234"/>
                  <a:pt x="2917" y="234"/>
                </a:cubicBezTo>
                <a:cubicBezTo>
                  <a:pt x="2915" y="235"/>
                  <a:pt x="2915" y="235"/>
                  <a:pt x="2915" y="235"/>
                </a:cubicBezTo>
                <a:cubicBezTo>
                  <a:pt x="2915" y="238"/>
                  <a:pt x="2915" y="238"/>
                  <a:pt x="2915" y="238"/>
                </a:cubicBezTo>
                <a:cubicBezTo>
                  <a:pt x="2912" y="241"/>
                  <a:pt x="2912" y="241"/>
                  <a:pt x="2912" y="241"/>
                </a:cubicBezTo>
                <a:cubicBezTo>
                  <a:pt x="2912" y="245"/>
                  <a:pt x="2912" y="245"/>
                  <a:pt x="2912" y="245"/>
                </a:cubicBezTo>
                <a:cubicBezTo>
                  <a:pt x="2914" y="249"/>
                  <a:pt x="2914" y="249"/>
                  <a:pt x="2914" y="249"/>
                </a:cubicBezTo>
                <a:cubicBezTo>
                  <a:pt x="2914" y="256"/>
                  <a:pt x="2914" y="256"/>
                  <a:pt x="2914" y="256"/>
                </a:cubicBezTo>
                <a:cubicBezTo>
                  <a:pt x="2917" y="260"/>
                  <a:pt x="2917" y="260"/>
                  <a:pt x="2917" y="260"/>
                </a:cubicBezTo>
                <a:cubicBezTo>
                  <a:pt x="2917" y="264"/>
                  <a:pt x="2917" y="264"/>
                  <a:pt x="2917" y="264"/>
                </a:cubicBezTo>
                <a:cubicBezTo>
                  <a:pt x="2922" y="274"/>
                  <a:pt x="2922" y="274"/>
                  <a:pt x="2922" y="274"/>
                </a:cubicBezTo>
                <a:cubicBezTo>
                  <a:pt x="2927" y="285"/>
                  <a:pt x="2927" y="285"/>
                  <a:pt x="2927" y="285"/>
                </a:cubicBezTo>
                <a:cubicBezTo>
                  <a:pt x="2933" y="294"/>
                  <a:pt x="2933" y="294"/>
                  <a:pt x="2933" y="294"/>
                </a:cubicBezTo>
                <a:cubicBezTo>
                  <a:pt x="2935" y="296"/>
                  <a:pt x="2935" y="296"/>
                  <a:pt x="2935" y="296"/>
                </a:cubicBezTo>
                <a:cubicBezTo>
                  <a:pt x="2935" y="299"/>
                  <a:pt x="2935" y="299"/>
                  <a:pt x="2935" y="299"/>
                </a:cubicBezTo>
                <a:cubicBezTo>
                  <a:pt x="2943" y="308"/>
                  <a:pt x="2943" y="308"/>
                  <a:pt x="2943" y="308"/>
                </a:cubicBezTo>
                <a:cubicBezTo>
                  <a:pt x="2950" y="322"/>
                  <a:pt x="2950" y="322"/>
                  <a:pt x="2950" y="322"/>
                </a:cubicBezTo>
                <a:cubicBezTo>
                  <a:pt x="2954" y="324"/>
                  <a:pt x="2954" y="324"/>
                  <a:pt x="2954" y="324"/>
                </a:cubicBezTo>
                <a:cubicBezTo>
                  <a:pt x="2957" y="324"/>
                  <a:pt x="2957" y="324"/>
                  <a:pt x="2957" y="324"/>
                </a:cubicBezTo>
                <a:cubicBezTo>
                  <a:pt x="2958" y="323"/>
                  <a:pt x="2958" y="323"/>
                  <a:pt x="2958" y="323"/>
                </a:cubicBezTo>
                <a:cubicBezTo>
                  <a:pt x="2957" y="325"/>
                  <a:pt x="2957" y="325"/>
                  <a:pt x="2957" y="325"/>
                </a:cubicBezTo>
                <a:cubicBezTo>
                  <a:pt x="2956" y="326"/>
                  <a:pt x="2956" y="326"/>
                  <a:pt x="2956" y="326"/>
                </a:cubicBezTo>
                <a:cubicBezTo>
                  <a:pt x="2954" y="326"/>
                  <a:pt x="2954" y="326"/>
                  <a:pt x="2954" y="326"/>
                </a:cubicBezTo>
                <a:cubicBezTo>
                  <a:pt x="2957" y="330"/>
                  <a:pt x="2957" y="330"/>
                  <a:pt x="2957" y="330"/>
                </a:cubicBezTo>
                <a:cubicBezTo>
                  <a:pt x="2961" y="338"/>
                  <a:pt x="2961" y="338"/>
                  <a:pt x="2961" y="338"/>
                </a:cubicBezTo>
                <a:cubicBezTo>
                  <a:pt x="2961" y="342"/>
                  <a:pt x="2961" y="342"/>
                  <a:pt x="2961" y="342"/>
                </a:cubicBezTo>
                <a:cubicBezTo>
                  <a:pt x="2963" y="345"/>
                  <a:pt x="2963" y="345"/>
                  <a:pt x="2963" y="345"/>
                </a:cubicBezTo>
                <a:cubicBezTo>
                  <a:pt x="2967" y="346"/>
                  <a:pt x="2967" y="346"/>
                  <a:pt x="2967" y="346"/>
                </a:cubicBezTo>
                <a:cubicBezTo>
                  <a:pt x="2968" y="347"/>
                  <a:pt x="2968" y="347"/>
                  <a:pt x="2968" y="347"/>
                </a:cubicBezTo>
                <a:cubicBezTo>
                  <a:pt x="2968" y="349"/>
                  <a:pt x="2968" y="349"/>
                  <a:pt x="2968" y="349"/>
                </a:cubicBezTo>
                <a:cubicBezTo>
                  <a:pt x="2968" y="351"/>
                  <a:pt x="2968" y="351"/>
                  <a:pt x="2968" y="351"/>
                </a:cubicBezTo>
                <a:cubicBezTo>
                  <a:pt x="2968" y="353"/>
                  <a:pt x="2968" y="353"/>
                  <a:pt x="2968" y="353"/>
                </a:cubicBezTo>
                <a:cubicBezTo>
                  <a:pt x="2970" y="348"/>
                  <a:pt x="2970" y="348"/>
                  <a:pt x="2970" y="348"/>
                </a:cubicBezTo>
                <a:cubicBezTo>
                  <a:pt x="2971" y="344"/>
                  <a:pt x="2971" y="344"/>
                  <a:pt x="2971" y="344"/>
                </a:cubicBezTo>
                <a:cubicBezTo>
                  <a:pt x="2972" y="343"/>
                  <a:pt x="2972" y="343"/>
                  <a:pt x="2972" y="343"/>
                </a:cubicBezTo>
                <a:cubicBezTo>
                  <a:pt x="2972" y="341"/>
                  <a:pt x="2972" y="341"/>
                  <a:pt x="2972" y="341"/>
                </a:cubicBezTo>
                <a:cubicBezTo>
                  <a:pt x="2975" y="339"/>
                  <a:pt x="2975" y="339"/>
                  <a:pt x="2975" y="339"/>
                </a:cubicBezTo>
                <a:cubicBezTo>
                  <a:pt x="2975" y="337"/>
                  <a:pt x="2975" y="337"/>
                  <a:pt x="2975" y="337"/>
                </a:cubicBezTo>
                <a:cubicBezTo>
                  <a:pt x="2975" y="336"/>
                  <a:pt x="2975" y="336"/>
                  <a:pt x="2975" y="336"/>
                </a:cubicBezTo>
                <a:cubicBezTo>
                  <a:pt x="2975" y="335"/>
                  <a:pt x="2975" y="335"/>
                  <a:pt x="2975" y="335"/>
                </a:cubicBezTo>
                <a:cubicBezTo>
                  <a:pt x="2976" y="330"/>
                  <a:pt x="2976" y="330"/>
                  <a:pt x="2976" y="330"/>
                </a:cubicBezTo>
                <a:cubicBezTo>
                  <a:pt x="2975" y="328"/>
                  <a:pt x="2975" y="328"/>
                  <a:pt x="2975" y="328"/>
                </a:cubicBezTo>
                <a:cubicBezTo>
                  <a:pt x="2975" y="325"/>
                  <a:pt x="2975" y="325"/>
                  <a:pt x="2975" y="325"/>
                </a:cubicBezTo>
                <a:cubicBezTo>
                  <a:pt x="2977" y="324"/>
                  <a:pt x="2977" y="324"/>
                  <a:pt x="2977" y="324"/>
                </a:cubicBezTo>
                <a:cubicBezTo>
                  <a:pt x="2975" y="322"/>
                  <a:pt x="2975" y="322"/>
                  <a:pt x="2975" y="322"/>
                </a:cubicBezTo>
                <a:cubicBezTo>
                  <a:pt x="2974" y="323"/>
                  <a:pt x="2974" y="323"/>
                  <a:pt x="2974" y="323"/>
                </a:cubicBezTo>
                <a:cubicBezTo>
                  <a:pt x="2973" y="322"/>
                  <a:pt x="2973" y="322"/>
                  <a:pt x="2973" y="322"/>
                </a:cubicBezTo>
                <a:cubicBezTo>
                  <a:pt x="2973" y="321"/>
                  <a:pt x="2973" y="321"/>
                  <a:pt x="2973" y="321"/>
                </a:cubicBezTo>
                <a:cubicBezTo>
                  <a:pt x="2972" y="318"/>
                  <a:pt x="2972" y="318"/>
                  <a:pt x="2972" y="318"/>
                </a:cubicBezTo>
                <a:cubicBezTo>
                  <a:pt x="2973" y="318"/>
                  <a:pt x="2973" y="318"/>
                  <a:pt x="2973" y="318"/>
                </a:cubicBezTo>
                <a:cubicBezTo>
                  <a:pt x="2974" y="317"/>
                  <a:pt x="2974" y="317"/>
                  <a:pt x="2974" y="317"/>
                </a:cubicBezTo>
                <a:cubicBezTo>
                  <a:pt x="2972" y="315"/>
                  <a:pt x="2972" y="315"/>
                  <a:pt x="2972" y="315"/>
                </a:cubicBezTo>
                <a:cubicBezTo>
                  <a:pt x="2972" y="314"/>
                  <a:pt x="2972" y="314"/>
                  <a:pt x="2972" y="314"/>
                </a:cubicBezTo>
                <a:cubicBezTo>
                  <a:pt x="2973" y="312"/>
                  <a:pt x="2973" y="312"/>
                  <a:pt x="2973" y="312"/>
                </a:cubicBezTo>
                <a:cubicBezTo>
                  <a:pt x="2971" y="312"/>
                  <a:pt x="2971" y="312"/>
                  <a:pt x="2971" y="312"/>
                </a:cubicBezTo>
                <a:cubicBezTo>
                  <a:pt x="2969" y="311"/>
                  <a:pt x="2969" y="311"/>
                  <a:pt x="2969" y="311"/>
                </a:cubicBezTo>
                <a:cubicBezTo>
                  <a:pt x="2971" y="309"/>
                  <a:pt x="2971" y="309"/>
                  <a:pt x="2971" y="309"/>
                </a:cubicBezTo>
                <a:cubicBezTo>
                  <a:pt x="2973" y="310"/>
                  <a:pt x="2973" y="310"/>
                  <a:pt x="2973" y="310"/>
                </a:cubicBezTo>
                <a:cubicBezTo>
                  <a:pt x="2975" y="308"/>
                  <a:pt x="2975" y="308"/>
                  <a:pt x="2975" y="308"/>
                </a:cubicBezTo>
                <a:cubicBezTo>
                  <a:pt x="2977" y="308"/>
                  <a:pt x="2977" y="308"/>
                  <a:pt x="2977" y="308"/>
                </a:cubicBezTo>
                <a:cubicBezTo>
                  <a:pt x="2979" y="306"/>
                  <a:pt x="2979" y="306"/>
                  <a:pt x="2979" y="306"/>
                </a:cubicBezTo>
                <a:cubicBezTo>
                  <a:pt x="2981" y="305"/>
                  <a:pt x="2981" y="305"/>
                  <a:pt x="2981" y="305"/>
                </a:cubicBezTo>
                <a:cubicBezTo>
                  <a:pt x="2981" y="306"/>
                  <a:pt x="2981" y="306"/>
                  <a:pt x="2981" y="306"/>
                </a:cubicBezTo>
                <a:cubicBezTo>
                  <a:pt x="2984" y="306"/>
                  <a:pt x="2984" y="306"/>
                  <a:pt x="2984" y="306"/>
                </a:cubicBezTo>
                <a:cubicBezTo>
                  <a:pt x="2982" y="304"/>
                  <a:pt x="2982" y="304"/>
                  <a:pt x="2982" y="304"/>
                </a:cubicBezTo>
                <a:cubicBezTo>
                  <a:pt x="2979" y="303"/>
                  <a:pt x="2979" y="303"/>
                  <a:pt x="2979" y="303"/>
                </a:cubicBezTo>
                <a:cubicBezTo>
                  <a:pt x="2979" y="300"/>
                  <a:pt x="2979" y="300"/>
                  <a:pt x="2979" y="300"/>
                </a:cubicBezTo>
                <a:cubicBezTo>
                  <a:pt x="2977" y="298"/>
                  <a:pt x="2977" y="298"/>
                  <a:pt x="2977" y="298"/>
                </a:cubicBezTo>
                <a:cubicBezTo>
                  <a:pt x="2975" y="293"/>
                  <a:pt x="2975" y="293"/>
                  <a:pt x="2975" y="293"/>
                </a:cubicBezTo>
                <a:cubicBezTo>
                  <a:pt x="2976" y="288"/>
                  <a:pt x="2976" y="288"/>
                  <a:pt x="2976" y="288"/>
                </a:cubicBezTo>
                <a:cubicBezTo>
                  <a:pt x="2974" y="286"/>
                  <a:pt x="2974" y="286"/>
                  <a:pt x="2974" y="286"/>
                </a:cubicBezTo>
                <a:cubicBezTo>
                  <a:pt x="2976" y="285"/>
                  <a:pt x="2976" y="285"/>
                  <a:pt x="2976" y="285"/>
                </a:cubicBezTo>
                <a:cubicBezTo>
                  <a:pt x="2976" y="282"/>
                  <a:pt x="2976" y="282"/>
                  <a:pt x="2976" y="282"/>
                </a:cubicBezTo>
                <a:cubicBezTo>
                  <a:pt x="2978" y="278"/>
                  <a:pt x="2978" y="278"/>
                  <a:pt x="2978" y="278"/>
                </a:cubicBezTo>
                <a:cubicBezTo>
                  <a:pt x="2977" y="277"/>
                  <a:pt x="2977" y="277"/>
                  <a:pt x="2977" y="277"/>
                </a:cubicBezTo>
                <a:cubicBezTo>
                  <a:pt x="2978" y="277"/>
                  <a:pt x="2978" y="277"/>
                  <a:pt x="2978" y="277"/>
                </a:cubicBezTo>
                <a:cubicBezTo>
                  <a:pt x="2982" y="275"/>
                  <a:pt x="2982" y="275"/>
                  <a:pt x="2982" y="275"/>
                </a:cubicBezTo>
                <a:cubicBezTo>
                  <a:pt x="2982" y="276"/>
                  <a:pt x="2982" y="276"/>
                  <a:pt x="2982" y="276"/>
                </a:cubicBezTo>
                <a:cubicBezTo>
                  <a:pt x="2988" y="274"/>
                  <a:pt x="2988" y="274"/>
                  <a:pt x="2988" y="274"/>
                </a:cubicBezTo>
                <a:cubicBezTo>
                  <a:pt x="2988" y="271"/>
                  <a:pt x="2988" y="271"/>
                  <a:pt x="2988" y="271"/>
                </a:cubicBezTo>
                <a:cubicBezTo>
                  <a:pt x="2989" y="270"/>
                  <a:pt x="2989" y="270"/>
                  <a:pt x="2989" y="270"/>
                </a:cubicBezTo>
                <a:cubicBezTo>
                  <a:pt x="2987" y="269"/>
                  <a:pt x="2987" y="269"/>
                  <a:pt x="2987" y="269"/>
                </a:cubicBezTo>
                <a:cubicBezTo>
                  <a:pt x="2984" y="264"/>
                  <a:pt x="2984" y="264"/>
                  <a:pt x="2984" y="264"/>
                </a:cubicBezTo>
                <a:cubicBezTo>
                  <a:pt x="2982" y="264"/>
                  <a:pt x="2982" y="264"/>
                  <a:pt x="2982" y="264"/>
                </a:cubicBezTo>
                <a:cubicBezTo>
                  <a:pt x="2977" y="256"/>
                  <a:pt x="2977" y="256"/>
                  <a:pt x="2977" y="256"/>
                </a:cubicBezTo>
                <a:cubicBezTo>
                  <a:pt x="2977" y="254"/>
                  <a:pt x="2977" y="254"/>
                  <a:pt x="2977" y="254"/>
                </a:cubicBezTo>
                <a:cubicBezTo>
                  <a:pt x="2976" y="253"/>
                  <a:pt x="2976" y="253"/>
                  <a:pt x="2976" y="253"/>
                </a:cubicBezTo>
                <a:cubicBezTo>
                  <a:pt x="2975" y="246"/>
                  <a:pt x="2975" y="246"/>
                  <a:pt x="2975" y="246"/>
                </a:cubicBezTo>
                <a:cubicBezTo>
                  <a:pt x="2976" y="245"/>
                  <a:pt x="2976" y="245"/>
                  <a:pt x="2976" y="245"/>
                </a:cubicBezTo>
                <a:cubicBezTo>
                  <a:pt x="2975" y="242"/>
                  <a:pt x="2975" y="242"/>
                  <a:pt x="2975" y="242"/>
                </a:cubicBezTo>
                <a:cubicBezTo>
                  <a:pt x="2976" y="239"/>
                  <a:pt x="2976" y="239"/>
                  <a:pt x="2976" y="239"/>
                </a:cubicBezTo>
                <a:cubicBezTo>
                  <a:pt x="2976" y="237"/>
                  <a:pt x="2976" y="237"/>
                  <a:pt x="2976" y="237"/>
                </a:cubicBezTo>
                <a:cubicBezTo>
                  <a:pt x="2974" y="238"/>
                  <a:pt x="2974" y="238"/>
                  <a:pt x="2974" y="238"/>
                </a:cubicBezTo>
                <a:cubicBezTo>
                  <a:pt x="2974" y="237"/>
                  <a:pt x="2974" y="237"/>
                  <a:pt x="2974" y="237"/>
                </a:cubicBezTo>
                <a:cubicBezTo>
                  <a:pt x="2975" y="234"/>
                  <a:pt x="2975" y="234"/>
                  <a:pt x="2975" y="234"/>
                </a:cubicBezTo>
                <a:cubicBezTo>
                  <a:pt x="2977" y="233"/>
                  <a:pt x="2977" y="233"/>
                  <a:pt x="2977" y="233"/>
                </a:cubicBezTo>
                <a:cubicBezTo>
                  <a:pt x="2977" y="232"/>
                  <a:pt x="2977" y="232"/>
                  <a:pt x="2977" y="232"/>
                </a:cubicBezTo>
                <a:cubicBezTo>
                  <a:pt x="2977" y="231"/>
                  <a:pt x="2977" y="231"/>
                  <a:pt x="2977" y="231"/>
                </a:cubicBezTo>
                <a:cubicBezTo>
                  <a:pt x="2978" y="230"/>
                  <a:pt x="2978" y="230"/>
                  <a:pt x="2978" y="230"/>
                </a:cubicBezTo>
                <a:cubicBezTo>
                  <a:pt x="2979" y="232"/>
                  <a:pt x="2979" y="232"/>
                  <a:pt x="2979" y="232"/>
                </a:cubicBezTo>
                <a:cubicBezTo>
                  <a:pt x="2978" y="234"/>
                  <a:pt x="2978" y="234"/>
                  <a:pt x="2978" y="234"/>
                </a:cubicBezTo>
                <a:cubicBezTo>
                  <a:pt x="2977" y="236"/>
                  <a:pt x="2977" y="236"/>
                  <a:pt x="2977" y="236"/>
                </a:cubicBezTo>
                <a:cubicBezTo>
                  <a:pt x="2978" y="239"/>
                  <a:pt x="2978" y="239"/>
                  <a:pt x="2978" y="239"/>
                </a:cubicBezTo>
                <a:cubicBezTo>
                  <a:pt x="2981" y="240"/>
                  <a:pt x="2981" y="240"/>
                  <a:pt x="2981" y="240"/>
                </a:cubicBezTo>
                <a:cubicBezTo>
                  <a:pt x="2983" y="242"/>
                  <a:pt x="2983" y="242"/>
                  <a:pt x="2983" y="242"/>
                </a:cubicBezTo>
                <a:cubicBezTo>
                  <a:pt x="2985" y="242"/>
                  <a:pt x="2985" y="242"/>
                  <a:pt x="2985" y="242"/>
                </a:cubicBezTo>
                <a:cubicBezTo>
                  <a:pt x="2985" y="239"/>
                  <a:pt x="2985" y="239"/>
                  <a:pt x="2985" y="239"/>
                </a:cubicBezTo>
                <a:cubicBezTo>
                  <a:pt x="2986" y="238"/>
                  <a:pt x="2986" y="238"/>
                  <a:pt x="2986" y="238"/>
                </a:cubicBezTo>
                <a:cubicBezTo>
                  <a:pt x="2984" y="234"/>
                  <a:pt x="2984" y="234"/>
                  <a:pt x="2984" y="234"/>
                </a:cubicBezTo>
                <a:cubicBezTo>
                  <a:pt x="2980" y="231"/>
                  <a:pt x="2980" y="231"/>
                  <a:pt x="2980" y="231"/>
                </a:cubicBezTo>
                <a:cubicBezTo>
                  <a:pt x="2980" y="226"/>
                  <a:pt x="2980" y="226"/>
                  <a:pt x="2980" y="226"/>
                </a:cubicBezTo>
                <a:cubicBezTo>
                  <a:pt x="2978" y="225"/>
                  <a:pt x="2978" y="225"/>
                  <a:pt x="2978" y="225"/>
                </a:cubicBezTo>
                <a:cubicBezTo>
                  <a:pt x="2977" y="224"/>
                  <a:pt x="2977" y="224"/>
                  <a:pt x="2977" y="224"/>
                </a:cubicBezTo>
                <a:cubicBezTo>
                  <a:pt x="2976" y="225"/>
                  <a:pt x="2976" y="225"/>
                  <a:pt x="2976" y="225"/>
                </a:cubicBezTo>
                <a:cubicBezTo>
                  <a:pt x="2975" y="226"/>
                  <a:pt x="2975" y="226"/>
                  <a:pt x="2975" y="226"/>
                </a:cubicBezTo>
                <a:cubicBezTo>
                  <a:pt x="2975" y="227"/>
                  <a:pt x="2975" y="227"/>
                  <a:pt x="2975" y="227"/>
                </a:cubicBezTo>
                <a:cubicBezTo>
                  <a:pt x="2974" y="228"/>
                  <a:pt x="2974" y="228"/>
                  <a:pt x="2974" y="228"/>
                </a:cubicBezTo>
                <a:cubicBezTo>
                  <a:pt x="2972" y="227"/>
                  <a:pt x="2972" y="227"/>
                  <a:pt x="2972" y="227"/>
                </a:cubicBezTo>
                <a:cubicBezTo>
                  <a:pt x="2972" y="223"/>
                  <a:pt x="2972" y="223"/>
                  <a:pt x="2972" y="223"/>
                </a:cubicBezTo>
                <a:cubicBezTo>
                  <a:pt x="2970" y="221"/>
                  <a:pt x="2970" y="221"/>
                  <a:pt x="2970" y="221"/>
                </a:cubicBezTo>
                <a:cubicBezTo>
                  <a:pt x="2968" y="217"/>
                  <a:pt x="2968" y="217"/>
                  <a:pt x="2968" y="217"/>
                </a:cubicBezTo>
                <a:cubicBezTo>
                  <a:pt x="2970" y="215"/>
                  <a:pt x="2970" y="215"/>
                  <a:pt x="2970" y="215"/>
                </a:cubicBezTo>
                <a:cubicBezTo>
                  <a:pt x="2971" y="215"/>
                  <a:pt x="2971" y="215"/>
                  <a:pt x="2971" y="215"/>
                </a:cubicBezTo>
                <a:cubicBezTo>
                  <a:pt x="2970" y="213"/>
                  <a:pt x="2970" y="213"/>
                  <a:pt x="2970" y="213"/>
                </a:cubicBezTo>
                <a:cubicBezTo>
                  <a:pt x="2971" y="211"/>
                  <a:pt x="2971" y="211"/>
                  <a:pt x="2971" y="211"/>
                </a:cubicBezTo>
                <a:cubicBezTo>
                  <a:pt x="2970" y="210"/>
                  <a:pt x="2970" y="210"/>
                  <a:pt x="2970" y="210"/>
                </a:cubicBezTo>
                <a:cubicBezTo>
                  <a:pt x="2971" y="208"/>
                  <a:pt x="2971" y="208"/>
                  <a:pt x="2971" y="208"/>
                </a:cubicBezTo>
                <a:cubicBezTo>
                  <a:pt x="2970" y="207"/>
                  <a:pt x="2970" y="207"/>
                  <a:pt x="2970" y="207"/>
                </a:cubicBezTo>
                <a:cubicBezTo>
                  <a:pt x="2969" y="206"/>
                  <a:pt x="2969" y="206"/>
                  <a:pt x="2969" y="206"/>
                </a:cubicBezTo>
                <a:cubicBezTo>
                  <a:pt x="2967" y="206"/>
                  <a:pt x="2967" y="206"/>
                  <a:pt x="2967" y="206"/>
                </a:cubicBezTo>
                <a:cubicBezTo>
                  <a:pt x="2964" y="204"/>
                  <a:pt x="2964" y="204"/>
                  <a:pt x="2964" y="204"/>
                </a:cubicBezTo>
                <a:cubicBezTo>
                  <a:pt x="2962" y="203"/>
                  <a:pt x="2962" y="203"/>
                  <a:pt x="2962" y="203"/>
                </a:cubicBezTo>
                <a:cubicBezTo>
                  <a:pt x="2960" y="205"/>
                  <a:pt x="2960" y="205"/>
                  <a:pt x="2960" y="205"/>
                </a:cubicBezTo>
                <a:cubicBezTo>
                  <a:pt x="2961" y="206"/>
                  <a:pt x="2961" y="206"/>
                  <a:pt x="2961" y="206"/>
                </a:cubicBezTo>
                <a:cubicBezTo>
                  <a:pt x="2963" y="209"/>
                  <a:pt x="2963" y="209"/>
                  <a:pt x="2963" y="209"/>
                </a:cubicBezTo>
                <a:cubicBezTo>
                  <a:pt x="2963" y="211"/>
                  <a:pt x="2963" y="211"/>
                  <a:pt x="2963" y="211"/>
                </a:cubicBezTo>
                <a:cubicBezTo>
                  <a:pt x="2962" y="211"/>
                  <a:pt x="2962" y="211"/>
                  <a:pt x="2962" y="211"/>
                </a:cubicBezTo>
                <a:cubicBezTo>
                  <a:pt x="2959" y="210"/>
                  <a:pt x="2959" y="210"/>
                  <a:pt x="2959" y="210"/>
                </a:cubicBezTo>
                <a:cubicBezTo>
                  <a:pt x="2957" y="207"/>
                  <a:pt x="2957" y="207"/>
                  <a:pt x="2957" y="207"/>
                </a:cubicBezTo>
                <a:cubicBezTo>
                  <a:pt x="2955" y="205"/>
                  <a:pt x="2955" y="205"/>
                  <a:pt x="2955" y="205"/>
                </a:cubicBezTo>
                <a:cubicBezTo>
                  <a:pt x="2953" y="204"/>
                  <a:pt x="2953" y="204"/>
                  <a:pt x="2953" y="204"/>
                </a:cubicBezTo>
                <a:cubicBezTo>
                  <a:pt x="2954" y="203"/>
                  <a:pt x="2954" y="203"/>
                  <a:pt x="2954" y="203"/>
                </a:cubicBezTo>
                <a:cubicBezTo>
                  <a:pt x="2952" y="199"/>
                  <a:pt x="2952" y="199"/>
                  <a:pt x="2952" y="199"/>
                </a:cubicBezTo>
                <a:cubicBezTo>
                  <a:pt x="2952" y="197"/>
                  <a:pt x="2952" y="197"/>
                  <a:pt x="2952" y="197"/>
                </a:cubicBezTo>
                <a:cubicBezTo>
                  <a:pt x="2953" y="196"/>
                  <a:pt x="2953" y="196"/>
                  <a:pt x="2953" y="196"/>
                </a:cubicBezTo>
                <a:cubicBezTo>
                  <a:pt x="2951" y="194"/>
                  <a:pt x="2951" y="194"/>
                  <a:pt x="2951" y="194"/>
                </a:cubicBezTo>
                <a:cubicBezTo>
                  <a:pt x="2952" y="192"/>
                  <a:pt x="2952" y="192"/>
                  <a:pt x="2952" y="192"/>
                </a:cubicBezTo>
                <a:cubicBezTo>
                  <a:pt x="2951" y="189"/>
                  <a:pt x="2951" y="189"/>
                  <a:pt x="2951" y="189"/>
                </a:cubicBezTo>
                <a:cubicBezTo>
                  <a:pt x="2952" y="188"/>
                  <a:pt x="2952" y="188"/>
                  <a:pt x="2952" y="188"/>
                </a:cubicBezTo>
                <a:cubicBezTo>
                  <a:pt x="2952" y="186"/>
                  <a:pt x="2952" y="186"/>
                  <a:pt x="2952" y="186"/>
                </a:cubicBezTo>
                <a:cubicBezTo>
                  <a:pt x="2953" y="184"/>
                  <a:pt x="2953" y="184"/>
                  <a:pt x="2953" y="184"/>
                </a:cubicBezTo>
                <a:cubicBezTo>
                  <a:pt x="2953" y="181"/>
                  <a:pt x="2953" y="181"/>
                  <a:pt x="2953" y="181"/>
                </a:cubicBezTo>
                <a:cubicBezTo>
                  <a:pt x="2952" y="182"/>
                  <a:pt x="2952" y="182"/>
                  <a:pt x="2952" y="182"/>
                </a:cubicBezTo>
                <a:cubicBezTo>
                  <a:pt x="2950" y="180"/>
                  <a:pt x="2950" y="180"/>
                  <a:pt x="2950" y="180"/>
                </a:cubicBezTo>
                <a:cubicBezTo>
                  <a:pt x="2950" y="179"/>
                  <a:pt x="2950" y="179"/>
                  <a:pt x="2950" y="179"/>
                </a:cubicBezTo>
                <a:cubicBezTo>
                  <a:pt x="2951" y="179"/>
                  <a:pt x="2951" y="179"/>
                  <a:pt x="2951" y="179"/>
                </a:cubicBezTo>
                <a:cubicBezTo>
                  <a:pt x="2953" y="180"/>
                  <a:pt x="2953" y="180"/>
                  <a:pt x="2953" y="180"/>
                </a:cubicBezTo>
                <a:cubicBezTo>
                  <a:pt x="2953" y="179"/>
                  <a:pt x="2953" y="179"/>
                  <a:pt x="2953" y="179"/>
                </a:cubicBezTo>
                <a:cubicBezTo>
                  <a:pt x="2952" y="178"/>
                  <a:pt x="2952" y="178"/>
                  <a:pt x="2952" y="178"/>
                </a:cubicBezTo>
                <a:cubicBezTo>
                  <a:pt x="2950" y="176"/>
                  <a:pt x="2950" y="176"/>
                  <a:pt x="2950" y="176"/>
                </a:cubicBezTo>
                <a:cubicBezTo>
                  <a:pt x="2951" y="175"/>
                  <a:pt x="2951" y="175"/>
                  <a:pt x="2951" y="175"/>
                </a:cubicBezTo>
                <a:cubicBezTo>
                  <a:pt x="2952" y="175"/>
                  <a:pt x="2952" y="175"/>
                  <a:pt x="2952" y="175"/>
                </a:cubicBezTo>
                <a:cubicBezTo>
                  <a:pt x="2951" y="174"/>
                  <a:pt x="2951" y="174"/>
                  <a:pt x="2951" y="174"/>
                </a:cubicBezTo>
                <a:cubicBezTo>
                  <a:pt x="2950" y="172"/>
                  <a:pt x="2950" y="172"/>
                  <a:pt x="2950" y="172"/>
                </a:cubicBezTo>
                <a:cubicBezTo>
                  <a:pt x="2948" y="171"/>
                  <a:pt x="2948" y="171"/>
                  <a:pt x="2948" y="171"/>
                </a:cubicBezTo>
                <a:cubicBezTo>
                  <a:pt x="2947" y="170"/>
                  <a:pt x="2947" y="170"/>
                  <a:pt x="2947" y="170"/>
                </a:cubicBezTo>
                <a:cubicBezTo>
                  <a:pt x="2948" y="170"/>
                  <a:pt x="2948" y="170"/>
                  <a:pt x="2948" y="170"/>
                </a:cubicBezTo>
                <a:cubicBezTo>
                  <a:pt x="2948" y="167"/>
                  <a:pt x="2948" y="167"/>
                  <a:pt x="2948" y="167"/>
                </a:cubicBezTo>
                <a:cubicBezTo>
                  <a:pt x="2946" y="165"/>
                  <a:pt x="2946" y="165"/>
                  <a:pt x="2946" y="165"/>
                </a:cubicBezTo>
                <a:cubicBezTo>
                  <a:pt x="2946" y="163"/>
                  <a:pt x="2946" y="163"/>
                  <a:pt x="2946" y="163"/>
                </a:cubicBezTo>
                <a:cubicBezTo>
                  <a:pt x="2947" y="162"/>
                  <a:pt x="2947" y="162"/>
                  <a:pt x="2947" y="162"/>
                </a:cubicBezTo>
                <a:cubicBezTo>
                  <a:pt x="2948" y="161"/>
                  <a:pt x="2948" y="161"/>
                  <a:pt x="2948" y="161"/>
                </a:cubicBezTo>
                <a:cubicBezTo>
                  <a:pt x="2946" y="159"/>
                  <a:pt x="2946" y="159"/>
                  <a:pt x="2946" y="159"/>
                </a:cubicBezTo>
                <a:cubicBezTo>
                  <a:pt x="2947" y="158"/>
                  <a:pt x="2947" y="158"/>
                  <a:pt x="2947" y="158"/>
                </a:cubicBezTo>
                <a:cubicBezTo>
                  <a:pt x="2948" y="158"/>
                  <a:pt x="2948" y="158"/>
                  <a:pt x="2948" y="158"/>
                </a:cubicBezTo>
                <a:cubicBezTo>
                  <a:pt x="2950" y="159"/>
                  <a:pt x="2950" y="159"/>
                  <a:pt x="2950" y="159"/>
                </a:cubicBezTo>
                <a:cubicBezTo>
                  <a:pt x="2951" y="158"/>
                  <a:pt x="2951" y="158"/>
                  <a:pt x="2951" y="158"/>
                </a:cubicBezTo>
                <a:cubicBezTo>
                  <a:pt x="2952" y="156"/>
                  <a:pt x="2952" y="156"/>
                  <a:pt x="2952" y="156"/>
                </a:cubicBezTo>
                <a:cubicBezTo>
                  <a:pt x="2954" y="155"/>
                  <a:pt x="2954" y="155"/>
                  <a:pt x="2954" y="155"/>
                </a:cubicBezTo>
                <a:cubicBezTo>
                  <a:pt x="2955" y="157"/>
                  <a:pt x="2955" y="157"/>
                  <a:pt x="2955" y="157"/>
                </a:cubicBezTo>
                <a:cubicBezTo>
                  <a:pt x="2956" y="157"/>
                  <a:pt x="2956" y="157"/>
                  <a:pt x="2956" y="157"/>
                </a:cubicBezTo>
                <a:cubicBezTo>
                  <a:pt x="2957" y="159"/>
                  <a:pt x="2957" y="159"/>
                  <a:pt x="2957" y="159"/>
                </a:cubicBezTo>
                <a:cubicBezTo>
                  <a:pt x="2960" y="155"/>
                  <a:pt x="2960" y="155"/>
                  <a:pt x="2960" y="155"/>
                </a:cubicBezTo>
                <a:cubicBezTo>
                  <a:pt x="2957" y="154"/>
                  <a:pt x="2957" y="154"/>
                  <a:pt x="2957" y="154"/>
                </a:cubicBezTo>
                <a:cubicBezTo>
                  <a:pt x="2958" y="152"/>
                  <a:pt x="2958" y="152"/>
                  <a:pt x="2958" y="152"/>
                </a:cubicBezTo>
                <a:cubicBezTo>
                  <a:pt x="2959" y="151"/>
                  <a:pt x="2959" y="151"/>
                  <a:pt x="2959" y="151"/>
                </a:cubicBezTo>
                <a:cubicBezTo>
                  <a:pt x="2962" y="146"/>
                  <a:pt x="2962" y="146"/>
                  <a:pt x="2962" y="146"/>
                </a:cubicBezTo>
                <a:cubicBezTo>
                  <a:pt x="2962" y="144"/>
                  <a:pt x="2962" y="144"/>
                  <a:pt x="2962" y="144"/>
                </a:cubicBezTo>
                <a:cubicBezTo>
                  <a:pt x="2963" y="146"/>
                  <a:pt x="2963" y="146"/>
                  <a:pt x="2963" y="146"/>
                </a:cubicBezTo>
                <a:cubicBezTo>
                  <a:pt x="2965" y="147"/>
                  <a:pt x="2965" y="147"/>
                  <a:pt x="2965" y="147"/>
                </a:cubicBezTo>
                <a:cubicBezTo>
                  <a:pt x="2965" y="149"/>
                  <a:pt x="2965" y="149"/>
                  <a:pt x="2965" y="149"/>
                </a:cubicBezTo>
                <a:cubicBezTo>
                  <a:pt x="2968" y="156"/>
                  <a:pt x="2968" y="156"/>
                  <a:pt x="2968" y="156"/>
                </a:cubicBezTo>
                <a:cubicBezTo>
                  <a:pt x="2969" y="157"/>
                  <a:pt x="2969" y="157"/>
                  <a:pt x="2969" y="157"/>
                </a:cubicBezTo>
                <a:cubicBezTo>
                  <a:pt x="2970" y="157"/>
                  <a:pt x="2970" y="157"/>
                  <a:pt x="2970" y="157"/>
                </a:cubicBezTo>
                <a:cubicBezTo>
                  <a:pt x="2971" y="151"/>
                  <a:pt x="2971" y="151"/>
                  <a:pt x="2971" y="151"/>
                </a:cubicBezTo>
                <a:cubicBezTo>
                  <a:pt x="2972" y="149"/>
                  <a:pt x="2972" y="149"/>
                  <a:pt x="2972" y="149"/>
                </a:cubicBezTo>
                <a:cubicBezTo>
                  <a:pt x="2971" y="147"/>
                  <a:pt x="2971" y="147"/>
                  <a:pt x="2971" y="147"/>
                </a:cubicBezTo>
                <a:cubicBezTo>
                  <a:pt x="2972" y="145"/>
                  <a:pt x="2972" y="145"/>
                  <a:pt x="2972" y="145"/>
                </a:cubicBezTo>
                <a:cubicBezTo>
                  <a:pt x="2971" y="143"/>
                  <a:pt x="2971" y="143"/>
                  <a:pt x="2971" y="143"/>
                </a:cubicBezTo>
                <a:cubicBezTo>
                  <a:pt x="2973" y="144"/>
                  <a:pt x="2973" y="144"/>
                  <a:pt x="2973" y="144"/>
                </a:cubicBezTo>
                <a:cubicBezTo>
                  <a:pt x="2974" y="143"/>
                  <a:pt x="2974" y="143"/>
                  <a:pt x="2974" y="143"/>
                </a:cubicBezTo>
                <a:cubicBezTo>
                  <a:pt x="2975" y="139"/>
                  <a:pt x="2975" y="139"/>
                  <a:pt x="2975" y="139"/>
                </a:cubicBezTo>
                <a:cubicBezTo>
                  <a:pt x="2977" y="139"/>
                  <a:pt x="2977" y="139"/>
                  <a:pt x="2977" y="139"/>
                </a:cubicBezTo>
                <a:cubicBezTo>
                  <a:pt x="2979" y="136"/>
                  <a:pt x="2979" y="136"/>
                  <a:pt x="2979" y="136"/>
                </a:cubicBezTo>
                <a:cubicBezTo>
                  <a:pt x="2981" y="135"/>
                  <a:pt x="2981" y="135"/>
                  <a:pt x="2981" y="135"/>
                </a:cubicBezTo>
                <a:cubicBezTo>
                  <a:pt x="2982" y="136"/>
                  <a:pt x="2982" y="136"/>
                  <a:pt x="2982" y="136"/>
                </a:cubicBezTo>
                <a:cubicBezTo>
                  <a:pt x="2986" y="134"/>
                  <a:pt x="2986" y="134"/>
                  <a:pt x="2986" y="134"/>
                </a:cubicBezTo>
                <a:cubicBezTo>
                  <a:pt x="2989" y="135"/>
                  <a:pt x="2989" y="135"/>
                  <a:pt x="2989" y="135"/>
                </a:cubicBezTo>
                <a:cubicBezTo>
                  <a:pt x="2994" y="138"/>
                  <a:pt x="2994" y="138"/>
                  <a:pt x="2994" y="138"/>
                </a:cubicBezTo>
                <a:cubicBezTo>
                  <a:pt x="2994" y="139"/>
                  <a:pt x="2994" y="139"/>
                  <a:pt x="2994" y="139"/>
                </a:cubicBezTo>
                <a:cubicBezTo>
                  <a:pt x="2996" y="140"/>
                  <a:pt x="2996" y="140"/>
                  <a:pt x="2996" y="140"/>
                </a:cubicBezTo>
                <a:cubicBezTo>
                  <a:pt x="2998" y="139"/>
                  <a:pt x="2998" y="139"/>
                  <a:pt x="2998" y="139"/>
                </a:cubicBezTo>
                <a:cubicBezTo>
                  <a:pt x="2999" y="140"/>
                  <a:pt x="2999" y="140"/>
                  <a:pt x="2999" y="140"/>
                </a:cubicBezTo>
                <a:cubicBezTo>
                  <a:pt x="2998" y="141"/>
                  <a:pt x="2998" y="141"/>
                  <a:pt x="2998" y="141"/>
                </a:cubicBezTo>
                <a:cubicBezTo>
                  <a:pt x="3001" y="144"/>
                  <a:pt x="3001" y="144"/>
                  <a:pt x="3001" y="144"/>
                </a:cubicBezTo>
                <a:cubicBezTo>
                  <a:pt x="3002" y="143"/>
                  <a:pt x="3002" y="143"/>
                  <a:pt x="3002" y="143"/>
                </a:cubicBezTo>
                <a:cubicBezTo>
                  <a:pt x="3004" y="145"/>
                  <a:pt x="3004" y="145"/>
                  <a:pt x="3004" y="145"/>
                </a:cubicBezTo>
                <a:cubicBezTo>
                  <a:pt x="3006" y="144"/>
                  <a:pt x="3006" y="144"/>
                  <a:pt x="3006" y="144"/>
                </a:cubicBezTo>
                <a:cubicBezTo>
                  <a:pt x="3007" y="145"/>
                  <a:pt x="3007" y="145"/>
                  <a:pt x="3007" y="145"/>
                </a:cubicBezTo>
                <a:cubicBezTo>
                  <a:pt x="3007" y="143"/>
                  <a:pt x="3007" y="143"/>
                  <a:pt x="3007" y="143"/>
                </a:cubicBezTo>
                <a:cubicBezTo>
                  <a:pt x="3004" y="139"/>
                  <a:pt x="3004" y="139"/>
                  <a:pt x="3004" y="139"/>
                </a:cubicBezTo>
                <a:cubicBezTo>
                  <a:pt x="3005" y="138"/>
                  <a:pt x="3005" y="138"/>
                  <a:pt x="3005" y="138"/>
                </a:cubicBezTo>
                <a:cubicBezTo>
                  <a:pt x="3005" y="137"/>
                  <a:pt x="3005" y="137"/>
                  <a:pt x="3005" y="137"/>
                </a:cubicBezTo>
                <a:cubicBezTo>
                  <a:pt x="3003" y="136"/>
                  <a:pt x="3003" y="136"/>
                  <a:pt x="3003" y="136"/>
                </a:cubicBezTo>
                <a:cubicBezTo>
                  <a:pt x="3004" y="134"/>
                  <a:pt x="3004" y="134"/>
                  <a:pt x="3004" y="134"/>
                </a:cubicBezTo>
                <a:cubicBezTo>
                  <a:pt x="3005" y="133"/>
                  <a:pt x="3005" y="133"/>
                  <a:pt x="3005" y="133"/>
                </a:cubicBezTo>
                <a:cubicBezTo>
                  <a:pt x="3005" y="128"/>
                  <a:pt x="3005" y="128"/>
                  <a:pt x="3005" y="128"/>
                </a:cubicBezTo>
                <a:cubicBezTo>
                  <a:pt x="3007" y="124"/>
                  <a:pt x="3007" y="124"/>
                  <a:pt x="3007" y="124"/>
                </a:cubicBezTo>
                <a:cubicBezTo>
                  <a:pt x="3006" y="123"/>
                  <a:pt x="3006" y="123"/>
                  <a:pt x="3006" y="123"/>
                </a:cubicBezTo>
                <a:cubicBezTo>
                  <a:pt x="3008" y="120"/>
                  <a:pt x="3008" y="120"/>
                  <a:pt x="3008" y="120"/>
                </a:cubicBezTo>
                <a:cubicBezTo>
                  <a:pt x="3008" y="118"/>
                  <a:pt x="3008" y="118"/>
                  <a:pt x="3008" y="118"/>
                </a:cubicBezTo>
                <a:cubicBezTo>
                  <a:pt x="3009" y="117"/>
                  <a:pt x="3009" y="117"/>
                  <a:pt x="3009" y="117"/>
                </a:cubicBezTo>
                <a:cubicBezTo>
                  <a:pt x="3007" y="114"/>
                  <a:pt x="3007" y="114"/>
                  <a:pt x="3007" y="114"/>
                </a:cubicBezTo>
                <a:cubicBezTo>
                  <a:pt x="3006" y="113"/>
                  <a:pt x="3006" y="113"/>
                  <a:pt x="3006" y="113"/>
                </a:cubicBezTo>
                <a:cubicBezTo>
                  <a:pt x="3006" y="112"/>
                  <a:pt x="3006" y="112"/>
                  <a:pt x="3006" y="112"/>
                </a:cubicBezTo>
                <a:cubicBezTo>
                  <a:pt x="3009" y="112"/>
                  <a:pt x="3009" y="112"/>
                  <a:pt x="3009" y="112"/>
                </a:cubicBezTo>
                <a:cubicBezTo>
                  <a:pt x="3010" y="110"/>
                  <a:pt x="3010" y="110"/>
                  <a:pt x="3010" y="110"/>
                </a:cubicBezTo>
                <a:cubicBezTo>
                  <a:pt x="3007" y="108"/>
                  <a:pt x="3007" y="108"/>
                  <a:pt x="3007" y="108"/>
                </a:cubicBezTo>
                <a:cubicBezTo>
                  <a:pt x="3006" y="107"/>
                  <a:pt x="3006" y="107"/>
                  <a:pt x="3006" y="107"/>
                </a:cubicBezTo>
                <a:cubicBezTo>
                  <a:pt x="3007" y="106"/>
                  <a:pt x="3007" y="106"/>
                  <a:pt x="3007" y="106"/>
                </a:cubicBezTo>
                <a:cubicBezTo>
                  <a:pt x="3008" y="107"/>
                  <a:pt x="3008" y="107"/>
                  <a:pt x="3008" y="107"/>
                </a:cubicBezTo>
                <a:cubicBezTo>
                  <a:pt x="3010" y="107"/>
                  <a:pt x="3010" y="107"/>
                  <a:pt x="3010" y="107"/>
                </a:cubicBezTo>
                <a:cubicBezTo>
                  <a:pt x="3010" y="105"/>
                  <a:pt x="3010" y="105"/>
                  <a:pt x="3010" y="105"/>
                </a:cubicBezTo>
                <a:cubicBezTo>
                  <a:pt x="3009" y="104"/>
                  <a:pt x="3009" y="104"/>
                  <a:pt x="3009" y="104"/>
                </a:cubicBezTo>
                <a:cubicBezTo>
                  <a:pt x="3011" y="102"/>
                  <a:pt x="3011" y="102"/>
                  <a:pt x="3011" y="102"/>
                </a:cubicBezTo>
                <a:cubicBezTo>
                  <a:pt x="3011" y="101"/>
                  <a:pt x="3011" y="101"/>
                  <a:pt x="3011" y="101"/>
                </a:cubicBezTo>
                <a:cubicBezTo>
                  <a:pt x="3010" y="99"/>
                  <a:pt x="3010" y="99"/>
                  <a:pt x="3010" y="99"/>
                </a:cubicBezTo>
                <a:cubicBezTo>
                  <a:pt x="3011" y="99"/>
                  <a:pt x="3011" y="99"/>
                  <a:pt x="3011" y="99"/>
                </a:cubicBezTo>
                <a:cubicBezTo>
                  <a:pt x="3012" y="99"/>
                  <a:pt x="3012" y="99"/>
                  <a:pt x="3012" y="99"/>
                </a:cubicBezTo>
                <a:cubicBezTo>
                  <a:pt x="3013" y="97"/>
                  <a:pt x="3013" y="97"/>
                  <a:pt x="3013" y="97"/>
                </a:cubicBezTo>
                <a:cubicBezTo>
                  <a:pt x="3014" y="96"/>
                  <a:pt x="3014" y="96"/>
                  <a:pt x="3014" y="96"/>
                </a:cubicBezTo>
                <a:cubicBezTo>
                  <a:pt x="3013" y="95"/>
                  <a:pt x="3013" y="95"/>
                  <a:pt x="3013" y="95"/>
                </a:cubicBezTo>
                <a:cubicBezTo>
                  <a:pt x="3014" y="95"/>
                  <a:pt x="3014" y="95"/>
                  <a:pt x="3014" y="95"/>
                </a:cubicBezTo>
                <a:cubicBezTo>
                  <a:pt x="3017" y="93"/>
                  <a:pt x="3017" y="93"/>
                  <a:pt x="3017" y="93"/>
                </a:cubicBezTo>
                <a:cubicBezTo>
                  <a:pt x="3016" y="91"/>
                  <a:pt x="3016" y="91"/>
                  <a:pt x="3016" y="91"/>
                </a:cubicBezTo>
                <a:cubicBezTo>
                  <a:pt x="3016" y="89"/>
                  <a:pt x="3016" y="89"/>
                  <a:pt x="3016" y="89"/>
                </a:cubicBezTo>
                <a:cubicBezTo>
                  <a:pt x="3017" y="90"/>
                  <a:pt x="3017" y="90"/>
                  <a:pt x="3017" y="90"/>
                </a:cubicBezTo>
                <a:cubicBezTo>
                  <a:pt x="3019" y="88"/>
                  <a:pt x="3019" y="88"/>
                  <a:pt x="3019" y="88"/>
                </a:cubicBezTo>
                <a:cubicBezTo>
                  <a:pt x="3018" y="85"/>
                  <a:pt x="3018" y="85"/>
                  <a:pt x="3018" y="85"/>
                </a:cubicBezTo>
                <a:cubicBezTo>
                  <a:pt x="3018" y="82"/>
                  <a:pt x="3018" y="82"/>
                  <a:pt x="3018" y="82"/>
                </a:cubicBezTo>
                <a:cubicBezTo>
                  <a:pt x="3020" y="82"/>
                  <a:pt x="3020" y="82"/>
                  <a:pt x="3020" y="82"/>
                </a:cubicBezTo>
                <a:cubicBezTo>
                  <a:pt x="3020" y="83"/>
                  <a:pt x="3020" y="83"/>
                  <a:pt x="3020" y="83"/>
                </a:cubicBezTo>
                <a:cubicBezTo>
                  <a:pt x="3021" y="82"/>
                  <a:pt x="3021" y="82"/>
                  <a:pt x="3021" y="82"/>
                </a:cubicBezTo>
                <a:cubicBezTo>
                  <a:pt x="3024" y="78"/>
                  <a:pt x="3024" y="78"/>
                  <a:pt x="3024" y="78"/>
                </a:cubicBezTo>
                <a:cubicBezTo>
                  <a:pt x="3023" y="78"/>
                  <a:pt x="3023" y="78"/>
                  <a:pt x="3023" y="78"/>
                </a:cubicBezTo>
                <a:cubicBezTo>
                  <a:pt x="3023" y="76"/>
                  <a:pt x="3023" y="76"/>
                  <a:pt x="3023" y="76"/>
                </a:cubicBezTo>
                <a:cubicBezTo>
                  <a:pt x="3025" y="76"/>
                  <a:pt x="3025" y="76"/>
                  <a:pt x="3025" y="76"/>
                </a:cubicBezTo>
                <a:cubicBezTo>
                  <a:pt x="3028" y="72"/>
                  <a:pt x="3028" y="72"/>
                  <a:pt x="3028" y="72"/>
                </a:cubicBezTo>
                <a:cubicBezTo>
                  <a:pt x="3027" y="72"/>
                  <a:pt x="3027" y="72"/>
                  <a:pt x="3027" y="72"/>
                </a:cubicBezTo>
                <a:cubicBezTo>
                  <a:pt x="3028" y="71"/>
                  <a:pt x="3028" y="71"/>
                  <a:pt x="3028" y="71"/>
                </a:cubicBezTo>
                <a:cubicBezTo>
                  <a:pt x="3030" y="71"/>
                  <a:pt x="3030" y="71"/>
                  <a:pt x="3030" y="71"/>
                </a:cubicBezTo>
                <a:cubicBezTo>
                  <a:pt x="3033" y="69"/>
                  <a:pt x="3033" y="69"/>
                  <a:pt x="3033" y="69"/>
                </a:cubicBezTo>
                <a:cubicBezTo>
                  <a:pt x="3032" y="67"/>
                  <a:pt x="3032" y="67"/>
                  <a:pt x="3032" y="67"/>
                </a:cubicBezTo>
                <a:cubicBezTo>
                  <a:pt x="3033" y="66"/>
                  <a:pt x="3033" y="66"/>
                  <a:pt x="3033" y="66"/>
                </a:cubicBezTo>
                <a:cubicBezTo>
                  <a:pt x="3034" y="67"/>
                  <a:pt x="3034" y="67"/>
                  <a:pt x="3034" y="67"/>
                </a:cubicBezTo>
                <a:cubicBezTo>
                  <a:pt x="3035" y="69"/>
                  <a:pt x="3035" y="69"/>
                  <a:pt x="3035" y="69"/>
                </a:cubicBezTo>
                <a:cubicBezTo>
                  <a:pt x="3036" y="69"/>
                  <a:pt x="3036" y="69"/>
                  <a:pt x="3036" y="69"/>
                </a:cubicBezTo>
                <a:cubicBezTo>
                  <a:pt x="3038" y="69"/>
                  <a:pt x="3038" y="69"/>
                  <a:pt x="3038" y="69"/>
                </a:cubicBezTo>
                <a:cubicBezTo>
                  <a:pt x="3040" y="70"/>
                  <a:pt x="3040" y="70"/>
                  <a:pt x="3040" y="70"/>
                </a:cubicBezTo>
                <a:cubicBezTo>
                  <a:pt x="3047" y="70"/>
                  <a:pt x="3047" y="70"/>
                  <a:pt x="3047" y="70"/>
                </a:cubicBezTo>
                <a:cubicBezTo>
                  <a:pt x="3049" y="71"/>
                  <a:pt x="3049" y="71"/>
                  <a:pt x="3049" y="71"/>
                </a:cubicBezTo>
                <a:cubicBezTo>
                  <a:pt x="3050" y="71"/>
                  <a:pt x="3050" y="71"/>
                  <a:pt x="3050" y="71"/>
                </a:cubicBezTo>
                <a:cubicBezTo>
                  <a:pt x="3049" y="68"/>
                  <a:pt x="3049" y="68"/>
                  <a:pt x="3049" y="68"/>
                </a:cubicBezTo>
                <a:cubicBezTo>
                  <a:pt x="3047" y="67"/>
                  <a:pt x="3047" y="67"/>
                  <a:pt x="3047" y="67"/>
                </a:cubicBezTo>
                <a:cubicBezTo>
                  <a:pt x="3047" y="66"/>
                  <a:pt x="3047" y="66"/>
                  <a:pt x="3047" y="66"/>
                </a:cubicBezTo>
                <a:cubicBezTo>
                  <a:pt x="3048" y="65"/>
                  <a:pt x="3048" y="65"/>
                  <a:pt x="3048" y="65"/>
                </a:cubicBezTo>
                <a:cubicBezTo>
                  <a:pt x="3048" y="59"/>
                  <a:pt x="3048" y="59"/>
                  <a:pt x="3048" y="59"/>
                </a:cubicBezTo>
                <a:cubicBezTo>
                  <a:pt x="3045" y="55"/>
                  <a:pt x="3045" y="55"/>
                  <a:pt x="3045" y="55"/>
                </a:cubicBezTo>
                <a:cubicBezTo>
                  <a:pt x="3043" y="55"/>
                  <a:pt x="3043" y="55"/>
                  <a:pt x="3043" y="55"/>
                </a:cubicBezTo>
                <a:cubicBezTo>
                  <a:pt x="3040" y="51"/>
                  <a:pt x="3040" y="51"/>
                  <a:pt x="3040" y="51"/>
                </a:cubicBezTo>
                <a:cubicBezTo>
                  <a:pt x="3042" y="50"/>
                  <a:pt x="3042" y="50"/>
                  <a:pt x="3042" y="50"/>
                </a:cubicBezTo>
                <a:cubicBezTo>
                  <a:pt x="3039" y="47"/>
                  <a:pt x="3039" y="47"/>
                  <a:pt x="3039" y="47"/>
                </a:cubicBezTo>
                <a:cubicBezTo>
                  <a:pt x="3035" y="46"/>
                  <a:pt x="3035" y="46"/>
                  <a:pt x="3035" y="46"/>
                </a:cubicBezTo>
                <a:cubicBezTo>
                  <a:pt x="3030" y="43"/>
                  <a:pt x="3030" y="43"/>
                  <a:pt x="3030" y="43"/>
                </a:cubicBezTo>
                <a:cubicBezTo>
                  <a:pt x="3028" y="40"/>
                  <a:pt x="3028" y="40"/>
                  <a:pt x="3028" y="40"/>
                </a:cubicBezTo>
                <a:cubicBezTo>
                  <a:pt x="3028" y="42"/>
                  <a:pt x="3028" y="42"/>
                  <a:pt x="3028" y="42"/>
                </a:cubicBezTo>
                <a:cubicBezTo>
                  <a:pt x="3026" y="41"/>
                  <a:pt x="3026" y="41"/>
                  <a:pt x="3026" y="41"/>
                </a:cubicBezTo>
                <a:cubicBezTo>
                  <a:pt x="3026" y="42"/>
                  <a:pt x="3026" y="42"/>
                  <a:pt x="3026" y="42"/>
                </a:cubicBezTo>
                <a:cubicBezTo>
                  <a:pt x="3025" y="44"/>
                  <a:pt x="3025" y="44"/>
                  <a:pt x="3025" y="44"/>
                </a:cubicBezTo>
                <a:cubicBezTo>
                  <a:pt x="3023" y="45"/>
                  <a:pt x="3023" y="45"/>
                  <a:pt x="3023" y="45"/>
                </a:cubicBezTo>
                <a:cubicBezTo>
                  <a:pt x="3022" y="44"/>
                  <a:pt x="3022" y="44"/>
                  <a:pt x="3022" y="44"/>
                </a:cubicBezTo>
                <a:cubicBezTo>
                  <a:pt x="3023" y="41"/>
                  <a:pt x="3023" y="41"/>
                  <a:pt x="3023" y="41"/>
                </a:cubicBezTo>
                <a:cubicBezTo>
                  <a:pt x="3025" y="40"/>
                  <a:pt x="3025" y="40"/>
                  <a:pt x="3025" y="40"/>
                </a:cubicBezTo>
                <a:cubicBezTo>
                  <a:pt x="3023" y="38"/>
                  <a:pt x="3023" y="38"/>
                  <a:pt x="3023" y="38"/>
                </a:cubicBezTo>
                <a:cubicBezTo>
                  <a:pt x="3024" y="37"/>
                  <a:pt x="3024" y="37"/>
                  <a:pt x="3024" y="37"/>
                </a:cubicBezTo>
                <a:cubicBezTo>
                  <a:pt x="3025" y="37"/>
                  <a:pt x="3025" y="37"/>
                  <a:pt x="3025" y="37"/>
                </a:cubicBezTo>
                <a:cubicBezTo>
                  <a:pt x="3026" y="39"/>
                  <a:pt x="3026" y="39"/>
                  <a:pt x="3026" y="39"/>
                </a:cubicBezTo>
                <a:cubicBezTo>
                  <a:pt x="3022" y="32"/>
                  <a:pt x="3022" y="32"/>
                  <a:pt x="3022" y="32"/>
                </a:cubicBezTo>
                <a:cubicBezTo>
                  <a:pt x="3019" y="30"/>
                  <a:pt x="3019" y="30"/>
                  <a:pt x="3019" y="30"/>
                </a:cubicBezTo>
                <a:cubicBezTo>
                  <a:pt x="3019" y="33"/>
                  <a:pt x="3019" y="33"/>
                  <a:pt x="3019" y="33"/>
                </a:cubicBezTo>
                <a:cubicBezTo>
                  <a:pt x="3019" y="34"/>
                  <a:pt x="3019" y="34"/>
                  <a:pt x="3019" y="34"/>
                </a:cubicBezTo>
                <a:cubicBezTo>
                  <a:pt x="3018" y="34"/>
                  <a:pt x="3018" y="34"/>
                  <a:pt x="3018" y="34"/>
                </a:cubicBezTo>
                <a:cubicBezTo>
                  <a:pt x="3014" y="30"/>
                  <a:pt x="3014" y="30"/>
                  <a:pt x="3014" y="30"/>
                </a:cubicBezTo>
                <a:cubicBezTo>
                  <a:pt x="3015" y="29"/>
                  <a:pt x="3015" y="29"/>
                  <a:pt x="3015" y="29"/>
                </a:cubicBezTo>
                <a:cubicBezTo>
                  <a:pt x="3017" y="29"/>
                  <a:pt x="3017" y="29"/>
                  <a:pt x="3017" y="29"/>
                </a:cubicBezTo>
                <a:cubicBezTo>
                  <a:pt x="3016" y="27"/>
                  <a:pt x="3016" y="27"/>
                  <a:pt x="3016" y="27"/>
                </a:cubicBezTo>
                <a:cubicBezTo>
                  <a:pt x="3010" y="23"/>
                  <a:pt x="3010" y="23"/>
                  <a:pt x="3010" y="23"/>
                </a:cubicBezTo>
                <a:cubicBezTo>
                  <a:pt x="3009" y="23"/>
                  <a:pt x="3009" y="23"/>
                  <a:pt x="3009" y="23"/>
                </a:cubicBezTo>
                <a:cubicBezTo>
                  <a:pt x="3010" y="24"/>
                  <a:pt x="3010" y="24"/>
                  <a:pt x="3010" y="24"/>
                </a:cubicBezTo>
                <a:cubicBezTo>
                  <a:pt x="3009" y="26"/>
                  <a:pt x="3009" y="26"/>
                  <a:pt x="3009" y="26"/>
                </a:cubicBezTo>
                <a:cubicBezTo>
                  <a:pt x="3006" y="26"/>
                  <a:pt x="3006" y="26"/>
                  <a:pt x="3006" y="26"/>
                </a:cubicBezTo>
                <a:cubicBezTo>
                  <a:pt x="3004" y="24"/>
                  <a:pt x="3004" y="24"/>
                  <a:pt x="3004" y="24"/>
                </a:cubicBezTo>
                <a:cubicBezTo>
                  <a:pt x="3001" y="23"/>
                  <a:pt x="3001" y="23"/>
                  <a:pt x="3001" y="23"/>
                </a:cubicBezTo>
                <a:cubicBezTo>
                  <a:pt x="2999" y="19"/>
                  <a:pt x="2999" y="19"/>
                  <a:pt x="2999" y="19"/>
                </a:cubicBezTo>
                <a:cubicBezTo>
                  <a:pt x="2999" y="18"/>
                  <a:pt x="2999" y="18"/>
                  <a:pt x="2999" y="18"/>
                </a:cubicBezTo>
                <a:cubicBezTo>
                  <a:pt x="2997" y="17"/>
                  <a:pt x="2997" y="17"/>
                  <a:pt x="2997" y="17"/>
                </a:cubicBezTo>
                <a:cubicBezTo>
                  <a:pt x="2996" y="17"/>
                  <a:pt x="2996" y="17"/>
                  <a:pt x="2996" y="17"/>
                </a:cubicBezTo>
                <a:cubicBezTo>
                  <a:pt x="2993" y="20"/>
                  <a:pt x="2993" y="20"/>
                  <a:pt x="2993" y="20"/>
                </a:cubicBezTo>
                <a:cubicBezTo>
                  <a:pt x="2993" y="21"/>
                  <a:pt x="2993" y="21"/>
                  <a:pt x="2993" y="21"/>
                </a:cubicBezTo>
                <a:cubicBezTo>
                  <a:pt x="2991" y="21"/>
                  <a:pt x="2991" y="21"/>
                  <a:pt x="2991" y="21"/>
                </a:cubicBezTo>
                <a:cubicBezTo>
                  <a:pt x="2990" y="22"/>
                  <a:pt x="2990" y="22"/>
                  <a:pt x="2990" y="22"/>
                </a:cubicBezTo>
                <a:cubicBezTo>
                  <a:pt x="2989" y="26"/>
                  <a:pt x="2989" y="26"/>
                  <a:pt x="2989" y="26"/>
                </a:cubicBezTo>
                <a:cubicBezTo>
                  <a:pt x="2990" y="27"/>
                  <a:pt x="2990" y="27"/>
                  <a:pt x="2990" y="27"/>
                </a:cubicBezTo>
                <a:cubicBezTo>
                  <a:pt x="2989" y="26"/>
                  <a:pt x="2989" y="26"/>
                  <a:pt x="2989" y="26"/>
                </a:cubicBezTo>
                <a:cubicBezTo>
                  <a:pt x="2987" y="22"/>
                  <a:pt x="2987" y="22"/>
                  <a:pt x="2987" y="22"/>
                </a:cubicBezTo>
                <a:cubicBezTo>
                  <a:pt x="2988" y="20"/>
                  <a:pt x="2988" y="20"/>
                  <a:pt x="2988" y="20"/>
                </a:cubicBezTo>
                <a:cubicBezTo>
                  <a:pt x="2985" y="18"/>
                  <a:pt x="2985" y="18"/>
                  <a:pt x="2985" y="18"/>
                </a:cubicBezTo>
                <a:cubicBezTo>
                  <a:pt x="2984" y="15"/>
                  <a:pt x="2984" y="15"/>
                  <a:pt x="2984" y="15"/>
                </a:cubicBezTo>
                <a:cubicBezTo>
                  <a:pt x="2983" y="15"/>
                  <a:pt x="2983" y="15"/>
                  <a:pt x="2983" y="15"/>
                </a:cubicBezTo>
                <a:cubicBezTo>
                  <a:pt x="2985" y="15"/>
                  <a:pt x="2985" y="15"/>
                  <a:pt x="2985" y="15"/>
                </a:cubicBezTo>
                <a:cubicBezTo>
                  <a:pt x="2987" y="17"/>
                  <a:pt x="2987" y="17"/>
                  <a:pt x="2987" y="17"/>
                </a:cubicBezTo>
                <a:cubicBezTo>
                  <a:pt x="2987" y="15"/>
                  <a:pt x="2987" y="15"/>
                  <a:pt x="2987" y="15"/>
                </a:cubicBezTo>
                <a:cubicBezTo>
                  <a:pt x="2989" y="15"/>
                  <a:pt x="2989" y="15"/>
                  <a:pt x="2989" y="15"/>
                </a:cubicBezTo>
                <a:cubicBezTo>
                  <a:pt x="2991" y="16"/>
                  <a:pt x="2991" y="16"/>
                  <a:pt x="2991" y="16"/>
                </a:cubicBezTo>
                <a:cubicBezTo>
                  <a:pt x="2994" y="14"/>
                  <a:pt x="2994" y="14"/>
                  <a:pt x="2994" y="14"/>
                </a:cubicBezTo>
                <a:cubicBezTo>
                  <a:pt x="2993" y="12"/>
                  <a:pt x="2993" y="12"/>
                  <a:pt x="2993" y="12"/>
                </a:cubicBezTo>
                <a:cubicBezTo>
                  <a:pt x="2987" y="10"/>
                  <a:pt x="2987" y="10"/>
                  <a:pt x="2987" y="10"/>
                </a:cubicBezTo>
                <a:cubicBezTo>
                  <a:pt x="2986" y="12"/>
                  <a:pt x="2986" y="12"/>
                  <a:pt x="2986" y="12"/>
                </a:cubicBezTo>
                <a:cubicBezTo>
                  <a:pt x="2983" y="12"/>
                  <a:pt x="2983" y="12"/>
                  <a:pt x="2983" y="12"/>
                </a:cubicBezTo>
                <a:cubicBezTo>
                  <a:pt x="2981" y="11"/>
                  <a:pt x="2981" y="11"/>
                  <a:pt x="2981" y="11"/>
                </a:cubicBezTo>
                <a:cubicBezTo>
                  <a:pt x="2983" y="11"/>
                  <a:pt x="2983" y="11"/>
                  <a:pt x="2983" y="11"/>
                </a:cubicBezTo>
                <a:cubicBezTo>
                  <a:pt x="2985" y="9"/>
                  <a:pt x="2985" y="9"/>
                  <a:pt x="2985" y="9"/>
                </a:cubicBezTo>
                <a:cubicBezTo>
                  <a:pt x="2987" y="8"/>
                  <a:pt x="2987" y="8"/>
                  <a:pt x="2987" y="8"/>
                </a:cubicBezTo>
                <a:cubicBezTo>
                  <a:pt x="2988" y="9"/>
                  <a:pt x="2988" y="9"/>
                  <a:pt x="2988" y="9"/>
                </a:cubicBezTo>
                <a:cubicBezTo>
                  <a:pt x="2991" y="10"/>
                  <a:pt x="2991" y="10"/>
                  <a:pt x="2991" y="10"/>
                </a:cubicBezTo>
                <a:cubicBezTo>
                  <a:pt x="2993" y="11"/>
                  <a:pt x="2993" y="11"/>
                  <a:pt x="2993" y="11"/>
                </a:cubicBezTo>
                <a:cubicBezTo>
                  <a:pt x="2996" y="14"/>
                  <a:pt x="2996" y="14"/>
                  <a:pt x="2996" y="14"/>
                </a:cubicBezTo>
                <a:cubicBezTo>
                  <a:pt x="2998" y="15"/>
                  <a:pt x="2998" y="15"/>
                  <a:pt x="2998" y="15"/>
                </a:cubicBezTo>
                <a:cubicBezTo>
                  <a:pt x="2999" y="17"/>
                  <a:pt x="2999" y="17"/>
                  <a:pt x="2999" y="17"/>
                </a:cubicBezTo>
                <a:cubicBezTo>
                  <a:pt x="3001" y="17"/>
                  <a:pt x="3001" y="17"/>
                  <a:pt x="3001" y="17"/>
                </a:cubicBezTo>
                <a:cubicBezTo>
                  <a:pt x="3003" y="15"/>
                  <a:pt x="3003" y="15"/>
                  <a:pt x="3003" y="15"/>
                </a:cubicBezTo>
                <a:cubicBezTo>
                  <a:pt x="3004" y="17"/>
                  <a:pt x="3004" y="17"/>
                  <a:pt x="3004" y="17"/>
                </a:cubicBezTo>
                <a:cubicBezTo>
                  <a:pt x="3009" y="13"/>
                  <a:pt x="3009" y="13"/>
                  <a:pt x="3009" y="13"/>
                </a:cubicBezTo>
                <a:cubicBezTo>
                  <a:pt x="3009" y="14"/>
                  <a:pt x="3009" y="14"/>
                  <a:pt x="3009" y="14"/>
                </a:cubicBezTo>
                <a:cubicBezTo>
                  <a:pt x="3009" y="16"/>
                  <a:pt x="3009" y="16"/>
                  <a:pt x="3009" y="16"/>
                </a:cubicBezTo>
                <a:cubicBezTo>
                  <a:pt x="3011" y="15"/>
                  <a:pt x="3011" y="15"/>
                  <a:pt x="3011" y="15"/>
                </a:cubicBezTo>
                <a:cubicBezTo>
                  <a:pt x="3011" y="12"/>
                  <a:pt x="3011" y="12"/>
                  <a:pt x="3011" y="12"/>
                </a:cubicBezTo>
                <a:cubicBezTo>
                  <a:pt x="3013" y="8"/>
                  <a:pt x="3013" y="8"/>
                  <a:pt x="3013" y="8"/>
                </a:cubicBezTo>
                <a:cubicBezTo>
                  <a:pt x="3013" y="7"/>
                  <a:pt x="3013" y="7"/>
                  <a:pt x="3013" y="7"/>
                </a:cubicBezTo>
                <a:cubicBezTo>
                  <a:pt x="3013" y="4"/>
                  <a:pt x="3013" y="4"/>
                  <a:pt x="3013" y="4"/>
                </a:cubicBezTo>
                <a:cubicBezTo>
                  <a:pt x="3012" y="0"/>
                  <a:pt x="3012" y="0"/>
                  <a:pt x="3012" y="0"/>
                </a:cubicBezTo>
                <a:cubicBezTo>
                  <a:pt x="3012" y="0"/>
                  <a:pt x="3012" y="0"/>
                  <a:pt x="3012" y="0"/>
                </a:cubicBezTo>
                <a:cubicBezTo>
                  <a:pt x="2304" y="0"/>
                  <a:pt x="2304" y="0"/>
                  <a:pt x="2304" y="0"/>
                </a:cubicBezTo>
                <a:cubicBezTo>
                  <a:pt x="2303" y="1"/>
                  <a:pt x="2303" y="1"/>
                  <a:pt x="2303" y="1"/>
                </a:cubicBezTo>
                <a:cubicBezTo>
                  <a:pt x="2302" y="3"/>
                  <a:pt x="2302" y="3"/>
                  <a:pt x="2302" y="3"/>
                </a:cubicBezTo>
                <a:cubicBezTo>
                  <a:pt x="2300" y="3"/>
                  <a:pt x="2300" y="3"/>
                  <a:pt x="2300" y="3"/>
                </a:cubicBezTo>
                <a:cubicBezTo>
                  <a:pt x="2299" y="4"/>
                  <a:pt x="2299" y="4"/>
                  <a:pt x="2299" y="4"/>
                </a:cubicBezTo>
                <a:cubicBezTo>
                  <a:pt x="2299" y="2"/>
                  <a:pt x="2299" y="2"/>
                  <a:pt x="2299" y="2"/>
                </a:cubicBezTo>
                <a:cubicBezTo>
                  <a:pt x="2301" y="1"/>
                  <a:pt x="2301" y="1"/>
                  <a:pt x="2301" y="1"/>
                </a:cubicBezTo>
                <a:cubicBezTo>
                  <a:pt x="2301" y="0"/>
                  <a:pt x="2301" y="0"/>
                  <a:pt x="2301" y="0"/>
                </a:cubicBezTo>
                <a:cubicBezTo>
                  <a:pt x="2143" y="0"/>
                  <a:pt x="2143" y="0"/>
                  <a:pt x="2143" y="0"/>
                </a:cubicBezTo>
                <a:cubicBezTo>
                  <a:pt x="2143" y="1"/>
                  <a:pt x="2143" y="1"/>
                  <a:pt x="2143" y="1"/>
                </a:cubicBezTo>
                <a:cubicBezTo>
                  <a:pt x="2144" y="2"/>
                  <a:pt x="2144" y="2"/>
                  <a:pt x="2144" y="2"/>
                </a:cubicBezTo>
                <a:cubicBezTo>
                  <a:pt x="2145" y="1"/>
                  <a:pt x="2145" y="1"/>
                  <a:pt x="2145" y="1"/>
                </a:cubicBezTo>
                <a:cubicBezTo>
                  <a:pt x="2148" y="1"/>
                  <a:pt x="2148" y="1"/>
                  <a:pt x="2148" y="1"/>
                </a:cubicBezTo>
                <a:cubicBezTo>
                  <a:pt x="2148" y="3"/>
                  <a:pt x="2148" y="3"/>
                  <a:pt x="2148" y="3"/>
                </a:cubicBezTo>
                <a:cubicBezTo>
                  <a:pt x="2151" y="5"/>
                  <a:pt x="2151" y="5"/>
                  <a:pt x="2151" y="5"/>
                </a:cubicBezTo>
                <a:cubicBezTo>
                  <a:pt x="2153" y="5"/>
                  <a:pt x="2153" y="5"/>
                  <a:pt x="2153" y="5"/>
                </a:cubicBezTo>
                <a:cubicBezTo>
                  <a:pt x="2154" y="8"/>
                  <a:pt x="2154" y="8"/>
                  <a:pt x="2154" y="8"/>
                </a:cubicBezTo>
                <a:cubicBezTo>
                  <a:pt x="2153" y="11"/>
                  <a:pt x="2153" y="11"/>
                  <a:pt x="2153" y="11"/>
                </a:cubicBezTo>
                <a:cubicBezTo>
                  <a:pt x="2149" y="14"/>
                  <a:pt x="2149" y="14"/>
                  <a:pt x="2149" y="14"/>
                </a:cubicBezTo>
                <a:cubicBezTo>
                  <a:pt x="2147" y="16"/>
                  <a:pt x="2147" y="16"/>
                  <a:pt x="2147" y="16"/>
                </a:cubicBezTo>
                <a:cubicBezTo>
                  <a:pt x="2147" y="17"/>
                  <a:pt x="2147" y="17"/>
                  <a:pt x="2147" y="17"/>
                </a:cubicBezTo>
                <a:cubicBezTo>
                  <a:pt x="2151" y="21"/>
                  <a:pt x="2151" y="21"/>
                  <a:pt x="2151" y="21"/>
                </a:cubicBezTo>
                <a:cubicBezTo>
                  <a:pt x="2153" y="22"/>
                  <a:pt x="2153" y="22"/>
                  <a:pt x="2153" y="22"/>
                </a:cubicBezTo>
                <a:cubicBezTo>
                  <a:pt x="2149" y="22"/>
                  <a:pt x="2149" y="22"/>
                  <a:pt x="2149" y="22"/>
                </a:cubicBezTo>
                <a:cubicBezTo>
                  <a:pt x="2145" y="18"/>
                  <a:pt x="2145" y="18"/>
                  <a:pt x="2145" y="18"/>
                </a:cubicBezTo>
                <a:cubicBezTo>
                  <a:pt x="2145" y="16"/>
                  <a:pt x="2145" y="16"/>
                  <a:pt x="2145" y="16"/>
                </a:cubicBezTo>
                <a:cubicBezTo>
                  <a:pt x="2147" y="12"/>
                  <a:pt x="2147" y="12"/>
                  <a:pt x="2147" y="12"/>
                </a:cubicBezTo>
                <a:cubicBezTo>
                  <a:pt x="2149" y="11"/>
                  <a:pt x="2149" y="11"/>
                  <a:pt x="2149" y="11"/>
                </a:cubicBezTo>
                <a:cubicBezTo>
                  <a:pt x="2148" y="10"/>
                  <a:pt x="2148" y="10"/>
                  <a:pt x="2148" y="10"/>
                </a:cubicBezTo>
                <a:cubicBezTo>
                  <a:pt x="2149" y="7"/>
                  <a:pt x="2149" y="7"/>
                  <a:pt x="2149" y="7"/>
                </a:cubicBezTo>
                <a:cubicBezTo>
                  <a:pt x="2149" y="7"/>
                  <a:pt x="2149" y="7"/>
                  <a:pt x="2149" y="7"/>
                </a:cubicBezTo>
                <a:cubicBezTo>
                  <a:pt x="2142" y="10"/>
                  <a:pt x="2142" y="10"/>
                  <a:pt x="2142" y="10"/>
                </a:cubicBezTo>
                <a:cubicBezTo>
                  <a:pt x="2138" y="11"/>
                  <a:pt x="2138" y="11"/>
                  <a:pt x="2138" y="11"/>
                </a:cubicBezTo>
                <a:cubicBezTo>
                  <a:pt x="2137" y="13"/>
                  <a:pt x="2137" y="13"/>
                  <a:pt x="2137" y="13"/>
                </a:cubicBezTo>
                <a:cubicBezTo>
                  <a:pt x="2135" y="14"/>
                  <a:pt x="2135" y="14"/>
                  <a:pt x="2135" y="14"/>
                </a:cubicBezTo>
                <a:cubicBezTo>
                  <a:pt x="2133" y="14"/>
                  <a:pt x="2133" y="14"/>
                  <a:pt x="2133" y="14"/>
                </a:cubicBezTo>
                <a:cubicBezTo>
                  <a:pt x="2130" y="14"/>
                  <a:pt x="2130" y="14"/>
                  <a:pt x="2130" y="14"/>
                </a:cubicBezTo>
                <a:cubicBezTo>
                  <a:pt x="2127" y="17"/>
                  <a:pt x="2127" y="17"/>
                  <a:pt x="2127" y="17"/>
                </a:cubicBezTo>
                <a:cubicBezTo>
                  <a:pt x="2119" y="19"/>
                  <a:pt x="2119" y="19"/>
                  <a:pt x="2119" y="19"/>
                </a:cubicBezTo>
                <a:cubicBezTo>
                  <a:pt x="2114" y="21"/>
                  <a:pt x="2114" y="21"/>
                  <a:pt x="2114" y="21"/>
                </a:cubicBezTo>
                <a:cubicBezTo>
                  <a:pt x="2112" y="21"/>
                  <a:pt x="2112" y="21"/>
                  <a:pt x="2112" y="21"/>
                </a:cubicBezTo>
                <a:cubicBezTo>
                  <a:pt x="2109" y="23"/>
                  <a:pt x="2109" y="23"/>
                  <a:pt x="2109" y="23"/>
                </a:cubicBezTo>
                <a:cubicBezTo>
                  <a:pt x="2106" y="23"/>
                  <a:pt x="2106" y="23"/>
                  <a:pt x="2106" y="23"/>
                </a:cubicBezTo>
                <a:cubicBezTo>
                  <a:pt x="2105" y="25"/>
                  <a:pt x="2105" y="25"/>
                  <a:pt x="2105" y="25"/>
                </a:cubicBezTo>
                <a:cubicBezTo>
                  <a:pt x="2107" y="26"/>
                  <a:pt x="2107" y="26"/>
                  <a:pt x="2107" y="26"/>
                </a:cubicBezTo>
                <a:cubicBezTo>
                  <a:pt x="2107" y="29"/>
                  <a:pt x="2107" y="29"/>
                  <a:pt x="2107" y="29"/>
                </a:cubicBezTo>
                <a:cubicBezTo>
                  <a:pt x="2106" y="31"/>
                  <a:pt x="2106" y="31"/>
                  <a:pt x="2106" y="31"/>
                </a:cubicBezTo>
                <a:cubicBezTo>
                  <a:pt x="2108" y="32"/>
                  <a:pt x="2108" y="32"/>
                  <a:pt x="2108" y="32"/>
                </a:cubicBezTo>
                <a:cubicBezTo>
                  <a:pt x="2109" y="32"/>
                  <a:pt x="2109" y="32"/>
                  <a:pt x="2109" y="32"/>
                </a:cubicBezTo>
                <a:cubicBezTo>
                  <a:pt x="2110" y="33"/>
                  <a:pt x="2110" y="33"/>
                  <a:pt x="2110" y="33"/>
                </a:cubicBezTo>
                <a:cubicBezTo>
                  <a:pt x="2109" y="35"/>
                  <a:pt x="2109" y="35"/>
                  <a:pt x="2109" y="35"/>
                </a:cubicBezTo>
                <a:cubicBezTo>
                  <a:pt x="2112" y="37"/>
                  <a:pt x="2112" y="37"/>
                  <a:pt x="2112" y="37"/>
                </a:cubicBezTo>
                <a:cubicBezTo>
                  <a:pt x="2115" y="41"/>
                  <a:pt x="2115" y="41"/>
                  <a:pt x="2115" y="41"/>
                </a:cubicBezTo>
                <a:cubicBezTo>
                  <a:pt x="2115" y="45"/>
                  <a:pt x="2115" y="45"/>
                  <a:pt x="2115" y="45"/>
                </a:cubicBezTo>
                <a:cubicBezTo>
                  <a:pt x="2116" y="47"/>
                  <a:pt x="2116" y="47"/>
                  <a:pt x="2116" y="47"/>
                </a:cubicBezTo>
                <a:cubicBezTo>
                  <a:pt x="2117" y="47"/>
                  <a:pt x="2117" y="47"/>
                  <a:pt x="2117" y="47"/>
                </a:cubicBezTo>
                <a:cubicBezTo>
                  <a:pt x="2117" y="50"/>
                  <a:pt x="2117" y="50"/>
                  <a:pt x="2117" y="50"/>
                </a:cubicBezTo>
                <a:cubicBezTo>
                  <a:pt x="2120" y="51"/>
                  <a:pt x="2120" y="51"/>
                  <a:pt x="2120" y="51"/>
                </a:cubicBezTo>
                <a:cubicBezTo>
                  <a:pt x="2122" y="51"/>
                  <a:pt x="2122" y="51"/>
                  <a:pt x="2122" y="51"/>
                </a:cubicBezTo>
                <a:cubicBezTo>
                  <a:pt x="2129" y="52"/>
                  <a:pt x="2129" y="52"/>
                  <a:pt x="2129" y="52"/>
                </a:cubicBezTo>
                <a:cubicBezTo>
                  <a:pt x="2132" y="50"/>
                  <a:pt x="2132" y="50"/>
                  <a:pt x="2132" y="50"/>
                </a:cubicBezTo>
                <a:cubicBezTo>
                  <a:pt x="2132" y="52"/>
                  <a:pt x="2132" y="52"/>
                  <a:pt x="2132" y="52"/>
                </a:cubicBezTo>
                <a:cubicBezTo>
                  <a:pt x="2133" y="53"/>
                  <a:pt x="2133" y="53"/>
                  <a:pt x="2133" y="53"/>
                </a:cubicBezTo>
                <a:cubicBezTo>
                  <a:pt x="2132" y="56"/>
                  <a:pt x="2132" y="56"/>
                  <a:pt x="2132" y="56"/>
                </a:cubicBezTo>
                <a:cubicBezTo>
                  <a:pt x="2136" y="57"/>
                  <a:pt x="2136" y="57"/>
                  <a:pt x="2136" y="57"/>
                </a:cubicBezTo>
                <a:cubicBezTo>
                  <a:pt x="2137" y="60"/>
                  <a:pt x="2137" y="60"/>
                  <a:pt x="2137" y="60"/>
                </a:cubicBezTo>
                <a:cubicBezTo>
                  <a:pt x="2142" y="60"/>
                  <a:pt x="2142" y="60"/>
                  <a:pt x="2142" y="60"/>
                </a:cubicBezTo>
                <a:cubicBezTo>
                  <a:pt x="2146" y="63"/>
                  <a:pt x="2146" y="63"/>
                  <a:pt x="2146" y="63"/>
                </a:cubicBezTo>
                <a:cubicBezTo>
                  <a:pt x="2147" y="63"/>
                  <a:pt x="2147" y="63"/>
                  <a:pt x="2147" y="63"/>
                </a:cubicBezTo>
                <a:cubicBezTo>
                  <a:pt x="2149" y="65"/>
                  <a:pt x="2149" y="65"/>
                  <a:pt x="2149" y="65"/>
                </a:cubicBezTo>
                <a:cubicBezTo>
                  <a:pt x="2150" y="70"/>
                  <a:pt x="2150" y="70"/>
                  <a:pt x="2150" y="70"/>
                </a:cubicBezTo>
                <a:cubicBezTo>
                  <a:pt x="2151" y="72"/>
                  <a:pt x="2151" y="72"/>
                  <a:pt x="2151" y="72"/>
                </a:cubicBezTo>
                <a:cubicBezTo>
                  <a:pt x="2150" y="75"/>
                  <a:pt x="2150" y="75"/>
                  <a:pt x="2150" y="75"/>
                </a:cubicBezTo>
                <a:cubicBezTo>
                  <a:pt x="2152" y="78"/>
                  <a:pt x="2152" y="78"/>
                  <a:pt x="2152" y="78"/>
                </a:cubicBezTo>
                <a:cubicBezTo>
                  <a:pt x="2154" y="79"/>
                  <a:pt x="2154" y="79"/>
                  <a:pt x="2154" y="79"/>
                </a:cubicBezTo>
                <a:cubicBezTo>
                  <a:pt x="2158" y="84"/>
                  <a:pt x="2158" y="84"/>
                  <a:pt x="2158" y="84"/>
                </a:cubicBezTo>
                <a:cubicBezTo>
                  <a:pt x="2159" y="88"/>
                  <a:pt x="2159" y="88"/>
                  <a:pt x="2159" y="88"/>
                </a:cubicBezTo>
                <a:cubicBezTo>
                  <a:pt x="2162" y="91"/>
                  <a:pt x="2162" y="91"/>
                  <a:pt x="2162" y="91"/>
                </a:cubicBezTo>
                <a:cubicBezTo>
                  <a:pt x="2162" y="93"/>
                  <a:pt x="2162" y="93"/>
                  <a:pt x="2162" y="93"/>
                </a:cubicBezTo>
                <a:cubicBezTo>
                  <a:pt x="2160" y="97"/>
                  <a:pt x="2160" y="97"/>
                  <a:pt x="2160" y="97"/>
                </a:cubicBezTo>
                <a:cubicBezTo>
                  <a:pt x="2159" y="97"/>
                  <a:pt x="2159" y="97"/>
                  <a:pt x="2159" y="97"/>
                </a:cubicBezTo>
                <a:cubicBezTo>
                  <a:pt x="2157" y="97"/>
                  <a:pt x="2157" y="97"/>
                  <a:pt x="2157" y="97"/>
                </a:cubicBezTo>
                <a:cubicBezTo>
                  <a:pt x="2159" y="100"/>
                  <a:pt x="2159" y="100"/>
                  <a:pt x="2159" y="100"/>
                </a:cubicBezTo>
                <a:cubicBezTo>
                  <a:pt x="2162" y="100"/>
                  <a:pt x="2162" y="100"/>
                  <a:pt x="2162" y="100"/>
                </a:cubicBezTo>
                <a:cubicBezTo>
                  <a:pt x="2164" y="102"/>
                  <a:pt x="2164" y="102"/>
                  <a:pt x="2164" y="102"/>
                </a:cubicBezTo>
                <a:cubicBezTo>
                  <a:pt x="2168" y="106"/>
                  <a:pt x="2168" y="106"/>
                  <a:pt x="2168" y="106"/>
                </a:cubicBezTo>
                <a:cubicBezTo>
                  <a:pt x="2172" y="107"/>
                  <a:pt x="2172" y="107"/>
                  <a:pt x="2172" y="107"/>
                </a:cubicBezTo>
                <a:cubicBezTo>
                  <a:pt x="2172" y="107"/>
                  <a:pt x="2172" y="107"/>
                  <a:pt x="2172" y="107"/>
                </a:cubicBezTo>
                <a:cubicBezTo>
                  <a:pt x="2174" y="107"/>
                  <a:pt x="2174" y="107"/>
                  <a:pt x="2174" y="107"/>
                </a:cubicBezTo>
                <a:cubicBezTo>
                  <a:pt x="2177" y="105"/>
                  <a:pt x="2177" y="105"/>
                  <a:pt x="2177" y="105"/>
                </a:cubicBezTo>
                <a:cubicBezTo>
                  <a:pt x="2180" y="104"/>
                  <a:pt x="2180" y="104"/>
                  <a:pt x="2180" y="104"/>
                </a:cubicBezTo>
                <a:cubicBezTo>
                  <a:pt x="2184" y="106"/>
                  <a:pt x="2184" y="106"/>
                  <a:pt x="2184" y="106"/>
                </a:cubicBezTo>
                <a:cubicBezTo>
                  <a:pt x="2187" y="107"/>
                  <a:pt x="2187" y="107"/>
                  <a:pt x="2187" y="107"/>
                </a:cubicBezTo>
                <a:cubicBezTo>
                  <a:pt x="2189" y="108"/>
                  <a:pt x="2189" y="108"/>
                  <a:pt x="2189" y="108"/>
                </a:cubicBezTo>
                <a:cubicBezTo>
                  <a:pt x="2190" y="110"/>
                  <a:pt x="2190" y="110"/>
                  <a:pt x="2190" y="110"/>
                </a:cubicBezTo>
                <a:cubicBezTo>
                  <a:pt x="2190" y="114"/>
                  <a:pt x="2190" y="114"/>
                  <a:pt x="2190" y="114"/>
                </a:cubicBezTo>
                <a:cubicBezTo>
                  <a:pt x="2189" y="110"/>
                  <a:pt x="2189" y="110"/>
                  <a:pt x="2189" y="110"/>
                </a:cubicBezTo>
                <a:cubicBezTo>
                  <a:pt x="2188" y="108"/>
                  <a:pt x="2188" y="108"/>
                  <a:pt x="2188" y="108"/>
                </a:cubicBezTo>
                <a:cubicBezTo>
                  <a:pt x="2185" y="108"/>
                  <a:pt x="2185" y="108"/>
                  <a:pt x="2185" y="108"/>
                </a:cubicBezTo>
                <a:cubicBezTo>
                  <a:pt x="2180" y="105"/>
                  <a:pt x="2180" y="105"/>
                  <a:pt x="2180" y="105"/>
                </a:cubicBezTo>
                <a:cubicBezTo>
                  <a:pt x="2178" y="105"/>
                  <a:pt x="2178" y="105"/>
                  <a:pt x="2178" y="105"/>
                </a:cubicBezTo>
                <a:cubicBezTo>
                  <a:pt x="2175" y="108"/>
                  <a:pt x="2175" y="108"/>
                  <a:pt x="2175" y="108"/>
                </a:cubicBezTo>
                <a:cubicBezTo>
                  <a:pt x="2175" y="111"/>
                  <a:pt x="2175" y="111"/>
                  <a:pt x="2175" y="111"/>
                </a:cubicBezTo>
                <a:cubicBezTo>
                  <a:pt x="2175" y="113"/>
                  <a:pt x="2175" y="113"/>
                  <a:pt x="2175" y="113"/>
                </a:cubicBezTo>
                <a:cubicBezTo>
                  <a:pt x="2171" y="108"/>
                  <a:pt x="2171" y="108"/>
                  <a:pt x="2171" y="108"/>
                </a:cubicBezTo>
                <a:cubicBezTo>
                  <a:pt x="2167" y="108"/>
                  <a:pt x="2167" y="108"/>
                  <a:pt x="2167" y="108"/>
                </a:cubicBezTo>
                <a:cubicBezTo>
                  <a:pt x="2165" y="107"/>
                  <a:pt x="2165" y="107"/>
                  <a:pt x="2165" y="107"/>
                </a:cubicBezTo>
                <a:cubicBezTo>
                  <a:pt x="2165" y="104"/>
                  <a:pt x="2165" y="104"/>
                  <a:pt x="2165" y="104"/>
                </a:cubicBezTo>
                <a:cubicBezTo>
                  <a:pt x="2163" y="102"/>
                  <a:pt x="2163" y="102"/>
                  <a:pt x="2163" y="102"/>
                </a:cubicBezTo>
                <a:cubicBezTo>
                  <a:pt x="2160" y="101"/>
                  <a:pt x="2160" y="101"/>
                  <a:pt x="2160" y="101"/>
                </a:cubicBezTo>
                <a:cubicBezTo>
                  <a:pt x="2157" y="101"/>
                  <a:pt x="2157" y="101"/>
                  <a:pt x="2157" y="101"/>
                </a:cubicBezTo>
                <a:cubicBezTo>
                  <a:pt x="2153" y="99"/>
                  <a:pt x="2153" y="99"/>
                  <a:pt x="2153" y="99"/>
                </a:cubicBezTo>
                <a:cubicBezTo>
                  <a:pt x="2154" y="98"/>
                  <a:pt x="2154" y="98"/>
                  <a:pt x="2154" y="98"/>
                </a:cubicBezTo>
                <a:cubicBezTo>
                  <a:pt x="2154" y="96"/>
                  <a:pt x="2154" y="96"/>
                  <a:pt x="2154" y="96"/>
                </a:cubicBezTo>
                <a:cubicBezTo>
                  <a:pt x="2155" y="95"/>
                  <a:pt x="2155" y="95"/>
                  <a:pt x="2155" y="95"/>
                </a:cubicBezTo>
                <a:cubicBezTo>
                  <a:pt x="2155" y="93"/>
                  <a:pt x="2155" y="93"/>
                  <a:pt x="2155" y="93"/>
                </a:cubicBezTo>
                <a:cubicBezTo>
                  <a:pt x="2155" y="88"/>
                  <a:pt x="2155" y="88"/>
                  <a:pt x="2155" y="88"/>
                </a:cubicBezTo>
                <a:cubicBezTo>
                  <a:pt x="2153" y="85"/>
                  <a:pt x="2153" y="85"/>
                  <a:pt x="2153" y="85"/>
                </a:cubicBezTo>
                <a:cubicBezTo>
                  <a:pt x="2152" y="84"/>
                  <a:pt x="2152" y="84"/>
                  <a:pt x="2152" y="84"/>
                </a:cubicBezTo>
                <a:cubicBezTo>
                  <a:pt x="2151" y="87"/>
                  <a:pt x="2151" y="87"/>
                  <a:pt x="2151" y="87"/>
                </a:cubicBezTo>
                <a:cubicBezTo>
                  <a:pt x="2149" y="88"/>
                  <a:pt x="2149" y="88"/>
                  <a:pt x="2149" y="88"/>
                </a:cubicBezTo>
                <a:cubicBezTo>
                  <a:pt x="2149" y="90"/>
                  <a:pt x="2149" y="90"/>
                  <a:pt x="2149" y="90"/>
                </a:cubicBezTo>
                <a:cubicBezTo>
                  <a:pt x="2148" y="92"/>
                  <a:pt x="2148" y="92"/>
                  <a:pt x="2148" y="92"/>
                </a:cubicBezTo>
                <a:cubicBezTo>
                  <a:pt x="2149" y="93"/>
                  <a:pt x="2149" y="93"/>
                  <a:pt x="2149" y="93"/>
                </a:cubicBezTo>
                <a:cubicBezTo>
                  <a:pt x="2148" y="95"/>
                  <a:pt x="2148" y="95"/>
                  <a:pt x="2148" y="95"/>
                </a:cubicBezTo>
                <a:cubicBezTo>
                  <a:pt x="2147" y="95"/>
                  <a:pt x="2147" y="95"/>
                  <a:pt x="2147" y="95"/>
                </a:cubicBezTo>
                <a:cubicBezTo>
                  <a:pt x="2146" y="89"/>
                  <a:pt x="2146" y="89"/>
                  <a:pt x="2146" y="89"/>
                </a:cubicBezTo>
                <a:cubicBezTo>
                  <a:pt x="2147" y="87"/>
                  <a:pt x="2147" y="87"/>
                  <a:pt x="2147" y="87"/>
                </a:cubicBezTo>
                <a:cubicBezTo>
                  <a:pt x="2147" y="85"/>
                  <a:pt x="2147" y="85"/>
                  <a:pt x="2147" y="85"/>
                </a:cubicBezTo>
                <a:cubicBezTo>
                  <a:pt x="2144" y="82"/>
                  <a:pt x="2144" y="82"/>
                  <a:pt x="2144" y="82"/>
                </a:cubicBezTo>
                <a:cubicBezTo>
                  <a:pt x="2144" y="79"/>
                  <a:pt x="2144" y="79"/>
                  <a:pt x="2144" y="79"/>
                </a:cubicBezTo>
                <a:cubicBezTo>
                  <a:pt x="2142" y="77"/>
                  <a:pt x="2142" y="77"/>
                  <a:pt x="2142" y="77"/>
                </a:cubicBezTo>
                <a:cubicBezTo>
                  <a:pt x="2143" y="74"/>
                  <a:pt x="2143" y="74"/>
                  <a:pt x="2143" y="74"/>
                </a:cubicBezTo>
                <a:cubicBezTo>
                  <a:pt x="2145" y="72"/>
                  <a:pt x="2145" y="72"/>
                  <a:pt x="2145" y="72"/>
                </a:cubicBezTo>
                <a:cubicBezTo>
                  <a:pt x="2146" y="71"/>
                  <a:pt x="2146" y="71"/>
                  <a:pt x="2146" y="71"/>
                </a:cubicBezTo>
                <a:cubicBezTo>
                  <a:pt x="2145" y="69"/>
                  <a:pt x="2145" y="69"/>
                  <a:pt x="2145" y="69"/>
                </a:cubicBezTo>
                <a:cubicBezTo>
                  <a:pt x="2146" y="65"/>
                  <a:pt x="2146" y="65"/>
                  <a:pt x="2146" y="65"/>
                </a:cubicBezTo>
                <a:cubicBezTo>
                  <a:pt x="2143" y="65"/>
                  <a:pt x="2143" y="65"/>
                  <a:pt x="2143" y="65"/>
                </a:cubicBezTo>
                <a:cubicBezTo>
                  <a:pt x="2143" y="65"/>
                  <a:pt x="2143" y="65"/>
                  <a:pt x="2143" y="65"/>
                </a:cubicBezTo>
                <a:cubicBezTo>
                  <a:pt x="2141" y="64"/>
                  <a:pt x="2141" y="64"/>
                  <a:pt x="2141" y="64"/>
                </a:cubicBezTo>
                <a:cubicBezTo>
                  <a:pt x="2137" y="66"/>
                  <a:pt x="2137" y="66"/>
                  <a:pt x="2137" y="66"/>
                </a:cubicBezTo>
                <a:cubicBezTo>
                  <a:pt x="2131" y="67"/>
                  <a:pt x="2131" y="67"/>
                  <a:pt x="2131" y="67"/>
                </a:cubicBezTo>
                <a:cubicBezTo>
                  <a:pt x="2128" y="67"/>
                  <a:pt x="2128" y="67"/>
                  <a:pt x="2128" y="67"/>
                </a:cubicBezTo>
                <a:cubicBezTo>
                  <a:pt x="2124" y="62"/>
                  <a:pt x="2124" y="62"/>
                  <a:pt x="2124" y="62"/>
                </a:cubicBezTo>
                <a:cubicBezTo>
                  <a:pt x="2122" y="61"/>
                  <a:pt x="2122" y="61"/>
                  <a:pt x="2122" y="61"/>
                </a:cubicBezTo>
                <a:cubicBezTo>
                  <a:pt x="2121" y="59"/>
                  <a:pt x="2121" y="59"/>
                  <a:pt x="2121" y="59"/>
                </a:cubicBezTo>
                <a:cubicBezTo>
                  <a:pt x="2116" y="59"/>
                  <a:pt x="2116" y="59"/>
                  <a:pt x="2116" y="59"/>
                </a:cubicBezTo>
                <a:cubicBezTo>
                  <a:pt x="2113" y="57"/>
                  <a:pt x="2113" y="57"/>
                  <a:pt x="2113" y="57"/>
                </a:cubicBezTo>
                <a:cubicBezTo>
                  <a:pt x="2111" y="54"/>
                  <a:pt x="2111" y="54"/>
                  <a:pt x="2111" y="54"/>
                </a:cubicBezTo>
                <a:cubicBezTo>
                  <a:pt x="2104" y="54"/>
                  <a:pt x="2104" y="54"/>
                  <a:pt x="2104" y="54"/>
                </a:cubicBezTo>
                <a:cubicBezTo>
                  <a:pt x="2102" y="54"/>
                  <a:pt x="2102" y="54"/>
                  <a:pt x="2102" y="54"/>
                </a:cubicBezTo>
                <a:cubicBezTo>
                  <a:pt x="2099" y="55"/>
                  <a:pt x="2099" y="55"/>
                  <a:pt x="2099" y="55"/>
                </a:cubicBezTo>
                <a:cubicBezTo>
                  <a:pt x="2097" y="59"/>
                  <a:pt x="2097" y="59"/>
                  <a:pt x="2097" y="59"/>
                </a:cubicBezTo>
                <a:cubicBezTo>
                  <a:pt x="2097" y="61"/>
                  <a:pt x="2097" y="61"/>
                  <a:pt x="2097" y="61"/>
                </a:cubicBezTo>
                <a:cubicBezTo>
                  <a:pt x="2095" y="62"/>
                  <a:pt x="2095" y="62"/>
                  <a:pt x="2095" y="62"/>
                </a:cubicBezTo>
                <a:cubicBezTo>
                  <a:pt x="2094" y="61"/>
                  <a:pt x="2094" y="61"/>
                  <a:pt x="2094" y="61"/>
                </a:cubicBezTo>
                <a:cubicBezTo>
                  <a:pt x="2094" y="62"/>
                  <a:pt x="2094" y="62"/>
                  <a:pt x="2094" y="62"/>
                </a:cubicBezTo>
                <a:cubicBezTo>
                  <a:pt x="2095" y="64"/>
                  <a:pt x="2095" y="64"/>
                  <a:pt x="2095" y="64"/>
                </a:cubicBezTo>
                <a:cubicBezTo>
                  <a:pt x="2099" y="62"/>
                  <a:pt x="2099" y="62"/>
                  <a:pt x="2099" y="62"/>
                </a:cubicBezTo>
                <a:cubicBezTo>
                  <a:pt x="2102" y="63"/>
                  <a:pt x="2102" y="63"/>
                  <a:pt x="2102" y="63"/>
                </a:cubicBezTo>
                <a:cubicBezTo>
                  <a:pt x="2104" y="66"/>
                  <a:pt x="2104" y="66"/>
                  <a:pt x="2104" y="66"/>
                </a:cubicBezTo>
                <a:cubicBezTo>
                  <a:pt x="2102" y="70"/>
                  <a:pt x="2102" y="70"/>
                  <a:pt x="2102" y="70"/>
                </a:cubicBezTo>
                <a:cubicBezTo>
                  <a:pt x="2099" y="71"/>
                  <a:pt x="2099" y="71"/>
                  <a:pt x="2099" y="71"/>
                </a:cubicBezTo>
                <a:cubicBezTo>
                  <a:pt x="2095" y="69"/>
                  <a:pt x="2095" y="69"/>
                  <a:pt x="2095" y="69"/>
                </a:cubicBezTo>
                <a:cubicBezTo>
                  <a:pt x="2092" y="66"/>
                  <a:pt x="2092" y="66"/>
                  <a:pt x="2092" y="66"/>
                </a:cubicBezTo>
                <a:cubicBezTo>
                  <a:pt x="2090" y="66"/>
                  <a:pt x="2090" y="66"/>
                  <a:pt x="2090" y="66"/>
                </a:cubicBezTo>
                <a:cubicBezTo>
                  <a:pt x="2087" y="68"/>
                  <a:pt x="2087" y="68"/>
                  <a:pt x="2087" y="68"/>
                </a:cubicBezTo>
                <a:cubicBezTo>
                  <a:pt x="2086" y="69"/>
                  <a:pt x="2086" y="69"/>
                  <a:pt x="2086" y="69"/>
                </a:cubicBezTo>
                <a:cubicBezTo>
                  <a:pt x="2085" y="70"/>
                  <a:pt x="2085" y="70"/>
                  <a:pt x="2085" y="70"/>
                </a:cubicBezTo>
                <a:cubicBezTo>
                  <a:pt x="2088" y="74"/>
                  <a:pt x="2088" y="74"/>
                  <a:pt x="2088" y="74"/>
                </a:cubicBezTo>
                <a:cubicBezTo>
                  <a:pt x="2089" y="74"/>
                  <a:pt x="2089" y="74"/>
                  <a:pt x="2089" y="74"/>
                </a:cubicBezTo>
                <a:cubicBezTo>
                  <a:pt x="2090" y="77"/>
                  <a:pt x="2090" y="77"/>
                  <a:pt x="2090" y="77"/>
                </a:cubicBezTo>
                <a:cubicBezTo>
                  <a:pt x="2094" y="80"/>
                  <a:pt x="2094" y="80"/>
                  <a:pt x="2094" y="80"/>
                </a:cubicBezTo>
                <a:cubicBezTo>
                  <a:pt x="2097" y="80"/>
                  <a:pt x="2097" y="80"/>
                  <a:pt x="2097" y="80"/>
                </a:cubicBezTo>
                <a:cubicBezTo>
                  <a:pt x="2099" y="82"/>
                  <a:pt x="2099" y="82"/>
                  <a:pt x="2099" y="82"/>
                </a:cubicBezTo>
                <a:cubicBezTo>
                  <a:pt x="2104" y="82"/>
                  <a:pt x="2104" y="82"/>
                  <a:pt x="2104" y="82"/>
                </a:cubicBezTo>
                <a:cubicBezTo>
                  <a:pt x="2105" y="81"/>
                  <a:pt x="2105" y="81"/>
                  <a:pt x="2105" y="81"/>
                </a:cubicBezTo>
                <a:cubicBezTo>
                  <a:pt x="2106" y="81"/>
                  <a:pt x="2106" y="81"/>
                  <a:pt x="2106" y="81"/>
                </a:cubicBezTo>
                <a:cubicBezTo>
                  <a:pt x="2106" y="82"/>
                  <a:pt x="2106" y="82"/>
                  <a:pt x="2106" y="82"/>
                </a:cubicBezTo>
                <a:cubicBezTo>
                  <a:pt x="2110" y="82"/>
                  <a:pt x="2110" y="82"/>
                  <a:pt x="2110" y="82"/>
                </a:cubicBezTo>
                <a:cubicBezTo>
                  <a:pt x="2111" y="85"/>
                  <a:pt x="2111" y="85"/>
                  <a:pt x="2111" y="85"/>
                </a:cubicBezTo>
                <a:cubicBezTo>
                  <a:pt x="2112" y="86"/>
                  <a:pt x="2112" y="86"/>
                  <a:pt x="2112" y="86"/>
                </a:cubicBezTo>
                <a:cubicBezTo>
                  <a:pt x="2113" y="88"/>
                  <a:pt x="2113" y="88"/>
                  <a:pt x="2113" y="88"/>
                </a:cubicBezTo>
                <a:cubicBezTo>
                  <a:pt x="2117" y="88"/>
                  <a:pt x="2117" y="88"/>
                  <a:pt x="2117" y="88"/>
                </a:cubicBezTo>
                <a:cubicBezTo>
                  <a:pt x="2119" y="87"/>
                  <a:pt x="2119" y="87"/>
                  <a:pt x="2119" y="87"/>
                </a:cubicBezTo>
                <a:cubicBezTo>
                  <a:pt x="2117" y="89"/>
                  <a:pt x="2117" y="89"/>
                  <a:pt x="2117" y="89"/>
                </a:cubicBezTo>
                <a:cubicBezTo>
                  <a:pt x="2113" y="90"/>
                  <a:pt x="2113" y="90"/>
                  <a:pt x="2113" y="90"/>
                </a:cubicBezTo>
                <a:cubicBezTo>
                  <a:pt x="2110" y="88"/>
                  <a:pt x="2110" y="88"/>
                  <a:pt x="2110" y="88"/>
                </a:cubicBezTo>
                <a:cubicBezTo>
                  <a:pt x="2108" y="88"/>
                  <a:pt x="2108" y="88"/>
                  <a:pt x="2108" y="88"/>
                </a:cubicBezTo>
                <a:cubicBezTo>
                  <a:pt x="2106" y="85"/>
                  <a:pt x="2106" y="85"/>
                  <a:pt x="2106" y="85"/>
                </a:cubicBezTo>
                <a:cubicBezTo>
                  <a:pt x="2104" y="84"/>
                  <a:pt x="2104" y="84"/>
                  <a:pt x="2104" y="84"/>
                </a:cubicBezTo>
                <a:cubicBezTo>
                  <a:pt x="2102" y="85"/>
                  <a:pt x="2102" y="85"/>
                  <a:pt x="2102" y="85"/>
                </a:cubicBezTo>
                <a:cubicBezTo>
                  <a:pt x="2100" y="85"/>
                  <a:pt x="2100" y="85"/>
                  <a:pt x="2100" y="85"/>
                </a:cubicBezTo>
                <a:cubicBezTo>
                  <a:pt x="2098" y="88"/>
                  <a:pt x="2098" y="88"/>
                  <a:pt x="2098" y="88"/>
                </a:cubicBezTo>
                <a:cubicBezTo>
                  <a:pt x="2097" y="86"/>
                  <a:pt x="2097" y="86"/>
                  <a:pt x="2097" y="86"/>
                </a:cubicBezTo>
                <a:cubicBezTo>
                  <a:pt x="2095" y="85"/>
                  <a:pt x="2095" y="85"/>
                  <a:pt x="2095" y="85"/>
                </a:cubicBezTo>
                <a:cubicBezTo>
                  <a:pt x="2093" y="86"/>
                  <a:pt x="2093" y="86"/>
                  <a:pt x="2093" y="86"/>
                </a:cubicBezTo>
                <a:cubicBezTo>
                  <a:pt x="2090" y="86"/>
                  <a:pt x="2090" y="86"/>
                  <a:pt x="2090" y="86"/>
                </a:cubicBezTo>
                <a:cubicBezTo>
                  <a:pt x="2087" y="84"/>
                  <a:pt x="2087" y="84"/>
                  <a:pt x="2087" y="84"/>
                </a:cubicBezTo>
                <a:cubicBezTo>
                  <a:pt x="2085" y="84"/>
                  <a:pt x="2085" y="84"/>
                  <a:pt x="2085" y="84"/>
                </a:cubicBezTo>
                <a:cubicBezTo>
                  <a:pt x="2084" y="83"/>
                  <a:pt x="2084" y="83"/>
                  <a:pt x="2084" y="83"/>
                </a:cubicBezTo>
                <a:cubicBezTo>
                  <a:pt x="2085" y="82"/>
                  <a:pt x="2085" y="82"/>
                  <a:pt x="2085" y="82"/>
                </a:cubicBezTo>
                <a:cubicBezTo>
                  <a:pt x="2085" y="80"/>
                  <a:pt x="2085" y="80"/>
                  <a:pt x="2085" y="80"/>
                </a:cubicBezTo>
                <a:cubicBezTo>
                  <a:pt x="2084" y="79"/>
                  <a:pt x="2084" y="79"/>
                  <a:pt x="2084" y="79"/>
                </a:cubicBezTo>
                <a:cubicBezTo>
                  <a:pt x="2084" y="77"/>
                  <a:pt x="2084" y="77"/>
                  <a:pt x="2084" y="77"/>
                </a:cubicBezTo>
                <a:cubicBezTo>
                  <a:pt x="2081" y="74"/>
                  <a:pt x="2081" y="74"/>
                  <a:pt x="2081" y="74"/>
                </a:cubicBezTo>
                <a:cubicBezTo>
                  <a:pt x="2079" y="72"/>
                  <a:pt x="2079" y="72"/>
                  <a:pt x="2079" y="72"/>
                </a:cubicBezTo>
                <a:cubicBezTo>
                  <a:pt x="2080" y="70"/>
                  <a:pt x="2080" y="70"/>
                  <a:pt x="2080" y="70"/>
                </a:cubicBezTo>
                <a:cubicBezTo>
                  <a:pt x="2079" y="67"/>
                  <a:pt x="2079" y="67"/>
                  <a:pt x="2079" y="67"/>
                </a:cubicBezTo>
                <a:cubicBezTo>
                  <a:pt x="2079" y="62"/>
                  <a:pt x="2079" y="62"/>
                  <a:pt x="2079" y="62"/>
                </a:cubicBezTo>
                <a:cubicBezTo>
                  <a:pt x="2077" y="60"/>
                  <a:pt x="2077" y="60"/>
                  <a:pt x="2077" y="60"/>
                </a:cubicBezTo>
                <a:cubicBezTo>
                  <a:pt x="2076" y="57"/>
                  <a:pt x="2076" y="57"/>
                  <a:pt x="2076" y="57"/>
                </a:cubicBezTo>
                <a:cubicBezTo>
                  <a:pt x="2076" y="56"/>
                  <a:pt x="2076" y="56"/>
                  <a:pt x="2076" y="56"/>
                </a:cubicBezTo>
                <a:cubicBezTo>
                  <a:pt x="2074" y="56"/>
                  <a:pt x="2074" y="56"/>
                  <a:pt x="2074" y="56"/>
                </a:cubicBezTo>
                <a:cubicBezTo>
                  <a:pt x="2074" y="53"/>
                  <a:pt x="2074" y="53"/>
                  <a:pt x="2074" y="53"/>
                </a:cubicBezTo>
                <a:cubicBezTo>
                  <a:pt x="2071" y="51"/>
                  <a:pt x="2071" y="51"/>
                  <a:pt x="2071" y="51"/>
                </a:cubicBezTo>
                <a:cubicBezTo>
                  <a:pt x="2069" y="52"/>
                  <a:pt x="2069" y="52"/>
                  <a:pt x="2069" y="52"/>
                </a:cubicBezTo>
                <a:cubicBezTo>
                  <a:pt x="2074" y="60"/>
                  <a:pt x="2074" y="60"/>
                  <a:pt x="2074" y="60"/>
                </a:cubicBezTo>
                <a:cubicBezTo>
                  <a:pt x="2075" y="65"/>
                  <a:pt x="2075" y="65"/>
                  <a:pt x="2075" y="65"/>
                </a:cubicBezTo>
                <a:cubicBezTo>
                  <a:pt x="2074" y="70"/>
                  <a:pt x="2074" y="70"/>
                  <a:pt x="2074" y="70"/>
                </a:cubicBezTo>
                <a:cubicBezTo>
                  <a:pt x="2071" y="73"/>
                  <a:pt x="2071" y="73"/>
                  <a:pt x="2071" y="73"/>
                </a:cubicBezTo>
                <a:cubicBezTo>
                  <a:pt x="2069" y="76"/>
                  <a:pt x="2069" y="76"/>
                  <a:pt x="2069" y="76"/>
                </a:cubicBezTo>
                <a:cubicBezTo>
                  <a:pt x="2069" y="77"/>
                  <a:pt x="2069" y="77"/>
                  <a:pt x="2069" y="77"/>
                </a:cubicBezTo>
                <a:cubicBezTo>
                  <a:pt x="2070" y="78"/>
                  <a:pt x="2070" y="78"/>
                  <a:pt x="2070" y="78"/>
                </a:cubicBezTo>
                <a:cubicBezTo>
                  <a:pt x="2071" y="81"/>
                  <a:pt x="2071" y="81"/>
                  <a:pt x="2071" y="81"/>
                </a:cubicBezTo>
                <a:cubicBezTo>
                  <a:pt x="2069" y="85"/>
                  <a:pt x="2069" y="85"/>
                  <a:pt x="2069" y="85"/>
                </a:cubicBezTo>
                <a:cubicBezTo>
                  <a:pt x="2069" y="88"/>
                  <a:pt x="2069" y="88"/>
                  <a:pt x="2069" y="88"/>
                </a:cubicBezTo>
                <a:cubicBezTo>
                  <a:pt x="2073" y="90"/>
                  <a:pt x="2073" y="90"/>
                  <a:pt x="2073" y="90"/>
                </a:cubicBezTo>
                <a:cubicBezTo>
                  <a:pt x="2078" y="94"/>
                  <a:pt x="2078" y="94"/>
                  <a:pt x="2078" y="94"/>
                </a:cubicBezTo>
                <a:cubicBezTo>
                  <a:pt x="2079" y="97"/>
                  <a:pt x="2079" y="97"/>
                  <a:pt x="2079" y="97"/>
                </a:cubicBezTo>
                <a:cubicBezTo>
                  <a:pt x="2082" y="97"/>
                  <a:pt x="2082" y="97"/>
                  <a:pt x="2082" y="97"/>
                </a:cubicBezTo>
                <a:cubicBezTo>
                  <a:pt x="2084" y="99"/>
                  <a:pt x="2084" y="99"/>
                  <a:pt x="2084" y="99"/>
                </a:cubicBezTo>
                <a:cubicBezTo>
                  <a:pt x="2086" y="103"/>
                  <a:pt x="2086" y="103"/>
                  <a:pt x="2086" y="103"/>
                </a:cubicBezTo>
                <a:cubicBezTo>
                  <a:pt x="2085" y="110"/>
                  <a:pt x="2085" y="110"/>
                  <a:pt x="2085" y="110"/>
                </a:cubicBezTo>
                <a:cubicBezTo>
                  <a:pt x="2084" y="112"/>
                  <a:pt x="2084" y="112"/>
                  <a:pt x="2084" y="112"/>
                </a:cubicBezTo>
                <a:cubicBezTo>
                  <a:pt x="2087" y="116"/>
                  <a:pt x="2087" y="116"/>
                  <a:pt x="2087" y="116"/>
                </a:cubicBezTo>
                <a:cubicBezTo>
                  <a:pt x="2086" y="120"/>
                  <a:pt x="2086" y="120"/>
                  <a:pt x="2086" y="120"/>
                </a:cubicBezTo>
                <a:cubicBezTo>
                  <a:pt x="2088" y="123"/>
                  <a:pt x="2088" y="123"/>
                  <a:pt x="2088" y="123"/>
                </a:cubicBezTo>
                <a:cubicBezTo>
                  <a:pt x="2091" y="127"/>
                  <a:pt x="2091" y="127"/>
                  <a:pt x="2091" y="127"/>
                </a:cubicBezTo>
                <a:cubicBezTo>
                  <a:pt x="2092" y="129"/>
                  <a:pt x="2092" y="129"/>
                  <a:pt x="2092" y="129"/>
                </a:cubicBezTo>
                <a:cubicBezTo>
                  <a:pt x="2091" y="132"/>
                  <a:pt x="2091" y="132"/>
                  <a:pt x="2091" y="132"/>
                </a:cubicBezTo>
                <a:cubicBezTo>
                  <a:pt x="2092" y="133"/>
                  <a:pt x="2092" y="133"/>
                  <a:pt x="2092" y="133"/>
                </a:cubicBezTo>
                <a:cubicBezTo>
                  <a:pt x="2095" y="134"/>
                  <a:pt x="2095" y="134"/>
                  <a:pt x="2095" y="134"/>
                </a:cubicBezTo>
                <a:cubicBezTo>
                  <a:pt x="2098" y="132"/>
                  <a:pt x="2098" y="132"/>
                  <a:pt x="2098" y="132"/>
                </a:cubicBezTo>
                <a:cubicBezTo>
                  <a:pt x="2102" y="133"/>
                  <a:pt x="2102" y="133"/>
                  <a:pt x="2102" y="133"/>
                </a:cubicBezTo>
                <a:cubicBezTo>
                  <a:pt x="2103" y="132"/>
                  <a:pt x="2103" y="132"/>
                  <a:pt x="2103" y="132"/>
                </a:cubicBezTo>
                <a:cubicBezTo>
                  <a:pt x="2104" y="129"/>
                  <a:pt x="2104" y="129"/>
                  <a:pt x="2104" y="129"/>
                </a:cubicBezTo>
                <a:cubicBezTo>
                  <a:pt x="2106" y="127"/>
                  <a:pt x="2106" y="127"/>
                  <a:pt x="2106" y="127"/>
                </a:cubicBezTo>
                <a:cubicBezTo>
                  <a:pt x="2109" y="127"/>
                  <a:pt x="2109" y="127"/>
                  <a:pt x="2109" y="127"/>
                </a:cubicBezTo>
                <a:cubicBezTo>
                  <a:pt x="2111" y="127"/>
                  <a:pt x="2111" y="127"/>
                  <a:pt x="2111" y="127"/>
                </a:cubicBezTo>
                <a:cubicBezTo>
                  <a:pt x="2114" y="129"/>
                  <a:pt x="2114" y="129"/>
                  <a:pt x="2114" y="129"/>
                </a:cubicBezTo>
                <a:cubicBezTo>
                  <a:pt x="2116" y="128"/>
                  <a:pt x="2116" y="128"/>
                  <a:pt x="2116" y="128"/>
                </a:cubicBezTo>
                <a:cubicBezTo>
                  <a:pt x="2118" y="131"/>
                  <a:pt x="2118" y="131"/>
                  <a:pt x="2118" y="131"/>
                </a:cubicBezTo>
                <a:cubicBezTo>
                  <a:pt x="2123" y="133"/>
                  <a:pt x="2123" y="133"/>
                  <a:pt x="2123" y="133"/>
                </a:cubicBezTo>
                <a:cubicBezTo>
                  <a:pt x="2126" y="132"/>
                  <a:pt x="2126" y="132"/>
                  <a:pt x="2126" y="132"/>
                </a:cubicBezTo>
                <a:cubicBezTo>
                  <a:pt x="2128" y="135"/>
                  <a:pt x="2128" y="135"/>
                  <a:pt x="2128" y="135"/>
                </a:cubicBezTo>
                <a:cubicBezTo>
                  <a:pt x="2128" y="137"/>
                  <a:pt x="2128" y="137"/>
                  <a:pt x="2128" y="137"/>
                </a:cubicBezTo>
                <a:cubicBezTo>
                  <a:pt x="2131" y="139"/>
                  <a:pt x="2131" y="139"/>
                  <a:pt x="2131" y="139"/>
                </a:cubicBezTo>
                <a:cubicBezTo>
                  <a:pt x="2132" y="140"/>
                  <a:pt x="2132" y="140"/>
                  <a:pt x="2132" y="140"/>
                </a:cubicBezTo>
                <a:cubicBezTo>
                  <a:pt x="2133" y="141"/>
                  <a:pt x="2133" y="141"/>
                  <a:pt x="2133" y="141"/>
                </a:cubicBezTo>
                <a:cubicBezTo>
                  <a:pt x="2133" y="142"/>
                  <a:pt x="2133" y="142"/>
                  <a:pt x="2133" y="142"/>
                </a:cubicBezTo>
                <a:cubicBezTo>
                  <a:pt x="2135" y="144"/>
                  <a:pt x="2135" y="144"/>
                  <a:pt x="2135" y="144"/>
                </a:cubicBezTo>
                <a:cubicBezTo>
                  <a:pt x="2133" y="145"/>
                  <a:pt x="2133" y="145"/>
                  <a:pt x="2133" y="145"/>
                </a:cubicBezTo>
                <a:cubicBezTo>
                  <a:pt x="2131" y="146"/>
                  <a:pt x="2131" y="146"/>
                  <a:pt x="2131" y="146"/>
                </a:cubicBezTo>
                <a:cubicBezTo>
                  <a:pt x="2131" y="149"/>
                  <a:pt x="2131" y="149"/>
                  <a:pt x="2131" y="149"/>
                </a:cubicBezTo>
                <a:cubicBezTo>
                  <a:pt x="2132" y="152"/>
                  <a:pt x="2132" y="152"/>
                  <a:pt x="2132" y="152"/>
                </a:cubicBezTo>
                <a:cubicBezTo>
                  <a:pt x="2134" y="153"/>
                  <a:pt x="2134" y="153"/>
                  <a:pt x="2134" y="153"/>
                </a:cubicBezTo>
                <a:cubicBezTo>
                  <a:pt x="2133" y="154"/>
                  <a:pt x="2133" y="154"/>
                  <a:pt x="2133" y="154"/>
                </a:cubicBezTo>
                <a:cubicBezTo>
                  <a:pt x="2134" y="156"/>
                  <a:pt x="2134" y="156"/>
                  <a:pt x="2134" y="156"/>
                </a:cubicBezTo>
                <a:cubicBezTo>
                  <a:pt x="2136" y="156"/>
                  <a:pt x="2136" y="156"/>
                  <a:pt x="2136" y="156"/>
                </a:cubicBezTo>
                <a:cubicBezTo>
                  <a:pt x="2138" y="158"/>
                  <a:pt x="2138" y="158"/>
                  <a:pt x="2138" y="158"/>
                </a:cubicBezTo>
                <a:cubicBezTo>
                  <a:pt x="2141" y="158"/>
                  <a:pt x="2141" y="158"/>
                  <a:pt x="2141" y="158"/>
                </a:cubicBezTo>
                <a:cubicBezTo>
                  <a:pt x="2142" y="155"/>
                  <a:pt x="2142" y="155"/>
                  <a:pt x="2142" y="155"/>
                </a:cubicBezTo>
                <a:cubicBezTo>
                  <a:pt x="2143" y="157"/>
                  <a:pt x="2143" y="157"/>
                  <a:pt x="2143" y="157"/>
                </a:cubicBezTo>
                <a:cubicBezTo>
                  <a:pt x="2145" y="156"/>
                  <a:pt x="2145" y="156"/>
                  <a:pt x="2145" y="156"/>
                </a:cubicBezTo>
                <a:cubicBezTo>
                  <a:pt x="2146" y="157"/>
                  <a:pt x="2146" y="157"/>
                  <a:pt x="2146" y="157"/>
                </a:cubicBezTo>
                <a:cubicBezTo>
                  <a:pt x="2145" y="157"/>
                  <a:pt x="2145" y="157"/>
                  <a:pt x="2145" y="157"/>
                </a:cubicBezTo>
                <a:cubicBezTo>
                  <a:pt x="2144" y="159"/>
                  <a:pt x="2144" y="159"/>
                  <a:pt x="2144" y="159"/>
                </a:cubicBezTo>
                <a:cubicBezTo>
                  <a:pt x="2141" y="159"/>
                  <a:pt x="2141" y="159"/>
                  <a:pt x="2141" y="159"/>
                </a:cubicBezTo>
                <a:cubicBezTo>
                  <a:pt x="2140" y="159"/>
                  <a:pt x="2140" y="159"/>
                  <a:pt x="2140" y="159"/>
                </a:cubicBezTo>
                <a:cubicBezTo>
                  <a:pt x="2137" y="160"/>
                  <a:pt x="2137" y="160"/>
                  <a:pt x="2137" y="160"/>
                </a:cubicBezTo>
                <a:cubicBezTo>
                  <a:pt x="2134" y="158"/>
                  <a:pt x="2134" y="158"/>
                  <a:pt x="2134" y="158"/>
                </a:cubicBezTo>
                <a:cubicBezTo>
                  <a:pt x="2132" y="158"/>
                  <a:pt x="2132" y="158"/>
                  <a:pt x="2132" y="158"/>
                </a:cubicBezTo>
                <a:cubicBezTo>
                  <a:pt x="2130" y="156"/>
                  <a:pt x="2130" y="156"/>
                  <a:pt x="2130" y="156"/>
                </a:cubicBezTo>
                <a:cubicBezTo>
                  <a:pt x="2131" y="155"/>
                  <a:pt x="2131" y="155"/>
                  <a:pt x="2131" y="155"/>
                </a:cubicBezTo>
                <a:cubicBezTo>
                  <a:pt x="2131" y="152"/>
                  <a:pt x="2131" y="152"/>
                  <a:pt x="2131" y="152"/>
                </a:cubicBezTo>
                <a:cubicBezTo>
                  <a:pt x="2129" y="150"/>
                  <a:pt x="2129" y="150"/>
                  <a:pt x="2129" y="150"/>
                </a:cubicBezTo>
                <a:cubicBezTo>
                  <a:pt x="2128" y="148"/>
                  <a:pt x="2128" y="148"/>
                  <a:pt x="2128" y="148"/>
                </a:cubicBezTo>
                <a:cubicBezTo>
                  <a:pt x="2127" y="146"/>
                  <a:pt x="2127" y="146"/>
                  <a:pt x="2127" y="146"/>
                </a:cubicBezTo>
                <a:cubicBezTo>
                  <a:pt x="2127" y="144"/>
                  <a:pt x="2127" y="144"/>
                  <a:pt x="2127" y="144"/>
                </a:cubicBezTo>
                <a:cubicBezTo>
                  <a:pt x="2124" y="141"/>
                  <a:pt x="2124" y="141"/>
                  <a:pt x="2124" y="141"/>
                </a:cubicBezTo>
                <a:cubicBezTo>
                  <a:pt x="2124" y="141"/>
                  <a:pt x="2124" y="141"/>
                  <a:pt x="2124" y="141"/>
                </a:cubicBezTo>
                <a:cubicBezTo>
                  <a:pt x="2123" y="139"/>
                  <a:pt x="2123" y="139"/>
                  <a:pt x="2123" y="139"/>
                </a:cubicBezTo>
                <a:cubicBezTo>
                  <a:pt x="2119" y="138"/>
                  <a:pt x="2119" y="138"/>
                  <a:pt x="2119" y="138"/>
                </a:cubicBezTo>
                <a:cubicBezTo>
                  <a:pt x="2119" y="135"/>
                  <a:pt x="2119" y="135"/>
                  <a:pt x="2119" y="135"/>
                </a:cubicBezTo>
                <a:cubicBezTo>
                  <a:pt x="2116" y="132"/>
                  <a:pt x="2116" y="132"/>
                  <a:pt x="2116" y="132"/>
                </a:cubicBezTo>
                <a:cubicBezTo>
                  <a:pt x="2113" y="132"/>
                  <a:pt x="2113" y="132"/>
                  <a:pt x="2113" y="132"/>
                </a:cubicBezTo>
                <a:cubicBezTo>
                  <a:pt x="2109" y="136"/>
                  <a:pt x="2109" y="136"/>
                  <a:pt x="2109" y="136"/>
                </a:cubicBezTo>
                <a:cubicBezTo>
                  <a:pt x="2107" y="136"/>
                  <a:pt x="2107" y="136"/>
                  <a:pt x="2107" y="136"/>
                </a:cubicBezTo>
                <a:cubicBezTo>
                  <a:pt x="2105" y="139"/>
                  <a:pt x="2105" y="139"/>
                  <a:pt x="2105" y="139"/>
                </a:cubicBezTo>
                <a:cubicBezTo>
                  <a:pt x="2102" y="141"/>
                  <a:pt x="2102" y="141"/>
                  <a:pt x="2102" y="141"/>
                </a:cubicBezTo>
                <a:cubicBezTo>
                  <a:pt x="2102" y="147"/>
                  <a:pt x="2102" y="147"/>
                  <a:pt x="2102" y="147"/>
                </a:cubicBezTo>
                <a:cubicBezTo>
                  <a:pt x="2103" y="149"/>
                  <a:pt x="2103" y="149"/>
                  <a:pt x="2103" y="149"/>
                </a:cubicBezTo>
                <a:cubicBezTo>
                  <a:pt x="2108" y="151"/>
                  <a:pt x="2108" y="151"/>
                  <a:pt x="2108" y="151"/>
                </a:cubicBezTo>
                <a:cubicBezTo>
                  <a:pt x="2111" y="159"/>
                  <a:pt x="2111" y="159"/>
                  <a:pt x="2111" y="159"/>
                </a:cubicBezTo>
                <a:cubicBezTo>
                  <a:pt x="2110" y="160"/>
                  <a:pt x="2110" y="160"/>
                  <a:pt x="2110" y="160"/>
                </a:cubicBezTo>
                <a:cubicBezTo>
                  <a:pt x="2107" y="166"/>
                  <a:pt x="2107" y="166"/>
                  <a:pt x="2107" y="166"/>
                </a:cubicBezTo>
                <a:cubicBezTo>
                  <a:pt x="2107" y="169"/>
                  <a:pt x="2107" y="169"/>
                  <a:pt x="2107" y="169"/>
                </a:cubicBezTo>
                <a:cubicBezTo>
                  <a:pt x="2108" y="172"/>
                  <a:pt x="2108" y="172"/>
                  <a:pt x="2108" y="172"/>
                </a:cubicBezTo>
                <a:cubicBezTo>
                  <a:pt x="2107" y="177"/>
                  <a:pt x="2107" y="177"/>
                  <a:pt x="2107" y="177"/>
                </a:cubicBezTo>
                <a:cubicBezTo>
                  <a:pt x="2106" y="179"/>
                  <a:pt x="2106" y="179"/>
                  <a:pt x="2106" y="179"/>
                </a:cubicBezTo>
                <a:cubicBezTo>
                  <a:pt x="2104" y="182"/>
                  <a:pt x="2104" y="182"/>
                  <a:pt x="2104" y="182"/>
                </a:cubicBezTo>
                <a:cubicBezTo>
                  <a:pt x="2103" y="183"/>
                  <a:pt x="2103" y="183"/>
                  <a:pt x="2103" y="183"/>
                </a:cubicBezTo>
                <a:cubicBezTo>
                  <a:pt x="2102" y="184"/>
                  <a:pt x="2102" y="184"/>
                  <a:pt x="2102" y="184"/>
                </a:cubicBezTo>
                <a:cubicBezTo>
                  <a:pt x="2100" y="186"/>
                  <a:pt x="2100" y="186"/>
                  <a:pt x="2100" y="186"/>
                </a:cubicBezTo>
                <a:cubicBezTo>
                  <a:pt x="2100" y="188"/>
                  <a:pt x="2100" y="188"/>
                  <a:pt x="2100" y="188"/>
                </a:cubicBezTo>
                <a:cubicBezTo>
                  <a:pt x="2101" y="190"/>
                  <a:pt x="2101" y="190"/>
                  <a:pt x="2101" y="190"/>
                </a:cubicBezTo>
                <a:cubicBezTo>
                  <a:pt x="2102" y="192"/>
                  <a:pt x="2102" y="192"/>
                  <a:pt x="2102" y="192"/>
                </a:cubicBezTo>
                <a:cubicBezTo>
                  <a:pt x="2099" y="194"/>
                  <a:pt x="2099" y="194"/>
                  <a:pt x="2099" y="194"/>
                </a:cubicBezTo>
                <a:cubicBezTo>
                  <a:pt x="2095" y="193"/>
                  <a:pt x="2095" y="193"/>
                  <a:pt x="2095" y="193"/>
                </a:cubicBezTo>
                <a:cubicBezTo>
                  <a:pt x="2094" y="192"/>
                  <a:pt x="2094" y="192"/>
                  <a:pt x="2094" y="192"/>
                </a:cubicBezTo>
                <a:cubicBezTo>
                  <a:pt x="2090" y="192"/>
                  <a:pt x="2090" y="192"/>
                  <a:pt x="2090" y="192"/>
                </a:cubicBezTo>
                <a:cubicBezTo>
                  <a:pt x="2087" y="192"/>
                  <a:pt x="2087" y="192"/>
                  <a:pt x="2087" y="192"/>
                </a:cubicBezTo>
                <a:cubicBezTo>
                  <a:pt x="2083" y="191"/>
                  <a:pt x="2083" y="191"/>
                  <a:pt x="2083" y="191"/>
                </a:cubicBezTo>
                <a:cubicBezTo>
                  <a:pt x="2076" y="190"/>
                  <a:pt x="2076" y="190"/>
                  <a:pt x="2076" y="190"/>
                </a:cubicBezTo>
                <a:cubicBezTo>
                  <a:pt x="2073" y="188"/>
                  <a:pt x="2073" y="188"/>
                  <a:pt x="2073" y="188"/>
                </a:cubicBezTo>
                <a:cubicBezTo>
                  <a:pt x="2072" y="186"/>
                  <a:pt x="2072" y="186"/>
                  <a:pt x="2072" y="186"/>
                </a:cubicBezTo>
                <a:cubicBezTo>
                  <a:pt x="2069" y="186"/>
                  <a:pt x="2069" y="186"/>
                  <a:pt x="2069" y="186"/>
                </a:cubicBezTo>
                <a:cubicBezTo>
                  <a:pt x="2068" y="188"/>
                  <a:pt x="2068" y="188"/>
                  <a:pt x="2068" y="188"/>
                </a:cubicBezTo>
                <a:cubicBezTo>
                  <a:pt x="2067" y="187"/>
                  <a:pt x="2067" y="187"/>
                  <a:pt x="2067" y="187"/>
                </a:cubicBezTo>
                <a:cubicBezTo>
                  <a:pt x="2066" y="187"/>
                  <a:pt x="2066" y="187"/>
                  <a:pt x="2066" y="187"/>
                </a:cubicBezTo>
                <a:cubicBezTo>
                  <a:pt x="2067" y="185"/>
                  <a:pt x="2067" y="185"/>
                  <a:pt x="2067" y="185"/>
                </a:cubicBezTo>
                <a:cubicBezTo>
                  <a:pt x="2070" y="184"/>
                  <a:pt x="2070" y="184"/>
                  <a:pt x="2070" y="184"/>
                </a:cubicBezTo>
                <a:cubicBezTo>
                  <a:pt x="2076" y="184"/>
                  <a:pt x="2076" y="184"/>
                  <a:pt x="2076" y="184"/>
                </a:cubicBezTo>
                <a:cubicBezTo>
                  <a:pt x="2077" y="182"/>
                  <a:pt x="2077" y="182"/>
                  <a:pt x="2077" y="182"/>
                </a:cubicBezTo>
                <a:cubicBezTo>
                  <a:pt x="2082" y="185"/>
                  <a:pt x="2082" y="185"/>
                  <a:pt x="2082" y="185"/>
                </a:cubicBezTo>
                <a:cubicBezTo>
                  <a:pt x="2083" y="185"/>
                  <a:pt x="2083" y="185"/>
                  <a:pt x="2083" y="185"/>
                </a:cubicBezTo>
                <a:cubicBezTo>
                  <a:pt x="2084" y="183"/>
                  <a:pt x="2084" y="183"/>
                  <a:pt x="2084" y="183"/>
                </a:cubicBezTo>
                <a:cubicBezTo>
                  <a:pt x="2086" y="183"/>
                  <a:pt x="2086" y="183"/>
                  <a:pt x="2086" y="183"/>
                </a:cubicBezTo>
                <a:cubicBezTo>
                  <a:pt x="2086" y="185"/>
                  <a:pt x="2086" y="185"/>
                  <a:pt x="2086" y="185"/>
                </a:cubicBezTo>
                <a:cubicBezTo>
                  <a:pt x="2083" y="187"/>
                  <a:pt x="2083" y="187"/>
                  <a:pt x="2083" y="187"/>
                </a:cubicBezTo>
                <a:cubicBezTo>
                  <a:pt x="2085" y="188"/>
                  <a:pt x="2085" y="188"/>
                  <a:pt x="2085" y="188"/>
                </a:cubicBezTo>
                <a:cubicBezTo>
                  <a:pt x="2088" y="188"/>
                  <a:pt x="2088" y="188"/>
                  <a:pt x="2088" y="188"/>
                </a:cubicBezTo>
                <a:cubicBezTo>
                  <a:pt x="2090" y="186"/>
                  <a:pt x="2090" y="186"/>
                  <a:pt x="2090" y="186"/>
                </a:cubicBezTo>
                <a:cubicBezTo>
                  <a:pt x="2092" y="185"/>
                  <a:pt x="2092" y="185"/>
                  <a:pt x="2092" y="185"/>
                </a:cubicBezTo>
                <a:cubicBezTo>
                  <a:pt x="2092" y="183"/>
                  <a:pt x="2092" y="183"/>
                  <a:pt x="2092" y="183"/>
                </a:cubicBezTo>
                <a:cubicBezTo>
                  <a:pt x="2090" y="181"/>
                  <a:pt x="2090" y="181"/>
                  <a:pt x="2090" y="181"/>
                </a:cubicBezTo>
                <a:cubicBezTo>
                  <a:pt x="2090" y="180"/>
                  <a:pt x="2090" y="180"/>
                  <a:pt x="2090" y="180"/>
                </a:cubicBezTo>
                <a:cubicBezTo>
                  <a:pt x="2092" y="181"/>
                  <a:pt x="2092" y="181"/>
                  <a:pt x="2092" y="181"/>
                </a:cubicBezTo>
                <a:cubicBezTo>
                  <a:pt x="2093" y="180"/>
                  <a:pt x="2093" y="180"/>
                  <a:pt x="2093" y="180"/>
                </a:cubicBezTo>
                <a:cubicBezTo>
                  <a:pt x="2093" y="176"/>
                  <a:pt x="2093" y="176"/>
                  <a:pt x="2093" y="176"/>
                </a:cubicBezTo>
                <a:cubicBezTo>
                  <a:pt x="2096" y="174"/>
                  <a:pt x="2096" y="174"/>
                  <a:pt x="2096" y="174"/>
                </a:cubicBezTo>
                <a:cubicBezTo>
                  <a:pt x="2095" y="173"/>
                  <a:pt x="2095" y="173"/>
                  <a:pt x="2095" y="173"/>
                </a:cubicBezTo>
                <a:cubicBezTo>
                  <a:pt x="2094" y="173"/>
                  <a:pt x="2094" y="173"/>
                  <a:pt x="2094" y="173"/>
                </a:cubicBezTo>
                <a:cubicBezTo>
                  <a:pt x="2093" y="173"/>
                  <a:pt x="2093" y="173"/>
                  <a:pt x="2093" y="173"/>
                </a:cubicBezTo>
                <a:cubicBezTo>
                  <a:pt x="2096" y="171"/>
                  <a:pt x="2096" y="171"/>
                  <a:pt x="2096" y="171"/>
                </a:cubicBezTo>
                <a:cubicBezTo>
                  <a:pt x="2096" y="167"/>
                  <a:pt x="2096" y="167"/>
                  <a:pt x="2096" y="167"/>
                </a:cubicBezTo>
                <a:cubicBezTo>
                  <a:pt x="2095" y="166"/>
                  <a:pt x="2095" y="166"/>
                  <a:pt x="2095" y="166"/>
                </a:cubicBezTo>
                <a:cubicBezTo>
                  <a:pt x="2096" y="164"/>
                  <a:pt x="2096" y="164"/>
                  <a:pt x="2096" y="164"/>
                </a:cubicBezTo>
                <a:cubicBezTo>
                  <a:pt x="2096" y="163"/>
                  <a:pt x="2096" y="163"/>
                  <a:pt x="2096" y="163"/>
                </a:cubicBezTo>
                <a:cubicBezTo>
                  <a:pt x="2098" y="162"/>
                  <a:pt x="2098" y="162"/>
                  <a:pt x="2098" y="162"/>
                </a:cubicBezTo>
                <a:cubicBezTo>
                  <a:pt x="2098" y="158"/>
                  <a:pt x="2098" y="158"/>
                  <a:pt x="2098" y="158"/>
                </a:cubicBezTo>
                <a:cubicBezTo>
                  <a:pt x="2095" y="156"/>
                  <a:pt x="2095" y="156"/>
                  <a:pt x="2095" y="156"/>
                </a:cubicBezTo>
                <a:cubicBezTo>
                  <a:pt x="2094" y="152"/>
                  <a:pt x="2094" y="152"/>
                  <a:pt x="2094" y="152"/>
                </a:cubicBezTo>
                <a:cubicBezTo>
                  <a:pt x="2095" y="150"/>
                  <a:pt x="2095" y="150"/>
                  <a:pt x="2095" y="150"/>
                </a:cubicBezTo>
                <a:cubicBezTo>
                  <a:pt x="2095" y="147"/>
                  <a:pt x="2095" y="147"/>
                  <a:pt x="2095" y="147"/>
                </a:cubicBezTo>
                <a:cubicBezTo>
                  <a:pt x="2096" y="148"/>
                  <a:pt x="2096" y="148"/>
                  <a:pt x="2096" y="148"/>
                </a:cubicBezTo>
                <a:cubicBezTo>
                  <a:pt x="2096" y="146"/>
                  <a:pt x="2096" y="146"/>
                  <a:pt x="2096" y="146"/>
                </a:cubicBezTo>
                <a:cubicBezTo>
                  <a:pt x="2093" y="143"/>
                  <a:pt x="2093" y="143"/>
                  <a:pt x="2093" y="143"/>
                </a:cubicBezTo>
                <a:cubicBezTo>
                  <a:pt x="2091" y="143"/>
                  <a:pt x="2091" y="143"/>
                  <a:pt x="2091" y="143"/>
                </a:cubicBezTo>
                <a:cubicBezTo>
                  <a:pt x="2090" y="141"/>
                  <a:pt x="2090" y="141"/>
                  <a:pt x="2090" y="141"/>
                </a:cubicBezTo>
                <a:cubicBezTo>
                  <a:pt x="2087" y="140"/>
                  <a:pt x="2087" y="140"/>
                  <a:pt x="2087" y="140"/>
                </a:cubicBezTo>
                <a:cubicBezTo>
                  <a:pt x="2083" y="135"/>
                  <a:pt x="2083" y="135"/>
                  <a:pt x="2083" y="135"/>
                </a:cubicBezTo>
                <a:cubicBezTo>
                  <a:pt x="2082" y="131"/>
                  <a:pt x="2082" y="131"/>
                  <a:pt x="2082" y="131"/>
                </a:cubicBezTo>
                <a:cubicBezTo>
                  <a:pt x="2081" y="130"/>
                  <a:pt x="2081" y="130"/>
                  <a:pt x="2081" y="130"/>
                </a:cubicBezTo>
                <a:cubicBezTo>
                  <a:pt x="2082" y="128"/>
                  <a:pt x="2082" y="128"/>
                  <a:pt x="2082" y="128"/>
                </a:cubicBezTo>
                <a:cubicBezTo>
                  <a:pt x="2079" y="126"/>
                  <a:pt x="2079" y="126"/>
                  <a:pt x="2079" y="126"/>
                </a:cubicBezTo>
                <a:cubicBezTo>
                  <a:pt x="2078" y="124"/>
                  <a:pt x="2078" y="124"/>
                  <a:pt x="2078" y="124"/>
                </a:cubicBezTo>
                <a:cubicBezTo>
                  <a:pt x="2079" y="122"/>
                  <a:pt x="2079" y="122"/>
                  <a:pt x="2079" y="122"/>
                </a:cubicBezTo>
                <a:cubicBezTo>
                  <a:pt x="2076" y="117"/>
                  <a:pt x="2076" y="117"/>
                  <a:pt x="2076" y="117"/>
                </a:cubicBezTo>
                <a:cubicBezTo>
                  <a:pt x="2076" y="114"/>
                  <a:pt x="2076" y="114"/>
                  <a:pt x="2076" y="114"/>
                </a:cubicBezTo>
                <a:cubicBezTo>
                  <a:pt x="2074" y="112"/>
                  <a:pt x="2074" y="112"/>
                  <a:pt x="2074" y="112"/>
                </a:cubicBezTo>
                <a:cubicBezTo>
                  <a:pt x="2074" y="110"/>
                  <a:pt x="2074" y="110"/>
                  <a:pt x="2074" y="110"/>
                </a:cubicBezTo>
                <a:cubicBezTo>
                  <a:pt x="2074" y="109"/>
                  <a:pt x="2074" y="109"/>
                  <a:pt x="2074" y="109"/>
                </a:cubicBezTo>
                <a:cubicBezTo>
                  <a:pt x="2073" y="107"/>
                  <a:pt x="2073" y="107"/>
                  <a:pt x="2073" y="107"/>
                </a:cubicBezTo>
                <a:cubicBezTo>
                  <a:pt x="2072" y="101"/>
                  <a:pt x="2072" y="101"/>
                  <a:pt x="2072" y="101"/>
                </a:cubicBezTo>
                <a:cubicBezTo>
                  <a:pt x="2071" y="99"/>
                  <a:pt x="2071" y="99"/>
                  <a:pt x="2071" y="99"/>
                </a:cubicBezTo>
                <a:cubicBezTo>
                  <a:pt x="2068" y="97"/>
                  <a:pt x="2068" y="97"/>
                  <a:pt x="2068" y="97"/>
                </a:cubicBezTo>
                <a:cubicBezTo>
                  <a:pt x="2067" y="93"/>
                  <a:pt x="2067" y="93"/>
                  <a:pt x="2067" y="93"/>
                </a:cubicBezTo>
                <a:cubicBezTo>
                  <a:pt x="2066" y="92"/>
                  <a:pt x="2066" y="92"/>
                  <a:pt x="2066" y="92"/>
                </a:cubicBezTo>
                <a:cubicBezTo>
                  <a:pt x="2065" y="93"/>
                  <a:pt x="2065" y="93"/>
                  <a:pt x="2065" y="93"/>
                </a:cubicBezTo>
                <a:cubicBezTo>
                  <a:pt x="2065" y="92"/>
                  <a:pt x="2065" y="92"/>
                  <a:pt x="2065" y="92"/>
                </a:cubicBezTo>
                <a:cubicBezTo>
                  <a:pt x="2062" y="92"/>
                  <a:pt x="2062" y="92"/>
                  <a:pt x="2062" y="92"/>
                </a:cubicBezTo>
                <a:cubicBezTo>
                  <a:pt x="2061" y="89"/>
                  <a:pt x="2061" y="89"/>
                  <a:pt x="2061" y="89"/>
                </a:cubicBezTo>
                <a:cubicBezTo>
                  <a:pt x="2059" y="87"/>
                  <a:pt x="2059" y="87"/>
                  <a:pt x="2059" y="87"/>
                </a:cubicBezTo>
                <a:cubicBezTo>
                  <a:pt x="2058" y="85"/>
                  <a:pt x="2058" y="85"/>
                  <a:pt x="2058" y="85"/>
                </a:cubicBezTo>
                <a:cubicBezTo>
                  <a:pt x="2059" y="84"/>
                  <a:pt x="2059" y="84"/>
                  <a:pt x="2059" y="84"/>
                </a:cubicBezTo>
                <a:cubicBezTo>
                  <a:pt x="2060" y="82"/>
                  <a:pt x="2060" y="82"/>
                  <a:pt x="2060" y="82"/>
                </a:cubicBezTo>
                <a:cubicBezTo>
                  <a:pt x="2059" y="80"/>
                  <a:pt x="2059" y="80"/>
                  <a:pt x="2059" y="80"/>
                </a:cubicBezTo>
                <a:cubicBezTo>
                  <a:pt x="2059" y="79"/>
                  <a:pt x="2059" y="79"/>
                  <a:pt x="2059" y="79"/>
                </a:cubicBezTo>
                <a:cubicBezTo>
                  <a:pt x="2058" y="77"/>
                  <a:pt x="2058" y="77"/>
                  <a:pt x="2058" y="77"/>
                </a:cubicBezTo>
                <a:cubicBezTo>
                  <a:pt x="2059" y="72"/>
                  <a:pt x="2059" y="72"/>
                  <a:pt x="2059" y="72"/>
                </a:cubicBezTo>
                <a:cubicBezTo>
                  <a:pt x="2058" y="69"/>
                  <a:pt x="2058" y="69"/>
                  <a:pt x="2058" y="69"/>
                </a:cubicBezTo>
                <a:cubicBezTo>
                  <a:pt x="2058" y="65"/>
                  <a:pt x="2058" y="65"/>
                  <a:pt x="2058" y="65"/>
                </a:cubicBezTo>
                <a:cubicBezTo>
                  <a:pt x="2057" y="64"/>
                  <a:pt x="2057" y="64"/>
                  <a:pt x="2057" y="64"/>
                </a:cubicBezTo>
                <a:cubicBezTo>
                  <a:pt x="2057" y="62"/>
                  <a:pt x="2057" y="62"/>
                  <a:pt x="2057" y="62"/>
                </a:cubicBezTo>
                <a:cubicBezTo>
                  <a:pt x="2055" y="59"/>
                  <a:pt x="2055" y="59"/>
                  <a:pt x="2055" y="59"/>
                </a:cubicBezTo>
                <a:cubicBezTo>
                  <a:pt x="2057" y="59"/>
                  <a:pt x="2057" y="59"/>
                  <a:pt x="2057" y="59"/>
                </a:cubicBezTo>
                <a:cubicBezTo>
                  <a:pt x="2056" y="57"/>
                  <a:pt x="2056" y="57"/>
                  <a:pt x="2056" y="57"/>
                </a:cubicBezTo>
                <a:cubicBezTo>
                  <a:pt x="2054" y="56"/>
                  <a:pt x="2054" y="56"/>
                  <a:pt x="2054" y="56"/>
                </a:cubicBezTo>
                <a:cubicBezTo>
                  <a:pt x="2051" y="56"/>
                  <a:pt x="2051" y="56"/>
                  <a:pt x="2051" y="56"/>
                </a:cubicBezTo>
                <a:cubicBezTo>
                  <a:pt x="2045" y="54"/>
                  <a:pt x="2045" y="54"/>
                  <a:pt x="2045" y="54"/>
                </a:cubicBezTo>
                <a:cubicBezTo>
                  <a:pt x="2043" y="54"/>
                  <a:pt x="2043" y="54"/>
                  <a:pt x="2043" y="54"/>
                </a:cubicBezTo>
                <a:cubicBezTo>
                  <a:pt x="2042" y="55"/>
                  <a:pt x="2042" y="55"/>
                  <a:pt x="2042" y="55"/>
                </a:cubicBezTo>
                <a:cubicBezTo>
                  <a:pt x="2040" y="54"/>
                  <a:pt x="2040" y="54"/>
                  <a:pt x="2040" y="54"/>
                </a:cubicBezTo>
                <a:cubicBezTo>
                  <a:pt x="2038" y="54"/>
                  <a:pt x="2038" y="54"/>
                  <a:pt x="2038" y="54"/>
                </a:cubicBezTo>
                <a:cubicBezTo>
                  <a:pt x="2036" y="55"/>
                  <a:pt x="2036" y="55"/>
                  <a:pt x="2036" y="55"/>
                </a:cubicBezTo>
                <a:cubicBezTo>
                  <a:pt x="2033" y="55"/>
                  <a:pt x="2033" y="55"/>
                  <a:pt x="2033" y="55"/>
                </a:cubicBezTo>
                <a:cubicBezTo>
                  <a:pt x="2031" y="56"/>
                  <a:pt x="2031" y="56"/>
                  <a:pt x="2031" y="56"/>
                </a:cubicBezTo>
                <a:cubicBezTo>
                  <a:pt x="2030" y="55"/>
                  <a:pt x="2030" y="55"/>
                  <a:pt x="2030" y="55"/>
                </a:cubicBezTo>
                <a:cubicBezTo>
                  <a:pt x="2031" y="54"/>
                  <a:pt x="2031" y="54"/>
                  <a:pt x="2031" y="54"/>
                </a:cubicBezTo>
                <a:cubicBezTo>
                  <a:pt x="2029" y="54"/>
                  <a:pt x="2029" y="54"/>
                  <a:pt x="2029" y="54"/>
                </a:cubicBezTo>
                <a:cubicBezTo>
                  <a:pt x="2027" y="54"/>
                  <a:pt x="2027" y="54"/>
                  <a:pt x="2027" y="54"/>
                </a:cubicBezTo>
                <a:cubicBezTo>
                  <a:pt x="2028" y="58"/>
                  <a:pt x="2028" y="58"/>
                  <a:pt x="2028" y="58"/>
                </a:cubicBezTo>
                <a:cubicBezTo>
                  <a:pt x="2027" y="62"/>
                  <a:pt x="2027" y="62"/>
                  <a:pt x="2027" y="62"/>
                </a:cubicBezTo>
                <a:cubicBezTo>
                  <a:pt x="2029" y="64"/>
                  <a:pt x="2029" y="64"/>
                  <a:pt x="2029" y="64"/>
                </a:cubicBezTo>
                <a:cubicBezTo>
                  <a:pt x="2028" y="65"/>
                  <a:pt x="2028" y="65"/>
                  <a:pt x="2028" y="65"/>
                </a:cubicBezTo>
                <a:cubicBezTo>
                  <a:pt x="2027" y="69"/>
                  <a:pt x="2027" y="69"/>
                  <a:pt x="2027" y="69"/>
                </a:cubicBezTo>
                <a:cubicBezTo>
                  <a:pt x="2028" y="70"/>
                  <a:pt x="2028" y="70"/>
                  <a:pt x="2028" y="70"/>
                </a:cubicBezTo>
                <a:cubicBezTo>
                  <a:pt x="2028" y="72"/>
                  <a:pt x="2028" y="72"/>
                  <a:pt x="2028" y="72"/>
                </a:cubicBezTo>
                <a:cubicBezTo>
                  <a:pt x="2029" y="74"/>
                  <a:pt x="2029" y="74"/>
                  <a:pt x="2029" y="74"/>
                </a:cubicBezTo>
                <a:cubicBezTo>
                  <a:pt x="2028" y="75"/>
                  <a:pt x="2028" y="75"/>
                  <a:pt x="2028" y="75"/>
                </a:cubicBezTo>
                <a:cubicBezTo>
                  <a:pt x="2028" y="78"/>
                  <a:pt x="2028" y="78"/>
                  <a:pt x="2028" y="78"/>
                </a:cubicBezTo>
                <a:cubicBezTo>
                  <a:pt x="2030" y="81"/>
                  <a:pt x="2030" y="81"/>
                  <a:pt x="2030" y="81"/>
                </a:cubicBezTo>
                <a:cubicBezTo>
                  <a:pt x="2029" y="83"/>
                  <a:pt x="2029" y="83"/>
                  <a:pt x="2029" y="83"/>
                </a:cubicBezTo>
                <a:cubicBezTo>
                  <a:pt x="2029" y="85"/>
                  <a:pt x="2029" y="85"/>
                  <a:pt x="2029" y="85"/>
                </a:cubicBezTo>
                <a:cubicBezTo>
                  <a:pt x="2030" y="88"/>
                  <a:pt x="2030" y="88"/>
                  <a:pt x="2030" y="88"/>
                </a:cubicBezTo>
                <a:cubicBezTo>
                  <a:pt x="2029" y="89"/>
                  <a:pt x="2029" y="89"/>
                  <a:pt x="2029" y="89"/>
                </a:cubicBezTo>
                <a:cubicBezTo>
                  <a:pt x="2027" y="90"/>
                  <a:pt x="2027" y="90"/>
                  <a:pt x="2027" y="90"/>
                </a:cubicBezTo>
                <a:cubicBezTo>
                  <a:pt x="2023" y="96"/>
                  <a:pt x="2023" y="96"/>
                  <a:pt x="2023" y="96"/>
                </a:cubicBezTo>
                <a:cubicBezTo>
                  <a:pt x="2022" y="97"/>
                  <a:pt x="2022" y="97"/>
                  <a:pt x="2022" y="97"/>
                </a:cubicBezTo>
                <a:cubicBezTo>
                  <a:pt x="2022" y="99"/>
                  <a:pt x="2022" y="99"/>
                  <a:pt x="2022" y="99"/>
                </a:cubicBezTo>
                <a:cubicBezTo>
                  <a:pt x="2024" y="101"/>
                  <a:pt x="2024" y="101"/>
                  <a:pt x="2024" y="101"/>
                </a:cubicBezTo>
                <a:cubicBezTo>
                  <a:pt x="2023" y="102"/>
                  <a:pt x="2023" y="102"/>
                  <a:pt x="2023" y="102"/>
                </a:cubicBezTo>
                <a:cubicBezTo>
                  <a:pt x="2022" y="106"/>
                  <a:pt x="2022" y="106"/>
                  <a:pt x="2022" y="106"/>
                </a:cubicBezTo>
                <a:cubicBezTo>
                  <a:pt x="2025" y="108"/>
                  <a:pt x="2025" y="108"/>
                  <a:pt x="2025" y="108"/>
                </a:cubicBezTo>
                <a:cubicBezTo>
                  <a:pt x="2026" y="107"/>
                  <a:pt x="2026" y="107"/>
                  <a:pt x="2026" y="107"/>
                </a:cubicBezTo>
                <a:cubicBezTo>
                  <a:pt x="2027" y="108"/>
                  <a:pt x="2027" y="108"/>
                  <a:pt x="2027" y="108"/>
                </a:cubicBezTo>
                <a:cubicBezTo>
                  <a:pt x="2029" y="112"/>
                  <a:pt x="2029" y="112"/>
                  <a:pt x="2029" y="112"/>
                </a:cubicBezTo>
                <a:cubicBezTo>
                  <a:pt x="2031" y="112"/>
                  <a:pt x="2031" y="112"/>
                  <a:pt x="2031" y="112"/>
                </a:cubicBezTo>
                <a:cubicBezTo>
                  <a:pt x="2033" y="114"/>
                  <a:pt x="2033" y="114"/>
                  <a:pt x="2033" y="114"/>
                </a:cubicBezTo>
                <a:cubicBezTo>
                  <a:pt x="2032" y="114"/>
                  <a:pt x="2032" y="114"/>
                  <a:pt x="2032" y="114"/>
                </a:cubicBezTo>
                <a:cubicBezTo>
                  <a:pt x="2030" y="115"/>
                  <a:pt x="2030" y="115"/>
                  <a:pt x="2030" y="115"/>
                </a:cubicBezTo>
                <a:cubicBezTo>
                  <a:pt x="2030" y="118"/>
                  <a:pt x="2030" y="118"/>
                  <a:pt x="2030" y="118"/>
                </a:cubicBezTo>
                <a:cubicBezTo>
                  <a:pt x="2033" y="120"/>
                  <a:pt x="2033" y="120"/>
                  <a:pt x="2033" y="120"/>
                </a:cubicBezTo>
                <a:cubicBezTo>
                  <a:pt x="2033" y="122"/>
                  <a:pt x="2033" y="122"/>
                  <a:pt x="2033" y="122"/>
                </a:cubicBezTo>
                <a:cubicBezTo>
                  <a:pt x="2032" y="124"/>
                  <a:pt x="2032" y="124"/>
                  <a:pt x="2032" y="124"/>
                </a:cubicBezTo>
                <a:cubicBezTo>
                  <a:pt x="2030" y="123"/>
                  <a:pt x="2030" y="123"/>
                  <a:pt x="2030" y="123"/>
                </a:cubicBezTo>
                <a:cubicBezTo>
                  <a:pt x="2030" y="124"/>
                  <a:pt x="2030" y="124"/>
                  <a:pt x="2030" y="124"/>
                </a:cubicBezTo>
                <a:cubicBezTo>
                  <a:pt x="2032" y="129"/>
                  <a:pt x="2032" y="129"/>
                  <a:pt x="2032" y="129"/>
                </a:cubicBezTo>
                <a:cubicBezTo>
                  <a:pt x="2034" y="130"/>
                  <a:pt x="2034" y="130"/>
                  <a:pt x="2034" y="130"/>
                </a:cubicBezTo>
                <a:cubicBezTo>
                  <a:pt x="2034" y="134"/>
                  <a:pt x="2034" y="134"/>
                  <a:pt x="2034" y="134"/>
                </a:cubicBezTo>
                <a:cubicBezTo>
                  <a:pt x="2035" y="132"/>
                  <a:pt x="2035" y="132"/>
                  <a:pt x="2035" y="132"/>
                </a:cubicBezTo>
                <a:cubicBezTo>
                  <a:pt x="2037" y="133"/>
                  <a:pt x="2037" y="133"/>
                  <a:pt x="2037" y="133"/>
                </a:cubicBezTo>
                <a:cubicBezTo>
                  <a:pt x="2039" y="133"/>
                  <a:pt x="2039" y="133"/>
                  <a:pt x="2039" y="133"/>
                </a:cubicBezTo>
                <a:cubicBezTo>
                  <a:pt x="2042" y="135"/>
                  <a:pt x="2042" y="135"/>
                  <a:pt x="2042" y="135"/>
                </a:cubicBezTo>
                <a:cubicBezTo>
                  <a:pt x="2044" y="132"/>
                  <a:pt x="2044" y="132"/>
                  <a:pt x="2044" y="132"/>
                </a:cubicBezTo>
                <a:cubicBezTo>
                  <a:pt x="2045" y="133"/>
                  <a:pt x="2045" y="133"/>
                  <a:pt x="2045" y="133"/>
                </a:cubicBezTo>
                <a:cubicBezTo>
                  <a:pt x="2045" y="137"/>
                  <a:pt x="2045" y="137"/>
                  <a:pt x="2045" y="137"/>
                </a:cubicBezTo>
                <a:cubicBezTo>
                  <a:pt x="2046" y="139"/>
                  <a:pt x="2046" y="139"/>
                  <a:pt x="2046" y="139"/>
                </a:cubicBezTo>
                <a:cubicBezTo>
                  <a:pt x="2047" y="139"/>
                  <a:pt x="2047" y="139"/>
                  <a:pt x="2047" y="139"/>
                </a:cubicBezTo>
                <a:cubicBezTo>
                  <a:pt x="2051" y="144"/>
                  <a:pt x="2051" y="144"/>
                  <a:pt x="2051" y="144"/>
                </a:cubicBezTo>
                <a:cubicBezTo>
                  <a:pt x="2053" y="144"/>
                  <a:pt x="2053" y="144"/>
                  <a:pt x="2053" y="144"/>
                </a:cubicBezTo>
                <a:cubicBezTo>
                  <a:pt x="2055" y="143"/>
                  <a:pt x="2055" y="143"/>
                  <a:pt x="2055" y="143"/>
                </a:cubicBezTo>
                <a:cubicBezTo>
                  <a:pt x="2057" y="143"/>
                  <a:pt x="2057" y="143"/>
                  <a:pt x="2057" y="143"/>
                </a:cubicBezTo>
                <a:cubicBezTo>
                  <a:pt x="2057" y="144"/>
                  <a:pt x="2057" y="144"/>
                  <a:pt x="2057" y="144"/>
                </a:cubicBezTo>
                <a:cubicBezTo>
                  <a:pt x="2059" y="144"/>
                  <a:pt x="2059" y="144"/>
                  <a:pt x="2059" y="144"/>
                </a:cubicBezTo>
                <a:cubicBezTo>
                  <a:pt x="2057" y="145"/>
                  <a:pt x="2057" y="145"/>
                  <a:pt x="2057" y="145"/>
                </a:cubicBezTo>
                <a:cubicBezTo>
                  <a:pt x="2057" y="151"/>
                  <a:pt x="2057" y="151"/>
                  <a:pt x="2057" y="151"/>
                </a:cubicBezTo>
                <a:cubicBezTo>
                  <a:pt x="2057" y="152"/>
                  <a:pt x="2057" y="152"/>
                  <a:pt x="2057" y="152"/>
                </a:cubicBezTo>
                <a:cubicBezTo>
                  <a:pt x="2058" y="154"/>
                  <a:pt x="2058" y="154"/>
                  <a:pt x="2058" y="154"/>
                </a:cubicBezTo>
                <a:cubicBezTo>
                  <a:pt x="2058" y="155"/>
                  <a:pt x="2058" y="155"/>
                  <a:pt x="2058" y="155"/>
                </a:cubicBezTo>
                <a:cubicBezTo>
                  <a:pt x="2056" y="156"/>
                  <a:pt x="2056" y="156"/>
                  <a:pt x="2056" y="156"/>
                </a:cubicBezTo>
                <a:cubicBezTo>
                  <a:pt x="2057" y="158"/>
                  <a:pt x="2057" y="158"/>
                  <a:pt x="2057" y="158"/>
                </a:cubicBezTo>
                <a:cubicBezTo>
                  <a:pt x="2057" y="160"/>
                  <a:pt x="2057" y="160"/>
                  <a:pt x="2057" y="160"/>
                </a:cubicBezTo>
                <a:cubicBezTo>
                  <a:pt x="2055" y="159"/>
                  <a:pt x="2055" y="159"/>
                  <a:pt x="2055" y="159"/>
                </a:cubicBezTo>
                <a:cubicBezTo>
                  <a:pt x="2052" y="155"/>
                  <a:pt x="2052" y="155"/>
                  <a:pt x="2052" y="155"/>
                </a:cubicBezTo>
                <a:cubicBezTo>
                  <a:pt x="2050" y="153"/>
                  <a:pt x="2050" y="153"/>
                  <a:pt x="2050" y="153"/>
                </a:cubicBezTo>
                <a:cubicBezTo>
                  <a:pt x="2046" y="152"/>
                  <a:pt x="2046" y="152"/>
                  <a:pt x="2046" y="152"/>
                </a:cubicBezTo>
                <a:cubicBezTo>
                  <a:pt x="2045" y="149"/>
                  <a:pt x="2045" y="149"/>
                  <a:pt x="2045" y="149"/>
                </a:cubicBezTo>
                <a:cubicBezTo>
                  <a:pt x="2043" y="147"/>
                  <a:pt x="2043" y="147"/>
                  <a:pt x="2043" y="147"/>
                </a:cubicBezTo>
                <a:cubicBezTo>
                  <a:pt x="2038" y="147"/>
                  <a:pt x="2038" y="147"/>
                  <a:pt x="2038" y="147"/>
                </a:cubicBezTo>
                <a:cubicBezTo>
                  <a:pt x="2032" y="144"/>
                  <a:pt x="2032" y="144"/>
                  <a:pt x="2032" y="144"/>
                </a:cubicBezTo>
                <a:cubicBezTo>
                  <a:pt x="2029" y="143"/>
                  <a:pt x="2029" y="143"/>
                  <a:pt x="2029" y="143"/>
                </a:cubicBezTo>
                <a:cubicBezTo>
                  <a:pt x="2028" y="141"/>
                  <a:pt x="2028" y="141"/>
                  <a:pt x="2028" y="141"/>
                </a:cubicBezTo>
                <a:cubicBezTo>
                  <a:pt x="2027" y="141"/>
                  <a:pt x="2027" y="141"/>
                  <a:pt x="2027" y="141"/>
                </a:cubicBezTo>
                <a:cubicBezTo>
                  <a:pt x="2025" y="140"/>
                  <a:pt x="2025" y="140"/>
                  <a:pt x="2025" y="140"/>
                </a:cubicBezTo>
                <a:cubicBezTo>
                  <a:pt x="2022" y="141"/>
                  <a:pt x="2022" y="141"/>
                  <a:pt x="2022" y="141"/>
                </a:cubicBezTo>
                <a:cubicBezTo>
                  <a:pt x="2020" y="142"/>
                  <a:pt x="2020" y="142"/>
                  <a:pt x="2020" y="142"/>
                </a:cubicBezTo>
                <a:cubicBezTo>
                  <a:pt x="2019" y="140"/>
                  <a:pt x="2019" y="140"/>
                  <a:pt x="2019" y="140"/>
                </a:cubicBezTo>
                <a:cubicBezTo>
                  <a:pt x="2020" y="139"/>
                  <a:pt x="2020" y="139"/>
                  <a:pt x="2020" y="139"/>
                </a:cubicBezTo>
                <a:cubicBezTo>
                  <a:pt x="2019" y="138"/>
                  <a:pt x="2019" y="138"/>
                  <a:pt x="2019" y="138"/>
                </a:cubicBezTo>
                <a:cubicBezTo>
                  <a:pt x="2013" y="135"/>
                  <a:pt x="2013" y="135"/>
                  <a:pt x="2013" y="135"/>
                </a:cubicBezTo>
                <a:cubicBezTo>
                  <a:pt x="2010" y="133"/>
                  <a:pt x="2010" y="133"/>
                  <a:pt x="2010" y="133"/>
                </a:cubicBezTo>
                <a:cubicBezTo>
                  <a:pt x="2000" y="133"/>
                  <a:pt x="2000" y="133"/>
                  <a:pt x="2000" y="133"/>
                </a:cubicBezTo>
                <a:cubicBezTo>
                  <a:pt x="1993" y="134"/>
                  <a:pt x="1993" y="134"/>
                  <a:pt x="1993" y="134"/>
                </a:cubicBezTo>
                <a:cubicBezTo>
                  <a:pt x="1991" y="133"/>
                  <a:pt x="1991" y="133"/>
                  <a:pt x="1991" y="133"/>
                </a:cubicBezTo>
                <a:cubicBezTo>
                  <a:pt x="1989" y="134"/>
                  <a:pt x="1989" y="134"/>
                  <a:pt x="1989" y="134"/>
                </a:cubicBezTo>
                <a:cubicBezTo>
                  <a:pt x="1987" y="133"/>
                  <a:pt x="1987" y="133"/>
                  <a:pt x="1987" y="133"/>
                </a:cubicBezTo>
                <a:cubicBezTo>
                  <a:pt x="1986" y="133"/>
                  <a:pt x="1986" y="133"/>
                  <a:pt x="1986" y="133"/>
                </a:cubicBezTo>
                <a:cubicBezTo>
                  <a:pt x="1985" y="133"/>
                  <a:pt x="1985" y="133"/>
                  <a:pt x="1985" y="133"/>
                </a:cubicBezTo>
                <a:cubicBezTo>
                  <a:pt x="1983" y="134"/>
                  <a:pt x="1983" y="134"/>
                  <a:pt x="1983" y="134"/>
                </a:cubicBezTo>
                <a:cubicBezTo>
                  <a:pt x="1984" y="136"/>
                  <a:pt x="1984" y="136"/>
                  <a:pt x="1984" y="136"/>
                </a:cubicBezTo>
                <a:cubicBezTo>
                  <a:pt x="1984" y="138"/>
                  <a:pt x="1984" y="138"/>
                  <a:pt x="1984" y="138"/>
                </a:cubicBezTo>
                <a:cubicBezTo>
                  <a:pt x="1982" y="138"/>
                  <a:pt x="1982" y="138"/>
                  <a:pt x="1982" y="138"/>
                </a:cubicBezTo>
                <a:cubicBezTo>
                  <a:pt x="1982" y="139"/>
                  <a:pt x="1982" y="139"/>
                  <a:pt x="1982" y="139"/>
                </a:cubicBezTo>
                <a:cubicBezTo>
                  <a:pt x="1984" y="141"/>
                  <a:pt x="1984" y="141"/>
                  <a:pt x="1984" y="141"/>
                </a:cubicBezTo>
                <a:cubicBezTo>
                  <a:pt x="1985" y="142"/>
                  <a:pt x="1985" y="142"/>
                  <a:pt x="1985" y="142"/>
                </a:cubicBezTo>
                <a:cubicBezTo>
                  <a:pt x="1986" y="146"/>
                  <a:pt x="1986" y="146"/>
                  <a:pt x="1986" y="146"/>
                </a:cubicBezTo>
                <a:cubicBezTo>
                  <a:pt x="1987" y="148"/>
                  <a:pt x="1987" y="148"/>
                  <a:pt x="1987" y="148"/>
                </a:cubicBezTo>
                <a:cubicBezTo>
                  <a:pt x="1987" y="146"/>
                  <a:pt x="1987" y="146"/>
                  <a:pt x="1987" y="146"/>
                </a:cubicBezTo>
                <a:cubicBezTo>
                  <a:pt x="1989" y="146"/>
                  <a:pt x="1989" y="146"/>
                  <a:pt x="1989" y="146"/>
                </a:cubicBezTo>
                <a:cubicBezTo>
                  <a:pt x="1990" y="149"/>
                  <a:pt x="1990" y="149"/>
                  <a:pt x="1990" y="149"/>
                </a:cubicBezTo>
                <a:cubicBezTo>
                  <a:pt x="1991" y="151"/>
                  <a:pt x="1991" y="151"/>
                  <a:pt x="1991" y="151"/>
                </a:cubicBezTo>
                <a:cubicBezTo>
                  <a:pt x="1993" y="152"/>
                  <a:pt x="1993" y="152"/>
                  <a:pt x="1993" y="152"/>
                </a:cubicBezTo>
                <a:cubicBezTo>
                  <a:pt x="1996" y="155"/>
                  <a:pt x="1996" y="155"/>
                  <a:pt x="1996" y="155"/>
                </a:cubicBezTo>
                <a:cubicBezTo>
                  <a:pt x="1993" y="154"/>
                  <a:pt x="1993" y="154"/>
                  <a:pt x="1993" y="154"/>
                </a:cubicBezTo>
                <a:cubicBezTo>
                  <a:pt x="1992" y="153"/>
                  <a:pt x="1992" y="153"/>
                  <a:pt x="1992" y="153"/>
                </a:cubicBezTo>
                <a:cubicBezTo>
                  <a:pt x="1990" y="154"/>
                  <a:pt x="1990" y="154"/>
                  <a:pt x="1990" y="154"/>
                </a:cubicBezTo>
                <a:cubicBezTo>
                  <a:pt x="1990" y="157"/>
                  <a:pt x="1990" y="157"/>
                  <a:pt x="1990" y="157"/>
                </a:cubicBezTo>
                <a:cubicBezTo>
                  <a:pt x="1988" y="158"/>
                  <a:pt x="1988" y="158"/>
                  <a:pt x="1988" y="158"/>
                </a:cubicBezTo>
                <a:cubicBezTo>
                  <a:pt x="1985" y="157"/>
                  <a:pt x="1985" y="157"/>
                  <a:pt x="1985" y="157"/>
                </a:cubicBezTo>
                <a:cubicBezTo>
                  <a:pt x="1984" y="158"/>
                  <a:pt x="1984" y="158"/>
                  <a:pt x="1984" y="158"/>
                </a:cubicBezTo>
                <a:cubicBezTo>
                  <a:pt x="1983" y="159"/>
                  <a:pt x="1983" y="159"/>
                  <a:pt x="1983" y="159"/>
                </a:cubicBezTo>
                <a:cubicBezTo>
                  <a:pt x="1986" y="162"/>
                  <a:pt x="1986" y="162"/>
                  <a:pt x="1986" y="162"/>
                </a:cubicBezTo>
                <a:cubicBezTo>
                  <a:pt x="1986" y="163"/>
                  <a:pt x="1986" y="163"/>
                  <a:pt x="1986" y="163"/>
                </a:cubicBezTo>
                <a:cubicBezTo>
                  <a:pt x="1986" y="164"/>
                  <a:pt x="1986" y="164"/>
                  <a:pt x="1986" y="164"/>
                </a:cubicBezTo>
                <a:cubicBezTo>
                  <a:pt x="1985" y="165"/>
                  <a:pt x="1985" y="165"/>
                  <a:pt x="1985" y="165"/>
                </a:cubicBezTo>
                <a:cubicBezTo>
                  <a:pt x="1980" y="165"/>
                  <a:pt x="1980" y="165"/>
                  <a:pt x="1980" y="165"/>
                </a:cubicBezTo>
                <a:cubicBezTo>
                  <a:pt x="1979" y="163"/>
                  <a:pt x="1979" y="163"/>
                  <a:pt x="1979" y="163"/>
                </a:cubicBezTo>
                <a:cubicBezTo>
                  <a:pt x="1979" y="162"/>
                  <a:pt x="1979" y="162"/>
                  <a:pt x="1979" y="162"/>
                </a:cubicBezTo>
                <a:cubicBezTo>
                  <a:pt x="1978" y="160"/>
                  <a:pt x="1978" y="160"/>
                  <a:pt x="1978" y="160"/>
                </a:cubicBezTo>
                <a:cubicBezTo>
                  <a:pt x="1980" y="158"/>
                  <a:pt x="1980" y="158"/>
                  <a:pt x="1980" y="158"/>
                </a:cubicBezTo>
                <a:cubicBezTo>
                  <a:pt x="1980" y="157"/>
                  <a:pt x="1980" y="157"/>
                  <a:pt x="1980" y="157"/>
                </a:cubicBezTo>
                <a:cubicBezTo>
                  <a:pt x="1978" y="155"/>
                  <a:pt x="1978" y="155"/>
                  <a:pt x="1978" y="155"/>
                </a:cubicBezTo>
                <a:cubicBezTo>
                  <a:pt x="1976" y="154"/>
                  <a:pt x="1976" y="154"/>
                  <a:pt x="1976" y="154"/>
                </a:cubicBezTo>
                <a:cubicBezTo>
                  <a:pt x="1978" y="153"/>
                  <a:pt x="1978" y="153"/>
                  <a:pt x="1978" y="153"/>
                </a:cubicBezTo>
                <a:cubicBezTo>
                  <a:pt x="1978" y="152"/>
                  <a:pt x="1978" y="152"/>
                  <a:pt x="1978" y="152"/>
                </a:cubicBezTo>
                <a:cubicBezTo>
                  <a:pt x="1976" y="153"/>
                  <a:pt x="1976" y="153"/>
                  <a:pt x="1976" y="153"/>
                </a:cubicBezTo>
                <a:cubicBezTo>
                  <a:pt x="1975" y="153"/>
                  <a:pt x="1975" y="153"/>
                  <a:pt x="1975" y="153"/>
                </a:cubicBezTo>
                <a:cubicBezTo>
                  <a:pt x="1972" y="155"/>
                  <a:pt x="1972" y="155"/>
                  <a:pt x="1972" y="155"/>
                </a:cubicBezTo>
                <a:cubicBezTo>
                  <a:pt x="1971" y="156"/>
                  <a:pt x="1971" y="156"/>
                  <a:pt x="1971" y="156"/>
                </a:cubicBezTo>
                <a:cubicBezTo>
                  <a:pt x="1969" y="157"/>
                  <a:pt x="1969" y="157"/>
                  <a:pt x="1969" y="157"/>
                </a:cubicBezTo>
                <a:cubicBezTo>
                  <a:pt x="1969" y="159"/>
                  <a:pt x="1969" y="159"/>
                  <a:pt x="1969" y="159"/>
                </a:cubicBezTo>
                <a:cubicBezTo>
                  <a:pt x="1966" y="159"/>
                  <a:pt x="1966" y="159"/>
                  <a:pt x="1966" y="159"/>
                </a:cubicBezTo>
                <a:cubicBezTo>
                  <a:pt x="1965" y="160"/>
                  <a:pt x="1965" y="160"/>
                  <a:pt x="1965" y="160"/>
                </a:cubicBezTo>
                <a:cubicBezTo>
                  <a:pt x="1965" y="161"/>
                  <a:pt x="1965" y="161"/>
                  <a:pt x="1965" y="161"/>
                </a:cubicBezTo>
                <a:cubicBezTo>
                  <a:pt x="1963" y="162"/>
                  <a:pt x="1963" y="162"/>
                  <a:pt x="1963" y="162"/>
                </a:cubicBezTo>
                <a:cubicBezTo>
                  <a:pt x="1959" y="162"/>
                  <a:pt x="1959" y="162"/>
                  <a:pt x="1959" y="162"/>
                </a:cubicBezTo>
                <a:cubicBezTo>
                  <a:pt x="1958" y="162"/>
                  <a:pt x="1958" y="162"/>
                  <a:pt x="1958" y="162"/>
                </a:cubicBezTo>
                <a:cubicBezTo>
                  <a:pt x="1957" y="162"/>
                  <a:pt x="1957" y="162"/>
                  <a:pt x="1957" y="162"/>
                </a:cubicBezTo>
                <a:cubicBezTo>
                  <a:pt x="1955" y="162"/>
                  <a:pt x="1955" y="162"/>
                  <a:pt x="1955" y="162"/>
                </a:cubicBezTo>
                <a:cubicBezTo>
                  <a:pt x="1954" y="161"/>
                  <a:pt x="1954" y="161"/>
                  <a:pt x="1954" y="161"/>
                </a:cubicBezTo>
                <a:cubicBezTo>
                  <a:pt x="1952" y="163"/>
                  <a:pt x="1952" y="163"/>
                  <a:pt x="1952" y="163"/>
                </a:cubicBezTo>
                <a:cubicBezTo>
                  <a:pt x="1951" y="164"/>
                  <a:pt x="1951" y="164"/>
                  <a:pt x="1951" y="164"/>
                </a:cubicBezTo>
                <a:cubicBezTo>
                  <a:pt x="1949" y="164"/>
                  <a:pt x="1949" y="164"/>
                  <a:pt x="1949" y="164"/>
                </a:cubicBezTo>
                <a:cubicBezTo>
                  <a:pt x="1947" y="166"/>
                  <a:pt x="1947" y="166"/>
                  <a:pt x="1947" y="166"/>
                </a:cubicBezTo>
                <a:cubicBezTo>
                  <a:pt x="1947" y="167"/>
                  <a:pt x="1947" y="167"/>
                  <a:pt x="1947" y="167"/>
                </a:cubicBezTo>
                <a:cubicBezTo>
                  <a:pt x="1949" y="168"/>
                  <a:pt x="1949" y="168"/>
                  <a:pt x="1949" y="168"/>
                </a:cubicBezTo>
                <a:cubicBezTo>
                  <a:pt x="1948" y="170"/>
                  <a:pt x="1948" y="170"/>
                  <a:pt x="1948" y="170"/>
                </a:cubicBezTo>
                <a:cubicBezTo>
                  <a:pt x="1949" y="171"/>
                  <a:pt x="1949" y="171"/>
                  <a:pt x="1949" y="171"/>
                </a:cubicBezTo>
                <a:cubicBezTo>
                  <a:pt x="1948" y="172"/>
                  <a:pt x="1948" y="172"/>
                  <a:pt x="1948" y="172"/>
                </a:cubicBezTo>
                <a:cubicBezTo>
                  <a:pt x="1946" y="170"/>
                  <a:pt x="1946" y="170"/>
                  <a:pt x="1946" y="170"/>
                </a:cubicBezTo>
                <a:cubicBezTo>
                  <a:pt x="1945" y="169"/>
                  <a:pt x="1945" y="169"/>
                  <a:pt x="1945" y="169"/>
                </a:cubicBezTo>
                <a:cubicBezTo>
                  <a:pt x="1944" y="169"/>
                  <a:pt x="1944" y="169"/>
                  <a:pt x="1944" y="169"/>
                </a:cubicBezTo>
                <a:cubicBezTo>
                  <a:pt x="1942" y="172"/>
                  <a:pt x="1942" y="172"/>
                  <a:pt x="1942" y="172"/>
                </a:cubicBezTo>
                <a:cubicBezTo>
                  <a:pt x="1941" y="174"/>
                  <a:pt x="1941" y="174"/>
                  <a:pt x="1941" y="174"/>
                </a:cubicBezTo>
                <a:cubicBezTo>
                  <a:pt x="1941" y="172"/>
                  <a:pt x="1941" y="172"/>
                  <a:pt x="1941" y="172"/>
                </a:cubicBezTo>
                <a:cubicBezTo>
                  <a:pt x="1939" y="171"/>
                  <a:pt x="1939" y="171"/>
                  <a:pt x="1939" y="171"/>
                </a:cubicBezTo>
                <a:cubicBezTo>
                  <a:pt x="1938" y="172"/>
                  <a:pt x="1938" y="172"/>
                  <a:pt x="1938" y="172"/>
                </a:cubicBezTo>
                <a:cubicBezTo>
                  <a:pt x="1937" y="172"/>
                  <a:pt x="1937" y="172"/>
                  <a:pt x="1937" y="172"/>
                </a:cubicBezTo>
                <a:cubicBezTo>
                  <a:pt x="1935" y="172"/>
                  <a:pt x="1935" y="172"/>
                  <a:pt x="1935" y="172"/>
                </a:cubicBezTo>
                <a:cubicBezTo>
                  <a:pt x="1933" y="172"/>
                  <a:pt x="1933" y="172"/>
                  <a:pt x="1933" y="172"/>
                </a:cubicBezTo>
                <a:cubicBezTo>
                  <a:pt x="1933" y="170"/>
                  <a:pt x="1933" y="170"/>
                  <a:pt x="1933" y="170"/>
                </a:cubicBezTo>
                <a:cubicBezTo>
                  <a:pt x="1935" y="168"/>
                  <a:pt x="1935" y="168"/>
                  <a:pt x="1935" y="168"/>
                </a:cubicBezTo>
                <a:cubicBezTo>
                  <a:pt x="1937" y="168"/>
                  <a:pt x="1937" y="168"/>
                  <a:pt x="1937" y="168"/>
                </a:cubicBezTo>
                <a:cubicBezTo>
                  <a:pt x="1938" y="167"/>
                  <a:pt x="1938" y="167"/>
                  <a:pt x="1938" y="167"/>
                </a:cubicBezTo>
                <a:cubicBezTo>
                  <a:pt x="1937" y="164"/>
                  <a:pt x="1937" y="164"/>
                  <a:pt x="1937" y="164"/>
                </a:cubicBezTo>
                <a:cubicBezTo>
                  <a:pt x="1937" y="164"/>
                  <a:pt x="1937" y="164"/>
                  <a:pt x="1937" y="164"/>
                </a:cubicBezTo>
                <a:cubicBezTo>
                  <a:pt x="1938" y="163"/>
                  <a:pt x="1938" y="163"/>
                  <a:pt x="1938" y="163"/>
                </a:cubicBezTo>
                <a:cubicBezTo>
                  <a:pt x="1936" y="161"/>
                  <a:pt x="1936" y="161"/>
                  <a:pt x="1936" y="161"/>
                </a:cubicBezTo>
                <a:cubicBezTo>
                  <a:pt x="1935" y="161"/>
                  <a:pt x="1935" y="161"/>
                  <a:pt x="1935" y="161"/>
                </a:cubicBezTo>
                <a:cubicBezTo>
                  <a:pt x="1934" y="161"/>
                  <a:pt x="1934" y="161"/>
                  <a:pt x="1934" y="161"/>
                </a:cubicBezTo>
                <a:cubicBezTo>
                  <a:pt x="1933" y="160"/>
                  <a:pt x="1933" y="160"/>
                  <a:pt x="1933" y="160"/>
                </a:cubicBezTo>
                <a:cubicBezTo>
                  <a:pt x="1937" y="158"/>
                  <a:pt x="1937" y="158"/>
                  <a:pt x="1937" y="158"/>
                </a:cubicBezTo>
                <a:cubicBezTo>
                  <a:pt x="1938" y="158"/>
                  <a:pt x="1938" y="158"/>
                  <a:pt x="1938" y="158"/>
                </a:cubicBezTo>
                <a:cubicBezTo>
                  <a:pt x="1940" y="157"/>
                  <a:pt x="1940" y="157"/>
                  <a:pt x="1940" y="157"/>
                </a:cubicBezTo>
                <a:cubicBezTo>
                  <a:pt x="1940" y="156"/>
                  <a:pt x="1940" y="156"/>
                  <a:pt x="1940" y="156"/>
                </a:cubicBezTo>
                <a:cubicBezTo>
                  <a:pt x="1936" y="157"/>
                  <a:pt x="1936" y="157"/>
                  <a:pt x="1936" y="157"/>
                </a:cubicBezTo>
                <a:cubicBezTo>
                  <a:pt x="1931" y="159"/>
                  <a:pt x="1931" y="159"/>
                  <a:pt x="1931" y="159"/>
                </a:cubicBezTo>
                <a:cubicBezTo>
                  <a:pt x="1929" y="161"/>
                  <a:pt x="1929" y="161"/>
                  <a:pt x="1929" y="161"/>
                </a:cubicBezTo>
                <a:cubicBezTo>
                  <a:pt x="1930" y="161"/>
                  <a:pt x="1930" y="161"/>
                  <a:pt x="1930" y="161"/>
                </a:cubicBezTo>
                <a:cubicBezTo>
                  <a:pt x="1931" y="163"/>
                  <a:pt x="1931" y="163"/>
                  <a:pt x="1931" y="163"/>
                </a:cubicBezTo>
                <a:cubicBezTo>
                  <a:pt x="1931" y="165"/>
                  <a:pt x="1931" y="165"/>
                  <a:pt x="1931" y="165"/>
                </a:cubicBezTo>
                <a:cubicBezTo>
                  <a:pt x="1930" y="166"/>
                  <a:pt x="1930" y="166"/>
                  <a:pt x="1930" y="166"/>
                </a:cubicBezTo>
                <a:cubicBezTo>
                  <a:pt x="1929" y="166"/>
                  <a:pt x="1929" y="166"/>
                  <a:pt x="1929" y="166"/>
                </a:cubicBezTo>
                <a:cubicBezTo>
                  <a:pt x="1927" y="164"/>
                  <a:pt x="1927" y="164"/>
                  <a:pt x="1927" y="164"/>
                </a:cubicBezTo>
                <a:cubicBezTo>
                  <a:pt x="1928" y="163"/>
                  <a:pt x="1928" y="163"/>
                  <a:pt x="1928" y="163"/>
                </a:cubicBezTo>
                <a:cubicBezTo>
                  <a:pt x="1928" y="163"/>
                  <a:pt x="1928" y="163"/>
                  <a:pt x="1928" y="163"/>
                </a:cubicBezTo>
                <a:cubicBezTo>
                  <a:pt x="1928" y="162"/>
                  <a:pt x="1928" y="162"/>
                  <a:pt x="1928" y="162"/>
                </a:cubicBezTo>
                <a:cubicBezTo>
                  <a:pt x="1927" y="162"/>
                  <a:pt x="1927" y="162"/>
                  <a:pt x="1927" y="162"/>
                </a:cubicBezTo>
                <a:cubicBezTo>
                  <a:pt x="1924" y="165"/>
                  <a:pt x="1924" y="165"/>
                  <a:pt x="1924" y="165"/>
                </a:cubicBezTo>
                <a:cubicBezTo>
                  <a:pt x="1924" y="166"/>
                  <a:pt x="1924" y="166"/>
                  <a:pt x="1924" y="166"/>
                </a:cubicBezTo>
                <a:cubicBezTo>
                  <a:pt x="1925" y="168"/>
                  <a:pt x="1925" y="168"/>
                  <a:pt x="1925" y="168"/>
                </a:cubicBezTo>
                <a:cubicBezTo>
                  <a:pt x="1927" y="168"/>
                  <a:pt x="1927" y="168"/>
                  <a:pt x="1927" y="168"/>
                </a:cubicBezTo>
                <a:cubicBezTo>
                  <a:pt x="1926" y="170"/>
                  <a:pt x="1926" y="170"/>
                  <a:pt x="1926" y="170"/>
                </a:cubicBezTo>
                <a:cubicBezTo>
                  <a:pt x="1924" y="172"/>
                  <a:pt x="1924" y="172"/>
                  <a:pt x="1924" y="172"/>
                </a:cubicBezTo>
                <a:cubicBezTo>
                  <a:pt x="1923" y="171"/>
                  <a:pt x="1923" y="171"/>
                  <a:pt x="1923" y="171"/>
                </a:cubicBezTo>
                <a:cubicBezTo>
                  <a:pt x="1924" y="170"/>
                  <a:pt x="1924" y="170"/>
                  <a:pt x="1924" y="170"/>
                </a:cubicBezTo>
                <a:cubicBezTo>
                  <a:pt x="1923" y="169"/>
                  <a:pt x="1923" y="169"/>
                  <a:pt x="1923" y="169"/>
                </a:cubicBezTo>
                <a:cubicBezTo>
                  <a:pt x="1922" y="169"/>
                  <a:pt x="1922" y="169"/>
                  <a:pt x="1922" y="169"/>
                </a:cubicBezTo>
                <a:cubicBezTo>
                  <a:pt x="1922" y="167"/>
                  <a:pt x="1922" y="167"/>
                  <a:pt x="1922" y="167"/>
                </a:cubicBezTo>
                <a:cubicBezTo>
                  <a:pt x="1918" y="168"/>
                  <a:pt x="1918" y="168"/>
                  <a:pt x="1918" y="168"/>
                </a:cubicBezTo>
                <a:cubicBezTo>
                  <a:pt x="1918" y="170"/>
                  <a:pt x="1918" y="170"/>
                  <a:pt x="1918" y="170"/>
                </a:cubicBezTo>
                <a:cubicBezTo>
                  <a:pt x="1915" y="171"/>
                  <a:pt x="1915" y="171"/>
                  <a:pt x="1915" y="171"/>
                </a:cubicBezTo>
                <a:cubicBezTo>
                  <a:pt x="1913" y="170"/>
                  <a:pt x="1913" y="170"/>
                  <a:pt x="1913" y="170"/>
                </a:cubicBezTo>
                <a:cubicBezTo>
                  <a:pt x="1912" y="171"/>
                  <a:pt x="1912" y="171"/>
                  <a:pt x="1912" y="171"/>
                </a:cubicBezTo>
                <a:cubicBezTo>
                  <a:pt x="1912" y="172"/>
                  <a:pt x="1912" y="172"/>
                  <a:pt x="1912" y="172"/>
                </a:cubicBezTo>
                <a:cubicBezTo>
                  <a:pt x="1908" y="177"/>
                  <a:pt x="1908" y="177"/>
                  <a:pt x="1908" y="177"/>
                </a:cubicBezTo>
                <a:cubicBezTo>
                  <a:pt x="1906" y="178"/>
                  <a:pt x="1906" y="178"/>
                  <a:pt x="1906" y="178"/>
                </a:cubicBezTo>
                <a:cubicBezTo>
                  <a:pt x="1903" y="182"/>
                  <a:pt x="1903" y="182"/>
                  <a:pt x="1903" y="182"/>
                </a:cubicBezTo>
                <a:cubicBezTo>
                  <a:pt x="1901" y="183"/>
                  <a:pt x="1901" y="183"/>
                  <a:pt x="1901" y="183"/>
                </a:cubicBezTo>
                <a:cubicBezTo>
                  <a:pt x="1899" y="182"/>
                  <a:pt x="1899" y="182"/>
                  <a:pt x="1899" y="182"/>
                </a:cubicBezTo>
                <a:cubicBezTo>
                  <a:pt x="1898" y="182"/>
                  <a:pt x="1898" y="182"/>
                  <a:pt x="1898" y="182"/>
                </a:cubicBezTo>
                <a:cubicBezTo>
                  <a:pt x="1899" y="184"/>
                  <a:pt x="1899" y="184"/>
                  <a:pt x="1899" y="184"/>
                </a:cubicBezTo>
                <a:cubicBezTo>
                  <a:pt x="1902" y="186"/>
                  <a:pt x="1902" y="186"/>
                  <a:pt x="1902" y="186"/>
                </a:cubicBezTo>
                <a:cubicBezTo>
                  <a:pt x="1902" y="187"/>
                  <a:pt x="1902" y="187"/>
                  <a:pt x="1902" y="187"/>
                </a:cubicBezTo>
                <a:cubicBezTo>
                  <a:pt x="1899" y="186"/>
                  <a:pt x="1899" y="186"/>
                  <a:pt x="1899" y="186"/>
                </a:cubicBezTo>
                <a:cubicBezTo>
                  <a:pt x="1898" y="187"/>
                  <a:pt x="1898" y="187"/>
                  <a:pt x="1898" y="187"/>
                </a:cubicBezTo>
                <a:cubicBezTo>
                  <a:pt x="1893" y="188"/>
                  <a:pt x="1893" y="188"/>
                  <a:pt x="1893" y="188"/>
                </a:cubicBezTo>
                <a:cubicBezTo>
                  <a:pt x="1892" y="189"/>
                  <a:pt x="1892" y="189"/>
                  <a:pt x="1892" y="189"/>
                </a:cubicBezTo>
                <a:cubicBezTo>
                  <a:pt x="1893" y="190"/>
                  <a:pt x="1893" y="190"/>
                  <a:pt x="1893" y="190"/>
                </a:cubicBezTo>
                <a:cubicBezTo>
                  <a:pt x="1893" y="192"/>
                  <a:pt x="1893" y="192"/>
                  <a:pt x="1893" y="192"/>
                </a:cubicBezTo>
                <a:cubicBezTo>
                  <a:pt x="1892" y="195"/>
                  <a:pt x="1892" y="195"/>
                  <a:pt x="1892" y="195"/>
                </a:cubicBezTo>
                <a:cubicBezTo>
                  <a:pt x="1893" y="198"/>
                  <a:pt x="1893" y="198"/>
                  <a:pt x="1893" y="198"/>
                </a:cubicBezTo>
                <a:cubicBezTo>
                  <a:pt x="1892" y="200"/>
                  <a:pt x="1892" y="200"/>
                  <a:pt x="1892" y="200"/>
                </a:cubicBezTo>
                <a:cubicBezTo>
                  <a:pt x="1889" y="201"/>
                  <a:pt x="1889" y="201"/>
                  <a:pt x="1889" y="201"/>
                </a:cubicBezTo>
                <a:cubicBezTo>
                  <a:pt x="1888" y="202"/>
                  <a:pt x="1888" y="202"/>
                  <a:pt x="1888" y="202"/>
                </a:cubicBezTo>
                <a:cubicBezTo>
                  <a:pt x="1886" y="202"/>
                  <a:pt x="1886" y="202"/>
                  <a:pt x="1886" y="202"/>
                </a:cubicBezTo>
                <a:cubicBezTo>
                  <a:pt x="1885" y="204"/>
                  <a:pt x="1885" y="204"/>
                  <a:pt x="1885" y="204"/>
                </a:cubicBezTo>
                <a:cubicBezTo>
                  <a:pt x="1884" y="201"/>
                  <a:pt x="1884" y="201"/>
                  <a:pt x="1884" y="201"/>
                </a:cubicBezTo>
                <a:cubicBezTo>
                  <a:pt x="1881" y="203"/>
                  <a:pt x="1881" y="203"/>
                  <a:pt x="1881" y="203"/>
                </a:cubicBezTo>
                <a:cubicBezTo>
                  <a:pt x="1879" y="203"/>
                  <a:pt x="1879" y="203"/>
                  <a:pt x="1879" y="203"/>
                </a:cubicBezTo>
                <a:cubicBezTo>
                  <a:pt x="1875" y="198"/>
                  <a:pt x="1875" y="198"/>
                  <a:pt x="1875" y="198"/>
                </a:cubicBezTo>
                <a:cubicBezTo>
                  <a:pt x="1871" y="195"/>
                  <a:pt x="1871" y="195"/>
                  <a:pt x="1871" y="195"/>
                </a:cubicBezTo>
                <a:cubicBezTo>
                  <a:pt x="1870" y="194"/>
                  <a:pt x="1870" y="194"/>
                  <a:pt x="1870" y="194"/>
                </a:cubicBezTo>
                <a:cubicBezTo>
                  <a:pt x="1870" y="191"/>
                  <a:pt x="1870" y="191"/>
                  <a:pt x="1870" y="191"/>
                </a:cubicBezTo>
                <a:cubicBezTo>
                  <a:pt x="1870" y="190"/>
                  <a:pt x="1870" y="190"/>
                  <a:pt x="1870" y="190"/>
                </a:cubicBezTo>
                <a:cubicBezTo>
                  <a:pt x="1871" y="190"/>
                  <a:pt x="1871" y="190"/>
                  <a:pt x="1871" y="190"/>
                </a:cubicBezTo>
                <a:cubicBezTo>
                  <a:pt x="1872" y="189"/>
                  <a:pt x="1872" y="189"/>
                  <a:pt x="1872" y="189"/>
                </a:cubicBezTo>
                <a:cubicBezTo>
                  <a:pt x="1872" y="188"/>
                  <a:pt x="1872" y="188"/>
                  <a:pt x="1872" y="188"/>
                </a:cubicBezTo>
                <a:cubicBezTo>
                  <a:pt x="1873" y="187"/>
                  <a:pt x="1873" y="187"/>
                  <a:pt x="1873" y="187"/>
                </a:cubicBezTo>
                <a:cubicBezTo>
                  <a:pt x="1876" y="187"/>
                  <a:pt x="1876" y="187"/>
                  <a:pt x="1876" y="187"/>
                </a:cubicBezTo>
                <a:cubicBezTo>
                  <a:pt x="1877" y="185"/>
                  <a:pt x="1877" y="185"/>
                  <a:pt x="1877" y="185"/>
                </a:cubicBezTo>
                <a:cubicBezTo>
                  <a:pt x="1881" y="185"/>
                  <a:pt x="1881" y="185"/>
                  <a:pt x="1881" y="185"/>
                </a:cubicBezTo>
                <a:cubicBezTo>
                  <a:pt x="1881" y="184"/>
                  <a:pt x="1881" y="184"/>
                  <a:pt x="1881" y="184"/>
                </a:cubicBezTo>
                <a:cubicBezTo>
                  <a:pt x="1878" y="180"/>
                  <a:pt x="1878" y="180"/>
                  <a:pt x="1878" y="180"/>
                </a:cubicBezTo>
                <a:cubicBezTo>
                  <a:pt x="1878" y="178"/>
                  <a:pt x="1878" y="178"/>
                  <a:pt x="1878" y="178"/>
                </a:cubicBezTo>
                <a:cubicBezTo>
                  <a:pt x="1875" y="178"/>
                  <a:pt x="1875" y="178"/>
                  <a:pt x="1875" y="178"/>
                </a:cubicBezTo>
                <a:cubicBezTo>
                  <a:pt x="1873" y="176"/>
                  <a:pt x="1873" y="176"/>
                  <a:pt x="1873" y="176"/>
                </a:cubicBezTo>
                <a:cubicBezTo>
                  <a:pt x="1873" y="174"/>
                  <a:pt x="1873" y="174"/>
                  <a:pt x="1873" y="174"/>
                </a:cubicBezTo>
                <a:cubicBezTo>
                  <a:pt x="1871" y="172"/>
                  <a:pt x="1871" y="172"/>
                  <a:pt x="1871" y="172"/>
                </a:cubicBezTo>
                <a:cubicBezTo>
                  <a:pt x="1865" y="172"/>
                  <a:pt x="1865" y="172"/>
                  <a:pt x="1865" y="172"/>
                </a:cubicBezTo>
                <a:cubicBezTo>
                  <a:pt x="1862" y="172"/>
                  <a:pt x="1862" y="172"/>
                  <a:pt x="1862" y="172"/>
                </a:cubicBezTo>
                <a:cubicBezTo>
                  <a:pt x="1860" y="173"/>
                  <a:pt x="1860" y="173"/>
                  <a:pt x="1860" y="173"/>
                </a:cubicBezTo>
                <a:cubicBezTo>
                  <a:pt x="1858" y="173"/>
                  <a:pt x="1858" y="173"/>
                  <a:pt x="1858" y="173"/>
                </a:cubicBezTo>
                <a:cubicBezTo>
                  <a:pt x="1853" y="170"/>
                  <a:pt x="1853" y="170"/>
                  <a:pt x="1853" y="170"/>
                </a:cubicBezTo>
                <a:cubicBezTo>
                  <a:pt x="1851" y="170"/>
                  <a:pt x="1851" y="170"/>
                  <a:pt x="1851" y="170"/>
                </a:cubicBezTo>
                <a:cubicBezTo>
                  <a:pt x="1851" y="171"/>
                  <a:pt x="1851" y="171"/>
                  <a:pt x="1851" y="171"/>
                </a:cubicBezTo>
                <a:cubicBezTo>
                  <a:pt x="1856" y="175"/>
                  <a:pt x="1856" y="175"/>
                  <a:pt x="1856" y="175"/>
                </a:cubicBezTo>
                <a:cubicBezTo>
                  <a:pt x="1859" y="177"/>
                  <a:pt x="1859" y="177"/>
                  <a:pt x="1859" y="177"/>
                </a:cubicBezTo>
                <a:cubicBezTo>
                  <a:pt x="1861" y="182"/>
                  <a:pt x="1861" y="182"/>
                  <a:pt x="1861" y="182"/>
                </a:cubicBezTo>
                <a:cubicBezTo>
                  <a:pt x="1861" y="184"/>
                  <a:pt x="1861" y="184"/>
                  <a:pt x="1861" y="184"/>
                </a:cubicBezTo>
                <a:cubicBezTo>
                  <a:pt x="1862" y="185"/>
                  <a:pt x="1862" y="185"/>
                  <a:pt x="1862" y="185"/>
                </a:cubicBezTo>
                <a:cubicBezTo>
                  <a:pt x="1861" y="186"/>
                  <a:pt x="1861" y="186"/>
                  <a:pt x="1861" y="186"/>
                </a:cubicBezTo>
                <a:cubicBezTo>
                  <a:pt x="1861" y="188"/>
                  <a:pt x="1861" y="188"/>
                  <a:pt x="1861" y="188"/>
                </a:cubicBezTo>
                <a:cubicBezTo>
                  <a:pt x="1861" y="189"/>
                  <a:pt x="1861" y="189"/>
                  <a:pt x="1861" y="189"/>
                </a:cubicBezTo>
                <a:cubicBezTo>
                  <a:pt x="1861" y="190"/>
                  <a:pt x="1861" y="190"/>
                  <a:pt x="1861" y="190"/>
                </a:cubicBezTo>
                <a:cubicBezTo>
                  <a:pt x="1861" y="195"/>
                  <a:pt x="1861" y="195"/>
                  <a:pt x="1861" y="195"/>
                </a:cubicBezTo>
                <a:cubicBezTo>
                  <a:pt x="1860" y="197"/>
                  <a:pt x="1860" y="197"/>
                  <a:pt x="1860" y="197"/>
                </a:cubicBezTo>
                <a:cubicBezTo>
                  <a:pt x="1861" y="200"/>
                  <a:pt x="1861" y="200"/>
                  <a:pt x="1861" y="200"/>
                </a:cubicBezTo>
                <a:cubicBezTo>
                  <a:pt x="1864" y="200"/>
                  <a:pt x="1864" y="200"/>
                  <a:pt x="1864" y="200"/>
                </a:cubicBezTo>
                <a:cubicBezTo>
                  <a:pt x="1866" y="201"/>
                  <a:pt x="1866" y="201"/>
                  <a:pt x="1866" y="201"/>
                </a:cubicBezTo>
                <a:cubicBezTo>
                  <a:pt x="1867" y="202"/>
                  <a:pt x="1867" y="202"/>
                  <a:pt x="1867" y="202"/>
                </a:cubicBezTo>
                <a:cubicBezTo>
                  <a:pt x="1867" y="203"/>
                  <a:pt x="1867" y="203"/>
                  <a:pt x="1867" y="203"/>
                </a:cubicBezTo>
                <a:cubicBezTo>
                  <a:pt x="1867" y="205"/>
                  <a:pt x="1867" y="205"/>
                  <a:pt x="1867" y="205"/>
                </a:cubicBezTo>
                <a:cubicBezTo>
                  <a:pt x="1867" y="206"/>
                  <a:pt x="1867" y="206"/>
                  <a:pt x="1867" y="206"/>
                </a:cubicBezTo>
                <a:cubicBezTo>
                  <a:pt x="1867" y="207"/>
                  <a:pt x="1867" y="207"/>
                  <a:pt x="1867" y="207"/>
                </a:cubicBezTo>
                <a:cubicBezTo>
                  <a:pt x="1868" y="208"/>
                  <a:pt x="1868" y="208"/>
                  <a:pt x="1868" y="208"/>
                </a:cubicBezTo>
                <a:cubicBezTo>
                  <a:pt x="1867" y="209"/>
                  <a:pt x="1867" y="209"/>
                  <a:pt x="1867" y="209"/>
                </a:cubicBezTo>
                <a:cubicBezTo>
                  <a:pt x="1867" y="214"/>
                  <a:pt x="1867" y="214"/>
                  <a:pt x="1867" y="214"/>
                </a:cubicBezTo>
                <a:cubicBezTo>
                  <a:pt x="1866" y="215"/>
                  <a:pt x="1866" y="215"/>
                  <a:pt x="1866" y="215"/>
                </a:cubicBezTo>
                <a:cubicBezTo>
                  <a:pt x="1868" y="218"/>
                  <a:pt x="1868" y="218"/>
                  <a:pt x="1868" y="218"/>
                </a:cubicBezTo>
                <a:cubicBezTo>
                  <a:pt x="1868" y="221"/>
                  <a:pt x="1868" y="221"/>
                  <a:pt x="1868" y="221"/>
                </a:cubicBezTo>
                <a:cubicBezTo>
                  <a:pt x="1867" y="220"/>
                  <a:pt x="1867" y="220"/>
                  <a:pt x="1867" y="220"/>
                </a:cubicBezTo>
                <a:cubicBezTo>
                  <a:pt x="1866" y="218"/>
                  <a:pt x="1866" y="218"/>
                  <a:pt x="1866" y="218"/>
                </a:cubicBezTo>
                <a:cubicBezTo>
                  <a:pt x="1864" y="216"/>
                  <a:pt x="1864" y="216"/>
                  <a:pt x="1864" y="216"/>
                </a:cubicBezTo>
                <a:cubicBezTo>
                  <a:pt x="1861" y="218"/>
                  <a:pt x="1861" y="218"/>
                  <a:pt x="1861" y="218"/>
                </a:cubicBezTo>
                <a:cubicBezTo>
                  <a:pt x="1861" y="216"/>
                  <a:pt x="1861" y="216"/>
                  <a:pt x="1861" y="216"/>
                </a:cubicBezTo>
                <a:cubicBezTo>
                  <a:pt x="1860" y="214"/>
                  <a:pt x="1860" y="214"/>
                  <a:pt x="1860" y="214"/>
                </a:cubicBezTo>
                <a:cubicBezTo>
                  <a:pt x="1857" y="214"/>
                  <a:pt x="1857" y="214"/>
                  <a:pt x="1857" y="214"/>
                </a:cubicBezTo>
                <a:cubicBezTo>
                  <a:pt x="1854" y="214"/>
                  <a:pt x="1854" y="214"/>
                  <a:pt x="1854" y="214"/>
                </a:cubicBezTo>
                <a:cubicBezTo>
                  <a:pt x="1852" y="213"/>
                  <a:pt x="1852" y="213"/>
                  <a:pt x="1852" y="213"/>
                </a:cubicBezTo>
                <a:cubicBezTo>
                  <a:pt x="1850" y="212"/>
                  <a:pt x="1850" y="212"/>
                  <a:pt x="1850" y="212"/>
                </a:cubicBezTo>
                <a:cubicBezTo>
                  <a:pt x="1848" y="214"/>
                  <a:pt x="1848" y="214"/>
                  <a:pt x="1848" y="214"/>
                </a:cubicBezTo>
                <a:cubicBezTo>
                  <a:pt x="1846" y="218"/>
                  <a:pt x="1846" y="218"/>
                  <a:pt x="1846" y="218"/>
                </a:cubicBezTo>
                <a:cubicBezTo>
                  <a:pt x="1843" y="221"/>
                  <a:pt x="1843" y="221"/>
                  <a:pt x="1843" y="221"/>
                </a:cubicBezTo>
                <a:cubicBezTo>
                  <a:pt x="1840" y="222"/>
                  <a:pt x="1840" y="222"/>
                  <a:pt x="1840" y="222"/>
                </a:cubicBezTo>
                <a:cubicBezTo>
                  <a:pt x="1839" y="223"/>
                  <a:pt x="1839" y="223"/>
                  <a:pt x="1839" y="223"/>
                </a:cubicBezTo>
                <a:cubicBezTo>
                  <a:pt x="1838" y="226"/>
                  <a:pt x="1838" y="226"/>
                  <a:pt x="1838" y="226"/>
                </a:cubicBezTo>
                <a:cubicBezTo>
                  <a:pt x="1836" y="229"/>
                  <a:pt x="1836" y="229"/>
                  <a:pt x="1836" y="229"/>
                </a:cubicBezTo>
                <a:cubicBezTo>
                  <a:pt x="1833" y="231"/>
                  <a:pt x="1833" y="231"/>
                  <a:pt x="1833" y="231"/>
                </a:cubicBezTo>
                <a:cubicBezTo>
                  <a:pt x="1833" y="233"/>
                  <a:pt x="1833" y="233"/>
                  <a:pt x="1833" y="233"/>
                </a:cubicBezTo>
                <a:cubicBezTo>
                  <a:pt x="1834" y="236"/>
                  <a:pt x="1834" y="236"/>
                  <a:pt x="1834" y="236"/>
                </a:cubicBezTo>
                <a:cubicBezTo>
                  <a:pt x="1838" y="240"/>
                  <a:pt x="1838" y="240"/>
                  <a:pt x="1838" y="240"/>
                </a:cubicBezTo>
                <a:cubicBezTo>
                  <a:pt x="1841" y="244"/>
                  <a:pt x="1841" y="244"/>
                  <a:pt x="1841" y="244"/>
                </a:cubicBezTo>
                <a:cubicBezTo>
                  <a:pt x="1840" y="246"/>
                  <a:pt x="1840" y="246"/>
                  <a:pt x="1840" y="246"/>
                </a:cubicBezTo>
                <a:cubicBezTo>
                  <a:pt x="1838" y="246"/>
                  <a:pt x="1838" y="246"/>
                  <a:pt x="1838" y="246"/>
                </a:cubicBezTo>
                <a:cubicBezTo>
                  <a:pt x="1838" y="248"/>
                  <a:pt x="1838" y="248"/>
                  <a:pt x="1838" y="248"/>
                </a:cubicBezTo>
                <a:cubicBezTo>
                  <a:pt x="1836" y="250"/>
                  <a:pt x="1836" y="250"/>
                  <a:pt x="1836" y="250"/>
                </a:cubicBezTo>
                <a:cubicBezTo>
                  <a:pt x="1835" y="251"/>
                  <a:pt x="1835" y="251"/>
                  <a:pt x="1835" y="251"/>
                </a:cubicBezTo>
                <a:cubicBezTo>
                  <a:pt x="1833" y="249"/>
                  <a:pt x="1833" y="249"/>
                  <a:pt x="1833" y="249"/>
                </a:cubicBezTo>
                <a:cubicBezTo>
                  <a:pt x="1826" y="246"/>
                  <a:pt x="1826" y="246"/>
                  <a:pt x="1826" y="246"/>
                </a:cubicBezTo>
                <a:cubicBezTo>
                  <a:pt x="1824" y="246"/>
                  <a:pt x="1824" y="246"/>
                  <a:pt x="1824" y="246"/>
                </a:cubicBezTo>
                <a:cubicBezTo>
                  <a:pt x="1823" y="244"/>
                  <a:pt x="1823" y="244"/>
                  <a:pt x="1823" y="244"/>
                </a:cubicBezTo>
                <a:cubicBezTo>
                  <a:pt x="1820" y="244"/>
                  <a:pt x="1820" y="244"/>
                  <a:pt x="1820" y="244"/>
                </a:cubicBezTo>
                <a:cubicBezTo>
                  <a:pt x="1818" y="243"/>
                  <a:pt x="1818" y="243"/>
                  <a:pt x="1818" y="243"/>
                </a:cubicBezTo>
                <a:cubicBezTo>
                  <a:pt x="1817" y="240"/>
                  <a:pt x="1817" y="240"/>
                  <a:pt x="1817" y="240"/>
                </a:cubicBezTo>
                <a:cubicBezTo>
                  <a:pt x="1814" y="240"/>
                  <a:pt x="1814" y="240"/>
                  <a:pt x="1814" y="240"/>
                </a:cubicBezTo>
                <a:cubicBezTo>
                  <a:pt x="1811" y="238"/>
                  <a:pt x="1811" y="238"/>
                  <a:pt x="1811" y="238"/>
                </a:cubicBezTo>
                <a:cubicBezTo>
                  <a:pt x="1809" y="238"/>
                  <a:pt x="1809" y="238"/>
                  <a:pt x="1809" y="238"/>
                </a:cubicBezTo>
                <a:cubicBezTo>
                  <a:pt x="1809" y="240"/>
                  <a:pt x="1809" y="240"/>
                  <a:pt x="1809" y="240"/>
                </a:cubicBezTo>
                <a:cubicBezTo>
                  <a:pt x="1809" y="241"/>
                  <a:pt x="1809" y="241"/>
                  <a:pt x="1809" y="241"/>
                </a:cubicBezTo>
                <a:cubicBezTo>
                  <a:pt x="1809" y="242"/>
                  <a:pt x="1809" y="242"/>
                  <a:pt x="1809" y="242"/>
                </a:cubicBezTo>
                <a:cubicBezTo>
                  <a:pt x="1809" y="243"/>
                  <a:pt x="1809" y="243"/>
                  <a:pt x="1809" y="243"/>
                </a:cubicBezTo>
                <a:cubicBezTo>
                  <a:pt x="1808" y="245"/>
                  <a:pt x="1808" y="245"/>
                  <a:pt x="1808" y="245"/>
                </a:cubicBezTo>
                <a:cubicBezTo>
                  <a:pt x="1806" y="244"/>
                  <a:pt x="1806" y="244"/>
                  <a:pt x="1806" y="244"/>
                </a:cubicBezTo>
                <a:cubicBezTo>
                  <a:pt x="1808" y="247"/>
                  <a:pt x="1808" y="247"/>
                  <a:pt x="1808" y="247"/>
                </a:cubicBezTo>
                <a:cubicBezTo>
                  <a:pt x="1808" y="249"/>
                  <a:pt x="1808" y="249"/>
                  <a:pt x="1808" y="249"/>
                </a:cubicBezTo>
                <a:cubicBezTo>
                  <a:pt x="1811" y="251"/>
                  <a:pt x="1811" y="251"/>
                  <a:pt x="1811" y="251"/>
                </a:cubicBezTo>
                <a:cubicBezTo>
                  <a:pt x="1813" y="253"/>
                  <a:pt x="1813" y="253"/>
                  <a:pt x="1813" y="253"/>
                </a:cubicBezTo>
                <a:cubicBezTo>
                  <a:pt x="1815" y="254"/>
                  <a:pt x="1815" y="254"/>
                  <a:pt x="1815" y="254"/>
                </a:cubicBezTo>
                <a:cubicBezTo>
                  <a:pt x="1817" y="253"/>
                  <a:pt x="1817" y="253"/>
                  <a:pt x="1817" y="253"/>
                </a:cubicBezTo>
                <a:cubicBezTo>
                  <a:pt x="1818" y="254"/>
                  <a:pt x="1818" y="254"/>
                  <a:pt x="1818" y="254"/>
                </a:cubicBezTo>
                <a:cubicBezTo>
                  <a:pt x="1820" y="252"/>
                  <a:pt x="1820" y="252"/>
                  <a:pt x="1820" y="252"/>
                </a:cubicBezTo>
                <a:cubicBezTo>
                  <a:pt x="1820" y="254"/>
                  <a:pt x="1820" y="254"/>
                  <a:pt x="1820" y="254"/>
                </a:cubicBezTo>
                <a:cubicBezTo>
                  <a:pt x="1822" y="255"/>
                  <a:pt x="1822" y="255"/>
                  <a:pt x="1822" y="255"/>
                </a:cubicBezTo>
                <a:cubicBezTo>
                  <a:pt x="1822" y="256"/>
                  <a:pt x="1822" y="256"/>
                  <a:pt x="1822" y="256"/>
                </a:cubicBezTo>
                <a:cubicBezTo>
                  <a:pt x="1822" y="257"/>
                  <a:pt x="1822" y="257"/>
                  <a:pt x="1822" y="257"/>
                </a:cubicBezTo>
                <a:cubicBezTo>
                  <a:pt x="1823" y="258"/>
                  <a:pt x="1823" y="258"/>
                  <a:pt x="1823" y="258"/>
                </a:cubicBezTo>
                <a:cubicBezTo>
                  <a:pt x="1823" y="261"/>
                  <a:pt x="1823" y="261"/>
                  <a:pt x="1823" y="261"/>
                </a:cubicBezTo>
                <a:cubicBezTo>
                  <a:pt x="1822" y="262"/>
                  <a:pt x="1822" y="262"/>
                  <a:pt x="1822" y="262"/>
                </a:cubicBezTo>
                <a:cubicBezTo>
                  <a:pt x="1820" y="262"/>
                  <a:pt x="1820" y="262"/>
                  <a:pt x="1820" y="262"/>
                </a:cubicBezTo>
                <a:cubicBezTo>
                  <a:pt x="1818" y="264"/>
                  <a:pt x="1818" y="264"/>
                  <a:pt x="1818" y="264"/>
                </a:cubicBezTo>
                <a:cubicBezTo>
                  <a:pt x="1817" y="264"/>
                  <a:pt x="1817" y="264"/>
                  <a:pt x="1817" y="264"/>
                </a:cubicBezTo>
                <a:cubicBezTo>
                  <a:pt x="1815" y="262"/>
                  <a:pt x="1815" y="262"/>
                  <a:pt x="1815" y="262"/>
                </a:cubicBezTo>
                <a:cubicBezTo>
                  <a:pt x="1812" y="262"/>
                  <a:pt x="1812" y="262"/>
                  <a:pt x="1812" y="262"/>
                </a:cubicBezTo>
                <a:cubicBezTo>
                  <a:pt x="1811" y="261"/>
                  <a:pt x="1811" y="261"/>
                  <a:pt x="1811" y="261"/>
                </a:cubicBezTo>
                <a:cubicBezTo>
                  <a:pt x="1808" y="261"/>
                  <a:pt x="1808" y="261"/>
                  <a:pt x="1808" y="261"/>
                </a:cubicBezTo>
                <a:cubicBezTo>
                  <a:pt x="1807" y="260"/>
                  <a:pt x="1807" y="260"/>
                  <a:pt x="1807" y="260"/>
                </a:cubicBezTo>
                <a:cubicBezTo>
                  <a:pt x="1807" y="258"/>
                  <a:pt x="1807" y="258"/>
                  <a:pt x="1807" y="258"/>
                </a:cubicBezTo>
                <a:cubicBezTo>
                  <a:pt x="1805" y="257"/>
                  <a:pt x="1805" y="257"/>
                  <a:pt x="1805" y="257"/>
                </a:cubicBezTo>
                <a:cubicBezTo>
                  <a:pt x="1803" y="255"/>
                  <a:pt x="1803" y="255"/>
                  <a:pt x="1803" y="255"/>
                </a:cubicBezTo>
                <a:cubicBezTo>
                  <a:pt x="1803" y="255"/>
                  <a:pt x="1803" y="255"/>
                  <a:pt x="1803" y="255"/>
                </a:cubicBezTo>
                <a:cubicBezTo>
                  <a:pt x="1801" y="256"/>
                  <a:pt x="1801" y="256"/>
                  <a:pt x="1801" y="256"/>
                </a:cubicBezTo>
                <a:cubicBezTo>
                  <a:pt x="1797" y="255"/>
                  <a:pt x="1797" y="255"/>
                  <a:pt x="1797" y="255"/>
                </a:cubicBezTo>
                <a:cubicBezTo>
                  <a:pt x="1796" y="253"/>
                  <a:pt x="1796" y="253"/>
                  <a:pt x="1796" y="253"/>
                </a:cubicBezTo>
                <a:cubicBezTo>
                  <a:pt x="1795" y="252"/>
                  <a:pt x="1795" y="252"/>
                  <a:pt x="1795" y="252"/>
                </a:cubicBezTo>
                <a:cubicBezTo>
                  <a:pt x="1796" y="251"/>
                  <a:pt x="1796" y="251"/>
                  <a:pt x="1796" y="251"/>
                </a:cubicBezTo>
                <a:cubicBezTo>
                  <a:pt x="1795" y="248"/>
                  <a:pt x="1795" y="248"/>
                  <a:pt x="1795" y="248"/>
                </a:cubicBezTo>
                <a:cubicBezTo>
                  <a:pt x="1795" y="246"/>
                  <a:pt x="1795" y="246"/>
                  <a:pt x="1795" y="246"/>
                </a:cubicBezTo>
                <a:cubicBezTo>
                  <a:pt x="1793" y="245"/>
                  <a:pt x="1793" y="245"/>
                  <a:pt x="1793" y="245"/>
                </a:cubicBezTo>
                <a:cubicBezTo>
                  <a:pt x="1793" y="243"/>
                  <a:pt x="1793" y="243"/>
                  <a:pt x="1793" y="243"/>
                </a:cubicBezTo>
                <a:cubicBezTo>
                  <a:pt x="1791" y="241"/>
                  <a:pt x="1791" y="241"/>
                  <a:pt x="1791" y="241"/>
                </a:cubicBezTo>
                <a:cubicBezTo>
                  <a:pt x="1790" y="238"/>
                  <a:pt x="1790" y="238"/>
                  <a:pt x="1790" y="238"/>
                </a:cubicBezTo>
                <a:cubicBezTo>
                  <a:pt x="1789" y="238"/>
                  <a:pt x="1789" y="238"/>
                  <a:pt x="1789" y="238"/>
                </a:cubicBezTo>
                <a:cubicBezTo>
                  <a:pt x="1789" y="236"/>
                  <a:pt x="1789" y="236"/>
                  <a:pt x="1789" y="236"/>
                </a:cubicBezTo>
                <a:cubicBezTo>
                  <a:pt x="1791" y="236"/>
                  <a:pt x="1791" y="236"/>
                  <a:pt x="1791" y="236"/>
                </a:cubicBezTo>
                <a:cubicBezTo>
                  <a:pt x="1791" y="232"/>
                  <a:pt x="1791" y="232"/>
                  <a:pt x="1791" y="232"/>
                </a:cubicBezTo>
                <a:cubicBezTo>
                  <a:pt x="1791" y="230"/>
                  <a:pt x="1791" y="230"/>
                  <a:pt x="1791" y="230"/>
                </a:cubicBezTo>
                <a:cubicBezTo>
                  <a:pt x="1790" y="230"/>
                  <a:pt x="1790" y="230"/>
                  <a:pt x="1790" y="230"/>
                </a:cubicBezTo>
                <a:cubicBezTo>
                  <a:pt x="1790" y="229"/>
                  <a:pt x="1790" y="229"/>
                  <a:pt x="1790" y="229"/>
                </a:cubicBezTo>
                <a:cubicBezTo>
                  <a:pt x="1791" y="227"/>
                  <a:pt x="1791" y="227"/>
                  <a:pt x="1791" y="227"/>
                </a:cubicBezTo>
                <a:cubicBezTo>
                  <a:pt x="1790" y="227"/>
                  <a:pt x="1790" y="227"/>
                  <a:pt x="1790" y="227"/>
                </a:cubicBezTo>
                <a:cubicBezTo>
                  <a:pt x="1788" y="224"/>
                  <a:pt x="1788" y="224"/>
                  <a:pt x="1788" y="224"/>
                </a:cubicBezTo>
                <a:cubicBezTo>
                  <a:pt x="1783" y="222"/>
                  <a:pt x="1783" y="222"/>
                  <a:pt x="1783" y="222"/>
                </a:cubicBezTo>
                <a:cubicBezTo>
                  <a:pt x="1782" y="223"/>
                  <a:pt x="1782" y="223"/>
                  <a:pt x="1782" y="223"/>
                </a:cubicBezTo>
                <a:cubicBezTo>
                  <a:pt x="1781" y="222"/>
                  <a:pt x="1781" y="222"/>
                  <a:pt x="1781" y="222"/>
                </a:cubicBezTo>
                <a:cubicBezTo>
                  <a:pt x="1779" y="222"/>
                  <a:pt x="1779" y="222"/>
                  <a:pt x="1779" y="222"/>
                </a:cubicBezTo>
                <a:cubicBezTo>
                  <a:pt x="1779" y="223"/>
                  <a:pt x="1779" y="223"/>
                  <a:pt x="1779" y="223"/>
                </a:cubicBezTo>
                <a:cubicBezTo>
                  <a:pt x="1776" y="222"/>
                  <a:pt x="1776" y="222"/>
                  <a:pt x="1776" y="222"/>
                </a:cubicBezTo>
                <a:cubicBezTo>
                  <a:pt x="1777" y="221"/>
                  <a:pt x="1777" y="221"/>
                  <a:pt x="1777" y="221"/>
                </a:cubicBezTo>
                <a:cubicBezTo>
                  <a:pt x="1779" y="221"/>
                  <a:pt x="1779" y="221"/>
                  <a:pt x="1779" y="221"/>
                </a:cubicBezTo>
                <a:cubicBezTo>
                  <a:pt x="1780" y="219"/>
                  <a:pt x="1780" y="219"/>
                  <a:pt x="1780" y="219"/>
                </a:cubicBezTo>
                <a:cubicBezTo>
                  <a:pt x="1777" y="219"/>
                  <a:pt x="1777" y="219"/>
                  <a:pt x="1777" y="219"/>
                </a:cubicBezTo>
                <a:cubicBezTo>
                  <a:pt x="1777" y="219"/>
                  <a:pt x="1777" y="219"/>
                  <a:pt x="1777" y="219"/>
                </a:cubicBezTo>
                <a:cubicBezTo>
                  <a:pt x="1779" y="218"/>
                  <a:pt x="1779" y="218"/>
                  <a:pt x="1779" y="218"/>
                </a:cubicBezTo>
                <a:cubicBezTo>
                  <a:pt x="1777" y="217"/>
                  <a:pt x="1777" y="217"/>
                  <a:pt x="1777" y="217"/>
                </a:cubicBezTo>
                <a:cubicBezTo>
                  <a:pt x="1776" y="218"/>
                  <a:pt x="1776" y="218"/>
                  <a:pt x="1776" y="218"/>
                </a:cubicBezTo>
                <a:cubicBezTo>
                  <a:pt x="1773" y="219"/>
                  <a:pt x="1773" y="219"/>
                  <a:pt x="1773" y="219"/>
                </a:cubicBezTo>
                <a:cubicBezTo>
                  <a:pt x="1772" y="218"/>
                  <a:pt x="1772" y="218"/>
                  <a:pt x="1772" y="218"/>
                </a:cubicBezTo>
                <a:cubicBezTo>
                  <a:pt x="1773" y="217"/>
                  <a:pt x="1773" y="217"/>
                  <a:pt x="1773" y="217"/>
                </a:cubicBezTo>
                <a:cubicBezTo>
                  <a:pt x="1775" y="216"/>
                  <a:pt x="1775" y="216"/>
                  <a:pt x="1775" y="216"/>
                </a:cubicBezTo>
                <a:cubicBezTo>
                  <a:pt x="1775" y="215"/>
                  <a:pt x="1775" y="215"/>
                  <a:pt x="1775" y="215"/>
                </a:cubicBezTo>
                <a:cubicBezTo>
                  <a:pt x="1772" y="215"/>
                  <a:pt x="1772" y="215"/>
                  <a:pt x="1772" y="215"/>
                </a:cubicBezTo>
                <a:cubicBezTo>
                  <a:pt x="1771" y="213"/>
                  <a:pt x="1771" y="213"/>
                  <a:pt x="1771" y="213"/>
                </a:cubicBezTo>
                <a:cubicBezTo>
                  <a:pt x="1769" y="211"/>
                  <a:pt x="1769" y="211"/>
                  <a:pt x="1769" y="211"/>
                </a:cubicBezTo>
                <a:cubicBezTo>
                  <a:pt x="1768" y="209"/>
                  <a:pt x="1768" y="209"/>
                  <a:pt x="1768" y="209"/>
                </a:cubicBezTo>
                <a:cubicBezTo>
                  <a:pt x="1766" y="207"/>
                  <a:pt x="1766" y="207"/>
                  <a:pt x="1766" y="207"/>
                </a:cubicBezTo>
                <a:cubicBezTo>
                  <a:pt x="1767" y="207"/>
                  <a:pt x="1767" y="207"/>
                  <a:pt x="1767" y="207"/>
                </a:cubicBezTo>
                <a:cubicBezTo>
                  <a:pt x="1768" y="206"/>
                  <a:pt x="1768" y="206"/>
                  <a:pt x="1768" y="206"/>
                </a:cubicBezTo>
                <a:cubicBezTo>
                  <a:pt x="1769" y="207"/>
                  <a:pt x="1769" y="207"/>
                  <a:pt x="1769" y="207"/>
                </a:cubicBezTo>
                <a:cubicBezTo>
                  <a:pt x="1772" y="207"/>
                  <a:pt x="1772" y="207"/>
                  <a:pt x="1772" y="207"/>
                </a:cubicBezTo>
                <a:cubicBezTo>
                  <a:pt x="1772" y="209"/>
                  <a:pt x="1772" y="209"/>
                  <a:pt x="1772" y="209"/>
                </a:cubicBezTo>
                <a:cubicBezTo>
                  <a:pt x="1776" y="213"/>
                  <a:pt x="1776" y="213"/>
                  <a:pt x="1776" y="213"/>
                </a:cubicBezTo>
                <a:cubicBezTo>
                  <a:pt x="1778" y="213"/>
                  <a:pt x="1778" y="213"/>
                  <a:pt x="1778" y="213"/>
                </a:cubicBezTo>
                <a:cubicBezTo>
                  <a:pt x="1778" y="212"/>
                  <a:pt x="1778" y="212"/>
                  <a:pt x="1778" y="212"/>
                </a:cubicBezTo>
                <a:cubicBezTo>
                  <a:pt x="1780" y="214"/>
                  <a:pt x="1780" y="214"/>
                  <a:pt x="1780" y="214"/>
                </a:cubicBezTo>
                <a:cubicBezTo>
                  <a:pt x="1783" y="214"/>
                  <a:pt x="1783" y="214"/>
                  <a:pt x="1783" y="214"/>
                </a:cubicBezTo>
                <a:cubicBezTo>
                  <a:pt x="1784" y="213"/>
                  <a:pt x="1784" y="213"/>
                  <a:pt x="1784" y="213"/>
                </a:cubicBezTo>
                <a:cubicBezTo>
                  <a:pt x="1785" y="214"/>
                  <a:pt x="1785" y="214"/>
                  <a:pt x="1785" y="214"/>
                </a:cubicBezTo>
                <a:cubicBezTo>
                  <a:pt x="1784" y="215"/>
                  <a:pt x="1784" y="215"/>
                  <a:pt x="1784" y="215"/>
                </a:cubicBezTo>
                <a:cubicBezTo>
                  <a:pt x="1785" y="216"/>
                  <a:pt x="1785" y="216"/>
                  <a:pt x="1785" y="216"/>
                </a:cubicBezTo>
                <a:cubicBezTo>
                  <a:pt x="1785" y="217"/>
                  <a:pt x="1785" y="217"/>
                  <a:pt x="1785" y="217"/>
                </a:cubicBezTo>
                <a:cubicBezTo>
                  <a:pt x="1787" y="217"/>
                  <a:pt x="1787" y="217"/>
                  <a:pt x="1787" y="217"/>
                </a:cubicBezTo>
                <a:cubicBezTo>
                  <a:pt x="1788" y="216"/>
                  <a:pt x="1788" y="216"/>
                  <a:pt x="1788" y="216"/>
                </a:cubicBezTo>
                <a:cubicBezTo>
                  <a:pt x="1791" y="216"/>
                  <a:pt x="1791" y="216"/>
                  <a:pt x="1791" y="216"/>
                </a:cubicBezTo>
                <a:cubicBezTo>
                  <a:pt x="1790" y="217"/>
                  <a:pt x="1790" y="217"/>
                  <a:pt x="1790" y="217"/>
                </a:cubicBezTo>
                <a:cubicBezTo>
                  <a:pt x="1792" y="217"/>
                  <a:pt x="1792" y="217"/>
                  <a:pt x="1792" y="217"/>
                </a:cubicBezTo>
                <a:cubicBezTo>
                  <a:pt x="1794" y="216"/>
                  <a:pt x="1794" y="216"/>
                  <a:pt x="1794" y="216"/>
                </a:cubicBezTo>
                <a:cubicBezTo>
                  <a:pt x="1794" y="218"/>
                  <a:pt x="1794" y="218"/>
                  <a:pt x="1794" y="218"/>
                </a:cubicBezTo>
                <a:cubicBezTo>
                  <a:pt x="1796" y="220"/>
                  <a:pt x="1796" y="220"/>
                  <a:pt x="1796" y="220"/>
                </a:cubicBezTo>
                <a:cubicBezTo>
                  <a:pt x="1798" y="219"/>
                  <a:pt x="1798" y="219"/>
                  <a:pt x="1798" y="219"/>
                </a:cubicBezTo>
                <a:cubicBezTo>
                  <a:pt x="1799" y="220"/>
                  <a:pt x="1799" y="220"/>
                  <a:pt x="1799" y="220"/>
                </a:cubicBezTo>
                <a:cubicBezTo>
                  <a:pt x="1800" y="221"/>
                  <a:pt x="1800" y="221"/>
                  <a:pt x="1800" y="221"/>
                </a:cubicBezTo>
                <a:cubicBezTo>
                  <a:pt x="1802" y="221"/>
                  <a:pt x="1802" y="221"/>
                  <a:pt x="1802" y="221"/>
                </a:cubicBezTo>
                <a:cubicBezTo>
                  <a:pt x="1804" y="221"/>
                  <a:pt x="1804" y="221"/>
                  <a:pt x="1804" y="221"/>
                </a:cubicBezTo>
                <a:cubicBezTo>
                  <a:pt x="1806" y="220"/>
                  <a:pt x="1806" y="220"/>
                  <a:pt x="1806" y="220"/>
                </a:cubicBezTo>
                <a:cubicBezTo>
                  <a:pt x="1808" y="222"/>
                  <a:pt x="1808" y="222"/>
                  <a:pt x="1808" y="222"/>
                </a:cubicBezTo>
                <a:cubicBezTo>
                  <a:pt x="1811" y="223"/>
                  <a:pt x="1811" y="223"/>
                  <a:pt x="1811" y="223"/>
                </a:cubicBezTo>
                <a:cubicBezTo>
                  <a:pt x="1817" y="223"/>
                  <a:pt x="1817" y="223"/>
                  <a:pt x="1817" y="223"/>
                </a:cubicBezTo>
                <a:cubicBezTo>
                  <a:pt x="1822" y="223"/>
                  <a:pt x="1822" y="223"/>
                  <a:pt x="1822" y="223"/>
                </a:cubicBezTo>
                <a:cubicBezTo>
                  <a:pt x="1822" y="222"/>
                  <a:pt x="1822" y="222"/>
                  <a:pt x="1822" y="222"/>
                </a:cubicBezTo>
                <a:cubicBezTo>
                  <a:pt x="1825" y="222"/>
                  <a:pt x="1825" y="222"/>
                  <a:pt x="1825" y="222"/>
                </a:cubicBezTo>
                <a:cubicBezTo>
                  <a:pt x="1827" y="221"/>
                  <a:pt x="1827" y="221"/>
                  <a:pt x="1827" y="221"/>
                </a:cubicBezTo>
                <a:cubicBezTo>
                  <a:pt x="1830" y="220"/>
                  <a:pt x="1830" y="220"/>
                  <a:pt x="1830" y="220"/>
                </a:cubicBezTo>
                <a:cubicBezTo>
                  <a:pt x="1833" y="218"/>
                  <a:pt x="1833" y="218"/>
                  <a:pt x="1833" y="218"/>
                </a:cubicBezTo>
                <a:cubicBezTo>
                  <a:pt x="1837" y="213"/>
                  <a:pt x="1837" y="213"/>
                  <a:pt x="1837" y="213"/>
                </a:cubicBezTo>
                <a:cubicBezTo>
                  <a:pt x="1837" y="212"/>
                  <a:pt x="1837" y="212"/>
                  <a:pt x="1837" y="212"/>
                </a:cubicBezTo>
                <a:cubicBezTo>
                  <a:pt x="1839" y="209"/>
                  <a:pt x="1839" y="209"/>
                  <a:pt x="1839" y="209"/>
                </a:cubicBezTo>
                <a:cubicBezTo>
                  <a:pt x="1839" y="208"/>
                  <a:pt x="1839" y="208"/>
                  <a:pt x="1839" y="208"/>
                </a:cubicBezTo>
                <a:cubicBezTo>
                  <a:pt x="1840" y="206"/>
                  <a:pt x="1840" y="206"/>
                  <a:pt x="1840" y="206"/>
                </a:cubicBezTo>
                <a:cubicBezTo>
                  <a:pt x="1840" y="203"/>
                  <a:pt x="1840" y="203"/>
                  <a:pt x="1840" y="203"/>
                </a:cubicBezTo>
                <a:cubicBezTo>
                  <a:pt x="1840" y="201"/>
                  <a:pt x="1840" y="201"/>
                  <a:pt x="1840" y="201"/>
                </a:cubicBezTo>
                <a:cubicBezTo>
                  <a:pt x="1840" y="198"/>
                  <a:pt x="1840" y="198"/>
                  <a:pt x="1840" y="198"/>
                </a:cubicBezTo>
                <a:cubicBezTo>
                  <a:pt x="1840" y="197"/>
                  <a:pt x="1840" y="197"/>
                  <a:pt x="1840" y="197"/>
                </a:cubicBezTo>
                <a:cubicBezTo>
                  <a:pt x="1839" y="198"/>
                  <a:pt x="1839" y="198"/>
                  <a:pt x="1839" y="198"/>
                </a:cubicBezTo>
                <a:cubicBezTo>
                  <a:pt x="1837" y="195"/>
                  <a:pt x="1837" y="195"/>
                  <a:pt x="1837" y="195"/>
                </a:cubicBezTo>
                <a:cubicBezTo>
                  <a:pt x="1836" y="194"/>
                  <a:pt x="1836" y="194"/>
                  <a:pt x="1836" y="194"/>
                </a:cubicBezTo>
                <a:cubicBezTo>
                  <a:pt x="1835" y="192"/>
                  <a:pt x="1835" y="192"/>
                  <a:pt x="1835" y="192"/>
                </a:cubicBezTo>
                <a:cubicBezTo>
                  <a:pt x="1833" y="190"/>
                  <a:pt x="1833" y="190"/>
                  <a:pt x="1833" y="190"/>
                </a:cubicBezTo>
                <a:cubicBezTo>
                  <a:pt x="1831" y="189"/>
                  <a:pt x="1831" y="189"/>
                  <a:pt x="1831" y="189"/>
                </a:cubicBezTo>
                <a:cubicBezTo>
                  <a:pt x="1831" y="190"/>
                  <a:pt x="1831" y="190"/>
                  <a:pt x="1831" y="190"/>
                </a:cubicBezTo>
                <a:cubicBezTo>
                  <a:pt x="1829" y="189"/>
                  <a:pt x="1829" y="189"/>
                  <a:pt x="1829" y="189"/>
                </a:cubicBezTo>
                <a:cubicBezTo>
                  <a:pt x="1829" y="188"/>
                  <a:pt x="1829" y="188"/>
                  <a:pt x="1829" y="188"/>
                </a:cubicBezTo>
                <a:cubicBezTo>
                  <a:pt x="1825" y="185"/>
                  <a:pt x="1825" y="185"/>
                  <a:pt x="1825" y="185"/>
                </a:cubicBezTo>
                <a:cubicBezTo>
                  <a:pt x="1825" y="183"/>
                  <a:pt x="1825" y="183"/>
                  <a:pt x="1825" y="183"/>
                </a:cubicBezTo>
                <a:cubicBezTo>
                  <a:pt x="1823" y="181"/>
                  <a:pt x="1823" y="181"/>
                  <a:pt x="1823" y="181"/>
                </a:cubicBezTo>
                <a:cubicBezTo>
                  <a:pt x="1822" y="181"/>
                  <a:pt x="1822" y="181"/>
                  <a:pt x="1822" y="181"/>
                </a:cubicBezTo>
                <a:cubicBezTo>
                  <a:pt x="1822" y="182"/>
                  <a:pt x="1822" y="182"/>
                  <a:pt x="1822" y="182"/>
                </a:cubicBezTo>
                <a:cubicBezTo>
                  <a:pt x="1824" y="184"/>
                  <a:pt x="1824" y="184"/>
                  <a:pt x="1824" y="184"/>
                </a:cubicBezTo>
                <a:cubicBezTo>
                  <a:pt x="1822" y="185"/>
                  <a:pt x="1822" y="185"/>
                  <a:pt x="1822" y="185"/>
                </a:cubicBezTo>
                <a:cubicBezTo>
                  <a:pt x="1820" y="183"/>
                  <a:pt x="1820" y="183"/>
                  <a:pt x="1820" y="183"/>
                </a:cubicBezTo>
                <a:cubicBezTo>
                  <a:pt x="1818" y="182"/>
                  <a:pt x="1818" y="182"/>
                  <a:pt x="1818" y="182"/>
                </a:cubicBezTo>
                <a:cubicBezTo>
                  <a:pt x="1815" y="180"/>
                  <a:pt x="1815" y="180"/>
                  <a:pt x="1815" y="180"/>
                </a:cubicBezTo>
                <a:cubicBezTo>
                  <a:pt x="1814" y="180"/>
                  <a:pt x="1814" y="180"/>
                  <a:pt x="1814" y="180"/>
                </a:cubicBezTo>
                <a:cubicBezTo>
                  <a:pt x="1814" y="181"/>
                  <a:pt x="1814" y="181"/>
                  <a:pt x="1814" y="181"/>
                </a:cubicBezTo>
                <a:cubicBezTo>
                  <a:pt x="1815" y="182"/>
                  <a:pt x="1815" y="182"/>
                  <a:pt x="1815" y="182"/>
                </a:cubicBezTo>
                <a:cubicBezTo>
                  <a:pt x="1813" y="181"/>
                  <a:pt x="1813" y="181"/>
                  <a:pt x="1813" y="181"/>
                </a:cubicBezTo>
                <a:cubicBezTo>
                  <a:pt x="1811" y="178"/>
                  <a:pt x="1811" y="178"/>
                  <a:pt x="1811" y="178"/>
                </a:cubicBezTo>
                <a:cubicBezTo>
                  <a:pt x="1809" y="177"/>
                  <a:pt x="1809" y="177"/>
                  <a:pt x="1809" y="177"/>
                </a:cubicBezTo>
                <a:cubicBezTo>
                  <a:pt x="1807" y="176"/>
                  <a:pt x="1807" y="176"/>
                  <a:pt x="1807" y="176"/>
                </a:cubicBezTo>
                <a:cubicBezTo>
                  <a:pt x="1800" y="171"/>
                  <a:pt x="1800" y="171"/>
                  <a:pt x="1800" y="171"/>
                </a:cubicBezTo>
                <a:cubicBezTo>
                  <a:pt x="1790" y="165"/>
                  <a:pt x="1790" y="165"/>
                  <a:pt x="1790" y="165"/>
                </a:cubicBezTo>
                <a:cubicBezTo>
                  <a:pt x="1788" y="164"/>
                  <a:pt x="1788" y="164"/>
                  <a:pt x="1788" y="164"/>
                </a:cubicBezTo>
                <a:cubicBezTo>
                  <a:pt x="1787" y="165"/>
                  <a:pt x="1787" y="165"/>
                  <a:pt x="1787" y="165"/>
                </a:cubicBezTo>
                <a:cubicBezTo>
                  <a:pt x="1785" y="164"/>
                  <a:pt x="1785" y="164"/>
                  <a:pt x="1785" y="164"/>
                </a:cubicBezTo>
                <a:cubicBezTo>
                  <a:pt x="1783" y="164"/>
                  <a:pt x="1783" y="164"/>
                  <a:pt x="1783" y="164"/>
                </a:cubicBezTo>
                <a:cubicBezTo>
                  <a:pt x="1783" y="164"/>
                  <a:pt x="1783" y="164"/>
                  <a:pt x="1783" y="164"/>
                </a:cubicBezTo>
                <a:cubicBezTo>
                  <a:pt x="1782" y="165"/>
                  <a:pt x="1782" y="165"/>
                  <a:pt x="1782" y="165"/>
                </a:cubicBezTo>
                <a:cubicBezTo>
                  <a:pt x="1780" y="165"/>
                  <a:pt x="1780" y="165"/>
                  <a:pt x="1780" y="165"/>
                </a:cubicBezTo>
                <a:cubicBezTo>
                  <a:pt x="1777" y="164"/>
                  <a:pt x="1777" y="164"/>
                  <a:pt x="1777" y="164"/>
                </a:cubicBezTo>
                <a:cubicBezTo>
                  <a:pt x="1775" y="163"/>
                  <a:pt x="1775" y="163"/>
                  <a:pt x="1775" y="163"/>
                </a:cubicBezTo>
                <a:cubicBezTo>
                  <a:pt x="1773" y="162"/>
                  <a:pt x="1773" y="162"/>
                  <a:pt x="1773" y="162"/>
                </a:cubicBezTo>
                <a:cubicBezTo>
                  <a:pt x="1773" y="162"/>
                  <a:pt x="1773" y="162"/>
                  <a:pt x="1773" y="162"/>
                </a:cubicBezTo>
                <a:cubicBezTo>
                  <a:pt x="1774" y="164"/>
                  <a:pt x="1774" y="164"/>
                  <a:pt x="1774" y="164"/>
                </a:cubicBezTo>
                <a:cubicBezTo>
                  <a:pt x="1774" y="165"/>
                  <a:pt x="1774" y="165"/>
                  <a:pt x="1774" y="165"/>
                </a:cubicBezTo>
                <a:cubicBezTo>
                  <a:pt x="1773" y="164"/>
                  <a:pt x="1773" y="164"/>
                  <a:pt x="1773" y="164"/>
                </a:cubicBezTo>
                <a:cubicBezTo>
                  <a:pt x="1771" y="164"/>
                  <a:pt x="1771" y="164"/>
                  <a:pt x="1771" y="164"/>
                </a:cubicBezTo>
                <a:cubicBezTo>
                  <a:pt x="1770" y="165"/>
                  <a:pt x="1770" y="165"/>
                  <a:pt x="1770" y="165"/>
                </a:cubicBezTo>
                <a:cubicBezTo>
                  <a:pt x="1770" y="166"/>
                  <a:pt x="1770" y="166"/>
                  <a:pt x="1770" y="166"/>
                </a:cubicBezTo>
                <a:cubicBezTo>
                  <a:pt x="1769" y="168"/>
                  <a:pt x="1769" y="168"/>
                  <a:pt x="1769" y="168"/>
                </a:cubicBezTo>
                <a:cubicBezTo>
                  <a:pt x="1767" y="169"/>
                  <a:pt x="1767" y="169"/>
                  <a:pt x="1767" y="169"/>
                </a:cubicBezTo>
                <a:cubicBezTo>
                  <a:pt x="1768" y="167"/>
                  <a:pt x="1768" y="167"/>
                  <a:pt x="1768" y="167"/>
                </a:cubicBezTo>
                <a:cubicBezTo>
                  <a:pt x="1769" y="166"/>
                  <a:pt x="1769" y="166"/>
                  <a:pt x="1769" y="166"/>
                </a:cubicBezTo>
                <a:cubicBezTo>
                  <a:pt x="1769" y="165"/>
                  <a:pt x="1769" y="165"/>
                  <a:pt x="1769" y="165"/>
                </a:cubicBezTo>
                <a:cubicBezTo>
                  <a:pt x="1767" y="165"/>
                  <a:pt x="1767" y="165"/>
                  <a:pt x="1767" y="165"/>
                </a:cubicBezTo>
                <a:cubicBezTo>
                  <a:pt x="1767" y="164"/>
                  <a:pt x="1767" y="164"/>
                  <a:pt x="1767" y="164"/>
                </a:cubicBezTo>
                <a:cubicBezTo>
                  <a:pt x="1768" y="163"/>
                  <a:pt x="1768" y="163"/>
                  <a:pt x="1768" y="163"/>
                </a:cubicBezTo>
                <a:cubicBezTo>
                  <a:pt x="1767" y="163"/>
                  <a:pt x="1767" y="163"/>
                  <a:pt x="1767" y="163"/>
                </a:cubicBezTo>
                <a:cubicBezTo>
                  <a:pt x="1766" y="164"/>
                  <a:pt x="1766" y="164"/>
                  <a:pt x="1766" y="164"/>
                </a:cubicBezTo>
                <a:cubicBezTo>
                  <a:pt x="1765" y="166"/>
                  <a:pt x="1765" y="166"/>
                  <a:pt x="1765" y="166"/>
                </a:cubicBezTo>
                <a:cubicBezTo>
                  <a:pt x="1765" y="165"/>
                  <a:pt x="1765" y="165"/>
                  <a:pt x="1765" y="165"/>
                </a:cubicBezTo>
                <a:cubicBezTo>
                  <a:pt x="1765" y="164"/>
                  <a:pt x="1765" y="164"/>
                  <a:pt x="1765" y="164"/>
                </a:cubicBezTo>
                <a:cubicBezTo>
                  <a:pt x="1764" y="163"/>
                  <a:pt x="1764" y="163"/>
                  <a:pt x="1764" y="163"/>
                </a:cubicBezTo>
                <a:cubicBezTo>
                  <a:pt x="1763" y="164"/>
                  <a:pt x="1763" y="164"/>
                  <a:pt x="1763" y="164"/>
                </a:cubicBezTo>
                <a:cubicBezTo>
                  <a:pt x="1763" y="165"/>
                  <a:pt x="1763" y="165"/>
                  <a:pt x="1763" y="165"/>
                </a:cubicBezTo>
                <a:cubicBezTo>
                  <a:pt x="1763" y="163"/>
                  <a:pt x="1763" y="163"/>
                  <a:pt x="1763" y="163"/>
                </a:cubicBezTo>
                <a:cubicBezTo>
                  <a:pt x="1761" y="163"/>
                  <a:pt x="1761" y="163"/>
                  <a:pt x="1761" y="163"/>
                </a:cubicBezTo>
                <a:cubicBezTo>
                  <a:pt x="1759" y="164"/>
                  <a:pt x="1759" y="164"/>
                  <a:pt x="1759" y="164"/>
                </a:cubicBezTo>
                <a:cubicBezTo>
                  <a:pt x="1759" y="162"/>
                  <a:pt x="1759" y="162"/>
                  <a:pt x="1759" y="162"/>
                </a:cubicBezTo>
                <a:cubicBezTo>
                  <a:pt x="1758" y="162"/>
                  <a:pt x="1758" y="162"/>
                  <a:pt x="1758" y="162"/>
                </a:cubicBezTo>
                <a:cubicBezTo>
                  <a:pt x="1757" y="163"/>
                  <a:pt x="1757" y="163"/>
                  <a:pt x="1757" y="163"/>
                </a:cubicBezTo>
                <a:cubicBezTo>
                  <a:pt x="1756" y="161"/>
                  <a:pt x="1756" y="161"/>
                  <a:pt x="1756" y="161"/>
                </a:cubicBezTo>
                <a:cubicBezTo>
                  <a:pt x="1756" y="159"/>
                  <a:pt x="1756" y="159"/>
                  <a:pt x="1756" y="159"/>
                </a:cubicBezTo>
                <a:cubicBezTo>
                  <a:pt x="1757" y="157"/>
                  <a:pt x="1757" y="157"/>
                  <a:pt x="1757" y="157"/>
                </a:cubicBezTo>
                <a:cubicBezTo>
                  <a:pt x="1757" y="159"/>
                  <a:pt x="1757" y="159"/>
                  <a:pt x="1757" y="159"/>
                </a:cubicBezTo>
                <a:cubicBezTo>
                  <a:pt x="1759" y="160"/>
                  <a:pt x="1759" y="160"/>
                  <a:pt x="1759" y="160"/>
                </a:cubicBezTo>
                <a:cubicBezTo>
                  <a:pt x="1761" y="160"/>
                  <a:pt x="1761" y="160"/>
                  <a:pt x="1761" y="160"/>
                </a:cubicBezTo>
                <a:cubicBezTo>
                  <a:pt x="1763" y="161"/>
                  <a:pt x="1763" y="161"/>
                  <a:pt x="1763" y="161"/>
                </a:cubicBezTo>
                <a:cubicBezTo>
                  <a:pt x="1764" y="159"/>
                  <a:pt x="1764" y="159"/>
                  <a:pt x="1764" y="159"/>
                </a:cubicBezTo>
                <a:cubicBezTo>
                  <a:pt x="1764" y="158"/>
                  <a:pt x="1764" y="158"/>
                  <a:pt x="1764" y="158"/>
                </a:cubicBezTo>
                <a:cubicBezTo>
                  <a:pt x="1763" y="157"/>
                  <a:pt x="1763" y="157"/>
                  <a:pt x="1763" y="157"/>
                </a:cubicBezTo>
                <a:cubicBezTo>
                  <a:pt x="1763" y="157"/>
                  <a:pt x="1763" y="157"/>
                  <a:pt x="1763" y="157"/>
                </a:cubicBezTo>
                <a:cubicBezTo>
                  <a:pt x="1761" y="156"/>
                  <a:pt x="1761" y="156"/>
                  <a:pt x="1761" y="156"/>
                </a:cubicBezTo>
                <a:cubicBezTo>
                  <a:pt x="1760" y="157"/>
                  <a:pt x="1760" y="157"/>
                  <a:pt x="1760" y="157"/>
                </a:cubicBezTo>
                <a:cubicBezTo>
                  <a:pt x="1759" y="156"/>
                  <a:pt x="1759" y="156"/>
                  <a:pt x="1759" y="156"/>
                </a:cubicBezTo>
                <a:cubicBezTo>
                  <a:pt x="1758" y="154"/>
                  <a:pt x="1758" y="154"/>
                  <a:pt x="1758" y="154"/>
                </a:cubicBezTo>
                <a:cubicBezTo>
                  <a:pt x="1756" y="153"/>
                  <a:pt x="1756" y="153"/>
                  <a:pt x="1756" y="153"/>
                </a:cubicBezTo>
                <a:cubicBezTo>
                  <a:pt x="1754" y="153"/>
                  <a:pt x="1754" y="153"/>
                  <a:pt x="1754" y="153"/>
                </a:cubicBezTo>
                <a:cubicBezTo>
                  <a:pt x="1754" y="154"/>
                  <a:pt x="1754" y="154"/>
                  <a:pt x="1754" y="154"/>
                </a:cubicBezTo>
                <a:cubicBezTo>
                  <a:pt x="1755" y="155"/>
                  <a:pt x="1755" y="155"/>
                  <a:pt x="1755" y="155"/>
                </a:cubicBezTo>
                <a:cubicBezTo>
                  <a:pt x="1755" y="155"/>
                  <a:pt x="1755" y="155"/>
                  <a:pt x="1755" y="155"/>
                </a:cubicBezTo>
                <a:cubicBezTo>
                  <a:pt x="1755" y="156"/>
                  <a:pt x="1755" y="156"/>
                  <a:pt x="1755" y="156"/>
                </a:cubicBezTo>
                <a:cubicBezTo>
                  <a:pt x="1754" y="156"/>
                  <a:pt x="1754" y="156"/>
                  <a:pt x="1754" y="156"/>
                </a:cubicBezTo>
                <a:cubicBezTo>
                  <a:pt x="1753" y="156"/>
                  <a:pt x="1753" y="156"/>
                  <a:pt x="1753" y="156"/>
                </a:cubicBezTo>
                <a:cubicBezTo>
                  <a:pt x="1753" y="157"/>
                  <a:pt x="1753" y="157"/>
                  <a:pt x="1753" y="157"/>
                </a:cubicBezTo>
                <a:cubicBezTo>
                  <a:pt x="1754" y="158"/>
                  <a:pt x="1754" y="158"/>
                  <a:pt x="1754" y="158"/>
                </a:cubicBezTo>
                <a:cubicBezTo>
                  <a:pt x="1754" y="158"/>
                  <a:pt x="1754" y="158"/>
                  <a:pt x="1754" y="158"/>
                </a:cubicBezTo>
                <a:cubicBezTo>
                  <a:pt x="1752" y="158"/>
                  <a:pt x="1752" y="158"/>
                  <a:pt x="1752" y="158"/>
                </a:cubicBezTo>
                <a:cubicBezTo>
                  <a:pt x="1751" y="160"/>
                  <a:pt x="1751" y="160"/>
                  <a:pt x="1751" y="160"/>
                </a:cubicBezTo>
                <a:cubicBezTo>
                  <a:pt x="1751" y="162"/>
                  <a:pt x="1751" y="162"/>
                  <a:pt x="1751" y="162"/>
                </a:cubicBezTo>
                <a:cubicBezTo>
                  <a:pt x="1750" y="161"/>
                  <a:pt x="1750" y="161"/>
                  <a:pt x="1750" y="161"/>
                </a:cubicBezTo>
                <a:cubicBezTo>
                  <a:pt x="1750" y="159"/>
                  <a:pt x="1750" y="159"/>
                  <a:pt x="1750" y="159"/>
                </a:cubicBezTo>
                <a:cubicBezTo>
                  <a:pt x="1749" y="158"/>
                  <a:pt x="1749" y="158"/>
                  <a:pt x="1749" y="158"/>
                </a:cubicBezTo>
                <a:cubicBezTo>
                  <a:pt x="1747" y="158"/>
                  <a:pt x="1747" y="158"/>
                  <a:pt x="1747" y="158"/>
                </a:cubicBezTo>
                <a:cubicBezTo>
                  <a:pt x="1747" y="158"/>
                  <a:pt x="1747" y="158"/>
                  <a:pt x="1747" y="158"/>
                </a:cubicBezTo>
                <a:cubicBezTo>
                  <a:pt x="1747" y="158"/>
                  <a:pt x="1747" y="158"/>
                  <a:pt x="1747" y="158"/>
                </a:cubicBezTo>
                <a:cubicBezTo>
                  <a:pt x="1745" y="157"/>
                  <a:pt x="1745" y="157"/>
                  <a:pt x="1745" y="157"/>
                </a:cubicBezTo>
                <a:cubicBezTo>
                  <a:pt x="1744" y="157"/>
                  <a:pt x="1744" y="157"/>
                  <a:pt x="1744" y="157"/>
                </a:cubicBezTo>
                <a:cubicBezTo>
                  <a:pt x="1744" y="157"/>
                  <a:pt x="1744" y="157"/>
                  <a:pt x="1744" y="157"/>
                </a:cubicBezTo>
                <a:cubicBezTo>
                  <a:pt x="1744" y="158"/>
                  <a:pt x="1744" y="158"/>
                  <a:pt x="1744" y="158"/>
                </a:cubicBezTo>
                <a:cubicBezTo>
                  <a:pt x="1743" y="158"/>
                  <a:pt x="1743" y="158"/>
                  <a:pt x="1743" y="158"/>
                </a:cubicBezTo>
                <a:cubicBezTo>
                  <a:pt x="1742" y="156"/>
                  <a:pt x="1742" y="156"/>
                  <a:pt x="1742" y="156"/>
                </a:cubicBezTo>
                <a:cubicBezTo>
                  <a:pt x="1741" y="156"/>
                  <a:pt x="1741" y="156"/>
                  <a:pt x="1741" y="156"/>
                </a:cubicBezTo>
                <a:cubicBezTo>
                  <a:pt x="1741" y="157"/>
                  <a:pt x="1741" y="157"/>
                  <a:pt x="1741" y="157"/>
                </a:cubicBezTo>
                <a:cubicBezTo>
                  <a:pt x="1741" y="160"/>
                  <a:pt x="1741" y="160"/>
                  <a:pt x="1741" y="160"/>
                </a:cubicBezTo>
                <a:cubicBezTo>
                  <a:pt x="1740" y="159"/>
                  <a:pt x="1740" y="159"/>
                  <a:pt x="1740" y="159"/>
                </a:cubicBezTo>
                <a:cubicBezTo>
                  <a:pt x="1740" y="158"/>
                  <a:pt x="1740" y="158"/>
                  <a:pt x="1740" y="158"/>
                </a:cubicBezTo>
                <a:cubicBezTo>
                  <a:pt x="1738" y="159"/>
                  <a:pt x="1738" y="159"/>
                  <a:pt x="1738" y="159"/>
                </a:cubicBezTo>
                <a:cubicBezTo>
                  <a:pt x="1738" y="160"/>
                  <a:pt x="1738" y="160"/>
                  <a:pt x="1738" y="160"/>
                </a:cubicBezTo>
                <a:cubicBezTo>
                  <a:pt x="1737" y="158"/>
                  <a:pt x="1737" y="158"/>
                  <a:pt x="1737" y="158"/>
                </a:cubicBezTo>
                <a:cubicBezTo>
                  <a:pt x="1737" y="156"/>
                  <a:pt x="1737" y="156"/>
                  <a:pt x="1737" y="156"/>
                </a:cubicBezTo>
                <a:cubicBezTo>
                  <a:pt x="1736" y="156"/>
                  <a:pt x="1736" y="156"/>
                  <a:pt x="1736" y="156"/>
                </a:cubicBezTo>
                <a:cubicBezTo>
                  <a:pt x="1735" y="154"/>
                  <a:pt x="1735" y="154"/>
                  <a:pt x="1735" y="154"/>
                </a:cubicBezTo>
                <a:cubicBezTo>
                  <a:pt x="1734" y="153"/>
                  <a:pt x="1734" y="153"/>
                  <a:pt x="1734" y="153"/>
                </a:cubicBezTo>
                <a:cubicBezTo>
                  <a:pt x="1733" y="153"/>
                  <a:pt x="1733" y="153"/>
                  <a:pt x="1733" y="153"/>
                </a:cubicBezTo>
                <a:cubicBezTo>
                  <a:pt x="1731" y="153"/>
                  <a:pt x="1731" y="153"/>
                  <a:pt x="1731" y="153"/>
                </a:cubicBezTo>
                <a:cubicBezTo>
                  <a:pt x="1729" y="153"/>
                  <a:pt x="1729" y="153"/>
                  <a:pt x="1729" y="153"/>
                </a:cubicBezTo>
                <a:cubicBezTo>
                  <a:pt x="1728" y="151"/>
                  <a:pt x="1728" y="151"/>
                  <a:pt x="1728" y="151"/>
                </a:cubicBezTo>
                <a:cubicBezTo>
                  <a:pt x="1728" y="151"/>
                  <a:pt x="1728" y="151"/>
                  <a:pt x="1728" y="151"/>
                </a:cubicBezTo>
                <a:cubicBezTo>
                  <a:pt x="1731" y="151"/>
                  <a:pt x="1731" y="151"/>
                  <a:pt x="1731" y="151"/>
                </a:cubicBezTo>
                <a:cubicBezTo>
                  <a:pt x="1733" y="151"/>
                  <a:pt x="1733" y="151"/>
                  <a:pt x="1733" y="151"/>
                </a:cubicBezTo>
                <a:cubicBezTo>
                  <a:pt x="1736" y="152"/>
                  <a:pt x="1736" y="152"/>
                  <a:pt x="1736" y="152"/>
                </a:cubicBezTo>
                <a:cubicBezTo>
                  <a:pt x="1739" y="152"/>
                  <a:pt x="1739" y="152"/>
                  <a:pt x="1739" y="152"/>
                </a:cubicBezTo>
                <a:cubicBezTo>
                  <a:pt x="1742" y="151"/>
                  <a:pt x="1742" y="151"/>
                  <a:pt x="1742" y="151"/>
                </a:cubicBezTo>
                <a:cubicBezTo>
                  <a:pt x="1744" y="148"/>
                  <a:pt x="1744" y="148"/>
                  <a:pt x="1744" y="148"/>
                </a:cubicBezTo>
                <a:cubicBezTo>
                  <a:pt x="1748" y="147"/>
                  <a:pt x="1748" y="147"/>
                  <a:pt x="1748" y="147"/>
                </a:cubicBezTo>
                <a:cubicBezTo>
                  <a:pt x="1749" y="145"/>
                  <a:pt x="1749" y="145"/>
                  <a:pt x="1749" y="145"/>
                </a:cubicBezTo>
                <a:cubicBezTo>
                  <a:pt x="1749" y="145"/>
                  <a:pt x="1749" y="145"/>
                  <a:pt x="1749" y="145"/>
                </a:cubicBezTo>
                <a:cubicBezTo>
                  <a:pt x="1748" y="144"/>
                  <a:pt x="1748" y="144"/>
                  <a:pt x="1748" y="144"/>
                </a:cubicBezTo>
                <a:cubicBezTo>
                  <a:pt x="1748" y="143"/>
                  <a:pt x="1748" y="143"/>
                  <a:pt x="1748" y="143"/>
                </a:cubicBezTo>
                <a:cubicBezTo>
                  <a:pt x="1746" y="143"/>
                  <a:pt x="1746" y="143"/>
                  <a:pt x="1746" y="143"/>
                </a:cubicBezTo>
                <a:cubicBezTo>
                  <a:pt x="1745" y="143"/>
                  <a:pt x="1745" y="143"/>
                  <a:pt x="1745" y="143"/>
                </a:cubicBezTo>
                <a:cubicBezTo>
                  <a:pt x="1742" y="141"/>
                  <a:pt x="1742" y="141"/>
                  <a:pt x="1742" y="141"/>
                </a:cubicBezTo>
                <a:cubicBezTo>
                  <a:pt x="1741" y="141"/>
                  <a:pt x="1741" y="141"/>
                  <a:pt x="1741" y="141"/>
                </a:cubicBezTo>
                <a:cubicBezTo>
                  <a:pt x="1739" y="143"/>
                  <a:pt x="1739" y="143"/>
                  <a:pt x="1739" y="143"/>
                </a:cubicBezTo>
                <a:cubicBezTo>
                  <a:pt x="1738" y="143"/>
                  <a:pt x="1738" y="143"/>
                  <a:pt x="1738" y="143"/>
                </a:cubicBezTo>
                <a:cubicBezTo>
                  <a:pt x="1738" y="142"/>
                  <a:pt x="1738" y="142"/>
                  <a:pt x="1738" y="142"/>
                </a:cubicBezTo>
                <a:cubicBezTo>
                  <a:pt x="1740" y="141"/>
                  <a:pt x="1740" y="141"/>
                  <a:pt x="1740" y="141"/>
                </a:cubicBezTo>
                <a:cubicBezTo>
                  <a:pt x="1740" y="140"/>
                  <a:pt x="1740" y="140"/>
                  <a:pt x="1740" y="140"/>
                </a:cubicBezTo>
                <a:cubicBezTo>
                  <a:pt x="1738" y="139"/>
                  <a:pt x="1738" y="139"/>
                  <a:pt x="1738" y="139"/>
                </a:cubicBezTo>
                <a:cubicBezTo>
                  <a:pt x="1738" y="139"/>
                  <a:pt x="1738" y="139"/>
                  <a:pt x="1738" y="139"/>
                </a:cubicBezTo>
                <a:cubicBezTo>
                  <a:pt x="1736" y="139"/>
                  <a:pt x="1736" y="139"/>
                  <a:pt x="1736" y="139"/>
                </a:cubicBezTo>
                <a:cubicBezTo>
                  <a:pt x="1735" y="141"/>
                  <a:pt x="1735" y="141"/>
                  <a:pt x="1735" y="141"/>
                </a:cubicBezTo>
                <a:cubicBezTo>
                  <a:pt x="1734" y="141"/>
                  <a:pt x="1734" y="141"/>
                  <a:pt x="1734" y="141"/>
                </a:cubicBezTo>
                <a:cubicBezTo>
                  <a:pt x="1734" y="139"/>
                  <a:pt x="1734" y="139"/>
                  <a:pt x="1734" y="139"/>
                </a:cubicBezTo>
                <a:cubicBezTo>
                  <a:pt x="1733" y="139"/>
                  <a:pt x="1733" y="139"/>
                  <a:pt x="1733" y="139"/>
                </a:cubicBezTo>
                <a:cubicBezTo>
                  <a:pt x="1733" y="141"/>
                  <a:pt x="1733" y="141"/>
                  <a:pt x="1733" y="141"/>
                </a:cubicBezTo>
                <a:cubicBezTo>
                  <a:pt x="1732" y="141"/>
                  <a:pt x="1732" y="141"/>
                  <a:pt x="1732" y="141"/>
                </a:cubicBezTo>
                <a:cubicBezTo>
                  <a:pt x="1731" y="140"/>
                  <a:pt x="1731" y="140"/>
                  <a:pt x="1731" y="140"/>
                </a:cubicBezTo>
                <a:cubicBezTo>
                  <a:pt x="1733" y="139"/>
                  <a:pt x="1733" y="139"/>
                  <a:pt x="1733" y="139"/>
                </a:cubicBezTo>
                <a:cubicBezTo>
                  <a:pt x="1733" y="137"/>
                  <a:pt x="1733" y="137"/>
                  <a:pt x="1733" y="137"/>
                </a:cubicBezTo>
                <a:cubicBezTo>
                  <a:pt x="1731" y="136"/>
                  <a:pt x="1731" y="136"/>
                  <a:pt x="1731" y="136"/>
                </a:cubicBezTo>
                <a:cubicBezTo>
                  <a:pt x="1729" y="136"/>
                  <a:pt x="1729" y="136"/>
                  <a:pt x="1729" y="136"/>
                </a:cubicBezTo>
                <a:cubicBezTo>
                  <a:pt x="1728" y="137"/>
                  <a:pt x="1728" y="137"/>
                  <a:pt x="1728" y="137"/>
                </a:cubicBezTo>
                <a:cubicBezTo>
                  <a:pt x="1727" y="140"/>
                  <a:pt x="1727" y="140"/>
                  <a:pt x="1727" y="140"/>
                </a:cubicBezTo>
                <a:cubicBezTo>
                  <a:pt x="1726" y="140"/>
                  <a:pt x="1726" y="140"/>
                  <a:pt x="1726" y="140"/>
                </a:cubicBezTo>
                <a:cubicBezTo>
                  <a:pt x="1726" y="141"/>
                  <a:pt x="1726" y="141"/>
                  <a:pt x="1726" y="141"/>
                </a:cubicBezTo>
                <a:cubicBezTo>
                  <a:pt x="1727" y="144"/>
                  <a:pt x="1727" y="144"/>
                  <a:pt x="1727" y="144"/>
                </a:cubicBezTo>
                <a:cubicBezTo>
                  <a:pt x="1727" y="145"/>
                  <a:pt x="1727" y="145"/>
                  <a:pt x="1727" y="145"/>
                </a:cubicBezTo>
                <a:cubicBezTo>
                  <a:pt x="1726" y="146"/>
                  <a:pt x="1726" y="146"/>
                  <a:pt x="1726" y="146"/>
                </a:cubicBezTo>
                <a:cubicBezTo>
                  <a:pt x="1725" y="145"/>
                  <a:pt x="1725" y="145"/>
                  <a:pt x="1725" y="145"/>
                </a:cubicBezTo>
                <a:cubicBezTo>
                  <a:pt x="1724" y="144"/>
                  <a:pt x="1724" y="144"/>
                  <a:pt x="1724" y="144"/>
                </a:cubicBezTo>
                <a:cubicBezTo>
                  <a:pt x="1723" y="145"/>
                  <a:pt x="1723" y="145"/>
                  <a:pt x="1723" y="145"/>
                </a:cubicBezTo>
                <a:cubicBezTo>
                  <a:pt x="1722" y="145"/>
                  <a:pt x="1722" y="145"/>
                  <a:pt x="1722" y="145"/>
                </a:cubicBezTo>
                <a:cubicBezTo>
                  <a:pt x="1719" y="146"/>
                  <a:pt x="1719" y="146"/>
                  <a:pt x="1719" y="146"/>
                </a:cubicBezTo>
                <a:cubicBezTo>
                  <a:pt x="1721" y="143"/>
                  <a:pt x="1721" y="143"/>
                  <a:pt x="1721" y="143"/>
                </a:cubicBezTo>
                <a:cubicBezTo>
                  <a:pt x="1723" y="143"/>
                  <a:pt x="1723" y="143"/>
                  <a:pt x="1723" y="143"/>
                </a:cubicBezTo>
                <a:cubicBezTo>
                  <a:pt x="1724" y="141"/>
                  <a:pt x="1724" y="141"/>
                  <a:pt x="1724" y="141"/>
                </a:cubicBezTo>
                <a:cubicBezTo>
                  <a:pt x="1723" y="140"/>
                  <a:pt x="1723" y="140"/>
                  <a:pt x="1723" y="140"/>
                </a:cubicBezTo>
                <a:cubicBezTo>
                  <a:pt x="1723" y="140"/>
                  <a:pt x="1723" y="140"/>
                  <a:pt x="1723" y="140"/>
                </a:cubicBezTo>
                <a:cubicBezTo>
                  <a:pt x="1721" y="142"/>
                  <a:pt x="1721" y="142"/>
                  <a:pt x="1721" y="142"/>
                </a:cubicBezTo>
                <a:cubicBezTo>
                  <a:pt x="1720" y="141"/>
                  <a:pt x="1720" y="141"/>
                  <a:pt x="1720" y="141"/>
                </a:cubicBezTo>
                <a:cubicBezTo>
                  <a:pt x="1720" y="140"/>
                  <a:pt x="1720" y="140"/>
                  <a:pt x="1720" y="140"/>
                </a:cubicBezTo>
                <a:cubicBezTo>
                  <a:pt x="1721" y="139"/>
                  <a:pt x="1721" y="139"/>
                  <a:pt x="1721" y="139"/>
                </a:cubicBezTo>
                <a:cubicBezTo>
                  <a:pt x="1721" y="138"/>
                  <a:pt x="1721" y="138"/>
                  <a:pt x="1721" y="138"/>
                </a:cubicBezTo>
                <a:cubicBezTo>
                  <a:pt x="1719" y="138"/>
                  <a:pt x="1719" y="138"/>
                  <a:pt x="1719" y="138"/>
                </a:cubicBezTo>
                <a:cubicBezTo>
                  <a:pt x="1719" y="137"/>
                  <a:pt x="1719" y="137"/>
                  <a:pt x="1719" y="137"/>
                </a:cubicBezTo>
                <a:cubicBezTo>
                  <a:pt x="1721" y="137"/>
                  <a:pt x="1721" y="137"/>
                  <a:pt x="1721" y="137"/>
                </a:cubicBezTo>
                <a:cubicBezTo>
                  <a:pt x="1721" y="137"/>
                  <a:pt x="1721" y="137"/>
                  <a:pt x="1721" y="137"/>
                </a:cubicBezTo>
                <a:cubicBezTo>
                  <a:pt x="1723" y="137"/>
                  <a:pt x="1723" y="137"/>
                  <a:pt x="1723" y="137"/>
                </a:cubicBezTo>
                <a:cubicBezTo>
                  <a:pt x="1725" y="134"/>
                  <a:pt x="1725" y="134"/>
                  <a:pt x="1725" y="134"/>
                </a:cubicBezTo>
                <a:cubicBezTo>
                  <a:pt x="1724" y="133"/>
                  <a:pt x="1724" y="133"/>
                  <a:pt x="1724" y="133"/>
                </a:cubicBezTo>
                <a:cubicBezTo>
                  <a:pt x="1722" y="133"/>
                  <a:pt x="1722" y="133"/>
                  <a:pt x="1722" y="133"/>
                </a:cubicBezTo>
                <a:cubicBezTo>
                  <a:pt x="1721" y="133"/>
                  <a:pt x="1721" y="133"/>
                  <a:pt x="1721" y="133"/>
                </a:cubicBezTo>
                <a:cubicBezTo>
                  <a:pt x="1722" y="131"/>
                  <a:pt x="1722" y="131"/>
                  <a:pt x="1722" y="131"/>
                </a:cubicBezTo>
                <a:cubicBezTo>
                  <a:pt x="1721" y="130"/>
                  <a:pt x="1721" y="130"/>
                  <a:pt x="1721" y="130"/>
                </a:cubicBezTo>
                <a:cubicBezTo>
                  <a:pt x="1720" y="131"/>
                  <a:pt x="1720" y="131"/>
                  <a:pt x="1720" y="131"/>
                </a:cubicBezTo>
                <a:cubicBezTo>
                  <a:pt x="1719" y="131"/>
                  <a:pt x="1719" y="131"/>
                  <a:pt x="1719" y="131"/>
                </a:cubicBezTo>
                <a:cubicBezTo>
                  <a:pt x="1718" y="130"/>
                  <a:pt x="1718" y="130"/>
                  <a:pt x="1718" y="130"/>
                </a:cubicBezTo>
                <a:cubicBezTo>
                  <a:pt x="1716" y="131"/>
                  <a:pt x="1716" y="131"/>
                  <a:pt x="1716" y="131"/>
                </a:cubicBezTo>
                <a:cubicBezTo>
                  <a:pt x="1716" y="132"/>
                  <a:pt x="1716" y="132"/>
                  <a:pt x="1716" y="132"/>
                </a:cubicBezTo>
                <a:cubicBezTo>
                  <a:pt x="1717" y="134"/>
                  <a:pt x="1717" y="134"/>
                  <a:pt x="1717" y="134"/>
                </a:cubicBezTo>
                <a:cubicBezTo>
                  <a:pt x="1717" y="135"/>
                  <a:pt x="1717" y="135"/>
                  <a:pt x="1717" y="135"/>
                </a:cubicBezTo>
                <a:cubicBezTo>
                  <a:pt x="1716" y="135"/>
                  <a:pt x="1716" y="135"/>
                  <a:pt x="1716" y="135"/>
                </a:cubicBezTo>
                <a:cubicBezTo>
                  <a:pt x="1714" y="133"/>
                  <a:pt x="1714" y="133"/>
                  <a:pt x="1714" y="133"/>
                </a:cubicBezTo>
                <a:cubicBezTo>
                  <a:pt x="1713" y="134"/>
                  <a:pt x="1713" y="134"/>
                  <a:pt x="1713" y="134"/>
                </a:cubicBezTo>
                <a:cubicBezTo>
                  <a:pt x="1713" y="136"/>
                  <a:pt x="1713" y="136"/>
                  <a:pt x="1713" y="136"/>
                </a:cubicBezTo>
                <a:cubicBezTo>
                  <a:pt x="1713" y="136"/>
                  <a:pt x="1713" y="136"/>
                  <a:pt x="1713" y="136"/>
                </a:cubicBezTo>
                <a:cubicBezTo>
                  <a:pt x="1715" y="136"/>
                  <a:pt x="1715" y="136"/>
                  <a:pt x="1715" y="136"/>
                </a:cubicBezTo>
                <a:cubicBezTo>
                  <a:pt x="1716" y="137"/>
                  <a:pt x="1716" y="137"/>
                  <a:pt x="1716" y="137"/>
                </a:cubicBezTo>
                <a:cubicBezTo>
                  <a:pt x="1715" y="138"/>
                  <a:pt x="1715" y="138"/>
                  <a:pt x="1715" y="138"/>
                </a:cubicBezTo>
                <a:cubicBezTo>
                  <a:pt x="1714" y="138"/>
                  <a:pt x="1714" y="138"/>
                  <a:pt x="1714" y="138"/>
                </a:cubicBezTo>
                <a:cubicBezTo>
                  <a:pt x="1714" y="140"/>
                  <a:pt x="1714" y="140"/>
                  <a:pt x="1714" y="140"/>
                </a:cubicBezTo>
                <a:cubicBezTo>
                  <a:pt x="1713" y="141"/>
                  <a:pt x="1713" y="141"/>
                  <a:pt x="1713" y="141"/>
                </a:cubicBezTo>
                <a:cubicBezTo>
                  <a:pt x="1713" y="142"/>
                  <a:pt x="1713" y="142"/>
                  <a:pt x="1713" y="142"/>
                </a:cubicBezTo>
                <a:cubicBezTo>
                  <a:pt x="1713" y="142"/>
                  <a:pt x="1713" y="142"/>
                  <a:pt x="1713" y="142"/>
                </a:cubicBezTo>
                <a:cubicBezTo>
                  <a:pt x="1712" y="143"/>
                  <a:pt x="1712" y="143"/>
                  <a:pt x="1712" y="143"/>
                </a:cubicBezTo>
                <a:cubicBezTo>
                  <a:pt x="1713" y="145"/>
                  <a:pt x="1713" y="145"/>
                  <a:pt x="1713" y="145"/>
                </a:cubicBezTo>
                <a:cubicBezTo>
                  <a:pt x="1712" y="146"/>
                  <a:pt x="1712" y="146"/>
                  <a:pt x="1712" y="146"/>
                </a:cubicBezTo>
                <a:cubicBezTo>
                  <a:pt x="1711" y="145"/>
                  <a:pt x="1711" y="145"/>
                  <a:pt x="1711" y="145"/>
                </a:cubicBezTo>
                <a:cubicBezTo>
                  <a:pt x="1710" y="146"/>
                  <a:pt x="1710" y="146"/>
                  <a:pt x="1710" y="146"/>
                </a:cubicBezTo>
                <a:cubicBezTo>
                  <a:pt x="1710" y="147"/>
                  <a:pt x="1710" y="147"/>
                  <a:pt x="1710" y="147"/>
                </a:cubicBezTo>
                <a:cubicBezTo>
                  <a:pt x="1708" y="147"/>
                  <a:pt x="1708" y="147"/>
                  <a:pt x="1708" y="147"/>
                </a:cubicBezTo>
                <a:cubicBezTo>
                  <a:pt x="1708" y="146"/>
                  <a:pt x="1708" y="146"/>
                  <a:pt x="1708" y="146"/>
                </a:cubicBezTo>
                <a:cubicBezTo>
                  <a:pt x="1710" y="142"/>
                  <a:pt x="1710" y="142"/>
                  <a:pt x="1710" y="142"/>
                </a:cubicBezTo>
                <a:cubicBezTo>
                  <a:pt x="1708" y="141"/>
                  <a:pt x="1708" y="141"/>
                  <a:pt x="1708" y="141"/>
                </a:cubicBezTo>
                <a:cubicBezTo>
                  <a:pt x="1708" y="141"/>
                  <a:pt x="1708" y="141"/>
                  <a:pt x="1708" y="141"/>
                </a:cubicBezTo>
                <a:cubicBezTo>
                  <a:pt x="1709" y="139"/>
                  <a:pt x="1709" y="139"/>
                  <a:pt x="1709" y="139"/>
                </a:cubicBezTo>
                <a:cubicBezTo>
                  <a:pt x="1709" y="136"/>
                  <a:pt x="1709" y="136"/>
                  <a:pt x="1709" y="136"/>
                </a:cubicBezTo>
                <a:cubicBezTo>
                  <a:pt x="1709" y="135"/>
                  <a:pt x="1709" y="135"/>
                  <a:pt x="1709" y="135"/>
                </a:cubicBezTo>
                <a:cubicBezTo>
                  <a:pt x="1708" y="135"/>
                  <a:pt x="1708" y="135"/>
                  <a:pt x="1708" y="135"/>
                </a:cubicBezTo>
                <a:cubicBezTo>
                  <a:pt x="1705" y="140"/>
                  <a:pt x="1705" y="140"/>
                  <a:pt x="1705" y="140"/>
                </a:cubicBezTo>
                <a:cubicBezTo>
                  <a:pt x="1705" y="142"/>
                  <a:pt x="1705" y="142"/>
                  <a:pt x="1705" y="142"/>
                </a:cubicBezTo>
                <a:cubicBezTo>
                  <a:pt x="1703" y="145"/>
                  <a:pt x="1703" y="145"/>
                  <a:pt x="1703" y="145"/>
                </a:cubicBezTo>
                <a:cubicBezTo>
                  <a:pt x="1702" y="148"/>
                  <a:pt x="1702" y="148"/>
                  <a:pt x="1702" y="148"/>
                </a:cubicBezTo>
                <a:cubicBezTo>
                  <a:pt x="1703" y="149"/>
                  <a:pt x="1703" y="149"/>
                  <a:pt x="1703" y="149"/>
                </a:cubicBezTo>
                <a:cubicBezTo>
                  <a:pt x="1702" y="151"/>
                  <a:pt x="1702" y="151"/>
                  <a:pt x="1702" y="151"/>
                </a:cubicBezTo>
                <a:cubicBezTo>
                  <a:pt x="1700" y="154"/>
                  <a:pt x="1700" y="154"/>
                  <a:pt x="1700" y="154"/>
                </a:cubicBezTo>
                <a:cubicBezTo>
                  <a:pt x="1698" y="154"/>
                  <a:pt x="1698" y="154"/>
                  <a:pt x="1698" y="154"/>
                </a:cubicBezTo>
                <a:cubicBezTo>
                  <a:pt x="1698" y="153"/>
                  <a:pt x="1698" y="153"/>
                  <a:pt x="1698" y="153"/>
                </a:cubicBezTo>
                <a:cubicBezTo>
                  <a:pt x="1698" y="151"/>
                  <a:pt x="1698" y="151"/>
                  <a:pt x="1698" y="151"/>
                </a:cubicBezTo>
                <a:cubicBezTo>
                  <a:pt x="1700" y="149"/>
                  <a:pt x="1700" y="149"/>
                  <a:pt x="1700" y="149"/>
                </a:cubicBezTo>
                <a:cubicBezTo>
                  <a:pt x="1699" y="147"/>
                  <a:pt x="1699" y="147"/>
                  <a:pt x="1699" y="147"/>
                </a:cubicBezTo>
                <a:cubicBezTo>
                  <a:pt x="1700" y="146"/>
                  <a:pt x="1700" y="146"/>
                  <a:pt x="1700" y="146"/>
                </a:cubicBezTo>
                <a:cubicBezTo>
                  <a:pt x="1699" y="144"/>
                  <a:pt x="1699" y="144"/>
                  <a:pt x="1699" y="144"/>
                </a:cubicBezTo>
                <a:cubicBezTo>
                  <a:pt x="1702" y="141"/>
                  <a:pt x="1702" y="141"/>
                  <a:pt x="1702" y="141"/>
                </a:cubicBezTo>
                <a:cubicBezTo>
                  <a:pt x="1703" y="139"/>
                  <a:pt x="1703" y="139"/>
                  <a:pt x="1703" y="139"/>
                </a:cubicBezTo>
                <a:cubicBezTo>
                  <a:pt x="1703" y="138"/>
                  <a:pt x="1703" y="138"/>
                  <a:pt x="1703" y="138"/>
                </a:cubicBezTo>
                <a:cubicBezTo>
                  <a:pt x="1703" y="137"/>
                  <a:pt x="1703" y="137"/>
                  <a:pt x="1703" y="137"/>
                </a:cubicBezTo>
                <a:cubicBezTo>
                  <a:pt x="1701" y="137"/>
                  <a:pt x="1701" y="137"/>
                  <a:pt x="1701" y="137"/>
                </a:cubicBezTo>
                <a:cubicBezTo>
                  <a:pt x="1700" y="135"/>
                  <a:pt x="1700" y="135"/>
                  <a:pt x="1700" y="135"/>
                </a:cubicBezTo>
                <a:cubicBezTo>
                  <a:pt x="1699" y="136"/>
                  <a:pt x="1699" y="136"/>
                  <a:pt x="1699" y="136"/>
                </a:cubicBezTo>
                <a:cubicBezTo>
                  <a:pt x="1699" y="138"/>
                  <a:pt x="1699" y="138"/>
                  <a:pt x="1699" y="138"/>
                </a:cubicBezTo>
                <a:cubicBezTo>
                  <a:pt x="1698" y="139"/>
                  <a:pt x="1698" y="139"/>
                  <a:pt x="1698" y="139"/>
                </a:cubicBezTo>
                <a:cubicBezTo>
                  <a:pt x="1698" y="137"/>
                  <a:pt x="1698" y="137"/>
                  <a:pt x="1698" y="137"/>
                </a:cubicBezTo>
                <a:cubicBezTo>
                  <a:pt x="1697" y="136"/>
                  <a:pt x="1697" y="136"/>
                  <a:pt x="1697" y="136"/>
                </a:cubicBezTo>
                <a:cubicBezTo>
                  <a:pt x="1695" y="135"/>
                  <a:pt x="1695" y="135"/>
                  <a:pt x="1695" y="135"/>
                </a:cubicBezTo>
                <a:cubicBezTo>
                  <a:pt x="1694" y="136"/>
                  <a:pt x="1694" y="136"/>
                  <a:pt x="1694" y="136"/>
                </a:cubicBezTo>
                <a:cubicBezTo>
                  <a:pt x="1694" y="139"/>
                  <a:pt x="1694" y="139"/>
                  <a:pt x="1694" y="139"/>
                </a:cubicBezTo>
                <a:cubicBezTo>
                  <a:pt x="1693" y="140"/>
                  <a:pt x="1693" y="140"/>
                  <a:pt x="1693" y="140"/>
                </a:cubicBezTo>
                <a:cubicBezTo>
                  <a:pt x="1693" y="139"/>
                  <a:pt x="1693" y="139"/>
                  <a:pt x="1693" y="139"/>
                </a:cubicBezTo>
                <a:cubicBezTo>
                  <a:pt x="1691" y="138"/>
                  <a:pt x="1691" y="138"/>
                  <a:pt x="1691" y="138"/>
                </a:cubicBezTo>
                <a:cubicBezTo>
                  <a:pt x="1691" y="139"/>
                  <a:pt x="1691" y="139"/>
                  <a:pt x="1691" y="139"/>
                </a:cubicBezTo>
                <a:cubicBezTo>
                  <a:pt x="1691" y="140"/>
                  <a:pt x="1691" y="140"/>
                  <a:pt x="1691" y="140"/>
                </a:cubicBezTo>
                <a:cubicBezTo>
                  <a:pt x="1693" y="141"/>
                  <a:pt x="1693" y="141"/>
                  <a:pt x="1693" y="141"/>
                </a:cubicBezTo>
                <a:cubicBezTo>
                  <a:pt x="1694" y="143"/>
                  <a:pt x="1694" y="143"/>
                  <a:pt x="1694" y="143"/>
                </a:cubicBezTo>
                <a:cubicBezTo>
                  <a:pt x="1693" y="143"/>
                  <a:pt x="1693" y="143"/>
                  <a:pt x="1693" y="143"/>
                </a:cubicBezTo>
                <a:cubicBezTo>
                  <a:pt x="1692" y="142"/>
                  <a:pt x="1692" y="142"/>
                  <a:pt x="1692" y="142"/>
                </a:cubicBezTo>
                <a:cubicBezTo>
                  <a:pt x="1691" y="144"/>
                  <a:pt x="1691" y="144"/>
                  <a:pt x="1691" y="144"/>
                </a:cubicBezTo>
                <a:cubicBezTo>
                  <a:pt x="1691" y="145"/>
                  <a:pt x="1691" y="145"/>
                  <a:pt x="1691" y="145"/>
                </a:cubicBezTo>
                <a:cubicBezTo>
                  <a:pt x="1691" y="145"/>
                  <a:pt x="1691" y="145"/>
                  <a:pt x="1691" y="145"/>
                </a:cubicBezTo>
                <a:cubicBezTo>
                  <a:pt x="1691" y="146"/>
                  <a:pt x="1691" y="146"/>
                  <a:pt x="1691" y="146"/>
                </a:cubicBezTo>
                <a:cubicBezTo>
                  <a:pt x="1689" y="145"/>
                  <a:pt x="1689" y="145"/>
                  <a:pt x="1689" y="145"/>
                </a:cubicBezTo>
                <a:cubicBezTo>
                  <a:pt x="1688" y="145"/>
                  <a:pt x="1688" y="145"/>
                  <a:pt x="1688" y="145"/>
                </a:cubicBezTo>
                <a:cubicBezTo>
                  <a:pt x="1687" y="147"/>
                  <a:pt x="1687" y="147"/>
                  <a:pt x="1687" y="147"/>
                </a:cubicBezTo>
                <a:cubicBezTo>
                  <a:pt x="1686" y="148"/>
                  <a:pt x="1686" y="148"/>
                  <a:pt x="1686" y="148"/>
                </a:cubicBezTo>
                <a:cubicBezTo>
                  <a:pt x="1686" y="148"/>
                  <a:pt x="1686" y="148"/>
                  <a:pt x="1686" y="148"/>
                </a:cubicBezTo>
                <a:cubicBezTo>
                  <a:pt x="1686" y="149"/>
                  <a:pt x="1686" y="149"/>
                  <a:pt x="1686" y="149"/>
                </a:cubicBezTo>
                <a:cubicBezTo>
                  <a:pt x="1685" y="150"/>
                  <a:pt x="1685" y="150"/>
                  <a:pt x="1685" y="150"/>
                </a:cubicBezTo>
                <a:cubicBezTo>
                  <a:pt x="1684" y="152"/>
                  <a:pt x="1684" y="152"/>
                  <a:pt x="1684" y="152"/>
                </a:cubicBezTo>
                <a:cubicBezTo>
                  <a:pt x="1686" y="153"/>
                  <a:pt x="1686" y="153"/>
                  <a:pt x="1686" y="153"/>
                </a:cubicBezTo>
                <a:cubicBezTo>
                  <a:pt x="1685" y="154"/>
                  <a:pt x="1685" y="154"/>
                  <a:pt x="1685" y="154"/>
                </a:cubicBezTo>
                <a:cubicBezTo>
                  <a:pt x="1686" y="155"/>
                  <a:pt x="1686" y="155"/>
                  <a:pt x="1686" y="155"/>
                </a:cubicBezTo>
                <a:cubicBezTo>
                  <a:pt x="1687" y="156"/>
                  <a:pt x="1687" y="156"/>
                  <a:pt x="1687" y="156"/>
                </a:cubicBezTo>
                <a:cubicBezTo>
                  <a:pt x="1686" y="157"/>
                  <a:pt x="1686" y="157"/>
                  <a:pt x="1686" y="157"/>
                </a:cubicBezTo>
                <a:cubicBezTo>
                  <a:pt x="1683" y="156"/>
                  <a:pt x="1683" y="156"/>
                  <a:pt x="1683" y="156"/>
                </a:cubicBezTo>
                <a:cubicBezTo>
                  <a:pt x="1683" y="154"/>
                  <a:pt x="1683" y="154"/>
                  <a:pt x="1683" y="154"/>
                </a:cubicBezTo>
                <a:cubicBezTo>
                  <a:pt x="1682" y="154"/>
                  <a:pt x="1682" y="154"/>
                  <a:pt x="1682" y="154"/>
                </a:cubicBezTo>
                <a:cubicBezTo>
                  <a:pt x="1683" y="152"/>
                  <a:pt x="1683" y="152"/>
                  <a:pt x="1683" y="152"/>
                </a:cubicBezTo>
                <a:cubicBezTo>
                  <a:pt x="1681" y="151"/>
                  <a:pt x="1681" y="151"/>
                  <a:pt x="1681" y="151"/>
                </a:cubicBezTo>
                <a:cubicBezTo>
                  <a:pt x="1679" y="152"/>
                  <a:pt x="1679" y="152"/>
                  <a:pt x="1679" y="152"/>
                </a:cubicBezTo>
                <a:cubicBezTo>
                  <a:pt x="1677" y="151"/>
                  <a:pt x="1677" y="151"/>
                  <a:pt x="1677" y="151"/>
                </a:cubicBezTo>
                <a:cubicBezTo>
                  <a:pt x="1674" y="149"/>
                  <a:pt x="1674" y="149"/>
                  <a:pt x="1674" y="149"/>
                </a:cubicBezTo>
                <a:cubicBezTo>
                  <a:pt x="1673" y="149"/>
                  <a:pt x="1673" y="149"/>
                  <a:pt x="1673" y="149"/>
                </a:cubicBezTo>
                <a:cubicBezTo>
                  <a:pt x="1672" y="150"/>
                  <a:pt x="1672" y="150"/>
                  <a:pt x="1672" y="150"/>
                </a:cubicBezTo>
                <a:cubicBezTo>
                  <a:pt x="1671" y="149"/>
                  <a:pt x="1671" y="149"/>
                  <a:pt x="1671" y="149"/>
                </a:cubicBezTo>
                <a:cubicBezTo>
                  <a:pt x="1670" y="150"/>
                  <a:pt x="1670" y="150"/>
                  <a:pt x="1670" y="150"/>
                </a:cubicBezTo>
                <a:cubicBezTo>
                  <a:pt x="1668" y="151"/>
                  <a:pt x="1668" y="151"/>
                  <a:pt x="1668" y="151"/>
                </a:cubicBezTo>
                <a:cubicBezTo>
                  <a:pt x="1668" y="152"/>
                  <a:pt x="1668" y="152"/>
                  <a:pt x="1668" y="152"/>
                </a:cubicBezTo>
                <a:cubicBezTo>
                  <a:pt x="1670" y="154"/>
                  <a:pt x="1670" y="154"/>
                  <a:pt x="1670" y="154"/>
                </a:cubicBezTo>
                <a:cubicBezTo>
                  <a:pt x="1672" y="154"/>
                  <a:pt x="1672" y="154"/>
                  <a:pt x="1672" y="154"/>
                </a:cubicBezTo>
                <a:cubicBezTo>
                  <a:pt x="1673" y="155"/>
                  <a:pt x="1673" y="155"/>
                  <a:pt x="1673" y="155"/>
                </a:cubicBezTo>
                <a:cubicBezTo>
                  <a:pt x="1675" y="155"/>
                  <a:pt x="1675" y="155"/>
                  <a:pt x="1675" y="155"/>
                </a:cubicBezTo>
                <a:cubicBezTo>
                  <a:pt x="1674" y="157"/>
                  <a:pt x="1674" y="157"/>
                  <a:pt x="1674" y="157"/>
                </a:cubicBezTo>
                <a:cubicBezTo>
                  <a:pt x="1674" y="159"/>
                  <a:pt x="1674" y="159"/>
                  <a:pt x="1674" y="159"/>
                </a:cubicBezTo>
                <a:cubicBezTo>
                  <a:pt x="1676" y="161"/>
                  <a:pt x="1676" y="161"/>
                  <a:pt x="1676" y="161"/>
                </a:cubicBezTo>
                <a:cubicBezTo>
                  <a:pt x="1675" y="162"/>
                  <a:pt x="1675" y="162"/>
                  <a:pt x="1675" y="162"/>
                </a:cubicBezTo>
                <a:cubicBezTo>
                  <a:pt x="1674" y="161"/>
                  <a:pt x="1674" y="161"/>
                  <a:pt x="1674" y="161"/>
                </a:cubicBezTo>
                <a:cubicBezTo>
                  <a:pt x="1673" y="159"/>
                  <a:pt x="1673" y="159"/>
                  <a:pt x="1673" y="159"/>
                </a:cubicBezTo>
                <a:cubicBezTo>
                  <a:pt x="1671" y="158"/>
                  <a:pt x="1671" y="158"/>
                  <a:pt x="1671" y="158"/>
                </a:cubicBezTo>
                <a:cubicBezTo>
                  <a:pt x="1670" y="157"/>
                  <a:pt x="1670" y="157"/>
                  <a:pt x="1670" y="157"/>
                </a:cubicBezTo>
                <a:cubicBezTo>
                  <a:pt x="1669" y="159"/>
                  <a:pt x="1669" y="159"/>
                  <a:pt x="1669" y="159"/>
                </a:cubicBezTo>
                <a:cubicBezTo>
                  <a:pt x="1668" y="160"/>
                  <a:pt x="1668" y="160"/>
                  <a:pt x="1668" y="160"/>
                </a:cubicBezTo>
                <a:cubicBezTo>
                  <a:pt x="1668" y="158"/>
                  <a:pt x="1668" y="158"/>
                  <a:pt x="1668" y="158"/>
                </a:cubicBezTo>
                <a:cubicBezTo>
                  <a:pt x="1666" y="159"/>
                  <a:pt x="1666" y="159"/>
                  <a:pt x="1666" y="159"/>
                </a:cubicBezTo>
                <a:cubicBezTo>
                  <a:pt x="1666" y="160"/>
                  <a:pt x="1666" y="160"/>
                  <a:pt x="1666" y="160"/>
                </a:cubicBezTo>
                <a:cubicBezTo>
                  <a:pt x="1664" y="162"/>
                  <a:pt x="1664" y="162"/>
                  <a:pt x="1664" y="162"/>
                </a:cubicBezTo>
                <a:cubicBezTo>
                  <a:pt x="1664" y="163"/>
                  <a:pt x="1664" y="163"/>
                  <a:pt x="1664" y="163"/>
                </a:cubicBezTo>
                <a:cubicBezTo>
                  <a:pt x="1666" y="164"/>
                  <a:pt x="1666" y="164"/>
                  <a:pt x="1666" y="164"/>
                </a:cubicBezTo>
                <a:cubicBezTo>
                  <a:pt x="1667" y="166"/>
                  <a:pt x="1667" y="166"/>
                  <a:pt x="1667" y="166"/>
                </a:cubicBezTo>
                <a:cubicBezTo>
                  <a:pt x="1666" y="166"/>
                  <a:pt x="1666" y="166"/>
                  <a:pt x="1666" y="166"/>
                </a:cubicBezTo>
                <a:cubicBezTo>
                  <a:pt x="1665" y="165"/>
                  <a:pt x="1665" y="165"/>
                  <a:pt x="1665" y="165"/>
                </a:cubicBezTo>
                <a:cubicBezTo>
                  <a:pt x="1663" y="167"/>
                  <a:pt x="1663" y="167"/>
                  <a:pt x="1663" y="167"/>
                </a:cubicBezTo>
                <a:cubicBezTo>
                  <a:pt x="1663" y="168"/>
                  <a:pt x="1663" y="168"/>
                  <a:pt x="1663" y="168"/>
                </a:cubicBezTo>
                <a:cubicBezTo>
                  <a:pt x="1661" y="170"/>
                  <a:pt x="1661" y="170"/>
                  <a:pt x="1661" y="170"/>
                </a:cubicBezTo>
                <a:cubicBezTo>
                  <a:pt x="1661" y="169"/>
                  <a:pt x="1661" y="169"/>
                  <a:pt x="1661" y="169"/>
                </a:cubicBezTo>
                <a:cubicBezTo>
                  <a:pt x="1662" y="168"/>
                  <a:pt x="1662" y="168"/>
                  <a:pt x="1662" y="168"/>
                </a:cubicBezTo>
                <a:cubicBezTo>
                  <a:pt x="1662" y="167"/>
                  <a:pt x="1662" y="167"/>
                  <a:pt x="1662" y="167"/>
                </a:cubicBezTo>
                <a:cubicBezTo>
                  <a:pt x="1663" y="164"/>
                  <a:pt x="1663" y="164"/>
                  <a:pt x="1663" y="164"/>
                </a:cubicBezTo>
                <a:cubicBezTo>
                  <a:pt x="1662" y="158"/>
                  <a:pt x="1662" y="158"/>
                  <a:pt x="1662" y="158"/>
                </a:cubicBezTo>
                <a:cubicBezTo>
                  <a:pt x="1661" y="159"/>
                  <a:pt x="1661" y="159"/>
                  <a:pt x="1661" y="159"/>
                </a:cubicBezTo>
                <a:cubicBezTo>
                  <a:pt x="1658" y="163"/>
                  <a:pt x="1658" y="163"/>
                  <a:pt x="1658" y="163"/>
                </a:cubicBezTo>
                <a:cubicBezTo>
                  <a:pt x="1658" y="165"/>
                  <a:pt x="1658" y="165"/>
                  <a:pt x="1658" y="165"/>
                </a:cubicBezTo>
                <a:cubicBezTo>
                  <a:pt x="1659" y="166"/>
                  <a:pt x="1659" y="166"/>
                  <a:pt x="1659" y="166"/>
                </a:cubicBezTo>
                <a:cubicBezTo>
                  <a:pt x="1657" y="168"/>
                  <a:pt x="1657" y="168"/>
                  <a:pt x="1657" y="168"/>
                </a:cubicBezTo>
                <a:cubicBezTo>
                  <a:pt x="1657" y="166"/>
                  <a:pt x="1657" y="166"/>
                  <a:pt x="1657" y="166"/>
                </a:cubicBezTo>
                <a:cubicBezTo>
                  <a:pt x="1658" y="164"/>
                  <a:pt x="1658" y="164"/>
                  <a:pt x="1658" y="164"/>
                </a:cubicBezTo>
                <a:cubicBezTo>
                  <a:pt x="1657" y="161"/>
                  <a:pt x="1657" y="161"/>
                  <a:pt x="1657" y="161"/>
                </a:cubicBezTo>
                <a:cubicBezTo>
                  <a:pt x="1656" y="161"/>
                  <a:pt x="1656" y="161"/>
                  <a:pt x="1656" y="161"/>
                </a:cubicBezTo>
                <a:cubicBezTo>
                  <a:pt x="1654" y="162"/>
                  <a:pt x="1654" y="162"/>
                  <a:pt x="1654" y="162"/>
                </a:cubicBezTo>
                <a:cubicBezTo>
                  <a:pt x="1653" y="165"/>
                  <a:pt x="1653" y="165"/>
                  <a:pt x="1653" y="165"/>
                </a:cubicBezTo>
                <a:cubicBezTo>
                  <a:pt x="1654" y="167"/>
                  <a:pt x="1654" y="167"/>
                  <a:pt x="1654" y="167"/>
                </a:cubicBezTo>
                <a:cubicBezTo>
                  <a:pt x="1654" y="169"/>
                  <a:pt x="1654" y="169"/>
                  <a:pt x="1654" y="169"/>
                </a:cubicBezTo>
                <a:cubicBezTo>
                  <a:pt x="1656" y="171"/>
                  <a:pt x="1656" y="171"/>
                  <a:pt x="1656" y="171"/>
                </a:cubicBezTo>
                <a:cubicBezTo>
                  <a:pt x="1657" y="172"/>
                  <a:pt x="1657" y="172"/>
                  <a:pt x="1657" y="172"/>
                </a:cubicBezTo>
                <a:cubicBezTo>
                  <a:pt x="1656" y="174"/>
                  <a:pt x="1656" y="174"/>
                  <a:pt x="1656" y="174"/>
                </a:cubicBezTo>
                <a:cubicBezTo>
                  <a:pt x="1655" y="171"/>
                  <a:pt x="1655" y="171"/>
                  <a:pt x="1655" y="171"/>
                </a:cubicBezTo>
                <a:cubicBezTo>
                  <a:pt x="1653" y="171"/>
                  <a:pt x="1653" y="171"/>
                  <a:pt x="1653" y="171"/>
                </a:cubicBezTo>
                <a:cubicBezTo>
                  <a:pt x="1652" y="167"/>
                  <a:pt x="1652" y="167"/>
                  <a:pt x="1652" y="167"/>
                </a:cubicBezTo>
                <a:cubicBezTo>
                  <a:pt x="1651" y="167"/>
                  <a:pt x="1651" y="167"/>
                  <a:pt x="1651" y="167"/>
                </a:cubicBezTo>
                <a:cubicBezTo>
                  <a:pt x="1649" y="167"/>
                  <a:pt x="1649" y="167"/>
                  <a:pt x="1649" y="167"/>
                </a:cubicBezTo>
                <a:cubicBezTo>
                  <a:pt x="1648" y="169"/>
                  <a:pt x="1648" y="169"/>
                  <a:pt x="1648" y="169"/>
                </a:cubicBezTo>
                <a:cubicBezTo>
                  <a:pt x="1651" y="171"/>
                  <a:pt x="1651" y="171"/>
                  <a:pt x="1651" y="171"/>
                </a:cubicBezTo>
                <a:cubicBezTo>
                  <a:pt x="1652" y="171"/>
                  <a:pt x="1652" y="171"/>
                  <a:pt x="1652" y="171"/>
                </a:cubicBezTo>
                <a:cubicBezTo>
                  <a:pt x="1653" y="172"/>
                  <a:pt x="1653" y="172"/>
                  <a:pt x="1653" y="172"/>
                </a:cubicBezTo>
                <a:cubicBezTo>
                  <a:pt x="1651" y="171"/>
                  <a:pt x="1651" y="171"/>
                  <a:pt x="1651" y="171"/>
                </a:cubicBezTo>
                <a:cubicBezTo>
                  <a:pt x="1649" y="172"/>
                  <a:pt x="1649" y="172"/>
                  <a:pt x="1649" y="172"/>
                </a:cubicBezTo>
                <a:cubicBezTo>
                  <a:pt x="1650" y="174"/>
                  <a:pt x="1650" y="174"/>
                  <a:pt x="1650" y="174"/>
                </a:cubicBezTo>
                <a:cubicBezTo>
                  <a:pt x="1648" y="173"/>
                  <a:pt x="1648" y="173"/>
                  <a:pt x="1648" y="173"/>
                </a:cubicBezTo>
                <a:cubicBezTo>
                  <a:pt x="1648" y="170"/>
                  <a:pt x="1648" y="170"/>
                  <a:pt x="1648" y="170"/>
                </a:cubicBezTo>
                <a:cubicBezTo>
                  <a:pt x="1647" y="170"/>
                  <a:pt x="1647" y="170"/>
                  <a:pt x="1647" y="170"/>
                </a:cubicBezTo>
                <a:cubicBezTo>
                  <a:pt x="1647" y="168"/>
                  <a:pt x="1647" y="168"/>
                  <a:pt x="1647" y="168"/>
                </a:cubicBezTo>
                <a:cubicBezTo>
                  <a:pt x="1646" y="169"/>
                  <a:pt x="1646" y="169"/>
                  <a:pt x="1646" y="169"/>
                </a:cubicBezTo>
                <a:cubicBezTo>
                  <a:pt x="1645" y="172"/>
                  <a:pt x="1645" y="172"/>
                  <a:pt x="1645" y="172"/>
                </a:cubicBezTo>
                <a:cubicBezTo>
                  <a:pt x="1646" y="173"/>
                  <a:pt x="1646" y="173"/>
                  <a:pt x="1646" y="173"/>
                </a:cubicBezTo>
                <a:cubicBezTo>
                  <a:pt x="1646" y="175"/>
                  <a:pt x="1646" y="175"/>
                  <a:pt x="1646" y="175"/>
                </a:cubicBezTo>
                <a:cubicBezTo>
                  <a:pt x="1644" y="174"/>
                  <a:pt x="1644" y="174"/>
                  <a:pt x="1644" y="174"/>
                </a:cubicBezTo>
                <a:cubicBezTo>
                  <a:pt x="1643" y="175"/>
                  <a:pt x="1643" y="175"/>
                  <a:pt x="1643" y="175"/>
                </a:cubicBezTo>
                <a:cubicBezTo>
                  <a:pt x="1641" y="177"/>
                  <a:pt x="1641" y="177"/>
                  <a:pt x="1641" y="177"/>
                </a:cubicBezTo>
                <a:cubicBezTo>
                  <a:pt x="1641" y="177"/>
                  <a:pt x="1641" y="177"/>
                  <a:pt x="1641" y="177"/>
                </a:cubicBezTo>
                <a:cubicBezTo>
                  <a:pt x="1643" y="177"/>
                  <a:pt x="1643" y="177"/>
                  <a:pt x="1643" y="177"/>
                </a:cubicBezTo>
                <a:cubicBezTo>
                  <a:pt x="1644" y="178"/>
                  <a:pt x="1644" y="178"/>
                  <a:pt x="1644" y="178"/>
                </a:cubicBezTo>
                <a:cubicBezTo>
                  <a:pt x="1642" y="179"/>
                  <a:pt x="1642" y="179"/>
                  <a:pt x="1642" y="179"/>
                </a:cubicBezTo>
                <a:cubicBezTo>
                  <a:pt x="1641" y="179"/>
                  <a:pt x="1641" y="179"/>
                  <a:pt x="1641" y="179"/>
                </a:cubicBezTo>
                <a:cubicBezTo>
                  <a:pt x="1642" y="180"/>
                  <a:pt x="1642" y="180"/>
                  <a:pt x="1642" y="180"/>
                </a:cubicBezTo>
                <a:cubicBezTo>
                  <a:pt x="1642" y="181"/>
                  <a:pt x="1642" y="181"/>
                  <a:pt x="1642" y="181"/>
                </a:cubicBezTo>
                <a:cubicBezTo>
                  <a:pt x="1640" y="181"/>
                  <a:pt x="1640" y="181"/>
                  <a:pt x="1640" y="181"/>
                </a:cubicBezTo>
                <a:cubicBezTo>
                  <a:pt x="1640" y="182"/>
                  <a:pt x="1640" y="182"/>
                  <a:pt x="1640" y="182"/>
                </a:cubicBezTo>
                <a:cubicBezTo>
                  <a:pt x="1641" y="183"/>
                  <a:pt x="1641" y="183"/>
                  <a:pt x="1641" y="183"/>
                </a:cubicBezTo>
                <a:cubicBezTo>
                  <a:pt x="1639" y="183"/>
                  <a:pt x="1639" y="183"/>
                  <a:pt x="1639" y="183"/>
                </a:cubicBezTo>
                <a:cubicBezTo>
                  <a:pt x="1639" y="182"/>
                  <a:pt x="1639" y="182"/>
                  <a:pt x="1639" y="182"/>
                </a:cubicBezTo>
                <a:cubicBezTo>
                  <a:pt x="1637" y="182"/>
                  <a:pt x="1637" y="182"/>
                  <a:pt x="1637" y="182"/>
                </a:cubicBezTo>
                <a:cubicBezTo>
                  <a:pt x="1636" y="184"/>
                  <a:pt x="1636" y="184"/>
                  <a:pt x="1636" y="184"/>
                </a:cubicBezTo>
                <a:cubicBezTo>
                  <a:pt x="1636" y="185"/>
                  <a:pt x="1636" y="185"/>
                  <a:pt x="1636" y="185"/>
                </a:cubicBezTo>
                <a:cubicBezTo>
                  <a:pt x="1636" y="186"/>
                  <a:pt x="1636" y="186"/>
                  <a:pt x="1636" y="186"/>
                </a:cubicBezTo>
                <a:cubicBezTo>
                  <a:pt x="1634" y="186"/>
                  <a:pt x="1634" y="186"/>
                  <a:pt x="1634" y="186"/>
                </a:cubicBezTo>
                <a:cubicBezTo>
                  <a:pt x="1633" y="188"/>
                  <a:pt x="1633" y="188"/>
                  <a:pt x="1633" y="188"/>
                </a:cubicBezTo>
                <a:cubicBezTo>
                  <a:pt x="1634" y="188"/>
                  <a:pt x="1634" y="188"/>
                  <a:pt x="1634" y="188"/>
                </a:cubicBezTo>
                <a:cubicBezTo>
                  <a:pt x="1639" y="187"/>
                  <a:pt x="1639" y="187"/>
                  <a:pt x="1639" y="187"/>
                </a:cubicBezTo>
                <a:cubicBezTo>
                  <a:pt x="1640" y="187"/>
                  <a:pt x="1640" y="187"/>
                  <a:pt x="1640" y="187"/>
                </a:cubicBezTo>
                <a:cubicBezTo>
                  <a:pt x="1642" y="187"/>
                  <a:pt x="1642" y="187"/>
                  <a:pt x="1642" y="187"/>
                </a:cubicBezTo>
                <a:cubicBezTo>
                  <a:pt x="1643" y="186"/>
                  <a:pt x="1643" y="186"/>
                  <a:pt x="1643" y="186"/>
                </a:cubicBezTo>
                <a:cubicBezTo>
                  <a:pt x="1643" y="188"/>
                  <a:pt x="1643" y="188"/>
                  <a:pt x="1643" y="188"/>
                </a:cubicBezTo>
                <a:cubicBezTo>
                  <a:pt x="1642" y="189"/>
                  <a:pt x="1642" y="189"/>
                  <a:pt x="1642" y="189"/>
                </a:cubicBezTo>
                <a:cubicBezTo>
                  <a:pt x="1641" y="192"/>
                  <a:pt x="1641" y="192"/>
                  <a:pt x="1641" y="192"/>
                </a:cubicBezTo>
                <a:cubicBezTo>
                  <a:pt x="1641" y="193"/>
                  <a:pt x="1641" y="193"/>
                  <a:pt x="1641" y="193"/>
                </a:cubicBezTo>
                <a:cubicBezTo>
                  <a:pt x="1640" y="192"/>
                  <a:pt x="1640" y="192"/>
                  <a:pt x="1640" y="192"/>
                </a:cubicBezTo>
                <a:cubicBezTo>
                  <a:pt x="1640" y="190"/>
                  <a:pt x="1640" y="190"/>
                  <a:pt x="1640" y="190"/>
                </a:cubicBezTo>
                <a:cubicBezTo>
                  <a:pt x="1638" y="191"/>
                  <a:pt x="1638" y="191"/>
                  <a:pt x="1638" y="191"/>
                </a:cubicBezTo>
                <a:cubicBezTo>
                  <a:pt x="1637" y="190"/>
                  <a:pt x="1637" y="190"/>
                  <a:pt x="1637" y="190"/>
                </a:cubicBezTo>
                <a:cubicBezTo>
                  <a:pt x="1635" y="190"/>
                  <a:pt x="1635" y="190"/>
                  <a:pt x="1635" y="190"/>
                </a:cubicBezTo>
                <a:cubicBezTo>
                  <a:pt x="1636" y="190"/>
                  <a:pt x="1636" y="190"/>
                  <a:pt x="1636" y="190"/>
                </a:cubicBezTo>
                <a:cubicBezTo>
                  <a:pt x="1635" y="192"/>
                  <a:pt x="1635" y="192"/>
                  <a:pt x="1635" y="192"/>
                </a:cubicBezTo>
                <a:cubicBezTo>
                  <a:pt x="1634" y="191"/>
                  <a:pt x="1634" y="191"/>
                  <a:pt x="1634" y="191"/>
                </a:cubicBezTo>
                <a:cubicBezTo>
                  <a:pt x="1633" y="191"/>
                  <a:pt x="1633" y="191"/>
                  <a:pt x="1633" y="191"/>
                </a:cubicBezTo>
                <a:cubicBezTo>
                  <a:pt x="1634" y="192"/>
                  <a:pt x="1634" y="192"/>
                  <a:pt x="1634" y="192"/>
                </a:cubicBezTo>
                <a:cubicBezTo>
                  <a:pt x="1635" y="194"/>
                  <a:pt x="1635" y="194"/>
                  <a:pt x="1635" y="194"/>
                </a:cubicBezTo>
                <a:cubicBezTo>
                  <a:pt x="1634" y="194"/>
                  <a:pt x="1634" y="194"/>
                  <a:pt x="1634" y="194"/>
                </a:cubicBezTo>
                <a:cubicBezTo>
                  <a:pt x="1633" y="195"/>
                  <a:pt x="1633" y="195"/>
                  <a:pt x="1633" y="195"/>
                </a:cubicBezTo>
                <a:cubicBezTo>
                  <a:pt x="1634" y="196"/>
                  <a:pt x="1634" y="196"/>
                  <a:pt x="1634" y="196"/>
                </a:cubicBezTo>
                <a:cubicBezTo>
                  <a:pt x="1633" y="197"/>
                  <a:pt x="1633" y="197"/>
                  <a:pt x="1633" y="197"/>
                </a:cubicBezTo>
                <a:cubicBezTo>
                  <a:pt x="1632" y="196"/>
                  <a:pt x="1632" y="196"/>
                  <a:pt x="1632" y="196"/>
                </a:cubicBezTo>
                <a:cubicBezTo>
                  <a:pt x="1632" y="194"/>
                  <a:pt x="1632" y="194"/>
                  <a:pt x="1632" y="194"/>
                </a:cubicBezTo>
                <a:cubicBezTo>
                  <a:pt x="1631" y="192"/>
                  <a:pt x="1631" y="192"/>
                  <a:pt x="1631" y="192"/>
                </a:cubicBezTo>
                <a:cubicBezTo>
                  <a:pt x="1630" y="194"/>
                  <a:pt x="1630" y="194"/>
                  <a:pt x="1630" y="194"/>
                </a:cubicBezTo>
                <a:cubicBezTo>
                  <a:pt x="1628" y="194"/>
                  <a:pt x="1628" y="194"/>
                  <a:pt x="1628" y="194"/>
                </a:cubicBezTo>
                <a:cubicBezTo>
                  <a:pt x="1628" y="193"/>
                  <a:pt x="1628" y="193"/>
                  <a:pt x="1628" y="193"/>
                </a:cubicBezTo>
                <a:cubicBezTo>
                  <a:pt x="1628" y="192"/>
                  <a:pt x="1628" y="192"/>
                  <a:pt x="1628" y="192"/>
                </a:cubicBezTo>
                <a:cubicBezTo>
                  <a:pt x="1627" y="192"/>
                  <a:pt x="1627" y="192"/>
                  <a:pt x="1627" y="192"/>
                </a:cubicBezTo>
                <a:cubicBezTo>
                  <a:pt x="1625" y="194"/>
                  <a:pt x="1625" y="194"/>
                  <a:pt x="1625" y="194"/>
                </a:cubicBezTo>
                <a:cubicBezTo>
                  <a:pt x="1627" y="195"/>
                  <a:pt x="1627" y="195"/>
                  <a:pt x="1627" y="195"/>
                </a:cubicBezTo>
                <a:cubicBezTo>
                  <a:pt x="1629" y="195"/>
                  <a:pt x="1629" y="195"/>
                  <a:pt x="1629" y="195"/>
                </a:cubicBezTo>
                <a:cubicBezTo>
                  <a:pt x="1631" y="196"/>
                  <a:pt x="1631" y="196"/>
                  <a:pt x="1631" y="196"/>
                </a:cubicBezTo>
                <a:cubicBezTo>
                  <a:pt x="1630" y="198"/>
                  <a:pt x="1630" y="198"/>
                  <a:pt x="1630" y="198"/>
                </a:cubicBezTo>
                <a:cubicBezTo>
                  <a:pt x="1626" y="198"/>
                  <a:pt x="1626" y="198"/>
                  <a:pt x="1626" y="198"/>
                </a:cubicBezTo>
                <a:cubicBezTo>
                  <a:pt x="1625" y="197"/>
                  <a:pt x="1625" y="197"/>
                  <a:pt x="1625" y="197"/>
                </a:cubicBezTo>
                <a:cubicBezTo>
                  <a:pt x="1624" y="198"/>
                  <a:pt x="1624" y="198"/>
                  <a:pt x="1624" y="198"/>
                </a:cubicBezTo>
                <a:cubicBezTo>
                  <a:pt x="1623" y="199"/>
                  <a:pt x="1623" y="199"/>
                  <a:pt x="1623" y="199"/>
                </a:cubicBezTo>
                <a:cubicBezTo>
                  <a:pt x="1624" y="201"/>
                  <a:pt x="1624" y="201"/>
                  <a:pt x="1624" y="201"/>
                </a:cubicBezTo>
                <a:cubicBezTo>
                  <a:pt x="1623" y="202"/>
                  <a:pt x="1623" y="202"/>
                  <a:pt x="1623" y="202"/>
                </a:cubicBezTo>
                <a:cubicBezTo>
                  <a:pt x="1624" y="202"/>
                  <a:pt x="1624" y="202"/>
                  <a:pt x="1624" y="202"/>
                </a:cubicBezTo>
                <a:cubicBezTo>
                  <a:pt x="1626" y="200"/>
                  <a:pt x="1626" y="200"/>
                  <a:pt x="1626" y="200"/>
                </a:cubicBezTo>
                <a:cubicBezTo>
                  <a:pt x="1628" y="200"/>
                  <a:pt x="1628" y="200"/>
                  <a:pt x="1628" y="200"/>
                </a:cubicBezTo>
                <a:cubicBezTo>
                  <a:pt x="1629" y="201"/>
                  <a:pt x="1629" y="201"/>
                  <a:pt x="1629" y="201"/>
                </a:cubicBezTo>
                <a:cubicBezTo>
                  <a:pt x="1626" y="201"/>
                  <a:pt x="1626" y="201"/>
                  <a:pt x="1626" y="201"/>
                </a:cubicBezTo>
                <a:cubicBezTo>
                  <a:pt x="1626" y="203"/>
                  <a:pt x="1626" y="203"/>
                  <a:pt x="1626" y="203"/>
                </a:cubicBezTo>
                <a:cubicBezTo>
                  <a:pt x="1627" y="205"/>
                  <a:pt x="1627" y="205"/>
                  <a:pt x="1627" y="205"/>
                </a:cubicBezTo>
                <a:cubicBezTo>
                  <a:pt x="1629" y="206"/>
                  <a:pt x="1629" y="206"/>
                  <a:pt x="1629" y="206"/>
                </a:cubicBezTo>
                <a:cubicBezTo>
                  <a:pt x="1629" y="208"/>
                  <a:pt x="1629" y="208"/>
                  <a:pt x="1629" y="208"/>
                </a:cubicBezTo>
                <a:cubicBezTo>
                  <a:pt x="1627" y="207"/>
                  <a:pt x="1627" y="207"/>
                  <a:pt x="1627" y="207"/>
                </a:cubicBezTo>
                <a:cubicBezTo>
                  <a:pt x="1626" y="207"/>
                  <a:pt x="1626" y="207"/>
                  <a:pt x="1626" y="207"/>
                </a:cubicBezTo>
                <a:cubicBezTo>
                  <a:pt x="1625" y="205"/>
                  <a:pt x="1625" y="205"/>
                  <a:pt x="1625" y="205"/>
                </a:cubicBezTo>
                <a:cubicBezTo>
                  <a:pt x="1624" y="205"/>
                  <a:pt x="1624" y="205"/>
                  <a:pt x="1624" y="205"/>
                </a:cubicBezTo>
                <a:cubicBezTo>
                  <a:pt x="1622" y="206"/>
                  <a:pt x="1622" y="206"/>
                  <a:pt x="1622" y="206"/>
                </a:cubicBezTo>
                <a:cubicBezTo>
                  <a:pt x="1624" y="207"/>
                  <a:pt x="1624" y="207"/>
                  <a:pt x="1624" y="207"/>
                </a:cubicBezTo>
                <a:cubicBezTo>
                  <a:pt x="1622" y="207"/>
                  <a:pt x="1622" y="207"/>
                  <a:pt x="1622" y="207"/>
                </a:cubicBezTo>
                <a:cubicBezTo>
                  <a:pt x="1620" y="209"/>
                  <a:pt x="1620" y="209"/>
                  <a:pt x="1620" y="209"/>
                </a:cubicBezTo>
                <a:cubicBezTo>
                  <a:pt x="1620" y="210"/>
                  <a:pt x="1620" y="210"/>
                  <a:pt x="1620" y="210"/>
                </a:cubicBezTo>
                <a:cubicBezTo>
                  <a:pt x="1622" y="211"/>
                  <a:pt x="1622" y="211"/>
                  <a:pt x="1622" y="211"/>
                </a:cubicBezTo>
                <a:cubicBezTo>
                  <a:pt x="1624" y="210"/>
                  <a:pt x="1624" y="210"/>
                  <a:pt x="1624" y="210"/>
                </a:cubicBezTo>
                <a:cubicBezTo>
                  <a:pt x="1625" y="211"/>
                  <a:pt x="1625" y="211"/>
                  <a:pt x="1625" y="211"/>
                </a:cubicBezTo>
                <a:cubicBezTo>
                  <a:pt x="1627" y="210"/>
                  <a:pt x="1627" y="210"/>
                  <a:pt x="1627" y="210"/>
                </a:cubicBezTo>
                <a:cubicBezTo>
                  <a:pt x="1627" y="212"/>
                  <a:pt x="1627" y="212"/>
                  <a:pt x="1627" y="212"/>
                </a:cubicBezTo>
                <a:cubicBezTo>
                  <a:pt x="1628" y="213"/>
                  <a:pt x="1628" y="213"/>
                  <a:pt x="1628" y="213"/>
                </a:cubicBezTo>
                <a:cubicBezTo>
                  <a:pt x="1628" y="214"/>
                  <a:pt x="1628" y="214"/>
                  <a:pt x="1628" y="214"/>
                </a:cubicBezTo>
                <a:cubicBezTo>
                  <a:pt x="1626" y="212"/>
                  <a:pt x="1626" y="212"/>
                  <a:pt x="1626" y="212"/>
                </a:cubicBezTo>
                <a:cubicBezTo>
                  <a:pt x="1624" y="212"/>
                  <a:pt x="1624" y="212"/>
                  <a:pt x="1624" y="212"/>
                </a:cubicBezTo>
                <a:cubicBezTo>
                  <a:pt x="1623" y="213"/>
                  <a:pt x="1623" y="213"/>
                  <a:pt x="1623" y="213"/>
                </a:cubicBezTo>
                <a:cubicBezTo>
                  <a:pt x="1620" y="213"/>
                  <a:pt x="1620" y="213"/>
                  <a:pt x="1620" y="213"/>
                </a:cubicBezTo>
                <a:cubicBezTo>
                  <a:pt x="1620" y="215"/>
                  <a:pt x="1620" y="215"/>
                  <a:pt x="1620" y="215"/>
                </a:cubicBezTo>
                <a:cubicBezTo>
                  <a:pt x="1618" y="215"/>
                  <a:pt x="1618" y="215"/>
                  <a:pt x="1618" y="215"/>
                </a:cubicBezTo>
                <a:cubicBezTo>
                  <a:pt x="1617" y="215"/>
                  <a:pt x="1617" y="215"/>
                  <a:pt x="1617" y="215"/>
                </a:cubicBezTo>
                <a:cubicBezTo>
                  <a:pt x="1615" y="216"/>
                  <a:pt x="1615" y="216"/>
                  <a:pt x="1615" y="216"/>
                </a:cubicBezTo>
                <a:cubicBezTo>
                  <a:pt x="1614" y="216"/>
                  <a:pt x="1614" y="216"/>
                  <a:pt x="1614" y="216"/>
                </a:cubicBezTo>
                <a:cubicBezTo>
                  <a:pt x="1613" y="217"/>
                  <a:pt x="1613" y="217"/>
                  <a:pt x="1613" y="217"/>
                </a:cubicBezTo>
                <a:cubicBezTo>
                  <a:pt x="1615" y="218"/>
                  <a:pt x="1615" y="218"/>
                  <a:pt x="1615" y="218"/>
                </a:cubicBezTo>
                <a:cubicBezTo>
                  <a:pt x="1616" y="219"/>
                  <a:pt x="1616" y="219"/>
                  <a:pt x="1616" y="219"/>
                </a:cubicBezTo>
                <a:cubicBezTo>
                  <a:pt x="1615" y="220"/>
                  <a:pt x="1615" y="220"/>
                  <a:pt x="1615" y="220"/>
                </a:cubicBezTo>
                <a:cubicBezTo>
                  <a:pt x="1614" y="219"/>
                  <a:pt x="1614" y="219"/>
                  <a:pt x="1614" y="219"/>
                </a:cubicBezTo>
                <a:cubicBezTo>
                  <a:pt x="1613" y="220"/>
                  <a:pt x="1613" y="220"/>
                  <a:pt x="1613" y="220"/>
                </a:cubicBezTo>
                <a:cubicBezTo>
                  <a:pt x="1615" y="221"/>
                  <a:pt x="1615" y="221"/>
                  <a:pt x="1615" y="221"/>
                </a:cubicBezTo>
                <a:cubicBezTo>
                  <a:pt x="1614" y="222"/>
                  <a:pt x="1614" y="222"/>
                  <a:pt x="1614" y="222"/>
                </a:cubicBezTo>
                <a:cubicBezTo>
                  <a:pt x="1612" y="221"/>
                  <a:pt x="1612" y="221"/>
                  <a:pt x="1612" y="221"/>
                </a:cubicBezTo>
                <a:cubicBezTo>
                  <a:pt x="1612" y="221"/>
                  <a:pt x="1612" y="221"/>
                  <a:pt x="1612" y="221"/>
                </a:cubicBezTo>
                <a:cubicBezTo>
                  <a:pt x="1612" y="222"/>
                  <a:pt x="1612" y="222"/>
                  <a:pt x="1612" y="222"/>
                </a:cubicBezTo>
                <a:cubicBezTo>
                  <a:pt x="1613" y="223"/>
                  <a:pt x="1613" y="223"/>
                  <a:pt x="1613" y="223"/>
                </a:cubicBezTo>
                <a:cubicBezTo>
                  <a:pt x="1612" y="223"/>
                  <a:pt x="1612" y="223"/>
                  <a:pt x="1612" y="223"/>
                </a:cubicBezTo>
                <a:cubicBezTo>
                  <a:pt x="1612" y="224"/>
                  <a:pt x="1612" y="224"/>
                  <a:pt x="1612" y="224"/>
                </a:cubicBezTo>
                <a:cubicBezTo>
                  <a:pt x="1613" y="224"/>
                  <a:pt x="1613" y="224"/>
                  <a:pt x="1613" y="224"/>
                </a:cubicBezTo>
                <a:cubicBezTo>
                  <a:pt x="1612" y="225"/>
                  <a:pt x="1612" y="225"/>
                  <a:pt x="1612" y="225"/>
                </a:cubicBezTo>
                <a:cubicBezTo>
                  <a:pt x="1611" y="225"/>
                  <a:pt x="1611" y="225"/>
                  <a:pt x="1611" y="225"/>
                </a:cubicBezTo>
                <a:cubicBezTo>
                  <a:pt x="1610" y="225"/>
                  <a:pt x="1610" y="225"/>
                  <a:pt x="1610" y="225"/>
                </a:cubicBezTo>
                <a:cubicBezTo>
                  <a:pt x="1610" y="226"/>
                  <a:pt x="1610" y="226"/>
                  <a:pt x="1610" y="226"/>
                </a:cubicBezTo>
                <a:cubicBezTo>
                  <a:pt x="1610" y="227"/>
                  <a:pt x="1610" y="227"/>
                  <a:pt x="1610" y="227"/>
                </a:cubicBezTo>
                <a:cubicBezTo>
                  <a:pt x="1611" y="227"/>
                  <a:pt x="1611" y="227"/>
                  <a:pt x="1611" y="227"/>
                </a:cubicBezTo>
                <a:cubicBezTo>
                  <a:pt x="1613" y="228"/>
                  <a:pt x="1613" y="228"/>
                  <a:pt x="1613" y="228"/>
                </a:cubicBezTo>
                <a:cubicBezTo>
                  <a:pt x="1614" y="229"/>
                  <a:pt x="1614" y="229"/>
                  <a:pt x="1614" y="229"/>
                </a:cubicBezTo>
                <a:cubicBezTo>
                  <a:pt x="1615" y="230"/>
                  <a:pt x="1615" y="230"/>
                  <a:pt x="1615" y="230"/>
                </a:cubicBezTo>
                <a:cubicBezTo>
                  <a:pt x="1616" y="229"/>
                  <a:pt x="1616" y="229"/>
                  <a:pt x="1616" y="229"/>
                </a:cubicBezTo>
                <a:cubicBezTo>
                  <a:pt x="1615" y="230"/>
                  <a:pt x="1615" y="230"/>
                  <a:pt x="1615" y="230"/>
                </a:cubicBezTo>
                <a:cubicBezTo>
                  <a:pt x="1615" y="231"/>
                  <a:pt x="1615" y="231"/>
                  <a:pt x="1615" y="231"/>
                </a:cubicBezTo>
                <a:cubicBezTo>
                  <a:pt x="1613" y="231"/>
                  <a:pt x="1613" y="231"/>
                  <a:pt x="1613" y="231"/>
                </a:cubicBezTo>
                <a:cubicBezTo>
                  <a:pt x="1613" y="230"/>
                  <a:pt x="1613" y="230"/>
                  <a:pt x="1613" y="230"/>
                </a:cubicBezTo>
                <a:cubicBezTo>
                  <a:pt x="1610" y="230"/>
                  <a:pt x="1610" y="230"/>
                  <a:pt x="1610" y="230"/>
                </a:cubicBezTo>
                <a:cubicBezTo>
                  <a:pt x="1608" y="232"/>
                  <a:pt x="1608" y="232"/>
                  <a:pt x="1608" y="232"/>
                </a:cubicBezTo>
                <a:cubicBezTo>
                  <a:pt x="1609" y="233"/>
                  <a:pt x="1609" y="233"/>
                  <a:pt x="1609" y="233"/>
                </a:cubicBezTo>
                <a:cubicBezTo>
                  <a:pt x="1611" y="233"/>
                  <a:pt x="1611" y="233"/>
                  <a:pt x="1611" y="233"/>
                </a:cubicBezTo>
                <a:cubicBezTo>
                  <a:pt x="1611" y="234"/>
                  <a:pt x="1611" y="234"/>
                  <a:pt x="1611" y="234"/>
                </a:cubicBezTo>
                <a:cubicBezTo>
                  <a:pt x="1612" y="235"/>
                  <a:pt x="1612" y="235"/>
                  <a:pt x="1612" y="235"/>
                </a:cubicBezTo>
                <a:cubicBezTo>
                  <a:pt x="1612" y="237"/>
                  <a:pt x="1612" y="237"/>
                  <a:pt x="1612" y="237"/>
                </a:cubicBezTo>
                <a:cubicBezTo>
                  <a:pt x="1611" y="235"/>
                  <a:pt x="1611" y="235"/>
                  <a:pt x="1611" y="235"/>
                </a:cubicBezTo>
                <a:cubicBezTo>
                  <a:pt x="1610" y="235"/>
                  <a:pt x="1610" y="235"/>
                  <a:pt x="1610" y="235"/>
                </a:cubicBezTo>
                <a:cubicBezTo>
                  <a:pt x="1609" y="237"/>
                  <a:pt x="1609" y="237"/>
                  <a:pt x="1609" y="237"/>
                </a:cubicBezTo>
                <a:cubicBezTo>
                  <a:pt x="1609" y="238"/>
                  <a:pt x="1609" y="238"/>
                  <a:pt x="1609" y="238"/>
                </a:cubicBezTo>
                <a:cubicBezTo>
                  <a:pt x="1608" y="238"/>
                  <a:pt x="1608" y="238"/>
                  <a:pt x="1608" y="238"/>
                </a:cubicBezTo>
                <a:cubicBezTo>
                  <a:pt x="1609" y="239"/>
                  <a:pt x="1609" y="239"/>
                  <a:pt x="1609" y="239"/>
                </a:cubicBezTo>
                <a:cubicBezTo>
                  <a:pt x="1609" y="241"/>
                  <a:pt x="1609" y="241"/>
                  <a:pt x="1609" y="241"/>
                </a:cubicBezTo>
                <a:cubicBezTo>
                  <a:pt x="1609" y="241"/>
                  <a:pt x="1609" y="241"/>
                  <a:pt x="1609" y="241"/>
                </a:cubicBezTo>
                <a:cubicBezTo>
                  <a:pt x="1608" y="240"/>
                  <a:pt x="1608" y="240"/>
                  <a:pt x="1608" y="240"/>
                </a:cubicBezTo>
                <a:cubicBezTo>
                  <a:pt x="1607" y="240"/>
                  <a:pt x="1607" y="240"/>
                  <a:pt x="1607" y="240"/>
                </a:cubicBezTo>
                <a:cubicBezTo>
                  <a:pt x="1607" y="242"/>
                  <a:pt x="1607" y="242"/>
                  <a:pt x="1607" y="242"/>
                </a:cubicBezTo>
                <a:cubicBezTo>
                  <a:pt x="1609" y="242"/>
                  <a:pt x="1609" y="242"/>
                  <a:pt x="1609" y="242"/>
                </a:cubicBezTo>
                <a:cubicBezTo>
                  <a:pt x="1609" y="243"/>
                  <a:pt x="1609" y="243"/>
                  <a:pt x="1609" y="243"/>
                </a:cubicBezTo>
                <a:cubicBezTo>
                  <a:pt x="1609" y="244"/>
                  <a:pt x="1609" y="244"/>
                  <a:pt x="1609" y="244"/>
                </a:cubicBezTo>
                <a:cubicBezTo>
                  <a:pt x="1607" y="243"/>
                  <a:pt x="1607" y="243"/>
                  <a:pt x="1607" y="243"/>
                </a:cubicBezTo>
                <a:cubicBezTo>
                  <a:pt x="1606" y="243"/>
                  <a:pt x="1606" y="243"/>
                  <a:pt x="1606" y="243"/>
                </a:cubicBezTo>
                <a:cubicBezTo>
                  <a:pt x="1606" y="245"/>
                  <a:pt x="1606" y="245"/>
                  <a:pt x="1606" y="245"/>
                </a:cubicBezTo>
                <a:cubicBezTo>
                  <a:pt x="1606" y="245"/>
                  <a:pt x="1606" y="245"/>
                  <a:pt x="1606" y="245"/>
                </a:cubicBezTo>
                <a:cubicBezTo>
                  <a:pt x="1606" y="247"/>
                  <a:pt x="1606" y="247"/>
                  <a:pt x="1606" y="247"/>
                </a:cubicBezTo>
                <a:cubicBezTo>
                  <a:pt x="1607" y="248"/>
                  <a:pt x="1607" y="248"/>
                  <a:pt x="1607" y="248"/>
                </a:cubicBezTo>
                <a:cubicBezTo>
                  <a:pt x="1608" y="248"/>
                  <a:pt x="1608" y="248"/>
                  <a:pt x="1608" y="248"/>
                </a:cubicBezTo>
                <a:cubicBezTo>
                  <a:pt x="1609" y="247"/>
                  <a:pt x="1609" y="247"/>
                  <a:pt x="1609" y="247"/>
                </a:cubicBezTo>
                <a:cubicBezTo>
                  <a:pt x="1610" y="247"/>
                  <a:pt x="1610" y="247"/>
                  <a:pt x="1610" y="247"/>
                </a:cubicBezTo>
                <a:cubicBezTo>
                  <a:pt x="1609" y="249"/>
                  <a:pt x="1609" y="249"/>
                  <a:pt x="1609" y="249"/>
                </a:cubicBezTo>
                <a:cubicBezTo>
                  <a:pt x="1608" y="249"/>
                  <a:pt x="1608" y="249"/>
                  <a:pt x="1608" y="249"/>
                </a:cubicBezTo>
                <a:cubicBezTo>
                  <a:pt x="1606" y="251"/>
                  <a:pt x="1606" y="251"/>
                  <a:pt x="1606" y="251"/>
                </a:cubicBezTo>
                <a:cubicBezTo>
                  <a:pt x="1605" y="251"/>
                  <a:pt x="1605" y="251"/>
                  <a:pt x="1605" y="251"/>
                </a:cubicBezTo>
                <a:cubicBezTo>
                  <a:pt x="1603" y="252"/>
                  <a:pt x="1603" y="252"/>
                  <a:pt x="1603" y="252"/>
                </a:cubicBezTo>
                <a:cubicBezTo>
                  <a:pt x="1603" y="253"/>
                  <a:pt x="1603" y="253"/>
                  <a:pt x="1603" y="253"/>
                </a:cubicBezTo>
                <a:cubicBezTo>
                  <a:pt x="1602" y="253"/>
                  <a:pt x="1602" y="253"/>
                  <a:pt x="1602" y="253"/>
                </a:cubicBezTo>
                <a:cubicBezTo>
                  <a:pt x="1600" y="254"/>
                  <a:pt x="1600" y="254"/>
                  <a:pt x="1600" y="254"/>
                </a:cubicBezTo>
                <a:cubicBezTo>
                  <a:pt x="1602" y="255"/>
                  <a:pt x="1602" y="255"/>
                  <a:pt x="1602" y="255"/>
                </a:cubicBezTo>
                <a:cubicBezTo>
                  <a:pt x="1601" y="256"/>
                  <a:pt x="1601" y="256"/>
                  <a:pt x="1601" y="256"/>
                </a:cubicBezTo>
                <a:cubicBezTo>
                  <a:pt x="1599" y="256"/>
                  <a:pt x="1599" y="256"/>
                  <a:pt x="1599" y="256"/>
                </a:cubicBezTo>
                <a:cubicBezTo>
                  <a:pt x="1598" y="258"/>
                  <a:pt x="1598" y="258"/>
                  <a:pt x="1598" y="258"/>
                </a:cubicBezTo>
                <a:cubicBezTo>
                  <a:pt x="1598" y="259"/>
                  <a:pt x="1598" y="259"/>
                  <a:pt x="1598" y="259"/>
                </a:cubicBezTo>
                <a:cubicBezTo>
                  <a:pt x="1600" y="259"/>
                  <a:pt x="1600" y="259"/>
                  <a:pt x="1600" y="259"/>
                </a:cubicBezTo>
                <a:cubicBezTo>
                  <a:pt x="1598" y="260"/>
                  <a:pt x="1598" y="260"/>
                  <a:pt x="1598" y="260"/>
                </a:cubicBezTo>
                <a:cubicBezTo>
                  <a:pt x="1597" y="262"/>
                  <a:pt x="1597" y="262"/>
                  <a:pt x="1597" y="262"/>
                </a:cubicBezTo>
                <a:cubicBezTo>
                  <a:pt x="1596" y="262"/>
                  <a:pt x="1596" y="262"/>
                  <a:pt x="1596" y="262"/>
                </a:cubicBezTo>
                <a:cubicBezTo>
                  <a:pt x="1596" y="260"/>
                  <a:pt x="1596" y="260"/>
                  <a:pt x="1596" y="260"/>
                </a:cubicBezTo>
                <a:cubicBezTo>
                  <a:pt x="1595" y="260"/>
                  <a:pt x="1595" y="260"/>
                  <a:pt x="1595" y="260"/>
                </a:cubicBezTo>
                <a:cubicBezTo>
                  <a:pt x="1594" y="260"/>
                  <a:pt x="1594" y="260"/>
                  <a:pt x="1594" y="260"/>
                </a:cubicBezTo>
                <a:cubicBezTo>
                  <a:pt x="1593" y="260"/>
                  <a:pt x="1593" y="260"/>
                  <a:pt x="1593" y="260"/>
                </a:cubicBezTo>
                <a:cubicBezTo>
                  <a:pt x="1593" y="262"/>
                  <a:pt x="1593" y="262"/>
                  <a:pt x="1593" y="262"/>
                </a:cubicBezTo>
                <a:cubicBezTo>
                  <a:pt x="1592" y="262"/>
                  <a:pt x="1592" y="262"/>
                  <a:pt x="1592" y="262"/>
                </a:cubicBezTo>
                <a:cubicBezTo>
                  <a:pt x="1592" y="264"/>
                  <a:pt x="1592" y="264"/>
                  <a:pt x="1592" y="264"/>
                </a:cubicBezTo>
                <a:cubicBezTo>
                  <a:pt x="1593" y="265"/>
                  <a:pt x="1593" y="265"/>
                  <a:pt x="1593" y="265"/>
                </a:cubicBezTo>
                <a:cubicBezTo>
                  <a:pt x="1590" y="265"/>
                  <a:pt x="1590" y="265"/>
                  <a:pt x="1590" y="265"/>
                </a:cubicBezTo>
                <a:cubicBezTo>
                  <a:pt x="1589" y="265"/>
                  <a:pt x="1589" y="265"/>
                  <a:pt x="1589" y="265"/>
                </a:cubicBezTo>
                <a:cubicBezTo>
                  <a:pt x="1589" y="267"/>
                  <a:pt x="1589" y="267"/>
                  <a:pt x="1589" y="267"/>
                </a:cubicBezTo>
                <a:cubicBezTo>
                  <a:pt x="1588" y="268"/>
                  <a:pt x="1588" y="268"/>
                  <a:pt x="1588" y="268"/>
                </a:cubicBezTo>
                <a:cubicBezTo>
                  <a:pt x="1588" y="269"/>
                  <a:pt x="1588" y="269"/>
                  <a:pt x="1588" y="269"/>
                </a:cubicBezTo>
                <a:cubicBezTo>
                  <a:pt x="1588" y="271"/>
                  <a:pt x="1588" y="271"/>
                  <a:pt x="1588" y="271"/>
                </a:cubicBezTo>
                <a:cubicBezTo>
                  <a:pt x="1586" y="272"/>
                  <a:pt x="1586" y="272"/>
                  <a:pt x="1586" y="272"/>
                </a:cubicBezTo>
                <a:cubicBezTo>
                  <a:pt x="1584" y="274"/>
                  <a:pt x="1584" y="274"/>
                  <a:pt x="1584" y="274"/>
                </a:cubicBezTo>
                <a:cubicBezTo>
                  <a:pt x="1585" y="275"/>
                  <a:pt x="1585" y="275"/>
                  <a:pt x="1585" y="275"/>
                </a:cubicBezTo>
                <a:cubicBezTo>
                  <a:pt x="1587" y="273"/>
                  <a:pt x="1587" y="273"/>
                  <a:pt x="1587" y="273"/>
                </a:cubicBezTo>
                <a:cubicBezTo>
                  <a:pt x="1588" y="273"/>
                  <a:pt x="1588" y="273"/>
                  <a:pt x="1588" y="273"/>
                </a:cubicBezTo>
                <a:cubicBezTo>
                  <a:pt x="1588" y="275"/>
                  <a:pt x="1588" y="275"/>
                  <a:pt x="1588" y="275"/>
                </a:cubicBezTo>
                <a:cubicBezTo>
                  <a:pt x="1587" y="275"/>
                  <a:pt x="1587" y="275"/>
                  <a:pt x="1587" y="275"/>
                </a:cubicBezTo>
                <a:cubicBezTo>
                  <a:pt x="1586" y="277"/>
                  <a:pt x="1586" y="277"/>
                  <a:pt x="1586" y="277"/>
                </a:cubicBezTo>
                <a:cubicBezTo>
                  <a:pt x="1588" y="279"/>
                  <a:pt x="1588" y="279"/>
                  <a:pt x="1588" y="279"/>
                </a:cubicBezTo>
                <a:cubicBezTo>
                  <a:pt x="1590" y="277"/>
                  <a:pt x="1590" y="277"/>
                  <a:pt x="1590" y="277"/>
                </a:cubicBezTo>
                <a:cubicBezTo>
                  <a:pt x="1592" y="277"/>
                  <a:pt x="1592" y="277"/>
                  <a:pt x="1592" y="277"/>
                </a:cubicBezTo>
                <a:cubicBezTo>
                  <a:pt x="1595" y="274"/>
                  <a:pt x="1595" y="274"/>
                  <a:pt x="1595" y="274"/>
                </a:cubicBezTo>
                <a:cubicBezTo>
                  <a:pt x="1595" y="273"/>
                  <a:pt x="1595" y="273"/>
                  <a:pt x="1595" y="273"/>
                </a:cubicBezTo>
                <a:cubicBezTo>
                  <a:pt x="1594" y="273"/>
                  <a:pt x="1594" y="273"/>
                  <a:pt x="1594" y="273"/>
                </a:cubicBezTo>
                <a:cubicBezTo>
                  <a:pt x="1595" y="271"/>
                  <a:pt x="1595" y="271"/>
                  <a:pt x="1595" y="271"/>
                </a:cubicBezTo>
                <a:cubicBezTo>
                  <a:pt x="1595" y="269"/>
                  <a:pt x="1595" y="269"/>
                  <a:pt x="1595" y="269"/>
                </a:cubicBezTo>
                <a:cubicBezTo>
                  <a:pt x="1596" y="269"/>
                  <a:pt x="1596" y="269"/>
                  <a:pt x="1596" y="269"/>
                </a:cubicBezTo>
                <a:cubicBezTo>
                  <a:pt x="1597" y="268"/>
                  <a:pt x="1597" y="268"/>
                  <a:pt x="1597" y="268"/>
                </a:cubicBezTo>
                <a:cubicBezTo>
                  <a:pt x="1599" y="268"/>
                  <a:pt x="1599" y="268"/>
                  <a:pt x="1599" y="268"/>
                </a:cubicBezTo>
                <a:cubicBezTo>
                  <a:pt x="1600" y="268"/>
                  <a:pt x="1600" y="268"/>
                  <a:pt x="1600" y="268"/>
                </a:cubicBezTo>
                <a:cubicBezTo>
                  <a:pt x="1597" y="270"/>
                  <a:pt x="1597" y="270"/>
                  <a:pt x="1597" y="270"/>
                </a:cubicBezTo>
                <a:cubicBezTo>
                  <a:pt x="1597" y="272"/>
                  <a:pt x="1597" y="272"/>
                  <a:pt x="1597" y="272"/>
                </a:cubicBezTo>
                <a:cubicBezTo>
                  <a:pt x="1600" y="272"/>
                  <a:pt x="1600" y="272"/>
                  <a:pt x="1600" y="272"/>
                </a:cubicBezTo>
                <a:cubicBezTo>
                  <a:pt x="1599" y="274"/>
                  <a:pt x="1599" y="274"/>
                  <a:pt x="1599" y="274"/>
                </a:cubicBezTo>
                <a:cubicBezTo>
                  <a:pt x="1597" y="274"/>
                  <a:pt x="1597" y="274"/>
                  <a:pt x="1597" y="274"/>
                </a:cubicBezTo>
                <a:cubicBezTo>
                  <a:pt x="1594" y="277"/>
                  <a:pt x="1594" y="277"/>
                  <a:pt x="1594" y="277"/>
                </a:cubicBezTo>
                <a:cubicBezTo>
                  <a:pt x="1596" y="278"/>
                  <a:pt x="1596" y="278"/>
                  <a:pt x="1596" y="278"/>
                </a:cubicBezTo>
                <a:cubicBezTo>
                  <a:pt x="1595" y="279"/>
                  <a:pt x="1595" y="279"/>
                  <a:pt x="1595" y="279"/>
                </a:cubicBezTo>
                <a:cubicBezTo>
                  <a:pt x="1595" y="281"/>
                  <a:pt x="1595" y="281"/>
                  <a:pt x="1595" y="281"/>
                </a:cubicBezTo>
                <a:cubicBezTo>
                  <a:pt x="1593" y="281"/>
                  <a:pt x="1593" y="281"/>
                  <a:pt x="1593" y="281"/>
                </a:cubicBezTo>
                <a:cubicBezTo>
                  <a:pt x="1592" y="279"/>
                  <a:pt x="1592" y="279"/>
                  <a:pt x="1592" y="279"/>
                </a:cubicBezTo>
                <a:cubicBezTo>
                  <a:pt x="1590" y="279"/>
                  <a:pt x="1590" y="279"/>
                  <a:pt x="1590" y="279"/>
                </a:cubicBezTo>
                <a:cubicBezTo>
                  <a:pt x="1589" y="280"/>
                  <a:pt x="1589" y="280"/>
                  <a:pt x="1589" y="280"/>
                </a:cubicBezTo>
                <a:cubicBezTo>
                  <a:pt x="1589" y="282"/>
                  <a:pt x="1589" y="282"/>
                  <a:pt x="1589" y="282"/>
                </a:cubicBezTo>
                <a:cubicBezTo>
                  <a:pt x="1587" y="283"/>
                  <a:pt x="1587" y="283"/>
                  <a:pt x="1587" y="283"/>
                </a:cubicBezTo>
                <a:cubicBezTo>
                  <a:pt x="1585" y="284"/>
                  <a:pt x="1585" y="284"/>
                  <a:pt x="1585" y="284"/>
                </a:cubicBezTo>
                <a:cubicBezTo>
                  <a:pt x="1587" y="282"/>
                  <a:pt x="1587" y="282"/>
                  <a:pt x="1587" y="282"/>
                </a:cubicBezTo>
                <a:cubicBezTo>
                  <a:pt x="1587" y="282"/>
                  <a:pt x="1587" y="282"/>
                  <a:pt x="1587" y="282"/>
                </a:cubicBezTo>
                <a:cubicBezTo>
                  <a:pt x="1586" y="280"/>
                  <a:pt x="1586" y="280"/>
                  <a:pt x="1586" y="280"/>
                </a:cubicBezTo>
                <a:cubicBezTo>
                  <a:pt x="1586" y="278"/>
                  <a:pt x="1586" y="278"/>
                  <a:pt x="1586" y="278"/>
                </a:cubicBezTo>
                <a:cubicBezTo>
                  <a:pt x="1585" y="276"/>
                  <a:pt x="1585" y="276"/>
                  <a:pt x="1585" y="276"/>
                </a:cubicBezTo>
                <a:cubicBezTo>
                  <a:pt x="1583" y="276"/>
                  <a:pt x="1583" y="276"/>
                  <a:pt x="1583" y="276"/>
                </a:cubicBezTo>
                <a:cubicBezTo>
                  <a:pt x="1583" y="278"/>
                  <a:pt x="1583" y="278"/>
                  <a:pt x="1583" y="278"/>
                </a:cubicBezTo>
                <a:cubicBezTo>
                  <a:pt x="1581" y="278"/>
                  <a:pt x="1581" y="278"/>
                  <a:pt x="1581" y="278"/>
                </a:cubicBezTo>
                <a:cubicBezTo>
                  <a:pt x="1581" y="279"/>
                  <a:pt x="1581" y="279"/>
                  <a:pt x="1581" y="279"/>
                </a:cubicBezTo>
                <a:cubicBezTo>
                  <a:pt x="1583" y="279"/>
                  <a:pt x="1583" y="279"/>
                  <a:pt x="1583" y="279"/>
                </a:cubicBezTo>
                <a:cubicBezTo>
                  <a:pt x="1581" y="281"/>
                  <a:pt x="1581" y="281"/>
                  <a:pt x="1581" y="281"/>
                </a:cubicBezTo>
                <a:cubicBezTo>
                  <a:pt x="1579" y="280"/>
                  <a:pt x="1579" y="280"/>
                  <a:pt x="1579" y="280"/>
                </a:cubicBezTo>
                <a:cubicBezTo>
                  <a:pt x="1578" y="281"/>
                  <a:pt x="1578" y="281"/>
                  <a:pt x="1578" y="281"/>
                </a:cubicBezTo>
                <a:cubicBezTo>
                  <a:pt x="1576" y="282"/>
                  <a:pt x="1576" y="282"/>
                  <a:pt x="1576" y="282"/>
                </a:cubicBezTo>
                <a:cubicBezTo>
                  <a:pt x="1577" y="283"/>
                  <a:pt x="1577" y="283"/>
                  <a:pt x="1577" y="283"/>
                </a:cubicBezTo>
                <a:cubicBezTo>
                  <a:pt x="1578" y="282"/>
                  <a:pt x="1578" y="282"/>
                  <a:pt x="1578" y="282"/>
                </a:cubicBezTo>
                <a:cubicBezTo>
                  <a:pt x="1578" y="283"/>
                  <a:pt x="1578" y="283"/>
                  <a:pt x="1578" y="283"/>
                </a:cubicBezTo>
                <a:cubicBezTo>
                  <a:pt x="1576" y="284"/>
                  <a:pt x="1576" y="284"/>
                  <a:pt x="1576" y="284"/>
                </a:cubicBezTo>
                <a:cubicBezTo>
                  <a:pt x="1575" y="285"/>
                  <a:pt x="1575" y="285"/>
                  <a:pt x="1575" y="285"/>
                </a:cubicBezTo>
                <a:cubicBezTo>
                  <a:pt x="1574" y="284"/>
                  <a:pt x="1574" y="284"/>
                  <a:pt x="1574" y="284"/>
                </a:cubicBezTo>
                <a:cubicBezTo>
                  <a:pt x="1573" y="284"/>
                  <a:pt x="1573" y="284"/>
                  <a:pt x="1573" y="284"/>
                </a:cubicBezTo>
                <a:cubicBezTo>
                  <a:pt x="1573" y="285"/>
                  <a:pt x="1573" y="285"/>
                  <a:pt x="1573" y="285"/>
                </a:cubicBezTo>
                <a:cubicBezTo>
                  <a:pt x="1575" y="286"/>
                  <a:pt x="1575" y="286"/>
                  <a:pt x="1575" y="286"/>
                </a:cubicBezTo>
                <a:cubicBezTo>
                  <a:pt x="1578" y="286"/>
                  <a:pt x="1578" y="286"/>
                  <a:pt x="1578" y="286"/>
                </a:cubicBezTo>
                <a:cubicBezTo>
                  <a:pt x="1577" y="288"/>
                  <a:pt x="1577" y="288"/>
                  <a:pt x="1577" y="288"/>
                </a:cubicBezTo>
                <a:cubicBezTo>
                  <a:pt x="1578" y="288"/>
                  <a:pt x="1578" y="288"/>
                  <a:pt x="1578" y="288"/>
                </a:cubicBezTo>
                <a:cubicBezTo>
                  <a:pt x="1578" y="290"/>
                  <a:pt x="1578" y="290"/>
                  <a:pt x="1578" y="290"/>
                </a:cubicBezTo>
                <a:cubicBezTo>
                  <a:pt x="1576" y="289"/>
                  <a:pt x="1576" y="289"/>
                  <a:pt x="1576" y="289"/>
                </a:cubicBezTo>
                <a:cubicBezTo>
                  <a:pt x="1575" y="287"/>
                  <a:pt x="1575" y="287"/>
                  <a:pt x="1575" y="287"/>
                </a:cubicBezTo>
                <a:cubicBezTo>
                  <a:pt x="1574" y="287"/>
                  <a:pt x="1574" y="287"/>
                  <a:pt x="1574" y="287"/>
                </a:cubicBezTo>
                <a:cubicBezTo>
                  <a:pt x="1572" y="286"/>
                  <a:pt x="1572" y="286"/>
                  <a:pt x="1572" y="286"/>
                </a:cubicBezTo>
                <a:cubicBezTo>
                  <a:pt x="1572" y="285"/>
                  <a:pt x="1572" y="285"/>
                  <a:pt x="1572" y="285"/>
                </a:cubicBezTo>
                <a:cubicBezTo>
                  <a:pt x="1571" y="285"/>
                  <a:pt x="1571" y="285"/>
                  <a:pt x="1571" y="285"/>
                </a:cubicBezTo>
                <a:cubicBezTo>
                  <a:pt x="1571" y="286"/>
                  <a:pt x="1571" y="286"/>
                  <a:pt x="1571" y="286"/>
                </a:cubicBezTo>
                <a:cubicBezTo>
                  <a:pt x="1572" y="289"/>
                  <a:pt x="1572" y="289"/>
                  <a:pt x="1572" y="289"/>
                </a:cubicBezTo>
                <a:cubicBezTo>
                  <a:pt x="1574" y="290"/>
                  <a:pt x="1574" y="290"/>
                  <a:pt x="1574" y="290"/>
                </a:cubicBezTo>
                <a:cubicBezTo>
                  <a:pt x="1576" y="290"/>
                  <a:pt x="1576" y="290"/>
                  <a:pt x="1576" y="290"/>
                </a:cubicBezTo>
                <a:cubicBezTo>
                  <a:pt x="1577" y="291"/>
                  <a:pt x="1577" y="291"/>
                  <a:pt x="1577" y="291"/>
                </a:cubicBezTo>
                <a:cubicBezTo>
                  <a:pt x="1575" y="291"/>
                  <a:pt x="1575" y="291"/>
                  <a:pt x="1575" y="291"/>
                </a:cubicBezTo>
                <a:cubicBezTo>
                  <a:pt x="1572" y="290"/>
                  <a:pt x="1572" y="290"/>
                  <a:pt x="1572" y="290"/>
                </a:cubicBezTo>
                <a:cubicBezTo>
                  <a:pt x="1570" y="287"/>
                  <a:pt x="1570" y="287"/>
                  <a:pt x="1570" y="287"/>
                </a:cubicBezTo>
                <a:cubicBezTo>
                  <a:pt x="1568" y="288"/>
                  <a:pt x="1568" y="288"/>
                  <a:pt x="1568" y="288"/>
                </a:cubicBezTo>
                <a:cubicBezTo>
                  <a:pt x="1567" y="287"/>
                  <a:pt x="1567" y="287"/>
                  <a:pt x="1567" y="287"/>
                </a:cubicBezTo>
                <a:cubicBezTo>
                  <a:pt x="1565" y="287"/>
                  <a:pt x="1565" y="287"/>
                  <a:pt x="1565" y="287"/>
                </a:cubicBezTo>
                <a:cubicBezTo>
                  <a:pt x="1564" y="286"/>
                  <a:pt x="1564" y="286"/>
                  <a:pt x="1564" y="286"/>
                </a:cubicBezTo>
                <a:cubicBezTo>
                  <a:pt x="1563" y="287"/>
                  <a:pt x="1563" y="287"/>
                  <a:pt x="1563" y="287"/>
                </a:cubicBezTo>
                <a:cubicBezTo>
                  <a:pt x="1563" y="288"/>
                  <a:pt x="1563" y="288"/>
                  <a:pt x="1563" y="288"/>
                </a:cubicBezTo>
                <a:cubicBezTo>
                  <a:pt x="1562" y="289"/>
                  <a:pt x="1562" y="289"/>
                  <a:pt x="1562" y="289"/>
                </a:cubicBezTo>
                <a:cubicBezTo>
                  <a:pt x="1564" y="291"/>
                  <a:pt x="1564" y="291"/>
                  <a:pt x="1564" y="291"/>
                </a:cubicBezTo>
                <a:cubicBezTo>
                  <a:pt x="1567" y="290"/>
                  <a:pt x="1567" y="290"/>
                  <a:pt x="1567" y="290"/>
                </a:cubicBezTo>
                <a:cubicBezTo>
                  <a:pt x="1568" y="291"/>
                  <a:pt x="1568" y="291"/>
                  <a:pt x="1568" y="291"/>
                </a:cubicBezTo>
                <a:cubicBezTo>
                  <a:pt x="1566" y="292"/>
                  <a:pt x="1566" y="292"/>
                  <a:pt x="1566" y="292"/>
                </a:cubicBezTo>
                <a:cubicBezTo>
                  <a:pt x="1567" y="292"/>
                  <a:pt x="1567" y="292"/>
                  <a:pt x="1567" y="292"/>
                </a:cubicBezTo>
                <a:cubicBezTo>
                  <a:pt x="1569" y="291"/>
                  <a:pt x="1569" y="291"/>
                  <a:pt x="1569" y="291"/>
                </a:cubicBezTo>
                <a:cubicBezTo>
                  <a:pt x="1571" y="291"/>
                  <a:pt x="1571" y="291"/>
                  <a:pt x="1571" y="291"/>
                </a:cubicBezTo>
                <a:cubicBezTo>
                  <a:pt x="1570" y="292"/>
                  <a:pt x="1570" y="292"/>
                  <a:pt x="1570" y="292"/>
                </a:cubicBezTo>
                <a:cubicBezTo>
                  <a:pt x="1567" y="293"/>
                  <a:pt x="1567" y="293"/>
                  <a:pt x="1567" y="293"/>
                </a:cubicBezTo>
                <a:cubicBezTo>
                  <a:pt x="1566" y="295"/>
                  <a:pt x="1566" y="295"/>
                  <a:pt x="1566" y="295"/>
                </a:cubicBezTo>
                <a:cubicBezTo>
                  <a:pt x="1564" y="294"/>
                  <a:pt x="1564" y="294"/>
                  <a:pt x="1564" y="294"/>
                </a:cubicBezTo>
                <a:cubicBezTo>
                  <a:pt x="1562" y="292"/>
                  <a:pt x="1562" y="292"/>
                  <a:pt x="1562" y="292"/>
                </a:cubicBezTo>
                <a:cubicBezTo>
                  <a:pt x="1561" y="292"/>
                  <a:pt x="1561" y="292"/>
                  <a:pt x="1561" y="292"/>
                </a:cubicBezTo>
                <a:cubicBezTo>
                  <a:pt x="1560" y="293"/>
                  <a:pt x="1560" y="293"/>
                  <a:pt x="1560" y="293"/>
                </a:cubicBezTo>
                <a:cubicBezTo>
                  <a:pt x="1559" y="292"/>
                  <a:pt x="1559" y="292"/>
                  <a:pt x="1559" y="292"/>
                </a:cubicBezTo>
                <a:cubicBezTo>
                  <a:pt x="1558" y="293"/>
                  <a:pt x="1558" y="293"/>
                  <a:pt x="1558" y="293"/>
                </a:cubicBezTo>
                <a:cubicBezTo>
                  <a:pt x="1557" y="292"/>
                  <a:pt x="1557" y="292"/>
                  <a:pt x="1557" y="292"/>
                </a:cubicBezTo>
                <a:cubicBezTo>
                  <a:pt x="1555" y="293"/>
                  <a:pt x="1555" y="293"/>
                  <a:pt x="1555" y="293"/>
                </a:cubicBezTo>
                <a:cubicBezTo>
                  <a:pt x="1556" y="294"/>
                  <a:pt x="1556" y="294"/>
                  <a:pt x="1556" y="294"/>
                </a:cubicBezTo>
                <a:cubicBezTo>
                  <a:pt x="1559" y="294"/>
                  <a:pt x="1559" y="294"/>
                  <a:pt x="1559" y="294"/>
                </a:cubicBezTo>
                <a:cubicBezTo>
                  <a:pt x="1561" y="295"/>
                  <a:pt x="1561" y="295"/>
                  <a:pt x="1561" y="295"/>
                </a:cubicBezTo>
                <a:cubicBezTo>
                  <a:pt x="1563" y="297"/>
                  <a:pt x="1563" y="297"/>
                  <a:pt x="1563" y="297"/>
                </a:cubicBezTo>
                <a:cubicBezTo>
                  <a:pt x="1563" y="298"/>
                  <a:pt x="1563" y="298"/>
                  <a:pt x="1563" y="298"/>
                </a:cubicBezTo>
                <a:cubicBezTo>
                  <a:pt x="1564" y="300"/>
                  <a:pt x="1564" y="300"/>
                  <a:pt x="1564" y="300"/>
                </a:cubicBezTo>
                <a:cubicBezTo>
                  <a:pt x="1562" y="300"/>
                  <a:pt x="1562" y="300"/>
                  <a:pt x="1562" y="300"/>
                </a:cubicBezTo>
                <a:cubicBezTo>
                  <a:pt x="1561" y="300"/>
                  <a:pt x="1561" y="300"/>
                  <a:pt x="1561" y="300"/>
                </a:cubicBezTo>
                <a:cubicBezTo>
                  <a:pt x="1561" y="297"/>
                  <a:pt x="1561" y="297"/>
                  <a:pt x="1561" y="297"/>
                </a:cubicBezTo>
                <a:cubicBezTo>
                  <a:pt x="1560" y="296"/>
                  <a:pt x="1560" y="296"/>
                  <a:pt x="1560" y="296"/>
                </a:cubicBezTo>
                <a:cubicBezTo>
                  <a:pt x="1558" y="297"/>
                  <a:pt x="1558" y="297"/>
                  <a:pt x="1558" y="297"/>
                </a:cubicBezTo>
                <a:cubicBezTo>
                  <a:pt x="1559" y="298"/>
                  <a:pt x="1559" y="298"/>
                  <a:pt x="1559" y="298"/>
                </a:cubicBezTo>
                <a:cubicBezTo>
                  <a:pt x="1558" y="299"/>
                  <a:pt x="1558" y="299"/>
                  <a:pt x="1558" y="299"/>
                </a:cubicBezTo>
                <a:cubicBezTo>
                  <a:pt x="1556" y="298"/>
                  <a:pt x="1556" y="298"/>
                  <a:pt x="1556" y="298"/>
                </a:cubicBezTo>
                <a:cubicBezTo>
                  <a:pt x="1554" y="300"/>
                  <a:pt x="1554" y="300"/>
                  <a:pt x="1554" y="300"/>
                </a:cubicBezTo>
                <a:cubicBezTo>
                  <a:pt x="1556" y="301"/>
                  <a:pt x="1556" y="301"/>
                  <a:pt x="1556" y="301"/>
                </a:cubicBezTo>
                <a:cubicBezTo>
                  <a:pt x="1554" y="301"/>
                  <a:pt x="1554" y="301"/>
                  <a:pt x="1554" y="301"/>
                </a:cubicBezTo>
                <a:cubicBezTo>
                  <a:pt x="1553" y="302"/>
                  <a:pt x="1553" y="302"/>
                  <a:pt x="1553" y="302"/>
                </a:cubicBezTo>
                <a:cubicBezTo>
                  <a:pt x="1553" y="300"/>
                  <a:pt x="1553" y="300"/>
                  <a:pt x="1553" y="300"/>
                </a:cubicBezTo>
                <a:cubicBezTo>
                  <a:pt x="1550" y="300"/>
                  <a:pt x="1550" y="300"/>
                  <a:pt x="1550" y="300"/>
                </a:cubicBezTo>
                <a:cubicBezTo>
                  <a:pt x="1551" y="301"/>
                  <a:pt x="1551" y="301"/>
                  <a:pt x="1551" y="301"/>
                </a:cubicBezTo>
                <a:cubicBezTo>
                  <a:pt x="1550" y="302"/>
                  <a:pt x="1550" y="302"/>
                  <a:pt x="1550" y="302"/>
                </a:cubicBezTo>
                <a:cubicBezTo>
                  <a:pt x="1549" y="300"/>
                  <a:pt x="1549" y="300"/>
                  <a:pt x="1549" y="300"/>
                </a:cubicBezTo>
                <a:cubicBezTo>
                  <a:pt x="1547" y="299"/>
                  <a:pt x="1547" y="299"/>
                  <a:pt x="1547" y="299"/>
                </a:cubicBezTo>
                <a:cubicBezTo>
                  <a:pt x="1547" y="299"/>
                  <a:pt x="1547" y="299"/>
                  <a:pt x="1547" y="299"/>
                </a:cubicBezTo>
                <a:cubicBezTo>
                  <a:pt x="1547" y="300"/>
                  <a:pt x="1547" y="300"/>
                  <a:pt x="1547" y="300"/>
                </a:cubicBezTo>
                <a:cubicBezTo>
                  <a:pt x="1549" y="302"/>
                  <a:pt x="1549" y="302"/>
                  <a:pt x="1549" y="302"/>
                </a:cubicBezTo>
                <a:cubicBezTo>
                  <a:pt x="1548" y="303"/>
                  <a:pt x="1548" y="303"/>
                  <a:pt x="1548" y="303"/>
                </a:cubicBezTo>
                <a:cubicBezTo>
                  <a:pt x="1549" y="304"/>
                  <a:pt x="1549" y="304"/>
                  <a:pt x="1549" y="304"/>
                </a:cubicBezTo>
                <a:cubicBezTo>
                  <a:pt x="1551" y="303"/>
                  <a:pt x="1551" y="303"/>
                  <a:pt x="1551" y="303"/>
                </a:cubicBezTo>
                <a:cubicBezTo>
                  <a:pt x="1554" y="304"/>
                  <a:pt x="1554" y="304"/>
                  <a:pt x="1554" y="304"/>
                </a:cubicBezTo>
                <a:cubicBezTo>
                  <a:pt x="1556" y="305"/>
                  <a:pt x="1556" y="305"/>
                  <a:pt x="1556" y="305"/>
                </a:cubicBezTo>
                <a:cubicBezTo>
                  <a:pt x="1559" y="305"/>
                  <a:pt x="1559" y="305"/>
                  <a:pt x="1559" y="305"/>
                </a:cubicBezTo>
                <a:cubicBezTo>
                  <a:pt x="1560" y="305"/>
                  <a:pt x="1560" y="305"/>
                  <a:pt x="1560" y="305"/>
                </a:cubicBezTo>
                <a:cubicBezTo>
                  <a:pt x="1561" y="305"/>
                  <a:pt x="1561" y="305"/>
                  <a:pt x="1561" y="305"/>
                </a:cubicBezTo>
                <a:cubicBezTo>
                  <a:pt x="1559" y="306"/>
                  <a:pt x="1559" y="306"/>
                  <a:pt x="1559" y="306"/>
                </a:cubicBezTo>
                <a:cubicBezTo>
                  <a:pt x="1557" y="306"/>
                  <a:pt x="1557" y="306"/>
                  <a:pt x="1557" y="306"/>
                </a:cubicBezTo>
                <a:cubicBezTo>
                  <a:pt x="1556" y="307"/>
                  <a:pt x="1556" y="307"/>
                  <a:pt x="1556" y="307"/>
                </a:cubicBezTo>
                <a:cubicBezTo>
                  <a:pt x="1552" y="305"/>
                  <a:pt x="1552" y="305"/>
                  <a:pt x="1552" y="305"/>
                </a:cubicBezTo>
                <a:cubicBezTo>
                  <a:pt x="1550" y="306"/>
                  <a:pt x="1550" y="306"/>
                  <a:pt x="1550" y="306"/>
                </a:cubicBezTo>
                <a:cubicBezTo>
                  <a:pt x="1550" y="305"/>
                  <a:pt x="1550" y="305"/>
                  <a:pt x="1550" y="305"/>
                </a:cubicBezTo>
                <a:cubicBezTo>
                  <a:pt x="1548" y="306"/>
                  <a:pt x="1548" y="306"/>
                  <a:pt x="1548" y="306"/>
                </a:cubicBezTo>
                <a:cubicBezTo>
                  <a:pt x="1546" y="307"/>
                  <a:pt x="1546" y="307"/>
                  <a:pt x="1546" y="307"/>
                </a:cubicBezTo>
                <a:cubicBezTo>
                  <a:pt x="1546" y="308"/>
                  <a:pt x="1546" y="308"/>
                  <a:pt x="1546" y="308"/>
                </a:cubicBezTo>
                <a:cubicBezTo>
                  <a:pt x="1549" y="309"/>
                  <a:pt x="1549" y="309"/>
                  <a:pt x="1549" y="309"/>
                </a:cubicBezTo>
                <a:cubicBezTo>
                  <a:pt x="1548" y="310"/>
                  <a:pt x="1548" y="310"/>
                  <a:pt x="1548" y="310"/>
                </a:cubicBezTo>
                <a:cubicBezTo>
                  <a:pt x="1549" y="311"/>
                  <a:pt x="1549" y="311"/>
                  <a:pt x="1549" y="311"/>
                </a:cubicBezTo>
                <a:cubicBezTo>
                  <a:pt x="1550" y="310"/>
                  <a:pt x="1550" y="310"/>
                  <a:pt x="1550" y="310"/>
                </a:cubicBezTo>
                <a:cubicBezTo>
                  <a:pt x="1553" y="310"/>
                  <a:pt x="1553" y="310"/>
                  <a:pt x="1553" y="310"/>
                </a:cubicBezTo>
                <a:cubicBezTo>
                  <a:pt x="1551" y="311"/>
                  <a:pt x="1551" y="311"/>
                  <a:pt x="1551" y="311"/>
                </a:cubicBezTo>
                <a:cubicBezTo>
                  <a:pt x="1548" y="311"/>
                  <a:pt x="1548" y="311"/>
                  <a:pt x="1548" y="311"/>
                </a:cubicBezTo>
                <a:cubicBezTo>
                  <a:pt x="1548" y="312"/>
                  <a:pt x="1548" y="312"/>
                  <a:pt x="1548" y="312"/>
                </a:cubicBezTo>
                <a:cubicBezTo>
                  <a:pt x="1547" y="312"/>
                  <a:pt x="1547" y="312"/>
                  <a:pt x="1547" y="312"/>
                </a:cubicBezTo>
                <a:cubicBezTo>
                  <a:pt x="1547" y="312"/>
                  <a:pt x="1547" y="312"/>
                  <a:pt x="1547" y="312"/>
                </a:cubicBezTo>
                <a:cubicBezTo>
                  <a:pt x="1548" y="313"/>
                  <a:pt x="1548" y="313"/>
                  <a:pt x="1548" y="313"/>
                </a:cubicBezTo>
                <a:cubicBezTo>
                  <a:pt x="1549" y="313"/>
                  <a:pt x="1549" y="313"/>
                  <a:pt x="1549" y="313"/>
                </a:cubicBezTo>
                <a:cubicBezTo>
                  <a:pt x="1547" y="314"/>
                  <a:pt x="1547" y="314"/>
                  <a:pt x="1547" y="314"/>
                </a:cubicBezTo>
                <a:cubicBezTo>
                  <a:pt x="1547" y="314"/>
                  <a:pt x="1547" y="314"/>
                  <a:pt x="1547" y="314"/>
                </a:cubicBezTo>
                <a:cubicBezTo>
                  <a:pt x="1547" y="315"/>
                  <a:pt x="1547" y="315"/>
                  <a:pt x="1547" y="315"/>
                </a:cubicBezTo>
                <a:cubicBezTo>
                  <a:pt x="1548" y="316"/>
                  <a:pt x="1548" y="316"/>
                  <a:pt x="1548" y="316"/>
                </a:cubicBezTo>
                <a:cubicBezTo>
                  <a:pt x="1548" y="317"/>
                  <a:pt x="1548" y="317"/>
                  <a:pt x="1548" y="317"/>
                </a:cubicBezTo>
                <a:cubicBezTo>
                  <a:pt x="1551" y="317"/>
                  <a:pt x="1551" y="317"/>
                  <a:pt x="1551" y="317"/>
                </a:cubicBezTo>
                <a:cubicBezTo>
                  <a:pt x="1552" y="316"/>
                  <a:pt x="1552" y="316"/>
                  <a:pt x="1552" y="316"/>
                </a:cubicBezTo>
                <a:cubicBezTo>
                  <a:pt x="1555" y="315"/>
                  <a:pt x="1555" y="315"/>
                  <a:pt x="1555" y="315"/>
                </a:cubicBezTo>
                <a:cubicBezTo>
                  <a:pt x="1557" y="316"/>
                  <a:pt x="1557" y="316"/>
                  <a:pt x="1557" y="316"/>
                </a:cubicBezTo>
                <a:cubicBezTo>
                  <a:pt x="1558" y="316"/>
                  <a:pt x="1558" y="316"/>
                  <a:pt x="1558" y="316"/>
                </a:cubicBezTo>
                <a:cubicBezTo>
                  <a:pt x="1559" y="315"/>
                  <a:pt x="1559" y="315"/>
                  <a:pt x="1559" y="315"/>
                </a:cubicBezTo>
                <a:cubicBezTo>
                  <a:pt x="1559" y="314"/>
                  <a:pt x="1559" y="314"/>
                  <a:pt x="1559" y="314"/>
                </a:cubicBezTo>
                <a:cubicBezTo>
                  <a:pt x="1561" y="314"/>
                  <a:pt x="1561" y="314"/>
                  <a:pt x="1561" y="314"/>
                </a:cubicBezTo>
                <a:cubicBezTo>
                  <a:pt x="1561" y="315"/>
                  <a:pt x="1561" y="315"/>
                  <a:pt x="1561" y="315"/>
                </a:cubicBezTo>
                <a:cubicBezTo>
                  <a:pt x="1563" y="315"/>
                  <a:pt x="1563" y="315"/>
                  <a:pt x="1563" y="315"/>
                </a:cubicBezTo>
                <a:cubicBezTo>
                  <a:pt x="1565" y="313"/>
                  <a:pt x="1565" y="313"/>
                  <a:pt x="1565" y="313"/>
                </a:cubicBezTo>
                <a:cubicBezTo>
                  <a:pt x="1566" y="314"/>
                  <a:pt x="1566" y="314"/>
                  <a:pt x="1566" y="314"/>
                </a:cubicBezTo>
                <a:cubicBezTo>
                  <a:pt x="1565" y="314"/>
                  <a:pt x="1565" y="314"/>
                  <a:pt x="1565" y="314"/>
                </a:cubicBezTo>
                <a:cubicBezTo>
                  <a:pt x="1564" y="315"/>
                  <a:pt x="1564" y="315"/>
                  <a:pt x="1564" y="315"/>
                </a:cubicBezTo>
                <a:cubicBezTo>
                  <a:pt x="1566" y="316"/>
                  <a:pt x="1566" y="316"/>
                  <a:pt x="1566" y="316"/>
                </a:cubicBezTo>
                <a:cubicBezTo>
                  <a:pt x="1567" y="315"/>
                  <a:pt x="1567" y="315"/>
                  <a:pt x="1567" y="315"/>
                </a:cubicBezTo>
                <a:cubicBezTo>
                  <a:pt x="1567" y="314"/>
                  <a:pt x="1567" y="314"/>
                  <a:pt x="1567" y="314"/>
                </a:cubicBezTo>
                <a:cubicBezTo>
                  <a:pt x="1568" y="312"/>
                  <a:pt x="1568" y="312"/>
                  <a:pt x="1568" y="312"/>
                </a:cubicBezTo>
                <a:cubicBezTo>
                  <a:pt x="1568" y="313"/>
                  <a:pt x="1568" y="313"/>
                  <a:pt x="1568" y="313"/>
                </a:cubicBezTo>
                <a:cubicBezTo>
                  <a:pt x="1569" y="315"/>
                  <a:pt x="1569" y="315"/>
                  <a:pt x="1569" y="315"/>
                </a:cubicBezTo>
                <a:cubicBezTo>
                  <a:pt x="1568" y="317"/>
                  <a:pt x="1568" y="317"/>
                  <a:pt x="1568" y="317"/>
                </a:cubicBezTo>
                <a:cubicBezTo>
                  <a:pt x="1566" y="317"/>
                  <a:pt x="1566" y="317"/>
                  <a:pt x="1566" y="317"/>
                </a:cubicBezTo>
                <a:cubicBezTo>
                  <a:pt x="1564" y="318"/>
                  <a:pt x="1564" y="318"/>
                  <a:pt x="1564" y="318"/>
                </a:cubicBezTo>
                <a:cubicBezTo>
                  <a:pt x="1565" y="319"/>
                  <a:pt x="1565" y="319"/>
                  <a:pt x="1565" y="319"/>
                </a:cubicBezTo>
                <a:cubicBezTo>
                  <a:pt x="1564" y="320"/>
                  <a:pt x="1564" y="320"/>
                  <a:pt x="1564" y="320"/>
                </a:cubicBezTo>
                <a:cubicBezTo>
                  <a:pt x="1562" y="320"/>
                  <a:pt x="1562" y="320"/>
                  <a:pt x="1562" y="320"/>
                </a:cubicBezTo>
                <a:cubicBezTo>
                  <a:pt x="1562" y="319"/>
                  <a:pt x="1562" y="319"/>
                  <a:pt x="1562" y="319"/>
                </a:cubicBezTo>
                <a:cubicBezTo>
                  <a:pt x="1563" y="319"/>
                  <a:pt x="1563" y="319"/>
                  <a:pt x="1563" y="319"/>
                </a:cubicBezTo>
                <a:cubicBezTo>
                  <a:pt x="1563" y="317"/>
                  <a:pt x="1563" y="317"/>
                  <a:pt x="1563" y="317"/>
                </a:cubicBezTo>
                <a:cubicBezTo>
                  <a:pt x="1561" y="316"/>
                  <a:pt x="1561" y="316"/>
                  <a:pt x="1561" y="316"/>
                </a:cubicBezTo>
                <a:cubicBezTo>
                  <a:pt x="1559" y="318"/>
                  <a:pt x="1559" y="318"/>
                  <a:pt x="1559" y="318"/>
                </a:cubicBezTo>
                <a:cubicBezTo>
                  <a:pt x="1558" y="320"/>
                  <a:pt x="1558" y="320"/>
                  <a:pt x="1558" y="320"/>
                </a:cubicBezTo>
                <a:cubicBezTo>
                  <a:pt x="1557" y="318"/>
                  <a:pt x="1557" y="318"/>
                  <a:pt x="1557" y="318"/>
                </a:cubicBezTo>
                <a:cubicBezTo>
                  <a:pt x="1555" y="317"/>
                  <a:pt x="1555" y="317"/>
                  <a:pt x="1555" y="317"/>
                </a:cubicBezTo>
                <a:cubicBezTo>
                  <a:pt x="1553" y="318"/>
                  <a:pt x="1553" y="318"/>
                  <a:pt x="1553" y="318"/>
                </a:cubicBezTo>
                <a:cubicBezTo>
                  <a:pt x="1552" y="317"/>
                  <a:pt x="1552" y="317"/>
                  <a:pt x="1552" y="317"/>
                </a:cubicBezTo>
                <a:cubicBezTo>
                  <a:pt x="1549" y="319"/>
                  <a:pt x="1549" y="319"/>
                  <a:pt x="1549" y="319"/>
                </a:cubicBezTo>
                <a:cubicBezTo>
                  <a:pt x="1548" y="319"/>
                  <a:pt x="1548" y="319"/>
                  <a:pt x="1548" y="319"/>
                </a:cubicBezTo>
                <a:cubicBezTo>
                  <a:pt x="1547" y="318"/>
                  <a:pt x="1547" y="318"/>
                  <a:pt x="1547" y="318"/>
                </a:cubicBezTo>
                <a:cubicBezTo>
                  <a:pt x="1546" y="318"/>
                  <a:pt x="1546" y="318"/>
                  <a:pt x="1546" y="318"/>
                </a:cubicBezTo>
                <a:cubicBezTo>
                  <a:pt x="1547" y="320"/>
                  <a:pt x="1547" y="320"/>
                  <a:pt x="1547" y="320"/>
                </a:cubicBezTo>
                <a:cubicBezTo>
                  <a:pt x="1546" y="321"/>
                  <a:pt x="1546" y="321"/>
                  <a:pt x="1546" y="321"/>
                </a:cubicBezTo>
                <a:cubicBezTo>
                  <a:pt x="1547" y="321"/>
                  <a:pt x="1547" y="321"/>
                  <a:pt x="1547" y="321"/>
                </a:cubicBezTo>
                <a:cubicBezTo>
                  <a:pt x="1549" y="321"/>
                  <a:pt x="1549" y="321"/>
                  <a:pt x="1549" y="321"/>
                </a:cubicBezTo>
                <a:cubicBezTo>
                  <a:pt x="1550" y="320"/>
                  <a:pt x="1550" y="320"/>
                  <a:pt x="1550" y="320"/>
                </a:cubicBezTo>
                <a:cubicBezTo>
                  <a:pt x="1551" y="320"/>
                  <a:pt x="1551" y="320"/>
                  <a:pt x="1551" y="320"/>
                </a:cubicBezTo>
                <a:cubicBezTo>
                  <a:pt x="1549" y="322"/>
                  <a:pt x="1549" y="322"/>
                  <a:pt x="1549" y="322"/>
                </a:cubicBezTo>
                <a:cubicBezTo>
                  <a:pt x="1550" y="323"/>
                  <a:pt x="1550" y="323"/>
                  <a:pt x="1550" y="323"/>
                </a:cubicBezTo>
                <a:cubicBezTo>
                  <a:pt x="1549" y="324"/>
                  <a:pt x="1549" y="324"/>
                  <a:pt x="1549" y="324"/>
                </a:cubicBezTo>
                <a:cubicBezTo>
                  <a:pt x="1547" y="323"/>
                  <a:pt x="1547" y="323"/>
                  <a:pt x="1547" y="323"/>
                </a:cubicBezTo>
                <a:cubicBezTo>
                  <a:pt x="1548" y="325"/>
                  <a:pt x="1548" y="325"/>
                  <a:pt x="1548" y="325"/>
                </a:cubicBezTo>
                <a:cubicBezTo>
                  <a:pt x="1549" y="326"/>
                  <a:pt x="1549" y="326"/>
                  <a:pt x="1549" y="326"/>
                </a:cubicBezTo>
                <a:cubicBezTo>
                  <a:pt x="1552" y="323"/>
                  <a:pt x="1552" y="323"/>
                  <a:pt x="1552" y="323"/>
                </a:cubicBezTo>
                <a:cubicBezTo>
                  <a:pt x="1554" y="324"/>
                  <a:pt x="1554" y="324"/>
                  <a:pt x="1554" y="324"/>
                </a:cubicBezTo>
                <a:cubicBezTo>
                  <a:pt x="1553" y="325"/>
                  <a:pt x="1553" y="325"/>
                  <a:pt x="1553" y="325"/>
                </a:cubicBezTo>
                <a:cubicBezTo>
                  <a:pt x="1553" y="327"/>
                  <a:pt x="1553" y="327"/>
                  <a:pt x="1553" y="327"/>
                </a:cubicBezTo>
                <a:cubicBezTo>
                  <a:pt x="1551" y="328"/>
                  <a:pt x="1551" y="328"/>
                  <a:pt x="1551" y="328"/>
                </a:cubicBezTo>
                <a:cubicBezTo>
                  <a:pt x="1551" y="328"/>
                  <a:pt x="1551" y="328"/>
                  <a:pt x="1551" y="328"/>
                </a:cubicBezTo>
                <a:cubicBezTo>
                  <a:pt x="1553" y="329"/>
                  <a:pt x="1553" y="329"/>
                  <a:pt x="1553" y="329"/>
                </a:cubicBezTo>
                <a:cubicBezTo>
                  <a:pt x="1552" y="330"/>
                  <a:pt x="1552" y="330"/>
                  <a:pt x="1552" y="330"/>
                </a:cubicBezTo>
                <a:cubicBezTo>
                  <a:pt x="1553" y="332"/>
                  <a:pt x="1553" y="332"/>
                  <a:pt x="1553" y="332"/>
                </a:cubicBezTo>
                <a:cubicBezTo>
                  <a:pt x="1552" y="333"/>
                  <a:pt x="1552" y="333"/>
                  <a:pt x="1552" y="333"/>
                </a:cubicBezTo>
                <a:cubicBezTo>
                  <a:pt x="1553" y="334"/>
                  <a:pt x="1553" y="334"/>
                  <a:pt x="1553" y="334"/>
                </a:cubicBezTo>
                <a:cubicBezTo>
                  <a:pt x="1555" y="331"/>
                  <a:pt x="1555" y="331"/>
                  <a:pt x="1555" y="331"/>
                </a:cubicBezTo>
                <a:cubicBezTo>
                  <a:pt x="1556" y="330"/>
                  <a:pt x="1556" y="330"/>
                  <a:pt x="1556" y="330"/>
                </a:cubicBezTo>
                <a:cubicBezTo>
                  <a:pt x="1556" y="328"/>
                  <a:pt x="1556" y="328"/>
                  <a:pt x="1556" y="328"/>
                </a:cubicBezTo>
                <a:cubicBezTo>
                  <a:pt x="1560" y="327"/>
                  <a:pt x="1560" y="327"/>
                  <a:pt x="1560" y="327"/>
                </a:cubicBezTo>
                <a:cubicBezTo>
                  <a:pt x="1562" y="327"/>
                  <a:pt x="1562" y="327"/>
                  <a:pt x="1562" y="327"/>
                </a:cubicBezTo>
                <a:cubicBezTo>
                  <a:pt x="1563" y="327"/>
                  <a:pt x="1563" y="327"/>
                  <a:pt x="1563" y="327"/>
                </a:cubicBezTo>
                <a:cubicBezTo>
                  <a:pt x="1562" y="327"/>
                  <a:pt x="1562" y="327"/>
                  <a:pt x="1562" y="327"/>
                </a:cubicBezTo>
                <a:cubicBezTo>
                  <a:pt x="1560" y="329"/>
                  <a:pt x="1560" y="329"/>
                  <a:pt x="1560" y="329"/>
                </a:cubicBezTo>
                <a:cubicBezTo>
                  <a:pt x="1560" y="331"/>
                  <a:pt x="1560" y="331"/>
                  <a:pt x="1560" y="331"/>
                </a:cubicBezTo>
                <a:cubicBezTo>
                  <a:pt x="1561" y="333"/>
                  <a:pt x="1561" y="333"/>
                  <a:pt x="1561" y="333"/>
                </a:cubicBezTo>
                <a:cubicBezTo>
                  <a:pt x="1559" y="331"/>
                  <a:pt x="1559" y="331"/>
                  <a:pt x="1559" y="331"/>
                </a:cubicBezTo>
                <a:cubicBezTo>
                  <a:pt x="1559" y="329"/>
                  <a:pt x="1559" y="329"/>
                  <a:pt x="1559" y="329"/>
                </a:cubicBezTo>
                <a:cubicBezTo>
                  <a:pt x="1558" y="329"/>
                  <a:pt x="1558" y="329"/>
                  <a:pt x="1558" y="329"/>
                </a:cubicBezTo>
                <a:cubicBezTo>
                  <a:pt x="1557" y="331"/>
                  <a:pt x="1557" y="331"/>
                  <a:pt x="1557" y="331"/>
                </a:cubicBezTo>
                <a:cubicBezTo>
                  <a:pt x="1556" y="332"/>
                  <a:pt x="1556" y="332"/>
                  <a:pt x="1556" y="332"/>
                </a:cubicBezTo>
                <a:cubicBezTo>
                  <a:pt x="1558" y="333"/>
                  <a:pt x="1558" y="333"/>
                  <a:pt x="1558" y="333"/>
                </a:cubicBezTo>
                <a:cubicBezTo>
                  <a:pt x="1556" y="335"/>
                  <a:pt x="1556" y="335"/>
                  <a:pt x="1556" y="335"/>
                </a:cubicBezTo>
                <a:cubicBezTo>
                  <a:pt x="1555" y="335"/>
                  <a:pt x="1555" y="335"/>
                  <a:pt x="1555" y="335"/>
                </a:cubicBezTo>
                <a:cubicBezTo>
                  <a:pt x="1554" y="336"/>
                  <a:pt x="1554" y="336"/>
                  <a:pt x="1554" y="336"/>
                </a:cubicBezTo>
                <a:cubicBezTo>
                  <a:pt x="1555" y="337"/>
                  <a:pt x="1555" y="337"/>
                  <a:pt x="1555" y="337"/>
                </a:cubicBezTo>
                <a:cubicBezTo>
                  <a:pt x="1558" y="337"/>
                  <a:pt x="1558" y="337"/>
                  <a:pt x="1558" y="337"/>
                </a:cubicBezTo>
                <a:cubicBezTo>
                  <a:pt x="1558" y="338"/>
                  <a:pt x="1558" y="338"/>
                  <a:pt x="1558" y="338"/>
                </a:cubicBezTo>
                <a:cubicBezTo>
                  <a:pt x="1556" y="338"/>
                  <a:pt x="1556" y="338"/>
                  <a:pt x="1556" y="338"/>
                </a:cubicBezTo>
                <a:cubicBezTo>
                  <a:pt x="1556" y="339"/>
                  <a:pt x="1556" y="339"/>
                  <a:pt x="1556" y="339"/>
                </a:cubicBezTo>
                <a:cubicBezTo>
                  <a:pt x="1556" y="340"/>
                  <a:pt x="1556" y="340"/>
                  <a:pt x="1556" y="340"/>
                </a:cubicBezTo>
                <a:cubicBezTo>
                  <a:pt x="1553" y="339"/>
                  <a:pt x="1553" y="339"/>
                  <a:pt x="1553" y="339"/>
                </a:cubicBezTo>
                <a:cubicBezTo>
                  <a:pt x="1552" y="339"/>
                  <a:pt x="1552" y="339"/>
                  <a:pt x="1552" y="339"/>
                </a:cubicBezTo>
                <a:cubicBezTo>
                  <a:pt x="1552" y="341"/>
                  <a:pt x="1552" y="341"/>
                  <a:pt x="1552" y="341"/>
                </a:cubicBezTo>
                <a:cubicBezTo>
                  <a:pt x="1552" y="339"/>
                  <a:pt x="1552" y="339"/>
                  <a:pt x="1552" y="339"/>
                </a:cubicBezTo>
                <a:cubicBezTo>
                  <a:pt x="1550" y="340"/>
                  <a:pt x="1550" y="340"/>
                  <a:pt x="1550" y="340"/>
                </a:cubicBezTo>
                <a:cubicBezTo>
                  <a:pt x="1549" y="342"/>
                  <a:pt x="1549" y="342"/>
                  <a:pt x="1549" y="342"/>
                </a:cubicBezTo>
                <a:cubicBezTo>
                  <a:pt x="1549" y="344"/>
                  <a:pt x="1549" y="344"/>
                  <a:pt x="1549" y="344"/>
                </a:cubicBezTo>
                <a:cubicBezTo>
                  <a:pt x="1552" y="347"/>
                  <a:pt x="1552" y="347"/>
                  <a:pt x="1552" y="347"/>
                </a:cubicBezTo>
                <a:cubicBezTo>
                  <a:pt x="1552" y="345"/>
                  <a:pt x="1552" y="345"/>
                  <a:pt x="1552" y="345"/>
                </a:cubicBezTo>
                <a:cubicBezTo>
                  <a:pt x="1553" y="346"/>
                  <a:pt x="1553" y="346"/>
                  <a:pt x="1553" y="346"/>
                </a:cubicBezTo>
                <a:cubicBezTo>
                  <a:pt x="1555" y="345"/>
                  <a:pt x="1555" y="345"/>
                  <a:pt x="1555" y="345"/>
                </a:cubicBezTo>
                <a:cubicBezTo>
                  <a:pt x="1554" y="344"/>
                  <a:pt x="1554" y="344"/>
                  <a:pt x="1554" y="344"/>
                </a:cubicBezTo>
                <a:cubicBezTo>
                  <a:pt x="1555" y="343"/>
                  <a:pt x="1555" y="343"/>
                  <a:pt x="1555" y="343"/>
                </a:cubicBezTo>
                <a:cubicBezTo>
                  <a:pt x="1557" y="344"/>
                  <a:pt x="1557" y="344"/>
                  <a:pt x="1557" y="344"/>
                </a:cubicBezTo>
                <a:cubicBezTo>
                  <a:pt x="1556" y="345"/>
                  <a:pt x="1556" y="345"/>
                  <a:pt x="1556" y="345"/>
                </a:cubicBezTo>
                <a:cubicBezTo>
                  <a:pt x="1557" y="346"/>
                  <a:pt x="1557" y="346"/>
                  <a:pt x="1557" y="346"/>
                </a:cubicBezTo>
                <a:cubicBezTo>
                  <a:pt x="1557" y="348"/>
                  <a:pt x="1557" y="348"/>
                  <a:pt x="1557" y="348"/>
                </a:cubicBezTo>
                <a:cubicBezTo>
                  <a:pt x="1556" y="349"/>
                  <a:pt x="1556" y="349"/>
                  <a:pt x="1556" y="349"/>
                </a:cubicBezTo>
                <a:cubicBezTo>
                  <a:pt x="1557" y="351"/>
                  <a:pt x="1557" y="351"/>
                  <a:pt x="1557" y="351"/>
                </a:cubicBezTo>
                <a:cubicBezTo>
                  <a:pt x="1558" y="350"/>
                  <a:pt x="1558" y="350"/>
                  <a:pt x="1558" y="350"/>
                </a:cubicBezTo>
                <a:cubicBezTo>
                  <a:pt x="1560" y="350"/>
                  <a:pt x="1560" y="350"/>
                  <a:pt x="1560" y="350"/>
                </a:cubicBezTo>
                <a:cubicBezTo>
                  <a:pt x="1561" y="351"/>
                  <a:pt x="1561" y="351"/>
                  <a:pt x="1561" y="351"/>
                </a:cubicBezTo>
                <a:cubicBezTo>
                  <a:pt x="1559" y="351"/>
                  <a:pt x="1559" y="351"/>
                  <a:pt x="1559" y="351"/>
                </a:cubicBezTo>
                <a:cubicBezTo>
                  <a:pt x="1558" y="352"/>
                  <a:pt x="1558" y="352"/>
                  <a:pt x="1558" y="352"/>
                </a:cubicBezTo>
                <a:cubicBezTo>
                  <a:pt x="1559" y="354"/>
                  <a:pt x="1559" y="354"/>
                  <a:pt x="1559" y="354"/>
                </a:cubicBezTo>
                <a:cubicBezTo>
                  <a:pt x="1559" y="354"/>
                  <a:pt x="1559" y="354"/>
                  <a:pt x="1559" y="354"/>
                </a:cubicBezTo>
                <a:cubicBezTo>
                  <a:pt x="1555" y="352"/>
                  <a:pt x="1555" y="352"/>
                  <a:pt x="1555" y="352"/>
                </a:cubicBezTo>
                <a:cubicBezTo>
                  <a:pt x="1554" y="352"/>
                  <a:pt x="1554" y="352"/>
                  <a:pt x="1554" y="352"/>
                </a:cubicBezTo>
                <a:cubicBezTo>
                  <a:pt x="1553" y="351"/>
                  <a:pt x="1553" y="351"/>
                  <a:pt x="1553" y="351"/>
                </a:cubicBezTo>
                <a:cubicBezTo>
                  <a:pt x="1552" y="351"/>
                  <a:pt x="1552" y="351"/>
                  <a:pt x="1552" y="351"/>
                </a:cubicBezTo>
                <a:cubicBezTo>
                  <a:pt x="1552" y="353"/>
                  <a:pt x="1552" y="353"/>
                  <a:pt x="1552" y="353"/>
                </a:cubicBezTo>
                <a:cubicBezTo>
                  <a:pt x="1550" y="354"/>
                  <a:pt x="1550" y="354"/>
                  <a:pt x="1550" y="354"/>
                </a:cubicBezTo>
                <a:cubicBezTo>
                  <a:pt x="1553" y="358"/>
                  <a:pt x="1553" y="358"/>
                  <a:pt x="1553" y="358"/>
                </a:cubicBezTo>
                <a:cubicBezTo>
                  <a:pt x="1555" y="359"/>
                  <a:pt x="1555" y="359"/>
                  <a:pt x="1555" y="359"/>
                </a:cubicBezTo>
                <a:cubicBezTo>
                  <a:pt x="1558" y="361"/>
                  <a:pt x="1558" y="361"/>
                  <a:pt x="1558" y="361"/>
                </a:cubicBezTo>
                <a:cubicBezTo>
                  <a:pt x="1562" y="363"/>
                  <a:pt x="1562" y="363"/>
                  <a:pt x="1562" y="363"/>
                </a:cubicBezTo>
                <a:cubicBezTo>
                  <a:pt x="1562" y="364"/>
                  <a:pt x="1562" y="364"/>
                  <a:pt x="1562" y="364"/>
                </a:cubicBezTo>
                <a:cubicBezTo>
                  <a:pt x="1561" y="364"/>
                  <a:pt x="1561" y="364"/>
                  <a:pt x="1561" y="364"/>
                </a:cubicBezTo>
                <a:cubicBezTo>
                  <a:pt x="1563" y="366"/>
                  <a:pt x="1563" y="366"/>
                  <a:pt x="1563" y="366"/>
                </a:cubicBezTo>
                <a:cubicBezTo>
                  <a:pt x="1564" y="365"/>
                  <a:pt x="1564" y="365"/>
                  <a:pt x="1564" y="365"/>
                </a:cubicBezTo>
                <a:cubicBezTo>
                  <a:pt x="1563" y="363"/>
                  <a:pt x="1563" y="363"/>
                  <a:pt x="1563" y="363"/>
                </a:cubicBezTo>
                <a:cubicBezTo>
                  <a:pt x="1565" y="363"/>
                  <a:pt x="1565" y="363"/>
                  <a:pt x="1565" y="363"/>
                </a:cubicBezTo>
                <a:cubicBezTo>
                  <a:pt x="1566" y="364"/>
                  <a:pt x="1566" y="364"/>
                  <a:pt x="1566" y="364"/>
                </a:cubicBezTo>
                <a:cubicBezTo>
                  <a:pt x="1566" y="365"/>
                  <a:pt x="1566" y="365"/>
                  <a:pt x="1566" y="365"/>
                </a:cubicBezTo>
                <a:cubicBezTo>
                  <a:pt x="1568" y="367"/>
                  <a:pt x="1568" y="367"/>
                  <a:pt x="1568" y="367"/>
                </a:cubicBezTo>
                <a:cubicBezTo>
                  <a:pt x="1569" y="366"/>
                  <a:pt x="1569" y="366"/>
                  <a:pt x="1569" y="366"/>
                </a:cubicBezTo>
                <a:cubicBezTo>
                  <a:pt x="1569" y="366"/>
                  <a:pt x="1569" y="366"/>
                  <a:pt x="1569" y="366"/>
                </a:cubicBezTo>
                <a:cubicBezTo>
                  <a:pt x="1571" y="366"/>
                  <a:pt x="1571" y="366"/>
                  <a:pt x="1571" y="366"/>
                </a:cubicBezTo>
                <a:cubicBezTo>
                  <a:pt x="1573" y="364"/>
                  <a:pt x="1573" y="364"/>
                  <a:pt x="1573" y="364"/>
                </a:cubicBezTo>
                <a:cubicBezTo>
                  <a:pt x="1574" y="363"/>
                  <a:pt x="1574" y="363"/>
                  <a:pt x="1574" y="363"/>
                </a:cubicBezTo>
                <a:cubicBezTo>
                  <a:pt x="1575" y="362"/>
                  <a:pt x="1575" y="362"/>
                  <a:pt x="1575" y="362"/>
                </a:cubicBezTo>
                <a:cubicBezTo>
                  <a:pt x="1575" y="363"/>
                  <a:pt x="1575" y="363"/>
                  <a:pt x="1575" y="363"/>
                </a:cubicBezTo>
                <a:cubicBezTo>
                  <a:pt x="1576" y="364"/>
                  <a:pt x="1576" y="364"/>
                  <a:pt x="1576" y="364"/>
                </a:cubicBezTo>
                <a:cubicBezTo>
                  <a:pt x="1577" y="364"/>
                  <a:pt x="1577" y="364"/>
                  <a:pt x="1577" y="364"/>
                </a:cubicBezTo>
                <a:cubicBezTo>
                  <a:pt x="1581" y="361"/>
                  <a:pt x="1581" y="361"/>
                  <a:pt x="1581" y="361"/>
                </a:cubicBezTo>
                <a:cubicBezTo>
                  <a:pt x="1580" y="359"/>
                  <a:pt x="1580" y="359"/>
                  <a:pt x="1580" y="359"/>
                </a:cubicBezTo>
                <a:cubicBezTo>
                  <a:pt x="1579" y="357"/>
                  <a:pt x="1579" y="357"/>
                  <a:pt x="1579" y="357"/>
                </a:cubicBezTo>
                <a:cubicBezTo>
                  <a:pt x="1582" y="359"/>
                  <a:pt x="1582" y="359"/>
                  <a:pt x="1582" y="359"/>
                </a:cubicBezTo>
                <a:cubicBezTo>
                  <a:pt x="1584" y="357"/>
                  <a:pt x="1584" y="357"/>
                  <a:pt x="1584" y="357"/>
                </a:cubicBezTo>
                <a:cubicBezTo>
                  <a:pt x="1583" y="356"/>
                  <a:pt x="1583" y="356"/>
                  <a:pt x="1583" y="356"/>
                </a:cubicBezTo>
                <a:cubicBezTo>
                  <a:pt x="1584" y="355"/>
                  <a:pt x="1584" y="355"/>
                  <a:pt x="1584" y="355"/>
                </a:cubicBezTo>
                <a:cubicBezTo>
                  <a:pt x="1584" y="354"/>
                  <a:pt x="1584" y="354"/>
                  <a:pt x="1584" y="354"/>
                </a:cubicBezTo>
                <a:cubicBezTo>
                  <a:pt x="1586" y="353"/>
                  <a:pt x="1586" y="353"/>
                  <a:pt x="1586" y="353"/>
                </a:cubicBezTo>
                <a:cubicBezTo>
                  <a:pt x="1587" y="353"/>
                  <a:pt x="1587" y="353"/>
                  <a:pt x="1587" y="353"/>
                </a:cubicBezTo>
                <a:cubicBezTo>
                  <a:pt x="1588" y="351"/>
                  <a:pt x="1588" y="351"/>
                  <a:pt x="1588" y="351"/>
                </a:cubicBezTo>
                <a:cubicBezTo>
                  <a:pt x="1586" y="349"/>
                  <a:pt x="1586" y="349"/>
                  <a:pt x="1586" y="349"/>
                </a:cubicBezTo>
                <a:cubicBezTo>
                  <a:pt x="1587" y="348"/>
                  <a:pt x="1587" y="348"/>
                  <a:pt x="1587" y="348"/>
                </a:cubicBezTo>
                <a:cubicBezTo>
                  <a:pt x="1585" y="346"/>
                  <a:pt x="1585" y="346"/>
                  <a:pt x="1585" y="346"/>
                </a:cubicBezTo>
                <a:cubicBezTo>
                  <a:pt x="1584" y="345"/>
                  <a:pt x="1584" y="345"/>
                  <a:pt x="1584" y="345"/>
                </a:cubicBezTo>
                <a:cubicBezTo>
                  <a:pt x="1584" y="343"/>
                  <a:pt x="1584" y="343"/>
                  <a:pt x="1584" y="343"/>
                </a:cubicBezTo>
                <a:cubicBezTo>
                  <a:pt x="1585" y="344"/>
                  <a:pt x="1585" y="344"/>
                  <a:pt x="1585" y="344"/>
                </a:cubicBezTo>
                <a:cubicBezTo>
                  <a:pt x="1587" y="346"/>
                  <a:pt x="1587" y="346"/>
                  <a:pt x="1587" y="346"/>
                </a:cubicBezTo>
                <a:cubicBezTo>
                  <a:pt x="1587" y="349"/>
                  <a:pt x="1587" y="349"/>
                  <a:pt x="1587" y="349"/>
                </a:cubicBezTo>
                <a:cubicBezTo>
                  <a:pt x="1588" y="350"/>
                  <a:pt x="1588" y="350"/>
                  <a:pt x="1588" y="350"/>
                </a:cubicBezTo>
                <a:cubicBezTo>
                  <a:pt x="1589" y="350"/>
                  <a:pt x="1589" y="350"/>
                  <a:pt x="1589" y="350"/>
                </a:cubicBezTo>
                <a:cubicBezTo>
                  <a:pt x="1589" y="351"/>
                  <a:pt x="1589" y="351"/>
                  <a:pt x="1589" y="351"/>
                </a:cubicBezTo>
                <a:cubicBezTo>
                  <a:pt x="1590" y="352"/>
                  <a:pt x="1590" y="352"/>
                  <a:pt x="1590" y="352"/>
                </a:cubicBezTo>
                <a:cubicBezTo>
                  <a:pt x="1592" y="351"/>
                  <a:pt x="1592" y="351"/>
                  <a:pt x="1592" y="351"/>
                </a:cubicBezTo>
                <a:cubicBezTo>
                  <a:pt x="1591" y="350"/>
                  <a:pt x="1591" y="350"/>
                  <a:pt x="1591" y="350"/>
                </a:cubicBezTo>
                <a:cubicBezTo>
                  <a:pt x="1591" y="349"/>
                  <a:pt x="1591" y="349"/>
                  <a:pt x="1591" y="349"/>
                </a:cubicBezTo>
                <a:cubicBezTo>
                  <a:pt x="1591" y="348"/>
                  <a:pt x="1591" y="348"/>
                  <a:pt x="1591" y="348"/>
                </a:cubicBezTo>
                <a:cubicBezTo>
                  <a:pt x="1593" y="350"/>
                  <a:pt x="1593" y="350"/>
                  <a:pt x="1593" y="350"/>
                </a:cubicBezTo>
                <a:cubicBezTo>
                  <a:pt x="1593" y="350"/>
                  <a:pt x="1593" y="350"/>
                  <a:pt x="1593" y="350"/>
                </a:cubicBezTo>
                <a:cubicBezTo>
                  <a:pt x="1595" y="348"/>
                  <a:pt x="1595" y="348"/>
                  <a:pt x="1595" y="348"/>
                </a:cubicBezTo>
                <a:cubicBezTo>
                  <a:pt x="1596" y="346"/>
                  <a:pt x="1596" y="346"/>
                  <a:pt x="1596" y="346"/>
                </a:cubicBezTo>
                <a:cubicBezTo>
                  <a:pt x="1595" y="344"/>
                  <a:pt x="1595" y="344"/>
                  <a:pt x="1595" y="344"/>
                </a:cubicBezTo>
                <a:cubicBezTo>
                  <a:pt x="1594" y="343"/>
                  <a:pt x="1594" y="343"/>
                  <a:pt x="1594" y="343"/>
                </a:cubicBezTo>
                <a:cubicBezTo>
                  <a:pt x="1593" y="342"/>
                  <a:pt x="1593" y="342"/>
                  <a:pt x="1593" y="342"/>
                </a:cubicBezTo>
                <a:cubicBezTo>
                  <a:pt x="1594" y="342"/>
                  <a:pt x="1594" y="342"/>
                  <a:pt x="1594" y="342"/>
                </a:cubicBezTo>
                <a:cubicBezTo>
                  <a:pt x="1595" y="341"/>
                  <a:pt x="1595" y="341"/>
                  <a:pt x="1595" y="341"/>
                </a:cubicBezTo>
                <a:cubicBezTo>
                  <a:pt x="1595" y="341"/>
                  <a:pt x="1595" y="341"/>
                  <a:pt x="1595" y="341"/>
                </a:cubicBezTo>
                <a:cubicBezTo>
                  <a:pt x="1596" y="340"/>
                  <a:pt x="1596" y="340"/>
                  <a:pt x="1596" y="340"/>
                </a:cubicBezTo>
                <a:cubicBezTo>
                  <a:pt x="1595" y="338"/>
                  <a:pt x="1595" y="338"/>
                  <a:pt x="1595" y="338"/>
                </a:cubicBezTo>
                <a:cubicBezTo>
                  <a:pt x="1595" y="337"/>
                  <a:pt x="1595" y="337"/>
                  <a:pt x="1595" y="337"/>
                </a:cubicBezTo>
                <a:cubicBezTo>
                  <a:pt x="1597" y="335"/>
                  <a:pt x="1597" y="335"/>
                  <a:pt x="1597" y="335"/>
                </a:cubicBezTo>
                <a:cubicBezTo>
                  <a:pt x="1598" y="337"/>
                  <a:pt x="1598" y="337"/>
                  <a:pt x="1598" y="337"/>
                </a:cubicBezTo>
                <a:cubicBezTo>
                  <a:pt x="1597" y="339"/>
                  <a:pt x="1597" y="339"/>
                  <a:pt x="1597" y="339"/>
                </a:cubicBezTo>
                <a:cubicBezTo>
                  <a:pt x="1597" y="341"/>
                  <a:pt x="1597" y="341"/>
                  <a:pt x="1597" y="341"/>
                </a:cubicBezTo>
                <a:cubicBezTo>
                  <a:pt x="1597" y="343"/>
                  <a:pt x="1597" y="343"/>
                  <a:pt x="1597" y="343"/>
                </a:cubicBezTo>
                <a:cubicBezTo>
                  <a:pt x="1598" y="345"/>
                  <a:pt x="1598" y="345"/>
                  <a:pt x="1598" y="345"/>
                </a:cubicBezTo>
                <a:cubicBezTo>
                  <a:pt x="1599" y="346"/>
                  <a:pt x="1599" y="346"/>
                  <a:pt x="1599" y="346"/>
                </a:cubicBezTo>
                <a:cubicBezTo>
                  <a:pt x="1601" y="348"/>
                  <a:pt x="1601" y="348"/>
                  <a:pt x="1601" y="348"/>
                </a:cubicBezTo>
                <a:cubicBezTo>
                  <a:pt x="1603" y="348"/>
                  <a:pt x="1603" y="348"/>
                  <a:pt x="1603" y="348"/>
                </a:cubicBezTo>
                <a:cubicBezTo>
                  <a:pt x="1604" y="349"/>
                  <a:pt x="1604" y="349"/>
                  <a:pt x="1604" y="349"/>
                </a:cubicBezTo>
                <a:cubicBezTo>
                  <a:pt x="1603" y="349"/>
                  <a:pt x="1603" y="349"/>
                  <a:pt x="1603" y="349"/>
                </a:cubicBezTo>
                <a:cubicBezTo>
                  <a:pt x="1603" y="350"/>
                  <a:pt x="1603" y="350"/>
                  <a:pt x="1603" y="350"/>
                </a:cubicBezTo>
                <a:cubicBezTo>
                  <a:pt x="1602" y="351"/>
                  <a:pt x="1602" y="351"/>
                  <a:pt x="1602" y="351"/>
                </a:cubicBezTo>
                <a:cubicBezTo>
                  <a:pt x="1602" y="355"/>
                  <a:pt x="1602" y="355"/>
                  <a:pt x="1602" y="355"/>
                </a:cubicBezTo>
                <a:cubicBezTo>
                  <a:pt x="1603" y="356"/>
                  <a:pt x="1603" y="356"/>
                  <a:pt x="1603" y="356"/>
                </a:cubicBezTo>
                <a:cubicBezTo>
                  <a:pt x="1603" y="359"/>
                  <a:pt x="1603" y="359"/>
                  <a:pt x="1603" y="359"/>
                </a:cubicBezTo>
                <a:cubicBezTo>
                  <a:pt x="1605" y="360"/>
                  <a:pt x="1605" y="360"/>
                  <a:pt x="1605" y="360"/>
                </a:cubicBezTo>
                <a:cubicBezTo>
                  <a:pt x="1605" y="361"/>
                  <a:pt x="1605" y="361"/>
                  <a:pt x="1605" y="361"/>
                </a:cubicBezTo>
                <a:cubicBezTo>
                  <a:pt x="1605" y="363"/>
                  <a:pt x="1605" y="363"/>
                  <a:pt x="1605" y="363"/>
                </a:cubicBezTo>
                <a:cubicBezTo>
                  <a:pt x="1607" y="362"/>
                  <a:pt x="1607" y="362"/>
                  <a:pt x="1607" y="362"/>
                </a:cubicBezTo>
                <a:cubicBezTo>
                  <a:pt x="1606" y="361"/>
                  <a:pt x="1606" y="361"/>
                  <a:pt x="1606" y="361"/>
                </a:cubicBezTo>
                <a:cubicBezTo>
                  <a:pt x="1606" y="359"/>
                  <a:pt x="1606" y="359"/>
                  <a:pt x="1606" y="359"/>
                </a:cubicBezTo>
                <a:cubicBezTo>
                  <a:pt x="1607" y="359"/>
                  <a:pt x="1607" y="359"/>
                  <a:pt x="1607" y="359"/>
                </a:cubicBezTo>
                <a:cubicBezTo>
                  <a:pt x="1606" y="360"/>
                  <a:pt x="1606" y="360"/>
                  <a:pt x="1606" y="360"/>
                </a:cubicBezTo>
                <a:cubicBezTo>
                  <a:pt x="1608" y="361"/>
                  <a:pt x="1608" y="361"/>
                  <a:pt x="1608" y="361"/>
                </a:cubicBezTo>
                <a:cubicBezTo>
                  <a:pt x="1609" y="362"/>
                  <a:pt x="1609" y="362"/>
                  <a:pt x="1609" y="362"/>
                </a:cubicBezTo>
                <a:cubicBezTo>
                  <a:pt x="1607" y="364"/>
                  <a:pt x="1607" y="364"/>
                  <a:pt x="1607" y="364"/>
                </a:cubicBezTo>
                <a:cubicBezTo>
                  <a:pt x="1606" y="365"/>
                  <a:pt x="1606" y="365"/>
                  <a:pt x="1606" y="365"/>
                </a:cubicBezTo>
                <a:cubicBezTo>
                  <a:pt x="1607" y="367"/>
                  <a:pt x="1607" y="367"/>
                  <a:pt x="1607" y="367"/>
                </a:cubicBezTo>
                <a:cubicBezTo>
                  <a:pt x="1607" y="369"/>
                  <a:pt x="1607" y="369"/>
                  <a:pt x="1607" y="369"/>
                </a:cubicBezTo>
                <a:cubicBezTo>
                  <a:pt x="1606" y="370"/>
                  <a:pt x="1606" y="370"/>
                  <a:pt x="1606" y="370"/>
                </a:cubicBezTo>
                <a:cubicBezTo>
                  <a:pt x="1607" y="372"/>
                  <a:pt x="1607" y="372"/>
                  <a:pt x="1607" y="372"/>
                </a:cubicBezTo>
                <a:cubicBezTo>
                  <a:pt x="1608" y="372"/>
                  <a:pt x="1608" y="372"/>
                  <a:pt x="1608" y="372"/>
                </a:cubicBezTo>
                <a:cubicBezTo>
                  <a:pt x="1609" y="375"/>
                  <a:pt x="1609" y="375"/>
                  <a:pt x="1609" y="375"/>
                </a:cubicBezTo>
                <a:cubicBezTo>
                  <a:pt x="1610" y="376"/>
                  <a:pt x="1610" y="376"/>
                  <a:pt x="1610" y="376"/>
                </a:cubicBezTo>
                <a:cubicBezTo>
                  <a:pt x="1612" y="379"/>
                  <a:pt x="1612" y="379"/>
                  <a:pt x="1612" y="379"/>
                </a:cubicBezTo>
                <a:cubicBezTo>
                  <a:pt x="1612" y="382"/>
                  <a:pt x="1612" y="382"/>
                  <a:pt x="1612" y="382"/>
                </a:cubicBezTo>
                <a:cubicBezTo>
                  <a:pt x="1614" y="383"/>
                  <a:pt x="1614" y="383"/>
                  <a:pt x="1614" y="383"/>
                </a:cubicBezTo>
                <a:cubicBezTo>
                  <a:pt x="1615" y="385"/>
                  <a:pt x="1615" y="385"/>
                  <a:pt x="1615" y="385"/>
                </a:cubicBezTo>
                <a:cubicBezTo>
                  <a:pt x="1617" y="387"/>
                  <a:pt x="1617" y="387"/>
                  <a:pt x="1617" y="387"/>
                </a:cubicBezTo>
                <a:cubicBezTo>
                  <a:pt x="1619" y="386"/>
                  <a:pt x="1619" y="386"/>
                  <a:pt x="1619" y="386"/>
                </a:cubicBezTo>
                <a:cubicBezTo>
                  <a:pt x="1620" y="388"/>
                  <a:pt x="1620" y="388"/>
                  <a:pt x="1620" y="388"/>
                </a:cubicBezTo>
                <a:cubicBezTo>
                  <a:pt x="1618" y="391"/>
                  <a:pt x="1618" y="391"/>
                  <a:pt x="1618" y="391"/>
                </a:cubicBezTo>
                <a:cubicBezTo>
                  <a:pt x="1616" y="391"/>
                  <a:pt x="1616" y="391"/>
                  <a:pt x="1616" y="391"/>
                </a:cubicBezTo>
                <a:cubicBezTo>
                  <a:pt x="1615" y="392"/>
                  <a:pt x="1615" y="392"/>
                  <a:pt x="1615" y="392"/>
                </a:cubicBezTo>
                <a:cubicBezTo>
                  <a:pt x="1617" y="393"/>
                  <a:pt x="1617" y="393"/>
                  <a:pt x="1617" y="393"/>
                </a:cubicBezTo>
                <a:cubicBezTo>
                  <a:pt x="1617" y="395"/>
                  <a:pt x="1617" y="395"/>
                  <a:pt x="1617" y="395"/>
                </a:cubicBezTo>
                <a:cubicBezTo>
                  <a:pt x="1619" y="396"/>
                  <a:pt x="1619" y="396"/>
                  <a:pt x="1619" y="396"/>
                </a:cubicBezTo>
                <a:cubicBezTo>
                  <a:pt x="1620" y="400"/>
                  <a:pt x="1620" y="400"/>
                  <a:pt x="1620" y="400"/>
                </a:cubicBezTo>
                <a:cubicBezTo>
                  <a:pt x="1619" y="402"/>
                  <a:pt x="1619" y="402"/>
                  <a:pt x="1619" y="402"/>
                </a:cubicBezTo>
                <a:cubicBezTo>
                  <a:pt x="1620" y="403"/>
                  <a:pt x="1620" y="403"/>
                  <a:pt x="1620" y="403"/>
                </a:cubicBezTo>
                <a:cubicBezTo>
                  <a:pt x="1622" y="403"/>
                  <a:pt x="1622" y="403"/>
                  <a:pt x="1622" y="403"/>
                </a:cubicBezTo>
                <a:cubicBezTo>
                  <a:pt x="1627" y="402"/>
                  <a:pt x="1627" y="402"/>
                  <a:pt x="1627" y="402"/>
                </a:cubicBezTo>
                <a:cubicBezTo>
                  <a:pt x="1630" y="403"/>
                  <a:pt x="1630" y="403"/>
                  <a:pt x="1630" y="403"/>
                </a:cubicBezTo>
                <a:cubicBezTo>
                  <a:pt x="1632" y="401"/>
                  <a:pt x="1632" y="401"/>
                  <a:pt x="1632" y="401"/>
                </a:cubicBezTo>
                <a:cubicBezTo>
                  <a:pt x="1631" y="399"/>
                  <a:pt x="1631" y="399"/>
                  <a:pt x="1631" y="399"/>
                </a:cubicBezTo>
                <a:cubicBezTo>
                  <a:pt x="1630" y="398"/>
                  <a:pt x="1630" y="398"/>
                  <a:pt x="1630" y="398"/>
                </a:cubicBezTo>
                <a:cubicBezTo>
                  <a:pt x="1632" y="395"/>
                  <a:pt x="1632" y="395"/>
                  <a:pt x="1632" y="395"/>
                </a:cubicBezTo>
                <a:cubicBezTo>
                  <a:pt x="1635" y="395"/>
                  <a:pt x="1635" y="395"/>
                  <a:pt x="1635" y="395"/>
                </a:cubicBezTo>
                <a:cubicBezTo>
                  <a:pt x="1635" y="391"/>
                  <a:pt x="1635" y="391"/>
                  <a:pt x="1635" y="391"/>
                </a:cubicBezTo>
                <a:cubicBezTo>
                  <a:pt x="1636" y="393"/>
                  <a:pt x="1636" y="393"/>
                  <a:pt x="1636" y="393"/>
                </a:cubicBezTo>
                <a:cubicBezTo>
                  <a:pt x="1640" y="393"/>
                  <a:pt x="1640" y="393"/>
                  <a:pt x="1640" y="393"/>
                </a:cubicBezTo>
                <a:cubicBezTo>
                  <a:pt x="1642" y="392"/>
                  <a:pt x="1642" y="392"/>
                  <a:pt x="1642" y="392"/>
                </a:cubicBezTo>
                <a:cubicBezTo>
                  <a:pt x="1644" y="393"/>
                  <a:pt x="1644" y="393"/>
                  <a:pt x="1644" y="393"/>
                </a:cubicBezTo>
                <a:cubicBezTo>
                  <a:pt x="1645" y="394"/>
                  <a:pt x="1645" y="394"/>
                  <a:pt x="1645" y="394"/>
                </a:cubicBezTo>
                <a:cubicBezTo>
                  <a:pt x="1647" y="392"/>
                  <a:pt x="1647" y="392"/>
                  <a:pt x="1647" y="392"/>
                </a:cubicBezTo>
                <a:cubicBezTo>
                  <a:pt x="1648" y="388"/>
                  <a:pt x="1648" y="388"/>
                  <a:pt x="1648" y="388"/>
                </a:cubicBezTo>
                <a:cubicBezTo>
                  <a:pt x="1649" y="386"/>
                  <a:pt x="1649" y="386"/>
                  <a:pt x="1649" y="386"/>
                </a:cubicBezTo>
                <a:cubicBezTo>
                  <a:pt x="1650" y="381"/>
                  <a:pt x="1650" y="381"/>
                  <a:pt x="1650" y="381"/>
                </a:cubicBezTo>
                <a:cubicBezTo>
                  <a:pt x="1651" y="379"/>
                  <a:pt x="1651" y="379"/>
                  <a:pt x="1651" y="379"/>
                </a:cubicBezTo>
                <a:cubicBezTo>
                  <a:pt x="1649" y="378"/>
                  <a:pt x="1649" y="378"/>
                  <a:pt x="1649" y="378"/>
                </a:cubicBezTo>
                <a:cubicBezTo>
                  <a:pt x="1649" y="376"/>
                  <a:pt x="1649" y="376"/>
                  <a:pt x="1649" y="376"/>
                </a:cubicBezTo>
                <a:cubicBezTo>
                  <a:pt x="1651" y="374"/>
                  <a:pt x="1651" y="374"/>
                  <a:pt x="1651" y="374"/>
                </a:cubicBezTo>
                <a:cubicBezTo>
                  <a:pt x="1649" y="372"/>
                  <a:pt x="1649" y="372"/>
                  <a:pt x="1649" y="372"/>
                </a:cubicBezTo>
                <a:cubicBezTo>
                  <a:pt x="1651" y="370"/>
                  <a:pt x="1651" y="370"/>
                  <a:pt x="1651" y="370"/>
                </a:cubicBezTo>
                <a:cubicBezTo>
                  <a:pt x="1649" y="369"/>
                  <a:pt x="1649" y="369"/>
                  <a:pt x="1649" y="369"/>
                </a:cubicBezTo>
                <a:cubicBezTo>
                  <a:pt x="1650" y="367"/>
                  <a:pt x="1650" y="367"/>
                  <a:pt x="1650" y="367"/>
                </a:cubicBezTo>
                <a:cubicBezTo>
                  <a:pt x="1648" y="365"/>
                  <a:pt x="1648" y="365"/>
                  <a:pt x="1648" y="365"/>
                </a:cubicBezTo>
                <a:cubicBezTo>
                  <a:pt x="1651" y="366"/>
                  <a:pt x="1651" y="366"/>
                  <a:pt x="1651" y="366"/>
                </a:cubicBezTo>
                <a:cubicBezTo>
                  <a:pt x="1653" y="366"/>
                  <a:pt x="1653" y="366"/>
                  <a:pt x="1653" y="366"/>
                </a:cubicBezTo>
                <a:cubicBezTo>
                  <a:pt x="1651" y="364"/>
                  <a:pt x="1651" y="364"/>
                  <a:pt x="1651" y="364"/>
                </a:cubicBezTo>
                <a:cubicBezTo>
                  <a:pt x="1652" y="361"/>
                  <a:pt x="1652" y="361"/>
                  <a:pt x="1652" y="361"/>
                </a:cubicBezTo>
                <a:cubicBezTo>
                  <a:pt x="1652" y="360"/>
                  <a:pt x="1652" y="360"/>
                  <a:pt x="1652" y="360"/>
                </a:cubicBezTo>
                <a:cubicBezTo>
                  <a:pt x="1649" y="359"/>
                  <a:pt x="1649" y="359"/>
                  <a:pt x="1649" y="359"/>
                </a:cubicBezTo>
                <a:cubicBezTo>
                  <a:pt x="1653" y="359"/>
                  <a:pt x="1653" y="359"/>
                  <a:pt x="1653" y="359"/>
                </a:cubicBezTo>
                <a:cubicBezTo>
                  <a:pt x="1651" y="357"/>
                  <a:pt x="1651" y="357"/>
                  <a:pt x="1651" y="357"/>
                </a:cubicBezTo>
                <a:cubicBezTo>
                  <a:pt x="1649" y="357"/>
                  <a:pt x="1649" y="357"/>
                  <a:pt x="1649" y="357"/>
                </a:cubicBezTo>
                <a:cubicBezTo>
                  <a:pt x="1650" y="355"/>
                  <a:pt x="1650" y="355"/>
                  <a:pt x="1650" y="355"/>
                </a:cubicBezTo>
                <a:cubicBezTo>
                  <a:pt x="1651" y="355"/>
                  <a:pt x="1651" y="355"/>
                  <a:pt x="1651" y="355"/>
                </a:cubicBezTo>
                <a:cubicBezTo>
                  <a:pt x="1651" y="356"/>
                  <a:pt x="1651" y="356"/>
                  <a:pt x="1651" y="356"/>
                </a:cubicBezTo>
                <a:cubicBezTo>
                  <a:pt x="1653" y="355"/>
                  <a:pt x="1653" y="355"/>
                  <a:pt x="1653" y="355"/>
                </a:cubicBezTo>
                <a:cubicBezTo>
                  <a:pt x="1653" y="353"/>
                  <a:pt x="1653" y="353"/>
                  <a:pt x="1653" y="353"/>
                </a:cubicBezTo>
                <a:cubicBezTo>
                  <a:pt x="1654" y="355"/>
                  <a:pt x="1654" y="355"/>
                  <a:pt x="1654" y="355"/>
                </a:cubicBezTo>
                <a:cubicBezTo>
                  <a:pt x="1654" y="353"/>
                  <a:pt x="1654" y="353"/>
                  <a:pt x="1654" y="353"/>
                </a:cubicBezTo>
                <a:cubicBezTo>
                  <a:pt x="1656" y="351"/>
                  <a:pt x="1656" y="351"/>
                  <a:pt x="1656" y="351"/>
                </a:cubicBezTo>
                <a:cubicBezTo>
                  <a:pt x="1657" y="351"/>
                  <a:pt x="1657" y="351"/>
                  <a:pt x="1657" y="351"/>
                </a:cubicBezTo>
                <a:cubicBezTo>
                  <a:pt x="1657" y="350"/>
                  <a:pt x="1657" y="350"/>
                  <a:pt x="1657" y="350"/>
                </a:cubicBezTo>
                <a:cubicBezTo>
                  <a:pt x="1658" y="348"/>
                  <a:pt x="1658" y="348"/>
                  <a:pt x="1658" y="348"/>
                </a:cubicBezTo>
                <a:cubicBezTo>
                  <a:pt x="1658" y="349"/>
                  <a:pt x="1658" y="349"/>
                  <a:pt x="1658" y="349"/>
                </a:cubicBezTo>
                <a:cubicBezTo>
                  <a:pt x="1658" y="351"/>
                  <a:pt x="1658" y="351"/>
                  <a:pt x="1658" y="351"/>
                </a:cubicBezTo>
                <a:cubicBezTo>
                  <a:pt x="1659" y="351"/>
                  <a:pt x="1659" y="351"/>
                  <a:pt x="1659" y="351"/>
                </a:cubicBezTo>
                <a:cubicBezTo>
                  <a:pt x="1661" y="349"/>
                  <a:pt x="1661" y="349"/>
                  <a:pt x="1661" y="349"/>
                </a:cubicBezTo>
                <a:cubicBezTo>
                  <a:pt x="1662" y="349"/>
                  <a:pt x="1662" y="349"/>
                  <a:pt x="1662" y="349"/>
                </a:cubicBezTo>
                <a:cubicBezTo>
                  <a:pt x="1664" y="347"/>
                  <a:pt x="1664" y="347"/>
                  <a:pt x="1664" y="347"/>
                </a:cubicBezTo>
                <a:cubicBezTo>
                  <a:pt x="1663" y="346"/>
                  <a:pt x="1663" y="346"/>
                  <a:pt x="1663" y="346"/>
                </a:cubicBezTo>
                <a:cubicBezTo>
                  <a:pt x="1662" y="345"/>
                  <a:pt x="1662" y="345"/>
                  <a:pt x="1662" y="345"/>
                </a:cubicBezTo>
                <a:cubicBezTo>
                  <a:pt x="1660" y="344"/>
                  <a:pt x="1660" y="344"/>
                  <a:pt x="1660" y="344"/>
                </a:cubicBezTo>
                <a:cubicBezTo>
                  <a:pt x="1658" y="345"/>
                  <a:pt x="1658" y="345"/>
                  <a:pt x="1658" y="345"/>
                </a:cubicBezTo>
                <a:cubicBezTo>
                  <a:pt x="1657" y="344"/>
                  <a:pt x="1657" y="344"/>
                  <a:pt x="1657" y="344"/>
                </a:cubicBezTo>
                <a:cubicBezTo>
                  <a:pt x="1655" y="345"/>
                  <a:pt x="1655" y="345"/>
                  <a:pt x="1655" y="345"/>
                </a:cubicBezTo>
                <a:cubicBezTo>
                  <a:pt x="1654" y="344"/>
                  <a:pt x="1654" y="344"/>
                  <a:pt x="1654" y="344"/>
                </a:cubicBezTo>
                <a:cubicBezTo>
                  <a:pt x="1652" y="343"/>
                  <a:pt x="1652" y="343"/>
                  <a:pt x="1652" y="343"/>
                </a:cubicBezTo>
                <a:cubicBezTo>
                  <a:pt x="1651" y="342"/>
                  <a:pt x="1651" y="342"/>
                  <a:pt x="1651" y="342"/>
                </a:cubicBezTo>
                <a:cubicBezTo>
                  <a:pt x="1648" y="342"/>
                  <a:pt x="1648" y="342"/>
                  <a:pt x="1648" y="342"/>
                </a:cubicBezTo>
                <a:cubicBezTo>
                  <a:pt x="1648" y="343"/>
                  <a:pt x="1648" y="343"/>
                  <a:pt x="1648" y="343"/>
                </a:cubicBezTo>
                <a:cubicBezTo>
                  <a:pt x="1647" y="343"/>
                  <a:pt x="1647" y="343"/>
                  <a:pt x="1647" y="343"/>
                </a:cubicBezTo>
                <a:cubicBezTo>
                  <a:pt x="1644" y="342"/>
                  <a:pt x="1644" y="342"/>
                  <a:pt x="1644" y="342"/>
                </a:cubicBezTo>
                <a:cubicBezTo>
                  <a:pt x="1644" y="342"/>
                  <a:pt x="1644" y="342"/>
                  <a:pt x="1644" y="342"/>
                </a:cubicBezTo>
                <a:cubicBezTo>
                  <a:pt x="1645" y="341"/>
                  <a:pt x="1645" y="341"/>
                  <a:pt x="1645" y="341"/>
                </a:cubicBezTo>
                <a:cubicBezTo>
                  <a:pt x="1647" y="342"/>
                  <a:pt x="1647" y="342"/>
                  <a:pt x="1647" y="342"/>
                </a:cubicBezTo>
                <a:cubicBezTo>
                  <a:pt x="1648" y="340"/>
                  <a:pt x="1648" y="340"/>
                  <a:pt x="1648" y="340"/>
                </a:cubicBezTo>
                <a:cubicBezTo>
                  <a:pt x="1649" y="341"/>
                  <a:pt x="1649" y="341"/>
                  <a:pt x="1649" y="341"/>
                </a:cubicBezTo>
                <a:cubicBezTo>
                  <a:pt x="1651" y="340"/>
                  <a:pt x="1651" y="340"/>
                  <a:pt x="1651" y="340"/>
                </a:cubicBezTo>
                <a:cubicBezTo>
                  <a:pt x="1651" y="339"/>
                  <a:pt x="1651" y="339"/>
                  <a:pt x="1651" y="339"/>
                </a:cubicBezTo>
                <a:cubicBezTo>
                  <a:pt x="1653" y="339"/>
                  <a:pt x="1653" y="339"/>
                  <a:pt x="1653" y="339"/>
                </a:cubicBezTo>
                <a:cubicBezTo>
                  <a:pt x="1654" y="340"/>
                  <a:pt x="1654" y="340"/>
                  <a:pt x="1654" y="340"/>
                </a:cubicBezTo>
                <a:cubicBezTo>
                  <a:pt x="1655" y="340"/>
                  <a:pt x="1655" y="340"/>
                  <a:pt x="1655" y="340"/>
                </a:cubicBezTo>
                <a:cubicBezTo>
                  <a:pt x="1655" y="339"/>
                  <a:pt x="1655" y="339"/>
                  <a:pt x="1655" y="339"/>
                </a:cubicBezTo>
                <a:cubicBezTo>
                  <a:pt x="1656" y="340"/>
                  <a:pt x="1656" y="340"/>
                  <a:pt x="1656" y="340"/>
                </a:cubicBezTo>
                <a:cubicBezTo>
                  <a:pt x="1659" y="341"/>
                  <a:pt x="1659" y="341"/>
                  <a:pt x="1659" y="341"/>
                </a:cubicBezTo>
                <a:cubicBezTo>
                  <a:pt x="1658" y="342"/>
                  <a:pt x="1658" y="342"/>
                  <a:pt x="1658" y="342"/>
                </a:cubicBezTo>
                <a:cubicBezTo>
                  <a:pt x="1660" y="343"/>
                  <a:pt x="1660" y="343"/>
                  <a:pt x="1660" y="343"/>
                </a:cubicBezTo>
                <a:cubicBezTo>
                  <a:pt x="1663" y="342"/>
                  <a:pt x="1663" y="342"/>
                  <a:pt x="1663" y="342"/>
                </a:cubicBezTo>
                <a:cubicBezTo>
                  <a:pt x="1664" y="340"/>
                  <a:pt x="1664" y="340"/>
                  <a:pt x="1664" y="340"/>
                </a:cubicBezTo>
                <a:cubicBezTo>
                  <a:pt x="1666" y="338"/>
                  <a:pt x="1666" y="338"/>
                  <a:pt x="1666" y="338"/>
                </a:cubicBezTo>
                <a:cubicBezTo>
                  <a:pt x="1667" y="335"/>
                  <a:pt x="1667" y="335"/>
                  <a:pt x="1667" y="335"/>
                </a:cubicBezTo>
                <a:cubicBezTo>
                  <a:pt x="1665" y="333"/>
                  <a:pt x="1665" y="333"/>
                  <a:pt x="1665" y="333"/>
                </a:cubicBezTo>
                <a:cubicBezTo>
                  <a:pt x="1665" y="331"/>
                  <a:pt x="1665" y="331"/>
                  <a:pt x="1665" y="331"/>
                </a:cubicBezTo>
                <a:cubicBezTo>
                  <a:pt x="1662" y="329"/>
                  <a:pt x="1662" y="329"/>
                  <a:pt x="1662" y="329"/>
                </a:cubicBezTo>
                <a:cubicBezTo>
                  <a:pt x="1663" y="328"/>
                  <a:pt x="1663" y="328"/>
                  <a:pt x="1663" y="328"/>
                </a:cubicBezTo>
                <a:cubicBezTo>
                  <a:pt x="1659" y="325"/>
                  <a:pt x="1659" y="325"/>
                  <a:pt x="1659" y="325"/>
                </a:cubicBezTo>
                <a:cubicBezTo>
                  <a:pt x="1659" y="324"/>
                  <a:pt x="1659" y="324"/>
                  <a:pt x="1659" y="324"/>
                </a:cubicBezTo>
                <a:cubicBezTo>
                  <a:pt x="1657" y="323"/>
                  <a:pt x="1657" y="323"/>
                  <a:pt x="1657" y="323"/>
                </a:cubicBezTo>
                <a:cubicBezTo>
                  <a:pt x="1656" y="325"/>
                  <a:pt x="1656" y="325"/>
                  <a:pt x="1656" y="325"/>
                </a:cubicBezTo>
                <a:cubicBezTo>
                  <a:pt x="1655" y="323"/>
                  <a:pt x="1655" y="323"/>
                  <a:pt x="1655" y="323"/>
                </a:cubicBezTo>
                <a:cubicBezTo>
                  <a:pt x="1654" y="323"/>
                  <a:pt x="1654" y="323"/>
                  <a:pt x="1654" y="323"/>
                </a:cubicBezTo>
                <a:cubicBezTo>
                  <a:pt x="1654" y="322"/>
                  <a:pt x="1654" y="322"/>
                  <a:pt x="1654" y="322"/>
                </a:cubicBezTo>
                <a:cubicBezTo>
                  <a:pt x="1652" y="321"/>
                  <a:pt x="1652" y="321"/>
                  <a:pt x="1652" y="321"/>
                </a:cubicBezTo>
                <a:cubicBezTo>
                  <a:pt x="1651" y="320"/>
                  <a:pt x="1651" y="320"/>
                  <a:pt x="1651" y="320"/>
                </a:cubicBezTo>
                <a:cubicBezTo>
                  <a:pt x="1650" y="318"/>
                  <a:pt x="1650" y="318"/>
                  <a:pt x="1650" y="318"/>
                </a:cubicBezTo>
                <a:cubicBezTo>
                  <a:pt x="1652" y="317"/>
                  <a:pt x="1652" y="317"/>
                  <a:pt x="1652" y="317"/>
                </a:cubicBezTo>
                <a:cubicBezTo>
                  <a:pt x="1650" y="314"/>
                  <a:pt x="1650" y="314"/>
                  <a:pt x="1650" y="314"/>
                </a:cubicBezTo>
                <a:cubicBezTo>
                  <a:pt x="1651" y="314"/>
                  <a:pt x="1651" y="314"/>
                  <a:pt x="1651" y="314"/>
                </a:cubicBezTo>
                <a:cubicBezTo>
                  <a:pt x="1651" y="313"/>
                  <a:pt x="1651" y="313"/>
                  <a:pt x="1651" y="313"/>
                </a:cubicBezTo>
                <a:cubicBezTo>
                  <a:pt x="1650" y="312"/>
                  <a:pt x="1650" y="312"/>
                  <a:pt x="1650" y="312"/>
                </a:cubicBezTo>
                <a:cubicBezTo>
                  <a:pt x="1651" y="310"/>
                  <a:pt x="1651" y="310"/>
                  <a:pt x="1651" y="310"/>
                </a:cubicBezTo>
                <a:cubicBezTo>
                  <a:pt x="1651" y="307"/>
                  <a:pt x="1651" y="307"/>
                  <a:pt x="1651" y="307"/>
                </a:cubicBezTo>
                <a:cubicBezTo>
                  <a:pt x="1651" y="307"/>
                  <a:pt x="1651" y="307"/>
                  <a:pt x="1651" y="307"/>
                </a:cubicBezTo>
                <a:cubicBezTo>
                  <a:pt x="1653" y="308"/>
                  <a:pt x="1653" y="308"/>
                  <a:pt x="1653" y="308"/>
                </a:cubicBezTo>
                <a:cubicBezTo>
                  <a:pt x="1653" y="306"/>
                  <a:pt x="1653" y="306"/>
                  <a:pt x="1653" y="306"/>
                </a:cubicBezTo>
                <a:cubicBezTo>
                  <a:pt x="1651" y="304"/>
                  <a:pt x="1651" y="304"/>
                  <a:pt x="1651" y="304"/>
                </a:cubicBezTo>
                <a:cubicBezTo>
                  <a:pt x="1652" y="301"/>
                  <a:pt x="1652" y="301"/>
                  <a:pt x="1652" y="301"/>
                </a:cubicBezTo>
                <a:cubicBezTo>
                  <a:pt x="1651" y="299"/>
                  <a:pt x="1651" y="299"/>
                  <a:pt x="1651" y="299"/>
                </a:cubicBezTo>
                <a:cubicBezTo>
                  <a:pt x="1652" y="298"/>
                  <a:pt x="1652" y="298"/>
                  <a:pt x="1652" y="298"/>
                </a:cubicBezTo>
                <a:cubicBezTo>
                  <a:pt x="1652" y="296"/>
                  <a:pt x="1652" y="296"/>
                  <a:pt x="1652" y="296"/>
                </a:cubicBezTo>
                <a:cubicBezTo>
                  <a:pt x="1649" y="293"/>
                  <a:pt x="1649" y="293"/>
                  <a:pt x="1649" y="293"/>
                </a:cubicBezTo>
                <a:cubicBezTo>
                  <a:pt x="1651" y="293"/>
                  <a:pt x="1651" y="293"/>
                  <a:pt x="1651" y="293"/>
                </a:cubicBezTo>
                <a:cubicBezTo>
                  <a:pt x="1654" y="293"/>
                  <a:pt x="1654" y="293"/>
                  <a:pt x="1654" y="293"/>
                </a:cubicBezTo>
                <a:cubicBezTo>
                  <a:pt x="1655" y="290"/>
                  <a:pt x="1655" y="290"/>
                  <a:pt x="1655" y="290"/>
                </a:cubicBezTo>
                <a:cubicBezTo>
                  <a:pt x="1655" y="289"/>
                  <a:pt x="1655" y="289"/>
                  <a:pt x="1655" y="289"/>
                </a:cubicBezTo>
                <a:cubicBezTo>
                  <a:pt x="1655" y="287"/>
                  <a:pt x="1655" y="287"/>
                  <a:pt x="1655" y="287"/>
                </a:cubicBezTo>
                <a:cubicBezTo>
                  <a:pt x="1657" y="288"/>
                  <a:pt x="1657" y="288"/>
                  <a:pt x="1657" y="288"/>
                </a:cubicBezTo>
                <a:cubicBezTo>
                  <a:pt x="1660" y="286"/>
                  <a:pt x="1660" y="286"/>
                  <a:pt x="1660" y="286"/>
                </a:cubicBezTo>
                <a:cubicBezTo>
                  <a:pt x="1660" y="284"/>
                  <a:pt x="1660" y="284"/>
                  <a:pt x="1660" y="284"/>
                </a:cubicBezTo>
                <a:cubicBezTo>
                  <a:pt x="1659" y="284"/>
                  <a:pt x="1659" y="284"/>
                  <a:pt x="1659" y="284"/>
                </a:cubicBezTo>
                <a:cubicBezTo>
                  <a:pt x="1659" y="282"/>
                  <a:pt x="1659" y="282"/>
                  <a:pt x="1659" y="282"/>
                </a:cubicBezTo>
                <a:cubicBezTo>
                  <a:pt x="1660" y="281"/>
                  <a:pt x="1660" y="281"/>
                  <a:pt x="1660" y="281"/>
                </a:cubicBezTo>
                <a:cubicBezTo>
                  <a:pt x="1661" y="282"/>
                  <a:pt x="1661" y="282"/>
                  <a:pt x="1661" y="282"/>
                </a:cubicBezTo>
                <a:cubicBezTo>
                  <a:pt x="1662" y="282"/>
                  <a:pt x="1662" y="282"/>
                  <a:pt x="1662" y="282"/>
                </a:cubicBezTo>
                <a:cubicBezTo>
                  <a:pt x="1663" y="280"/>
                  <a:pt x="1663" y="280"/>
                  <a:pt x="1663" y="280"/>
                </a:cubicBezTo>
                <a:cubicBezTo>
                  <a:pt x="1664" y="280"/>
                  <a:pt x="1664" y="280"/>
                  <a:pt x="1664" y="280"/>
                </a:cubicBezTo>
                <a:cubicBezTo>
                  <a:pt x="1664" y="281"/>
                  <a:pt x="1664" y="281"/>
                  <a:pt x="1664" y="281"/>
                </a:cubicBezTo>
                <a:cubicBezTo>
                  <a:pt x="1666" y="280"/>
                  <a:pt x="1666" y="280"/>
                  <a:pt x="1666" y="280"/>
                </a:cubicBezTo>
                <a:cubicBezTo>
                  <a:pt x="1666" y="278"/>
                  <a:pt x="1666" y="278"/>
                  <a:pt x="1666" y="278"/>
                </a:cubicBezTo>
                <a:cubicBezTo>
                  <a:pt x="1667" y="275"/>
                  <a:pt x="1667" y="275"/>
                  <a:pt x="1667" y="275"/>
                </a:cubicBezTo>
                <a:cubicBezTo>
                  <a:pt x="1668" y="275"/>
                  <a:pt x="1668" y="275"/>
                  <a:pt x="1668" y="275"/>
                </a:cubicBezTo>
                <a:cubicBezTo>
                  <a:pt x="1669" y="277"/>
                  <a:pt x="1669" y="277"/>
                  <a:pt x="1669" y="277"/>
                </a:cubicBezTo>
                <a:cubicBezTo>
                  <a:pt x="1670" y="277"/>
                  <a:pt x="1670" y="277"/>
                  <a:pt x="1670" y="277"/>
                </a:cubicBezTo>
                <a:cubicBezTo>
                  <a:pt x="1671" y="275"/>
                  <a:pt x="1671" y="275"/>
                  <a:pt x="1671" y="275"/>
                </a:cubicBezTo>
                <a:cubicBezTo>
                  <a:pt x="1673" y="274"/>
                  <a:pt x="1673" y="274"/>
                  <a:pt x="1673" y="274"/>
                </a:cubicBezTo>
                <a:cubicBezTo>
                  <a:pt x="1672" y="272"/>
                  <a:pt x="1672" y="272"/>
                  <a:pt x="1672" y="272"/>
                </a:cubicBezTo>
                <a:cubicBezTo>
                  <a:pt x="1673" y="270"/>
                  <a:pt x="1673" y="270"/>
                  <a:pt x="1673" y="270"/>
                </a:cubicBezTo>
                <a:cubicBezTo>
                  <a:pt x="1674" y="271"/>
                  <a:pt x="1674" y="271"/>
                  <a:pt x="1674" y="271"/>
                </a:cubicBezTo>
                <a:cubicBezTo>
                  <a:pt x="1676" y="269"/>
                  <a:pt x="1676" y="269"/>
                  <a:pt x="1676" y="269"/>
                </a:cubicBezTo>
                <a:cubicBezTo>
                  <a:pt x="1677" y="269"/>
                  <a:pt x="1677" y="269"/>
                  <a:pt x="1677" y="269"/>
                </a:cubicBezTo>
                <a:cubicBezTo>
                  <a:pt x="1679" y="266"/>
                  <a:pt x="1679" y="266"/>
                  <a:pt x="1679" y="266"/>
                </a:cubicBezTo>
                <a:cubicBezTo>
                  <a:pt x="1679" y="263"/>
                  <a:pt x="1679" y="263"/>
                  <a:pt x="1679" y="263"/>
                </a:cubicBezTo>
                <a:cubicBezTo>
                  <a:pt x="1680" y="261"/>
                  <a:pt x="1680" y="261"/>
                  <a:pt x="1680" y="261"/>
                </a:cubicBezTo>
                <a:cubicBezTo>
                  <a:pt x="1682" y="261"/>
                  <a:pt x="1682" y="261"/>
                  <a:pt x="1682" y="261"/>
                </a:cubicBezTo>
                <a:cubicBezTo>
                  <a:pt x="1684" y="258"/>
                  <a:pt x="1684" y="258"/>
                  <a:pt x="1684" y="258"/>
                </a:cubicBezTo>
                <a:cubicBezTo>
                  <a:pt x="1682" y="258"/>
                  <a:pt x="1682" y="258"/>
                  <a:pt x="1682" y="258"/>
                </a:cubicBezTo>
                <a:cubicBezTo>
                  <a:pt x="1681" y="257"/>
                  <a:pt x="1681" y="257"/>
                  <a:pt x="1681" y="257"/>
                </a:cubicBezTo>
                <a:cubicBezTo>
                  <a:pt x="1682" y="256"/>
                  <a:pt x="1682" y="256"/>
                  <a:pt x="1682" y="256"/>
                </a:cubicBezTo>
                <a:cubicBezTo>
                  <a:pt x="1682" y="255"/>
                  <a:pt x="1682" y="255"/>
                  <a:pt x="1682" y="255"/>
                </a:cubicBezTo>
                <a:cubicBezTo>
                  <a:pt x="1680" y="255"/>
                  <a:pt x="1680" y="255"/>
                  <a:pt x="1680" y="255"/>
                </a:cubicBezTo>
                <a:cubicBezTo>
                  <a:pt x="1678" y="253"/>
                  <a:pt x="1678" y="253"/>
                  <a:pt x="1678" y="253"/>
                </a:cubicBezTo>
                <a:cubicBezTo>
                  <a:pt x="1680" y="253"/>
                  <a:pt x="1680" y="253"/>
                  <a:pt x="1680" y="253"/>
                </a:cubicBezTo>
                <a:cubicBezTo>
                  <a:pt x="1680" y="251"/>
                  <a:pt x="1680" y="251"/>
                  <a:pt x="1680" y="251"/>
                </a:cubicBezTo>
                <a:cubicBezTo>
                  <a:pt x="1681" y="248"/>
                  <a:pt x="1681" y="248"/>
                  <a:pt x="1681" y="248"/>
                </a:cubicBezTo>
                <a:cubicBezTo>
                  <a:pt x="1682" y="247"/>
                  <a:pt x="1682" y="247"/>
                  <a:pt x="1682" y="247"/>
                </a:cubicBezTo>
                <a:cubicBezTo>
                  <a:pt x="1681" y="245"/>
                  <a:pt x="1681" y="245"/>
                  <a:pt x="1681" y="245"/>
                </a:cubicBezTo>
                <a:cubicBezTo>
                  <a:pt x="1680" y="245"/>
                  <a:pt x="1680" y="245"/>
                  <a:pt x="1680" y="245"/>
                </a:cubicBezTo>
                <a:cubicBezTo>
                  <a:pt x="1679" y="244"/>
                  <a:pt x="1679" y="244"/>
                  <a:pt x="1679" y="244"/>
                </a:cubicBezTo>
                <a:cubicBezTo>
                  <a:pt x="1679" y="243"/>
                  <a:pt x="1679" y="243"/>
                  <a:pt x="1679" y="243"/>
                </a:cubicBezTo>
                <a:cubicBezTo>
                  <a:pt x="1681" y="244"/>
                  <a:pt x="1681" y="244"/>
                  <a:pt x="1681" y="244"/>
                </a:cubicBezTo>
                <a:cubicBezTo>
                  <a:pt x="1681" y="244"/>
                  <a:pt x="1681" y="244"/>
                  <a:pt x="1681" y="244"/>
                </a:cubicBezTo>
                <a:cubicBezTo>
                  <a:pt x="1682" y="244"/>
                  <a:pt x="1682" y="244"/>
                  <a:pt x="1682" y="244"/>
                </a:cubicBezTo>
                <a:cubicBezTo>
                  <a:pt x="1682" y="243"/>
                  <a:pt x="1682" y="243"/>
                  <a:pt x="1682" y="243"/>
                </a:cubicBezTo>
                <a:cubicBezTo>
                  <a:pt x="1680" y="242"/>
                  <a:pt x="1680" y="242"/>
                  <a:pt x="1680" y="242"/>
                </a:cubicBezTo>
                <a:cubicBezTo>
                  <a:pt x="1682" y="241"/>
                  <a:pt x="1682" y="241"/>
                  <a:pt x="1682" y="241"/>
                </a:cubicBezTo>
                <a:cubicBezTo>
                  <a:pt x="1683" y="241"/>
                  <a:pt x="1683" y="241"/>
                  <a:pt x="1683" y="241"/>
                </a:cubicBezTo>
                <a:cubicBezTo>
                  <a:pt x="1685" y="240"/>
                  <a:pt x="1685" y="240"/>
                  <a:pt x="1685" y="240"/>
                </a:cubicBezTo>
                <a:cubicBezTo>
                  <a:pt x="1684" y="239"/>
                  <a:pt x="1684" y="239"/>
                  <a:pt x="1684" y="239"/>
                </a:cubicBezTo>
                <a:cubicBezTo>
                  <a:pt x="1682" y="237"/>
                  <a:pt x="1682" y="237"/>
                  <a:pt x="1682" y="237"/>
                </a:cubicBezTo>
                <a:cubicBezTo>
                  <a:pt x="1684" y="237"/>
                  <a:pt x="1684" y="237"/>
                  <a:pt x="1684" y="237"/>
                </a:cubicBezTo>
                <a:cubicBezTo>
                  <a:pt x="1685" y="238"/>
                  <a:pt x="1685" y="238"/>
                  <a:pt x="1685" y="238"/>
                </a:cubicBezTo>
                <a:cubicBezTo>
                  <a:pt x="1686" y="238"/>
                  <a:pt x="1686" y="238"/>
                  <a:pt x="1686" y="238"/>
                </a:cubicBezTo>
                <a:cubicBezTo>
                  <a:pt x="1687" y="236"/>
                  <a:pt x="1687" y="236"/>
                  <a:pt x="1687" y="236"/>
                </a:cubicBezTo>
                <a:cubicBezTo>
                  <a:pt x="1687" y="234"/>
                  <a:pt x="1687" y="234"/>
                  <a:pt x="1687" y="234"/>
                </a:cubicBezTo>
                <a:cubicBezTo>
                  <a:pt x="1688" y="233"/>
                  <a:pt x="1688" y="233"/>
                  <a:pt x="1688" y="233"/>
                </a:cubicBezTo>
                <a:cubicBezTo>
                  <a:pt x="1689" y="236"/>
                  <a:pt x="1689" y="236"/>
                  <a:pt x="1689" y="236"/>
                </a:cubicBezTo>
                <a:cubicBezTo>
                  <a:pt x="1691" y="234"/>
                  <a:pt x="1691" y="234"/>
                  <a:pt x="1691" y="234"/>
                </a:cubicBezTo>
                <a:cubicBezTo>
                  <a:pt x="1692" y="235"/>
                  <a:pt x="1692" y="235"/>
                  <a:pt x="1692" y="235"/>
                </a:cubicBezTo>
                <a:cubicBezTo>
                  <a:pt x="1693" y="236"/>
                  <a:pt x="1693" y="236"/>
                  <a:pt x="1693" y="236"/>
                </a:cubicBezTo>
                <a:cubicBezTo>
                  <a:pt x="1694" y="234"/>
                  <a:pt x="1694" y="234"/>
                  <a:pt x="1694" y="234"/>
                </a:cubicBezTo>
                <a:cubicBezTo>
                  <a:pt x="1696" y="235"/>
                  <a:pt x="1696" y="235"/>
                  <a:pt x="1696" y="235"/>
                </a:cubicBezTo>
                <a:cubicBezTo>
                  <a:pt x="1698" y="234"/>
                  <a:pt x="1698" y="234"/>
                  <a:pt x="1698" y="234"/>
                </a:cubicBezTo>
                <a:cubicBezTo>
                  <a:pt x="1699" y="235"/>
                  <a:pt x="1699" y="235"/>
                  <a:pt x="1699" y="235"/>
                </a:cubicBezTo>
                <a:cubicBezTo>
                  <a:pt x="1701" y="235"/>
                  <a:pt x="1701" y="235"/>
                  <a:pt x="1701" y="235"/>
                </a:cubicBezTo>
                <a:cubicBezTo>
                  <a:pt x="1703" y="234"/>
                  <a:pt x="1703" y="234"/>
                  <a:pt x="1703" y="234"/>
                </a:cubicBezTo>
                <a:cubicBezTo>
                  <a:pt x="1703" y="234"/>
                  <a:pt x="1703" y="234"/>
                  <a:pt x="1703" y="234"/>
                </a:cubicBezTo>
                <a:cubicBezTo>
                  <a:pt x="1703" y="235"/>
                  <a:pt x="1703" y="235"/>
                  <a:pt x="1703" y="235"/>
                </a:cubicBezTo>
                <a:cubicBezTo>
                  <a:pt x="1705" y="235"/>
                  <a:pt x="1705" y="235"/>
                  <a:pt x="1705" y="235"/>
                </a:cubicBezTo>
                <a:cubicBezTo>
                  <a:pt x="1707" y="237"/>
                  <a:pt x="1707" y="237"/>
                  <a:pt x="1707" y="237"/>
                </a:cubicBezTo>
                <a:cubicBezTo>
                  <a:pt x="1711" y="237"/>
                  <a:pt x="1711" y="237"/>
                  <a:pt x="1711" y="237"/>
                </a:cubicBezTo>
                <a:cubicBezTo>
                  <a:pt x="1714" y="240"/>
                  <a:pt x="1714" y="240"/>
                  <a:pt x="1714" y="240"/>
                </a:cubicBezTo>
                <a:cubicBezTo>
                  <a:pt x="1712" y="240"/>
                  <a:pt x="1712" y="240"/>
                  <a:pt x="1712" y="240"/>
                </a:cubicBezTo>
                <a:cubicBezTo>
                  <a:pt x="1713" y="242"/>
                  <a:pt x="1713" y="242"/>
                  <a:pt x="1713" y="242"/>
                </a:cubicBezTo>
                <a:cubicBezTo>
                  <a:pt x="1713" y="245"/>
                  <a:pt x="1713" y="245"/>
                  <a:pt x="1713" y="245"/>
                </a:cubicBezTo>
                <a:cubicBezTo>
                  <a:pt x="1713" y="245"/>
                  <a:pt x="1713" y="245"/>
                  <a:pt x="1713" y="245"/>
                </a:cubicBezTo>
                <a:cubicBezTo>
                  <a:pt x="1716" y="248"/>
                  <a:pt x="1716" y="248"/>
                  <a:pt x="1716" y="248"/>
                </a:cubicBezTo>
                <a:cubicBezTo>
                  <a:pt x="1713" y="248"/>
                  <a:pt x="1713" y="248"/>
                  <a:pt x="1713" y="248"/>
                </a:cubicBezTo>
                <a:cubicBezTo>
                  <a:pt x="1713" y="248"/>
                  <a:pt x="1713" y="248"/>
                  <a:pt x="1713" y="248"/>
                </a:cubicBezTo>
                <a:cubicBezTo>
                  <a:pt x="1715" y="250"/>
                  <a:pt x="1715" y="250"/>
                  <a:pt x="1715" y="250"/>
                </a:cubicBezTo>
                <a:cubicBezTo>
                  <a:pt x="1715" y="252"/>
                  <a:pt x="1715" y="252"/>
                  <a:pt x="1715" y="252"/>
                </a:cubicBezTo>
                <a:cubicBezTo>
                  <a:pt x="1712" y="250"/>
                  <a:pt x="1712" y="250"/>
                  <a:pt x="1712" y="250"/>
                </a:cubicBezTo>
                <a:cubicBezTo>
                  <a:pt x="1710" y="250"/>
                  <a:pt x="1710" y="250"/>
                  <a:pt x="1710" y="250"/>
                </a:cubicBezTo>
                <a:cubicBezTo>
                  <a:pt x="1707" y="252"/>
                  <a:pt x="1707" y="252"/>
                  <a:pt x="1707" y="252"/>
                </a:cubicBezTo>
                <a:cubicBezTo>
                  <a:pt x="1707" y="253"/>
                  <a:pt x="1707" y="253"/>
                  <a:pt x="1707" y="253"/>
                </a:cubicBezTo>
                <a:cubicBezTo>
                  <a:pt x="1705" y="255"/>
                  <a:pt x="1705" y="255"/>
                  <a:pt x="1705" y="255"/>
                </a:cubicBezTo>
                <a:cubicBezTo>
                  <a:pt x="1705" y="257"/>
                  <a:pt x="1705" y="257"/>
                  <a:pt x="1705" y="257"/>
                </a:cubicBezTo>
                <a:cubicBezTo>
                  <a:pt x="1704" y="257"/>
                  <a:pt x="1704" y="257"/>
                  <a:pt x="1704" y="257"/>
                </a:cubicBezTo>
                <a:cubicBezTo>
                  <a:pt x="1701" y="260"/>
                  <a:pt x="1701" y="260"/>
                  <a:pt x="1701" y="260"/>
                </a:cubicBezTo>
                <a:cubicBezTo>
                  <a:pt x="1701" y="264"/>
                  <a:pt x="1701" y="264"/>
                  <a:pt x="1701" y="264"/>
                </a:cubicBezTo>
                <a:cubicBezTo>
                  <a:pt x="1700" y="264"/>
                  <a:pt x="1700" y="264"/>
                  <a:pt x="1700" y="264"/>
                </a:cubicBezTo>
                <a:cubicBezTo>
                  <a:pt x="1699" y="263"/>
                  <a:pt x="1699" y="263"/>
                  <a:pt x="1699" y="263"/>
                </a:cubicBezTo>
                <a:cubicBezTo>
                  <a:pt x="1699" y="263"/>
                  <a:pt x="1699" y="263"/>
                  <a:pt x="1699" y="263"/>
                </a:cubicBezTo>
                <a:cubicBezTo>
                  <a:pt x="1699" y="265"/>
                  <a:pt x="1699" y="265"/>
                  <a:pt x="1699" y="265"/>
                </a:cubicBezTo>
                <a:cubicBezTo>
                  <a:pt x="1699" y="267"/>
                  <a:pt x="1699" y="267"/>
                  <a:pt x="1699" y="267"/>
                </a:cubicBezTo>
                <a:cubicBezTo>
                  <a:pt x="1697" y="267"/>
                  <a:pt x="1697" y="267"/>
                  <a:pt x="1697" y="267"/>
                </a:cubicBezTo>
                <a:cubicBezTo>
                  <a:pt x="1695" y="269"/>
                  <a:pt x="1695" y="269"/>
                  <a:pt x="1695" y="269"/>
                </a:cubicBezTo>
                <a:cubicBezTo>
                  <a:pt x="1696" y="271"/>
                  <a:pt x="1696" y="271"/>
                  <a:pt x="1696" y="271"/>
                </a:cubicBezTo>
                <a:cubicBezTo>
                  <a:pt x="1697" y="272"/>
                  <a:pt x="1697" y="272"/>
                  <a:pt x="1697" y="272"/>
                </a:cubicBezTo>
                <a:cubicBezTo>
                  <a:pt x="1695" y="271"/>
                  <a:pt x="1695" y="271"/>
                  <a:pt x="1695" y="271"/>
                </a:cubicBezTo>
                <a:cubicBezTo>
                  <a:pt x="1694" y="270"/>
                  <a:pt x="1694" y="270"/>
                  <a:pt x="1694" y="270"/>
                </a:cubicBezTo>
                <a:cubicBezTo>
                  <a:pt x="1693" y="271"/>
                  <a:pt x="1693" y="271"/>
                  <a:pt x="1693" y="271"/>
                </a:cubicBezTo>
                <a:cubicBezTo>
                  <a:pt x="1692" y="273"/>
                  <a:pt x="1692" y="273"/>
                  <a:pt x="1692" y="273"/>
                </a:cubicBezTo>
                <a:cubicBezTo>
                  <a:pt x="1692" y="274"/>
                  <a:pt x="1692" y="274"/>
                  <a:pt x="1692" y="274"/>
                </a:cubicBezTo>
                <a:cubicBezTo>
                  <a:pt x="1691" y="274"/>
                  <a:pt x="1691" y="274"/>
                  <a:pt x="1691" y="274"/>
                </a:cubicBezTo>
                <a:cubicBezTo>
                  <a:pt x="1690" y="274"/>
                  <a:pt x="1690" y="274"/>
                  <a:pt x="1690" y="274"/>
                </a:cubicBezTo>
                <a:cubicBezTo>
                  <a:pt x="1692" y="276"/>
                  <a:pt x="1692" y="276"/>
                  <a:pt x="1692" y="276"/>
                </a:cubicBezTo>
                <a:cubicBezTo>
                  <a:pt x="1692" y="277"/>
                  <a:pt x="1692" y="277"/>
                  <a:pt x="1692" y="277"/>
                </a:cubicBezTo>
                <a:cubicBezTo>
                  <a:pt x="1691" y="278"/>
                  <a:pt x="1691" y="278"/>
                  <a:pt x="1691" y="278"/>
                </a:cubicBezTo>
                <a:cubicBezTo>
                  <a:pt x="1690" y="279"/>
                  <a:pt x="1690" y="279"/>
                  <a:pt x="1690" y="279"/>
                </a:cubicBezTo>
                <a:cubicBezTo>
                  <a:pt x="1688" y="280"/>
                  <a:pt x="1688" y="280"/>
                  <a:pt x="1688" y="280"/>
                </a:cubicBezTo>
                <a:cubicBezTo>
                  <a:pt x="1687" y="280"/>
                  <a:pt x="1687" y="280"/>
                  <a:pt x="1687" y="280"/>
                </a:cubicBezTo>
                <a:cubicBezTo>
                  <a:pt x="1687" y="279"/>
                  <a:pt x="1687" y="279"/>
                  <a:pt x="1687" y="279"/>
                </a:cubicBezTo>
                <a:cubicBezTo>
                  <a:pt x="1686" y="278"/>
                  <a:pt x="1686" y="278"/>
                  <a:pt x="1686" y="278"/>
                </a:cubicBezTo>
                <a:cubicBezTo>
                  <a:pt x="1684" y="279"/>
                  <a:pt x="1684" y="279"/>
                  <a:pt x="1684" y="279"/>
                </a:cubicBezTo>
                <a:cubicBezTo>
                  <a:pt x="1685" y="281"/>
                  <a:pt x="1685" y="281"/>
                  <a:pt x="1685" y="281"/>
                </a:cubicBezTo>
                <a:cubicBezTo>
                  <a:pt x="1684" y="282"/>
                  <a:pt x="1684" y="282"/>
                  <a:pt x="1684" y="282"/>
                </a:cubicBezTo>
                <a:cubicBezTo>
                  <a:pt x="1685" y="284"/>
                  <a:pt x="1685" y="284"/>
                  <a:pt x="1685" y="284"/>
                </a:cubicBezTo>
                <a:cubicBezTo>
                  <a:pt x="1684" y="285"/>
                  <a:pt x="1684" y="285"/>
                  <a:pt x="1684" y="285"/>
                </a:cubicBezTo>
                <a:cubicBezTo>
                  <a:pt x="1683" y="286"/>
                  <a:pt x="1683" y="286"/>
                  <a:pt x="1683" y="286"/>
                </a:cubicBezTo>
                <a:cubicBezTo>
                  <a:pt x="1682" y="287"/>
                  <a:pt x="1682" y="287"/>
                  <a:pt x="1682" y="287"/>
                </a:cubicBezTo>
                <a:cubicBezTo>
                  <a:pt x="1683" y="289"/>
                  <a:pt x="1683" y="289"/>
                  <a:pt x="1683" y="289"/>
                </a:cubicBezTo>
                <a:cubicBezTo>
                  <a:pt x="1683" y="290"/>
                  <a:pt x="1683" y="290"/>
                  <a:pt x="1683" y="290"/>
                </a:cubicBezTo>
                <a:cubicBezTo>
                  <a:pt x="1683" y="292"/>
                  <a:pt x="1683" y="292"/>
                  <a:pt x="1683" y="292"/>
                </a:cubicBezTo>
                <a:cubicBezTo>
                  <a:pt x="1683" y="293"/>
                  <a:pt x="1683" y="293"/>
                  <a:pt x="1683" y="293"/>
                </a:cubicBezTo>
                <a:cubicBezTo>
                  <a:pt x="1684" y="293"/>
                  <a:pt x="1684" y="293"/>
                  <a:pt x="1684" y="293"/>
                </a:cubicBezTo>
                <a:cubicBezTo>
                  <a:pt x="1685" y="294"/>
                  <a:pt x="1685" y="294"/>
                  <a:pt x="1685" y="294"/>
                </a:cubicBezTo>
                <a:cubicBezTo>
                  <a:pt x="1685" y="296"/>
                  <a:pt x="1685" y="296"/>
                  <a:pt x="1685" y="296"/>
                </a:cubicBezTo>
                <a:cubicBezTo>
                  <a:pt x="1684" y="297"/>
                  <a:pt x="1684" y="297"/>
                  <a:pt x="1684" y="297"/>
                </a:cubicBezTo>
                <a:cubicBezTo>
                  <a:pt x="1685" y="299"/>
                  <a:pt x="1685" y="299"/>
                  <a:pt x="1685" y="299"/>
                </a:cubicBezTo>
                <a:cubicBezTo>
                  <a:pt x="1685" y="300"/>
                  <a:pt x="1685" y="300"/>
                  <a:pt x="1685" y="300"/>
                </a:cubicBezTo>
                <a:cubicBezTo>
                  <a:pt x="1687" y="303"/>
                  <a:pt x="1687" y="303"/>
                  <a:pt x="1687" y="303"/>
                </a:cubicBezTo>
                <a:cubicBezTo>
                  <a:pt x="1688" y="304"/>
                  <a:pt x="1688" y="304"/>
                  <a:pt x="1688" y="304"/>
                </a:cubicBezTo>
                <a:cubicBezTo>
                  <a:pt x="1687" y="305"/>
                  <a:pt x="1687" y="305"/>
                  <a:pt x="1687" y="305"/>
                </a:cubicBezTo>
                <a:cubicBezTo>
                  <a:pt x="1688" y="307"/>
                  <a:pt x="1688" y="307"/>
                  <a:pt x="1688" y="307"/>
                </a:cubicBezTo>
                <a:cubicBezTo>
                  <a:pt x="1687" y="308"/>
                  <a:pt x="1687" y="308"/>
                  <a:pt x="1687" y="308"/>
                </a:cubicBezTo>
                <a:cubicBezTo>
                  <a:pt x="1687" y="311"/>
                  <a:pt x="1687" y="311"/>
                  <a:pt x="1687" y="311"/>
                </a:cubicBezTo>
                <a:cubicBezTo>
                  <a:pt x="1687" y="312"/>
                  <a:pt x="1687" y="312"/>
                  <a:pt x="1687" y="312"/>
                </a:cubicBezTo>
                <a:cubicBezTo>
                  <a:pt x="1687" y="316"/>
                  <a:pt x="1687" y="316"/>
                  <a:pt x="1687" y="316"/>
                </a:cubicBezTo>
                <a:cubicBezTo>
                  <a:pt x="1688" y="318"/>
                  <a:pt x="1688" y="318"/>
                  <a:pt x="1688" y="318"/>
                </a:cubicBezTo>
                <a:cubicBezTo>
                  <a:pt x="1687" y="320"/>
                  <a:pt x="1687" y="320"/>
                  <a:pt x="1687" y="320"/>
                </a:cubicBezTo>
                <a:cubicBezTo>
                  <a:pt x="1687" y="322"/>
                  <a:pt x="1687" y="322"/>
                  <a:pt x="1687" y="322"/>
                </a:cubicBezTo>
                <a:cubicBezTo>
                  <a:pt x="1687" y="323"/>
                  <a:pt x="1687" y="323"/>
                  <a:pt x="1687" y="323"/>
                </a:cubicBezTo>
                <a:cubicBezTo>
                  <a:pt x="1690" y="322"/>
                  <a:pt x="1690" y="322"/>
                  <a:pt x="1690" y="322"/>
                </a:cubicBezTo>
                <a:cubicBezTo>
                  <a:pt x="1691" y="322"/>
                  <a:pt x="1691" y="322"/>
                  <a:pt x="1691" y="322"/>
                </a:cubicBezTo>
                <a:cubicBezTo>
                  <a:pt x="1692" y="321"/>
                  <a:pt x="1692" y="321"/>
                  <a:pt x="1692" y="321"/>
                </a:cubicBezTo>
                <a:cubicBezTo>
                  <a:pt x="1694" y="324"/>
                  <a:pt x="1694" y="324"/>
                  <a:pt x="1694" y="324"/>
                </a:cubicBezTo>
                <a:cubicBezTo>
                  <a:pt x="1695" y="323"/>
                  <a:pt x="1695" y="323"/>
                  <a:pt x="1695" y="323"/>
                </a:cubicBezTo>
                <a:cubicBezTo>
                  <a:pt x="1697" y="325"/>
                  <a:pt x="1697" y="325"/>
                  <a:pt x="1697" y="325"/>
                </a:cubicBezTo>
                <a:cubicBezTo>
                  <a:pt x="1700" y="324"/>
                  <a:pt x="1700" y="324"/>
                  <a:pt x="1700" y="324"/>
                </a:cubicBezTo>
                <a:cubicBezTo>
                  <a:pt x="1700" y="325"/>
                  <a:pt x="1700" y="325"/>
                  <a:pt x="1700" y="325"/>
                </a:cubicBezTo>
                <a:cubicBezTo>
                  <a:pt x="1700" y="326"/>
                  <a:pt x="1700" y="326"/>
                  <a:pt x="1700" y="326"/>
                </a:cubicBezTo>
                <a:cubicBezTo>
                  <a:pt x="1701" y="326"/>
                  <a:pt x="1701" y="326"/>
                  <a:pt x="1701" y="326"/>
                </a:cubicBezTo>
                <a:cubicBezTo>
                  <a:pt x="1703" y="324"/>
                  <a:pt x="1703" y="324"/>
                  <a:pt x="1703" y="324"/>
                </a:cubicBezTo>
                <a:cubicBezTo>
                  <a:pt x="1703" y="326"/>
                  <a:pt x="1703" y="326"/>
                  <a:pt x="1703" y="326"/>
                </a:cubicBezTo>
                <a:cubicBezTo>
                  <a:pt x="1702" y="327"/>
                  <a:pt x="1702" y="327"/>
                  <a:pt x="1702" y="327"/>
                </a:cubicBezTo>
                <a:cubicBezTo>
                  <a:pt x="1704" y="331"/>
                  <a:pt x="1704" y="331"/>
                  <a:pt x="1704" y="331"/>
                </a:cubicBezTo>
                <a:cubicBezTo>
                  <a:pt x="1705" y="332"/>
                  <a:pt x="1705" y="332"/>
                  <a:pt x="1705" y="332"/>
                </a:cubicBezTo>
                <a:cubicBezTo>
                  <a:pt x="1704" y="334"/>
                  <a:pt x="1704" y="334"/>
                  <a:pt x="1704" y="334"/>
                </a:cubicBezTo>
                <a:cubicBezTo>
                  <a:pt x="1705" y="335"/>
                  <a:pt x="1705" y="335"/>
                  <a:pt x="1705" y="335"/>
                </a:cubicBezTo>
                <a:cubicBezTo>
                  <a:pt x="1706" y="332"/>
                  <a:pt x="1706" y="332"/>
                  <a:pt x="1706" y="332"/>
                </a:cubicBezTo>
                <a:cubicBezTo>
                  <a:pt x="1707" y="331"/>
                  <a:pt x="1707" y="331"/>
                  <a:pt x="1707" y="331"/>
                </a:cubicBezTo>
                <a:cubicBezTo>
                  <a:pt x="1707" y="332"/>
                  <a:pt x="1707" y="332"/>
                  <a:pt x="1707" y="332"/>
                </a:cubicBezTo>
                <a:cubicBezTo>
                  <a:pt x="1709" y="332"/>
                  <a:pt x="1709" y="332"/>
                  <a:pt x="1709" y="332"/>
                </a:cubicBezTo>
                <a:cubicBezTo>
                  <a:pt x="1711" y="332"/>
                  <a:pt x="1711" y="332"/>
                  <a:pt x="1711" y="332"/>
                </a:cubicBezTo>
                <a:cubicBezTo>
                  <a:pt x="1714" y="329"/>
                  <a:pt x="1714" y="329"/>
                  <a:pt x="1714" y="329"/>
                </a:cubicBezTo>
                <a:cubicBezTo>
                  <a:pt x="1716" y="329"/>
                  <a:pt x="1716" y="329"/>
                  <a:pt x="1716" y="329"/>
                </a:cubicBezTo>
                <a:cubicBezTo>
                  <a:pt x="1720" y="327"/>
                  <a:pt x="1720" y="327"/>
                  <a:pt x="1720" y="327"/>
                </a:cubicBezTo>
                <a:cubicBezTo>
                  <a:pt x="1720" y="326"/>
                  <a:pt x="1720" y="326"/>
                  <a:pt x="1720" y="326"/>
                </a:cubicBezTo>
                <a:cubicBezTo>
                  <a:pt x="1723" y="326"/>
                  <a:pt x="1723" y="326"/>
                  <a:pt x="1723" y="326"/>
                </a:cubicBezTo>
                <a:cubicBezTo>
                  <a:pt x="1724" y="326"/>
                  <a:pt x="1724" y="326"/>
                  <a:pt x="1724" y="326"/>
                </a:cubicBezTo>
                <a:cubicBezTo>
                  <a:pt x="1726" y="324"/>
                  <a:pt x="1726" y="324"/>
                  <a:pt x="1726" y="324"/>
                </a:cubicBezTo>
                <a:cubicBezTo>
                  <a:pt x="1726" y="324"/>
                  <a:pt x="1726" y="324"/>
                  <a:pt x="1726" y="324"/>
                </a:cubicBezTo>
                <a:cubicBezTo>
                  <a:pt x="1726" y="326"/>
                  <a:pt x="1726" y="326"/>
                  <a:pt x="1726" y="326"/>
                </a:cubicBezTo>
                <a:cubicBezTo>
                  <a:pt x="1727" y="327"/>
                  <a:pt x="1727" y="327"/>
                  <a:pt x="1727" y="327"/>
                </a:cubicBezTo>
                <a:cubicBezTo>
                  <a:pt x="1728" y="324"/>
                  <a:pt x="1728" y="324"/>
                  <a:pt x="1728" y="324"/>
                </a:cubicBezTo>
                <a:cubicBezTo>
                  <a:pt x="1729" y="324"/>
                  <a:pt x="1729" y="324"/>
                  <a:pt x="1729" y="324"/>
                </a:cubicBezTo>
                <a:cubicBezTo>
                  <a:pt x="1728" y="322"/>
                  <a:pt x="1728" y="322"/>
                  <a:pt x="1728" y="322"/>
                </a:cubicBezTo>
                <a:cubicBezTo>
                  <a:pt x="1729" y="321"/>
                  <a:pt x="1729" y="321"/>
                  <a:pt x="1729" y="321"/>
                </a:cubicBezTo>
                <a:cubicBezTo>
                  <a:pt x="1730" y="323"/>
                  <a:pt x="1730" y="323"/>
                  <a:pt x="1730" y="323"/>
                </a:cubicBezTo>
                <a:cubicBezTo>
                  <a:pt x="1731" y="324"/>
                  <a:pt x="1731" y="324"/>
                  <a:pt x="1731" y="324"/>
                </a:cubicBezTo>
                <a:cubicBezTo>
                  <a:pt x="1731" y="322"/>
                  <a:pt x="1731" y="322"/>
                  <a:pt x="1731" y="322"/>
                </a:cubicBezTo>
                <a:cubicBezTo>
                  <a:pt x="1732" y="324"/>
                  <a:pt x="1732" y="324"/>
                  <a:pt x="1732" y="324"/>
                </a:cubicBezTo>
                <a:cubicBezTo>
                  <a:pt x="1733" y="324"/>
                  <a:pt x="1733" y="324"/>
                  <a:pt x="1733" y="324"/>
                </a:cubicBezTo>
                <a:cubicBezTo>
                  <a:pt x="1734" y="323"/>
                  <a:pt x="1734" y="323"/>
                  <a:pt x="1734" y="323"/>
                </a:cubicBezTo>
                <a:cubicBezTo>
                  <a:pt x="1735" y="323"/>
                  <a:pt x="1735" y="323"/>
                  <a:pt x="1735" y="323"/>
                </a:cubicBezTo>
                <a:cubicBezTo>
                  <a:pt x="1735" y="324"/>
                  <a:pt x="1735" y="324"/>
                  <a:pt x="1735" y="324"/>
                </a:cubicBezTo>
                <a:cubicBezTo>
                  <a:pt x="1737" y="323"/>
                  <a:pt x="1737" y="323"/>
                  <a:pt x="1737" y="323"/>
                </a:cubicBezTo>
                <a:cubicBezTo>
                  <a:pt x="1739" y="322"/>
                  <a:pt x="1739" y="322"/>
                  <a:pt x="1739" y="322"/>
                </a:cubicBezTo>
                <a:cubicBezTo>
                  <a:pt x="1741" y="323"/>
                  <a:pt x="1741" y="323"/>
                  <a:pt x="1741" y="323"/>
                </a:cubicBezTo>
                <a:cubicBezTo>
                  <a:pt x="1744" y="323"/>
                  <a:pt x="1744" y="323"/>
                  <a:pt x="1744" y="323"/>
                </a:cubicBezTo>
                <a:cubicBezTo>
                  <a:pt x="1744" y="322"/>
                  <a:pt x="1744" y="322"/>
                  <a:pt x="1744" y="322"/>
                </a:cubicBezTo>
                <a:cubicBezTo>
                  <a:pt x="1743" y="321"/>
                  <a:pt x="1743" y="321"/>
                  <a:pt x="1743" y="321"/>
                </a:cubicBezTo>
                <a:cubicBezTo>
                  <a:pt x="1744" y="321"/>
                  <a:pt x="1744" y="321"/>
                  <a:pt x="1744" y="321"/>
                </a:cubicBezTo>
                <a:cubicBezTo>
                  <a:pt x="1745" y="321"/>
                  <a:pt x="1745" y="321"/>
                  <a:pt x="1745" y="321"/>
                </a:cubicBezTo>
                <a:cubicBezTo>
                  <a:pt x="1746" y="322"/>
                  <a:pt x="1746" y="322"/>
                  <a:pt x="1746" y="322"/>
                </a:cubicBezTo>
                <a:cubicBezTo>
                  <a:pt x="1748" y="323"/>
                  <a:pt x="1748" y="323"/>
                  <a:pt x="1748" y="323"/>
                </a:cubicBezTo>
                <a:cubicBezTo>
                  <a:pt x="1748" y="323"/>
                  <a:pt x="1748" y="322"/>
                  <a:pt x="1749" y="321"/>
                </a:cubicBezTo>
                <a:cubicBezTo>
                  <a:pt x="1748" y="318"/>
                  <a:pt x="1748" y="318"/>
                  <a:pt x="1748" y="318"/>
                </a:cubicBezTo>
                <a:cubicBezTo>
                  <a:pt x="1749" y="321"/>
                  <a:pt x="1749" y="321"/>
                  <a:pt x="1749" y="321"/>
                </a:cubicBezTo>
                <a:cubicBezTo>
                  <a:pt x="1749" y="321"/>
                  <a:pt x="1749" y="321"/>
                  <a:pt x="1749" y="321"/>
                </a:cubicBezTo>
                <a:cubicBezTo>
                  <a:pt x="1749" y="321"/>
                  <a:pt x="1749" y="320"/>
                  <a:pt x="1749" y="320"/>
                </a:cubicBezTo>
                <a:cubicBezTo>
                  <a:pt x="1749" y="320"/>
                  <a:pt x="1752" y="319"/>
                  <a:pt x="1752" y="319"/>
                </a:cubicBezTo>
                <a:cubicBezTo>
                  <a:pt x="1754" y="318"/>
                  <a:pt x="1754" y="318"/>
                  <a:pt x="1754" y="318"/>
                </a:cubicBezTo>
                <a:cubicBezTo>
                  <a:pt x="1753" y="320"/>
                  <a:pt x="1753" y="320"/>
                  <a:pt x="1753" y="320"/>
                </a:cubicBezTo>
                <a:cubicBezTo>
                  <a:pt x="1753" y="321"/>
                  <a:pt x="1753" y="321"/>
                  <a:pt x="1753" y="321"/>
                </a:cubicBezTo>
                <a:cubicBezTo>
                  <a:pt x="1753" y="323"/>
                  <a:pt x="1753" y="323"/>
                  <a:pt x="1753" y="323"/>
                </a:cubicBezTo>
                <a:cubicBezTo>
                  <a:pt x="1751" y="321"/>
                  <a:pt x="1751" y="321"/>
                  <a:pt x="1751" y="321"/>
                </a:cubicBezTo>
                <a:cubicBezTo>
                  <a:pt x="1751" y="322"/>
                  <a:pt x="1751" y="322"/>
                  <a:pt x="1751" y="322"/>
                </a:cubicBezTo>
                <a:cubicBezTo>
                  <a:pt x="1753" y="325"/>
                  <a:pt x="1753" y="325"/>
                  <a:pt x="1753" y="325"/>
                </a:cubicBezTo>
                <a:cubicBezTo>
                  <a:pt x="1755" y="325"/>
                  <a:pt x="1755" y="325"/>
                  <a:pt x="1755" y="325"/>
                </a:cubicBezTo>
                <a:cubicBezTo>
                  <a:pt x="1757" y="327"/>
                  <a:pt x="1757" y="327"/>
                  <a:pt x="1757" y="327"/>
                </a:cubicBezTo>
                <a:cubicBezTo>
                  <a:pt x="1759" y="327"/>
                  <a:pt x="1759" y="327"/>
                  <a:pt x="1759" y="327"/>
                </a:cubicBezTo>
                <a:cubicBezTo>
                  <a:pt x="1760" y="327"/>
                  <a:pt x="1760" y="327"/>
                  <a:pt x="1760" y="327"/>
                </a:cubicBezTo>
                <a:cubicBezTo>
                  <a:pt x="1762" y="327"/>
                  <a:pt x="1762" y="327"/>
                  <a:pt x="1762" y="327"/>
                </a:cubicBezTo>
                <a:cubicBezTo>
                  <a:pt x="1763" y="329"/>
                  <a:pt x="1763" y="329"/>
                  <a:pt x="1763" y="329"/>
                </a:cubicBezTo>
                <a:cubicBezTo>
                  <a:pt x="1762" y="331"/>
                  <a:pt x="1762" y="331"/>
                  <a:pt x="1762" y="331"/>
                </a:cubicBezTo>
                <a:cubicBezTo>
                  <a:pt x="1759" y="330"/>
                  <a:pt x="1759" y="330"/>
                  <a:pt x="1759" y="330"/>
                </a:cubicBezTo>
                <a:cubicBezTo>
                  <a:pt x="1758" y="330"/>
                  <a:pt x="1758" y="330"/>
                  <a:pt x="1758" y="330"/>
                </a:cubicBezTo>
                <a:cubicBezTo>
                  <a:pt x="1757" y="332"/>
                  <a:pt x="1757" y="332"/>
                  <a:pt x="1757" y="332"/>
                </a:cubicBezTo>
                <a:cubicBezTo>
                  <a:pt x="1755" y="334"/>
                  <a:pt x="1755" y="334"/>
                  <a:pt x="1755" y="334"/>
                </a:cubicBezTo>
                <a:cubicBezTo>
                  <a:pt x="1753" y="332"/>
                  <a:pt x="1753" y="332"/>
                  <a:pt x="1753" y="332"/>
                </a:cubicBezTo>
                <a:cubicBezTo>
                  <a:pt x="1752" y="333"/>
                  <a:pt x="1752" y="333"/>
                  <a:pt x="1752" y="333"/>
                </a:cubicBezTo>
                <a:cubicBezTo>
                  <a:pt x="1752" y="335"/>
                  <a:pt x="1752" y="335"/>
                  <a:pt x="1752" y="335"/>
                </a:cubicBezTo>
                <a:cubicBezTo>
                  <a:pt x="1750" y="336"/>
                  <a:pt x="1750" y="336"/>
                  <a:pt x="1750" y="336"/>
                </a:cubicBezTo>
                <a:cubicBezTo>
                  <a:pt x="1749" y="334"/>
                  <a:pt x="1749" y="334"/>
                  <a:pt x="1749" y="334"/>
                </a:cubicBezTo>
                <a:cubicBezTo>
                  <a:pt x="1748" y="335"/>
                  <a:pt x="1748" y="335"/>
                  <a:pt x="1748" y="335"/>
                </a:cubicBezTo>
                <a:cubicBezTo>
                  <a:pt x="1748" y="336"/>
                  <a:pt x="1748" y="336"/>
                  <a:pt x="1748" y="336"/>
                </a:cubicBezTo>
                <a:cubicBezTo>
                  <a:pt x="1749" y="337"/>
                  <a:pt x="1749" y="337"/>
                  <a:pt x="1749" y="337"/>
                </a:cubicBezTo>
                <a:cubicBezTo>
                  <a:pt x="1749" y="339"/>
                  <a:pt x="1749" y="339"/>
                  <a:pt x="1749" y="339"/>
                </a:cubicBezTo>
                <a:cubicBezTo>
                  <a:pt x="1749" y="340"/>
                  <a:pt x="1749" y="340"/>
                  <a:pt x="1749" y="340"/>
                </a:cubicBezTo>
                <a:cubicBezTo>
                  <a:pt x="1750" y="341"/>
                  <a:pt x="1750" y="341"/>
                  <a:pt x="1750" y="341"/>
                </a:cubicBezTo>
                <a:cubicBezTo>
                  <a:pt x="1749" y="340"/>
                  <a:pt x="1749" y="340"/>
                  <a:pt x="1749" y="340"/>
                </a:cubicBezTo>
                <a:cubicBezTo>
                  <a:pt x="1748" y="341"/>
                  <a:pt x="1748" y="341"/>
                  <a:pt x="1748" y="341"/>
                </a:cubicBezTo>
                <a:cubicBezTo>
                  <a:pt x="1740" y="340"/>
                  <a:pt x="1740" y="340"/>
                  <a:pt x="1740" y="340"/>
                </a:cubicBezTo>
                <a:cubicBezTo>
                  <a:pt x="1737" y="338"/>
                  <a:pt x="1737" y="338"/>
                  <a:pt x="1737" y="338"/>
                </a:cubicBezTo>
                <a:cubicBezTo>
                  <a:pt x="1733" y="338"/>
                  <a:pt x="1733" y="338"/>
                  <a:pt x="1733" y="338"/>
                </a:cubicBezTo>
                <a:cubicBezTo>
                  <a:pt x="1731" y="337"/>
                  <a:pt x="1731" y="337"/>
                  <a:pt x="1731" y="337"/>
                </a:cubicBezTo>
                <a:cubicBezTo>
                  <a:pt x="1729" y="338"/>
                  <a:pt x="1729" y="338"/>
                  <a:pt x="1729" y="338"/>
                </a:cubicBezTo>
                <a:cubicBezTo>
                  <a:pt x="1727" y="336"/>
                  <a:pt x="1727" y="336"/>
                  <a:pt x="1727" y="336"/>
                </a:cubicBezTo>
                <a:cubicBezTo>
                  <a:pt x="1727" y="337"/>
                  <a:pt x="1727" y="337"/>
                  <a:pt x="1727" y="337"/>
                </a:cubicBezTo>
                <a:cubicBezTo>
                  <a:pt x="1726" y="337"/>
                  <a:pt x="1726" y="337"/>
                  <a:pt x="1726" y="337"/>
                </a:cubicBezTo>
                <a:cubicBezTo>
                  <a:pt x="1726" y="338"/>
                  <a:pt x="1726" y="338"/>
                  <a:pt x="1726" y="338"/>
                </a:cubicBezTo>
                <a:cubicBezTo>
                  <a:pt x="1727" y="339"/>
                  <a:pt x="1727" y="339"/>
                  <a:pt x="1727" y="339"/>
                </a:cubicBezTo>
                <a:cubicBezTo>
                  <a:pt x="1725" y="340"/>
                  <a:pt x="1725" y="340"/>
                  <a:pt x="1725" y="340"/>
                </a:cubicBezTo>
                <a:cubicBezTo>
                  <a:pt x="1724" y="339"/>
                  <a:pt x="1724" y="339"/>
                  <a:pt x="1724" y="339"/>
                </a:cubicBezTo>
                <a:cubicBezTo>
                  <a:pt x="1720" y="339"/>
                  <a:pt x="1720" y="339"/>
                  <a:pt x="1720" y="339"/>
                </a:cubicBezTo>
                <a:cubicBezTo>
                  <a:pt x="1720" y="338"/>
                  <a:pt x="1720" y="338"/>
                  <a:pt x="1720" y="338"/>
                </a:cubicBezTo>
                <a:cubicBezTo>
                  <a:pt x="1719" y="340"/>
                  <a:pt x="1719" y="340"/>
                  <a:pt x="1719" y="340"/>
                </a:cubicBezTo>
                <a:cubicBezTo>
                  <a:pt x="1717" y="340"/>
                  <a:pt x="1717" y="340"/>
                  <a:pt x="1717" y="340"/>
                </a:cubicBezTo>
                <a:cubicBezTo>
                  <a:pt x="1715" y="341"/>
                  <a:pt x="1715" y="341"/>
                  <a:pt x="1715" y="341"/>
                </a:cubicBezTo>
                <a:cubicBezTo>
                  <a:pt x="1715" y="342"/>
                  <a:pt x="1715" y="342"/>
                  <a:pt x="1715" y="342"/>
                </a:cubicBezTo>
                <a:cubicBezTo>
                  <a:pt x="1714" y="342"/>
                  <a:pt x="1714" y="342"/>
                  <a:pt x="1714" y="342"/>
                </a:cubicBezTo>
                <a:cubicBezTo>
                  <a:pt x="1711" y="343"/>
                  <a:pt x="1711" y="343"/>
                  <a:pt x="1711" y="343"/>
                </a:cubicBezTo>
                <a:cubicBezTo>
                  <a:pt x="1709" y="345"/>
                  <a:pt x="1709" y="345"/>
                  <a:pt x="1709" y="345"/>
                </a:cubicBezTo>
                <a:cubicBezTo>
                  <a:pt x="1710" y="352"/>
                  <a:pt x="1710" y="352"/>
                  <a:pt x="1710" y="352"/>
                </a:cubicBezTo>
                <a:cubicBezTo>
                  <a:pt x="1711" y="352"/>
                  <a:pt x="1711" y="352"/>
                  <a:pt x="1711" y="352"/>
                </a:cubicBezTo>
                <a:cubicBezTo>
                  <a:pt x="1712" y="351"/>
                  <a:pt x="1712" y="351"/>
                  <a:pt x="1712" y="351"/>
                </a:cubicBezTo>
                <a:cubicBezTo>
                  <a:pt x="1713" y="352"/>
                  <a:pt x="1713" y="352"/>
                  <a:pt x="1713" y="352"/>
                </a:cubicBezTo>
                <a:cubicBezTo>
                  <a:pt x="1712" y="353"/>
                  <a:pt x="1712" y="353"/>
                  <a:pt x="1712" y="353"/>
                </a:cubicBezTo>
                <a:cubicBezTo>
                  <a:pt x="1711" y="353"/>
                  <a:pt x="1711" y="353"/>
                  <a:pt x="1711" y="353"/>
                </a:cubicBezTo>
                <a:cubicBezTo>
                  <a:pt x="1711" y="356"/>
                  <a:pt x="1711" y="356"/>
                  <a:pt x="1711" y="356"/>
                </a:cubicBezTo>
                <a:cubicBezTo>
                  <a:pt x="1713" y="358"/>
                  <a:pt x="1713" y="358"/>
                  <a:pt x="1713" y="358"/>
                </a:cubicBezTo>
                <a:cubicBezTo>
                  <a:pt x="1716" y="361"/>
                  <a:pt x="1716" y="361"/>
                  <a:pt x="1716" y="361"/>
                </a:cubicBezTo>
                <a:cubicBezTo>
                  <a:pt x="1717" y="361"/>
                  <a:pt x="1717" y="361"/>
                  <a:pt x="1717" y="361"/>
                </a:cubicBezTo>
                <a:cubicBezTo>
                  <a:pt x="1717" y="359"/>
                  <a:pt x="1717" y="359"/>
                  <a:pt x="1717" y="359"/>
                </a:cubicBezTo>
                <a:cubicBezTo>
                  <a:pt x="1719" y="357"/>
                  <a:pt x="1719" y="357"/>
                  <a:pt x="1719" y="357"/>
                </a:cubicBezTo>
                <a:cubicBezTo>
                  <a:pt x="1720" y="359"/>
                  <a:pt x="1720" y="359"/>
                  <a:pt x="1720" y="359"/>
                </a:cubicBezTo>
                <a:cubicBezTo>
                  <a:pt x="1719" y="364"/>
                  <a:pt x="1719" y="364"/>
                  <a:pt x="1719" y="364"/>
                </a:cubicBezTo>
                <a:cubicBezTo>
                  <a:pt x="1719" y="368"/>
                  <a:pt x="1719" y="368"/>
                  <a:pt x="1719" y="368"/>
                </a:cubicBezTo>
                <a:cubicBezTo>
                  <a:pt x="1719" y="372"/>
                  <a:pt x="1719" y="372"/>
                  <a:pt x="1719" y="372"/>
                </a:cubicBezTo>
                <a:cubicBezTo>
                  <a:pt x="1718" y="376"/>
                  <a:pt x="1718" y="376"/>
                  <a:pt x="1718" y="376"/>
                </a:cubicBezTo>
                <a:cubicBezTo>
                  <a:pt x="1715" y="379"/>
                  <a:pt x="1715" y="379"/>
                  <a:pt x="1715" y="379"/>
                </a:cubicBezTo>
                <a:cubicBezTo>
                  <a:pt x="1713" y="379"/>
                  <a:pt x="1713" y="379"/>
                  <a:pt x="1713" y="379"/>
                </a:cubicBezTo>
                <a:cubicBezTo>
                  <a:pt x="1710" y="377"/>
                  <a:pt x="1710" y="377"/>
                  <a:pt x="1710" y="377"/>
                </a:cubicBezTo>
                <a:cubicBezTo>
                  <a:pt x="1710" y="375"/>
                  <a:pt x="1710" y="375"/>
                  <a:pt x="1710" y="375"/>
                </a:cubicBezTo>
                <a:cubicBezTo>
                  <a:pt x="1705" y="370"/>
                  <a:pt x="1705" y="370"/>
                  <a:pt x="1705" y="370"/>
                </a:cubicBezTo>
                <a:cubicBezTo>
                  <a:pt x="1705" y="367"/>
                  <a:pt x="1705" y="367"/>
                  <a:pt x="1705" y="367"/>
                </a:cubicBezTo>
                <a:cubicBezTo>
                  <a:pt x="1704" y="367"/>
                  <a:pt x="1704" y="367"/>
                  <a:pt x="1704" y="367"/>
                </a:cubicBezTo>
                <a:cubicBezTo>
                  <a:pt x="1703" y="369"/>
                  <a:pt x="1703" y="369"/>
                  <a:pt x="1703" y="369"/>
                </a:cubicBezTo>
                <a:cubicBezTo>
                  <a:pt x="1700" y="370"/>
                  <a:pt x="1700" y="370"/>
                  <a:pt x="1700" y="370"/>
                </a:cubicBezTo>
                <a:cubicBezTo>
                  <a:pt x="1699" y="371"/>
                  <a:pt x="1699" y="371"/>
                  <a:pt x="1699" y="371"/>
                </a:cubicBezTo>
                <a:cubicBezTo>
                  <a:pt x="1697" y="371"/>
                  <a:pt x="1697" y="371"/>
                  <a:pt x="1697" y="371"/>
                </a:cubicBezTo>
                <a:cubicBezTo>
                  <a:pt x="1695" y="373"/>
                  <a:pt x="1695" y="373"/>
                  <a:pt x="1695" y="373"/>
                </a:cubicBezTo>
                <a:cubicBezTo>
                  <a:pt x="1695" y="375"/>
                  <a:pt x="1695" y="375"/>
                  <a:pt x="1695" y="375"/>
                </a:cubicBezTo>
                <a:cubicBezTo>
                  <a:pt x="1694" y="375"/>
                  <a:pt x="1694" y="375"/>
                  <a:pt x="1694" y="375"/>
                </a:cubicBezTo>
                <a:cubicBezTo>
                  <a:pt x="1695" y="378"/>
                  <a:pt x="1695" y="378"/>
                  <a:pt x="1695" y="378"/>
                </a:cubicBezTo>
                <a:cubicBezTo>
                  <a:pt x="1692" y="381"/>
                  <a:pt x="1692" y="381"/>
                  <a:pt x="1692" y="381"/>
                </a:cubicBezTo>
                <a:cubicBezTo>
                  <a:pt x="1692" y="383"/>
                  <a:pt x="1692" y="383"/>
                  <a:pt x="1692" y="383"/>
                </a:cubicBezTo>
                <a:cubicBezTo>
                  <a:pt x="1692" y="385"/>
                  <a:pt x="1692" y="385"/>
                  <a:pt x="1692" y="385"/>
                </a:cubicBezTo>
                <a:cubicBezTo>
                  <a:pt x="1690" y="387"/>
                  <a:pt x="1690" y="387"/>
                  <a:pt x="1690" y="387"/>
                </a:cubicBezTo>
                <a:cubicBezTo>
                  <a:pt x="1691" y="392"/>
                  <a:pt x="1691" y="392"/>
                  <a:pt x="1691" y="392"/>
                </a:cubicBezTo>
                <a:cubicBezTo>
                  <a:pt x="1693" y="393"/>
                  <a:pt x="1693" y="393"/>
                  <a:pt x="1693" y="393"/>
                </a:cubicBezTo>
                <a:cubicBezTo>
                  <a:pt x="1693" y="393"/>
                  <a:pt x="1693" y="393"/>
                  <a:pt x="1693" y="393"/>
                </a:cubicBezTo>
                <a:cubicBezTo>
                  <a:pt x="1693" y="396"/>
                  <a:pt x="1693" y="396"/>
                  <a:pt x="1693" y="396"/>
                </a:cubicBezTo>
                <a:cubicBezTo>
                  <a:pt x="1694" y="399"/>
                  <a:pt x="1694" y="399"/>
                  <a:pt x="1694" y="399"/>
                </a:cubicBezTo>
                <a:cubicBezTo>
                  <a:pt x="1693" y="400"/>
                  <a:pt x="1693" y="400"/>
                  <a:pt x="1693" y="400"/>
                </a:cubicBezTo>
                <a:cubicBezTo>
                  <a:pt x="1693" y="400"/>
                  <a:pt x="1693" y="400"/>
                  <a:pt x="1693" y="400"/>
                </a:cubicBezTo>
                <a:cubicBezTo>
                  <a:pt x="1697" y="400"/>
                  <a:pt x="1697" y="400"/>
                  <a:pt x="1697" y="400"/>
                </a:cubicBezTo>
                <a:cubicBezTo>
                  <a:pt x="1699" y="403"/>
                  <a:pt x="1699" y="403"/>
                  <a:pt x="1699" y="403"/>
                </a:cubicBezTo>
                <a:cubicBezTo>
                  <a:pt x="1702" y="405"/>
                  <a:pt x="1702" y="405"/>
                  <a:pt x="1702" y="405"/>
                </a:cubicBezTo>
                <a:cubicBezTo>
                  <a:pt x="1706" y="404"/>
                  <a:pt x="1706" y="404"/>
                  <a:pt x="1706" y="404"/>
                </a:cubicBezTo>
                <a:cubicBezTo>
                  <a:pt x="1707" y="405"/>
                  <a:pt x="1707" y="405"/>
                  <a:pt x="1707" y="405"/>
                </a:cubicBezTo>
                <a:cubicBezTo>
                  <a:pt x="1708" y="407"/>
                  <a:pt x="1708" y="407"/>
                  <a:pt x="1708" y="407"/>
                </a:cubicBezTo>
                <a:cubicBezTo>
                  <a:pt x="1709" y="407"/>
                  <a:pt x="1709" y="407"/>
                  <a:pt x="1709" y="407"/>
                </a:cubicBezTo>
                <a:cubicBezTo>
                  <a:pt x="1710" y="408"/>
                  <a:pt x="1710" y="408"/>
                  <a:pt x="1710" y="408"/>
                </a:cubicBezTo>
                <a:cubicBezTo>
                  <a:pt x="1709" y="410"/>
                  <a:pt x="1709" y="410"/>
                  <a:pt x="1709" y="410"/>
                </a:cubicBezTo>
                <a:cubicBezTo>
                  <a:pt x="1709" y="413"/>
                  <a:pt x="1709" y="413"/>
                  <a:pt x="1709" y="413"/>
                </a:cubicBezTo>
                <a:cubicBezTo>
                  <a:pt x="1711" y="413"/>
                  <a:pt x="1711" y="413"/>
                  <a:pt x="1711" y="413"/>
                </a:cubicBezTo>
                <a:cubicBezTo>
                  <a:pt x="1698" y="414"/>
                  <a:pt x="1698" y="414"/>
                  <a:pt x="1698" y="414"/>
                </a:cubicBezTo>
                <a:cubicBezTo>
                  <a:pt x="1685" y="413"/>
                  <a:pt x="1685" y="413"/>
                  <a:pt x="1685" y="413"/>
                </a:cubicBezTo>
                <a:cubicBezTo>
                  <a:pt x="1684" y="414"/>
                  <a:pt x="1684" y="414"/>
                  <a:pt x="1684" y="414"/>
                </a:cubicBezTo>
                <a:cubicBezTo>
                  <a:pt x="1680" y="417"/>
                  <a:pt x="1680" y="417"/>
                  <a:pt x="1680" y="417"/>
                </a:cubicBezTo>
                <a:cubicBezTo>
                  <a:pt x="1677" y="418"/>
                  <a:pt x="1677" y="418"/>
                  <a:pt x="1677" y="418"/>
                </a:cubicBezTo>
                <a:cubicBezTo>
                  <a:pt x="1676" y="417"/>
                  <a:pt x="1676" y="417"/>
                  <a:pt x="1676" y="417"/>
                </a:cubicBezTo>
                <a:cubicBezTo>
                  <a:pt x="1679" y="415"/>
                  <a:pt x="1679" y="415"/>
                  <a:pt x="1679" y="415"/>
                </a:cubicBezTo>
                <a:cubicBezTo>
                  <a:pt x="1682" y="413"/>
                  <a:pt x="1682" y="413"/>
                  <a:pt x="1682" y="413"/>
                </a:cubicBezTo>
                <a:cubicBezTo>
                  <a:pt x="1681" y="413"/>
                  <a:pt x="1681" y="413"/>
                  <a:pt x="1681" y="413"/>
                </a:cubicBezTo>
                <a:cubicBezTo>
                  <a:pt x="1679" y="415"/>
                  <a:pt x="1679" y="415"/>
                  <a:pt x="1679" y="415"/>
                </a:cubicBezTo>
                <a:cubicBezTo>
                  <a:pt x="1675" y="417"/>
                  <a:pt x="1675" y="417"/>
                  <a:pt x="1675" y="417"/>
                </a:cubicBezTo>
                <a:cubicBezTo>
                  <a:pt x="1671" y="415"/>
                  <a:pt x="1671" y="415"/>
                  <a:pt x="1671" y="415"/>
                </a:cubicBezTo>
                <a:cubicBezTo>
                  <a:pt x="1670" y="413"/>
                  <a:pt x="1670" y="413"/>
                  <a:pt x="1670" y="413"/>
                </a:cubicBezTo>
                <a:cubicBezTo>
                  <a:pt x="1671" y="411"/>
                  <a:pt x="1671" y="411"/>
                  <a:pt x="1671" y="411"/>
                </a:cubicBezTo>
                <a:cubicBezTo>
                  <a:pt x="1673" y="412"/>
                  <a:pt x="1673" y="412"/>
                  <a:pt x="1673" y="412"/>
                </a:cubicBezTo>
                <a:cubicBezTo>
                  <a:pt x="1674" y="412"/>
                  <a:pt x="1674" y="412"/>
                  <a:pt x="1674" y="412"/>
                </a:cubicBezTo>
                <a:cubicBezTo>
                  <a:pt x="1674" y="412"/>
                  <a:pt x="1674" y="412"/>
                  <a:pt x="1674" y="412"/>
                </a:cubicBezTo>
                <a:cubicBezTo>
                  <a:pt x="1671" y="410"/>
                  <a:pt x="1671" y="410"/>
                  <a:pt x="1671" y="410"/>
                </a:cubicBezTo>
                <a:cubicBezTo>
                  <a:pt x="1666" y="409"/>
                  <a:pt x="1666" y="409"/>
                  <a:pt x="1666" y="409"/>
                </a:cubicBezTo>
                <a:cubicBezTo>
                  <a:pt x="1662" y="411"/>
                  <a:pt x="1662" y="411"/>
                  <a:pt x="1662" y="411"/>
                </a:cubicBezTo>
                <a:cubicBezTo>
                  <a:pt x="1659" y="411"/>
                  <a:pt x="1659" y="411"/>
                  <a:pt x="1659" y="411"/>
                </a:cubicBezTo>
                <a:cubicBezTo>
                  <a:pt x="1656" y="412"/>
                  <a:pt x="1656" y="412"/>
                  <a:pt x="1656" y="412"/>
                </a:cubicBezTo>
                <a:cubicBezTo>
                  <a:pt x="1654" y="414"/>
                  <a:pt x="1654" y="414"/>
                  <a:pt x="1654" y="414"/>
                </a:cubicBezTo>
                <a:cubicBezTo>
                  <a:pt x="1652" y="415"/>
                  <a:pt x="1652" y="415"/>
                  <a:pt x="1652" y="415"/>
                </a:cubicBezTo>
                <a:cubicBezTo>
                  <a:pt x="1650" y="417"/>
                  <a:pt x="1650" y="417"/>
                  <a:pt x="1650" y="417"/>
                </a:cubicBezTo>
                <a:cubicBezTo>
                  <a:pt x="1650" y="418"/>
                  <a:pt x="1650" y="418"/>
                  <a:pt x="1650" y="418"/>
                </a:cubicBezTo>
                <a:cubicBezTo>
                  <a:pt x="1647" y="418"/>
                  <a:pt x="1647" y="418"/>
                  <a:pt x="1647" y="418"/>
                </a:cubicBezTo>
                <a:cubicBezTo>
                  <a:pt x="1642" y="421"/>
                  <a:pt x="1642" y="421"/>
                  <a:pt x="1642" y="421"/>
                </a:cubicBezTo>
                <a:cubicBezTo>
                  <a:pt x="1639" y="421"/>
                  <a:pt x="1639" y="421"/>
                  <a:pt x="1639" y="421"/>
                </a:cubicBezTo>
                <a:cubicBezTo>
                  <a:pt x="1637" y="424"/>
                  <a:pt x="1637" y="424"/>
                  <a:pt x="1637" y="424"/>
                </a:cubicBezTo>
                <a:cubicBezTo>
                  <a:pt x="1637" y="426"/>
                  <a:pt x="1637" y="426"/>
                  <a:pt x="1637" y="426"/>
                </a:cubicBezTo>
                <a:cubicBezTo>
                  <a:pt x="1636" y="426"/>
                  <a:pt x="1636" y="426"/>
                  <a:pt x="1636" y="426"/>
                </a:cubicBezTo>
                <a:cubicBezTo>
                  <a:pt x="1636" y="427"/>
                  <a:pt x="1636" y="427"/>
                  <a:pt x="1636" y="427"/>
                </a:cubicBezTo>
                <a:cubicBezTo>
                  <a:pt x="1635" y="427"/>
                  <a:pt x="1635" y="427"/>
                  <a:pt x="1635" y="427"/>
                </a:cubicBezTo>
                <a:cubicBezTo>
                  <a:pt x="1633" y="428"/>
                  <a:pt x="1633" y="428"/>
                  <a:pt x="1633" y="428"/>
                </a:cubicBezTo>
                <a:cubicBezTo>
                  <a:pt x="1632" y="426"/>
                  <a:pt x="1632" y="426"/>
                  <a:pt x="1632" y="426"/>
                </a:cubicBezTo>
                <a:cubicBezTo>
                  <a:pt x="1630" y="427"/>
                  <a:pt x="1630" y="427"/>
                  <a:pt x="1630" y="427"/>
                </a:cubicBezTo>
                <a:cubicBezTo>
                  <a:pt x="1629" y="425"/>
                  <a:pt x="1629" y="425"/>
                  <a:pt x="1629" y="425"/>
                </a:cubicBezTo>
                <a:cubicBezTo>
                  <a:pt x="1629" y="423"/>
                  <a:pt x="1629" y="423"/>
                  <a:pt x="1629" y="423"/>
                </a:cubicBezTo>
                <a:cubicBezTo>
                  <a:pt x="1628" y="422"/>
                  <a:pt x="1628" y="422"/>
                  <a:pt x="1628" y="422"/>
                </a:cubicBezTo>
                <a:cubicBezTo>
                  <a:pt x="1626" y="422"/>
                  <a:pt x="1626" y="422"/>
                  <a:pt x="1626" y="422"/>
                </a:cubicBezTo>
                <a:cubicBezTo>
                  <a:pt x="1623" y="419"/>
                  <a:pt x="1623" y="419"/>
                  <a:pt x="1623" y="419"/>
                </a:cubicBezTo>
                <a:cubicBezTo>
                  <a:pt x="1621" y="419"/>
                  <a:pt x="1621" y="419"/>
                  <a:pt x="1621" y="419"/>
                </a:cubicBezTo>
                <a:cubicBezTo>
                  <a:pt x="1621" y="418"/>
                  <a:pt x="1621" y="418"/>
                  <a:pt x="1621" y="418"/>
                </a:cubicBezTo>
                <a:cubicBezTo>
                  <a:pt x="1620" y="419"/>
                  <a:pt x="1620" y="419"/>
                  <a:pt x="1620" y="419"/>
                </a:cubicBezTo>
                <a:cubicBezTo>
                  <a:pt x="1618" y="419"/>
                  <a:pt x="1618" y="419"/>
                  <a:pt x="1618" y="419"/>
                </a:cubicBezTo>
                <a:cubicBezTo>
                  <a:pt x="1616" y="420"/>
                  <a:pt x="1616" y="420"/>
                  <a:pt x="1616" y="420"/>
                </a:cubicBezTo>
                <a:cubicBezTo>
                  <a:pt x="1615" y="419"/>
                  <a:pt x="1615" y="419"/>
                  <a:pt x="1615" y="419"/>
                </a:cubicBezTo>
                <a:cubicBezTo>
                  <a:pt x="1616" y="418"/>
                  <a:pt x="1616" y="418"/>
                  <a:pt x="1616" y="418"/>
                </a:cubicBezTo>
                <a:cubicBezTo>
                  <a:pt x="1616" y="419"/>
                  <a:pt x="1616" y="419"/>
                  <a:pt x="1616" y="419"/>
                </a:cubicBezTo>
                <a:cubicBezTo>
                  <a:pt x="1617" y="418"/>
                  <a:pt x="1617" y="418"/>
                  <a:pt x="1617" y="418"/>
                </a:cubicBezTo>
                <a:cubicBezTo>
                  <a:pt x="1619" y="417"/>
                  <a:pt x="1619" y="417"/>
                  <a:pt x="1619" y="417"/>
                </a:cubicBezTo>
                <a:cubicBezTo>
                  <a:pt x="1616" y="417"/>
                  <a:pt x="1616" y="417"/>
                  <a:pt x="1616" y="417"/>
                </a:cubicBezTo>
                <a:cubicBezTo>
                  <a:pt x="1616" y="417"/>
                  <a:pt x="1616" y="417"/>
                  <a:pt x="1616" y="417"/>
                </a:cubicBezTo>
                <a:cubicBezTo>
                  <a:pt x="1615" y="418"/>
                  <a:pt x="1615" y="418"/>
                  <a:pt x="1615" y="418"/>
                </a:cubicBezTo>
                <a:cubicBezTo>
                  <a:pt x="1613" y="419"/>
                  <a:pt x="1613" y="419"/>
                  <a:pt x="1613" y="419"/>
                </a:cubicBezTo>
                <a:cubicBezTo>
                  <a:pt x="1613" y="420"/>
                  <a:pt x="1613" y="420"/>
                  <a:pt x="1613" y="420"/>
                </a:cubicBezTo>
                <a:cubicBezTo>
                  <a:pt x="1609" y="421"/>
                  <a:pt x="1609" y="421"/>
                  <a:pt x="1609" y="421"/>
                </a:cubicBezTo>
                <a:cubicBezTo>
                  <a:pt x="1608" y="423"/>
                  <a:pt x="1608" y="423"/>
                  <a:pt x="1608" y="423"/>
                </a:cubicBezTo>
                <a:cubicBezTo>
                  <a:pt x="1608" y="424"/>
                  <a:pt x="1608" y="424"/>
                  <a:pt x="1608" y="424"/>
                </a:cubicBezTo>
                <a:cubicBezTo>
                  <a:pt x="1606" y="424"/>
                  <a:pt x="1606" y="424"/>
                  <a:pt x="1606" y="424"/>
                </a:cubicBezTo>
                <a:cubicBezTo>
                  <a:pt x="1605" y="423"/>
                  <a:pt x="1605" y="423"/>
                  <a:pt x="1605" y="423"/>
                </a:cubicBezTo>
                <a:cubicBezTo>
                  <a:pt x="1603" y="423"/>
                  <a:pt x="1603" y="423"/>
                  <a:pt x="1603" y="423"/>
                </a:cubicBezTo>
                <a:cubicBezTo>
                  <a:pt x="1602" y="423"/>
                  <a:pt x="1602" y="423"/>
                  <a:pt x="1602" y="423"/>
                </a:cubicBezTo>
                <a:cubicBezTo>
                  <a:pt x="1600" y="423"/>
                  <a:pt x="1600" y="423"/>
                  <a:pt x="1600" y="423"/>
                </a:cubicBezTo>
                <a:cubicBezTo>
                  <a:pt x="1601" y="421"/>
                  <a:pt x="1601" y="421"/>
                  <a:pt x="1601" y="421"/>
                </a:cubicBezTo>
                <a:cubicBezTo>
                  <a:pt x="1603" y="422"/>
                  <a:pt x="1603" y="422"/>
                  <a:pt x="1603" y="422"/>
                </a:cubicBezTo>
                <a:cubicBezTo>
                  <a:pt x="1604" y="420"/>
                  <a:pt x="1604" y="420"/>
                  <a:pt x="1604" y="420"/>
                </a:cubicBezTo>
                <a:cubicBezTo>
                  <a:pt x="1604" y="418"/>
                  <a:pt x="1604" y="418"/>
                  <a:pt x="1604" y="418"/>
                </a:cubicBezTo>
                <a:cubicBezTo>
                  <a:pt x="1603" y="418"/>
                  <a:pt x="1603" y="418"/>
                  <a:pt x="1603" y="418"/>
                </a:cubicBezTo>
                <a:cubicBezTo>
                  <a:pt x="1602" y="419"/>
                  <a:pt x="1602" y="419"/>
                  <a:pt x="1602" y="419"/>
                </a:cubicBezTo>
                <a:cubicBezTo>
                  <a:pt x="1601" y="420"/>
                  <a:pt x="1601" y="420"/>
                  <a:pt x="1601" y="420"/>
                </a:cubicBezTo>
                <a:cubicBezTo>
                  <a:pt x="1598" y="418"/>
                  <a:pt x="1598" y="418"/>
                  <a:pt x="1598" y="418"/>
                </a:cubicBezTo>
                <a:cubicBezTo>
                  <a:pt x="1598" y="417"/>
                  <a:pt x="1598" y="417"/>
                  <a:pt x="1598" y="417"/>
                </a:cubicBezTo>
                <a:cubicBezTo>
                  <a:pt x="1597" y="418"/>
                  <a:pt x="1597" y="418"/>
                  <a:pt x="1597" y="418"/>
                </a:cubicBezTo>
                <a:cubicBezTo>
                  <a:pt x="1596" y="419"/>
                  <a:pt x="1596" y="419"/>
                  <a:pt x="1596" y="419"/>
                </a:cubicBezTo>
                <a:cubicBezTo>
                  <a:pt x="1595" y="420"/>
                  <a:pt x="1595" y="420"/>
                  <a:pt x="1595" y="420"/>
                </a:cubicBezTo>
                <a:cubicBezTo>
                  <a:pt x="1594" y="418"/>
                  <a:pt x="1594" y="418"/>
                  <a:pt x="1594" y="418"/>
                </a:cubicBezTo>
                <a:cubicBezTo>
                  <a:pt x="1592" y="418"/>
                  <a:pt x="1592" y="418"/>
                  <a:pt x="1592" y="418"/>
                </a:cubicBezTo>
                <a:cubicBezTo>
                  <a:pt x="1592" y="416"/>
                  <a:pt x="1592" y="416"/>
                  <a:pt x="1592" y="416"/>
                </a:cubicBezTo>
                <a:cubicBezTo>
                  <a:pt x="1593" y="415"/>
                  <a:pt x="1593" y="415"/>
                  <a:pt x="1593" y="415"/>
                </a:cubicBezTo>
                <a:cubicBezTo>
                  <a:pt x="1594" y="413"/>
                  <a:pt x="1594" y="413"/>
                  <a:pt x="1594" y="413"/>
                </a:cubicBezTo>
                <a:cubicBezTo>
                  <a:pt x="1592" y="413"/>
                  <a:pt x="1592" y="413"/>
                  <a:pt x="1592" y="413"/>
                </a:cubicBezTo>
                <a:cubicBezTo>
                  <a:pt x="1590" y="411"/>
                  <a:pt x="1590" y="411"/>
                  <a:pt x="1590" y="411"/>
                </a:cubicBezTo>
                <a:cubicBezTo>
                  <a:pt x="1590" y="411"/>
                  <a:pt x="1590" y="411"/>
                  <a:pt x="1590" y="411"/>
                </a:cubicBezTo>
                <a:cubicBezTo>
                  <a:pt x="1590" y="409"/>
                  <a:pt x="1590" y="409"/>
                  <a:pt x="1590" y="409"/>
                </a:cubicBezTo>
                <a:cubicBezTo>
                  <a:pt x="1589" y="408"/>
                  <a:pt x="1589" y="408"/>
                  <a:pt x="1589" y="408"/>
                </a:cubicBezTo>
                <a:cubicBezTo>
                  <a:pt x="1588" y="408"/>
                  <a:pt x="1588" y="408"/>
                  <a:pt x="1588" y="408"/>
                </a:cubicBezTo>
                <a:cubicBezTo>
                  <a:pt x="1588" y="407"/>
                  <a:pt x="1588" y="407"/>
                  <a:pt x="1588" y="407"/>
                </a:cubicBezTo>
                <a:cubicBezTo>
                  <a:pt x="1590" y="406"/>
                  <a:pt x="1590" y="406"/>
                  <a:pt x="1590" y="406"/>
                </a:cubicBezTo>
                <a:cubicBezTo>
                  <a:pt x="1590" y="404"/>
                  <a:pt x="1590" y="404"/>
                  <a:pt x="1590" y="404"/>
                </a:cubicBezTo>
                <a:cubicBezTo>
                  <a:pt x="1589" y="404"/>
                  <a:pt x="1589" y="404"/>
                  <a:pt x="1589" y="404"/>
                </a:cubicBezTo>
                <a:cubicBezTo>
                  <a:pt x="1589" y="402"/>
                  <a:pt x="1589" y="402"/>
                  <a:pt x="1589" y="402"/>
                </a:cubicBezTo>
                <a:cubicBezTo>
                  <a:pt x="1593" y="400"/>
                  <a:pt x="1593" y="400"/>
                  <a:pt x="1593" y="400"/>
                </a:cubicBezTo>
                <a:cubicBezTo>
                  <a:pt x="1592" y="400"/>
                  <a:pt x="1592" y="400"/>
                  <a:pt x="1592" y="400"/>
                </a:cubicBezTo>
                <a:cubicBezTo>
                  <a:pt x="1593" y="398"/>
                  <a:pt x="1593" y="398"/>
                  <a:pt x="1593" y="398"/>
                </a:cubicBezTo>
                <a:cubicBezTo>
                  <a:pt x="1594" y="399"/>
                  <a:pt x="1594" y="399"/>
                  <a:pt x="1594" y="399"/>
                </a:cubicBezTo>
                <a:cubicBezTo>
                  <a:pt x="1596" y="398"/>
                  <a:pt x="1596" y="398"/>
                  <a:pt x="1596" y="398"/>
                </a:cubicBezTo>
                <a:cubicBezTo>
                  <a:pt x="1596" y="395"/>
                  <a:pt x="1596" y="395"/>
                  <a:pt x="1596" y="395"/>
                </a:cubicBezTo>
                <a:cubicBezTo>
                  <a:pt x="1595" y="393"/>
                  <a:pt x="1595" y="393"/>
                  <a:pt x="1595" y="393"/>
                </a:cubicBezTo>
                <a:cubicBezTo>
                  <a:pt x="1596" y="392"/>
                  <a:pt x="1596" y="392"/>
                  <a:pt x="1596" y="392"/>
                </a:cubicBezTo>
                <a:cubicBezTo>
                  <a:pt x="1598" y="392"/>
                  <a:pt x="1598" y="392"/>
                  <a:pt x="1598" y="392"/>
                </a:cubicBezTo>
                <a:cubicBezTo>
                  <a:pt x="1599" y="393"/>
                  <a:pt x="1599" y="393"/>
                  <a:pt x="1599" y="393"/>
                </a:cubicBezTo>
                <a:cubicBezTo>
                  <a:pt x="1600" y="393"/>
                  <a:pt x="1600" y="393"/>
                  <a:pt x="1600" y="393"/>
                </a:cubicBezTo>
                <a:cubicBezTo>
                  <a:pt x="1601" y="393"/>
                  <a:pt x="1601" y="393"/>
                  <a:pt x="1601" y="393"/>
                </a:cubicBezTo>
                <a:cubicBezTo>
                  <a:pt x="1602" y="392"/>
                  <a:pt x="1602" y="392"/>
                  <a:pt x="1602" y="392"/>
                </a:cubicBezTo>
                <a:cubicBezTo>
                  <a:pt x="1602" y="390"/>
                  <a:pt x="1602" y="390"/>
                  <a:pt x="1602" y="390"/>
                </a:cubicBezTo>
                <a:cubicBezTo>
                  <a:pt x="1600" y="388"/>
                  <a:pt x="1600" y="388"/>
                  <a:pt x="1600" y="388"/>
                </a:cubicBezTo>
                <a:cubicBezTo>
                  <a:pt x="1599" y="389"/>
                  <a:pt x="1599" y="389"/>
                  <a:pt x="1599" y="389"/>
                </a:cubicBezTo>
                <a:cubicBezTo>
                  <a:pt x="1597" y="389"/>
                  <a:pt x="1597" y="389"/>
                  <a:pt x="1597" y="389"/>
                </a:cubicBezTo>
                <a:cubicBezTo>
                  <a:pt x="1596" y="388"/>
                  <a:pt x="1596" y="388"/>
                  <a:pt x="1596" y="388"/>
                </a:cubicBezTo>
                <a:cubicBezTo>
                  <a:pt x="1595" y="386"/>
                  <a:pt x="1595" y="386"/>
                  <a:pt x="1595" y="386"/>
                </a:cubicBezTo>
                <a:cubicBezTo>
                  <a:pt x="1594" y="386"/>
                  <a:pt x="1594" y="386"/>
                  <a:pt x="1594" y="386"/>
                </a:cubicBezTo>
                <a:cubicBezTo>
                  <a:pt x="1595" y="385"/>
                  <a:pt x="1595" y="385"/>
                  <a:pt x="1595" y="385"/>
                </a:cubicBezTo>
                <a:cubicBezTo>
                  <a:pt x="1595" y="383"/>
                  <a:pt x="1595" y="383"/>
                  <a:pt x="1595" y="383"/>
                </a:cubicBezTo>
                <a:cubicBezTo>
                  <a:pt x="1593" y="382"/>
                  <a:pt x="1593" y="382"/>
                  <a:pt x="1593" y="382"/>
                </a:cubicBezTo>
                <a:cubicBezTo>
                  <a:pt x="1590" y="382"/>
                  <a:pt x="1590" y="382"/>
                  <a:pt x="1590" y="382"/>
                </a:cubicBezTo>
                <a:cubicBezTo>
                  <a:pt x="1588" y="382"/>
                  <a:pt x="1588" y="382"/>
                  <a:pt x="1588" y="382"/>
                </a:cubicBezTo>
                <a:cubicBezTo>
                  <a:pt x="1587" y="382"/>
                  <a:pt x="1587" y="382"/>
                  <a:pt x="1587" y="382"/>
                </a:cubicBezTo>
                <a:cubicBezTo>
                  <a:pt x="1586" y="383"/>
                  <a:pt x="1586" y="383"/>
                  <a:pt x="1586" y="383"/>
                </a:cubicBezTo>
                <a:cubicBezTo>
                  <a:pt x="1588" y="385"/>
                  <a:pt x="1588" y="385"/>
                  <a:pt x="1588" y="385"/>
                </a:cubicBezTo>
                <a:cubicBezTo>
                  <a:pt x="1587" y="386"/>
                  <a:pt x="1587" y="386"/>
                  <a:pt x="1587" y="386"/>
                </a:cubicBezTo>
                <a:cubicBezTo>
                  <a:pt x="1589" y="388"/>
                  <a:pt x="1589" y="388"/>
                  <a:pt x="1589" y="388"/>
                </a:cubicBezTo>
                <a:cubicBezTo>
                  <a:pt x="1589" y="389"/>
                  <a:pt x="1589" y="389"/>
                  <a:pt x="1589" y="389"/>
                </a:cubicBezTo>
                <a:cubicBezTo>
                  <a:pt x="1587" y="388"/>
                  <a:pt x="1587" y="388"/>
                  <a:pt x="1587" y="388"/>
                </a:cubicBezTo>
                <a:cubicBezTo>
                  <a:pt x="1585" y="388"/>
                  <a:pt x="1585" y="388"/>
                  <a:pt x="1585" y="388"/>
                </a:cubicBezTo>
                <a:cubicBezTo>
                  <a:pt x="1585" y="387"/>
                  <a:pt x="1585" y="387"/>
                  <a:pt x="1585" y="387"/>
                </a:cubicBezTo>
                <a:cubicBezTo>
                  <a:pt x="1586" y="386"/>
                  <a:pt x="1586" y="386"/>
                  <a:pt x="1586" y="386"/>
                </a:cubicBezTo>
                <a:cubicBezTo>
                  <a:pt x="1585" y="384"/>
                  <a:pt x="1585" y="384"/>
                  <a:pt x="1585" y="384"/>
                </a:cubicBezTo>
                <a:cubicBezTo>
                  <a:pt x="1585" y="384"/>
                  <a:pt x="1585" y="384"/>
                  <a:pt x="1585" y="384"/>
                </a:cubicBezTo>
                <a:cubicBezTo>
                  <a:pt x="1583" y="387"/>
                  <a:pt x="1583" y="387"/>
                  <a:pt x="1583" y="387"/>
                </a:cubicBezTo>
                <a:cubicBezTo>
                  <a:pt x="1584" y="388"/>
                  <a:pt x="1584" y="388"/>
                  <a:pt x="1584" y="388"/>
                </a:cubicBezTo>
                <a:cubicBezTo>
                  <a:pt x="1582" y="389"/>
                  <a:pt x="1582" y="389"/>
                  <a:pt x="1582" y="389"/>
                </a:cubicBezTo>
                <a:cubicBezTo>
                  <a:pt x="1581" y="388"/>
                  <a:pt x="1581" y="388"/>
                  <a:pt x="1581" y="388"/>
                </a:cubicBezTo>
                <a:cubicBezTo>
                  <a:pt x="1579" y="388"/>
                  <a:pt x="1579" y="388"/>
                  <a:pt x="1579" y="388"/>
                </a:cubicBezTo>
                <a:cubicBezTo>
                  <a:pt x="1578" y="387"/>
                  <a:pt x="1578" y="387"/>
                  <a:pt x="1578" y="387"/>
                </a:cubicBezTo>
                <a:cubicBezTo>
                  <a:pt x="1577" y="389"/>
                  <a:pt x="1577" y="389"/>
                  <a:pt x="1577" y="389"/>
                </a:cubicBezTo>
                <a:cubicBezTo>
                  <a:pt x="1579" y="390"/>
                  <a:pt x="1579" y="390"/>
                  <a:pt x="1579" y="390"/>
                </a:cubicBezTo>
                <a:cubicBezTo>
                  <a:pt x="1579" y="392"/>
                  <a:pt x="1579" y="392"/>
                  <a:pt x="1579" y="392"/>
                </a:cubicBezTo>
                <a:cubicBezTo>
                  <a:pt x="1577" y="391"/>
                  <a:pt x="1577" y="391"/>
                  <a:pt x="1577" y="391"/>
                </a:cubicBezTo>
                <a:cubicBezTo>
                  <a:pt x="1577" y="392"/>
                  <a:pt x="1577" y="392"/>
                  <a:pt x="1577" y="392"/>
                </a:cubicBezTo>
                <a:cubicBezTo>
                  <a:pt x="1577" y="394"/>
                  <a:pt x="1577" y="394"/>
                  <a:pt x="1577" y="394"/>
                </a:cubicBezTo>
                <a:cubicBezTo>
                  <a:pt x="1578" y="395"/>
                  <a:pt x="1578" y="395"/>
                  <a:pt x="1578" y="395"/>
                </a:cubicBezTo>
                <a:cubicBezTo>
                  <a:pt x="1578" y="397"/>
                  <a:pt x="1578" y="397"/>
                  <a:pt x="1578" y="397"/>
                </a:cubicBezTo>
                <a:cubicBezTo>
                  <a:pt x="1580" y="398"/>
                  <a:pt x="1580" y="398"/>
                  <a:pt x="1580" y="398"/>
                </a:cubicBezTo>
                <a:cubicBezTo>
                  <a:pt x="1577" y="400"/>
                  <a:pt x="1577" y="400"/>
                  <a:pt x="1577" y="400"/>
                </a:cubicBezTo>
                <a:cubicBezTo>
                  <a:pt x="1576" y="403"/>
                  <a:pt x="1576" y="403"/>
                  <a:pt x="1576" y="403"/>
                </a:cubicBezTo>
                <a:cubicBezTo>
                  <a:pt x="1577" y="403"/>
                  <a:pt x="1577" y="403"/>
                  <a:pt x="1577" y="403"/>
                </a:cubicBezTo>
                <a:cubicBezTo>
                  <a:pt x="1578" y="403"/>
                  <a:pt x="1578" y="403"/>
                  <a:pt x="1578" y="403"/>
                </a:cubicBezTo>
                <a:cubicBezTo>
                  <a:pt x="1581" y="405"/>
                  <a:pt x="1581" y="405"/>
                  <a:pt x="1581" y="405"/>
                </a:cubicBezTo>
                <a:cubicBezTo>
                  <a:pt x="1581" y="408"/>
                  <a:pt x="1581" y="408"/>
                  <a:pt x="1581" y="408"/>
                </a:cubicBezTo>
                <a:cubicBezTo>
                  <a:pt x="1580" y="408"/>
                  <a:pt x="1580" y="408"/>
                  <a:pt x="1580" y="408"/>
                </a:cubicBezTo>
                <a:cubicBezTo>
                  <a:pt x="1581" y="410"/>
                  <a:pt x="1581" y="410"/>
                  <a:pt x="1581" y="410"/>
                </a:cubicBezTo>
                <a:cubicBezTo>
                  <a:pt x="1581" y="410"/>
                  <a:pt x="1581" y="410"/>
                  <a:pt x="1581" y="410"/>
                </a:cubicBezTo>
                <a:cubicBezTo>
                  <a:pt x="1581" y="412"/>
                  <a:pt x="1581" y="412"/>
                  <a:pt x="1581" y="412"/>
                </a:cubicBezTo>
                <a:cubicBezTo>
                  <a:pt x="1582" y="413"/>
                  <a:pt x="1582" y="413"/>
                  <a:pt x="1582" y="413"/>
                </a:cubicBezTo>
                <a:cubicBezTo>
                  <a:pt x="1583" y="413"/>
                  <a:pt x="1583" y="413"/>
                  <a:pt x="1583" y="413"/>
                </a:cubicBezTo>
                <a:cubicBezTo>
                  <a:pt x="1583" y="414"/>
                  <a:pt x="1583" y="414"/>
                  <a:pt x="1583" y="414"/>
                </a:cubicBezTo>
                <a:cubicBezTo>
                  <a:pt x="1585" y="416"/>
                  <a:pt x="1585" y="416"/>
                  <a:pt x="1585" y="416"/>
                </a:cubicBezTo>
                <a:cubicBezTo>
                  <a:pt x="1583" y="417"/>
                  <a:pt x="1583" y="417"/>
                  <a:pt x="1583" y="417"/>
                </a:cubicBezTo>
                <a:cubicBezTo>
                  <a:pt x="1582" y="417"/>
                  <a:pt x="1582" y="417"/>
                  <a:pt x="1582" y="417"/>
                </a:cubicBezTo>
                <a:cubicBezTo>
                  <a:pt x="1582" y="419"/>
                  <a:pt x="1582" y="419"/>
                  <a:pt x="1582" y="419"/>
                </a:cubicBezTo>
                <a:cubicBezTo>
                  <a:pt x="1584" y="418"/>
                  <a:pt x="1584" y="418"/>
                  <a:pt x="1584" y="418"/>
                </a:cubicBezTo>
                <a:cubicBezTo>
                  <a:pt x="1584" y="420"/>
                  <a:pt x="1584" y="420"/>
                  <a:pt x="1584" y="420"/>
                </a:cubicBezTo>
                <a:cubicBezTo>
                  <a:pt x="1585" y="422"/>
                  <a:pt x="1585" y="422"/>
                  <a:pt x="1585" y="422"/>
                </a:cubicBezTo>
                <a:cubicBezTo>
                  <a:pt x="1584" y="423"/>
                  <a:pt x="1584" y="423"/>
                  <a:pt x="1584" y="423"/>
                </a:cubicBezTo>
                <a:cubicBezTo>
                  <a:pt x="1584" y="424"/>
                  <a:pt x="1584" y="424"/>
                  <a:pt x="1584" y="424"/>
                </a:cubicBezTo>
                <a:cubicBezTo>
                  <a:pt x="1585" y="425"/>
                  <a:pt x="1585" y="425"/>
                  <a:pt x="1585" y="425"/>
                </a:cubicBezTo>
                <a:cubicBezTo>
                  <a:pt x="1588" y="425"/>
                  <a:pt x="1588" y="425"/>
                  <a:pt x="1588" y="425"/>
                </a:cubicBezTo>
                <a:cubicBezTo>
                  <a:pt x="1591" y="429"/>
                  <a:pt x="1591" y="429"/>
                  <a:pt x="1591" y="429"/>
                </a:cubicBezTo>
                <a:cubicBezTo>
                  <a:pt x="1595" y="430"/>
                  <a:pt x="1595" y="430"/>
                  <a:pt x="1595" y="430"/>
                </a:cubicBezTo>
                <a:cubicBezTo>
                  <a:pt x="1591" y="429"/>
                  <a:pt x="1591" y="429"/>
                  <a:pt x="1591" y="429"/>
                </a:cubicBezTo>
                <a:cubicBezTo>
                  <a:pt x="1587" y="426"/>
                  <a:pt x="1587" y="426"/>
                  <a:pt x="1587" y="426"/>
                </a:cubicBezTo>
                <a:cubicBezTo>
                  <a:pt x="1585" y="427"/>
                  <a:pt x="1585" y="427"/>
                  <a:pt x="1585" y="427"/>
                </a:cubicBezTo>
                <a:cubicBezTo>
                  <a:pt x="1584" y="426"/>
                  <a:pt x="1584" y="426"/>
                  <a:pt x="1584" y="426"/>
                </a:cubicBezTo>
                <a:cubicBezTo>
                  <a:pt x="1582" y="426"/>
                  <a:pt x="1582" y="426"/>
                  <a:pt x="1582" y="426"/>
                </a:cubicBezTo>
                <a:cubicBezTo>
                  <a:pt x="1581" y="428"/>
                  <a:pt x="1581" y="428"/>
                  <a:pt x="1581" y="428"/>
                </a:cubicBezTo>
                <a:cubicBezTo>
                  <a:pt x="1581" y="430"/>
                  <a:pt x="1581" y="430"/>
                  <a:pt x="1581" y="430"/>
                </a:cubicBezTo>
                <a:cubicBezTo>
                  <a:pt x="1581" y="433"/>
                  <a:pt x="1581" y="433"/>
                  <a:pt x="1581" y="433"/>
                </a:cubicBezTo>
                <a:cubicBezTo>
                  <a:pt x="1582" y="435"/>
                  <a:pt x="1582" y="435"/>
                  <a:pt x="1582" y="435"/>
                </a:cubicBezTo>
                <a:cubicBezTo>
                  <a:pt x="1580" y="432"/>
                  <a:pt x="1580" y="432"/>
                  <a:pt x="1580" y="432"/>
                </a:cubicBezTo>
                <a:cubicBezTo>
                  <a:pt x="1580" y="430"/>
                  <a:pt x="1580" y="430"/>
                  <a:pt x="1580" y="430"/>
                </a:cubicBezTo>
                <a:cubicBezTo>
                  <a:pt x="1579" y="429"/>
                  <a:pt x="1579" y="429"/>
                  <a:pt x="1579" y="429"/>
                </a:cubicBezTo>
                <a:cubicBezTo>
                  <a:pt x="1578" y="429"/>
                  <a:pt x="1578" y="429"/>
                  <a:pt x="1578" y="429"/>
                </a:cubicBezTo>
                <a:cubicBezTo>
                  <a:pt x="1578" y="430"/>
                  <a:pt x="1578" y="430"/>
                  <a:pt x="1578" y="430"/>
                </a:cubicBezTo>
                <a:cubicBezTo>
                  <a:pt x="1579" y="432"/>
                  <a:pt x="1579" y="432"/>
                  <a:pt x="1579" y="432"/>
                </a:cubicBezTo>
                <a:cubicBezTo>
                  <a:pt x="1578" y="433"/>
                  <a:pt x="1578" y="433"/>
                  <a:pt x="1578" y="433"/>
                </a:cubicBezTo>
                <a:cubicBezTo>
                  <a:pt x="1576" y="431"/>
                  <a:pt x="1576" y="431"/>
                  <a:pt x="1576" y="431"/>
                </a:cubicBezTo>
                <a:cubicBezTo>
                  <a:pt x="1576" y="429"/>
                  <a:pt x="1576" y="429"/>
                  <a:pt x="1576" y="429"/>
                </a:cubicBezTo>
                <a:cubicBezTo>
                  <a:pt x="1574" y="427"/>
                  <a:pt x="1574" y="427"/>
                  <a:pt x="1574" y="427"/>
                </a:cubicBezTo>
                <a:cubicBezTo>
                  <a:pt x="1572" y="428"/>
                  <a:pt x="1572" y="428"/>
                  <a:pt x="1572" y="428"/>
                </a:cubicBezTo>
                <a:cubicBezTo>
                  <a:pt x="1568" y="429"/>
                  <a:pt x="1568" y="429"/>
                  <a:pt x="1568" y="429"/>
                </a:cubicBezTo>
                <a:cubicBezTo>
                  <a:pt x="1568" y="431"/>
                  <a:pt x="1568" y="431"/>
                  <a:pt x="1568" y="431"/>
                </a:cubicBezTo>
                <a:cubicBezTo>
                  <a:pt x="1568" y="433"/>
                  <a:pt x="1568" y="433"/>
                  <a:pt x="1568" y="433"/>
                </a:cubicBezTo>
                <a:cubicBezTo>
                  <a:pt x="1571" y="433"/>
                  <a:pt x="1571" y="433"/>
                  <a:pt x="1571" y="433"/>
                </a:cubicBezTo>
                <a:cubicBezTo>
                  <a:pt x="1571" y="435"/>
                  <a:pt x="1571" y="435"/>
                  <a:pt x="1571" y="435"/>
                </a:cubicBezTo>
                <a:cubicBezTo>
                  <a:pt x="1571" y="435"/>
                  <a:pt x="1571" y="435"/>
                  <a:pt x="1571" y="435"/>
                </a:cubicBezTo>
                <a:cubicBezTo>
                  <a:pt x="1569" y="435"/>
                  <a:pt x="1569" y="435"/>
                  <a:pt x="1569" y="435"/>
                </a:cubicBezTo>
                <a:cubicBezTo>
                  <a:pt x="1567" y="433"/>
                  <a:pt x="1567" y="433"/>
                  <a:pt x="1567" y="433"/>
                </a:cubicBezTo>
                <a:cubicBezTo>
                  <a:pt x="1565" y="432"/>
                  <a:pt x="1565" y="432"/>
                  <a:pt x="1565" y="432"/>
                </a:cubicBezTo>
                <a:cubicBezTo>
                  <a:pt x="1562" y="432"/>
                  <a:pt x="1562" y="432"/>
                  <a:pt x="1562" y="432"/>
                </a:cubicBezTo>
                <a:cubicBezTo>
                  <a:pt x="1560" y="434"/>
                  <a:pt x="1560" y="434"/>
                  <a:pt x="1560" y="434"/>
                </a:cubicBezTo>
                <a:cubicBezTo>
                  <a:pt x="1558" y="433"/>
                  <a:pt x="1558" y="433"/>
                  <a:pt x="1558" y="433"/>
                </a:cubicBezTo>
                <a:cubicBezTo>
                  <a:pt x="1557" y="434"/>
                  <a:pt x="1557" y="434"/>
                  <a:pt x="1557" y="434"/>
                </a:cubicBezTo>
                <a:cubicBezTo>
                  <a:pt x="1555" y="434"/>
                  <a:pt x="1555" y="434"/>
                  <a:pt x="1555" y="434"/>
                </a:cubicBezTo>
                <a:cubicBezTo>
                  <a:pt x="1552" y="436"/>
                  <a:pt x="1552" y="436"/>
                  <a:pt x="1552" y="436"/>
                </a:cubicBezTo>
                <a:cubicBezTo>
                  <a:pt x="1549" y="438"/>
                  <a:pt x="1549" y="438"/>
                  <a:pt x="1549" y="438"/>
                </a:cubicBezTo>
                <a:cubicBezTo>
                  <a:pt x="1548" y="438"/>
                  <a:pt x="1548" y="438"/>
                  <a:pt x="1548" y="438"/>
                </a:cubicBezTo>
                <a:cubicBezTo>
                  <a:pt x="1546" y="439"/>
                  <a:pt x="1546" y="439"/>
                  <a:pt x="1546" y="439"/>
                </a:cubicBezTo>
                <a:cubicBezTo>
                  <a:pt x="1546" y="441"/>
                  <a:pt x="1546" y="441"/>
                  <a:pt x="1546" y="441"/>
                </a:cubicBezTo>
                <a:cubicBezTo>
                  <a:pt x="1544" y="443"/>
                  <a:pt x="1544" y="443"/>
                  <a:pt x="1544" y="443"/>
                </a:cubicBezTo>
                <a:cubicBezTo>
                  <a:pt x="1544" y="445"/>
                  <a:pt x="1544" y="445"/>
                  <a:pt x="1544" y="445"/>
                </a:cubicBezTo>
                <a:cubicBezTo>
                  <a:pt x="1544" y="447"/>
                  <a:pt x="1544" y="447"/>
                  <a:pt x="1544" y="447"/>
                </a:cubicBezTo>
                <a:cubicBezTo>
                  <a:pt x="1543" y="449"/>
                  <a:pt x="1543" y="449"/>
                  <a:pt x="1543" y="449"/>
                </a:cubicBezTo>
                <a:cubicBezTo>
                  <a:pt x="1542" y="450"/>
                  <a:pt x="1542" y="450"/>
                  <a:pt x="1542" y="450"/>
                </a:cubicBezTo>
                <a:cubicBezTo>
                  <a:pt x="1541" y="451"/>
                  <a:pt x="1541" y="451"/>
                  <a:pt x="1541" y="451"/>
                </a:cubicBezTo>
                <a:cubicBezTo>
                  <a:pt x="1541" y="453"/>
                  <a:pt x="1541" y="453"/>
                  <a:pt x="1541" y="453"/>
                </a:cubicBezTo>
                <a:cubicBezTo>
                  <a:pt x="1543" y="455"/>
                  <a:pt x="1543" y="455"/>
                  <a:pt x="1543" y="455"/>
                </a:cubicBezTo>
                <a:cubicBezTo>
                  <a:pt x="1545" y="455"/>
                  <a:pt x="1545" y="455"/>
                  <a:pt x="1545" y="455"/>
                </a:cubicBezTo>
                <a:cubicBezTo>
                  <a:pt x="1543" y="455"/>
                  <a:pt x="1543" y="455"/>
                  <a:pt x="1543" y="455"/>
                </a:cubicBezTo>
                <a:cubicBezTo>
                  <a:pt x="1542" y="456"/>
                  <a:pt x="1542" y="456"/>
                  <a:pt x="1542" y="456"/>
                </a:cubicBezTo>
                <a:cubicBezTo>
                  <a:pt x="1541" y="457"/>
                  <a:pt x="1541" y="457"/>
                  <a:pt x="1541" y="457"/>
                </a:cubicBezTo>
                <a:cubicBezTo>
                  <a:pt x="1542" y="458"/>
                  <a:pt x="1542" y="458"/>
                  <a:pt x="1542" y="458"/>
                </a:cubicBezTo>
                <a:cubicBezTo>
                  <a:pt x="1543" y="458"/>
                  <a:pt x="1543" y="458"/>
                  <a:pt x="1543" y="458"/>
                </a:cubicBezTo>
                <a:cubicBezTo>
                  <a:pt x="1543" y="459"/>
                  <a:pt x="1543" y="459"/>
                  <a:pt x="1543" y="459"/>
                </a:cubicBezTo>
                <a:cubicBezTo>
                  <a:pt x="1542" y="459"/>
                  <a:pt x="1542" y="459"/>
                  <a:pt x="1542" y="459"/>
                </a:cubicBezTo>
                <a:cubicBezTo>
                  <a:pt x="1540" y="458"/>
                  <a:pt x="1540" y="458"/>
                  <a:pt x="1540" y="458"/>
                </a:cubicBezTo>
                <a:cubicBezTo>
                  <a:pt x="1538" y="457"/>
                  <a:pt x="1538" y="457"/>
                  <a:pt x="1538" y="457"/>
                </a:cubicBezTo>
                <a:cubicBezTo>
                  <a:pt x="1536" y="457"/>
                  <a:pt x="1536" y="457"/>
                  <a:pt x="1536" y="457"/>
                </a:cubicBezTo>
                <a:cubicBezTo>
                  <a:pt x="1537" y="458"/>
                  <a:pt x="1537" y="458"/>
                  <a:pt x="1537" y="458"/>
                </a:cubicBezTo>
                <a:cubicBezTo>
                  <a:pt x="1539" y="459"/>
                  <a:pt x="1539" y="459"/>
                  <a:pt x="1539" y="459"/>
                </a:cubicBezTo>
                <a:cubicBezTo>
                  <a:pt x="1540" y="460"/>
                  <a:pt x="1540" y="460"/>
                  <a:pt x="1540" y="460"/>
                </a:cubicBezTo>
                <a:cubicBezTo>
                  <a:pt x="1541" y="460"/>
                  <a:pt x="1541" y="460"/>
                  <a:pt x="1541" y="460"/>
                </a:cubicBezTo>
                <a:cubicBezTo>
                  <a:pt x="1543" y="461"/>
                  <a:pt x="1543" y="461"/>
                  <a:pt x="1543" y="461"/>
                </a:cubicBezTo>
                <a:cubicBezTo>
                  <a:pt x="1541" y="460"/>
                  <a:pt x="1541" y="460"/>
                  <a:pt x="1541" y="460"/>
                </a:cubicBezTo>
                <a:cubicBezTo>
                  <a:pt x="1540" y="460"/>
                  <a:pt x="1540" y="460"/>
                  <a:pt x="1540" y="460"/>
                </a:cubicBezTo>
                <a:cubicBezTo>
                  <a:pt x="1537" y="459"/>
                  <a:pt x="1537" y="459"/>
                  <a:pt x="1537" y="459"/>
                </a:cubicBezTo>
                <a:cubicBezTo>
                  <a:pt x="1535" y="459"/>
                  <a:pt x="1535" y="459"/>
                  <a:pt x="1535" y="459"/>
                </a:cubicBezTo>
                <a:cubicBezTo>
                  <a:pt x="1535" y="460"/>
                  <a:pt x="1535" y="460"/>
                  <a:pt x="1535" y="460"/>
                </a:cubicBezTo>
                <a:cubicBezTo>
                  <a:pt x="1533" y="461"/>
                  <a:pt x="1533" y="461"/>
                  <a:pt x="1533" y="461"/>
                </a:cubicBezTo>
                <a:cubicBezTo>
                  <a:pt x="1532" y="464"/>
                  <a:pt x="1532" y="464"/>
                  <a:pt x="1532" y="464"/>
                </a:cubicBezTo>
                <a:cubicBezTo>
                  <a:pt x="1531" y="464"/>
                  <a:pt x="1531" y="464"/>
                  <a:pt x="1531" y="464"/>
                </a:cubicBezTo>
                <a:cubicBezTo>
                  <a:pt x="1528" y="465"/>
                  <a:pt x="1528" y="465"/>
                  <a:pt x="1528" y="465"/>
                </a:cubicBezTo>
                <a:cubicBezTo>
                  <a:pt x="1527" y="465"/>
                  <a:pt x="1527" y="465"/>
                  <a:pt x="1527" y="465"/>
                </a:cubicBezTo>
                <a:cubicBezTo>
                  <a:pt x="1524" y="466"/>
                  <a:pt x="1524" y="466"/>
                  <a:pt x="1524" y="466"/>
                </a:cubicBezTo>
                <a:cubicBezTo>
                  <a:pt x="1523" y="468"/>
                  <a:pt x="1523" y="468"/>
                  <a:pt x="1523" y="468"/>
                </a:cubicBezTo>
                <a:cubicBezTo>
                  <a:pt x="1524" y="471"/>
                  <a:pt x="1524" y="471"/>
                  <a:pt x="1524" y="471"/>
                </a:cubicBezTo>
                <a:cubicBezTo>
                  <a:pt x="1523" y="475"/>
                  <a:pt x="1523" y="475"/>
                  <a:pt x="1523" y="475"/>
                </a:cubicBezTo>
                <a:cubicBezTo>
                  <a:pt x="1520" y="477"/>
                  <a:pt x="1520" y="477"/>
                  <a:pt x="1520" y="477"/>
                </a:cubicBezTo>
                <a:cubicBezTo>
                  <a:pt x="1520" y="479"/>
                  <a:pt x="1520" y="479"/>
                  <a:pt x="1520" y="479"/>
                </a:cubicBezTo>
                <a:cubicBezTo>
                  <a:pt x="1517" y="480"/>
                  <a:pt x="1517" y="480"/>
                  <a:pt x="1517" y="480"/>
                </a:cubicBezTo>
                <a:cubicBezTo>
                  <a:pt x="1515" y="480"/>
                  <a:pt x="1515" y="480"/>
                  <a:pt x="1515" y="480"/>
                </a:cubicBezTo>
                <a:cubicBezTo>
                  <a:pt x="1513" y="479"/>
                  <a:pt x="1513" y="479"/>
                  <a:pt x="1513" y="479"/>
                </a:cubicBezTo>
                <a:cubicBezTo>
                  <a:pt x="1510" y="481"/>
                  <a:pt x="1510" y="481"/>
                  <a:pt x="1510" y="481"/>
                </a:cubicBezTo>
                <a:cubicBezTo>
                  <a:pt x="1509" y="483"/>
                  <a:pt x="1509" y="483"/>
                  <a:pt x="1509" y="483"/>
                </a:cubicBezTo>
                <a:cubicBezTo>
                  <a:pt x="1509" y="484"/>
                  <a:pt x="1509" y="484"/>
                  <a:pt x="1509" y="484"/>
                </a:cubicBezTo>
                <a:cubicBezTo>
                  <a:pt x="1511" y="485"/>
                  <a:pt x="1511" y="485"/>
                  <a:pt x="1511" y="485"/>
                </a:cubicBezTo>
                <a:cubicBezTo>
                  <a:pt x="1509" y="486"/>
                  <a:pt x="1509" y="486"/>
                  <a:pt x="1509" y="486"/>
                </a:cubicBezTo>
                <a:cubicBezTo>
                  <a:pt x="1506" y="487"/>
                  <a:pt x="1506" y="487"/>
                  <a:pt x="1506" y="487"/>
                </a:cubicBezTo>
                <a:cubicBezTo>
                  <a:pt x="1502" y="486"/>
                  <a:pt x="1502" y="486"/>
                  <a:pt x="1502" y="486"/>
                </a:cubicBezTo>
                <a:cubicBezTo>
                  <a:pt x="1500" y="485"/>
                  <a:pt x="1500" y="485"/>
                  <a:pt x="1500" y="485"/>
                </a:cubicBezTo>
                <a:cubicBezTo>
                  <a:pt x="1499" y="486"/>
                  <a:pt x="1499" y="486"/>
                  <a:pt x="1499" y="486"/>
                </a:cubicBezTo>
                <a:cubicBezTo>
                  <a:pt x="1498" y="485"/>
                  <a:pt x="1498" y="485"/>
                  <a:pt x="1498" y="485"/>
                </a:cubicBezTo>
                <a:cubicBezTo>
                  <a:pt x="1497" y="484"/>
                  <a:pt x="1497" y="484"/>
                  <a:pt x="1497" y="484"/>
                </a:cubicBezTo>
                <a:cubicBezTo>
                  <a:pt x="1497" y="482"/>
                  <a:pt x="1497" y="482"/>
                  <a:pt x="1497" y="482"/>
                </a:cubicBezTo>
                <a:cubicBezTo>
                  <a:pt x="1496" y="482"/>
                  <a:pt x="1496" y="482"/>
                  <a:pt x="1496" y="482"/>
                </a:cubicBezTo>
                <a:cubicBezTo>
                  <a:pt x="1494" y="482"/>
                  <a:pt x="1494" y="482"/>
                  <a:pt x="1494" y="482"/>
                </a:cubicBezTo>
                <a:cubicBezTo>
                  <a:pt x="1492" y="482"/>
                  <a:pt x="1492" y="482"/>
                  <a:pt x="1492" y="482"/>
                </a:cubicBezTo>
                <a:cubicBezTo>
                  <a:pt x="1491" y="482"/>
                  <a:pt x="1491" y="482"/>
                  <a:pt x="1491" y="482"/>
                </a:cubicBezTo>
                <a:cubicBezTo>
                  <a:pt x="1491" y="484"/>
                  <a:pt x="1491" y="484"/>
                  <a:pt x="1491" y="484"/>
                </a:cubicBezTo>
                <a:cubicBezTo>
                  <a:pt x="1491" y="485"/>
                  <a:pt x="1491" y="485"/>
                  <a:pt x="1491" y="485"/>
                </a:cubicBezTo>
                <a:cubicBezTo>
                  <a:pt x="1494" y="488"/>
                  <a:pt x="1494" y="488"/>
                  <a:pt x="1494" y="488"/>
                </a:cubicBezTo>
                <a:cubicBezTo>
                  <a:pt x="1494" y="489"/>
                  <a:pt x="1494" y="489"/>
                  <a:pt x="1494" y="489"/>
                </a:cubicBezTo>
                <a:cubicBezTo>
                  <a:pt x="1494" y="491"/>
                  <a:pt x="1494" y="491"/>
                  <a:pt x="1494" y="491"/>
                </a:cubicBezTo>
                <a:cubicBezTo>
                  <a:pt x="1494" y="492"/>
                  <a:pt x="1494" y="492"/>
                  <a:pt x="1494" y="492"/>
                </a:cubicBezTo>
                <a:cubicBezTo>
                  <a:pt x="1495" y="494"/>
                  <a:pt x="1495" y="494"/>
                  <a:pt x="1495" y="494"/>
                </a:cubicBezTo>
                <a:cubicBezTo>
                  <a:pt x="1495" y="495"/>
                  <a:pt x="1495" y="495"/>
                  <a:pt x="1495" y="495"/>
                </a:cubicBezTo>
                <a:cubicBezTo>
                  <a:pt x="1491" y="495"/>
                  <a:pt x="1491" y="495"/>
                  <a:pt x="1491" y="495"/>
                </a:cubicBezTo>
                <a:cubicBezTo>
                  <a:pt x="1490" y="495"/>
                  <a:pt x="1490" y="495"/>
                  <a:pt x="1490" y="495"/>
                </a:cubicBezTo>
                <a:cubicBezTo>
                  <a:pt x="1489" y="495"/>
                  <a:pt x="1489" y="495"/>
                  <a:pt x="1489" y="495"/>
                </a:cubicBezTo>
                <a:cubicBezTo>
                  <a:pt x="1487" y="495"/>
                  <a:pt x="1487" y="495"/>
                  <a:pt x="1487" y="495"/>
                </a:cubicBezTo>
                <a:cubicBezTo>
                  <a:pt x="1486" y="495"/>
                  <a:pt x="1486" y="495"/>
                  <a:pt x="1486" y="495"/>
                </a:cubicBezTo>
                <a:cubicBezTo>
                  <a:pt x="1484" y="497"/>
                  <a:pt x="1484" y="497"/>
                  <a:pt x="1484" y="497"/>
                </a:cubicBezTo>
                <a:cubicBezTo>
                  <a:pt x="1481" y="493"/>
                  <a:pt x="1481" y="493"/>
                  <a:pt x="1481" y="493"/>
                </a:cubicBezTo>
                <a:cubicBezTo>
                  <a:pt x="1479" y="492"/>
                  <a:pt x="1479" y="492"/>
                  <a:pt x="1479" y="492"/>
                </a:cubicBezTo>
                <a:cubicBezTo>
                  <a:pt x="1477" y="493"/>
                  <a:pt x="1477" y="493"/>
                  <a:pt x="1477" y="493"/>
                </a:cubicBezTo>
                <a:cubicBezTo>
                  <a:pt x="1475" y="495"/>
                  <a:pt x="1475" y="495"/>
                  <a:pt x="1475" y="495"/>
                </a:cubicBezTo>
                <a:cubicBezTo>
                  <a:pt x="1474" y="494"/>
                  <a:pt x="1474" y="494"/>
                  <a:pt x="1474" y="494"/>
                </a:cubicBezTo>
                <a:cubicBezTo>
                  <a:pt x="1473" y="495"/>
                  <a:pt x="1473" y="495"/>
                  <a:pt x="1473" y="495"/>
                </a:cubicBezTo>
                <a:cubicBezTo>
                  <a:pt x="1472" y="494"/>
                  <a:pt x="1472" y="494"/>
                  <a:pt x="1472" y="494"/>
                </a:cubicBezTo>
                <a:cubicBezTo>
                  <a:pt x="1470" y="495"/>
                  <a:pt x="1470" y="495"/>
                  <a:pt x="1470" y="495"/>
                </a:cubicBezTo>
                <a:cubicBezTo>
                  <a:pt x="1469" y="496"/>
                  <a:pt x="1469" y="496"/>
                  <a:pt x="1469" y="496"/>
                </a:cubicBezTo>
                <a:cubicBezTo>
                  <a:pt x="1466" y="496"/>
                  <a:pt x="1466" y="496"/>
                  <a:pt x="1466" y="496"/>
                </a:cubicBezTo>
                <a:cubicBezTo>
                  <a:pt x="1464" y="498"/>
                  <a:pt x="1464" y="498"/>
                  <a:pt x="1464" y="498"/>
                </a:cubicBezTo>
                <a:cubicBezTo>
                  <a:pt x="1465" y="499"/>
                  <a:pt x="1465" y="499"/>
                  <a:pt x="1465" y="499"/>
                </a:cubicBezTo>
                <a:cubicBezTo>
                  <a:pt x="1467" y="498"/>
                  <a:pt x="1467" y="498"/>
                  <a:pt x="1467" y="498"/>
                </a:cubicBezTo>
                <a:cubicBezTo>
                  <a:pt x="1468" y="499"/>
                  <a:pt x="1468" y="499"/>
                  <a:pt x="1468" y="499"/>
                </a:cubicBezTo>
                <a:cubicBezTo>
                  <a:pt x="1469" y="500"/>
                  <a:pt x="1469" y="500"/>
                  <a:pt x="1469" y="500"/>
                </a:cubicBezTo>
                <a:cubicBezTo>
                  <a:pt x="1467" y="499"/>
                  <a:pt x="1467" y="499"/>
                  <a:pt x="1467" y="499"/>
                </a:cubicBezTo>
                <a:cubicBezTo>
                  <a:pt x="1466" y="499"/>
                  <a:pt x="1466" y="499"/>
                  <a:pt x="1466" y="499"/>
                </a:cubicBezTo>
                <a:cubicBezTo>
                  <a:pt x="1467" y="501"/>
                  <a:pt x="1467" y="501"/>
                  <a:pt x="1467" y="501"/>
                </a:cubicBezTo>
                <a:cubicBezTo>
                  <a:pt x="1467" y="500"/>
                  <a:pt x="1467" y="500"/>
                  <a:pt x="1467" y="500"/>
                </a:cubicBezTo>
                <a:cubicBezTo>
                  <a:pt x="1468" y="500"/>
                  <a:pt x="1468" y="500"/>
                  <a:pt x="1468" y="500"/>
                </a:cubicBezTo>
                <a:cubicBezTo>
                  <a:pt x="1469" y="502"/>
                  <a:pt x="1469" y="502"/>
                  <a:pt x="1469" y="502"/>
                </a:cubicBezTo>
                <a:cubicBezTo>
                  <a:pt x="1468" y="502"/>
                  <a:pt x="1468" y="502"/>
                  <a:pt x="1468" y="502"/>
                </a:cubicBezTo>
                <a:cubicBezTo>
                  <a:pt x="1466" y="503"/>
                  <a:pt x="1466" y="503"/>
                  <a:pt x="1466" y="503"/>
                </a:cubicBezTo>
                <a:cubicBezTo>
                  <a:pt x="1466" y="503"/>
                  <a:pt x="1466" y="503"/>
                  <a:pt x="1466" y="503"/>
                </a:cubicBezTo>
                <a:cubicBezTo>
                  <a:pt x="1468" y="503"/>
                  <a:pt x="1468" y="503"/>
                  <a:pt x="1468" y="503"/>
                </a:cubicBezTo>
                <a:cubicBezTo>
                  <a:pt x="1468" y="506"/>
                  <a:pt x="1468" y="506"/>
                  <a:pt x="1468" y="506"/>
                </a:cubicBezTo>
                <a:cubicBezTo>
                  <a:pt x="1468" y="507"/>
                  <a:pt x="1468" y="507"/>
                  <a:pt x="1468" y="507"/>
                </a:cubicBezTo>
                <a:cubicBezTo>
                  <a:pt x="1470" y="505"/>
                  <a:pt x="1470" y="505"/>
                  <a:pt x="1470" y="505"/>
                </a:cubicBezTo>
                <a:cubicBezTo>
                  <a:pt x="1472" y="506"/>
                  <a:pt x="1472" y="506"/>
                  <a:pt x="1472" y="506"/>
                </a:cubicBezTo>
                <a:cubicBezTo>
                  <a:pt x="1473" y="506"/>
                  <a:pt x="1473" y="506"/>
                  <a:pt x="1473" y="506"/>
                </a:cubicBezTo>
                <a:cubicBezTo>
                  <a:pt x="1476" y="507"/>
                  <a:pt x="1476" y="507"/>
                  <a:pt x="1476" y="507"/>
                </a:cubicBezTo>
                <a:cubicBezTo>
                  <a:pt x="1477" y="508"/>
                  <a:pt x="1477" y="508"/>
                  <a:pt x="1477" y="508"/>
                </a:cubicBezTo>
                <a:cubicBezTo>
                  <a:pt x="1478" y="508"/>
                  <a:pt x="1478" y="508"/>
                  <a:pt x="1478" y="508"/>
                </a:cubicBezTo>
                <a:cubicBezTo>
                  <a:pt x="1480" y="509"/>
                  <a:pt x="1480" y="509"/>
                  <a:pt x="1480" y="509"/>
                </a:cubicBezTo>
                <a:cubicBezTo>
                  <a:pt x="1482" y="508"/>
                  <a:pt x="1482" y="508"/>
                  <a:pt x="1482" y="508"/>
                </a:cubicBezTo>
                <a:cubicBezTo>
                  <a:pt x="1483" y="508"/>
                  <a:pt x="1483" y="508"/>
                  <a:pt x="1483" y="508"/>
                </a:cubicBezTo>
                <a:cubicBezTo>
                  <a:pt x="1482" y="509"/>
                  <a:pt x="1482" y="509"/>
                  <a:pt x="1482" y="509"/>
                </a:cubicBezTo>
                <a:cubicBezTo>
                  <a:pt x="1483" y="510"/>
                  <a:pt x="1483" y="510"/>
                  <a:pt x="1483" y="510"/>
                </a:cubicBezTo>
                <a:cubicBezTo>
                  <a:pt x="1485" y="509"/>
                  <a:pt x="1485" y="509"/>
                  <a:pt x="1485" y="509"/>
                </a:cubicBezTo>
                <a:cubicBezTo>
                  <a:pt x="1486" y="510"/>
                  <a:pt x="1486" y="510"/>
                  <a:pt x="1486" y="510"/>
                </a:cubicBezTo>
                <a:cubicBezTo>
                  <a:pt x="1485" y="512"/>
                  <a:pt x="1485" y="512"/>
                  <a:pt x="1485" y="512"/>
                </a:cubicBezTo>
                <a:cubicBezTo>
                  <a:pt x="1486" y="513"/>
                  <a:pt x="1486" y="513"/>
                  <a:pt x="1486" y="513"/>
                </a:cubicBezTo>
                <a:cubicBezTo>
                  <a:pt x="1487" y="514"/>
                  <a:pt x="1487" y="514"/>
                  <a:pt x="1487" y="514"/>
                </a:cubicBezTo>
                <a:cubicBezTo>
                  <a:pt x="1489" y="512"/>
                  <a:pt x="1489" y="512"/>
                  <a:pt x="1489" y="512"/>
                </a:cubicBezTo>
                <a:cubicBezTo>
                  <a:pt x="1491" y="513"/>
                  <a:pt x="1491" y="513"/>
                  <a:pt x="1491" y="513"/>
                </a:cubicBezTo>
                <a:cubicBezTo>
                  <a:pt x="1492" y="514"/>
                  <a:pt x="1492" y="514"/>
                  <a:pt x="1492" y="514"/>
                </a:cubicBezTo>
                <a:cubicBezTo>
                  <a:pt x="1491" y="513"/>
                  <a:pt x="1491" y="513"/>
                  <a:pt x="1491" y="513"/>
                </a:cubicBezTo>
                <a:cubicBezTo>
                  <a:pt x="1489" y="513"/>
                  <a:pt x="1489" y="513"/>
                  <a:pt x="1489" y="513"/>
                </a:cubicBezTo>
                <a:cubicBezTo>
                  <a:pt x="1488" y="515"/>
                  <a:pt x="1488" y="515"/>
                  <a:pt x="1488" y="515"/>
                </a:cubicBezTo>
                <a:cubicBezTo>
                  <a:pt x="1489" y="516"/>
                  <a:pt x="1489" y="516"/>
                  <a:pt x="1489" y="516"/>
                </a:cubicBezTo>
                <a:cubicBezTo>
                  <a:pt x="1489" y="518"/>
                  <a:pt x="1489" y="518"/>
                  <a:pt x="1489" y="518"/>
                </a:cubicBezTo>
                <a:cubicBezTo>
                  <a:pt x="1488" y="519"/>
                  <a:pt x="1488" y="519"/>
                  <a:pt x="1488" y="519"/>
                </a:cubicBezTo>
                <a:cubicBezTo>
                  <a:pt x="1489" y="521"/>
                  <a:pt x="1489" y="521"/>
                  <a:pt x="1489" y="521"/>
                </a:cubicBezTo>
                <a:cubicBezTo>
                  <a:pt x="1490" y="521"/>
                  <a:pt x="1490" y="521"/>
                  <a:pt x="1490" y="521"/>
                </a:cubicBezTo>
                <a:cubicBezTo>
                  <a:pt x="1493" y="524"/>
                  <a:pt x="1493" y="524"/>
                  <a:pt x="1493" y="524"/>
                </a:cubicBezTo>
                <a:cubicBezTo>
                  <a:pt x="1495" y="524"/>
                  <a:pt x="1495" y="524"/>
                  <a:pt x="1495" y="524"/>
                </a:cubicBezTo>
                <a:cubicBezTo>
                  <a:pt x="1498" y="526"/>
                  <a:pt x="1498" y="526"/>
                  <a:pt x="1498" y="526"/>
                </a:cubicBezTo>
                <a:cubicBezTo>
                  <a:pt x="1498" y="527"/>
                  <a:pt x="1498" y="527"/>
                  <a:pt x="1498" y="527"/>
                </a:cubicBezTo>
                <a:cubicBezTo>
                  <a:pt x="1499" y="529"/>
                  <a:pt x="1499" y="529"/>
                  <a:pt x="1499" y="529"/>
                </a:cubicBezTo>
                <a:cubicBezTo>
                  <a:pt x="1498" y="531"/>
                  <a:pt x="1498" y="531"/>
                  <a:pt x="1498" y="531"/>
                </a:cubicBezTo>
                <a:cubicBezTo>
                  <a:pt x="1497" y="531"/>
                  <a:pt x="1497" y="531"/>
                  <a:pt x="1497" y="531"/>
                </a:cubicBezTo>
                <a:cubicBezTo>
                  <a:pt x="1497" y="533"/>
                  <a:pt x="1497" y="533"/>
                  <a:pt x="1497" y="533"/>
                </a:cubicBezTo>
                <a:cubicBezTo>
                  <a:pt x="1499" y="533"/>
                  <a:pt x="1499" y="533"/>
                  <a:pt x="1499" y="533"/>
                </a:cubicBezTo>
                <a:cubicBezTo>
                  <a:pt x="1502" y="536"/>
                  <a:pt x="1502" y="536"/>
                  <a:pt x="1502" y="536"/>
                </a:cubicBezTo>
                <a:cubicBezTo>
                  <a:pt x="1504" y="541"/>
                  <a:pt x="1504" y="541"/>
                  <a:pt x="1504" y="541"/>
                </a:cubicBezTo>
                <a:cubicBezTo>
                  <a:pt x="1501" y="539"/>
                  <a:pt x="1501" y="539"/>
                  <a:pt x="1501" y="539"/>
                </a:cubicBezTo>
                <a:cubicBezTo>
                  <a:pt x="1501" y="536"/>
                  <a:pt x="1501" y="536"/>
                  <a:pt x="1501" y="536"/>
                </a:cubicBezTo>
                <a:cubicBezTo>
                  <a:pt x="1499" y="535"/>
                  <a:pt x="1499" y="535"/>
                  <a:pt x="1499" y="535"/>
                </a:cubicBezTo>
                <a:cubicBezTo>
                  <a:pt x="1498" y="536"/>
                  <a:pt x="1498" y="536"/>
                  <a:pt x="1498" y="536"/>
                </a:cubicBezTo>
                <a:cubicBezTo>
                  <a:pt x="1497" y="541"/>
                  <a:pt x="1497" y="541"/>
                  <a:pt x="1497" y="541"/>
                </a:cubicBezTo>
                <a:cubicBezTo>
                  <a:pt x="1497" y="545"/>
                  <a:pt x="1497" y="545"/>
                  <a:pt x="1497" y="545"/>
                </a:cubicBezTo>
                <a:cubicBezTo>
                  <a:pt x="1498" y="546"/>
                  <a:pt x="1498" y="546"/>
                  <a:pt x="1498" y="546"/>
                </a:cubicBezTo>
                <a:cubicBezTo>
                  <a:pt x="1497" y="547"/>
                  <a:pt x="1497" y="547"/>
                  <a:pt x="1497" y="547"/>
                </a:cubicBezTo>
                <a:cubicBezTo>
                  <a:pt x="1496" y="554"/>
                  <a:pt x="1496" y="554"/>
                  <a:pt x="1496" y="554"/>
                </a:cubicBezTo>
                <a:cubicBezTo>
                  <a:pt x="1495" y="560"/>
                  <a:pt x="1495" y="560"/>
                  <a:pt x="1495" y="560"/>
                </a:cubicBezTo>
                <a:cubicBezTo>
                  <a:pt x="1492" y="561"/>
                  <a:pt x="1492" y="561"/>
                  <a:pt x="1492" y="561"/>
                </a:cubicBezTo>
                <a:cubicBezTo>
                  <a:pt x="1491" y="562"/>
                  <a:pt x="1491" y="562"/>
                  <a:pt x="1491" y="562"/>
                </a:cubicBezTo>
                <a:cubicBezTo>
                  <a:pt x="1490" y="562"/>
                  <a:pt x="1490" y="562"/>
                  <a:pt x="1490" y="562"/>
                </a:cubicBezTo>
                <a:cubicBezTo>
                  <a:pt x="1489" y="563"/>
                  <a:pt x="1489" y="563"/>
                  <a:pt x="1489" y="563"/>
                </a:cubicBezTo>
                <a:cubicBezTo>
                  <a:pt x="1484" y="560"/>
                  <a:pt x="1484" y="560"/>
                  <a:pt x="1484" y="560"/>
                </a:cubicBezTo>
                <a:cubicBezTo>
                  <a:pt x="1482" y="560"/>
                  <a:pt x="1482" y="560"/>
                  <a:pt x="1482" y="560"/>
                </a:cubicBezTo>
                <a:cubicBezTo>
                  <a:pt x="1480" y="562"/>
                  <a:pt x="1480" y="562"/>
                  <a:pt x="1480" y="562"/>
                </a:cubicBezTo>
                <a:cubicBezTo>
                  <a:pt x="1476" y="561"/>
                  <a:pt x="1476" y="561"/>
                  <a:pt x="1476" y="561"/>
                </a:cubicBezTo>
                <a:cubicBezTo>
                  <a:pt x="1476" y="560"/>
                  <a:pt x="1476" y="560"/>
                  <a:pt x="1476" y="560"/>
                </a:cubicBezTo>
                <a:cubicBezTo>
                  <a:pt x="1472" y="559"/>
                  <a:pt x="1472" y="559"/>
                  <a:pt x="1472" y="559"/>
                </a:cubicBezTo>
                <a:cubicBezTo>
                  <a:pt x="1467" y="561"/>
                  <a:pt x="1467" y="561"/>
                  <a:pt x="1467" y="561"/>
                </a:cubicBezTo>
                <a:cubicBezTo>
                  <a:pt x="1464" y="561"/>
                  <a:pt x="1464" y="561"/>
                  <a:pt x="1464" y="561"/>
                </a:cubicBezTo>
                <a:cubicBezTo>
                  <a:pt x="1457" y="559"/>
                  <a:pt x="1457" y="559"/>
                  <a:pt x="1457" y="559"/>
                </a:cubicBezTo>
                <a:cubicBezTo>
                  <a:pt x="1454" y="558"/>
                  <a:pt x="1454" y="558"/>
                  <a:pt x="1454" y="558"/>
                </a:cubicBezTo>
                <a:cubicBezTo>
                  <a:pt x="1453" y="557"/>
                  <a:pt x="1453" y="557"/>
                  <a:pt x="1453" y="557"/>
                </a:cubicBezTo>
                <a:cubicBezTo>
                  <a:pt x="1450" y="558"/>
                  <a:pt x="1450" y="558"/>
                  <a:pt x="1450" y="558"/>
                </a:cubicBezTo>
                <a:cubicBezTo>
                  <a:pt x="1448" y="559"/>
                  <a:pt x="1448" y="559"/>
                  <a:pt x="1448" y="559"/>
                </a:cubicBezTo>
                <a:cubicBezTo>
                  <a:pt x="1445" y="558"/>
                  <a:pt x="1445" y="558"/>
                  <a:pt x="1445" y="558"/>
                </a:cubicBezTo>
                <a:cubicBezTo>
                  <a:pt x="1443" y="558"/>
                  <a:pt x="1443" y="558"/>
                  <a:pt x="1443" y="558"/>
                </a:cubicBezTo>
                <a:cubicBezTo>
                  <a:pt x="1441" y="560"/>
                  <a:pt x="1441" y="560"/>
                  <a:pt x="1441" y="560"/>
                </a:cubicBezTo>
                <a:cubicBezTo>
                  <a:pt x="1439" y="557"/>
                  <a:pt x="1439" y="557"/>
                  <a:pt x="1439" y="557"/>
                </a:cubicBezTo>
                <a:cubicBezTo>
                  <a:pt x="1437" y="556"/>
                  <a:pt x="1437" y="556"/>
                  <a:pt x="1437" y="556"/>
                </a:cubicBezTo>
                <a:cubicBezTo>
                  <a:pt x="1435" y="557"/>
                  <a:pt x="1435" y="557"/>
                  <a:pt x="1435" y="557"/>
                </a:cubicBezTo>
                <a:cubicBezTo>
                  <a:pt x="1435" y="557"/>
                  <a:pt x="1435" y="557"/>
                  <a:pt x="1435" y="557"/>
                </a:cubicBezTo>
                <a:cubicBezTo>
                  <a:pt x="1431" y="559"/>
                  <a:pt x="1431" y="559"/>
                  <a:pt x="1431" y="559"/>
                </a:cubicBezTo>
                <a:cubicBezTo>
                  <a:pt x="1431" y="560"/>
                  <a:pt x="1431" y="560"/>
                  <a:pt x="1431" y="560"/>
                </a:cubicBezTo>
                <a:cubicBezTo>
                  <a:pt x="1432" y="561"/>
                  <a:pt x="1432" y="561"/>
                  <a:pt x="1432" y="561"/>
                </a:cubicBezTo>
                <a:cubicBezTo>
                  <a:pt x="1431" y="562"/>
                  <a:pt x="1431" y="562"/>
                  <a:pt x="1431" y="562"/>
                </a:cubicBezTo>
                <a:cubicBezTo>
                  <a:pt x="1428" y="563"/>
                  <a:pt x="1428" y="563"/>
                  <a:pt x="1428" y="563"/>
                </a:cubicBezTo>
                <a:cubicBezTo>
                  <a:pt x="1426" y="562"/>
                  <a:pt x="1426" y="562"/>
                  <a:pt x="1426" y="562"/>
                </a:cubicBezTo>
                <a:cubicBezTo>
                  <a:pt x="1422" y="563"/>
                  <a:pt x="1422" y="563"/>
                  <a:pt x="1422" y="563"/>
                </a:cubicBezTo>
                <a:cubicBezTo>
                  <a:pt x="1421" y="566"/>
                  <a:pt x="1421" y="566"/>
                  <a:pt x="1421" y="566"/>
                </a:cubicBezTo>
                <a:cubicBezTo>
                  <a:pt x="1422" y="568"/>
                  <a:pt x="1422" y="568"/>
                  <a:pt x="1422" y="568"/>
                </a:cubicBezTo>
                <a:cubicBezTo>
                  <a:pt x="1424" y="567"/>
                  <a:pt x="1424" y="567"/>
                  <a:pt x="1424" y="567"/>
                </a:cubicBezTo>
                <a:cubicBezTo>
                  <a:pt x="1424" y="568"/>
                  <a:pt x="1424" y="568"/>
                  <a:pt x="1424" y="568"/>
                </a:cubicBezTo>
                <a:cubicBezTo>
                  <a:pt x="1424" y="569"/>
                  <a:pt x="1424" y="569"/>
                  <a:pt x="1424" y="569"/>
                </a:cubicBezTo>
                <a:cubicBezTo>
                  <a:pt x="1424" y="572"/>
                  <a:pt x="1424" y="572"/>
                  <a:pt x="1424" y="572"/>
                </a:cubicBezTo>
                <a:cubicBezTo>
                  <a:pt x="1425" y="572"/>
                  <a:pt x="1425" y="572"/>
                  <a:pt x="1425" y="572"/>
                </a:cubicBezTo>
                <a:cubicBezTo>
                  <a:pt x="1426" y="570"/>
                  <a:pt x="1426" y="570"/>
                  <a:pt x="1426" y="570"/>
                </a:cubicBezTo>
                <a:cubicBezTo>
                  <a:pt x="1426" y="572"/>
                  <a:pt x="1426" y="572"/>
                  <a:pt x="1426" y="572"/>
                </a:cubicBezTo>
                <a:cubicBezTo>
                  <a:pt x="1427" y="573"/>
                  <a:pt x="1427" y="573"/>
                  <a:pt x="1427" y="573"/>
                </a:cubicBezTo>
                <a:cubicBezTo>
                  <a:pt x="1425" y="574"/>
                  <a:pt x="1425" y="574"/>
                  <a:pt x="1425" y="574"/>
                </a:cubicBezTo>
                <a:cubicBezTo>
                  <a:pt x="1427" y="575"/>
                  <a:pt x="1427" y="575"/>
                  <a:pt x="1427" y="575"/>
                </a:cubicBezTo>
                <a:cubicBezTo>
                  <a:pt x="1425" y="577"/>
                  <a:pt x="1425" y="577"/>
                  <a:pt x="1425" y="577"/>
                </a:cubicBezTo>
                <a:cubicBezTo>
                  <a:pt x="1425" y="577"/>
                  <a:pt x="1425" y="577"/>
                  <a:pt x="1425" y="577"/>
                </a:cubicBezTo>
                <a:cubicBezTo>
                  <a:pt x="1425" y="580"/>
                  <a:pt x="1425" y="580"/>
                  <a:pt x="1425" y="580"/>
                </a:cubicBezTo>
                <a:cubicBezTo>
                  <a:pt x="1426" y="583"/>
                  <a:pt x="1426" y="583"/>
                  <a:pt x="1426" y="583"/>
                </a:cubicBezTo>
                <a:cubicBezTo>
                  <a:pt x="1426" y="589"/>
                  <a:pt x="1426" y="589"/>
                  <a:pt x="1426" y="589"/>
                </a:cubicBezTo>
                <a:cubicBezTo>
                  <a:pt x="1426" y="590"/>
                  <a:pt x="1426" y="590"/>
                  <a:pt x="1426" y="590"/>
                </a:cubicBezTo>
                <a:cubicBezTo>
                  <a:pt x="1425" y="593"/>
                  <a:pt x="1425" y="593"/>
                  <a:pt x="1425" y="593"/>
                </a:cubicBezTo>
                <a:cubicBezTo>
                  <a:pt x="1427" y="595"/>
                  <a:pt x="1427" y="595"/>
                  <a:pt x="1427" y="595"/>
                </a:cubicBezTo>
                <a:cubicBezTo>
                  <a:pt x="1426" y="596"/>
                  <a:pt x="1426" y="596"/>
                  <a:pt x="1426" y="596"/>
                </a:cubicBezTo>
                <a:cubicBezTo>
                  <a:pt x="1425" y="599"/>
                  <a:pt x="1425" y="599"/>
                  <a:pt x="1425" y="599"/>
                </a:cubicBezTo>
                <a:cubicBezTo>
                  <a:pt x="1424" y="602"/>
                  <a:pt x="1424" y="602"/>
                  <a:pt x="1424" y="602"/>
                </a:cubicBezTo>
                <a:cubicBezTo>
                  <a:pt x="1422" y="605"/>
                  <a:pt x="1422" y="605"/>
                  <a:pt x="1422" y="605"/>
                </a:cubicBezTo>
                <a:cubicBezTo>
                  <a:pt x="1422" y="607"/>
                  <a:pt x="1422" y="607"/>
                  <a:pt x="1422" y="607"/>
                </a:cubicBezTo>
                <a:cubicBezTo>
                  <a:pt x="1419" y="611"/>
                  <a:pt x="1419" y="611"/>
                  <a:pt x="1419" y="611"/>
                </a:cubicBezTo>
                <a:cubicBezTo>
                  <a:pt x="1418" y="617"/>
                  <a:pt x="1418" y="617"/>
                  <a:pt x="1418" y="617"/>
                </a:cubicBezTo>
                <a:cubicBezTo>
                  <a:pt x="1418" y="619"/>
                  <a:pt x="1418" y="619"/>
                  <a:pt x="1418" y="619"/>
                </a:cubicBezTo>
                <a:cubicBezTo>
                  <a:pt x="1420" y="619"/>
                  <a:pt x="1420" y="619"/>
                  <a:pt x="1420" y="619"/>
                </a:cubicBezTo>
                <a:cubicBezTo>
                  <a:pt x="1421" y="617"/>
                  <a:pt x="1421" y="617"/>
                  <a:pt x="1421" y="617"/>
                </a:cubicBezTo>
                <a:cubicBezTo>
                  <a:pt x="1423" y="616"/>
                  <a:pt x="1423" y="616"/>
                  <a:pt x="1423" y="616"/>
                </a:cubicBezTo>
                <a:cubicBezTo>
                  <a:pt x="1423" y="617"/>
                  <a:pt x="1423" y="617"/>
                  <a:pt x="1423" y="617"/>
                </a:cubicBezTo>
                <a:cubicBezTo>
                  <a:pt x="1423" y="618"/>
                  <a:pt x="1423" y="618"/>
                  <a:pt x="1423" y="618"/>
                </a:cubicBezTo>
                <a:cubicBezTo>
                  <a:pt x="1420" y="620"/>
                  <a:pt x="1420" y="620"/>
                  <a:pt x="1420" y="620"/>
                </a:cubicBezTo>
                <a:cubicBezTo>
                  <a:pt x="1420" y="622"/>
                  <a:pt x="1420" y="622"/>
                  <a:pt x="1420" y="622"/>
                </a:cubicBezTo>
                <a:cubicBezTo>
                  <a:pt x="1421" y="623"/>
                  <a:pt x="1421" y="623"/>
                  <a:pt x="1421" y="623"/>
                </a:cubicBezTo>
                <a:cubicBezTo>
                  <a:pt x="1423" y="621"/>
                  <a:pt x="1423" y="621"/>
                  <a:pt x="1423" y="621"/>
                </a:cubicBezTo>
                <a:cubicBezTo>
                  <a:pt x="1425" y="621"/>
                  <a:pt x="1425" y="621"/>
                  <a:pt x="1425" y="621"/>
                </a:cubicBezTo>
                <a:cubicBezTo>
                  <a:pt x="1424" y="623"/>
                  <a:pt x="1424" y="623"/>
                  <a:pt x="1424" y="623"/>
                </a:cubicBezTo>
                <a:cubicBezTo>
                  <a:pt x="1425" y="625"/>
                  <a:pt x="1425" y="625"/>
                  <a:pt x="1425" y="625"/>
                </a:cubicBezTo>
                <a:cubicBezTo>
                  <a:pt x="1424" y="628"/>
                  <a:pt x="1424" y="628"/>
                  <a:pt x="1424" y="628"/>
                </a:cubicBezTo>
                <a:cubicBezTo>
                  <a:pt x="1424" y="633"/>
                  <a:pt x="1424" y="633"/>
                  <a:pt x="1424" y="633"/>
                </a:cubicBezTo>
                <a:cubicBezTo>
                  <a:pt x="1423" y="637"/>
                  <a:pt x="1423" y="637"/>
                  <a:pt x="1423" y="637"/>
                </a:cubicBezTo>
                <a:cubicBezTo>
                  <a:pt x="1422" y="638"/>
                  <a:pt x="1422" y="638"/>
                  <a:pt x="1422" y="638"/>
                </a:cubicBezTo>
                <a:cubicBezTo>
                  <a:pt x="1423" y="639"/>
                  <a:pt x="1423" y="639"/>
                  <a:pt x="1423" y="639"/>
                </a:cubicBezTo>
                <a:cubicBezTo>
                  <a:pt x="1426" y="637"/>
                  <a:pt x="1426" y="637"/>
                  <a:pt x="1426" y="637"/>
                </a:cubicBezTo>
                <a:cubicBezTo>
                  <a:pt x="1430" y="638"/>
                  <a:pt x="1430" y="638"/>
                  <a:pt x="1430" y="638"/>
                </a:cubicBezTo>
                <a:cubicBezTo>
                  <a:pt x="1432" y="640"/>
                  <a:pt x="1432" y="640"/>
                  <a:pt x="1432" y="640"/>
                </a:cubicBezTo>
                <a:cubicBezTo>
                  <a:pt x="1435" y="638"/>
                  <a:pt x="1435" y="638"/>
                  <a:pt x="1435" y="638"/>
                </a:cubicBezTo>
                <a:cubicBezTo>
                  <a:pt x="1438" y="638"/>
                  <a:pt x="1438" y="638"/>
                  <a:pt x="1438" y="638"/>
                </a:cubicBezTo>
                <a:cubicBezTo>
                  <a:pt x="1438" y="637"/>
                  <a:pt x="1438" y="637"/>
                  <a:pt x="1438" y="637"/>
                </a:cubicBezTo>
                <a:cubicBezTo>
                  <a:pt x="1438" y="637"/>
                  <a:pt x="1438" y="637"/>
                  <a:pt x="1438" y="637"/>
                </a:cubicBezTo>
                <a:cubicBezTo>
                  <a:pt x="1440" y="637"/>
                  <a:pt x="1440" y="637"/>
                  <a:pt x="1440" y="637"/>
                </a:cubicBezTo>
                <a:cubicBezTo>
                  <a:pt x="1443" y="638"/>
                  <a:pt x="1443" y="638"/>
                  <a:pt x="1443" y="638"/>
                </a:cubicBezTo>
                <a:cubicBezTo>
                  <a:pt x="1447" y="642"/>
                  <a:pt x="1447" y="642"/>
                  <a:pt x="1447" y="642"/>
                </a:cubicBezTo>
                <a:cubicBezTo>
                  <a:pt x="1447" y="642"/>
                  <a:pt x="1447" y="642"/>
                  <a:pt x="1447" y="642"/>
                </a:cubicBezTo>
                <a:cubicBezTo>
                  <a:pt x="1449" y="647"/>
                  <a:pt x="1449" y="647"/>
                  <a:pt x="1449" y="647"/>
                </a:cubicBezTo>
                <a:cubicBezTo>
                  <a:pt x="1452" y="650"/>
                  <a:pt x="1452" y="650"/>
                  <a:pt x="1452" y="650"/>
                </a:cubicBezTo>
                <a:cubicBezTo>
                  <a:pt x="1455" y="651"/>
                  <a:pt x="1455" y="651"/>
                  <a:pt x="1455" y="651"/>
                </a:cubicBezTo>
                <a:cubicBezTo>
                  <a:pt x="1458" y="649"/>
                  <a:pt x="1458" y="649"/>
                  <a:pt x="1458" y="649"/>
                </a:cubicBezTo>
                <a:cubicBezTo>
                  <a:pt x="1458" y="647"/>
                  <a:pt x="1458" y="647"/>
                  <a:pt x="1458" y="647"/>
                </a:cubicBezTo>
                <a:cubicBezTo>
                  <a:pt x="1460" y="646"/>
                  <a:pt x="1460" y="646"/>
                  <a:pt x="1460" y="646"/>
                </a:cubicBezTo>
                <a:cubicBezTo>
                  <a:pt x="1464" y="646"/>
                  <a:pt x="1464" y="646"/>
                  <a:pt x="1464" y="646"/>
                </a:cubicBezTo>
                <a:cubicBezTo>
                  <a:pt x="1467" y="643"/>
                  <a:pt x="1467" y="643"/>
                  <a:pt x="1467" y="643"/>
                </a:cubicBezTo>
                <a:cubicBezTo>
                  <a:pt x="1470" y="642"/>
                  <a:pt x="1470" y="642"/>
                  <a:pt x="1470" y="642"/>
                </a:cubicBezTo>
                <a:cubicBezTo>
                  <a:pt x="1472" y="641"/>
                  <a:pt x="1472" y="641"/>
                  <a:pt x="1472" y="641"/>
                </a:cubicBezTo>
                <a:cubicBezTo>
                  <a:pt x="1476" y="642"/>
                  <a:pt x="1476" y="642"/>
                  <a:pt x="1476" y="642"/>
                </a:cubicBezTo>
                <a:cubicBezTo>
                  <a:pt x="1479" y="643"/>
                  <a:pt x="1479" y="643"/>
                  <a:pt x="1479" y="643"/>
                </a:cubicBezTo>
                <a:cubicBezTo>
                  <a:pt x="1480" y="642"/>
                  <a:pt x="1480" y="642"/>
                  <a:pt x="1480" y="642"/>
                </a:cubicBezTo>
                <a:cubicBezTo>
                  <a:pt x="1481" y="642"/>
                  <a:pt x="1481" y="642"/>
                  <a:pt x="1481" y="642"/>
                </a:cubicBezTo>
                <a:cubicBezTo>
                  <a:pt x="1483" y="643"/>
                  <a:pt x="1483" y="643"/>
                  <a:pt x="1483" y="643"/>
                </a:cubicBezTo>
                <a:cubicBezTo>
                  <a:pt x="1485" y="642"/>
                  <a:pt x="1485" y="642"/>
                  <a:pt x="1485" y="642"/>
                </a:cubicBezTo>
                <a:cubicBezTo>
                  <a:pt x="1486" y="640"/>
                  <a:pt x="1486" y="640"/>
                  <a:pt x="1486" y="640"/>
                </a:cubicBezTo>
                <a:cubicBezTo>
                  <a:pt x="1488" y="642"/>
                  <a:pt x="1488" y="642"/>
                  <a:pt x="1488" y="642"/>
                </a:cubicBezTo>
                <a:cubicBezTo>
                  <a:pt x="1490" y="643"/>
                  <a:pt x="1490" y="643"/>
                  <a:pt x="1490" y="643"/>
                </a:cubicBezTo>
                <a:cubicBezTo>
                  <a:pt x="1492" y="639"/>
                  <a:pt x="1492" y="639"/>
                  <a:pt x="1492" y="639"/>
                </a:cubicBezTo>
                <a:cubicBezTo>
                  <a:pt x="1492" y="637"/>
                  <a:pt x="1492" y="637"/>
                  <a:pt x="1492" y="637"/>
                </a:cubicBezTo>
                <a:cubicBezTo>
                  <a:pt x="1498" y="634"/>
                  <a:pt x="1498" y="634"/>
                  <a:pt x="1498" y="634"/>
                </a:cubicBezTo>
                <a:cubicBezTo>
                  <a:pt x="1502" y="634"/>
                  <a:pt x="1502" y="634"/>
                  <a:pt x="1502" y="634"/>
                </a:cubicBezTo>
                <a:cubicBezTo>
                  <a:pt x="1503" y="633"/>
                  <a:pt x="1503" y="633"/>
                  <a:pt x="1503" y="633"/>
                </a:cubicBezTo>
                <a:cubicBezTo>
                  <a:pt x="1502" y="632"/>
                  <a:pt x="1502" y="632"/>
                  <a:pt x="1502" y="632"/>
                </a:cubicBezTo>
                <a:cubicBezTo>
                  <a:pt x="1502" y="629"/>
                  <a:pt x="1502" y="629"/>
                  <a:pt x="1502" y="629"/>
                </a:cubicBezTo>
                <a:cubicBezTo>
                  <a:pt x="1505" y="624"/>
                  <a:pt x="1505" y="624"/>
                  <a:pt x="1505" y="624"/>
                </a:cubicBezTo>
                <a:cubicBezTo>
                  <a:pt x="1505" y="622"/>
                  <a:pt x="1505" y="622"/>
                  <a:pt x="1505" y="622"/>
                </a:cubicBezTo>
                <a:cubicBezTo>
                  <a:pt x="1509" y="621"/>
                  <a:pt x="1509" y="621"/>
                  <a:pt x="1509" y="621"/>
                </a:cubicBezTo>
                <a:cubicBezTo>
                  <a:pt x="1511" y="619"/>
                  <a:pt x="1511" y="619"/>
                  <a:pt x="1511" y="619"/>
                </a:cubicBezTo>
                <a:cubicBezTo>
                  <a:pt x="1508" y="615"/>
                  <a:pt x="1508" y="615"/>
                  <a:pt x="1508" y="615"/>
                </a:cubicBezTo>
                <a:cubicBezTo>
                  <a:pt x="1507" y="615"/>
                  <a:pt x="1507" y="615"/>
                  <a:pt x="1507" y="615"/>
                </a:cubicBezTo>
                <a:cubicBezTo>
                  <a:pt x="1506" y="613"/>
                  <a:pt x="1506" y="613"/>
                  <a:pt x="1506" y="613"/>
                </a:cubicBezTo>
                <a:cubicBezTo>
                  <a:pt x="1505" y="610"/>
                  <a:pt x="1505" y="610"/>
                  <a:pt x="1505" y="610"/>
                </a:cubicBezTo>
                <a:cubicBezTo>
                  <a:pt x="1506" y="608"/>
                  <a:pt x="1506" y="608"/>
                  <a:pt x="1506" y="608"/>
                </a:cubicBezTo>
                <a:cubicBezTo>
                  <a:pt x="1510" y="602"/>
                  <a:pt x="1510" y="602"/>
                  <a:pt x="1510" y="602"/>
                </a:cubicBezTo>
                <a:cubicBezTo>
                  <a:pt x="1512" y="601"/>
                  <a:pt x="1512" y="601"/>
                  <a:pt x="1512" y="601"/>
                </a:cubicBezTo>
                <a:cubicBezTo>
                  <a:pt x="1515" y="596"/>
                  <a:pt x="1515" y="596"/>
                  <a:pt x="1515" y="596"/>
                </a:cubicBezTo>
                <a:cubicBezTo>
                  <a:pt x="1516" y="596"/>
                  <a:pt x="1516" y="596"/>
                  <a:pt x="1516" y="596"/>
                </a:cubicBezTo>
                <a:cubicBezTo>
                  <a:pt x="1515" y="596"/>
                  <a:pt x="1515" y="596"/>
                  <a:pt x="1515" y="596"/>
                </a:cubicBezTo>
                <a:cubicBezTo>
                  <a:pt x="1516" y="597"/>
                  <a:pt x="1516" y="597"/>
                  <a:pt x="1516" y="597"/>
                </a:cubicBezTo>
                <a:cubicBezTo>
                  <a:pt x="1517" y="596"/>
                  <a:pt x="1517" y="596"/>
                  <a:pt x="1517" y="596"/>
                </a:cubicBezTo>
                <a:cubicBezTo>
                  <a:pt x="1517" y="593"/>
                  <a:pt x="1517" y="593"/>
                  <a:pt x="1517" y="593"/>
                </a:cubicBezTo>
                <a:cubicBezTo>
                  <a:pt x="1516" y="592"/>
                  <a:pt x="1516" y="592"/>
                  <a:pt x="1516" y="592"/>
                </a:cubicBezTo>
                <a:cubicBezTo>
                  <a:pt x="1519" y="591"/>
                  <a:pt x="1519" y="591"/>
                  <a:pt x="1519" y="591"/>
                </a:cubicBezTo>
                <a:cubicBezTo>
                  <a:pt x="1521" y="589"/>
                  <a:pt x="1521" y="589"/>
                  <a:pt x="1521" y="589"/>
                </a:cubicBezTo>
                <a:cubicBezTo>
                  <a:pt x="1525" y="590"/>
                  <a:pt x="1525" y="590"/>
                  <a:pt x="1525" y="590"/>
                </a:cubicBezTo>
                <a:cubicBezTo>
                  <a:pt x="1525" y="590"/>
                  <a:pt x="1528" y="588"/>
                  <a:pt x="1528" y="588"/>
                </a:cubicBezTo>
                <a:cubicBezTo>
                  <a:pt x="1528" y="588"/>
                  <a:pt x="1530" y="586"/>
                  <a:pt x="1530" y="586"/>
                </a:cubicBezTo>
                <a:cubicBezTo>
                  <a:pt x="1534" y="584"/>
                  <a:pt x="1534" y="584"/>
                  <a:pt x="1534" y="584"/>
                </a:cubicBezTo>
                <a:cubicBezTo>
                  <a:pt x="1535" y="582"/>
                  <a:pt x="1535" y="582"/>
                  <a:pt x="1535" y="582"/>
                </a:cubicBezTo>
                <a:cubicBezTo>
                  <a:pt x="1535" y="579"/>
                  <a:pt x="1535" y="579"/>
                  <a:pt x="1535" y="579"/>
                </a:cubicBezTo>
                <a:cubicBezTo>
                  <a:pt x="1535" y="576"/>
                  <a:pt x="1535" y="576"/>
                  <a:pt x="1535" y="576"/>
                </a:cubicBezTo>
                <a:cubicBezTo>
                  <a:pt x="1536" y="575"/>
                  <a:pt x="1536" y="575"/>
                  <a:pt x="1536" y="575"/>
                </a:cubicBezTo>
                <a:cubicBezTo>
                  <a:pt x="1536" y="574"/>
                  <a:pt x="1536" y="574"/>
                  <a:pt x="1536" y="574"/>
                </a:cubicBezTo>
                <a:cubicBezTo>
                  <a:pt x="1536" y="573"/>
                  <a:pt x="1536" y="573"/>
                  <a:pt x="1536" y="573"/>
                </a:cubicBezTo>
                <a:cubicBezTo>
                  <a:pt x="1535" y="570"/>
                  <a:pt x="1535" y="570"/>
                  <a:pt x="1535" y="570"/>
                </a:cubicBezTo>
                <a:cubicBezTo>
                  <a:pt x="1536" y="567"/>
                  <a:pt x="1536" y="567"/>
                  <a:pt x="1536" y="567"/>
                </a:cubicBezTo>
                <a:cubicBezTo>
                  <a:pt x="1536" y="565"/>
                  <a:pt x="1536" y="565"/>
                  <a:pt x="1536" y="565"/>
                </a:cubicBezTo>
                <a:cubicBezTo>
                  <a:pt x="1538" y="563"/>
                  <a:pt x="1538" y="563"/>
                  <a:pt x="1538" y="563"/>
                </a:cubicBezTo>
                <a:cubicBezTo>
                  <a:pt x="1542" y="559"/>
                  <a:pt x="1542" y="559"/>
                  <a:pt x="1542" y="559"/>
                </a:cubicBezTo>
                <a:cubicBezTo>
                  <a:pt x="1543" y="559"/>
                  <a:pt x="1543" y="559"/>
                  <a:pt x="1543" y="559"/>
                </a:cubicBezTo>
                <a:cubicBezTo>
                  <a:pt x="1544" y="560"/>
                  <a:pt x="1544" y="560"/>
                  <a:pt x="1544" y="560"/>
                </a:cubicBezTo>
                <a:cubicBezTo>
                  <a:pt x="1547" y="560"/>
                  <a:pt x="1547" y="560"/>
                  <a:pt x="1547" y="560"/>
                </a:cubicBezTo>
                <a:cubicBezTo>
                  <a:pt x="1549" y="562"/>
                  <a:pt x="1549" y="562"/>
                  <a:pt x="1549" y="562"/>
                </a:cubicBezTo>
                <a:cubicBezTo>
                  <a:pt x="1551" y="562"/>
                  <a:pt x="1551" y="562"/>
                  <a:pt x="1551" y="562"/>
                </a:cubicBezTo>
                <a:cubicBezTo>
                  <a:pt x="1552" y="561"/>
                  <a:pt x="1552" y="561"/>
                  <a:pt x="1552" y="561"/>
                </a:cubicBezTo>
                <a:cubicBezTo>
                  <a:pt x="1554" y="560"/>
                  <a:pt x="1554" y="560"/>
                  <a:pt x="1554" y="560"/>
                </a:cubicBezTo>
                <a:cubicBezTo>
                  <a:pt x="1560" y="564"/>
                  <a:pt x="1560" y="564"/>
                  <a:pt x="1560" y="564"/>
                </a:cubicBezTo>
                <a:cubicBezTo>
                  <a:pt x="1562" y="566"/>
                  <a:pt x="1562" y="566"/>
                  <a:pt x="1562" y="566"/>
                </a:cubicBezTo>
                <a:cubicBezTo>
                  <a:pt x="1566" y="566"/>
                  <a:pt x="1566" y="566"/>
                  <a:pt x="1566" y="566"/>
                </a:cubicBezTo>
                <a:cubicBezTo>
                  <a:pt x="1568" y="564"/>
                  <a:pt x="1568" y="564"/>
                  <a:pt x="1568" y="564"/>
                </a:cubicBezTo>
                <a:cubicBezTo>
                  <a:pt x="1568" y="563"/>
                  <a:pt x="1568" y="563"/>
                  <a:pt x="1568" y="563"/>
                </a:cubicBezTo>
                <a:cubicBezTo>
                  <a:pt x="1569" y="561"/>
                  <a:pt x="1569" y="561"/>
                  <a:pt x="1569" y="561"/>
                </a:cubicBezTo>
                <a:cubicBezTo>
                  <a:pt x="1576" y="556"/>
                  <a:pt x="1576" y="556"/>
                  <a:pt x="1576" y="556"/>
                </a:cubicBezTo>
                <a:cubicBezTo>
                  <a:pt x="1576" y="556"/>
                  <a:pt x="1576" y="556"/>
                  <a:pt x="1576" y="556"/>
                </a:cubicBezTo>
                <a:cubicBezTo>
                  <a:pt x="1581" y="555"/>
                  <a:pt x="1581" y="555"/>
                  <a:pt x="1581" y="555"/>
                </a:cubicBezTo>
                <a:cubicBezTo>
                  <a:pt x="1583" y="553"/>
                  <a:pt x="1583" y="553"/>
                  <a:pt x="1583" y="553"/>
                </a:cubicBezTo>
                <a:cubicBezTo>
                  <a:pt x="1583" y="552"/>
                  <a:pt x="1583" y="552"/>
                  <a:pt x="1583" y="552"/>
                </a:cubicBezTo>
                <a:cubicBezTo>
                  <a:pt x="1588" y="549"/>
                  <a:pt x="1588" y="549"/>
                  <a:pt x="1588" y="549"/>
                </a:cubicBezTo>
                <a:cubicBezTo>
                  <a:pt x="1595" y="550"/>
                  <a:pt x="1595" y="550"/>
                  <a:pt x="1595" y="550"/>
                </a:cubicBezTo>
                <a:cubicBezTo>
                  <a:pt x="1597" y="552"/>
                  <a:pt x="1597" y="552"/>
                  <a:pt x="1597" y="552"/>
                </a:cubicBezTo>
                <a:cubicBezTo>
                  <a:pt x="1600" y="553"/>
                  <a:pt x="1600" y="553"/>
                  <a:pt x="1600" y="553"/>
                </a:cubicBezTo>
                <a:cubicBezTo>
                  <a:pt x="1600" y="554"/>
                  <a:pt x="1600" y="554"/>
                  <a:pt x="1600" y="554"/>
                </a:cubicBezTo>
                <a:cubicBezTo>
                  <a:pt x="1601" y="555"/>
                  <a:pt x="1601" y="555"/>
                  <a:pt x="1601" y="555"/>
                </a:cubicBezTo>
                <a:cubicBezTo>
                  <a:pt x="1602" y="557"/>
                  <a:pt x="1602" y="557"/>
                  <a:pt x="1602" y="557"/>
                </a:cubicBezTo>
                <a:cubicBezTo>
                  <a:pt x="1604" y="560"/>
                  <a:pt x="1604" y="560"/>
                  <a:pt x="1604" y="560"/>
                </a:cubicBezTo>
                <a:cubicBezTo>
                  <a:pt x="1604" y="562"/>
                  <a:pt x="1604" y="562"/>
                  <a:pt x="1604" y="562"/>
                </a:cubicBezTo>
                <a:cubicBezTo>
                  <a:pt x="1605" y="563"/>
                  <a:pt x="1605" y="563"/>
                  <a:pt x="1605" y="563"/>
                </a:cubicBezTo>
                <a:cubicBezTo>
                  <a:pt x="1605" y="565"/>
                  <a:pt x="1605" y="565"/>
                  <a:pt x="1605" y="565"/>
                </a:cubicBezTo>
                <a:cubicBezTo>
                  <a:pt x="1608" y="567"/>
                  <a:pt x="1608" y="567"/>
                  <a:pt x="1608" y="567"/>
                </a:cubicBezTo>
                <a:cubicBezTo>
                  <a:pt x="1609" y="568"/>
                  <a:pt x="1609" y="568"/>
                  <a:pt x="1609" y="568"/>
                </a:cubicBezTo>
                <a:cubicBezTo>
                  <a:pt x="1612" y="571"/>
                  <a:pt x="1612" y="571"/>
                  <a:pt x="1612" y="571"/>
                </a:cubicBezTo>
                <a:cubicBezTo>
                  <a:pt x="1612" y="573"/>
                  <a:pt x="1612" y="573"/>
                  <a:pt x="1612" y="573"/>
                </a:cubicBezTo>
                <a:cubicBezTo>
                  <a:pt x="1615" y="573"/>
                  <a:pt x="1615" y="573"/>
                  <a:pt x="1615" y="573"/>
                </a:cubicBezTo>
                <a:cubicBezTo>
                  <a:pt x="1617" y="575"/>
                  <a:pt x="1617" y="575"/>
                  <a:pt x="1617" y="575"/>
                </a:cubicBezTo>
                <a:cubicBezTo>
                  <a:pt x="1617" y="577"/>
                  <a:pt x="1617" y="577"/>
                  <a:pt x="1617" y="577"/>
                </a:cubicBezTo>
                <a:cubicBezTo>
                  <a:pt x="1619" y="577"/>
                  <a:pt x="1619" y="577"/>
                  <a:pt x="1619" y="577"/>
                </a:cubicBezTo>
                <a:cubicBezTo>
                  <a:pt x="1623" y="583"/>
                  <a:pt x="1623" y="583"/>
                  <a:pt x="1623" y="583"/>
                </a:cubicBezTo>
                <a:cubicBezTo>
                  <a:pt x="1627" y="586"/>
                  <a:pt x="1627" y="586"/>
                  <a:pt x="1627" y="586"/>
                </a:cubicBezTo>
                <a:cubicBezTo>
                  <a:pt x="1629" y="586"/>
                  <a:pt x="1629" y="586"/>
                  <a:pt x="1629" y="586"/>
                </a:cubicBezTo>
                <a:cubicBezTo>
                  <a:pt x="1630" y="587"/>
                  <a:pt x="1630" y="587"/>
                  <a:pt x="1630" y="587"/>
                </a:cubicBezTo>
                <a:cubicBezTo>
                  <a:pt x="1631" y="589"/>
                  <a:pt x="1631" y="589"/>
                  <a:pt x="1631" y="589"/>
                </a:cubicBezTo>
                <a:cubicBezTo>
                  <a:pt x="1633" y="589"/>
                  <a:pt x="1633" y="589"/>
                  <a:pt x="1633" y="589"/>
                </a:cubicBezTo>
                <a:cubicBezTo>
                  <a:pt x="1634" y="588"/>
                  <a:pt x="1634" y="588"/>
                  <a:pt x="1634" y="588"/>
                </a:cubicBezTo>
                <a:cubicBezTo>
                  <a:pt x="1636" y="588"/>
                  <a:pt x="1636" y="588"/>
                  <a:pt x="1636" y="588"/>
                </a:cubicBezTo>
                <a:cubicBezTo>
                  <a:pt x="1638" y="589"/>
                  <a:pt x="1638" y="589"/>
                  <a:pt x="1638" y="589"/>
                </a:cubicBezTo>
                <a:cubicBezTo>
                  <a:pt x="1640" y="593"/>
                  <a:pt x="1640" y="593"/>
                  <a:pt x="1640" y="593"/>
                </a:cubicBezTo>
                <a:cubicBezTo>
                  <a:pt x="1641" y="593"/>
                  <a:pt x="1641" y="593"/>
                  <a:pt x="1641" y="593"/>
                </a:cubicBezTo>
                <a:cubicBezTo>
                  <a:pt x="1643" y="593"/>
                  <a:pt x="1643" y="593"/>
                  <a:pt x="1643" y="593"/>
                </a:cubicBezTo>
                <a:cubicBezTo>
                  <a:pt x="1644" y="594"/>
                  <a:pt x="1644" y="594"/>
                  <a:pt x="1644" y="594"/>
                </a:cubicBezTo>
                <a:cubicBezTo>
                  <a:pt x="1644" y="595"/>
                  <a:pt x="1644" y="595"/>
                  <a:pt x="1644" y="595"/>
                </a:cubicBezTo>
                <a:cubicBezTo>
                  <a:pt x="1646" y="595"/>
                  <a:pt x="1646" y="595"/>
                  <a:pt x="1646" y="595"/>
                </a:cubicBezTo>
                <a:cubicBezTo>
                  <a:pt x="1648" y="595"/>
                  <a:pt x="1648" y="595"/>
                  <a:pt x="1648" y="595"/>
                </a:cubicBezTo>
                <a:cubicBezTo>
                  <a:pt x="1649" y="597"/>
                  <a:pt x="1649" y="597"/>
                  <a:pt x="1649" y="597"/>
                </a:cubicBezTo>
                <a:cubicBezTo>
                  <a:pt x="1649" y="599"/>
                  <a:pt x="1649" y="599"/>
                  <a:pt x="1649" y="599"/>
                </a:cubicBezTo>
                <a:cubicBezTo>
                  <a:pt x="1648" y="600"/>
                  <a:pt x="1648" y="600"/>
                  <a:pt x="1648" y="600"/>
                </a:cubicBezTo>
                <a:cubicBezTo>
                  <a:pt x="1649" y="601"/>
                  <a:pt x="1649" y="601"/>
                  <a:pt x="1649" y="601"/>
                </a:cubicBezTo>
                <a:cubicBezTo>
                  <a:pt x="1651" y="601"/>
                  <a:pt x="1651" y="601"/>
                  <a:pt x="1651" y="601"/>
                </a:cubicBezTo>
                <a:cubicBezTo>
                  <a:pt x="1652" y="602"/>
                  <a:pt x="1652" y="602"/>
                  <a:pt x="1652" y="602"/>
                </a:cubicBezTo>
                <a:cubicBezTo>
                  <a:pt x="1655" y="603"/>
                  <a:pt x="1655" y="603"/>
                  <a:pt x="1655" y="603"/>
                </a:cubicBezTo>
                <a:cubicBezTo>
                  <a:pt x="1656" y="602"/>
                  <a:pt x="1656" y="602"/>
                  <a:pt x="1656" y="602"/>
                </a:cubicBezTo>
                <a:cubicBezTo>
                  <a:pt x="1657" y="603"/>
                  <a:pt x="1657" y="603"/>
                  <a:pt x="1657" y="603"/>
                </a:cubicBezTo>
                <a:cubicBezTo>
                  <a:pt x="1658" y="606"/>
                  <a:pt x="1658" y="606"/>
                  <a:pt x="1658" y="606"/>
                </a:cubicBezTo>
                <a:cubicBezTo>
                  <a:pt x="1659" y="610"/>
                  <a:pt x="1659" y="610"/>
                  <a:pt x="1659" y="610"/>
                </a:cubicBezTo>
                <a:cubicBezTo>
                  <a:pt x="1660" y="611"/>
                  <a:pt x="1660" y="611"/>
                  <a:pt x="1660" y="611"/>
                </a:cubicBezTo>
                <a:cubicBezTo>
                  <a:pt x="1661" y="615"/>
                  <a:pt x="1661" y="615"/>
                  <a:pt x="1661" y="615"/>
                </a:cubicBezTo>
                <a:cubicBezTo>
                  <a:pt x="1662" y="616"/>
                  <a:pt x="1662" y="616"/>
                  <a:pt x="1662" y="616"/>
                </a:cubicBezTo>
                <a:cubicBezTo>
                  <a:pt x="1662" y="618"/>
                  <a:pt x="1662" y="618"/>
                  <a:pt x="1662" y="618"/>
                </a:cubicBezTo>
                <a:cubicBezTo>
                  <a:pt x="1661" y="619"/>
                  <a:pt x="1661" y="619"/>
                  <a:pt x="1661" y="619"/>
                </a:cubicBezTo>
                <a:cubicBezTo>
                  <a:pt x="1660" y="619"/>
                  <a:pt x="1660" y="619"/>
                  <a:pt x="1660" y="619"/>
                </a:cubicBezTo>
                <a:cubicBezTo>
                  <a:pt x="1659" y="620"/>
                  <a:pt x="1659" y="620"/>
                  <a:pt x="1659" y="620"/>
                </a:cubicBezTo>
                <a:cubicBezTo>
                  <a:pt x="1660" y="622"/>
                  <a:pt x="1660" y="622"/>
                  <a:pt x="1660" y="622"/>
                </a:cubicBezTo>
                <a:cubicBezTo>
                  <a:pt x="1659" y="624"/>
                  <a:pt x="1659" y="624"/>
                  <a:pt x="1659" y="624"/>
                </a:cubicBezTo>
                <a:cubicBezTo>
                  <a:pt x="1658" y="625"/>
                  <a:pt x="1658" y="625"/>
                  <a:pt x="1658" y="625"/>
                </a:cubicBezTo>
                <a:cubicBezTo>
                  <a:pt x="1657" y="626"/>
                  <a:pt x="1657" y="626"/>
                  <a:pt x="1657" y="626"/>
                </a:cubicBezTo>
                <a:cubicBezTo>
                  <a:pt x="1656" y="626"/>
                  <a:pt x="1656" y="626"/>
                  <a:pt x="1656" y="626"/>
                </a:cubicBezTo>
                <a:cubicBezTo>
                  <a:pt x="1657" y="628"/>
                  <a:pt x="1657" y="628"/>
                  <a:pt x="1657" y="628"/>
                </a:cubicBezTo>
                <a:cubicBezTo>
                  <a:pt x="1659" y="630"/>
                  <a:pt x="1659" y="630"/>
                  <a:pt x="1659" y="630"/>
                </a:cubicBezTo>
                <a:cubicBezTo>
                  <a:pt x="1662" y="630"/>
                  <a:pt x="1662" y="630"/>
                  <a:pt x="1662" y="630"/>
                </a:cubicBezTo>
                <a:cubicBezTo>
                  <a:pt x="1663" y="628"/>
                  <a:pt x="1663" y="628"/>
                  <a:pt x="1663" y="628"/>
                </a:cubicBezTo>
                <a:cubicBezTo>
                  <a:pt x="1663" y="626"/>
                  <a:pt x="1663" y="626"/>
                  <a:pt x="1663" y="626"/>
                </a:cubicBezTo>
                <a:cubicBezTo>
                  <a:pt x="1666" y="624"/>
                  <a:pt x="1666" y="624"/>
                  <a:pt x="1666" y="624"/>
                </a:cubicBezTo>
                <a:cubicBezTo>
                  <a:pt x="1666" y="619"/>
                  <a:pt x="1666" y="619"/>
                  <a:pt x="1666" y="619"/>
                </a:cubicBezTo>
                <a:cubicBezTo>
                  <a:pt x="1668" y="617"/>
                  <a:pt x="1668" y="617"/>
                  <a:pt x="1668" y="617"/>
                </a:cubicBezTo>
                <a:cubicBezTo>
                  <a:pt x="1670" y="617"/>
                  <a:pt x="1670" y="617"/>
                  <a:pt x="1670" y="617"/>
                </a:cubicBezTo>
                <a:cubicBezTo>
                  <a:pt x="1671" y="615"/>
                  <a:pt x="1671" y="615"/>
                  <a:pt x="1671" y="615"/>
                </a:cubicBezTo>
                <a:cubicBezTo>
                  <a:pt x="1670" y="614"/>
                  <a:pt x="1670" y="614"/>
                  <a:pt x="1670" y="614"/>
                </a:cubicBezTo>
                <a:cubicBezTo>
                  <a:pt x="1670" y="612"/>
                  <a:pt x="1670" y="612"/>
                  <a:pt x="1670" y="612"/>
                </a:cubicBezTo>
                <a:cubicBezTo>
                  <a:pt x="1670" y="611"/>
                  <a:pt x="1670" y="611"/>
                  <a:pt x="1670" y="611"/>
                </a:cubicBezTo>
                <a:cubicBezTo>
                  <a:pt x="1667" y="608"/>
                  <a:pt x="1667" y="608"/>
                  <a:pt x="1667" y="608"/>
                </a:cubicBezTo>
                <a:cubicBezTo>
                  <a:pt x="1665" y="608"/>
                  <a:pt x="1665" y="608"/>
                  <a:pt x="1665" y="608"/>
                </a:cubicBezTo>
                <a:cubicBezTo>
                  <a:pt x="1665" y="607"/>
                  <a:pt x="1665" y="607"/>
                  <a:pt x="1665" y="607"/>
                </a:cubicBezTo>
                <a:cubicBezTo>
                  <a:pt x="1665" y="605"/>
                  <a:pt x="1665" y="605"/>
                  <a:pt x="1665" y="605"/>
                </a:cubicBezTo>
                <a:cubicBezTo>
                  <a:pt x="1666" y="604"/>
                  <a:pt x="1666" y="604"/>
                  <a:pt x="1666" y="604"/>
                </a:cubicBezTo>
                <a:cubicBezTo>
                  <a:pt x="1666" y="603"/>
                  <a:pt x="1666" y="603"/>
                  <a:pt x="1666" y="603"/>
                </a:cubicBezTo>
                <a:cubicBezTo>
                  <a:pt x="1666" y="601"/>
                  <a:pt x="1666" y="601"/>
                  <a:pt x="1666" y="601"/>
                </a:cubicBezTo>
                <a:cubicBezTo>
                  <a:pt x="1668" y="600"/>
                  <a:pt x="1668" y="600"/>
                  <a:pt x="1668" y="600"/>
                </a:cubicBezTo>
                <a:cubicBezTo>
                  <a:pt x="1668" y="598"/>
                  <a:pt x="1668" y="598"/>
                  <a:pt x="1668" y="598"/>
                </a:cubicBezTo>
                <a:cubicBezTo>
                  <a:pt x="1669" y="597"/>
                  <a:pt x="1669" y="597"/>
                  <a:pt x="1669" y="597"/>
                </a:cubicBezTo>
                <a:cubicBezTo>
                  <a:pt x="1671" y="597"/>
                  <a:pt x="1671" y="597"/>
                  <a:pt x="1671" y="597"/>
                </a:cubicBezTo>
                <a:cubicBezTo>
                  <a:pt x="1673" y="598"/>
                  <a:pt x="1673" y="598"/>
                  <a:pt x="1673" y="598"/>
                </a:cubicBezTo>
                <a:cubicBezTo>
                  <a:pt x="1673" y="599"/>
                  <a:pt x="1673" y="599"/>
                  <a:pt x="1673" y="599"/>
                </a:cubicBezTo>
                <a:cubicBezTo>
                  <a:pt x="1676" y="599"/>
                  <a:pt x="1676" y="599"/>
                  <a:pt x="1676" y="599"/>
                </a:cubicBezTo>
                <a:cubicBezTo>
                  <a:pt x="1677" y="600"/>
                  <a:pt x="1677" y="600"/>
                  <a:pt x="1677" y="600"/>
                </a:cubicBezTo>
                <a:cubicBezTo>
                  <a:pt x="1677" y="601"/>
                  <a:pt x="1677" y="601"/>
                  <a:pt x="1677" y="601"/>
                </a:cubicBezTo>
                <a:cubicBezTo>
                  <a:pt x="1678" y="603"/>
                  <a:pt x="1678" y="603"/>
                  <a:pt x="1678" y="603"/>
                </a:cubicBezTo>
                <a:cubicBezTo>
                  <a:pt x="1679" y="605"/>
                  <a:pt x="1679" y="605"/>
                  <a:pt x="1679" y="605"/>
                </a:cubicBezTo>
                <a:cubicBezTo>
                  <a:pt x="1681" y="605"/>
                  <a:pt x="1681" y="605"/>
                  <a:pt x="1681" y="605"/>
                </a:cubicBezTo>
                <a:cubicBezTo>
                  <a:pt x="1681" y="605"/>
                  <a:pt x="1681" y="605"/>
                  <a:pt x="1681" y="605"/>
                </a:cubicBezTo>
                <a:cubicBezTo>
                  <a:pt x="1682" y="604"/>
                  <a:pt x="1682" y="604"/>
                  <a:pt x="1682" y="604"/>
                </a:cubicBezTo>
                <a:cubicBezTo>
                  <a:pt x="1682" y="603"/>
                  <a:pt x="1682" y="603"/>
                  <a:pt x="1682" y="603"/>
                </a:cubicBezTo>
                <a:cubicBezTo>
                  <a:pt x="1682" y="602"/>
                  <a:pt x="1682" y="602"/>
                  <a:pt x="1682" y="602"/>
                </a:cubicBezTo>
                <a:cubicBezTo>
                  <a:pt x="1683" y="599"/>
                  <a:pt x="1683" y="599"/>
                  <a:pt x="1683" y="599"/>
                </a:cubicBezTo>
                <a:cubicBezTo>
                  <a:pt x="1682" y="598"/>
                  <a:pt x="1682" y="598"/>
                  <a:pt x="1682" y="598"/>
                </a:cubicBezTo>
                <a:cubicBezTo>
                  <a:pt x="1680" y="596"/>
                  <a:pt x="1680" y="596"/>
                  <a:pt x="1680" y="596"/>
                </a:cubicBezTo>
                <a:cubicBezTo>
                  <a:pt x="1677" y="596"/>
                  <a:pt x="1677" y="596"/>
                  <a:pt x="1677" y="596"/>
                </a:cubicBezTo>
                <a:cubicBezTo>
                  <a:pt x="1675" y="593"/>
                  <a:pt x="1675" y="593"/>
                  <a:pt x="1675" y="593"/>
                </a:cubicBezTo>
                <a:cubicBezTo>
                  <a:pt x="1672" y="591"/>
                  <a:pt x="1672" y="591"/>
                  <a:pt x="1672" y="591"/>
                </a:cubicBezTo>
                <a:cubicBezTo>
                  <a:pt x="1664" y="587"/>
                  <a:pt x="1664" y="587"/>
                  <a:pt x="1664" y="587"/>
                </a:cubicBezTo>
                <a:cubicBezTo>
                  <a:pt x="1660" y="586"/>
                  <a:pt x="1660" y="586"/>
                  <a:pt x="1660" y="586"/>
                </a:cubicBezTo>
                <a:cubicBezTo>
                  <a:pt x="1658" y="586"/>
                  <a:pt x="1658" y="586"/>
                  <a:pt x="1658" y="586"/>
                </a:cubicBezTo>
                <a:cubicBezTo>
                  <a:pt x="1657" y="584"/>
                  <a:pt x="1657" y="584"/>
                  <a:pt x="1657" y="584"/>
                </a:cubicBezTo>
                <a:cubicBezTo>
                  <a:pt x="1657" y="583"/>
                  <a:pt x="1657" y="583"/>
                  <a:pt x="1657" y="583"/>
                </a:cubicBezTo>
                <a:cubicBezTo>
                  <a:pt x="1660" y="582"/>
                  <a:pt x="1660" y="582"/>
                  <a:pt x="1660" y="582"/>
                </a:cubicBezTo>
                <a:cubicBezTo>
                  <a:pt x="1660" y="580"/>
                  <a:pt x="1660" y="580"/>
                  <a:pt x="1660" y="580"/>
                </a:cubicBezTo>
                <a:cubicBezTo>
                  <a:pt x="1658" y="579"/>
                  <a:pt x="1658" y="579"/>
                  <a:pt x="1658" y="579"/>
                </a:cubicBezTo>
                <a:cubicBezTo>
                  <a:pt x="1656" y="580"/>
                  <a:pt x="1656" y="580"/>
                  <a:pt x="1656" y="580"/>
                </a:cubicBezTo>
                <a:cubicBezTo>
                  <a:pt x="1654" y="579"/>
                  <a:pt x="1654" y="579"/>
                  <a:pt x="1654" y="579"/>
                </a:cubicBezTo>
                <a:cubicBezTo>
                  <a:pt x="1650" y="579"/>
                  <a:pt x="1650" y="579"/>
                  <a:pt x="1650" y="579"/>
                </a:cubicBezTo>
                <a:cubicBezTo>
                  <a:pt x="1649" y="578"/>
                  <a:pt x="1649" y="578"/>
                  <a:pt x="1649" y="578"/>
                </a:cubicBezTo>
                <a:cubicBezTo>
                  <a:pt x="1647" y="578"/>
                  <a:pt x="1647" y="578"/>
                  <a:pt x="1647" y="578"/>
                </a:cubicBezTo>
                <a:cubicBezTo>
                  <a:pt x="1646" y="577"/>
                  <a:pt x="1646" y="577"/>
                  <a:pt x="1646" y="577"/>
                </a:cubicBezTo>
                <a:cubicBezTo>
                  <a:pt x="1643" y="574"/>
                  <a:pt x="1643" y="574"/>
                  <a:pt x="1643" y="574"/>
                </a:cubicBezTo>
                <a:cubicBezTo>
                  <a:pt x="1641" y="572"/>
                  <a:pt x="1641" y="572"/>
                  <a:pt x="1641" y="572"/>
                </a:cubicBezTo>
                <a:cubicBezTo>
                  <a:pt x="1640" y="570"/>
                  <a:pt x="1640" y="570"/>
                  <a:pt x="1640" y="570"/>
                </a:cubicBezTo>
                <a:cubicBezTo>
                  <a:pt x="1638" y="568"/>
                  <a:pt x="1638" y="568"/>
                  <a:pt x="1638" y="568"/>
                </a:cubicBezTo>
                <a:cubicBezTo>
                  <a:pt x="1638" y="566"/>
                  <a:pt x="1638" y="566"/>
                  <a:pt x="1638" y="566"/>
                </a:cubicBezTo>
                <a:cubicBezTo>
                  <a:pt x="1637" y="566"/>
                  <a:pt x="1637" y="566"/>
                  <a:pt x="1637" y="566"/>
                </a:cubicBezTo>
                <a:cubicBezTo>
                  <a:pt x="1637" y="564"/>
                  <a:pt x="1637" y="564"/>
                  <a:pt x="1637" y="564"/>
                </a:cubicBezTo>
                <a:cubicBezTo>
                  <a:pt x="1630" y="557"/>
                  <a:pt x="1630" y="557"/>
                  <a:pt x="1630" y="557"/>
                </a:cubicBezTo>
                <a:cubicBezTo>
                  <a:pt x="1629" y="556"/>
                  <a:pt x="1629" y="556"/>
                  <a:pt x="1629" y="556"/>
                </a:cubicBezTo>
                <a:cubicBezTo>
                  <a:pt x="1627" y="554"/>
                  <a:pt x="1627" y="554"/>
                  <a:pt x="1627" y="554"/>
                </a:cubicBezTo>
                <a:cubicBezTo>
                  <a:pt x="1622" y="552"/>
                  <a:pt x="1622" y="552"/>
                  <a:pt x="1622" y="552"/>
                </a:cubicBezTo>
                <a:cubicBezTo>
                  <a:pt x="1621" y="550"/>
                  <a:pt x="1621" y="550"/>
                  <a:pt x="1621" y="550"/>
                </a:cubicBezTo>
                <a:cubicBezTo>
                  <a:pt x="1621" y="547"/>
                  <a:pt x="1621" y="547"/>
                  <a:pt x="1621" y="547"/>
                </a:cubicBezTo>
                <a:cubicBezTo>
                  <a:pt x="1620" y="545"/>
                  <a:pt x="1620" y="545"/>
                  <a:pt x="1620" y="545"/>
                </a:cubicBezTo>
                <a:cubicBezTo>
                  <a:pt x="1621" y="544"/>
                  <a:pt x="1621" y="544"/>
                  <a:pt x="1621" y="544"/>
                </a:cubicBezTo>
                <a:cubicBezTo>
                  <a:pt x="1622" y="542"/>
                  <a:pt x="1622" y="542"/>
                  <a:pt x="1622" y="542"/>
                </a:cubicBezTo>
                <a:cubicBezTo>
                  <a:pt x="1621" y="540"/>
                  <a:pt x="1621" y="540"/>
                  <a:pt x="1621" y="540"/>
                </a:cubicBezTo>
                <a:cubicBezTo>
                  <a:pt x="1620" y="538"/>
                  <a:pt x="1620" y="538"/>
                  <a:pt x="1620" y="538"/>
                </a:cubicBezTo>
                <a:cubicBezTo>
                  <a:pt x="1621" y="536"/>
                  <a:pt x="1621" y="536"/>
                  <a:pt x="1621" y="536"/>
                </a:cubicBezTo>
                <a:cubicBezTo>
                  <a:pt x="1623" y="536"/>
                  <a:pt x="1623" y="536"/>
                  <a:pt x="1623" y="536"/>
                </a:cubicBezTo>
                <a:cubicBezTo>
                  <a:pt x="1625" y="534"/>
                  <a:pt x="1625" y="534"/>
                  <a:pt x="1625" y="534"/>
                </a:cubicBezTo>
                <a:cubicBezTo>
                  <a:pt x="1627" y="534"/>
                  <a:pt x="1627" y="534"/>
                  <a:pt x="1627" y="534"/>
                </a:cubicBezTo>
                <a:cubicBezTo>
                  <a:pt x="1629" y="533"/>
                  <a:pt x="1629" y="533"/>
                  <a:pt x="1629" y="533"/>
                </a:cubicBezTo>
                <a:cubicBezTo>
                  <a:pt x="1630" y="532"/>
                  <a:pt x="1630" y="532"/>
                  <a:pt x="1630" y="532"/>
                </a:cubicBezTo>
                <a:cubicBezTo>
                  <a:pt x="1632" y="533"/>
                  <a:pt x="1632" y="533"/>
                  <a:pt x="1632" y="533"/>
                </a:cubicBezTo>
                <a:cubicBezTo>
                  <a:pt x="1632" y="533"/>
                  <a:pt x="1632" y="533"/>
                  <a:pt x="1632" y="533"/>
                </a:cubicBezTo>
                <a:cubicBezTo>
                  <a:pt x="1634" y="534"/>
                  <a:pt x="1634" y="534"/>
                  <a:pt x="1634" y="534"/>
                </a:cubicBezTo>
                <a:cubicBezTo>
                  <a:pt x="1634" y="535"/>
                  <a:pt x="1634" y="535"/>
                  <a:pt x="1634" y="535"/>
                </a:cubicBezTo>
                <a:cubicBezTo>
                  <a:pt x="1633" y="536"/>
                  <a:pt x="1633" y="536"/>
                  <a:pt x="1633" y="536"/>
                </a:cubicBezTo>
                <a:cubicBezTo>
                  <a:pt x="1633" y="537"/>
                  <a:pt x="1633" y="537"/>
                  <a:pt x="1633" y="537"/>
                </a:cubicBezTo>
                <a:cubicBezTo>
                  <a:pt x="1633" y="538"/>
                  <a:pt x="1633" y="538"/>
                  <a:pt x="1633" y="538"/>
                </a:cubicBezTo>
                <a:cubicBezTo>
                  <a:pt x="1633" y="542"/>
                  <a:pt x="1633" y="542"/>
                  <a:pt x="1633" y="542"/>
                </a:cubicBezTo>
                <a:cubicBezTo>
                  <a:pt x="1635" y="544"/>
                  <a:pt x="1635" y="544"/>
                  <a:pt x="1635" y="544"/>
                </a:cubicBezTo>
                <a:cubicBezTo>
                  <a:pt x="1635" y="544"/>
                  <a:pt x="1635" y="544"/>
                  <a:pt x="1635" y="544"/>
                </a:cubicBezTo>
                <a:cubicBezTo>
                  <a:pt x="1636" y="545"/>
                  <a:pt x="1636" y="545"/>
                  <a:pt x="1636" y="545"/>
                </a:cubicBezTo>
                <a:cubicBezTo>
                  <a:pt x="1639" y="541"/>
                  <a:pt x="1639" y="541"/>
                  <a:pt x="1639" y="541"/>
                </a:cubicBezTo>
                <a:cubicBezTo>
                  <a:pt x="1639" y="539"/>
                  <a:pt x="1639" y="539"/>
                  <a:pt x="1639" y="539"/>
                </a:cubicBezTo>
                <a:cubicBezTo>
                  <a:pt x="1641" y="537"/>
                  <a:pt x="1641" y="537"/>
                  <a:pt x="1641" y="537"/>
                </a:cubicBezTo>
                <a:cubicBezTo>
                  <a:pt x="1643" y="537"/>
                  <a:pt x="1643" y="537"/>
                  <a:pt x="1643" y="537"/>
                </a:cubicBezTo>
                <a:cubicBezTo>
                  <a:pt x="1643" y="539"/>
                  <a:pt x="1643" y="539"/>
                  <a:pt x="1643" y="539"/>
                </a:cubicBezTo>
                <a:cubicBezTo>
                  <a:pt x="1645" y="541"/>
                  <a:pt x="1645" y="541"/>
                  <a:pt x="1645" y="541"/>
                </a:cubicBezTo>
                <a:cubicBezTo>
                  <a:pt x="1646" y="544"/>
                  <a:pt x="1646" y="544"/>
                  <a:pt x="1646" y="544"/>
                </a:cubicBezTo>
                <a:cubicBezTo>
                  <a:pt x="1648" y="547"/>
                  <a:pt x="1648" y="547"/>
                  <a:pt x="1648" y="547"/>
                </a:cubicBezTo>
                <a:cubicBezTo>
                  <a:pt x="1651" y="550"/>
                  <a:pt x="1651" y="550"/>
                  <a:pt x="1651" y="550"/>
                </a:cubicBezTo>
                <a:cubicBezTo>
                  <a:pt x="1651" y="550"/>
                  <a:pt x="1651" y="550"/>
                  <a:pt x="1651" y="550"/>
                </a:cubicBezTo>
                <a:cubicBezTo>
                  <a:pt x="1653" y="552"/>
                  <a:pt x="1653" y="552"/>
                  <a:pt x="1653" y="552"/>
                </a:cubicBezTo>
                <a:cubicBezTo>
                  <a:pt x="1652" y="551"/>
                  <a:pt x="1652" y="551"/>
                  <a:pt x="1652" y="551"/>
                </a:cubicBezTo>
                <a:cubicBezTo>
                  <a:pt x="1650" y="551"/>
                  <a:pt x="1650" y="551"/>
                  <a:pt x="1650" y="551"/>
                </a:cubicBezTo>
                <a:cubicBezTo>
                  <a:pt x="1649" y="553"/>
                  <a:pt x="1649" y="553"/>
                  <a:pt x="1649" y="553"/>
                </a:cubicBezTo>
                <a:cubicBezTo>
                  <a:pt x="1650" y="555"/>
                  <a:pt x="1650" y="555"/>
                  <a:pt x="1650" y="555"/>
                </a:cubicBezTo>
                <a:cubicBezTo>
                  <a:pt x="1652" y="555"/>
                  <a:pt x="1652" y="555"/>
                  <a:pt x="1652" y="555"/>
                </a:cubicBezTo>
                <a:cubicBezTo>
                  <a:pt x="1654" y="557"/>
                  <a:pt x="1654" y="557"/>
                  <a:pt x="1654" y="557"/>
                </a:cubicBezTo>
                <a:cubicBezTo>
                  <a:pt x="1657" y="558"/>
                  <a:pt x="1657" y="558"/>
                  <a:pt x="1657" y="558"/>
                </a:cubicBezTo>
                <a:cubicBezTo>
                  <a:pt x="1657" y="559"/>
                  <a:pt x="1657" y="559"/>
                  <a:pt x="1657" y="559"/>
                </a:cubicBezTo>
                <a:cubicBezTo>
                  <a:pt x="1659" y="561"/>
                  <a:pt x="1659" y="561"/>
                  <a:pt x="1659" y="561"/>
                </a:cubicBezTo>
                <a:cubicBezTo>
                  <a:pt x="1661" y="560"/>
                  <a:pt x="1661" y="560"/>
                  <a:pt x="1661" y="560"/>
                </a:cubicBezTo>
                <a:cubicBezTo>
                  <a:pt x="1665" y="561"/>
                  <a:pt x="1665" y="561"/>
                  <a:pt x="1665" y="561"/>
                </a:cubicBezTo>
                <a:cubicBezTo>
                  <a:pt x="1668" y="562"/>
                  <a:pt x="1668" y="562"/>
                  <a:pt x="1668" y="562"/>
                </a:cubicBezTo>
                <a:cubicBezTo>
                  <a:pt x="1673" y="567"/>
                  <a:pt x="1673" y="567"/>
                  <a:pt x="1673" y="567"/>
                </a:cubicBezTo>
                <a:cubicBezTo>
                  <a:pt x="1671" y="567"/>
                  <a:pt x="1671" y="567"/>
                  <a:pt x="1671" y="567"/>
                </a:cubicBezTo>
                <a:cubicBezTo>
                  <a:pt x="1669" y="566"/>
                  <a:pt x="1669" y="566"/>
                  <a:pt x="1669" y="566"/>
                </a:cubicBezTo>
                <a:cubicBezTo>
                  <a:pt x="1670" y="567"/>
                  <a:pt x="1670" y="567"/>
                  <a:pt x="1670" y="567"/>
                </a:cubicBezTo>
                <a:cubicBezTo>
                  <a:pt x="1672" y="568"/>
                  <a:pt x="1672" y="568"/>
                  <a:pt x="1672" y="568"/>
                </a:cubicBezTo>
                <a:cubicBezTo>
                  <a:pt x="1674" y="568"/>
                  <a:pt x="1674" y="568"/>
                  <a:pt x="1674" y="568"/>
                </a:cubicBezTo>
                <a:cubicBezTo>
                  <a:pt x="1677" y="569"/>
                  <a:pt x="1677" y="569"/>
                  <a:pt x="1677" y="569"/>
                </a:cubicBezTo>
                <a:cubicBezTo>
                  <a:pt x="1678" y="568"/>
                  <a:pt x="1678" y="568"/>
                  <a:pt x="1678" y="568"/>
                </a:cubicBezTo>
                <a:cubicBezTo>
                  <a:pt x="1681" y="571"/>
                  <a:pt x="1681" y="571"/>
                  <a:pt x="1681" y="571"/>
                </a:cubicBezTo>
                <a:cubicBezTo>
                  <a:pt x="1681" y="572"/>
                  <a:pt x="1681" y="572"/>
                  <a:pt x="1681" y="572"/>
                </a:cubicBezTo>
                <a:cubicBezTo>
                  <a:pt x="1683" y="573"/>
                  <a:pt x="1683" y="573"/>
                  <a:pt x="1683" y="573"/>
                </a:cubicBezTo>
                <a:cubicBezTo>
                  <a:pt x="1687" y="578"/>
                  <a:pt x="1687" y="578"/>
                  <a:pt x="1687" y="578"/>
                </a:cubicBezTo>
                <a:cubicBezTo>
                  <a:pt x="1687" y="579"/>
                  <a:pt x="1687" y="579"/>
                  <a:pt x="1687" y="579"/>
                </a:cubicBezTo>
                <a:cubicBezTo>
                  <a:pt x="1690" y="580"/>
                  <a:pt x="1690" y="580"/>
                  <a:pt x="1690" y="580"/>
                </a:cubicBezTo>
                <a:cubicBezTo>
                  <a:pt x="1693" y="582"/>
                  <a:pt x="1693" y="582"/>
                  <a:pt x="1693" y="582"/>
                </a:cubicBezTo>
                <a:cubicBezTo>
                  <a:pt x="1692" y="583"/>
                  <a:pt x="1692" y="583"/>
                  <a:pt x="1692" y="583"/>
                </a:cubicBezTo>
                <a:cubicBezTo>
                  <a:pt x="1691" y="584"/>
                  <a:pt x="1691" y="584"/>
                  <a:pt x="1691" y="584"/>
                </a:cubicBezTo>
                <a:cubicBezTo>
                  <a:pt x="1690" y="588"/>
                  <a:pt x="1690" y="588"/>
                  <a:pt x="1690" y="588"/>
                </a:cubicBezTo>
                <a:cubicBezTo>
                  <a:pt x="1692" y="591"/>
                  <a:pt x="1692" y="591"/>
                  <a:pt x="1692" y="591"/>
                </a:cubicBezTo>
                <a:cubicBezTo>
                  <a:pt x="1691" y="593"/>
                  <a:pt x="1691" y="593"/>
                  <a:pt x="1691" y="593"/>
                </a:cubicBezTo>
                <a:cubicBezTo>
                  <a:pt x="1691" y="596"/>
                  <a:pt x="1691" y="596"/>
                  <a:pt x="1691" y="596"/>
                </a:cubicBezTo>
                <a:cubicBezTo>
                  <a:pt x="1692" y="598"/>
                  <a:pt x="1692" y="598"/>
                  <a:pt x="1692" y="598"/>
                </a:cubicBezTo>
                <a:cubicBezTo>
                  <a:pt x="1691" y="600"/>
                  <a:pt x="1691" y="600"/>
                  <a:pt x="1691" y="600"/>
                </a:cubicBezTo>
                <a:cubicBezTo>
                  <a:pt x="1692" y="601"/>
                  <a:pt x="1692" y="601"/>
                  <a:pt x="1692" y="601"/>
                </a:cubicBezTo>
                <a:cubicBezTo>
                  <a:pt x="1696" y="601"/>
                  <a:pt x="1696" y="601"/>
                  <a:pt x="1696" y="601"/>
                </a:cubicBezTo>
                <a:cubicBezTo>
                  <a:pt x="1698" y="606"/>
                  <a:pt x="1698" y="606"/>
                  <a:pt x="1698" y="606"/>
                </a:cubicBezTo>
                <a:cubicBezTo>
                  <a:pt x="1699" y="607"/>
                  <a:pt x="1699" y="607"/>
                  <a:pt x="1699" y="607"/>
                </a:cubicBezTo>
                <a:cubicBezTo>
                  <a:pt x="1700" y="608"/>
                  <a:pt x="1700" y="608"/>
                  <a:pt x="1700" y="608"/>
                </a:cubicBezTo>
                <a:cubicBezTo>
                  <a:pt x="1700" y="611"/>
                  <a:pt x="1700" y="611"/>
                  <a:pt x="1700" y="611"/>
                </a:cubicBezTo>
                <a:cubicBezTo>
                  <a:pt x="1703" y="613"/>
                  <a:pt x="1703" y="613"/>
                  <a:pt x="1703" y="613"/>
                </a:cubicBezTo>
                <a:cubicBezTo>
                  <a:pt x="1705" y="616"/>
                  <a:pt x="1705" y="616"/>
                  <a:pt x="1705" y="616"/>
                </a:cubicBezTo>
                <a:cubicBezTo>
                  <a:pt x="1706" y="616"/>
                  <a:pt x="1706" y="616"/>
                  <a:pt x="1706" y="616"/>
                </a:cubicBezTo>
                <a:cubicBezTo>
                  <a:pt x="1706" y="617"/>
                  <a:pt x="1706" y="617"/>
                  <a:pt x="1706" y="617"/>
                </a:cubicBezTo>
                <a:cubicBezTo>
                  <a:pt x="1709" y="621"/>
                  <a:pt x="1709" y="621"/>
                  <a:pt x="1709" y="621"/>
                </a:cubicBezTo>
                <a:cubicBezTo>
                  <a:pt x="1710" y="624"/>
                  <a:pt x="1710" y="624"/>
                  <a:pt x="1710" y="624"/>
                </a:cubicBezTo>
                <a:cubicBezTo>
                  <a:pt x="1711" y="625"/>
                  <a:pt x="1711" y="625"/>
                  <a:pt x="1711" y="625"/>
                </a:cubicBezTo>
                <a:cubicBezTo>
                  <a:pt x="1713" y="623"/>
                  <a:pt x="1713" y="623"/>
                  <a:pt x="1713" y="623"/>
                </a:cubicBezTo>
                <a:cubicBezTo>
                  <a:pt x="1714" y="625"/>
                  <a:pt x="1714" y="625"/>
                  <a:pt x="1714" y="625"/>
                </a:cubicBezTo>
                <a:cubicBezTo>
                  <a:pt x="1717" y="625"/>
                  <a:pt x="1717" y="625"/>
                  <a:pt x="1717" y="625"/>
                </a:cubicBezTo>
                <a:cubicBezTo>
                  <a:pt x="1718" y="623"/>
                  <a:pt x="1718" y="623"/>
                  <a:pt x="1718" y="623"/>
                </a:cubicBezTo>
                <a:cubicBezTo>
                  <a:pt x="1719" y="623"/>
                  <a:pt x="1719" y="623"/>
                  <a:pt x="1719" y="623"/>
                </a:cubicBezTo>
                <a:cubicBezTo>
                  <a:pt x="1722" y="625"/>
                  <a:pt x="1722" y="625"/>
                  <a:pt x="1722" y="625"/>
                </a:cubicBezTo>
                <a:cubicBezTo>
                  <a:pt x="1724" y="624"/>
                  <a:pt x="1724" y="624"/>
                  <a:pt x="1724" y="624"/>
                </a:cubicBezTo>
                <a:cubicBezTo>
                  <a:pt x="1724" y="626"/>
                  <a:pt x="1724" y="626"/>
                  <a:pt x="1724" y="626"/>
                </a:cubicBezTo>
                <a:cubicBezTo>
                  <a:pt x="1725" y="626"/>
                  <a:pt x="1725" y="626"/>
                  <a:pt x="1725" y="626"/>
                </a:cubicBezTo>
                <a:cubicBezTo>
                  <a:pt x="1726" y="626"/>
                  <a:pt x="1726" y="626"/>
                  <a:pt x="1726" y="626"/>
                </a:cubicBezTo>
                <a:cubicBezTo>
                  <a:pt x="1728" y="627"/>
                  <a:pt x="1728" y="627"/>
                  <a:pt x="1728" y="627"/>
                </a:cubicBezTo>
                <a:cubicBezTo>
                  <a:pt x="1727" y="628"/>
                  <a:pt x="1727" y="628"/>
                  <a:pt x="1727" y="628"/>
                </a:cubicBezTo>
                <a:cubicBezTo>
                  <a:pt x="1726" y="629"/>
                  <a:pt x="1726" y="629"/>
                  <a:pt x="1726" y="629"/>
                </a:cubicBezTo>
                <a:cubicBezTo>
                  <a:pt x="1724" y="628"/>
                  <a:pt x="1724" y="628"/>
                  <a:pt x="1724" y="628"/>
                </a:cubicBezTo>
                <a:cubicBezTo>
                  <a:pt x="1722" y="628"/>
                  <a:pt x="1722" y="628"/>
                  <a:pt x="1722" y="628"/>
                </a:cubicBezTo>
                <a:cubicBezTo>
                  <a:pt x="1718" y="625"/>
                  <a:pt x="1718" y="625"/>
                  <a:pt x="1718" y="625"/>
                </a:cubicBezTo>
                <a:cubicBezTo>
                  <a:pt x="1717" y="626"/>
                  <a:pt x="1717" y="626"/>
                  <a:pt x="1717" y="626"/>
                </a:cubicBezTo>
                <a:cubicBezTo>
                  <a:pt x="1715" y="627"/>
                  <a:pt x="1715" y="627"/>
                  <a:pt x="1715" y="627"/>
                </a:cubicBezTo>
                <a:cubicBezTo>
                  <a:pt x="1713" y="626"/>
                  <a:pt x="1713" y="626"/>
                  <a:pt x="1713" y="626"/>
                </a:cubicBezTo>
                <a:cubicBezTo>
                  <a:pt x="1712" y="628"/>
                  <a:pt x="1712" y="628"/>
                  <a:pt x="1712" y="628"/>
                </a:cubicBezTo>
                <a:cubicBezTo>
                  <a:pt x="1711" y="628"/>
                  <a:pt x="1711" y="628"/>
                  <a:pt x="1711" y="628"/>
                </a:cubicBezTo>
                <a:cubicBezTo>
                  <a:pt x="1710" y="630"/>
                  <a:pt x="1710" y="630"/>
                  <a:pt x="1710" y="630"/>
                </a:cubicBezTo>
                <a:cubicBezTo>
                  <a:pt x="1712" y="632"/>
                  <a:pt x="1712" y="632"/>
                  <a:pt x="1712" y="632"/>
                </a:cubicBezTo>
                <a:cubicBezTo>
                  <a:pt x="1714" y="633"/>
                  <a:pt x="1714" y="633"/>
                  <a:pt x="1714" y="633"/>
                </a:cubicBezTo>
                <a:cubicBezTo>
                  <a:pt x="1716" y="635"/>
                  <a:pt x="1716" y="635"/>
                  <a:pt x="1716" y="635"/>
                </a:cubicBezTo>
                <a:cubicBezTo>
                  <a:pt x="1717" y="637"/>
                  <a:pt x="1717" y="637"/>
                  <a:pt x="1717" y="637"/>
                </a:cubicBezTo>
                <a:cubicBezTo>
                  <a:pt x="1716" y="638"/>
                  <a:pt x="1716" y="638"/>
                  <a:pt x="1716" y="638"/>
                </a:cubicBezTo>
                <a:cubicBezTo>
                  <a:pt x="1716" y="639"/>
                  <a:pt x="1716" y="639"/>
                  <a:pt x="1716" y="639"/>
                </a:cubicBezTo>
                <a:cubicBezTo>
                  <a:pt x="1718" y="642"/>
                  <a:pt x="1718" y="642"/>
                  <a:pt x="1718" y="642"/>
                </a:cubicBezTo>
                <a:cubicBezTo>
                  <a:pt x="1719" y="643"/>
                  <a:pt x="1719" y="643"/>
                  <a:pt x="1719" y="643"/>
                </a:cubicBezTo>
                <a:cubicBezTo>
                  <a:pt x="1720" y="642"/>
                  <a:pt x="1720" y="642"/>
                  <a:pt x="1720" y="642"/>
                </a:cubicBezTo>
                <a:cubicBezTo>
                  <a:pt x="1719" y="641"/>
                  <a:pt x="1719" y="641"/>
                  <a:pt x="1719" y="641"/>
                </a:cubicBezTo>
                <a:cubicBezTo>
                  <a:pt x="1720" y="639"/>
                  <a:pt x="1720" y="639"/>
                  <a:pt x="1720" y="639"/>
                </a:cubicBezTo>
                <a:cubicBezTo>
                  <a:pt x="1721" y="641"/>
                  <a:pt x="1721" y="641"/>
                  <a:pt x="1721" y="641"/>
                </a:cubicBezTo>
                <a:cubicBezTo>
                  <a:pt x="1723" y="643"/>
                  <a:pt x="1723" y="643"/>
                  <a:pt x="1723" y="643"/>
                </a:cubicBezTo>
                <a:cubicBezTo>
                  <a:pt x="1724" y="644"/>
                  <a:pt x="1724" y="644"/>
                  <a:pt x="1724" y="644"/>
                </a:cubicBezTo>
                <a:cubicBezTo>
                  <a:pt x="1723" y="646"/>
                  <a:pt x="1723" y="646"/>
                  <a:pt x="1723" y="646"/>
                </a:cubicBezTo>
                <a:cubicBezTo>
                  <a:pt x="1725" y="647"/>
                  <a:pt x="1725" y="647"/>
                  <a:pt x="1725" y="647"/>
                </a:cubicBezTo>
                <a:cubicBezTo>
                  <a:pt x="1725" y="644"/>
                  <a:pt x="1725" y="644"/>
                  <a:pt x="1725" y="644"/>
                </a:cubicBezTo>
                <a:cubicBezTo>
                  <a:pt x="1726" y="642"/>
                  <a:pt x="1726" y="642"/>
                  <a:pt x="1726" y="642"/>
                </a:cubicBezTo>
                <a:cubicBezTo>
                  <a:pt x="1727" y="642"/>
                  <a:pt x="1727" y="642"/>
                  <a:pt x="1727" y="642"/>
                </a:cubicBezTo>
                <a:cubicBezTo>
                  <a:pt x="1728" y="644"/>
                  <a:pt x="1728" y="644"/>
                  <a:pt x="1728" y="644"/>
                </a:cubicBezTo>
                <a:cubicBezTo>
                  <a:pt x="1731" y="646"/>
                  <a:pt x="1731" y="646"/>
                  <a:pt x="1731" y="646"/>
                </a:cubicBezTo>
                <a:cubicBezTo>
                  <a:pt x="1730" y="644"/>
                  <a:pt x="1730" y="644"/>
                  <a:pt x="1730" y="644"/>
                </a:cubicBezTo>
                <a:cubicBezTo>
                  <a:pt x="1730" y="642"/>
                  <a:pt x="1730" y="642"/>
                  <a:pt x="1730" y="642"/>
                </a:cubicBezTo>
                <a:cubicBezTo>
                  <a:pt x="1729" y="640"/>
                  <a:pt x="1729" y="640"/>
                  <a:pt x="1729" y="640"/>
                </a:cubicBezTo>
                <a:cubicBezTo>
                  <a:pt x="1728" y="637"/>
                  <a:pt x="1728" y="637"/>
                  <a:pt x="1728" y="637"/>
                </a:cubicBezTo>
                <a:cubicBezTo>
                  <a:pt x="1726" y="635"/>
                  <a:pt x="1726" y="635"/>
                  <a:pt x="1726" y="635"/>
                </a:cubicBezTo>
                <a:cubicBezTo>
                  <a:pt x="1727" y="634"/>
                  <a:pt x="1727" y="634"/>
                  <a:pt x="1727" y="634"/>
                </a:cubicBezTo>
                <a:cubicBezTo>
                  <a:pt x="1728" y="634"/>
                  <a:pt x="1728" y="634"/>
                  <a:pt x="1728" y="634"/>
                </a:cubicBezTo>
                <a:cubicBezTo>
                  <a:pt x="1730" y="635"/>
                  <a:pt x="1730" y="635"/>
                  <a:pt x="1730" y="635"/>
                </a:cubicBezTo>
                <a:cubicBezTo>
                  <a:pt x="1729" y="636"/>
                  <a:pt x="1729" y="636"/>
                  <a:pt x="1729" y="636"/>
                </a:cubicBezTo>
                <a:cubicBezTo>
                  <a:pt x="1730" y="637"/>
                  <a:pt x="1730" y="637"/>
                  <a:pt x="1730" y="637"/>
                </a:cubicBezTo>
                <a:cubicBezTo>
                  <a:pt x="1731" y="636"/>
                  <a:pt x="1731" y="636"/>
                  <a:pt x="1731" y="636"/>
                </a:cubicBezTo>
                <a:cubicBezTo>
                  <a:pt x="1733" y="636"/>
                  <a:pt x="1733" y="636"/>
                  <a:pt x="1733" y="636"/>
                </a:cubicBezTo>
                <a:cubicBezTo>
                  <a:pt x="1733" y="636"/>
                  <a:pt x="1733" y="636"/>
                  <a:pt x="1733" y="636"/>
                </a:cubicBezTo>
                <a:cubicBezTo>
                  <a:pt x="1733" y="635"/>
                  <a:pt x="1733" y="635"/>
                  <a:pt x="1733" y="635"/>
                </a:cubicBezTo>
                <a:cubicBezTo>
                  <a:pt x="1732" y="634"/>
                  <a:pt x="1732" y="634"/>
                  <a:pt x="1732" y="634"/>
                </a:cubicBezTo>
                <a:cubicBezTo>
                  <a:pt x="1732" y="634"/>
                  <a:pt x="1732" y="634"/>
                  <a:pt x="1732" y="634"/>
                </a:cubicBezTo>
                <a:cubicBezTo>
                  <a:pt x="1730" y="633"/>
                  <a:pt x="1730" y="633"/>
                  <a:pt x="1730" y="633"/>
                </a:cubicBezTo>
                <a:cubicBezTo>
                  <a:pt x="1730" y="632"/>
                  <a:pt x="1730" y="632"/>
                  <a:pt x="1730" y="632"/>
                </a:cubicBezTo>
                <a:cubicBezTo>
                  <a:pt x="1728" y="630"/>
                  <a:pt x="1728" y="630"/>
                  <a:pt x="1728" y="630"/>
                </a:cubicBezTo>
                <a:cubicBezTo>
                  <a:pt x="1730" y="630"/>
                  <a:pt x="1730" y="630"/>
                  <a:pt x="1730" y="630"/>
                </a:cubicBezTo>
                <a:cubicBezTo>
                  <a:pt x="1732" y="630"/>
                  <a:pt x="1732" y="630"/>
                  <a:pt x="1732" y="630"/>
                </a:cubicBezTo>
                <a:cubicBezTo>
                  <a:pt x="1733" y="629"/>
                  <a:pt x="1733" y="629"/>
                  <a:pt x="1733" y="629"/>
                </a:cubicBezTo>
                <a:cubicBezTo>
                  <a:pt x="1736" y="631"/>
                  <a:pt x="1736" y="631"/>
                  <a:pt x="1736" y="631"/>
                </a:cubicBezTo>
                <a:cubicBezTo>
                  <a:pt x="1736" y="631"/>
                  <a:pt x="1736" y="631"/>
                  <a:pt x="1736" y="631"/>
                </a:cubicBezTo>
                <a:cubicBezTo>
                  <a:pt x="1738" y="632"/>
                  <a:pt x="1738" y="632"/>
                  <a:pt x="1738" y="632"/>
                </a:cubicBezTo>
                <a:cubicBezTo>
                  <a:pt x="1738" y="631"/>
                  <a:pt x="1738" y="631"/>
                  <a:pt x="1738" y="631"/>
                </a:cubicBezTo>
                <a:cubicBezTo>
                  <a:pt x="1737" y="628"/>
                  <a:pt x="1737" y="628"/>
                  <a:pt x="1737" y="628"/>
                </a:cubicBezTo>
                <a:cubicBezTo>
                  <a:pt x="1737" y="626"/>
                  <a:pt x="1737" y="626"/>
                  <a:pt x="1737" y="626"/>
                </a:cubicBezTo>
                <a:cubicBezTo>
                  <a:pt x="1736" y="624"/>
                  <a:pt x="1736" y="624"/>
                  <a:pt x="1736" y="624"/>
                </a:cubicBezTo>
                <a:cubicBezTo>
                  <a:pt x="1732" y="622"/>
                  <a:pt x="1732" y="622"/>
                  <a:pt x="1732" y="622"/>
                </a:cubicBezTo>
                <a:cubicBezTo>
                  <a:pt x="1730" y="621"/>
                  <a:pt x="1730" y="621"/>
                  <a:pt x="1730" y="621"/>
                </a:cubicBezTo>
                <a:cubicBezTo>
                  <a:pt x="1730" y="620"/>
                  <a:pt x="1730" y="620"/>
                  <a:pt x="1730" y="620"/>
                </a:cubicBezTo>
                <a:cubicBezTo>
                  <a:pt x="1728" y="620"/>
                  <a:pt x="1728" y="620"/>
                  <a:pt x="1728" y="620"/>
                </a:cubicBezTo>
                <a:cubicBezTo>
                  <a:pt x="1727" y="619"/>
                  <a:pt x="1727" y="619"/>
                  <a:pt x="1727" y="619"/>
                </a:cubicBezTo>
                <a:cubicBezTo>
                  <a:pt x="1725" y="619"/>
                  <a:pt x="1725" y="619"/>
                  <a:pt x="1725" y="619"/>
                </a:cubicBezTo>
                <a:cubicBezTo>
                  <a:pt x="1723" y="617"/>
                  <a:pt x="1723" y="617"/>
                  <a:pt x="1723" y="617"/>
                </a:cubicBezTo>
                <a:cubicBezTo>
                  <a:pt x="1726" y="617"/>
                  <a:pt x="1726" y="617"/>
                  <a:pt x="1726" y="617"/>
                </a:cubicBezTo>
                <a:cubicBezTo>
                  <a:pt x="1727" y="615"/>
                  <a:pt x="1727" y="615"/>
                  <a:pt x="1727" y="615"/>
                </a:cubicBezTo>
                <a:cubicBezTo>
                  <a:pt x="1727" y="614"/>
                  <a:pt x="1727" y="614"/>
                  <a:pt x="1727" y="614"/>
                </a:cubicBezTo>
                <a:cubicBezTo>
                  <a:pt x="1725" y="614"/>
                  <a:pt x="1725" y="614"/>
                  <a:pt x="1725" y="614"/>
                </a:cubicBezTo>
                <a:cubicBezTo>
                  <a:pt x="1726" y="612"/>
                  <a:pt x="1726" y="612"/>
                  <a:pt x="1726" y="612"/>
                </a:cubicBezTo>
                <a:cubicBezTo>
                  <a:pt x="1726" y="611"/>
                  <a:pt x="1726" y="611"/>
                  <a:pt x="1726" y="611"/>
                </a:cubicBezTo>
                <a:cubicBezTo>
                  <a:pt x="1727" y="612"/>
                  <a:pt x="1727" y="612"/>
                  <a:pt x="1727" y="612"/>
                </a:cubicBezTo>
                <a:cubicBezTo>
                  <a:pt x="1729" y="613"/>
                  <a:pt x="1729" y="613"/>
                  <a:pt x="1729" y="613"/>
                </a:cubicBezTo>
                <a:cubicBezTo>
                  <a:pt x="1728" y="614"/>
                  <a:pt x="1728" y="614"/>
                  <a:pt x="1728" y="614"/>
                </a:cubicBezTo>
                <a:cubicBezTo>
                  <a:pt x="1728" y="615"/>
                  <a:pt x="1728" y="615"/>
                  <a:pt x="1728" y="615"/>
                </a:cubicBezTo>
                <a:cubicBezTo>
                  <a:pt x="1729" y="615"/>
                  <a:pt x="1729" y="615"/>
                  <a:pt x="1729" y="615"/>
                </a:cubicBezTo>
                <a:cubicBezTo>
                  <a:pt x="1730" y="612"/>
                  <a:pt x="1730" y="612"/>
                  <a:pt x="1730" y="612"/>
                </a:cubicBezTo>
                <a:cubicBezTo>
                  <a:pt x="1729" y="611"/>
                  <a:pt x="1729" y="611"/>
                  <a:pt x="1729" y="611"/>
                </a:cubicBezTo>
                <a:cubicBezTo>
                  <a:pt x="1726" y="607"/>
                  <a:pt x="1726" y="607"/>
                  <a:pt x="1726" y="607"/>
                </a:cubicBezTo>
                <a:cubicBezTo>
                  <a:pt x="1724" y="606"/>
                  <a:pt x="1724" y="606"/>
                  <a:pt x="1724" y="606"/>
                </a:cubicBezTo>
                <a:cubicBezTo>
                  <a:pt x="1724" y="605"/>
                  <a:pt x="1724" y="605"/>
                  <a:pt x="1724" y="605"/>
                </a:cubicBezTo>
                <a:cubicBezTo>
                  <a:pt x="1722" y="603"/>
                  <a:pt x="1722" y="603"/>
                  <a:pt x="1722" y="603"/>
                </a:cubicBezTo>
                <a:cubicBezTo>
                  <a:pt x="1722" y="602"/>
                  <a:pt x="1722" y="602"/>
                  <a:pt x="1722" y="602"/>
                </a:cubicBezTo>
                <a:cubicBezTo>
                  <a:pt x="1722" y="598"/>
                  <a:pt x="1722" y="598"/>
                  <a:pt x="1722" y="598"/>
                </a:cubicBezTo>
                <a:cubicBezTo>
                  <a:pt x="1723" y="595"/>
                  <a:pt x="1723" y="595"/>
                  <a:pt x="1723" y="595"/>
                </a:cubicBezTo>
                <a:cubicBezTo>
                  <a:pt x="1726" y="595"/>
                  <a:pt x="1726" y="595"/>
                  <a:pt x="1726" y="595"/>
                </a:cubicBezTo>
                <a:cubicBezTo>
                  <a:pt x="1726" y="597"/>
                  <a:pt x="1726" y="597"/>
                  <a:pt x="1726" y="597"/>
                </a:cubicBezTo>
                <a:cubicBezTo>
                  <a:pt x="1725" y="597"/>
                  <a:pt x="1725" y="597"/>
                  <a:pt x="1725" y="597"/>
                </a:cubicBezTo>
                <a:cubicBezTo>
                  <a:pt x="1725" y="598"/>
                  <a:pt x="1725" y="598"/>
                  <a:pt x="1725" y="598"/>
                </a:cubicBezTo>
                <a:cubicBezTo>
                  <a:pt x="1728" y="599"/>
                  <a:pt x="1728" y="599"/>
                  <a:pt x="1728" y="599"/>
                </a:cubicBezTo>
                <a:cubicBezTo>
                  <a:pt x="1729" y="602"/>
                  <a:pt x="1729" y="602"/>
                  <a:pt x="1729" y="602"/>
                </a:cubicBezTo>
                <a:cubicBezTo>
                  <a:pt x="1731" y="603"/>
                  <a:pt x="1731" y="603"/>
                  <a:pt x="1731" y="603"/>
                </a:cubicBezTo>
                <a:cubicBezTo>
                  <a:pt x="1733" y="603"/>
                  <a:pt x="1733" y="603"/>
                  <a:pt x="1733" y="603"/>
                </a:cubicBezTo>
                <a:cubicBezTo>
                  <a:pt x="1731" y="602"/>
                  <a:pt x="1731" y="602"/>
                  <a:pt x="1731" y="602"/>
                </a:cubicBezTo>
                <a:cubicBezTo>
                  <a:pt x="1730" y="601"/>
                  <a:pt x="1730" y="601"/>
                  <a:pt x="1730" y="601"/>
                </a:cubicBezTo>
                <a:cubicBezTo>
                  <a:pt x="1731" y="599"/>
                  <a:pt x="1731" y="599"/>
                  <a:pt x="1731" y="599"/>
                </a:cubicBezTo>
                <a:cubicBezTo>
                  <a:pt x="1733" y="600"/>
                  <a:pt x="1733" y="600"/>
                  <a:pt x="1733" y="600"/>
                </a:cubicBezTo>
                <a:cubicBezTo>
                  <a:pt x="1734" y="602"/>
                  <a:pt x="1734" y="602"/>
                  <a:pt x="1734" y="602"/>
                </a:cubicBezTo>
                <a:cubicBezTo>
                  <a:pt x="1736" y="603"/>
                  <a:pt x="1736" y="603"/>
                  <a:pt x="1736" y="603"/>
                </a:cubicBezTo>
                <a:cubicBezTo>
                  <a:pt x="1737" y="602"/>
                  <a:pt x="1737" y="602"/>
                  <a:pt x="1737" y="602"/>
                </a:cubicBezTo>
                <a:cubicBezTo>
                  <a:pt x="1735" y="600"/>
                  <a:pt x="1735" y="600"/>
                  <a:pt x="1735" y="600"/>
                </a:cubicBezTo>
                <a:cubicBezTo>
                  <a:pt x="1734" y="600"/>
                  <a:pt x="1734" y="600"/>
                  <a:pt x="1734" y="600"/>
                </a:cubicBezTo>
                <a:cubicBezTo>
                  <a:pt x="1734" y="599"/>
                  <a:pt x="1734" y="599"/>
                  <a:pt x="1734" y="599"/>
                </a:cubicBezTo>
                <a:cubicBezTo>
                  <a:pt x="1737" y="599"/>
                  <a:pt x="1737" y="599"/>
                  <a:pt x="1737" y="599"/>
                </a:cubicBezTo>
                <a:cubicBezTo>
                  <a:pt x="1739" y="600"/>
                  <a:pt x="1739" y="600"/>
                  <a:pt x="1739" y="600"/>
                </a:cubicBezTo>
                <a:cubicBezTo>
                  <a:pt x="1739" y="600"/>
                  <a:pt x="1739" y="600"/>
                  <a:pt x="1739" y="600"/>
                </a:cubicBezTo>
                <a:cubicBezTo>
                  <a:pt x="1737" y="598"/>
                  <a:pt x="1737" y="598"/>
                  <a:pt x="1737" y="598"/>
                </a:cubicBezTo>
                <a:cubicBezTo>
                  <a:pt x="1735" y="597"/>
                  <a:pt x="1735" y="597"/>
                  <a:pt x="1735" y="597"/>
                </a:cubicBezTo>
                <a:cubicBezTo>
                  <a:pt x="1733" y="595"/>
                  <a:pt x="1733" y="595"/>
                  <a:pt x="1733" y="595"/>
                </a:cubicBezTo>
                <a:cubicBezTo>
                  <a:pt x="1734" y="594"/>
                  <a:pt x="1734" y="594"/>
                  <a:pt x="1734" y="594"/>
                </a:cubicBezTo>
                <a:cubicBezTo>
                  <a:pt x="1736" y="595"/>
                  <a:pt x="1736" y="595"/>
                  <a:pt x="1736" y="595"/>
                </a:cubicBezTo>
                <a:cubicBezTo>
                  <a:pt x="1738" y="594"/>
                  <a:pt x="1738" y="594"/>
                  <a:pt x="1738" y="594"/>
                </a:cubicBezTo>
                <a:cubicBezTo>
                  <a:pt x="1739" y="591"/>
                  <a:pt x="1739" y="591"/>
                  <a:pt x="1739" y="591"/>
                </a:cubicBezTo>
                <a:cubicBezTo>
                  <a:pt x="1740" y="590"/>
                  <a:pt x="1740" y="590"/>
                  <a:pt x="1740" y="590"/>
                </a:cubicBezTo>
                <a:cubicBezTo>
                  <a:pt x="1742" y="592"/>
                  <a:pt x="1742" y="592"/>
                  <a:pt x="1742" y="592"/>
                </a:cubicBezTo>
                <a:cubicBezTo>
                  <a:pt x="1744" y="592"/>
                  <a:pt x="1744" y="592"/>
                  <a:pt x="1744" y="592"/>
                </a:cubicBezTo>
                <a:cubicBezTo>
                  <a:pt x="1746" y="590"/>
                  <a:pt x="1746" y="590"/>
                  <a:pt x="1746" y="590"/>
                </a:cubicBezTo>
                <a:cubicBezTo>
                  <a:pt x="1746" y="589"/>
                  <a:pt x="1746" y="589"/>
                  <a:pt x="1746" y="589"/>
                </a:cubicBezTo>
                <a:cubicBezTo>
                  <a:pt x="1747" y="589"/>
                  <a:pt x="1747" y="589"/>
                  <a:pt x="1747" y="589"/>
                </a:cubicBezTo>
                <a:cubicBezTo>
                  <a:pt x="1748" y="591"/>
                  <a:pt x="1748" y="591"/>
                  <a:pt x="1748" y="591"/>
                </a:cubicBezTo>
                <a:cubicBezTo>
                  <a:pt x="1752" y="591"/>
                  <a:pt x="1752" y="591"/>
                  <a:pt x="1752" y="591"/>
                </a:cubicBezTo>
                <a:cubicBezTo>
                  <a:pt x="1755" y="592"/>
                  <a:pt x="1755" y="592"/>
                  <a:pt x="1755" y="592"/>
                </a:cubicBezTo>
                <a:cubicBezTo>
                  <a:pt x="1756" y="592"/>
                  <a:pt x="1756" y="592"/>
                  <a:pt x="1756" y="592"/>
                </a:cubicBezTo>
                <a:cubicBezTo>
                  <a:pt x="1756" y="594"/>
                  <a:pt x="1756" y="594"/>
                  <a:pt x="1756" y="594"/>
                </a:cubicBezTo>
                <a:cubicBezTo>
                  <a:pt x="1758" y="595"/>
                  <a:pt x="1758" y="595"/>
                  <a:pt x="1758" y="595"/>
                </a:cubicBezTo>
                <a:cubicBezTo>
                  <a:pt x="1759" y="594"/>
                  <a:pt x="1759" y="594"/>
                  <a:pt x="1759" y="594"/>
                </a:cubicBezTo>
                <a:cubicBezTo>
                  <a:pt x="1760" y="595"/>
                  <a:pt x="1760" y="595"/>
                  <a:pt x="1760" y="595"/>
                </a:cubicBezTo>
                <a:cubicBezTo>
                  <a:pt x="1762" y="594"/>
                  <a:pt x="1762" y="594"/>
                  <a:pt x="1762" y="594"/>
                </a:cubicBezTo>
                <a:cubicBezTo>
                  <a:pt x="1760" y="596"/>
                  <a:pt x="1760" y="596"/>
                  <a:pt x="1760" y="596"/>
                </a:cubicBezTo>
                <a:cubicBezTo>
                  <a:pt x="1759" y="596"/>
                  <a:pt x="1759" y="596"/>
                  <a:pt x="1759" y="596"/>
                </a:cubicBezTo>
                <a:cubicBezTo>
                  <a:pt x="1758" y="599"/>
                  <a:pt x="1758" y="599"/>
                  <a:pt x="1758" y="599"/>
                </a:cubicBezTo>
                <a:cubicBezTo>
                  <a:pt x="1758" y="600"/>
                  <a:pt x="1758" y="600"/>
                  <a:pt x="1758" y="600"/>
                </a:cubicBezTo>
                <a:cubicBezTo>
                  <a:pt x="1763" y="597"/>
                  <a:pt x="1763" y="597"/>
                  <a:pt x="1763" y="597"/>
                </a:cubicBezTo>
                <a:cubicBezTo>
                  <a:pt x="1768" y="594"/>
                  <a:pt x="1768" y="594"/>
                  <a:pt x="1768" y="594"/>
                </a:cubicBezTo>
                <a:cubicBezTo>
                  <a:pt x="1769" y="591"/>
                  <a:pt x="1769" y="591"/>
                  <a:pt x="1769" y="591"/>
                </a:cubicBezTo>
                <a:cubicBezTo>
                  <a:pt x="1771" y="590"/>
                  <a:pt x="1771" y="590"/>
                  <a:pt x="1771" y="590"/>
                </a:cubicBezTo>
                <a:cubicBezTo>
                  <a:pt x="1774" y="590"/>
                  <a:pt x="1774" y="590"/>
                  <a:pt x="1774" y="590"/>
                </a:cubicBezTo>
                <a:cubicBezTo>
                  <a:pt x="1775" y="589"/>
                  <a:pt x="1775" y="589"/>
                  <a:pt x="1775" y="589"/>
                </a:cubicBezTo>
                <a:cubicBezTo>
                  <a:pt x="1778" y="589"/>
                  <a:pt x="1778" y="589"/>
                  <a:pt x="1778" y="589"/>
                </a:cubicBezTo>
                <a:cubicBezTo>
                  <a:pt x="1779" y="590"/>
                  <a:pt x="1779" y="590"/>
                  <a:pt x="1779" y="590"/>
                </a:cubicBezTo>
                <a:cubicBezTo>
                  <a:pt x="1781" y="590"/>
                  <a:pt x="1781" y="590"/>
                  <a:pt x="1781" y="590"/>
                </a:cubicBezTo>
                <a:cubicBezTo>
                  <a:pt x="1783" y="589"/>
                  <a:pt x="1783" y="589"/>
                  <a:pt x="1783" y="589"/>
                </a:cubicBezTo>
                <a:cubicBezTo>
                  <a:pt x="1783" y="587"/>
                  <a:pt x="1783" y="587"/>
                  <a:pt x="1783" y="587"/>
                </a:cubicBezTo>
                <a:cubicBezTo>
                  <a:pt x="1781" y="586"/>
                  <a:pt x="1781" y="586"/>
                  <a:pt x="1781" y="586"/>
                </a:cubicBezTo>
                <a:cubicBezTo>
                  <a:pt x="1779" y="584"/>
                  <a:pt x="1779" y="584"/>
                  <a:pt x="1779" y="584"/>
                </a:cubicBezTo>
                <a:cubicBezTo>
                  <a:pt x="1777" y="584"/>
                  <a:pt x="1777" y="584"/>
                  <a:pt x="1777" y="584"/>
                </a:cubicBezTo>
                <a:cubicBezTo>
                  <a:pt x="1774" y="581"/>
                  <a:pt x="1774" y="581"/>
                  <a:pt x="1774" y="581"/>
                </a:cubicBezTo>
                <a:cubicBezTo>
                  <a:pt x="1773" y="577"/>
                  <a:pt x="1773" y="577"/>
                  <a:pt x="1773" y="577"/>
                </a:cubicBezTo>
                <a:cubicBezTo>
                  <a:pt x="1773" y="577"/>
                  <a:pt x="1773" y="577"/>
                  <a:pt x="1773" y="577"/>
                </a:cubicBezTo>
                <a:cubicBezTo>
                  <a:pt x="1772" y="575"/>
                  <a:pt x="1772" y="575"/>
                  <a:pt x="1772" y="575"/>
                </a:cubicBezTo>
                <a:cubicBezTo>
                  <a:pt x="1770" y="572"/>
                  <a:pt x="1770" y="572"/>
                  <a:pt x="1770" y="572"/>
                </a:cubicBezTo>
                <a:cubicBezTo>
                  <a:pt x="1768" y="572"/>
                  <a:pt x="1768" y="572"/>
                  <a:pt x="1768" y="572"/>
                </a:cubicBezTo>
                <a:cubicBezTo>
                  <a:pt x="1768" y="571"/>
                  <a:pt x="1768" y="571"/>
                  <a:pt x="1768" y="571"/>
                </a:cubicBezTo>
                <a:cubicBezTo>
                  <a:pt x="1771" y="568"/>
                  <a:pt x="1771" y="568"/>
                  <a:pt x="1771" y="568"/>
                </a:cubicBezTo>
                <a:cubicBezTo>
                  <a:pt x="1771" y="566"/>
                  <a:pt x="1771" y="566"/>
                  <a:pt x="1771" y="566"/>
                </a:cubicBezTo>
                <a:cubicBezTo>
                  <a:pt x="1771" y="562"/>
                  <a:pt x="1771" y="562"/>
                  <a:pt x="1771" y="562"/>
                </a:cubicBezTo>
                <a:cubicBezTo>
                  <a:pt x="1774" y="559"/>
                  <a:pt x="1774" y="559"/>
                  <a:pt x="1774" y="559"/>
                </a:cubicBezTo>
                <a:cubicBezTo>
                  <a:pt x="1775" y="560"/>
                  <a:pt x="1775" y="560"/>
                  <a:pt x="1775" y="560"/>
                </a:cubicBezTo>
                <a:cubicBezTo>
                  <a:pt x="1777" y="558"/>
                  <a:pt x="1777" y="558"/>
                  <a:pt x="1777" y="558"/>
                </a:cubicBezTo>
                <a:cubicBezTo>
                  <a:pt x="1777" y="555"/>
                  <a:pt x="1777" y="555"/>
                  <a:pt x="1777" y="555"/>
                </a:cubicBezTo>
                <a:cubicBezTo>
                  <a:pt x="1777" y="554"/>
                  <a:pt x="1777" y="554"/>
                  <a:pt x="1777" y="554"/>
                </a:cubicBezTo>
                <a:cubicBezTo>
                  <a:pt x="1776" y="552"/>
                  <a:pt x="1776" y="552"/>
                  <a:pt x="1776" y="552"/>
                </a:cubicBezTo>
                <a:cubicBezTo>
                  <a:pt x="1777" y="550"/>
                  <a:pt x="1777" y="550"/>
                  <a:pt x="1777" y="550"/>
                </a:cubicBezTo>
                <a:cubicBezTo>
                  <a:pt x="1777" y="547"/>
                  <a:pt x="1777" y="547"/>
                  <a:pt x="1777" y="547"/>
                </a:cubicBezTo>
                <a:cubicBezTo>
                  <a:pt x="1777" y="545"/>
                  <a:pt x="1777" y="545"/>
                  <a:pt x="1777" y="545"/>
                </a:cubicBezTo>
                <a:cubicBezTo>
                  <a:pt x="1778" y="544"/>
                  <a:pt x="1778" y="544"/>
                  <a:pt x="1778" y="544"/>
                </a:cubicBezTo>
                <a:cubicBezTo>
                  <a:pt x="1778" y="542"/>
                  <a:pt x="1778" y="542"/>
                  <a:pt x="1778" y="542"/>
                </a:cubicBezTo>
                <a:cubicBezTo>
                  <a:pt x="1782" y="542"/>
                  <a:pt x="1782" y="542"/>
                  <a:pt x="1782" y="542"/>
                </a:cubicBezTo>
                <a:cubicBezTo>
                  <a:pt x="1784" y="541"/>
                  <a:pt x="1784" y="541"/>
                  <a:pt x="1784" y="541"/>
                </a:cubicBezTo>
                <a:cubicBezTo>
                  <a:pt x="1786" y="539"/>
                  <a:pt x="1786" y="539"/>
                  <a:pt x="1786" y="539"/>
                </a:cubicBezTo>
                <a:cubicBezTo>
                  <a:pt x="1786" y="537"/>
                  <a:pt x="1786" y="537"/>
                  <a:pt x="1786" y="537"/>
                </a:cubicBezTo>
                <a:cubicBezTo>
                  <a:pt x="1784" y="536"/>
                  <a:pt x="1784" y="536"/>
                  <a:pt x="1784" y="536"/>
                </a:cubicBezTo>
                <a:cubicBezTo>
                  <a:pt x="1786" y="535"/>
                  <a:pt x="1786" y="535"/>
                  <a:pt x="1786" y="535"/>
                </a:cubicBezTo>
                <a:cubicBezTo>
                  <a:pt x="1786" y="535"/>
                  <a:pt x="1786" y="535"/>
                  <a:pt x="1786" y="535"/>
                </a:cubicBezTo>
                <a:cubicBezTo>
                  <a:pt x="1786" y="533"/>
                  <a:pt x="1786" y="533"/>
                  <a:pt x="1786" y="533"/>
                </a:cubicBezTo>
                <a:cubicBezTo>
                  <a:pt x="1785" y="532"/>
                  <a:pt x="1785" y="532"/>
                  <a:pt x="1785" y="532"/>
                </a:cubicBezTo>
                <a:cubicBezTo>
                  <a:pt x="1785" y="531"/>
                  <a:pt x="1785" y="531"/>
                  <a:pt x="1785" y="531"/>
                </a:cubicBezTo>
                <a:cubicBezTo>
                  <a:pt x="1785" y="530"/>
                  <a:pt x="1785" y="530"/>
                  <a:pt x="1785" y="530"/>
                </a:cubicBezTo>
                <a:cubicBezTo>
                  <a:pt x="1786" y="531"/>
                  <a:pt x="1786" y="531"/>
                  <a:pt x="1786" y="531"/>
                </a:cubicBezTo>
                <a:cubicBezTo>
                  <a:pt x="1787" y="531"/>
                  <a:pt x="1787" y="531"/>
                  <a:pt x="1787" y="531"/>
                </a:cubicBezTo>
                <a:cubicBezTo>
                  <a:pt x="1791" y="526"/>
                  <a:pt x="1791" y="526"/>
                  <a:pt x="1791" y="526"/>
                </a:cubicBezTo>
                <a:cubicBezTo>
                  <a:pt x="1791" y="525"/>
                  <a:pt x="1791" y="525"/>
                  <a:pt x="1791" y="525"/>
                </a:cubicBezTo>
                <a:cubicBezTo>
                  <a:pt x="1792" y="525"/>
                  <a:pt x="1792" y="525"/>
                  <a:pt x="1792" y="525"/>
                </a:cubicBezTo>
                <a:cubicBezTo>
                  <a:pt x="1794" y="522"/>
                  <a:pt x="1794" y="522"/>
                  <a:pt x="1794" y="522"/>
                </a:cubicBezTo>
                <a:cubicBezTo>
                  <a:pt x="1794" y="520"/>
                  <a:pt x="1794" y="520"/>
                  <a:pt x="1794" y="520"/>
                </a:cubicBezTo>
                <a:cubicBezTo>
                  <a:pt x="1795" y="519"/>
                  <a:pt x="1795" y="519"/>
                  <a:pt x="1795" y="519"/>
                </a:cubicBezTo>
                <a:cubicBezTo>
                  <a:pt x="1798" y="518"/>
                  <a:pt x="1798" y="518"/>
                  <a:pt x="1798" y="518"/>
                </a:cubicBezTo>
                <a:cubicBezTo>
                  <a:pt x="1800" y="516"/>
                  <a:pt x="1800" y="516"/>
                  <a:pt x="1800" y="516"/>
                </a:cubicBezTo>
                <a:cubicBezTo>
                  <a:pt x="1801" y="517"/>
                  <a:pt x="1801" y="517"/>
                  <a:pt x="1801" y="517"/>
                </a:cubicBezTo>
                <a:cubicBezTo>
                  <a:pt x="1801" y="518"/>
                  <a:pt x="1801" y="518"/>
                  <a:pt x="1801" y="518"/>
                </a:cubicBezTo>
                <a:cubicBezTo>
                  <a:pt x="1802" y="518"/>
                  <a:pt x="1802" y="518"/>
                  <a:pt x="1802" y="518"/>
                </a:cubicBezTo>
                <a:cubicBezTo>
                  <a:pt x="1803" y="516"/>
                  <a:pt x="1803" y="516"/>
                  <a:pt x="1803" y="516"/>
                </a:cubicBezTo>
                <a:cubicBezTo>
                  <a:pt x="1804" y="515"/>
                  <a:pt x="1804" y="515"/>
                  <a:pt x="1804" y="515"/>
                </a:cubicBezTo>
                <a:cubicBezTo>
                  <a:pt x="1805" y="516"/>
                  <a:pt x="1805" y="516"/>
                  <a:pt x="1805" y="516"/>
                </a:cubicBezTo>
                <a:cubicBezTo>
                  <a:pt x="1806" y="517"/>
                  <a:pt x="1806" y="517"/>
                  <a:pt x="1806" y="517"/>
                </a:cubicBezTo>
                <a:cubicBezTo>
                  <a:pt x="1808" y="518"/>
                  <a:pt x="1808" y="518"/>
                  <a:pt x="1808" y="518"/>
                </a:cubicBezTo>
                <a:cubicBezTo>
                  <a:pt x="1811" y="517"/>
                  <a:pt x="1811" y="517"/>
                  <a:pt x="1811" y="517"/>
                </a:cubicBezTo>
                <a:cubicBezTo>
                  <a:pt x="1809" y="518"/>
                  <a:pt x="1809" y="518"/>
                  <a:pt x="1809" y="518"/>
                </a:cubicBezTo>
                <a:cubicBezTo>
                  <a:pt x="1807" y="519"/>
                  <a:pt x="1807" y="519"/>
                  <a:pt x="1807" y="519"/>
                </a:cubicBezTo>
                <a:cubicBezTo>
                  <a:pt x="1805" y="518"/>
                  <a:pt x="1805" y="518"/>
                  <a:pt x="1805" y="518"/>
                </a:cubicBezTo>
                <a:cubicBezTo>
                  <a:pt x="1802" y="519"/>
                  <a:pt x="1802" y="519"/>
                  <a:pt x="1802" y="519"/>
                </a:cubicBezTo>
                <a:cubicBezTo>
                  <a:pt x="1800" y="519"/>
                  <a:pt x="1800" y="519"/>
                  <a:pt x="1800" y="519"/>
                </a:cubicBezTo>
                <a:cubicBezTo>
                  <a:pt x="1801" y="520"/>
                  <a:pt x="1801" y="520"/>
                  <a:pt x="1801" y="520"/>
                </a:cubicBezTo>
                <a:cubicBezTo>
                  <a:pt x="1804" y="520"/>
                  <a:pt x="1804" y="520"/>
                  <a:pt x="1804" y="520"/>
                </a:cubicBezTo>
                <a:cubicBezTo>
                  <a:pt x="1807" y="521"/>
                  <a:pt x="1807" y="521"/>
                  <a:pt x="1807" y="521"/>
                </a:cubicBezTo>
                <a:cubicBezTo>
                  <a:pt x="1807" y="522"/>
                  <a:pt x="1807" y="522"/>
                  <a:pt x="1807" y="522"/>
                </a:cubicBezTo>
                <a:cubicBezTo>
                  <a:pt x="1806" y="522"/>
                  <a:pt x="1806" y="522"/>
                  <a:pt x="1806" y="522"/>
                </a:cubicBezTo>
                <a:cubicBezTo>
                  <a:pt x="1807" y="524"/>
                  <a:pt x="1807" y="524"/>
                  <a:pt x="1807" y="524"/>
                </a:cubicBezTo>
                <a:cubicBezTo>
                  <a:pt x="1809" y="524"/>
                  <a:pt x="1809" y="524"/>
                  <a:pt x="1809" y="524"/>
                </a:cubicBezTo>
                <a:cubicBezTo>
                  <a:pt x="1810" y="525"/>
                  <a:pt x="1810" y="525"/>
                  <a:pt x="1810" y="525"/>
                </a:cubicBezTo>
                <a:cubicBezTo>
                  <a:pt x="1812" y="524"/>
                  <a:pt x="1812" y="524"/>
                  <a:pt x="1812" y="524"/>
                </a:cubicBezTo>
                <a:cubicBezTo>
                  <a:pt x="1815" y="523"/>
                  <a:pt x="1815" y="523"/>
                  <a:pt x="1815" y="523"/>
                </a:cubicBezTo>
                <a:cubicBezTo>
                  <a:pt x="1817" y="524"/>
                  <a:pt x="1817" y="524"/>
                  <a:pt x="1817" y="524"/>
                </a:cubicBezTo>
                <a:cubicBezTo>
                  <a:pt x="1819" y="525"/>
                  <a:pt x="1819" y="525"/>
                  <a:pt x="1819" y="525"/>
                </a:cubicBezTo>
                <a:cubicBezTo>
                  <a:pt x="1820" y="524"/>
                  <a:pt x="1820" y="524"/>
                  <a:pt x="1820" y="524"/>
                </a:cubicBezTo>
                <a:cubicBezTo>
                  <a:pt x="1821" y="524"/>
                  <a:pt x="1821" y="524"/>
                  <a:pt x="1821" y="524"/>
                </a:cubicBezTo>
                <a:cubicBezTo>
                  <a:pt x="1821" y="527"/>
                  <a:pt x="1821" y="527"/>
                  <a:pt x="1821" y="527"/>
                </a:cubicBezTo>
                <a:cubicBezTo>
                  <a:pt x="1822" y="528"/>
                  <a:pt x="1822" y="528"/>
                  <a:pt x="1822" y="528"/>
                </a:cubicBezTo>
                <a:cubicBezTo>
                  <a:pt x="1821" y="529"/>
                  <a:pt x="1821" y="529"/>
                  <a:pt x="1821" y="529"/>
                </a:cubicBezTo>
                <a:cubicBezTo>
                  <a:pt x="1818" y="529"/>
                  <a:pt x="1818" y="529"/>
                  <a:pt x="1818" y="529"/>
                </a:cubicBezTo>
                <a:cubicBezTo>
                  <a:pt x="1815" y="531"/>
                  <a:pt x="1815" y="531"/>
                  <a:pt x="1815" y="531"/>
                </a:cubicBezTo>
                <a:cubicBezTo>
                  <a:pt x="1813" y="535"/>
                  <a:pt x="1813" y="535"/>
                  <a:pt x="1813" y="535"/>
                </a:cubicBezTo>
                <a:cubicBezTo>
                  <a:pt x="1814" y="535"/>
                  <a:pt x="1814" y="535"/>
                  <a:pt x="1814" y="535"/>
                </a:cubicBezTo>
                <a:cubicBezTo>
                  <a:pt x="1816" y="534"/>
                  <a:pt x="1816" y="534"/>
                  <a:pt x="1816" y="534"/>
                </a:cubicBezTo>
                <a:cubicBezTo>
                  <a:pt x="1818" y="535"/>
                  <a:pt x="1818" y="535"/>
                  <a:pt x="1818" y="535"/>
                </a:cubicBezTo>
                <a:cubicBezTo>
                  <a:pt x="1819" y="535"/>
                  <a:pt x="1819" y="535"/>
                  <a:pt x="1819" y="535"/>
                </a:cubicBezTo>
                <a:cubicBezTo>
                  <a:pt x="1822" y="538"/>
                  <a:pt x="1822" y="538"/>
                  <a:pt x="1822" y="538"/>
                </a:cubicBezTo>
                <a:cubicBezTo>
                  <a:pt x="1823" y="539"/>
                  <a:pt x="1823" y="539"/>
                  <a:pt x="1823" y="539"/>
                </a:cubicBezTo>
                <a:cubicBezTo>
                  <a:pt x="1821" y="543"/>
                  <a:pt x="1821" y="543"/>
                  <a:pt x="1821" y="543"/>
                </a:cubicBezTo>
                <a:cubicBezTo>
                  <a:pt x="1821" y="543"/>
                  <a:pt x="1821" y="543"/>
                  <a:pt x="1821" y="543"/>
                </a:cubicBezTo>
                <a:cubicBezTo>
                  <a:pt x="1823" y="545"/>
                  <a:pt x="1823" y="545"/>
                  <a:pt x="1823" y="545"/>
                </a:cubicBezTo>
                <a:cubicBezTo>
                  <a:pt x="1826" y="545"/>
                  <a:pt x="1826" y="545"/>
                  <a:pt x="1826" y="545"/>
                </a:cubicBezTo>
                <a:cubicBezTo>
                  <a:pt x="1830" y="543"/>
                  <a:pt x="1830" y="543"/>
                  <a:pt x="1830" y="543"/>
                </a:cubicBezTo>
                <a:cubicBezTo>
                  <a:pt x="1834" y="540"/>
                  <a:pt x="1834" y="540"/>
                  <a:pt x="1834" y="540"/>
                </a:cubicBezTo>
                <a:cubicBezTo>
                  <a:pt x="1838" y="540"/>
                  <a:pt x="1838" y="540"/>
                  <a:pt x="1838" y="540"/>
                </a:cubicBezTo>
                <a:cubicBezTo>
                  <a:pt x="1839" y="538"/>
                  <a:pt x="1839" y="538"/>
                  <a:pt x="1839" y="538"/>
                </a:cubicBezTo>
                <a:cubicBezTo>
                  <a:pt x="1842" y="536"/>
                  <a:pt x="1842" y="536"/>
                  <a:pt x="1842" y="536"/>
                </a:cubicBezTo>
                <a:cubicBezTo>
                  <a:pt x="1846" y="537"/>
                  <a:pt x="1846" y="537"/>
                  <a:pt x="1846" y="537"/>
                </a:cubicBezTo>
                <a:cubicBezTo>
                  <a:pt x="1849" y="537"/>
                  <a:pt x="1849" y="537"/>
                  <a:pt x="1849" y="537"/>
                </a:cubicBezTo>
                <a:cubicBezTo>
                  <a:pt x="1850" y="535"/>
                  <a:pt x="1850" y="535"/>
                  <a:pt x="1850" y="535"/>
                </a:cubicBezTo>
                <a:cubicBezTo>
                  <a:pt x="1849" y="533"/>
                  <a:pt x="1849" y="533"/>
                  <a:pt x="1849" y="533"/>
                </a:cubicBezTo>
                <a:cubicBezTo>
                  <a:pt x="1850" y="532"/>
                  <a:pt x="1850" y="532"/>
                  <a:pt x="1850" y="532"/>
                </a:cubicBezTo>
                <a:cubicBezTo>
                  <a:pt x="1851" y="531"/>
                  <a:pt x="1851" y="531"/>
                  <a:pt x="1851" y="531"/>
                </a:cubicBezTo>
                <a:cubicBezTo>
                  <a:pt x="1849" y="531"/>
                  <a:pt x="1849" y="531"/>
                  <a:pt x="1849" y="531"/>
                </a:cubicBezTo>
                <a:cubicBezTo>
                  <a:pt x="1845" y="531"/>
                  <a:pt x="1845" y="531"/>
                  <a:pt x="1845" y="531"/>
                </a:cubicBezTo>
                <a:cubicBezTo>
                  <a:pt x="1845" y="533"/>
                  <a:pt x="1845" y="533"/>
                  <a:pt x="1845" y="533"/>
                </a:cubicBezTo>
                <a:cubicBezTo>
                  <a:pt x="1843" y="532"/>
                  <a:pt x="1843" y="532"/>
                  <a:pt x="1843" y="532"/>
                </a:cubicBezTo>
                <a:cubicBezTo>
                  <a:pt x="1841" y="532"/>
                  <a:pt x="1841" y="532"/>
                  <a:pt x="1841" y="532"/>
                </a:cubicBezTo>
                <a:cubicBezTo>
                  <a:pt x="1840" y="534"/>
                  <a:pt x="1840" y="534"/>
                  <a:pt x="1840" y="534"/>
                </a:cubicBezTo>
                <a:cubicBezTo>
                  <a:pt x="1839" y="534"/>
                  <a:pt x="1839" y="534"/>
                  <a:pt x="1839" y="534"/>
                </a:cubicBezTo>
                <a:cubicBezTo>
                  <a:pt x="1834" y="528"/>
                  <a:pt x="1834" y="528"/>
                  <a:pt x="1834" y="528"/>
                </a:cubicBezTo>
                <a:cubicBezTo>
                  <a:pt x="1833" y="526"/>
                  <a:pt x="1833" y="526"/>
                  <a:pt x="1833" y="526"/>
                </a:cubicBezTo>
                <a:cubicBezTo>
                  <a:pt x="1831" y="523"/>
                  <a:pt x="1831" y="523"/>
                  <a:pt x="1831" y="523"/>
                </a:cubicBezTo>
                <a:cubicBezTo>
                  <a:pt x="1831" y="524"/>
                  <a:pt x="1831" y="524"/>
                  <a:pt x="1831" y="524"/>
                </a:cubicBezTo>
                <a:cubicBezTo>
                  <a:pt x="1832" y="527"/>
                  <a:pt x="1832" y="527"/>
                  <a:pt x="1832" y="527"/>
                </a:cubicBezTo>
                <a:cubicBezTo>
                  <a:pt x="1835" y="531"/>
                  <a:pt x="1835" y="531"/>
                  <a:pt x="1835" y="531"/>
                </a:cubicBezTo>
                <a:cubicBezTo>
                  <a:pt x="1839" y="534"/>
                  <a:pt x="1839" y="534"/>
                  <a:pt x="1839" y="534"/>
                </a:cubicBezTo>
                <a:cubicBezTo>
                  <a:pt x="1838" y="535"/>
                  <a:pt x="1838" y="535"/>
                  <a:pt x="1838" y="535"/>
                </a:cubicBezTo>
                <a:cubicBezTo>
                  <a:pt x="1835" y="534"/>
                  <a:pt x="1835" y="534"/>
                  <a:pt x="1835" y="534"/>
                </a:cubicBezTo>
                <a:cubicBezTo>
                  <a:pt x="1834" y="533"/>
                  <a:pt x="1834" y="533"/>
                  <a:pt x="1834" y="533"/>
                </a:cubicBezTo>
                <a:cubicBezTo>
                  <a:pt x="1834" y="530"/>
                  <a:pt x="1834" y="530"/>
                  <a:pt x="1834" y="530"/>
                </a:cubicBezTo>
                <a:cubicBezTo>
                  <a:pt x="1833" y="530"/>
                  <a:pt x="1833" y="530"/>
                  <a:pt x="1833" y="530"/>
                </a:cubicBezTo>
                <a:cubicBezTo>
                  <a:pt x="1831" y="531"/>
                  <a:pt x="1831" y="531"/>
                  <a:pt x="1831" y="531"/>
                </a:cubicBezTo>
                <a:cubicBezTo>
                  <a:pt x="1832" y="529"/>
                  <a:pt x="1832" y="529"/>
                  <a:pt x="1832" y="529"/>
                </a:cubicBezTo>
                <a:cubicBezTo>
                  <a:pt x="1831" y="529"/>
                  <a:pt x="1831" y="529"/>
                  <a:pt x="1831" y="529"/>
                </a:cubicBezTo>
                <a:cubicBezTo>
                  <a:pt x="1830" y="530"/>
                  <a:pt x="1830" y="530"/>
                  <a:pt x="1830" y="530"/>
                </a:cubicBezTo>
                <a:cubicBezTo>
                  <a:pt x="1830" y="529"/>
                  <a:pt x="1830" y="529"/>
                  <a:pt x="1830" y="529"/>
                </a:cubicBezTo>
                <a:cubicBezTo>
                  <a:pt x="1831" y="528"/>
                  <a:pt x="1831" y="528"/>
                  <a:pt x="1831" y="528"/>
                </a:cubicBezTo>
                <a:cubicBezTo>
                  <a:pt x="1830" y="527"/>
                  <a:pt x="1830" y="527"/>
                  <a:pt x="1830" y="527"/>
                </a:cubicBezTo>
                <a:cubicBezTo>
                  <a:pt x="1829" y="527"/>
                  <a:pt x="1829" y="527"/>
                  <a:pt x="1829" y="527"/>
                </a:cubicBezTo>
                <a:cubicBezTo>
                  <a:pt x="1828" y="526"/>
                  <a:pt x="1828" y="526"/>
                  <a:pt x="1828" y="526"/>
                </a:cubicBezTo>
                <a:cubicBezTo>
                  <a:pt x="1826" y="525"/>
                  <a:pt x="1826" y="525"/>
                  <a:pt x="1826" y="525"/>
                </a:cubicBezTo>
                <a:cubicBezTo>
                  <a:pt x="1823" y="525"/>
                  <a:pt x="1823" y="525"/>
                  <a:pt x="1823" y="525"/>
                </a:cubicBezTo>
                <a:cubicBezTo>
                  <a:pt x="1822" y="524"/>
                  <a:pt x="1822" y="524"/>
                  <a:pt x="1822" y="524"/>
                </a:cubicBezTo>
                <a:cubicBezTo>
                  <a:pt x="1822" y="524"/>
                  <a:pt x="1822" y="524"/>
                  <a:pt x="1822" y="524"/>
                </a:cubicBezTo>
                <a:cubicBezTo>
                  <a:pt x="1824" y="524"/>
                  <a:pt x="1824" y="524"/>
                  <a:pt x="1824" y="524"/>
                </a:cubicBezTo>
                <a:cubicBezTo>
                  <a:pt x="1826" y="523"/>
                  <a:pt x="1826" y="523"/>
                  <a:pt x="1826" y="523"/>
                </a:cubicBezTo>
                <a:cubicBezTo>
                  <a:pt x="1827" y="524"/>
                  <a:pt x="1827" y="524"/>
                  <a:pt x="1827" y="524"/>
                </a:cubicBezTo>
                <a:cubicBezTo>
                  <a:pt x="1829" y="524"/>
                  <a:pt x="1829" y="524"/>
                  <a:pt x="1829" y="524"/>
                </a:cubicBezTo>
                <a:cubicBezTo>
                  <a:pt x="1830" y="523"/>
                  <a:pt x="1830" y="523"/>
                  <a:pt x="1830" y="523"/>
                </a:cubicBezTo>
                <a:cubicBezTo>
                  <a:pt x="1831" y="522"/>
                  <a:pt x="1831" y="522"/>
                  <a:pt x="1831" y="522"/>
                </a:cubicBezTo>
                <a:cubicBezTo>
                  <a:pt x="1834" y="519"/>
                  <a:pt x="1834" y="519"/>
                  <a:pt x="1834" y="519"/>
                </a:cubicBezTo>
                <a:cubicBezTo>
                  <a:pt x="1835" y="518"/>
                  <a:pt x="1835" y="518"/>
                  <a:pt x="1835" y="518"/>
                </a:cubicBezTo>
                <a:cubicBezTo>
                  <a:pt x="1836" y="519"/>
                  <a:pt x="1836" y="519"/>
                  <a:pt x="1836" y="519"/>
                </a:cubicBezTo>
                <a:cubicBezTo>
                  <a:pt x="1836" y="519"/>
                  <a:pt x="1836" y="519"/>
                  <a:pt x="1836" y="519"/>
                </a:cubicBezTo>
                <a:cubicBezTo>
                  <a:pt x="1834" y="522"/>
                  <a:pt x="1834" y="522"/>
                  <a:pt x="1834" y="522"/>
                </a:cubicBezTo>
                <a:cubicBezTo>
                  <a:pt x="1833" y="522"/>
                  <a:pt x="1833" y="522"/>
                  <a:pt x="1833" y="522"/>
                </a:cubicBezTo>
                <a:cubicBezTo>
                  <a:pt x="1834" y="523"/>
                  <a:pt x="1834" y="523"/>
                  <a:pt x="1834" y="523"/>
                </a:cubicBezTo>
                <a:cubicBezTo>
                  <a:pt x="1835" y="523"/>
                  <a:pt x="1835" y="523"/>
                  <a:pt x="1835" y="523"/>
                </a:cubicBezTo>
                <a:cubicBezTo>
                  <a:pt x="1837" y="519"/>
                  <a:pt x="1837" y="519"/>
                  <a:pt x="1837" y="519"/>
                </a:cubicBezTo>
                <a:cubicBezTo>
                  <a:pt x="1838" y="518"/>
                  <a:pt x="1838" y="518"/>
                  <a:pt x="1838" y="518"/>
                </a:cubicBezTo>
                <a:cubicBezTo>
                  <a:pt x="1837" y="517"/>
                  <a:pt x="1837" y="517"/>
                  <a:pt x="1837" y="517"/>
                </a:cubicBezTo>
                <a:cubicBezTo>
                  <a:pt x="1836" y="515"/>
                  <a:pt x="1836" y="515"/>
                  <a:pt x="1836" y="515"/>
                </a:cubicBezTo>
                <a:cubicBezTo>
                  <a:pt x="1837" y="515"/>
                  <a:pt x="1837" y="515"/>
                  <a:pt x="1837" y="515"/>
                </a:cubicBezTo>
                <a:cubicBezTo>
                  <a:pt x="1838" y="518"/>
                  <a:pt x="1838" y="518"/>
                  <a:pt x="1838" y="518"/>
                </a:cubicBezTo>
                <a:cubicBezTo>
                  <a:pt x="1840" y="518"/>
                  <a:pt x="1840" y="518"/>
                  <a:pt x="1840" y="518"/>
                </a:cubicBezTo>
                <a:cubicBezTo>
                  <a:pt x="1842" y="517"/>
                  <a:pt x="1842" y="517"/>
                  <a:pt x="1842" y="517"/>
                </a:cubicBezTo>
                <a:cubicBezTo>
                  <a:pt x="1844" y="517"/>
                  <a:pt x="1844" y="517"/>
                  <a:pt x="1844" y="517"/>
                </a:cubicBezTo>
                <a:cubicBezTo>
                  <a:pt x="1846" y="516"/>
                  <a:pt x="1846" y="516"/>
                  <a:pt x="1846" y="516"/>
                </a:cubicBezTo>
                <a:cubicBezTo>
                  <a:pt x="1848" y="516"/>
                  <a:pt x="1848" y="516"/>
                  <a:pt x="1848" y="516"/>
                </a:cubicBezTo>
                <a:cubicBezTo>
                  <a:pt x="1849" y="516"/>
                  <a:pt x="1849" y="516"/>
                  <a:pt x="1849" y="516"/>
                </a:cubicBezTo>
                <a:cubicBezTo>
                  <a:pt x="1851" y="514"/>
                  <a:pt x="1851" y="514"/>
                  <a:pt x="1851" y="514"/>
                </a:cubicBezTo>
                <a:cubicBezTo>
                  <a:pt x="1852" y="512"/>
                  <a:pt x="1852" y="512"/>
                  <a:pt x="1852" y="512"/>
                </a:cubicBezTo>
                <a:cubicBezTo>
                  <a:pt x="1854" y="512"/>
                  <a:pt x="1854" y="512"/>
                  <a:pt x="1854" y="512"/>
                </a:cubicBezTo>
                <a:cubicBezTo>
                  <a:pt x="1855" y="510"/>
                  <a:pt x="1855" y="510"/>
                  <a:pt x="1855" y="510"/>
                </a:cubicBezTo>
                <a:cubicBezTo>
                  <a:pt x="1856" y="509"/>
                  <a:pt x="1856" y="509"/>
                  <a:pt x="1856" y="509"/>
                </a:cubicBezTo>
                <a:cubicBezTo>
                  <a:pt x="1859" y="509"/>
                  <a:pt x="1859" y="509"/>
                  <a:pt x="1859" y="509"/>
                </a:cubicBezTo>
                <a:cubicBezTo>
                  <a:pt x="1861" y="508"/>
                  <a:pt x="1861" y="508"/>
                  <a:pt x="1861" y="508"/>
                </a:cubicBezTo>
                <a:cubicBezTo>
                  <a:pt x="1862" y="508"/>
                  <a:pt x="1862" y="508"/>
                  <a:pt x="1862" y="508"/>
                </a:cubicBezTo>
                <a:cubicBezTo>
                  <a:pt x="1863" y="510"/>
                  <a:pt x="1863" y="510"/>
                  <a:pt x="1863" y="510"/>
                </a:cubicBezTo>
                <a:cubicBezTo>
                  <a:pt x="1865" y="509"/>
                  <a:pt x="1865" y="509"/>
                  <a:pt x="1865" y="509"/>
                </a:cubicBezTo>
                <a:cubicBezTo>
                  <a:pt x="1865" y="504"/>
                  <a:pt x="1865" y="504"/>
                  <a:pt x="1865" y="504"/>
                </a:cubicBezTo>
                <a:cubicBezTo>
                  <a:pt x="1865" y="509"/>
                  <a:pt x="1865" y="509"/>
                  <a:pt x="1865" y="509"/>
                </a:cubicBezTo>
                <a:cubicBezTo>
                  <a:pt x="1865" y="509"/>
                  <a:pt x="1865" y="509"/>
                  <a:pt x="1865" y="509"/>
                </a:cubicBezTo>
                <a:cubicBezTo>
                  <a:pt x="1865" y="509"/>
                  <a:pt x="1865" y="509"/>
                  <a:pt x="1865" y="509"/>
                </a:cubicBezTo>
                <a:cubicBezTo>
                  <a:pt x="1867" y="509"/>
                  <a:pt x="1867" y="509"/>
                  <a:pt x="1867" y="509"/>
                </a:cubicBezTo>
                <a:cubicBezTo>
                  <a:pt x="1869" y="507"/>
                  <a:pt x="1869" y="507"/>
                  <a:pt x="1869" y="507"/>
                </a:cubicBezTo>
                <a:cubicBezTo>
                  <a:pt x="1872" y="507"/>
                  <a:pt x="1872" y="507"/>
                  <a:pt x="1872" y="507"/>
                </a:cubicBezTo>
                <a:cubicBezTo>
                  <a:pt x="1873" y="508"/>
                  <a:pt x="1873" y="508"/>
                  <a:pt x="1873" y="508"/>
                </a:cubicBezTo>
                <a:cubicBezTo>
                  <a:pt x="1872" y="510"/>
                  <a:pt x="1872" y="510"/>
                  <a:pt x="1872" y="510"/>
                </a:cubicBezTo>
                <a:cubicBezTo>
                  <a:pt x="1867" y="513"/>
                  <a:pt x="1867" y="513"/>
                  <a:pt x="1867" y="513"/>
                </a:cubicBezTo>
                <a:cubicBezTo>
                  <a:pt x="1865" y="514"/>
                  <a:pt x="1865" y="514"/>
                  <a:pt x="1865" y="514"/>
                </a:cubicBezTo>
                <a:cubicBezTo>
                  <a:pt x="1866" y="515"/>
                  <a:pt x="1866" y="515"/>
                  <a:pt x="1866" y="515"/>
                </a:cubicBezTo>
                <a:cubicBezTo>
                  <a:pt x="1867" y="515"/>
                  <a:pt x="1867" y="515"/>
                  <a:pt x="1867" y="515"/>
                </a:cubicBezTo>
                <a:cubicBezTo>
                  <a:pt x="1866" y="517"/>
                  <a:pt x="1866" y="517"/>
                  <a:pt x="1866" y="517"/>
                </a:cubicBezTo>
                <a:cubicBezTo>
                  <a:pt x="1863" y="516"/>
                  <a:pt x="1863" y="516"/>
                  <a:pt x="1863" y="516"/>
                </a:cubicBezTo>
                <a:cubicBezTo>
                  <a:pt x="1860" y="517"/>
                  <a:pt x="1860" y="517"/>
                  <a:pt x="1860" y="517"/>
                </a:cubicBezTo>
                <a:cubicBezTo>
                  <a:pt x="1861" y="519"/>
                  <a:pt x="1861" y="519"/>
                  <a:pt x="1861" y="519"/>
                </a:cubicBezTo>
                <a:cubicBezTo>
                  <a:pt x="1863" y="521"/>
                  <a:pt x="1863" y="521"/>
                  <a:pt x="1863" y="521"/>
                </a:cubicBezTo>
                <a:cubicBezTo>
                  <a:pt x="1864" y="520"/>
                  <a:pt x="1864" y="520"/>
                  <a:pt x="1864" y="520"/>
                </a:cubicBezTo>
                <a:cubicBezTo>
                  <a:pt x="1864" y="521"/>
                  <a:pt x="1864" y="521"/>
                  <a:pt x="1864" y="521"/>
                </a:cubicBezTo>
                <a:cubicBezTo>
                  <a:pt x="1866" y="522"/>
                  <a:pt x="1866" y="522"/>
                  <a:pt x="1866" y="522"/>
                </a:cubicBezTo>
                <a:cubicBezTo>
                  <a:pt x="1866" y="523"/>
                  <a:pt x="1866" y="523"/>
                  <a:pt x="1866" y="523"/>
                </a:cubicBezTo>
                <a:cubicBezTo>
                  <a:pt x="1865" y="523"/>
                  <a:pt x="1865" y="523"/>
                  <a:pt x="1865" y="523"/>
                </a:cubicBezTo>
                <a:cubicBezTo>
                  <a:pt x="1864" y="524"/>
                  <a:pt x="1864" y="524"/>
                  <a:pt x="1864" y="524"/>
                </a:cubicBezTo>
                <a:cubicBezTo>
                  <a:pt x="1863" y="524"/>
                  <a:pt x="1863" y="524"/>
                  <a:pt x="1863" y="524"/>
                </a:cubicBezTo>
                <a:cubicBezTo>
                  <a:pt x="1862" y="525"/>
                  <a:pt x="1862" y="525"/>
                  <a:pt x="1862" y="525"/>
                </a:cubicBezTo>
                <a:cubicBezTo>
                  <a:pt x="1862" y="525"/>
                  <a:pt x="1862" y="525"/>
                  <a:pt x="1862" y="525"/>
                </a:cubicBezTo>
                <a:cubicBezTo>
                  <a:pt x="1860" y="528"/>
                  <a:pt x="1860" y="528"/>
                  <a:pt x="1860" y="528"/>
                </a:cubicBezTo>
                <a:cubicBezTo>
                  <a:pt x="1860" y="530"/>
                  <a:pt x="1860" y="530"/>
                  <a:pt x="1860" y="530"/>
                </a:cubicBezTo>
                <a:cubicBezTo>
                  <a:pt x="1861" y="530"/>
                  <a:pt x="1861" y="530"/>
                  <a:pt x="1861" y="530"/>
                </a:cubicBezTo>
                <a:cubicBezTo>
                  <a:pt x="1860" y="533"/>
                  <a:pt x="1860" y="533"/>
                  <a:pt x="1860" y="533"/>
                </a:cubicBezTo>
                <a:cubicBezTo>
                  <a:pt x="1858" y="533"/>
                  <a:pt x="1858" y="533"/>
                  <a:pt x="1858" y="533"/>
                </a:cubicBezTo>
                <a:cubicBezTo>
                  <a:pt x="1858" y="533"/>
                  <a:pt x="1858" y="533"/>
                  <a:pt x="1858" y="533"/>
                </a:cubicBezTo>
                <a:cubicBezTo>
                  <a:pt x="1856" y="532"/>
                  <a:pt x="1856" y="532"/>
                  <a:pt x="1856" y="532"/>
                </a:cubicBezTo>
                <a:cubicBezTo>
                  <a:pt x="1854" y="531"/>
                  <a:pt x="1854" y="531"/>
                  <a:pt x="1854" y="531"/>
                </a:cubicBezTo>
                <a:cubicBezTo>
                  <a:pt x="1854" y="532"/>
                  <a:pt x="1854" y="532"/>
                  <a:pt x="1854" y="532"/>
                </a:cubicBezTo>
                <a:cubicBezTo>
                  <a:pt x="1855" y="534"/>
                  <a:pt x="1855" y="534"/>
                  <a:pt x="1855" y="534"/>
                </a:cubicBezTo>
                <a:cubicBezTo>
                  <a:pt x="1853" y="534"/>
                  <a:pt x="1853" y="534"/>
                  <a:pt x="1853" y="534"/>
                </a:cubicBezTo>
                <a:cubicBezTo>
                  <a:pt x="1852" y="536"/>
                  <a:pt x="1852" y="536"/>
                  <a:pt x="1852" y="536"/>
                </a:cubicBezTo>
                <a:cubicBezTo>
                  <a:pt x="1854" y="536"/>
                  <a:pt x="1854" y="536"/>
                  <a:pt x="1854" y="536"/>
                </a:cubicBezTo>
                <a:cubicBezTo>
                  <a:pt x="1855" y="536"/>
                  <a:pt x="1855" y="536"/>
                  <a:pt x="1855" y="536"/>
                </a:cubicBezTo>
                <a:cubicBezTo>
                  <a:pt x="1858" y="538"/>
                  <a:pt x="1858" y="538"/>
                  <a:pt x="1858" y="538"/>
                </a:cubicBezTo>
                <a:cubicBezTo>
                  <a:pt x="1858" y="540"/>
                  <a:pt x="1858" y="540"/>
                  <a:pt x="1858" y="540"/>
                </a:cubicBezTo>
                <a:cubicBezTo>
                  <a:pt x="1860" y="542"/>
                  <a:pt x="1860" y="542"/>
                  <a:pt x="1860" y="542"/>
                </a:cubicBezTo>
                <a:cubicBezTo>
                  <a:pt x="1864" y="542"/>
                  <a:pt x="1864" y="542"/>
                  <a:pt x="1864" y="542"/>
                </a:cubicBezTo>
                <a:cubicBezTo>
                  <a:pt x="1868" y="544"/>
                  <a:pt x="1868" y="544"/>
                  <a:pt x="1868" y="544"/>
                </a:cubicBezTo>
                <a:cubicBezTo>
                  <a:pt x="1871" y="545"/>
                  <a:pt x="1871" y="545"/>
                  <a:pt x="1871" y="545"/>
                </a:cubicBezTo>
                <a:cubicBezTo>
                  <a:pt x="1877" y="549"/>
                  <a:pt x="1877" y="549"/>
                  <a:pt x="1877" y="549"/>
                </a:cubicBezTo>
                <a:cubicBezTo>
                  <a:pt x="1879" y="552"/>
                  <a:pt x="1879" y="552"/>
                  <a:pt x="1879" y="552"/>
                </a:cubicBezTo>
                <a:cubicBezTo>
                  <a:pt x="1880" y="553"/>
                  <a:pt x="1880" y="553"/>
                  <a:pt x="1880" y="553"/>
                </a:cubicBezTo>
                <a:cubicBezTo>
                  <a:pt x="1881" y="554"/>
                  <a:pt x="1881" y="554"/>
                  <a:pt x="1881" y="554"/>
                </a:cubicBezTo>
                <a:cubicBezTo>
                  <a:pt x="1883" y="555"/>
                  <a:pt x="1883" y="555"/>
                  <a:pt x="1883" y="555"/>
                </a:cubicBezTo>
                <a:cubicBezTo>
                  <a:pt x="1884" y="555"/>
                  <a:pt x="1884" y="555"/>
                  <a:pt x="1884" y="555"/>
                </a:cubicBezTo>
                <a:cubicBezTo>
                  <a:pt x="1885" y="557"/>
                  <a:pt x="1885" y="557"/>
                  <a:pt x="1885" y="557"/>
                </a:cubicBezTo>
                <a:cubicBezTo>
                  <a:pt x="1887" y="557"/>
                  <a:pt x="1887" y="557"/>
                  <a:pt x="1887" y="557"/>
                </a:cubicBezTo>
                <a:cubicBezTo>
                  <a:pt x="1888" y="557"/>
                  <a:pt x="1888" y="557"/>
                  <a:pt x="1888" y="557"/>
                </a:cubicBezTo>
                <a:cubicBezTo>
                  <a:pt x="1889" y="560"/>
                  <a:pt x="1889" y="560"/>
                  <a:pt x="1889" y="560"/>
                </a:cubicBezTo>
                <a:cubicBezTo>
                  <a:pt x="1891" y="560"/>
                  <a:pt x="1891" y="560"/>
                  <a:pt x="1891" y="560"/>
                </a:cubicBezTo>
                <a:cubicBezTo>
                  <a:pt x="1892" y="561"/>
                  <a:pt x="1892" y="561"/>
                  <a:pt x="1892" y="561"/>
                </a:cubicBezTo>
                <a:cubicBezTo>
                  <a:pt x="1893" y="560"/>
                  <a:pt x="1893" y="560"/>
                  <a:pt x="1893" y="560"/>
                </a:cubicBezTo>
                <a:cubicBezTo>
                  <a:pt x="1896" y="562"/>
                  <a:pt x="1896" y="562"/>
                  <a:pt x="1896" y="562"/>
                </a:cubicBezTo>
                <a:cubicBezTo>
                  <a:pt x="1896" y="563"/>
                  <a:pt x="1896" y="563"/>
                  <a:pt x="1896" y="563"/>
                </a:cubicBezTo>
                <a:cubicBezTo>
                  <a:pt x="1899" y="564"/>
                  <a:pt x="1899" y="564"/>
                  <a:pt x="1899" y="564"/>
                </a:cubicBezTo>
                <a:cubicBezTo>
                  <a:pt x="1901" y="567"/>
                  <a:pt x="1901" y="567"/>
                  <a:pt x="1901" y="567"/>
                </a:cubicBezTo>
                <a:cubicBezTo>
                  <a:pt x="1902" y="569"/>
                  <a:pt x="1902" y="569"/>
                  <a:pt x="1902" y="569"/>
                </a:cubicBezTo>
                <a:cubicBezTo>
                  <a:pt x="1903" y="573"/>
                  <a:pt x="1903" y="573"/>
                  <a:pt x="1903" y="573"/>
                </a:cubicBezTo>
                <a:cubicBezTo>
                  <a:pt x="1904" y="576"/>
                  <a:pt x="1904" y="576"/>
                  <a:pt x="1904" y="576"/>
                </a:cubicBezTo>
                <a:cubicBezTo>
                  <a:pt x="1904" y="577"/>
                  <a:pt x="1904" y="577"/>
                  <a:pt x="1904" y="577"/>
                </a:cubicBezTo>
                <a:cubicBezTo>
                  <a:pt x="1904" y="579"/>
                  <a:pt x="1904" y="579"/>
                  <a:pt x="1904" y="579"/>
                </a:cubicBezTo>
                <a:cubicBezTo>
                  <a:pt x="1904" y="579"/>
                  <a:pt x="1904" y="579"/>
                  <a:pt x="1904" y="579"/>
                </a:cubicBezTo>
                <a:cubicBezTo>
                  <a:pt x="1904" y="579"/>
                  <a:pt x="1904" y="579"/>
                  <a:pt x="1904" y="579"/>
                </a:cubicBezTo>
                <a:cubicBezTo>
                  <a:pt x="1903" y="580"/>
                  <a:pt x="1903" y="580"/>
                  <a:pt x="1903" y="580"/>
                </a:cubicBezTo>
                <a:cubicBezTo>
                  <a:pt x="1902" y="583"/>
                  <a:pt x="1902" y="583"/>
                  <a:pt x="1902" y="583"/>
                </a:cubicBezTo>
                <a:cubicBezTo>
                  <a:pt x="1900" y="584"/>
                  <a:pt x="1900" y="584"/>
                  <a:pt x="1900" y="584"/>
                </a:cubicBezTo>
                <a:cubicBezTo>
                  <a:pt x="1896" y="586"/>
                  <a:pt x="1896" y="586"/>
                  <a:pt x="1896" y="586"/>
                </a:cubicBezTo>
                <a:cubicBezTo>
                  <a:pt x="1896" y="587"/>
                  <a:pt x="1896" y="587"/>
                  <a:pt x="1896" y="587"/>
                </a:cubicBezTo>
                <a:cubicBezTo>
                  <a:pt x="1892" y="588"/>
                  <a:pt x="1892" y="588"/>
                  <a:pt x="1892" y="588"/>
                </a:cubicBezTo>
                <a:cubicBezTo>
                  <a:pt x="1891" y="589"/>
                  <a:pt x="1891" y="589"/>
                  <a:pt x="1891" y="589"/>
                </a:cubicBezTo>
                <a:cubicBezTo>
                  <a:pt x="1887" y="588"/>
                  <a:pt x="1887" y="588"/>
                  <a:pt x="1887" y="588"/>
                </a:cubicBezTo>
                <a:cubicBezTo>
                  <a:pt x="1886" y="587"/>
                  <a:pt x="1886" y="587"/>
                  <a:pt x="1886" y="587"/>
                </a:cubicBezTo>
                <a:cubicBezTo>
                  <a:pt x="1884" y="587"/>
                  <a:pt x="1884" y="587"/>
                  <a:pt x="1884" y="587"/>
                </a:cubicBezTo>
                <a:cubicBezTo>
                  <a:pt x="1884" y="587"/>
                  <a:pt x="1884" y="587"/>
                  <a:pt x="1884" y="587"/>
                </a:cubicBezTo>
                <a:cubicBezTo>
                  <a:pt x="1882" y="587"/>
                  <a:pt x="1882" y="587"/>
                  <a:pt x="1882" y="587"/>
                </a:cubicBezTo>
                <a:cubicBezTo>
                  <a:pt x="1878" y="587"/>
                  <a:pt x="1878" y="587"/>
                  <a:pt x="1878" y="587"/>
                </a:cubicBezTo>
                <a:cubicBezTo>
                  <a:pt x="1874" y="589"/>
                  <a:pt x="1874" y="589"/>
                  <a:pt x="1874" y="589"/>
                </a:cubicBezTo>
                <a:cubicBezTo>
                  <a:pt x="1870" y="588"/>
                  <a:pt x="1870" y="588"/>
                  <a:pt x="1870" y="588"/>
                </a:cubicBezTo>
                <a:cubicBezTo>
                  <a:pt x="1868" y="587"/>
                  <a:pt x="1868" y="587"/>
                  <a:pt x="1868" y="587"/>
                </a:cubicBezTo>
                <a:cubicBezTo>
                  <a:pt x="1867" y="588"/>
                  <a:pt x="1867" y="588"/>
                  <a:pt x="1867" y="588"/>
                </a:cubicBezTo>
                <a:cubicBezTo>
                  <a:pt x="1863" y="586"/>
                  <a:pt x="1863" y="586"/>
                  <a:pt x="1863" y="586"/>
                </a:cubicBezTo>
                <a:cubicBezTo>
                  <a:pt x="1861" y="586"/>
                  <a:pt x="1861" y="586"/>
                  <a:pt x="1861" y="586"/>
                </a:cubicBezTo>
                <a:cubicBezTo>
                  <a:pt x="1857" y="583"/>
                  <a:pt x="1857" y="583"/>
                  <a:pt x="1857" y="583"/>
                </a:cubicBezTo>
                <a:cubicBezTo>
                  <a:pt x="1856" y="583"/>
                  <a:pt x="1856" y="583"/>
                  <a:pt x="1856" y="583"/>
                </a:cubicBezTo>
                <a:cubicBezTo>
                  <a:pt x="1855" y="584"/>
                  <a:pt x="1855" y="584"/>
                  <a:pt x="1855" y="584"/>
                </a:cubicBezTo>
                <a:cubicBezTo>
                  <a:pt x="1854" y="584"/>
                  <a:pt x="1854" y="584"/>
                  <a:pt x="1854" y="584"/>
                </a:cubicBezTo>
                <a:cubicBezTo>
                  <a:pt x="1852" y="582"/>
                  <a:pt x="1852" y="582"/>
                  <a:pt x="1852" y="582"/>
                </a:cubicBezTo>
                <a:cubicBezTo>
                  <a:pt x="1852" y="579"/>
                  <a:pt x="1852" y="579"/>
                  <a:pt x="1852" y="579"/>
                </a:cubicBezTo>
                <a:cubicBezTo>
                  <a:pt x="1850" y="578"/>
                  <a:pt x="1850" y="578"/>
                  <a:pt x="1850" y="578"/>
                </a:cubicBezTo>
                <a:cubicBezTo>
                  <a:pt x="1849" y="578"/>
                  <a:pt x="1849" y="578"/>
                  <a:pt x="1849" y="578"/>
                </a:cubicBezTo>
                <a:cubicBezTo>
                  <a:pt x="1846" y="581"/>
                  <a:pt x="1846" y="581"/>
                  <a:pt x="1846" y="581"/>
                </a:cubicBezTo>
                <a:cubicBezTo>
                  <a:pt x="1846" y="580"/>
                  <a:pt x="1846" y="580"/>
                  <a:pt x="1846" y="580"/>
                </a:cubicBezTo>
                <a:cubicBezTo>
                  <a:pt x="1845" y="581"/>
                  <a:pt x="1845" y="581"/>
                  <a:pt x="1845" y="581"/>
                </a:cubicBezTo>
                <a:cubicBezTo>
                  <a:pt x="1841" y="577"/>
                  <a:pt x="1841" y="577"/>
                  <a:pt x="1841" y="577"/>
                </a:cubicBezTo>
                <a:cubicBezTo>
                  <a:pt x="1841" y="575"/>
                  <a:pt x="1841" y="575"/>
                  <a:pt x="1841" y="575"/>
                </a:cubicBezTo>
                <a:cubicBezTo>
                  <a:pt x="1840" y="575"/>
                  <a:pt x="1840" y="575"/>
                  <a:pt x="1840" y="575"/>
                </a:cubicBezTo>
                <a:cubicBezTo>
                  <a:pt x="1838" y="576"/>
                  <a:pt x="1838" y="576"/>
                  <a:pt x="1838" y="576"/>
                </a:cubicBezTo>
                <a:cubicBezTo>
                  <a:pt x="1834" y="576"/>
                  <a:pt x="1834" y="576"/>
                  <a:pt x="1834" y="576"/>
                </a:cubicBezTo>
                <a:cubicBezTo>
                  <a:pt x="1833" y="576"/>
                  <a:pt x="1833" y="576"/>
                  <a:pt x="1833" y="576"/>
                </a:cubicBezTo>
                <a:cubicBezTo>
                  <a:pt x="1831" y="576"/>
                  <a:pt x="1831" y="576"/>
                  <a:pt x="1831" y="576"/>
                </a:cubicBezTo>
                <a:cubicBezTo>
                  <a:pt x="1826" y="576"/>
                  <a:pt x="1826" y="576"/>
                  <a:pt x="1826" y="576"/>
                </a:cubicBezTo>
                <a:cubicBezTo>
                  <a:pt x="1823" y="577"/>
                  <a:pt x="1823" y="577"/>
                  <a:pt x="1823" y="577"/>
                </a:cubicBezTo>
                <a:cubicBezTo>
                  <a:pt x="1819" y="579"/>
                  <a:pt x="1819" y="579"/>
                  <a:pt x="1819" y="579"/>
                </a:cubicBezTo>
                <a:cubicBezTo>
                  <a:pt x="1817" y="579"/>
                  <a:pt x="1817" y="579"/>
                  <a:pt x="1817" y="579"/>
                </a:cubicBezTo>
                <a:cubicBezTo>
                  <a:pt x="1813" y="580"/>
                  <a:pt x="1813" y="580"/>
                  <a:pt x="1813" y="580"/>
                </a:cubicBezTo>
                <a:cubicBezTo>
                  <a:pt x="1812" y="581"/>
                  <a:pt x="1812" y="581"/>
                  <a:pt x="1812" y="581"/>
                </a:cubicBezTo>
                <a:cubicBezTo>
                  <a:pt x="1810" y="582"/>
                  <a:pt x="1810" y="582"/>
                  <a:pt x="1810" y="582"/>
                </a:cubicBezTo>
                <a:cubicBezTo>
                  <a:pt x="1808" y="583"/>
                  <a:pt x="1808" y="583"/>
                  <a:pt x="1808" y="583"/>
                </a:cubicBezTo>
                <a:cubicBezTo>
                  <a:pt x="1807" y="584"/>
                  <a:pt x="1807" y="584"/>
                  <a:pt x="1807" y="584"/>
                </a:cubicBezTo>
                <a:cubicBezTo>
                  <a:pt x="1806" y="586"/>
                  <a:pt x="1806" y="586"/>
                  <a:pt x="1806" y="586"/>
                </a:cubicBezTo>
                <a:cubicBezTo>
                  <a:pt x="1806" y="587"/>
                  <a:pt x="1806" y="587"/>
                  <a:pt x="1806" y="587"/>
                </a:cubicBezTo>
                <a:cubicBezTo>
                  <a:pt x="1806" y="588"/>
                  <a:pt x="1806" y="588"/>
                  <a:pt x="1806" y="588"/>
                </a:cubicBezTo>
                <a:cubicBezTo>
                  <a:pt x="1802" y="588"/>
                  <a:pt x="1802" y="588"/>
                  <a:pt x="1802" y="588"/>
                </a:cubicBezTo>
                <a:cubicBezTo>
                  <a:pt x="1797" y="586"/>
                  <a:pt x="1797" y="586"/>
                  <a:pt x="1797" y="586"/>
                </a:cubicBezTo>
                <a:cubicBezTo>
                  <a:pt x="1795" y="586"/>
                  <a:pt x="1795" y="586"/>
                  <a:pt x="1795" y="586"/>
                </a:cubicBezTo>
                <a:cubicBezTo>
                  <a:pt x="1794" y="587"/>
                  <a:pt x="1794" y="587"/>
                  <a:pt x="1794" y="587"/>
                </a:cubicBezTo>
                <a:cubicBezTo>
                  <a:pt x="1792" y="587"/>
                  <a:pt x="1792" y="587"/>
                  <a:pt x="1792" y="587"/>
                </a:cubicBezTo>
                <a:cubicBezTo>
                  <a:pt x="1789" y="587"/>
                  <a:pt x="1789" y="587"/>
                  <a:pt x="1789" y="587"/>
                </a:cubicBezTo>
                <a:cubicBezTo>
                  <a:pt x="1787" y="587"/>
                  <a:pt x="1787" y="587"/>
                  <a:pt x="1787" y="587"/>
                </a:cubicBezTo>
                <a:cubicBezTo>
                  <a:pt x="1784" y="588"/>
                  <a:pt x="1784" y="588"/>
                  <a:pt x="1784" y="588"/>
                </a:cubicBezTo>
                <a:cubicBezTo>
                  <a:pt x="1784" y="589"/>
                  <a:pt x="1784" y="589"/>
                  <a:pt x="1784" y="589"/>
                </a:cubicBezTo>
                <a:cubicBezTo>
                  <a:pt x="1786" y="592"/>
                  <a:pt x="1786" y="592"/>
                  <a:pt x="1786" y="592"/>
                </a:cubicBezTo>
                <a:cubicBezTo>
                  <a:pt x="1789" y="592"/>
                  <a:pt x="1789" y="592"/>
                  <a:pt x="1789" y="592"/>
                </a:cubicBezTo>
                <a:cubicBezTo>
                  <a:pt x="1791" y="593"/>
                  <a:pt x="1791" y="593"/>
                  <a:pt x="1791" y="593"/>
                </a:cubicBezTo>
                <a:cubicBezTo>
                  <a:pt x="1791" y="594"/>
                  <a:pt x="1791" y="594"/>
                  <a:pt x="1791" y="594"/>
                </a:cubicBezTo>
                <a:cubicBezTo>
                  <a:pt x="1787" y="594"/>
                  <a:pt x="1787" y="594"/>
                  <a:pt x="1787" y="594"/>
                </a:cubicBezTo>
                <a:cubicBezTo>
                  <a:pt x="1783" y="595"/>
                  <a:pt x="1783" y="595"/>
                  <a:pt x="1783" y="595"/>
                </a:cubicBezTo>
                <a:cubicBezTo>
                  <a:pt x="1782" y="596"/>
                  <a:pt x="1782" y="596"/>
                  <a:pt x="1782" y="596"/>
                </a:cubicBezTo>
                <a:cubicBezTo>
                  <a:pt x="1782" y="597"/>
                  <a:pt x="1782" y="597"/>
                  <a:pt x="1782" y="597"/>
                </a:cubicBezTo>
                <a:cubicBezTo>
                  <a:pt x="1784" y="597"/>
                  <a:pt x="1784" y="597"/>
                  <a:pt x="1784" y="597"/>
                </a:cubicBezTo>
                <a:cubicBezTo>
                  <a:pt x="1785" y="598"/>
                  <a:pt x="1785" y="598"/>
                  <a:pt x="1785" y="598"/>
                </a:cubicBezTo>
                <a:cubicBezTo>
                  <a:pt x="1783" y="599"/>
                  <a:pt x="1783" y="599"/>
                  <a:pt x="1783" y="599"/>
                </a:cubicBezTo>
                <a:cubicBezTo>
                  <a:pt x="1779" y="599"/>
                  <a:pt x="1779" y="599"/>
                  <a:pt x="1779" y="599"/>
                </a:cubicBezTo>
                <a:cubicBezTo>
                  <a:pt x="1777" y="598"/>
                  <a:pt x="1777" y="598"/>
                  <a:pt x="1777" y="598"/>
                </a:cubicBezTo>
                <a:cubicBezTo>
                  <a:pt x="1774" y="599"/>
                  <a:pt x="1774" y="599"/>
                  <a:pt x="1774" y="599"/>
                </a:cubicBezTo>
                <a:cubicBezTo>
                  <a:pt x="1773" y="597"/>
                  <a:pt x="1773" y="597"/>
                  <a:pt x="1773" y="597"/>
                </a:cubicBezTo>
                <a:cubicBezTo>
                  <a:pt x="1772" y="597"/>
                  <a:pt x="1772" y="597"/>
                  <a:pt x="1772" y="597"/>
                </a:cubicBezTo>
                <a:cubicBezTo>
                  <a:pt x="1770" y="599"/>
                  <a:pt x="1770" y="599"/>
                  <a:pt x="1770" y="599"/>
                </a:cubicBezTo>
                <a:cubicBezTo>
                  <a:pt x="1769" y="599"/>
                  <a:pt x="1769" y="599"/>
                  <a:pt x="1769" y="599"/>
                </a:cubicBezTo>
                <a:cubicBezTo>
                  <a:pt x="1766" y="597"/>
                  <a:pt x="1766" y="597"/>
                  <a:pt x="1766" y="597"/>
                </a:cubicBezTo>
                <a:cubicBezTo>
                  <a:pt x="1764" y="597"/>
                  <a:pt x="1764" y="597"/>
                  <a:pt x="1764" y="597"/>
                </a:cubicBezTo>
                <a:cubicBezTo>
                  <a:pt x="1759" y="601"/>
                  <a:pt x="1759" y="601"/>
                  <a:pt x="1759" y="601"/>
                </a:cubicBezTo>
                <a:cubicBezTo>
                  <a:pt x="1758" y="602"/>
                  <a:pt x="1758" y="602"/>
                  <a:pt x="1758" y="602"/>
                </a:cubicBezTo>
                <a:cubicBezTo>
                  <a:pt x="1758" y="604"/>
                  <a:pt x="1758" y="604"/>
                  <a:pt x="1758" y="604"/>
                </a:cubicBezTo>
                <a:cubicBezTo>
                  <a:pt x="1758" y="605"/>
                  <a:pt x="1758" y="605"/>
                  <a:pt x="1758" y="605"/>
                </a:cubicBezTo>
                <a:cubicBezTo>
                  <a:pt x="1758" y="607"/>
                  <a:pt x="1758" y="607"/>
                  <a:pt x="1758" y="607"/>
                </a:cubicBezTo>
                <a:cubicBezTo>
                  <a:pt x="1758" y="608"/>
                  <a:pt x="1758" y="608"/>
                  <a:pt x="1758" y="608"/>
                </a:cubicBezTo>
                <a:cubicBezTo>
                  <a:pt x="1758" y="610"/>
                  <a:pt x="1758" y="610"/>
                  <a:pt x="1758" y="610"/>
                </a:cubicBezTo>
                <a:cubicBezTo>
                  <a:pt x="1761" y="609"/>
                  <a:pt x="1761" y="609"/>
                  <a:pt x="1761" y="609"/>
                </a:cubicBezTo>
                <a:cubicBezTo>
                  <a:pt x="1762" y="609"/>
                  <a:pt x="1762" y="609"/>
                  <a:pt x="1762" y="609"/>
                </a:cubicBezTo>
                <a:cubicBezTo>
                  <a:pt x="1764" y="608"/>
                  <a:pt x="1764" y="608"/>
                  <a:pt x="1764" y="608"/>
                </a:cubicBezTo>
                <a:cubicBezTo>
                  <a:pt x="1766" y="609"/>
                  <a:pt x="1766" y="609"/>
                  <a:pt x="1766" y="609"/>
                </a:cubicBezTo>
                <a:cubicBezTo>
                  <a:pt x="1764" y="611"/>
                  <a:pt x="1764" y="611"/>
                  <a:pt x="1764" y="611"/>
                </a:cubicBezTo>
                <a:cubicBezTo>
                  <a:pt x="1764" y="612"/>
                  <a:pt x="1764" y="612"/>
                  <a:pt x="1764" y="612"/>
                </a:cubicBezTo>
                <a:cubicBezTo>
                  <a:pt x="1765" y="614"/>
                  <a:pt x="1765" y="614"/>
                  <a:pt x="1765" y="614"/>
                </a:cubicBezTo>
                <a:cubicBezTo>
                  <a:pt x="1765" y="615"/>
                  <a:pt x="1765" y="615"/>
                  <a:pt x="1765" y="615"/>
                </a:cubicBezTo>
                <a:cubicBezTo>
                  <a:pt x="1765" y="616"/>
                  <a:pt x="1765" y="616"/>
                  <a:pt x="1765" y="616"/>
                </a:cubicBezTo>
                <a:cubicBezTo>
                  <a:pt x="1766" y="616"/>
                  <a:pt x="1766" y="616"/>
                  <a:pt x="1766" y="616"/>
                </a:cubicBezTo>
                <a:cubicBezTo>
                  <a:pt x="1767" y="615"/>
                  <a:pt x="1767" y="615"/>
                  <a:pt x="1767" y="615"/>
                </a:cubicBezTo>
                <a:cubicBezTo>
                  <a:pt x="1768" y="616"/>
                  <a:pt x="1768" y="616"/>
                  <a:pt x="1768" y="616"/>
                </a:cubicBezTo>
                <a:cubicBezTo>
                  <a:pt x="1766" y="618"/>
                  <a:pt x="1766" y="618"/>
                  <a:pt x="1766" y="618"/>
                </a:cubicBezTo>
                <a:cubicBezTo>
                  <a:pt x="1764" y="619"/>
                  <a:pt x="1764" y="619"/>
                  <a:pt x="1764" y="619"/>
                </a:cubicBezTo>
                <a:cubicBezTo>
                  <a:pt x="1765" y="620"/>
                  <a:pt x="1765" y="620"/>
                  <a:pt x="1765" y="620"/>
                </a:cubicBezTo>
                <a:cubicBezTo>
                  <a:pt x="1766" y="620"/>
                  <a:pt x="1766" y="620"/>
                  <a:pt x="1766" y="620"/>
                </a:cubicBezTo>
                <a:cubicBezTo>
                  <a:pt x="1765" y="621"/>
                  <a:pt x="1765" y="621"/>
                  <a:pt x="1765" y="621"/>
                </a:cubicBezTo>
                <a:cubicBezTo>
                  <a:pt x="1764" y="623"/>
                  <a:pt x="1764" y="623"/>
                  <a:pt x="1764" y="623"/>
                </a:cubicBezTo>
                <a:cubicBezTo>
                  <a:pt x="1763" y="623"/>
                  <a:pt x="1763" y="623"/>
                  <a:pt x="1763" y="623"/>
                </a:cubicBezTo>
                <a:cubicBezTo>
                  <a:pt x="1762" y="620"/>
                  <a:pt x="1762" y="620"/>
                  <a:pt x="1762" y="620"/>
                </a:cubicBezTo>
                <a:cubicBezTo>
                  <a:pt x="1761" y="620"/>
                  <a:pt x="1761" y="620"/>
                  <a:pt x="1761" y="620"/>
                </a:cubicBezTo>
                <a:cubicBezTo>
                  <a:pt x="1761" y="621"/>
                  <a:pt x="1761" y="621"/>
                  <a:pt x="1761" y="621"/>
                </a:cubicBezTo>
                <a:cubicBezTo>
                  <a:pt x="1761" y="623"/>
                  <a:pt x="1761" y="623"/>
                  <a:pt x="1761" y="623"/>
                </a:cubicBezTo>
                <a:cubicBezTo>
                  <a:pt x="1760" y="624"/>
                  <a:pt x="1760" y="624"/>
                  <a:pt x="1760" y="624"/>
                </a:cubicBezTo>
                <a:cubicBezTo>
                  <a:pt x="1761" y="626"/>
                  <a:pt x="1761" y="626"/>
                  <a:pt x="1761" y="626"/>
                </a:cubicBezTo>
                <a:cubicBezTo>
                  <a:pt x="1762" y="627"/>
                  <a:pt x="1762" y="627"/>
                  <a:pt x="1762" y="627"/>
                </a:cubicBezTo>
                <a:cubicBezTo>
                  <a:pt x="1763" y="626"/>
                  <a:pt x="1763" y="626"/>
                  <a:pt x="1763" y="626"/>
                </a:cubicBezTo>
                <a:cubicBezTo>
                  <a:pt x="1765" y="627"/>
                  <a:pt x="1765" y="627"/>
                  <a:pt x="1765" y="627"/>
                </a:cubicBezTo>
                <a:cubicBezTo>
                  <a:pt x="1766" y="627"/>
                  <a:pt x="1766" y="627"/>
                  <a:pt x="1766" y="627"/>
                </a:cubicBezTo>
                <a:cubicBezTo>
                  <a:pt x="1769" y="629"/>
                  <a:pt x="1769" y="629"/>
                  <a:pt x="1769" y="629"/>
                </a:cubicBezTo>
                <a:cubicBezTo>
                  <a:pt x="1769" y="631"/>
                  <a:pt x="1769" y="631"/>
                  <a:pt x="1769" y="631"/>
                </a:cubicBezTo>
                <a:cubicBezTo>
                  <a:pt x="1768" y="633"/>
                  <a:pt x="1768" y="633"/>
                  <a:pt x="1768" y="633"/>
                </a:cubicBezTo>
                <a:cubicBezTo>
                  <a:pt x="1769" y="634"/>
                  <a:pt x="1769" y="634"/>
                  <a:pt x="1769" y="634"/>
                </a:cubicBezTo>
                <a:cubicBezTo>
                  <a:pt x="1769" y="635"/>
                  <a:pt x="1769" y="635"/>
                  <a:pt x="1769" y="635"/>
                </a:cubicBezTo>
                <a:cubicBezTo>
                  <a:pt x="1770" y="635"/>
                  <a:pt x="1770" y="635"/>
                  <a:pt x="1770" y="635"/>
                </a:cubicBezTo>
                <a:cubicBezTo>
                  <a:pt x="1773" y="637"/>
                  <a:pt x="1773" y="637"/>
                  <a:pt x="1773" y="637"/>
                </a:cubicBezTo>
                <a:cubicBezTo>
                  <a:pt x="1772" y="639"/>
                  <a:pt x="1772" y="639"/>
                  <a:pt x="1772" y="639"/>
                </a:cubicBezTo>
                <a:cubicBezTo>
                  <a:pt x="1770" y="639"/>
                  <a:pt x="1770" y="639"/>
                  <a:pt x="1770" y="639"/>
                </a:cubicBezTo>
                <a:cubicBezTo>
                  <a:pt x="1770" y="640"/>
                  <a:pt x="1770" y="640"/>
                  <a:pt x="1770" y="640"/>
                </a:cubicBezTo>
                <a:cubicBezTo>
                  <a:pt x="1771" y="640"/>
                  <a:pt x="1771" y="640"/>
                  <a:pt x="1771" y="640"/>
                </a:cubicBezTo>
                <a:cubicBezTo>
                  <a:pt x="1774" y="640"/>
                  <a:pt x="1774" y="640"/>
                  <a:pt x="1774" y="640"/>
                </a:cubicBezTo>
                <a:cubicBezTo>
                  <a:pt x="1779" y="640"/>
                  <a:pt x="1779" y="640"/>
                  <a:pt x="1779" y="640"/>
                </a:cubicBezTo>
                <a:cubicBezTo>
                  <a:pt x="1778" y="640"/>
                  <a:pt x="1778" y="640"/>
                  <a:pt x="1778" y="640"/>
                </a:cubicBezTo>
                <a:cubicBezTo>
                  <a:pt x="1777" y="641"/>
                  <a:pt x="1777" y="641"/>
                  <a:pt x="1777" y="641"/>
                </a:cubicBezTo>
                <a:cubicBezTo>
                  <a:pt x="1775" y="642"/>
                  <a:pt x="1775" y="642"/>
                  <a:pt x="1775" y="642"/>
                </a:cubicBezTo>
                <a:cubicBezTo>
                  <a:pt x="1772" y="642"/>
                  <a:pt x="1772" y="642"/>
                  <a:pt x="1772" y="642"/>
                </a:cubicBezTo>
                <a:cubicBezTo>
                  <a:pt x="1771" y="643"/>
                  <a:pt x="1771" y="643"/>
                  <a:pt x="1771" y="643"/>
                </a:cubicBezTo>
                <a:cubicBezTo>
                  <a:pt x="1772" y="644"/>
                  <a:pt x="1772" y="644"/>
                  <a:pt x="1772" y="644"/>
                </a:cubicBezTo>
                <a:cubicBezTo>
                  <a:pt x="1774" y="643"/>
                  <a:pt x="1774" y="643"/>
                  <a:pt x="1774" y="643"/>
                </a:cubicBezTo>
                <a:cubicBezTo>
                  <a:pt x="1776" y="643"/>
                  <a:pt x="1776" y="643"/>
                  <a:pt x="1776" y="643"/>
                </a:cubicBezTo>
                <a:cubicBezTo>
                  <a:pt x="1777" y="643"/>
                  <a:pt x="1777" y="643"/>
                  <a:pt x="1777" y="643"/>
                </a:cubicBezTo>
                <a:cubicBezTo>
                  <a:pt x="1777" y="644"/>
                  <a:pt x="1777" y="644"/>
                  <a:pt x="1777" y="644"/>
                </a:cubicBezTo>
                <a:cubicBezTo>
                  <a:pt x="1778" y="645"/>
                  <a:pt x="1778" y="645"/>
                  <a:pt x="1778" y="645"/>
                </a:cubicBezTo>
                <a:cubicBezTo>
                  <a:pt x="1779" y="643"/>
                  <a:pt x="1779" y="643"/>
                  <a:pt x="1779" y="643"/>
                </a:cubicBezTo>
                <a:cubicBezTo>
                  <a:pt x="1780" y="641"/>
                  <a:pt x="1780" y="641"/>
                  <a:pt x="1780" y="641"/>
                </a:cubicBezTo>
                <a:cubicBezTo>
                  <a:pt x="1782" y="641"/>
                  <a:pt x="1782" y="641"/>
                  <a:pt x="1782" y="641"/>
                </a:cubicBezTo>
                <a:cubicBezTo>
                  <a:pt x="1783" y="643"/>
                  <a:pt x="1783" y="643"/>
                  <a:pt x="1783" y="643"/>
                </a:cubicBezTo>
                <a:cubicBezTo>
                  <a:pt x="1784" y="643"/>
                  <a:pt x="1784" y="643"/>
                  <a:pt x="1784" y="643"/>
                </a:cubicBezTo>
                <a:cubicBezTo>
                  <a:pt x="1786" y="644"/>
                  <a:pt x="1786" y="644"/>
                  <a:pt x="1786" y="644"/>
                </a:cubicBezTo>
                <a:cubicBezTo>
                  <a:pt x="1787" y="642"/>
                  <a:pt x="1787" y="642"/>
                  <a:pt x="1787" y="642"/>
                </a:cubicBezTo>
                <a:cubicBezTo>
                  <a:pt x="1788" y="643"/>
                  <a:pt x="1788" y="643"/>
                  <a:pt x="1788" y="643"/>
                </a:cubicBezTo>
                <a:cubicBezTo>
                  <a:pt x="1788" y="644"/>
                  <a:pt x="1788" y="644"/>
                  <a:pt x="1788" y="644"/>
                </a:cubicBezTo>
                <a:cubicBezTo>
                  <a:pt x="1787" y="644"/>
                  <a:pt x="1787" y="644"/>
                  <a:pt x="1787" y="644"/>
                </a:cubicBezTo>
                <a:cubicBezTo>
                  <a:pt x="1788" y="646"/>
                  <a:pt x="1788" y="646"/>
                  <a:pt x="1788" y="646"/>
                </a:cubicBezTo>
                <a:cubicBezTo>
                  <a:pt x="1789" y="647"/>
                  <a:pt x="1789" y="647"/>
                  <a:pt x="1789" y="647"/>
                </a:cubicBezTo>
                <a:cubicBezTo>
                  <a:pt x="1791" y="649"/>
                  <a:pt x="1791" y="649"/>
                  <a:pt x="1791" y="649"/>
                </a:cubicBezTo>
                <a:cubicBezTo>
                  <a:pt x="1792" y="648"/>
                  <a:pt x="1792" y="648"/>
                  <a:pt x="1792" y="648"/>
                </a:cubicBezTo>
                <a:cubicBezTo>
                  <a:pt x="1794" y="649"/>
                  <a:pt x="1794" y="649"/>
                  <a:pt x="1794" y="649"/>
                </a:cubicBezTo>
                <a:cubicBezTo>
                  <a:pt x="1796" y="649"/>
                  <a:pt x="1796" y="649"/>
                  <a:pt x="1796" y="649"/>
                </a:cubicBezTo>
                <a:cubicBezTo>
                  <a:pt x="1797" y="648"/>
                  <a:pt x="1797" y="648"/>
                  <a:pt x="1797" y="648"/>
                </a:cubicBezTo>
                <a:cubicBezTo>
                  <a:pt x="1799" y="648"/>
                  <a:pt x="1799" y="648"/>
                  <a:pt x="1799" y="648"/>
                </a:cubicBezTo>
                <a:cubicBezTo>
                  <a:pt x="1801" y="647"/>
                  <a:pt x="1801" y="647"/>
                  <a:pt x="1801" y="647"/>
                </a:cubicBezTo>
                <a:cubicBezTo>
                  <a:pt x="1802" y="648"/>
                  <a:pt x="1802" y="648"/>
                  <a:pt x="1802" y="648"/>
                </a:cubicBezTo>
                <a:cubicBezTo>
                  <a:pt x="1804" y="647"/>
                  <a:pt x="1804" y="647"/>
                  <a:pt x="1804" y="647"/>
                </a:cubicBezTo>
                <a:cubicBezTo>
                  <a:pt x="1803" y="645"/>
                  <a:pt x="1803" y="645"/>
                  <a:pt x="1803" y="645"/>
                </a:cubicBezTo>
                <a:cubicBezTo>
                  <a:pt x="1804" y="644"/>
                  <a:pt x="1804" y="644"/>
                  <a:pt x="1804" y="644"/>
                </a:cubicBezTo>
                <a:cubicBezTo>
                  <a:pt x="1803" y="641"/>
                  <a:pt x="1803" y="641"/>
                  <a:pt x="1803" y="641"/>
                </a:cubicBezTo>
                <a:cubicBezTo>
                  <a:pt x="1808" y="641"/>
                  <a:pt x="1808" y="641"/>
                  <a:pt x="1808" y="641"/>
                </a:cubicBezTo>
                <a:cubicBezTo>
                  <a:pt x="1811" y="641"/>
                  <a:pt x="1811" y="641"/>
                  <a:pt x="1811" y="641"/>
                </a:cubicBezTo>
                <a:cubicBezTo>
                  <a:pt x="1816" y="644"/>
                  <a:pt x="1816" y="644"/>
                  <a:pt x="1816" y="644"/>
                </a:cubicBezTo>
                <a:cubicBezTo>
                  <a:pt x="1818" y="644"/>
                  <a:pt x="1818" y="644"/>
                  <a:pt x="1818" y="644"/>
                </a:cubicBezTo>
                <a:cubicBezTo>
                  <a:pt x="1821" y="648"/>
                  <a:pt x="1821" y="648"/>
                  <a:pt x="1821" y="648"/>
                </a:cubicBezTo>
                <a:cubicBezTo>
                  <a:pt x="1824" y="650"/>
                  <a:pt x="1824" y="650"/>
                  <a:pt x="1824" y="650"/>
                </a:cubicBezTo>
                <a:cubicBezTo>
                  <a:pt x="1833" y="649"/>
                  <a:pt x="1833" y="649"/>
                  <a:pt x="1833" y="649"/>
                </a:cubicBezTo>
                <a:cubicBezTo>
                  <a:pt x="1836" y="647"/>
                  <a:pt x="1836" y="647"/>
                  <a:pt x="1836" y="647"/>
                </a:cubicBezTo>
                <a:cubicBezTo>
                  <a:pt x="1837" y="647"/>
                  <a:pt x="1837" y="647"/>
                  <a:pt x="1837" y="647"/>
                </a:cubicBezTo>
                <a:cubicBezTo>
                  <a:pt x="1837" y="648"/>
                  <a:pt x="1837" y="648"/>
                  <a:pt x="1837" y="648"/>
                </a:cubicBezTo>
                <a:cubicBezTo>
                  <a:pt x="1839" y="647"/>
                  <a:pt x="1839" y="647"/>
                  <a:pt x="1839" y="647"/>
                </a:cubicBezTo>
                <a:cubicBezTo>
                  <a:pt x="1839" y="645"/>
                  <a:pt x="1839" y="645"/>
                  <a:pt x="1839" y="645"/>
                </a:cubicBezTo>
                <a:cubicBezTo>
                  <a:pt x="1843" y="640"/>
                  <a:pt x="1843" y="640"/>
                  <a:pt x="1843" y="640"/>
                </a:cubicBezTo>
                <a:cubicBezTo>
                  <a:pt x="1844" y="640"/>
                  <a:pt x="1844" y="640"/>
                  <a:pt x="1844" y="640"/>
                </a:cubicBezTo>
                <a:cubicBezTo>
                  <a:pt x="1849" y="642"/>
                  <a:pt x="1849" y="642"/>
                  <a:pt x="1849" y="642"/>
                </a:cubicBezTo>
                <a:cubicBezTo>
                  <a:pt x="1851" y="643"/>
                  <a:pt x="1851" y="643"/>
                  <a:pt x="1851" y="643"/>
                </a:cubicBezTo>
                <a:cubicBezTo>
                  <a:pt x="1854" y="642"/>
                  <a:pt x="1854" y="642"/>
                  <a:pt x="1854" y="642"/>
                </a:cubicBezTo>
                <a:cubicBezTo>
                  <a:pt x="1854" y="641"/>
                  <a:pt x="1854" y="641"/>
                  <a:pt x="1854" y="641"/>
                </a:cubicBezTo>
                <a:cubicBezTo>
                  <a:pt x="1857" y="640"/>
                  <a:pt x="1857" y="640"/>
                  <a:pt x="1857" y="640"/>
                </a:cubicBezTo>
                <a:cubicBezTo>
                  <a:pt x="1858" y="640"/>
                  <a:pt x="1858" y="640"/>
                  <a:pt x="1858" y="640"/>
                </a:cubicBezTo>
                <a:cubicBezTo>
                  <a:pt x="1859" y="642"/>
                  <a:pt x="1859" y="642"/>
                  <a:pt x="1859" y="642"/>
                </a:cubicBezTo>
                <a:cubicBezTo>
                  <a:pt x="1857" y="644"/>
                  <a:pt x="1857" y="644"/>
                  <a:pt x="1857" y="644"/>
                </a:cubicBezTo>
                <a:cubicBezTo>
                  <a:pt x="1855" y="646"/>
                  <a:pt x="1855" y="646"/>
                  <a:pt x="1855" y="646"/>
                </a:cubicBezTo>
                <a:cubicBezTo>
                  <a:pt x="1855" y="647"/>
                  <a:pt x="1855" y="647"/>
                  <a:pt x="1855" y="647"/>
                </a:cubicBezTo>
                <a:cubicBezTo>
                  <a:pt x="1857" y="649"/>
                  <a:pt x="1857" y="649"/>
                  <a:pt x="1857" y="649"/>
                </a:cubicBezTo>
                <a:cubicBezTo>
                  <a:pt x="1857" y="650"/>
                  <a:pt x="1857" y="650"/>
                  <a:pt x="1857" y="650"/>
                </a:cubicBezTo>
                <a:cubicBezTo>
                  <a:pt x="1856" y="650"/>
                  <a:pt x="1856" y="650"/>
                  <a:pt x="1856" y="650"/>
                </a:cubicBezTo>
                <a:cubicBezTo>
                  <a:pt x="1855" y="651"/>
                  <a:pt x="1855" y="651"/>
                  <a:pt x="1855" y="651"/>
                </a:cubicBezTo>
                <a:cubicBezTo>
                  <a:pt x="1856" y="654"/>
                  <a:pt x="1856" y="654"/>
                  <a:pt x="1856" y="654"/>
                </a:cubicBezTo>
                <a:cubicBezTo>
                  <a:pt x="1857" y="657"/>
                  <a:pt x="1857" y="657"/>
                  <a:pt x="1857" y="657"/>
                </a:cubicBezTo>
                <a:cubicBezTo>
                  <a:pt x="1858" y="660"/>
                  <a:pt x="1858" y="660"/>
                  <a:pt x="1858" y="660"/>
                </a:cubicBezTo>
                <a:cubicBezTo>
                  <a:pt x="1857" y="662"/>
                  <a:pt x="1857" y="662"/>
                  <a:pt x="1857" y="662"/>
                </a:cubicBezTo>
                <a:cubicBezTo>
                  <a:pt x="1857" y="666"/>
                  <a:pt x="1857" y="666"/>
                  <a:pt x="1857" y="666"/>
                </a:cubicBezTo>
                <a:cubicBezTo>
                  <a:pt x="1857" y="667"/>
                  <a:pt x="1857" y="667"/>
                  <a:pt x="1857" y="667"/>
                </a:cubicBezTo>
                <a:cubicBezTo>
                  <a:pt x="1856" y="667"/>
                  <a:pt x="1856" y="667"/>
                  <a:pt x="1856" y="667"/>
                </a:cubicBezTo>
                <a:cubicBezTo>
                  <a:pt x="1855" y="674"/>
                  <a:pt x="1855" y="674"/>
                  <a:pt x="1855" y="674"/>
                </a:cubicBezTo>
                <a:cubicBezTo>
                  <a:pt x="1854" y="677"/>
                  <a:pt x="1854" y="677"/>
                  <a:pt x="1854" y="677"/>
                </a:cubicBezTo>
                <a:cubicBezTo>
                  <a:pt x="1852" y="679"/>
                  <a:pt x="1852" y="679"/>
                  <a:pt x="1852" y="679"/>
                </a:cubicBezTo>
                <a:cubicBezTo>
                  <a:pt x="1852" y="682"/>
                  <a:pt x="1852" y="682"/>
                  <a:pt x="1852" y="682"/>
                </a:cubicBezTo>
                <a:cubicBezTo>
                  <a:pt x="1851" y="682"/>
                  <a:pt x="1851" y="682"/>
                  <a:pt x="1851" y="682"/>
                </a:cubicBezTo>
                <a:cubicBezTo>
                  <a:pt x="1849" y="685"/>
                  <a:pt x="1849" y="685"/>
                  <a:pt x="1849" y="685"/>
                </a:cubicBezTo>
                <a:cubicBezTo>
                  <a:pt x="1849" y="692"/>
                  <a:pt x="1849" y="692"/>
                  <a:pt x="1849" y="692"/>
                </a:cubicBezTo>
                <a:cubicBezTo>
                  <a:pt x="1846" y="698"/>
                  <a:pt x="1846" y="698"/>
                  <a:pt x="1846" y="698"/>
                </a:cubicBezTo>
                <a:cubicBezTo>
                  <a:pt x="1843" y="702"/>
                  <a:pt x="1843" y="702"/>
                  <a:pt x="1843" y="702"/>
                </a:cubicBezTo>
                <a:cubicBezTo>
                  <a:pt x="1841" y="704"/>
                  <a:pt x="1841" y="704"/>
                  <a:pt x="1841" y="704"/>
                </a:cubicBezTo>
                <a:cubicBezTo>
                  <a:pt x="1838" y="705"/>
                  <a:pt x="1838" y="705"/>
                  <a:pt x="1838" y="705"/>
                </a:cubicBezTo>
                <a:cubicBezTo>
                  <a:pt x="1832" y="704"/>
                  <a:pt x="1832" y="704"/>
                  <a:pt x="1832" y="704"/>
                </a:cubicBezTo>
                <a:cubicBezTo>
                  <a:pt x="1827" y="705"/>
                  <a:pt x="1827" y="705"/>
                  <a:pt x="1827" y="705"/>
                </a:cubicBezTo>
                <a:cubicBezTo>
                  <a:pt x="1823" y="703"/>
                  <a:pt x="1823" y="703"/>
                  <a:pt x="1823" y="703"/>
                </a:cubicBezTo>
                <a:cubicBezTo>
                  <a:pt x="1823" y="705"/>
                  <a:pt x="1823" y="705"/>
                  <a:pt x="1823" y="705"/>
                </a:cubicBezTo>
                <a:cubicBezTo>
                  <a:pt x="1824" y="707"/>
                  <a:pt x="1824" y="707"/>
                  <a:pt x="1824" y="707"/>
                </a:cubicBezTo>
                <a:cubicBezTo>
                  <a:pt x="1824" y="708"/>
                  <a:pt x="1824" y="708"/>
                  <a:pt x="1824" y="708"/>
                </a:cubicBezTo>
                <a:cubicBezTo>
                  <a:pt x="1823" y="706"/>
                  <a:pt x="1823" y="706"/>
                  <a:pt x="1823" y="706"/>
                </a:cubicBezTo>
                <a:cubicBezTo>
                  <a:pt x="1821" y="705"/>
                  <a:pt x="1821" y="705"/>
                  <a:pt x="1821" y="705"/>
                </a:cubicBezTo>
                <a:cubicBezTo>
                  <a:pt x="1820" y="703"/>
                  <a:pt x="1820" y="703"/>
                  <a:pt x="1820" y="703"/>
                </a:cubicBezTo>
                <a:cubicBezTo>
                  <a:pt x="1821" y="702"/>
                  <a:pt x="1821" y="702"/>
                  <a:pt x="1821" y="702"/>
                </a:cubicBezTo>
                <a:cubicBezTo>
                  <a:pt x="1820" y="702"/>
                  <a:pt x="1820" y="702"/>
                  <a:pt x="1820" y="702"/>
                </a:cubicBezTo>
                <a:cubicBezTo>
                  <a:pt x="1819" y="702"/>
                  <a:pt x="1819" y="702"/>
                  <a:pt x="1819" y="702"/>
                </a:cubicBezTo>
                <a:cubicBezTo>
                  <a:pt x="1817" y="701"/>
                  <a:pt x="1817" y="701"/>
                  <a:pt x="1817" y="701"/>
                </a:cubicBezTo>
                <a:cubicBezTo>
                  <a:pt x="1813" y="700"/>
                  <a:pt x="1813" y="700"/>
                  <a:pt x="1813" y="700"/>
                </a:cubicBezTo>
                <a:cubicBezTo>
                  <a:pt x="1813" y="701"/>
                  <a:pt x="1813" y="701"/>
                  <a:pt x="1813" y="701"/>
                </a:cubicBezTo>
                <a:cubicBezTo>
                  <a:pt x="1814" y="701"/>
                  <a:pt x="1814" y="701"/>
                  <a:pt x="1814" y="701"/>
                </a:cubicBezTo>
                <a:cubicBezTo>
                  <a:pt x="1814" y="702"/>
                  <a:pt x="1814" y="702"/>
                  <a:pt x="1814" y="702"/>
                </a:cubicBezTo>
                <a:cubicBezTo>
                  <a:pt x="1812" y="702"/>
                  <a:pt x="1812" y="702"/>
                  <a:pt x="1812" y="702"/>
                </a:cubicBezTo>
                <a:cubicBezTo>
                  <a:pt x="1811" y="702"/>
                  <a:pt x="1811" y="702"/>
                  <a:pt x="1811" y="702"/>
                </a:cubicBezTo>
                <a:cubicBezTo>
                  <a:pt x="1808" y="703"/>
                  <a:pt x="1808" y="703"/>
                  <a:pt x="1808" y="703"/>
                </a:cubicBezTo>
                <a:cubicBezTo>
                  <a:pt x="1808" y="702"/>
                  <a:pt x="1808" y="702"/>
                  <a:pt x="1808" y="702"/>
                </a:cubicBezTo>
                <a:cubicBezTo>
                  <a:pt x="1808" y="702"/>
                  <a:pt x="1808" y="702"/>
                  <a:pt x="1808" y="702"/>
                </a:cubicBezTo>
                <a:cubicBezTo>
                  <a:pt x="1810" y="701"/>
                  <a:pt x="1810" y="701"/>
                  <a:pt x="1810" y="701"/>
                </a:cubicBezTo>
                <a:cubicBezTo>
                  <a:pt x="1811" y="701"/>
                  <a:pt x="1811" y="701"/>
                  <a:pt x="1811" y="701"/>
                </a:cubicBezTo>
                <a:cubicBezTo>
                  <a:pt x="1809" y="701"/>
                  <a:pt x="1809" y="701"/>
                  <a:pt x="1809" y="701"/>
                </a:cubicBezTo>
                <a:cubicBezTo>
                  <a:pt x="1806" y="701"/>
                  <a:pt x="1806" y="701"/>
                  <a:pt x="1806" y="701"/>
                </a:cubicBezTo>
                <a:cubicBezTo>
                  <a:pt x="1805" y="702"/>
                  <a:pt x="1805" y="702"/>
                  <a:pt x="1805" y="702"/>
                </a:cubicBezTo>
                <a:cubicBezTo>
                  <a:pt x="1802" y="703"/>
                  <a:pt x="1802" y="703"/>
                  <a:pt x="1802" y="703"/>
                </a:cubicBezTo>
                <a:cubicBezTo>
                  <a:pt x="1801" y="704"/>
                  <a:pt x="1801" y="704"/>
                  <a:pt x="1801" y="704"/>
                </a:cubicBezTo>
                <a:cubicBezTo>
                  <a:pt x="1799" y="705"/>
                  <a:pt x="1799" y="705"/>
                  <a:pt x="1799" y="705"/>
                </a:cubicBezTo>
                <a:cubicBezTo>
                  <a:pt x="1796" y="707"/>
                  <a:pt x="1796" y="707"/>
                  <a:pt x="1796" y="707"/>
                </a:cubicBezTo>
                <a:cubicBezTo>
                  <a:pt x="1796" y="708"/>
                  <a:pt x="1796" y="708"/>
                  <a:pt x="1796" y="708"/>
                </a:cubicBezTo>
                <a:cubicBezTo>
                  <a:pt x="1793" y="708"/>
                  <a:pt x="1793" y="708"/>
                  <a:pt x="1793" y="708"/>
                </a:cubicBezTo>
                <a:cubicBezTo>
                  <a:pt x="1789" y="706"/>
                  <a:pt x="1789" y="706"/>
                  <a:pt x="1789" y="706"/>
                </a:cubicBezTo>
                <a:cubicBezTo>
                  <a:pt x="1787" y="705"/>
                  <a:pt x="1787" y="705"/>
                  <a:pt x="1787" y="705"/>
                </a:cubicBezTo>
                <a:cubicBezTo>
                  <a:pt x="1783" y="706"/>
                  <a:pt x="1783" y="706"/>
                  <a:pt x="1783" y="706"/>
                </a:cubicBezTo>
                <a:cubicBezTo>
                  <a:pt x="1780" y="704"/>
                  <a:pt x="1780" y="704"/>
                  <a:pt x="1780" y="704"/>
                </a:cubicBezTo>
                <a:cubicBezTo>
                  <a:pt x="1779" y="704"/>
                  <a:pt x="1779" y="704"/>
                  <a:pt x="1779" y="704"/>
                </a:cubicBezTo>
                <a:cubicBezTo>
                  <a:pt x="1778" y="705"/>
                  <a:pt x="1778" y="705"/>
                  <a:pt x="1778" y="705"/>
                </a:cubicBezTo>
                <a:cubicBezTo>
                  <a:pt x="1775" y="703"/>
                  <a:pt x="1775" y="703"/>
                  <a:pt x="1775" y="703"/>
                </a:cubicBezTo>
                <a:cubicBezTo>
                  <a:pt x="1772" y="702"/>
                  <a:pt x="1772" y="702"/>
                  <a:pt x="1772" y="702"/>
                </a:cubicBezTo>
                <a:cubicBezTo>
                  <a:pt x="1764" y="701"/>
                  <a:pt x="1764" y="701"/>
                  <a:pt x="1764" y="701"/>
                </a:cubicBezTo>
                <a:cubicBezTo>
                  <a:pt x="1760" y="700"/>
                  <a:pt x="1760" y="700"/>
                  <a:pt x="1760" y="700"/>
                </a:cubicBezTo>
                <a:cubicBezTo>
                  <a:pt x="1755" y="700"/>
                  <a:pt x="1755" y="700"/>
                  <a:pt x="1755" y="700"/>
                </a:cubicBezTo>
                <a:cubicBezTo>
                  <a:pt x="1754" y="700"/>
                  <a:pt x="1754" y="700"/>
                  <a:pt x="1754" y="700"/>
                </a:cubicBezTo>
                <a:cubicBezTo>
                  <a:pt x="1754" y="700"/>
                  <a:pt x="1754" y="700"/>
                  <a:pt x="1754" y="700"/>
                </a:cubicBezTo>
                <a:cubicBezTo>
                  <a:pt x="1753" y="698"/>
                  <a:pt x="1753" y="698"/>
                  <a:pt x="1753" y="698"/>
                </a:cubicBezTo>
                <a:cubicBezTo>
                  <a:pt x="1752" y="696"/>
                  <a:pt x="1752" y="696"/>
                  <a:pt x="1752" y="696"/>
                </a:cubicBezTo>
                <a:cubicBezTo>
                  <a:pt x="1750" y="696"/>
                  <a:pt x="1750" y="696"/>
                  <a:pt x="1750" y="696"/>
                </a:cubicBezTo>
                <a:cubicBezTo>
                  <a:pt x="1748" y="696"/>
                  <a:pt x="1748" y="696"/>
                  <a:pt x="1748" y="696"/>
                </a:cubicBezTo>
                <a:cubicBezTo>
                  <a:pt x="1741" y="695"/>
                  <a:pt x="1741" y="695"/>
                  <a:pt x="1741" y="695"/>
                </a:cubicBezTo>
                <a:cubicBezTo>
                  <a:pt x="1740" y="694"/>
                  <a:pt x="1740" y="694"/>
                  <a:pt x="1740" y="694"/>
                </a:cubicBezTo>
                <a:cubicBezTo>
                  <a:pt x="1737" y="694"/>
                  <a:pt x="1737" y="694"/>
                  <a:pt x="1737" y="694"/>
                </a:cubicBezTo>
                <a:cubicBezTo>
                  <a:pt x="1733" y="693"/>
                  <a:pt x="1733" y="693"/>
                  <a:pt x="1733" y="693"/>
                </a:cubicBezTo>
                <a:cubicBezTo>
                  <a:pt x="1733" y="692"/>
                  <a:pt x="1733" y="692"/>
                  <a:pt x="1733" y="692"/>
                </a:cubicBezTo>
                <a:cubicBezTo>
                  <a:pt x="1733" y="691"/>
                  <a:pt x="1733" y="691"/>
                  <a:pt x="1733" y="691"/>
                </a:cubicBezTo>
                <a:cubicBezTo>
                  <a:pt x="1733" y="690"/>
                  <a:pt x="1733" y="690"/>
                  <a:pt x="1733" y="690"/>
                </a:cubicBezTo>
                <a:cubicBezTo>
                  <a:pt x="1729" y="688"/>
                  <a:pt x="1729" y="688"/>
                  <a:pt x="1729" y="688"/>
                </a:cubicBezTo>
                <a:cubicBezTo>
                  <a:pt x="1727" y="688"/>
                  <a:pt x="1727" y="688"/>
                  <a:pt x="1727" y="688"/>
                </a:cubicBezTo>
                <a:cubicBezTo>
                  <a:pt x="1723" y="687"/>
                  <a:pt x="1723" y="687"/>
                  <a:pt x="1723" y="687"/>
                </a:cubicBezTo>
                <a:cubicBezTo>
                  <a:pt x="1722" y="686"/>
                  <a:pt x="1722" y="686"/>
                  <a:pt x="1722" y="686"/>
                </a:cubicBezTo>
                <a:cubicBezTo>
                  <a:pt x="1721" y="687"/>
                  <a:pt x="1721" y="687"/>
                  <a:pt x="1721" y="687"/>
                </a:cubicBezTo>
                <a:cubicBezTo>
                  <a:pt x="1719" y="686"/>
                  <a:pt x="1719" y="686"/>
                  <a:pt x="1719" y="686"/>
                </a:cubicBezTo>
                <a:cubicBezTo>
                  <a:pt x="1719" y="686"/>
                  <a:pt x="1719" y="686"/>
                  <a:pt x="1719" y="686"/>
                </a:cubicBezTo>
                <a:cubicBezTo>
                  <a:pt x="1715" y="688"/>
                  <a:pt x="1715" y="688"/>
                  <a:pt x="1715" y="688"/>
                </a:cubicBezTo>
                <a:cubicBezTo>
                  <a:pt x="1710" y="688"/>
                  <a:pt x="1710" y="688"/>
                  <a:pt x="1710" y="688"/>
                </a:cubicBezTo>
                <a:cubicBezTo>
                  <a:pt x="1706" y="690"/>
                  <a:pt x="1706" y="690"/>
                  <a:pt x="1706" y="690"/>
                </a:cubicBezTo>
                <a:cubicBezTo>
                  <a:pt x="1704" y="693"/>
                  <a:pt x="1704" y="693"/>
                  <a:pt x="1704" y="693"/>
                </a:cubicBezTo>
                <a:cubicBezTo>
                  <a:pt x="1703" y="695"/>
                  <a:pt x="1703" y="695"/>
                  <a:pt x="1703" y="695"/>
                </a:cubicBezTo>
                <a:cubicBezTo>
                  <a:pt x="1702" y="696"/>
                  <a:pt x="1702" y="696"/>
                  <a:pt x="1702" y="696"/>
                </a:cubicBezTo>
                <a:cubicBezTo>
                  <a:pt x="1701" y="702"/>
                  <a:pt x="1701" y="702"/>
                  <a:pt x="1701" y="702"/>
                </a:cubicBezTo>
                <a:cubicBezTo>
                  <a:pt x="1703" y="704"/>
                  <a:pt x="1703" y="704"/>
                  <a:pt x="1703" y="704"/>
                </a:cubicBezTo>
                <a:cubicBezTo>
                  <a:pt x="1704" y="709"/>
                  <a:pt x="1704" y="709"/>
                  <a:pt x="1704" y="709"/>
                </a:cubicBezTo>
                <a:cubicBezTo>
                  <a:pt x="1704" y="711"/>
                  <a:pt x="1704" y="711"/>
                  <a:pt x="1704" y="711"/>
                </a:cubicBezTo>
                <a:cubicBezTo>
                  <a:pt x="1701" y="713"/>
                  <a:pt x="1701" y="713"/>
                  <a:pt x="1701" y="713"/>
                </a:cubicBezTo>
                <a:cubicBezTo>
                  <a:pt x="1701" y="714"/>
                  <a:pt x="1701" y="714"/>
                  <a:pt x="1701" y="714"/>
                </a:cubicBezTo>
                <a:cubicBezTo>
                  <a:pt x="1697" y="717"/>
                  <a:pt x="1697" y="717"/>
                  <a:pt x="1697" y="717"/>
                </a:cubicBezTo>
                <a:cubicBezTo>
                  <a:pt x="1695" y="718"/>
                  <a:pt x="1695" y="718"/>
                  <a:pt x="1695" y="718"/>
                </a:cubicBezTo>
                <a:cubicBezTo>
                  <a:pt x="1691" y="716"/>
                  <a:pt x="1691" y="716"/>
                  <a:pt x="1691" y="716"/>
                </a:cubicBezTo>
                <a:cubicBezTo>
                  <a:pt x="1687" y="713"/>
                  <a:pt x="1687" y="713"/>
                  <a:pt x="1687" y="713"/>
                </a:cubicBezTo>
                <a:cubicBezTo>
                  <a:pt x="1684" y="711"/>
                  <a:pt x="1684" y="711"/>
                  <a:pt x="1684" y="711"/>
                </a:cubicBezTo>
                <a:cubicBezTo>
                  <a:pt x="1679" y="708"/>
                  <a:pt x="1679" y="708"/>
                  <a:pt x="1679" y="708"/>
                </a:cubicBezTo>
                <a:cubicBezTo>
                  <a:pt x="1672" y="705"/>
                  <a:pt x="1672" y="705"/>
                  <a:pt x="1672" y="705"/>
                </a:cubicBezTo>
                <a:cubicBezTo>
                  <a:pt x="1668" y="705"/>
                  <a:pt x="1668" y="705"/>
                  <a:pt x="1668" y="705"/>
                </a:cubicBezTo>
                <a:cubicBezTo>
                  <a:pt x="1667" y="705"/>
                  <a:pt x="1667" y="705"/>
                  <a:pt x="1667" y="705"/>
                </a:cubicBezTo>
                <a:cubicBezTo>
                  <a:pt x="1663" y="705"/>
                  <a:pt x="1663" y="705"/>
                  <a:pt x="1663" y="705"/>
                </a:cubicBezTo>
                <a:cubicBezTo>
                  <a:pt x="1660" y="704"/>
                  <a:pt x="1660" y="704"/>
                  <a:pt x="1660" y="704"/>
                </a:cubicBezTo>
                <a:cubicBezTo>
                  <a:pt x="1657" y="698"/>
                  <a:pt x="1657" y="698"/>
                  <a:pt x="1657" y="698"/>
                </a:cubicBezTo>
                <a:cubicBezTo>
                  <a:pt x="1657" y="694"/>
                  <a:pt x="1657" y="694"/>
                  <a:pt x="1657" y="694"/>
                </a:cubicBezTo>
                <a:cubicBezTo>
                  <a:pt x="1654" y="691"/>
                  <a:pt x="1654" y="691"/>
                  <a:pt x="1654" y="691"/>
                </a:cubicBezTo>
                <a:cubicBezTo>
                  <a:pt x="1648" y="690"/>
                  <a:pt x="1648" y="690"/>
                  <a:pt x="1648" y="690"/>
                </a:cubicBezTo>
                <a:cubicBezTo>
                  <a:pt x="1644" y="688"/>
                  <a:pt x="1644" y="688"/>
                  <a:pt x="1644" y="688"/>
                </a:cubicBezTo>
                <a:cubicBezTo>
                  <a:pt x="1639" y="688"/>
                  <a:pt x="1639" y="688"/>
                  <a:pt x="1639" y="688"/>
                </a:cubicBezTo>
                <a:cubicBezTo>
                  <a:pt x="1636" y="687"/>
                  <a:pt x="1636" y="687"/>
                  <a:pt x="1636" y="687"/>
                </a:cubicBezTo>
                <a:cubicBezTo>
                  <a:pt x="1629" y="688"/>
                  <a:pt x="1629" y="688"/>
                  <a:pt x="1629" y="688"/>
                </a:cubicBezTo>
                <a:cubicBezTo>
                  <a:pt x="1624" y="687"/>
                  <a:pt x="1624" y="687"/>
                  <a:pt x="1624" y="687"/>
                </a:cubicBezTo>
                <a:cubicBezTo>
                  <a:pt x="1622" y="685"/>
                  <a:pt x="1622" y="685"/>
                  <a:pt x="1622" y="685"/>
                </a:cubicBezTo>
                <a:cubicBezTo>
                  <a:pt x="1619" y="685"/>
                  <a:pt x="1619" y="685"/>
                  <a:pt x="1619" y="685"/>
                </a:cubicBezTo>
                <a:cubicBezTo>
                  <a:pt x="1618" y="684"/>
                  <a:pt x="1618" y="684"/>
                  <a:pt x="1618" y="684"/>
                </a:cubicBezTo>
                <a:cubicBezTo>
                  <a:pt x="1615" y="682"/>
                  <a:pt x="1615" y="682"/>
                  <a:pt x="1615" y="682"/>
                </a:cubicBezTo>
                <a:cubicBezTo>
                  <a:pt x="1615" y="681"/>
                  <a:pt x="1615" y="681"/>
                  <a:pt x="1615" y="681"/>
                </a:cubicBezTo>
                <a:cubicBezTo>
                  <a:pt x="1615" y="680"/>
                  <a:pt x="1615" y="680"/>
                  <a:pt x="1615" y="680"/>
                </a:cubicBezTo>
                <a:cubicBezTo>
                  <a:pt x="1613" y="679"/>
                  <a:pt x="1613" y="679"/>
                  <a:pt x="1613" y="679"/>
                </a:cubicBezTo>
                <a:cubicBezTo>
                  <a:pt x="1613" y="680"/>
                  <a:pt x="1613" y="680"/>
                  <a:pt x="1613" y="680"/>
                </a:cubicBezTo>
                <a:cubicBezTo>
                  <a:pt x="1613" y="680"/>
                  <a:pt x="1613" y="680"/>
                  <a:pt x="1613" y="680"/>
                </a:cubicBezTo>
                <a:cubicBezTo>
                  <a:pt x="1612" y="681"/>
                  <a:pt x="1612" y="681"/>
                  <a:pt x="1612" y="681"/>
                </a:cubicBezTo>
                <a:cubicBezTo>
                  <a:pt x="1611" y="680"/>
                  <a:pt x="1611" y="680"/>
                  <a:pt x="1611" y="680"/>
                </a:cubicBezTo>
                <a:cubicBezTo>
                  <a:pt x="1610" y="679"/>
                  <a:pt x="1610" y="679"/>
                  <a:pt x="1610" y="679"/>
                </a:cubicBezTo>
                <a:cubicBezTo>
                  <a:pt x="1609" y="679"/>
                  <a:pt x="1609" y="679"/>
                  <a:pt x="1609" y="679"/>
                </a:cubicBezTo>
                <a:cubicBezTo>
                  <a:pt x="1606" y="677"/>
                  <a:pt x="1606" y="677"/>
                  <a:pt x="1606" y="677"/>
                </a:cubicBezTo>
                <a:cubicBezTo>
                  <a:pt x="1604" y="674"/>
                  <a:pt x="1604" y="674"/>
                  <a:pt x="1604" y="674"/>
                </a:cubicBezTo>
                <a:cubicBezTo>
                  <a:pt x="1605" y="671"/>
                  <a:pt x="1605" y="671"/>
                  <a:pt x="1605" y="671"/>
                </a:cubicBezTo>
                <a:cubicBezTo>
                  <a:pt x="1610" y="667"/>
                  <a:pt x="1610" y="667"/>
                  <a:pt x="1610" y="667"/>
                </a:cubicBezTo>
                <a:cubicBezTo>
                  <a:pt x="1613" y="665"/>
                  <a:pt x="1613" y="665"/>
                  <a:pt x="1613" y="665"/>
                </a:cubicBezTo>
                <a:cubicBezTo>
                  <a:pt x="1614" y="664"/>
                  <a:pt x="1614" y="664"/>
                  <a:pt x="1614" y="664"/>
                </a:cubicBezTo>
                <a:cubicBezTo>
                  <a:pt x="1613" y="663"/>
                  <a:pt x="1613" y="663"/>
                  <a:pt x="1613" y="663"/>
                </a:cubicBezTo>
                <a:cubicBezTo>
                  <a:pt x="1614" y="661"/>
                  <a:pt x="1614" y="661"/>
                  <a:pt x="1614" y="661"/>
                </a:cubicBezTo>
                <a:cubicBezTo>
                  <a:pt x="1613" y="660"/>
                  <a:pt x="1613" y="660"/>
                  <a:pt x="1613" y="660"/>
                </a:cubicBezTo>
                <a:cubicBezTo>
                  <a:pt x="1613" y="659"/>
                  <a:pt x="1613" y="659"/>
                  <a:pt x="1613" y="659"/>
                </a:cubicBezTo>
                <a:cubicBezTo>
                  <a:pt x="1613" y="656"/>
                  <a:pt x="1613" y="656"/>
                  <a:pt x="1613" y="656"/>
                </a:cubicBezTo>
                <a:cubicBezTo>
                  <a:pt x="1610" y="655"/>
                  <a:pt x="1610" y="655"/>
                  <a:pt x="1610" y="655"/>
                </a:cubicBezTo>
                <a:cubicBezTo>
                  <a:pt x="1607" y="652"/>
                  <a:pt x="1607" y="652"/>
                  <a:pt x="1607" y="652"/>
                </a:cubicBezTo>
                <a:cubicBezTo>
                  <a:pt x="1608" y="649"/>
                  <a:pt x="1608" y="649"/>
                  <a:pt x="1608" y="649"/>
                </a:cubicBezTo>
                <a:cubicBezTo>
                  <a:pt x="1610" y="647"/>
                  <a:pt x="1610" y="647"/>
                  <a:pt x="1610" y="647"/>
                </a:cubicBezTo>
                <a:cubicBezTo>
                  <a:pt x="1610" y="645"/>
                  <a:pt x="1610" y="645"/>
                  <a:pt x="1610" y="645"/>
                </a:cubicBezTo>
                <a:cubicBezTo>
                  <a:pt x="1612" y="642"/>
                  <a:pt x="1612" y="642"/>
                  <a:pt x="1612" y="642"/>
                </a:cubicBezTo>
                <a:cubicBezTo>
                  <a:pt x="1612" y="640"/>
                  <a:pt x="1612" y="640"/>
                  <a:pt x="1612" y="640"/>
                </a:cubicBezTo>
                <a:cubicBezTo>
                  <a:pt x="1612" y="640"/>
                  <a:pt x="1612" y="640"/>
                  <a:pt x="1612" y="640"/>
                </a:cubicBezTo>
                <a:cubicBezTo>
                  <a:pt x="1608" y="643"/>
                  <a:pt x="1608" y="643"/>
                  <a:pt x="1608" y="643"/>
                </a:cubicBezTo>
                <a:cubicBezTo>
                  <a:pt x="1607" y="644"/>
                  <a:pt x="1607" y="644"/>
                  <a:pt x="1607" y="644"/>
                </a:cubicBezTo>
                <a:cubicBezTo>
                  <a:pt x="1606" y="644"/>
                  <a:pt x="1606" y="644"/>
                  <a:pt x="1606" y="644"/>
                </a:cubicBezTo>
                <a:cubicBezTo>
                  <a:pt x="1604" y="640"/>
                  <a:pt x="1604" y="640"/>
                  <a:pt x="1604" y="640"/>
                </a:cubicBezTo>
                <a:cubicBezTo>
                  <a:pt x="1603" y="640"/>
                  <a:pt x="1603" y="640"/>
                  <a:pt x="1603" y="640"/>
                </a:cubicBezTo>
                <a:cubicBezTo>
                  <a:pt x="1603" y="638"/>
                  <a:pt x="1603" y="638"/>
                  <a:pt x="1603" y="638"/>
                </a:cubicBezTo>
                <a:cubicBezTo>
                  <a:pt x="1602" y="637"/>
                  <a:pt x="1602" y="637"/>
                  <a:pt x="1602" y="637"/>
                </a:cubicBezTo>
                <a:cubicBezTo>
                  <a:pt x="1600" y="637"/>
                  <a:pt x="1600" y="637"/>
                  <a:pt x="1600" y="637"/>
                </a:cubicBezTo>
                <a:cubicBezTo>
                  <a:pt x="1600" y="639"/>
                  <a:pt x="1600" y="639"/>
                  <a:pt x="1600" y="639"/>
                </a:cubicBezTo>
                <a:cubicBezTo>
                  <a:pt x="1599" y="637"/>
                  <a:pt x="1599" y="637"/>
                  <a:pt x="1599" y="637"/>
                </a:cubicBezTo>
                <a:cubicBezTo>
                  <a:pt x="1596" y="638"/>
                  <a:pt x="1596" y="638"/>
                  <a:pt x="1596" y="638"/>
                </a:cubicBezTo>
                <a:cubicBezTo>
                  <a:pt x="1592" y="640"/>
                  <a:pt x="1592" y="640"/>
                  <a:pt x="1592" y="640"/>
                </a:cubicBezTo>
                <a:cubicBezTo>
                  <a:pt x="1590" y="642"/>
                  <a:pt x="1590" y="642"/>
                  <a:pt x="1590" y="642"/>
                </a:cubicBezTo>
                <a:cubicBezTo>
                  <a:pt x="1590" y="642"/>
                  <a:pt x="1590" y="642"/>
                  <a:pt x="1590" y="642"/>
                </a:cubicBezTo>
                <a:cubicBezTo>
                  <a:pt x="1589" y="641"/>
                  <a:pt x="1589" y="641"/>
                  <a:pt x="1589" y="641"/>
                </a:cubicBezTo>
                <a:cubicBezTo>
                  <a:pt x="1586" y="642"/>
                  <a:pt x="1586" y="642"/>
                  <a:pt x="1586" y="642"/>
                </a:cubicBezTo>
                <a:cubicBezTo>
                  <a:pt x="1585" y="642"/>
                  <a:pt x="1585" y="642"/>
                  <a:pt x="1585" y="642"/>
                </a:cubicBezTo>
                <a:cubicBezTo>
                  <a:pt x="1581" y="643"/>
                  <a:pt x="1581" y="643"/>
                  <a:pt x="1581" y="643"/>
                </a:cubicBezTo>
                <a:cubicBezTo>
                  <a:pt x="1578" y="641"/>
                  <a:pt x="1578" y="641"/>
                  <a:pt x="1578" y="641"/>
                </a:cubicBezTo>
                <a:cubicBezTo>
                  <a:pt x="1576" y="640"/>
                  <a:pt x="1576" y="640"/>
                  <a:pt x="1576" y="640"/>
                </a:cubicBezTo>
                <a:cubicBezTo>
                  <a:pt x="1576" y="641"/>
                  <a:pt x="1576" y="641"/>
                  <a:pt x="1576" y="641"/>
                </a:cubicBezTo>
                <a:cubicBezTo>
                  <a:pt x="1574" y="643"/>
                  <a:pt x="1574" y="643"/>
                  <a:pt x="1574" y="643"/>
                </a:cubicBezTo>
                <a:cubicBezTo>
                  <a:pt x="1570" y="642"/>
                  <a:pt x="1570" y="642"/>
                  <a:pt x="1570" y="642"/>
                </a:cubicBezTo>
                <a:cubicBezTo>
                  <a:pt x="1570" y="641"/>
                  <a:pt x="1570" y="641"/>
                  <a:pt x="1570" y="641"/>
                </a:cubicBezTo>
                <a:cubicBezTo>
                  <a:pt x="1569" y="640"/>
                  <a:pt x="1569" y="640"/>
                  <a:pt x="1569" y="640"/>
                </a:cubicBezTo>
                <a:cubicBezTo>
                  <a:pt x="1566" y="640"/>
                  <a:pt x="1566" y="640"/>
                  <a:pt x="1566" y="640"/>
                </a:cubicBezTo>
                <a:cubicBezTo>
                  <a:pt x="1566" y="642"/>
                  <a:pt x="1566" y="642"/>
                  <a:pt x="1566" y="642"/>
                </a:cubicBezTo>
                <a:cubicBezTo>
                  <a:pt x="1564" y="642"/>
                  <a:pt x="1564" y="642"/>
                  <a:pt x="1564" y="642"/>
                </a:cubicBezTo>
                <a:cubicBezTo>
                  <a:pt x="1563" y="643"/>
                  <a:pt x="1563" y="643"/>
                  <a:pt x="1563" y="643"/>
                </a:cubicBezTo>
                <a:cubicBezTo>
                  <a:pt x="1562" y="643"/>
                  <a:pt x="1562" y="643"/>
                  <a:pt x="1562" y="643"/>
                </a:cubicBezTo>
                <a:cubicBezTo>
                  <a:pt x="1560" y="643"/>
                  <a:pt x="1560" y="643"/>
                  <a:pt x="1560" y="643"/>
                </a:cubicBezTo>
                <a:cubicBezTo>
                  <a:pt x="1558" y="645"/>
                  <a:pt x="1558" y="645"/>
                  <a:pt x="1558" y="645"/>
                </a:cubicBezTo>
                <a:cubicBezTo>
                  <a:pt x="1556" y="645"/>
                  <a:pt x="1556" y="645"/>
                  <a:pt x="1556" y="645"/>
                </a:cubicBezTo>
                <a:cubicBezTo>
                  <a:pt x="1555" y="642"/>
                  <a:pt x="1555" y="642"/>
                  <a:pt x="1555" y="642"/>
                </a:cubicBezTo>
                <a:cubicBezTo>
                  <a:pt x="1552" y="642"/>
                  <a:pt x="1552" y="642"/>
                  <a:pt x="1552" y="642"/>
                </a:cubicBezTo>
                <a:cubicBezTo>
                  <a:pt x="1551" y="642"/>
                  <a:pt x="1551" y="642"/>
                  <a:pt x="1551" y="642"/>
                </a:cubicBezTo>
                <a:cubicBezTo>
                  <a:pt x="1548" y="642"/>
                  <a:pt x="1548" y="642"/>
                  <a:pt x="1548" y="642"/>
                </a:cubicBezTo>
                <a:cubicBezTo>
                  <a:pt x="1546" y="642"/>
                  <a:pt x="1546" y="642"/>
                  <a:pt x="1546" y="642"/>
                </a:cubicBezTo>
                <a:cubicBezTo>
                  <a:pt x="1545" y="642"/>
                  <a:pt x="1545" y="642"/>
                  <a:pt x="1545" y="642"/>
                </a:cubicBezTo>
                <a:cubicBezTo>
                  <a:pt x="1543" y="642"/>
                  <a:pt x="1543" y="642"/>
                  <a:pt x="1543" y="642"/>
                </a:cubicBezTo>
                <a:cubicBezTo>
                  <a:pt x="1542" y="642"/>
                  <a:pt x="1542" y="642"/>
                  <a:pt x="1542" y="642"/>
                </a:cubicBezTo>
                <a:cubicBezTo>
                  <a:pt x="1541" y="644"/>
                  <a:pt x="1541" y="644"/>
                  <a:pt x="1541" y="644"/>
                </a:cubicBezTo>
                <a:cubicBezTo>
                  <a:pt x="1538" y="644"/>
                  <a:pt x="1538" y="644"/>
                  <a:pt x="1538" y="644"/>
                </a:cubicBezTo>
                <a:cubicBezTo>
                  <a:pt x="1537" y="643"/>
                  <a:pt x="1537" y="643"/>
                  <a:pt x="1537" y="643"/>
                </a:cubicBezTo>
                <a:cubicBezTo>
                  <a:pt x="1534" y="646"/>
                  <a:pt x="1534" y="646"/>
                  <a:pt x="1534" y="646"/>
                </a:cubicBezTo>
                <a:cubicBezTo>
                  <a:pt x="1532" y="646"/>
                  <a:pt x="1532" y="646"/>
                  <a:pt x="1532" y="646"/>
                </a:cubicBezTo>
                <a:cubicBezTo>
                  <a:pt x="1530" y="644"/>
                  <a:pt x="1530" y="644"/>
                  <a:pt x="1530" y="644"/>
                </a:cubicBezTo>
                <a:cubicBezTo>
                  <a:pt x="1528" y="645"/>
                  <a:pt x="1528" y="645"/>
                  <a:pt x="1528" y="645"/>
                </a:cubicBezTo>
                <a:cubicBezTo>
                  <a:pt x="1524" y="645"/>
                  <a:pt x="1524" y="645"/>
                  <a:pt x="1524" y="645"/>
                </a:cubicBezTo>
                <a:cubicBezTo>
                  <a:pt x="1522" y="645"/>
                  <a:pt x="1522" y="645"/>
                  <a:pt x="1522" y="645"/>
                </a:cubicBezTo>
                <a:cubicBezTo>
                  <a:pt x="1517" y="649"/>
                  <a:pt x="1517" y="649"/>
                  <a:pt x="1517" y="649"/>
                </a:cubicBezTo>
                <a:cubicBezTo>
                  <a:pt x="1514" y="649"/>
                  <a:pt x="1514" y="649"/>
                  <a:pt x="1514" y="649"/>
                </a:cubicBezTo>
                <a:cubicBezTo>
                  <a:pt x="1513" y="649"/>
                  <a:pt x="1513" y="649"/>
                  <a:pt x="1513" y="649"/>
                </a:cubicBezTo>
                <a:cubicBezTo>
                  <a:pt x="1510" y="651"/>
                  <a:pt x="1510" y="651"/>
                  <a:pt x="1510" y="651"/>
                </a:cubicBezTo>
                <a:cubicBezTo>
                  <a:pt x="1510" y="652"/>
                  <a:pt x="1510" y="652"/>
                  <a:pt x="1510" y="652"/>
                </a:cubicBezTo>
                <a:cubicBezTo>
                  <a:pt x="1509" y="654"/>
                  <a:pt x="1509" y="654"/>
                  <a:pt x="1509" y="654"/>
                </a:cubicBezTo>
                <a:cubicBezTo>
                  <a:pt x="1508" y="654"/>
                  <a:pt x="1508" y="654"/>
                  <a:pt x="1508" y="654"/>
                </a:cubicBezTo>
                <a:cubicBezTo>
                  <a:pt x="1507" y="653"/>
                  <a:pt x="1507" y="653"/>
                  <a:pt x="1507" y="653"/>
                </a:cubicBezTo>
                <a:cubicBezTo>
                  <a:pt x="1506" y="653"/>
                  <a:pt x="1506" y="653"/>
                  <a:pt x="1506" y="653"/>
                </a:cubicBezTo>
                <a:cubicBezTo>
                  <a:pt x="1505" y="654"/>
                  <a:pt x="1505" y="654"/>
                  <a:pt x="1505" y="654"/>
                </a:cubicBezTo>
                <a:cubicBezTo>
                  <a:pt x="1504" y="655"/>
                  <a:pt x="1504" y="655"/>
                  <a:pt x="1504" y="655"/>
                </a:cubicBezTo>
                <a:cubicBezTo>
                  <a:pt x="1501" y="655"/>
                  <a:pt x="1501" y="655"/>
                  <a:pt x="1501" y="655"/>
                </a:cubicBezTo>
                <a:cubicBezTo>
                  <a:pt x="1499" y="656"/>
                  <a:pt x="1499" y="656"/>
                  <a:pt x="1499" y="656"/>
                </a:cubicBezTo>
                <a:cubicBezTo>
                  <a:pt x="1498" y="657"/>
                  <a:pt x="1498" y="657"/>
                  <a:pt x="1498" y="657"/>
                </a:cubicBezTo>
                <a:cubicBezTo>
                  <a:pt x="1497" y="659"/>
                  <a:pt x="1497" y="659"/>
                  <a:pt x="1497" y="659"/>
                </a:cubicBezTo>
                <a:cubicBezTo>
                  <a:pt x="1495" y="661"/>
                  <a:pt x="1495" y="661"/>
                  <a:pt x="1495" y="661"/>
                </a:cubicBezTo>
                <a:cubicBezTo>
                  <a:pt x="1492" y="662"/>
                  <a:pt x="1492" y="662"/>
                  <a:pt x="1492" y="662"/>
                </a:cubicBezTo>
                <a:cubicBezTo>
                  <a:pt x="1489" y="662"/>
                  <a:pt x="1489" y="662"/>
                  <a:pt x="1489" y="662"/>
                </a:cubicBezTo>
                <a:cubicBezTo>
                  <a:pt x="1488" y="662"/>
                  <a:pt x="1488" y="662"/>
                  <a:pt x="1488" y="662"/>
                </a:cubicBezTo>
                <a:cubicBezTo>
                  <a:pt x="1482" y="662"/>
                  <a:pt x="1482" y="662"/>
                  <a:pt x="1482" y="662"/>
                </a:cubicBezTo>
                <a:cubicBezTo>
                  <a:pt x="1481" y="660"/>
                  <a:pt x="1481" y="660"/>
                  <a:pt x="1481" y="660"/>
                </a:cubicBezTo>
                <a:cubicBezTo>
                  <a:pt x="1480" y="658"/>
                  <a:pt x="1480" y="658"/>
                  <a:pt x="1480" y="658"/>
                </a:cubicBezTo>
                <a:cubicBezTo>
                  <a:pt x="1480" y="658"/>
                  <a:pt x="1480" y="658"/>
                  <a:pt x="1480" y="658"/>
                </a:cubicBezTo>
                <a:cubicBezTo>
                  <a:pt x="1480" y="658"/>
                  <a:pt x="1480" y="658"/>
                  <a:pt x="1480" y="658"/>
                </a:cubicBezTo>
                <a:cubicBezTo>
                  <a:pt x="1478" y="660"/>
                  <a:pt x="1478" y="660"/>
                  <a:pt x="1478" y="660"/>
                </a:cubicBezTo>
                <a:cubicBezTo>
                  <a:pt x="1475" y="661"/>
                  <a:pt x="1475" y="661"/>
                  <a:pt x="1475" y="661"/>
                </a:cubicBezTo>
                <a:cubicBezTo>
                  <a:pt x="1471" y="660"/>
                  <a:pt x="1471" y="660"/>
                  <a:pt x="1471" y="660"/>
                </a:cubicBezTo>
                <a:cubicBezTo>
                  <a:pt x="1470" y="660"/>
                  <a:pt x="1470" y="660"/>
                  <a:pt x="1470" y="660"/>
                </a:cubicBezTo>
                <a:cubicBezTo>
                  <a:pt x="1468" y="661"/>
                  <a:pt x="1468" y="661"/>
                  <a:pt x="1468" y="661"/>
                </a:cubicBezTo>
                <a:cubicBezTo>
                  <a:pt x="1464" y="661"/>
                  <a:pt x="1464" y="661"/>
                  <a:pt x="1464" y="661"/>
                </a:cubicBezTo>
                <a:cubicBezTo>
                  <a:pt x="1462" y="661"/>
                  <a:pt x="1462" y="661"/>
                  <a:pt x="1462" y="661"/>
                </a:cubicBezTo>
                <a:cubicBezTo>
                  <a:pt x="1459" y="658"/>
                  <a:pt x="1459" y="658"/>
                  <a:pt x="1459" y="658"/>
                </a:cubicBezTo>
                <a:cubicBezTo>
                  <a:pt x="1458" y="657"/>
                  <a:pt x="1458" y="657"/>
                  <a:pt x="1458" y="657"/>
                </a:cubicBezTo>
                <a:cubicBezTo>
                  <a:pt x="1458" y="655"/>
                  <a:pt x="1458" y="655"/>
                  <a:pt x="1458" y="655"/>
                </a:cubicBezTo>
                <a:cubicBezTo>
                  <a:pt x="1458" y="654"/>
                  <a:pt x="1458" y="654"/>
                  <a:pt x="1458" y="654"/>
                </a:cubicBezTo>
                <a:cubicBezTo>
                  <a:pt x="1458" y="654"/>
                  <a:pt x="1458" y="654"/>
                  <a:pt x="1458" y="654"/>
                </a:cubicBezTo>
                <a:cubicBezTo>
                  <a:pt x="1458" y="653"/>
                  <a:pt x="1458" y="653"/>
                  <a:pt x="1458" y="653"/>
                </a:cubicBezTo>
                <a:cubicBezTo>
                  <a:pt x="1456" y="654"/>
                  <a:pt x="1456" y="654"/>
                  <a:pt x="1456" y="654"/>
                </a:cubicBezTo>
                <a:cubicBezTo>
                  <a:pt x="1455" y="654"/>
                  <a:pt x="1455" y="654"/>
                  <a:pt x="1455" y="654"/>
                </a:cubicBezTo>
                <a:cubicBezTo>
                  <a:pt x="1453" y="654"/>
                  <a:pt x="1453" y="654"/>
                  <a:pt x="1453" y="654"/>
                </a:cubicBezTo>
                <a:cubicBezTo>
                  <a:pt x="1451" y="656"/>
                  <a:pt x="1451" y="656"/>
                  <a:pt x="1451" y="656"/>
                </a:cubicBezTo>
                <a:cubicBezTo>
                  <a:pt x="1451" y="662"/>
                  <a:pt x="1451" y="662"/>
                  <a:pt x="1451" y="662"/>
                </a:cubicBezTo>
                <a:cubicBezTo>
                  <a:pt x="1449" y="665"/>
                  <a:pt x="1449" y="665"/>
                  <a:pt x="1449" y="665"/>
                </a:cubicBezTo>
                <a:cubicBezTo>
                  <a:pt x="1448" y="669"/>
                  <a:pt x="1448" y="669"/>
                  <a:pt x="1448" y="669"/>
                </a:cubicBezTo>
                <a:cubicBezTo>
                  <a:pt x="1447" y="671"/>
                  <a:pt x="1447" y="671"/>
                  <a:pt x="1447" y="671"/>
                </a:cubicBezTo>
                <a:cubicBezTo>
                  <a:pt x="1442" y="676"/>
                  <a:pt x="1442" y="676"/>
                  <a:pt x="1442" y="676"/>
                </a:cubicBezTo>
                <a:cubicBezTo>
                  <a:pt x="1441" y="676"/>
                  <a:pt x="1441" y="676"/>
                  <a:pt x="1441" y="676"/>
                </a:cubicBezTo>
                <a:cubicBezTo>
                  <a:pt x="1439" y="677"/>
                  <a:pt x="1439" y="677"/>
                  <a:pt x="1439" y="677"/>
                </a:cubicBezTo>
                <a:cubicBezTo>
                  <a:pt x="1435" y="679"/>
                  <a:pt x="1435" y="679"/>
                  <a:pt x="1435" y="679"/>
                </a:cubicBezTo>
                <a:cubicBezTo>
                  <a:pt x="1433" y="682"/>
                  <a:pt x="1433" y="682"/>
                  <a:pt x="1433" y="682"/>
                </a:cubicBezTo>
                <a:cubicBezTo>
                  <a:pt x="1431" y="682"/>
                  <a:pt x="1431" y="682"/>
                  <a:pt x="1431" y="682"/>
                </a:cubicBezTo>
                <a:cubicBezTo>
                  <a:pt x="1427" y="684"/>
                  <a:pt x="1427" y="684"/>
                  <a:pt x="1427" y="684"/>
                </a:cubicBezTo>
                <a:cubicBezTo>
                  <a:pt x="1425" y="685"/>
                  <a:pt x="1425" y="685"/>
                  <a:pt x="1425" y="685"/>
                </a:cubicBezTo>
                <a:cubicBezTo>
                  <a:pt x="1424" y="687"/>
                  <a:pt x="1424" y="687"/>
                  <a:pt x="1424" y="687"/>
                </a:cubicBezTo>
                <a:cubicBezTo>
                  <a:pt x="1419" y="691"/>
                  <a:pt x="1419" y="691"/>
                  <a:pt x="1419" y="691"/>
                </a:cubicBezTo>
                <a:cubicBezTo>
                  <a:pt x="1421" y="694"/>
                  <a:pt x="1421" y="694"/>
                  <a:pt x="1421" y="694"/>
                </a:cubicBezTo>
                <a:cubicBezTo>
                  <a:pt x="1420" y="697"/>
                  <a:pt x="1420" y="697"/>
                  <a:pt x="1420" y="697"/>
                </a:cubicBezTo>
                <a:cubicBezTo>
                  <a:pt x="1416" y="700"/>
                  <a:pt x="1416" y="700"/>
                  <a:pt x="1416" y="700"/>
                </a:cubicBezTo>
                <a:cubicBezTo>
                  <a:pt x="1414" y="706"/>
                  <a:pt x="1414" y="706"/>
                  <a:pt x="1414" y="706"/>
                </a:cubicBezTo>
                <a:cubicBezTo>
                  <a:pt x="1413" y="708"/>
                  <a:pt x="1413" y="708"/>
                  <a:pt x="1413" y="708"/>
                </a:cubicBezTo>
                <a:cubicBezTo>
                  <a:pt x="1415" y="711"/>
                  <a:pt x="1415" y="711"/>
                  <a:pt x="1415" y="711"/>
                </a:cubicBezTo>
                <a:cubicBezTo>
                  <a:pt x="1414" y="715"/>
                  <a:pt x="1414" y="715"/>
                  <a:pt x="1414" y="715"/>
                </a:cubicBezTo>
                <a:cubicBezTo>
                  <a:pt x="1415" y="716"/>
                  <a:pt x="1415" y="716"/>
                  <a:pt x="1415" y="716"/>
                </a:cubicBezTo>
                <a:cubicBezTo>
                  <a:pt x="1416" y="717"/>
                  <a:pt x="1416" y="717"/>
                  <a:pt x="1416" y="717"/>
                </a:cubicBezTo>
                <a:cubicBezTo>
                  <a:pt x="1415" y="720"/>
                  <a:pt x="1415" y="720"/>
                  <a:pt x="1415" y="720"/>
                </a:cubicBezTo>
                <a:cubicBezTo>
                  <a:pt x="1409" y="727"/>
                  <a:pt x="1409" y="727"/>
                  <a:pt x="1409" y="727"/>
                </a:cubicBezTo>
                <a:cubicBezTo>
                  <a:pt x="1408" y="730"/>
                  <a:pt x="1408" y="730"/>
                  <a:pt x="1408" y="730"/>
                </a:cubicBezTo>
                <a:cubicBezTo>
                  <a:pt x="1405" y="733"/>
                  <a:pt x="1405" y="733"/>
                  <a:pt x="1405" y="733"/>
                </a:cubicBezTo>
                <a:cubicBezTo>
                  <a:pt x="1402" y="734"/>
                  <a:pt x="1402" y="734"/>
                  <a:pt x="1402" y="734"/>
                </a:cubicBezTo>
                <a:cubicBezTo>
                  <a:pt x="1395" y="740"/>
                  <a:pt x="1395" y="740"/>
                  <a:pt x="1395" y="740"/>
                </a:cubicBezTo>
                <a:cubicBezTo>
                  <a:pt x="1385" y="742"/>
                  <a:pt x="1385" y="742"/>
                  <a:pt x="1385" y="742"/>
                </a:cubicBezTo>
                <a:cubicBezTo>
                  <a:pt x="1383" y="745"/>
                  <a:pt x="1383" y="745"/>
                  <a:pt x="1383" y="745"/>
                </a:cubicBezTo>
                <a:cubicBezTo>
                  <a:pt x="1379" y="751"/>
                  <a:pt x="1379" y="751"/>
                  <a:pt x="1379" y="751"/>
                </a:cubicBezTo>
                <a:cubicBezTo>
                  <a:pt x="1379" y="755"/>
                  <a:pt x="1379" y="755"/>
                  <a:pt x="1379" y="755"/>
                </a:cubicBezTo>
                <a:cubicBezTo>
                  <a:pt x="1377" y="755"/>
                  <a:pt x="1377" y="755"/>
                  <a:pt x="1377" y="755"/>
                </a:cubicBezTo>
                <a:cubicBezTo>
                  <a:pt x="1370" y="758"/>
                  <a:pt x="1370" y="758"/>
                  <a:pt x="1370" y="758"/>
                </a:cubicBezTo>
                <a:cubicBezTo>
                  <a:pt x="1369" y="760"/>
                  <a:pt x="1369" y="760"/>
                  <a:pt x="1369" y="760"/>
                </a:cubicBezTo>
                <a:cubicBezTo>
                  <a:pt x="1366" y="762"/>
                  <a:pt x="1366" y="762"/>
                  <a:pt x="1366" y="762"/>
                </a:cubicBezTo>
                <a:cubicBezTo>
                  <a:pt x="1367" y="765"/>
                  <a:pt x="1367" y="765"/>
                  <a:pt x="1367" y="765"/>
                </a:cubicBezTo>
                <a:cubicBezTo>
                  <a:pt x="1361" y="774"/>
                  <a:pt x="1361" y="774"/>
                  <a:pt x="1361" y="774"/>
                </a:cubicBezTo>
                <a:cubicBezTo>
                  <a:pt x="1361" y="777"/>
                  <a:pt x="1361" y="777"/>
                  <a:pt x="1361" y="777"/>
                </a:cubicBezTo>
                <a:cubicBezTo>
                  <a:pt x="1356" y="781"/>
                  <a:pt x="1356" y="781"/>
                  <a:pt x="1356" y="781"/>
                </a:cubicBezTo>
                <a:cubicBezTo>
                  <a:pt x="1354" y="782"/>
                  <a:pt x="1354" y="782"/>
                  <a:pt x="1354" y="782"/>
                </a:cubicBezTo>
                <a:cubicBezTo>
                  <a:pt x="1352" y="787"/>
                  <a:pt x="1352" y="787"/>
                  <a:pt x="1352" y="787"/>
                </a:cubicBezTo>
                <a:cubicBezTo>
                  <a:pt x="1352" y="789"/>
                  <a:pt x="1352" y="789"/>
                  <a:pt x="1352" y="789"/>
                </a:cubicBezTo>
                <a:cubicBezTo>
                  <a:pt x="1348" y="794"/>
                  <a:pt x="1348" y="794"/>
                  <a:pt x="1348" y="794"/>
                </a:cubicBezTo>
                <a:cubicBezTo>
                  <a:pt x="1348" y="795"/>
                  <a:pt x="1348" y="795"/>
                  <a:pt x="1348" y="795"/>
                </a:cubicBezTo>
                <a:cubicBezTo>
                  <a:pt x="1349" y="796"/>
                  <a:pt x="1349" y="796"/>
                  <a:pt x="1349" y="796"/>
                </a:cubicBezTo>
                <a:cubicBezTo>
                  <a:pt x="1347" y="797"/>
                  <a:pt x="1347" y="797"/>
                  <a:pt x="1347" y="797"/>
                </a:cubicBezTo>
                <a:cubicBezTo>
                  <a:pt x="1344" y="803"/>
                  <a:pt x="1344" y="803"/>
                  <a:pt x="1344" y="803"/>
                </a:cubicBezTo>
                <a:cubicBezTo>
                  <a:pt x="1343" y="803"/>
                  <a:pt x="1343" y="803"/>
                  <a:pt x="1343" y="803"/>
                </a:cubicBezTo>
                <a:cubicBezTo>
                  <a:pt x="1342" y="805"/>
                  <a:pt x="1342" y="805"/>
                  <a:pt x="1342" y="805"/>
                </a:cubicBezTo>
                <a:cubicBezTo>
                  <a:pt x="1342" y="807"/>
                  <a:pt x="1342" y="807"/>
                  <a:pt x="1342" y="807"/>
                </a:cubicBezTo>
                <a:cubicBezTo>
                  <a:pt x="1341" y="809"/>
                  <a:pt x="1341" y="809"/>
                  <a:pt x="1341" y="809"/>
                </a:cubicBezTo>
                <a:cubicBezTo>
                  <a:pt x="1341" y="813"/>
                  <a:pt x="1341" y="813"/>
                  <a:pt x="1341" y="813"/>
                </a:cubicBezTo>
                <a:cubicBezTo>
                  <a:pt x="1341" y="813"/>
                  <a:pt x="1341" y="813"/>
                  <a:pt x="1341" y="813"/>
                </a:cubicBezTo>
                <a:cubicBezTo>
                  <a:pt x="1340" y="815"/>
                  <a:pt x="1340" y="815"/>
                  <a:pt x="1340" y="815"/>
                </a:cubicBezTo>
                <a:cubicBezTo>
                  <a:pt x="1340" y="819"/>
                  <a:pt x="1340" y="819"/>
                  <a:pt x="1340" y="819"/>
                </a:cubicBezTo>
                <a:cubicBezTo>
                  <a:pt x="1342" y="817"/>
                  <a:pt x="1342" y="817"/>
                  <a:pt x="1342" y="817"/>
                </a:cubicBezTo>
                <a:cubicBezTo>
                  <a:pt x="1343" y="819"/>
                  <a:pt x="1343" y="819"/>
                  <a:pt x="1343" y="819"/>
                </a:cubicBezTo>
                <a:cubicBezTo>
                  <a:pt x="1344" y="819"/>
                  <a:pt x="1344" y="819"/>
                  <a:pt x="1344" y="819"/>
                </a:cubicBezTo>
                <a:cubicBezTo>
                  <a:pt x="1345" y="818"/>
                  <a:pt x="1345" y="818"/>
                  <a:pt x="1345" y="818"/>
                </a:cubicBezTo>
                <a:cubicBezTo>
                  <a:pt x="1348" y="823"/>
                  <a:pt x="1348" y="823"/>
                  <a:pt x="1348" y="823"/>
                </a:cubicBezTo>
                <a:cubicBezTo>
                  <a:pt x="1347" y="824"/>
                  <a:pt x="1347" y="824"/>
                  <a:pt x="1347" y="824"/>
                </a:cubicBezTo>
                <a:cubicBezTo>
                  <a:pt x="1348" y="826"/>
                  <a:pt x="1348" y="826"/>
                  <a:pt x="1348" y="826"/>
                </a:cubicBezTo>
                <a:cubicBezTo>
                  <a:pt x="1347" y="830"/>
                  <a:pt x="1347" y="830"/>
                  <a:pt x="1347" y="830"/>
                </a:cubicBezTo>
                <a:cubicBezTo>
                  <a:pt x="1345" y="830"/>
                  <a:pt x="1345" y="830"/>
                  <a:pt x="1345" y="830"/>
                </a:cubicBezTo>
                <a:cubicBezTo>
                  <a:pt x="1344" y="831"/>
                  <a:pt x="1344" y="831"/>
                  <a:pt x="1344" y="831"/>
                </a:cubicBezTo>
                <a:cubicBezTo>
                  <a:pt x="1347" y="835"/>
                  <a:pt x="1347" y="835"/>
                  <a:pt x="1347" y="835"/>
                </a:cubicBezTo>
                <a:cubicBezTo>
                  <a:pt x="1349" y="845"/>
                  <a:pt x="1349" y="845"/>
                  <a:pt x="1349" y="845"/>
                </a:cubicBezTo>
                <a:cubicBezTo>
                  <a:pt x="1349" y="853"/>
                  <a:pt x="1349" y="853"/>
                  <a:pt x="1349" y="853"/>
                </a:cubicBezTo>
                <a:cubicBezTo>
                  <a:pt x="1346" y="856"/>
                  <a:pt x="1346" y="856"/>
                  <a:pt x="1346" y="856"/>
                </a:cubicBezTo>
                <a:cubicBezTo>
                  <a:pt x="1344" y="862"/>
                  <a:pt x="1344" y="862"/>
                  <a:pt x="1344" y="862"/>
                </a:cubicBezTo>
                <a:cubicBezTo>
                  <a:pt x="1344" y="867"/>
                  <a:pt x="1344" y="867"/>
                  <a:pt x="1344" y="867"/>
                </a:cubicBezTo>
                <a:cubicBezTo>
                  <a:pt x="1343" y="870"/>
                  <a:pt x="1343" y="870"/>
                  <a:pt x="1343" y="870"/>
                </a:cubicBezTo>
                <a:cubicBezTo>
                  <a:pt x="1341" y="875"/>
                  <a:pt x="1341" y="875"/>
                  <a:pt x="1341" y="875"/>
                </a:cubicBezTo>
                <a:cubicBezTo>
                  <a:pt x="1335" y="880"/>
                  <a:pt x="1335" y="880"/>
                  <a:pt x="1335" y="880"/>
                </a:cubicBezTo>
                <a:cubicBezTo>
                  <a:pt x="1338" y="883"/>
                  <a:pt x="1338" y="883"/>
                  <a:pt x="1338" y="883"/>
                </a:cubicBezTo>
                <a:cubicBezTo>
                  <a:pt x="1340" y="887"/>
                  <a:pt x="1340" y="887"/>
                  <a:pt x="1340" y="887"/>
                </a:cubicBezTo>
                <a:cubicBezTo>
                  <a:pt x="1342" y="887"/>
                  <a:pt x="1342" y="887"/>
                  <a:pt x="1342" y="887"/>
                </a:cubicBezTo>
                <a:cubicBezTo>
                  <a:pt x="1342" y="889"/>
                  <a:pt x="1342" y="889"/>
                  <a:pt x="1342" y="889"/>
                </a:cubicBezTo>
                <a:cubicBezTo>
                  <a:pt x="1341" y="890"/>
                  <a:pt x="1341" y="890"/>
                  <a:pt x="1341" y="890"/>
                </a:cubicBezTo>
                <a:cubicBezTo>
                  <a:pt x="1344" y="891"/>
                  <a:pt x="1344" y="891"/>
                  <a:pt x="1344" y="891"/>
                </a:cubicBezTo>
                <a:cubicBezTo>
                  <a:pt x="1342" y="892"/>
                  <a:pt x="1342" y="892"/>
                  <a:pt x="1342" y="892"/>
                </a:cubicBezTo>
                <a:cubicBezTo>
                  <a:pt x="1343" y="893"/>
                  <a:pt x="1343" y="893"/>
                  <a:pt x="1343" y="893"/>
                </a:cubicBezTo>
                <a:cubicBezTo>
                  <a:pt x="1343" y="895"/>
                  <a:pt x="1343" y="895"/>
                  <a:pt x="1343" y="895"/>
                </a:cubicBezTo>
                <a:cubicBezTo>
                  <a:pt x="1346" y="896"/>
                  <a:pt x="1346" y="896"/>
                  <a:pt x="1346" y="896"/>
                </a:cubicBezTo>
                <a:cubicBezTo>
                  <a:pt x="1348" y="895"/>
                  <a:pt x="1348" y="895"/>
                  <a:pt x="1348" y="895"/>
                </a:cubicBezTo>
                <a:cubicBezTo>
                  <a:pt x="1347" y="897"/>
                  <a:pt x="1347" y="897"/>
                  <a:pt x="1347" y="897"/>
                </a:cubicBezTo>
                <a:cubicBezTo>
                  <a:pt x="1344" y="897"/>
                  <a:pt x="1344" y="897"/>
                  <a:pt x="1344" y="897"/>
                </a:cubicBezTo>
                <a:cubicBezTo>
                  <a:pt x="1342" y="894"/>
                  <a:pt x="1342" y="894"/>
                  <a:pt x="1342" y="894"/>
                </a:cubicBezTo>
                <a:cubicBezTo>
                  <a:pt x="1340" y="896"/>
                  <a:pt x="1340" y="896"/>
                  <a:pt x="1340" y="896"/>
                </a:cubicBezTo>
                <a:cubicBezTo>
                  <a:pt x="1341" y="897"/>
                  <a:pt x="1341" y="897"/>
                  <a:pt x="1341" y="897"/>
                </a:cubicBezTo>
                <a:cubicBezTo>
                  <a:pt x="1341" y="901"/>
                  <a:pt x="1341" y="901"/>
                  <a:pt x="1341" y="901"/>
                </a:cubicBezTo>
                <a:cubicBezTo>
                  <a:pt x="1340" y="902"/>
                  <a:pt x="1340" y="902"/>
                  <a:pt x="1340" y="902"/>
                </a:cubicBezTo>
                <a:cubicBezTo>
                  <a:pt x="1341" y="902"/>
                  <a:pt x="1341" y="902"/>
                  <a:pt x="1341" y="902"/>
                </a:cubicBezTo>
                <a:cubicBezTo>
                  <a:pt x="1343" y="901"/>
                  <a:pt x="1343" y="901"/>
                  <a:pt x="1343" y="901"/>
                </a:cubicBezTo>
                <a:cubicBezTo>
                  <a:pt x="1346" y="902"/>
                  <a:pt x="1346" y="902"/>
                  <a:pt x="1346" y="902"/>
                </a:cubicBezTo>
                <a:cubicBezTo>
                  <a:pt x="1344" y="904"/>
                  <a:pt x="1344" y="904"/>
                  <a:pt x="1344" y="904"/>
                </a:cubicBezTo>
                <a:cubicBezTo>
                  <a:pt x="1343" y="903"/>
                  <a:pt x="1343" y="903"/>
                  <a:pt x="1343" y="903"/>
                </a:cubicBezTo>
                <a:cubicBezTo>
                  <a:pt x="1341" y="903"/>
                  <a:pt x="1341" y="903"/>
                  <a:pt x="1341" y="903"/>
                </a:cubicBezTo>
                <a:cubicBezTo>
                  <a:pt x="1342" y="904"/>
                  <a:pt x="1342" y="904"/>
                  <a:pt x="1342" y="904"/>
                </a:cubicBezTo>
                <a:cubicBezTo>
                  <a:pt x="1342" y="906"/>
                  <a:pt x="1342" y="906"/>
                  <a:pt x="1342" y="906"/>
                </a:cubicBezTo>
                <a:cubicBezTo>
                  <a:pt x="1342" y="906"/>
                  <a:pt x="1342" y="906"/>
                  <a:pt x="1342" y="906"/>
                </a:cubicBezTo>
                <a:cubicBezTo>
                  <a:pt x="1343" y="907"/>
                  <a:pt x="1343" y="907"/>
                  <a:pt x="1343" y="907"/>
                </a:cubicBezTo>
                <a:cubicBezTo>
                  <a:pt x="1346" y="907"/>
                  <a:pt x="1346" y="907"/>
                  <a:pt x="1346" y="907"/>
                </a:cubicBezTo>
                <a:cubicBezTo>
                  <a:pt x="1348" y="907"/>
                  <a:pt x="1348" y="907"/>
                  <a:pt x="1348" y="907"/>
                </a:cubicBezTo>
                <a:cubicBezTo>
                  <a:pt x="1346" y="909"/>
                  <a:pt x="1346" y="909"/>
                  <a:pt x="1346" y="909"/>
                </a:cubicBezTo>
                <a:cubicBezTo>
                  <a:pt x="1348" y="911"/>
                  <a:pt x="1348" y="911"/>
                  <a:pt x="1348" y="911"/>
                </a:cubicBezTo>
                <a:cubicBezTo>
                  <a:pt x="1350" y="911"/>
                  <a:pt x="1350" y="911"/>
                  <a:pt x="1350" y="911"/>
                </a:cubicBezTo>
                <a:cubicBezTo>
                  <a:pt x="1350" y="912"/>
                  <a:pt x="1350" y="912"/>
                  <a:pt x="1350" y="912"/>
                </a:cubicBezTo>
                <a:cubicBezTo>
                  <a:pt x="1351" y="912"/>
                  <a:pt x="1351" y="912"/>
                  <a:pt x="1351" y="912"/>
                </a:cubicBezTo>
                <a:cubicBezTo>
                  <a:pt x="1354" y="911"/>
                  <a:pt x="1354" y="911"/>
                  <a:pt x="1354" y="911"/>
                </a:cubicBezTo>
                <a:cubicBezTo>
                  <a:pt x="1356" y="911"/>
                  <a:pt x="1356" y="911"/>
                  <a:pt x="1356" y="911"/>
                </a:cubicBezTo>
                <a:cubicBezTo>
                  <a:pt x="1359" y="912"/>
                  <a:pt x="1359" y="912"/>
                  <a:pt x="1359" y="912"/>
                </a:cubicBezTo>
                <a:cubicBezTo>
                  <a:pt x="1358" y="913"/>
                  <a:pt x="1358" y="913"/>
                  <a:pt x="1358" y="913"/>
                </a:cubicBezTo>
                <a:cubicBezTo>
                  <a:pt x="1353" y="913"/>
                  <a:pt x="1353" y="913"/>
                  <a:pt x="1353" y="913"/>
                </a:cubicBezTo>
                <a:cubicBezTo>
                  <a:pt x="1354" y="914"/>
                  <a:pt x="1354" y="914"/>
                  <a:pt x="1354" y="914"/>
                </a:cubicBezTo>
                <a:cubicBezTo>
                  <a:pt x="1356" y="914"/>
                  <a:pt x="1356" y="914"/>
                  <a:pt x="1356" y="914"/>
                </a:cubicBezTo>
                <a:cubicBezTo>
                  <a:pt x="1357" y="915"/>
                  <a:pt x="1357" y="915"/>
                  <a:pt x="1357" y="915"/>
                </a:cubicBezTo>
                <a:cubicBezTo>
                  <a:pt x="1356" y="916"/>
                  <a:pt x="1356" y="916"/>
                  <a:pt x="1356" y="916"/>
                </a:cubicBezTo>
                <a:cubicBezTo>
                  <a:pt x="1357" y="916"/>
                  <a:pt x="1357" y="916"/>
                  <a:pt x="1357" y="916"/>
                </a:cubicBezTo>
                <a:cubicBezTo>
                  <a:pt x="1355" y="918"/>
                  <a:pt x="1355" y="918"/>
                  <a:pt x="1355" y="918"/>
                </a:cubicBezTo>
                <a:cubicBezTo>
                  <a:pt x="1359" y="918"/>
                  <a:pt x="1359" y="918"/>
                  <a:pt x="1359" y="918"/>
                </a:cubicBezTo>
                <a:cubicBezTo>
                  <a:pt x="1359" y="920"/>
                  <a:pt x="1359" y="920"/>
                  <a:pt x="1359" y="920"/>
                </a:cubicBezTo>
                <a:cubicBezTo>
                  <a:pt x="1359" y="920"/>
                  <a:pt x="1359" y="920"/>
                  <a:pt x="1359" y="920"/>
                </a:cubicBezTo>
                <a:cubicBezTo>
                  <a:pt x="1362" y="920"/>
                  <a:pt x="1362" y="920"/>
                  <a:pt x="1362" y="920"/>
                </a:cubicBezTo>
                <a:cubicBezTo>
                  <a:pt x="1362" y="920"/>
                  <a:pt x="1362" y="920"/>
                  <a:pt x="1362" y="920"/>
                </a:cubicBezTo>
                <a:cubicBezTo>
                  <a:pt x="1364" y="921"/>
                  <a:pt x="1364" y="921"/>
                  <a:pt x="1364" y="921"/>
                </a:cubicBezTo>
                <a:cubicBezTo>
                  <a:pt x="1363" y="925"/>
                  <a:pt x="1363" y="925"/>
                  <a:pt x="1363" y="925"/>
                </a:cubicBezTo>
                <a:cubicBezTo>
                  <a:pt x="1365" y="928"/>
                  <a:pt x="1365" y="928"/>
                  <a:pt x="1365" y="928"/>
                </a:cubicBezTo>
                <a:cubicBezTo>
                  <a:pt x="1367" y="928"/>
                  <a:pt x="1367" y="928"/>
                  <a:pt x="1367" y="928"/>
                </a:cubicBezTo>
                <a:cubicBezTo>
                  <a:pt x="1369" y="929"/>
                  <a:pt x="1369" y="929"/>
                  <a:pt x="1369" y="929"/>
                </a:cubicBezTo>
                <a:cubicBezTo>
                  <a:pt x="1370" y="928"/>
                  <a:pt x="1370" y="928"/>
                  <a:pt x="1370" y="928"/>
                </a:cubicBezTo>
                <a:cubicBezTo>
                  <a:pt x="1371" y="928"/>
                  <a:pt x="1371" y="928"/>
                  <a:pt x="1371" y="928"/>
                </a:cubicBezTo>
                <a:cubicBezTo>
                  <a:pt x="1371" y="929"/>
                  <a:pt x="1371" y="929"/>
                  <a:pt x="1371" y="929"/>
                </a:cubicBezTo>
                <a:cubicBezTo>
                  <a:pt x="1370" y="931"/>
                  <a:pt x="1370" y="931"/>
                  <a:pt x="1370" y="931"/>
                </a:cubicBezTo>
                <a:cubicBezTo>
                  <a:pt x="1371" y="932"/>
                  <a:pt x="1371" y="932"/>
                  <a:pt x="1371" y="932"/>
                </a:cubicBezTo>
                <a:cubicBezTo>
                  <a:pt x="1374" y="932"/>
                  <a:pt x="1374" y="932"/>
                  <a:pt x="1374" y="932"/>
                </a:cubicBezTo>
                <a:cubicBezTo>
                  <a:pt x="1374" y="935"/>
                  <a:pt x="1374" y="935"/>
                  <a:pt x="1374" y="935"/>
                </a:cubicBezTo>
                <a:cubicBezTo>
                  <a:pt x="1377" y="936"/>
                  <a:pt x="1377" y="936"/>
                  <a:pt x="1377" y="936"/>
                </a:cubicBezTo>
                <a:cubicBezTo>
                  <a:pt x="1379" y="938"/>
                  <a:pt x="1379" y="938"/>
                  <a:pt x="1379" y="938"/>
                </a:cubicBezTo>
                <a:cubicBezTo>
                  <a:pt x="1379" y="938"/>
                  <a:pt x="1379" y="938"/>
                  <a:pt x="1379" y="938"/>
                </a:cubicBezTo>
                <a:cubicBezTo>
                  <a:pt x="1378" y="940"/>
                  <a:pt x="1378" y="940"/>
                  <a:pt x="1378" y="940"/>
                </a:cubicBezTo>
                <a:cubicBezTo>
                  <a:pt x="1377" y="941"/>
                  <a:pt x="1377" y="941"/>
                  <a:pt x="1377" y="941"/>
                </a:cubicBezTo>
                <a:cubicBezTo>
                  <a:pt x="1379" y="942"/>
                  <a:pt x="1379" y="942"/>
                  <a:pt x="1379" y="942"/>
                </a:cubicBezTo>
                <a:cubicBezTo>
                  <a:pt x="1378" y="944"/>
                  <a:pt x="1378" y="944"/>
                  <a:pt x="1378" y="944"/>
                </a:cubicBezTo>
                <a:cubicBezTo>
                  <a:pt x="1378" y="946"/>
                  <a:pt x="1378" y="946"/>
                  <a:pt x="1378" y="946"/>
                </a:cubicBezTo>
                <a:cubicBezTo>
                  <a:pt x="1380" y="946"/>
                  <a:pt x="1380" y="946"/>
                  <a:pt x="1380" y="946"/>
                </a:cubicBezTo>
                <a:cubicBezTo>
                  <a:pt x="1381" y="950"/>
                  <a:pt x="1381" y="950"/>
                  <a:pt x="1381" y="950"/>
                </a:cubicBezTo>
                <a:cubicBezTo>
                  <a:pt x="1381" y="952"/>
                  <a:pt x="1381" y="952"/>
                  <a:pt x="1381" y="952"/>
                </a:cubicBezTo>
                <a:cubicBezTo>
                  <a:pt x="1383" y="954"/>
                  <a:pt x="1383" y="954"/>
                  <a:pt x="1383" y="954"/>
                </a:cubicBezTo>
                <a:cubicBezTo>
                  <a:pt x="1386" y="954"/>
                  <a:pt x="1386" y="954"/>
                  <a:pt x="1386" y="954"/>
                </a:cubicBezTo>
                <a:cubicBezTo>
                  <a:pt x="1386" y="954"/>
                  <a:pt x="1386" y="954"/>
                  <a:pt x="1386" y="954"/>
                </a:cubicBezTo>
                <a:cubicBezTo>
                  <a:pt x="1385" y="956"/>
                  <a:pt x="1385" y="956"/>
                  <a:pt x="1385" y="956"/>
                </a:cubicBezTo>
                <a:cubicBezTo>
                  <a:pt x="1386" y="957"/>
                  <a:pt x="1386" y="957"/>
                  <a:pt x="1386" y="957"/>
                </a:cubicBezTo>
                <a:cubicBezTo>
                  <a:pt x="1387" y="959"/>
                  <a:pt x="1387" y="959"/>
                  <a:pt x="1387" y="959"/>
                </a:cubicBezTo>
                <a:cubicBezTo>
                  <a:pt x="1387" y="960"/>
                  <a:pt x="1387" y="960"/>
                  <a:pt x="1387" y="960"/>
                </a:cubicBezTo>
                <a:cubicBezTo>
                  <a:pt x="1389" y="960"/>
                  <a:pt x="1389" y="960"/>
                  <a:pt x="1389" y="960"/>
                </a:cubicBezTo>
                <a:cubicBezTo>
                  <a:pt x="1395" y="963"/>
                  <a:pt x="1395" y="963"/>
                  <a:pt x="1395" y="963"/>
                </a:cubicBezTo>
                <a:cubicBezTo>
                  <a:pt x="1398" y="963"/>
                  <a:pt x="1398" y="963"/>
                  <a:pt x="1398" y="963"/>
                </a:cubicBezTo>
                <a:cubicBezTo>
                  <a:pt x="1400" y="964"/>
                  <a:pt x="1400" y="964"/>
                  <a:pt x="1400" y="964"/>
                </a:cubicBezTo>
                <a:cubicBezTo>
                  <a:pt x="1399" y="965"/>
                  <a:pt x="1399" y="965"/>
                  <a:pt x="1399" y="965"/>
                </a:cubicBezTo>
                <a:cubicBezTo>
                  <a:pt x="1401" y="966"/>
                  <a:pt x="1401" y="966"/>
                  <a:pt x="1401" y="966"/>
                </a:cubicBezTo>
                <a:cubicBezTo>
                  <a:pt x="1403" y="970"/>
                  <a:pt x="1403" y="970"/>
                  <a:pt x="1403" y="970"/>
                </a:cubicBezTo>
                <a:cubicBezTo>
                  <a:pt x="1405" y="970"/>
                  <a:pt x="1405" y="970"/>
                  <a:pt x="1405" y="970"/>
                </a:cubicBezTo>
                <a:cubicBezTo>
                  <a:pt x="1409" y="973"/>
                  <a:pt x="1409" y="973"/>
                  <a:pt x="1409" y="973"/>
                </a:cubicBezTo>
                <a:cubicBezTo>
                  <a:pt x="1409" y="973"/>
                  <a:pt x="1409" y="973"/>
                  <a:pt x="1409" y="973"/>
                </a:cubicBezTo>
                <a:cubicBezTo>
                  <a:pt x="1409" y="973"/>
                  <a:pt x="1409" y="973"/>
                  <a:pt x="1409" y="973"/>
                </a:cubicBezTo>
                <a:cubicBezTo>
                  <a:pt x="1415" y="979"/>
                  <a:pt x="1415" y="979"/>
                  <a:pt x="1415" y="979"/>
                </a:cubicBezTo>
                <a:cubicBezTo>
                  <a:pt x="1418" y="979"/>
                  <a:pt x="1418" y="979"/>
                  <a:pt x="1418" y="979"/>
                </a:cubicBezTo>
                <a:cubicBezTo>
                  <a:pt x="1425" y="985"/>
                  <a:pt x="1425" y="985"/>
                  <a:pt x="1425" y="985"/>
                </a:cubicBezTo>
                <a:cubicBezTo>
                  <a:pt x="1435" y="989"/>
                  <a:pt x="1435" y="989"/>
                  <a:pt x="1435" y="989"/>
                </a:cubicBezTo>
                <a:cubicBezTo>
                  <a:pt x="1436" y="989"/>
                  <a:pt x="1436" y="989"/>
                  <a:pt x="1436" y="989"/>
                </a:cubicBezTo>
                <a:cubicBezTo>
                  <a:pt x="1440" y="986"/>
                  <a:pt x="1440" y="986"/>
                  <a:pt x="1440" y="986"/>
                </a:cubicBezTo>
                <a:cubicBezTo>
                  <a:pt x="1442" y="986"/>
                  <a:pt x="1442" y="986"/>
                  <a:pt x="1442" y="986"/>
                </a:cubicBezTo>
                <a:cubicBezTo>
                  <a:pt x="1443" y="985"/>
                  <a:pt x="1443" y="985"/>
                  <a:pt x="1443" y="985"/>
                </a:cubicBezTo>
                <a:cubicBezTo>
                  <a:pt x="1450" y="982"/>
                  <a:pt x="1450" y="982"/>
                  <a:pt x="1450" y="982"/>
                </a:cubicBezTo>
                <a:cubicBezTo>
                  <a:pt x="1450" y="981"/>
                  <a:pt x="1450" y="981"/>
                  <a:pt x="1450" y="981"/>
                </a:cubicBezTo>
                <a:cubicBezTo>
                  <a:pt x="1454" y="981"/>
                  <a:pt x="1454" y="981"/>
                  <a:pt x="1454" y="981"/>
                </a:cubicBezTo>
                <a:cubicBezTo>
                  <a:pt x="1467" y="981"/>
                  <a:pt x="1467" y="981"/>
                  <a:pt x="1467" y="981"/>
                </a:cubicBezTo>
                <a:cubicBezTo>
                  <a:pt x="1472" y="979"/>
                  <a:pt x="1472" y="979"/>
                  <a:pt x="1472" y="979"/>
                </a:cubicBezTo>
                <a:cubicBezTo>
                  <a:pt x="1477" y="981"/>
                  <a:pt x="1477" y="981"/>
                  <a:pt x="1477" y="981"/>
                </a:cubicBezTo>
                <a:cubicBezTo>
                  <a:pt x="1477" y="979"/>
                  <a:pt x="1477" y="979"/>
                  <a:pt x="1477" y="979"/>
                </a:cubicBezTo>
                <a:cubicBezTo>
                  <a:pt x="1479" y="978"/>
                  <a:pt x="1479" y="978"/>
                  <a:pt x="1479" y="978"/>
                </a:cubicBezTo>
                <a:cubicBezTo>
                  <a:pt x="1481" y="981"/>
                  <a:pt x="1481" y="981"/>
                  <a:pt x="1481" y="981"/>
                </a:cubicBezTo>
                <a:cubicBezTo>
                  <a:pt x="1481" y="982"/>
                  <a:pt x="1481" y="982"/>
                  <a:pt x="1481" y="982"/>
                </a:cubicBezTo>
                <a:cubicBezTo>
                  <a:pt x="1487" y="983"/>
                  <a:pt x="1487" y="983"/>
                  <a:pt x="1487" y="983"/>
                </a:cubicBezTo>
                <a:cubicBezTo>
                  <a:pt x="1491" y="985"/>
                  <a:pt x="1491" y="985"/>
                  <a:pt x="1491" y="985"/>
                </a:cubicBezTo>
                <a:cubicBezTo>
                  <a:pt x="1499" y="980"/>
                  <a:pt x="1499" y="980"/>
                  <a:pt x="1499" y="980"/>
                </a:cubicBezTo>
                <a:cubicBezTo>
                  <a:pt x="1505" y="980"/>
                  <a:pt x="1505" y="980"/>
                  <a:pt x="1505" y="980"/>
                </a:cubicBezTo>
                <a:cubicBezTo>
                  <a:pt x="1511" y="975"/>
                  <a:pt x="1511" y="975"/>
                  <a:pt x="1511" y="975"/>
                </a:cubicBezTo>
                <a:cubicBezTo>
                  <a:pt x="1516" y="973"/>
                  <a:pt x="1516" y="973"/>
                  <a:pt x="1516" y="973"/>
                </a:cubicBezTo>
                <a:cubicBezTo>
                  <a:pt x="1521" y="972"/>
                  <a:pt x="1521" y="972"/>
                  <a:pt x="1521" y="972"/>
                </a:cubicBezTo>
                <a:cubicBezTo>
                  <a:pt x="1522" y="972"/>
                  <a:pt x="1522" y="972"/>
                  <a:pt x="1522" y="972"/>
                </a:cubicBezTo>
                <a:cubicBezTo>
                  <a:pt x="1527" y="969"/>
                  <a:pt x="1527" y="969"/>
                  <a:pt x="1527" y="969"/>
                </a:cubicBezTo>
                <a:cubicBezTo>
                  <a:pt x="1528" y="969"/>
                  <a:pt x="1528" y="969"/>
                  <a:pt x="1528" y="969"/>
                </a:cubicBezTo>
                <a:cubicBezTo>
                  <a:pt x="1532" y="969"/>
                  <a:pt x="1532" y="969"/>
                  <a:pt x="1532" y="969"/>
                </a:cubicBezTo>
                <a:cubicBezTo>
                  <a:pt x="1539" y="967"/>
                  <a:pt x="1539" y="967"/>
                  <a:pt x="1539" y="967"/>
                </a:cubicBezTo>
                <a:cubicBezTo>
                  <a:pt x="1539" y="967"/>
                  <a:pt x="1539" y="967"/>
                  <a:pt x="1539" y="967"/>
                </a:cubicBezTo>
                <a:cubicBezTo>
                  <a:pt x="1543" y="968"/>
                  <a:pt x="1543" y="968"/>
                  <a:pt x="1543" y="968"/>
                </a:cubicBezTo>
                <a:cubicBezTo>
                  <a:pt x="1547" y="967"/>
                  <a:pt x="1547" y="967"/>
                  <a:pt x="1547" y="967"/>
                </a:cubicBezTo>
                <a:cubicBezTo>
                  <a:pt x="1554" y="971"/>
                  <a:pt x="1554" y="971"/>
                  <a:pt x="1554" y="971"/>
                </a:cubicBezTo>
                <a:cubicBezTo>
                  <a:pt x="1558" y="975"/>
                  <a:pt x="1558" y="975"/>
                  <a:pt x="1558" y="975"/>
                </a:cubicBezTo>
                <a:cubicBezTo>
                  <a:pt x="1561" y="980"/>
                  <a:pt x="1561" y="980"/>
                  <a:pt x="1561" y="980"/>
                </a:cubicBezTo>
                <a:cubicBezTo>
                  <a:pt x="1561" y="983"/>
                  <a:pt x="1561" y="983"/>
                  <a:pt x="1561" y="983"/>
                </a:cubicBezTo>
                <a:cubicBezTo>
                  <a:pt x="1562" y="983"/>
                  <a:pt x="1562" y="983"/>
                  <a:pt x="1562" y="983"/>
                </a:cubicBezTo>
                <a:cubicBezTo>
                  <a:pt x="1563" y="987"/>
                  <a:pt x="1563" y="987"/>
                  <a:pt x="1563" y="987"/>
                </a:cubicBezTo>
                <a:cubicBezTo>
                  <a:pt x="1566" y="989"/>
                  <a:pt x="1566" y="989"/>
                  <a:pt x="1566" y="989"/>
                </a:cubicBezTo>
                <a:cubicBezTo>
                  <a:pt x="1569" y="990"/>
                  <a:pt x="1569" y="990"/>
                  <a:pt x="1569" y="990"/>
                </a:cubicBezTo>
                <a:cubicBezTo>
                  <a:pt x="1579" y="990"/>
                  <a:pt x="1579" y="990"/>
                  <a:pt x="1579" y="990"/>
                </a:cubicBezTo>
                <a:cubicBezTo>
                  <a:pt x="1581" y="989"/>
                  <a:pt x="1581" y="989"/>
                  <a:pt x="1581" y="989"/>
                </a:cubicBezTo>
                <a:cubicBezTo>
                  <a:pt x="1583" y="989"/>
                  <a:pt x="1583" y="989"/>
                  <a:pt x="1583" y="989"/>
                </a:cubicBezTo>
                <a:cubicBezTo>
                  <a:pt x="1587" y="988"/>
                  <a:pt x="1587" y="988"/>
                  <a:pt x="1587" y="988"/>
                </a:cubicBezTo>
                <a:cubicBezTo>
                  <a:pt x="1589" y="988"/>
                  <a:pt x="1589" y="988"/>
                  <a:pt x="1589" y="988"/>
                </a:cubicBezTo>
                <a:cubicBezTo>
                  <a:pt x="1591" y="988"/>
                  <a:pt x="1591" y="988"/>
                  <a:pt x="1591" y="988"/>
                </a:cubicBezTo>
                <a:cubicBezTo>
                  <a:pt x="1592" y="985"/>
                  <a:pt x="1592" y="985"/>
                  <a:pt x="1592" y="985"/>
                </a:cubicBezTo>
                <a:cubicBezTo>
                  <a:pt x="1594" y="987"/>
                  <a:pt x="1594" y="987"/>
                  <a:pt x="1594" y="987"/>
                </a:cubicBezTo>
                <a:cubicBezTo>
                  <a:pt x="1595" y="986"/>
                  <a:pt x="1595" y="986"/>
                  <a:pt x="1595" y="986"/>
                </a:cubicBezTo>
                <a:cubicBezTo>
                  <a:pt x="1595" y="986"/>
                  <a:pt x="1595" y="986"/>
                  <a:pt x="1595" y="986"/>
                </a:cubicBezTo>
                <a:cubicBezTo>
                  <a:pt x="1596" y="987"/>
                  <a:pt x="1596" y="987"/>
                  <a:pt x="1596" y="987"/>
                </a:cubicBezTo>
                <a:cubicBezTo>
                  <a:pt x="1598" y="986"/>
                  <a:pt x="1598" y="986"/>
                  <a:pt x="1598" y="986"/>
                </a:cubicBezTo>
                <a:cubicBezTo>
                  <a:pt x="1599" y="992"/>
                  <a:pt x="1599" y="992"/>
                  <a:pt x="1599" y="992"/>
                </a:cubicBezTo>
                <a:cubicBezTo>
                  <a:pt x="1601" y="993"/>
                  <a:pt x="1601" y="993"/>
                  <a:pt x="1601" y="993"/>
                </a:cubicBezTo>
                <a:cubicBezTo>
                  <a:pt x="1602" y="994"/>
                  <a:pt x="1602" y="994"/>
                  <a:pt x="1602" y="994"/>
                </a:cubicBezTo>
                <a:cubicBezTo>
                  <a:pt x="1605" y="992"/>
                  <a:pt x="1605" y="992"/>
                  <a:pt x="1605" y="992"/>
                </a:cubicBezTo>
                <a:cubicBezTo>
                  <a:pt x="1606" y="995"/>
                  <a:pt x="1606" y="995"/>
                  <a:pt x="1606" y="995"/>
                </a:cubicBezTo>
                <a:cubicBezTo>
                  <a:pt x="1606" y="996"/>
                  <a:pt x="1606" y="996"/>
                  <a:pt x="1606" y="996"/>
                </a:cubicBezTo>
                <a:cubicBezTo>
                  <a:pt x="1606" y="999"/>
                  <a:pt x="1606" y="999"/>
                  <a:pt x="1606" y="999"/>
                </a:cubicBezTo>
                <a:cubicBezTo>
                  <a:pt x="1608" y="1002"/>
                  <a:pt x="1608" y="1002"/>
                  <a:pt x="1608" y="1002"/>
                </a:cubicBezTo>
                <a:cubicBezTo>
                  <a:pt x="1608" y="1005"/>
                  <a:pt x="1608" y="1005"/>
                  <a:pt x="1608" y="1005"/>
                </a:cubicBezTo>
                <a:cubicBezTo>
                  <a:pt x="1607" y="1009"/>
                  <a:pt x="1607" y="1009"/>
                  <a:pt x="1607" y="1009"/>
                </a:cubicBezTo>
                <a:cubicBezTo>
                  <a:pt x="1608" y="1010"/>
                  <a:pt x="1608" y="1010"/>
                  <a:pt x="1608" y="1010"/>
                </a:cubicBezTo>
                <a:cubicBezTo>
                  <a:pt x="1606" y="1012"/>
                  <a:pt x="1606" y="1012"/>
                  <a:pt x="1606" y="1012"/>
                </a:cubicBezTo>
                <a:cubicBezTo>
                  <a:pt x="1606" y="1012"/>
                  <a:pt x="1606" y="1012"/>
                  <a:pt x="1606" y="1012"/>
                </a:cubicBezTo>
                <a:cubicBezTo>
                  <a:pt x="1607" y="1014"/>
                  <a:pt x="1607" y="1014"/>
                  <a:pt x="1607" y="1014"/>
                </a:cubicBezTo>
                <a:cubicBezTo>
                  <a:pt x="1604" y="1018"/>
                  <a:pt x="1604" y="1018"/>
                  <a:pt x="1604" y="1018"/>
                </a:cubicBezTo>
                <a:cubicBezTo>
                  <a:pt x="1601" y="1023"/>
                  <a:pt x="1601" y="1023"/>
                  <a:pt x="1601" y="1023"/>
                </a:cubicBezTo>
                <a:cubicBezTo>
                  <a:pt x="1604" y="1024"/>
                  <a:pt x="1604" y="1024"/>
                  <a:pt x="1604" y="1024"/>
                </a:cubicBezTo>
                <a:cubicBezTo>
                  <a:pt x="1604" y="1025"/>
                  <a:pt x="1604" y="1025"/>
                  <a:pt x="1604" y="1025"/>
                </a:cubicBezTo>
                <a:cubicBezTo>
                  <a:pt x="1603" y="1027"/>
                  <a:pt x="1603" y="1027"/>
                  <a:pt x="1603" y="1027"/>
                </a:cubicBezTo>
                <a:cubicBezTo>
                  <a:pt x="1601" y="1027"/>
                  <a:pt x="1601" y="1027"/>
                  <a:pt x="1601" y="1027"/>
                </a:cubicBezTo>
                <a:cubicBezTo>
                  <a:pt x="1603" y="1030"/>
                  <a:pt x="1603" y="1030"/>
                  <a:pt x="1603" y="1030"/>
                </a:cubicBezTo>
                <a:cubicBezTo>
                  <a:pt x="1606" y="1031"/>
                  <a:pt x="1606" y="1031"/>
                  <a:pt x="1606" y="1031"/>
                </a:cubicBezTo>
                <a:cubicBezTo>
                  <a:pt x="1602" y="1032"/>
                  <a:pt x="1602" y="1032"/>
                  <a:pt x="1602" y="1032"/>
                </a:cubicBezTo>
                <a:cubicBezTo>
                  <a:pt x="1601" y="1031"/>
                  <a:pt x="1601" y="1031"/>
                  <a:pt x="1601" y="1031"/>
                </a:cubicBezTo>
                <a:cubicBezTo>
                  <a:pt x="1601" y="1034"/>
                  <a:pt x="1601" y="1034"/>
                  <a:pt x="1601" y="1034"/>
                </a:cubicBezTo>
                <a:cubicBezTo>
                  <a:pt x="1600" y="1040"/>
                  <a:pt x="1600" y="1040"/>
                  <a:pt x="1600" y="1040"/>
                </a:cubicBezTo>
                <a:cubicBezTo>
                  <a:pt x="1598" y="1041"/>
                  <a:pt x="1598" y="1041"/>
                  <a:pt x="1598" y="1041"/>
                </a:cubicBezTo>
                <a:cubicBezTo>
                  <a:pt x="1596" y="1040"/>
                  <a:pt x="1596" y="1040"/>
                  <a:pt x="1596" y="1040"/>
                </a:cubicBezTo>
                <a:cubicBezTo>
                  <a:pt x="1596" y="1041"/>
                  <a:pt x="1596" y="1041"/>
                  <a:pt x="1596" y="1041"/>
                </a:cubicBezTo>
                <a:cubicBezTo>
                  <a:pt x="1598" y="1046"/>
                  <a:pt x="1598" y="1046"/>
                  <a:pt x="1598" y="1046"/>
                </a:cubicBezTo>
                <a:cubicBezTo>
                  <a:pt x="1599" y="1047"/>
                  <a:pt x="1599" y="1047"/>
                  <a:pt x="1599" y="1047"/>
                </a:cubicBezTo>
                <a:cubicBezTo>
                  <a:pt x="1599" y="1048"/>
                  <a:pt x="1599" y="1048"/>
                  <a:pt x="1599" y="1048"/>
                </a:cubicBezTo>
                <a:cubicBezTo>
                  <a:pt x="1601" y="1051"/>
                  <a:pt x="1601" y="1051"/>
                  <a:pt x="1601" y="1051"/>
                </a:cubicBezTo>
                <a:cubicBezTo>
                  <a:pt x="1601" y="1054"/>
                  <a:pt x="1601" y="1054"/>
                  <a:pt x="1601" y="1054"/>
                </a:cubicBezTo>
                <a:cubicBezTo>
                  <a:pt x="1602" y="1055"/>
                  <a:pt x="1602" y="1055"/>
                  <a:pt x="1602" y="1055"/>
                </a:cubicBezTo>
                <a:cubicBezTo>
                  <a:pt x="1603" y="1058"/>
                  <a:pt x="1603" y="1058"/>
                  <a:pt x="1603" y="1058"/>
                </a:cubicBezTo>
                <a:cubicBezTo>
                  <a:pt x="1606" y="1060"/>
                  <a:pt x="1606" y="1060"/>
                  <a:pt x="1606" y="1060"/>
                </a:cubicBezTo>
                <a:cubicBezTo>
                  <a:pt x="1605" y="1060"/>
                  <a:pt x="1605" y="1060"/>
                  <a:pt x="1605" y="1060"/>
                </a:cubicBezTo>
                <a:cubicBezTo>
                  <a:pt x="1608" y="1063"/>
                  <a:pt x="1608" y="1063"/>
                  <a:pt x="1608" y="1063"/>
                </a:cubicBezTo>
                <a:cubicBezTo>
                  <a:pt x="1612" y="1067"/>
                  <a:pt x="1612" y="1067"/>
                  <a:pt x="1612" y="1067"/>
                </a:cubicBezTo>
                <a:cubicBezTo>
                  <a:pt x="1613" y="1069"/>
                  <a:pt x="1613" y="1069"/>
                  <a:pt x="1613" y="1069"/>
                </a:cubicBezTo>
                <a:cubicBezTo>
                  <a:pt x="1617" y="1071"/>
                  <a:pt x="1617" y="1071"/>
                  <a:pt x="1617" y="1071"/>
                </a:cubicBezTo>
                <a:cubicBezTo>
                  <a:pt x="1617" y="1073"/>
                  <a:pt x="1617" y="1073"/>
                  <a:pt x="1617" y="1073"/>
                </a:cubicBezTo>
                <a:cubicBezTo>
                  <a:pt x="1619" y="1073"/>
                  <a:pt x="1619" y="1073"/>
                  <a:pt x="1619" y="1073"/>
                </a:cubicBezTo>
                <a:cubicBezTo>
                  <a:pt x="1620" y="1074"/>
                  <a:pt x="1620" y="1074"/>
                  <a:pt x="1620" y="1074"/>
                </a:cubicBezTo>
                <a:cubicBezTo>
                  <a:pt x="1622" y="1076"/>
                  <a:pt x="1622" y="1076"/>
                  <a:pt x="1622" y="1076"/>
                </a:cubicBezTo>
                <a:cubicBezTo>
                  <a:pt x="1622" y="1077"/>
                  <a:pt x="1622" y="1077"/>
                  <a:pt x="1622" y="1077"/>
                </a:cubicBezTo>
                <a:cubicBezTo>
                  <a:pt x="1625" y="1079"/>
                  <a:pt x="1625" y="1079"/>
                  <a:pt x="1625" y="1079"/>
                </a:cubicBezTo>
                <a:cubicBezTo>
                  <a:pt x="1625" y="1081"/>
                  <a:pt x="1625" y="1081"/>
                  <a:pt x="1625" y="1081"/>
                </a:cubicBezTo>
                <a:cubicBezTo>
                  <a:pt x="1627" y="1083"/>
                  <a:pt x="1627" y="1083"/>
                  <a:pt x="1627" y="1083"/>
                </a:cubicBezTo>
                <a:cubicBezTo>
                  <a:pt x="1627" y="1084"/>
                  <a:pt x="1627" y="1084"/>
                  <a:pt x="1627" y="1084"/>
                </a:cubicBezTo>
                <a:cubicBezTo>
                  <a:pt x="1628" y="1086"/>
                  <a:pt x="1628" y="1086"/>
                  <a:pt x="1628" y="1086"/>
                </a:cubicBezTo>
                <a:cubicBezTo>
                  <a:pt x="1629" y="1087"/>
                  <a:pt x="1629" y="1087"/>
                  <a:pt x="1629" y="1087"/>
                </a:cubicBezTo>
                <a:cubicBezTo>
                  <a:pt x="1630" y="1090"/>
                  <a:pt x="1630" y="1090"/>
                  <a:pt x="1630" y="1090"/>
                </a:cubicBezTo>
                <a:cubicBezTo>
                  <a:pt x="1629" y="1092"/>
                  <a:pt x="1629" y="1092"/>
                  <a:pt x="1629" y="1092"/>
                </a:cubicBezTo>
                <a:cubicBezTo>
                  <a:pt x="1629" y="1093"/>
                  <a:pt x="1629" y="1093"/>
                  <a:pt x="1629" y="1093"/>
                </a:cubicBezTo>
                <a:cubicBezTo>
                  <a:pt x="1630" y="1095"/>
                  <a:pt x="1630" y="1095"/>
                  <a:pt x="1630" y="1095"/>
                </a:cubicBezTo>
                <a:cubicBezTo>
                  <a:pt x="1633" y="1095"/>
                  <a:pt x="1633" y="1095"/>
                  <a:pt x="1633" y="1095"/>
                </a:cubicBezTo>
                <a:cubicBezTo>
                  <a:pt x="1634" y="1096"/>
                  <a:pt x="1634" y="1096"/>
                  <a:pt x="1634" y="1096"/>
                </a:cubicBezTo>
                <a:cubicBezTo>
                  <a:pt x="1631" y="1097"/>
                  <a:pt x="1631" y="1097"/>
                  <a:pt x="1631" y="1097"/>
                </a:cubicBezTo>
                <a:cubicBezTo>
                  <a:pt x="1632" y="1098"/>
                  <a:pt x="1632" y="1098"/>
                  <a:pt x="1632" y="1098"/>
                </a:cubicBezTo>
                <a:cubicBezTo>
                  <a:pt x="1632" y="1100"/>
                  <a:pt x="1632" y="1100"/>
                  <a:pt x="1632" y="1100"/>
                </a:cubicBezTo>
                <a:cubicBezTo>
                  <a:pt x="1638" y="1106"/>
                  <a:pt x="1638" y="1106"/>
                  <a:pt x="1638" y="1106"/>
                </a:cubicBezTo>
                <a:cubicBezTo>
                  <a:pt x="1638" y="1114"/>
                  <a:pt x="1638" y="1114"/>
                  <a:pt x="1638" y="1114"/>
                </a:cubicBezTo>
                <a:cubicBezTo>
                  <a:pt x="1641" y="1118"/>
                  <a:pt x="1641" y="1118"/>
                  <a:pt x="1641" y="1118"/>
                </a:cubicBezTo>
                <a:cubicBezTo>
                  <a:pt x="1641" y="1122"/>
                  <a:pt x="1641" y="1122"/>
                  <a:pt x="1641" y="1122"/>
                </a:cubicBezTo>
                <a:cubicBezTo>
                  <a:pt x="1637" y="1126"/>
                  <a:pt x="1637" y="1126"/>
                  <a:pt x="1637" y="1126"/>
                </a:cubicBezTo>
                <a:cubicBezTo>
                  <a:pt x="1639" y="1127"/>
                  <a:pt x="1639" y="1127"/>
                  <a:pt x="1639" y="1127"/>
                </a:cubicBezTo>
                <a:cubicBezTo>
                  <a:pt x="1639" y="1131"/>
                  <a:pt x="1639" y="1131"/>
                  <a:pt x="1639" y="1131"/>
                </a:cubicBezTo>
                <a:cubicBezTo>
                  <a:pt x="1641" y="1133"/>
                  <a:pt x="1641" y="1133"/>
                  <a:pt x="1641" y="1133"/>
                </a:cubicBezTo>
                <a:cubicBezTo>
                  <a:pt x="1641" y="1136"/>
                  <a:pt x="1641" y="1136"/>
                  <a:pt x="1641" y="1136"/>
                </a:cubicBezTo>
                <a:cubicBezTo>
                  <a:pt x="1645" y="1142"/>
                  <a:pt x="1645" y="1142"/>
                  <a:pt x="1645" y="1142"/>
                </a:cubicBezTo>
                <a:cubicBezTo>
                  <a:pt x="1644" y="1144"/>
                  <a:pt x="1644" y="1144"/>
                  <a:pt x="1644" y="1144"/>
                </a:cubicBezTo>
                <a:cubicBezTo>
                  <a:pt x="1646" y="1146"/>
                  <a:pt x="1646" y="1146"/>
                  <a:pt x="1646" y="1146"/>
                </a:cubicBezTo>
                <a:cubicBezTo>
                  <a:pt x="1646" y="1154"/>
                  <a:pt x="1646" y="1154"/>
                  <a:pt x="1646" y="1154"/>
                </a:cubicBezTo>
                <a:cubicBezTo>
                  <a:pt x="1642" y="1162"/>
                  <a:pt x="1642" y="1162"/>
                  <a:pt x="1642" y="1162"/>
                </a:cubicBezTo>
                <a:cubicBezTo>
                  <a:pt x="1640" y="1162"/>
                  <a:pt x="1640" y="1162"/>
                  <a:pt x="1640" y="1162"/>
                </a:cubicBezTo>
                <a:cubicBezTo>
                  <a:pt x="1636" y="1165"/>
                  <a:pt x="1636" y="1165"/>
                  <a:pt x="1636" y="1165"/>
                </a:cubicBezTo>
                <a:cubicBezTo>
                  <a:pt x="1636" y="1168"/>
                  <a:pt x="1636" y="1168"/>
                  <a:pt x="1636" y="1168"/>
                </a:cubicBezTo>
                <a:cubicBezTo>
                  <a:pt x="1630" y="1173"/>
                  <a:pt x="1630" y="1173"/>
                  <a:pt x="1630" y="1173"/>
                </a:cubicBezTo>
                <a:cubicBezTo>
                  <a:pt x="1630" y="1176"/>
                  <a:pt x="1630" y="1176"/>
                  <a:pt x="1630" y="1176"/>
                </a:cubicBezTo>
                <a:cubicBezTo>
                  <a:pt x="1629" y="1177"/>
                  <a:pt x="1629" y="1177"/>
                  <a:pt x="1629" y="1177"/>
                </a:cubicBezTo>
                <a:cubicBezTo>
                  <a:pt x="1629" y="1185"/>
                  <a:pt x="1629" y="1185"/>
                  <a:pt x="1629" y="1185"/>
                </a:cubicBezTo>
                <a:cubicBezTo>
                  <a:pt x="1627" y="1188"/>
                  <a:pt x="1627" y="1188"/>
                  <a:pt x="1627" y="1188"/>
                </a:cubicBezTo>
                <a:cubicBezTo>
                  <a:pt x="1626" y="1192"/>
                  <a:pt x="1626" y="1192"/>
                  <a:pt x="1626" y="1192"/>
                </a:cubicBezTo>
                <a:cubicBezTo>
                  <a:pt x="1623" y="1195"/>
                  <a:pt x="1623" y="1195"/>
                  <a:pt x="1623" y="1195"/>
                </a:cubicBezTo>
                <a:cubicBezTo>
                  <a:pt x="1623" y="1199"/>
                  <a:pt x="1623" y="1199"/>
                  <a:pt x="1623" y="1199"/>
                </a:cubicBezTo>
                <a:cubicBezTo>
                  <a:pt x="1623" y="1202"/>
                  <a:pt x="1623" y="1202"/>
                  <a:pt x="1623" y="1202"/>
                </a:cubicBezTo>
                <a:cubicBezTo>
                  <a:pt x="1623" y="1207"/>
                  <a:pt x="1623" y="1207"/>
                  <a:pt x="1623" y="1207"/>
                </a:cubicBezTo>
                <a:cubicBezTo>
                  <a:pt x="1623" y="1210"/>
                  <a:pt x="1623" y="1210"/>
                  <a:pt x="1623" y="1210"/>
                </a:cubicBezTo>
                <a:cubicBezTo>
                  <a:pt x="1623" y="1211"/>
                  <a:pt x="1623" y="1211"/>
                  <a:pt x="1623" y="1211"/>
                </a:cubicBezTo>
                <a:cubicBezTo>
                  <a:pt x="1623" y="1220"/>
                  <a:pt x="1623" y="1220"/>
                  <a:pt x="1623" y="1220"/>
                </a:cubicBezTo>
                <a:cubicBezTo>
                  <a:pt x="1629" y="1226"/>
                  <a:pt x="1629" y="1226"/>
                  <a:pt x="1629" y="1226"/>
                </a:cubicBezTo>
                <a:cubicBezTo>
                  <a:pt x="1633" y="1232"/>
                  <a:pt x="1633" y="1232"/>
                  <a:pt x="1633" y="1232"/>
                </a:cubicBezTo>
                <a:cubicBezTo>
                  <a:pt x="1638" y="1243"/>
                  <a:pt x="1638" y="1243"/>
                  <a:pt x="1638" y="1243"/>
                </a:cubicBezTo>
                <a:cubicBezTo>
                  <a:pt x="1638" y="1248"/>
                  <a:pt x="1638" y="1248"/>
                  <a:pt x="1638" y="1248"/>
                </a:cubicBezTo>
                <a:cubicBezTo>
                  <a:pt x="1643" y="1255"/>
                  <a:pt x="1643" y="1255"/>
                  <a:pt x="1643" y="1255"/>
                </a:cubicBezTo>
                <a:cubicBezTo>
                  <a:pt x="1643" y="1258"/>
                  <a:pt x="1643" y="1258"/>
                  <a:pt x="1643" y="1258"/>
                </a:cubicBezTo>
                <a:cubicBezTo>
                  <a:pt x="1649" y="1265"/>
                  <a:pt x="1649" y="1265"/>
                  <a:pt x="1649" y="1265"/>
                </a:cubicBezTo>
                <a:cubicBezTo>
                  <a:pt x="1649" y="1269"/>
                  <a:pt x="1649" y="1269"/>
                  <a:pt x="1649" y="1269"/>
                </a:cubicBezTo>
                <a:cubicBezTo>
                  <a:pt x="1647" y="1270"/>
                  <a:pt x="1647" y="1270"/>
                  <a:pt x="1647" y="1270"/>
                </a:cubicBezTo>
                <a:cubicBezTo>
                  <a:pt x="1649" y="1275"/>
                  <a:pt x="1649" y="1275"/>
                  <a:pt x="1649" y="1275"/>
                </a:cubicBezTo>
                <a:cubicBezTo>
                  <a:pt x="1649" y="1283"/>
                  <a:pt x="1649" y="1283"/>
                  <a:pt x="1649" y="1283"/>
                </a:cubicBezTo>
                <a:cubicBezTo>
                  <a:pt x="1652" y="1291"/>
                  <a:pt x="1652" y="1291"/>
                  <a:pt x="1652" y="1291"/>
                </a:cubicBezTo>
                <a:cubicBezTo>
                  <a:pt x="1652" y="1295"/>
                  <a:pt x="1652" y="1295"/>
                  <a:pt x="1652" y="1295"/>
                </a:cubicBezTo>
                <a:cubicBezTo>
                  <a:pt x="1653" y="1298"/>
                  <a:pt x="1653" y="1298"/>
                  <a:pt x="1653" y="1298"/>
                </a:cubicBezTo>
                <a:cubicBezTo>
                  <a:pt x="1651" y="1299"/>
                  <a:pt x="1651" y="1299"/>
                  <a:pt x="1651" y="1299"/>
                </a:cubicBezTo>
                <a:cubicBezTo>
                  <a:pt x="1653" y="1301"/>
                  <a:pt x="1653" y="1301"/>
                  <a:pt x="1653" y="1301"/>
                </a:cubicBezTo>
                <a:cubicBezTo>
                  <a:pt x="1653" y="1306"/>
                  <a:pt x="1653" y="1306"/>
                  <a:pt x="1653" y="1306"/>
                </a:cubicBezTo>
                <a:cubicBezTo>
                  <a:pt x="1655" y="1307"/>
                  <a:pt x="1655" y="1307"/>
                  <a:pt x="1655" y="1307"/>
                </a:cubicBezTo>
                <a:cubicBezTo>
                  <a:pt x="1656" y="1308"/>
                  <a:pt x="1656" y="1308"/>
                  <a:pt x="1656" y="1308"/>
                </a:cubicBezTo>
                <a:cubicBezTo>
                  <a:pt x="1654" y="1309"/>
                  <a:pt x="1654" y="1309"/>
                  <a:pt x="1654" y="1309"/>
                </a:cubicBezTo>
                <a:cubicBezTo>
                  <a:pt x="1654" y="1311"/>
                  <a:pt x="1654" y="1311"/>
                  <a:pt x="1654" y="1311"/>
                </a:cubicBezTo>
                <a:cubicBezTo>
                  <a:pt x="1656" y="1313"/>
                  <a:pt x="1656" y="1313"/>
                  <a:pt x="1656" y="1313"/>
                </a:cubicBezTo>
                <a:cubicBezTo>
                  <a:pt x="1656" y="1317"/>
                  <a:pt x="1656" y="1317"/>
                  <a:pt x="1656" y="1317"/>
                </a:cubicBezTo>
                <a:cubicBezTo>
                  <a:pt x="1658" y="1320"/>
                  <a:pt x="1658" y="1320"/>
                  <a:pt x="1658" y="1320"/>
                </a:cubicBezTo>
                <a:cubicBezTo>
                  <a:pt x="1661" y="1324"/>
                  <a:pt x="1661" y="1324"/>
                  <a:pt x="1661" y="1324"/>
                </a:cubicBezTo>
                <a:cubicBezTo>
                  <a:pt x="1663" y="1327"/>
                  <a:pt x="1663" y="1327"/>
                  <a:pt x="1663" y="1327"/>
                </a:cubicBezTo>
                <a:cubicBezTo>
                  <a:pt x="1664" y="1328"/>
                  <a:pt x="1664" y="1328"/>
                  <a:pt x="1664" y="1328"/>
                </a:cubicBezTo>
                <a:cubicBezTo>
                  <a:pt x="1667" y="1331"/>
                  <a:pt x="1667" y="1331"/>
                  <a:pt x="1667" y="1331"/>
                </a:cubicBezTo>
                <a:cubicBezTo>
                  <a:pt x="1667" y="1331"/>
                  <a:pt x="1667" y="1331"/>
                  <a:pt x="1667" y="1331"/>
                </a:cubicBezTo>
                <a:cubicBezTo>
                  <a:pt x="1668" y="1334"/>
                  <a:pt x="1668" y="1334"/>
                  <a:pt x="1668" y="1334"/>
                </a:cubicBezTo>
                <a:cubicBezTo>
                  <a:pt x="1671" y="1336"/>
                  <a:pt x="1671" y="1336"/>
                  <a:pt x="1671" y="1336"/>
                </a:cubicBezTo>
                <a:cubicBezTo>
                  <a:pt x="1673" y="1343"/>
                  <a:pt x="1673" y="1343"/>
                  <a:pt x="1673" y="1343"/>
                </a:cubicBezTo>
                <a:cubicBezTo>
                  <a:pt x="1673" y="1345"/>
                  <a:pt x="1673" y="1345"/>
                  <a:pt x="1673" y="1345"/>
                </a:cubicBezTo>
                <a:cubicBezTo>
                  <a:pt x="1675" y="1351"/>
                  <a:pt x="1675" y="1351"/>
                  <a:pt x="1675" y="1351"/>
                </a:cubicBezTo>
                <a:cubicBezTo>
                  <a:pt x="1676" y="1357"/>
                  <a:pt x="1676" y="1357"/>
                  <a:pt x="1676" y="1357"/>
                </a:cubicBezTo>
                <a:cubicBezTo>
                  <a:pt x="1679" y="1361"/>
                  <a:pt x="1679" y="1361"/>
                  <a:pt x="1679" y="1361"/>
                </a:cubicBezTo>
                <a:cubicBezTo>
                  <a:pt x="1679" y="1363"/>
                  <a:pt x="1679" y="1363"/>
                  <a:pt x="1679" y="1363"/>
                </a:cubicBezTo>
                <a:cubicBezTo>
                  <a:pt x="1682" y="1368"/>
                  <a:pt x="1682" y="1368"/>
                  <a:pt x="1682" y="1368"/>
                </a:cubicBezTo>
                <a:cubicBezTo>
                  <a:pt x="1682" y="1369"/>
                  <a:pt x="1682" y="1369"/>
                  <a:pt x="1682" y="1369"/>
                </a:cubicBezTo>
                <a:cubicBezTo>
                  <a:pt x="1683" y="1373"/>
                  <a:pt x="1683" y="1373"/>
                  <a:pt x="1683" y="1373"/>
                </a:cubicBezTo>
                <a:cubicBezTo>
                  <a:pt x="1683" y="1376"/>
                  <a:pt x="1683" y="1376"/>
                  <a:pt x="1683" y="1376"/>
                </a:cubicBezTo>
                <a:cubicBezTo>
                  <a:pt x="1681" y="1377"/>
                  <a:pt x="1681" y="1377"/>
                  <a:pt x="1681" y="1377"/>
                </a:cubicBezTo>
                <a:cubicBezTo>
                  <a:pt x="1680" y="1377"/>
                  <a:pt x="1680" y="1377"/>
                  <a:pt x="1680" y="1377"/>
                </a:cubicBezTo>
                <a:cubicBezTo>
                  <a:pt x="1679" y="1376"/>
                  <a:pt x="1679" y="1376"/>
                  <a:pt x="1679" y="1376"/>
                </a:cubicBezTo>
                <a:cubicBezTo>
                  <a:pt x="1678" y="1377"/>
                  <a:pt x="1678" y="1377"/>
                  <a:pt x="1678" y="1377"/>
                </a:cubicBezTo>
                <a:cubicBezTo>
                  <a:pt x="1678" y="1380"/>
                  <a:pt x="1678" y="1380"/>
                  <a:pt x="1678" y="1380"/>
                </a:cubicBezTo>
                <a:cubicBezTo>
                  <a:pt x="1680" y="1382"/>
                  <a:pt x="1680" y="1382"/>
                  <a:pt x="1680" y="1382"/>
                </a:cubicBezTo>
                <a:cubicBezTo>
                  <a:pt x="1682" y="1384"/>
                  <a:pt x="1682" y="1384"/>
                  <a:pt x="1682" y="1384"/>
                </a:cubicBezTo>
                <a:cubicBezTo>
                  <a:pt x="1683" y="1387"/>
                  <a:pt x="1683" y="1387"/>
                  <a:pt x="1683" y="1387"/>
                </a:cubicBezTo>
                <a:cubicBezTo>
                  <a:pt x="1682" y="1389"/>
                  <a:pt x="1682" y="1389"/>
                  <a:pt x="1682" y="1389"/>
                </a:cubicBezTo>
                <a:cubicBezTo>
                  <a:pt x="1683" y="1392"/>
                  <a:pt x="1683" y="1392"/>
                  <a:pt x="1683" y="1392"/>
                </a:cubicBezTo>
                <a:cubicBezTo>
                  <a:pt x="1682" y="1394"/>
                  <a:pt x="1682" y="1394"/>
                  <a:pt x="1682" y="1394"/>
                </a:cubicBezTo>
                <a:cubicBezTo>
                  <a:pt x="1682" y="1396"/>
                  <a:pt x="1682" y="1396"/>
                  <a:pt x="1682" y="1396"/>
                </a:cubicBezTo>
                <a:cubicBezTo>
                  <a:pt x="1683" y="1397"/>
                  <a:pt x="1683" y="1397"/>
                  <a:pt x="1683" y="1397"/>
                </a:cubicBezTo>
                <a:cubicBezTo>
                  <a:pt x="1683" y="1395"/>
                  <a:pt x="1683" y="1395"/>
                  <a:pt x="1683" y="1395"/>
                </a:cubicBezTo>
                <a:cubicBezTo>
                  <a:pt x="1685" y="1393"/>
                  <a:pt x="1685" y="1393"/>
                  <a:pt x="1685" y="1393"/>
                </a:cubicBezTo>
                <a:cubicBezTo>
                  <a:pt x="1687" y="1394"/>
                  <a:pt x="1687" y="1394"/>
                  <a:pt x="1687" y="1394"/>
                </a:cubicBezTo>
                <a:cubicBezTo>
                  <a:pt x="1688" y="1396"/>
                  <a:pt x="1688" y="1396"/>
                  <a:pt x="1688" y="1396"/>
                </a:cubicBezTo>
                <a:cubicBezTo>
                  <a:pt x="1687" y="1396"/>
                  <a:pt x="1687" y="1396"/>
                  <a:pt x="1687" y="1396"/>
                </a:cubicBezTo>
                <a:cubicBezTo>
                  <a:pt x="1688" y="1397"/>
                  <a:pt x="1688" y="1397"/>
                  <a:pt x="1688" y="1397"/>
                </a:cubicBezTo>
                <a:cubicBezTo>
                  <a:pt x="1689" y="1396"/>
                  <a:pt x="1689" y="1396"/>
                  <a:pt x="1689" y="1396"/>
                </a:cubicBezTo>
                <a:cubicBezTo>
                  <a:pt x="1691" y="1397"/>
                  <a:pt x="1691" y="1397"/>
                  <a:pt x="1691" y="1397"/>
                </a:cubicBezTo>
                <a:cubicBezTo>
                  <a:pt x="1691" y="1400"/>
                  <a:pt x="1691" y="1400"/>
                  <a:pt x="1691" y="1400"/>
                </a:cubicBezTo>
                <a:cubicBezTo>
                  <a:pt x="1692" y="1399"/>
                  <a:pt x="1692" y="1399"/>
                  <a:pt x="1692" y="1399"/>
                </a:cubicBezTo>
                <a:cubicBezTo>
                  <a:pt x="1697" y="1401"/>
                  <a:pt x="1697" y="1401"/>
                  <a:pt x="1697" y="1401"/>
                </a:cubicBezTo>
                <a:cubicBezTo>
                  <a:pt x="1698" y="1401"/>
                  <a:pt x="1698" y="1401"/>
                  <a:pt x="1698" y="1401"/>
                </a:cubicBezTo>
                <a:cubicBezTo>
                  <a:pt x="1699" y="1401"/>
                  <a:pt x="1699" y="1401"/>
                  <a:pt x="1699" y="1401"/>
                </a:cubicBezTo>
                <a:cubicBezTo>
                  <a:pt x="1700" y="1400"/>
                  <a:pt x="1700" y="1400"/>
                  <a:pt x="1700" y="1400"/>
                </a:cubicBezTo>
                <a:cubicBezTo>
                  <a:pt x="1702" y="1399"/>
                  <a:pt x="1702" y="1399"/>
                  <a:pt x="1702" y="1399"/>
                </a:cubicBezTo>
                <a:cubicBezTo>
                  <a:pt x="1704" y="1397"/>
                  <a:pt x="1704" y="1397"/>
                  <a:pt x="1704" y="1397"/>
                </a:cubicBezTo>
                <a:cubicBezTo>
                  <a:pt x="1706" y="1397"/>
                  <a:pt x="1706" y="1397"/>
                  <a:pt x="1706" y="1397"/>
                </a:cubicBezTo>
                <a:cubicBezTo>
                  <a:pt x="1707" y="1397"/>
                  <a:pt x="1707" y="1397"/>
                  <a:pt x="1707" y="1397"/>
                </a:cubicBezTo>
                <a:cubicBezTo>
                  <a:pt x="1709" y="1397"/>
                  <a:pt x="1709" y="1397"/>
                  <a:pt x="1709" y="1397"/>
                </a:cubicBezTo>
                <a:cubicBezTo>
                  <a:pt x="1712" y="1398"/>
                  <a:pt x="1712" y="1398"/>
                  <a:pt x="1712" y="1398"/>
                </a:cubicBezTo>
                <a:cubicBezTo>
                  <a:pt x="1714" y="1397"/>
                  <a:pt x="1714" y="1397"/>
                  <a:pt x="1714" y="1397"/>
                </a:cubicBezTo>
                <a:cubicBezTo>
                  <a:pt x="1716" y="1397"/>
                  <a:pt x="1716" y="1397"/>
                  <a:pt x="1716" y="1397"/>
                </a:cubicBezTo>
                <a:cubicBezTo>
                  <a:pt x="1717" y="1396"/>
                  <a:pt x="1717" y="1396"/>
                  <a:pt x="1717" y="1396"/>
                </a:cubicBezTo>
                <a:cubicBezTo>
                  <a:pt x="1718" y="1395"/>
                  <a:pt x="1718" y="1395"/>
                  <a:pt x="1718" y="1395"/>
                </a:cubicBezTo>
                <a:cubicBezTo>
                  <a:pt x="1719" y="1395"/>
                  <a:pt x="1719" y="1395"/>
                  <a:pt x="1719" y="1395"/>
                </a:cubicBezTo>
                <a:cubicBezTo>
                  <a:pt x="1720" y="1395"/>
                  <a:pt x="1720" y="1395"/>
                  <a:pt x="1720" y="1395"/>
                </a:cubicBezTo>
                <a:cubicBezTo>
                  <a:pt x="1721" y="1394"/>
                  <a:pt x="1721" y="1394"/>
                  <a:pt x="1721" y="1394"/>
                </a:cubicBezTo>
                <a:cubicBezTo>
                  <a:pt x="1723" y="1393"/>
                  <a:pt x="1723" y="1393"/>
                  <a:pt x="1723" y="1393"/>
                </a:cubicBezTo>
                <a:cubicBezTo>
                  <a:pt x="1728" y="1393"/>
                  <a:pt x="1728" y="1393"/>
                  <a:pt x="1728" y="1393"/>
                </a:cubicBezTo>
                <a:cubicBezTo>
                  <a:pt x="1730" y="1394"/>
                  <a:pt x="1730" y="1394"/>
                  <a:pt x="1730" y="1394"/>
                </a:cubicBezTo>
                <a:cubicBezTo>
                  <a:pt x="1732" y="1394"/>
                  <a:pt x="1732" y="1394"/>
                  <a:pt x="1732" y="1394"/>
                </a:cubicBezTo>
                <a:cubicBezTo>
                  <a:pt x="1732" y="1393"/>
                  <a:pt x="1732" y="1393"/>
                  <a:pt x="1732" y="1393"/>
                </a:cubicBezTo>
                <a:cubicBezTo>
                  <a:pt x="1735" y="1392"/>
                  <a:pt x="1735" y="1392"/>
                  <a:pt x="1735" y="1392"/>
                </a:cubicBezTo>
                <a:cubicBezTo>
                  <a:pt x="1740" y="1393"/>
                  <a:pt x="1740" y="1393"/>
                  <a:pt x="1740" y="1393"/>
                </a:cubicBezTo>
                <a:cubicBezTo>
                  <a:pt x="1741" y="1394"/>
                  <a:pt x="1741" y="1394"/>
                  <a:pt x="1741" y="1394"/>
                </a:cubicBezTo>
                <a:cubicBezTo>
                  <a:pt x="1746" y="1395"/>
                  <a:pt x="1746" y="1395"/>
                  <a:pt x="1746" y="1395"/>
                </a:cubicBezTo>
                <a:cubicBezTo>
                  <a:pt x="1747" y="1395"/>
                  <a:pt x="1747" y="1395"/>
                  <a:pt x="1747" y="1395"/>
                </a:cubicBezTo>
                <a:cubicBezTo>
                  <a:pt x="1746" y="1394"/>
                  <a:pt x="1746" y="1394"/>
                  <a:pt x="1746" y="1394"/>
                </a:cubicBezTo>
                <a:cubicBezTo>
                  <a:pt x="1747" y="1392"/>
                  <a:pt x="1747" y="1392"/>
                  <a:pt x="1747" y="1392"/>
                </a:cubicBezTo>
                <a:cubicBezTo>
                  <a:pt x="1749" y="1392"/>
                  <a:pt x="1749" y="1392"/>
                  <a:pt x="1749" y="1392"/>
                </a:cubicBezTo>
                <a:cubicBezTo>
                  <a:pt x="1751" y="1393"/>
                  <a:pt x="1751" y="1393"/>
                  <a:pt x="1751" y="1393"/>
                </a:cubicBezTo>
                <a:cubicBezTo>
                  <a:pt x="1755" y="1393"/>
                  <a:pt x="1755" y="1393"/>
                  <a:pt x="1755" y="1393"/>
                </a:cubicBezTo>
                <a:cubicBezTo>
                  <a:pt x="1755" y="1393"/>
                  <a:pt x="1755" y="1393"/>
                  <a:pt x="1755" y="1393"/>
                </a:cubicBezTo>
                <a:cubicBezTo>
                  <a:pt x="1753" y="1391"/>
                  <a:pt x="1753" y="1391"/>
                  <a:pt x="1753" y="1391"/>
                </a:cubicBezTo>
                <a:cubicBezTo>
                  <a:pt x="1754" y="1390"/>
                  <a:pt x="1754" y="1390"/>
                  <a:pt x="1754" y="1390"/>
                </a:cubicBezTo>
                <a:cubicBezTo>
                  <a:pt x="1757" y="1389"/>
                  <a:pt x="1757" y="1389"/>
                  <a:pt x="1757" y="1389"/>
                </a:cubicBezTo>
                <a:cubicBezTo>
                  <a:pt x="1760" y="1389"/>
                  <a:pt x="1760" y="1389"/>
                  <a:pt x="1760" y="1389"/>
                </a:cubicBezTo>
                <a:cubicBezTo>
                  <a:pt x="1761" y="1390"/>
                  <a:pt x="1761" y="1390"/>
                  <a:pt x="1761" y="1390"/>
                </a:cubicBezTo>
                <a:cubicBezTo>
                  <a:pt x="1763" y="1389"/>
                  <a:pt x="1763" y="1389"/>
                  <a:pt x="1763" y="1389"/>
                </a:cubicBezTo>
                <a:cubicBezTo>
                  <a:pt x="1766" y="1388"/>
                  <a:pt x="1766" y="1388"/>
                  <a:pt x="1766" y="1388"/>
                </a:cubicBezTo>
                <a:cubicBezTo>
                  <a:pt x="1769" y="1387"/>
                  <a:pt x="1769" y="1387"/>
                  <a:pt x="1769" y="1387"/>
                </a:cubicBezTo>
                <a:cubicBezTo>
                  <a:pt x="1769" y="1386"/>
                  <a:pt x="1769" y="1386"/>
                  <a:pt x="1769" y="1386"/>
                </a:cubicBezTo>
                <a:cubicBezTo>
                  <a:pt x="1772" y="1386"/>
                  <a:pt x="1772" y="1386"/>
                  <a:pt x="1772" y="1386"/>
                </a:cubicBezTo>
                <a:cubicBezTo>
                  <a:pt x="1773" y="1384"/>
                  <a:pt x="1773" y="1384"/>
                  <a:pt x="1773" y="1384"/>
                </a:cubicBezTo>
                <a:cubicBezTo>
                  <a:pt x="1780" y="1380"/>
                  <a:pt x="1780" y="1380"/>
                  <a:pt x="1780" y="1380"/>
                </a:cubicBezTo>
                <a:cubicBezTo>
                  <a:pt x="1782" y="1378"/>
                  <a:pt x="1782" y="1378"/>
                  <a:pt x="1782" y="1378"/>
                </a:cubicBezTo>
                <a:cubicBezTo>
                  <a:pt x="1782" y="1377"/>
                  <a:pt x="1782" y="1377"/>
                  <a:pt x="1782" y="1377"/>
                </a:cubicBezTo>
                <a:cubicBezTo>
                  <a:pt x="1783" y="1377"/>
                  <a:pt x="1783" y="1377"/>
                  <a:pt x="1783" y="1377"/>
                </a:cubicBezTo>
                <a:cubicBezTo>
                  <a:pt x="1794" y="1366"/>
                  <a:pt x="1794" y="1366"/>
                  <a:pt x="1794" y="1366"/>
                </a:cubicBezTo>
                <a:cubicBezTo>
                  <a:pt x="1794" y="1366"/>
                  <a:pt x="1794" y="1366"/>
                  <a:pt x="1794" y="1366"/>
                </a:cubicBezTo>
                <a:cubicBezTo>
                  <a:pt x="1795" y="1366"/>
                  <a:pt x="1795" y="1366"/>
                  <a:pt x="1795" y="1366"/>
                </a:cubicBezTo>
                <a:cubicBezTo>
                  <a:pt x="1797" y="1363"/>
                  <a:pt x="1797" y="1363"/>
                  <a:pt x="1797" y="1363"/>
                </a:cubicBezTo>
                <a:cubicBezTo>
                  <a:pt x="1799" y="1363"/>
                  <a:pt x="1799" y="1363"/>
                  <a:pt x="1799" y="1363"/>
                </a:cubicBezTo>
                <a:cubicBezTo>
                  <a:pt x="1800" y="1360"/>
                  <a:pt x="1800" y="1360"/>
                  <a:pt x="1800" y="1360"/>
                </a:cubicBezTo>
                <a:cubicBezTo>
                  <a:pt x="1803" y="1357"/>
                  <a:pt x="1803" y="1357"/>
                  <a:pt x="1803" y="1357"/>
                </a:cubicBezTo>
                <a:cubicBezTo>
                  <a:pt x="1807" y="1350"/>
                  <a:pt x="1807" y="1350"/>
                  <a:pt x="1807" y="1350"/>
                </a:cubicBezTo>
                <a:cubicBezTo>
                  <a:pt x="1809" y="1347"/>
                  <a:pt x="1809" y="1347"/>
                  <a:pt x="1809" y="1347"/>
                </a:cubicBezTo>
                <a:cubicBezTo>
                  <a:pt x="1810" y="1347"/>
                  <a:pt x="1810" y="1347"/>
                  <a:pt x="1810" y="1347"/>
                </a:cubicBezTo>
                <a:cubicBezTo>
                  <a:pt x="1812" y="1344"/>
                  <a:pt x="1812" y="1344"/>
                  <a:pt x="1812" y="1344"/>
                </a:cubicBezTo>
                <a:cubicBezTo>
                  <a:pt x="1812" y="1343"/>
                  <a:pt x="1812" y="1343"/>
                  <a:pt x="1812" y="1343"/>
                </a:cubicBezTo>
                <a:cubicBezTo>
                  <a:pt x="1814" y="1341"/>
                  <a:pt x="1814" y="1341"/>
                  <a:pt x="1814" y="1341"/>
                </a:cubicBezTo>
                <a:cubicBezTo>
                  <a:pt x="1815" y="1339"/>
                  <a:pt x="1815" y="1339"/>
                  <a:pt x="1815" y="1339"/>
                </a:cubicBezTo>
                <a:cubicBezTo>
                  <a:pt x="1817" y="1337"/>
                  <a:pt x="1817" y="1337"/>
                  <a:pt x="1817" y="1337"/>
                </a:cubicBezTo>
                <a:cubicBezTo>
                  <a:pt x="1818" y="1336"/>
                  <a:pt x="1818" y="1336"/>
                  <a:pt x="1818" y="1336"/>
                </a:cubicBezTo>
                <a:cubicBezTo>
                  <a:pt x="1820" y="1335"/>
                  <a:pt x="1820" y="1335"/>
                  <a:pt x="1820" y="1335"/>
                </a:cubicBezTo>
                <a:cubicBezTo>
                  <a:pt x="1821" y="1334"/>
                  <a:pt x="1821" y="1334"/>
                  <a:pt x="1821" y="1334"/>
                </a:cubicBezTo>
                <a:cubicBezTo>
                  <a:pt x="1822" y="1334"/>
                  <a:pt x="1822" y="1334"/>
                  <a:pt x="1822" y="1334"/>
                </a:cubicBezTo>
                <a:cubicBezTo>
                  <a:pt x="1825" y="1331"/>
                  <a:pt x="1825" y="1331"/>
                  <a:pt x="1825" y="1331"/>
                </a:cubicBezTo>
                <a:cubicBezTo>
                  <a:pt x="1825" y="1329"/>
                  <a:pt x="1825" y="1329"/>
                  <a:pt x="1825" y="1329"/>
                </a:cubicBezTo>
                <a:cubicBezTo>
                  <a:pt x="1827" y="1327"/>
                  <a:pt x="1827" y="1327"/>
                  <a:pt x="1827" y="1327"/>
                </a:cubicBezTo>
                <a:cubicBezTo>
                  <a:pt x="1827" y="1323"/>
                  <a:pt x="1827" y="1323"/>
                  <a:pt x="1827" y="1323"/>
                </a:cubicBezTo>
                <a:cubicBezTo>
                  <a:pt x="1829" y="1320"/>
                  <a:pt x="1829" y="1320"/>
                  <a:pt x="1829" y="1320"/>
                </a:cubicBezTo>
                <a:cubicBezTo>
                  <a:pt x="1829" y="1317"/>
                  <a:pt x="1829" y="1317"/>
                  <a:pt x="1829" y="1317"/>
                </a:cubicBezTo>
                <a:cubicBezTo>
                  <a:pt x="1831" y="1314"/>
                  <a:pt x="1831" y="1314"/>
                  <a:pt x="1831" y="1314"/>
                </a:cubicBezTo>
                <a:cubicBezTo>
                  <a:pt x="1830" y="1313"/>
                  <a:pt x="1830" y="1313"/>
                  <a:pt x="1830" y="1313"/>
                </a:cubicBezTo>
                <a:cubicBezTo>
                  <a:pt x="1831" y="1312"/>
                  <a:pt x="1831" y="1312"/>
                  <a:pt x="1831" y="1312"/>
                </a:cubicBezTo>
                <a:cubicBezTo>
                  <a:pt x="1831" y="1311"/>
                  <a:pt x="1831" y="1311"/>
                  <a:pt x="1831" y="1311"/>
                </a:cubicBezTo>
                <a:cubicBezTo>
                  <a:pt x="1831" y="1310"/>
                  <a:pt x="1831" y="1310"/>
                  <a:pt x="1831" y="1310"/>
                </a:cubicBezTo>
                <a:cubicBezTo>
                  <a:pt x="1832" y="1308"/>
                  <a:pt x="1832" y="1308"/>
                  <a:pt x="1832" y="1308"/>
                </a:cubicBezTo>
                <a:cubicBezTo>
                  <a:pt x="1833" y="1305"/>
                  <a:pt x="1833" y="1305"/>
                  <a:pt x="1833" y="1305"/>
                </a:cubicBezTo>
                <a:cubicBezTo>
                  <a:pt x="1833" y="1304"/>
                  <a:pt x="1833" y="1304"/>
                  <a:pt x="1833" y="1304"/>
                </a:cubicBezTo>
                <a:cubicBezTo>
                  <a:pt x="1832" y="1304"/>
                  <a:pt x="1832" y="1304"/>
                  <a:pt x="1832" y="1304"/>
                </a:cubicBezTo>
                <a:cubicBezTo>
                  <a:pt x="1831" y="1306"/>
                  <a:pt x="1831" y="1306"/>
                  <a:pt x="1831" y="1306"/>
                </a:cubicBezTo>
                <a:cubicBezTo>
                  <a:pt x="1830" y="1306"/>
                  <a:pt x="1830" y="1306"/>
                  <a:pt x="1830" y="1306"/>
                </a:cubicBezTo>
                <a:cubicBezTo>
                  <a:pt x="1829" y="1307"/>
                  <a:pt x="1829" y="1307"/>
                  <a:pt x="1829" y="1307"/>
                </a:cubicBezTo>
                <a:cubicBezTo>
                  <a:pt x="1829" y="1305"/>
                  <a:pt x="1829" y="1305"/>
                  <a:pt x="1829" y="1305"/>
                </a:cubicBezTo>
                <a:cubicBezTo>
                  <a:pt x="1828" y="1303"/>
                  <a:pt x="1828" y="1303"/>
                  <a:pt x="1828" y="1303"/>
                </a:cubicBezTo>
                <a:cubicBezTo>
                  <a:pt x="1828" y="1303"/>
                  <a:pt x="1828" y="1303"/>
                  <a:pt x="1828" y="1303"/>
                </a:cubicBezTo>
                <a:cubicBezTo>
                  <a:pt x="1829" y="1302"/>
                  <a:pt x="1829" y="1302"/>
                  <a:pt x="1829" y="1302"/>
                </a:cubicBezTo>
                <a:cubicBezTo>
                  <a:pt x="1830" y="1302"/>
                  <a:pt x="1830" y="1302"/>
                  <a:pt x="1830" y="1302"/>
                </a:cubicBezTo>
                <a:cubicBezTo>
                  <a:pt x="1831" y="1300"/>
                  <a:pt x="1831" y="1300"/>
                  <a:pt x="1831" y="1300"/>
                </a:cubicBezTo>
                <a:cubicBezTo>
                  <a:pt x="1832" y="1298"/>
                  <a:pt x="1832" y="1298"/>
                  <a:pt x="1832" y="1298"/>
                </a:cubicBezTo>
                <a:cubicBezTo>
                  <a:pt x="1833" y="1297"/>
                  <a:pt x="1833" y="1297"/>
                  <a:pt x="1833" y="1297"/>
                </a:cubicBezTo>
                <a:cubicBezTo>
                  <a:pt x="1835" y="1297"/>
                  <a:pt x="1835" y="1297"/>
                  <a:pt x="1835" y="1297"/>
                </a:cubicBezTo>
                <a:cubicBezTo>
                  <a:pt x="1839" y="1293"/>
                  <a:pt x="1839" y="1293"/>
                  <a:pt x="1839" y="1293"/>
                </a:cubicBezTo>
                <a:cubicBezTo>
                  <a:pt x="1847" y="1292"/>
                  <a:pt x="1847" y="1292"/>
                  <a:pt x="1847" y="1292"/>
                </a:cubicBezTo>
                <a:cubicBezTo>
                  <a:pt x="1854" y="1289"/>
                  <a:pt x="1854" y="1289"/>
                  <a:pt x="1854" y="1289"/>
                </a:cubicBezTo>
                <a:cubicBezTo>
                  <a:pt x="1858" y="1285"/>
                  <a:pt x="1858" y="1285"/>
                  <a:pt x="1858" y="1285"/>
                </a:cubicBezTo>
                <a:cubicBezTo>
                  <a:pt x="1858" y="1282"/>
                  <a:pt x="1858" y="1282"/>
                  <a:pt x="1858" y="1282"/>
                </a:cubicBezTo>
                <a:cubicBezTo>
                  <a:pt x="1860" y="1280"/>
                  <a:pt x="1860" y="1280"/>
                  <a:pt x="1860" y="1280"/>
                </a:cubicBezTo>
                <a:cubicBezTo>
                  <a:pt x="1859" y="1279"/>
                  <a:pt x="1859" y="1279"/>
                  <a:pt x="1859" y="1279"/>
                </a:cubicBezTo>
                <a:cubicBezTo>
                  <a:pt x="1858" y="1280"/>
                  <a:pt x="1858" y="1280"/>
                  <a:pt x="1858" y="1280"/>
                </a:cubicBezTo>
                <a:cubicBezTo>
                  <a:pt x="1857" y="1278"/>
                  <a:pt x="1857" y="1278"/>
                  <a:pt x="1857" y="1278"/>
                </a:cubicBezTo>
                <a:cubicBezTo>
                  <a:pt x="1858" y="1278"/>
                  <a:pt x="1858" y="1278"/>
                  <a:pt x="1858" y="1278"/>
                </a:cubicBezTo>
                <a:cubicBezTo>
                  <a:pt x="1858" y="1276"/>
                  <a:pt x="1858" y="1276"/>
                  <a:pt x="1858" y="1276"/>
                </a:cubicBezTo>
                <a:cubicBezTo>
                  <a:pt x="1859" y="1275"/>
                  <a:pt x="1859" y="1275"/>
                  <a:pt x="1859" y="1275"/>
                </a:cubicBezTo>
                <a:cubicBezTo>
                  <a:pt x="1859" y="1273"/>
                  <a:pt x="1859" y="1273"/>
                  <a:pt x="1859" y="1273"/>
                </a:cubicBezTo>
                <a:cubicBezTo>
                  <a:pt x="1860" y="1270"/>
                  <a:pt x="1860" y="1270"/>
                  <a:pt x="1860" y="1270"/>
                </a:cubicBezTo>
                <a:cubicBezTo>
                  <a:pt x="1860" y="1270"/>
                  <a:pt x="1860" y="1270"/>
                  <a:pt x="1860" y="1270"/>
                </a:cubicBezTo>
                <a:cubicBezTo>
                  <a:pt x="1860" y="1267"/>
                  <a:pt x="1860" y="1267"/>
                  <a:pt x="1860" y="1267"/>
                </a:cubicBezTo>
                <a:cubicBezTo>
                  <a:pt x="1861" y="1266"/>
                  <a:pt x="1861" y="1266"/>
                  <a:pt x="1861" y="1266"/>
                </a:cubicBezTo>
                <a:cubicBezTo>
                  <a:pt x="1861" y="1263"/>
                  <a:pt x="1861" y="1263"/>
                  <a:pt x="1861" y="1263"/>
                </a:cubicBezTo>
                <a:cubicBezTo>
                  <a:pt x="1860" y="1263"/>
                  <a:pt x="1860" y="1263"/>
                  <a:pt x="1860" y="1263"/>
                </a:cubicBezTo>
                <a:cubicBezTo>
                  <a:pt x="1860" y="1261"/>
                  <a:pt x="1860" y="1261"/>
                  <a:pt x="1860" y="1261"/>
                </a:cubicBezTo>
                <a:cubicBezTo>
                  <a:pt x="1859" y="1264"/>
                  <a:pt x="1859" y="1264"/>
                  <a:pt x="1859" y="1264"/>
                </a:cubicBezTo>
                <a:cubicBezTo>
                  <a:pt x="1859" y="1265"/>
                  <a:pt x="1859" y="1265"/>
                  <a:pt x="1859" y="1265"/>
                </a:cubicBezTo>
                <a:cubicBezTo>
                  <a:pt x="1858" y="1265"/>
                  <a:pt x="1858" y="1265"/>
                  <a:pt x="1858" y="1265"/>
                </a:cubicBezTo>
                <a:cubicBezTo>
                  <a:pt x="1858" y="1263"/>
                  <a:pt x="1858" y="1263"/>
                  <a:pt x="1858" y="1263"/>
                </a:cubicBezTo>
                <a:cubicBezTo>
                  <a:pt x="1858" y="1257"/>
                  <a:pt x="1858" y="1257"/>
                  <a:pt x="1858" y="1257"/>
                </a:cubicBezTo>
                <a:cubicBezTo>
                  <a:pt x="1857" y="1255"/>
                  <a:pt x="1857" y="1255"/>
                  <a:pt x="1857" y="1255"/>
                </a:cubicBezTo>
                <a:cubicBezTo>
                  <a:pt x="1857" y="1252"/>
                  <a:pt x="1857" y="1252"/>
                  <a:pt x="1857" y="1252"/>
                </a:cubicBezTo>
                <a:cubicBezTo>
                  <a:pt x="1856" y="1250"/>
                  <a:pt x="1856" y="1250"/>
                  <a:pt x="1856" y="1250"/>
                </a:cubicBezTo>
                <a:cubicBezTo>
                  <a:pt x="1855" y="1250"/>
                  <a:pt x="1855" y="1250"/>
                  <a:pt x="1855" y="1250"/>
                </a:cubicBezTo>
                <a:cubicBezTo>
                  <a:pt x="1856" y="1249"/>
                  <a:pt x="1856" y="1249"/>
                  <a:pt x="1856" y="1249"/>
                </a:cubicBezTo>
                <a:cubicBezTo>
                  <a:pt x="1856" y="1248"/>
                  <a:pt x="1856" y="1248"/>
                  <a:pt x="1856" y="1248"/>
                </a:cubicBezTo>
                <a:cubicBezTo>
                  <a:pt x="1853" y="1244"/>
                  <a:pt x="1853" y="1244"/>
                  <a:pt x="1853" y="1244"/>
                </a:cubicBezTo>
                <a:cubicBezTo>
                  <a:pt x="1854" y="1242"/>
                  <a:pt x="1854" y="1242"/>
                  <a:pt x="1854" y="1242"/>
                </a:cubicBezTo>
                <a:cubicBezTo>
                  <a:pt x="1854" y="1241"/>
                  <a:pt x="1854" y="1241"/>
                  <a:pt x="1854" y="1241"/>
                </a:cubicBezTo>
                <a:cubicBezTo>
                  <a:pt x="1855" y="1240"/>
                  <a:pt x="1855" y="1240"/>
                  <a:pt x="1855" y="1240"/>
                </a:cubicBezTo>
                <a:cubicBezTo>
                  <a:pt x="1855" y="1238"/>
                  <a:pt x="1855" y="1238"/>
                  <a:pt x="1855" y="1238"/>
                </a:cubicBezTo>
                <a:cubicBezTo>
                  <a:pt x="1854" y="1237"/>
                  <a:pt x="1854" y="1237"/>
                  <a:pt x="1854" y="1237"/>
                </a:cubicBezTo>
                <a:cubicBezTo>
                  <a:pt x="1854" y="1236"/>
                  <a:pt x="1854" y="1236"/>
                  <a:pt x="1854" y="1236"/>
                </a:cubicBezTo>
                <a:cubicBezTo>
                  <a:pt x="1855" y="1236"/>
                  <a:pt x="1855" y="1236"/>
                  <a:pt x="1855" y="1236"/>
                </a:cubicBezTo>
                <a:cubicBezTo>
                  <a:pt x="1857" y="1237"/>
                  <a:pt x="1857" y="1237"/>
                  <a:pt x="1857" y="1237"/>
                </a:cubicBezTo>
                <a:cubicBezTo>
                  <a:pt x="1858" y="1236"/>
                  <a:pt x="1858" y="1236"/>
                  <a:pt x="1858" y="1236"/>
                </a:cubicBezTo>
                <a:cubicBezTo>
                  <a:pt x="1860" y="1236"/>
                  <a:pt x="1860" y="1236"/>
                  <a:pt x="1860" y="1236"/>
                </a:cubicBezTo>
                <a:cubicBezTo>
                  <a:pt x="1862" y="1234"/>
                  <a:pt x="1862" y="1234"/>
                  <a:pt x="1862" y="1234"/>
                </a:cubicBezTo>
                <a:cubicBezTo>
                  <a:pt x="1862" y="1232"/>
                  <a:pt x="1862" y="1232"/>
                  <a:pt x="1862" y="1232"/>
                </a:cubicBezTo>
                <a:cubicBezTo>
                  <a:pt x="1867" y="1229"/>
                  <a:pt x="1867" y="1229"/>
                  <a:pt x="1867" y="1229"/>
                </a:cubicBezTo>
                <a:cubicBezTo>
                  <a:pt x="1869" y="1228"/>
                  <a:pt x="1869" y="1228"/>
                  <a:pt x="1869" y="1228"/>
                </a:cubicBezTo>
                <a:cubicBezTo>
                  <a:pt x="1869" y="1227"/>
                  <a:pt x="1869" y="1227"/>
                  <a:pt x="1869" y="1227"/>
                </a:cubicBezTo>
                <a:cubicBezTo>
                  <a:pt x="1870" y="1227"/>
                  <a:pt x="1870" y="1227"/>
                  <a:pt x="1870" y="1227"/>
                </a:cubicBezTo>
                <a:cubicBezTo>
                  <a:pt x="1871" y="1226"/>
                  <a:pt x="1871" y="1226"/>
                  <a:pt x="1871" y="1226"/>
                </a:cubicBezTo>
                <a:cubicBezTo>
                  <a:pt x="1871" y="1225"/>
                  <a:pt x="1871" y="1225"/>
                  <a:pt x="1871" y="1225"/>
                </a:cubicBezTo>
                <a:cubicBezTo>
                  <a:pt x="1876" y="1222"/>
                  <a:pt x="1876" y="1222"/>
                  <a:pt x="1876" y="1222"/>
                </a:cubicBezTo>
                <a:cubicBezTo>
                  <a:pt x="1876" y="1221"/>
                  <a:pt x="1876" y="1221"/>
                  <a:pt x="1876" y="1221"/>
                </a:cubicBezTo>
                <a:cubicBezTo>
                  <a:pt x="1877" y="1221"/>
                  <a:pt x="1877" y="1221"/>
                  <a:pt x="1877" y="1221"/>
                </a:cubicBezTo>
                <a:cubicBezTo>
                  <a:pt x="1878" y="1218"/>
                  <a:pt x="1878" y="1218"/>
                  <a:pt x="1878" y="1218"/>
                </a:cubicBezTo>
                <a:cubicBezTo>
                  <a:pt x="1878" y="1219"/>
                  <a:pt x="1878" y="1219"/>
                  <a:pt x="1878" y="1219"/>
                </a:cubicBezTo>
                <a:cubicBezTo>
                  <a:pt x="1879" y="1219"/>
                  <a:pt x="1879" y="1219"/>
                  <a:pt x="1879" y="1219"/>
                </a:cubicBezTo>
                <a:cubicBezTo>
                  <a:pt x="1882" y="1216"/>
                  <a:pt x="1882" y="1216"/>
                  <a:pt x="1882" y="1216"/>
                </a:cubicBezTo>
                <a:cubicBezTo>
                  <a:pt x="1882" y="1215"/>
                  <a:pt x="1882" y="1215"/>
                  <a:pt x="1882" y="1215"/>
                </a:cubicBezTo>
                <a:cubicBezTo>
                  <a:pt x="1883" y="1215"/>
                  <a:pt x="1883" y="1215"/>
                  <a:pt x="1883" y="1215"/>
                </a:cubicBezTo>
                <a:cubicBezTo>
                  <a:pt x="1887" y="1213"/>
                  <a:pt x="1887" y="1213"/>
                  <a:pt x="1887" y="1213"/>
                </a:cubicBezTo>
                <a:cubicBezTo>
                  <a:pt x="1890" y="1211"/>
                  <a:pt x="1890" y="1211"/>
                  <a:pt x="1890" y="1211"/>
                </a:cubicBezTo>
                <a:cubicBezTo>
                  <a:pt x="1890" y="1211"/>
                  <a:pt x="1890" y="1211"/>
                  <a:pt x="1890" y="1211"/>
                </a:cubicBezTo>
                <a:cubicBezTo>
                  <a:pt x="1893" y="1211"/>
                  <a:pt x="1893" y="1211"/>
                  <a:pt x="1893" y="1211"/>
                </a:cubicBezTo>
                <a:cubicBezTo>
                  <a:pt x="1899" y="1208"/>
                  <a:pt x="1899" y="1208"/>
                  <a:pt x="1899" y="1208"/>
                </a:cubicBezTo>
                <a:cubicBezTo>
                  <a:pt x="1900" y="1206"/>
                  <a:pt x="1900" y="1206"/>
                  <a:pt x="1900" y="1206"/>
                </a:cubicBezTo>
                <a:cubicBezTo>
                  <a:pt x="1901" y="1206"/>
                  <a:pt x="1901" y="1206"/>
                  <a:pt x="1901" y="1206"/>
                </a:cubicBezTo>
                <a:cubicBezTo>
                  <a:pt x="1907" y="1202"/>
                  <a:pt x="1907" y="1202"/>
                  <a:pt x="1907" y="1202"/>
                </a:cubicBezTo>
                <a:cubicBezTo>
                  <a:pt x="1907" y="1201"/>
                  <a:pt x="1907" y="1201"/>
                  <a:pt x="1907" y="1201"/>
                </a:cubicBezTo>
                <a:cubicBezTo>
                  <a:pt x="1909" y="1200"/>
                  <a:pt x="1909" y="1200"/>
                  <a:pt x="1909" y="1200"/>
                </a:cubicBezTo>
                <a:cubicBezTo>
                  <a:pt x="1911" y="1198"/>
                  <a:pt x="1911" y="1198"/>
                  <a:pt x="1911" y="1198"/>
                </a:cubicBezTo>
                <a:cubicBezTo>
                  <a:pt x="1911" y="1196"/>
                  <a:pt x="1911" y="1196"/>
                  <a:pt x="1911" y="1196"/>
                </a:cubicBezTo>
                <a:cubicBezTo>
                  <a:pt x="1913" y="1193"/>
                  <a:pt x="1913" y="1193"/>
                  <a:pt x="1913" y="1193"/>
                </a:cubicBezTo>
                <a:cubicBezTo>
                  <a:pt x="1914" y="1193"/>
                  <a:pt x="1914" y="1193"/>
                  <a:pt x="1914" y="1193"/>
                </a:cubicBezTo>
                <a:cubicBezTo>
                  <a:pt x="1915" y="1191"/>
                  <a:pt x="1915" y="1191"/>
                  <a:pt x="1915" y="1191"/>
                </a:cubicBezTo>
                <a:cubicBezTo>
                  <a:pt x="1915" y="1190"/>
                  <a:pt x="1915" y="1190"/>
                  <a:pt x="1915" y="1190"/>
                </a:cubicBezTo>
                <a:cubicBezTo>
                  <a:pt x="1914" y="1190"/>
                  <a:pt x="1914" y="1190"/>
                  <a:pt x="1914" y="1190"/>
                </a:cubicBezTo>
                <a:cubicBezTo>
                  <a:pt x="1914" y="1190"/>
                  <a:pt x="1914" y="1190"/>
                  <a:pt x="1914" y="1190"/>
                </a:cubicBezTo>
                <a:cubicBezTo>
                  <a:pt x="1913" y="1190"/>
                  <a:pt x="1913" y="1190"/>
                  <a:pt x="1913" y="1190"/>
                </a:cubicBezTo>
                <a:cubicBezTo>
                  <a:pt x="1915" y="1188"/>
                  <a:pt x="1915" y="1188"/>
                  <a:pt x="1915" y="1188"/>
                </a:cubicBezTo>
                <a:cubicBezTo>
                  <a:pt x="1916" y="1188"/>
                  <a:pt x="1916" y="1188"/>
                  <a:pt x="1916" y="1188"/>
                </a:cubicBezTo>
                <a:cubicBezTo>
                  <a:pt x="1916" y="1187"/>
                  <a:pt x="1916" y="1187"/>
                  <a:pt x="1916" y="1187"/>
                </a:cubicBezTo>
                <a:cubicBezTo>
                  <a:pt x="1916" y="1186"/>
                  <a:pt x="1916" y="1186"/>
                  <a:pt x="1916" y="1186"/>
                </a:cubicBezTo>
                <a:cubicBezTo>
                  <a:pt x="1917" y="1186"/>
                  <a:pt x="1917" y="1186"/>
                  <a:pt x="1917" y="1186"/>
                </a:cubicBezTo>
                <a:cubicBezTo>
                  <a:pt x="1918" y="1184"/>
                  <a:pt x="1918" y="1184"/>
                  <a:pt x="1918" y="1184"/>
                </a:cubicBezTo>
                <a:cubicBezTo>
                  <a:pt x="1917" y="1180"/>
                  <a:pt x="1917" y="1180"/>
                  <a:pt x="1917" y="1180"/>
                </a:cubicBezTo>
                <a:cubicBezTo>
                  <a:pt x="1917" y="1180"/>
                  <a:pt x="1917" y="1180"/>
                  <a:pt x="1917" y="1180"/>
                </a:cubicBezTo>
                <a:cubicBezTo>
                  <a:pt x="1915" y="1180"/>
                  <a:pt x="1915" y="1180"/>
                  <a:pt x="1915" y="1180"/>
                </a:cubicBezTo>
                <a:cubicBezTo>
                  <a:pt x="1914" y="1179"/>
                  <a:pt x="1914" y="1179"/>
                  <a:pt x="1914" y="1179"/>
                </a:cubicBezTo>
                <a:cubicBezTo>
                  <a:pt x="1914" y="1178"/>
                  <a:pt x="1914" y="1178"/>
                  <a:pt x="1914" y="1178"/>
                </a:cubicBezTo>
                <a:cubicBezTo>
                  <a:pt x="1916" y="1178"/>
                  <a:pt x="1916" y="1178"/>
                  <a:pt x="1916" y="1178"/>
                </a:cubicBezTo>
                <a:cubicBezTo>
                  <a:pt x="1916" y="1174"/>
                  <a:pt x="1916" y="1174"/>
                  <a:pt x="1916" y="1174"/>
                </a:cubicBezTo>
                <a:cubicBezTo>
                  <a:pt x="1915" y="1173"/>
                  <a:pt x="1915" y="1173"/>
                  <a:pt x="1915" y="1173"/>
                </a:cubicBezTo>
                <a:cubicBezTo>
                  <a:pt x="1916" y="1173"/>
                  <a:pt x="1916" y="1173"/>
                  <a:pt x="1916" y="1173"/>
                </a:cubicBezTo>
                <a:cubicBezTo>
                  <a:pt x="1916" y="1168"/>
                  <a:pt x="1916" y="1168"/>
                  <a:pt x="1916" y="1168"/>
                </a:cubicBezTo>
                <a:cubicBezTo>
                  <a:pt x="1916" y="1165"/>
                  <a:pt x="1916" y="1165"/>
                  <a:pt x="1916" y="1165"/>
                </a:cubicBezTo>
                <a:cubicBezTo>
                  <a:pt x="1917" y="1164"/>
                  <a:pt x="1917" y="1164"/>
                  <a:pt x="1917" y="1164"/>
                </a:cubicBezTo>
                <a:cubicBezTo>
                  <a:pt x="1917" y="1162"/>
                  <a:pt x="1917" y="1162"/>
                  <a:pt x="1917" y="1162"/>
                </a:cubicBezTo>
                <a:cubicBezTo>
                  <a:pt x="1916" y="1161"/>
                  <a:pt x="1916" y="1161"/>
                  <a:pt x="1916" y="1161"/>
                </a:cubicBezTo>
                <a:cubicBezTo>
                  <a:pt x="1916" y="1158"/>
                  <a:pt x="1916" y="1158"/>
                  <a:pt x="1916" y="1158"/>
                </a:cubicBezTo>
                <a:cubicBezTo>
                  <a:pt x="1917" y="1158"/>
                  <a:pt x="1917" y="1158"/>
                  <a:pt x="1917" y="1158"/>
                </a:cubicBezTo>
                <a:cubicBezTo>
                  <a:pt x="1916" y="1156"/>
                  <a:pt x="1916" y="1156"/>
                  <a:pt x="1916" y="1156"/>
                </a:cubicBezTo>
                <a:cubicBezTo>
                  <a:pt x="1915" y="1152"/>
                  <a:pt x="1915" y="1152"/>
                  <a:pt x="1915" y="1152"/>
                </a:cubicBezTo>
                <a:cubicBezTo>
                  <a:pt x="1916" y="1151"/>
                  <a:pt x="1916" y="1151"/>
                  <a:pt x="1916" y="1151"/>
                </a:cubicBezTo>
                <a:cubicBezTo>
                  <a:pt x="1916" y="1151"/>
                  <a:pt x="1916" y="1151"/>
                  <a:pt x="1916" y="1151"/>
                </a:cubicBezTo>
                <a:cubicBezTo>
                  <a:pt x="1916" y="1150"/>
                  <a:pt x="1916" y="1150"/>
                  <a:pt x="1916" y="1150"/>
                </a:cubicBezTo>
                <a:cubicBezTo>
                  <a:pt x="1916" y="1149"/>
                  <a:pt x="1916" y="1149"/>
                  <a:pt x="1916" y="1149"/>
                </a:cubicBezTo>
                <a:cubicBezTo>
                  <a:pt x="1918" y="1146"/>
                  <a:pt x="1918" y="1146"/>
                  <a:pt x="1918" y="1146"/>
                </a:cubicBezTo>
                <a:cubicBezTo>
                  <a:pt x="1917" y="1145"/>
                  <a:pt x="1917" y="1145"/>
                  <a:pt x="1917" y="1145"/>
                </a:cubicBezTo>
                <a:cubicBezTo>
                  <a:pt x="1918" y="1144"/>
                  <a:pt x="1918" y="1144"/>
                  <a:pt x="1918" y="1144"/>
                </a:cubicBezTo>
                <a:cubicBezTo>
                  <a:pt x="1918" y="1142"/>
                  <a:pt x="1918" y="1142"/>
                  <a:pt x="1918" y="1142"/>
                </a:cubicBezTo>
                <a:cubicBezTo>
                  <a:pt x="1918" y="1141"/>
                  <a:pt x="1918" y="1141"/>
                  <a:pt x="1918" y="1141"/>
                </a:cubicBezTo>
                <a:cubicBezTo>
                  <a:pt x="1917" y="1141"/>
                  <a:pt x="1917" y="1141"/>
                  <a:pt x="1917" y="1141"/>
                </a:cubicBezTo>
                <a:cubicBezTo>
                  <a:pt x="1917" y="1140"/>
                  <a:pt x="1917" y="1140"/>
                  <a:pt x="1917" y="1140"/>
                </a:cubicBezTo>
                <a:cubicBezTo>
                  <a:pt x="1915" y="1138"/>
                  <a:pt x="1915" y="1138"/>
                  <a:pt x="1915" y="1138"/>
                </a:cubicBezTo>
                <a:cubicBezTo>
                  <a:pt x="1913" y="1138"/>
                  <a:pt x="1913" y="1138"/>
                  <a:pt x="1913" y="1138"/>
                </a:cubicBezTo>
                <a:cubicBezTo>
                  <a:pt x="1909" y="1134"/>
                  <a:pt x="1909" y="1134"/>
                  <a:pt x="1909" y="1134"/>
                </a:cubicBezTo>
                <a:cubicBezTo>
                  <a:pt x="1909" y="1133"/>
                  <a:pt x="1909" y="1133"/>
                  <a:pt x="1909" y="1133"/>
                </a:cubicBezTo>
                <a:cubicBezTo>
                  <a:pt x="1908" y="1130"/>
                  <a:pt x="1908" y="1130"/>
                  <a:pt x="1908" y="1130"/>
                </a:cubicBezTo>
                <a:cubicBezTo>
                  <a:pt x="1907" y="1129"/>
                  <a:pt x="1907" y="1129"/>
                  <a:pt x="1907" y="1129"/>
                </a:cubicBezTo>
                <a:cubicBezTo>
                  <a:pt x="1908" y="1127"/>
                  <a:pt x="1908" y="1127"/>
                  <a:pt x="1908" y="1127"/>
                </a:cubicBezTo>
                <a:cubicBezTo>
                  <a:pt x="1907" y="1126"/>
                  <a:pt x="1907" y="1126"/>
                  <a:pt x="1907" y="1126"/>
                </a:cubicBezTo>
                <a:cubicBezTo>
                  <a:pt x="1907" y="1124"/>
                  <a:pt x="1907" y="1124"/>
                  <a:pt x="1907" y="1124"/>
                </a:cubicBezTo>
                <a:cubicBezTo>
                  <a:pt x="1906" y="1123"/>
                  <a:pt x="1906" y="1123"/>
                  <a:pt x="1906" y="1123"/>
                </a:cubicBezTo>
                <a:cubicBezTo>
                  <a:pt x="1907" y="1123"/>
                  <a:pt x="1907" y="1123"/>
                  <a:pt x="1907" y="1123"/>
                </a:cubicBezTo>
                <a:cubicBezTo>
                  <a:pt x="1906" y="1120"/>
                  <a:pt x="1906" y="1120"/>
                  <a:pt x="1906" y="1120"/>
                </a:cubicBezTo>
                <a:cubicBezTo>
                  <a:pt x="1905" y="1118"/>
                  <a:pt x="1905" y="1118"/>
                  <a:pt x="1905" y="1118"/>
                </a:cubicBezTo>
                <a:cubicBezTo>
                  <a:pt x="1907" y="1117"/>
                  <a:pt x="1907" y="1117"/>
                  <a:pt x="1907" y="1117"/>
                </a:cubicBezTo>
                <a:cubicBezTo>
                  <a:pt x="1907" y="1114"/>
                  <a:pt x="1907" y="1114"/>
                  <a:pt x="1907" y="1114"/>
                </a:cubicBezTo>
                <a:cubicBezTo>
                  <a:pt x="1905" y="1113"/>
                  <a:pt x="1905" y="1113"/>
                  <a:pt x="1905" y="1113"/>
                </a:cubicBezTo>
                <a:cubicBezTo>
                  <a:pt x="1905" y="1109"/>
                  <a:pt x="1905" y="1109"/>
                  <a:pt x="1905" y="1109"/>
                </a:cubicBezTo>
                <a:cubicBezTo>
                  <a:pt x="1906" y="1107"/>
                  <a:pt x="1906" y="1107"/>
                  <a:pt x="1906" y="1107"/>
                </a:cubicBezTo>
                <a:cubicBezTo>
                  <a:pt x="1907" y="1106"/>
                  <a:pt x="1907" y="1106"/>
                  <a:pt x="1907" y="1106"/>
                </a:cubicBezTo>
                <a:cubicBezTo>
                  <a:pt x="1908" y="1106"/>
                  <a:pt x="1908" y="1106"/>
                  <a:pt x="1908" y="1106"/>
                </a:cubicBezTo>
                <a:cubicBezTo>
                  <a:pt x="1908" y="1105"/>
                  <a:pt x="1908" y="1105"/>
                  <a:pt x="1908" y="1105"/>
                </a:cubicBezTo>
                <a:cubicBezTo>
                  <a:pt x="1907" y="1101"/>
                  <a:pt x="1907" y="1101"/>
                  <a:pt x="1907" y="1101"/>
                </a:cubicBezTo>
                <a:cubicBezTo>
                  <a:pt x="1906" y="1101"/>
                  <a:pt x="1906" y="1101"/>
                  <a:pt x="1906" y="1101"/>
                </a:cubicBezTo>
                <a:cubicBezTo>
                  <a:pt x="1904" y="1099"/>
                  <a:pt x="1904" y="1099"/>
                  <a:pt x="1904" y="1099"/>
                </a:cubicBezTo>
                <a:cubicBezTo>
                  <a:pt x="1901" y="1096"/>
                  <a:pt x="1901" y="1096"/>
                  <a:pt x="1901" y="1096"/>
                </a:cubicBezTo>
                <a:cubicBezTo>
                  <a:pt x="1901" y="1094"/>
                  <a:pt x="1901" y="1094"/>
                  <a:pt x="1901" y="1094"/>
                </a:cubicBezTo>
                <a:cubicBezTo>
                  <a:pt x="1902" y="1090"/>
                  <a:pt x="1902" y="1090"/>
                  <a:pt x="1902" y="1090"/>
                </a:cubicBezTo>
                <a:cubicBezTo>
                  <a:pt x="1905" y="1083"/>
                  <a:pt x="1905" y="1083"/>
                  <a:pt x="1905" y="1083"/>
                </a:cubicBezTo>
                <a:cubicBezTo>
                  <a:pt x="1905" y="1082"/>
                  <a:pt x="1905" y="1082"/>
                  <a:pt x="1905" y="1082"/>
                </a:cubicBezTo>
                <a:cubicBezTo>
                  <a:pt x="1905" y="1081"/>
                  <a:pt x="1905" y="1081"/>
                  <a:pt x="1905" y="1081"/>
                </a:cubicBezTo>
                <a:cubicBezTo>
                  <a:pt x="1905" y="1080"/>
                  <a:pt x="1905" y="1080"/>
                  <a:pt x="1905" y="1080"/>
                </a:cubicBezTo>
                <a:cubicBezTo>
                  <a:pt x="1905" y="1080"/>
                  <a:pt x="1905" y="1080"/>
                  <a:pt x="1905" y="1080"/>
                </a:cubicBezTo>
                <a:cubicBezTo>
                  <a:pt x="1906" y="1080"/>
                  <a:pt x="1906" y="1080"/>
                  <a:pt x="1906" y="1080"/>
                </a:cubicBezTo>
                <a:cubicBezTo>
                  <a:pt x="1908" y="1079"/>
                  <a:pt x="1908" y="1079"/>
                  <a:pt x="1908" y="1079"/>
                </a:cubicBezTo>
                <a:cubicBezTo>
                  <a:pt x="1912" y="1074"/>
                  <a:pt x="1912" y="1074"/>
                  <a:pt x="1912" y="1074"/>
                </a:cubicBezTo>
                <a:cubicBezTo>
                  <a:pt x="1913" y="1071"/>
                  <a:pt x="1913" y="1071"/>
                  <a:pt x="1913" y="1071"/>
                </a:cubicBezTo>
                <a:cubicBezTo>
                  <a:pt x="1913" y="1068"/>
                  <a:pt x="1913" y="1068"/>
                  <a:pt x="1913" y="1068"/>
                </a:cubicBezTo>
                <a:cubicBezTo>
                  <a:pt x="1915" y="1066"/>
                  <a:pt x="1915" y="1066"/>
                  <a:pt x="1915" y="1066"/>
                </a:cubicBezTo>
                <a:cubicBezTo>
                  <a:pt x="1916" y="1064"/>
                  <a:pt x="1916" y="1064"/>
                  <a:pt x="1916" y="1064"/>
                </a:cubicBezTo>
                <a:cubicBezTo>
                  <a:pt x="1916" y="1063"/>
                  <a:pt x="1916" y="1063"/>
                  <a:pt x="1916" y="1063"/>
                </a:cubicBezTo>
                <a:cubicBezTo>
                  <a:pt x="1916" y="1062"/>
                  <a:pt x="1916" y="1062"/>
                  <a:pt x="1916" y="1062"/>
                </a:cubicBezTo>
                <a:cubicBezTo>
                  <a:pt x="1917" y="1060"/>
                  <a:pt x="1917" y="1060"/>
                  <a:pt x="1917" y="1060"/>
                </a:cubicBezTo>
                <a:cubicBezTo>
                  <a:pt x="1917" y="1060"/>
                  <a:pt x="1917" y="1060"/>
                  <a:pt x="1917" y="1060"/>
                </a:cubicBezTo>
                <a:cubicBezTo>
                  <a:pt x="1919" y="1059"/>
                  <a:pt x="1919" y="1059"/>
                  <a:pt x="1919" y="1059"/>
                </a:cubicBezTo>
                <a:cubicBezTo>
                  <a:pt x="1922" y="1059"/>
                  <a:pt x="1922" y="1059"/>
                  <a:pt x="1922" y="1059"/>
                </a:cubicBezTo>
                <a:cubicBezTo>
                  <a:pt x="1924" y="1057"/>
                  <a:pt x="1924" y="1057"/>
                  <a:pt x="1924" y="1057"/>
                </a:cubicBezTo>
                <a:cubicBezTo>
                  <a:pt x="1927" y="1055"/>
                  <a:pt x="1927" y="1055"/>
                  <a:pt x="1927" y="1055"/>
                </a:cubicBezTo>
                <a:cubicBezTo>
                  <a:pt x="1926" y="1054"/>
                  <a:pt x="1926" y="1054"/>
                  <a:pt x="1926" y="1054"/>
                </a:cubicBezTo>
                <a:cubicBezTo>
                  <a:pt x="1928" y="1053"/>
                  <a:pt x="1928" y="1053"/>
                  <a:pt x="1928" y="1053"/>
                </a:cubicBezTo>
                <a:cubicBezTo>
                  <a:pt x="1928" y="1053"/>
                  <a:pt x="1928" y="1053"/>
                  <a:pt x="1928" y="1053"/>
                </a:cubicBezTo>
                <a:cubicBezTo>
                  <a:pt x="1932" y="1049"/>
                  <a:pt x="1932" y="1049"/>
                  <a:pt x="1932" y="1049"/>
                </a:cubicBezTo>
                <a:cubicBezTo>
                  <a:pt x="1932" y="1048"/>
                  <a:pt x="1932" y="1048"/>
                  <a:pt x="1932" y="1048"/>
                </a:cubicBezTo>
                <a:cubicBezTo>
                  <a:pt x="1932" y="1048"/>
                  <a:pt x="1932" y="1048"/>
                  <a:pt x="1932" y="1048"/>
                </a:cubicBezTo>
                <a:cubicBezTo>
                  <a:pt x="1940" y="1038"/>
                  <a:pt x="1940" y="1038"/>
                  <a:pt x="1940" y="1038"/>
                </a:cubicBezTo>
                <a:cubicBezTo>
                  <a:pt x="1941" y="1036"/>
                  <a:pt x="1941" y="1036"/>
                  <a:pt x="1941" y="1036"/>
                </a:cubicBezTo>
                <a:cubicBezTo>
                  <a:pt x="1943" y="1034"/>
                  <a:pt x="1943" y="1034"/>
                  <a:pt x="1943" y="1034"/>
                </a:cubicBezTo>
                <a:cubicBezTo>
                  <a:pt x="1945" y="1034"/>
                  <a:pt x="1945" y="1034"/>
                  <a:pt x="1945" y="1034"/>
                </a:cubicBezTo>
                <a:cubicBezTo>
                  <a:pt x="1946" y="1032"/>
                  <a:pt x="1946" y="1032"/>
                  <a:pt x="1946" y="1032"/>
                </a:cubicBezTo>
                <a:cubicBezTo>
                  <a:pt x="1947" y="1032"/>
                  <a:pt x="1947" y="1032"/>
                  <a:pt x="1947" y="1032"/>
                </a:cubicBezTo>
                <a:cubicBezTo>
                  <a:pt x="1953" y="1025"/>
                  <a:pt x="1953" y="1025"/>
                  <a:pt x="1953" y="1025"/>
                </a:cubicBezTo>
                <a:cubicBezTo>
                  <a:pt x="1954" y="1025"/>
                  <a:pt x="1954" y="1025"/>
                  <a:pt x="1954" y="1025"/>
                </a:cubicBezTo>
                <a:cubicBezTo>
                  <a:pt x="1961" y="1018"/>
                  <a:pt x="1961" y="1018"/>
                  <a:pt x="1961" y="1018"/>
                </a:cubicBezTo>
                <a:cubicBezTo>
                  <a:pt x="1965" y="1015"/>
                  <a:pt x="1965" y="1015"/>
                  <a:pt x="1965" y="1015"/>
                </a:cubicBezTo>
                <a:cubicBezTo>
                  <a:pt x="1968" y="1013"/>
                  <a:pt x="1968" y="1013"/>
                  <a:pt x="1968" y="1013"/>
                </a:cubicBezTo>
                <a:cubicBezTo>
                  <a:pt x="1971" y="1012"/>
                  <a:pt x="1971" y="1012"/>
                  <a:pt x="1971" y="1012"/>
                </a:cubicBezTo>
                <a:cubicBezTo>
                  <a:pt x="1976" y="1008"/>
                  <a:pt x="1976" y="1008"/>
                  <a:pt x="1976" y="1008"/>
                </a:cubicBezTo>
                <a:cubicBezTo>
                  <a:pt x="1987" y="998"/>
                  <a:pt x="1987" y="998"/>
                  <a:pt x="1987" y="998"/>
                </a:cubicBezTo>
                <a:cubicBezTo>
                  <a:pt x="1993" y="992"/>
                  <a:pt x="1993" y="992"/>
                  <a:pt x="1993" y="992"/>
                </a:cubicBezTo>
                <a:cubicBezTo>
                  <a:pt x="1996" y="989"/>
                  <a:pt x="1996" y="989"/>
                  <a:pt x="1996" y="989"/>
                </a:cubicBezTo>
                <a:cubicBezTo>
                  <a:pt x="1996" y="987"/>
                  <a:pt x="1996" y="987"/>
                  <a:pt x="1996" y="987"/>
                </a:cubicBezTo>
                <a:cubicBezTo>
                  <a:pt x="2003" y="977"/>
                  <a:pt x="2003" y="977"/>
                  <a:pt x="2003" y="977"/>
                </a:cubicBezTo>
                <a:cubicBezTo>
                  <a:pt x="2003" y="976"/>
                  <a:pt x="2003" y="976"/>
                  <a:pt x="2003" y="976"/>
                </a:cubicBezTo>
                <a:cubicBezTo>
                  <a:pt x="2007" y="970"/>
                  <a:pt x="2007" y="970"/>
                  <a:pt x="2007" y="970"/>
                </a:cubicBezTo>
                <a:cubicBezTo>
                  <a:pt x="2007" y="967"/>
                  <a:pt x="2007" y="967"/>
                  <a:pt x="2007" y="967"/>
                </a:cubicBezTo>
                <a:cubicBezTo>
                  <a:pt x="2013" y="956"/>
                  <a:pt x="2013" y="956"/>
                  <a:pt x="2013" y="956"/>
                </a:cubicBezTo>
                <a:cubicBezTo>
                  <a:pt x="2014" y="955"/>
                  <a:pt x="2014" y="955"/>
                  <a:pt x="2014" y="955"/>
                </a:cubicBezTo>
                <a:cubicBezTo>
                  <a:pt x="2013" y="954"/>
                  <a:pt x="2013" y="954"/>
                  <a:pt x="2013" y="954"/>
                </a:cubicBezTo>
                <a:cubicBezTo>
                  <a:pt x="2013" y="952"/>
                  <a:pt x="2013" y="952"/>
                  <a:pt x="2013" y="952"/>
                </a:cubicBezTo>
                <a:cubicBezTo>
                  <a:pt x="2016" y="950"/>
                  <a:pt x="2016" y="950"/>
                  <a:pt x="2016" y="950"/>
                </a:cubicBezTo>
                <a:cubicBezTo>
                  <a:pt x="2017" y="950"/>
                  <a:pt x="2017" y="950"/>
                  <a:pt x="2017" y="950"/>
                </a:cubicBezTo>
                <a:cubicBezTo>
                  <a:pt x="2018" y="948"/>
                  <a:pt x="2018" y="948"/>
                  <a:pt x="2018" y="948"/>
                </a:cubicBezTo>
                <a:cubicBezTo>
                  <a:pt x="2020" y="943"/>
                  <a:pt x="2020" y="943"/>
                  <a:pt x="2020" y="943"/>
                </a:cubicBezTo>
                <a:cubicBezTo>
                  <a:pt x="2024" y="938"/>
                  <a:pt x="2024" y="938"/>
                  <a:pt x="2024" y="938"/>
                </a:cubicBezTo>
                <a:cubicBezTo>
                  <a:pt x="2024" y="936"/>
                  <a:pt x="2024" y="936"/>
                  <a:pt x="2024" y="936"/>
                </a:cubicBezTo>
                <a:cubicBezTo>
                  <a:pt x="2024" y="935"/>
                  <a:pt x="2024" y="935"/>
                  <a:pt x="2024" y="935"/>
                </a:cubicBezTo>
                <a:cubicBezTo>
                  <a:pt x="2025" y="932"/>
                  <a:pt x="2025" y="932"/>
                  <a:pt x="2025" y="932"/>
                </a:cubicBezTo>
                <a:cubicBezTo>
                  <a:pt x="2024" y="931"/>
                  <a:pt x="2024" y="931"/>
                  <a:pt x="2024" y="931"/>
                </a:cubicBezTo>
                <a:cubicBezTo>
                  <a:pt x="2025" y="929"/>
                  <a:pt x="2025" y="929"/>
                  <a:pt x="2025" y="929"/>
                </a:cubicBezTo>
                <a:cubicBezTo>
                  <a:pt x="2026" y="928"/>
                  <a:pt x="2026" y="928"/>
                  <a:pt x="2026" y="928"/>
                </a:cubicBezTo>
                <a:cubicBezTo>
                  <a:pt x="2028" y="928"/>
                  <a:pt x="2028" y="928"/>
                  <a:pt x="2028" y="928"/>
                </a:cubicBezTo>
                <a:cubicBezTo>
                  <a:pt x="2028" y="929"/>
                  <a:pt x="2028" y="929"/>
                  <a:pt x="2028" y="929"/>
                </a:cubicBezTo>
                <a:cubicBezTo>
                  <a:pt x="2028" y="928"/>
                  <a:pt x="2028" y="928"/>
                  <a:pt x="2028" y="928"/>
                </a:cubicBezTo>
                <a:cubicBezTo>
                  <a:pt x="2028" y="927"/>
                  <a:pt x="2028" y="927"/>
                  <a:pt x="2028" y="927"/>
                </a:cubicBezTo>
                <a:cubicBezTo>
                  <a:pt x="2027" y="927"/>
                  <a:pt x="2027" y="927"/>
                  <a:pt x="2027" y="927"/>
                </a:cubicBezTo>
                <a:cubicBezTo>
                  <a:pt x="2027" y="927"/>
                  <a:pt x="2027" y="927"/>
                  <a:pt x="2027" y="927"/>
                </a:cubicBezTo>
                <a:cubicBezTo>
                  <a:pt x="2026" y="928"/>
                  <a:pt x="2026" y="928"/>
                  <a:pt x="2026" y="928"/>
                </a:cubicBezTo>
                <a:cubicBezTo>
                  <a:pt x="2027" y="926"/>
                  <a:pt x="2027" y="926"/>
                  <a:pt x="2027" y="926"/>
                </a:cubicBezTo>
                <a:cubicBezTo>
                  <a:pt x="2026" y="924"/>
                  <a:pt x="2026" y="924"/>
                  <a:pt x="2026" y="924"/>
                </a:cubicBezTo>
                <a:cubicBezTo>
                  <a:pt x="2026" y="923"/>
                  <a:pt x="2026" y="923"/>
                  <a:pt x="2026" y="923"/>
                </a:cubicBezTo>
                <a:cubicBezTo>
                  <a:pt x="2026" y="921"/>
                  <a:pt x="2026" y="921"/>
                  <a:pt x="2026" y="921"/>
                </a:cubicBezTo>
                <a:cubicBezTo>
                  <a:pt x="2027" y="920"/>
                  <a:pt x="2027" y="920"/>
                  <a:pt x="2027" y="920"/>
                </a:cubicBezTo>
                <a:cubicBezTo>
                  <a:pt x="2027" y="919"/>
                  <a:pt x="2027" y="919"/>
                  <a:pt x="2027" y="919"/>
                </a:cubicBezTo>
                <a:cubicBezTo>
                  <a:pt x="2026" y="919"/>
                  <a:pt x="2026" y="919"/>
                  <a:pt x="2026" y="919"/>
                </a:cubicBezTo>
                <a:cubicBezTo>
                  <a:pt x="2026" y="919"/>
                  <a:pt x="2026" y="919"/>
                  <a:pt x="2026" y="919"/>
                </a:cubicBezTo>
                <a:cubicBezTo>
                  <a:pt x="2026" y="918"/>
                  <a:pt x="2026" y="918"/>
                  <a:pt x="2026" y="918"/>
                </a:cubicBezTo>
                <a:cubicBezTo>
                  <a:pt x="2026" y="916"/>
                  <a:pt x="2026" y="916"/>
                  <a:pt x="2026" y="916"/>
                </a:cubicBezTo>
                <a:cubicBezTo>
                  <a:pt x="2027" y="914"/>
                  <a:pt x="2027" y="914"/>
                  <a:pt x="2027" y="914"/>
                </a:cubicBezTo>
                <a:cubicBezTo>
                  <a:pt x="2028" y="913"/>
                  <a:pt x="2028" y="913"/>
                  <a:pt x="2028" y="913"/>
                </a:cubicBezTo>
                <a:cubicBezTo>
                  <a:pt x="2028" y="912"/>
                  <a:pt x="2028" y="912"/>
                  <a:pt x="2028" y="912"/>
                </a:cubicBezTo>
                <a:cubicBezTo>
                  <a:pt x="2026" y="913"/>
                  <a:pt x="2026" y="913"/>
                  <a:pt x="2026" y="913"/>
                </a:cubicBezTo>
                <a:cubicBezTo>
                  <a:pt x="2024" y="912"/>
                  <a:pt x="2024" y="912"/>
                  <a:pt x="2024" y="912"/>
                </a:cubicBezTo>
                <a:cubicBezTo>
                  <a:pt x="2023" y="911"/>
                  <a:pt x="2023" y="911"/>
                  <a:pt x="2023" y="911"/>
                </a:cubicBezTo>
                <a:cubicBezTo>
                  <a:pt x="2023" y="911"/>
                  <a:pt x="2023" y="911"/>
                  <a:pt x="2023" y="911"/>
                </a:cubicBezTo>
                <a:cubicBezTo>
                  <a:pt x="2022" y="911"/>
                  <a:pt x="2022" y="911"/>
                  <a:pt x="2022" y="911"/>
                </a:cubicBezTo>
                <a:cubicBezTo>
                  <a:pt x="2021" y="912"/>
                  <a:pt x="2021" y="912"/>
                  <a:pt x="2021" y="912"/>
                </a:cubicBezTo>
                <a:cubicBezTo>
                  <a:pt x="2021" y="913"/>
                  <a:pt x="2021" y="913"/>
                  <a:pt x="2021" y="913"/>
                </a:cubicBezTo>
                <a:cubicBezTo>
                  <a:pt x="2020" y="914"/>
                  <a:pt x="2020" y="914"/>
                  <a:pt x="2020" y="914"/>
                </a:cubicBezTo>
                <a:cubicBezTo>
                  <a:pt x="2020" y="914"/>
                  <a:pt x="2020" y="914"/>
                  <a:pt x="2020" y="914"/>
                </a:cubicBezTo>
                <a:cubicBezTo>
                  <a:pt x="2018" y="916"/>
                  <a:pt x="2018" y="916"/>
                  <a:pt x="2018" y="916"/>
                </a:cubicBezTo>
                <a:cubicBezTo>
                  <a:pt x="2015" y="916"/>
                  <a:pt x="2015" y="916"/>
                  <a:pt x="2015" y="916"/>
                </a:cubicBezTo>
                <a:cubicBezTo>
                  <a:pt x="2014" y="917"/>
                  <a:pt x="2014" y="917"/>
                  <a:pt x="2014" y="917"/>
                </a:cubicBezTo>
                <a:cubicBezTo>
                  <a:pt x="2014" y="916"/>
                  <a:pt x="2014" y="916"/>
                  <a:pt x="2014" y="916"/>
                </a:cubicBezTo>
                <a:cubicBezTo>
                  <a:pt x="2011" y="916"/>
                  <a:pt x="2011" y="916"/>
                  <a:pt x="2011" y="916"/>
                </a:cubicBezTo>
                <a:cubicBezTo>
                  <a:pt x="2009" y="918"/>
                  <a:pt x="2009" y="918"/>
                  <a:pt x="2009" y="918"/>
                </a:cubicBezTo>
                <a:cubicBezTo>
                  <a:pt x="2004" y="919"/>
                  <a:pt x="2004" y="919"/>
                  <a:pt x="2004" y="919"/>
                </a:cubicBezTo>
                <a:cubicBezTo>
                  <a:pt x="2003" y="919"/>
                  <a:pt x="2003" y="919"/>
                  <a:pt x="2003" y="919"/>
                </a:cubicBezTo>
                <a:cubicBezTo>
                  <a:pt x="2002" y="918"/>
                  <a:pt x="2002" y="918"/>
                  <a:pt x="2002" y="918"/>
                </a:cubicBezTo>
                <a:cubicBezTo>
                  <a:pt x="1999" y="919"/>
                  <a:pt x="1999" y="919"/>
                  <a:pt x="1999" y="919"/>
                </a:cubicBezTo>
                <a:cubicBezTo>
                  <a:pt x="1996" y="920"/>
                  <a:pt x="1996" y="920"/>
                  <a:pt x="1996" y="920"/>
                </a:cubicBezTo>
                <a:cubicBezTo>
                  <a:pt x="1993" y="920"/>
                  <a:pt x="1993" y="920"/>
                  <a:pt x="1993" y="920"/>
                </a:cubicBezTo>
                <a:cubicBezTo>
                  <a:pt x="1992" y="920"/>
                  <a:pt x="1992" y="920"/>
                  <a:pt x="1992" y="920"/>
                </a:cubicBezTo>
                <a:cubicBezTo>
                  <a:pt x="1990" y="919"/>
                  <a:pt x="1990" y="919"/>
                  <a:pt x="1990" y="919"/>
                </a:cubicBezTo>
                <a:cubicBezTo>
                  <a:pt x="1988" y="920"/>
                  <a:pt x="1988" y="920"/>
                  <a:pt x="1988" y="920"/>
                </a:cubicBezTo>
                <a:cubicBezTo>
                  <a:pt x="1981" y="924"/>
                  <a:pt x="1981" y="924"/>
                  <a:pt x="1981" y="924"/>
                </a:cubicBezTo>
                <a:cubicBezTo>
                  <a:pt x="1979" y="924"/>
                  <a:pt x="1979" y="924"/>
                  <a:pt x="1979" y="924"/>
                </a:cubicBezTo>
                <a:cubicBezTo>
                  <a:pt x="1977" y="923"/>
                  <a:pt x="1977" y="923"/>
                  <a:pt x="1977" y="923"/>
                </a:cubicBezTo>
                <a:cubicBezTo>
                  <a:pt x="1976" y="923"/>
                  <a:pt x="1976" y="923"/>
                  <a:pt x="1976" y="923"/>
                </a:cubicBezTo>
                <a:cubicBezTo>
                  <a:pt x="1973" y="923"/>
                  <a:pt x="1973" y="923"/>
                  <a:pt x="1973" y="923"/>
                </a:cubicBezTo>
                <a:cubicBezTo>
                  <a:pt x="1972" y="923"/>
                  <a:pt x="1972" y="923"/>
                  <a:pt x="1972" y="923"/>
                </a:cubicBezTo>
                <a:cubicBezTo>
                  <a:pt x="1971" y="923"/>
                  <a:pt x="1971" y="923"/>
                  <a:pt x="1971" y="923"/>
                </a:cubicBezTo>
                <a:cubicBezTo>
                  <a:pt x="1968" y="926"/>
                  <a:pt x="1968" y="926"/>
                  <a:pt x="1968" y="926"/>
                </a:cubicBezTo>
                <a:cubicBezTo>
                  <a:pt x="1966" y="926"/>
                  <a:pt x="1966" y="926"/>
                  <a:pt x="1966" y="926"/>
                </a:cubicBezTo>
                <a:cubicBezTo>
                  <a:pt x="1964" y="927"/>
                  <a:pt x="1964" y="927"/>
                  <a:pt x="1964" y="927"/>
                </a:cubicBezTo>
                <a:cubicBezTo>
                  <a:pt x="1963" y="928"/>
                  <a:pt x="1963" y="928"/>
                  <a:pt x="1963" y="928"/>
                </a:cubicBezTo>
                <a:cubicBezTo>
                  <a:pt x="1960" y="929"/>
                  <a:pt x="1960" y="929"/>
                  <a:pt x="1960" y="929"/>
                </a:cubicBezTo>
                <a:cubicBezTo>
                  <a:pt x="1957" y="928"/>
                  <a:pt x="1957" y="928"/>
                  <a:pt x="1957" y="928"/>
                </a:cubicBezTo>
                <a:cubicBezTo>
                  <a:pt x="1955" y="926"/>
                  <a:pt x="1955" y="926"/>
                  <a:pt x="1955" y="926"/>
                </a:cubicBezTo>
                <a:cubicBezTo>
                  <a:pt x="1954" y="926"/>
                  <a:pt x="1954" y="926"/>
                  <a:pt x="1954" y="926"/>
                </a:cubicBezTo>
                <a:cubicBezTo>
                  <a:pt x="1953" y="924"/>
                  <a:pt x="1953" y="924"/>
                  <a:pt x="1953" y="924"/>
                </a:cubicBezTo>
                <a:cubicBezTo>
                  <a:pt x="1947" y="917"/>
                  <a:pt x="1947" y="917"/>
                  <a:pt x="1947" y="917"/>
                </a:cubicBezTo>
                <a:cubicBezTo>
                  <a:pt x="1946" y="917"/>
                  <a:pt x="1946" y="917"/>
                  <a:pt x="1946" y="917"/>
                </a:cubicBezTo>
                <a:cubicBezTo>
                  <a:pt x="1946" y="916"/>
                  <a:pt x="1946" y="916"/>
                  <a:pt x="1946" y="916"/>
                </a:cubicBezTo>
                <a:cubicBezTo>
                  <a:pt x="1945" y="915"/>
                  <a:pt x="1945" y="915"/>
                  <a:pt x="1945" y="915"/>
                </a:cubicBezTo>
                <a:cubicBezTo>
                  <a:pt x="1943" y="915"/>
                  <a:pt x="1943" y="915"/>
                  <a:pt x="1943" y="915"/>
                </a:cubicBezTo>
                <a:cubicBezTo>
                  <a:pt x="1941" y="916"/>
                  <a:pt x="1941" y="916"/>
                  <a:pt x="1941" y="916"/>
                </a:cubicBezTo>
                <a:cubicBezTo>
                  <a:pt x="1940" y="916"/>
                  <a:pt x="1940" y="916"/>
                  <a:pt x="1940" y="916"/>
                </a:cubicBezTo>
                <a:cubicBezTo>
                  <a:pt x="1939" y="914"/>
                  <a:pt x="1939" y="914"/>
                  <a:pt x="1939" y="914"/>
                </a:cubicBezTo>
                <a:cubicBezTo>
                  <a:pt x="1941" y="914"/>
                  <a:pt x="1941" y="914"/>
                  <a:pt x="1941" y="914"/>
                </a:cubicBezTo>
                <a:cubicBezTo>
                  <a:pt x="1942" y="913"/>
                  <a:pt x="1942" y="913"/>
                  <a:pt x="1942" y="913"/>
                </a:cubicBezTo>
                <a:cubicBezTo>
                  <a:pt x="1944" y="913"/>
                  <a:pt x="1944" y="913"/>
                  <a:pt x="1944" y="913"/>
                </a:cubicBezTo>
                <a:cubicBezTo>
                  <a:pt x="1946" y="911"/>
                  <a:pt x="1946" y="911"/>
                  <a:pt x="1946" y="911"/>
                </a:cubicBezTo>
                <a:cubicBezTo>
                  <a:pt x="1947" y="910"/>
                  <a:pt x="1947" y="910"/>
                  <a:pt x="1947" y="910"/>
                </a:cubicBezTo>
                <a:cubicBezTo>
                  <a:pt x="1946" y="907"/>
                  <a:pt x="1946" y="907"/>
                  <a:pt x="1946" y="907"/>
                </a:cubicBezTo>
                <a:cubicBezTo>
                  <a:pt x="1947" y="906"/>
                  <a:pt x="1947" y="906"/>
                  <a:pt x="1947" y="906"/>
                </a:cubicBezTo>
                <a:cubicBezTo>
                  <a:pt x="1946" y="906"/>
                  <a:pt x="1946" y="906"/>
                  <a:pt x="1946" y="906"/>
                </a:cubicBezTo>
                <a:cubicBezTo>
                  <a:pt x="1944" y="904"/>
                  <a:pt x="1944" y="904"/>
                  <a:pt x="1944" y="904"/>
                </a:cubicBezTo>
                <a:cubicBezTo>
                  <a:pt x="1944" y="903"/>
                  <a:pt x="1944" y="903"/>
                  <a:pt x="1944" y="903"/>
                </a:cubicBezTo>
                <a:cubicBezTo>
                  <a:pt x="1944" y="903"/>
                  <a:pt x="1944" y="903"/>
                  <a:pt x="1944" y="903"/>
                </a:cubicBezTo>
                <a:cubicBezTo>
                  <a:pt x="1943" y="903"/>
                  <a:pt x="1943" y="903"/>
                  <a:pt x="1943" y="903"/>
                </a:cubicBezTo>
                <a:cubicBezTo>
                  <a:pt x="1943" y="902"/>
                  <a:pt x="1943" y="902"/>
                  <a:pt x="1943" y="902"/>
                </a:cubicBezTo>
                <a:cubicBezTo>
                  <a:pt x="1942" y="903"/>
                  <a:pt x="1942" y="903"/>
                  <a:pt x="1942" y="903"/>
                </a:cubicBezTo>
                <a:cubicBezTo>
                  <a:pt x="1941" y="902"/>
                  <a:pt x="1941" y="902"/>
                  <a:pt x="1941" y="902"/>
                </a:cubicBezTo>
                <a:cubicBezTo>
                  <a:pt x="1940" y="902"/>
                  <a:pt x="1940" y="902"/>
                  <a:pt x="1940" y="902"/>
                </a:cubicBezTo>
                <a:cubicBezTo>
                  <a:pt x="1939" y="901"/>
                  <a:pt x="1939" y="901"/>
                  <a:pt x="1939" y="901"/>
                </a:cubicBezTo>
                <a:cubicBezTo>
                  <a:pt x="1939" y="900"/>
                  <a:pt x="1939" y="900"/>
                  <a:pt x="1939" y="900"/>
                </a:cubicBezTo>
                <a:cubicBezTo>
                  <a:pt x="1938" y="898"/>
                  <a:pt x="1938" y="898"/>
                  <a:pt x="1938" y="898"/>
                </a:cubicBezTo>
                <a:cubicBezTo>
                  <a:pt x="1937" y="898"/>
                  <a:pt x="1937" y="898"/>
                  <a:pt x="1937" y="898"/>
                </a:cubicBezTo>
                <a:cubicBezTo>
                  <a:pt x="1935" y="893"/>
                  <a:pt x="1935" y="893"/>
                  <a:pt x="1935" y="893"/>
                </a:cubicBezTo>
                <a:cubicBezTo>
                  <a:pt x="1934" y="893"/>
                  <a:pt x="1934" y="893"/>
                  <a:pt x="1934" y="893"/>
                </a:cubicBezTo>
                <a:cubicBezTo>
                  <a:pt x="1934" y="893"/>
                  <a:pt x="1934" y="893"/>
                  <a:pt x="1934" y="893"/>
                </a:cubicBezTo>
                <a:cubicBezTo>
                  <a:pt x="1933" y="893"/>
                  <a:pt x="1933" y="893"/>
                  <a:pt x="1933" y="893"/>
                </a:cubicBezTo>
                <a:cubicBezTo>
                  <a:pt x="1932" y="891"/>
                  <a:pt x="1932" y="891"/>
                  <a:pt x="1932" y="891"/>
                </a:cubicBezTo>
                <a:cubicBezTo>
                  <a:pt x="1930" y="890"/>
                  <a:pt x="1930" y="890"/>
                  <a:pt x="1930" y="890"/>
                </a:cubicBezTo>
                <a:cubicBezTo>
                  <a:pt x="1928" y="888"/>
                  <a:pt x="1928" y="888"/>
                  <a:pt x="1928" y="888"/>
                </a:cubicBezTo>
                <a:cubicBezTo>
                  <a:pt x="1925" y="884"/>
                  <a:pt x="1925" y="884"/>
                  <a:pt x="1925" y="884"/>
                </a:cubicBezTo>
                <a:cubicBezTo>
                  <a:pt x="1924" y="883"/>
                  <a:pt x="1924" y="883"/>
                  <a:pt x="1924" y="883"/>
                </a:cubicBezTo>
                <a:cubicBezTo>
                  <a:pt x="1921" y="882"/>
                  <a:pt x="1921" y="882"/>
                  <a:pt x="1921" y="882"/>
                </a:cubicBezTo>
                <a:cubicBezTo>
                  <a:pt x="1921" y="881"/>
                  <a:pt x="1921" y="881"/>
                  <a:pt x="1921" y="881"/>
                </a:cubicBezTo>
                <a:cubicBezTo>
                  <a:pt x="1919" y="879"/>
                  <a:pt x="1919" y="879"/>
                  <a:pt x="1919" y="879"/>
                </a:cubicBezTo>
                <a:cubicBezTo>
                  <a:pt x="1917" y="880"/>
                  <a:pt x="1917" y="880"/>
                  <a:pt x="1917" y="880"/>
                </a:cubicBezTo>
                <a:cubicBezTo>
                  <a:pt x="1917" y="879"/>
                  <a:pt x="1917" y="879"/>
                  <a:pt x="1917" y="879"/>
                </a:cubicBezTo>
                <a:cubicBezTo>
                  <a:pt x="1915" y="879"/>
                  <a:pt x="1915" y="879"/>
                  <a:pt x="1915" y="879"/>
                </a:cubicBezTo>
                <a:cubicBezTo>
                  <a:pt x="1914" y="880"/>
                  <a:pt x="1914" y="880"/>
                  <a:pt x="1914" y="880"/>
                </a:cubicBezTo>
                <a:cubicBezTo>
                  <a:pt x="1913" y="879"/>
                  <a:pt x="1913" y="879"/>
                  <a:pt x="1913" y="879"/>
                </a:cubicBezTo>
                <a:cubicBezTo>
                  <a:pt x="1911" y="876"/>
                  <a:pt x="1911" y="876"/>
                  <a:pt x="1911" y="876"/>
                </a:cubicBezTo>
                <a:cubicBezTo>
                  <a:pt x="1912" y="876"/>
                  <a:pt x="1912" y="876"/>
                  <a:pt x="1912" y="876"/>
                </a:cubicBezTo>
                <a:cubicBezTo>
                  <a:pt x="1910" y="873"/>
                  <a:pt x="1910" y="873"/>
                  <a:pt x="1910" y="873"/>
                </a:cubicBezTo>
                <a:cubicBezTo>
                  <a:pt x="1909" y="873"/>
                  <a:pt x="1909" y="873"/>
                  <a:pt x="1909" y="873"/>
                </a:cubicBezTo>
                <a:cubicBezTo>
                  <a:pt x="1909" y="875"/>
                  <a:pt x="1909" y="875"/>
                  <a:pt x="1909" y="875"/>
                </a:cubicBezTo>
                <a:cubicBezTo>
                  <a:pt x="1910" y="875"/>
                  <a:pt x="1910" y="875"/>
                  <a:pt x="1910" y="875"/>
                </a:cubicBezTo>
                <a:cubicBezTo>
                  <a:pt x="1910" y="878"/>
                  <a:pt x="1910" y="878"/>
                  <a:pt x="1910" y="878"/>
                </a:cubicBezTo>
                <a:cubicBezTo>
                  <a:pt x="1908" y="878"/>
                  <a:pt x="1908" y="878"/>
                  <a:pt x="1908" y="878"/>
                </a:cubicBezTo>
                <a:cubicBezTo>
                  <a:pt x="1908" y="874"/>
                  <a:pt x="1908" y="874"/>
                  <a:pt x="1908" y="874"/>
                </a:cubicBezTo>
                <a:cubicBezTo>
                  <a:pt x="1907" y="872"/>
                  <a:pt x="1907" y="872"/>
                  <a:pt x="1907" y="872"/>
                </a:cubicBezTo>
                <a:cubicBezTo>
                  <a:pt x="1905" y="872"/>
                  <a:pt x="1905" y="872"/>
                  <a:pt x="1905" y="872"/>
                </a:cubicBezTo>
                <a:cubicBezTo>
                  <a:pt x="1905" y="871"/>
                  <a:pt x="1905" y="871"/>
                  <a:pt x="1905" y="871"/>
                </a:cubicBezTo>
                <a:cubicBezTo>
                  <a:pt x="1905" y="868"/>
                  <a:pt x="1905" y="868"/>
                  <a:pt x="1905" y="868"/>
                </a:cubicBezTo>
                <a:cubicBezTo>
                  <a:pt x="1904" y="868"/>
                  <a:pt x="1904" y="868"/>
                  <a:pt x="1904" y="868"/>
                </a:cubicBezTo>
                <a:cubicBezTo>
                  <a:pt x="1903" y="861"/>
                  <a:pt x="1903" y="861"/>
                  <a:pt x="1903" y="861"/>
                </a:cubicBezTo>
                <a:cubicBezTo>
                  <a:pt x="1899" y="850"/>
                  <a:pt x="1899" y="850"/>
                  <a:pt x="1899" y="850"/>
                </a:cubicBezTo>
                <a:cubicBezTo>
                  <a:pt x="1896" y="847"/>
                  <a:pt x="1896" y="847"/>
                  <a:pt x="1896" y="847"/>
                </a:cubicBezTo>
                <a:cubicBezTo>
                  <a:pt x="1895" y="847"/>
                  <a:pt x="1895" y="847"/>
                  <a:pt x="1895" y="847"/>
                </a:cubicBezTo>
                <a:cubicBezTo>
                  <a:pt x="1895" y="846"/>
                  <a:pt x="1895" y="846"/>
                  <a:pt x="1895" y="846"/>
                </a:cubicBezTo>
                <a:cubicBezTo>
                  <a:pt x="1893" y="845"/>
                  <a:pt x="1893" y="845"/>
                  <a:pt x="1893" y="845"/>
                </a:cubicBezTo>
                <a:cubicBezTo>
                  <a:pt x="1891" y="845"/>
                  <a:pt x="1891" y="845"/>
                  <a:pt x="1891" y="845"/>
                </a:cubicBezTo>
                <a:cubicBezTo>
                  <a:pt x="1891" y="843"/>
                  <a:pt x="1891" y="843"/>
                  <a:pt x="1891" y="843"/>
                </a:cubicBezTo>
                <a:cubicBezTo>
                  <a:pt x="1887" y="840"/>
                  <a:pt x="1887" y="840"/>
                  <a:pt x="1887" y="840"/>
                </a:cubicBezTo>
                <a:cubicBezTo>
                  <a:pt x="1885" y="839"/>
                  <a:pt x="1885" y="839"/>
                  <a:pt x="1885" y="839"/>
                </a:cubicBezTo>
                <a:cubicBezTo>
                  <a:pt x="1883" y="836"/>
                  <a:pt x="1883" y="836"/>
                  <a:pt x="1883" y="836"/>
                </a:cubicBezTo>
                <a:cubicBezTo>
                  <a:pt x="1882" y="831"/>
                  <a:pt x="1882" y="831"/>
                  <a:pt x="1882" y="831"/>
                </a:cubicBezTo>
                <a:cubicBezTo>
                  <a:pt x="1882" y="828"/>
                  <a:pt x="1882" y="828"/>
                  <a:pt x="1882" y="828"/>
                </a:cubicBezTo>
                <a:cubicBezTo>
                  <a:pt x="1882" y="824"/>
                  <a:pt x="1882" y="824"/>
                  <a:pt x="1882" y="824"/>
                </a:cubicBezTo>
                <a:cubicBezTo>
                  <a:pt x="1879" y="816"/>
                  <a:pt x="1879" y="816"/>
                  <a:pt x="1879" y="816"/>
                </a:cubicBezTo>
                <a:cubicBezTo>
                  <a:pt x="1879" y="815"/>
                  <a:pt x="1879" y="815"/>
                  <a:pt x="1879" y="815"/>
                </a:cubicBezTo>
                <a:cubicBezTo>
                  <a:pt x="1879" y="814"/>
                  <a:pt x="1879" y="814"/>
                  <a:pt x="1879" y="814"/>
                </a:cubicBezTo>
                <a:cubicBezTo>
                  <a:pt x="1880" y="815"/>
                  <a:pt x="1880" y="815"/>
                  <a:pt x="1880" y="815"/>
                </a:cubicBezTo>
                <a:cubicBezTo>
                  <a:pt x="1881" y="816"/>
                  <a:pt x="1881" y="816"/>
                  <a:pt x="1881" y="816"/>
                </a:cubicBezTo>
                <a:cubicBezTo>
                  <a:pt x="1881" y="816"/>
                  <a:pt x="1881" y="816"/>
                  <a:pt x="1881" y="816"/>
                </a:cubicBezTo>
                <a:cubicBezTo>
                  <a:pt x="1881" y="815"/>
                  <a:pt x="1881" y="815"/>
                  <a:pt x="1881" y="815"/>
                </a:cubicBezTo>
                <a:cubicBezTo>
                  <a:pt x="1879" y="813"/>
                  <a:pt x="1879" y="813"/>
                  <a:pt x="1879" y="813"/>
                </a:cubicBezTo>
                <a:cubicBezTo>
                  <a:pt x="1878" y="810"/>
                  <a:pt x="1878" y="810"/>
                  <a:pt x="1878" y="810"/>
                </a:cubicBezTo>
                <a:cubicBezTo>
                  <a:pt x="1878" y="809"/>
                  <a:pt x="1878" y="809"/>
                  <a:pt x="1878" y="809"/>
                </a:cubicBezTo>
                <a:cubicBezTo>
                  <a:pt x="1878" y="809"/>
                  <a:pt x="1878" y="809"/>
                  <a:pt x="1878" y="809"/>
                </a:cubicBezTo>
                <a:cubicBezTo>
                  <a:pt x="1878" y="808"/>
                  <a:pt x="1878" y="808"/>
                  <a:pt x="1878" y="808"/>
                </a:cubicBezTo>
                <a:cubicBezTo>
                  <a:pt x="1878" y="808"/>
                  <a:pt x="1878" y="808"/>
                  <a:pt x="1878" y="808"/>
                </a:cubicBezTo>
                <a:cubicBezTo>
                  <a:pt x="1877" y="807"/>
                  <a:pt x="1877" y="807"/>
                  <a:pt x="1877" y="807"/>
                </a:cubicBezTo>
                <a:cubicBezTo>
                  <a:pt x="1878" y="806"/>
                  <a:pt x="1878" y="806"/>
                  <a:pt x="1878" y="806"/>
                </a:cubicBezTo>
                <a:cubicBezTo>
                  <a:pt x="1878" y="805"/>
                  <a:pt x="1878" y="805"/>
                  <a:pt x="1878" y="805"/>
                </a:cubicBezTo>
                <a:cubicBezTo>
                  <a:pt x="1878" y="805"/>
                  <a:pt x="1878" y="805"/>
                  <a:pt x="1878" y="805"/>
                </a:cubicBezTo>
                <a:cubicBezTo>
                  <a:pt x="1876" y="804"/>
                  <a:pt x="1876" y="804"/>
                  <a:pt x="1876" y="804"/>
                </a:cubicBezTo>
                <a:cubicBezTo>
                  <a:pt x="1874" y="802"/>
                  <a:pt x="1874" y="802"/>
                  <a:pt x="1874" y="802"/>
                </a:cubicBezTo>
                <a:cubicBezTo>
                  <a:pt x="1873" y="801"/>
                  <a:pt x="1873" y="801"/>
                  <a:pt x="1873" y="801"/>
                </a:cubicBezTo>
                <a:cubicBezTo>
                  <a:pt x="1871" y="800"/>
                  <a:pt x="1871" y="800"/>
                  <a:pt x="1871" y="800"/>
                </a:cubicBezTo>
                <a:cubicBezTo>
                  <a:pt x="1870" y="797"/>
                  <a:pt x="1870" y="797"/>
                  <a:pt x="1870" y="797"/>
                </a:cubicBezTo>
                <a:cubicBezTo>
                  <a:pt x="1868" y="798"/>
                  <a:pt x="1868" y="798"/>
                  <a:pt x="1868" y="798"/>
                </a:cubicBezTo>
                <a:cubicBezTo>
                  <a:pt x="1867" y="798"/>
                  <a:pt x="1867" y="798"/>
                  <a:pt x="1867" y="798"/>
                </a:cubicBezTo>
                <a:cubicBezTo>
                  <a:pt x="1863" y="796"/>
                  <a:pt x="1863" y="796"/>
                  <a:pt x="1863" y="796"/>
                </a:cubicBezTo>
                <a:cubicBezTo>
                  <a:pt x="1862" y="791"/>
                  <a:pt x="1862" y="791"/>
                  <a:pt x="1862" y="791"/>
                </a:cubicBezTo>
                <a:cubicBezTo>
                  <a:pt x="1862" y="789"/>
                  <a:pt x="1862" y="789"/>
                  <a:pt x="1862" y="789"/>
                </a:cubicBezTo>
                <a:cubicBezTo>
                  <a:pt x="1862" y="787"/>
                  <a:pt x="1862" y="787"/>
                  <a:pt x="1862" y="787"/>
                </a:cubicBezTo>
                <a:cubicBezTo>
                  <a:pt x="1861" y="785"/>
                  <a:pt x="1861" y="785"/>
                  <a:pt x="1861" y="785"/>
                </a:cubicBezTo>
                <a:cubicBezTo>
                  <a:pt x="1862" y="784"/>
                  <a:pt x="1862" y="784"/>
                  <a:pt x="1862" y="784"/>
                </a:cubicBezTo>
                <a:cubicBezTo>
                  <a:pt x="1862" y="785"/>
                  <a:pt x="1862" y="785"/>
                  <a:pt x="1862" y="785"/>
                </a:cubicBezTo>
                <a:cubicBezTo>
                  <a:pt x="1865" y="785"/>
                  <a:pt x="1865" y="785"/>
                  <a:pt x="1865" y="785"/>
                </a:cubicBezTo>
                <a:cubicBezTo>
                  <a:pt x="1864" y="784"/>
                  <a:pt x="1864" y="784"/>
                  <a:pt x="1864" y="784"/>
                </a:cubicBezTo>
                <a:cubicBezTo>
                  <a:pt x="1863" y="784"/>
                  <a:pt x="1863" y="784"/>
                  <a:pt x="1863" y="784"/>
                </a:cubicBezTo>
                <a:cubicBezTo>
                  <a:pt x="1862" y="781"/>
                  <a:pt x="1862" y="781"/>
                  <a:pt x="1862" y="781"/>
                </a:cubicBezTo>
                <a:cubicBezTo>
                  <a:pt x="1861" y="781"/>
                  <a:pt x="1861" y="781"/>
                  <a:pt x="1861" y="781"/>
                </a:cubicBezTo>
                <a:cubicBezTo>
                  <a:pt x="1861" y="782"/>
                  <a:pt x="1861" y="782"/>
                  <a:pt x="1861" y="782"/>
                </a:cubicBezTo>
                <a:cubicBezTo>
                  <a:pt x="1860" y="780"/>
                  <a:pt x="1860" y="780"/>
                  <a:pt x="1860" y="780"/>
                </a:cubicBezTo>
                <a:cubicBezTo>
                  <a:pt x="1859" y="777"/>
                  <a:pt x="1859" y="777"/>
                  <a:pt x="1859" y="777"/>
                </a:cubicBezTo>
                <a:cubicBezTo>
                  <a:pt x="1855" y="772"/>
                  <a:pt x="1855" y="772"/>
                  <a:pt x="1855" y="772"/>
                </a:cubicBezTo>
                <a:cubicBezTo>
                  <a:pt x="1853" y="770"/>
                  <a:pt x="1853" y="770"/>
                  <a:pt x="1853" y="770"/>
                </a:cubicBezTo>
                <a:cubicBezTo>
                  <a:pt x="1853" y="768"/>
                  <a:pt x="1853" y="768"/>
                  <a:pt x="1853" y="768"/>
                </a:cubicBezTo>
                <a:cubicBezTo>
                  <a:pt x="1846" y="758"/>
                  <a:pt x="1846" y="758"/>
                  <a:pt x="1846" y="758"/>
                </a:cubicBezTo>
                <a:cubicBezTo>
                  <a:pt x="1846" y="756"/>
                  <a:pt x="1846" y="756"/>
                  <a:pt x="1846" y="756"/>
                </a:cubicBezTo>
                <a:cubicBezTo>
                  <a:pt x="1845" y="754"/>
                  <a:pt x="1845" y="754"/>
                  <a:pt x="1845" y="754"/>
                </a:cubicBezTo>
                <a:cubicBezTo>
                  <a:pt x="1845" y="751"/>
                  <a:pt x="1845" y="751"/>
                  <a:pt x="1845" y="751"/>
                </a:cubicBezTo>
                <a:cubicBezTo>
                  <a:pt x="1844" y="749"/>
                  <a:pt x="1844" y="749"/>
                  <a:pt x="1844" y="749"/>
                </a:cubicBezTo>
                <a:cubicBezTo>
                  <a:pt x="1844" y="748"/>
                  <a:pt x="1844" y="748"/>
                  <a:pt x="1844" y="748"/>
                </a:cubicBezTo>
                <a:cubicBezTo>
                  <a:pt x="1840" y="744"/>
                  <a:pt x="1840" y="744"/>
                  <a:pt x="1840" y="744"/>
                </a:cubicBezTo>
                <a:cubicBezTo>
                  <a:pt x="1840" y="743"/>
                  <a:pt x="1840" y="743"/>
                  <a:pt x="1840" y="743"/>
                </a:cubicBezTo>
                <a:cubicBezTo>
                  <a:pt x="1841" y="741"/>
                  <a:pt x="1841" y="741"/>
                  <a:pt x="1841" y="741"/>
                </a:cubicBezTo>
                <a:cubicBezTo>
                  <a:pt x="1840" y="740"/>
                  <a:pt x="1840" y="740"/>
                  <a:pt x="1840" y="740"/>
                </a:cubicBezTo>
                <a:cubicBezTo>
                  <a:pt x="1834" y="735"/>
                  <a:pt x="1834" y="735"/>
                  <a:pt x="1834" y="735"/>
                </a:cubicBezTo>
                <a:cubicBezTo>
                  <a:pt x="1833" y="733"/>
                  <a:pt x="1833" y="733"/>
                  <a:pt x="1833" y="733"/>
                </a:cubicBezTo>
                <a:cubicBezTo>
                  <a:pt x="1830" y="729"/>
                  <a:pt x="1830" y="729"/>
                  <a:pt x="1830" y="729"/>
                </a:cubicBezTo>
                <a:cubicBezTo>
                  <a:pt x="1830" y="726"/>
                  <a:pt x="1830" y="726"/>
                  <a:pt x="1830" y="726"/>
                </a:cubicBezTo>
                <a:cubicBezTo>
                  <a:pt x="1827" y="724"/>
                  <a:pt x="1827" y="724"/>
                  <a:pt x="1827" y="724"/>
                </a:cubicBezTo>
                <a:cubicBezTo>
                  <a:pt x="1828" y="722"/>
                  <a:pt x="1828" y="722"/>
                  <a:pt x="1828" y="722"/>
                </a:cubicBezTo>
                <a:cubicBezTo>
                  <a:pt x="1828" y="721"/>
                  <a:pt x="1828" y="721"/>
                  <a:pt x="1828" y="721"/>
                </a:cubicBezTo>
                <a:cubicBezTo>
                  <a:pt x="1828" y="720"/>
                  <a:pt x="1828" y="720"/>
                  <a:pt x="1828" y="720"/>
                </a:cubicBezTo>
                <a:cubicBezTo>
                  <a:pt x="1828" y="721"/>
                  <a:pt x="1828" y="721"/>
                  <a:pt x="1828" y="721"/>
                </a:cubicBezTo>
                <a:cubicBezTo>
                  <a:pt x="1829" y="721"/>
                  <a:pt x="1829" y="721"/>
                  <a:pt x="1829" y="721"/>
                </a:cubicBezTo>
                <a:cubicBezTo>
                  <a:pt x="1830" y="723"/>
                  <a:pt x="1830" y="723"/>
                  <a:pt x="1830" y="723"/>
                </a:cubicBezTo>
                <a:cubicBezTo>
                  <a:pt x="1831" y="724"/>
                  <a:pt x="1831" y="724"/>
                  <a:pt x="1831" y="724"/>
                </a:cubicBezTo>
                <a:cubicBezTo>
                  <a:pt x="1831" y="726"/>
                  <a:pt x="1831" y="726"/>
                  <a:pt x="1831" y="726"/>
                </a:cubicBezTo>
                <a:cubicBezTo>
                  <a:pt x="1835" y="729"/>
                  <a:pt x="1835" y="729"/>
                  <a:pt x="1835" y="729"/>
                </a:cubicBezTo>
                <a:cubicBezTo>
                  <a:pt x="1835" y="731"/>
                  <a:pt x="1835" y="731"/>
                  <a:pt x="1835" y="731"/>
                </a:cubicBezTo>
                <a:cubicBezTo>
                  <a:pt x="1836" y="733"/>
                  <a:pt x="1836" y="733"/>
                  <a:pt x="1836" y="733"/>
                </a:cubicBezTo>
                <a:cubicBezTo>
                  <a:pt x="1839" y="734"/>
                  <a:pt x="1839" y="734"/>
                  <a:pt x="1839" y="734"/>
                </a:cubicBezTo>
                <a:cubicBezTo>
                  <a:pt x="1839" y="736"/>
                  <a:pt x="1839" y="736"/>
                  <a:pt x="1839" y="736"/>
                </a:cubicBezTo>
                <a:cubicBezTo>
                  <a:pt x="1844" y="741"/>
                  <a:pt x="1844" y="741"/>
                  <a:pt x="1844" y="741"/>
                </a:cubicBezTo>
                <a:cubicBezTo>
                  <a:pt x="1847" y="743"/>
                  <a:pt x="1847" y="743"/>
                  <a:pt x="1847" y="743"/>
                </a:cubicBezTo>
                <a:cubicBezTo>
                  <a:pt x="1847" y="743"/>
                  <a:pt x="1847" y="743"/>
                  <a:pt x="1847" y="743"/>
                </a:cubicBezTo>
                <a:cubicBezTo>
                  <a:pt x="1848" y="742"/>
                  <a:pt x="1848" y="742"/>
                  <a:pt x="1848" y="742"/>
                </a:cubicBezTo>
                <a:cubicBezTo>
                  <a:pt x="1849" y="741"/>
                  <a:pt x="1849" y="741"/>
                  <a:pt x="1849" y="741"/>
                </a:cubicBezTo>
                <a:cubicBezTo>
                  <a:pt x="1850" y="737"/>
                  <a:pt x="1850" y="737"/>
                  <a:pt x="1850" y="737"/>
                </a:cubicBezTo>
                <a:cubicBezTo>
                  <a:pt x="1849" y="736"/>
                  <a:pt x="1849" y="736"/>
                  <a:pt x="1849" y="736"/>
                </a:cubicBezTo>
                <a:cubicBezTo>
                  <a:pt x="1850" y="733"/>
                  <a:pt x="1850" y="733"/>
                  <a:pt x="1850" y="733"/>
                </a:cubicBezTo>
                <a:cubicBezTo>
                  <a:pt x="1850" y="731"/>
                  <a:pt x="1850" y="731"/>
                  <a:pt x="1850" y="731"/>
                </a:cubicBezTo>
                <a:cubicBezTo>
                  <a:pt x="1852" y="726"/>
                  <a:pt x="1852" y="726"/>
                  <a:pt x="1852" y="726"/>
                </a:cubicBezTo>
                <a:cubicBezTo>
                  <a:pt x="1852" y="725"/>
                  <a:pt x="1852" y="725"/>
                  <a:pt x="1852" y="725"/>
                </a:cubicBezTo>
                <a:cubicBezTo>
                  <a:pt x="1853" y="723"/>
                  <a:pt x="1853" y="723"/>
                  <a:pt x="1853" y="723"/>
                </a:cubicBezTo>
                <a:cubicBezTo>
                  <a:pt x="1853" y="723"/>
                  <a:pt x="1853" y="723"/>
                  <a:pt x="1853" y="723"/>
                </a:cubicBezTo>
                <a:cubicBezTo>
                  <a:pt x="1854" y="724"/>
                  <a:pt x="1854" y="724"/>
                  <a:pt x="1854" y="724"/>
                </a:cubicBezTo>
                <a:cubicBezTo>
                  <a:pt x="1853" y="726"/>
                  <a:pt x="1853" y="726"/>
                  <a:pt x="1853" y="726"/>
                </a:cubicBezTo>
                <a:cubicBezTo>
                  <a:pt x="1853" y="727"/>
                  <a:pt x="1853" y="727"/>
                  <a:pt x="1853" y="727"/>
                </a:cubicBezTo>
                <a:cubicBezTo>
                  <a:pt x="1852" y="731"/>
                  <a:pt x="1852" y="731"/>
                  <a:pt x="1852" y="731"/>
                </a:cubicBezTo>
                <a:cubicBezTo>
                  <a:pt x="1853" y="735"/>
                  <a:pt x="1853" y="735"/>
                  <a:pt x="1853" y="735"/>
                </a:cubicBezTo>
                <a:cubicBezTo>
                  <a:pt x="1851" y="738"/>
                  <a:pt x="1851" y="738"/>
                  <a:pt x="1851" y="738"/>
                </a:cubicBezTo>
                <a:cubicBezTo>
                  <a:pt x="1852" y="739"/>
                  <a:pt x="1852" y="739"/>
                  <a:pt x="1852" y="739"/>
                </a:cubicBezTo>
                <a:cubicBezTo>
                  <a:pt x="1853" y="738"/>
                  <a:pt x="1853" y="738"/>
                  <a:pt x="1853" y="738"/>
                </a:cubicBezTo>
                <a:cubicBezTo>
                  <a:pt x="1854" y="739"/>
                  <a:pt x="1854" y="739"/>
                  <a:pt x="1854" y="739"/>
                </a:cubicBezTo>
                <a:cubicBezTo>
                  <a:pt x="1855" y="738"/>
                  <a:pt x="1855" y="738"/>
                  <a:pt x="1855" y="738"/>
                </a:cubicBezTo>
                <a:cubicBezTo>
                  <a:pt x="1857" y="739"/>
                  <a:pt x="1857" y="739"/>
                  <a:pt x="1857" y="739"/>
                </a:cubicBezTo>
                <a:cubicBezTo>
                  <a:pt x="1857" y="740"/>
                  <a:pt x="1857" y="740"/>
                  <a:pt x="1857" y="740"/>
                </a:cubicBezTo>
                <a:cubicBezTo>
                  <a:pt x="1861" y="745"/>
                  <a:pt x="1861" y="745"/>
                  <a:pt x="1861" y="745"/>
                </a:cubicBezTo>
                <a:cubicBezTo>
                  <a:pt x="1861" y="747"/>
                  <a:pt x="1861" y="747"/>
                  <a:pt x="1861" y="747"/>
                </a:cubicBezTo>
                <a:cubicBezTo>
                  <a:pt x="1862" y="747"/>
                  <a:pt x="1862" y="747"/>
                  <a:pt x="1862" y="747"/>
                </a:cubicBezTo>
                <a:cubicBezTo>
                  <a:pt x="1863" y="750"/>
                  <a:pt x="1863" y="750"/>
                  <a:pt x="1863" y="750"/>
                </a:cubicBezTo>
                <a:cubicBezTo>
                  <a:pt x="1865" y="751"/>
                  <a:pt x="1865" y="751"/>
                  <a:pt x="1865" y="751"/>
                </a:cubicBezTo>
                <a:cubicBezTo>
                  <a:pt x="1866" y="752"/>
                  <a:pt x="1866" y="752"/>
                  <a:pt x="1866" y="752"/>
                </a:cubicBezTo>
                <a:cubicBezTo>
                  <a:pt x="1869" y="757"/>
                  <a:pt x="1869" y="757"/>
                  <a:pt x="1869" y="757"/>
                </a:cubicBezTo>
                <a:cubicBezTo>
                  <a:pt x="1869" y="758"/>
                  <a:pt x="1869" y="758"/>
                  <a:pt x="1869" y="758"/>
                </a:cubicBezTo>
                <a:cubicBezTo>
                  <a:pt x="1870" y="760"/>
                  <a:pt x="1870" y="760"/>
                  <a:pt x="1870" y="760"/>
                </a:cubicBezTo>
                <a:cubicBezTo>
                  <a:pt x="1871" y="760"/>
                  <a:pt x="1871" y="760"/>
                  <a:pt x="1871" y="760"/>
                </a:cubicBezTo>
                <a:cubicBezTo>
                  <a:pt x="1872" y="763"/>
                  <a:pt x="1872" y="763"/>
                  <a:pt x="1872" y="763"/>
                </a:cubicBezTo>
                <a:cubicBezTo>
                  <a:pt x="1873" y="764"/>
                  <a:pt x="1873" y="764"/>
                  <a:pt x="1873" y="764"/>
                </a:cubicBezTo>
                <a:cubicBezTo>
                  <a:pt x="1875" y="765"/>
                  <a:pt x="1875" y="765"/>
                  <a:pt x="1875" y="765"/>
                </a:cubicBezTo>
                <a:cubicBezTo>
                  <a:pt x="1877" y="770"/>
                  <a:pt x="1877" y="770"/>
                  <a:pt x="1877" y="770"/>
                </a:cubicBezTo>
                <a:cubicBezTo>
                  <a:pt x="1879" y="771"/>
                  <a:pt x="1879" y="771"/>
                  <a:pt x="1879" y="771"/>
                </a:cubicBezTo>
                <a:cubicBezTo>
                  <a:pt x="1879" y="774"/>
                  <a:pt x="1879" y="774"/>
                  <a:pt x="1879" y="774"/>
                </a:cubicBezTo>
                <a:cubicBezTo>
                  <a:pt x="1879" y="775"/>
                  <a:pt x="1879" y="775"/>
                  <a:pt x="1879" y="775"/>
                </a:cubicBezTo>
                <a:cubicBezTo>
                  <a:pt x="1879" y="777"/>
                  <a:pt x="1879" y="777"/>
                  <a:pt x="1879" y="777"/>
                </a:cubicBezTo>
                <a:cubicBezTo>
                  <a:pt x="1881" y="778"/>
                  <a:pt x="1881" y="778"/>
                  <a:pt x="1881" y="778"/>
                </a:cubicBezTo>
                <a:cubicBezTo>
                  <a:pt x="1881" y="780"/>
                  <a:pt x="1881" y="780"/>
                  <a:pt x="1881" y="780"/>
                </a:cubicBezTo>
                <a:cubicBezTo>
                  <a:pt x="1882" y="781"/>
                  <a:pt x="1882" y="781"/>
                  <a:pt x="1882" y="781"/>
                </a:cubicBezTo>
                <a:cubicBezTo>
                  <a:pt x="1884" y="779"/>
                  <a:pt x="1884" y="779"/>
                  <a:pt x="1884" y="779"/>
                </a:cubicBezTo>
                <a:cubicBezTo>
                  <a:pt x="1886" y="781"/>
                  <a:pt x="1886" y="781"/>
                  <a:pt x="1886" y="781"/>
                </a:cubicBezTo>
                <a:cubicBezTo>
                  <a:pt x="1889" y="782"/>
                  <a:pt x="1889" y="782"/>
                  <a:pt x="1889" y="782"/>
                </a:cubicBezTo>
                <a:cubicBezTo>
                  <a:pt x="1892" y="785"/>
                  <a:pt x="1892" y="785"/>
                  <a:pt x="1892" y="785"/>
                </a:cubicBezTo>
                <a:cubicBezTo>
                  <a:pt x="1892" y="787"/>
                  <a:pt x="1892" y="787"/>
                  <a:pt x="1892" y="787"/>
                </a:cubicBezTo>
                <a:cubicBezTo>
                  <a:pt x="1893" y="787"/>
                  <a:pt x="1893" y="787"/>
                  <a:pt x="1893" y="787"/>
                </a:cubicBezTo>
                <a:cubicBezTo>
                  <a:pt x="1893" y="790"/>
                  <a:pt x="1893" y="790"/>
                  <a:pt x="1893" y="790"/>
                </a:cubicBezTo>
                <a:cubicBezTo>
                  <a:pt x="1894" y="791"/>
                  <a:pt x="1894" y="791"/>
                  <a:pt x="1894" y="791"/>
                </a:cubicBezTo>
                <a:cubicBezTo>
                  <a:pt x="1895" y="794"/>
                  <a:pt x="1895" y="794"/>
                  <a:pt x="1895" y="794"/>
                </a:cubicBezTo>
                <a:cubicBezTo>
                  <a:pt x="1897" y="796"/>
                  <a:pt x="1897" y="796"/>
                  <a:pt x="1897" y="796"/>
                </a:cubicBezTo>
                <a:cubicBezTo>
                  <a:pt x="1898" y="800"/>
                  <a:pt x="1898" y="800"/>
                  <a:pt x="1898" y="800"/>
                </a:cubicBezTo>
                <a:cubicBezTo>
                  <a:pt x="1898" y="801"/>
                  <a:pt x="1898" y="801"/>
                  <a:pt x="1898" y="801"/>
                </a:cubicBezTo>
                <a:cubicBezTo>
                  <a:pt x="1898" y="804"/>
                  <a:pt x="1898" y="804"/>
                  <a:pt x="1898" y="804"/>
                </a:cubicBezTo>
                <a:cubicBezTo>
                  <a:pt x="1897" y="805"/>
                  <a:pt x="1897" y="805"/>
                  <a:pt x="1897" y="805"/>
                </a:cubicBezTo>
                <a:cubicBezTo>
                  <a:pt x="1898" y="806"/>
                  <a:pt x="1898" y="806"/>
                  <a:pt x="1898" y="806"/>
                </a:cubicBezTo>
                <a:cubicBezTo>
                  <a:pt x="1899" y="810"/>
                  <a:pt x="1899" y="810"/>
                  <a:pt x="1899" y="810"/>
                </a:cubicBezTo>
                <a:cubicBezTo>
                  <a:pt x="1899" y="814"/>
                  <a:pt x="1899" y="814"/>
                  <a:pt x="1899" y="814"/>
                </a:cubicBezTo>
                <a:cubicBezTo>
                  <a:pt x="1901" y="815"/>
                  <a:pt x="1901" y="815"/>
                  <a:pt x="1901" y="815"/>
                </a:cubicBezTo>
                <a:cubicBezTo>
                  <a:pt x="1901" y="817"/>
                  <a:pt x="1901" y="817"/>
                  <a:pt x="1901" y="817"/>
                </a:cubicBezTo>
                <a:cubicBezTo>
                  <a:pt x="1906" y="822"/>
                  <a:pt x="1906" y="822"/>
                  <a:pt x="1906" y="822"/>
                </a:cubicBezTo>
                <a:cubicBezTo>
                  <a:pt x="1908" y="823"/>
                  <a:pt x="1908" y="823"/>
                  <a:pt x="1908" y="823"/>
                </a:cubicBezTo>
                <a:cubicBezTo>
                  <a:pt x="1910" y="823"/>
                  <a:pt x="1910" y="823"/>
                  <a:pt x="1910" y="823"/>
                </a:cubicBezTo>
                <a:cubicBezTo>
                  <a:pt x="1912" y="825"/>
                  <a:pt x="1912" y="825"/>
                  <a:pt x="1912" y="825"/>
                </a:cubicBezTo>
                <a:cubicBezTo>
                  <a:pt x="1913" y="825"/>
                  <a:pt x="1913" y="825"/>
                  <a:pt x="1913" y="825"/>
                </a:cubicBezTo>
                <a:cubicBezTo>
                  <a:pt x="1915" y="828"/>
                  <a:pt x="1915" y="828"/>
                  <a:pt x="1915" y="828"/>
                </a:cubicBezTo>
                <a:cubicBezTo>
                  <a:pt x="1916" y="829"/>
                  <a:pt x="1916" y="829"/>
                  <a:pt x="1916" y="829"/>
                </a:cubicBezTo>
                <a:cubicBezTo>
                  <a:pt x="1918" y="830"/>
                  <a:pt x="1918" y="830"/>
                  <a:pt x="1918" y="830"/>
                </a:cubicBezTo>
                <a:cubicBezTo>
                  <a:pt x="1918" y="831"/>
                  <a:pt x="1918" y="831"/>
                  <a:pt x="1918" y="831"/>
                </a:cubicBezTo>
                <a:cubicBezTo>
                  <a:pt x="1919" y="832"/>
                  <a:pt x="1919" y="832"/>
                  <a:pt x="1919" y="832"/>
                </a:cubicBezTo>
                <a:cubicBezTo>
                  <a:pt x="1921" y="840"/>
                  <a:pt x="1921" y="840"/>
                  <a:pt x="1921" y="840"/>
                </a:cubicBezTo>
                <a:cubicBezTo>
                  <a:pt x="1924" y="842"/>
                  <a:pt x="1924" y="842"/>
                  <a:pt x="1924" y="842"/>
                </a:cubicBezTo>
                <a:cubicBezTo>
                  <a:pt x="1924" y="844"/>
                  <a:pt x="1924" y="844"/>
                  <a:pt x="1924" y="844"/>
                </a:cubicBezTo>
                <a:cubicBezTo>
                  <a:pt x="1931" y="852"/>
                  <a:pt x="1931" y="852"/>
                  <a:pt x="1931" y="852"/>
                </a:cubicBezTo>
                <a:cubicBezTo>
                  <a:pt x="1933" y="852"/>
                  <a:pt x="1933" y="852"/>
                  <a:pt x="1933" y="852"/>
                </a:cubicBezTo>
                <a:cubicBezTo>
                  <a:pt x="1933" y="856"/>
                  <a:pt x="1933" y="856"/>
                  <a:pt x="1933" y="856"/>
                </a:cubicBezTo>
                <a:cubicBezTo>
                  <a:pt x="1936" y="857"/>
                  <a:pt x="1936" y="857"/>
                  <a:pt x="1936" y="857"/>
                </a:cubicBezTo>
                <a:cubicBezTo>
                  <a:pt x="1938" y="863"/>
                  <a:pt x="1938" y="863"/>
                  <a:pt x="1938" y="863"/>
                </a:cubicBezTo>
                <a:cubicBezTo>
                  <a:pt x="1939" y="864"/>
                  <a:pt x="1939" y="864"/>
                  <a:pt x="1939" y="864"/>
                </a:cubicBezTo>
                <a:cubicBezTo>
                  <a:pt x="1940" y="870"/>
                  <a:pt x="1940" y="870"/>
                  <a:pt x="1940" y="870"/>
                </a:cubicBezTo>
                <a:cubicBezTo>
                  <a:pt x="1940" y="873"/>
                  <a:pt x="1940" y="873"/>
                  <a:pt x="1940" y="873"/>
                </a:cubicBezTo>
                <a:cubicBezTo>
                  <a:pt x="1939" y="873"/>
                  <a:pt x="1939" y="873"/>
                  <a:pt x="1939" y="873"/>
                </a:cubicBezTo>
                <a:cubicBezTo>
                  <a:pt x="1939" y="874"/>
                  <a:pt x="1939" y="874"/>
                  <a:pt x="1939" y="874"/>
                </a:cubicBezTo>
                <a:cubicBezTo>
                  <a:pt x="1937" y="873"/>
                  <a:pt x="1937" y="873"/>
                  <a:pt x="1937" y="873"/>
                </a:cubicBezTo>
                <a:cubicBezTo>
                  <a:pt x="1938" y="875"/>
                  <a:pt x="1938" y="875"/>
                  <a:pt x="1938" y="875"/>
                </a:cubicBezTo>
                <a:cubicBezTo>
                  <a:pt x="1939" y="875"/>
                  <a:pt x="1939" y="875"/>
                  <a:pt x="1939" y="875"/>
                </a:cubicBezTo>
                <a:cubicBezTo>
                  <a:pt x="1939" y="876"/>
                  <a:pt x="1939" y="876"/>
                  <a:pt x="1939" y="876"/>
                </a:cubicBezTo>
                <a:cubicBezTo>
                  <a:pt x="1941" y="879"/>
                  <a:pt x="1941" y="879"/>
                  <a:pt x="1941" y="879"/>
                </a:cubicBezTo>
                <a:cubicBezTo>
                  <a:pt x="1943" y="889"/>
                  <a:pt x="1943" y="889"/>
                  <a:pt x="1943" y="889"/>
                </a:cubicBezTo>
                <a:cubicBezTo>
                  <a:pt x="1945" y="891"/>
                  <a:pt x="1945" y="891"/>
                  <a:pt x="1945" y="891"/>
                </a:cubicBezTo>
                <a:cubicBezTo>
                  <a:pt x="1945" y="894"/>
                  <a:pt x="1945" y="894"/>
                  <a:pt x="1945" y="894"/>
                </a:cubicBezTo>
                <a:cubicBezTo>
                  <a:pt x="1944" y="895"/>
                  <a:pt x="1944" y="895"/>
                  <a:pt x="1944" y="895"/>
                </a:cubicBezTo>
                <a:cubicBezTo>
                  <a:pt x="1945" y="897"/>
                  <a:pt x="1945" y="897"/>
                  <a:pt x="1945" y="897"/>
                </a:cubicBezTo>
                <a:cubicBezTo>
                  <a:pt x="1947" y="900"/>
                  <a:pt x="1947" y="900"/>
                  <a:pt x="1947" y="900"/>
                </a:cubicBezTo>
                <a:cubicBezTo>
                  <a:pt x="1948" y="902"/>
                  <a:pt x="1948" y="902"/>
                  <a:pt x="1948" y="902"/>
                </a:cubicBezTo>
                <a:cubicBezTo>
                  <a:pt x="1949" y="904"/>
                  <a:pt x="1949" y="904"/>
                  <a:pt x="1949" y="904"/>
                </a:cubicBezTo>
                <a:cubicBezTo>
                  <a:pt x="1951" y="904"/>
                  <a:pt x="1951" y="904"/>
                  <a:pt x="1951" y="904"/>
                </a:cubicBezTo>
                <a:cubicBezTo>
                  <a:pt x="1951" y="903"/>
                  <a:pt x="1951" y="903"/>
                  <a:pt x="1951" y="903"/>
                </a:cubicBezTo>
                <a:cubicBezTo>
                  <a:pt x="1954" y="904"/>
                  <a:pt x="1954" y="904"/>
                  <a:pt x="1954" y="904"/>
                </a:cubicBezTo>
                <a:cubicBezTo>
                  <a:pt x="1956" y="903"/>
                  <a:pt x="1956" y="903"/>
                  <a:pt x="1956" y="903"/>
                </a:cubicBezTo>
                <a:cubicBezTo>
                  <a:pt x="1958" y="902"/>
                  <a:pt x="1958" y="902"/>
                  <a:pt x="1958" y="902"/>
                </a:cubicBezTo>
                <a:cubicBezTo>
                  <a:pt x="1960" y="902"/>
                  <a:pt x="1960" y="902"/>
                  <a:pt x="1960" y="902"/>
                </a:cubicBezTo>
                <a:cubicBezTo>
                  <a:pt x="1961" y="903"/>
                  <a:pt x="1961" y="903"/>
                  <a:pt x="1961" y="903"/>
                </a:cubicBezTo>
                <a:cubicBezTo>
                  <a:pt x="1963" y="902"/>
                  <a:pt x="1963" y="902"/>
                  <a:pt x="1963" y="902"/>
                </a:cubicBezTo>
                <a:cubicBezTo>
                  <a:pt x="1965" y="899"/>
                  <a:pt x="1965" y="899"/>
                  <a:pt x="1965" y="899"/>
                </a:cubicBezTo>
                <a:cubicBezTo>
                  <a:pt x="1966" y="899"/>
                  <a:pt x="1966" y="899"/>
                  <a:pt x="1966" y="899"/>
                </a:cubicBezTo>
                <a:cubicBezTo>
                  <a:pt x="1967" y="896"/>
                  <a:pt x="1967" y="896"/>
                  <a:pt x="1967" y="896"/>
                </a:cubicBezTo>
                <a:cubicBezTo>
                  <a:pt x="1969" y="895"/>
                  <a:pt x="1969" y="895"/>
                  <a:pt x="1969" y="895"/>
                </a:cubicBezTo>
                <a:cubicBezTo>
                  <a:pt x="1971" y="894"/>
                  <a:pt x="1971" y="894"/>
                  <a:pt x="1971" y="894"/>
                </a:cubicBezTo>
                <a:cubicBezTo>
                  <a:pt x="1972" y="895"/>
                  <a:pt x="1972" y="895"/>
                  <a:pt x="1972" y="895"/>
                </a:cubicBezTo>
                <a:cubicBezTo>
                  <a:pt x="1973" y="895"/>
                  <a:pt x="1973" y="895"/>
                  <a:pt x="1973" y="895"/>
                </a:cubicBezTo>
                <a:cubicBezTo>
                  <a:pt x="1976" y="895"/>
                  <a:pt x="1976" y="895"/>
                  <a:pt x="1976" y="895"/>
                </a:cubicBezTo>
                <a:cubicBezTo>
                  <a:pt x="1976" y="896"/>
                  <a:pt x="1976" y="896"/>
                  <a:pt x="1976" y="896"/>
                </a:cubicBezTo>
                <a:cubicBezTo>
                  <a:pt x="1978" y="896"/>
                  <a:pt x="1978" y="896"/>
                  <a:pt x="1978" y="896"/>
                </a:cubicBezTo>
                <a:cubicBezTo>
                  <a:pt x="1983" y="894"/>
                  <a:pt x="1983" y="894"/>
                  <a:pt x="1983" y="894"/>
                </a:cubicBezTo>
                <a:cubicBezTo>
                  <a:pt x="1987" y="894"/>
                  <a:pt x="1987" y="894"/>
                  <a:pt x="1987" y="894"/>
                </a:cubicBezTo>
                <a:cubicBezTo>
                  <a:pt x="1988" y="893"/>
                  <a:pt x="1988" y="893"/>
                  <a:pt x="1988" y="893"/>
                </a:cubicBezTo>
                <a:cubicBezTo>
                  <a:pt x="1988" y="892"/>
                  <a:pt x="1988" y="892"/>
                  <a:pt x="1988" y="892"/>
                </a:cubicBezTo>
                <a:cubicBezTo>
                  <a:pt x="1992" y="889"/>
                  <a:pt x="1992" y="889"/>
                  <a:pt x="1992" y="889"/>
                </a:cubicBezTo>
                <a:cubicBezTo>
                  <a:pt x="1993" y="889"/>
                  <a:pt x="1993" y="889"/>
                  <a:pt x="1993" y="889"/>
                </a:cubicBezTo>
                <a:cubicBezTo>
                  <a:pt x="1995" y="890"/>
                  <a:pt x="1995" y="890"/>
                  <a:pt x="1995" y="890"/>
                </a:cubicBezTo>
                <a:cubicBezTo>
                  <a:pt x="1996" y="890"/>
                  <a:pt x="1996" y="890"/>
                  <a:pt x="1996" y="890"/>
                </a:cubicBezTo>
                <a:cubicBezTo>
                  <a:pt x="1997" y="889"/>
                  <a:pt x="1997" y="889"/>
                  <a:pt x="1997" y="889"/>
                </a:cubicBezTo>
                <a:cubicBezTo>
                  <a:pt x="1998" y="889"/>
                  <a:pt x="1998" y="889"/>
                  <a:pt x="1998" y="889"/>
                </a:cubicBezTo>
                <a:cubicBezTo>
                  <a:pt x="1999" y="889"/>
                  <a:pt x="1999" y="889"/>
                  <a:pt x="1999" y="889"/>
                </a:cubicBezTo>
                <a:cubicBezTo>
                  <a:pt x="2002" y="887"/>
                  <a:pt x="2002" y="887"/>
                  <a:pt x="2002" y="887"/>
                </a:cubicBezTo>
                <a:cubicBezTo>
                  <a:pt x="2004" y="883"/>
                  <a:pt x="2004" y="883"/>
                  <a:pt x="2004" y="883"/>
                </a:cubicBezTo>
                <a:cubicBezTo>
                  <a:pt x="2006" y="883"/>
                  <a:pt x="2006" y="883"/>
                  <a:pt x="2006" y="883"/>
                </a:cubicBezTo>
                <a:cubicBezTo>
                  <a:pt x="2007" y="883"/>
                  <a:pt x="2007" y="883"/>
                  <a:pt x="2007" y="883"/>
                </a:cubicBezTo>
                <a:cubicBezTo>
                  <a:pt x="2018" y="879"/>
                  <a:pt x="2018" y="879"/>
                  <a:pt x="2018" y="879"/>
                </a:cubicBezTo>
                <a:cubicBezTo>
                  <a:pt x="2019" y="878"/>
                  <a:pt x="2019" y="878"/>
                  <a:pt x="2019" y="878"/>
                </a:cubicBezTo>
                <a:cubicBezTo>
                  <a:pt x="2026" y="877"/>
                  <a:pt x="2026" y="877"/>
                  <a:pt x="2026" y="877"/>
                </a:cubicBezTo>
                <a:cubicBezTo>
                  <a:pt x="2030" y="875"/>
                  <a:pt x="2030" y="875"/>
                  <a:pt x="2030" y="875"/>
                </a:cubicBezTo>
                <a:cubicBezTo>
                  <a:pt x="2032" y="873"/>
                  <a:pt x="2032" y="873"/>
                  <a:pt x="2032" y="873"/>
                </a:cubicBezTo>
                <a:cubicBezTo>
                  <a:pt x="2036" y="872"/>
                  <a:pt x="2036" y="872"/>
                  <a:pt x="2036" y="872"/>
                </a:cubicBezTo>
                <a:cubicBezTo>
                  <a:pt x="2036" y="871"/>
                  <a:pt x="2036" y="871"/>
                  <a:pt x="2036" y="871"/>
                </a:cubicBezTo>
                <a:cubicBezTo>
                  <a:pt x="2036" y="871"/>
                  <a:pt x="2036" y="871"/>
                  <a:pt x="2036" y="871"/>
                </a:cubicBezTo>
                <a:cubicBezTo>
                  <a:pt x="2035" y="870"/>
                  <a:pt x="2035" y="870"/>
                  <a:pt x="2035" y="870"/>
                </a:cubicBezTo>
                <a:cubicBezTo>
                  <a:pt x="2035" y="867"/>
                  <a:pt x="2035" y="867"/>
                  <a:pt x="2035" y="867"/>
                </a:cubicBezTo>
                <a:cubicBezTo>
                  <a:pt x="2039" y="863"/>
                  <a:pt x="2039" y="863"/>
                  <a:pt x="2039" y="863"/>
                </a:cubicBezTo>
                <a:cubicBezTo>
                  <a:pt x="2043" y="862"/>
                  <a:pt x="2043" y="862"/>
                  <a:pt x="2043" y="862"/>
                </a:cubicBezTo>
                <a:cubicBezTo>
                  <a:pt x="2045" y="862"/>
                  <a:pt x="2045" y="862"/>
                  <a:pt x="2045" y="862"/>
                </a:cubicBezTo>
                <a:cubicBezTo>
                  <a:pt x="2046" y="861"/>
                  <a:pt x="2046" y="861"/>
                  <a:pt x="2046" y="861"/>
                </a:cubicBezTo>
                <a:cubicBezTo>
                  <a:pt x="2047" y="862"/>
                  <a:pt x="2047" y="862"/>
                  <a:pt x="2047" y="862"/>
                </a:cubicBezTo>
                <a:cubicBezTo>
                  <a:pt x="2049" y="862"/>
                  <a:pt x="2049" y="862"/>
                  <a:pt x="2049" y="862"/>
                </a:cubicBezTo>
                <a:cubicBezTo>
                  <a:pt x="2050" y="859"/>
                  <a:pt x="2050" y="859"/>
                  <a:pt x="2050" y="859"/>
                </a:cubicBezTo>
                <a:cubicBezTo>
                  <a:pt x="2052" y="860"/>
                  <a:pt x="2052" y="860"/>
                  <a:pt x="2052" y="860"/>
                </a:cubicBezTo>
                <a:cubicBezTo>
                  <a:pt x="2056" y="858"/>
                  <a:pt x="2056" y="858"/>
                  <a:pt x="2056" y="858"/>
                </a:cubicBezTo>
                <a:cubicBezTo>
                  <a:pt x="2058" y="858"/>
                  <a:pt x="2058" y="858"/>
                  <a:pt x="2058" y="858"/>
                </a:cubicBezTo>
                <a:cubicBezTo>
                  <a:pt x="2060" y="857"/>
                  <a:pt x="2060" y="857"/>
                  <a:pt x="2060" y="857"/>
                </a:cubicBezTo>
                <a:cubicBezTo>
                  <a:pt x="2061" y="858"/>
                  <a:pt x="2061" y="858"/>
                  <a:pt x="2061" y="858"/>
                </a:cubicBezTo>
                <a:cubicBezTo>
                  <a:pt x="2062" y="858"/>
                  <a:pt x="2062" y="858"/>
                  <a:pt x="2062" y="858"/>
                </a:cubicBezTo>
                <a:cubicBezTo>
                  <a:pt x="2065" y="855"/>
                  <a:pt x="2065" y="855"/>
                  <a:pt x="2065" y="855"/>
                </a:cubicBezTo>
                <a:cubicBezTo>
                  <a:pt x="2065" y="854"/>
                  <a:pt x="2065" y="854"/>
                  <a:pt x="2065" y="854"/>
                </a:cubicBezTo>
                <a:cubicBezTo>
                  <a:pt x="2065" y="854"/>
                  <a:pt x="2065" y="854"/>
                  <a:pt x="2065" y="854"/>
                </a:cubicBezTo>
                <a:cubicBezTo>
                  <a:pt x="2065" y="853"/>
                  <a:pt x="2065" y="853"/>
                  <a:pt x="2065" y="853"/>
                </a:cubicBezTo>
                <a:cubicBezTo>
                  <a:pt x="2064" y="852"/>
                  <a:pt x="2064" y="852"/>
                  <a:pt x="2064" y="852"/>
                </a:cubicBezTo>
                <a:cubicBezTo>
                  <a:pt x="2065" y="851"/>
                  <a:pt x="2065" y="851"/>
                  <a:pt x="2065" y="851"/>
                </a:cubicBezTo>
                <a:cubicBezTo>
                  <a:pt x="2064" y="850"/>
                  <a:pt x="2064" y="850"/>
                  <a:pt x="2064" y="850"/>
                </a:cubicBezTo>
                <a:cubicBezTo>
                  <a:pt x="2066" y="849"/>
                  <a:pt x="2066" y="849"/>
                  <a:pt x="2066" y="849"/>
                </a:cubicBezTo>
                <a:cubicBezTo>
                  <a:pt x="2067" y="848"/>
                  <a:pt x="2067" y="848"/>
                  <a:pt x="2067" y="848"/>
                </a:cubicBezTo>
                <a:cubicBezTo>
                  <a:pt x="2070" y="848"/>
                  <a:pt x="2070" y="848"/>
                  <a:pt x="2070" y="848"/>
                </a:cubicBezTo>
                <a:cubicBezTo>
                  <a:pt x="2073" y="847"/>
                  <a:pt x="2073" y="847"/>
                  <a:pt x="2073" y="847"/>
                </a:cubicBezTo>
                <a:cubicBezTo>
                  <a:pt x="2074" y="848"/>
                  <a:pt x="2074" y="848"/>
                  <a:pt x="2074" y="848"/>
                </a:cubicBezTo>
                <a:cubicBezTo>
                  <a:pt x="2076" y="846"/>
                  <a:pt x="2076" y="846"/>
                  <a:pt x="2076" y="846"/>
                </a:cubicBezTo>
                <a:cubicBezTo>
                  <a:pt x="2077" y="845"/>
                  <a:pt x="2077" y="845"/>
                  <a:pt x="2077" y="845"/>
                </a:cubicBezTo>
                <a:cubicBezTo>
                  <a:pt x="2077" y="842"/>
                  <a:pt x="2077" y="842"/>
                  <a:pt x="2077" y="842"/>
                </a:cubicBezTo>
                <a:cubicBezTo>
                  <a:pt x="2080" y="838"/>
                  <a:pt x="2080" y="838"/>
                  <a:pt x="2080" y="838"/>
                </a:cubicBezTo>
                <a:cubicBezTo>
                  <a:pt x="2083" y="837"/>
                  <a:pt x="2083" y="837"/>
                  <a:pt x="2083" y="837"/>
                </a:cubicBezTo>
                <a:cubicBezTo>
                  <a:pt x="2084" y="838"/>
                  <a:pt x="2084" y="838"/>
                  <a:pt x="2084" y="838"/>
                </a:cubicBezTo>
                <a:cubicBezTo>
                  <a:pt x="2085" y="837"/>
                  <a:pt x="2085" y="837"/>
                  <a:pt x="2085" y="837"/>
                </a:cubicBezTo>
                <a:cubicBezTo>
                  <a:pt x="2090" y="836"/>
                  <a:pt x="2090" y="836"/>
                  <a:pt x="2090" y="836"/>
                </a:cubicBezTo>
                <a:cubicBezTo>
                  <a:pt x="2091" y="835"/>
                  <a:pt x="2091" y="835"/>
                  <a:pt x="2091" y="835"/>
                </a:cubicBezTo>
                <a:cubicBezTo>
                  <a:pt x="2090" y="835"/>
                  <a:pt x="2090" y="835"/>
                  <a:pt x="2090" y="835"/>
                </a:cubicBezTo>
                <a:cubicBezTo>
                  <a:pt x="2088" y="831"/>
                  <a:pt x="2088" y="831"/>
                  <a:pt x="2088" y="831"/>
                </a:cubicBezTo>
                <a:cubicBezTo>
                  <a:pt x="2089" y="831"/>
                  <a:pt x="2089" y="831"/>
                  <a:pt x="2089" y="831"/>
                </a:cubicBezTo>
                <a:cubicBezTo>
                  <a:pt x="2088" y="829"/>
                  <a:pt x="2088" y="829"/>
                  <a:pt x="2088" y="829"/>
                </a:cubicBezTo>
                <a:cubicBezTo>
                  <a:pt x="2088" y="829"/>
                  <a:pt x="2088" y="829"/>
                  <a:pt x="2088" y="829"/>
                </a:cubicBezTo>
                <a:cubicBezTo>
                  <a:pt x="2088" y="827"/>
                  <a:pt x="2088" y="827"/>
                  <a:pt x="2088" y="827"/>
                </a:cubicBezTo>
                <a:cubicBezTo>
                  <a:pt x="2088" y="826"/>
                  <a:pt x="2088" y="826"/>
                  <a:pt x="2088" y="826"/>
                </a:cubicBezTo>
                <a:cubicBezTo>
                  <a:pt x="2090" y="822"/>
                  <a:pt x="2090" y="822"/>
                  <a:pt x="2090" y="822"/>
                </a:cubicBezTo>
                <a:cubicBezTo>
                  <a:pt x="2091" y="822"/>
                  <a:pt x="2091" y="822"/>
                  <a:pt x="2091" y="822"/>
                </a:cubicBezTo>
                <a:cubicBezTo>
                  <a:pt x="2090" y="821"/>
                  <a:pt x="2090" y="821"/>
                  <a:pt x="2090" y="821"/>
                </a:cubicBezTo>
                <a:cubicBezTo>
                  <a:pt x="2091" y="821"/>
                  <a:pt x="2091" y="821"/>
                  <a:pt x="2091" y="821"/>
                </a:cubicBezTo>
                <a:cubicBezTo>
                  <a:pt x="2092" y="818"/>
                  <a:pt x="2092" y="818"/>
                  <a:pt x="2092" y="818"/>
                </a:cubicBezTo>
                <a:cubicBezTo>
                  <a:pt x="2093" y="818"/>
                  <a:pt x="2093" y="818"/>
                  <a:pt x="2093" y="818"/>
                </a:cubicBezTo>
                <a:cubicBezTo>
                  <a:pt x="2094" y="818"/>
                  <a:pt x="2094" y="818"/>
                  <a:pt x="2094" y="818"/>
                </a:cubicBezTo>
                <a:cubicBezTo>
                  <a:pt x="2094" y="819"/>
                  <a:pt x="2094" y="819"/>
                  <a:pt x="2094" y="819"/>
                </a:cubicBezTo>
                <a:cubicBezTo>
                  <a:pt x="2093" y="820"/>
                  <a:pt x="2093" y="820"/>
                  <a:pt x="2093" y="820"/>
                </a:cubicBezTo>
                <a:cubicBezTo>
                  <a:pt x="2094" y="821"/>
                  <a:pt x="2094" y="821"/>
                  <a:pt x="2094" y="821"/>
                </a:cubicBezTo>
                <a:cubicBezTo>
                  <a:pt x="2096" y="821"/>
                  <a:pt x="2096" y="821"/>
                  <a:pt x="2096" y="821"/>
                </a:cubicBezTo>
                <a:cubicBezTo>
                  <a:pt x="2097" y="817"/>
                  <a:pt x="2097" y="817"/>
                  <a:pt x="2097" y="817"/>
                </a:cubicBezTo>
                <a:cubicBezTo>
                  <a:pt x="2098" y="816"/>
                  <a:pt x="2098" y="816"/>
                  <a:pt x="2098" y="816"/>
                </a:cubicBezTo>
                <a:cubicBezTo>
                  <a:pt x="2099" y="814"/>
                  <a:pt x="2099" y="814"/>
                  <a:pt x="2099" y="814"/>
                </a:cubicBezTo>
                <a:cubicBezTo>
                  <a:pt x="2102" y="811"/>
                  <a:pt x="2102" y="811"/>
                  <a:pt x="2102" y="811"/>
                </a:cubicBezTo>
                <a:cubicBezTo>
                  <a:pt x="2105" y="805"/>
                  <a:pt x="2105" y="805"/>
                  <a:pt x="2105" y="805"/>
                </a:cubicBezTo>
                <a:cubicBezTo>
                  <a:pt x="2106" y="804"/>
                  <a:pt x="2106" y="804"/>
                  <a:pt x="2106" y="804"/>
                </a:cubicBezTo>
                <a:cubicBezTo>
                  <a:pt x="2105" y="803"/>
                  <a:pt x="2105" y="803"/>
                  <a:pt x="2105" y="803"/>
                </a:cubicBezTo>
                <a:cubicBezTo>
                  <a:pt x="2107" y="800"/>
                  <a:pt x="2107" y="800"/>
                  <a:pt x="2107" y="800"/>
                </a:cubicBezTo>
                <a:cubicBezTo>
                  <a:pt x="2107" y="798"/>
                  <a:pt x="2107" y="798"/>
                  <a:pt x="2107" y="798"/>
                </a:cubicBezTo>
                <a:cubicBezTo>
                  <a:pt x="2106" y="798"/>
                  <a:pt x="2106" y="798"/>
                  <a:pt x="2106" y="798"/>
                </a:cubicBezTo>
                <a:cubicBezTo>
                  <a:pt x="2104" y="797"/>
                  <a:pt x="2104" y="797"/>
                  <a:pt x="2104" y="797"/>
                </a:cubicBezTo>
                <a:cubicBezTo>
                  <a:pt x="2101" y="794"/>
                  <a:pt x="2101" y="794"/>
                  <a:pt x="2101" y="794"/>
                </a:cubicBezTo>
                <a:cubicBezTo>
                  <a:pt x="2100" y="792"/>
                  <a:pt x="2100" y="792"/>
                  <a:pt x="2100" y="792"/>
                </a:cubicBezTo>
                <a:cubicBezTo>
                  <a:pt x="2098" y="791"/>
                  <a:pt x="2098" y="791"/>
                  <a:pt x="2098" y="791"/>
                </a:cubicBezTo>
                <a:cubicBezTo>
                  <a:pt x="2097" y="788"/>
                  <a:pt x="2097" y="788"/>
                  <a:pt x="2097" y="788"/>
                </a:cubicBezTo>
                <a:cubicBezTo>
                  <a:pt x="2094" y="784"/>
                  <a:pt x="2094" y="784"/>
                  <a:pt x="2094" y="784"/>
                </a:cubicBezTo>
                <a:cubicBezTo>
                  <a:pt x="2093" y="784"/>
                  <a:pt x="2093" y="784"/>
                  <a:pt x="2093" y="784"/>
                </a:cubicBezTo>
                <a:cubicBezTo>
                  <a:pt x="2090" y="785"/>
                  <a:pt x="2090" y="785"/>
                  <a:pt x="2090" y="785"/>
                </a:cubicBezTo>
                <a:cubicBezTo>
                  <a:pt x="2086" y="784"/>
                  <a:pt x="2086" y="784"/>
                  <a:pt x="2086" y="784"/>
                </a:cubicBezTo>
                <a:cubicBezTo>
                  <a:pt x="2084" y="784"/>
                  <a:pt x="2084" y="784"/>
                  <a:pt x="2084" y="784"/>
                </a:cubicBezTo>
                <a:cubicBezTo>
                  <a:pt x="2083" y="785"/>
                  <a:pt x="2083" y="785"/>
                  <a:pt x="2083" y="785"/>
                </a:cubicBezTo>
                <a:cubicBezTo>
                  <a:pt x="2080" y="784"/>
                  <a:pt x="2080" y="784"/>
                  <a:pt x="2080" y="784"/>
                </a:cubicBezTo>
                <a:cubicBezTo>
                  <a:pt x="2074" y="779"/>
                  <a:pt x="2074" y="779"/>
                  <a:pt x="2074" y="779"/>
                </a:cubicBezTo>
                <a:cubicBezTo>
                  <a:pt x="2074" y="778"/>
                  <a:pt x="2074" y="778"/>
                  <a:pt x="2074" y="778"/>
                </a:cubicBezTo>
                <a:cubicBezTo>
                  <a:pt x="2071" y="774"/>
                  <a:pt x="2071" y="774"/>
                  <a:pt x="2071" y="774"/>
                </a:cubicBezTo>
                <a:cubicBezTo>
                  <a:pt x="2070" y="768"/>
                  <a:pt x="2070" y="768"/>
                  <a:pt x="2070" y="768"/>
                </a:cubicBezTo>
                <a:cubicBezTo>
                  <a:pt x="2070" y="765"/>
                  <a:pt x="2070" y="765"/>
                  <a:pt x="2070" y="765"/>
                </a:cubicBezTo>
                <a:cubicBezTo>
                  <a:pt x="2070" y="764"/>
                  <a:pt x="2070" y="764"/>
                  <a:pt x="2070" y="764"/>
                </a:cubicBezTo>
                <a:cubicBezTo>
                  <a:pt x="2069" y="764"/>
                  <a:pt x="2069" y="764"/>
                  <a:pt x="2069" y="764"/>
                </a:cubicBezTo>
                <a:cubicBezTo>
                  <a:pt x="2068" y="764"/>
                  <a:pt x="2068" y="764"/>
                  <a:pt x="2068" y="764"/>
                </a:cubicBezTo>
                <a:cubicBezTo>
                  <a:pt x="2068" y="763"/>
                  <a:pt x="2068" y="763"/>
                  <a:pt x="2068" y="763"/>
                </a:cubicBezTo>
                <a:cubicBezTo>
                  <a:pt x="2068" y="762"/>
                  <a:pt x="2068" y="762"/>
                  <a:pt x="2068" y="762"/>
                </a:cubicBezTo>
                <a:cubicBezTo>
                  <a:pt x="2069" y="761"/>
                  <a:pt x="2069" y="761"/>
                  <a:pt x="2069" y="761"/>
                </a:cubicBezTo>
                <a:cubicBezTo>
                  <a:pt x="2069" y="758"/>
                  <a:pt x="2069" y="758"/>
                  <a:pt x="2069" y="758"/>
                </a:cubicBezTo>
                <a:cubicBezTo>
                  <a:pt x="2069" y="757"/>
                  <a:pt x="2069" y="757"/>
                  <a:pt x="2069" y="757"/>
                </a:cubicBezTo>
                <a:cubicBezTo>
                  <a:pt x="2069" y="756"/>
                  <a:pt x="2069" y="756"/>
                  <a:pt x="2069" y="756"/>
                </a:cubicBezTo>
                <a:cubicBezTo>
                  <a:pt x="2069" y="756"/>
                  <a:pt x="2069" y="756"/>
                  <a:pt x="2069" y="756"/>
                </a:cubicBezTo>
                <a:cubicBezTo>
                  <a:pt x="2069" y="755"/>
                  <a:pt x="2069" y="755"/>
                  <a:pt x="2069" y="755"/>
                </a:cubicBezTo>
                <a:cubicBezTo>
                  <a:pt x="2070" y="755"/>
                  <a:pt x="2070" y="755"/>
                  <a:pt x="2070" y="755"/>
                </a:cubicBezTo>
                <a:cubicBezTo>
                  <a:pt x="2069" y="755"/>
                  <a:pt x="2069" y="755"/>
                  <a:pt x="2069" y="755"/>
                </a:cubicBezTo>
                <a:cubicBezTo>
                  <a:pt x="2069" y="755"/>
                  <a:pt x="2069" y="755"/>
                  <a:pt x="2069" y="755"/>
                </a:cubicBezTo>
                <a:cubicBezTo>
                  <a:pt x="2068" y="755"/>
                  <a:pt x="2068" y="755"/>
                  <a:pt x="2068" y="755"/>
                </a:cubicBezTo>
                <a:cubicBezTo>
                  <a:pt x="2067" y="758"/>
                  <a:pt x="2067" y="758"/>
                  <a:pt x="2067" y="758"/>
                </a:cubicBezTo>
                <a:cubicBezTo>
                  <a:pt x="2067" y="758"/>
                  <a:pt x="2067" y="758"/>
                  <a:pt x="2067" y="758"/>
                </a:cubicBezTo>
                <a:cubicBezTo>
                  <a:pt x="2066" y="758"/>
                  <a:pt x="2066" y="758"/>
                  <a:pt x="2066" y="758"/>
                </a:cubicBezTo>
                <a:cubicBezTo>
                  <a:pt x="2066" y="759"/>
                  <a:pt x="2066" y="759"/>
                  <a:pt x="2066" y="759"/>
                </a:cubicBezTo>
                <a:cubicBezTo>
                  <a:pt x="2066" y="759"/>
                  <a:pt x="2066" y="759"/>
                  <a:pt x="2066" y="759"/>
                </a:cubicBezTo>
                <a:cubicBezTo>
                  <a:pt x="2066" y="761"/>
                  <a:pt x="2066" y="761"/>
                  <a:pt x="2066" y="761"/>
                </a:cubicBezTo>
                <a:cubicBezTo>
                  <a:pt x="2065" y="762"/>
                  <a:pt x="2065" y="762"/>
                  <a:pt x="2065" y="762"/>
                </a:cubicBezTo>
                <a:cubicBezTo>
                  <a:pt x="2059" y="766"/>
                  <a:pt x="2059" y="766"/>
                  <a:pt x="2059" y="766"/>
                </a:cubicBezTo>
                <a:cubicBezTo>
                  <a:pt x="2059" y="768"/>
                  <a:pt x="2059" y="768"/>
                  <a:pt x="2059" y="768"/>
                </a:cubicBezTo>
                <a:cubicBezTo>
                  <a:pt x="2053" y="773"/>
                  <a:pt x="2053" y="773"/>
                  <a:pt x="2053" y="773"/>
                </a:cubicBezTo>
                <a:cubicBezTo>
                  <a:pt x="2052" y="775"/>
                  <a:pt x="2052" y="775"/>
                  <a:pt x="2052" y="775"/>
                </a:cubicBezTo>
                <a:cubicBezTo>
                  <a:pt x="2053" y="775"/>
                  <a:pt x="2053" y="775"/>
                  <a:pt x="2053" y="775"/>
                </a:cubicBezTo>
                <a:cubicBezTo>
                  <a:pt x="2054" y="776"/>
                  <a:pt x="2054" y="776"/>
                  <a:pt x="2054" y="776"/>
                </a:cubicBezTo>
                <a:cubicBezTo>
                  <a:pt x="2051" y="779"/>
                  <a:pt x="2051" y="779"/>
                  <a:pt x="2051" y="779"/>
                </a:cubicBezTo>
                <a:cubicBezTo>
                  <a:pt x="2050" y="778"/>
                  <a:pt x="2050" y="778"/>
                  <a:pt x="2050" y="778"/>
                </a:cubicBezTo>
                <a:cubicBezTo>
                  <a:pt x="2049" y="778"/>
                  <a:pt x="2049" y="778"/>
                  <a:pt x="2049" y="778"/>
                </a:cubicBezTo>
                <a:cubicBezTo>
                  <a:pt x="2048" y="778"/>
                  <a:pt x="2048" y="778"/>
                  <a:pt x="2048" y="778"/>
                </a:cubicBezTo>
                <a:cubicBezTo>
                  <a:pt x="2048" y="780"/>
                  <a:pt x="2048" y="780"/>
                  <a:pt x="2048" y="780"/>
                </a:cubicBezTo>
                <a:cubicBezTo>
                  <a:pt x="2047" y="780"/>
                  <a:pt x="2047" y="780"/>
                  <a:pt x="2047" y="780"/>
                </a:cubicBezTo>
                <a:cubicBezTo>
                  <a:pt x="2047" y="781"/>
                  <a:pt x="2047" y="781"/>
                  <a:pt x="2047" y="781"/>
                </a:cubicBezTo>
                <a:cubicBezTo>
                  <a:pt x="2044" y="782"/>
                  <a:pt x="2044" y="782"/>
                  <a:pt x="2044" y="782"/>
                </a:cubicBezTo>
                <a:cubicBezTo>
                  <a:pt x="2042" y="782"/>
                  <a:pt x="2042" y="782"/>
                  <a:pt x="2042" y="782"/>
                </a:cubicBezTo>
                <a:cubicBezTo>
                  <a:pt x="2041" y="781"/>
                  <a:pt x="2041" y="781"/>
                  <a:pt x="2041" y="781"/>
                </a:cubicBezTo>
                <a:cubicBezTo>
                  <a:pt x="2039" y="781"/>
                  <a:pt x="2039" y="781"/>
                  <a:pt x="2039" y="781"/>
                </a:cubicBezTo>
                <a:cubicBezTo>
                  <a:pt x="2038" y="780"/>
                  <a:pt x="2038" y="780"/>
                  <a:pt x="2038" y="780"/>
                </a:cubicBezTo>
                <a:cubicBezTo>
                  <a:pt x="2037" y="781"/>
                  <a:pt x="2037" y="781"/>
                  <a:pt x="2037" y="781"/>
                </a:cubicBezTo>
                <a:cubicBezTo>
                  <a:pt x="2033" y="780"/>
                  <a:pt x="2033" y="780"/>
                  <a:pt x="2033" y="780"/>
                </a:cubicBezTo>
                <a:cubicBezTo>
                  <a:pt x="2029" y="783"/>
                  <a:pt x="2029" y="783"/>
                  <a:pt x="2029" y="783"/>
                </a:cubicBezTo>
                <a:cubicBezTo>
                  <a:pt x="2027" y="783"/>
                  <a:pt x="2027" y="783"/>
                  <a:pt x="2027" y="783"/>
                </a:cubicBezTo>
                <a:cubicBezTo>
                  <a:pt x="2026" y="783"/>
                  <a:pt x="2026" y="783"/>
                  <a:pt x="2026" y="783"/>
                </a:cubicBezTo>
                <a:cubicBezTo>
                  <a:pt x="2024" y="783"/>
                  <a:pt x="2024" y="783"/>
                  <a:pt x="2024" y="783"/>
                </a:cubicBezTo>
                <a:cubicBezTo>
                  <a:pt x="2024" y="779"/>
                  <a:pt x="2024" y="779"/>
                  <a:pt x="2024" y="779"/>
                </a:cubicBezTo>
                <a:cubicBezTo>
                  <a:pt x="2023" y="780"/>
                  <a:pt x="2023" y="780"/>
                  <a:pt x="2023" y="780"/>
                </a:cubicBezTo>
                <a:cubicBezTo>
                  <a:pt x="2022" y="779"/>
                  <a:pt x="2022" y="779"/>
                  <a:pt x="2022" y="779"/>
                </a:cubicBezTo>
                <a:cubicBezTo>
                  <a:pt x="2022" y="779"/>
                  <a:pt x="2022" y="779"/>
                  <a:pt x="2022" y="779"/>
                </a:cubicBezTo>
                <a:cubicBezTo>
                  <a:pt x="2021" y="778"/>
                  <a:pt x="2021" y="778"/>
                  <a:pt x="2021" y="778"/>
                </a:cubicBezTo>
                <a:cubicBezTo>
                  <a:pt x="2021" y="777"/>
                  <a:pt x="2021" y="777"/>
                  <a:pt x="2021" y="777"/>
                </a:cubicBezTo>
                <a:cubicBezTo>
                  <a:pt x="2022" y="776"/>
                  <a:pt x="2022" y="776"/>
                  <a:pt x="2022" y="776"/>
                </a:cubicBezTo>
                <a:cubicBezTo>
                  <a:pt x="2020" y="776"/>
                  <a:pt x="2020" y="776"/>
                  <a:pt x="2020" y="776"/>
                </a:cubicBezTo>
                <a:cubicBezTo>
                  <a:pt x="2020" y="775"/>
                  <a:pt x="2020" y="775"/>
                  <a:pt x="2020" y="775"/>
                </a:cubicBezTo>
                <a:cubicBezTo>
                  <a:pt x="2020" y="775"/>
                  <a:pt x="2020" y="775"/>
                  <a:pt x="2020" y="775"/>
                </a:cubicBezTo>
                <a:cubicBezTo>
                  <a:pt x="2021" y="775"/>
                  <a:pt x="2021" y="775"/>
                  <a:pt x="2021" y="775"/>
                </a:cubicBezTo>
                <a:cubicBezTo>
                  <a:pt x="2022" y="770"/>
                  <a:pt x="2022" y="770"/>
                  <a:pt x="2022" y="770"/>
                </a:cubicBezTo>
                <a:cubicBezTo>
                  <a:pt x="2020" y="768"/>
                  <a:pt x="2020" y="768"/>
                  <a:pt x="2020" y="768"/>
                </a:cubicBezTo>
                <a:cubicBezTo>
                  <a:pt x="2020" y="768"/>
                  <a:pt x="2020" y="768"/>
                  <a:pt x="2020" y="768"/>
                </a:cubicBezTo>
                <a:cubicBezTo>
                  <a:pt x="2019" y="765"/>
                  <a:pt x="2019" y="765"/>
                  <a:pt x="2019" y="765"/>
                </a:cubicBezTo>
                <a:cubicBezTo>
                  <a:pt x="2020" y="765"/>
                  <a:pt x="2020" y="765"/>
                  <a:pt x="2020" y="765"/>
                </a:cubicBezTo>
                <a:cubicBezTo>
                  <a:pt x="2021" y="761"/>
                  <a:pt x="2021" y="761"/>
                  <a:pt x="2021" y="761"/>
                </a:cubicBezTo>
                <a:cubicBezTo>
                  <a:pt x="2020" y="761"/>
                  <a:pt x="2020" y="761"/>
                  <a:pt x="2020" y="761"/>
                </a:cubicBezTo>
                <a:cubicBezTo>
                  <a:pt x="2019" y="761"/>
                  <a:pt x="2019" y="761"/>
                  <a:pt x="2019" y="761"/>
                </a:cubicBezTo>
                <a:cubicBezTo>
                  <a:pt x="2019" y="759"/>
                  <a:pt x="2019" y="759"/>
                  <a:pt x="2019" y="759"/>
                </a:cubicBezTo>
                <a:cubicBezTo>
                  <a:pt x="2017" y="758"/>
                  <a:pt x="2017" y="758"/>
                  <a:pt x="2017" y="758"/>
                </a:cubicBezTo>
                <a:cubicBezTo>
                  <a:pt x="2017" y="758"/>
                  <a:pt x="2017" y="758"/>
                  <a:pt x="2017" y="758"/>
                </a:cubicBezTo>
                <a:cubicBezTo>
                  <a:pt x="2016" y="759"/>
                  <a:pt x="2016" y="759"/>
                  <a:pt x="2016" y="759"/>
                </a:cubicBezTo>
                <a:cubicBezTo>
                  <a:pt x="2016" y="759"/>
                  <a:pt x="2016" y="759"/>
                  <a:pt x="2016" y="759"/>
                </a:cubicBezTo>
                <a:cubicBezTo>
                  <a:pt x="2016" y="760"/>
                  <a:pt x="2016" y="760"/>
                  <a:pt x="2016" y="760"/>
                </a:cubicBezTo>
                <a:cubicBezTo>
                  <a:pt x="2015" y="760"/>
                  <a:pt x="2015" y="760"/>
                  <a:pt x="2015" y="760"/>
                </a:cubicBezTo>
                <a:cubicBezTo>
                  <a:pt x="2015" y="762"/>
                  <a:pt x="2015" y="762"/>
                  <a:pt x="2015" y="762"/>
                </a:cubicBezTo>
                <a:cubicBezTo>
                  <a:pt x="2015" y="762"/>
                  <a:pt x="2015" y="762"/>
                  <a:pt x="2015" y="762"/>
                </a:cubicBezTo>
                <a:cubicBezTo>
                  <a:pt x="2015" y="765"/>
                  <a:pt x="2015" y="765"/>
                  <a:pt x="2015" y="765"/>
                </a:cubicBezTo>
                <a:cubicBezTo>
                  <a:pt x="2015" y="765"/>
                  <a:pt x="2015" y="765"/>
                  <a:pt x="2015" y="765"/>
                </a:cubicBezTo>
                <a:cubicBezTo>
                  <a:pt x="2014" y="765"/>
                  <a:pt x="2014" y="765"/>
                  <a:pt x="2014" y="765"/>
                </a:cubicBezTo>
                <a:cubicBezTo>
                  <a:pt x="2014" y="768"/>
                  <a:pt x="2014" y="768"/>
                  <a:pt x="2014" y="768"/>
                </a:cubicBezTo>
                <a:cubicBezTo>
                  <a:pt x="2014" y="769"/>
                  <a:pt x="2014" y="769"/>
                  <a:pt x="2014" y="769"/>
                </a:cubicBezTo>
                <a:cubicBezTo>
                  <a:pt x="2015" y="770"/>
                  <a:pt x="2015" y="770"/>
                  <a:pt x="2015" y="770"/>
                </a:cubicBezTo>
                <a:cubicBezTo>
                  <a:pt x="2015" y="772"/>
                  <a:pt x="2015" y="772"/>
                  <a:pt x="2015" y="772"/>
                </a:cubicBezTo>
                <a:cubicBezTo>
                  <a:pt x="2014" y="772"/>
                  <a:pt x="2014" y="772"/>
                  <a:pt x="2014" y="772"/>
                </a:cubicBezTo>
                <a:cubicBezTo>
                  <a:pt x="2014" y="773"/>
                  <a:pt x="2014" y="773"/>
                  <a:pt x="2014" y="773"/>
                </a:cubicBezTo>
                <a:cubicBezTo>
                  <a:pt x="2012" y="770"/>
                  <a:pt x="2012" y="770"/>
                  <a:pt x="2012" y="770"/>
                </a:cubicBezTo>
                <a:cubicBezTo>
                  <a:pt x="2012" y="768"/>
                  <a:pt x="2012" y="768"/>
                  <a:pt x="2012" y="768"/>
                </a:cubicBezTo>
                <a:cubicBezTo>
                  <a:pt x="2006" y="761"/>
                  <a:pt x="2006" y="761"/>
                  <a:pt x="2006" y="761"/>
                </a:cubicBezTo>
                <a:cubicBezTo>
                  <a:pt x="2005" y="759"/>
                  <a:pt x="2005" y="759"/>
                  <a:pt x="2005" y="759"/>
                </a:cubicBezTo>
                <a:cubicBezTo>
                  <a:pt x="2006" y="759"/>
                  <a:pt x="2006" y="759"/>
                  <a:pt x="2006" y="759"/>
                </a:cubicBezTo>
                <a:cubicBezTo>
                  <a:pt x="2006" y="758"/>
                  <a:pt x="2006" y="758"/>
                  <a:pt x="2006" y="758"/>
                </a:cubicBezTo>
                <a:cubicBezTo>
                  <a:pt x="2004" y="753"/>
                  <a:pt x="2004" y="753"/>
                  <a:pt x="2004" y="753"/>
                </a:cubicBezTo>
                <a:cubicBezTo>
                  <a:pt x="2004" y="752"/>
                  <a:pt x="2004" y="752"/>
                  <a:pt x="2004" y="752"/>
                </a:cubicBezTo>
                <a:cubicBezTo>
                  <a:pt x="2003" y="750"/>
                  <a:pt x="2003" y="750"/>
                  <a:pt x="2003" y="750"/>
                </a:cubicBezTo>
                <a:cubicBezTo>
                  <a:pt x="2002" y="750"/>
                  <a:pt x="2002" y="750"/>
                  <a:pt x="2002" y="750"/>
                </a:cubicBezTo>
                <a:cubicBezTo>
                  <a:pt x="1999" y="745"/>
                  <a:pt x="1999" y="745"/>
                  <a:pt x="1999" y="745"/>
                </a:cubicBezTo>
                <a:cubicBezTo>
                  <a:pt x="1998" y="745"/>
                  <a:pt x="1998" y="745"/>
                  <a:pt x="1998" y="745"/>
                </a:cubicBezTo>
                <a:cubicBezTo>
                  <a:pt x="1996" y="744"/>
                  <a:pt x="1996" y="744"/>
                  <a:pt x="1996" y="744"/>
                </a:cubicBezTo>
                <a:cubicBezTo>
                  <a:pt x="1996" y="743"/>
                  <a:pt x="1996" y="743"/>
                  <a:pt x="1996" y="743"/>
                </a:cubicBezTo>
                <a:cubicBezTo>
                  <a:pt x="1997" y="743"/>
                  <a:pt x="1997" y="743"/>
                  <a:pt x="1997" y="743"/>
                </a:cubicBezTo>
                <a:cubicBezTo>
                  <a:pt x="1998" y="743"/>
                  <a:pt x="1998" y="743"/>
                  <a:pt x="1998" y="743"/>
                </a:cubicBezTo>
                <a:cubicBezTo>
                  <a:pt x="1997" y="742"/>
                  <a:pt x="1997" y="742"/>
                  <a:pt x="1997" y="742"/>
                </a:cubicBezTo>
                <a:cubicBezTo>
                  <a:pt x="1995" y="742"/>
                  <a:pt x="1995" y="742"/>
                  <a:pt x="1995" y="742"/>
                </a:cubicBezTo>
                <a:cubicBezTo>
                  <a:pt x="1992" y="741"/>
                  <a:pt x="1992" y="741"/>
                  <a:pt x="1992" y="741"/>
                </a:cubicBezTo>
                <a:cubicBezTo>
                  <a:pt x="1990" y="736"/>
                  <a:pt x="1990" y="736"/>
                  <a:pt x="1990" y="736"/>
                </a:cubicBezTo>
                <a:cubicBezTo>
                  <a:pt x="1989" y="733"/>
                  <a:pt x="1989" y="733"/>
                  <a:pt x="1989" y="733"/>
                </a:cubicBezTo>
                <a:cubicBezTo>
                  <a:pt x="1988" y="733"/>
                  <a:pt x="1988" y="733"/>
                  <a:pt x="1988" y="733"/>
                </a:cubicBezTo>
                <a:cubicBezTo>
                  <a:pt x="1988" y="731"/>
                  <a:pt x="1988" y="731"/>
                  <a:pt x="1988" y="731"/>
                </a:cubicBezTo>
                <a:cubicBezTo>
                  <a:pt x="1987" y="731"/>
                  <a:pt x="1987" y="731"/>
                  <a:pt x="1987" y="731"/>
                </a:cubicBezTo>
                <a:cubicBezTo>
                  <a:pt x="1986" y="730"/>
                  <a:pt x="1986" y="730"/>
                  <a:pt x="1986" y="730"/>
                </a:cubicBezTo>
                <a:cubicBezTo>
                  <a:pt x="1985" y="729"/>
                  <a:pt x="1985" y="729"/>
                  <a:pt x="1985" y="729"/>
                </a:cubicBezTo>
                <a:cubicBezTo>
                  <a:pt x="1985" y="729"/>
                  <a:pt x="1985" y="729"/>
                  <a:pt x="1985" y="729"/>
                </a:cubicBezTo>
                <a:cubicBezTo>
                  <a:pt x="1986" y="729"/>
                  <a:pt x="1986" y="729"/>
                  <a:pt x="1986" y="729"/>
                </a:cubicBezTo>
                <a:cubicBezTo>
                  <a:pt x="1985" y="728"/>
                  <a:pt x="1985" y="728"/>
                  <a:pt x="1985" y="728"/>
                </a:cubicBezTo>
                <a:cubicBezTo>
                  <a:pt x="1985" y="726"/>
                  <a:pt x="1985" y="726"/>
                  <a:pt x="1985" y="726"/>
                </a:cubicBezTo>
                <a:cubicBezTo>
                  <a:pt x="1984" y="724"/>
                  <a:pt x="1984" y="724"/>
                  <a:pt x="1984" y="724"/>
                </a:cubicBezTo>
                <a:cubicBezTo>
                  <a:pt x="1983" y="725"/>
                  <a:pt x="1983" y="725"/>
                  <a:pt x="1983" y="725"/>
                </a:cubicBezTo>
                <a:cubicBezTo>
                  <a:pt x="1979" y="723"/>
                  <a:pt x="1979" y="723"/>
                  <a:pt x="1979" y="723"/>
                </a:cubicBezTo>
                <a:cubicBezTo>
                  <a:pt x="1985" y="722"/>
                  <a:pt x="1985" y="722"/>
                  <a:pt x="1985" y="722"/>
                </a:cubicBezTo>
                <a:cubicBezTo>
                  <a:pt x="1984" y="717"/>
                  <a:pt x="1984" y="717"/>
                  <a:pt x="1984" y="717"/>
                </a:cubicBezTo>
                <a:cubicBezTo>
                  <a:pt x="1985" y="716"/>
                  <a:pt x="1985" y="716"/>
                  <a:pt x="1985" y="716"/>
                </a:cubicBezTo>
                <a:cubicBezTo>
                  <a:pt x="1986" y="714"/>
                  <a:pt x="1986" y="714"/>
                  <a:pt x="1986" y="714"/>
                </a:cubicBezTo>
                <a:cubicBezTo>
                  <a:pt x="1987" y="714"/>
                  <a:pt x="1987" y="714"/>
                  <a:pt x="1987" y="714"/>
                </a:cubicBezTo>
                <a:cubicBezTo>
                  <a:pt x="1988" y="713"/>
                  <a:pt x="1988" y="713"/>
                  <a:pt x="1988" y="713"/>
                </a:cubicBezTo>
                <a:cubicBezTo>
                  <a:pt x="1988" y="714"/>
                  <a:pt x="1988" y="714"/>
                  <a:pt x="1988" y="714"/>
                </a:cubicBezTo>
                <a:cubicBezTo>
                  <a:pt x="1989" y="716"/>
                  <a:pt x="1989" y="716"/>
                  <a:pt x="1989" y="716"/>
                </a:cubicBezTo>
                <a:cubicBezTo>
                  <a:pt x="1990" y="716"/>
                  <a:pt x="1990" y="716"/>
                  <a:pt x="1990" y="716"/>
                </a:cubicBezTo>
                <a:cubicBezTo>
                  <a:pt x="1991" y="715"/>
                  <a:pt x="1991" y="715"/>
                  <a:pt x="1991" y="715"/>
                </a:cubicBezTo>
                <a:cubicBezTo>
                  <a:pt x="1991" y="713"/>
                  <a:pt x="1991" y="713"/>
                  <a:pt x="1991" y="713"/>
                </a:cubicBezTo>
                <a:cubicBezTo>
                  <a:pt x="1990" y="712"/>
                  <a:pt x="1990" y="712"/>
                  <a:pt x="1990" y="712"/>
                </a:cubicBezTo>
                <a:cubicBezTo>
                  <a:pt x="1991" y="712"/>
                  <a:pt x="1991" y="712"/>
                  <a:pt x="1991" y="712"/>
                </a:cubicBezTo>
                <a:cubicBezTo>
                  <a:pt x="1993" y="712"/>
                  <a:pt x="1993" y="712"/>
                  <a:pt x="1993" y="712"/>
                </a:cubicBezTo>
                <a:cubicBezTo>
                  <a:pt x="1993" y="711"/>
                  <a:pt x="1993" y="711"/>
                  <a:pt x="1993" y="711"/>
                </a:cubicBezTo>
                <a:cubicBezTo>
                  <a:pt x="1993" y="712"/>
                  <a:pt x="1993" y="712"/>
                  <a:pt x="1993" y="712"/>
                </a:cubicBezTo>
                <a:cubicBezTo>
                  <a:pt x="1992" y="713"/>
                  <a:pt x="1992" y="713"/>
                  <a:pt x="1992" y="713"/>
                </a:cubicBezTo>
                <a:cubicBezTo>
                  <a:pt x="1995" y="715"/>
                  <a:pt x="1995" y="715"/>
                  <a:pt x="1995" y="715"/>
                </a:cubicBezTo>
                <a:cubicBezTo>
                  <a:pt x="1996" y="714"/>
                  <a:pt x="1996" y="714"/>
                  <a:pt x="1996" y="714"/>
                </a:cubicBezTo>
                <a:cubicBezTo>
                  <a:pt x="1997" y="716"/>
                  <a:pt x="1997" y="716"/>
                  <a:pt x="1997" y="716"/>
                </a:cubicBezTo>
                <a:cubicBezTo>
                  <a:pt x="1998" y="716"/>
                  <a:pt x="1998" y="716"/>
                  <a:pt x="1998" y="716"/>
                </a:cubicBezTo>
                <a:cubicBezTo>
                  <a:pt x="2001" y="713"/>
                  <a:pt x="2001" y="713"/>
                  <a:pt x="2001" y="713"/>
                </a:cubicBezTo>
                <a:cubicBezTo>
                  <a:pt x="2002" y="714"/>
                  <a:pt x="2002" y="714"/>
                  <a:pt x="2002" y="714"/>
                </a:cubicBezTo>
                <a:cubicBezTo>
                  <a:pt x="2004" y="717"/>
                  <a:pt x="2004" y="717"/>
                  <a:pt x="2004" y="717"/>
                </a:cubicBezTo>
                <a:cubicBezTo>
                  <a:pt x="2004" y="719"/>
                  <a:pt x="2004" y="719"/>
                  <a:pt x="2004" y="719"/>
                </a:cubicBezTo>
                <a:cubicBezTo>
                  <a:pt x="2008" y="723"/>
                  <a:pt x="2008" y="723"/>
                  <a:pt x="2008" y="723"/>
                </a:cubicBezTo>
                <a:cubicBezTo>
                  <a:pt x="2008" y="726"/>
                  <a:pt x="2008" y="726"/>
                  <a:pt x="2008" y="726"/>
                </a:cubicBezTo>
                <a:cubicBezTo>
                  <a:pt x="2009" y="727"/>
                  <a:pt x="2009" y="727"/>
                  <a:pt x="2009" y="727"/>
                </a:cubicBezTo>
                <a:cubicBezTo>
                  <a:pt x="2011" y="727"/>
                  <a:pt x="2011" y="727"/>
                  <a:pt x="2011" y="727"/>
                </a:cubicBezTo>
                <a:cubicBezTo>
                  <a:pt x="2012" y="729"/>
                  <a:pt x="2012" y="729"/>
                  <a:pt x="2012" y="729"/>
                </a:cubicBezTo>
                <a:cubicBezTo>
                  <a:pt x="2011" y="729"/>
                  <a:pt x="2011" y="729"/>
                  <a:pt x="2011" y="729"/>
                </a:cubicBezTo>
                <a:cubicBezTo>
                  <a:pt x="2010" y="728"/>
                  <a:pt x="2010" y="728"/>
                  <a:pt x="2010" y="728"/>
                </a:cubicBezTo>
                <a:cubicBezTo>
                  <a:pt x="2010" y="729"/>
                  <a:pt x="2010" y="729"/>
                  <a:pt x="2010" y="729"/>
                </a:cubicBezTo>
                <a:cubicBezTo>
                  <a:pt x="2012" y="730"/>
                  <a:pt x="2012" y="730"/>
                  <a:pt x="2012" y="730"/>
                </a:cubicBezTo>
                <a:cubicBezTo>
                  <a:pt x="2013" y="730"/>
                  <a:pt x="2013" y="730"/>
                  <a:pt x="2013" y="730"/>
                </a:cubicBezTo>
                <a:cubicBezTo>
                  <a:pt x="2013" y="732"/>
                  <a:pt x="2013" y="732"/>
                  <a:pt x="2013" y="732"/>
                </a:cubicBezTo>
                <a:cubicBezTo>
                  <a:pt x="2016" y="738"/>
                  <a:pt x="2016" y="738"/>
                  <a:pt x="2016" y="738"/>
                </a:cubicBezTo>
                <a:cubicBezTo>
                  <a:pt x="2018" y="740"/>
                  <a:pt x="2018" y="740"/>
                  <a:pt x="2018" y="740"/>
                </a:cubicBezTo>
                <a:cubicBezTo>
                  <a:pt x="2022" y="739"/>
                  <a:pt x="2022" y="739"/>
                  <a:pt x="2022" y="739"/>
                </a:cubicBezTo>
                <a:cubicBezTo>
                  <a:pt x="2024" y="740"/>
                  <a:pt x="2024" y="740"/>
                  <a:pt x="2024" y="740"/>
                </a:cubicBezTo>
                <a:cubicBezTo>
                  <a:pt x="2026" y="741"/>
                  <a:pt x="2026" y="741"/>
                  <a:pt x="2026" y="741"/>
                </a:cubicBezTo>
                <a:cubicBezTo>
                  <a:pt x="2029" y="741"/>
                  <a:pt x="2029" y="741"/>
                  <a:pt x="2029" y="741"/>
                </a:cubicBezTo>
                <a:cubicBezTo>
                  <a:pt x="2029" y="742"/>
                  <a:pt x="2029" y="742"/>
                  <a:pt x="2029" y="742"/>
                </a:cubicBezTo>
                <a:cubicBezTo>
                  <a:pt x="2031" y="742"/>
                  <a:pt x="2031" y="742"/>
                  <a:pt x="2031" y="742"/>
                </a:cubicBezTo>
                <a:cubicBezTo>
                  <a:pt x="2031" y="743"/>
                  <a:pt x="2031" y="743"/>
                  <a:pt x="2031" y="743"/>
                </a:cubicBezTo>
                <a:cubicBezTo>
                  <a:pt x="2030" y="744"/>
                  <a:pt x="2030" y="744"/>
                  <a:pt x="2030" y="744"/>
                </a:cubicBezTo>
                <a:cubicBezTo>
                  <a:pt x="2033" y="747"/>
                  <a:pt x="2033" y="747"/>
                  <a:pt x="2033" y="747"/>
                </a:cubicBezTo>
                <a:cubicBezTo>
                  <a:pt x="2036" y="748"/>
                  <a:pt x="2036" y="748"/>
                  <a:pt x="2036" y="748"/>
                </a:cubicBezTo>
                <a:cubicBezTo>
                  <a:pt x="2037" y="749"/>
                  <a:pt x="2037" y="749"/>
                  <a:pt x="2037" y="749"/>
                </a:cubicBezTo>
                <a:cubicBezTo>
                  <a:pt x="2039" y="749"/>
                  <a:pt x="2039" y="749"/>
                  <a:pt x="2039" y="749"/>
                </a:cubicBezTo>
                <a:cubicBezTo>
                  <a:pt x="2042" y="752"/>
                  <a:pt x="2042" y="752"/>
                  <a:pt x="2042" y="752"/>
                </a:cubicBezTo>
                <a:cubicBezTo>
                  <a:pt x="2043" y="752"/>
                  <a:pt x="2043" y="752"/>
                  <a:pt x="2043" y="752"/>
                </a:cubicBezTo>
                <a:cubicBezTo>
                  <a:pt x="2046" y="751"/>
                  <a:pt x="2046" y="751"/>
                  <a:pt x="2046" y="751"/>
                </a:cubicBezTo>
                <a:cubicBezTo>
                  <a:pt x="2049" y="752"/>
                  <a:pt x="2049" y="752"/>
                  <a:pt x="2049" y="752"/>
                </a:cubicBezTo>
                <a:cubicBezTo>
                  <a:pt x="2053" y="755"/>
                  <a:pt x="2053" y="755"/>
                  <a:pt x="2053" y="755"/>
                </a:cubicBezTo>
                <a:cubicBezTo>
                  <a:pt x="2057" y="752"/>
                  <a:pt x="2057" y="752"/>
                  <a:pt x="2057" y="752"/>
                </a:cubicBezTo>
                <a:cubicBezTo>
                  <a:pt x="2061" y="749"/>
                  <a:pt x="2061" y="749"/>
                  <a:pt x="2061" y="749"/>
                </a:cubicBezTo>
                <a:cubicBezTo>
                  <a:pt x="2061" y="748"/>
                  <a:pt x="2061" y="748"/>
                  <a:pt x="2061" y="748"/>
                </a:cubicBezTo>
                <a:cubicBezTo>
                  <a:pt x="2061" y="749"/>
                  <a:pt x="2061" y="749"/>
                  <a:pt x="2061" y="749"/>
                </a:cubicBezTo>
                <a:cubicBezTo>
                  <a:pt x="2063" y="749"/>
                  <a:pt x="2063" y="749"/>
                  <a:pt x="2063" y="749"/>
                </a:cubicBezTo>
                <a:cubicBezTo>
                  <a:pt x="2066" y="747"/>
                  <a:pt x="2066" y="747"/>
                  <a:pt x="2066" y="747"/>
                </a:cubicBezTo>
                <a:cubicBezTo>
                  <a:pt x="2068" y="746"/>
                  <a:pt x="2068" y="746"/>
                  <a:pt x="2068" y="746"/>
                </a:cubicBezTo>
                <a:cubicBezTo>
                  <a:pt x="2071" y="747"/>
                  <a:pt x="2071" y="747"/>
                  <a:pt x="2071" y="747"/>
                </a:cubicBezTo>
                <a:cubicBezTo>
                  <a:pt x="2071" y="748"/>
                  <a:pt x="2071" y="748"/>
                  <a:pt x="2071" y="748"/>
                </a:cubicBezTo>
                <a:cubicBezTo>
                  <a:pt x="2072" y="748"/>
                  <a:pt x="2072" y="748"/>
                  <a:pt x="2072" y="748"/>
                </a:cubicBezTo>
                <a:cubicBezTo>
                  <a:pt x="2073" y="749"/>
                  <a:pt x="2073" y="749"/>
                  <a:pt x="2073" y="749"/>
                </a:cubicBezTo>
                <a:cubicBezTo>
                  <a:pt x="2074" y="751"/>
                  <a:pt x="2074" y="751"/>
                  <a:pt x="2074" y="751"/>
                </a:cubicBezTo>
                <a:cubicBezTo>
                  <a:pt x="2076" y="755"/>
                  <a:pt x="2076" y="755"/>
                  <a:pt x="2076" y="755"/>
                </a:cubicBezTo>
                <a:cubicBezTo>
                  <a:pt x="2078" y="759"/>
                  <a:pt x="2078" y="759"/>
                  <a:pt x="2078" y="759"/>
                </a:cubicBezTo>
                <a:cubicBezTo>
                  <a:pt x="2078" y="761"/>
                  <a:pt x="2078" y="761"/>
                  <a:pt x="2078" y="761"/>
                </a:cubicBezTo>
                <a:cubicBezTo>
                  <a:pt x="2079" y="762"/>
                  <a:pt x="2079" y="762"/>
                  <a:pt x="2079" y="762"/>
                </a:cubicBezTo>
                <a:cubicBezTo>
                  <a:pt x="2079" y="763"/>
                  <a:pt x="2079" y="763"/>
                  <a:pt x="2079" y="763"/>
                </a:cubicBezTo>
                <a:cubicBezTo>
                  <a:pt x="2085" y="763"/>
                  <a:pt x="2085" y="763"/>
                  <a:pt x="2085" y="763"/>
                </a:cubicBezTo>
                <a:cubicBezTo>
                  <a:pt x="2087" y="763"/>
                  <a:pt x="2087" y="763"/>
                  <a:pt x="2087" y="763"/>
                </a:cubicBezTo>
                <a:cubicBezTo>
                  <a:pt x="2089" y="765"/>
                  <a:pt x="2089" y="765"/>
                  <a:pt x="2089" y="765"/>
                </a:cubicBezTo>
                <a:cubicBezTo>
                  <a:pt x="2091" y="763"/>
                  <a:pt x="2091" y="763"/>
                  <a:pt x="2091" y="763"/>
                </a:cubicBezTo>
                <a:cubicBezTo>
                  <a:pt x="2092" y="763"/>
                  <a:pt x="2092" y="763"/>
                  <a:pt x="2092" y="763"/>
                </a:cubicBezTo>
                <a:cubicBezTo>
                  <a:pt x="2095" y="765"/>
                  <a:pt x="2095" y="765"/>
                  <a:pt x="2095" y="765"/>
                </a:cubicBezTo>
                <a:cubicBezTo>
                  <a:pt x="2100" y="765"/>
                  <a:pt x="2100" y="765"/>
                  <a:pt x="2100" y="765"/>
                </a:cubicBezTo>
                <a:cubicBezTo>
                  <a:pt x="2103" y="766"/>
                  <a:pt x="2103" y="766"/>
                  <a:pt x="2103" y="766"/>
                </a:cubicBezTo>
                <a:cubicBezTo>
                  <a:pt x="2108" y="766"/>
                  <a:pt x="2108" y="766"/>
                  <a:pt x="2108" y="766"/>
                </a:cubicBezTo>
                <a:cubicBezTo>
                  <a:pt x="2110" y="767"/>
                  <a:pt x="2110" y="767"/>
                  <a:pt x="2110" y="767"/>
                </a:cubicBezTo>
                <a:cubicBezTo>
                  <a:pt x="2110" y="767"/>
                  <a:pt x="2110" y="767"/>
                  <a:pt x="2110" y="767"/>
                </a:cubicBezTo>
                <a:cubicBezTo>
                  <a:pt x="2112" y="768"/>
                  <a:pt x="2112" y="768"/>
                  <a:pt x="2112" y="768"/>
                </a:cubicBezTo>
                <a:cubicBezTo>
                  <a:pt x="2112" y="768"/>
                  <a:pt x="2112" y="768"/>
                  <a:pt x="2112" y="768"/>
                </a:cubicBezTo>
                <a:cubicBezTo>
                  <a:pt x="2113" y="766"/>
                  <a:pt x="2113" y="766"/>
                  <a:pt x="2113" y="766"/>
                </a:cubicBezTo>
                <a:cubicBezTo>
                  <a:pt x="2114" y="766"/>
                  <a:pt x="2114" y="766"/>
                  <a:pt x="2114" y="766"/>
                </a:cubicBezTo>
                <a:cubicBezTo>
                  <a:pt x="2115" y="767"/>
                  <a:pt x="2115" y="767"/>
                  <a:pt x="2115" y="767"/>
                </a:cubicBezTo>
                <a:cubicBezTo>
                  <a:pt x="2118" y="768"/>
                  <a:pt x="2118" y="768"/>
                  <a:pt x="2118" y="768"/>
                </a:cubicBezTo>
                <a:cubicBezTo>
                  <a:pt x="2121" y="770"/>
                  <a:pt x="2121" y="770"/>
                  <a:pt x="2121" y="770"/>
                </a:cubicBezTo>
                <a:cubicBezTo>
                  <a:pt x="2123" y="769"/>
                  <a:pt x="2123" y="769"/>
                  <a:pt x="2123" y="769"/>
                </a:cubicBezTo>
                <a:cubicBezTo>
                  <a:pt x="2123" y="768"/>
                  <a:pt x="2123" y="768"/>
                  <a:pt x="2123" y="768"/>
                </a:cubicBezTo>
                <a:cubicBezTo>
                  <a:pt x="2125" y="768"/>
                  <a:pt x="2125" y="768"/>
                  <a:pt x="2125" y="768"/>
                </a:cubicBezTo>
                <a:cubicBezTo>
                  <a:pt x="2125" y="769"/>
                  <a:pt x="2125" y="769"/>
                  <a:pt x="2125" y="769"/>
                </a:cubicBezTo>
                <a:cubicBezTo>
                  <a:pt x="2126" y="770"/>
                  <a:pt x="2126" y="770"/>
                  <a:pt x="2126" y="770"/>
                </a:cubicBezTo>
                <a:cubicBezTo>
                  <a:pt x="2129" y="768"/>
                  <a:pt x="2129" y="768"/>
                  <a:pt x="2129" y="768"/>
                </a:cubicBezTo>
                <a:cubicBezTo>
                  <a:pt x="2131" y="768"/>
                  <a:pt x="2131" y="768"/>
                  <a:pt x="2131" y="768"/>
                </a:cubicBezTo>
                <a:cubicBezTo>
                  <a:pt x="2131" y="769"/>
                  <a:pt x="2131" y="769"/>
                  <a:pt x="2131" y="769"/>
                </a:cubicBezTo>
                <a:cubicBezTo>
                  <a:pt x="2132" y="768"/>
                  <a:pt x="2132" y="768"/>
                  <a:pt x="2132" y="768"/>
                </a:cubicBezTo>
                <a:cubicBezTo>
                  <a:pt x="2133" y="767"/>
                  <a:pt x="2133" y="767"/>
                  <a:pt x="2133" y="767"/>
                </a:cubicBezTo>
                <a:cubicBezTo>
                  <a:pt x="2136" y="767"/>
                  <a:pt x="2136" y="767"/>
                  <a:pt x="2136" y="767"/>
                </a:cubicBezTo>
                <a:cubicBezTo>
                  <a:pt x="2137" y="768"/>
                  <a:pt x="2137" y="768"/>
                  <a:pt x="2137" y="768"/>
                </a:cubicBezTo>
                <a:cubicBezTo>
                  <a:pt x="2138" y="767"/>
                  <a:pt x="2138" y="767"/>
                  <a:pt x="2138" y="767"/>
                </a:cubicBezTo>
                <a:cubicBezTo>
                  <a:pt x="2140" y="767"/>
                  <a:pt x="2140" y="767"/>
                  <a:pt x="2140" y="767"/>
                </a:cubicBezTo>
                <a:cubicBezTo>
                  <a:pt x="2141" y="767"/>
                  <a:pt x="2141" y="767"/>
                  <a:pt x="2141" y="767"/>
                </a:cubicBezTo>
                <a:cubicBezTo>
                  <a:pt x="2141" y="766"/>
                  <a:pt x="2141" y="766"/>
                  <a:pt x="2141" y="766"/>
                </a:cubicBezTo>
                <a:cubicBezTo>
                  <a:pt x="2142" y="765"/>
                  <a:pt x="2142" y="765"/>
                  <a:pt x="2142" y="765"/>
                </a:cubicBezTo>
                <a:cubicBezTo>
                  <a:pt x="2144" y="767"/>
                  <a:pt x="2144" y="767"/>
                  <a:pt x="2144" y="767"/>
                </a:cubicBezTo>
                <a:cubicBezTo>
                  <a:pt x="2145" y="767"/>
                  <a:pt x="2145" y="767"/>
                  <a:pt x="2145" y="767"/>
                </a:cubicBezTo>
                <a:cubicBezTo>
                  <a:pt x="2145" y="766"/>
                  <a:pt x="2145" y="766"/>
                  <a:pt x="2145" y="766"/>
                </a:cubicBezTo>
                <a:cubicBezTo>
                  <a:pt x="2146" y="766"/>
                  <a:pt x="2146" y="766"/>
                  <a:pt x="2146" y="766"/>
                </a:cubicBezTo>
                <a:cubicBezTo>
                  <a:pt x="2147" y="767"/>
                  <a:pt x="2147" y="767"/>
                  <a:pt x="2147" y="767"/>
                </a:cubicBezTo>
                <a:cubicBezTo>
                  <a:pt x="2149" y="767"/>
                  <a:pt x="2149" y="767"/>
                  <a:pt x="2149" y="767"/>
                </a:cubicBezTo>
                <a:cubicBezTo>
                  <a:pt x="2150" y="768"/>
                  <a:pt x="2150" y="768"/>
                  <a:pt x="2150" y="768"/>
                </a:cubicBezTo>
                <a:cubicBezTo>
                  <a:pt x="2152" y="768"/>
                  <a:pt x="2152" y="768"/>
                  <a:pt x="2152" y="768"/>
                </a:cubicBezTo>
                <a:cubicBezTo>
                  <a:pt x="2154" y="766"/>
                  <a:pt x="2154" y="766"/>
                  <a:pt x="2154" y="766"/>
                </a:cubicBezTo>
                <a:cubicBezTo>
                  <a:pt x="2157" y="766"/>
                  <a:pt x="2157" y="766"/>
                  <a:pt x="2157" y="766"/>
                </a:cubicBezTo>
                <a:cubicBezTo>
                  <a:pt x="2158" y="766"/>
                  <a:pt x="2158" y="766"/>
                  <a:pt x="2158" y="766"/>
                </a:cubicBezTo>
                <a:cubicBezTo>
                  <a:pt x="2160" y="765"/>
                  <a:pt x="2160" y="765"/>
                  <a:pt x="2160" y="765"/>
                </a:cubicBezTo>
                <a:cubicBezTo>
                  <a:pt x="2161" y="765"/>
                  <a:pt x="2161" y="765"/>
                  <a:pt x="2161" y="765"/>
                </a:cubicBezTo>
                <a:cubicBezTo>
                  <a:pt x="2162" y="765"/>
                  <a:pt x="2162" y="765"/>
                  <a:pt x="2162" y="765"/>
                </a:cubicBezTo>
                <a:cubicBezTo>
                  <a:pt x="2162" y="765"/>
                  <a:pt x="2162" y="765"/>
                  <a:pt x="2162" y="765"/>
                </a:cubicBezTo>
                <a:cubicBezTo>
                  <a:pt x="2165" y="766"/>
                  <a:pt x="2165" y="766"/>
                  <a:pt x="2165" y="766"/>
                </a:cubicBezTo>
                <a:cubicBezTo>
                  <a:pt x="2168" y="765"/>
                  <a:pt x="2168" y="765"/>
                  <a:pt x="2168" y="765"/>
                </a:cubicBezTo>
                <a:cubicBezTo>
                  <a:pt x="2171" y="765"/>
                  <a:pt x="2171" y="765"/>
                  <a:pt x="2171" y="765"/>
                </a:cubicBezTo>
                <a:cubicBezTo>
                  <a:pt x="2173" y="766"/>
                  <a:pt x="2173" y="766"/>
                  <a:pt x="2173" y="766"/>
                </a:cubicBezTo>
                <a:cubicBezTo>
                  <a:pt x="2174" y="769"/>
                  <a:pt x="2174" y="769"/>
                  <a:pt x="2174" y="769"/>
                </a:cubicBezTo>
                <a:cubicBezTo>
                  <a:pt x="2173" y="770"/>
                  <a:pt x="2173" y="770"/>
                  <a:pt x="2173" y="770"/>
                </a:cubicBezTo>
                <a:cubicBezTo>
                  <a:pt x="2174" y="771"/>
                  <a:pt x="2174" y="771"/>
                  <a:pt x="2174" y="771"/>
                </a:cubicBezTo>
                <a:cubicBezTo>
                  <a:pt x="2173" y="771"/>
                  <a:pt x="2173" y="771"/>
                  <a:pt x="2173" y="771"/>
                </a:cubicBezTo>
                <a:cubicBezTo>
                  <a:pt x="2173" y="771"/>
                  <a:pt x="2173" y="771"/>
                  <a:pt x="2173" y="771"/>
                </a:cubicBezTo>
                <a:cubicBezTo>
                  <a:pt x="2175" y="771"/>
                  <a:pt x="2175" y="771"/>
                  <a:pt x="2175" y="771"/>
                </a:cubicBezTo>
                <a:cubicBezTo>
                  <a:pt x="2178" y="770"/>
                  <a:pt x="2178" y="770"/>
                  <a:pt x="2178" y="770"/>
                </a:cubicBezTo>
                <a:cubicBezTo>
                  <a:pt x="2178" y="772"/>
                  <a:pt x="2178" y="772"/>
                  <a:pt x="2178" y="772"/>
                </a:cubicBezTo>
                <a:cubicBezTo>
                  <a:pt x="2180" y="775"/>
                  <a:pt x="2180" y="775"/>
                  <a:pt x="2180" y="775"/>
                </a:cubicBezTo>
                <a:cubicBezTo>
                  <a:pt x="2181" y="778"/>
                  <a:pt x="2181" y="778"/>
                  <a:pt x="2181" y="778"/>
                </a:cubicBezTo>
                <a:cubicBezTo>
                  <a:pt x="2181" y="779"/>
                  <a:pt x="2181" y="779"/>
                  <a:pt x="2181" y="779"/>
                </a:cubicBezTo>
                <a:cubicBezTo>
                  <a:pt x="2181" y="780"/>
                  <a:pt x="2181" y="780"/>
                  <a:pt x="2181" y="780"/>
                </a:cubicBezTo>
                <a:cubicBezTo>
                  <a:pt x="2180" y="781"/>
                  <a:pt x="2180" y="781"/>
                  <a:pt x="2180" y="781"/>
                </a:cubicBezTo>
                <a:cubicBezTo>
                  <a:pt x="2181" y="781"/>
                  <a:pt x="2181" y="781"/>
                  <a:pt x="2181" y="781"/>
                </a:cubicBezTo>
                <a:cubicBezTo>
                  <a:pt x="2182" y="781"/>
                  <a:pt x="2182" y="781"/>
                  <a:pt x="2182" y="781"/>
                </a:cubicBezTo>
                <a:cubicBezTo>
                  <a:pt x="2182" y="783"/>
                  <a:pt x="2182" y="783"/>
                  <a:pt x="2182" y="783"/>
                </a:cubicBezTo>
                <a:cubicBezTo>
                  <a:pt x="2184" y="783"/>
                  <a:pt x="2184" y="783"/>
                  <a:pt x="2184" y="783"/>
                </a:cubicBezTo>
                <a:cubicBezTo>
                  <a:pt x="2187" y="783"/>
                  <a:pt x="2187" y="783"/>
                  <a:pt x="2187" y="783"/>
                </a:cubicBezTo>
                <a:cubicBezTo>
                  <a:pt x="2191" y="785"/>
                  <a:pt x="2191" y="785"/>
                  <a:pt x="2191" y="785"/>
                </a:cubicBezTo>
                <a:cubicBezTo>
                  <a:pt x="2190" y="786"/>
                  <a:pt x="2190" y="786"/>
                  <a:pt x="2190" y="786"/>
                </a:cubicBezTo>
                <a:cubicBezTo>
                  <a:pt x="2192" y="785"/>
                  <a:pt x="2192" y="785"/>
                  <a:pt x="2192" y="785"/>
                </a:cubicBezTo>
                <a:cubicBezTo>
                  <a:pt x="2195" y="783"/>
                  <a:pt x="2195" y="783"/>
                  <a:pt x="2195" y="783"/>
                </a:cubicBezTo>
                <a:cubicBezTo>
                  <a:pt x="2198" y="782"/>
                  <a:pt x="2198" y="782"/>
                  <a:pt x="2198" y="782"/>
                </a:cubicBezTo>
                <a:cubicBezTo>
                  <a:pt x="2196" y="784"/>
                  <a:pt x="2196" y="784"/>
                  <a:pt x="2196" y="784"/>
                </a:cubicBezTo>
                <a:cubicBezTo>
                  <a:pt x="2194" y="786"/>
                  <a:pt x="2194" y="786"/>
                  <a:pt x="2194" y="786"/>
                </a:cubicBezTo>
                <a:cubicBezTo>
                  <a:pt x="2193" y="788"/>
                  <a:pt x="2193" y="788"/>
                  <a:pt x="2193" y="788"/>
                </a:cubicBezTo>
                <a:cubicBezTo>
                  <a:pt x="2195" y="789"/>
                  <a:pt x="2195" y="789"/>
                  <a:pt x="2195" y="789"/>
                </a:cubicBezTo>
                <a:cubicBezTo>
                  <a:pt x="2198" y="792"/>
                  <a:pt x="2198" y="792"/>
                  <a:pt x="2198" y="792"/>
                </a:cubicBezTo>
                <a:cubicBezTo>
                  <a:pt x="2204" y="795"/>
                  <a:pt x="2204" y="795"/>
                  <a:pt x="2204" y="795"/>
                </a:cubicBezTo>
                <a:cubicBezTo>
                  <a:pt x="2206" y="794"/>
                  <a:pt x="2206" y="794"/>
                  <a:pt x="2206" y="794"/>
                </a:cubicBezTo>
                <a:cubicBezTo>
                  <a:pt x="2209" y="794"/>
                  <a:pt x="2209" y="794"/>
                  <a:pt x="2209" y="794"/>
                </a:cubicBezTo>
                <a:cubicBezTo>
                  <a:pt x="2213" y="792"/>
                  <a:pt x="2213" y="792"/>
                  <a:pt x="2213" y="792"/>
                </a:cubicBezTo>
                <a:cubicBezTo>
                  <a:pt x="2213" y="791"/>
                  <a:pt x="2213" y="791"/>
                  <a:pt x="2213" y="791"/>
                </a:cubicBezTo>
                <a:cubicBezTo>
                  <a:pt x="2213" y="791"/>
                  <a:pt x="2213" y="791"/>
                  <a:pt x="2213" y="791"/>
                </a:cubicBezTo>
                <a:cubicBezTo>
                  <a:pt x="2213" y="791"/>
                  <a:pt x="2213" y="791"/>
                  <a:pt x="2213" y="791"/>
                </a:cubicBezTo>
                <a:cubicBezTo>
                  <a:pt x="2216" y="791"/>
                  <a:pt x="2216" y="791"/>
                  <a:pt x="2216" y="791"/>
                </a:cubicBezTo>
                <a:cubicBezTo>
                  <a:pt x="2215" y="793"/>
                  <a:pt x="2215" y="793"/>
                  <a:pt x="2215" y="793"/>
                </a:cubicBezTo>
                <a:cubicBezTo>
                  <a:pt x="2214" y="793"/>
                  <a:pt x="2214" y="793"/>
                  <a:pt x="2214" y="793"/>
                </a:cubicBezTo>
                <a:cubicBezTo>
                  <a:pt x="2212" y="796"/>
                  <a:pt x="2212" y="796"/>
                  <a:pt x="2212" y="796"/>
                </a:cubicBezTo>
                <a:cubicBezTo>
                  <a:pt x="2211" y="796"/>
                  <a:pt x="2211" y="796"/>
                  <a:pt x="2211" y="796"/>
                </a:cubicBezTo>
                <a:cubicBezTo>
                  <a:pt x="2207" y="799"/>
                  <a:pt x="2207" y="799"/>
                  <a:pt x="2207" y="799"/>
                </a:cubicBezTo>
                <a:cubicBezTo>
                  <a:pt x="2207" y="800"/>
                  <a:pt x="2207" y="800"/>
                  <a:pt x="2207" y="800"/>
                </a:cubicBezTo>
                <a:cubicBezTo>
                  <a:pt x="2205" y="799"/>
                  <a:pt x="2205" y="799"/>
                  <a:pt x="2205" y="799"/>
                </a:cubicBezTo>
                <a:cubicBezTo>
                  <a:pt x="2205" y="799"/>
                  <a:pt x="2205" y="799"/>
                  <a:pt x="2205" y="799"/>
                </a:cubicBezTo>
                <a:cubicBezTo>
                  <a:pt x="2204" y="800"/>
                  <a:pt x="2204" y="800"/>
                  <a:pt x="2204" y="800"/>
                </a:cubicBezTo>
                <a:cubicBezTo>
                  <a:pt x="2202" y="800"/>
                  <a:pt x="2202" y="800"/>
                  <a:pt x="2202" y="800"/>
                </a:cubicBezTo>
                <a:cubicBezTo>
                  <a:pt x="2202" y="798"/>
                  <a:pt x="2202" y="798"/>
                  <a:pt x="2202" y="798"/>
                </a:cubicBezTo>
                <a:cubicBezTo>
                  <a:pt x="2201" y="798"/>
                  <a:pt x="2201" y="798"/>
                  <a:pt x="2201" y="798"/>
                </a:cubicBezTo>
                <a:cubicBezTo>
                  <a:pt x="2200" y="798"/>
                  <a:pt x="2200" y="798"/>
                  <a:pt x="2200" y="798"/>
                </a:cubicBezTo>
                <a:cubicBezTo>
                  <a:pt x="2199" y="798"/>
                  <a:pt x="2199" y="798"/>
                  <a:pt x="2199" y="798"/>
                </a:cubicBezTo>
                <a:cubicBezTo>
                  <a:pt x="2199" y="799"/>
                  <a:pt x="2199" y="799"/>
                  <a:pt x="2199" y="799"/>
                </a:cubicBezTo>
                <a:cubicBezTo>
                  <a:pt x="2199" y="800"/>
                  <a:pt x="2199" y="800"/>
                  <a:pt x="2199" y="800"/>
                </a:cubicBezTo>
                <a:cubicBezTo>
                  <a:pt x="2204" y="805"/>
                  <a:pt x="2204" y="805"/>
                  <a:pt x="2204" y="805"/>
                </a:cubicBezTo>
                <a:cubicBezTo>
                  <a:pt x="2205" y="805"/>
                  <a:pt x="2205" y="805"/>
                  <a:pt x="2205" y="805"/>
                </a:cubicBezTo>
                <a:cubicBezTo>
                  <a:pt x="2206" y="805"/>
                  <a:pt x="2206" y="805"/>
                  <a:pt x="2206" y="805"/>
                </a:cubicBezTo>
                <a:cubicBezTo>
                  <a:pt x="2206" y="806"/>
                  <a:pt x="2206" y="806"/>
                  <a:pt x="2206" y="806"/>
                </a:cubicBezTo>
                <a:cubicBezTo>
                  <a:pt x="2209" y="810"/>
                  <a:pt x="2209" y="810"/>
                  <a:pt x="2209" y="810"/>
                </a:cubicBezTo>
                <a:cubicBezTo>
                  <a:pt x="2217" y="817"/>
                  <a:pt x="2217" y="817"/>
                  <a:pt x="2217" y="817"/>
                </a:cubicBezTo>
                <a:cubicBezTo>
                  <a:pt x="2221" y="817"/>
                  <a:pt x="2221" y="817"/>
                  <a:pt x="2221" y="817"/>
                </a:cubicBezTo>
                <a:cubicBezTo>
                  <a:pt x="2223" y="817"/>
                  <a:pt x="2223" y="817"/>
                  <a:pt x="2223" y="817"/>
                </a:cubicBezTo>
                <a:cubicBezTo>
                  <a:pt x="2228" y="813"/>
                  <a:pt x="2228" y="813"/>
                  <a:pt x="2228" y="813"/>
                </a:cubicBezTo>
                <a:cubicBezTo>
                  <a:pt x="2232" y="812"/>
                  <a:pt x="2232" y="812"/>
                  <a:pt x="2232" y="812"/>
                </a:cubicBezTo>
                <a:cubicBezTo>
                  <a:pt x="2232" y="810"/>
                  <a:pt x="2232" y="810"/>
                  <a:pt x="2232" y="810"/>
                </a:cubicBezTo>
                <a:cubicBezTo>
                  <a:pt x="2233" y="809"/>
                  <a:pt x="2233" y="809"/>
                  <a:pt x="2233" y="809"/>
                </a:cubicBezTo>
                <a:cubicBezTo>
                  <a:pt x="2234" y="805"/>
                  <a:pt x="2234" y="805"/>
                  <a:pt x="2234" y="805"/>
                </a:cubicBezTo>
                <a:cubicBezTo>
                  <a:pt x="2232" y="803"/>
                  <a:pt x="2232" y="803"/>
                  <a:pt x="2232" y="803"/>
                </a:cubicBezTo>
                <a:cubicBezTo>
                  <a:pt x="2234" y="799"/>
                  <a:pt x="2234" y="799"/>
                  <a:pt x="2234" y="799"/>
                </a:cubicBezTo>
                <a:cubicBezTo>
                  <a:pt x="2234" y="797"/>
                  <a:pt x="2234" y="797"/>
                  <a:pt x="2234" y="797"/>
                </a:cubicBezTo>
                <a:cubicBezTo>
                  <a:pt x="2234" y="796"/>
                  <a:pt x="2234" y="796"/>
                  <a:pt x="2234" y="796"/>
                </a:cubicBezTo>
                <a:cubicBezTo>
                  <a:pt x="2235" y="798"/>
                  <a:pt x="2235" y="798"/>
                  <a:pt x="2235" y="798"/>
                </a:cubicBezTo>
                <a:cubicBezTo>
                  <a:pt x="2237" y="798"/>
                  <a:pt x="2237" y="798"/>
                  <a:pt x="2237" y="798"/>
                </a:cubicBezTo>
                <a:cubicBezTo>
                  <a:pt x="2238" y="798"/>
                  <a:pt x="2238" y="798"/>
                  <a:pt x="2238" y="798"/>
                </a:cubicBezTo>
                <a:cubicBezTo>
                  <a:pt x="2240" y="797"/>
                  <a:pt x="2240" y="797"/>
                  <a:pt x="2240" y="797"/>
                </a:cubicBezTo>
                <a:cubicBezTo>
                  <a:pt x="2239" y="798"/>
                  <a:pt x="2239" y="798"/>
                  <a:pt x="2239" y="798"/>
                </a:cubicBezTo>
                <a:cubicBezTo>
                  <a:pt x="2238" y="800"/>
                  <a:pt x="2238" y="800"/>
                  <a:pt x="2238" y="800"/>
                </a:cubicBezTo>
                <a:cubicBezTo>
                  <a:pt x="2236" y="800"/>
                  <a:pt x="2236" y="800"/>
                  <a:pt x="2236" y="800"/>
                </a:cubicBezTo>
                <a:cubicBezTo>
                  <a:pt x="2236" y="800"/>
                  <a:pt x="2236" y="800"/>
                  <a:pt x="2236" y="800"/>
                </a:cubicBezTo>
                <a:cubicBezTo>
                  <a:pt x="2236" y="802"/>
                  <a:pt x="2236" y="802"/>
                  <a:pt x="2236" y="802"/>
                </a:cubicBezTo>
                <a:cubicBezTo>
                  <a:pt x="2237" y="804"/>
                  <a:pt x="2237" y="804"/>
                  <a:pt x="2237" y="804"/>
                </a:cubicBezTo>
                <a:cubicBezTo>
                  <a:pt x="2236" y="806"/>
                  <a:pt x="2236" y="806"/>
                  <a:pt x="2236" y="806"/>
                </a:cubicBezTo>
                <a:cubicBezTo>
                  <a:pt x="2238" y="806"/>
                  <a:pt x="2238" y="806"/>
                  <a:pt x="2238" y="806"/>
                </a:cubicBezTo>
                <a:cubicBezTo>
                  <a:pt x="2240" y="805"/>
                  <a:pt x="2240" y="805"/>
                  <a:pt x="2240" y="805"/>
                </a:cubicBezTo>
                <a:cubicBezTo>
                  <a:pt x="2242" y="806"/>
                  <a:pt x="2242" y="806"/>
                  <a:pt x="2242" y="806"/>
                </a:cubicBezTo>
                <a:cubicBezTo>
                  <a:pt x="2240" y="806"/>
                  <a:pt x="2240" y="806"/>
                  <a:pt x="2240" y="806"/>
                </a:cubicBezTo>
                <a:cubicBezTo>
                  <a:pt x="2239" y="807"/>
                  <a:pt x="2239" y="807"/>
                  <a:pt x="2239" y="807"/>
                </a:cubicBezTo>
                <a:cubicBezTo>
                  <a:pt x="2237" y="808"/>
                  <a:pt x="2237" y="808"/>
                  <a:pt x="2237" y="808"/>
                </a:cubicBezTo>
                <a:cubicBezTo>
                  <a:pt x="2238" y="813"/>
                  <a:pt x="2238" y="813"/>
                  <a:pt x="2238" y="813"/>
                </a:cubicBezTo>
                <a:cubicBezTo>
                  <a:pt x="2239" y="814"/>
                  <a:pt x="2239" y="814"/>
                  <a:pt x="2239" y="814"/>
                </a:cubicBezTo>
                <a:cubicBezTo>
                  <a:pt x="2240" y="817"/>
                  <a:pt x="2240" y="817"/>
                  <a:pt x="2240" y="817"/>
                </a:cubicBezTo>
                <a:cubicBezTo>
                  <a:pt x="2240" y="820"/>
                  <a:pt x="2240" y="820"/>
                  <a:pt x="2240" y="820"/>
                </a:cubicBezTo>
                <a:cubicBezTo>
                  <a:pt x="2239" y="822"/>
                  <a:pt x="2239" y="822"/>
                  <a:pt x="2239" y="822"/>
                </a:cubicBezTo>
                <a:cubicBezTo>
                  <a:pt x="2239" y="824"/>
                  <a:pt x="2239" y="824"/>
                  <a:pt x="2239" y="824"/>
                </a:cubicBezTo>
                <a:cubicBezTo>
                  <a:pt x="2241" y="825"/>
                  <a:pt x="2241" y="825"/>
                  <a:pt x="2241" y="825"/>
                </a:cubicBezTo>
                <a:cubicBezTo>
                  <a:pt x="2239" y="826"/>
                  <a:pt x="2239" y="826"/>
                  <a:pt x="2239" y="826"/>
                </a:cubicBezTo>
                <a:cubicBezTo>
                  <a:pt x="2240" y="829"/>
                  <a:pt x="2240" y="829"/>
                  <a:pt x="2240" y="829"/>
                </a:cubicBezTo>
                <a:cubicBezTo>
                  <a:pt x="2243" y="834"/>
                  <a:pt x="2243" y="834"/>
                  <a:pt x="2243" y="834"/>
                </a:cubicBezTo>
                <a:cubicBezTo>
                  <a:pt x="2243" y="836"/>
                  <a:pt x="2243" y="836"/>
                  <a:pt x="2243" y="836"/>
                </a:cubicBezTo>
                <a:cubicBezTo>
                  <a:pt x="2244" y="838"/>
                  <a:pt x="2244" y="838"/>
                  <a:pt x="2244" y="838"/>
                </a:cubicBezTo>
                <a:cubicBezTo>
                  <a:pt x="2242" y="838"/>
                  <a:pt x="2242" y="838"/>
                  <a:pt x="2242" y="838"/>
                </a:cubicBezTo>
                <a:cubicBezTo>
                  <a:pt x="2242" y="840"/>
                  <a:pt x="2242" y="840"/>
                  <a:pt x="2242" y="840"/>
                </a:cubicBezTo>
                <a:cubicBezTo>
                  <a:pt x="2245" y="844"/>
                  <a:pt x="2245" y="844"/>
                  <a:pt x="2245" y="844"/>
                </a:cubicBezTo>
                <a:cubicBezTo>
                  <a:pt x="2243" y="844"/>
                  <a:pt x="2243" y="844"/>
                  <a:pt x="2243" y="844"/>
                </a:cubicBezTo>
                <a:cubicBezTo>
                  <a:pt x="2245" y="847"/>
                  <a:pt x="2245" y="847"/>
                  <a:pt x="2245" y="847"/>
                </a:cubicBezTo>
                <a:cubicBezTo>
                  <a:pt x="2245" y="850"/>
                  <a:pt x="2245" y="850"/>
                  <a:pt x="2245" y="850"/>
                </a:cubicBezTo>
                <a:cubicBezTo>
                  <a:pt x="2249" y="858"/>
                  <a:pt x="2249" y="858"/>
                  <a:pt x="2249" y="858"/>
                </a:cubicBezTo>
                <a:cubicBezTo>
                  <a:pt x="2249" y="864"/>
                  <a:pt x="2249" y="864"/>
                  <a:pt x="2249" y="864"/>
                </a:cubicBezTo>
                <a:cubicBezTo>
                  <a:pt x="2251" y="868"/>
                  <a:pt x="2251" y="868"/>
                  <a:pt x="2251" y="868"/>
                </a:cubicBezTo>
                <a:cubicBezTo>
                  <a:pt x="2253" y="869"/>
                  <a:pt x="2253" y="869"/>
                  <a:pt x="2253" y="869"/>
                </a:cubicBezTo>
                <a:cubicBezTo>
                  <a:pt x="2253" y="872"/>
                  <a:pt x="2253" y="872"/>
                  <a:pt x="2253" y="872"/>
                </a:cubicBezTo>
                <a:cubicBezTo>
                  <a:pt x="2255" y="873"/>
                  <a:pt x="2255" y="873"/>
                  <a:pt x="2255" y="873"/>
                </a:cubicBezTo>
                <a:cubicBezTo>
                  <a:pt x="2255" y="874"/>
                  <a:pt x="2255" y="874"/>
                  <a:pt x="2255" y="874"/>
                </a:cubicBezTo>
                <a:cubicBezTo>
                  <a:pt x="2257" y="879"/>
                  <a:pt x="2257" y="879"/>
                  <a:pt x="2257" y="879"/>
                </a:cubicBezTo>
                <a:cubicBezTo>
                  <a:pt x="2258" y="879"/>
                  <a:pt x="2258" y="879"/>
                  <a:pt x="2258" y="879"/>
                </a:cubicBezTo>
                <a:cubicBezTo>
                  <a:pt x="2258" y="880"/>
                  <a:pt x="2258" y="880"/>
                  <a:pt x="2258" y="880"/>
                </a:cubicBezTo>
                <a:cubicBezTo>
                  <a:pt x="2261" y="883"/>
                  <a:pt x="2261" y="883"/>
                  <a:pt x="2261" y="883"/>
                </a:cubicBezTo>
                <a:cubicBezTo>
                  <a:pt x="2261" y="883"/>
                  <a:pt x="2261" y="883"/>
                  <a:pt x="2261" y="883"/>
                </a:cubicBezTo>
                <a:cubicBezTo>
                  <a:pt x="2261" y="887"/>
                  <a:pt x="2261" y="887"/>
                  <a:pt x="2261" y="887"/>
                </a:cubicBezTo>
                <a:cubicBezTo>
                  <a:pt x="2262" y="888"/>
                  <a:pt x="2262" y="888"/>
                  <a:pt x="2262" y="888"/>
                </a:cubicBezTo>
                <a:cubicBezTo>
                  <a:pt x="2264" y="891"/>
                  <a:pt x="2264" y="891"/>
                  <a:pt x="2264" y="891"/>
                </a:cubicBezTo>
                <a:cubicBezTo>
                  <a:pt x="2264" y="894"/>
                  <a:pt x="2264" y="894"/>
                  <a:pt x="2264" y="894"/>
                </a:cubicBezTo>
                <a:cubicBezTo>
                  <a:pt x="2266" y="898"/>
                  <a:pt x="2266" y="898"/>
                  <a:pt x="2266" y="898"/>
                </a:cubicBezTo>
                <a:cubicBezTo>
                  <a:pt x="2267" y="900"/>
                  <a:pt x="2267" y="900"/>
                  <a:pt x="2267" y="900"/>
                </a:cubicBezTo>
                <a:cubicBezTo>
                  <a:pt x="2267" y="904"/>
                  <a:pt x="2267" y="904"/>
                  <a:pt x="2267" y="904"/>
                </a:cubicBezTo>
                <a:cubicBezTo>
                  <a:pt x="2268" y="905"/>
                  <a:pt x="2268" y="905"/>
                  <a:pt x="2268" y="905"/>
                </a:cubicBezTo>
                <a:cubicBezTo>
                  <a:pt x="2269" y="908"/>
                  <a:pt x="2269" y="908"/>
                  <a:pt x="2269" y="908"/>
                </a:cubicBezTo>
                <a:cubicBezTo>
                  <a:pt x="2272" y="911"/>
                  <a:pt x="2272" y="911"/>
                  <a:pt x="2272" y="911"/>
                </a:cubicBezTo>
                <a:cubicBezTo>
                  <a:pt x="2273" y="911"/>
                  <a:pt x="2273" y="911"/>
                  <a:pt x="2273" y="911"/>
                </a:cubicBezTo>
                <a:cubicBezTo>
                  <a:pt x="2275" y="914"/>
                  <a:pt x="2275" y="914"/>
                  <a:pt x="2275" y="914"/>
                </a:cubicBezTo>
                <a:cubicBezTo>
                  <a:pt x="2278" y="917"/>
                  <a:pt x="2278" y="917"/>
                  <a:pt x="2278" y="917"/>
                </a:cubicBezTo>
                <a:cubicBezTo>
                  <a:pt x="2279" y="920"/>
                  <a:pt x="2279" y="920"/>
                  <a:pt x="2279" y="920"/>
                </a:cubicBezTo>
                <a:cubicBezTo>
                  <a:pt x="2280" y="923"/>
                  <a:pt x="2280" y="923"/>
                  <a:pt x="2280" y="923"/>
                </a:cubicBezTo>
                <a:cubicBezTo>
                  <a:pt x="2280" y="923"/>
                  <a:pt x="2280" y="923"/>
                  <a:pt x="2280" y="923"/>
                </a:cubicBezTo>
                <a:cubicBezTo>
                  <a:pt x="2280" y="925"/>
                  <a:pt x="2280" y="925"/>
                  <a:pt x="2280" y="925"/>
                </a:cubicBezTo>
                <a:cubicBezTo>
                  <a:pt x="2283" y="929"/>
                  <a:pt x="2283" y="929"/>
                  <a:pt x="2283" y="929"/>
                </a:cubicBezTo>
                <a:cubicBezTo>
                  <a:pt x="2284" y="933"/>
                  <a:pt x="2284" y="933"/>
                  <a:pt x="2284" y="933"/>
                </a:cubicBezTo>
                <a:cubicBezTo>
                  <a:pt x="2284" y="937"/>
                  <a:pt x="2284" y="937"/>
                  <a:pt x="2284" y="937"/>
                </a:cubicBezTo>
                <a:cubicBezTo>
                  <a:pt x="2288" y="945"/>
                  <a:pt x="2288" y="945"/>
                  <a:pt x="2288" y="945"/>
                </a:cubicBezTo>
                <a:cubicBezTo>
                  <a:pt x="2291" y="948"/>
                  <a:pt x="2291" y="948"/>
                  <a:pt x="2291" y="948"/>
                </a:cubicBezTo>
                <a:cubicBezTo>
                  <a:pt x="2294" y="951"/>
                  <a:pt x="2294" y="951"/>
                  <a:pt x="2294" y="951"/>
                </a:cubicBezTo>
                <a:cubicBezTo>
                  <a:pt x="2297" y="951"/>
                  <a:pt x="2297" y="951"/>
                  <a:pt x="2297" y="951"/>
                </a:cubicBezTo>
                <a:cubicBezTo>
                  <a:pt x="2301" y="948"/>
                  <a:pt x="2301" y="948"/>
                  <a:pt x="2301" y="948"/>
                </a:cubicBezTo>
                <a:cubicBezTo>
                  <a:pt x="2302" y="946"/>
                  <a:pt x="2302" y="946"/>
                  <a:pt x="2302" y="946"/>
                </a:cubicBezTo>
                <a:cubicBezTo>
                  <a:pt x="2301" y="945"/>
                  <a:pt x="2301" y="945"/>
                  <a:pt x="2301" y="945"/>
                </a:cubicBezTo>
                <a:cubicBezTo>
                  <a:pt x="2302" y="945"/>
                  <a:pt x="2302" y="945"/>
                  <a:pt x="2302" y="945"/>
                </a:cubicBezTo>
                <a:cubicBezTo>
                  <a:pt x="2302" y="944"/>
                  <a:pt x="2302" y="944"/>
                  <a:pt x="2302" y="944"/>
                </a:cubicBezTo>
                <a:cubicBezTo>
                  <a:pt x="2303" y="942"/>
                  <a:pt x="2303" y="942"/>
                  <a:pt x="2303" y="942"/>
                </a:cubicBezTo>
                <a:cubicBezTo>
                  <a:pt x="2307" y="940"/>
                  <a:pt x="2307" y="940"/>
                  <a:pt x="2307" y="940"/>
                </a:cubicBezTo>
                <a:cubicBezTo>
                  <a:pt x="2307" y="940"/>
                  <a:pt x="2307" y="940"/>
                  <a:pt x="2307" y="940"/>
                </a:cubicBezTo>
                <a:cubicBezTo>
                  <a:pt x="2312" y="939"/>
                  <a:pt x="2312" y="939"/>
                  <a:pt x="2312" y="939"/>
                </a:cubicBezTo>
                <a:cubicBezTo>
                  <a:pt x="2313" y="939"/>
                  <a:pt x="2313" y="939"/>
                  <a:pt x="2313" y="939"/>
                </a:cubicBezTo>
                <a:cubicBezTo>
                  <a:pt x="2314" y="940"/>
                  <a:pt x="2314" y="940"/>
                  <a:pt x="2314" y="940"/>
                </a:cubicBezTo>
                <a:cubicBezTo>
                  <a:pt x="2314" y="939"/>
                  <a:pt x="2314" y="939"/>
                  <a:pt x="2314" y="939"/>
                </a:cubicBezTo>
                <a:cubicBezTo>
                  <a:pt x="2313" y="939"/>
                  <a:pt x="2313" y="939"/>
                  <a:pt x="2313" y="939"/>
                </a:cubicBezTo>
                <a:cubicBezTo>
                  <a:pt x="2310" y="937"/>
                  <a:pt x="2310" y="937"/>
                  <a:pt x="2310" y="937"/>
                </a:cubicBezTo>
                <a:cubicBezTo>
                  <a:pt x="2310" y="936"/>
                  <a:pt x="2310" y="936"/>
                  <a:pt x="2310" y="936"/>
                </a:cubicBezTo>
                <a:cubicBezTo>
                  <a:pt x="2311" y="935"/>
                  <a:pt x="2311" y="935"/>
                  <a:pt x="2311" y="935"/>
                </a:cubicBezTo>
                <a:cubicBezTo>
                  <a:pt x="2313" y="931"/>
                  <a:pt x="2313" y="931"/>
                  <a:pt x="2313" y="931"/>
                </a:cubicBezTo>
                <a:cubicBezTo>
                  <a:pt x="2313" y="931"/>
                  <a:pt x="2313" y="931"/>
                  <a:pt x="2313" y="931"/>
                </a:cubicBezTo>
                <a:cubicBezTo>
                  <a:pt x="2314" y="928"/>
                  <a:pt x="2314" y="928"/>
                  <a:pt x="2314" y="928"/>
                </a:cubicBezTo>
                <a:cubicBezTo>
                  <a:pt x="2316" y="928"/>
                  <a:pt x="2316" y="928"/>
                  <a:pt x="2316" y="928"/>
                </a:cubicBezTo>
                <a:cubicBezTo>
                  <a:pt x="2318" y="929"/>
                  <a:pt x="2318" y="929"/>
                  <a:pt x="2318" y="929"/>
                </a:cubicBezTo>
                <a:cubicBezTo>
                  <a:pt x="2319" y="928"/>
                  <a:pt x="2319" y="928"/>
                  <a:pt x="2319" y="928"/>
                </a:cubicBezTo>
                <a:cubicBezTo>
                  <a:pt x="2319" y="926"/>
                  <a:pt x="2319" y="926"/>
                  <a:pt x="2319" y="926"/>
                </a:cubicBezTo>
                <a:cubicBezTo>
                  <a:pt x="2319" y="917"/>
                  <a:pt x="2319" y="917"/>
                  <a:pt x="2319" y="917"/>
                </a:cubicBezTo>
                <a:cubicBezTo>
                  <a:pt x="2318" y="916"/>
                  <a:pt x="2318" y="916"/>
                  <a:pt x="2318" y="916"/>
                </a:cubicBezTo>
                <a:cubicBezTo>
                  <a:pt x="2318" y="912"/>
                  <a:pt x="2318" y="912"/>
                  <a:pt x="2318" y="912"/>
                </a:cubicBezTo>
                <a:cubicBezTo>
                  <a:pt x="2320" y="907"/>
                  <a:pt x="2320" y="907"/>
                  <a:pt x="2320" y="907"/>
                </a:cubicBezTo>
                <a:cubicBezTo>
                  <a:pt x="2323" y="900"/>
                  <a:pt x="2323" y="900"/>
                  <a:pt x="2323" y="900"/>
                </a:cubicBezTo>
                <a:cubicBezTo>
                  <a:pt x="2322" y="895"/>
                  <a:pt x="2322" y="895"/>
                  <a:pt x="2322" y="895"/>
                </a:cubicBezTo>
                <a:cubicBezTo>
                  <a:pt x="2320" y="895"/>
                  <a:pt x="2320" y="895"/>
                  <a:pt x="2320" y="895"/>
                </a:cubicBezTo>
                <a:cubicBezTo>
                  <a:pt x="2320" y="887"/>
                  <a:pt x="2320" y="887"/>
                  <a:pt x="2320" y="887"/>
                </a:cubicBezTo>
                <a:cubicBezTo>
                  <a:pt x="2319" y="884"/>
                  <a:pt x="2319" y="884"/>
                  <a:pt x="2319" y="884"/>
                </a:cubicBezTo>
                <a:cubicBezTo>
                  <a:pt x="2321" y="882"/>
                  <a:pt x="2321" y="882"/>
                  <a:pt x="2321" y="882"/>
                </a:cubicBezTo>
                <a:cubicBezTo>
                  <a:pt x="2319" y="877"/>
                  <a:pt x="2319" y="877"/>
                  <a:pt x="2319" y="877"/>
                </a:cubicBezTo>
                <a:cubicBezTo>
                  <a:pt x="2319" y="874"/>
                  <a:pt x="2319" y="874"/>
                  <a:pt x="2319" y="874"/>
                </a:cubicBezTo>
                <a:cubicBezTo>
                  <a:pt x="2320" y="872"/>
                  <a:pt x="2320" y="872"/>
                  <a:pt x="2320" y="872"/>
                </a:cubicBezTo>
                <a:cubicBezTo>
                  <a:pt x="2324" y="868"/>
                  <a:pt x="2324" y="868"/>
                  <a:pt x="2324" y="868"/>
                </a:cubicBezTo>
                <a:cubicBezTo>
                  <a:pt x="2324" y="868"/>
                  <a:pt x="2324" y="868"/>
                  <a:pt x="2324" y="868"/>
                </a:cubicBezTo>
                <a:cubicBezTo>
                  <a:pt x="2325" y="870"/>
                  <a:pt x="2325" y="870"/>
                  <a:pt x="2325" y="870"/>
                </a:cubicBezTo>
                <a:cubicBezTo>
                  <a:pt x="2327" y="870"/>
                  <a:pt x="2327" y="870"/>
                  <a:pt x="2327" y="870"/>
                </a:cubicBezTo>
                <a:cubicBezTo>
                  <a:pt x="2330" y="867"/>
                  <a:pt x="2330" y="867"/>
                  <a:pt x="2330" y="867"/>
                </a:cubicBezTo>
                <a:cubicBezTo>
                  <a:pt x="2330" y="864"/>
                  <a:pt x="2330" y="864"/>
                  <a:pt x="2330" y="864"/>
                </a:cubicBezTo>
                <a:cubicBezTo>
                  <a:pt x="2332" y="863"/>
                  <a:pt x="2332" y="863"/>
                  <a:pt x="2332" y="863"/>
                </a:cubicBezTo>
                <a:cubicBezTo>
                  <a:pt x="2336" y="863"/>
                  <a:pt x="2336" y="863"/>
                  <a:pt x="2336" y="863"/>
                </a:cubicBezTo>
                <a:cubicBezTo>
                  <a:pt x="2339" y="862"/>
                  <a:pt x="2339" y="862"/>
                  <a:pt x="2339" y="862"/>
                </a:cubicBezTo>
                <a:cubicBezTo>
                  <a:pt x="2340" y="859"/>
                  <a:pt x="2340" y="859"/>
                  <a:pt x="2340" y="859"/>
                </a:cubicBezTo>
                <a:cubicBezTo>
                  <a:pt x="2340" y="857"/>
                  <a:pt x="2340" y="857"/>
                  <a:pt x="2340" y="857"/>
                </a:cubicBezTo>
                <a:cubicBezTo>
                  <a:pt x="2340" y="855"/>
                  <a:pt x="2340" y="855"/>
                  <a:pt x="2340" y="855"/>
                </a:cubicBezTo>
                <a:cubicBezTo>
                  <a:pt x="2343" y="853"/>
                  <a:pt x="2343" y="853"/>
                  <a:pt x="2343" y="853"/>
                </a:cubicBezTo>
                <a:cubicBezTo>
                  <a:pt x="2347" y="851"/>
                  <a:pt x="2347" y="851"/>
                  <a:pt x="2347" y="851"/>
                </a:cubicBezTo>
                <a:cubicBezTo>
                  <a:pt x="2349" y="849"/>
                  <a:pt x="2349" y="849"/>
                  <a:pt x="2349" y="849"/>
                </a:cubicBezTo>
                <a:cubicBezTo>
                  <a:pt x="2350" y="847"/>
                  <a:pt x="2350" y="847"/>
                  <a:pt x="2350" y="847"/>
                </a:cubicBezTo>
                <a:cubicBezTo>
                  <a:pt x="2359" y="839"/>
                  <a:pt x="2359" y="839"/>
                  <a:pt x="2359" y="839"/>
                </a:cubicBezTo>
                <a:cubicBezTo>
                  <a:pt x="2361" y="834"/>
                  <a:pt x="2361" y="834"/>
                  <a:pt x="2361" y="834"/>
                </a:cubicBezTo>
                <a:cubicBezTo>
                  <a:pt x="2368" y="828"/>
                  <a:pt x="2368" y="828"/>
                  <a:pt x="2368" y="828"/>
                </a:cubicBezTo>
                <a:cubicBezTo>
                  <a:pt x="2367" y="828"/>
                  <a:pt x="2367" y="828"/>
                  <a:pt x="2367" y="828"/>
                </a:cubicBezTo>
                <a:cubicBezTo>
                  <a:pt x="2367" y="829"/>
                  <a:pt x="2367" y="829"/>
                  <a:pt x="2367" y="829"/>
                </a:cubicBezTo>
                <a:cubicBezTo>
                  <a:pt x="2365" y="829"/>
                  <a:pt x="2365" y="829"/>
                  <a:pt x="2365" y="829"/>
                </a:cubicBezTo>
                <a:cubicBezTo>
                  <a:pt x="2365" y="827"/>
                  <a:pt x="2365" y="827"/>
                  <a:pt x="2365" y="827"/>
                </a:cubicBezTo>
                <a:cubicBezTo>
                  <a:pt x="2366" y="826"/>
                  <a:pt x="2366" y="826"/>
                  <a:pt x="2366" y="826"/>
                </a:cubicBezTo>
                <a:cubicBezTo>
                  <a:pt x="2368" y="825"/>
                  <a:pt x="2368" y="825"/>
                  <a:pt x="2368" y="825"/>
                </a:cubicBezTo>
                <a:cubicBezTo>
                  <a:pt x="2369" y="825"/>
                  <a:pt x="2369" y="825"/>
                  <a:pt x="2369" y="825"/>
                </a:cubicBezTo>
                <a:cubicBezTo>
                  <a:pt x="2369" y="826"/>
                  <a:pt x="2369" y="826"/>
                  <a:pt x="2369" y="826"/>
                </a:cubicBezTo>
                <a:cubicBezTo>
                  <a:pt x="2369" y="827"/>
                  <a:pt x="2369" y="827"/>
                  <a:pt x="2369" y="827"/>
                </a:cubicBezTo>
                <a:cubicBezTo>
                  <a:pt x="2370" y="827"/>
                  <a:pt x="2370" y="827"/>
                  <a:pt x="2370" y="827"/>
                </a:cubicBezTo>
                <a:cubicBezTo>
                  <a:pt x="2376" y="824"/>
                  <a:pt x="2376" y="824"/>
                  <a:pt x="2376" y="824"/>
                </a:cubicBezTo>
                <a:cubicBezTo>
                  <a:pt x="2376" y="823"/>
                  <a:pt x="2376" y="823"/>
                  <a:pt x="2376" y="823"/>
                </a:cubicBezTo>
                <a:cubicBezTo>
                  <a:pt x="2379" y="821"/>
                  <a:pt x="2379" y="821"/>
                  <a:pt x="2379" y="821"/>
                </a:cubicBezTo>
                <a:cubicBezTo>
                  <a:pt x="2379" y="819"/>
                  <a:pt x="2379" y="819"/>
                  <a:pt x="2379" y="819"/>
                </a:cubicBezTo>
                <a:cubicBezTo>
                  <a:pt x="2380" y="819"/>
                  <a:pt x="2380" y="819"/>
                  <a:pt x="2380" y="819"/>
                </a:cubicBezTo>
                <a:cubicBezTo>
                  <a:pt x="2381" y="817"/>
                  <a:pt x="2381" y="817"/>
                  <a:pt x="2381" y="817"/>
                </a:cubicBezTo>
                <a:cubicBezTo>
                  <a:pt x="2383" y="815"/>
                  <a:pt x="2383" y="815"/>
                  <a:pt x="2383" y="815"/>
                </a:cubicBezTo>
                <a:cubicBezTo>
                  <a:pt x="2382" y="815"/>
                  <a:pt x="2382" y="815"/>
                  <a:pt x="2382" y="815"/>
                </a:cubicBezTo>
                <a:cubicBezTo>
                  <a:pt x="2382" y="814"/>
                  <a:pt x="2382" y="814"/>
                  <a:pt x="2382" y="814"/>
                </a:cubicBezTo>
                <a:cubicBezTo>
                  <a:pt x="2381" y="812"/>
                  <a:pt x="2381" y="812"/>
                  <a:pt x="2381" y="812"/>
                </a:cubicBezTo>
                <a:cubicBezTo>
                  <a:pt x="2381" y="811"/>
                  <a:pt x="2381" y="811"/>
                  <a:pt x="2381" y="811"/>
                </a:cubicBezTo>
                <a:cubicBezTo>
                  <a:pt x="2382" y="809"/>
                  <a:pt x="2382" y="809"/>
                  <a:pt x="2382" y="809"/>
                </a:cubicBezTo>
                <a:cubicBezTo>
                  <a:pt x="2382" y="808"/>
                  <a:pt x="2382" y="808"/>
                  <a:pt x="2382" y="808"/>
                </a:cubicBezTo>
                <a:cubicBezTo>
                  <a:pt x="2383" y="807"/>
                  <a:pt x="2383" y="807"/>
                  <a:pt x="2383" y="807"/>
                </a:cubicBezTo>
                <a:cubicBezTo>
                  <a:pt x="2390" y="804"/>
                  <a:pt x="2390" y="804"/>
                  <a:pt x="2390" y="804"/>
                </a:cubicBezTo>
                <a:cubicBezTo>
                  <a:pt x="2391" y="803"/>
                  <a:pt x="2391" y="803"/>
                  <a:pt x="2391" y="803"/>
                </a:cubicBezTo>
                <a:cubicBezTo>
                  <a:pt x="2391" y="801"/>
                  <a:pt x="2391" y="801"/>
                  <a:pt x="2391" y="801"/>
                </a:cubicBezTo>
                <a:cubicBezTo>
                  <a:pt x="2392" y="800"/>
                  <a:pt x="2392" y="800"/>
                  <a:pt x="2392" y="800"/>
                </a:cubicBezTo>
                <a:cubicBezTo>
                  <a:pt x="2393" y="799"/>
                  <a:pt x="2393" y="799"/>
                  <a:pt x="2393" y="799"/>
                </a:cubicBezTo>
                <a:cubicBezTo>
                  <a:pt x="2392" y="798"/>
                  <a:pt x="2392" y="798"/>
                  <a:pt x="2392" y="798"/>
                </a:cubicBezTo>
                <a:cubicBezTo>
                  <a:pt x="2391" y="798"/>
                  <a:pt x="2391" y="798"/>
                  <a:pt x="2391" y="798"/>
                </a:cubicBezTo>
                <a:cubicBezTo>
                  <a:pt x="2390" y="797"/>
                  <a:pt x="2390" y="797"/>
                  <a:pt x="2390" y="797"/>
                </a:cubicBezTo>
                <a:cubicBezTo>
                  <a:pt x="2392" y="797"/>
                  <a:pt x="2392" y="797"/>
                  <a:pt x="2392" y="797"/>
                </a:cubicBezTo>
                <a:cubicBezTo>
                  <a:pt x="2394" y="799"/>
                  <a:pt x="2394" y="799"/>
                  <a:pt x="2394" y="799"/>
                </a:cubicBezTo>
                <a:cubicBezTo>
                  <a:pt x="2393" y="800"/>
                  <a:pt x="2393" y="800"/>
                  <a:pt x="2393" y="800"/>
                </a:cubicBezTo>
                <a:cubicBezTo>
                  <a:pt x="2394" y="803"/>
                  <a:pt x="2394" y="803"/>
                  <a:pt x="2394" y="803"/>
                </a:cubicBezTo>
                <a:cubicBezTo>
                  <a:pt x="2396" y="803"/>
                  <a:pt x="2396" y="803"/>
                  <a:pt x="2396" y="803"/>
                </a:cubicBezTo>
                <a:cubicBezTo>
                  <a:pt x="2396" y="803"/>
                  <a:pt x="2396" y="803"/>
                  <a:pt x="2396" y="803"/>
                </a:cubicBezTo>
                <a:cubicBezTo>
                  <a:pt x="2397" y="803"/>
                  <a:pt x="2397" y="803"/>
                  <a:pt x="2397" y="803"/>
                </a:cubicBezTo>
                <a:cubicBezTo>
                  <a:pt x="2398" y="802"/>
                  <a:pt x="2398" y="802"/>
                  <a:pt x="2398" y="802"/>
                </a:cubicBezTo>
                <a:cubicBezTo>
                  <a:pt x="2398" y="803"/>
                  <a:pt x="2398" y="803"/>
                  <a:pt x="2398" y="803"/>
                </a:cubicBezTo>
                <a:cubicBezTo>
                  <a:pt x="2398" y="802"/>
                  <a:pt x="2398" y="802"/>
                  <a:pt x="2398" y="802"/>
                </a:cubicBezTo>
                <a:cubicBezTo>
                  <a:pt x="2398" y="801"/>
                  <a:pt x="2398" y="801"/>
                  <a:pt x="2398" y="801"/>
                </a:cubicBezTo>
                <a:cubicBezTo>
                  <a:pt x="2399" y="802"/>
                  <a:pt x="2399" y="802"/>
                  <a:pt x="2399" y="802"/>
                </a:cubicBezTo>
                <a:cubicBezTo>
                  <a:pt x="2400" y="804"/>
                  <a:pt x="2400" y="804"/>
                  <a:pt x="2400" y="804"/>
                </a:cubicBezTo>
                <a:cubicBezTo>
                  <a:pt x="2401" y="805"/>
                  <a:pt x="2401" y="805"/>
                  <a:pt x="2401" y="805"/>
                </a:cubicBezTo>
                <a:cubicBezTo>
                  <a:pt x="2401" y="804"/>
                  <a:pt x="2401" y="804"/>
                  <a:pt x="2401" y="804"/>
                </a:cubicBezTo>
                <a:cubicBezTo>
                  <a:pt x="2402" y="805"/>
                  <a:pt x="2402" y="805"/>
                  <a:pt x="2402" y="805"/>
                </a:cubicBezTo>
                <a:cubicBezTo>
                  <a:pt x="2403" y="804"/>
                  <a:pt x="2403" y="804"/>
                  <a:pt x="2403" y="804"/>
                </a:cubicBezTo>
                <a:cubicBezTo>
                  <a:pt x="2402" y="801"/>
                  <a:pt x="2402" y="801"/>
                  <a:pt x="2402" y="801"/>
                </a:cubicBezTo>
                <a:cubicBezTo>
                  <a:pt x="2403" y="801"/>
                  <a:pt x="2403" y="801"/>
                  <a:pt x="2403" y="801"/>
                </a:cubicBezTo>
                <a:cubicBezTo>
                  <a:pt x="2404" y="801"/>
                  <a:pt x="2404" y="801"/>
                  <a:pt x="2404" y="801"/>
                </a:cubicBezTo>
                <a:cubicBezTo>
                  <a:pt x="2404" y="803"/>
                  <a:pt x="2404" y="803"/>
                  <a:pt x="2404" y="803"/>
                </a:cubicBezTo>
                <a:cubicBezTo>
                  <a:pt x="2405" y="804"/>
                  <a:pt x="2405" y="804"/>
                  <a:pt x="2405" y="804"/>
                </a:cubicBezTo>
                <a:cubicBezTo>
                  <a:pt x="2406" y="804"/>
                  <a:pt x="2406" y="804"/>
                  <a:pt x="2406" y="804"/>
                </a:cubicBezTo>
                <a:cubicBezTo>
                  <a:pt x="2406" y="802"/>
                  <a:pt x="2406" y="802"/>
                  <a:pt x="2406" y="802"/>
                </a:cubicBezTo>
                <a:cubicBezTo>
                  <a:pt x="2407" y="802"/>
                  <a:pt x="2407" y="802"/>
                  <a:pt x="2407" y="802"/>
                </a:cubicBezTo>
                <a:cubicBezTo>
                  <a:pt x="2409" y="803"/>
                  <a:pt x="2409" y="803"/>
                  <a:pt x="2409" y="803"/>
                </a:cubicBezTo>
                <a:cubicBezTo>
                  <a:pt x="2409" y="803"/>
                  <a:pt x="2409" y="803"/>
                  <a:pt x="2409" y="803"/>
                </a:cubicBezTo>
                <a:cubicBezTo>
                  <a:pt x="2410" y="803"/>
                  <a:pt x="2410" y="803"/>
                  <a:pt x="2410" y="803"/>
                </a:cubicBezTo>
                <a:cubicBezTo>
                  <a:pt x="2410" y="801"/>
                  <a:pt x="2410" y="801"/>
                  <a:pt x="2410" y="801"/>
                </a:cubicBezTo>
                <a:cubicBezTo>
                  <a:pt x="2409" y="798"/>
                  <a:pt x="2409" y="798"/>
                  <a:pt x="2409" y="798"/>
                </a:cubicBezTo>
                <a:cubicBezTo>
                  <a:pt x="2409" y="798"/>
                  <a:pt x="2409" y="798"/>
                  <a:pt x="2409" y="798"/>
                </a:cubicBezTo>
                <a:cubicBezTo>
                  <a:pt x="2410" y="796"/>
                  <a:pt x="2410" y="796"/>
                  <a:pt x="2410" y="796"/>
                </a:cubicBezTo>
                <a:cubicBezTo>
                  <a:pt x="2410" y="795"/>
                  <a:pt x="2410" y="795"/>
                  <a:pt x="2410" y="795"/>
                </a:cubicBezTo>
                <a:cubicBezTo>
                  <a:pt x="2410" y="794"/>
                  <a:pt x="2410" y="794"/>
                  <a:pt x="2410" y="794"/>
                </a:cubicBezTo>
                <a:cubicBezTo>
                  <a:pt x="2411" y="795"/>
                  <a:pt x="2411" y="795"/>
                  <a:pt x="2411" y="795"/>
                </a:cubicBezTo>
                <a:cubicBezTo>
                  <a:pt x="2411" y="796"/>
                  <a:pt x="2411" y="796"/>
                  <a:pt x="2411" y="796"/>
                </a:cubicBezTo>
                <a:cubicBezTo>
                  <a:pt x="2410" y="799"/>
                  <a:pt x="2410" y="799"/>
                  <a:pt x="2410" y="799"/>
                </a:cubicBezTo>
                <a:cubicBezTo>
                  <a:pt x="2411" y="801"/>
                  <a:pt x="2411" y="801"/>
                  <a:pt x="2411" y="801"/>
                </a:cubicBezTo>
                <a:cubicBezTo>
                  <a:pt x="2412" y="799"/>
                  <a:pt x="2412" y="799"/>
                  <a:pt x="2412" y="799"/>
                </a:cubicBezTo>
                <a:cubicBezTo>
                  <a:pt x="2414" y="798"/>
                  <a:pt x="2414" y="798"/>
                  <a:pt x="2414" y="798"/>
                </a:cubicBezTo>
                <a:cubicBezTo>
                  <a:pt x="2413" y="799"/>
                  <a:pt x="2413" y="799"/>
                  <a:pt x="2413" y="799"/>
                </a:cubicBezTo>
                <a:cubicBezTo>
                  <a:pt x="2412" y="799"/>
                  <a:pt x="2412" y="799"/>
                  <a:pt x="2412" y="799"/>
                </a:cubicBezTo>
                <a:cubicBezTo>
                  <a:pt x="2412" y="801"/>
                  <a:pt x="2412" y="801"/>
                  <a:pt x="2412" y="801"/>
                </a:cubicBezTo>
                <a:cubicBezTo>
                  <a:pt x="2413" y="802"/>
                  <a:pt x="2413" y="802"/>
                  <a:pt x="2413" y="802"/>
                </a:cubicBezTo>
                <a:cubicBezTo>
                  <a:pt x="2415" y="799"/>
                  <a:pt x="2415" y="799"/>
                  <a:pt x="2415" y="799"/>
                </a:cubicBezTo>
                <a:cubicBezTo>
                  <a:pt x="2417" y="798"/>
                  <a:pt x="2417" y="798"/>
                  <a:pt x="2417" y="798"/>
                </a:cubicBezTo>
                <a:cubicBezTo>
                  <a:pt x="2417" y="796"/>
                  <a:pt x="2417" y="796"/>
                  <a:pt x="2417" y="796"/>
                </a:cubicBezTo>
                <a:cubicBezTo>
                  <a:pt x="2416" y="793"/>
                  <a:pt x="2416" y="793"/>
                  <a:pt x="2416" y="793"/>
                </a:cubicBezTo>
                <a:cubicBezTo>
                  <a:pt x="2414" y="793"/>
                  <a:pt x="2414" y="793"/>
                  <a:pt x="2414" y="793"/>
                </a:cubicBezTo>
                <a:cubicBezTo>
                  <a:pt x="2416" y="792"/>
                  <a:pt x="2416" y="792"/>
                  <a:pt x="2416" y="792"/>
                </a:cubicBezTo>
                <a:cubicBezTo>
                  <a:pt x="2417" y="791"/>
                  <a:pt x="2417" y="791"/>
                  <a:pt x="2417" y="791"/>
                </a:cubicBezTo>
                <a:cubicBezTo>
                  <a:pt x="2415" y="789"/>
                  <a:pt x="2415" y="789"/>
                  <a:pt x="2415" y="789"/>
                </a:cubicBezTo>
                <a:cubicBezTo>
                  <a:pt x="2415" y="785"/>
                  <a:pt x="2415" y="785"/>
                  <a:pt x="2415" y="785"/>
                </a:cubicBezTo>
                <a:cubicBezTo>
                  <a:pt x="2416" y="788"/>
                  <a:pt x="2416" y="788"/>
                  <a:pt x="2416" y="788"/>
                </a:cubicBezTo>
                <a:cubicBezTo>
                  <a:pt x="2417" y="790"/>
                  <a:pt x="2417" y="790"/>
                  <a:pt x="2417" y="790"/>
                </a:cubicBezTo>
                <a:cubicBezTo>
                  <a:pt x="2419" y="790"/>
                  <a:pt x="2419" y="790"/>
                  <a:pt x="2419" y="790"/>
                </a:cubicBezTo>
                <a:cubicBezTo>
                  <a:pt x="2419" y="791"/>
                  <a:pt x="2419" y="791"/>
                  <a:pt x="2419" y="791"/>
                </a:cubicBezTo>
                <a:cubicBezTo>
                  <a:pt x="2423" y="792"/>
                  <a:pt x="2423" y="792"/>
                  <a:pt x="2423" y="792"/>
                </a:cubicBezTo>
                <a:cubicBezTo>
                  <a:pt x="2425" y="791"/>
                  <a:pt x="2425" y="791"/>
                  <a:pt x="2425" y="791"/>
                </a:cubicBezTo>
                <a:cubicBezTo>
                  <a:pt x="2425" y="792"/>
                  <a:pt x="2425" y="792"/>
                  <a:pt x="2425" y="792"/>
                </a:cubicBezTo>
                <a:cubicBezTo>
                  <a:pt x="2425" y="791"/>
                  <a:pt x="2425" y="791"/>
                  <a:pt x="2425" y="791"/>
                </a:cubicBezTo>
                <a:cubicBezTo>
                  <a:pt x="2426" y="791"/>
                  <a:pt x="2426" y="791"/>
                  <a:pt x="2426" y="791"/>
                </a:cubicBezTo>
                <a:cubicBezTo>
                  <a:pt x="2429" y="798"/>
                  <a:pt x="2429" y="798"/>
                  <a:pt x="2429" y="798"/>
                </a:cubicBezTo>
                <a:cubicBezTo>
                  <a:pt x="2430" y="799"/>
                  <a:pt x="2430" y="799"/>
                  <a:pt x="2430" y="799"/>
                </a:cubicBezTo>
                <a:cubicBezTo>
                  <a:pt x="2430" y="800"/>
                  <a:pt x="2430" y="800"/>
                  <a:pt x="2430" y="800"/>
                </a:cubicBezTo>
                <a:cubicBezTo>
                  <a:pt x="2430" y="803"/>
                  <a:pt x="2430" y="803"/>
                  <a:pt x="2430" y="803"/>
                </a:cubicBezTo>
                <a:cubicBezTo>
                  <a:pt x="2431" y="803"/>
                  <a:pt x="2431" y="803"/>
                  <a:pt x="2431" y="803"/>
                </a:cubicBezTo>
                <a:cubicBezTo>
                  <a:pt x="2430" y="806"/>
                  <a:pt x="2430" y="806"/>
                  <a:pt x="2430" y="806"/>
                </a:cubicBezTo>
                <a:cubicBezTo>
                  <a:pt x="2430" y="807"/>
                  <a:pt x="2430" y="807"/>
                  <a:pt x="2430" y="807"/>
                </a:cubicBezTo>
                <a:cubicBezTo>
                  <a:pt x="2432" y="805"/>
                  <a:pt x="2432" y="805"/>
                  <a:pt x="2432" y="805"/>
                </a:cubicBezTo>
                <a:cubicBezTo>
                  <a:pt x="2432" y="805"/>
                  <a:pt x="2432" y="805"/>
                  <a:pt x="2432" y="805"/>
                </a:cubicBezTo>
                <a:cubicBezTo>
                  <a:pt x="2432" y="806"/>
                  <a:pt x="2432" y="806"/>
                  <a:pt x="2432" y="806"/>
                </a:cubicBezTo>
                <a:cubicBezTo>
                  <a:pt x="2431" y="807"/>
                  <a:pt x="2431" y="807"/>
                  <a:pt x="2431" y="807"/>
                </a:cubicBezTo>
                <a:cubicBezTo>
                  <a:pt x="2432" y="809"/>
                  <a:pt x="2432" y="809"/>
                  <a:pt x="2432" y="809"/>
                </a:cubicBezTo>
                <a:cubicBezTo>
                  <a:pt x="2434" y="811"/>
                  <a:pt x="2434" y="811"/>
                  <a:pt x="2434" y="811"/>
                </a:cubicBezTo>
                <a:cubicBezTo>
                  <a:pt x="2435" y="815"/>
                  <a:pt x="2435" y="815"/>
                  <a:pt x="2435" y="815"/>
                </a:cubicBezTo>
                <a:cubicBezTo>
                  <a:pt x="2436" y="815"/>
                  <a:pt x="2436" y="815"/>
                  <a:pt x="2436" y="815"/>
                </a:cubicBezTo>
                <a:cubicBezTo>
                  <a:pt x="2435" y="812"/>
                  <a:pt x="2435" y="812"/>
                  <a:pt x="2435" y="812"/>
                </a:cubicBezTo>
                <a:cubicBezTo>
                  <a:pt x="2436" y="812"/>
                  <a:pt x="2436" y="812"/>
                  <a:pt x="2436" y="812"/>
                </a:cubicBezTo>
                <a:cubicBezTo>
                  <a:pt x="2436" y="812"/>
                  <a:pt x="2436" y="812"/>
                  <a:pt x="2436" y="812"/>
                </a:cubicBezTo>
                <a:cubicBezTo>
                  <a:pt x="2437" y="814"/>
                  <a:pt x="2437" y="814"/>
                  <a:pt x="2437" y="814"/>
                </a:cubicBezTo>
                <a:cubicBezTo>
                  <a:pt x="2437" y="817"/>
                  <a:pt x="2437" y="817"/>
                  <a:pt x="2437" y="817"/>
                </a:cubicBezTo>
                <a:cubicBezTo>
                  <a:pt x="2442" y="821"/>
                  <a:pt x="2442" y="821"/>
                  <a:pt x="2442" y="821"/>
                </a:cubicBezTo>
                <a:cubicBezTo>
                  <a:pt x="2441" y="819"/>
                  <a:pt x="2441" y="819"/>
                  <a:pt x="2441" y="819"/>
                </a:cubicBezTo>
                <a:cubicBezTo>
                  <a:pt x="2441" y="818"/>
                  <a:pt x="2441" y="818"/>
                  <a:pt x="2441" y="818"/>
                </a:cubicBezTo>
                <a:cubicBezTo>
                  <a:pt x="2442" y="819"/>
                  <a:pt x="2442" y="819"/>
                  <a:pt x="2442" y="819"/>
                </a:cubicBezTo>
                <a:cubicBezTo>
                  <a:pt x="2444" y="819"/>
                  <a:pt x="2444" y="819"/>
                  <a:pt x="2444" y="819"/>
                </a:cubicBezTo>
                <a:cubicBezTo>
                  <a:pt x="2443" y="821"/>
                  <a:pt x="2443" y="821"/>
                  <a:pt x="2443" y="821"/>
                </a:cubicBezTo>
                <a:cubicBezTo>
                  <a:pt x="2443" y="822"/>
                  <a:pt x="2443" y="822"/>
                  <a:pt x="2443" y="822"/>
                </a:cubicBezTo>
                <a:cubicBezTo>
                  <a:pt x="2445" y="821"/>
                  <a:pt x="2445" y="821"/>
                  <a:pt x="2445" y="821"/>
                </a:cubicBezTo>
                <a:cubicBezTo>
                  <a:pt x="2445" y="820"/>
                  <a:pt x="2445" y="820"/>
                  <a:pt x="2445" y="820"/>
                </a:cubicBezTo>
                <a:cubicBezTo>
                  <a:pt x="2446" y="821"/>
                  <a:pt x="2446" y="821"/>
                  <a:pt x="2446" y="821"/>
                </a:cubicBezTo>
                <a:cubicBezTo>
                  <a:pt x="2447" y="822"/>
                  <a:pt x="2447" y="822"/>
                  <a:pt x="2447" y="822"/>
                </a:cubicBezTo>
                <a:cubicBezTo>
                  <a:pt x="2448" y="823"/>
                  <a:pt x="2448" y="823"/>
                  <a:pt x="2448" y="823"/>
                </a:cubicBezTo>
                <a:cubicBezTo>
                  <a:pt x="2451" y="824"/>
                  <a:pt x="2451" y="824"/>
                  <a:pt x="2451" y="824"/>
                </a:cubicBezTo>
                <a:cubicBezTo>
                  <a:pt x="2453" y="827"/>
                  <a:pt x="2453" y="827"/>
                  <a:pt x="2453" y="827"/>
                </a:cubicBezTo>
                <a:cubicBezTo>
                  <a:pt x="2453" y="828"/>
                  <a:pt x="2453" y="828"/>
                  <a:pt x="2453" y="828"/>
                </a:cubicBezTo>
                <a:cubicBezTo>
                  <a:pt x="2452" y="829"/>
                  <a:pt x="2452" y="829"/>
                  <a:pt x="2452" y="829"/>
                </a:cubicBezTo>
                <a:cubicBezTo>
                  <a:pt x="2451" y="828"/>
                  <a:pt x="2451" y="828"/>
                  <a:pt x="2451" y="828"/>
                </a:cubicBezTo>
                <a:cubicBezTo>
                  <a:pt x="2449" y="828"/>
                  <a:pt x="2449" y="828"/>
                  <a:pt x="2449" y="828"/>
                </a:cubicBezTo>
                <a:cubicBezTo>
                  <a:pt x="2451" y="830"/>
                  <a:pt x="2451" y="830"/>
                  <a:pt x="2451" y="830"/>
                </a:cubicBezTo>
                <a:cubicBezTo>
                  <a:pt x="2451" y="830"/>
                  <a:pt x="2451" y="830"/>
                  <a:pt x="2451" y="830"/>
                </a:cubicBezTo>
                <a:cubicBezTo>
                  <a:pt x="2451" y="831"/>
                  <a:pt x="2451" y="831"/>
                  <a:pt x="2451" y="831"/>
                </a:cubicBezTo>
                <a:cubicBezTo>
                  <a:pt x="2449" y="830"/>
                  <a:pt x="2449" y="830"/>
                  <a:pt x="2449" y="830"/>
                </a:cubicBezTo>
                <a:cubicBezTo>
                  <a:pt x="2449" y="829"/>
                  <a:pt x="2449" y="829"/>
                  <a:pt x="2449" y="829"/>
                </a:cubicBezTo>
                <a:cubicBezTo>
                  <a:pt x="2447" y="828"/>
                  <a:pt x="2447" y="828"/>
                  <a:pt x="2447" y="828"/>
                </a:cubicBezTo>
                <a:cubicBezTo>
                  <a:pt x="2447" y="829"/>
                  <a:pt x="2447" y="829"/>
                  <a:pt x="2447" y="829"/>
                </a:cubicBezTo>
                <a:cubicBezTo>
                  <a:pt x="2449" y="831"/>
                  <a:pt x="2449" y="831"/>
                  <a:pt x="2449" y="831"/>
                </a:cubicBezTo>
                <a:cubicBezTo>
                  <a:pt x="2449" y="832"/>
                  <a:pt x="2449" y="832"/>
                  <a:pt x="2449" y="832"/>
                </a:cubicBezTo>
                <a:cubicBezTo>
                  <a:pt x="2451" y="834"/>
                  <a:pt x="2451" y="834"/>
                  <a:pt x="2451" y="834"/>
                </a:cubicBezTo>
                <a:cubicBezTo>
                  <a:pt x="2455" y="836"/>
                  <a:pt x="2455" y="836"/>
                  <a:pt x="2455" y="836"/>
                </a:cubicBezTo>
                <a:cubicBezTo>
                  <a:pt x="2454" y="832"/>
                  <a:pt x="2454" y="832"/>
                  <a:pt x="2454" y="832"/>
                </a:cubicBezTo>
                <a:cubicBezTo>
                  <a:pt x="2453" y="830"/>
                  <a:pt x="2453" y="830"/>
                  <a:pt x="2453" y="830"/>
                </a:cubicBezTo>
                <a:cubicBezTo>
                  <a:pt x="2456" y="832"/>
                  <a:pt x="2456" y="832"/>
                  <a:pt x="2456" y="832"/>
                </a:cubicBezTo>
                <a:cubicBezTo>
                  <a:pt x="2456" y="834"/>
                  <a:pt x="2456" y="834"/>
                  <a:pt x="2456" y="834"/>
                </a:cubicBezTo>
                <a:cubicBezTo>
                  <a:pt x="2457" y="835"/>
                  <a:pt x="2457" y="835"/>
                  <a:pt x="2457" y="835"/>
                </a:cubicBezTo>
                <a:cubicBezTo>
                  <a:pt x="2458" y="837"/>
                  <a:pt x="2458" y="837"/>
                  <a:pt x="2458" y="837"/>
                </a:cubicBezTo>
                <a:cubicBezTo>
                  <a:pt x="2458" y="840"/>
                  <a:pt x="2458" y="840"/>
                  <a:pt x="2458" y="840"/>
                </a:cubicBezTo>
                <a:cubicBezTo>
                  <a:pt x="2460" y="841"/>
                  <a:pt x="2460" y="841"/>
                  <a:pt x="2460" y="841"/>
                </a:cubicBezTo>
                <a:cubicBezTo>
                  <a:pt x="2459" y="841"/>
                  <a:pt x="2459" y="841"/>
                  <a:pt x="2459" y="841"/>
                </a:cubicBezTo>
                <a:cubicBezTo>
                  <a:pt x="2460" y="842"/>
                  <a:pt x="2460" y="842"/>
                  <a:pt x="2460" y="842"/>
                </a:cubicBezTo>
                <a:cubicBezTo>
                  <a:pt x="2461" y="843"/>
                  <a:pt x="2461" y="843"/>
                  <a:pt x="2461" y="843"/>
                </a:cubicBezTo>
                <a:cubicBezTo>
                  <a:pt x="2461" y="847"/>
                  <a:pt x="2461" y="847"/>
                  <a:pt x="2461" y="847"/>
                </a:cubicBezTo>
                <a:cubicBezTo>
                  <a:pt x="2463" y="851"/>
                  <a:pt x="2463" y="851"/>
                  <a:pt x="2463" y="851"/>
                </a:cubicBezTo>
                <a:cubicBezTo>
                  <a:pt x="2464" y="852"/>
                  <a:pt x="2464" y="852"/>
                  <a:pt x="2464" y="852"/>
                </a:cubicBezTo>
                <a:cubicBezTo>
                  <a:pt x="2462" y="853"/>
                  <a:pt x="2462" y="853"/>
                  <a:pt x="2462" y="853"/>
                </a:cubicBezTo>
                <a:cubicBezTo>
                  <a:pt x="2460" y="864"/>
                  <a:pt x="2460" y="864"/>
                  <a:pt x="2460" y="864"/>
                </a:cubicBezTo>
                <a:cubicBezTo>
                  <a:pt x="2461" y="866"/>
                  <a:pt x="2461" y="866"/>
                  <a:pt x="2461" y="866"/>
                </a:cubicBezTo>
                <a:cubicBezTo>
                  <a:pt x="2460" y="866"/>
                  <a:pt x="2460" y="866"/>
                  <a:pt x="2460" y="866"/>
                </a:cubicBezTo>
                <a:cubicBezTo>
                  <a:pt x="2460" y="867"/>
                  <a:pt x="2460" y="867"/>
                  <a:pt x="2460" y="867"/>
                </a:cubicBezTo>
                <a:cubicBezTo>
                  <a:pt x="2462" y="865"/>
                  <a:pt x="2462" y="865"/>
                  <a:pt x="2462" y="865"/>
                </a:cubicBezTo>
                <a:cubicBezTo>
                  <a:pt x="2464" y="863"/>
                  <a:pt x="2464" y="863"/>
                  <a:pt x="2464" y="863"/>
                </a:cubicBezTo>
                <a:cubicBezTo>
                  <a:pt x="2465" y="860"/>
                  <a:pt x="2465" y="860"/>
                  <a:pt x="2465" y="860"/>
                </a:cubicBezTo>
                <a:cubicBezTo>
                  <a:pt x="2465" y="863"/>
                  <a:pt x="2465" y="863"/>
                  <a:pt x="2465" y="863"/>
                </a:cubicBezTo>
                <a:cubicBezTo>
                  <a:pt x="2463" y="866"/>
                  <a:pt x="2463" y="866"/>
                  <a:pt x="2463" y="866"/>
                </a:cubicBezTo>
                <a:cubicBezTo>
                  <a:pt x="2463" y="869"/>
                  <a:pt x="2463" y="869"/>
                  <a:pt x="2463" y="869"/>
                </a:cubicBezTo>
                <a:cubicBezTo>
                  <a:pt x="2464" y="869"/>
                  <a:pt x="2464" y="869"/>
                  <a:pt x="2464" y="869"/>
                </a:cubicBezTo>
                <a:cubicBezTo>
                  <a:pt x="2464" y="867"/>
                  <a:pt x="2464" y="867"/>
                  <a:pt x="2464" y="867"/>
                </a:cubicBezTo>
                <a:cubicBezTo>
                  <a:pt x="2467" y="866"/>
                  <a:pt x="2467" y="866"/>
                  <a:pt x="2467" y="866"/>
                </a:cubicBezTo>
                <a:cubicBezTo>
                  <a:pt x="2468" y="867"/>
                  <a:pt x="2468" y="867"/>
                  <a:pt x="2468" y="867"/>
                </a:cubicBezTo>
                <a:cubicBezTo>
                  <a:pt x="2469" y="867"/>
                  <a:pt x="2469" y="867"/>
                  <a:pt x="2469" y="867"/>
                </a:cubicBezTo>
                <a:cubicBezTo>
                  <a:pt x="2469" y="866"/>
                  <a:pt x="2469" y="866"/>
                  <a:pt x="2469" y="866"/>
                </a:cubicBezTo>
                <a:cubicBezTo>
                  <a:pt x="2469" y="867"/>
                  <a:pt x="2469" y="867"/>
                  <a:pt x="2469" y="867"/>
                </a:cubicBezTo>
                <a:cubicBezTo>
                  <a:pt x="2470" y="867"/>
                  <a:pt x="2470" y="867"/>
                  <a:pt x="2470" y="867"/>
                </a:cubicBezTo>
                <a:cubicBezTo>
                  <a:pt x="2471" y="866"/>
                  <a:pt x="2471" y="866"/>
                  <a:pt x="2471" y="866"/>
                </a:cubicBezTo>
                <a:cubicBezTo>
                  <a:pt x="2473" y="866"/>
                  <a:pt x="2473" y="866"/>
                  <a:pt x="2473" y="866"/>
                </a:cubicBezTo>
                <a:cubicBezTo>
                  <a:pt x="2477" y="864"/>
                  <a:pt x="2477" y="864"/>
                  <a:pt x="2477" y="864"/>
                </a:cubicBezTo>
                <a:cubicBezTo>
                  <a:pt x="2477" y="862"/>
                  <a:pt x="2477" y="862"/>
                  <a:pt x="2477" y="862"/>
                </a:cubicBezTo>
                <a:lnTo>
                  <a:pt x="2478" y="862"/>
                </a:lnTo>
                <a:close/>
                <a:moveTo>
                  <a:pt x="2594" y="883"/>
                </a:moveTo>
                <a:cubicBezTo>
                  <a:pt x="2594" y="883"/>
                  <a:pt x="2594" y="883"/>
                  <a:pt x="2594" y="883"/>
                </a:cubicBezTo>
                <a:cubicBezTo>
                  <a:pt x="2592" y="883"/>
                  <a:pt x="2592" y="883"/>
                  <a:pt x="2592" y="883"/>
                </a:cubicBezTo>
                <a:lnTo>
                  <a:pt x="2594" y="883"/>
                </a:lnTo>
                <a:close/>
                <a:moveTo>
                  <a:pt x="1735" y="173"/>
                </a:moveTo>
                <a:cubicBezTo>
                  <a:pt x="1734" y="169"/>
                  <a:pt x="1734" y="169"/>
                  <a:pt x="1734" y="169"/>
                </a:cubicBezTo>
                <a:cubicBezTo>
                  <a:pt x="1735" y="173"/>
                  <a:pt x="1735" y="173"/>
                  <a:pt x="1735" y="173"/>
                </a:cubicBezTo>
                <a:close/>
                <a:moveTo>
                  <a:pt x="1753" y="726"/>
                </a:moveTo>
                <a:cubicBezTo>
                  <a:pt x="1757" y="806"/>
                  <a:pt x="1757" y="806"/>
                  <a:pt x="1757" y="806"/>
                </a:cubicBezTo>
                <a:cubicBezTo>
                  <a:pt x="1758" y="826"/>
                  <a:pt x="1758" y="826"/>
                  <a:pt x="1758" y="826"/>
                </a:cubicBezTo>
                <a:lnTo>
                  <a:pt x="1753" y="726"/>
                </a:lnTo>
                <a:close/>
                <a:moveTo>
                  <a:pt x="1857" y="690"/>
                </a:moveTo>
                <a:cubicBezTo>
                  <a:pt x="1857" y="690"/>
                  <a:pt x="1857" y="690"/>
                  <a:pt x="1857" y="690"/>
                </a:cubicBezTo>
                <a:cubicBezTo>
                  <a:pt x="1858" y="690"/>
                  <a:pt x="1858" y="690"/>
                  <a:pt x="1858" y="690"/>
                </a:cubicBezTo>
                <a:lnTo>
                  <a:pt x="1857" y="690"/>
                </a:lnTo>
                <a:close/>
                <a:moveTo>
                  <a:pt x="1858" y="680"/>
                </a:moveTo>
                <a:cubicBezTo>
                  <a:pt x="1858" y="680"/>
                  <a:pt x="1858" y="680"/>
                  <a:pt x="1858" y="680"/>
                </a:cubicBezTo>
                <a:cubicBezTo>
                  <a:pt x="1857" y="680"/>
                  <a:pt x="1857" y="680"/>
                  <a:pt x="1857" y="680"/>
                </a:cubicBezTo>
                <a:cubicBezTo>
                  <a:pt x="1858" y="680"/>
                  <a:pt x="1858" y="680"/>
                  <a:pt x="1858" y="680"/>
                </a:cubicBezTo>
                <a:close/>
                <a:moveTo>
                  <a:pt x="2061" y="825"/>
                </a:moveTo>
                <a:cubicBezTo>
                  <a:pt x="2032" y="834"/>
                  <a:pt x="2032" y="834"/>
                  <a:pt x="2032" y="834"/>
                </a:cubicBezTo>
                <a:cubicBezTo>
                  <a:pt x="1994" y="845"/>
                  <a:pt x="1994" y="845"/>
                  <a:pt x="1994" y="845"/>
                </a:cubicBezTo>
                <a:lnTo>
                  <a:pt x="2061" y="825"/>
                </a:lnTo>
                <a:close/>
                <a:moveTo>
                  <a:pt x="1950" y="726"/>
                </a:moveTo>
                <a:cubicBezTo>
                  <a:pt x="1969" y="727"/>
                  <a:pt x="1969" y="727"/>
                  <a:pt x="1969" y="727"/>
                </a:cubicBezTo>
                <a:cubicBezTo>
                  <a:pt x="1970" y="727"/>
                  <a:pt x="1970" y="727"/>
                  <a:pt x="1970" y="727"/>
                </a:cubicBezTo>
                <a:lnTo>
                  <a:pt x="1950" y="726"/>
                </a:lnTo>
                <a:close/>
                <a:moveTo>
                  <a:pt x="2033" y="638"/>
                </a:moveTo>
                <a:cubicBezTo>
                  <a:pt x="2031" y="637"/>
                  <a:pt x="2031" y="637"/>
                  <a:pt x="2031" y="637"/>
                </a:cubicBezTo>
                <a:cubicBezTo>
                  <a:pt x="2025" y="637"/>
                  <a:pt x="2025" y="637"/>
                  <a:pt x="2025" y="637"/>
                </a:cubicBezTo>
                <a:cubicBezTo>
                  <a:pt x="2020" y="637"/>
                  <a:pt x="2020" y="637"/>
                  <a:pt x="2020" y="637"/>
                </a:cubicBezTo>
                <a:cubicBezTo>
                  <a:pt x="2014" y="639"/>
                  <a:pt x="2014" y="639"/>
                  <a:pt x="2014" y="639"/>
                </a:cubicBezTo>
                <a:cubicBezTo>
                  <a:pt x="2011" y="639"/>
                  <a:pt x="2011" y="639"/>
                  <a:pt x="2011" y="639"/>
                </a:cubicBezTo>
                <a:cubicBezTo>
                  <a:pt x="2004" y="637"/>
                  <a:pt x="2004" y="637"/>
                  <a:pt x="2004" y="637"/>
                </a:cubicBezTo>
                <a:cubicBezTo>
                  <a:pt x="2002" y="637"/>
                  <a:pt x="2002" y="637"/>
                  <a:pt x="2002" y="637"/>
                </a:cubicBezTo>
                <a:cubicBezTo>
                  <a:pt x="1997" y="635"/>
                  <a:pt x="1997" y="635"/>
                  <a:pt x="1997" y="635"/>
                </a:cubicBezTo>
                <a:cubicBezTo>
                  <a:pt x="1996" y="633"/>
                  <a:pt x="1996" y="633"/>
                  <a:pt x="1996" y="633"/>
                </a:cubicBezTo>
                <a:cubicBezTo>
                  <a:pt x="1995" y="631"/>
                  <a:pt x="1995" y="631"/>
                  <a:pt x="1995" y="631"/>
                </a:cubicBezTo>
                <a:cubicBezTo>
                  <a:pt x="1993" y="631"/>
                  <a:pt x="1993" y="631"/>
                  <a:pt x="1993" y="631"/>
                </a:cubicBezTo>
                <a:cubicBezTo>
                  <a:pt x="1991" y="629"/>
                  <a:pt x="1991" y="629"/>
                  <a:pt x="1991" y="629"/>
                </a:cubicBezTo>
                <a:cubicBezTo>
                  <a:pt x="1989" y="630"/>
                  <a:pt x="1989" y="630"/>
                  <a:pt x="1989" y="630"/>
                </a:cubicBezTo>
                <a:cubicBezTo>
                  <a:pt x="1987" y="630"/>
                  <a:pt x="1987" y="630"/>
                  <a:pt x="1987" y="630"/>
                </a:cubicBezTo>
                <a:cubicBezTo>
                  <a:pt x="1985" y="630"/>
                  <a:pt x="1985" y="630"/>
                  <a:pt x="1985" y="630"/>
                </a:cubicBezTo>
                <a:cubicBezTo>
                  <a:pt x="1983" y="628"/>
                  <a:pt x="1983" y="628"/>
                  <a:pt x="1983" y="628"/>
                </a:cubicBezTo>
                <a:cubicBezTo>
                  <a:pt x="1981" y="627"/>
                  <a:pt x="1981" y="627"/>
                  <a:pt x="1981" y="627"/>
                </a:cubicBezTo>
                <a:cubicBezTo>
                  <a:pt x="1980" y="627"/>
                  <a:pt x="1980" y="627"/>
                  <a:pt x="1980" y="627"/>
                </a:cubicBezTo>
                <a:cubicBezTo>
                  <a:pt x="1981" y="624"/>
                  <a:pt x="1981" y="624"/>
                  <a:pt x="1981" y="624"/>
                </a:cubicBezTo>
                <a:cubicBezTo>
                  <a:pt x="1981" y="622"/>
                  <a:pt x="1981" y="622"/>
                  <a:pt x="1981" y="622"/>
                </a:cubicBezTo>
                <a:cubicBezTo>
                  <a:pt x="1979" y="620"/>
                  <a:pt x="1979" y="620"/>
                  <a:pt x="1979" y="620"/>
                </a:cubicBezTo>
                <a:cubicBezTo>
                  <a:pt x="1979" y="619"/>
                  <a:pt x="1979" y="619"/>
                  <a:pt x="1979" y="619"/>
                </a:cubicBezTo>
                <a:cubicBezTo>
                  <a:pt x="1979" y="615"/>
                  <a:pt x="1979" y="615"/>
                  <a:pt x="1979" y="615"/>
                </a:cubicBezTo>
                <a:cubicBezTo>
                  <a:pt x="1979" y="614"/>
                  <a:pt x="1979" y="614"/>
                  <a:pt x="1979" y="614"/>
                </a:cubicBezTo>
                <a:cubicBezTo>
                  <a:pt x="1979" y="613"/>
                  <a:pt x="1979" y="613"/>
                  <a:pt x="1979" y="613"/>
                </a:cubicBezTo>
                <a:cubicBezTo>
                  <a:pt x="1978" y="610"/>
                  <a:pt x="1978" y="610"/>
                  <a:pt x="1978" y="610"/>
                </a:cubicBezTo>
                <a:cubicBezTo>
                  <a:pt x="1979" y="608"/>
                  <a:pt x="1979" y="608"/>
                  <a:pt x="1979" y="608"/>
                </a:cubicBezTo>
                <a:cubicBezTo>
                  <a:pt x="1980" y="608"/>
                  <a:pt x="1980" y="608"/>
                  <a:pt x="1980" y="608"/>
                </a:cubicBezTo>
                <a:cubicBezTo>
                  <a:pt x="1981" y="609"/>
                  <a:pt x="1981" y="609"/>
                  <a:pt x="1981" y="609"/>
                </a:cubicBezTo>
                <a:cubicBezTo>
                  <a:pt x="1980" y="611"/>
                  <a:pt x="1980" y="611"/>
                  <a:pt x="1980" y="611"/>
                </a:cubicBezTo>
                <a:cubicBezTo>
                  <a:pt x="1981" y="613"/>
                  <a:pt x="1981" y="613"/>
                  <a:pt x="1981" y="613"/>
                </a:cubicBezTo>
                <a:cubicBezTo>
                  <a:pt x="1982" y="611"/>
                  <a:pt x="1982" y="611"/>
                  <a:pt x="1982" y="611"/>
                </a:cubicBezTo>
                <a:cubicBezTo>
                  <a:pt x="1982" y="608"/>
                  <a:pt x="1982" y="608"/>
                  <a:pt x="1982" y="608"/>
                </a:cubicBezTo>
                <a:cubicBezTo>
                  <a:pt x="1982" y="607"/>
                  <a:pt x="1982" y="607"/>
                  <a:pt x="1982" y="607"/>
                </a:cubicBezTo>
                <a:cubicBezTo>
                  <a:pt x="1982" y="605"/>
                  <a:pt x="1982" y="605"/>
                  <a:pt x="1982" y="605"/>
                </a:cubicBezTo>
                <a:cubicBezTo>
                  <a:pt x="1982" y="604"/>
                  <a:pt x="1982" y="604"/>
                  <a:pt x="1982" y="604"/>
                </a:cubicBezTo>
                <a:cubicBezTo>
                  <a:pt x="1982" y="603"/>
                  <a:pt x="1982" y="603"/>
                  <a:pt x="1982" y="603"/>
                </a:cubicBezTo>
                <a:cubicBezTo>
                  <a:pt x="1983" y="601"/>
                  <a:pt x="1983" y="601"/>
                  <a:pt x="1983" y="601"/>
                </a:cubicBezTo>
                <a:cubicBezTo>
                  <a:pt x="1983" y="599"/>
                  <a:pt x="1983" y="599"/>
                  <a:pt x="1983" y="599"/>
                </a:cubicBezTo>
                <a:cubicBezTo>
                  <a:pt x="1982" y="597"/>
                  <a:pt x="1982" y="597"/>
                  <a:pt x="1982" y="597"/>
                </a:cubicBezTo>
                <a:cubicBezTo>
                  <a:pt x="1985" y="594"/>
                  <a:pt x="1985" y="594"/>
                  <a:pt x="1985" y="594"/>
                </a:cubicBezTo>
                <a:cubicBezTo>
                  <a:pt x="1988" y="594"/>
                  <a:pt x="1988" y="594"/>
                  <a:pt x="1988" y="594"/>
                </a:cubicBezTo>
                <a:cubicBezTo>
                  <a:pt x="1990" y="593"/>
                  <a:pt x="1990" y="593"/>
                  <a:pt x="1990" y="593"/>
                </a:cubicBezTo>
                <a:cubicBezTo>
                  <a:pt x="1991" y="593"/>
                  <a:pt x="1991" y="593"/>
                  <a:pt x="1991" y="593"/>
                </a:cubicBezTo>
                <a:cubicBezTo>
                  <a:pt x="1990" y="591"/>
                  <a:pt x="1990" y="591"/>
                  <a:pt x="1990" y="591"/>
                </a:cubicBezTo>
                <a:cubicBezTo>
                  <a:pt x="1987" y="590"/>
                  <a:pt x="1987" y="590"/>
                  <a:pt x="1987" y="590"/>
                </a:cubicBezTo>
                <a:cubicBezTo>
                  <a:pt x="1984" y="590"/>
                  <a:pt x="1984" y="590"/>
                  <a:pt x="1984" y="590"/>
                </a:cubicBezTo>
                <a:cubicBezTo>
                  <a:pt x="1982" y="588"/>
                  <a:pt x="1982" y="588"/>
                  <a:pt x="1982" y="588"/>
                </a:cubicBezTo>
                <a:cubicBezTo>
                  <a:pt x="1982" y="587"/>
                  <a:pt x="1982" y="587"/>
                  <a:pt x="1982" y="587"/>
                </a:cubicBezTo>
                <a:cubicBezTo>
                  <a:pt x="1978" y="584"/>
                  <a:pt x="1978" y="584"/>
                  <a:pt x="1978" y="584"/>
                </a:cubicBezTo>
                <a:cubicBezTo>
                  <a:pt x="1977" y="581"/>
                  <a:pt x="1977" y="581"/>
                  <a:pt x="1977" y="581"/>
                </a:cubicBezTo>
                <a:cubicBezTo>
                  <a:pt x="1977" y="579"/>
                  <a:pt x="1977" y="579"/>
                  <a:pt x="1977" y="579"/>
                </a:cubicBezTo>
                <a:cubicBezTo>
                  <a:pt x="1974" y="575"/>
                  <a:pt x="1974" y="575"/>
                  <a:pt x="1974" y="575"/>
                </a:cubicBezTo>
                <a:cubicBezTo>
                  <a:pt x="1972" y="574"/>
                  <a:pt x="1972" y="574"/>
                  <a:pt x="1972" y="574"/>
                </a:cubicBezTo>
                <a:cubicBezTo>
                  <a:pt x="1968" y="578"/>
                  <a:pt x="1968" y="578"/>
                  <a:pt x="1968" y="578"/>
                </a:cubicBezTo>
                <a:cubicBezTo>
                  <a:pt x="1971" y="574"/>
                  <a:pt x="1971" y="574"/>
                  <a:pt x="1971" y="574"/>
                </a:cubicBezTo>
                <a:cubicBezTo>
                  <a:pt x="1972" y="574"/>
                  <a:pt x="1972" y="574"/>
                  <a:pt x="1972" y="574"/>
                </a:cubicBezTo>
                <a:cubicBezTo>
                  <a:pt x="1971" y="573"/>
                  <a:pt x="1971" y="573"/>
                  <a:pt x="1971" y="573"/>
                </a:cubicBezTo>
                <a:cubicBezTo>
                  <a:pt x="1965" y="569"/>
                  <a:pt x="1965" y="569"/>
                  <a:pt x="1965" y="569"/>
                </a:cubicBezTo>
                <a:cubicBezTo>
                  <a:pt x="1961" y="564"/>
                  <a:pt x="1961" y="564"/>
                  <a:pt x="1961" y="564"/>
                </a:cubicBezTo>
                <a:cubicBezTo>
                  <a:pt x="1961" y="561"/>
                  <a:pt x="1961" y="561"/>
                  <a:pt x="1961" y="561"/>
                </a:cubicBezTo>
                <a:cubicBezTo>
                  <a:pt x="1959" y="559"/>
                  <a:pt x="1959" y="559"/>
                  <a:pt x="1959" y="559"/>
                </a:cubicBezTo>
                <a:cubicBezTo>
                  <a:pt x="1959" y="556"/>
                  <a:pt x="1959" y="556"/>
                  <a:pt x="1959" y="556"/>
                </a:cubicBezTo>
                <a:cubicBezTo>
                  <a:pt x="1958" y="555"/>
                  <a:pt x="1958" y="555"/>
                  <a:pt x="1958" y="555"/>
                </a:cubicBezTo>
                <a:cubicBezTo>
                  <a:pt x="1958" y="554"/>
                  <a:pt x="1958" y="554"/>
                  <a:pt x="1958" y="554"/>
                </a:cubicBezTo>
                <a:cubicBezTo>
                  <a:pt x="1957" y="554"/>
                  <a:pt x="1957" y="554"/>
                  <a:pt x="1957" y="554"/>
                </a:cubicBezTo>
                <a:cubicBezTo>
                  <a:pt x="1957" y="552"/>
                  <a:pt x="1957" y="552"/>
                  <a:pt x="1957" y="552"/>
                </a:cubicBezTo>
                <a:cubicBezTo>
                  <a:pt x="1958" y="553"/>
                  <a:pt x="1958" y="553"/>
                  <a:pt x="1958" y="553"/>
                </a:cubicBezTo>
                <a:cubicBezTo>
                  <a:pt x="1959" y="551"/>
                  <a:pt x="1959" y="551"/>
                  <a:pt x="1959" y="551"/>
                </a:cubicBezTo>
                <a:cubicBezTo>
                  <a:pt x="1959" y="549"/>
                  <a:pt x="1959" y="549"/>
                  <a:pt x="1959" y="549"/>
                </a:cubicBezTo>
                <a:cubicBezTo>
                  <a:pt x="1958" y="549"/>
                  <a:pt x="1958" y="549"/>
                  <a:pt x="1958" y="549"/>
                </a:cubicBezTo>
                <a:cubicBezTo>
                  <a:pt x="1957" y="550"/>
                  <a:pt x="1957" y="550"/>
                  <a:pt x="1957" y="550"/>
                </a:cubicBezTo>
                <a:cubicBezTo>
                  <a:pt x="1955" y="549"/>
                  <a:pt x="1955" y="549"/>
                  <a:pt x="1955" y="549"/>
                </a:cubicBezTo>
                <a:cubicBezTo>
                  <a:pt x="1955" y="545"/>
                  <a:pt x="1955" y="545"/>
                  <a:pt x="1955" y="545"/>
                </a:cubicBezTo>
                <a:cubicBezTo>
                  <a:pt x="1953" y="545"/>
                  <a:pt x="1953" y="545"/>
                  <a:pt x="1953" y="545"/>
                </a:cubicBezTo>
                <a:cubicBezTo>
                  <a:pt x="1952" y="543"/>
                  <a:pt x="1952" y="543"/>
                  <a:pt x="1952" y="543"/>
                </a:cubicBezTo>
                <a:cubicBezTo>
                  <a:pt x="1950" y="543"/>
                  <a:pt x="1950" y="543"/>
                  <a:pt x="1950" y="543"/>
                </a:cubicBezTo>
                <a:cubicBezTo>
                  <a:pt x="1949" y="543"/>
                  <a:pt x="1949" y="543"/>
                  <a:pt x="1949" y="543"/>
                </a:cubicBezTo>
                <a:cubicBezTo>
                  <a:pt x="1948" y="540"/>
                  <a:pt x="1948" y="540"/>
                  <a:pt x="1948" y="540"/>
                </a:cubicBezTo>
                <a:cubicBezTo>
                  <a:pt x="1948" y="538"/>
                  <a:pt x="1948" y="538"/>
                  <a:pt x="1948" y="538"/>
                </a:cubicBezTo>
                <a:cubicBezTo>
                  <a:pt x="1950" y="537"/>
                  <a:pt x="1950" y="537"/>
                  <a:pt x="1950" y="537"/>
                </a:cubicBezTo>
                <a:cubicBezTo>
                  <a:pt x="1950" y="533"/>
                  <a:pt x="1950" y="533"/>
                  <a:pt x="1950" y="533"/>
                </a:cubicBezTo>
                <a:cubicBezTo>
                  <a:pt x="1950" y="532"/>
                  <a:pt x="1950" y="532"/>
                  <a:pt x="1950" y="532"/>
                </a:cubicBezTo>
                <a:cubicBezTo>
                  <a:pt x="1951" y="530"/>
                  <a:pt x="1951" y="530"/>
                  <a:pt x="1951" y="530"/>
                </a:cubicBezTo>
                <a:cubicBezTo>
                  <a:pt x="1952" y="529"/>
                  <a:pt x="1952" y="529"/>
                  <a:pt x="1952" y="529"/>
                </a:cubicBezTo>
                <a:cubicBezTo>
                  <a:pt x="1953" y="527"/>
                  <a:pt x="1953" y="527"/>
                  <a:pt x="1953" y="527"/>
                </a:cubicBezTo>
                <a:cubicBezTo>
                  <a:pt x="1953" y="525"/>
                  <a:pt x="1953" y="525"/>
                  <a:pt x="1953" y="525"/>
                </a:cubicBezTo>
                <a:cubicBezTo>
                  <a:pt x="1953" y="524"/>
                  <a:pt x="1953" y="524"/>
                  <a:pt x="1953" y="524"/>
                </a:cubicBezTo>
                <a:cubicBezTo>
                  <a:pt x="1955" y="524"/>
                  <a:pt x="1955" y="524"/>
                  <a:pt x="1955" y="524"/>
                </a:cubicBezTo>
                <a:cubicBezTo>
                  <a:pt x="1955" y="525"/>
                  <a:pt x="1955" y="525"/>
                  <a:pt x="1955" y="525"/>
                </a:cubicBezTo>
                <a:cubicBezTo>
                  <a:pt x="1956" y="525"/>
                  <a:pt x="1956" y="525"/>
                  <a:pt x="1956" y="525"/>
                </a:cubicBezTo>
                <a:cubicBezTo>
                  <a:pt x="1957" y="523"/>
                  <a:pt x="1957" y="523"/>
                  <a:pt x="1957" y="523"/>
                </a:cubicBezTo>
                <a:cubicBezTo>
                  <a:pt x="1958" y="524"/>
                  <a:pt x="1958" y="524"/>
                  <a:pt x="1958" y="524"/>
                </a:cubicBezTo>
                <a:cubicBezTo>
                  <a:pt x="1959" y="523"/>
                  <a:pt x="1959" y="523"/>
                  <a:pt x="1959" y="523"/>
                </a:cubicBezTo>
                <a:cubicBezTo>
                  <a:pt x="1960" y="523"/>
                  <a:pt x="1960" y="523"/>
                  <a:pt x="1960" y="523"/>
                </a:cubicBezTo>
                <a:cubicBezTo>
                  <a:pt x="1961" y="522"/>
                  <a:pt x="1961" y="522"/>
                  <a:pt x="1961" y="522"/>
                </a:cubicBezTo>
                <a:cubicBezTo>
                  <a:pt x="1961" y="522"/>
                  <a:pt x="1961" y="522"/>
                  <a:pt x="1961" y="522"/>
                </a:cubicBezTo>
                <a:cubicBezTo>
                  <a:pt x="1960" y="521"/>
                  <a:pt x="1960" y="521"/>
                  <a:pt x="1960" y="521"/>
                </a:cubicBezTo>
                <a:cubicBezTo>
                  <a:pt x="1961" y="521"/>
                  <a:pt x="1961" y="521"/>
                  <a:pt x="1961" y="521"/>
                </a:cubicBezTo>
                <a:cubicBezTo>
                  <a:pt x="1961" y="521"/>
                  <a:pt x="1961" y="521"/>
                  <a:pt x="1961" y="521"/>
                </a:cubicBezTo>
                <a:cubicBezTo>
                  <a:pt x="1962" y="521"/>
                  <a:pt x="1963" y="521"/>
                  <a:pt x="1963" y="521"/>
                </a:cubicBezTo>
                <a:cubicBezTo>
                  <a:pt x="1964" y="522"/>
                  <a:pt x="1964" y="522"/>
                  <a:pt x="1964" y="522"/>
                </a:cubicBezTo>
                <a:cubicBezTo>
                  <a:pt x="1965" y="521"/>
                  <a:pt x="1965" y="521"/>
                  <a:pt x="1965" y="521"/>
                </a:cubicBezTo>
                <a:cubicBezTo>
                  <a:pt x="1964" y="520"/>
                  <a:pt x="1964" y="520"/>
                  <a:pt x="1964" y="520"/>
                </a:cubicBezTo>
                <a:cubicBezTo>
                  <a:pt x="1961" y="518"/>
                  <a:pt x="1961" y="518"/>
                  <a:pt x="1961" y="518"/>
                </a:cubicBezTo>
                <a:cubicBezTo>
                  <a:pt x="1963" y="518"/>
                  <a:pt x="1963" y="518"/>
                  <a:pt x="1963" y="518"/>
                </a:cubicBezTo>
                <a:cubicBezTo>
                  <a:pt x="1965" y="519"/>
                  <a:pt x="1965" y="519"/>
                  <a:pt x="1965" y="519"/>
                </a:cubicBezTo>
                <a:cubicBezTo>
                  <a:pt x="1965" y="518"/>
                  <a:pt x="1965" y="518"/>
                  <a:pt x="1965" y="518"/>
                </a:cubicBezTo>
                <a:cubicBezTo>
                  <a:pt x="1967" y="519"/>
                  <a:pt x="1967" y="519"/>
                  <a:pt x="1967" y="519"/>
                </a:cubicBezTo>
                <a:cubicBezTo>
                  <a:pt x="1967" y="518"/>
                  <a:pt x="1967" y="518"/>
                  <a:pt x="1967" y="518"/>
                </a:cubicBezTo>
                <a:cubicBezTo>
                  <a:pt x="1966" y="517"/>
                  <a:pt x="1966" y="517"/>
                  <a:pt x="1966" y="517"/>
                </a:cubicBezTo>
                <a:cubicBezTo>
                  <a:pt x="1967" y="517"/>
                  <a:pt x="1967" y="517"/>
                  <a:pt x="1967" y="517"/>
                </a:cubicBezTo>
                <a:cubicBezTo>
                  <a:pt x="1967" y="516"/>
                  <a:pt x="1967" y="516"/>
                  <a:pt x="1967" y="516"/>
                </a:cubicBezTo>
                <a:cubicBezTo>
                  <a:pt x="1966" y="515"/>
                  <a:pt x="1966" y="515"/>
                  <a:pt x="1966" y="515"/>
                </a:cubicBezTo>
                <a:cubicBezTo>
                  <a:pt x="1968" y="515"/>
                  <a:pt x="1968" y="515"/>
                  <a:pt x="1968" y="515"/>
                </a:cubicBezTo>
                <a:cubicBezTo>
                  <a:pt x="1968" y="514"/>
                  <a:pt x="1968" y="514"/>
                  <a:pt x="1968" y="514"/>
                </a:cubicBezTo>
                <a:cubicBezTo>
                  <a:pt x="1968" y="513"/>
                  <a:pt x="1968" y="513"/>
                  <a:pt x="1968" y="513"/>
                </a:cubicBezTo>
                <a:cubicBezTo>
                  <a:pt x="1968" y="513"/>
                  <a:pt x="1968" y="513"/>
                  <a:pt x="1968" y="513"/>
                </a:cubicBezTo>
                <a:cubicBezTo>
                  <a:pt x="1968" y="513"/>
                  <a:pt x="1968" y="513"/>
                  <a:pt x="1968" y="513"/>
                </a:cubicBezTo>
                <a:cubicBezTo>
                  <a:pt x="1965" y="511"/>
                  <a:pt x="1965" y="511"/>
                  <a:pt x="1965" y="511"/>
                </a:cubicBezTo>
                <a:cubicBezTo>
                  <a:pt x="1968" y="513"/>
                  <a:pt x="1968" y="513"/>
                  <a:pt x="1968" y="513"/>
                </a:cubicBezTo>
                <a:cubicBezTo>
                  <a:pt x="1969" y="513"/>
                  <a:pt x="1969" y="513"/>
                  <a:pt x="1969" y="513"/>
                </a:cubicBezTo>
                <a:cubicBezTo>
                  <a:pt x="1969" y="514"/>
                  <a:pt x="1969" y="514"/>
                  <a:pt x="1969" y="514"/>
                </a:cubicBezTo>
                <a:cubicBezTo>
                  <a:pt x="1971" y="514"/>
                  <a:pt x="1971" y="514"/>
                  <a:pt x="1971" y="514"/>
                </a:cubicBezTo>
                <a:cubicBezTo>
                  <a:pt x="1971" y="513"/>
                  <a:pt x="1971" y="513"/>
                  <a:pt x="1971" y="513"/>
                </a:cubicBezTo>
                <a:cubicBezTo>
                  <a:pt x="1972" y="513"/>
                  <a:pt x="1972" y="513"/>
                  <a:pt x="1972" y="513"/>
                </a:cubicBezTo>
                <a:cubicBezTo>
                  <a:pt x="1973" y="514"/>
                  <a:pt x="1973" y="514"/>
                  <a:pt x="1973" y="514"/>
                </a:cubicBezTo>
                <a:cubicBezTo>
                  <a:pt x="1974" y="513"/>
                  <a:pt x="1974" y="513"/>
                  <a:pt x="1974" y="513"/>
                </a:cubicBezTo>
                <a:cubicBezTo>
                  <a:pt x="1974" y="512"/>
                  <a:pt x="1974" y="512"/>
                  <a:pt x="1974" y="512"/>
                </a:cubicBezTo>
                <a:cubicBezTo>
                  <a:pt x="1975" y="512"/>
                  <a:pt x="1975" y="512"/>
                  <a:pt x="1975" y="512"/>
                </a:cubicBezTo>
                <a:cubicBezTo>
                  <a:pt x="1977" y="510"/>
                  <a:pt x="1977" y="510"/>
                  <a:pt x="1977" y="510"/>
                </a:cubicBezTo>
                <a:cubicBezTo>
                  <a:pt x="1977" y="509"/>
                  <a:pt x="1977" y="509"/>
                  <a:pt x="1977" y="509"/>
                </a:cubicBezTo>
                <a:cubicBezTo>
                  <a:pt x="1979" y="509"/>
                  <a:pt x="1979" y="509"/>
                  <a:pt x="1979" y="509"/>
                </a:cubicBezTo>
                <a:cubicBezTo>
                  <a:pt x="1980" y="508"/>
                  <a:pt x="1980" y="508"/>
                  <a:pt x="1980" y="508"/>
                </a:cubicBezTo>
                <a:cubicBezTo>
                  <a:pt x="1981" y="508"/>
                  <a:pt x="1981" y="508"/>
                  <a:pt x="1981" y="508"/>
                </a:cubicBezTo>
                <a:cubicBezTo>
                  <a:pt x="1981" y="508"/>
                  <a:pt x="1981" y="508"/>
                  <a:pt x="1981" y="508"/>
                </a:cubicBezTo>
                <a:cubicBezTo>
                  <a:pt x="1982" y="508"/>
                  <a:pt x="1982" y="508"/>
                  <a:pt x="1982" y="508"/>
                </a:cubicBezTo>
                <a:cubicBezTo>
                  <a:pt x="1982" y="507"/>
                  <a:pt x="1982" y="507"/>
                  <a:pt x="1982" y="507"/>
                </a:cubicBezTo>
                <a:cubicBezTo>
                  <a:pt x="1984" y="505"/>
                  <a:pt x="1984" y="505"/>
                  <a:pt x="1984" y="505"/>
                </a:cubicBezTo>
                <a:cubicBezTo>
                  <a:pt x="1986" y="505"/>
                  <a:pt x="1986" y="505"/>
                  <a:pt x="1986" y="505"/>
                </a:cubicBezTo>
                <a:cubicBezTo>
                  <a:pt x="1987" y="506"/>
                  <a:pt x="1987" y="506"/>
                  <a:pt x="1987" y="506"/>
                </a:cubicBezTo>
                <a:cubicBezTo>
                  <a:pt x="1989" y="506"/>
                  <a:pt x="1989" y="506"/>
                  <a:pt x="1989" y="506"/>
                </a:cubicBezTo>
                <a:cubicBezTo>
                  <a:pt x="1989" y="505"/>
                  <a:pt x="1989" y="505"/>
                  <a:pt x="1989" y="505"/>
                </a:cubicBezTo>
                <a:cubicBezTo>
                  <a:pt x="1990" y="506"/>
                  <a:pt x="1990" y="506"/>
                  <a:pt x="1990" y="506"/>
                </a:cubicBezTo>
                <a:cubicBezTo>
                  <a:pt x="1990" y="507"/>
                  <a:pt x="1990" y="507"/>
                  <a:pt x="1990" y="507"/>
                </a:cubicBezTo>
                <a:cubicBezTo>
                  <a:pt x="1991" y="508"/>
                  <a:pt x="1991" y="508"/>
                  <a:pt x="1991" y="508"/>
                </a:cubicBezTo>
                <a:cubicBezTo>
                  <a:pt x="1991" y="508"/>
                  <a:pt x="1991" y="508"/>
                  <a:pt x="1991" y="508"/>
                </a:cubicBezTo>
                <a:cubicBezTo>
                  <a:pt x="1993" y="508"/>
                  <a:pt x="1993" y="508"/>
                  <a:pt x="1993" y="508"/>
                </a:cubicBezTo>
                <a:cubicBezTo>
                  <a:pt x="1993" y="508"/>
                  <a:pt x="1993" y="508"/>
                  <a:pt x="1993" y="508"/>
                </a:cubicBezTo>
                <a:cubicBezTo>
                  <a:pt x="1994" y="509"/>
                  <a:pt x="1994" y="509"/>
                  <a:pt x="1994" y="509"/>
                </a:cubicBezTo>
                <a:cubicBezTo>
                  <a:pt x="1995" y="508"/>
                  <a:pt x="1995" y="508"/>
                  <a:pt x="1995" y="508"/>
                </a:cubicBezTo>
                <a:cubicBezTo>
                  <a:pt x="1995" y="507"/>
                  <a:pt x="1995" y="507"/>
                  <a:pt x="1995" y="507"/>
                </a:cubicBezTo>
                <a:cubicBezTo>
                  <a:pt x="1996" y="507"/>
                  <a:pt x="1996" y="507"/>
                  <a:pt x="1996" y="507"/>
                </a:cubicBezTo>
                <a:cubicBezTo>
                  <a:pt x="1997" y="506"/>
                  <a:pt x="1997" y="506"/>
                  <a:pt x="1997" y="506"/>
                </a:cubicBezTo>
                <a:cubicBezTo>
                  <a:pt x="1998" y="506"/>
                  <a:pt x="1998" y="506"/>
                  <a:pt x="1998" y="506"/>
                </a:cubicBezTo>
                <a:cubicBezTo>
                  <a:pt x="1999" y="506"/>
                  <a:pt x="1999" y="506"/>
                  <a:pt x="1999" y="506"/>
                </a:cubicBezTo>
                <a:cubicBezTo>
                  <a:pt x="2003" y="506"/>
                  <a:pt x="2003" y="506"/>
                  <a:pt x="2003" y="506"/>
                </a:cubicBezTo>
                <a:cubicBezTo>
                  <a:pt x="2003" y="507"/>
                  <a:pt x="2003" y="507"/>
                  <a:pt x="2003" y="507"/>
                </a:cubicBezTo>
                <a:cubicBezTo>
                  <a:pt x="2004" y="508"/>
                  <a:pt x="2004" y="508"/>
                  <a:pt x="2004" y="508"/>
                </a:cubicBezTo>
                <a:cubicBezTo>
                  <a:pt x="2005" y="509"/>
                  <a:pt x="2005" y="509"/>
                  <a:pt x="2005" y="509"/>
                </a:cubicBezTo>
                <a:cubicBezTo>
                  <a:pt x="2005" y="509"/>
                  <a:pt x="2005" y="509"/>
                  <a:pt x="2005" y="509"/>
                </a:cubicBezTo>
                <a:cubicBezTo>
                  <a:pt x="2004" y="511"/>
                  <a:pt x="2004" y="511"/>
                  <a:pt x="2004" y="511"/>
                </a:cubicBezTo>
                <a:cubicBezTo>
                  <a:pt x="2005" y="512"/>
                  <a:pt x="2005" y="512"/>
                  <a:pt x="2005" y="512"/>
                </a:cubicBezTo>
                <a:cubicBezTo>
                  <a:pt x="2006" y="513"/>
                  <a:pt x="2006" y="513"/>
                  <a:pt x="2006" y="513"/>
                </a:cubicBezTo>
                <a:cubicBezTo>
                  <a:pt x="2006" y="515"/>
                  <a:pt x="2006" y="515"/>
                  <a:pt x="2006" y="515"/>
                </a:cubicBezTo>
                <a:cubicBezTo>
                  <a:pt x="2005" y="517"/>
                  <a:pt x="2005" y="517"/>
                  <a:pt x="2005" y="517"/>
                </a:cubicBezTo>
                <a:cubicBezTo>
                  <a:pt x="2005" y="518"/>
                  <a:pt x="2005" y="518"/>
                  <a:pt x="2005" y="518"/>
                </a:cubicBezTo>
                <a:cubicBezTo>
                  <a:pt x="2006" y="519"/>
                  <a:pt x="2006" y="519"/>
                  <a:pt x="2006" y="519"/>
                </a:cubicBezTo>
                <a:cubicBezTo>
                  <a:pt x="2007" y="519"/>
                  <a:pt x="2007" y="519"/>
                  <a:pt x="2007" y="519"/>
                </a:cubicBezTo>
                <a:cubicBezTo>
                  <a:pt x="2006" y="520"/>
                  <a:pt x="2006" y="520"/>
                  <a:pt x="2006" y="520"/>
                </a:cubicBezTo>
                <a:cubicBezTo>
                  <a:pt x="2005" y="521"/>
                  <a:pt x="2005" y="521"/>
                  <a:pt x="2005" y="521"/>
                </a:cubicBezTo>
                <a:cubicBezTo>
                  <a:pt x="2004" y="523"/>
                  <a:pt x="2004" y="523"/>
                  <a:pt x="2004" y="523"/>
                </a:cubicBezTo>
                <a:cubicBezTo>
                  <a:pt x="2006" y="526"/>
                  <a:pt x="2006" y="526"/>
                  <a:pt x="2006" y="526"/>
                </a:cubicBezTo>
                <a:cubicBezTo>
                  <a:pt x="2007" y="526"/>
                  <a:pt x="2007" y="526"/>
                  <a:pt x="2007" y="526"/>
                </a:cubicBezTo>
                <a:cubicBezTo>
                  <a:pt x="2009" y="527"/>
                  <a:pt x="2009" y="527"/>
                  <a:pt x="2009" y="527"/>
                </a:cubicBezTo>
                <a:cubicBezTo>
                  <a:pt x="2009" y="528"/>
                  <a:pt x="2009" y="528"/>
                  <a:pt x="2009" y="528"/>
                </a:cubicBezTo>
                <a:cubicBezTo>
                  <a:pt x="2006" y="529"/>
                  <a:pt x="2006" y="529"/>
                  <a:pt x="2006" y="529"/>
                </a:cubicBezTo>
                <a:cubicBezTo>
                  <a:pt x="2005" y="529"/>
                  <a:pt x="2005" y="529"/>
                  <a:pt x="2005" y="529"/>
                </a:cubicBezTo>
                <a:cubicBezTo>
                  <a:pt x="2003" y="527"/>
                  <a:pt x="2003" y="527"/>
                  <a:pt x="2003" y="527"/>
                </a:cubicBezTo>
                <a:cubicBezTo>
                  <a:pt x="2002" y="527"/>
                  <a:pt x="2002" y="527"/>
                  <a:pt x="2002" y="527"/>
                </a:cubicBezTo>
                <a:cubicBezTo>
                  <a:pt x="2001" y="527"/>
                  <a:pt x="2001" y="527"/>
                  <a:pt x="2001" y="527"/>
                </a:cubicBezTo>
                <a:cubicBezTo>
                  <a:pt x="2000" y="527"/>
                  <a:pt x="2000" y="527"/>
                  <a:pt x="2000" y="527"/>
                </a:cubicBezTo>
                <a:cubicBezTo>
                  <a:pt x="1998" y="527"/>
                  <a:pt x="1998" y="527"/>
                  <a:pt x="1998" y="527"/>
                </a:cubicBezTo>
                <a:cubicBezTo>
                  <a:pt x="1996" y="527"/>
                  <a:pt x="1996" y="527"/>
                  <a:pt x="1996" y="527"/>
                </a:cubicBezTo>
                <a:cubicBezTo>
                  <a:pt x="1995" y="527"/>
                  <a:pt x="1995" y="527"/>
                  <a:pt x="1995" y="527"/>
                </a:cubicBezTo>
                <a:cubicBezTo>
                  <a:pt x="1993" y="527"/>
                  <a:pt x="1993" y="527"/>
                  <a:pt x="1993" y="527"/>
                </a:cubicBezTo>
                <a:cubicBezTo>
                  <a:pt x="1991" y="528"/>
                  <a:pt x="1991" y="528"/>
                  <a:pt x="1991" y="528"/>
                </a:cubicBezTo>
                <a:cubicBezTo>
                  <a:pt x="1990" y="529"/>
                  <a:pt x="1990" y="529"/>
                  <a:pt x="1990" y="529"/>
                </a:cubicBezTo>
                <a:cubicBezTo>
                  <a:pt x="1990" y="530"/>
                  <a:pt x="1990" y="530"/>
                  <a:pt x="1990" y="530"/>
                </a:cubicBezTo>
                <a:cubicBezTo>
                  <a:pt x="1990" y="532"/>
                  <a:pt x="1990" y="532"/>
                  <a:pt x="1990" y="532"/>
                </a:cubicBezTo>
                <a:cubicBezTo>
                  <a:pt x="1989" y="532"/>
                  <a:pt x="1989" y="532"/>
                  <a:pt x="1989" y="532"/>
                </a:cubicBezTo>
                <a:cubicBezTo>
                  <a:pt x="1989" y="533"/>
                  <a:pt x="1989" y="533"/>
                  <a:pt x="1989" y="533"/>
                </a:cubicBezTo>
                <a:cubicBezTo>
                  <a:pt x="1991" y="536"/>
                  <a:pt x="1991" y="536"/>
                  <a:pt x="1991" y="536"/>
                </a:cubicBezTo>
                <a:cubicBezTo>
                  <a:pt x="1991" y="537"/>
                  <a:pt x="1991" y="537"/>
                  <a:pt x="1991" y="537"/>
                </a:cubicBezTo>
                <a:cubicBezTo>
                  <a:pt x="1992" y="538"/>
                  <a:pt x="1992" y="538"/>
                  <a:pt x="1992" y="538"/>
                </a:cubicBezTo>
                <a:cubicBezTo>
                  <a:pt x="1994" y="537"/>
                  <a:pt x="1994" y="537"/>
                  <a:pt x="1994" y="537"/>
                </a:cubicBezTo>
                <a:cubicBezTo>
                  <a:pt x="1994" y="538"/>
                  <a:pt x="1994" y="538"/>
                  <a:pt x="1994" y="538"/>
                </a:cubicBezTo>
                <a:cubicBezTo>
                  <a:pt x="1994" y="539"/>
                  <a:pt x="1994" y="539"/>
                  <a:pt x="1994" y="539"/>
                </a:cubicBezTo>
                <a:cubicBezTo>
                  <a:pt x="1992" y="538"/>
                  <a:pt x="1992" y="538"/>
                  <a:pt x="1992" y="538"/>
                </a:cubicBezTo>
                <a:cubicBezTo>
                  <a:pt x="1991" y="539"/>
                  <a:pt x="1991" y="539"/>
                  <a:pt x="1991" y="539"/>
                </a:cubicBezTo>
                <a:cubicBezTo>
                  <a:pt x="1990" y="540"/>
                  <a:pt x="1990" y="540"/>
                  <a:pt x="1990" y="540"/>
                </a:cubicBezTo>
                <a:cubicBezTo>
                  <a:pt x="1989" y="539"/>
                  <a:pt x="1989" y="539"/>
                  <a:pt x="1989" y="539"/>
                </a:cubicBezTo>
                <a:cubicBezTo>
                  <a:pt x="1988" y="539"/>
                  <a:pt x="1988" y="539"/>
                  <a:pt x="1988" y="539"/>
                </a:cubicBezTo>
                <a:cubicBezTo>
                  <a:pt x="1987" y="539"/>
                  <a:pt x="1987" y="539"/>
                  <a:pt x="1987" y="539"/>
                </a:cubicBezTo>
                <a:cubicBezTo>
                  <a:pt x="1984" y="539"/>
                  <a:pt x="1984" y="539"/>
                  <a:pt x="1984" y="539"/>
                </a:cubicBezTo>
                <a:cubicBezTo>
                  <a:pt x="1983" y="539"/>
                  <a:pt x="1983" y="539"/>
                  <a:pt x="1983" y="539"/>
                </a:cubicBezTo>
                <a:cubicBezTo>
                  <a:pt x="1982" y="540"/>
                  <a:pt x="1982" y="540"/>
                  <a:pt x="1982" y="540"/>
                </a:cubicBezTo>
                <a:cubicBezTo>
                  <a:pt x="1982" y="541"/>
                  <a:pt x="1982" y="541"/>
                  <a:pt x="1982" y="541"/>
                </a:cubicBezTo>
                <a:cubicBezTo>
                  <a:pt x="1983" y="542"/>
                  <a:pt x="1983" y="542"/>
                  <a:pt x="1983" y="542"/>
                </a:cubicBezTo>
                <a:cubicBezTo>
                  <a:pt x="1985" y="542"/>
                  <a:pt x="1985" y="542"/>
                  <a:pt x="1985" y="542"/>
                </a:cubicBezTo>
                <a:cubicBezTo>
                  <a:pt x="1987" y="543"/>
                  <a:pt x="1987" y="543"/>
                  <a:pt x="1987" y="543"/>
                </a:cubicBezTo>
                <a:cubicBezTo>
                  <a:pt x="1988" y="544"/>
                  <a:pt x="1988" y="544"/>
                  <a:pt x="1988" y="544"/>
                </a:cubicBezTo>
                <a:cubicBezTo>
                  <a:pt x="1989" y="545"/>
                  <a:pt x="1989" y="545"/>
                  <a:pt x="1989" y="545"/>
                </a:cubicBezTo>
                <a:cubicBezTo>
                  <a:pt x="1989" y="547"/>
                  <a:pt x="1989" y="547"/>
                  <a:pt x="1989" y="547"/>
                </a:cubicBezTo>
                <a:cubicBezTo>
                  <a:pt x="1990" y="548"/>
                  <a:pt x="1990" y="548"/>
                  <a:pt x="1990" y="548"/>
                </a:cubicBezTo>
                <a:cubicBezTo>
                  <a:pt x="1991" y="549"/>
                  <a:pt x="1991" y="549"/>
                  <a:pt x="1991" y="549"/>
                </a:cubicBezTo>
                <a:cubicBezTo>
                  <a:pt x="1994" y="552"/>
                  <a:pt x="1994" y="552"/>
                  <a:pt x="1994" y="552"/>
                </a:cubicBezTo>
                <a:cubicBezTo>
                  <a:pt x="1994" y="554"/>
                  <a:pt x="1994" y="554"/>
                  <a:pt x="1994" y="554"/>
                </a:cubicBezTo>
                <a:cubicBezTo>
                  <a:pt x="1994" y="557"/>
                  <a:pt x="1994" y="557"/>
                  <a:pt x="1994" y="557"/>
                </a:cubicBezTo>
                <a:cubicBezTo>
                  <a:pt x="1994" y="557"/>
                  <a:pt x="1994" y="557"/>
                  <a:pt x="1994" y="557"/>
                </a:cubicBezTo>
                <a:cubicBezTo>
                  <a:pt x="1996" y="556"/>
                  <a:pt x="1996" y="556"/>
                  <a:pt x="1996" y="556"/>
                </a:cubicBezTo>
                <a:cubicBezTo>
                  <a:pt x="1997" y="556"/>
                  <a:pt x="1997" y="556"/>
                  <a:pt x="1997" y="556"/>
                </a:cubicBezTo>
                <a:cubicBezTo>
                  <a:pt x="1998" y="556"/>
                  <a:pt x="1998" y="556"/>
                  <a:pt x="1998" y="556"/>
                </a:cubicBezTo>
                <a:cubicBezTo>
                  <a:pt x="1999" y="558"/>
                  <a:pt x="1999" y="558"/>
                  <a:pt x="1999" y="558"/>
                </a:cubicBezTo>
                <a:cubicBezTo>
                  <a:pt x="2000" y="559"/>
                  <a:pt x="2000" y="559"/>
                  <a:pt x="2000" y="559"/>
                </a:cubicBezTo>
                <a:cubicBezTo>
                  <a:pt x="2000" y="561"/>
                  <a:pt x="2000" y="561"/>
                  <a:pt x="2000" y="561"/>
                </a:cubicBezTo>
                <a:cubicBezTo>
                  <a:pt x="2001" y="561"/>
                  <a:pt x="2001" y="561"/>
                  <a:pt x="2001" y="561"/>
                </a:cubicBezTo>
                <a:cubicBezTo>
                  <a:pt x="2003" y="560"/>
                  <a:pt x="2003" y="560"/>
                  <a:pt x="2003" y="560"/>
                </a:cubicBezTo>
                <a:cubicBezTo>
                  <a:pt x="2005" y="561"/>
                  <a:pt x="2005" y="561"/>
                  <a:pt x="2005" y="561"/>
                </a:cubicBezTo>
                <a:cubicBezTo>
                  <a:pt x="2006" y="561"/>
                  <a:pt x="2006" y="561"/>
                  <a:pt x="2006" y="561"/>
                </a:cubicBezTo>
                <a:cubicBezTo>
                  <a:pt x="2008" y="561"/>
                  <a:pt x="2008" y="561"/>
                  <a:pt x="2008" y="561"/>
                </a:cubicBezTo>
                <a:cubicBezTo>
                  <a:pt x="2009" y="562"/>
                  <a:pt x="2009" y="562"/>
                  <a:pt x="2009" y="562"/>
                </a:cubicBezTo>
                <a:cubicBezTo>
                  <a:pt x="2009" y="562"/>
                  <a:pt x="2009" y="562"/>
                  <a:pt x="2009" y="562"/>
                </a:cubicBezTo>
                <a:cubicBezTo>
                  <a:pt x="2009" y="563"/>
                  <a:pt x="2009" y="563"/>
                  <a:pt x="2009" y="563"/>
                </a:cubicBezTo>
                <a:cubicBezTo>
                  <a:pt x="2009" y="566"/>
                  <a:pt x="2009" y="566"/>
                  <a:pt x="2009" y="566"/>
                </a:cubicBezTo>
                <a:cubicBezTo>
                  <a:pt x="2007" y="569"/>
                  <a:pt x="2007" y="569"/>
                  <a:pt x="2007" y="569"/>
                </a:cubicBezTo>
                <a:cubicBezTo>
                  <a:pt x="2008" y="571"/>
                  <a:pt x="2008" y="571"/>
                  <a:pt x="2008" y="571"/>
                </a:cubicBezTo>
                <a:cubicBezTo>
                  <a:pt x="2008" y="574"/>
                  <a:pt x="2008" y="574"/>
                  <a:pt x="2008" y="574"/>
                </a:cubicBezTo>
                <a:cubicBezTo>
                  <a:pt x="2008" y="575"/>
                  <a:pt x="2008" y="575"/>
                  <a:pt x="2008" y="575"/>
                </a:cubicBezTo>
                <a:cubicBezTo>
                  <a:pt x="2010" y="576"/>
                  <a:pt x="2010" y="576"/>
                  <a:pt x="2010" y="576"/>
                </a:cubicBezTo>
                <a:cubicBezTo>
                  <a:pt x="2010" y="578"/>
                  <a:pt x="2010" y="578"/>
                  <a:pt x="2010" y="578"/>
                </a:cubicBezTo>
                <a:cubicBezTo>
                  <a:pt x="2012" y="579"/>
                  <a:pt x="2012" y="579"/>
                  <a:pt x="2012" y="579"/>
                </a:cubicBezTo>
                <a:cubicBezTo>
                  <a:pt x="2013" y="581"/>
                  <a:pt x="2013" y="581"/>
                  <a:pt x="2013" y="581"/>
                </a:cubicBezTo>
                <a:cubicBezTo>
                  <a:pt x="2015" y="584"/>
                  <a:pt x="2015" y="584"/>
                  <a:pt x="2015" y="584"/>
                </a:cubicBezTo>
                <a:cubicBezTo>
                  <a:pt x="2014" y="587"/>
                  <a:pt x="2014" y="587"/>
                  <a:pt x="2014" y="587"/>
                </a:cubicBezTo>
                <a:cubicBezTo>
                  <a:pt x="2013" y="589"/>
                  <a:pt x="2013" y="589"/>
                  <a:pt x="2013" y="589"/>
                </a:cubicBezTo>
                <a:cubicBezTo>
                  <a:pt x="2014" y="595"/>
                  <a:pt x="2014" y="595"/>
                  <a:pt x="2014" y="595"/>
                </a:cubicBezTo>
                <a:cubicBezTo>
                  <a:pt x="2015" y="596"/>
                  <a:pt x="2015" y="596"/>
                  <a:pt x="2015" y="596"/>
                </a:cubicBezTo>
                <a:cubicBezTo>
                  <a:pt x="2015" y="598"/>
                  <a:pt x="2015" y="598"/>
                  <a:pt x="2015" y="598"/>
                </a:cubicBezTo>
                <a:cubicBezTo>
                  <a:pt x="2019" y="601"/>
                  <a:pt x="2019" y="601"/>
                  <a:pt x="2019" y="601"/>
                </a:cubicBezTo>
                <a:cubicBezTo>
                  <a:pt x="2019" y="600"/>
                  <a:pt x="2019" y="600"/>
                  <a:pt x="2019" y="600"/>
                </a:cubicBezTo>
                <a:cubicBezTo>
                  <a:pt x="2017" y="598"/>
                  <a:pt x="2017" y="598"/>
                  <a:pt x="2017" y="598"/>
                </a:cubicBezTo>
                <a:cubicBezTo>
                  <a:pt x="2018" y="598"/>
                  <a:pt x="2018" y="598"/>
                  <a:pt x="2018" y="598"/>
                </a:cubicBezTo>
                <a:cubicBezTo>
                  <a:pt x="2021" y="598"/>
                  <a:pt x="2021" y="598"/>
                  <a:pt x="2021" y="598"/>
                </a:cubicBezTo>
                <a:cubicBezTo>
                  <a:pt x="2022" y="597"/>
                  <a:pt x="2022" y="597"/>
                  <a:pt x="2022" y="597"/>
                </a:cubicBezTo>
                <a:cubicBezTo>
                  <a:pt x="2023" y="598"/>
                  <a:pt x="2023" y="598"/>
                  <a:pt x="2023" y="598"/>
                </a:cubicBezTo>
                <a:cubicBezTo>
                  <a:pt x="2023" y="600"/>
                  <a:pt x="2023" y="600"/>
                  <a:pt x="2023" y="600"/>
                </a:cubicBezTo>
                <a:cubicBezTo>
                  <a:pt x="2023" y="602"/>
                  <a:pt x="2023" y="602"/>
                  <a:pt x="2023" y="602"/>
                </a:cubicBezTo>
                <a:cubicBezTo>
                  <a:pt x="2025" y="602"/>
                  <a:pt x="2025" y="602"/>
                  <a:pt x="2025" y="602"/>
                </a:cubicBezTo>
                <a:cubicBezTo>
                  <a:pt x="2026" y="603"/>
                  <a:pt x="2026" y="603"/>
                  <a:pt x="2026" y="603"/>
                </a:cubicBezTo>
                <a:cubicBezTo>
                  <a:pt x="2025" y="604"/>
                  <a:pt x="2025" y="604"/>
                  <a:pt x="2025" y="604"/>
                </a:cubicBezTo>
                <a:cubicBezTo>
                  <a:pt x="2024" y="604"/>
                  <a:pt x="2024" y="604"/>
                  <a:pt x="2024" y="604"/>
                </a:cubicBezTo>
                <a:cubicBezTo>
                  <a:pt x="2022" y="604"/>
                  <a:pt x="2022" y="604"/>
                  <a:pt x="2022" y="604"/>
                </a:cubicBezTo>
                <a:cubicBezTo>
                  <a:pt x="2022" y="603"/>
                  <a:pt x="2022" y="603"/>
                  <a:pt x="2022" y="603"/>
                </a:cubicBezTo>
                <a:cubicBezTo>
                  <a:pt x="2020" y="605"/>
                  <a:pt x="2020" y="605"/>
                  <a:pt x="2020" y="605"/>
                </a:cubicBezTo>
                <a:cubicBezTo>
                  <a:pt x="2020" y="607"/>
                  <a:pt x="2020" y="607"/>
                  <a:pt x="2020" y="607"/>
                </a:cubicBezTo>
                <a:cubicBezTo>
                  <a:pt x="2021" y="608"/>
                  <a:pt x="2021" y="608"/>
                  <a:pt x="2021" y="608"/>
                </a:cubicBezTo>
                <a:cubicBezTo>
                  <a:pt x="2021" y="606"/>
                  <a:pt x="2021" y="606"/>
                  <a:pt x="2021" y="606"/>
                </a:cubicBezTo>
                <a:cubicBezTo>
                  <a:pt x="2022" y="606"/>
                  <a:pt x="2022" y="606"/>
                  <a:pt x="2022" y="606"/>
                </a:cubicBezTo>
                <a:cubicBezTo>
                  <a:pt x="2023" y="606"/>
                  <a:pt x="2023" y="606"/>
                  <a:pt x="2023" y="606"/>
                </a:cubicBezTo>
                <a:cubicBezTo>
                  <a:pt x="2024" y="606"/>
                  <a:pt x="2024" y="606"/>
                  <a:pt x="2024" y="606"/>
                </a:cubicBezTo>
                <a:cubicBezTo>
                  <a:pt x="2025" y="608"/>
                  <a:pt x="2025" y="608"/>
                  <a:pt x="2025" y="608"/>
                </a:cubicBezTo>
                <a:cubicBezTo>
                  <a:pt x="2028" y="610"/>
                  <a:pt x="2028" y="610"/>
                  <a:pt x="2028" y="610"/>
                </a:cubicBezTo>
                <a:cubicBezTo>
                  <a:pt x="2029" y="612"/>
                  <a:pt x="2029" y="612"/>
                  <a:pt x="2029" y="612"/>
                </a:cubicBezTo>
                <a:cubicBezTo>
                  <a:pt x="2029" y="615"/>
                  <a:pt x="2029" y="615"/>
                  <a:pt x="2029" y="615"/>
                </a:cubicBezTo>
                <a:cubicBezTo>
                  <a:pt x="2029" y="616"/>
                  <a:pt x="2029" y="616"/>
                  <a:pt x="2029" y="616"/>
                </a:cubicBezTo>
                <a:cubicBezTo>
                  <a:pt x="2029" y="621"/>
                  <a:pt x="2029" y="621"/>
                  <a:pt x="2029" y="621"/>
                </a:cubicBezTo>
                <a:cubicBezTo>
                  <a:pt x="2030" y="625"/>
                  <a:pt x="2030" y="625"/>
                  <a:pt x="2030" y="625"/>
                </a:cubicBezTo>
                <a:cubicBezTo>
                  <a:pt x="2032" y="630"/>
                  <a:pt x="2032" y="630"/>
                  <a:pt x="2032" y="630"/>
                </a:cubicBezTo>
                <a:cubicBezTo>
                  <a:pt x="2033" y="633"/>
                  <a:pt x="2033" y="633"/>
                  <a:pt x="2033" y="633"/>
                </a:cubicBezTo>
                <a:cubicBezTo>
                  <a:pt x="2034" y="635"/>
                  <a:pt x="2034" y="635"/>
                  <a:pt x="2034" y="635"/>
                </a:cubicBezTo>
                <a:lnTo>
                  <a:pt x="2033" y="638"/>
                </a:lnTo>
                <a:close/>
                <a:moveTo>
                  <a:pt x="2780" y="659"/>
                </a:moveTo>
                <a:cubicBezTo>
                  <a:pt x="2781" y="661"/>
                  <a:pt x="2781" y="661"/>
                  <a:pt x="2781" y="661"/>
                </a:cubicBezTo>
                <a:cubicBezTo>
                  <a:pt x="2782" y="661"/>
                  <a:pt x="2782" y="661"/>
                  <a:pt x="2782" y="661"/>
                </a:cubicBezTo>
                <a:cubicBezTo>
                  <a:pt x="2783" y="660"/>
                  <a:pt x="2783" y="660"/>
                  <a:pt x="2783" y="660"/>
                </a:cubicBezTo>
                <a:cubicBezTo>
                  <a:pt x="2782" y="659"/>
                  <a:pt x="2782" y="659"/>
                  <a:pt x="2782" y="659"/>
                </a:cubicBezTo>
                <a:cubicBezTo>
                  <a:pt x="2781" y="658"/>
                  <a:pt x="2781" y="658"/>
                  <a:pt x="2781" y="658"/>
                </a:cubicBezTo>
                <a:cubicBezTo>
                  <a:pt x="2781" y="657"/>
                  <a:pt x="2781" y="657"/>
                  <a:pt x="2781" y="657"/>
                </a:cubicBezTo>
                <a:cubicBezTo>
                  <a:pt x="2780" y="657"/>
                  <a:pt x="2780" y="657"/>
                  <a:pt x="2780" y="657"/>
                </a:cubicBezTo>
                <a:lnTo>
                  <a:pt x="2780" y="659"/>
                </a:lnTo>
                <a:close/>
                <a:moveTo>
                  <a:pt x="2785" y="654"/>
                </a:moveTo>
                <a:cubicBezTo>
                  <a:pt x="2785" y="654"/>
                  <a:pt x="2785" y="654"/>
                  <a:pt x="2785" y="654"/>
                </a:cubicBezTo>
                <a:cubicBezTo>
                  <a:pt x="2784" y="654"/>
                  <a:pt x="2784" y="654"/>
                  <a:pt x="2784" y="654"/>
                </a:cubicBezTo>
                <a:lnTo>
                  <a:pt x="2785" y="654"/>
                </a:lnTo>
                <a:close/>
                <a:moveTo>
                  <a:pt x="2784" y="922"/>
                </a:moveTo>
                <a:cubicBezTo>
                  <a:pt x="2785" y="923"/>
                  <a:pt x="2785" y="923"/>
                  <a:pt x="2785" y="923"/>
                </a:cubicBezTo>
                <a:cubicBezTo>
                  <a:pt x="2786" y="922"/>
                  <a:pt x="2786" y="922"/>
                  <a:pt x="2786" y="922"/>
                </a:cubicBezTo>
                <a:cubicBezTo>
                  <a:pt x="2784" y="921"/>
                  <a:pt x="2784" y="921"/>
                  <a:pt x="2784" y="921"/>
                </a:cubicBezTo>
                <a:lnTo>
                  <a:pt x="2784" y="922"/>
                </a:lnTo>
                <a:close/>
                <a:moveTo>
                  <a:pt x="2784" y="655"/>
                </a:moveTo>
                <a:cubicBezTo>
                  <a:pt x="2783" y="655"/>
                  <a:pt x="2783" y="655"/>
                  <a:pt x="2783" y="655"/>
                </a:cubicBezTo>
                <a:cubicBezTo>
                  <a:pt x="2784" y="655"/>
                  <a:pt x="2784" y="655"/>
                  <a:pt x="2784" y="655"/>
                </a:cubicBezTo>
                <a:close/>
                <a:moveTo>
                  <a:pt x="2698" y="961"/>
                </a:moveTo>
                <a:cubicBezTo>
                  <a:pt x="2700" y="960"/>
                  <a:pt x="2700" y="960"/>
                  <a:pt x="2700" y="960"/>
                </a:cubicBezTo>
                <a:cubicBezTo>
                  <a:pt x="2700" y="959"/>
                  <a:pt x="2700" y="959"/>
                  <a:pt x="2700" y="959"/>
                </a:cubicBezTo>
                <a:cubicBezTo>
                  <a:pt x="2699" y="958"/>
                  <a:pt x="2699" y="958"/>
                  <a:pt x="2699" y="958"/>
                </a:cubicBezTo>
                <a:cubicBezTo>
                  <a:pt x="2698" y="960"/>
                  <a:pt x="2698" y="960"/>
                  <a:pt x="2698" y="960"/>
                </a:cubicBezTo>
                <a:lnTo>
                  <a:pt x="2698" y="961"/>
                </a:lnTo>
                <a:close/>
                <a:moveTo>
                  <a:pt x="2947" y="1538"/>
                </a:moveTo>
                <a:cubicBezTo>
                  <a:pt x="2947" y="1536"/>
                  <a:pt x="2947" y="1536"/>
                  <a:pt x="2947" y="1536"/>
                </a:cubicBezTo>
                <a:cubicBezTo>
                  <a:pt x="2946" y="1537"/>
                  <a:pt x="2946" y="1537"/>
                  <a:pt x="2946" y="1537"/>
                </a:cubicBezTo>
                <a:lnTo>
                  <a:pt x="2947" y="1538"/>
                </a:lnTo>
                <a:close/>
                <a:moveTo>
                  <a:pt x="2940" y="1507"/>
                </a:moveTo>
                <a:cubicBezTo>
                  <a:pt x="2938" y="1507"/>
                  <a:pt x="2938" y="1507"/>
                  <a:pt x="2938" y="1507"/>
                </a:cubicBezTo>
                <a:cubicBezTo>
                  <a:pt x="2939" y="1508"/>
                  <a:pt x="2939" y="1508"/>
                  <a:pt x="2939" y="1508"/>
                </a:cubicBezTo>
                <a:lnTo>
                  <a:pt x="2940" y="1507"/>
                </a:lnTo>
                <a:close/>
                <a:moveTo>
                  <a:pt x="2946" y="1525"/>
                </a:moveTo>
                <a:cubicBezTo>
                  <a:pt x="2946" y="1526"/>
                  <a:pt x="2946" y="1526"/>
                  <a:pt x="2946" y="1526"/>
                </a:cubicBezTo>
                <a:cubicBezTo>
                  <a:pt x="2945" y="1528"/>
                  <a:pt x="2945" y="1528"/>
                  <a:pt x="2945" y="1528"/>
                </a:cubicBezTo>
                <a:cubicBezTo>
                  <a:pt x="2946" y="1529"/>
                  <a:pt x="2946" y="1529"/>
                  <a:pt x="2946" y="1529"/>
                </a:cubicBezTo>
                <a:cubicBezTo>
                  <a:pt x="2947" y="1531"/>
                  <a:pt x="2947" y="1531"/>
                  <a:pt x="2947" y="1531"/>
                </a:cubicBezTo>
                <a:cubicBezTo>
                  <a:pt x="2950" y="1529"/>
                  <a:pt x="2950" y="1529"/>
                  <a:pt x="2950" y="1529"/>
                </a:cubicBezTo>
                <a:cubicBezTo>
                  <a:pt x="2950" y="1527"/>
                  <a:pt x="2950" y="1527"/>
                  <a:pt x="2950" y="1527"/>
                </a:cubicBezTo>
                <a:cubicBezTo>
                  <a:pt x="2947" y="1524"/>
                  <a:pt x="2947" y="1524"/>
                  <a:pt x="2947" y="1524"/>
                </a:cubicBezTo>
                <a:lnTo>
                  <a:pt x="2946" y="1525"/>
                </a:lnTo>
                <a:close/>
                <a:moveTo>
                  <a:pt x="2946" y="1532"/>
                </a:moveTo>
                <a:cubicBezTo>
                  <a:pt x="2945" y="1533"/>
                  <a:pt x="2945" y="1533"/>
                  <a:pt x="2945" y="1533"/>
                </a:cubicBezTo>
                <a:cubicBezTo>
                  <a:pt x="2945" y="1534"/>
                  <a:pt x="2945" y="1534"/>
                  <a:pt x="2945" y="1534"/>
                </a:cubicBezTo>
                <a:cubicBezTo>
                  <a:pt x="2948" y="1534"/>
                  <a:pt x="2948" y="1534"/>
                  <a:pt x="2948" y="1534"/>
                </a:cubicBezTo>
                <a:cubicBezTo>
                  <a:pt x="2950" y="1535"/>
                  <a:pt x="2950" y="1535"/>
                  <a:pt x="2950" y="1535"/>
                </a:cubicBezTo>
                <a:cubicBezTo>
                  <a:pt x="2950" y="1534"/>
                  <a:pt x="2950" y="1534"/>
                  <a:pt x="2950" y="1534"/>
                </a:cubicBezTo>
                <a:cubicBezTo>
                  <a:pt x="2948" y="1532"/>
                  <a:pt x="2948" y="1532"/>
                  <a:pt x="2948" y="1532"/>
                </a:cubicBezTo>
                <a:lnTo>
                  <a:pt x="2946" y="1532"/>
                </a:lnTo>
                <a:close/>
                <a:moveTo>
                  <a:pt x="2914" y="1536"/>
                </a:moveTo>
                <a:cubicBezTo>
                  <a:pt x="2915" y="1536"/>
                  <a:pt x="2915" y="1536"/>
                  <a:pt x="2915" y="1536"/>
                </a:cubicBezTo>
                <a:cubicBezTo>
                  <a:pt x="2916" y="1535"/>
                  <a:pt x="2916" y="1535"/>
                  <a:pt x="2916" y="1535"/>
                </a:cubicBezTo>
                <a:cubicBezTo>
                  <a:pt x="2915" y="1534"/>
                  <a:pt x="2915" y="1534"/>
                  <a:pt x="2915" y="1534"/>
                </a:cubicBezTo>
                <a:cubicBezTo>
                  <a:pt x="2914" y="1534"/>
                  <a:pt x="2914" y="1534"/>
                  <a:pt x="2914" y="1534"/>
                </a:cubicBezTo>
                <a:lnTo>
                  <a:pt x="2914" y="1536"/>
                </a:lnTo>
                <a:close/>
                <a:moveTo>
                  <a:pt x="2916" y="1530"/>
                </a:moveTo>
                <a:cubicBezTo>
                  <a:pt x="2915" y="1531"/>
                  <a:pt x="2915" y="1531"/>
                  <a:pt x="2915" y="1531"/>
                </a:cubicBezTo>
                <a:cubicBezTo>
                  <a:pt x="2915" y="1532"/>
                  <a:pt x="2915" y="1532"/>
                  <a:pt x="2915" y="1532"/>
                </a:cubicBezTo>
                <a:cubicBezTo>
                  <a:pt x="2916" y="1532"/>
                  <a:pt x="2916" y="1532"/>
                  <a:pt x="2916" y="1532"/>
                </a:cubicBezTo>
                <a:lnTo>
                  <a:pt x="2916" y="1530"/>
                </a:lnTo>
                <a:close/>
                <a:moveTo>
                  <a:pt x="2912" y="1531"/>
                </a:moveTo>
                <a:cubicBezTo>
                  <a:pt x="2912" y="1532"/>
                  <a:pt x="2912" y="1532"/>
                  <a:pt x="2912" y="1532"/>
                </a:cubicBezTo>
                <a:cubicBezTo>
                  <a:pt x="2913" y="1533"/>
                  <a:pt x="2913" y="1533"/>
                  <a:pt x="2913" y="1533"/>
                </a:cubicBezTo>
                <a:cubicBezTo>
                  <a:pt x="2914" y="1532"/>
                  <a:pt x="2914" y="1532"/>
                  <a:pt x="2914" y="1532"/>
                </a:cubicBezTo>
                <a:cubicBezTo>
                  <a:pt x="2914" y="1530"/>
                  <a:pt x="2914" y="1530"/>
                  <a:pt x="2914" y="1530"/>
                </a:cubicBezTo>
                <a:lnTo>
                  <a:pt x="2912" y="1531"/>
                </a:lnTo>
                <a:close/>
                <a:moveTo>
                  <a:pt x="3043" y="1353"/>
                </a:moveTo>
                <a:cubicBezTo>
                  <a:pt x="3044" y="1352"/>
                  <a:pt x="3044" y="1352"/>
                  <a:pt x="3044" y="1352"/>
                </a:cubicBezTo>
                <a:cubicBezTo>
                  <a:pt x="3043" y="1350"/>
                  <a:pt x="3043" y="1350"/>
                  <a:pt x="3043" y="1350"/>
                </a:cubicBezTo>
                <a:lnTo>
                  <a:pt x="3043" y="1353"/>
                </a:lnTo>
                <a:close/>
                <a:moveTo>
                  <a:pt x="2943" y="1540"/>
                </a:moveTo>
                <a:cubicBezTo>
                  <a:pt x="2942" y="1542"/>
                  <a:pt x="2942" y="1542"/>
                  <a:pt x="2942" y="1542"/>
                </a:cubicBezTo>
                <a:cubicBezTo>
                  <a:pt x="2941" y="1541"/>
                  <a:pt x="2941" y="1541"/>
                  <a:pt x="2941" y="1541"/>
                </a:cubicBezTo>
                <a:cubicBezTo>
                  <a:pt x="2940" y="1541"/>
                  <a:pt x="2940" y="1541"/>
                  <a:pt x="2940" y="1541"/>
                </a:cubicBezTo>
                <a:cubicBezTo>
                  <a:pt x="2939" y="1542"/>
                  <a:pt x="2939" y="1542"/>
                  <a:pt x="2939" y="1542"/>
                </a:cubicBezTo>
                <a:cubicBezTo>
                  <a:pt x="2938" y="1543"/>
                  <a:pt x="2938" y="1543"/>
                  <a:pt x="2938" y="1543"/>
                </a:cubicBezTo>
                <a:cubicBezTo>
                  <a:pt x="2932" y="1543"/>
                  <a:pt x="2932" y="1543"/>
                  <a:pt x="2932" y="1543"/>
                </a:cubicBezTo>
                <a:cubicBezTo>
                  <a:pt x="2930" y="1543"/>
                  <a:pt x="2930" y="1543"/>
                  <a:pt x="2930" y="1543"/>
                </a:cubicBezTo>
                <a:cubicBezTo>
                  <a:pt x="2930" y="1545"/>
                  <a:pt x="2930" y="1545"/>
                  <a:pt x="2930" y="1545"/>
                </a:cubicBezTo>
                <a:cubicBezTo>
                  <a:pt x="2929" y="1544"/>
                  <a:pt x="2929" y="1544"/>
                  <a:pt x="2929" y="1544"/>
                </a:cubicBezTo>
                <a:cubicBezTo>
                  <a:pt x="2927" y="1544"/>
                  <a:pt x="2927" y="1544"/>
                  <a:pt x="2927" y="1544"/>
                </a:cubicBezTo>
                <a:cubicBezTo>
                  <a:pt x="2926" y="1545"/>
                  <a:pt x="2926" y="1545"/>
                  <a:pt x="2926" y="1545"/>
                </a:cubicBezTo>
                <a:cubicBezTo>
                  <a:pt x="2924" y="1543"/>
                  <a:pt x="2924" y="1543"/>
                  <a:pt x="2924" y="1543"/>
                </a:cubicBezTo>
                <a:cubicBezTo>
                  <a:pt x="2921" y="1541"/>
                  <a:pt x="2921" y="1541"/>
                  <a:pt x="2921" y="1541"/>
                </a:cubicBezTo>
                <a:cubicBezTo>
                  <a:pt x="2917" y="1539"/>
                  <a:pt x="2917" y="1539"/>
                  <a:pt x="2917" y="1539"/>
                </a:cubicBezTo>
                <a:cubicBezTo>
                  <a:pt x="2918" y="1536"/>
                  <a:pt x="2918" y="1536"/>
                  <a:pt x="2918" y="1536"/>
                </a:cubicBezTo>
                <a:cubicBezTo>
                  <a:pt x="2917" y="1537"/>
                  <a:pt x="2917" y="1537"/>
                  <a:pt x="2917" y="1537"/>
                </a:cubicBezTo>
                <a:cubicBezTo>
                  <a:pt x="2916" y="1538"/>
                  <a:pt x="2916" y="1538"/>
                  <a:pt x="2916" y="1538"/>
                </a:cubicBezTo>
                <a:cubicBezTo>
                  <a:pt x="2915" y="1537"/>
                  <a:pt x="2915" y="1537"/>
                  <a:pt x="2915" y="1537"/>
                </a:cubicBezTo>
                <a:cubicBezTo>
                  <a:pt x="2913" y="1536"/>
                  <a:pt x="2913" y="1536"/>
                  <a:pt x="2913" y="1536"/>
                </a:cubicBezTo>
                <a:cubicBezTo>
                  <a:pt x="2911" y="1535"/>
                  <a:pt x="2911" y="1535"/>
                  <a:pt x="2911" y="1535"/>
                </a:cubicBezTo>
                <a:cubicBezTo>
                  <a:pt x="2910" y="1536"/>
                  <a:pt x="2910" y="1536"/>
                  <a:pt x="2910" y="1536"/>
                </a:cubicBezTo>
                <a:cubicBezTo>
                  <a:pt x="2910" y="1538"/>
                  <a:pt x="2910" y="1538"/>
                  <a:pt x="2910" y="1538"/>
                </a:cubicBezTo>
                <a:cubicBezTo>
                  <a:pt x="2910" y="1538"/>
                  <a:pt x="2910" y="1538"/>
                  <a:pt x="2910" y="1538"/>
                </a:cubicBezTo>
                <a:cubicBezTo>
                  <a:pt x="2910" y="1540"/>
                  <a:pt x="2910" y="1540"/>
                  <a:pt x="2910" y="1540"/>
                </a:cubicBezTo>
                <a:cubicBezTo>
                  <a:pt x="2910" y="1544"/>
                  <a:pt x="2910" y="1544"/>
                  <a:pt x="2910" y="1544"/>
                </a:cubicBezTo>
                <a:cubicBezTo>
                  <a:pt x="2910" y="1547"/>
                  <a:pt x="2910" y="1547"/>
                  <a:pt x="2910" y="1547"/>
                </a:cubicBezTo>
                <a:cubicBezTo>
                  <a:pt x="2910" y="1551"/>
                  <a:pt x="2910" y="1551"/>
                  <a:pt x="2910" y="1551"/>
                </a:cubicBezTo>
                <a:cubicBezTo>
                  <a:pt x="2910" y="1555"/>
                  <a:pt x="2910" y="1555"/>
                  <a:pt x="2910" y="1555"/>
                </a:cubicBezTo>
                <a:cubicBezTo>
                  <a:pt x="2910" y="1558"/>
                  <a:pt x="2910" y="1558"/>
                  <a:pt x="2910" y="1558"/>
                </a:cubicBezTo>
                <a:cubicBezTo>
                  <a:pt x="2911" y="1558"/>
                  <a:pt x="2911" y="1558"/>
                  <a:pt x="2911" y="1558"/>
                </a:cubicBezTo>
                <a:cubicBezTo>
                  <a:pt x="2911" y="1560"/>
                  <a:pt x="2911" y="1560"/>
                  <a:pt x="2911" y="1560"/>
                </a:cubicBezTo>
                <a:cubicBezTo>
                  <a:pt x="2913" y="1562"/>
                  <a:pt x="2913" y="1562"/>
                  <a:pt x="2913" y="1562"/>
                </a:cubicBezTo>
                <a:cubicBezTo>
                  <a:pt x="2910" y="1561"/>
                  <a:pt x="2910" y="1561"/>
                  <a:pt x="2910" y="1561"/>
                </a:cubicBezTo>
                <a:cubicBezTo>
                  <a:pt x="2909" y="1560"/>
                  <a:pt x="2909" y="1560"/>
                  <a:pt x="2909" y="1560"/>
                </a:cubicBezTo>
                <a:cubicBezTo>
                  <a:pt x="2908" y="1561"/>
                  <a:pt x="2908" y="1561"/>
                  <a:pt x="2908" y="1561"/>
                </a:cubicBezTo>
                <a:cubicBezTo>
                  <a:pt x="2908" y="1565"/>
                  <a:pt x="2908" y="1565"/>
                  <a:pt x="2908" y="1565"/>
                </a:cubicBezTo>
                <a:cubicBezTo>
                  <a:pt x="2909" y="1566"/>
                  <a:pt x="2909" y="1566"/>
                  <a:pt x="2909" y="1566"/>
                </a:cubicBezTo>
                <a:cubicBezTo>
                  <a:pt x="2909" y="1567"/>
                  <a:pt x="2909" y="1567"/>
                  <a:pt x="2909" y="1567"/>
                </a:cubicBezTo>
                <a:cubicBezTo>
                  <a:pt x="2909" y="1573"/>
                  <a:pt x="2909" y="1573"/>
                  <a:pt x="2909" y="1573"/>
                </a:cubicBezTo>
                <a:cubicBezTo>
                  <a:pt x="2910" y="1574"/>
                  <a:pt x="2910" y="1574"/>
                  <a:pt x="2910" y="1574"/>
                </a:cubicBezTo>
                <a:cubicBezTo>
                  <a:pt x="2910" y="1575"/>
                  <a:pt x="2910" y="1575"/>
                  <a:pt x="2910" y="1575"/>
                </a:cubicBezTo>
                <a:cubicBezTo>
                  <a:pt x="2910" y="1577"/>
                  <a:pt x="2910" y="1577"/>
                  <a:pt x="2910" y="1577"/>
                </a:cubicBezTo>
                <a:cubicBezTo>
                  <a:pt x="2912" y="1578"/>
                  <a:pt x="2912" y="1578"/>
                  <a:pt x="2912" y="1578"/>
                </a:cubicBezTo>
                <a:cubicBezTo>
                  <a:pt x="2911" y="1579"/>
                  <a:pt x="2911" y="1579"/>
                  <a:pt x="2911" y="1579"/>
                </a:cubicBezTo>
                <a:cubicBezTo>
                  <a:pt x="2911" y="1581"/>
                  <a:pt x="2911" y="1581"/>
                  <a:pt x="2911" y="1581"/>
                </a:cubicBezTo>
                <a:cubicBezTo>
                  <a:pt x="2911" y="1581"/>
                  <a:pt x="2912" y="1582"/>
                  <a:pt x="2912" y="1582"/>
                </a:cubicBezTo>
                <a:cubicBezTo>
                  <a:pt x="2914" y="1581"/>
                  <a:pt x="2914" y="1581"/>
                  <a:pt x="2914" y="1581"/>
                </a:cubicBezTo>
                <a:cubicBezTo>
                  <a:pt x="2915" y="1583"/>
                  <a:pt x="2915" y="1583"/>
                  <a:pt x="2915" y="1583"/>
                </a:cubicBezTo>
                <a:cubicBezTo>
                  <a:pt x="2917" y="1581"/>
                  <a:pt x="2917" y="1581"/>
                  <a:pt x="2917" y="1581"/>
                </a:cubicBezTo>
                <a:cubicBezTo>
                  <a:pt x="2917" y="1582"/>
                  <a:pt x="2917" y="1582"/>
                  <a:pt x="2917" y="1582"/>
                </a:cubicBezTo>
                <a:cubicBezTo>
                  <a:pt x="2918" y="1584"/>
                  <a:pt x="2918" y="1584"/>
                  <a:pt x="2918" y="1584"/>
                </a:cubicBezTo>
                <a:cubicBezTo>
                  <a:pt x="2919" y="1584"/>
                  <a:pt x="2919" y="1584"/>
                  <a:pt x="2919" y="1584"/>
                </a:cubicBezTo>
                <a:cubicBezTo>
                  <a:pt x="2921" y="1581"/>
                  <a:pt x="2921" y="1581"/>
                  <a:pt x="2921" y="1581"/>
                </a:cubicBezTo>
                <a:cubicBezTo>
                  <a:pt x="2921" y="1579"/>
                  <a:pt x="2921" y="1579"/>
                  <a:pt x="2921" y="1579"/>
                </a:cubicBezTo>
                <a:cubicBezTo>
                  <a:pt x="2922" y="1576"/>
                  <a:pt x="2922" y="1576"/>
                  <a:pt x="2922" y="1576"/>
                </a:cubicBezTo>
                <a:cubicBezTo>
                  <a:pt x="2924" y="1577"/>
                  <a:pt x="2924" y="1577"/>
                  <a:pt x="2924" y="1577"/>
                </a:cubicBezTo>
                <a:cubicBezTo>
                  <a:pt x="2924" y="1576"/>
                  <a:pt x="2924" y="1576"/>
                  <a:pt x="2924" y="1576"/>
                </a:cubicBezTo>
                <a:cubicBezTo>
                  <a:pt x="2926" y="1575"/>
                  <a:pt x="2926" y="1575"/>
                  <a:pt x="2926" y="1575"/>
                </a:cubicBezTo>
                <a:cubicBezTo>
                  <a:pt x="2927" y="1573"/>
                  <a:pt x="2927" y="1573"/>
                  <a:pt x="2927" y="1573"/>
                </a:cubicBezTo>
                <a:cubicBezTo>
                  <a:pt x="2927" y="1575"/>
                  <a:pt x="2927" y="1575"/>
                  <a:pt x="2927" y="1575"/>
                </a:cubicBezTo>
                <a:cubicBezTo>
                  <a:pt x="2928" y="1575"/>
                  <a:pt x="2928" y="1575"/>
                  <a:pt x="2928" y="1575"/>
                </a:cubicBezTo>
                <a:cubicBezTo>
                  <a:pt x="2929" y="1574"/>
                  <a:pt x="2929" y="1574"/>
                  <a:pt x="2929" y="1574"/>
                </a:cubicBezTo>
                <a:cubicBezTo>
                  <a:pt x="2931" y="1573"/>
                  <a:pt x="2931" y="1573"/>
                  <a:pt x="2931" y="1573"/>
                </a:cubicBezTo>
                <a:cubicBezTo>
                  <a:pt x="2932" y="1574"/>
                  <a:pt x="2932" y="1574"/>
                  <a:pt x="2932" y="1574"/>
                </a:cubicBezTo>
                <a:cubicBezTo>
                  <a:pt x="2932" y="1576"/>
                  <a:pt x="2932" y="1576"/>
                  <a:pt x="2932" y="1576"/>
                </a:cubicBezTo>
                <a:cubicBezTo>
                  <a:pt x="2930" y="1575"/>
                  <a:pt x="2930" y="1575"/>
                  <a:pt x="2930" y="1575"/>
                </a:cubicBezTo>
                <a:cubicBezTo>
                  <a:pt x="2930" y="1578"/>
                  <a:pt x="2930" y="1578"/>
                  <a:pt x="2930" y="1578"/>
                </a:cubicBezTo>
                <a:cubicBezTo>
                  <a:pt x="2931" y="1577"/>
                  <a:pt x="2931" y="1577"/>
                  <a:pt x="2931" y="1577"/>
                </a:cubicBezTo>
                <a:cubicBezTo>
                  <a:pt x="2932" y="1577"/>
                  <a:pt x="2932" y="1577"/>
                  <a:pt x="2932" y="1577"/>
                </a:cubicBezTo>
                <a:cubicBezTo>
                  <a:pt x="2935" y="1574"/>
                  <a:pt x="2935" y="1574"/>
                  <a:pt x="2935" y="1574"/>
                </a:cubicBezTo>
                <a:cubicBezTo>
                  <a:pt x="2935" y="1573"/>
                  <a:pt x="2935" y="1573"/>
                  <a:pt x="2935" y="1573"/>
                </a:cubicBezTo>
                <a:cubicBezTo>
                  <a:pt x="2933" y="1572"/>
                  <a:pt x="2933" y="1572"/>
                  <a:pt x="2933" y="1572"/>
                </a:cubicBezTo>
                <a:cubicBezTo>
                  <a:pt x="2934" y="1570"/>
                  <a:pt x="2934" y="1570"/>
                  <a:pt x="2934" y="1570"/>
                </a:cubicBezTo>
                <a:cubicBezTo>
                  <a:pt x="2934" y="1568"/>
                  <a:pt x="2934" y="1568"/>
                  <a:pt x="2934" y="1568"/>
                </a:cubicBezTo>
                <a:cubicBezTo>
                  <a:pt x="2936" y="1568"/>
                  <a:pt x="2936" y="1568"/>
                  <a:pt x="2936" y="1568"/>
                </a:cubicBezTo>
                <a:cubicBezTo>
                  <a:pt x="2937" y="1567"/>
                  <a:pt x="2937" y="1567"/>
                  <a:pt x="2937" y="1567"/>
                </a:cubicBezTo>
                <a:cubicBezTo>
                  <a:pt x="2937" y="1562"/>
                  <a:pt x="2937" y="1562"/>
                  <a:pt x="2937" y="1562"/>
                </a:cubicBezTo>
                <a:cubicBezTo>
                  <a:pt x="2938" y="1562"/>
                  <a:pt x="2938" y="1562"/>
                  <a:pt x="2938" y="1562"/>
                </a:cubicBezTo>
                <a:cubicBezTo>
                  <a:pt x="2939" y="1560"/>
                  <a:pt x="2939" y="1560"/>
                  <a:pt x="2939" y="1560"/>
                </a:cubicBezTo>
                <a:cubicBezTo>
                  <a:pt x="2940" y="1563"/>
                  <a:pt x="2940" y="1563"/>
                  <a:pt x="2940" y="1563"/>
                </a:cubicBezTo>
                <a:cubicBezTo>
                  <a:pt x="2940" y="1564"/>
                  <a:pt x="2940" y="1564"/>
                  <a:pt x="2940" y="1564"/>
                </a:cubicBezTo>
                <a:cubicBezTo>
                  <a:pt x="2941" y="1562"/>
                  <a:pt x="2941" y="1562"/>
                  <a:pt x="2941" y="1562"/>
                </a:cubicBezTo>
                <a:cubicBezTo>
                  <a:pt x="2941" y="1560"/>
                  <a:pt x="2941" y="1560"/>
                  <a:pt x="2941" y="1560"/>
                </a:cubicBezTo>
                <a:cubicBezTo>
                  <a:pt x="2942" y="1559"/>
                  <a:pt x="2942" y="1559"/>
                  <a:pt x="2942" y="1559"/>
                </a:cubicBezTo>
                <a:cubicBezTo>
                  <a:pt x="2941" y="1557"/>
                  <a:pt x="2941" y="1557"/>
                  <a:pt x="2941" y="1557"/>
                </a:cubicBezTo>
                <a:cubicBezTo>
                  <a:pt x="2943" y="1554"/>
                  <a:pt x="2943" y="1554"/>
                  <a:pt x="2943" y="1554"/>
                </a:cubicBezTo>
                <a:cubicBezTo>
                  <a:pt x="2943" y="1551"/>
                  <a:pt x="2943" y="1551"/>
                  <a:pt x="2943" y="1551"/>
                </a:cubicBezTo>
                <a:cubicBezTo>
                  <a:pt x="2945" y="1548"/>
                  <a:pt x="2945" y="1548"/>
                  <a:pt x="2945" y="1548"/>
                </a:cubicBezTo>
                <a:cubicBezTo>
                  <a:pt x="2946" y="1543"/>
                  <a:pt x="2946" y="1543"/>
                  <a:pt x="2946" y="1543"/>
                </a:cubicBezTo>
                <a:cubicBezTo>
                  <a:pt x="2946" y="1542"/>
                  <a:pt x="2946" y="1542"/>
                  <a:pt x="2946" y="1542"/>
                </a:cubicBezTo>
                <a:cubicBezTo>
                  <a:pt x="2944" y="1540"/>
                  <a:pt x="2944" y="1540"/>
                  <a:pt x="2944" y="1540"/>
                </a:cubicBezTo>
                <a:lnTo>
                  <a:pt x="2943" y="1540"/>
                </a:lnTo>
                <a:close/>
                <a:moveTo>
                  <a:pt x="3046" y="1314"/>
                </a:moveTo>
                <a:cubicBezTo>
                  <a:pt x="3045" y="1316"/>
                  <a:pt x="3045" y="1316"/>
                  <a:pt x="3045" y="1316"/>
                </a:cubicBezTo>
                <a:cubicBezTo>
                  <a:pt x="3046" y="1317"/>
                  <a:pt x="3046" y="1317"/>
                  <a:pt x="3046" y="1317"/>
                </a:cubicBezTo>
                <a:cubicBezTo>
                  <a:pt x="3045" y="1319"/>
                  <a:pt x="3045" y="1319"/>
                  <a:pt x="3045" y="1319"/>
                </a:cubicBezTo>
                <a:cubicBezTo>
                  <a:pt x="3043" y="1321"/>
                  <a:pt x="3043" y="1321"/>
                  <a:pt x="3043" y="1321"/>
                </a:cubicBezTo>
                <a:cubicBezTo>
                  <a:pt x="3043" y="1323"/>
                  <a:pt x="3043" y="1323"/>
                  <a:pt x="3043" y="1323"/>
                </a:cubicBezTo>
                <a:cubicBezTo>
                  <a:pt x="3043" y="1325"/>
                  <a:pt x="3043" y="1325"/>
                  <a:pt x="3043" y="1325"/>
                </a:cubicBezTo>
                <a:cubicBezTo>
                  <a:pt x="3043" y="1328"/>
                  <a:pt x="3043" y="1328"/>
                  <a:pt x="3043" y="1328"/>
                </a:cubicBezTo>
                <a:cubicBezTo>
                  <a:pt x="3045" y="1328"/>
                  <a:pt x="3045" y="1328"/>
                  <a:pt x="3045" y="1328"/>
                </a:cubicBezTo>
                <a:cubicBezTo>
                  <a:pt x="3044" y="1326"/>
                  <a:pt x="3044" y="1326"/>
                  <a:pt x="3044" y="1326"/>
                </a:cubicBezTo>
                <a:cubicBezTo>
                  <a:pt x="3045" y="1322"/>
                  <a:pt x="3045" y="1322"/>
                  <a:pt x="3045" y="1322"/>
                </a:cubicBezTo>
                <a:cubicBezTo>
                  <a:pt x="3047" y="1319"/>
                  <a:pt x="3047" y="1319"/>
                  <a:pt x="3047" y="1319"/>
                </a:cubicBezTo>
                <a:cubicBezTo>
                  <a:pt x="3047" y="1316"/>
                  <a:pt x="3047" y="1316"/>
                  <a:pt x="3047" y="1316"/>
                </a:cubicBezTo>
                <a:cubicBezTo>
                  <a:pt x="3047" y="1314"/>
                  <a:pt x="3047" y="1314"/>
                  <a:pt x="3047" y="1314"/>
                </a:cubicBezTo>
                <a:lnTo>
                  <a:pt x="3046" y="1314"/>
                </a:lnTo>
                <a:close/>
                <a:moveTo>
                  <a:pt x="2888" y="1184"/>
                </a:moveTo>
                <a:cubicBezTo>
                  <a:pt x="2888" y="1184"/>
                  <a:pt x="2888" y="1184"/>
                  <a:pt x="2888" y="1184"/>
                </a:cubicBezTo>
                <a:cubicBezTo>
                  <a:pt x="2889" y="1185"/>
                  <a:pt x="2889" y="1185"/>
                  <a:pt x="2889" y="1185"/>
                </a:cubicBezTo>
                <a:cubicBezTo>
                  <a:pt x="2890" y="1184"/>
                  <a:pt x="2890" y="1184"/>
                  <a:pt x="2890" y="1184"/>
                </a:cubicBezTo>
                <a:cubicBezTo>
                  <a:pt x="2889" y="1182"/>
                  <a:pt x="2889" y="1182"/>
                  <a:pt x="2889" y="1182"/>
                </a:cubicBezTo>
                <a:cubicBezTo>
                  <a:pt x="2888" y="1184"/>
                  <a:pt x="2888" y="1184"/>
                  <a:pt x="2888" y="1184"/>
                </a:cubicBezTo>
                <a:close/>
                <a:moveTo>
                  <a:pt x="2896" y="1205"/>
                </a:moveTo>
                <a:cubicBezTo>
                  <a:pt x="2895" y="1204"/>
                  <a:pt x="2895" y="1204"/>
                  <a:pt x="2895" y="1204"/>
                </a:cubicBezTo>
                <a:cubicBezTo>
                  <a:pt x="2894" y="1205"/>
                  <a:pt x="2894" y="1205"/>
                  <a:pt x="2894" y="1205"/>
                </a:cubicBezTo>
                <a:cubicBezTo>
                  <a:pt x="2895" y="1207"/>
                  <a:pt x="2895" y="1207"/>
                  <a:pt x="2895" y="1207"/>
                </a:cubicBezTo>
                <a:lnTo>
                  <a:pt x="2896" y="1205"/>
                </a:lnTo>
                <a:close/>
                <a:moveTo>
                  <a:pt x="2929" y="1501"/>
                </a:moveTo>
                <a:cubicBezTo>
                  <a:pt x="2929" y="1500"/>
                  <a:pt x="2929" y="1500"/>
                  <a:pt x="2929" y="1500"/>
                </a:cubicBezTo>
                <a:cubicBezTo>
                  <a:pt x="2928" y="1501"/>
                  <a:pt x="2928" y="1501"/>
                  <a:pt x="2928" y="1501"/>
                </a:cubicBezTo>
                <a:cubicBezTo>
                  <a:pt x="2929" y="1502"/>
                  <a:pt x="2929" y="1502"/>
                  <a:pt x="2929" y="1502"/>
                </a:cubicBezTo>
                <a:lnTo>
                  <a:pt x="2929" y="1501"/>
                </a:lnTo>
                <a:close/>
                <a:moveTo>
                  <a:pt x="3042" y="1356"/>
                </a:moveTo>
                <a:cubicBezTo>
                  <a:pt x="3042" y="1354"/>
                  <a:pt x="3042" y="1354"/>
                  <a:pt x="3042" y="1354"/>
                </a:cubicBezTo>
                <a:cubicBezTo>
                  <a:pt x="3041" y="1350"/>
                  <a:pt x="3041" y="1350"/>
                  <a:pt x="3041" y="1350"/>
                </a:cubicBezTo>
                <a:cubicBezTo>
                  <a:pt x="3040" y="1349"/>
                  <a:pt x="3040" y="1349"/>
                  <a:pt x="3040" y="1349"/>
                </a:cubicBezTo>
                <a:cubicBezTo>
                  <a:pt x="3040" y="1347"/>
                  <a:pt x="3040" y="1347"/>
                  <a:pt x="3040" y="1347"/>
                </a:cubicBezTo>
                <a:cubicBezTo>
                  <a:pt x="3041" y="1346"/>
                  <a:pt x="3041" y="1346"/>
                  <a:pt x="3041" y="1346"/>
                </a:cubicBezTo>
                <a:cubicBezTo>
                  <a:pt x="3041" y="1343"/>
                  <a:pt x="3041" y="1343"/>
                  <a:pt x="3041" y="1343"/>
                </a:cubicBezTo>
                <a:cubicBezTo>
                  <a:pt x="3042" y="1340"/>
                  <a:pt x="3042" y="1340"/>
                  <a:pt x="3042" y="1340"/>
                </a:cubicBezTo>
                <a:cubicBezTo>
                  <a:pt x="3042" y="1339"/>
                  <a:pt x="3042" y="1339"/>
                  <a:pt x="3042" y="1339"/>
                </a:cubicBezTo>
                <a:cubicBezTo>
                  <a:pt x="3042" y="1333"/>
                  <a:pt x="3042" y="1333"/>
                  <a:pt x="3042" y="1333"/>
                </a:cubicBezTo>
                <a:cubicBezTo>
                  <a:pt x="3043" y="1331"/>
                  <a:pt x="3043" y="1331"/>
                  <a:pt x="3043" y="1331"/>
                </a:cubicBezTo>
                <a:cubicBezTo>
                  <a:pt x="3042" y="1330"/>
                  <a:pt x="3042" y="1330"/>
                  <a:pt x="3042" y="1330"/>
                </a:cubicBezTo>
                <a:cubicBezTo>
                  <a:pt x="3042" y="1328"/>
                  <a:pt x="3042" y="1328"/>
                  <a:pt x="3042" y="1328"/>
                </a:cubicBezTo>
                <a:cubicBezTo>
                  <a:pt x="3042" y="1324"/>
                  <a:pt x="3042" y="1324"/>
                  <a:pt x="3042" y="1324"/>
                </a:cubicBezTo>
                <a:cubicBezTo>
                  <a:pt x="3041" y="1324"/>
                  <a:pt x="3041" y="1324"/>
                  <a:pt x="3041" y="1324"/>
                </a:cubicBezTo>
                <a:cubicBezTo>
                  <a:pt x="3042" y="1322"/>
                  <a:pt x="3042" y="1322"/>
                  <a:pt x="3042" y="1322"/>
                </a:cubicBezTo>
                <a:cubicBezTo>
                  <a:pt x="3040" y="1321"/>
                  <a:pt x="3040" y="1321"/>
                  <a:pt x="3040" y="1321"/>
                </a:cubicBezTo>
                <a:cubicBezTo>
                  <a:pt x="3039" y="1319"/>
                  <a:pt x="3039" y="1319"/>
                  <a:pt x="3039" y="1319"/>
                </a:cubicBezTo>
                <a:cubicBezTo>
                  <a:pt x="3039" y="1317"/>
                  <a:pt x="3039" y="1317"/>
                  <a:pt x="3039" y="1317"/>
                </a:cubicBezTo>
                <a:cubicBezTo>
                  <a:pt x="3037" y="1315"/>
                  <a:pt x="3037" y="1315"/>
                  <a:pt x="3037" y="1315"/>
                </a:cubicBezTo>
                <a:cubicBezTo>
                  <a:pt x="3036" y="1312"/>
                  <a:pt x="3036" y="1312"/>
                  <a:pt x="3036" y="1312"/>
                </a:cubicBezTo>
                <a:cubicBezTo>
                  <a:pt x="3035" y="1309"/>
                  <a:pt x="3035" y="1309"/>
                  <a:pt x="3035" y="1309"/>
                </a:cubicBezTo>
                <a:cubicBezTo>
                  <a:pt x="3034" y="1306"/>
                  <a:pt x="3034" y="1306"/>
                  <a:pt x="3034" y="1306"/>
                </a:cubicBezTo>
                <a:cubicBezTo>
                  <a:pt x="3032" y="1306"/>
                  <a:pt x="3032" y="1306"/>
                  <a:pt x="3032" y="1306"/>
                </a:cubicBezTo>
                <a:cubicBezTo>
                  <a:pt x="3031" y="1307"/>
                  <a:pt x="3031" y="1307"/>
                  <a:pt x="3031" y="1307"/>
                </a:cubicBezTo>
                <a:cubicBezTo>
                  <a:pt x="3029" y="1306"/>
                  <a:pt x="3029" y="1306"/>
                  <a:pt x="3029" y="1306"/>
                </a:cubicBezTo>
                <a:cubicBezTo>
                  <a:pt x="3029" y="1303"/>
                  <a:pt x="3029" y="1303"/>
                  <a:pt x="3029" y="1303"/>
                </a:cubicBezTo>
                <a:cubicBezTo>
                  <a:pt x="3028" y="1303"/>
                  <a:pt x="3028" y="1303"/>
                  <a:pt x="3028" y="1303"/>
                </a:cubicBezTo>
                <a:cubicBezTo>
                  <a:pt x="3028" y="1301"/>
                  <a:pt x="3028" y="1301"/>
                  <a:pt x="3028" y="1301"/>
                </a:cubicBezTo>
                <a:cubicBezTo>
                  <a:pt x="3025" y="1299"/>
                  <a:pt x="3025" y="1299"/>
                  <a:pt x="3025" y="1299"/>
                </a:cubicBezTo>
                <a:cubicBezTo>
                  <a:pt x="3024" y="1298"/>
                  <a:pt x="3024" y="1298"/>
                  <a:pt x="3024" y="1298"/>
                </a:cubicBezTo>
                <a:cubicBezTo>
                  <a:pt x="3025" y="1297"/>
                  <a:pt x="3025" y="1297"/>
                  <a:pt x="3025" y="1297"/>
                </a:cubicBezTo>
                <a:cubicBezTo>
                  <a:pt x="3023" y="1294"/>
                  <a:pt x="3023" y="1294"/>
                  <a:pt x="3023" y="1294"/>
                </a:cubicBezTo>
                <a:cubicBezTo>
                  <a:pt x="3025" y="1292"/>
                  <a:pt x="3025" y="1292"/>
                  <a:pt x="3025" y="1292"/>
                </a:cubicBezTo>
                <a:cubicBezTo>
                  <a:pt x="3026" y="1289"/>
                  <a:pt x="3026" y="1289"/>
                  <a:pt x="3026" y="1289"/>
                </a:cubicBezTo>
                <a:cubicBezTo>
                  <a:pt x="3025" y="1287"/>
                  <a:pt x="3025" y="1287"/>
                  <a:pt x="3025" y="1287"/>
                </a:cubicBezTo>
                <a:cubicBezTo>
                  <a:pt x="3025" y="1285"/>
                  <a:pt x="3025" y="1285"/>
                  <a:pt x="3025" y="1285"/>
                </a:cubicBezTo>
                <a:cubicBezTo>
                  <a:pt x="3024" y="1284"/>
                  <a:pt x="3024" y="1284"/>
                  <a:pt x="3024" y="1284"/>
                </a:cubicBezTo>
                <a:cubicBezTo>
                  <a:pt x="3024" y="1285"/>
                  <a:pt x="3024" y="1285"/>
                  <a:pt x="3024" y="1285"/>
                </a:cubicBezTo>
                <a:cubicBezTo>
                  <a:pt x="3024" y="1286"/>
                  <a:pt x="3024" y="1286"/>
                  <a:pt x="3024" y="1286"/>
                </a:cubicBezTo>
                <a:cubicBezTo>
                  <a:pt x="3024" y="1287"/>
                  <a:pt x="3024" y="1287"/>
                  <a:pt x="3024" y="1287"/>
                </a:cubicBezTo>
                <a:cubicBezTo>
                  <a:pt x="3019" y="1283"/>
                  <a:pt x="3019" y="1283"/>
                  <a:pt x="3019" y="1283"/>
                </a:cubicBezTo>
                <a:cubicBezTo>
                  <a:pt x="3018" y="1281"/>
                  <a:pt x="3018" y="1281"/>
                  <a:pt x="3018" y="1281"/>
                </a:cubicBezTo>
                <a:cubicBezTo>
                  <a:pt x="3017" y="1281"/>
                  <a:pt x="3017" y="1281"/>
                  <a:pt x="3017" y="1281"/>
                </a:cubicBezTo>
                <a:cubicBezTo>
                  <a:pt x="3017" y="1283"/>
                  <a:pt x="3017" y="1283"/>
                  <a:pt x="3017" y="1283"/>
                </a:cubicBezTo>
                <a:cubicBezTo>
                  <a:pt x="3017" y="1284"/>
                  <a:pt x="3017" y="1284"/>
                  <a:pt x="3017" y="1284"/>
                </a:cubicBezTo>
                <a:cubicBezTo>
                  <a:pt x="3018" y="1287"/>
                  <a:pt x="3018" y="1287"/>
                  <a:pt x="3018" y="1287"/>
                </a:cubicBezTo>
                <a:cubicBezTo>
                  <a:pt x="3016" y="1285"/>
                  <a:pt x="3016" y="1285"/>
                  <a:pt x="3016" y="1285"/>
                </a:cubicBezTo>
                <a:cubicBezTo>
                  <a:pt x="3014" y="1286"/>
                  <a:pt x="3014" y="1286"/>
                  <a:pt x="3014" y="1286"/>
                </a:cubicBezTo>
                <a:cubicBezTo>
                  <a:pt x="3014" y="1284"/>
                  <a:pt x="3014" y="1284"/>
                  <a:pt x="3014" y="1284"/>
                </a:cubicBezTo>
                <a:cubicBezTo>
                  <a:pt x="3014" y="1282"/>
                  <a:pt x="3014" y="1282"/>
                  <a:pt x="3014" y="1282"/>
                </a:cubicBezTo>
                <a:cubicBezTo>
                  <a:pt x="3013" y="1277"/>
                  <a:pt x="3013" y="1277"/>
                  <a:pt x="3013" y="1277"/>
                </a:cubicBezTo>
                <a:cubicBezTo>
                  <a:pt x="3014" y="1276"/>
                  <a:pt x="3014" y="1276"/>
                  <a:pt x="3014" y="1276"/>
                </a:cubicBezTo>
                <a:cubicBezTo>
                  <a:pt x="3014" y="1275"/>
                  <a:pt x="3014" y="1275"/>
                  <a:pt x="3014" y="1275"/>
                </a:cubicBezTo>
                <a:cubicBezTo>
                  <a:pt x="3012" y="1274"/>
                  <a:pt x="3012" y="1274"/>
                  <a:pt x="3012" y="1274"/>
                </a:cubicBezTo>
                <a:cubicBezTo>
                  <a:pt x="3013" y="1272"/>
                  <a:pt x="3013" y="1272"/>
                  <a:pt x="3013" y="1272"/>
                </a:cubicBezTo>
                <a:cubicBezTo>
                  <a:pt x="3011" y="1271"/>
                  <a:pt x="3011" y="1271"/>
                  <a:pt x="3011" y="1271"/>
                </a:cubicBezTo>
                <a:cubicBezTo>
                  <a:pt x="3012" y="1269"/>
                  <a:pt x="3012" y="1269"/>
                  <a:pt x="3012" y="1269"/>
                </a:cubicBezTo>
                <a:cubicBezTo>
                  <a:pt x="3008" y="1266"/>
                  <a:pt x="3008" y="1266"/>
                  <a:pt x="3008" y="1266"/>
                </a:cubicBezTo>
                <a:cubicBezTo>
                  <a:pt x="3008" y="1264"/>
                  <a:pt x="3008" y="1264"/>
                  <a:pt x="3008" y="1264"/>
                </a:cubicBezTo>
                <a:cubicBezTo>
                  <a:pt x="3007" y="1262"/>
                  <a:pt x="3007" y="1262"/>
                  <a:pt x="3007" y="1262"/>
                </a:cubicBezTo>
                <a:cubicBezTo>
                  <a:pt x="3009" y="1262"/>
                  <a:pt x="3009" y="1262"/>
                  <a:pt x="3009" y="1262"/>
                </a:cubicBezTo>
                <a:cubicBezTo>
                  <a:pt x="3009" y="1260"/>
                  <a:pt x="3009" y="1260"/>
                  <a:pt x="3009" y="1260"/>
                </a:cubicBezTo>
                <a:cubicBezTo>
                  <a:pt x="3008" y="1257"/>
                  <a:pt x="3008" y="1257"/>
                  <a:pt x="3008" y="1257"/>
                </a:cubicBezTo>
                <a:cubicBezTo>
                  <a:pt x="3007" y="1258"/>
                  <a:pt x="3007" y="1258"/>
                  <a:pt x="3007" y="1258"/>
                </a:cubicBezTo>
                <a:cubicBezTo>
                  <a:pt x="3005" y="1258"/>
                  <a:pt x="3005" y="1258"/>
                  <a:pt x="3005" y="1258"/>
                </a:cubicBezTo>
                <a:cubicBezTo>
                  <a:pt x="3003" y="1255"/>
                  <a:pt x="3003" y="1255"/>
                  <a:pt x="3003" y="1255"/>
                </a:cubicBezTo>
                <a:cubicBezTo>
                  <a:pt x="3001" y="1255"/>
                  <a:pt x="3001" y="1255"/>
                  <a:pt x="3001" y="1255"/>
                </a:cubicBezTo>
                <a:cubicBezTo>
                  <a:pt x="3000" y="1253"/>
                  <a:pt x="3000" y="1253"/>
                  <a:pt x="3000" y="1253"/>
                </a:cubicBezTo>
                <a:cubicBezTo>
                  <a:pt x="2999" y="1254"/>
                  <a:pt x="2999" y="1254"/>
                  <a:pt x="2999" y="1254"/>
                </a:cubicBezTo>
                <a:cubicBezTo>
                  <a:pt x="2998" y="1253"/>
                  <a:pt x="2998" y="1253"/>
                  <a:pt x="2998" y="1253"/>
                </a:cubicBezTo>
                <a:cubicBezTo>
                  <a:pt x="2996" y="1252"/>
                  <a:pt x="2996" y="1252"/>
                  <a:pt x="2996" y="1252"/>
                </a:cubicBezTo>
                <a:cubicBezTo>
                  <a:pt x="2994" y="1254"/>
                  <a:pt x="2994" y="1254"/>
                  <a:pt x="2994" y="1254"/>
                </a:cubicBezTo>
                <a:cubicBezTo>
                  <a:pt x="2995" y="1252"/>
                  <a:pt x="2995" y="1252"/>
                  <a:pt x="2995" y="1252"/>
                </a:cubicBezTo>
                <a:cubicBezTo>
                  <a:pt x="2997" y="1251"/>
                  <a:pt x="2997" y="1251"/>
                  <a:pt x="2997" y="1251"/>
                </a:cubicBezTo>
                <a:cubicBezTo>
                  <a:pt x="2997" y="1250"/>
                  <a:pt x="2997" y="1250"/>
                  <a:pt x="2997" y="1250"/>
                </a:cubicBezTo>
                <a:cubicBezTo>
                  <a:pt x="2997" y="1249"/>
                  <a:pt x="2997" y="1249"/>
                  <a:pt x="2997" y="1249"/>
                </a:cubicBezTo>
                <a:cubicBezTo>
                  <a:pt x="2995" y="1249"/>
                  <a:pt x="2995" y="1249"/>
                  <a:pt x="2995" y="1249"/>
                </a:cubicBezTo>
                <a:cubicBezTo>
                  <a:pt x="2993" y="1249"/>
                  <a:pt x="2993" y="1249"/>
                  <a:pt x="2993" y="1249"/>
                </a:cubicBezTo>
                <a:cubicBezTo>
                  <a:pt x="2992" y="1247"/>
                  <a:pt x="2992" y="1247"/>
                  <a:pt x="2992" y="1247"/>
                </a:cubicBezTo>
                <a:cubicBezTo>
                  <a:pt x="2991" y="1247"/>
                  <a:pt x="2991" y="1247"/>
                  <a:pt x="2991" y="1247"/>
                </a:cubicBezTo>
                <a:cubicBezTo>
                  <a:pt x="2987" y="1245"/>
                  <a:pt x="2987" y="1245"/>
                  <a:pt x="2987" y="1245"/>
                </a:cubicBezTo>
                <a:cubicBezTo>
                  <a:pt x="2985" y="1241"/>
                  <a:pt x="2985" y="1241"/>
                  <a:pt x="2985" y="1241"/>
                </a:cubicBezTo>
                <a:cubicBezTo>
                  <a:pt x="2985" y="1238"/>
                  <a:pt x="2985" y="1238"/>
                  <a:pt x="2985" y="1238"/>
                </a:cubicBezTo>
                <a:cubicBezTo>
                  <a:pt x="2984" y="1235"/>
                  <a:pt x="2984" y="1235"/>
                  <a:pt x="2984" y="1235"/>
                </a:cubicBezTo>
                <a:cubicBezTo>
                  <a:pt x="2984" y="1233"/>
                  <a:pt x="2984" y="1233"/>
                  <a:pt x="2984" y="1233"/>
                </a:cubicBezTo>
                <a:cubicBezTo>
                  <a:pt x="2985" y="1233"/>
                  <a:pt x="2985" y="1233"/>
                  <a:pt x="2985" y="1233"/>
                </a:cubicBezTo>
                <a:cubicBezTo>
                  <a:pt x="2985" y="1229"/>
                  <a:pt x="2985" y="1229"/>
                  <a:pt x="2985" y="1229"/>
                </a:cubicBezTo>
                <a:cubicBezTo>
                  <a:pt x="2984" y="1224"/>
                  <a:pt x="2984" y="1224"/>
                  <a:pt x="2984" y="1224"/>
                </a:cubicBezTo>
                <a:cubicBezTo>
                  <a:pt x="2983" y="1221"/>
                  <a:pt x="2983" y="1221"/>
                  <a:pt x="2983" y="1221"/>
                </a:cubicBezTo>
                <a:cubicBezTo>
                  <a:pt x="2984" y="1221"/>
                  <a:pt x="2984" y="1221"/>
                  <a:pt x="2984" y="1221"/>
                </a:cubicBezTo>
                <a:cubicBezTo>
                  <a:pt x="2983" y="1219"/>
                  <a:pt x="2983" y="1219"/>
                  <a:pt x="2983" y="1219"/>
                </a:cubicBezTo>
                <a:cubicBezTo>
                  <a:pt x="2981" y="1219"/>
                  <a:pt x="2981" y="1219"/>
                  <a:pt x="2981" y="1219"/>
                </a:cubicBezTo>
                <a:cubicBezTo>
                  <a:pt x="2979" y="1215"/>
                  <a:pt x="2979" y="1215"/>
                  <a:pt x="2979" y="1215"/>
                </a:cubicBezTo>
                <a:cubicBezTo>
                  <a:pt x="2979" y="1210"/>
                  <a:pt x="2979" y="1210"/>
                  <a:pt x="2979" y="1210"/>
                </a:cubicBezTo>
                <a:cubicBezTo>
                  <a:pt x="2980" y="1210"/>
                  <a:pt x="2980" y="1210"/>
                  <a:pt x="2980" y="1210"/>
                </a:cubicBezTo>
                <a:cubicBezTo>
                  <a:pt x="2980" y="1209"/>
                  <a:pt x="2980" y="1209"/>
                  <a:pt x="2980" y="1209"/>
                </a:cubicBezTo>
                <a:cubicBezTo>
                  <a:pt x="2979" y="1208"/>
                  <a:pt x="2979" y="1208"/>
                  <a:pt x="2979" y="1208"/>
                </a:cubicBezTo>
                <a:cubicBezTo>
                  <a:pt x="2979" y="1201"/>
                  <a:pt x="2979" y="1201"/>
                  <a:pt x="2979" y="1201"/>
                </a:cubicBezTo>
                <a:cubicBezTo>
                  <a:pt x="2979" y="1200"/>
                  <a:pt x="2979" y="1200"/>
                  <a:pt x="2979" y="1200"/>
                </a:cubicBezTo>
                <a:cubicBezTo>
                  <a:pt x="2979" y="1198"/>
                  <a:pt x="2979" y="1198"/>
                  <a:pt x="2979" y="1198"/>
                </a:cubicBezTo>
                <a:cubicBezTo>
                  <a:pt x="2979" y="1197"/>
                  <a:pt x="2979" y="1197"/>
                  <a:pt x="2979" y="1197"/>
                </a:cubicBezTo>
                <a:cubicBezTo>
                  <a:pt x="2980" y="1196"/>
                  <a:pt x="2980" y="1196"/>
                  <a:pt x="2980" y="1196"/>
                </a:cubicBezTo>
                <a:cubicBezTo>
                  <a:pt x="2976" y="1192"/>
                  <a:pt x="2976" y="1192"/>
                  <a:pt x="2976" y="1192"/>
                </a:cubicBezTo>
                <a:cubicBezTo>
                  <a:pt x="2974" y="1191"/>
                  <a:pt x="2974" y="1191"/>
                  <a:pt x="2974" y="1191"/>
                </a:cubicBezTo>
                <a:cubicBezTo>
                  <a:pt x="2975" y="1190"/>
                  <a:pt x="2975" y="1190"/>
                  <a:pt x="2975" y="1190"/>
                </a:cubicBezTo>
                <a:cubicBezTo>
                  <a:pt x="2972" y="1188"/>
                  <a:pt x="2972" y="1188"/>
                  <a:pt x="2972" y="1188"/>
                </a:cubicBezTo>
                <a:cubicBezTo>
                  <a:pt x="2970" y="1189"/>
                  <a:pt x="2970" y="1189"/>
                  <a:pt x="2970" y="1189"/>
                </a:cubicBezTo>
                <a:cubicBezTo>
                  <a:pt x="2969" y="1188"/>
                  <a:pt x="2969" y="1188"/>
                  <a:pt x="2969" y="1188"/>
                </a:cubicBezTo>
                <a:cubicBezTo>
                  <a:pt x="2968" y="1191"/>
                  <a:pt x="2968" y="1191"/>
                  <a:pt x="2968" y="1191"/>
                </a:cubicBezTo>
                <a:cubicBezTo>
                  <a:pt x="2966" y="1191"/>
                  <a:pt x="2966" y="1191"/>
                  <a:pt x="2966" y="1191"/>
                </a:cubicBezTo>
                <a:cubicBezTo>
                  <a:pt x="2964" y="1188"/>
                  <a:pt x="2964" y="1188"/>
                  <a:pt x="2964" y="1188"/>
                </a:cubicBezTo>
                <a:cubicBezTo>
                  <a:pt x="2965" y="1186"/>
                  <a:pt x="2965" y="1186"/>
                  <a:pt x="2965" y="1186"/>
                </a:cubicBezTo>
                <a:cubicBezTo>
                  <a:pt x="2963" y="1183"/>
                  <a:pt x="2963" y="1183"/>
                  <a:pt x="2963" y="1183"/>
                </a:cubicBezTo>
                <a:cubicBezTo>
                  <a:pt x="2964" y="1179"/>
                  <a:pt x="2964" y="1179"/>
                  <a:pt x="2964" y="1179"/>
                </a:cubicBezTo>
                <a:cubicBezTo>
                  <a:pt x="2964" y="1175"/>
                  <a:pt x="2964" y="1175"/>
                  <a:pt x="2964" y="1175"/>
                </a:cubicBezTo>
                <a:cubicBezTo>
                  <a:pt x="2963" y="1175"/>
                  <a:pt x="2963" y="1175"/>
                  <a:pt x="2963" y="1175"/>
                </a:cubicBezTo>
                <a:cubicBezTo>
                  <a:pt x="2962" y="1173"/>
                  <a:pt x="2962" y="1173"/>
                  <a:pt x="2962" y="1173"/>
                </a:cubicBezTo>
                <a:cubicBezTo>
                  <a:pt x="2963" y="1172"/>
                  <a:pt x="2963" y="1172"/>
                  <a:pt x="2963" y="1172"/>
                </a:cubicBezTo>
                <a:cubicBezTo>
                  <a:pt x="2961" y="1170"/>
                  <a:pt x="2961" y="1170"/>
                  <a:pt x="2961" y="1170"/>
                </a:cubicBezTo>
                <a:cubicBezTo>
                  <a:pt x="2961" y="1168"/>
                  <a:pt x="2961" y="1168"/>
                  <a:pt x="2961" y="1168"/>
                </a:cubicBezTo>
                <a:cubicBezTo>
                  <a:pt x="2960" y="1167"/>
                  <a:pt x="2960" y="1167"/>
                  <a:pt x="2960" y="1167"/>
                </a:cubicBezTo>
                <a:cubicBezTo>
                  <a:pt x="2960" y="1165"/>
                  <a:pt x="2960" y="1165"/>
                  <a:pt x="2960" y="1165"/>
                </a:cubicBezTo>
                <a:cubicBezTo>
                  <a:pt x="2962" y="1163"/>
                  <a:pt x="2962" y="1163"/>
                  <a:pt x="2962" y="1163"/>
                </a:cubicBezTo>
                <a:cubicBezTo>
                  <a:pt x="2960" y="1163"/>
                  <a:pt x="2960" y="1163"/>
                  <a:pt x="2960" y="1163"/>
                </a:cubicBezTo>
                <a:cubicBezTo>
                  <a:pt x="2959" y="1163"/>
                  <a:pt x="2959" y="1163"/>
                  <a:pt x="2959" y="1163"/>
                </a:cubicBezTo>
                <a:cubicBezTo>
                  <a:pt x="2957" y="1162"/>
                  <a:pt x="2957" y="1162"/>
                  <a:pt x="2957" y="1162"/>
                </a:cubicBezTo>
                <a:cubicBezTo>
                  <a:pt x="2958" y="1157"/>
                  <a:pt x="2958" y="1157"/>
                  <a:pt x="2958" y="1157"/>
                </a:cubicBezTo>
                <a:cubicBezTo>
                  <a:pt x="2957" y="1156"/>
                  <a:pt x="2957" y="1156"/>
                  <a:pt x="2957" y="1156"/>
                </a:cubicBezTo>
                <a:cubicBezTo>
                  <a:pt x="2957" y="1153"/>
                  <a:pt x="2957" y="1153"/>
                  <a:pt x="2957" y="1153"/>
                </a:cubicBezTo>
                <a:cubicBezTo>
                  <a:pt x="2955" y="1153"/>
                  <a:pt x="2955" y="1153"/>
                  <a:pt x="2955" y="1153"/>
                </a:cubicBezTo>
                <a:cubicBezTo>
                  <a:pt x="2955" y="1151"/>
                  <a:pt x="2955" y="1151"/>
                  <a:pt x="2955" y="1151"/>
                </a:cubicBezTo>
                <a:cubicBezTo>
                  <a:pt x="2952" y="1152"/>
                  <a:pt x="2952" y="1152"/>
                  <a:pt x="2952" y="1152"/>
                </a:cubicBezTo>
                <a:cubicBezTo>
                  <a:pt x="2951" y="1154"/>
                  <a:pt x="2951" y="1154"/>
                  <a:pt x="2951" y="1154"/>
                </a:cubicBezTo>
                <a:cubicBezTo>
                  <a:pt x="2951" y="1157"/>
                  <a:pt x="2951" y="1157"/>
                  <a:pt x="2951" y="1157"/>
                </a:cubicBezTo>
                <a:cubicBezTo>
                  <a:pt x="2950" y="1160"/>
                  <a:pt x="2950" y="1160"/>
                  <a:pt x="2950" y="1160"/>
                </a:cubicBezTo>
                <a:cubicBezTo>
                  <a:pt x="2950" y="1161"/>
                  <a:pt x="2950" y="1161"/>
                  <a:pt x="2950" y="1161"/>
                </a:cubicBezTo>
                <a:cubicBezTo>
                  <a:pt x="2950" y="1163"/>
                  <a:pt x="2950" y="1163"/>
                  <a:pt x="2950" y="1163"/>
                </a:cubicBezTo>
                <a:cubicBezTo>
                  <a:pt x="2949" y="1163"/>
                  <a:pt x="2949" y="1163"/>
                  <a:pt x="2949" y="1163"/>
                </a:cubicBezTo>
                <a:cubicBezTo>
                  <a:pt x="2947" y="1166"/>
                  <a:pt x="2947" y="1166"/>
                  <a:pt x="2947" y="1166"/>
                </a:cubicBezTo>
                <a:cubicBezTo>
                  <a:pt x="2945" y="1169"/>
                  <a:pt x="2945" y="1169"/>
                  <a:pt x="2945" y="1169"/>
                </a:cubicBezTo>
                <a:cubicBezTo>
                  <a:pt x="2947" y="1170"/>
                  <a:pt x="2947" y="1170"/>
                  <a:pt x="2947" y="1170"/>
                </a:cubicBezTo>
                <a:cubicBezTo>
                  <a:pt x="2949" y="1172"/>
                  <a:pt x="2949" y="1172"/>
                  <a:pt x="2949" y="1172"/>
                </a:cubicBezTo>
                <a:cubicBezTo>
                  <a:pt x="2948" y="1173"/>
                  <a:pt x="2948" y="1173"/>
                  <a:pt x="2948" y="1173"/>
                </a:cubicBezTo>
                <a:cubicBezTo>
                  <a:pt x="2946" y="1173"/>
                  <a:pt x="2946" y="1173"/>
                  <a:pt x="2946" y="1173"/>
                </a:cubicBezTo>
                <a:cubicBezTo>
                  <a:pt x="2946" y="1175"/>
                  <a:pt x="2946" y="1175"/>
                  <a:pt x="2946" y="1175"/>
                </a:cubicBezTo>
                <a:cubicBezTo>
                  <a:pt x="2944" y="1177"/>
                  <a:pt x="2944" y="1177"/>
                  <a:pt x="2944" y="1177"/>
                </a:cubicBezTo>
                <a:cubicBezTo>
                  <a:pt x="2946" y="1179"/>
                  <a:pt x="2946" y="1179"/>
                  <a:pt x="2946" y="1179"/>
                </a:cubicBezTo>
                <a:cubicBezTo>
                  <a:pt x="2946" y="1181"/>
                  <a:pt x="2946" y="1181"/>
                  <a:pt x="2946" y="1181"/>
                </a:cubicBezTo>
                <a:cubicBezTo>
                  <a:pt x="2945" y="1180"/>
                  <a:pt x="2945" y="1180"/>
                  <a:pt x="2945" y="1180"/>
                </a:cubicBezTo>
                <a:cubicBezTo>
                  <a:pt x="2943" y="1181"/>
                  <a:pt x="2943" y="1181"/>
                  <a:pt x="2943" y="1181"/>
                </a:cubicBezTo>
                <a:cubicBezTo>
                  <a:pt x="2943" y="1186"/>
                  <a:pt x="2943" y="1186"/>
                  <a:pt x="2943" y="1186"/>
                </a:cubicBezTo>
                <a:cubicBezTo>
                  <a:pt x="2943" y="1189"/>
                  <a:pt x="2943" y="1189"/>
                  <a:pt x="2943" y="1189"/>
                </a:cubicBezTo>
                <a:cubicBezTo>
                  <a:pt x="2943" y="1193"/>
                  <a:pt x="2943" y="1193"/>
                  <a:pt x="2943" y="1193"/>
                </a:cubicBezTo>
                <a:cubicBezTo>
                  <a:pt x="2944" y="1195"/>
                  <a:pt x="2944" y="1195"/>
                  <a:pt x="2944" y="1195"/>
                </a:cubicBezTo>
                <a:cubicBezTo>
                  <a:pt x="2944" y="1198"/>
                  <a:pt x="2944" y="1198"/>
                  <a:pt x="2944" y="1198"/>
                </a:cubicBezTo>
                <a:cubicBezTo>
                  <a:pt x="2942" y="1200"/>
                  <a:pt x="2942" y="1200"/>
                  <a:pt x="2942" y="1200"/>
                </a:cubicBezTo>
                <a:cubicBezTo>
                  <a:pt x="2942" y="1202"/>
                  <a:pt x="2942" y="1202"/>
                  <a:pt x="2942" y="1202"/>
                </a:cubicBezTo>
                <a:cubicBezTo>
                  <a:pt x="2940" y="1206"/>
                  <a:pt x="2940" y="1206"/>
                  <a:pt x="2940" y="1206"/>
                </a:cubicBezTo>
                <a:cubicBezTo>
                  <a:pt x="2939" y="1211"/>
                  <a:pt x="2939" y="1211"/>
                  <a:pt x="2939" y="1211"/>
                </a:cubicBezTo>
                <a:cubicBezTo>
                  <a:pt x="2937" y="1213"/>
                  <a:pt x="2937" y="1213"/>
                  <a:pt x="2937" y="1213"/>
                </a:cubicBezTo>
                <a:cubicBezTo>
                  <a:pt x="2938" y="1216"/>
                  <a:pt x="2938" y="1216"/>
                  <a:pt x="2938" y="1216"/>
                </a:cubicBezTo>
                <a:cubicBezTo>
                  <a:pt x="2937" y="1219"/>
                  <a:pt x="2937" y="1219"/>
                  <a:pt x="2937" y="1219"/>
                </a:cubicBezTo>
                <a:cubicBezTo>
                  <a:pt x="2935" y="1221"/>
                  <a:pt x="2935" y="1221"/>
                  <a:pt x="2935" y="1221"/>
                </a:cubicBezTo>
                <a:cubicBezTo>
                  <a:pt x="2935" y="1224"/>
                  <a:pt x="2935" y="1224"/>
                  <a:pt x="2935" y="1224"/>
                </a:cubicBezTo>
                <a:cubicBezTo>
                  <a:pt x="2932" y="1227"/>
                  <a:pt x="2932" y="1227"/>
                  <a:pt x="2932" y="1227"/>
                </a:cubicBezTo>
                <a:cubicBezTo>
                  <a:pt x="2925" y="1229"/>
                  <a:pt x="2925" y="1229"/>
                  <a:pt x="2925" y="1229"/>
                </a:cubicBezTo>
                <a:cubicBezTo>
                  <a:pt x="2923" y="1227"/>
                  <a:pt x="2923" y="1227"/>
                  <a:pt x="2923" y="1227"/>
                </a:cubicBezTo>
                <a:cubicBezTo>
                  <a:pt x="2920" y="1227"/>
                  <a:pt x="2920" y="1227"/>
                  <a:pt x="2920" y="1227"/>
                </a:cubicBezTo>
                <a:cubicBezTo>
                  <a:pt x="2919" y="1225"/>
                  <a:pt x="2919" y="1225"/>
                  <a:pt x="2919" y="1225"/>
                </a:cubicBezTo>
                <a:cubicBezTo>
                  <a:pt x="2916" y="1223"/>
                  <a:pt x="2916" y="1223"/>
                  <a:pt x="2916" y="1223"/>
                </a:cubicBezTo>
                <a:cubicBezTo>
                  <a:pt x="2916" y="1222"/>
                  <a:pt x="2916" y="1222"/>
                  <a:pt x="2916" y="1222"/>
                </a:cubicBezTo>
                <a:cubicBezTo>
                  <a:pt x="2915" y="1221"/>
                  <a:pt x="2915" y="1221"/>
                  <a:pt x="2915" y="1221"/>
                </a:cubicBezTo>
                <a:cubicBezTo>
                  <a:pt x="2915" y="1219"/>
                  <a:pt x="2915" y="1219"/>
                  <a:pt x="2915" y="1219"/>
                </a:cubicBezTo>
                <a:cubicBezTo>
                  <a:pt x="2912" y="1219"/>
                  <a:pt x="2912" y="1219"/>
                  <a:pt x="2912" y="1219"/>
                </a:cubicBezTo>
                <a:cubicBezTo>
                  <a:pt x="2910" y="1218"/>
                  <a:pt x="2910" y="1218"/>
                  <a:pt x="2910" y="1218"/>
                </a:cubicBezTo>
                <a:cubicBezTo>
                  <a:pt x="2907" y="1218"/>
                  <a:pt x="2907" y="1218"/>
                  <a:pt x="2907" y="1218"/>
                </a:cubicBezTo>
                <a:cubicBezTo>
                  <a:pt x="2904" y="1216"/>
                  <a:pt x="2904" y="1216"/>
                  <a:pt x="2904" y="1216"/>
                </a:cubicBezTo>
                <a:cubicBezTo>
                  <a:pt x="2904" y="1214"/>
                  <a:pt x="2904" y="1214"/>
                  <a:pt x="2904" y="1214"/>
                </a:cubicBezTo>
                <a:cubicBezTo>
                  <a:pt x="2902" y="1211"/>
                  <a:pt x="2902" y="1211"/>
                  <a:pt x="2902" y="1211"/>
                </a:cubicBezTo>
                <a:cubicBezTo>
                  <a:pt x="2899" y="1211"/>
                  <a:pt x="2899" y="1211"/>
                  <a:pt x="2899" y="1211"/>
                </a:cubicBezTo>
                <a:cubicBezTo>
                  <a:pt x="2897" y="1209"/>
                  <a:pt x="2897" y="1209"/>
                  <a:pt x="2897" y="1209"/>
                </a:cubicBezTo>
                <a:cubicBezTo>
                  <a:pt x="2896" y="1208"/>
                  <a:pt x="2896" y="1208"/>
                  <a:pt x="2896" y="1208"/>
                </a:cubicBezTo>
                <a:cubicBezTo>
                  <a:pt x="2895" y="1208"/>
                  <a:pt x="2895" y="1208"/>
                  <a:pt x="2895" y="1208"/>
                </a:cubicBezTo>
                <a:cubicBezTo>
                  <a:pt x="2894" y="1207"/>
                  <a:pt x="2894" y="1207"/>
                  <a:pt x="2894" y="1207"/>
                </a:cubicBezTo>
                <a:cubicBezTo>
                  <a:pt x="2892" y="1207"/>
                  <a:pt x="2892" y="1207"/>
                  <a:pt x="2892" y="1207"/>
                </a:cubicBezTo>
                <a:cubicBezTo>
                  <a:pt x="2890" y="1207"/>
                  <a:pt x="2890" y="1207"/>
                  <a:pt x="2890" y="1207"/>
                </a:cubicBezTo>
                <a:cubicBezTo>
                  <a:pt x="2890" y="1206"/>
                  <a:pt x="2890" y="1206"/>
                  <a:pt x="2890" y="1206"/>
                </a:cubicBezTo>
                <a:cubicBezTo>
                  <a:pt x="2888" y="1204"/>
                  <a:pt x="2888" y="1204"/>
                  <a:pt x="2888" y="1204"/>
                </a:cubicBezTo>
                <a:cubicBezTo>
                  <a:pt x="2887" y="1202"/>
                  <a:pt x="2887" y="1202"/>
                  <a:pt x="2887" y="1202"/>
                </a:cubicBezTo>
                <a:cubicBezTo>
                  <a:pt x="2885" y="1199"/>
                  <a:pt x="2885" y="1199"/>
                  <a:pt x="2885" y="1199"/>
                </a:cubicBezTo>
                <a:cubicBezTo>
                  <a:pt x="2883" y="1199"/>
                  <a:pt x="2883" y="1199"/>
                  <a:pt x="2883" y="1199"/>
                </a:cubicBezTo>
                <a:cubicBezTo>
                  <a:pt x="2881" y="1196"/>
                  <a:pt x="2881" y="1196"/>
                  <a:pt x="2881" y="1196"/>
                </a:cubicBezTo>
                <a:cubicBezTo>
                  <a:pt x="2881" y="1194"/>
                  <a:pt x="2881" y="1194"/>
                  <a:pt x="2881" y="1194"/>
                </a:cubicBezTo>
                <a:cubicBezTo>
                  <a:pt x="2883" y="1191"/>
                  <a:pt x="2883" y="1191"/>
                  <a:pt x="2883" y="1191"/>
                </a:cubicBezTo>
                <a:cubicBezTo>
                  <a:pt x="2883" y="1188"/>
                  <a:pt x="2883" y="1188"/>
                  <a:pt x="2883" y="1188"/>
                </a:cubicBezTo>
                <a:cubicBezTo>
                  <a:pt x="2885" y="1187"/>
                  <a:pt x="2885" y="1187"/>
                  <a:pt x="2885" y="1187"/>
                </a:cubicBezTo>
                <a:cubicBezTo>
                  <a:pt x="2886" y="1184"/>
                  <a:pt x="2886" y="1184"/>
                  <a:pt x="2886" y="1184"/>
                </a:cubicBezTo>
                <a:cubicBezTo>
                  <a:pt x="2887" y="1182"/>
                  <a:pt x="2887" y="1182"/>
                  <a:pt x="2887" y="1182"/>
                </a:cubicBezTo>
                <a:cubicBezTo>
                  <a:pt x="2885" y="1184"/>
                  <a:pt x="2885" y="1184"/>
                  <a:pt x="2885" y="1184"/>
                </a:cubicBezTo>
                <a:cubicBezTo>
                  <a:pt x="2883" y="1181"/>
                  <a:pt x="2883" y="1181"/>
                  <a:pt x="2883" y="1181"/>
                </a:cubicBezTo>
                <a:cubicBezTo>
                  <a:pt x="2886" y="1179"/>
                  <a:pt x="2886" y="1179"/>
                  <a:pt x="2886" y="1179"/>
                </a:cubicBezTo>
                <a:cubicBezTo>
                  <a:pt x="2885" y="1177"/>
                  <a:pt x="2885" y="1177"/>
                  <a:pt x="2885" y="1177"/>
                </a:cubicBezTo>
                <a:cubicBezTo>
                  <a:pt x="2886" y="1177"/>
                  <a:pt x="2886" y="1177"/>
                  <a:pt x="2886" y="1177"/>
                </a:cubicBezTo>
                <a:cubicBezTo>
                  <a:pt x="2887" y="1177"/>
                  <a:pt x="2887" y="1177"/>
                  <a:pt x="2887" y="1177"/>
                </a:cubicBezTo>
                <a:cubicBezTo>
                  <a:pt x="2888" y="1178"/>
                  <a:pt x="2888" y="1178"/>
                  <a:pt x="2888" y="1178"/>
                </a:cubicBezTo>
                <a:cubicBezTo>
                  <a:pt x="2890" y="1178"/>
                  <a:pt x="2890" y="1178"/>
                  <a:pt x="2890" y="1178"/>
                </a:cubicBezTo>
                <a:cubicBezTo>
                  <a:pt x="2892" y="1177"/>
                  <a:pt x="2892" y="1177"/>
                  <a:pt x="2892" y="1177"/>
                </a:cubicBezTo>
                <a:cubicBezTo>
                  <a:pt x="2893" y="1175"/>
                  <a:pt x="2893" y="1175"/>
                  <a:pt x="2893" y="1175"/>
                </a:cubicBezTo>
                <a:cubicBezTo>
                  <a:pt x="2891" y="1173"/>
                  <a:pt x="2891" y="1173"/>
                  <a:pt x="2891" y="1173"/>
                </a:cubicBezTo>
                <a:cubicBezTo>
                  <a:pt x="2893" y="1172"/>
                  <a:pt x="2893" y="1172"/>
                  <a:pt x="2893" y="1172"/>
                </a:cubicBezTo>
                <a:cubicBezTo>
                  <a:pt x="2894" y="1172"/>
                  <a:pt x="2894" y="1172"/>
                  <a:pt x="2894" y="1172"/>
                </a:cubicBezTo>
                <a:cubicBezTo>
                  <a:pt x="2895" y="1169"/>
                  <a:pt x="2895" y="1169"/>
                  <a:pt x="2895" y="1169"/>
                </a:cubicBezTo>
                <a:cubicBezTo>
                  <a:pt x="2897" y="1168"/>
                  <a:pt x="2897" y="1168"/>
                  <a:pt x="2897" y="1168"/>
                </a:cubicBezTo>
                <a:cubicBezTo>
                  <a:pt x="2898" y="1166"/>
                  <a:pt x="2898" y="1166"/>
                  <a:pt x="2898" y="1166"/>
                </a:cubicBezTo>
                <a:cubicBezTo>
                  <a:pt x="2898" y="1165"/>
                  <a:pt x="2898" y="1165"/>
                  <a:pt x="2898" y="1165"/>
                </a:cubicBezTo>
                <a:cubicBezTo>
                  <a:pt x="2896" y="1164"/>
                  <a:pt x="2896" y="1164"/>
                  <a:pt x="2896" y="1164"/>
                </a:cubicBezTo>
                <a:cubicBezTo>
                  <a:pt x="2895" y="1166"/>
                  <a:pt x="2895" y="1166"/>
                  <a:pt x="2895" y="1166"/>
                </a:cubicBezTo>
                <a:cubicBezTo>
                  <a:pt x="2893" y="1165"/>
                  <a:pt x="2893" y="1165"/>
                  <a:pt x="2893" y="1165"/>
                </a:cubicBezTo>
                <a:cubicBezTo>
                  <a:pt x="2893" y="1162"/>
                  <a:pt x="2893" y="1162"/>
                  <a:pt x="2893" y="1162"/>
                </a:cubicBezTo>
                <a:cubicBezTo>
                  <a:pt x="2891" y="1163"/>
                  <a:pt x="2891" y="1163"/>
                  <a:pt x="2891" y="1163"/>
                </a:cubicBezTo>
                <a:cubicBezTo>
                  <a:pt x="2889" y="1166"/>
                  <a:pt x="2889" y="1166"/>
                  <a:pt x="2889" y="1166"/>
                </a:cubicBezTo>
                <a:cubicBezTo>
                  <a:pt x="2890" y="1166"/>
                  <a:pt x="2890" y="1166"/>
                  <a:pt x="2890" y="1166"/>
                </a:cubicBezTo>
                <a:cubicBezTo>
                  <a:pt x="2890" y="1167"/>
                  <a:pt x="2890" y="1167"/>
                  <a:pt x="2890" y="1167"/>
                </a:cubicBezTo>
                <a:cubicBezTo>
                  <a:pt x="2889" y="1168"/>
                  <a:pt x="2889" y="1168"/>
                  <a:pt x="2889" y="1168"/>
                </a:cubicBezTo>
                <a:cubicBezTo>
                  <a:pt x="2887" y="1167"/>
                  <a:pt x="2887" y="1167"/>
                  <a:pt x="2887" y="1167"/>
                </a:cubicBezTo>
                <a:cubicBezTo>
                  <a:pt x="2887" y="1166"/>
                  <a:pt x="2887" y="1166"/>
                  <a:pt x="2887" y="1166"/>
                </a:cubicBezTo>
                <a:cubicBezTo>
                  <a:pt x="2886" y="1165"/>
                  <a:pt x="2886" y="1165"/>
                  <a:pt x="2886" y="1165"/>
                </a:cubicBezTo>
                <a:cubicBezTo>
                  <a:pt x="2885" y="1166"/>
                  <a:pt x="2885" y="1166"/>
                  <a:pt x="2885" y="1166"/>
                </a:cubicBezTo>
                <a:cubicBezTo>
                  <a:pt x="2884" y="1167"/>
                  <a:pt x="2884" y="1167"/>
                  <a:pt x="2884" y="1167"/>
                </a:cubicBezTo>
                <a:cubicBezTo>
                  <a:pt x="2884" y="1165"/>
                  <a:pt x="2884" y="1165"/>
                  <a:pt x="2884" y="1165"/>
                </a:cubicBezTo>
                <a:cubicBezTo>
                  <a:pt x="2885" y="1164"/>
                  <a:pt x="2885" y="1164"/>
                  <a:pt x="2885" y="1164"/>
                </a:cubicBezTo>
                <a:cubicBezTo>
                  <a:pt x="2885" y="1163"/>
                  <a:pt x="2885" y="1163"/>
                  <a:pt x="2885" y="1163"/>
                </a:cubicBezTo>
                <a:cubicBezTo>
                  <a:pt x="2884" y="1164"/>
                  <a:pt x="2884" y="1164"/>
                  <a:pt x="2884" y="1164"/>
                </a:cubicBezTo>
                <a:cubicBezTo>
                  <a:pt x="2883" y="1165"/>
                  <a:pt x="2883" y="1165"/>
                  <a:pt x="2883" y="1165"/>
                </a:cubicBezTo>
                <a:cubicBezTo>
                  <a:pt x="2880" y="1166"/>
                  <a:pt x="2880" y="1166"/>
                  <a:pt x="2880" y="1166"/>
                </a:cubicBezTo>
                <a:cubicBezTo>
                  <a:pt x="2880" y="1167"/>
                  <a:pt x="2880" y="1167"/>
                  <a:pt x="2880" y="1167"/>
                </a:cubicBezTo>
                <a:cubicBezTo>
                  <a:pt x="2879" y="1167"/>
                  <a:pt x="2879" y="1167"/>
                  <a:pt x="2879" y="1167"/>
                </a:cubicBezTo>
                <a:cubicBezTo>
                  <a:pt x="2878" y="1166"/>
                  <a:pt x="2878" y="1166"/>
                  <a:pt x="2878" y="1166"/>
                </a:cubicBezTo>
                <a:cubicBezTo>
                  <a:pt x="2876" y="1166"/>
                  <a:pt x="2876" y="1166"/>
                  <a:pt x="2876" y="1166"/>
                </a:cubicBezTo>
                <a:cubicBezTo>
                  <a:pt x="2876" y="1165"/>
                  <a:pt x="2876" y="1165"/>
                  <a:pt x="2876" y="1165"/>
                </a:cubicBezTo>
                <a:cubicBezTo>
                  <a:pt x="2875" y="1163"/>
                  <a:pt x="2875" y="1163"/>
                  <a:pt x="2875" y="1163"/>
                </a:cubicBezTo>
                <a:cubicBezTo>
                  <a:pt x="2874" y="1163"/>
                  <a:pt x="2874" y="1163"/>
                  <a:pt x="2874" y="1163"/>
                </a:cubicBezTo>
                <a:cubicBezTo>
                  <a:pt x="2872" y="1164"/>
                  <a:pt x="2872" y="1164"/>
                  <a:pt x="2872" y="1164"/>
                </a:cubicBezTo>
                <a:cubicBezTo>
                  <a:pt x="2870" y="1163"/>
                  <a:pt x="2870" y="1163"/>
                  <a:pt x="2870" y="1163"/>
                </a:cubicBezTo>
                <a:cubicBezTo>
                  <a:pt x="2869" y="1164"/>
                  <a:pt x="2869" y="1164"/>
                  <a:pt x="2869" y="1164"/>
                </a:cubicBezTo>
                <a:cubicBezTo>
                  <a:pt x="2868" y="1162"/>
                  <a:pt x="2868" y="1162"/>
                  <a:pt x="2868" y="1162"/>
                </a:cubicBezTo>
                <a:cubicBezTo>
                  <a:pt x="2867" y="1162"/>
                  <a:pt x="2867" y="1162"/>
                  <a:pt x="2867" y="1162"/>
                </a:cubicBezTo>
                <a:cubicBezTo>
                  <a:pt x="2866" y="1160"/>
                  <a:pt x="2866" y="1160"/>
                  <a:pt x="2866" y="1160"/>
                </a:cubicBezTo>
                <a:cubicBezTo>
                  <a:pt x="2864" y="1161"/>
                  <a:pt x="2864" y="1161"/>
                  <a:pt x="2864" y="1161"/>
                </a:cubicBezTo>
                <a:cubicBezTo>
                  <a:pt x="2861" y="1161"/>
                  <a:pt x="2861" y="1161"/>
                  <a:pt x="2861" y="1161"/>
                </a:cubicBezTo>
                <a:cubicBezTo>
                  <a:pt x="2859" y="1160"/>
                  <a:pt x="2859" y="1160"/>
                  <a:pt x="2859" y="1160"/>
                </a:cubicBezTo>
                <a:cubicBezTo>
                  <a:pt x="2859" y="1158"/>
                  <a:pt x="2859" y="1158"/>
                  <a:pt x="2859" y="1158"/>
                </a:cubicBezTo>
                <a:cubicBezTo>
                  <a:pt x="2858" y="1156"/>
                  <a:pt x="2858" y="1156"/>
                  <a:pt x="2858" y="1156"/>
                </a:cubicBezTo>
                <a:cubicBezTo>
                  <a:pt x="2857" y="1156"/>
                  <a:pt x="2857" y="1156"/>
                  <a:pt x="2857" y="1156"/>
                </a:cubicBezTo>
                <a:cubicBezTo>
                  <a:pt x="2857" y="1157"/>
                  <a:pt x="2857" y="1157"/>
                  <a:pt x="2857" y="1157"/>
                </a:cubicBezTo>
                <a:cubicBezTo>
                  <a:pt x="2854" y="1158"/>
                  <a:pt x="2854" y="1158"/>
                  <a:pt x="2854" y="1158"/>
                </a:cubicBezTo>
                <a:cubicBezTo>
                  <a:pt x="2853" y="1156"/>
                  <a:pt x="2853" y="1156"/>
                  <a:pt x="2853" y="1156"/>
                </a:cubicBezTo>
                <a:cubicBezTo>
                  <a:pt x="2852" y="1156"/>
                  <a:pt x="2852" y="1156"/>
                  <a:pt x="2852" y="1156"/>
                </a:cubicBezTo>
                <a:cubicBezTo>
                  <a:pt x="2849" y="1154"/>
                  <a:pt x="2849" y="1154"/>
                  <a:pt x="2849" y="1154"/>
                </a:cubicBezTo>
                <a:cubicBezTo>
                  <a:pt x="2848" y="1155"/>
                  <a:pt x="2848" y="1155"/>
                  <a:pt x="2848" y="1155"/>
                </a:cubicBezTo>
                <a:cubicBezTo>
                  <a:pt x="2847" y="1154"/>
                  <a:pt x="2847" y="1154"/>
                  <a:pt x="2847" y="1154"/>
                </a:cubicBezTo>
                <a:cubicBezTo>
                  <a:pt x="2845" y="1155"/>
                  <a:pt x="2845" y="1155"/>
                  <a:pt x="2845" y="1155"/>
                </a:cubicBezTo>
                <a:cubicBezTo>
                  <a:pt x="2847" y="1157"/>
                  <a:pt x="2847" y="1157"/>
                  <a:pt x="2847" y="1157"/>
                </a:cubicBezTo>
                <a:cubicBezTo>
                  <a:pt x="2847" y="1157"/>
                  <a:pt x="2847" y="1157"/>
                  <a:pt x="2847" y="1157"/>
                </a:cubicBezTo>
                <a:cubicBezTo>
                  <a:pt x="2849" y="1158"/>
                  <a:pt x="2849" y="1158"/>
                  <a:pt x="2849" y="1158"/>
                </a:cubicBezTo>
                <a:cubicBezTo>
                  <a:pt x="2850" y="1157"/>
                  <a:pt x="2850" y="1157"/>
                  <a:pt x="2850" y="1157"/>
                </a:cubicBezTo>
                <a:cubicBezTo>
                  <a:pt x="2853" y="1160"/>
                  <a:pt x="2853" y="1160"/>
                  <a:pt x="2853" y="1160"/>
                </a:cubicBezTo>
                <a:cubicBezTo>
                  <a:pt x="2853" y="1161"/>
                  <a:pt x="2853" y="1161"/>
                  <a:pt x="2853" y="1161"/>
                </a:cubicBezTo>
                <a:cubicBezTo>
                  <a:pt x="2854" y="1164"/>
                  <a:pt x="2854" y="1164"/>
                  <a:pt x="2854" y="1164"/>
                </a:cubicBezTo>
                <a:cubicBezTo>
                  <a:pt x="2852" y="1164"/>
                  <a:pt x="2852" y="1164"/>
                  <a:pt x="2852" y="1164"/>
                </a:cubicBezTo>
                <a:cubicBezTo>
                  <a:pt x="2851" y="1167"/>
                  <a:pt x="2851" y="1167"/>
                  <a:pt x="2851" y="1167"/>
                </a:cubicBezTo>
                <a:cubicBezTo>
                  <a:pt x="2850" y="1165"/>
                  <a:pt x="2850" y="1165"/>
                  <a:pt x="2850" y="1165"/>
                </a:cubicBezTo>
                <a:cubicBezTo>
                  <a:pt x="2849" y="1165"/>
                  <a:pt x="2849" y="1165"/>
                  <a:pt x="2849" y="1165"/>
                </a:cubicBezTo>
                <a:cubicBezTo>
                  <a:pt x="2847" y="1166"/>
                  <a:pt x="2847" y="1166"/>
                  <a:pt x="2847" y="1166"/>
                </a:cubicBezTo>
                <a:cubicBezTo>
                  <a:pt x="2841" y="1166"/>
                  <a:pt x="2841" y="1166"/>
                  <a:pt x="2841" y="1166"/>
                </a:cubicBezTo>
                <a:cubicBezTo>
                  <a:pt x="2839" y="1164"/>
                  <a:pt x="2839" y="1164"/>
                  <a:pt x="2839" y="1164"/>
                </a:cubicBezTo>
                <a:cubicBezTo>
                  <a:pt x="2839" y="1165"/>
                  <a:pt x="2839" y="1165"/>
                  <a:pt x="2839" y="1165"/>
                </a:cubicBezTo>
                <a:cubicBezTo>
                  <a:pt x="2836" y="1166"/>
                  <a:pt x="2836" y="1166"/>
                  <a:pt x="2836" y="1166"/>
                </a:cubicBezTo>
                <a:cubicBezTo>
                  <a:pt x="2837" y="1168"/>
                  <a:pt x="2837" y="1168"/>
                  <a:pt x="2837" y="1168"/>
                </a:cubicBezTo>
                <a:cubicBezTo>
                  <a:pt x="2835" y="1167"/>
                  <a:pt x="2835" y="1167"/>
                  <a:pt x="2835" y="1167"/>
                </a:cubicBezTo>
                <a:cubicBezTo>
                  <a:pt x="2835" y="1170"/>
                  <a:pt x="2835" y="1170"/>
                  <a:pt x="2835" y="1170"/>
                </a:cubicBezTo>
                <a:cubicBezTo>
                  <a:pt x="2835" y="1169"/>
                  <a:pt x="2835" y="1169"/>
                  <a:pt x="2835" y="1169"/>
                </a:cubicBezTo>
                <a:cubicBezTo>
                  <a:pt x="2832" y="1168"/>
                  <a:pt x="2832" y="1168"/>
                  <a:pt x="2832" y="1168"/>
                </a:cubicBezTo>
                <a:cubicBezTo>
                  <a:pt x="2831" y="1170"/>
                  <a:pt x="2831" y="1170"/>
                  <a:pt x="2831" y="1170"/>
                </a:cubicBezTo>
                <a:cubicBezTo>
                  <a:pt x="2832" y="1171"/>
                  <a:pt x="2832" y="1171"/>
                  <a:pt x="2832" y="1171"/>
                </a:cubicBezTo>
                <a:cubicBezTo>
                  <a:pt x="2832" y="1172"/>
                  <a:pt x="2832" y="1172"/>
                  <a:pt x="2832" y="1172"/>
                </a:cubicBezTo>
                <a:cubicBezTo>
                  <a:pt x="2830" y="1171"/>
                  <a:pt x="2830" y="1171"/>
                  <a:pt x="2830" y="1171"/>
                </a:cubicBezTo>
                <a:cubicBezTo>
                  <a:pt x="2828" y="1172"/>
                  <a:pt x="2828" y="1172"/>
                  <a:pt x="2828" y="1172"/>
                </a:cubicBezTo>
                <a:cubicBezTo>
                  <a:pt x="2829" y="1173"/>
                  <a:pt x="2829" y="1173"/>
                  <a:pt x="2829" y="1173"/>
                </a:cubicBezTo>
                <a:cubicBezTo>
                  <a:pt x="2828" y="1174"/>
                  <a:pt x="2828" y="1174"/>
                  <a:pt x="2828" y="1174"/>
                </a:cubicBezTo>
                <a:cubicBezTo>
                  <a:pt x="2827" y="1175"/>
                  <a:pt x="2827" y="1175"/>
                  <a:pt x="2827" y="1175"/>
                </a:cubicBezTo>
                <a:cubicBezTo>
                  <a:pt x="2827" y="1176"/>
                  <a:pt x="2827" y="1176"/>
                  <a:pt x="2827" y="1176"/>
                </a:cubicBezTo>
                <a:cubicBezTo>
                  <a:pt x="2828" y="1178"/>
                  <a:pt x="2828" y="1178"/>
                  <a:pt x="2828" y="1178"/>
                </a:cubicBezTo>
                <a:cubicBezTo>
                  <a:pt x="2829" y="1179"/>
                  <a:pt x="2829" y="1179"/>
                  <a:pt x="2829" y="1179"/>
                </a:cubicBezTo>
                <a:cubicBezTo>
                  <a:pt x="2827" y="1178"/>
                  <a:pt x="2827" y="1178"/>
                  <a:pt x="2827" y="1178"/>
                </a:cubicBezTo>
                <a:cubicBezTo>
                  <a:pt x="2825" y="1179"/>
                  <a:pt x="2825" y="1179"/>
                  <a:pt x="2825" y="1179"/>
                </a:cubicBezTo>
                <a:cubicBezTo>
                  <a:pt x="2824" y="1179"/>
                  <a:pt x="2824" y="1179"/>
                  <a:pt x="2824" y="1179"/>
                </a:cubicBezTo>
                <a:cubicBezTo>
                  <a:pt x="2822" y="1182"/>
                  <a:pt x="2822" y="1182"/>
                  <a:pt x="2822" y="1182"/>
                </a:cubicBezTo>
                <a:cubicBezTo>
                  <a:pt x="2820" y="1185"/>
                  <a:pt x="2820" y="1185"/>
                  <a:pt x="2820" y="1185"/>
                </a:cubicBezTo>
                <a:cubicBezTo>
                  <a:pt x="2819" y="1186"/>
                  <a:pt x="2819" y="1186"/>
                  <a:pt x="2819" y="1186"/>
                </a:cubicBezTo>
                <a:cubicBezTo>
                  <a:pt x="2818" y="1188"/>
                  <a:pt x="2818" y="1188"/>
                  <a:pt x="2818" y="1188"/>
                </a:cubicBezTo>
                <a:cubicBezTo>
                  <a:pt x="2817" y="1189"/>
                  <a:pt x="2817" y="1189"/>
                  <a:pt x="2817" y="1189"/>
                </a:cubicBezTo>
                <a:cubicBezTo>
                  <a:pt x="2818" y="1191"/>
                  <a:pt x="2818" y="1191"/>
                  <a:pt x="2818" y="1191"/>
                </a:cubicBezTo>
                <a:cubicBezTo>
                  <a:pt x="2822" y="1191"/>
                  <a:pt x="2822" y="1191"/>
                  <a:pt x="2822" y="1191"/>
                </a:cubicBezTo>
                <a:cubicBezTo>
                  <a:pt x="2820" y="1192"/>
                  <a:pt x="2820" y="1192"/>
                  <a:pt x="2820" y="1192"/>
                </a:cubicBezTo>
                <a:cubicBezTo>
                  <a:pt x="2819" y="1193"/>
                  <a:pt x="2819" y="1193"/>
                  <a:pt x="2819" y="1193"/>
                </a:cubicBezTo>
                <a:cubicBezTo>
                  <a:pt x="2824" y="1194"/>
                  <a:pt x="2824" y="1194"/>
                  <a:pt x="2824" y="1194"/>
                </a:cubicBezTo>
                <a:cubicBezTo>
                  <a:pt x="2822" y="1195"/>
                  <a:pt x="2822" y="1195"/>
                  <a:pt x="2822" y="1195"/>
                </a:cubicBezTo>
                <a:cubicBezTo>
                  <a:pt x="2819" y="1195"/>
                  <a:pt x="2819" y="1195"/>
                  <a:pt x="2819" y="1195"/>
                </a:cubicBezTo>
                <a:cubicBezTo>
                  <a:pt x="2819" y="1194"/>
                  <a:pt x="2819" y="1194"/>
                  <a:pt x="2819" y="1194"/>
                </a:cubicBezTo>
                <a:cubicBezTo>
                  <a:pt x="2819" y="1195"/>
                  <a:pt x="2819" y="1195"/>
                  <a:pt x="2819" y="1195"/>
                </a:cubicBezTo>
                <a:cubicBezTo>
                  <a:pt x="2820" y="1196"/>
                  <a:pt x="2820" y="1196"/>
                  <a:pt x="2820" y="1196"/>
                </a:cubicBezTo>
                <a:cubicBezTo>
                  <a:pt x="2820" y="1198"/>
                  <a:pt x="2820" y="1198"/>
                  <a:pt x="2820" y="1198"/>
                </a:cubicBezTo>
                <a:cubicBezTo>
                  <a:pt x="2822" y="1201"/>
                  <a:pt x="2822" y="1201"/>
                  <a:pt x="2822" y="1201"/>
                </a:cubicBezTo>
                <a:cubicBezTo>
                  <a:pt x="2819" y="1199"/>
                  <a:pt x="2819" y="1199"/>
                  <a:pt x="2819" y="1199"/>
                </a:cubicBezTo>
                <a:cubicBezTo>
                  <a:pt x="2818" y="1196"/>
                  <a:pt x="2818" y="1196"/>
                  <a:pt x="2818" y="1196"/>
                </a:cubicBezTo>
                <a:cubicBezTo>
                  <a:pt x="2816" y="1195"/>
                  <a:pt x="2816" y="1195"/>
                  <a:pt x="2816" y="1195"/>
                </a:cubicBezTo>
                <a:cubicBezTo>
                  <a:pt x="2816" y="1197"/>
                  <a:pt x="2816" y="1197"/>
                  <a:pt x="2816" y="1197"/>
                </a:cubicBezTo>
                <a:cubicBezTo>
                  <a:pt x="2815" y="1198"/>
                  <a:pt x="2815" y="1198"/>
                  <a:pt x="2815" y="1198"/>
                </a:cubicBezTo>
                <a:cubicBezTo>
                  <a:pt x="2815" y="1196"/>
                  <a:pt x="2815" y="1196"/>
                  <a:pt x="2815" y="1196"/>
                </a:cubicBezTo>
                <a:cubicBezTo>
                  <a:pt x="2811" y="1194"/>
                  <a:pt x="2811" y="1194"/>
                  <a:pt x="2811" y="1194"/>
                </a:cubicBezTo>
                <a:cubicBezTo>
                  <a:pt x="2807" y="1194"/>
                  <a:pt x="2807" y="1194"/>
                  <a:pt x="2807" y="1194"/>
                </a:cubicBezTo>
                <a:cubicBezTo>
                  <a:pt x="2808" y="1195"/>
                  <a:pt x="2808" y="1195"/>
                  <a:pt x="2808" y="1195"/>
                </a:cubicBezTo>
                <a:cubicBezTo>
                  <a:pt x="2807" y="1197"/>
                  <a:pt x="2807" y="1197"/>
                  <a:pt x="2807" y="1197"/>
                </a:cubicBezTo>
                <a:cubicBezTo>
                  <a:pt x="2806" y="1196"/>
                  <a:pt x="2806" y="1196"/>
                  <a:pt x="2806" y="1196"/>
                </a:cubicBezTo>
                <a:cubicBezTo>
                  <a:pt x="2805" y="1196"/>
                  <a:pt x="2805" y="1196"/>
                  <a:pt x="2805" y="1196"/>
                </a:cubicBezTo>
                <a:cubicBezTo>
                  <a:pt x="2804" y="1197"/>
                  <a:pt x="2804" y="1197"/>
                  <a:pt x="2804" y="1197"/>
                </a:cubicBezTo>
                <a:cubicBezTo>
                  <a:pt x="2806" y="1199"/>
                  <a:pt x="2806" y="1199"/>
                  <a:pt x="2806" y="1199"/>
                </a:cubicBezTo>
                <a:cubicBezTo>
                  <a:pt x="2806" y="1200"/>
                  <a:pt x="2806" y="1200"/>
                  <a:pt x="2806" y="1200"/>
                </a:cubicBezTo>
                <a:cubicBezTo>
                  <a:pt x="2805" y="1199"/>
                  <a:pt x="2805" y="1199"/>
                  <a:pt x="2805" y="1199"/>
                </a:cubicBezTo>
                <a:cubicBezTo>
                  <a:pt x="2804" y="1199"/>
                  <a:pt x="2804" y="1199"/>
                  <a:pt x="2804" y="1199"/>
                </a:cubicBezTo>
                <a:cubicBezTo>
                  <a:pt x="2804" y="1200"/>
                  <a:pt x="2804" y="1200"/>
                  <a:pt x="2804" y="1200"/>
                </a:cubicBezTo>
                <a:cubicBezTo>
                  <a:pt x="2802" y="1201"/>
                  <a:pt x="2802" y="1201"/>
                  <a:pt x="2802" y="1201"/>
                </a:cubicBezTo>
                <a:cubicBezTo>
                  <a:pt x="2799" y="1202"/>
                  <a:pt x="2799" y="1202"/>
                  <a:pt x="2799" y="1202"/>
                </a:cubicBezTo>
                <a:cubicBezTo>
                  <a:pt x="2802" y="1201"/>
                  <a:pt x="2802" y="1201"/>
                  <a:pt x="2802" y="1201"/>
                </a:cubicBezTo>
                <a:cubicBezTo>
                  <a:pt x="2803" y="1199"/>
                  <a:pt x="2803" y="1199"/>
                  <a:pt x="2803" y="1199"/>
                </a:cubicBezTo>
                <a:cubicBezTo>
                  <a:pt x="2803" y="1196"/>
                  <a:pt x="2803" y="1196"/>
                  <a:pt x="2803" y="1196"/>
                </a:cubicBezTo>
                <a:cubicBezTo>
                  <a:pt x="2805" y="1194"/>
                  <a:pt x="2805" y="1194"/>
                  <a:pt x="2805" y="1194"/>
                </a:cubicBezTo>
                <a:cubicBezTo>
                  <a:pt x="2804" y="1192"/>
                  <a:pt x="2804" y="1192"/>
                  <a:pt x="2804" y="1192"/>
                </a:cubicBezTo>
                <a:cubicBezTo>
                  <a:pt x="2802" y="1192"/>
                  <a:pt x="2802" y="1192"/>
                  <a:pt x="2802" y="1192"/>
                </a:cubicBezTo>
                <a:cubicBezTo>
                  <a:pt x="2799" y="1187"/>
                  <a:pt x="2799" y="1187"/>
                  <a:pt x="2799" y="1187"/>
                </a:cubicBezTo>
                <a:cubicBezTo>
                  <a:pt x="2798" y="1185"/>
                  <a:pt x="2798" y="1185"/>
                  <a:pt x="2798" y="1185"/>
                </a:cubicBezTo>
                <a:cubicBezTo>
                  <a:pt x="2795" y="1184"/>
                  <a:pt x="2795" y="1184"/>
                  <a:pt x="2795" y="1184"/>
                </a:cubicBezTo>
                <a:cubicBezTo>
                  <a:pt x="2793" y="1183"/>
                  <a:pt x="2793" y="1183"/>
                  <a:pt x="2793" y="1183"/>
                </a:cubicBezTo>
                <a:cubicBezTo>
                  <a:pt x="2792" y="1183"/>
                  <a:pt x="2792" y="1183"/>
                  <a:pt x="2792" y="1183"/>
                </a:cubicBezTo>
                <a:cubicBezTo>
                  <a:pt x="2793" y="1184"/>
                  <a:pt x="2793" y="1184"/>
                  <a:pt x="2793" y="1184"/>
                </a:cubicBezTo>
                <a:cubicBezTo>
                  <a:pt x="2791" y="1185"/>
                  <a:pt x="2791" y="1185"/>
                  <a:pt x="2791" y="1185"/>
                </a:cubicBezTo>
                <a:cubicBezTo>
                  <a:pt x="2790" y="1187"/>
                  <a:pt x="2790" y="1187"/>
                  <a:pt x="2790" y="1187"/>
                </a:cubicBezTo>
                <a:cubicBezTo>
                  <a:pt x="2789" y="1187"/>
                  <a:pt x="2789" y="1187"/>
                  <a:pt x="2789" y="1187"/>
                </a:cubicBezTo>
                <a:cubicBezTo>
                  <a:pt x="2789" y="1186"/>
                  <a:pt x="2789" y="1186"/>
                  <a:pt x="2789" y="1186"/>
                </a:cubicBezTo>
                <a:cubicBezTo>
                  <a:pt x="2787" y="1186"/>
                  <a:pt x="2787" y="1186"/>
                  <a:pt x="2787" y="1186"/>
                </a:cubicBezTo>
                <a:cubicBezTo>
                  <a:pt x="2787" y="1187"/>
                  <a:pt x="2787" y="1187"/>
                  <a:pt x="2787" y="1187"/>
                </a:cubicBezTo>
                <a:cubicBezTo>
                  <a:pt x="2785" y="1184"/>
                  <a:pt x="2785" y="1184"/>
                  <a:pt x="2785" y="1184"/>
                </a:cubicBezTo>
                <a:cubicBezTo>
                  <a:pt x="2784" y="1184"/>
                  <a:pt x="2784" y="1184"/>
                  <a:pt x="2784" y="1184"/>
                </a:cubicBezTo>
                <a:cubicBezTo>
                  <a:pt x="2784" y="1186"/>
                  <a:pt x="2784" y="1186"/>
                  <a:pt x="2784" y="1186"/>
                </a:cubicBezTo>
                <a:cubicBezTo>
                  <a:pt x="2785" y="1187"/>
                  <a:pt x="2785" y="1187"/>
                  <a:pt x="2785" y="1187"/>
                </a:cubicBezTo>
                <a:cubicBezTo>
                  <a:pt x="2783" y="1188"/>
                  <a:pt x="2783" y="1188"/>
                  <a:pt x="2783" y="1188"/>
                </a:cubicBezTo>
                <a:cubicBezTo>
                  <a:pt x="2783" y="1190"/>
                  <a:pt x="2783" y="1190"/>
                  <a:pt x="2783" y="1190"/>
                </a:cubicBezTo>
                <a:cubicBezTo>
                  <a:pt x="2783" y="1191"/>
                  <a:pt x="2783" y="1191"/>
                  <a:pt x="2783" y="1191"/>
                </a:cubicBezTo>
                <a:cubicBezTo>
                  <a:pt x="2781" y="1193"/>
                  <a:pt x="2781" y="1193"/>
                  <a:pt x="2781" y="1193"/>
                </a:cubicBezTo>
                <a:cubicBezTo>
                  <a:pt x="2780" y="1191"/>
                  <a:pt x="2780" y="1191"/>
                  <a:pt x="2780" y="1191"/>
                </a:cubicBezTo>
                <a:cubicBezTo>
                  <a:pt x="2779" y="1191"/>
                  <a:pt x="2779" y="1191"/>
                  <a:pt x="2779" y="1191"/>
                </a:cubicBezTo>
                <a:cubicBezTo>
                  <a:pt x="2779" y="1190"/>
                  <a:pt x="2779" y="1190"/>
                  <a:pt x="2779" y="1190"/>
                </a:cubicBezTo>
                <a:cubicBezTo>
                  <a:pt x="2780" y="1188"/>
                  <a:pt x="2780" y="1188"/>
                  <a:pt x="2780" y="1188"/>
                </a:cubicBezTo>
                <a:cubicBezTo>
                  <a:pt x="2779" y="1188"/>
                  <a:pt x="2779" y="1188"/>
                  <a:pt x="2779" y="1188"/>
                </a:cubicBezTo>
                <a:cubicBezTo>
                  <a:pt x="2778" y="1191"/>
                  <a:pt x="2778" y="1191"/>
                  <a:pt x="2778" y="1191"/>
                </a:cubicBezTo>
                <a:cubicBezTo>
                  <a:pt x="2776" y="1191"/>
                  <a:pt x="2776" y="1191"/>
                  <a:pt x="2776" y="1191"/>
                </a:cubicBezTo>
                <a:cubicBezTo>
                  <a:pt x="2775" y="1192"/>
                  <a:pt x="2775" y="1192"/>
                  <a:pt x="2775" y="1192"/>
                </a:cubicBezTo>
                <a:cubicBezTo>
                  <a:pt x="2775" y="1194"/>
                  <a:pt x="2775" y="1194"/>
                  <a:pt x="2775" y="1194"/>
                </a:cubicBezTo>
                <a:cubicBezTo>
                  <a:pt x="2778" y="1195"/>
                  <a:pt x="2778" y="1195"/>
                  <a:pt x="2778" y="1195"/>
                </a:cubicBezTo>
                <a:cubicBezTo>
                  <a:pt x="2775" y="1198"/>
                  <a:pt x="2775" y="1198"/>
                  <a:pt x="2775" y="1198"/>
                </a:cubicBezTo>
                <a:cubicBezTo>
                  <a:pt x="2773" y="1196"/>
                  <a:pt x="2773" y="1196"/>
                  <a:pt x="2773" y="1196"/>
                </a:cubicBezTo>
                <a:cubicBezTo>
                  <a:pt x="2771" y="1198"/>
                  <a:pt x="2771" y="1198"/>
                  <a:pt x="2771" y="1198"/>
                </a:cubicBezTo>
                <a:cubicBezTo>
                  <a:pt x="2771" y="1200"/>
                  <a:pt x="2771" y="1200"/>
                  <a:pt x="2771" y="1200"/>
                </a:cubicBezTo>
                <a:cubicBezTo>
                  <a:pt x="2774" y="1200"/>
                  <a:pt x="2774" y="1200"/>
                  <a:pt x="2774" y="1200"/>
                </a:cubicBezTo>
                <a:cubicBezTo>
                  <a:pt x="2773" y="1202"/>
                  <a:pt x="2773" y="1202"/>
                  <a:pt x="2773" y="1202"/>
                </a:cubicBezTo>
                <a:cubicBezTo>
                  <a:pt x="2772" y="1202"/>
                  <a:pt x="2772" y="1202"/>
                  <a:pt x="2772" y="1202"/>
                </a:cubicBezTo>
                <a:cubicBezTo>
                  <a:pt x="2770" y="1199"/>
                  <a:pt x="2770" y="1199"/>
                  <a:pt x="2770" y="1199"/>
                </a:cubicBezTo>
                <a:cubicBezTo>
                  <a:pt x="2768" y="1201"/>
                  <a:pt x="2768" y="1201"/>
                  <a:pt x="2768" y="1201"/>
                </a:cubicBezTo>
                <a:cubicBezTo>
                  <a:pt x="2766" y="1202"/>
                  <a:pt x="2766" y="1202"/>
                  <a:pt x="2766" y="1202"/>
                </a:cubicBezTo>
                <a:cubicBezTo>
                  <a:pt x="2766" y="1203"/>
                  <a:pt x="2766" y="1203"/>
                  <a:pt x="2766" y="1203"/>
                </a:cubicBezTo>
                <a:cubicBezTo>
                  <a:pt x="2767" y="1205"/>
                  <a:pt x="2767" y="1205"/>
                  <a:pt x="2767" y="1205"/>
                </a:cubicBezTo>
                <a:cubicBezTo>
                  <a:pt x="2767" y="1206"/>
                  <a:pt x="2767" y="1206"/>
                  <a:pt x="2767" y="1206"/>
                </a:cubicBezTo>
                <a:cubicBezTo>
                  <a:pt x="2768" y="1205"/>
                  <a:pt x="2768" y="1205"/>
                  <a:pt x="2768" y="1205"/>
                </a:cubicBezTo>
                <a:cubicBezTo>
                  <a:pt x="2767" y="1207"/>
                  <a:pt x="2767" y="1207"/>
                  <a:pt x="2767" y="1207"/>
                </a:cubicBezTo>
                <a:cubicBezTo>
                  <a:pt x="2768" y="1209"/>
                  <a:pt x="2768" y="1209"/>
                  <a:pt x="2768" y="1209"/>
                </a:cubicBezTo>
                <a:cubicBezTo>
                  <a:pt x="2766" y="1210"/>
                  <a:pt x="2766" y="1210"/>
                  <a:pt x="2766" y="1210"/>
                </a:cubicBezTo>
                <a:cubicBezTo>
                  <a:pt x="2765" y="1211"/>
                  <a:pt x="2765" y="1211"/>
                  <a:pt x="2765" y="1211"/>
                </a:cubicBezTo>
                <a:cubicBezTo>
                  <a:pt x="2768" y="1212"/>
                  <a:pt x="2768" y="1212"/>
                  <a:pt x="2768" y="1212"/>
                </a:cubicBezTo>
                <a:cubicBezTo>
                  <a:pt x="2766" y="1213"/>
                  <a:pt x="2766" y="1213"/>
                  <a:pt x="2766" y="1213"/>
                </a:cubicBezTo>
                <a:cubicBezTo>
                  <a:pt x="2766" y="1214"/>
                  <a:pt x="2766" y="1214"/>
                  <a:pt x="2766" y="1214"/>
                </a:cubicBezTo>
                <a:cubicBezTo>
                  <a:pt x="2764" y="1213"/>
                  <a:pt x="2764" y="1213"/>
                  <a:pt x="2764" y="1213"/>
                </a:cubicBezTo>
                <a:cubicBezTo>
                  <a:pt x="2763" y="1212"/>
                  <a:pt x="2763" y="1212"/>
                  <a:pt x="2763" y="1212"/>
                </a:cubicBezTo>
                <a:cubicBezTo>
                  <a:pt x="2761" y="1211"/>
                  <a:pt x="2761" y="1211"/>
                  <a:pt x="2761" y="1211"/>
                </a:cubicBezTo>
                <a:cubicBezTo>
                  <a:pt x="2760" y="1212"/>
                  <a:pt x="2760" y="1212"/>
                  <a:pt x="2760" y="1212"/>
                </a:cubicBezTo>
                <a:cubicBezTo>
                  <a:pt x="2759" y="1211"/>
                  <a:pt x="2759" y="1211"/>
                  <a:pt x="2759" y="1211"/>
                </a:cubicBezTo>
                <a:cubicBezTo>
                  <a:pt x="2757" y="1209"/>
                  <a:pt x="2757" y="1209"/>
                  <a:pt x="2757" y="1209"/>
                </a:cubicBezTo>
                <a:cubicBezTo>
                  <a:pt x="2756" y="1211"/>
                  <a:pt x="2756" y="1211"/>
                  <a:pt x="2756" y="1211"/>
                </a:cubicBezTo>
                <a:cubicBezTo>
                  <a:pt x="2758" y="1212"/>
                  <a:pt x="2758" y="1212"/>
                  <a:pt x="2758" y="1212"/>
                </a:cubicBezTo>
                <a:cubicBezTo>
                  <a:pt x="2757" y="1213"/>
                  <a:pt x="2757" y="1213"/>
                  <a:pt x="2757" y="1213"/>
                </a:cubicBezTo>
                <a:cubicBezTo>
                  <a:pt x="2756" y="1215"/>
                  <a:pt x="2756" y="1215"/>
                  <a:pt x="2756" y="1215"/>
                </a:cubicBezTo>
                <a:cubicBezTo>
                  <a:pt x="2758" y="1217"/>
                  <a:pt x="2758" y="1217"/>
                  <a:pt x="2758" y="1217"/>
                </a:cubicBezTo>
                <a:cubicBezTo>
                  <a:pt x="2760" y="1217"/>
                  <a:pt x="2760" y="1217"/>
                  <a:pt x="2760" y="1217"/>
                </a:cubicBezTo>
                <a:cubicBezTo>
                  <a:pt x="2759" y="1218"/>
                  <a:pt x="2759" y="1218"/>
                  <a:pt x="2759" y="1218"/>
                </a:cubicBezTo>
                <a:cubicBezTo>
                  <a:pt x="2759" y="1220"/>
                  <a:pt x="2759" y="1220"/>
                  <a:pt x="2759" y="1220"/>
                </a:cubicBezTo>
                <a:cubicBezTo>
                  <a:pt x="2759" y="1219"/>
                  <a:pt x="2759" y="1219"/>
                  <a:pt x="2759" y="1219"/>
                </a:cubicBezTo>
                <a:cubicBezTo>
                  <a:pt x="2757" y="1219"/>
                  <a:pt x="2757" y="1219"/>
                  <a:pt x="2757" y="1219"/>
                </a:cubicBezTo>
                <a:cubicBezTo>
                  <a:pt x="2758" y="1221"/>
                  <a:pt x="2758" y="1221"/>
                  <a:pt x="2758" y="1221"/>
                </a:cubicBezTo>
                <a:cubicBezTo>
                  <a:pt x="2757" y="1224"/>
                  <a:pt x="2757" y="1224"/>
                  <a:pt x="2757" y="1224"/>
                </a:cubicBezTo>
                <a:cubicBezTo>
                  <a:pt x="2757" y="1226"/>
                  <a:pt x="2757" y="1226"/>
                  <a:pt x="2757" y="1226"/>
                </a:cubicBezTo>
                <a:cubicBezTo>
                  <a:pt x="2753" y="1219"/>
                  <a:pt x="2753" y="1219"/>
                  <a:pt x="2753" y="1219"/>
                </a:cubicBezTo>
                <a:cubicBezTo>
                  <a:pt x="2751" y="1215"/>
                  <a:pt x="2751" y="1215"/>
                  <a:pt x="2751" y="1215"/>
                </a:cubicBezTo>
                <a:cubicBezTo>
                  <a:pt x="2750" y="1214"/>
                  <a:pt x="2750" y="1214"/>
                  <a:pt x="2750" y="1214"/>
                </a:cubicBezTo>
                <a:cubicBezTo>
                  <a:pt x="2751" y="1211"/>
                  <a:pt x="2751" y="1211"/>
                  <a:pt x="2751" y="1211"/>
                </a:cubicBezTo>
                <a:cubicBezTo>
                  <a:pt x="2750" y="1212"/>
                  <a:pt x="2750" y="1212"/>
                  <a:pt x="2750" y="1212"/>
                </a:cubicBezTo>
                <a:cubicBezTo>
                  <a:pt x="2748" y="1214"/>
                  <a:pt x="2748" y="1214"/>
                  <a:pt x="2748" y="1214"/>
                </a:cubicBezTo>
                <a:cubicBezTo>
                  <a:pt x="2747" y="1217"/>
                  <a:pt x="2747" y="1217"/>
                  <a:pt x="2747" y="1217"/>
                </a:cubicBezTo>
                <a:cubicBezTo>
                  <a:pt x="2746" y="1217"/>
                  <a:pt x="2746" y="1217"/>
                  <a:pt x="2746" y="1217"/>
                </a:cubicBezTo>
                <a:cubicBezTo>
                  <a:pt x="2745" y="1218"/>
                  <a:pt x="2745" y="1218"/>
                  <a:pt x="2745" y="1218"/>
                </a:cubicBezTo>
                <a:cubicBezTo>
                  <a:pt x="2743" y="1218"/>
                  <a:pt x="2743" y="1218"/>
                  <a:pt x="2743" y="1218"/>
                </a:cubicBezTo>
                <a:cubicBezTo>
                  <a:pt x="2742" y="1219"/>
                  <a:pt x="2742" y="1219"/>
                  <a:pt x="2742" y="1219"/>
                </a:cubicBezTo>
                <a:cubicBezTo>
                  <a:pt x="2741" y="1221"/>
                  <a:pt x="2741" y="1221"/>
                  <a:pt x="2741" y="1221"/>
                </a:cubicBezTo>
                <a:cubicBezTo>
                  <a:pt x="2741" y="1224"/>
                  <a:pt x="2741" y="1224"/>
                  <a:pt x="2741" y="1224"/>
                </a:cubicBezTo>
                <a:cubicBezTo>
                  <a:pt x="2741" y="1229"/>
                  <a:pt x="2741" y="1229"/>
                  <a:pt x="2741" y="1229"/>
                </a:cubicBezTo>
                <a:cubicBezTo>
                  <a:pt x="2742" y="1229"/>
                  <a:pt x="2742" y="1229"/>
                  <a:pt x="2742" y="1229"/>
                </a:cubicBezTo>
                <a:cubicBezTo>
                  <a:pt x="2742" y="1231"/>
                  <a:pt x="2742" y="1231"/>
                  <a:pt x="2742" y="1231"/>
                </a:cubicBezTo>
                <a:cubicBezTo>
                  <a:pt x="2740" y="1232"/>
                  <a:pt x="2740" y="1232"/>
                  <a:pt x="2740" y="1232"/>
                </a:cubicBezTo>
                <a:cubicBezTo>
                  <a:pt x="2739" y="1234"/>
                  <a:pt x="2739" y="1234"/>
                  <a:pt x="2739" y="1234"/>
                </a:cubicBezTo>
                <a:cubicBezTo>
                  <a:pt x="2736" y="1235"/>
                  <a:pt x="2736" y="1235"/>
                  <a:pt x="2736" y="1235"/>
                </a:cubicBezTo>
                <a:cubicBezTo>
                  <a:pt x="2737" y="1236"/>
                  <a:pt x="2737" y="1236"/>
                  <a:pt x="2737" y="1236"/>
                </a:cubicBezTo>
                <a:cubicBezTo>
                  <a:pt x="2734" y="1238"/>
                  <a:pt x="2734" y="1238"/>
                  <a:pt x="2734" y="1238"/>
                </a:cubicBezTo>
                <a:cubicBezTo>
                  <a:pt x="2734" y="1240"/>
                  <a:pt x="2734" y="1240"/>
                  <a:pt x="2734" y="1240"/>
                </a:cubicBezTo>
                <a:cubicBezTo>
                  <a:pt x="2733" y="1241"/>
                  <a:pt x="2733" y="1241"/>
                  <a:pt x="2733" y="1241"/>
                </a:cubicBezTo>
                <a:cubicBezTo>
                  <a:pt x="2730" y="1246"/>
                  <a:pt x="2730" y="1246"/>
                  <a:pt x="2730" y="1246"/>
                </a:cubicBezTo>
                <a:cubicBezTo>
                  <a:pt x="2724" y="1249"/>
                  <a:pt x="2724" y="1249"/>
                  <a:pt x="2724" y="1249"/>
                </a:cubicBezTo>
                <a:cubicBezTo>
                  <a:pt x="2719" y="1250"/>
                  <a:pt x="2719" y="1250"/>
                  <a:pt x="2719" y="1250"/>
                </a:cubicBezTo>
                <a:cubicBezTo>
                  <a:pt x="2716" y="1251"/>
                  <a:pt x="2716" y="1251"/>
                  <a:pt x="2716" y="1251"/>
                </a:cubicBezTo>
                <a:cubicBezTo>
                  <a:pt x="2713" y="1251"/>
                  <a:pt x="2713" y="1251"/>
                  <a:pt x="2713" y="1251"/>
                </a:cubicBezTo>
                <a:cubicBezTo>
                  <a:pt x="2711" y="1251"/>
                  <a:pt x="2711" y="1251"/>
                  <a:pt x="2711" y="1251"/>
                </a:cubicBezTo>
                <a:cubicBezTo>
                  <a:pt x="2708" y="1251"/>
                  <a:pt x="2708" y="1251"/>
                  <a:pt x="2708" y="1251"/>
                </a:cubicBezTo>
                <a:cubicBezTo>
                  <a:pt x="2705" y="1252"/>
                  <a:pt x="2705" y="1252"/>
                  <a:pt x="2705" y="1252"/>
                </a:cubicBezTo>
                <a:cubicBezTo>
                  <a:pt x="2705" y="1254"/>
                  <a:pt x="2705" y="1254"/>
                  <a:pt x="2705" y="1254"/>
                </a:cubicBezTo>
                <a:cubicBezTo>
                  <a:pt x="2703" y="1255"/>
                  <a:pt x="2703" y="1255"/>
                  <a:pt x="2703" y="1255"/>
                </a:cubicBezTo>
                <a:cubicBezTo>
                  <a:pt x="2696" y="1255"/>
                  <a:pt x="2696" y="1255"/>
                  <a:pt x="2696" y="1255"/>
                </a:cubicBezTo>
                <a:cubicBezTo>
                  <a:pt x="2695" y="1256"/>
                  <a:pt x="2695" y="1256"/>
                  <a:pt x="2695" y="1256"/>
                </a:cubicBezTo>
                <a:cubicBezTo>
                  <a:pt x="2694" y="1257"/>
                  <a:pt x="2694" y="1257"/>
                  <a:pt x="2694" y="1257"/>
                </a:cubicBezTo>
                <a:cubicBezTo>
                  <a:pt x="2690" y="1259"/>
                  <a:pt x="2690" y="1259"/>
                  <a:pt x="2690" y="1259"/>
                </a:cubicBezTo>
                <a:cubicBezTo>
                  <a:pt x="2687" y="1259"/>
                  <a:pt x="2687" y="1259"/>
                  <a:pt x="2687" y="1259"/>
                </a:cubicBezTo>
                <a:cubicBezTo>
                  <a:pt x="2685" y="1258"/>
                  <a:pt x="2685" y="1258"/>
                  <a:pt x="2685" y="1258"/>
                </a:cubicBezTo>
                <a:cubicBezTo>
                  <a:pt x="2684" y="1259"/>
                  <a:pt x="2684" y="1259"/>
                  <a:pt x="2684" y="1259"/>
                </a:cubicBezTo>
                <a:cubicBezTo>
                  <a:pt x="2683" y="1257"/>
                  <a:pt x="2683" y="1257"/>
                  <a:pt x="2683" y="1257"/>
                </a:cubicBezTo>
                <a:cubicBezTo>
                  <a:pt x="2681" y="1258"/>
                  <a:pt x="2681" y="1258"/>
                  <a:pt x="2681" y="1258"/>
                </a:cubicBezTo>
                <a:cubicBezTo>
                  <a:pt x="2680" y="1261"/>
                  <a:pt x="2680" y="1261"/>
                  <a:pt x="2680" y="1261"/>
                </a:cubicBezTo>
                <a:cubicBezTo>
                  <a:pt x="2675" y="1261"/>
                  <a:pt x="2675" y="1261"/>
                  <a:pt x="2675" y="1261"/>
                </a:cubicBezTo>
                <a:cubicBezTo>
                  <a:pt x="2675" y="1262"/>
                  <a:pt x="2675" y="1262"/>
                  <a:pt x="2675" y="1262"/>
                </a:cubicBezTo>
                <a:cubicBezTo>
                  <a:pt x="2674" y="1262"/>
                  <a:pt x="2674" y="1262"/>
                  <a:pt x="2674" y="1262"/>
                </a:cubicBezTo>
                <a:cubicBezTo>
                  <a:pt x="2670" y="1265"/>
                  <a:pt x="2670" y="1265"/>
                  <a:pt x="2670" y="1265"/>
                </a:cubicBezTo>
                <a:cubicBezTo>
                  <a:pt x="2666" y="1267"/>
                  <a:pt x="2666" y="1267"/>
                  <a:pt x="2666" y="1267"/>
                </a:cubicBezTo>
                <a:cubicBezTo>
                  <a:pt x="2660" y="1269"/>
                  <a:pt x="2660" y="1269"/>
                  <a:pt x="2660" y="1269"/>
                </a:cubicBezTo>
                <a:cubicBezTo>
                  <a:pt x="2658" y="1273"/>
                  <a:pt x="2658" y="1273"/>
                  <a:pt x="2658" y="1273"/>
                </a:cubicBezTo>
                <a:cubicBezTo>
                  <a:pt x="2658" y="1276"/>
                  <a:pt x="2658" y="1276"/>
                  <a:pt x="2658" y="1276"/>
                </a:cubicBezTo>
                <a:cubicBezTo>
                  <a:pt x="2655" y="1278"/>
                  <a:pt x="2655" y="1278"/>
                  <a:pt x="2655" y="1278"/>
                </a:cubicBezTo>
                <a:cubicBezTo>
                  <a:pt x="2654" y="1277"/>
                  <a:pt x="2654" y="1277"/>
                  <a:pt x="2654" y="1277"/>
                </a:cubicBezTo>
                <a:cubicBezTo>
                  <a:pt x="2655" y="1276"/>
                  <a:pt x="2655" y="1276"/>
                  <a:pt x="2655" y="1276"/>
                </a:cubicBezTo>
                <a:cubicBezTo>
                  <a:pt x="2654" y="1274"/>
                  <a:pt x="2654" y="1274"/>
                  <a:pt x="2654" y="1274"/>
                </a:cubicBezTo>
                <a:cubicBezTo>
                  <a:pt x="2655" y="1272"/>
                  <a:pt x="2655" y="1272"/>
                  <a:pt x="2655" y="1272"/>
                </a:cubicBezTo>
                <a:cubicBezTo>
                  <a:pt x="2655" y="1270"/>
                  <a:pt x="2655" y="1270"/>
                  <a:pt x="2655" y="1270"/>
                </a:cubicBezTo>
                <a:cubicBezTo>
                  <a:pt x="2652" y="1272"/>
                  <a:pt x="2652" y="1272"/>
                  <a:pt x="2652" y="1272"/>
                </a:cubicBezTo>
                <a:cubicBezTo>
                  <a:pt x="2651" y="1275"/>
                  <a:pt x="2651" y="1275"/>
                  <a:pt x="2651" y="1275"/>
                </a:cubicBezTo>
                <a:cubicBezTo>
                  <a:pt x="2649" y="1280"/>
                  <a:pt x="2649" y="1280"/>
                  <a:pt x="2649" y="1280"/>
                </a:cubicBezTo>
                <a:cubicBezTo>
                  <a:pt x="2651" y="1283"/>
                  <a:pt x="2651" y="1283"/>
                  <a:pt x="2651" y="1283"/>
                </a:cubicBezTo>
                <a:cubicBezTo>
                  <a:pt x="2649" y="1285"/>
                  <a:pt x="2649" y="1285"/>
                  <a:pt x="2649" y="1285"/>
                </a:cubicBezTo>
                <a:cubicBezTo>
                  <a:pt x="2650" y="1290"/>
                  <a:pt x="2650" y="1290"/>
                  <a:pt x="2650" y="1290"/>
                </a:cubicBezTo>
                <a:cubicBezTo>
                  <a:pt x="2646" y="1295"/>
                  <a:pt x="2646" y="1295"/>
                  <a:pt x="2646" y="1295"/>
                </a:cubicBezTo>
                <a:cubicBezTo>
                  <a:pt x="2644" y="1301"/>
                  <a:pt x="2644" y="1301"/>
                  <a:pt x="2644" y="1301"/>
                </a:cubicBezTo>
                <a:cubicBezTo>
                  <a:pt x="2645" y="1305"/>
                  <a:pt x="2645" y="1305"/>
                  <a:pt x="2645" y="1305"/>
                </a:cubicBezTo>
                <a:cubicBezTo>
                  <a:pt x="2645" y="1310"/>
                  <a:pt x="2645" y="1310"/>
                  <a:pt x="2645" y="1310"/>
                </a:cubicBezTo>
                <a:cubicBezTo>
                  <a:pt x="2648" y="1316"/>
                  <a:pt x="2648" y="1316"/>
                  <a:pt x="2648" y="1316"/>
                </a:cubicBezTo>
                <a:cubicBezTo>
                  <a:pt x="2648" y="1318"/>
                  <a:pt x="2648" y="1318"/>
                  <a:pt x="2648" y="1318"/>
                </a:cubicBezTo>
                <a:cubicBezTo>
                  <a:pt x="2650" y="1320"/>
                  <a:pt x="2650" y="1320"/>
                  <a:pt x="2650" y="1320"/>
                </a:cubicBezTo>
                <a:cubicBezTo>
                  <a:pt x="2649" y="1323"/>
                  <a:pt x="2649" y="1323"/>
                  <a:pt x="2649" y="1323"/>
                </a:cubicBezTo>
                <a:cubicBezTo>
                  <a:pt x="2649" y="1325"/>
                  <a:pt x="2649" y="1325"/>
                  <a:pt x="2649" y="1325"/>
                </a:cubicBezTo>
                <a:cubicBezTo>
                  <a:pt x="2647" y="1326"/>
                  <a:pt x="2647" y="1326"/>
                  <a:pt x="2647" y="1326"/>
                </a:cubicBezTo>
                <a:cubicBezTo>
                  <a:pt x="2646" y="1324"/>
                  <a:pt x="2646" y="1324"/>
                  <a:pt x="2646" y="1324"/>
                </a:cubicBezTo>
                <a:cubicBezTo>
                  <a:pt x="2646" y="1321"/>
                  <a:pt x="2646" y="1321"/>
                  <a:pt x="2646" y="1321"/>
                </a:cubicBezTo>
                <a:cubicBezTo>
                  <a:pt x="2645" y="1323"/>
                  <a:pt x="2645" y="1323"/>
                  <a:pt x="2645" y="1323"/>
                </a:cubicBezTo>
                <a:cubicBezTo>
                  <a:pt x="2644" y="1322"/>
                  <a:pt x="2644" y="1322"/>
                  <a:pt x="2644" y="1322"/>
                </a:cubicBezTo>
                <a:cubicBezTo>
                  <a:pt x="2644" y="1319"/>
                  <a:pt x="2644" y="1319"/>
                  <a:pt x="2644" y="1319"/>
                </a:cubicBezTo>
                <a:cubicBezTo>
                  <a:pt x="2642" y="1315"/>
                  <a:pt x="2642" y="1315"/>
                  <a:pt x="2642" y="1315"/>
                </a:cubicBezTo>
                <a:cubicBezTo>
                  <a:pt x="2641" y="1317"/>
                  <a:pt x="2641" y="1317"/>
                  <a:pt x="2641" y="1317"/>
                </a:cubicBezTo>
                <a:cubicBezTo>
                  <a:pt x="2641" y="1321"/>
                  <a:pt x="2641" y="1321"/>
                  <a:pt x="2641" y="1321"/>
                </a:cubicBezTo>
                <a:cubicBezTo>
                  <a:pt x="2644" y="1324"/>
                  <a:pt x="2644" y="1324"/>
                  <a:pt x="2644" y="1324"/>
                </a:cubicBezTo>
                <a:cubicBezTo>
                  <a:pt x="2646" y="1328"/>
                  <a:pt x="2646" y="1328"/>
                  <a:pt x="2646" y="1328"/>
                </a:cubicBezTo>
                <a:cubicBezTo>
                  <a:pt x="2643" y="1328"/>
                  <a:pt x="2643" y="1328"/>
                  <a:pt x="2643" y="1328"/>
                </a:cubicBezTo>
                <a:cubicBezTo>
                  <a:pt x="2641" y="1325"/>
                  <a:pt x="2641" y="1325"/>
                  <a:pt x="2641" y="1325"/>
                </a:cubicBezTo>
                <a:cubicBezTo>
                  <a:pt x="2640" y="1322"/>
                  <a:pt x="2640" y="1322"/>
                  <a:pt x="2640" y="1322"/>
                </a:cubicBezTo>
                <a:cubicBezTo>
                  <a:pt x="2640" y="1323"/>
                  <a:pt x="2640" y="1323"/>
                  <a:pt x="2640" y="1323"/>
                </a:cubicBezTo>
                <a:cubicBezTo>
                  <a:pt x="2638" y="1324"/>
                  <a:pt x="2638" y="1324"/>
                  <a:pt x="2638" y="1324"/>
                </a:cubicBezTo>
                <a:cubicBezTo>
                  <a:pt x="2640" y="1327"/>
                  <a:pt x="2640" y="1327"/>
                  <a:pt x="2640" y="1327"/>
                </a:cubicBezTo>
                <a:cubicBezTo>
                  <a:pt x="2644" y="1331"/>
                  <a:pt x="2644" y="1331"/>
                  <a:pt x="2644" y="1331"/>
                </a:cubicBezTo>
                <a:cubicBezTo>
                  <a:pt x="2646" y="1337"/>
                  <a:pt x="2646" y="1337"/>
                  <a:pt x="2646" y="1337"/>
                </a:cubicBezTo>
                <a:cubicBezTo>
                  <a:pt x="2645" y="1347"/>
                  <a:pt x="2645" y="1347"/>
                  <a:pt x="2645" y="1347"/>
                </a:cubicBezTo>
                <a:cubicBezTo>
                  <a:pt x="2647" y="1349"/>
                  <a:pt x="2647" y="1349"/>
                  <a:pt x="2647" y="1349"/>
                </a:cubicBezTo>
                <a:cubicBezTo>
                  <a:pt x="2648" y="1355"/>
                  <a:pt x="2648" y="1355"/>
                  <a:pt x="2648" y="1355"/>
                </a:cubicBezTo>
                <a:cubicBezTo>
                  <a:pt x="2651" y="1363"/>
                  <a:pt x="2651" y="1363"/>
                  <a:pt x="2651" y="1363"/>
                </a:cubicBezTo>
                <a:cubicBezTo>
                  <a:pt x="2650" y="1365"/>
                  <a:pt x="2650" y="1365"/>
                  <a:pt x="2650" y="1365"/>
                </a:cubicBezTo>
                <a:cubicBezTo>
                  <a:pt x="2650" y="1377"/>
                  <a:pt x="2650" y="1377"/>
                  <a:pt x="2650" y="1377"/>
                </a:cubicBezTo>
                <a:cubicBezTo>
                  <a:pt x="2650" y="1378"/>
                  <a:pt x="2650" y="1378"/>
                  <a:pt x="2650" y="1378"/>
                </a:cubicBezTo>
                <a:cubicBezTo>
                  <a:pt x="2651" y="1381"/>
                  <a:pt x="2651" y="1381"/>
                  <a:pt x="2651" y="1381"/>
                </a:cubicBezTo>
                <a:cubicBezTo>
                  <a:pt x="2651" y="1385"/>
                  <a:pt x="2651" y="1385"/>
                  <a:pt x="2651" y="1385"/>
                </a:cubicBezTo>
                <a:cubicBezTo>
                  <a:pt x="2653" y="1390"/>
                  <a:pt x="2653" y="1390"/>
                  <a:pt x="2653" y="1390"/>
                </a:cubicBezTo>
                <a:cubicBezTo>
                  <a:pt x="2653" y="1392"/>
                  <a:pt x="2653" y="1392"/>
                  <a:pt x="2653" y="1392"/>
                </a:cubicBezTo>
                <a:cubicBezTo>
                  <a:pt x="2651" y="1394"/>
                  <a:pt x="2651" y="1394"/>
                  <a:pt x="2651" y="1394"/>
                </a:cubicBezTo>
                <a:cubicBezTo>
                  <a:pt x="2652" y="1395"/>
                  <a:pt x="2652" y="1395"/>
                  <a:pt x="2652" y="1395"/>
                </a:cubicBezTo>
                <a:cubicBezTo>
                  <a:pt x="2651" y="1397"/>
                  <a:pt x="2651" y="1397"/>
                  <a:pt x="2651" y="1397"/>
                </a:cubicBezTo>
                <a:cubicBezTo>
                  <a:pt x="2651" y="1402"/>
                  <a:pt x="2651" y="1402"/>
                  <a:pt x="2651" y="1402"/>
                </a:cubicBezTo>
                <a:cubicBezTo>
                  <a:pt x="2649" y="1403"/>
                  <a:pt x="2649" y="1403"/>
                  <a:pt x="2649" y="1403"/>
                </a:cubicBezTo>
                <a:cubicBezTo>
                  <a:pt x="2650" y="1405"/>
                  <a:pt x="2650" y="1405"/>
                  <a:pt x="2650" y="1405"/>
                </a:cubicBezTo>
                <a:cubicBezTo>
                  <a:pt x="2649" y="1407"/>
                  <a:pt x="2649" y="1407"/>
                  <a:pt x="2649" y="1407"/>
                </a:cubicBezTo>
                <a:cubicBezTo>
                  <a:pt x="2647" y="1409"/>
                  <a:pt x="2647" y="1409"/>
                  <a:pt x="2647" y="1409"/>
                </a:cubicBezTo>
                <a:cubicBezTo>
                  <a:pt x="2648" y="1411"/>
                  <a:pt x="2648" y="1411"/>
                  <a:pt x="2648" y="1411"/>
                </a:cubicBezTo>
                <a:cubicBezTo>
                  <a:pt x="2645" y="1414"/>
                  <a:pt x="2645" y="1414"/>
                  <a:pt x="2645" y="1414"/>
                </a:cubicBezTo>
                <a:cubicBezTo>
                  <a:pt x="2643" y="1413"/>
                  <a:pt x="2643" y="1413"/>
                  <a:pt x="2643" y="1413"/>
                </a:cubicBezTo>
                <a:cubicBezTo>
                  <a:pt x="2641" y="1416"/>
                  <a:pt x="2641" y="1416"/>
                  <a:pt x="2641" y="1416"/>
                </a:cubicBezTo>
                <a:cubicBezTo>
                  <a:pt x="2641" y="1423"/>
                  <a:pt x="2641" y="1423"/>
                  <a:pt x="2641" y="1423"/>
                </a:cubicBezTo>
                <a:cubicBezTo>
                  <a:pt x="2642" y="1424"/>
                  <a:pt x="2642" y="1424"/>
                  <a:pt x="2642" y="1424"/>
                </a:cubicBezTo>
                <a:cubicBezTo>
                  <a:pt x="2644" y="1424"/>
                  <a:pt x="2644" y="1424"/>
                  <a:pt x="2644" y="1424"/>
                </a:cubicBezTo>
                <a:cubicBezTo>
                  <a:pt x="2648" y="1428"/>
                  <a:pt x="2648" y="1428"/>
                  <a:pt x="2648" y="1428"/>
                </a:cubicBezTo>
                <a:cubicBezTo>
                  <a:pt x="2648" y="1430"/>
                  <a:pt x="2648" y="1430"/>
                  <a:pt x="2648" y="1430"/>
                </a:cubicBezTo>
                <a:cubicBezTo>
                  <a:pt x="2649" y="1431"/>
                  <a:pt x="2649" y="1431"/>
                  <a:pt x="2649" y="1431"/>
                </a:cubicBezTo>
                <a:cubicBezTo>
                  <a:pt x="2651" y="1431"/>
                  <a:pt x="2651" y="1431"/>
                  <a:pt x="2651" y="1431"/>
                </a:cubicBezTo>
                <a:cubicBezTo>
                  <a:pt x="2652" y="1432"/>
                  <a:pt x="2652" y="1432"/>
                  <a:pt x="2652" y="1432"/>
                </a:cubicBezTo>
                <a:cubicBezTo>
                  <a:pt x="2655" y="1433"/>
                  <a:pt x="2655" y="1433"/>
                  <a:pt x="2655" y="1433"/>
                </a:cubicBezTo>
                <a:cubicBezTo>
                  <a:pt x="2656" y="1433"/>
                  <a:pt x="2656" y="1433"/>
                  <a:pt x="2656" y="1433"/>
                </a:cubicBezTo>
                <a:cubicBezTo>
                  <a:pt x="2656" y="1434"/>
                  <a:pt x="2656" y="1434"/>
                  <a:pt x="2656" y="1434"/>
                </a:cubicBezTo>
                <a:cubicBezTo>
                  <a:pt x="2659" y="1434"/>
                  <a:pt x="2659" y="1434"/>
                  <a:pt x="2659" y="1434"/>
                </a:cubicBezTo>
                <a:cubicBezTo>
                  <a:pt x="2661" y="1433"/>
                  <a:pt x="2661" y="1433"/>
                  <a:pt x="2661" y="1433"/>
                </a:cubicBezTo>
                <a:cubicBezTo>
                  <a:pt x="2662" y="1435"/>
                  <a:pt x="2662" y="1435"/>
                  <a:pt x="2662" y="1435"/>
                </a:cubicBezTo>
                <a:cubicBezTo>
                  <a:pt x="2663" y="1434"/>
                  <a:pt x="2663" y="1434"/>
                  <a:pt x="2663" y="1434"/>
                </a:cubicBezTo>
                <a:cubicBezTo>
                  <a:pt x="2664" y="1434"/>
                  <a:pt x="2664" y="1434"/>
                  <a:pt x="2664" y="1434"/>
                </a:cubicBezTo>
                <a:cubicBezTo>
                  <a:pt x="2667" y="1434"/>
                  <a:pt x="2667" y="1434"/>
                  <a:pt x="2667" y="1434"/>
                </a:cubicBezTo>
                <a:cubicBezTo>
                  <a:pt x="2669" y="1434"/>
                  <a:pt x="2669" y="1434"/>
                  <a:pt x="2669" y="1434"/>
                </a:cubicBezTo>
                <a:cubicBezTo>
                  <a:pt x="2669" y="1432"/>
                  <a:pt x="2669" y="1432"/>
                  <a:pt x="2669" y="1432"/>
                </a:cubicBezTo>
                <a:cubicBezTo>
                  <a:pt x="2671" y="1432"/>
                  <a:pt x="2671" y="1432"/>
                  <a:pt x="2671" y="1432"/>
                </a:cubicBezTo>
                <a:cubicBezTo>
                  <a:pt x="2673" y="1429"/>
                  <a:pt x="2673" y="1429"/>
                  <a:pt x="2673" y="1429"/>
                </a:cubicBezTo>
                <a:cubicBezTo>
                  <a:pt x="2676" y="1430"/>
                  <a:pt x="2676" y="1430"/>
                  <a:pt x="2676" y="1430"/>
                </a:cubicBezTo>
                <a:cubicBezTo>
                  <a:pt x="2676" y="1428"/>
                  <a:pt x="2676" y="1428"/>
                  <a:pt x="2676" y="1428"/>
                </a:cubicBezTo>
                <a:cubicBezTo>
                  <a:pt x="2678" y="1427"/>
                  <a:pt x="2678" y="1427"/>
                  <a:pt x="2678" y="1427"/>
                </a:cubicBezTo>
                <a:cubicBezTo>
                  <a:pt x="2679" y="1427"/>
                  <a:pt x="2679" y="1427"/>
                  <a:pt x="2679" y="1427"/>
                </a:cubicBezTo>
                <a:cubicBezTo>
                  <a:pt x="2681" y="1429"/>
                  <a:pt x="2681" y="1429"/>
                  <a:pt x="2681" y="1429"/>
                </a:cubicBezTo>
                <a:cubicBezTo>
                  <a:pt x="2682" y="1426"/>
                  <a:pt x="2682" y="1426"/>
                  <a:pt x="2682" y="1426"/>
                </a:cubicBezTo>
                <a:cubicBezTo>
                  <a:pt x="2683" y="1427"/>
                  <a:pt x="2683" y="1427"/>
                  <a:pt x="2683" y="1427"/>
                </a:cubicBezTo>
                <a:cubicBezTo>
                  <a:pt x="2684" y="1426"/>
                  <a:pt x="2684" y="1426"/>
                  <a:pt x="2684" y="1426"/>
                </a:cubicBezTo>
                <a:cubicBezTo>
                  <a:pt x="2685" y="1424"/>
                  <a:pt x="2685" y="1424"/>
                  <a:pt x="2685" y="1424"/>
                </a:cubicBezTo>
                <a:cubicBezTo>
                  <a:pt x="2690" y="1420"/>
                  <a:pt x="2690" y="1420"/>
                  <a:pt x="2690" y="1420"/>
                </a:cubicBezTo>
                <a:cubicBezTo>
                  <a:pt x="2692" y="1421"/>
                  <a:pt x="2692" y="1421"/>
                  <a:pt x="2692" y="1421"/>
                </a:cubicBezTo>
                <a:cubicBezTo>
                  <a:pt x="2694" y="1421"/>
                  <a:pt x="2694" y="1421"/>
                  <a:pt x="2694" y="1421"/>
                </a:cubicBezTo>
                <a:cubicBezTo>
                  <a:pt x="2696" y="1420"/>
                  <a:pt x="2696" y="1420"/>
                  <a:pt x="2696" y="1420"/>
                </a:cubicBezTo>
                <a:cubicBezTo>
                  <a:pt x="2701" y="1419"/>
                  <a:pt x="2701" y="1419"/>
                  <a:pt x="2701" y="1419"/>
                </a:cubicBezTo>
                <a:cubicBezTo>
                  <a:pt x="2702" y="1420"/>
                  <a:pt x="2702" y="1420"/>
                  <a:pt x="2702" y="1420"/>
                </a:cubicBezTo>
                <a:cubicBezTo>
                  <a:pt x="2705" y="1419"/>
                  <a:pt x="2705" y="1419"/>
                  <a:pt x="2705" y="1419"/>
                </a:cubicBezTo>
                <a:cubicBezTo>
                  <a:pt x="2706" y="1420"/>
                  <a:pt x="2706" y="1420"/>
                  <a:pt x="2706" y="1420"/>
                </a:cubicBezTo>
                <a:cubicBezTo>
                  <a:pt x="2708" y="1420"/>
                  <a:pt x="2708" y="1420"/>
                  <a:pt x="2708" y="1420"/>
                </a:cubicBezTo>
                <a:cubicBezTo>
                  <a:pt x="2710" y="1420"/>
                  <a:pt x="2710" y="1420"/>
                  <a:pt x="2710" y="1420"/>
                </a:cubicBezTo>
                <a:cubicBezTo>
                  <a:pt x="2710" y="1422"/>
                  <a:pt x="2710" y="1422"/>
                  <a:pt x="2710" y="1422"/>
                </a:cubicBezTo>
                <a:cubicBezTo>
                  <a:pt x="2712" y="1422"/>
                  <a:pt x="2712" y="1422"/>
                  <a:pt x="2712" y="1422"/>
                </a:cubicBezTo>
                <a:cubicBezTo>
                  <a:pt x="2713" y="1421"/>
                  <a:pt x="2713" y="1421"/>
                  <a:pt x="2713" y="1421"/>
                </a:cubicBezTo>
                <a:cubicBezTo>
                  <a:pt x="2714" y="1422"/>
                  <a:pt x="2714" y="1422"/>
                  <a:pt x="2714" y="1422"/>
                </a:cubicBezTo>
                <a:cubicBezTo>
                  <a:pt x="2716" y="1421"/>
                  <a:pt x="2716" y="1421"/>
                  <a:pt x="2716" y="1421"/>
                </a:cubicBezTo>
                <a:cubicBezTo>
                  <a:pt x="2720" y="1421"/>
                  <a:pt x="2720" y="1421"/>
                  <a:pt x="2720" y="1421"/>
                </a:cubicBezTo>
                <a:cubicBezTo>
                  <a:pt x="2720" y="1422"/>
                  <a:pt x="2720" y="1422"/>
                  <a:pt x="2720" y="1422"/>
                </a:cubicBezTo>
                <a:cubicBezTo>
                  <a:pt x="2720" y="1423"/>
                  <a:pt x="2720" y="1423"/>
                  <a:pt x="2720" y="1423"/>
                </a:cubicBezTo>
                <a:cubicBezTo>
                  <a:pt x="2722" y="1421"/>
                  <a:pt x="2722" y="1421"/>
                  <a:pt x="2722" y="1421"/>
                </a:cubicBezTo>
                <a:cubicBezTo>
                  <a:pt x="2725" y="1421"/>
                  <a:pt x="2725" y="1421"/>
                  <a:pt x="2725" y="1421"/>
                </a:cubicBezTo>
                <a:cubicBezTo>
                  <a:pt x="2727" y="1419"/>
                  <a:pt x="2727" y="1419"/>
                  <a:pt x="2727" y="1419"/>
                </a:cubicBezTo>
                <a:cubicBezTo>
                  <a:pt x="2728" y="1417"/>
                  <a:pt x="2728" y="1417"/>
                  <a:pt x="2728" y="1417"/>
                </a:cubicBezTo>
                <a:cubicBezTo>
                  <a:pt x="2729" y="1417"/>
                  <a:pt x="2729" y="1417"/>
                  <a:pt x="2729" y="1417"/>
                </a:cubicBezTo>
                <a:cubicBezTo>
                  <a:pt x="2732" y="1415"/>
                  <a:pt x="2732" y="1415"/>
                  <a:pt x="2732" y="1415"/>
                </a:cubicBezTo>
                <a:cubicBezTo>
                  <a:pt x="2733" y="1411"/>
                  <a:pt x="2733" y="1411"/>
                  <a:pt x="2733" y="1411"/>
                </a:cubicBezTo>
                <a:cubicBezTo>
                  <a:pt x="2735" y="1409"/>
                  <a:pt x="2735" y="1409"/>
                  <a:pt x="2735" y="1409"/>
                </a:cubicBezTo>
                <a:cubicBezTo>
                  <a:pt x="2738" y="1408"/>
                  <a:pt x="2738" y="1408"/>
                  <a:pt x="2738" y="1408"/>
                </a:cubicBezTo>
                <a:cubicBezTo>
                  <a:pt x="2739" y="1409"/>
                  <a:pt x="2739" y="1409"/>
                  <a:pt x="2739" y="1409"/>
                </a:cubicBezTo>
                <a:cubicBezTo>
                  <a:pt x="2743" y="1407"/>
                  <a:pt x="2743" y="1407"/>
                  <a:pt x="2743" y="1407"/>
                </a:cubicBezTo>
                <a:cubicBezTo>
                  <a:pt x="2749" y="1404"/>
                  <a:pt x="2749" y="1404"/>
                  <a:pt x="2749" y="1404"/>
                </a:cubicBezTo>
                <a:cubicBezTo>
                  <a:pt x="2752" y="1401"/>
                  <a:pt x="2752" y="1401"/>
                  <a:pt x="2752" y="1401"/>
                </a:cubicBezTo>
                <a:cubicBezTo>
                  <a:pt x="2754" y="1400"/>
                  <a:pt x="2754" y="1400"/>
                  <a:pt x="2754" y="1400"/>
                </a:cubicBezTo>
                <a:cubicBezTo>
                  <a:pt x="2755" y="1401"/>
                  <a:pt x="2755" y="1401"/>
                  <a:pt x="2755" y="1401"/>
                </a:cubicBezTo>
                <a:cubicBezTo>
                  <a:pt x="2757" y="1400"/>
                  <a:pt x="2757" y="1400"/>
                  <a:pt x="2757" y="1400"/>
                </a:cubicBezTo>
                <a:cubicBezTo>
                  <a:pt x="2760" y="1402"/>
                  <a:pt x="2760" y="1402"/>
                  <a:pt x="2760" y="1402"/>
                </a:cubicBezTo>
                <a:cubicBezTo>
                  <a:pt x="2763" y="1402"/>
                  <a:pt x="2763" y="1402"/>
                  <a:pt x="2763" y="1402"/>
                </a:cubicBezTo>
                <a:cubicBezTo>
                  <a:pt x="2764" y="1401"/>
                  <a:pt x="2764" y="1401"/>
                  <a:pt x="2764" y="1401"/>
                </a:cubicBezTo>
                <a:cubicBezTo>
                  <a:pt x="2768" y="1401"/>
                  <a:pt x="2768" y="1401"/>
                  <a:pt x="2768" y="1401"/>
                </a:cubicBezTo>
                <a:cubicBezTo>
                  <a:pt x="2774" y="1399"/>
                  <a:pt x="2774" y="1399"/>
                  <a:pt x="2774" y="1399"/>
                </a:cubicBezTo>
                <a:cubicBezTo>
                  <a:pt x="2777" y="1399"/>
                  <a:pt x="2777" y="1399"/>
                  <a:pt x="2777" y="1399"/>
                </a:cubicBezTo>
                <a:cubicBezTo>
                  <a:pt x="2780" y="1397"/>
                  <a:pt x="2780" y="1397"/>
                  <a:pt x="2780" y="1397"/>
                </a:cubicBezTo>
                <a:cubicBezTo>
                  <a:pt x="2781" y="1397"/>
                  <a:pt x="2781" y="1397"/>
                  <a:pt x="2781" y="1397"/>
                </a:cubicBezTo>
                <a:cubicBezTo>
                  <a:pt x="2784" y="1395"/>
                  <a:pt x="2784" y="1395"/>
                  <a:pt x="2784" y="1395"/>
                </a:cubicBezTo>
                <a:cubicBezTo>
                  <a:pt x="2788" y="1395"/>
                  <a:pt x="2788" y="1395"/>
                  <a:pt x="2788" y="1395"/>
                </a:cubicBezTo>
                <a:cubicBezTo>
                  <a:pt x="2799" y="1394"/>
                  <a:pt x="2799" y="1394"/>
                  <a:pt x="2799" y="1394"/>
                </a:cubicBezTo>
                <a:cubicBezTo>
                  <a:pt x="2803" y="1395"/>
                  <a:pt x="2803" y="1395"/>
                  <a:pt x="2803" y="1395"/>
                </a:cubicBezTo>
                <a:cubicBezTo>
                  <a:pt x="2806" y="1395"/>
                  <a:pt x="2806" y="1395"/>
                  <a:pt x="2806" y="1395"/>
                </a:cubicBezTo>
                <a:cubicBezTo>
                  <a:pt x="2809" y="1394"/>
                  <a:pt x="2809" y="1394"/>
                  <a:pt x="2809" y="1394"/>
                </a:cubicBezTo>
                <a:cubicBezTo>
                  <a:pt x="2811" y="1394"/>
                  <a:pt x="2811" y="1394"/>
                  <a:pt x="2811" y="1394"/>
                </a:cubicBezTo>
                <a:cubicBezTo>
                  <a:pt x="2814" y="1397"/>
                  <a:pt x="2814" y="1397"/>
                  <a:pt x="2814" y="1397"/>
                </a:cubicBezTo>
                <a:cubicBezTo>
                  <a:pt x="2816" y="1401"/>
                  <a:pt x="2816" y="1401"/>
                  <a:pt x="2816" y="1401"/>
                </a:cubicBezTo>
                <a:cubicBezTo>
                  <a:pt x="2818" y="1402"/>
                  <a:pt x="2818" y="1402"/>
                  <a:pt x="2818" y="1402"/>
                </a:cubicBezTo>
                <a:cubicBezTo>
                  <a:pt x="2820" y="1401"/>
                  <a:pt x="2820" y="1401"/>
                  <a:pt x="2820" y="1401"/>
                </a:cubicBezTo>
                <a:cubicBezTo>
                  <a:pt x="2821" y="1400"/>
                  <a:pt x="2821" y="1400"/>
                  <a:pt x="2821" y="1400"/>
                </a:cubicBezTo>
                <a:cubicBezTo>
                  <a:pt x="2822" y="1401"/>
                  <a:pt x="2822" y="1401"/>
                  <a:pt x="2822" y="1401"/>
                </a:cubicBezTo>
                <a:cubicBezTo>
                  <a:pt x="2823" y="1401"/>
                  <a:pt x="2823" y="1401"/>
                  <a:pt x="2823" y="1401"/>
                </a:cubicBezTo>
                <a:cubicBezTo>
                  <a:pt x="2825" y="1401"/>
                  <a:pt x="2825" y="1401"/>
                  <a:pt x="2825" y="1401"/>
                </a:cubicBezTo>
                <a:cubicBezTo>
                  <a:pt x="2827" y="1404"/>
                  <a:pt x="2827" y="1404"/>
                  <a:pt x="2827" y="1404"/>
                </a:cubicBezTo>
                <a:cubicBezTo>
                  <a:pt x="2830" y="1404"/>
                  <a:pt x="2830" y="1404"/>
                  <a:pt x="2830" y="1404"/>
                </a:cubicBezTo>
                <a:cubicBezTo>
                  <a:pt x="2831" y="1403"/>
                  <a:pt x="2831" y="1403"/>
                  <a:pt x="2831" y="1403"/>
                </a:cubicBezTo>
                <a:cubicBezTo>
                  <a:pt x="2835" y="1407"/>
                  <a:pt x="2835" y="1407"/>
                  <a:pt x="2835" y="1407"/>
                </a:cubicBezTo>
                <a:cubicBezTo>
                  <a:pt x="2835" y="1408"/>
                  <a:pt x="2835" y="1408"/>
                  <a:pt x="2835" y="1408"/>
                </a:cubicBezTo>
                <a:cubicBezTo>
                  <a:pt x="2836" y="1408"/>
                  <a:pt x="2836" y="1408"/>
                  <a:pt x="2836" y="1408"/>
                </a:cubicBezTo>
                <a:cubicBezTo>
                  <a:pt x="2838" y="1410"/>
                  <a:pt x="2838" y="1410"/>
                  <a:pt x="2838" y="1410"/>
                </a:cubicBezTo>
                <a:cubicBezTo>
                  <a:pt x="2837" y="1412"/>
                  <a:pt x="2837" y="1412"/>
                  <a:pt x="2837" y="1412"/>
                </a:cubicBezTo>
                <a:cubicBezTo>
                  <a:pt x="2835" y="1412"/>
                  <a:pt x="2835" y="1412"/>
                  <a:pt x="2835" y="1412"/>
                </a:cubicBezTo>
                <a:cubicBezTo>
                  <a:pt x="2835" y="1413"/>
                  <a:pt x="2835" y="1413"/>
                  <a:pt x="2835" y="1413"/>
                </a:cubicBezTo>
                <a:cubicBezTo>
                  <a:pt x="2837" y="1417"/>
                  <a:pt x="2837" y="1417"/>
                  <a:pt x="2837" y="1417"/>
                </a:cubicBezTo>
                <a:cubicBezTo>
                  <a:pt x="2839" y="1417"/>
                  <a:pt x="2839" y="1417"/>
                  <a:pt x="2839" y="1417"/>
                </a:cubicBezTo>
                <a:cubicBezTo>
                  <a:pt x="2841" y="1419"/>
                  <a:pt x="2841" y="1419"/>
                  <a:pt x="2841" y="1419"/>
                </a:cubicBezTo>
                <a:cubicBezTo>
                  <a:pt x="2841" y="1422"/>
                  <a:pt x="2841" y="1422"/>
                  <a:pt x="2841" y="1422"/>
                </a:cubicBezTo>
                <a:cubicBezTo>
                  <a:pt x="2841" y="1424"/>
                  <a:pt x="2841" y="1424"/>
                  <a:pt x="2841" y="1424"/>
                </a:cubicBezTo>
                <a:cubicBezTo>
                  <a:pt x="2843" y="1429"/>
                  <a:pt x="2843" y="1429"/>
                  <a:pt x="2843" y="1429"/>
                </a:cubicBezTo>
                <a:cubicBezTo>
                  <a:pt x="2842" y="1431"/>
                  <a:pt x="2842" y="1431"/>
                  <a:pt x="2842" y="1431"/>
                </a:cubicBezTo>
                <a:cubicBezTo>
                  <a:pt x="2843" y="1433"/>
                  <a:pt x="2843" y="1433"/>
                  <a:pt x="2843" y="1433"/>
                </a:cubicBezTo>
                <a:cubicBezTo>
                  <a:pt x="2843" y="1435"/>
                  <a:pt x="2843" y="1435"/>
                  <a:pt x="2843" y="1435"/>
                </a:cubicBezTo>
                <a:cubicBezTo>
                  <a:pt x="2842" y="1437"/>
                  <a:pt x="2842" y="1437"/>
                  <a:pt x="2842" y="1437"/>
                </a:cubicBezTo>
                <a:cubicBezTo>
                  <a:pt x="2841" y="1436"/>
                  <a:pt x="2841" y="1436"/>
                  <a:pt x="2841" y="1436"/>
                </a:cubicBezTo>
                <a:cubicBezTo>
                  <a:pt x="2840" y="1437"/>
                  <a:pt x="2840" y="1437"/>
                  <a:pt x="2840" y="1437"/>
                </a:cubicBezTo>
                <a:cubicBezTo>
                  <a:pt x="2842" y="1439"/>
                  <a:pt x="2842" y="1439"/>
                  <a:pt x="2842" y="1439"/>
                </a:cubicBezTo>
                <a:cubicBezTo>
                  <a:pt x="2843" y="1439"/>
                  <a:pt x="2843" y="1439"/>
                  <a:pt x="2843" y="1439"/>
                </a:cubicBezTo>
                <a:cubicBezTo>
                  <a:pt x="2844" y="1441"/>
                  <a:pt x="2844" y="1441"/>
                  <a:pt x="2844" y="1441"/>
                </a:cubicBezTo>
                <a:cubicBezTo>
                  <a:pt x="2846" y="1441"/>
                  <a:pt x="2846" y="1441"/>
                  <a:pt x="2846" y="1441"/>
                </a:cubicBezTo>
                <a:cubicBezTo>
                  <a:pt x="2848" y="1442"/>
                  <a:pt x="2848" y="1442"/>
                  <a:pt x="2848" y="1442"/>
                </a:cubicBezTo>
                <a:cubicBezTo>
                  <a:pt x="2848" y="1440"/>
                  <a:pt x="2848" y="1440"/>
                  <a:pt x="2848" y="1440"/>
                </a:cubicBezTo>
                <a:cubicBezTo>
                  <a:pt x="2847" y="1439"/>
                  <a:pt x="2847" y="1439"/>
                  <a:pt x="2847" y="1439"/>
                </a:cubicBezTo>
                <a:cubicBezTo>
                  <a:pt x="2848" y="1438"/>
                  <a:pt x="2848" y="1438"/>
                  <a:pt x="2848" y="1438"/>
                </a:cubicBezTo>
                <a:cubicBezTo>
                  <a:pt x="2849" y="1436"/>
                  <a:pt x="2849" y="1436"/>
                  <a:pt x="2849" y="1436"/>
                </a:cubicBezTo>
                <a:cubicBezTo>
                  <a:pt x="2850" y="1435"/>
                  <a:pt x="2850" y="1435"/>
                  <a:pt x="2850" y="1435"/>
                </a:cubicBezTo>
                <a:cubicBezTo>
                  <a:pt x="2851" y="1434"/>
                  <a:pt x="2851" y="1434"/>
                  <a:pt x="2851" y="1434"/>
                </a:cubicBezTo>
                <a:cubicBezTo>
                  <a:pt x="2853" y="1433"/>
                  <a:pt x="2853" y="1433"/>
                  <a:pt x="2853" y="1433"/>
                </a:cubicBezTo>
                <a:cubicBezTo>
                  <a:pt x="2854" y="1431"/>
                  <a:pt x="2854" y="1431"/>
                  <a:pt x="2854" y="1431"/>
                </a:cubicBezTo>
                <a:cubicBezTo>
                  <a:pt x="2855" y="1429"/>
                  <a:pt x="2855" y="1429"/>
                  <a:pt x="2855" y="1429"/>
                </a:cubicBezTo>
                <a:cubicBezTo>
                  <a:pt x="2860" y="1427"/>
                  <a:pt x="2860" y="1427"/>
                  <a:pt x="2860" y="1427"/>
                </a:cubicBezTo>
                <a:cubicBezTo>
                  <a:pt x="2860" y="1425"/>
                  <a:pt x="2860" y="1425"/>
                  <a:pt x="2860" y="1425"/>
                </a:cubicBezTo>
                <a:cubicBezTo>
                  <a:pt x="2861" y="1425"/>
                  <a:pt x="2861" y="1425"/>
                  <a:pt x="2861" y="1425"/>
                </a:cubicBezTo>
                <a:cubicBezTo>
                  <a:pt x="2864" y="1424"/>
                  <a:pt x="2864" y="1424"/>
                  <a:pt x="2864" y="1424"/>
                </a:cubicBezTo>
                <a:cubicBezTo>
                  <a:pt x="2865" y="1421"/>
                  <a:pt x="2865" y="1421"/>
                  <a:pt x="2865" y="1421"/>
                </a:cubicBezTo>
                <a:cubicBezTo>
                  <a:pt x="2868" y="1417"/>
                  <a:pt x="2868" y="1417"/>
                  <a:pt x="2868" y="1417"/>
                </a:cubicBezTo>
                <a:cubicBezTo>
                  <a:pt x="2871" y="1416"/>
                  <a:pt x="2871" y="1416"/>
                  <a:pt x="2871" y="1416"/>
                </a:cubicBezTo>
                <a:cubicBezTo>
                  <a:pt x="2872" y="1414"/>
                  <a:pt x="2872" y="1414"/>
                  <a:pt x="2872" y="1414"/>
                </a:cubicBezTo>
                <a:cubicBezTo>
                  <a:pt x="2871" y="1412"/>
                  <a:pt x="2871" y="1412"/>
                  <a:pt x="2871" y="1412"/>
                </a:cubicBezTo>
                <a:cubicBezTo>
                  <a:pt x="2872" y="1410"/>
                  <a:pt x="2872" y="1410"/>
                  <a:pt x="2872" y="1410"/>
                </a:cubicBezTo>
                <a:cubicBezTo>
                  <a:pt x="2873" y="1413"/>
                  <a:pt x="2873" y="1413"/>
                  <a:pt x="2873" y="1413"/>
                </a:cubicBezTo>
                <a:cubicBezTo>
                  <a:pt x="2873" y="1415"/>
                  <a:pt x="2873" y="1415"/>
                  <a:pt x="2873" y="1415"/>
                </a:cubicBezTo>
                <a:cubicBezTo>
                  <a:pt x="2873" y="1418"/>
                  <a:pt x="2873" y="1418"/>
                  <a:pt x="2873" y="1418"/>
                </a:cubicBezTo>
                <a:cubicBezTo>
                  <a:pt x="2872" y="1419"/>
                  <a:pt x="2872" y="1419"/>
                  <a:pt x="2872" y="1419"/>
                </a:cubicBezTo>
                <a:cubicBezTo>
                  <a:pt x="2871" y="1425"/>
                  <a:pt x="2871" y="1425"/>
                  <a:pt x="2871" y="1425"/>
                </a:cubicBezTo>
                <a:cubicBezTo>
                  <a:pt x="2867" y="1427"/>
                  <a:pt x="2867" y="1427"/>
                  <a:pt x="2867" y="1427"/>
                </a:cubicBezTo>
                <a:cubicBezTo>
                  <a:pt x="2866" y="1430"/>
                  <a:pt x="2866" y="1430"/>
                  <a:pt x="2866" y="1430"/>
                </a:cubicBezTo>
                <a:cubicBezTo>
                  <a:pt x="2865" y="1431"/>
                  <a:pt x="2865" y="1431"/>
                  <a:pt x="2865" y="1431"/>
                </a:cubicBezTo>
                <a:cubicBezTo>
                  <a:pt x="2865" y="1433"/>
                  <a:pt x="2865" y="1433"/>
                  <a:pt x="2865" y="1433"/>
                </a:cubicBezTo>
                <a:cubicBezTo>
                  <a:pt x="2863" y="1437"/>
                  <a:pt x="2863" y="1437"/>
                  <a:pt x="2863" y="1437"/>
                </a:cubicBezTo>
                <a:cubicBezTo>
                  <a:pt x="2864" y="1438"/>
                  <a:pt x="2864" y="1438"/>
                  <a:pt x="2864" y="1438"/>
                </a:cubicBezTo>
                <a:cubicBezTo>
                  <a:pt x="2862" y="1443"/>
                  <a:pt x="2862" y="1443"/>
                  <a:pt x="2862" y="1443"/>
                </a:cubicBezTo>
                <a:cubicBezTo>
                  <a:pt x="2857" y="1442"/>
                  <a:pt x="2857" y="1442"/>
                  <a:pt x="2857" y="1442"/>
                </a:cubicBezTo>
                <a:cubicBezTo>
                  <a:pt x="2856" y="1445"/>
                  <a:pt x="2856" y="1445"/>
                  <a:pt x="2856" y="1445"/>
                </a:cubicBezTo>
                <a:cubicBezTo>
                  <a:pt x="2855" y="1447"/>
                  <a:pt x="2855" y="1447"/>
                  <a:pt x="2855" y="1447"/>
                </a:cubicBezTo>
                <a:cubicBezTo>
                  <a:pt x="2855" y="1448"/>
                  <a:pt x="2855" y="1448"/>
                  <a:pt x="2855" y="1448"/>
                </a:cubicBezTo>
                <a:cubicBezTo>
                  <a:pt x="2858" y="1447"/>
                  <a:pt x="2858" y="1447"/>
                  <a:pt x="2858" y="1447"/>
                </a:cubicBezTo>
                <a:cubicBezTo>
                  <a:pt x="2861" y="1446"/>
                  <a:pt x="2861" y="1446"/>
                  <a:pt x="2861" y="1446"/>
                </a:cubicBezTo>
                <a:cubicBezTo>
                  <a:pt x="2864" y="1447"/>
                  <a:pt x="2864" y="1447"/>
                  <a:pt x="2864" y="1447"/>
                </a:cubicBezTo>
                <a:cubicBezTo>
                  <a:pt x="2867" y="1441"/>
                  <a:pt x="2867" y="1441"/>
                  <a:pt x="2867" y="1441"/>
                </a:cubicBezTo>
                <a:cubicBezTo>
                  <a:pt x="2868" y="1436"/>
                  <a:pt x="2868" y="1436"/>
                  <a:pt x="2868" y="1436"/>
                </a:cubicBezTo>
                <a:cubicBezTo>
                  <a:pt x="2871" y="1433"/>
                  <a:pt x="2871" y="1433"/>
                  <a:pt x="2871" y="1433"/>
                </a:cubicBezTo>
                <a:cubicBezTo>
                  <a:pt x="2872" y="1434"/>
                  <a:pt x="2872" y="1434"/>
                  <a:pt x="2872" y="1434"/>
                </a:cubicBezTo>
                <a:cubicBezTo>
                  <a:pt x="2872" y="1439"/>
                  <a:pt x="2872" y="1439"/>
                  <a:pt x="2872" y="1439"/>
                </a:cubicBezTo>
                <a:cubicBezTo>
                  <a:pt x="2873" y="1442"/>
                  <a:pt x="2873" y="1442"/>
                  <a:pt x="2873" y="1442"/>
                </a:cubicBezTo>
                <a:cubicBezTo>
                  <a:pt x="2872" y="1442"/>
                  <a:pt x="2872" y="1442"/>
                  <a:pt x="2872" y="1442"/>
                </a:cubicBezTo>
                <a:cubicBezTo>
                  <a:pt x="2873" y="1447"/>
                  <a:pt x="2873" y="1447"/>
                  <a:pt x="2873" y="1447"/>
                </a:cubicBezTo>
                <a:cubicBezTo>
                  <a:pt x="2870" y="1451"/>
                  <a:pt x="2870" y="1451"/>
                  <a:pt x="2870" y="1451"/>
                </a:cubicBezTo>
                <a:cubicBezTo>
                  <a:pt x="2866" y="1453"/>
                  <a:pt x="2866" y="1453"/>
                  <a:pt x="2866" y="1453"/>
                </a:cubicBezTo>
                <a:cubicBezTo>
                  <a:pt x="2867" y="1454"/>
                  <a:pt x="2867" y="1454"/>
                  <a:pt x="2867" y="1454"/>
                </a:cubicBezTo>
                <a:cubicBezTo>
                  <a:pt x="2870" y="1454"/>
                  <a:pt x="2870" y="1454"/>
                  <a:pt x="2870" y="1454"/>
                </a:cubicBezTo>
                <a:cubicBezTo>
                  <a:pt x="2872" y="1454"/>
                  <a:pt x="2872" y="1454"/>
                  <a:pt x="2872" y="1454"/>
                </a:cubicBezTo>
                <a:cubicBezTo>
                  <a:pt x="2873" y="1453"/>
                  <a:pt x="2873" y="1453"/>
                  <a:pt x="2873" y="1453"/>
                </a:cubicBezTo>
                <a:cubicBezTo>
                  <a:pt x="2875" y="1452"/>
                  <a:pt x="2875" y="1452"/>
                  <a:pt x="2875" y="1452"/>
                </a:cubicBezTo>
                <a:cubicBezTo>
                  <a:pt x="2877" y="1450"/>
                  <a:pt x="2877" y="1450"/>
                  <a:pt x="2877" y="1450"/>
                </a:cubicBezTo>
                <a:cubicBezTo>
                  <a:pt x="2879" y="1451"/>
                  <a:pt x="2879" y="1451"/>
                  <a:pt x="2879" y="1451"/>
                </a:cubicBezTo>
                <a:cubicBezTo>
                  <a:pt x="2880" y="1451"/>
                  <a:pt x="2880" y="1451"/>
                  <a:pt x="2880" y="1451"/>
                </a:cubicBezTo>
                <a:cubicBezTo>
                  <a:pt x="2879" y="1452"/>
                  <a:pt x="2879" y="1452"/>
                  <a:pt x="2879" y="1452"/>
                </a:cubicBezTo>
                <a:cubicBezTo>
                  <a:pt x="2878" y="1454"/>
                  <a:pt x="2878" y="1454"/>
                  <a:pt x="2878" y="1454"/>
                </a:cubicBezTo>
                <a:cubicBezTo>
                  <a:pt x="2876" y="1454"/>
                  <a:pt x="2876" y="1454"/>
                  <a:pt x="2876" y="1454"/>
                </a:cubicBezTo>
                <a:cubicBezTo>
                  <a:pt x="2876" y="1455"/>
                  <a:pt x="2876" y="1455"/>
                  <a:pt x="2876" y="1455"/>
                </a:cubicBezTo>
                <a:cubicBezTo>
                  <a:pt x="2878" y="1458"/>
                  <a:pt x="2878" y="1458"/>
                  <a:pt x="2878" y="1458"/>
                </a:cubicBezTo>
                <a:cubicBezTo>
                  <a:pt x="2878" y="1460"/>
                  <a:pt x="2878" y="1460"/>
                  <a:pt x="2878" y="1460"/>
                </a:cubicBezTo>
                <a:cubicBezTo>
                  <a:pt x="2880" y="1463"/>
                  <a:pt x="2880" y="1463"/>
                  <a:pt x="2880" y="1463"/>
                </a:cubicBezTo>
                <a:cubicBezTo>
                  <a:pt x="2880" y="1467"/>
                  <a:pt x="2880" y="1467"/>
                  <a:pt x="2880" y="1467"/>
                </a:cubicBezTo>
                <a:cubicBezTo>
                  <a:pt x="2879" y="1471"/>
                  <a:pt x="2879" y="1471"/>
                  <a:pt x="2879" y="1471"/>
                </a:cubicBezTo>
                <a:cubicBezTo>
                  <a:pt x="2877" y="1474"/>
                  <a:pt x="2877" y="1474"/>
                  <a:pt x="2877" y="1474"/>
                </a:cubicBezTo>
                <a:cubicBezTo>
                  <a:pt x="2877" y="1475"/>
                  <a:pt x="2877" y="1475"/>
                  <a:pt x="2877" y="1475"/>
                </a:cubicBezTo>
                <a:cubicBezTo>
                  <a:pt x="2877" y="1479"/>
                  <a:pt x="2877" y="1479"/>
                  <a:pt x="2877" y="1479"/>
                </a:cubicBezTo>
                <a:cubicBezTo>
                  <a:pt x="2879" y="1481"/>
                  <a:pt x="2879" y="1481"/>
                  <a:pt x="2879" y="1481"/>
                </a:cubicBezTo>
                <a:cubicBezTo>
                  <a:pt x="2880" y="1483"/>
                  <a:pt x="2880" y="1483"/>
                  <a:pt x="2880" y="1483"/>
                </a:cubicBezTo>
                <a:cubicBezTo>
                  <a:pt x="2881" y="1486"/>
                  <a:pt x="2881" y="1486"/>
                  <a:pt x="2881" y="1486"/>
                </a:cubicBezTo>
                <a:cubicBezTo>
                  <a:pt x="2884" y="1491"/>
                  <a:pt x="2884" y="1491"/>
                  <a:pt x="2884" y="1491"/>
                </a:cubicBezTo>
                <a:cubicBezTo>
                  <a:pt x="2887" y="1492"/>
                  <a:pt x="2887" y="1492"/>
                  <a:pt x="2887" y="1492"/>
                </a:cubicBezTo>
                <a:cubicBezTo>
                  <a:pt x="2889" y="1493"/>
                  <a:pt x="2889" y="1493"/>
                  <a:pt x="2889" y="1493"/>
                </a:cubicBezTo>
                <a:cubicBezTo>
                  <a:pt x="2890" y="1496"/>
                  <a:pt x="2890" y="1496"/>
                  <a:pt x="2890" y="1496"/>
                </a:cubicBezTo>
                <a:cubicBezTo>
                  <a:pt x="2892" y="1496"/>
                  <a:pt x="2892" y="1496"/>
                  <a:pt x="2892" y="1496"/>
                </a:cubicBezTo>
                <a:cubicBezTo>
                  <a:pt x="2892" y="1495"/>
                  <a:pt x="2892" y="1495"/>
                  <a:pt x="2892" y="1495"/>
                </a:cubicBezTo>
                <a:cubicBezTo>
                  <a:pt x="2894" y="1495"/>
                  <a:pt x="2894" y="1495"/>
                  <a:pt x="2894" y="1495"/>
                </a:cubicBezTo>
                <a:cubicBezTo>
                  <a:pt x="2896" y="1495"/>
                  <a:pt x="2896" y="1495"/>
                  <a:pt x="2896" y="1495"/>
                </a:cubicBezTo>
                <a:cubicBezTo>
                  <a:pt x="2899" y="1498"/>
                  <a:pt x="2899" y="1498"/>
                  <a:pt x="2899" y="1498"/>
                </a:cubicBezTo>
                <a:cubicBezTo>
                  <a:pt x="2901" y="1498"/>
                  <a:pt x="2901" y="1498"/>
                  <a:pt x="2901" y="1498"/>
                </a:cubicBezTo>
                <a:cubicBezTo>
                  <a:pt x="2903" y="1501"/>
                  <a:pt x="2903" y="1501"/>
                  <a:pt x="2903" y="1501"/>
                </a:cubicBezTo>
                <a:cubicBezTo>
                  <a:pt x="2904" y="1503"/>
                  <a:pt x="2904" y="1503"/>
                  <a:pt x="2904" y="1503"/>
                </a:cubicBezTo>
                <a:cubicBezTo>
                  <a:pt x="2906" y="1503"/>
                  <a:pt x="2906" y="1503"/>
                  <a:pt x="2906" y="1503"/>
                </a:cubicBezTo>
                <a:cubicBezTo>
                  <a:pt x="2908" y="1506"/>
                  <a:pt x="2908" y="1506"/>
                  <a:pt x="2908" y="1506"/>
                </a:cubicBezTo>
                <a:cubicBezTo>
                  <a:pt x="2909" y="1506"/>
                  <a:pt x="2909" y="1506"/>
                  <a:pt x="2909" y="1506"/>
                </a:cubicBezTo>
                <a:cubicBezTo>
                  <a:pt x="2910" y="1504"/>
                  <a:pt x="2910" y="1504"/>
                  <a:pt x="2910" y="1504"/>
                </a:cubicBezTo>
                <a:cubicBezTo>
                  <a:pt x="2914" y="1503"/>
                  <a:pt x="2914" y="1503"/>
                  <a:pt x="2914" y="1503"/>
                </a:cubicBezTo>
                <a:cubicBezTo>
                  <a:pt x="2915" y="1501"/>
                  <a:pt x="2915" y="1501"/>
                  <a:pt x="2915" y="1501"/>
                </a:cubicBezTo>
                <a:cubicBezTo>
                  <a:pt x="2917" y="1501"/>
                  <a:pt x="2917" y="1501"/>
                  <a:pt x="2917" y="1501"/>
                </a:cubicBezTo>
                <a:cubicBezTo>
                  <a:pt x="2920" y="1498"/>
                  <a:pt x="2920" y="1498"/>
                  <a:pt x="2920" y="1498"/>
                </a:cubicBezTo>
                <a:cubicBezTo>
                  <a:pt x="2922" y="1499"/>
                  <a:pt x="2922" y="1499"/>
                  <a:pt x="2922" y="1499"/>
                </a:cubicBezTo>
                <a:cubicBezTo>
                  <a:pt x="2923" y="1498"/>
                  <a:pt x="2923" y="1498"/>
                  <a:pt x="2923" y="1498"/>
                </a:cubicBezTo>
                <a:cubicBezTo>
                  <a:pt x="2922" y="1497"/>
                  <a:pt x="2922" y="1497"/>
                  <a:pt x="2922" y="1497"/>
                </a:cubicBezTo>
                <a:cubicBezTo>
                  <a:pt x="2920" y="1496"/>
                  <a:pt x="2920" y="1496"/>
                  <a:pt x="2920" y="1496"/>
                </a:cubicBezTo>
                <a:cubicBezTo>
                  <a:pt x="2921" y="1495"/>
                  <a:pt x="2921" y="1495"/>
                  <a:pt x="2921" y="1495"/>
                </a:cubicBezTo>
                <a:cubicBezTo>
                  <a:pt x="2925" y="1492"/>
                  <a:pt x="2925" y="1492"/>
                  <a:pt x="2925" y="1492"/>
                </a:cubicBezTo>
                <a:cubicBezTo>
                  <a:pt x="2928" y="1494"/>
                  <a:pt x="2928" y="1494"/>
                  <a:pt x="2928" y="1494"/>
                </a:cubicBezTo>
                <a:cubicBezTo>
                  <a:pt x="2928" y="1497"/>
                  <a:pt x="2928" y="1497"/>
                  <a:pt x="2928" y="1497"/>
                </a:cubicBezTo>
                <a:cubicBezTo>
                  <a:pt x="2924" y="1499"/>
                  <a:pt x="2924" y="1499"/>
                  <a:pt x="2924" y="1499"/>
                </a:cubicBezTo>
                <a:cubicBezTo>
                  <a:pt x="2925" y="1501"/>
                  <a:pt x="2925" y="1501"/>
                  <a:pt x="2925" y="1501"/>
                </a:cubicBezTo>
                <a:cubicBezTo>
                  <a:pt x="2926" y="1501"/>
                  <a:pt x="2926" y="1501"/>
                  <a:pt x="2926" y="1501"/>
                </a:cubicBezTo>
                <a:cubicBezTo>
                  <a:pt x="2928" y="1499"/>
                  <a:pt x="2928" y="1499"/>
                  <a:pt x="2928" y="1499"/>
                </a:cubicBezTo>
                <a:cubicBezTo>
                  <a:pt x="2929" y="1498"/>
                  <a:pt x="2929" y="1498"/>
                  <a:pt x="2929" y="1498"/>
                </a:cubicBezTo>
                <a:cubicBezTo>
                  <a:pt x="2931" y="1499"/>
                  <a:pt x="2931" y="1499"/>
                  <a:pt x="2931" y="1499"/>
                </a:cubicBezTo>
                <a:cubicBezTo>
                  <a:pt x="2931" y="1501"/>
                  <a:pt x="2931" y="1501"/>
                  <a:pt x="2931" y="1501"/>
                </a:cubicBezTo>
                <a:cubicBezTo>
                  <a:pt x="2930" y="1501"/>
                  <a:pt x="2930" y="1501"/>
                  <a:pt x="2930" y="1501"/>
                </a:cubicBezTo>
                <a:cubicBezTo>
                  <a:pt x="2928" y="1503"/>
                  <a:pt x="2928" y="1503"/>
                  <a:pt x="2928" y="1503"/>
                </a:cubicBezTo>
                <a:cubicBezTo>
                  <a:pt x="2931" y="1506"/>
                  <a:pt x="2931" y="1506"/>
                  <a:pt x="2931" y="1506"/>
                </a:cubicBezTo>
                <a:cubicBezTo>
                  <a:pt x="2932" y="1509"/>
                  <a:pt x="2932" y="1509"/>
                  <a:pt x="2932" y="1509"/>
                </a:cubicBezTo>
                <a:cubicBezTo>
                  <a:pt x="2933" y="1509"/>
                  <a:pt x="2933" y="1509"/>
                  <a:pt x="2933" y="1509"/>
                </a:cubicBezTo>
                <a:cubicBezTo>
                  <a:pt x="2934" y="1509"/>
                  <a:pt x="2934" y="1509"/>
                  <a:pt x="2934" y="1509"/>
                </a:cubicBezTo>
                <a:cubicBezTo>
                  <a:pt x="2934" y="1511"/>
                  <a:pt x="2934" y="1511"/>
                  <a:pt x="2934" y="1511"/>
                </a:cubicBezTo>
                <a:cubicBezTo>
                  <a:pt x="2935" y="1513"/>
                  <a:pt x="2935" y="1513"/>
                  <a:pt x="2935" y="1513"/>
                </a:cubicBezTo>
                <a:cubicBezTo>
                  <a:pt x="2937" y="1511"/>
                  <a:pt x="2937" y="1511"/>
                  <a:pt x="2937" y="1511"/>
                </a:cubicBezTo>
                <a:cubicBezTo>
                  <a:pt x="2937" y="1508"/>
                  <a:pt x="2937" y="1508"/>
                  <a:pt x="2937" y="1508"/>
                </a:cubicBezTo>
                <a:cubicBezTo>
                  <a:pt x="2935" y="1509"/>
                  <a:pt x="2935" y="1509"/>
                  <a:pt x="2935" y="1509"/>
                </a:cubicBezTo>
                <a:cubicBezTo>
                  <a:pt x="2935" y="1508"/>
                  <a:pt x="2935" y="1508"/>
                  <a:pt x="2935" y="1508"/>
                </a:cubicBezTo>
                <a:cubicBezTo>
                  <a:pt x="2936" y="1507"/>
                  <a:pt x="2936" y="1507"/>
                  <a:pt x="2936" y="1507"/>
                </a:cubicBezTo>
                <a:cubicBezTo>
                  <a:pt x="2941" y="1507"/>
                  <a:pt x="2941" y="1507"/>
                  <a:pt x="2941" y="1507"/>
                </a:cubicBezTo>
                <a:cubicBezTo>
                  <a:pt x="2942" y="1508"/>
                  <a:pt x="2942" y="1508"/>
                  <a:pt x="2942" y="1508"/>
                </a:cubicBezTo>
                <a:cubicBezTo>
                  <a:pt x="2942" y="1507"/>
                  <a:pt x="2942" y="1507"/>
                  <a:pt x="2942" y="1507"/>
                </a:cubicBezTo>
                <a:cubicBezTo>
                  <a:pt x="2945" y="1503"/>
                  <a:pt x="2945" y="1503"/>
                  <a:pt x="2945" y="1503"/>
                </a:cubicBezTo>
                <a:cubicBezTo>
                  <a:pt x="2950" y="1500"/>
                  <a:pt x="2950" y="1500"/>
                  <a:pt x="2950" y="1500"/>
                </a:cubicBezTo>
                <a:cubicBezTo>
                  <a:pt x="2953" y="1497"/>
                  <a:pt x="2953" y="1497"/>
                  <a:pt x="2953" y="1497"/>
                </a:cubicBezTo>
                <a:cubicBezTo>
                  <a:pt x="2951" y="1497"/>
                  <a:pt x="2951" y="1497"/>
                  <a:pt x="2951" y="1497"/>
                </a:cubicBezTo>
                <a:cubicBezTo>
                  <a:pt x="2950" y="1498"/>
                  <a:pt x="2950" y="1498"/>
                  <a:pt x="2950" y="1498"/>
                </a:cubicBezTo>
                <a:cubicBezTo>
                  <a:pt x="2951" y="1497"/>
                  <a:pt x="2951" y="1497"/>
                  <a:pt x="2951" y="1497"/>
                </a:cubicBezTo>
                <a:cubicBezTo>
                  <a:pt x="2949" y="1497"/>
                  <a:pt x="2949" y="1497"/>
                  <a:pt x="2949" y="1497"/>
                </a:cubicBezTo>
                <a:cubicBezTo>
                  <a:pt x="2951" y="1497"/>
                  <a:pt x="2951" y="1497"/>
                  <a:pt x="2951" y="1497"/>
                </a:cubicBezTo>
                <a:cubicBezTo>
                  <a:pt x="2953" y="1497"/>
                  <a:pt x="2953" y="1497"/>
                  <a:pt x="2953" y="1497"/>
                </a:cubicBezTo>
                <a:cubicBezTo>
                  <a:pt x="2957" y="1496"/>
                  <a:pt x="2957" y="1496"/>
                  <a:pt x="2957" y="1496"/>
                </a:cubicBezTo>
                <a:cubicBezTo>
                  <a:pt x="2965" y="1494"/>
                  <a:pt x="2965" y="1494"/>
                  <a:pt x="2965" y="1494"/>
                </a:cubicBezTo>
                <a:cubicBezTo>
                  <a:pt x="2971" y="1495"/>
                  <a:pt x="2971" y="1495"/>
                  <a:pt x="2971" y="1495"/>
                </a:cubicBezTo>
                <a:cubicBezTo>
                  <a:pt x="2974" y="1494"/>
                  <a:pt x="2974" y="1494"/>
                  <a:pt x="2974" y="1494"/>
                </a:cubicBezTo>
                <a:cubicBezTo>
                  <a:pt x="2974" y="1492"/>
                  <a:pt x="2974" y="1492"/>
                  <a:pt x="2974" y="1492"/>
                </a:cubicBezTo>
                <a:cubicBezTo>
                  <a:pt x="2976" y="1492"/>
                  <a:pt x="2976" y="1492"/>
                  <a:pt x="2976" y="1492"/>
                </a:cubicBezTo>
                <a:cubicBezTo>
                  <a:pt x="2978" y="1491"/>
                  <a:pt x="2978" y="1491"/>
                  <a:pt x="2978" y="1491"/>
                </a:cubicBezTo>
                <a:cubicBezTo>
                  <a:pt x="2979" y="1487"/>
                  <a:pt x="2979" y="1487"/>
                  <a:pt x="2979" y="1487"/>
                </a:cubicBezTo>
                <a:cubicBezTo>
                  <a:pt x="2979" y="1483"/>
                  <a:pt x="2979" y="1483"/>
                  <a:pt x="2979" y="1483"/>
                </a:cubicBezTo>
                <a:cubicBezTo>
                  <a:pt x="2979" y="1481"/>
                  <a:pt x="2979" y="1481"/>
                  <a:pt x="2979" y="1481"/>
                </a:cubicBezTo>
                <a:cubicBezTo>
                  <a:pt x="2982" y="1478"/>
                  <a:pt x="2982" y="1478"/>
                  <a:pt x="2982" y="1478"/>
                </a:cubicBezTo>
                <a:cubicBezTo>
                  <a:pt x="2982" y="1472"/>
                  <a:pt x="2982" y="1472"/>
                  <a:pt x="2982" y="1472"/>
                </a:cubicBezTo>
                <a:cubicBezTo>
                  <a:pt x="2984" y="1469"/>
                  <a:pt x="2984" y="1469"/>
                  <a:pt x="2984" y="1469"/>
                </a:cubicBezTo>
                <a:cubicBezTo>
                  <a:pt x="2984" y="1465"/>
                  <a:pt x="2984" y="1465"/>
                  <a:pt x="2984" y="1465"/>
                </a:cubicBezTo>
                <a:cubicBezTo>
                  <a:pt x="2986" y="1464"/>
                  <a:pt x="2986" y="1464"/>
                  <a:pt x="2986" y="1464"/>
                </a:cubicBezTo>
                <a:cubicBezTo>
                  <a:pt x="2986" y="1462"/>
                  <a:pt x="2986" y="1462"/>
                  <a:pt x="2986" y="1462"/>
                </a:cubicBezTo>
                <a:cubicBezTo>
                  <a:pt x="2992" y="1455"/>
                  <a:pt x="2992" y="1455"/>
                  <a:pt x="2992" y="1455"/>
                </a:cubicBezTo>
                <a:cubicBezTo>
                  <a:pt x="2994" y="1454"/>
                  <a:pt x="2994" y="1454"/>
                  <a:pt x="2994" y="1454"/>
                </a:cubicBezTo>
                <a:cubicBezTo>
                  <a:pt x="2995" y="1450"/>
                  <a:pt x="2995" y="1450"/>
                  <a:pt x="2995" y="1450"/>
                </a:cubicBezTo>
                <a:cubicBezTo>
                  <a:pt x="2998" y="1447"/>
                  <a:pt x="2998" y="1447"/>
                  <a:pt x="2998" y="1447"/>
                </a:cubicBezTo>
                <a:cubicBezTo>
                  <a:pt x="2999" y="1443"/>
                  <a:pt x="2999" y="1443"/>
                  <a:pt x="2999" y="1443"/>
                </a:cubicBezTo>
                <a:cubicBezTo>
                  <a:pt x="3002" y="1440"/>
                  <a:pt x="3002" y="1440"/>
                  <a:pt x="3002" y="1440"/>
                </a:cubicBezTo>
                <a:cubicBezTo>
                  <a:pt x="3001" y="1438"/>
                  <a:pt x="3001" y="1438"/>
                  <a:pt x="3001" y="1438"/>
                </a:cubicBezTo>
                <a:cubicBezTo>
                  <a:pt x="3003" y="1437"/>
                  <a:pt x="3003" y="1437"/>
                  <a:pt x="3003" y="1437"/>
                </a:cubicBezTo>
                <a:cubicBezTo>
                  <a:pt x="3005" y="1433"/>
                  <a:pt x="3005" y="1433"/>
                  <a:pt x="3005" y="1433"/>
                </a:cubicBezTo>
                <a:cubicBezTo>
                  <a:pt x="3003" y="1432"/>
                  <a:pt x="3003" y="1432"/>
                  <a:pt x="3003" y="1432"/>
                </a:cubicBezTo>
                <a:cubicBezTo>
                  <a:pt x="3007" y="1431"/>
                  <a:pt x="3007" y="1431"/>
                  <a:pt x="3007" y="1431"/>
                </a:cubicBezTo>
                <a:cubicBezTo>
                  <a:pt x="3009" y="1427"/>
                  <a:pt x="3009" y="1427"/>
                  <a:pt x="3009" y="1427"/>
                </a:cubicBezTo>
                <a:cubicBezTo>
                  <a:pt x="3010" y="1426"/>
                  <a:pt x="3010" y="1426"/>
                  <a:pt x="3010" y="1426"/>
                </a:cubicBezTo>
                <a:cubicBezTo>
                  <a:pt x="3011" y="1423"/>
                  <a:pt x="3011" y="1423"/>
                  <a:pt x="3011" y="1423"/>
                </a:cubicBezTo>
                <a:cubicBezTo>
                  <a:pt x="3014" y="1422"/>
                  <a:pt x="3014" y="1422"/>
                  <a:pt x="3014" y="1422"/>
                </a:cubicBezTo>
                <a:cubicBezTo>
                  <a:pt x="3016" y="1421"/>
                  <a:pt x="3016" y="1421"/>
                  <a:pt x="3016" y="1421"/>
                </a:cubicBezTo>
                <a:cubicBezTo>
                  <a:pt x="3013" y="1421"/>
                  <a:pt x="3013" y="1421"/>
                  <a:pt x="3013" y="1421"/>
                </a:cubicBezTo>
                <a:cubicBezTo>
                  <a:pt x="3014" y="1420"/>
                  <a:pt x="3014" y="1420"/>
                  <a:pt x="3014" y="1420"/>
                </a:cubicBezTo>
                <a:cubicBezTo>
                  <a:pt x="3018" y="1420"/>
                  <a:pt x="3018" y="1420"/>
                  <a:pt x="3018" y="1420"/>
                </a:cubicBezTo>
                <a:cubicBezTo>
                  <a:pt x="3021" y="1417"/>
                  <a:pt x="3021" y="1417"/>
                  <a:pt x="3021" y="1417"/>
                </a:cubicBezTo>
                <a:cubicBezTo>
                  <a:pt x="3022" y="1415"/>
                  <a:pt x="3022" y="1415"/>
                  <a:pt x="3022" y="1415"/>
                </a:cubicBezTo>
                <a:cubicBezTo>
                  <a:pt x="3021" y="1414"/>
                  <a:pt x="3021" y="1414"/>
                  <a:pt x="3021" y="1414"/>
                </a:cubicBezTo>
                <a:cubicBezTo>
                  <a:pt x="3022" y="1412"/>
                  <a:pt x="3022" y="1412"/>
                  <a:pt x="3022" y="1412"/>
                </a:cubicBezTo>
                <a:cubicBezTo>
                  <a:pt x="3025" y="1409"/>
                  <a:pt x="3025" y="1409"/>
                  <a:pt x="3025" y="1409"/>
                </a:cubicBezTo>
                <a:cubicBezTo>
                  <a:pt x="3025" y="1407"/>
                  <a:pt x="3025" y="1407"/>
                  <a:pt x="3025" y="1407"/>
                </a:cubicBezTo>
                <a:cubicBezTo>
                  <a:pt x="3027" y="1406"/>
                  <a:pt x="3027" y="1406"/>
                  <a:pt x="3027" y="1406"/>
                </a:cubicBezTo>
                <a:cubicBezTo>
                  <a:pt x="3029" y="1402"/>
                  <a:pt x="3029" y="1402"/>
                  <a:pt x="3029" y="1402"/>
                </a:cubicBezTo>
                <a:cubicBezTo>
                  <a:pt x="3029" y="1400"/>
                  <a:pt x="3029" y="1400"/>
                  <a:pt x="3029" y="1400"/>
                </a:cubicBezTo>
                <a:cubicBezTo>
                  <a:pt x="3030" y="1397"/>
                  <a:pt x="3030" y="1397"/>
                  <a:pt x="3030" y="1397"/>
                </a:cubicBezTo>
                <a:cubicBezTo>
                  <a:pt x="3029" y="1396"/>
                  <a:pt x="3029" y="1396"/>
                  <a:pt x="3029" y="1396"/>
                </a:cubicBezTo>
                <a:cubicBezTo>
                  <a:pt x="3030" y="1395"/>
                  <a:pt x="3030" y="1395"/>
                  <a:pt x="3030" y="1395"/>
                </a:cubicBezTo>
                <a:cubicBezTo>
                  <a:pt x="3033" y="1388"/>
                  <a:pt x="3033" y="1388"/>
                  <a:pt x="3033" y="1388"/>
                </a:cubicBezTo>
                <a:cubicBezTo>
                  <a:pt x="3033" y="1385"/>
                  <a:pt x="3033" y="1385"/>
                  <a:pt x="3033" y="1385"/>
                </a:cubicBezTo>
                <a:cubicBezTo>
                  <a:pt x="3037" y="1378"/>
                  <a:pt x="3037" y="1378"/>
                  <a:pt x="3037" y="1378"/>
                </a:cubicBezTo>
                <a:cubicBezTo>
                  <a:pt x="3037" y="1376"/>
                  <a:pt x="3037" y="1376"/>
                  <a:pt x="3037" y="1376"/>
                </a:cubicBezTo>
                <a:cubicBezTo>
                  <a:pt x="3039" y="1371"/>
                  <a:pt x="3039" y="1371"/>
                  <a:pt x="3039" y="1371"/>
                </a:cubicBezTo>
                <a:cubicBezTo>
                  <a:pt x="3041" y="1369"/>
                  <a:pt x="3041" y="1369"/>
                  <a:pt x="3041" y="1369"/>
                </a:cubicBezTo>
                <a:cubicBezTo>
                  <a:pt x="3042" y="1366"/>
                  <a:pt x="3042" y="1366"/>
                  <a:pt x="3042" y="1366"/>
                </a:cubicBezTo>
                <a:cubicBezTo>
                  <a:pt x="3042" y="1363"/>
                  <a:pt x="3042" y="1363"/>
                  <a:pt x="3042" y="1363"/>
                </a:cubicBezTo>
                <a:cubicBezTo>
                  <a:pt x="3043" y="1361"/>
                  <a:pt x="3043" y="1361"/>
                  <a:pt x="3043" y="1361"/>
                </a:cubicBezTo>
                <a:lnTo>
                  <a:pt x="3042" y="1356"/>
                </a:lnTo>
                <a:close/>
                <a:moveTo>
                  <a:pt x="2891" y="1188"/>
                </a:moveTo>
                <a:cubicBezTo>
                  <a:pt x="2892" y="1188"/>
                  <a:pt x="2892" y="1188"/>
                  <a:pt x="2892" y="1188"/>
                </a:cubicBezTo>
                <a:cubicBezTo>
                  <a:pt x="2895" y="1188"/>
                  <a:pt x="2895" y="1188"/>
                  <a:pt x="2895" y="1188"/>
                </a:cubicBezTo>
                <a:cubicBezTo>
                  <a:pt x="2896" y="1187"/>
                  <a:pt x="2896" y="1187"/>
                  <a:pt x="2896" y="1187"/>
                </a:cubicBezTo>
                <a:cubicBezTo>
                  <a:pt x="2895" y="1186"/>
                  <a:pt x="2895" y="1186"/>
                  <a:pt x="2895" y="1186"/>
                </a:cubicBezTo>
                <a:cubicBezTo>
                  <a:pt x="2894" y="1187"/>
                  <a:pt x="2894" y="1187"/>
                  <a:pt x="2894" y="1187"/>
                </a:cubicBezTo>
                <a:cubicBezTo>
                  <a:pt x="2894" y="1186"/>
                  <a:pt x="2894" y="1186"/>
                  <a:pt x="2894" y="1186"/>
                </a:cubicBezTo>
                <a:cubicBezTo>
                  <a:pt x="2895" y="1184"/>
                  <a:pt x="2895" y="1184"/>
                  <a:pt x="2895" y="1184"/>
                </a:cubicBezTo>
                <a:cubicBezTo>
                  <a:pt x="2895" y="1184"/>
                  <a:pt x="2895" y="1184"/>
                  <a:pt x="2895" y="1184"/>
                </a:cubicBezTo>
                <a:cubicBezTo>
                  <a:pt x="2893" y="1185"/>
                  <a:pt x="2893" y="1185"/>
                  <a:pt x="2893" y="1185"/>
                </a:cubicBezTo>
                <a:cubicBezTo>
                  <a:pt x="2893" y="1183"/>
                  <a:pt x="2893" y="1183"/>
                  <a:pt x="2893" y="1183"/>
                </a:cubicBezTo>
                <a:cubicBezTo>
                  <a:pt x="2892" y="1183"/>
                  <a:pt x="2892" y="1183"/>
                  <a:pt x="2892" y="1183"/>
                </a:cubicBezTo>
                <a:cubicBezTo>
                  <a:pt x="2892" y="1184"/>
                  <a:pt x="2892" y="1184"/>
                  <a:pt x="2892" y="1184"/>
                </a:cubicBezTo>
                <a:cubicBezTo>
                  <a:pt x="2890" y="1184"/>
                  <a:pt x="2890" y="1184"/>
                  <a:pt x="2890" y="1184"/>
                </a:cubicBezTo>
                <a:cubicBezTo>
                  <a:pt x="2891" y="1185"/>
                  <a:pt x="2891" y="1185"/>
                  <a:pt x="2891" y="1185"/>
                </a:cubicBezTo>
                <a:cubicBezTo>
                  <a:pt x="2890" y="1185"/>
                  <a:pt x="2890" y="1185"/>
                  <a:pt x="2890" y="1185"/>
                </a:cubicBezTo>
                <a:cubicBezTo>
                  <a:pt x="2891" y="1188"/>
                  <a:pt x="2891" y="1188"/>
                  <a:pt x="2891" y="1188"/>
                </a:cubicBezTo>
                <a:cubicBezTo>
                  <a:pt x="2890" y="1188"/>
                  <a:pt x="2890" y="1188"/>
                  <a:pt x="2890" y="1188"/>
                </a:cubicBezTo>
                <a:lnTo>
                  <a:pt x="2891" y="1188"/>
                </a:lnTo>
                <a:close/>
                <a:moveTo>
                  <a:pt x="2936" y="1570"/>
                </a:moveTo>
                <a:cubicBezTo>
                  <a:pt x="2937" y="1570"/>
                  <a:pt x="2937" y="1570"/>
                  <a:pt x="2937" y="1570"/>
                </a:cubicBezTo>
                <a:cubicBezTo>
                  <a:pt x="2936" y="1569"/>
                  <a:pt x="2936" y="1569"/>
                  <a:pt x="2936" y="1569"/>
                </a:cubicBezTo>
                <a:lnTo>
                  <a:pt x="2936" y="1570"/>
                </a:lnTo>
                <a:close/>
                <a:moveTo>
                  <a:pt x="2683" y="1124"/>
                </a:moveTo>
                <a:cubicBezTo>
                  <a:pt x="2681" y="1121"/>
                  <a:pt x="2681" y="1121"/>
                  <a:pt x="2681" y="1121"/>
                </a:cubicBezTo>
                <a:cubicBezTo>
                  <a:pt x="2678" y="1121"/>
                  <a:pt x="2678" y="1121"/>
                  <a:pt x="2678" y="1121"/>
                </a:cubicBezTo>
                <a:cubicBezTo>
                  <a:pt x="2675" y="1122"/>
                  <a:pt x="2675" y="1122"/>
                  <a:pt x="2675" y="1122"/>
                </a:cubicBezTo>
                <a:cubicBezTo>
                  <a:pt x="2673" y="1121"/>
                  <a:pt x="2673" y="1121"/>
                  <a:pt x="2673" y="1121"/>
                </a:cubicBezTo>
                <a:cubicBezTo>
                  <a:pt x="2671" y="1122"/>
                  <a:pt x="2671" y="1122"/>
                  <a:pt x="2671" y="1122"/>
                </a:cubicBezTo>
                <a:cubicBezTo>
                  <a:pt x="2671" y="1123"/>
                  <a:pt x="2671" y="1123"/>
                  <a:pt x="2671" y="1123"/>
                </a:cubicBezTo>
                <a:cubicBezTo>
                  <a:pt x="2672" y="1125"/>
                  <a:pt x="2672" y="1125"/>
                  <a:pt x="2672" y="1125"/>
                </a:cubicBezTo>
                <a:cubicBezTo>
                  <a:pt x="2674" y="1125"/>
                  <a:pt x="2674" y="1125"/>
                  <a:pt x="2674" y="1125"/>
                </a:cubicBezTo>
                <a:cubicBezTo>
                  <a:pt x="2677" y="1127"/>
                  <a:pt x="2677" y="1127"/>
                  <a:pt x="2677" y="1127"/>
                </a:cubicBezTo>
                <a:cubicBezTo>
                  <a:pt x="2677" y="1128"/>
                  <a:pt x="2677" y="1128"/>
                  <a:pt x="2677" y="1128"/>
                </a:cubicBezTo>
                <a:cubicBezTo>
                  <a:pt x="2678" y="1127"/>
                  <a:pt x="2678" y="1127"/>
                  <a:pt x="2678" y="1127"/>
                </a:cubicBezTo>
                <a:cubicBezTo>
                  <a:pt x="2680" y="1126"/>
                  <a:pt x="2680" y="1126"/>
                  <a:pt x="2680" y="1126"/>
                </a:cubicBezTo>
                <a:cubicBezTo>
                  <a:pt x="2680" y="1125"/>
                  <a:pt x="2680" y="1125"/>
                  <a:pt x="2680" y="1125"/>
                </a:cubicBezTo>
                <a:cubicBezTo>
                  <a:pt x="2682" y="1125"/>
                  <a:pt x="2682" y="1125"/>
                  <a:pt x="2682" y="1125"/>
                </a:cubicBezTo>
                <a:lnTo>
                  <a:pt x="2683" y="1124"/>
                </a:lnTo>
                <a:close/>
                <a:moveTo>
                  <a:pt x="2624" y="1052"/>
                </a:moveTo>
                <a:cubicBezTo>
                  <a:pt x="2625" y="1052"/>
                  <a:pt x="2625" y="1052"/>
                  <a:pt x="2625" y="1052"/>
                </a:cubicBezTo>
                <a:cubicBezTo>
                  <a:pt x="2627" y="1050"/>
                  <a:pt x="2627" y="1050"/>
                  <a:pt x="2627" y="1050"/>
                </a:cubicBezTo>
                <a:cubicBezTo>
                  <a:pt x="2625" y="1048"/>
                  <a:pt x="2625" y="1048"/>
                  <a:pt x="2625" y="1048"/>
                </a:cubicBezTo>
                <a:cubicBezTo>
                  <a:pt x="2623" y="1048"/>
                  <a:pt x="2623" y="1048"/>
                  <a:pt x="2623" y="1048"/>
                </a:cubicBezTo>
                <a:cubicBezTo>
                  <a:pt x="2623" y="1048"/>
                  <a:pt x="2623" y="1050"/>
                  <a:pt x="2623" y="1050"/>
                </a:cubicBezTo>
                <a:cubicBezTo>
                  <a:pt x="2623" y="1051"/>
                  <a:pt x="2623" y="1051"/>
                  <a:pt x="2623" y="1051"/>
                </a:cubicBezTo>
                <a:lnTo>
                  <a:pt x="2624" y="1052"/>
                </a:lnTo>
                <a:close/>
                <a:moveTo>
                  <a:pt x="2616" y="1055"/>
                </a:moveTo>
                <a:cubicBezTo>
                  <a:pt x="2618" y="1056"/>
                  <a:pt x="2618" y="1056"/>
                  <a:pt x="2618" y="1056"/>
                </a:cubicBezTo>
                <a:cubicBezTo>
                  <a:pt x="2618" y="1055"/>
                  <a:pt x="2618" y="1055"/>
                  <a:pt x="2618" y="1055"/>
                </a:cubicBezTo>
                <a:cubicBezTo>
                  <a:pt x="2618" y="1054"/>
                  <a:pt x="2618" y="1054"/>
                  <a:pt x="2618" y="1054"/>
                </a:cubicBezTo>
                <a:cubicBezTo>
                  <a:pt x="2616" y="1054"/>
                  <a:pt x="2616" y="1054"/>
                  <a:pt x="2616" y="1054"/>
                </a:cubicBezTo>
                <a:lnTo>
                  <a:pt x="2616" y="1055"/>
                </a:lnTo>
                <a:close/>
                <a:moveTo>
                  <a:pt x="2622" y="1041"/>
                </a:moveTo>
                <a:cubicBezTo>
                  <a:pt x="2620" y="1041"/>
                  <a:pt x="2620" y="1041"/>
                  <a:pt x="2620" y="1041"/>
                </a:cubicBezTo>
                <a:cubicBezTo>
                  <a:pt x="2619" y="1041"/>
                  <a:pt x="2619" y="1041"/>
                  <a:pt x="2619" y="1041"/>
                </a:cubicBezTo>
                <a:cubicBezTo>
                  <a:pt x="2620" y="1042"/>
                  <a:pt x="2620" y="1042"/>
                  <a:pt x="2620" y="1042"/>
                </a:cubicBezTo>
                <a:cubicBezTo>
                  <a:pt x="2622" y="1043"/>
                  <a:pt x="2622" y="1043"/>
                  <a:pt x="2622" y="1043"/>
                </a:cubicBezTo>
                <a:cubicBezTo>
                  <a:pt x="2623" y="1042"/>
                  <a:pt x="2623" y="1042"/>
                  <a:pt x="2623" y="1042"/>
                </a:cubicBezTo>
                <a:lnTo>
                  <a:pt x="2622" y="1041"/>
                </a:lnTo>
                <a:close/>
                <a:moveTo>
                  <a:pt x="2681" y="1129"/>
                </a:moveTo>
                <a:cubicBezTo>
                  <a:pt x="2682" y="1128"/>
                  <a:pt x="2682" y="1128"/>
                  <a:pt x="2682" y="1128"/>
                </a:cubicBezTo>
                <a:cubicBezTo>
                  <a:pt x="2681" y="1127"/>
                  <a:pt x="2681" y="1127"/>
                  <a:pt x="2681" y="1127"/>
                </a:cubicBezTo>
                <a:cubicBezTo>
                  <a:pt x="2680" y="1128"/>
                  <a:pt x="2680" y="1128"/>
                  <a:pt x="2680" y="1128"/>
                </a:cubicBezTo>
                <a:lnTo>
                  <a:pt x="2681" y="1129"/>
                </a:lnTo>
                <a:close/>
                <a:moveTo>
                  <a:pt x="2680" y="1109"/>
                </a:moveTo>
                <a:cubicBezTo>
                  <a:pt x="2681" y="1109"/>
                  <a:pt x="2681" y="1109"/>
                  <a:pt x="2681" y="1109"/>
                </a:cubicBezTo>
                <a:cubicBezTo>
                  <a:pt x="2682" y="1109"/>
                  <a:pt x="2682" y="1109"/>
                  <a:pt x="2682" y="1109"/>
                </a:cubicBezTo>
                <a:cubicBezTo>
                  <a:pt x="2682" y="1109"/>
                  <a:pt x="2682" y="1109"/>
                  <a:pt x="2682" y="1109"/>
                </a:cubicBezTo>
                <a:cubicBezTo>
                  <a:pt x="2680" y="1108"/>
                  <a:pt x="2680" y="1108"/>
                  <a:pt x="2680" y="1108"/>
                </a:cubicBezTo>
                <a:cubicBezTo>
                  <a:pt x="2679" y="1108"/>
                  <a:pt x="2679" y="1108"/>
                  <a:pt x="2679" y="1108"/>
                </a:cubicBezTo>
                <a:cubicBezTo>
                  <a:pt x="2678" y="1109"/>
                  <a:pt x="2678" y="1109"/>
                  <a:pt x="2678" y="1109"/>
                </a:cubicBezTo>
                <a:cubicBezTo>
                  <a:pt x="2678" y="1109"/>
                  <a:pt x="2678" y="1109"/>
                  <a:pt x="2678" y="1109"/>
                </a:cubicBezTo>
                <a:cubicBezTo>
                  <a:pt x="2679" y="1111"/>
                  <a:pt x="2679" y="1111"/>
                  <a:pt x="2679" y="1111"/>
                </a:cubicBezTo>
                <a:lnTo>
                  <a:pt x="2680" y="1109"/>
                </a:lnTo>
                <a:close/>
                <a:moveTo>
                  <a:pt x="2663" y="1110"/>
                </a:moveTo>
                <a:cubicBezTo>
                  <a:pt x="2662" y="1109"/>
                  <a:pt x="2662" y="1109"/>
                  <a:pt x="2662" y="1109"/>
                </a:cubicBezTo>
                <a:cubicBezTo>
                  <a:pt x="2656" y="1109"/>
                  <a:pt x="2656" y="1109"/>
                  <a:pt x="2656" y="1109"/>
                </a:cubicBezTo>
                <a:cubicBezTo>
                  <a:pt x="2655" y="1108"/>
                  <a:pt x="2655" y="1108"/>
                  <a:pt x="2655" y="1108"/>
                </a:cubicBezTo>
                <a:cubicBezTo>
                  <a:pt x="2654" y="1110"/>
                  <a:pt x="2654" y="1110"/>
                  <a:pt x="2654" y="1110"/>
                </a:cubicBezTo>
                <a:cubicBezTo>
                  <a:pt x="2656" y="1112"/>
                  <a:pt x="2656" y="1112"/>
                  <a:pt x="2656" y="1112"/>
                </a:cubicBezTo>
                <a:cubicBezTo>
                  <a:pt x="2657" y="1113"/>
                  <a:pt x="2657" y="1113"/>
                  <a:pt x="2657" y="1113"/>
                </a:cubicBezTo>
                <a:cubicBezTo>
                  <a:pt x="2659" y="1112"/>
                  <a:pt x="2659" y="1112"/>
                  <a:pt x="2659" y="1112"/>
                </a:cubicBezTo>
                <a:cubicBezTo>
                  <a:pt x="2662" y="1112"/>
                  <a:pt x="2662" y="1112"/>
                  <a:pt x="2662" y="1112"/>
                </a:cubicBezTo>
                <a:cubicBezTo>
                  <a:pt x="2664" y="1111"/>
                  <a:pt x="2664" y="1111"/>
                  <a:pt x="2664" y="1111"/>
                </a:cubicBezTo>
                <a:cubicBezTo>
                  <a:pt x="2666" y="1111"/>
                  <a:pt x="2666" y="1111"/>
                  <a:pt x="2666" y="1111"/>
                </a:cubicBezTo>
                <a:cubicBezTo>
                  <a:pt x="2667" y="1110"/>
                  <a:pt x="2667" y="1110"/>
                  <a:pt x="2667" y="1110"/>
                </a:cubicBezTo>
                <a:cubicBezTo>
                  <a:pt x="2666" y="1109"/>
                  <a:pt x="2666" y="1109"/>
                  <a:pt x="2666" y="1109"/>
                </a:cubicBezTo>
                <a:lnTo>
                  <a:pt x="2663" y="1110"/>
                </a:lnTo>
                <a:close/>
                <a:moveTo>
                  <a:pt x="2625" y="1048"/>
                </a:moveTo>
                <a:cubicBezTo>
                  <a:pt x="2625" y="1047"/>
                  <a:pt x="2625" y="1047"/>
                  <a:pt x="2625" y="1047"/>
                </a:cubicBezTo>
                <a:cubicBezTo>
                  <a:pt x="2625" y="1047"/>
                  <a:pt x="2625" y="1047"/>
                  <a:pt x="2625" y="1047"/>
                </a:cubicBezTo>
                <a:cubicBezTo>
                  <a:pt x="2623" y="1046"/>
                  <a:pt x="2623" y="1046"/>
                  <a:pt x="2623" y="1046"/>
                </a:cubicBezTo>
                <a:cubicBezTo>
                  <a:pt x="2621" y="1045"/>
                  <a:pt x="2621" y="1045"/>
                  <a:pt x="2621" y="1045"/>
                </a:cubicBezTo>
                <a:cubicBezTo>
                  <a:pt x="2621" y="1046"/>
                  <a:pt x="2621" y="1046"/>
                  <a:pt x="2621" y="1046"/>
                </a:cubicBezTo>
                <a:cubicBezTo>
                  <a:pt x="2622" y="1048"/>
                  <a:pt x="2622" y="1048"/>
                  <a:pt x="2622" y="1048"/>
                </a:cubicBezTo>
                <a:cubicBezTo>
                  <a:pt x="2623" y="1048"/>
                  <a:pt x="2623" y="1048"/>
                  <a:pt x="2623" y="1048"/>
                </a:cubicBezTo>
                <a:lnTo>
                  <a:pt x="2625" y="1048"/>
                </a:lnTo>
                <a:close/>
                <a:moveTo>
                  <a:pt x="2864" y="1456"/>
                </a:moveTo>
                <a:cubicBezTo>
                  <a:pt x="2862" y="1456"/>
                  <a:pt x="2862" y="1456"/>
                  <a:pt x="2862" y="1456"/>
                </a:cubicBezTo>
                <a:cubicBezTo>
                  <a:pt x="2863" y="1455"/>
                  <a:pt x="2863" y="1455"/>
                  <a:pt x="2863" y="1455"/>
                </a:cubicBezTo>
                <a:cubicBezTo>
                  <a:pt x="2862" y="1455"/>
                  <a:pt x="2862" y="1455"/>
                  <a:pt x="2862" y="1455"/>
                </a:cubicBezTo>
                <a:cubicBezTo>
                  <a:pt x="2861" y="1454"/>
                  <a:pt x="2861" y="1454"/>
                  <a:pt x="2861" y="1454"/>
                </a:cubicBezTo>
                <a:cubicBezTo>
                  <a:pt x="2862" y="1453"/>
                  <a:pt x="2862" y="1453"/>
                  <a:pt x="2862" y="1453"/>
                </a:cubicBezTo>
                <a:cubicBezTo>
                  <a:pt x="2860" y="1453"/>
                  <a:pt x="2860" y="1453"/>
                  <a:pt x="2860" y="1453"/>
                </a:cubicBezTo>
                <a:cubicBezTo>
                  <a:pt x="2858" y="1453"/>
                  <a:pt x="2858" y="1453"/>
                  <a:pt x="2858" y="1453"/>
                </a:cubicBezTo>
                <a:cubicBezTo>
                  <a:pt x="2853" y="1454"/>
                  <a:pt x="2853" y="1454"/>
                  <a:pt x="2853" y="1454"/>
                </a:cubicBezTo>
                <a:cubicBezTo>
                  <a:pt x="2850" y="1456"/>
                  <a:pt x="2850" y="1456"/>
                  <a:pt x="2850" y="1456"/>
                </a:cubicBezTo>
                <a:cubicBezTo>
                  <a:pt x="2850" y="1457"/>
                  <a:pt x="2850" y="1457"/>
                  <a:pt x="2850" y="1457"/>
                </a:cubicBezTo>
                <a:cubicBezTo>
                  <a:pt x="2852" y="1458"/>
                  <a:pt x="2852" y="1458"/>
                  <a:pt x="2852" y="1458"/>
                </a:cubicBezTo>
                <a:cubicBezTo>
                  <a:pt x="2854" y="1458"/>
                  <a:pt x="2854" y="1458"/>
                  <a:pt x="2854" y="1458"/>
                </a:cubicBezTo>
                <a:cubicBezTo>
                  <a:pt x="2855" y="1458"/>
                  <a:pt x="2855" y="1458"/>
                  <a:pt x="2855" y="1458"/>
                </a:cubicBezTo>
                <a:cubicBezTo>
                  <a:pt x="2857" y="1458"/>
                  <a:pt x="2857" y="1458"/>
                  <a:pt x="2857" y="1458"/>
                </a:cubicBezTo>
                <a:cubicBezTo>
                  <a:pt x="2858" y="1458"/>
                  <a:pt x="2858" y="1458"/>
                  <a:pt x="2858" y="1458"/>
                </a:cubicBezTo>
                <a:cubicBezTo>
                  <a:pt x="2859" y="1459"/>
                  <a:pt x="2859" y="1459"/>
                  <a:pt x="2859" y="1459"/>
                </a:cubicBezTo>
                <a:cubicBezTo>
                  <a:pt x="2860" y="1459"/>
                  <a:pt x="2860" y="1459"/>
                  <a:pt x="2860" y="1459"/>
                </a:cubicBezTo>
                <a:cubicBezTo>
                  <a:pt x="2860" y="1458"/>
                  <a:pt x="2860" y="1458"/>
                  <a:pt x="2860" y="1458"/>
                </a:cubicBezTo>
                <a:cubicBezTo>
                  <a:pt x="2861" y="1458"/>
                  <a:pt x="2861" y="1458"/>
                  <a:pt x="2861" y="1458"/>
                </a:cubicBezTo>
                <a:cubicBezTo>
                  <a:pt x="2862" y="1457"/>
                  <a:pt x="2862" y="1457"/>
                  <a:pt x="2862" y="1457"/>
                </a:cubicBezTo>
                <a:cubicBezTo>
                  <a:pt x="2865" y="1457"/>
                  <a:pt x="2865" y="1457"/>
                  <a:pt x="2865" y="1457"/>
                </a:cubicBezTo>
                <a:cubicBezTo>
                  <a:pt x="2866" y="1456"/>
                  <a:pt x="2866" y="1456"/>
                  <a:pt x="2866" y="1456"/>
                </a:cubicBezTo>
                <a:cubicBezTo>
                  <a:pt x="2865" y="1456"/>
                  <a:pt x="2865" y="1456"/>
                  <a:pt x="2865" y="1456"/>
                </a:cubicBezTo>
                <a:lnTo>
                  <a:pt x="2864" y="1456"/>
                </a:lnTo>
                <a:close/>
                <a:moveTo>
                  <a:pt x="2910" y="1524"/>
                </a:moveTo>
                <a:cubicBezTo>
                  <a:pt x="2911" y="1522"/>
                  <a:pt x="2911" y="1522"/>
                  <a:pt x="2911" y="1522"/>
                </a:cubicBezTo>
                <a:cubicBezTo>
                  <a:pt x="2911" y="1520"/>
                  <a:pt x="2911" y="1520"/>
                  <a:pt x="2911" y="1520"/>
                </a:cubicBezTo>
                <a:cubicBezTo>
                  <a:pt x="2911" y="1517"/>
                  <a:pt x="2911" y="1517"/>
                  <a:pt x="2911" y="1517"/>
                </a:cubicBezTo>
                <a:cubicBezTo>
                  <a:pt x="2910" y="1516"/>
                  <a:pt x="2910" y="1516"/>
                  <a:pt x="2910" y="1516"/>
                </a:cubicBezTo>
                <a:cubicBezTo>
                  <a:pt x="2909" y="1517"/>
                  <a:pt x="2909" y="1517"/>
                  <a:pt x="2909" y="1517"/>
                </a:cubicBezTo>
                <a:cubicBezTo>
                  <a:pt x="2907" y="1519"/>
                  <a:pt x="2907" y="1519"/>
                  <a:pt x="2907" y="1519"/>
                </a:cubicBezTo>
                <a:cubicBezTo>
                  <a:pt x="2908" y="1521"/>
                  <a:pt x="2908" y="1521"/>
                  <a:pt x="2908" y="1521"/>
                </a:cubicBezTo>
                <a:cubicBezTo>
                  <a:pt x="2906" y="1523"/>
                  <a:pt x="2906" y="1523"/>
                  <a:pt x="2906" y="1523"/>
                </a:cubicBezTo>
                <a:cubicBezTo>
                  <a:pt x="2907" y="1524"/>
                  <a:pt x="2907" y="1524"/>
                  <a:pt x="2907" y="1524"/>
                </a:cubicBezTo>
                <a:cubicBezTo>
                  <a:pt x="2906" y="1526"/>
                  <a:pt x="2906" y="1526"/>
                  <a:pt x="2906" y="1526"/>
                </a:cubicBezTo>
                <a:cubicBezTo>
                  <a:pt x="2908" y="1526"/>
                  <a:pt x="2908" y="1526"/>
                  <a:pt x="2908" y="1526"/>
                </a:cubicBezTo>
                <a:cubicBezTo>
                  <a:pt x="2909" y="1525"/>
                  <a:pt x="2909" y="1525"/>
                  <a:pt x="2909" y="1525"/>
                </a:cubicBezTo>
                <a:lnTo>
                  <a:pt x="2910" y="1524"/>
                </a:lnTo>
                <a:close/>
                <a:moveTo>
                  <a:pt x="2924" y="1578"/>
                </a:moveTo>
                <a:cubicBezTo>
                  <a:pt x="2924" y="1579"/>
                  <a:pt x="2924" y="1579"/>
                  <a:pt x="2924" y="1579"/>
                </a:cubicBezTo>
                <a:cubicBezTo>
                  <a:pt x="2923" y="1582"/>
                  <a:pt x="2923" y="1582"/>
                  <a:pt x="2923" y="1582"/>
                </a:cubicBezTo>
                <a:cubicBezTo>
                  <a:pt x="2924" y="1582"/>
                  <a:pt x="2924" y="1582"/>
                  <a:pt x="2924" y="1582"/>
                </a:cubicBezTo>
                <a:cubicBezTo>
                  <a:pt x="2925" y="1579"/>
                  <a:pt x="2925" y="1579"/>
                  <a:pt x="2925" y="1579"/>
                </a:cubicBezTo>
                <a:cubicBezTo>
                  <a:pt x="2926" y="1578"/>
                  <a:pt x="2926" y="1578"/>
                  <a:pt x="2926" y="1578"/>
                </a:cubicBezTo>
                <a:cubicBezTo>
                  <a:pt x="2925" y="1577"/>
                  <a:pt x="2925" y="1577"/>
                  <a:pt x="2925" y="1577"/>
                </a:cubicBezTo>
                <a:lnTo>
                  <a:pt x="2924" y="1578"/>
                </a:lnTo>
                <a:close/>
                <a:moveTo>
                  <a:pt x="2636" y="1317"/>
                </a:moveTo>
                <a:cubicBezTo>
                  <a:pt x="2637" y="1321"/>
                  <a:pt x="2637" y="1321"/>
                  <a:pt x="2637" y="1321"/>
                </a:cubicBezTo>
                <a:cubicBezTo>
                  <a:pt x="2638" y="1318"/>
                  <a:pt x="2638" y="1318"/>
                  <a:pt x="2638" y="1318"/>
                </a:cubicBezTo>
                <a:cubicBezTo>
                  <a:pt x="2637" y="1315"/>
                  <a:pt x="2637" y="1315"/>
                  <a:pt x="2637" y="1315"/>
                </a:cubicBezTo>
                <a:lnTo>
                  <a:pt x="2636" y="1317"/>
                </a:lnTo>
                <a:close/>
                <a:moveTo>
                  <a:pt x="2638" y="1312"/>
                </a:moveTo>
                <a:cubicBezTo>
                  <a:pt x="2638" y="1309"/>
                  <a:pt x="2638" y="1309"/>
                  <a:pt x="2638" y="1309"/>
                </a:cubicBezTo>
                <a:cubicBezTo>
                  <a:pt x="2637" y="1313"/>
                  <a:pt x="2637" y="1313"/>
                  <a:pt x="2637" y="1313"/>
                </a:cubicBezTo>
                <a:cubicBezTo>
                  <a:pt x="2637" y="1313"/>
                  <a:pt x="2638" y="1312"/>
                  <a:pt x="2638" y="1312"/>
                </a:cubicBezTo>
                <a:close/>
                <a:moveTo>
                  <a:pt x="2668" y="1261"/>
                </a:moveTo>
                <a:cubicBezTo>
                  <a:pt x="2669" y="1260"/>
                  <a:pt x="2669" y="1260"/>
                  <a:pt x="2669" y="1260"/>
                </a:cubicBezTo>
                <a:cubicBezTo>
                  <a:pt x="2669" y="1257"/>
                  <a:pt x="2669" y="1257"/>
                  <a:pt x="2669" y="1257"/>
                </a:cubicBezTo>
                <a:cubicBezTo>
                  <a:pt x="2667" y="1260"/>
                  <a:pt x="2667" y="1260"/>
                  <a:pt x="2667" y="1260"/>
                </a:cubicBezTo>
                <a:lnTo>
                  <a:pt x="2668" y="1261"/>
                </a:lnTo>
                <a:close/>
                <a:moveTo>
                  <a:pt x="2783" y="633"/>
                </a:moveTo>
                <a:cubicBezTo>
                  <a:pt x="2782" y="633"/>
                  <a:pt x="2782" y="633"/>
                  <a:pt x="2782" y="633"/>
                </a:cubicBezTo>
                <a:cubicBezTo>
                  <a:pt x="2781" y="635"/>
                  <a:pt x="2781" y="635"/>
                  <a:pt x="2781" y="635"/>
                </a:cubicBezTo>
                <a:cubicBezTo>
                  <a:pt x="2781" y="636"/>
                  <a:pt x="2781" y="636"/>
                  <a:pt x="2781" y="636"/>
                </a:cubicBezTo>
                <a:cubicBezTo>
                  <a:pt x="2782" y="638"/>
                  <a:pt x="2782" y="638"/>
                  <a:pt x="2782" y="638"/>
                </a:cubicBezTo>
                <a:cubicBezTo>
                  <a:pt x="2783" y="637"/>
                  <a:pt x="2783" y="637"/>
                  <a:pt x="2783" y="637"/>
                </a:cubicBezTo>
                <a:cubicBezTo>
                  <a:pt x="2784" y="635"/>
                  <a:pt x="2784" y="635"/>
                  <a:pt x="2784" y="635"/>
                </a:cubicBezTo>
                <a:cubicBezTo>
                  <a:pt x="2783" y="634"/>
                  <a:pt x="2783" y="634"/>
                  <a:pt x="2783" y="634"/>
                </a:cubicBezTo>
                <a:lnTo>
                  <a:pt x="2783" y="633"/>
                </a:lnTo>
                <a:close/>
                <a:moveTo>
                  <a:pt x="824" y="1635"/>
                </a:moveTo>
                <a:cubicBezTo>
                  <a:pt x="825" y="1634"/>
                  <a:pt x="825" y="1634"/>
                  <a:pt x="825" y="1634"/>
                </a:cubicBezTo>
                <a:cubicBezTo>
                  <a:pt x="826" y="1634"/>
                  <a:pt x="826" y="1634"/>
                  <a:pt x="826" y="1634"/>
                </a:cubicBezTo>
                <a:cubicBezTo>
                  <a:pt x="826" y="1633"/>
                  <a:pt x="826" y="1633"/>
                  <a:pt x="826" y="1633"/>
                </a:cubicBezTo>
                <a:cubicBezTo>
                  <a:pt x="823" y="1631"/>
                  <a:pt x="823" y="1631"/>
                  <a:pt x="823" y="1631"/>
                </a:cubicBezTo>
                <a:cubicBezTo>
                  <a:pt x="822" y="1631"/>
                  <a:pt x="822" y="1631"/>
                  <a:pt x="822" y="1631"/>
                </a:cubicBezTo>
                <a:cubicBezTo>
                  <a:pt x="821" y="1630"/>
                  <a:pt x="821" y="1630"/>
                  <a:pt x="821" y="1630"/>
                </a:cubicBezTo>
                <a:cubicBezTo>
                  <a:pt x="820" y="1630"/>
                  <a:pt x="820" y="1630"/>
                  <a:pt x="820" y="1630"/>
                </a:cubicBezTo>
                <a:cubicBezTo>
                  <a:pt x="821" y="1632"/>
                  <a:pt x="821" y="1632"/>
                  <a:pt x="821" y="1632"/>
                </a:cubicBezTo>
                <a:cubicBezTo>
                  <a:pt x="820" y="1634"/>
                  <a:pt x="820" y="1634"/>
                  <a:pt x="820" y="1634"/>
                </a:cubicBezTo>
                <a:cubicBezTo>
                  <a:pt x="819" y="1635"/>
                  <a:pt x="819" y="1635"/>
                  <a:pt x="819" y="1635"/>
                </a:cubicBezTo>
                <a:cubicBezTo>
                  <a:pt x="820" y="1635"/>
                  <a:pt x="820" y="1635"/>
                  <a:pt x="820" y="1635"/>
                </a:cubicBezTo>
                <a:cubicBezTo>
                  <a:pt x="822" y="1635"/>
                  <a:pt x="822" y="1635"/>
                  <a:pt x="822" y="1635"/>
                </a:cubicBezTo>
                <a:lnTo>
                  <a:pt x="824" y="1635"/>
                </a:lnTo>
                <a:close/>
                <a:moveTo>
                  <a:pt x="820" y="1625"/>
                </a:moveTo>
                <a:cubicBezTo>
                  <a:pt x="820" y="1624"/>
                  <a:pt x="820" y="1624"/>
                  <a:pt x="820" y="1624"/>
                </a:cubicBezTo>
                <a:cubicBezTo>
                  <a:pt x="819" y="1623"/>
                  <a:pt x="819" y="1623"/>
                  <a:pt x="819" y="1623"/>
                </a:cubicBezTo>
                <a:cubicBezTo>
                  <a:pt x="818" y="1624"/>
                  <a:pt x="818" y="1624"/>
                  <a:pt x="818" y="1624"/>
                </a:cubicBezTo>
                <a:cubicBezTo>
                  <a:pt x="819" y="1626"/>
                  <a:pt x="819" y="1626"/>
                  <a:pt x="819" y="1626"/>
                </a:cubicBezTo>
                <a:lnTo>
                  <a:pt x="820" y="1625"/>
                </a:lnTo>
                <a:close/>
                <a:moveTo>
                  <a:pt x="823" y="1638"/>
                </a:moveTo>
                <a:cubicBezTo>
                  <a:pt x="823" y="1639"/>
                  <a:pt x="823" y="1639"/>
                  <a:pt x="823" y="1639"/>
                </a:cubicBezTo>
                <a:cubicBezTo>
                  <a:pt x="823" y="1639"/>
                  <a:pt x="823" y="1639"/>
                  <a:pt x="823" y="1639"/>
                </a:cubicBezTo>
                <a:cubicBezTo>
                  <a:pt x="823" y="1640"/>
                  <a:pt x="823" y="1640"/>
                  <a:pt x="823" y="1640"/>
                </a:cubicBezTo>
                <a:cubicBezTo>
                  <a:pt x="822" y="1641"/>
                  <a:pt x="822" y="1641"/>
                  <a:pt x="822" y="1641"/>
                </a:cubicBezTo>
                <a:cubicBezTo>
                  <a:pt x="823" y="1642"/>
                  <a:pt x="823" y="1642"/>
                  <a:pt x="823" y="1642"/>
                </a:cubicBezTo>
                <a:cubicBezTo>
                  <a:pt x="824" y="1643"/>
                  <a:pt x="824" y="1643"/>
                  <a:pt x="824" y="1643"/>
                </a:cubicBezTo>
                <a:cubicBezTo>
                  <a:pt x="825" y="1643"/>
                  <a:pt x="825" y="1643"/>
                  <a:pt x="825" y="1643"/>
                </a:cubicBezTo>
                <a:cubicBezTo>
                  <a:pt x="824" y="1642"/>
                  <a:pt x="824" y="1642"/>
                  <a:pt x="824" y="1642"/>
                </a:cubicBezTo>
                <a:cubicBezTo>
                  <a:pt x="825" y="1641"/>
                  <a:pt x="825" y="1641"/>
                  <a:pt x="825" y="1641"/>
                </a:cubicBezTo>
                <a:cubicBezTo>
                  <a:pt x="825" y="1639"/>
                  <a:pt x="825" y="1639"/>
                  <a:pt x="825" y="1639"/>
                </a:cubicBezTo>
                <a:cubicBezTo>
                  <a:pt x="824" y="1638"/>
                  <a:pt x="824" y="1638"/>
                  <a:pt x="824" y="1638"/>
                </a:cubicBezTo>
                <a:lnTo>
                  <a:pt x="823" y="1638"/>
                </a:lnTo>
                <a:close/>
                <a:moveTo>
                  <a:pt x="828" y="1642"/>
                </a:moveTo>
                <a:cubicBezTo>
                  <a:pt x="828" y="1641"/>
                  <a:pt x="828" y="1641"/>
                  <a:pt x="828" y="1641"/>
                </a:cubicBezTo>
                <a:cubicBezTo>
                  <a:pt x="827" y="1640"/>
                  <a:pt x="827" y="1640"/>
                  <a:pt x="827" y="1640"/>
                </a:cubicBezTo>
                <a:cubicBezTo>
                  <a:pt x="826" y="1639"/>
                  <a:pt x="826" y="1639"/>
                  <a:pt x="826" y="1639"/>
                </a:cubicBezTo>
                <a:cubicBezTo>
                  <a:pt x="826" y="1639"/>
                  <a:pt x="826" y="1639"/>
                  <a:pt x="826" y="1639"/>
                </a:cubicBezTo>
                <a:cubicBezTo>
                  <a:pt x="825" y="1640"/>
                  <a:pt x="825" y="1640"/>
                  <a:pt x="825" y="1640"/>
                </a:cubicBezTo>
                <a:cubicBezTo>
                  <a:pt x="826" y="1642"/>
                  <a:pt x="826" y="1642"/>
                  <a:pt x="826" y="1642"/>
                </a:cubicBezTo>
                <a:cubicBezTo>
                  <a:pt x="826" y="1642"/>
                  <a:pt x="826" y="1642"/>
                  <a:pt x="826" y="1642"/>
                </a:cubicBezTo>
                <a:cubicBezTo>
                  <a:pt x="826" y="1643"/>
                  <a:pt x="826" y="1643"/>
                  <a:pt x="826" y="1643"/>
                </a:cubicBezTo>
                <a:cubicBezTo>
                  <a:pt x="827" y="1643"/>
                  <a:pt x="827" y="1643"/>
                  <a:pt x="827" y="1643"/>
                </a:cubicBezTo>
                <a:lnTo>
                  <a:pt x="828" y="1642"/>
                </a:lnTo>
                <a:close/>
                <a:moveTo>
                  <a:pt x="827" y="1645"/>
                </a:moveTo>
                <a:cubicBezTo>
                  <a:pt x="827" y="1647"/>
                  <a:pt x="827" y="1647"/>
                  <a:pt x="827" y="1647"/>
                </a:cubicBezTo>
                <a:cubicBezTo>
                  <a:pt x="827" y="1648"/>
                  <a:pt x="827" y="1648"/>
                  <a:pt x="827" y="1648"/>
                </a:cubicBezTo>
                <a:cubicBezTo>
                  <a:pt x="827" y="1648"/>
                  <a:pt x="827" y="1648"/>
                  <a:pt x="827" y="1648"/>
                </a:cubicBezTo>
                <a:cubicBezTo>
                  <a:pt x="828" y="1648"/>
                  <a:pt x="828" y="1648"/>
                  <a:pt x="828" y="1648"/>
                </a:cubicBezTo>
                <a:cubicBezTo>
                  <a:pt x="829" y="1645"/>
                  <a:pt x="829" y="1645"/>
                  <a:pt x="829" y="1645"/>
                </a:cubicBezTo>
                <a:cubicBezTo>
                  <a:pt x="828" y="1644"/>
                  <a:pt x="828" y="1644"/>
                  <a:pt x="828" y="1644"/>
                </a:cubicBezTo>
                <a:lnTo>
                  <a:pt x="827" y="1645"/>
                </a:lnTo>
                <a:close/>
                <a:moveTo>
                  <a:pt x="821" y="1625"/>
                </a:moveTo>
                <a:cubicBezTo>
                  <a:pt x="820" y="1625"/>
                  <a:pt x="820" y="1625"/>
                  <a:pt x="820" y="1625"/>
                </a:cubicBezTo>
                <a:cubicBezTo>
                  <a:pt x="821" y="1628"/>
                  <a:pt x="821" y="1628"/>
                  <a:pt x="821" y="1628"/>
                </a:cubicBezTo>
                <a:cubicBezTo>
                  <a:pt x="823" y="1630"/>
                  <a:pt x="823" y="1630"/>
                  <a:pt x="823" y="1630"/>
                </a:cubicBezTo>
                <a:cubicBezTo>
                  <a:pt x="825" y="1630"/>
                  <a:pt x="825" y="1630"/>
                  <a:pt x="825" y="1630"/>
                </a:cubicBezTo>
                <a:cubicBezTo>
                  <a:pt x="826" y="1629"/>
                  <a:pt x="826" y="1629"/>
                  <a:pt x="826" y="1629"/>
                </a:cubicBezTo>
                <a:cubicBezTo>
                  <a:pt x="824" y="1626"/>
                  <a:pt x="824" y="1626"/>
                  <a:pt x="824" y="1626"/>
                </a:cubicBezTo>
                <a:lnTo>
                  <a:pt x="821" y="1625"/>
                </a:lnTo>
                <a:close/>
                <a:moveTo>
                  <a:pt x="819" y="1616"/>
                </a:moveTo>
                <a:cubicBezTo>
                  <a:pt x="817" y="1616"/>
                  <a:pt x="817" y="1616"/>
                  <a:pt x="817" y="1616"/>
                </a:cubicBezTo>
                <a:cubicBezTo>
                  <a:pt x="816" y="1616"/>
                  <a:pt x="816" y="1616"/>
                  <a:pt x="816" y="1616"/>
                </a:cubicBezTo>
                <a:cubicBezTo>
                  <a:pt x="815" y="1616"/>
                  <a:pt x="815" y="1616"/>
                  <a:pt x="815" y="1616"/>
                </a:cubicBezTo>
                <a:cubicBezTo>
                  <a:pt x="815" y="1617"/>
                  <a:pt x="815" y="1617"/>
                  <a:pt x="815" y="1617"/>
                </a:cubicBezTo>
                <a:cubicBezTo>
                  <a:pt x="815" y="1618"/>
                  <a:pt x="815" y="1618"/>
                  <a:pt x="815" y="1618"/>
                </a:cubicBezTo>
                <a:cubicBezTo>
                  <a:pt x="816" y="1619"/>
                  <a:pt x="816" y="1619"/>
                  <a:pt x="816" y="1619"/>
                </a:cubicBezTo>
                <a:cubicBezTo>
                  <a:pt x="816" y="1621"/>
                  <a:pt x="816" y="1621"/>
                  <a:pt x="816" y="1621"/>
                </a:cubicBezTo>
                <a:cubicBezTo>
                  <a:pt x="817" y="1621"/>
                  <a:pt x="817" y="1621"/>
                  <a:pt x="817" y="1621"/>
                </a:cubicBezTo>
                <a:cubicBezTo>
                  <a:pt x="818" y="1620"/>
                  <a:pt x="818" y="1620"/>
                  <a:pt x="818" y="1620"/>
                </a:cubicBezTo>
                <a:cubicBezTo>
                  <a:pt x="818" y="1618"/>
                  <a:pt x="818" y="1618"/>
                  <a:pt x="818" y="1618"/>
                </a:cubicBezTo>
                <a:lnTo>
                  <a:pt x="819" y="1616"/>
                </a:lnTo>
                <a:close/>
                <a:moveTo>
                  <a:pt x="815" y="1624"/>
                </a:moveTo>
                <a:cubicBezTo>
                  <a:pt x="816" y="1623"/>
                  <a:pt x="816" y="1623"/>
                  <a:pt x="816" y="1623"/>
                </a:cubicBezTo>
                <a:cubicBezTo>
                  <a:pt x="817" y="1622"/>
                  <a:pt x="817" y="1622"/>
                  <a:pt x="817" y="1622"/>
                </a:cubicBezTo>
                <a:cubicBezTo>
                  <a:pt x="815" y="1622"/>
                  <a:pt x="815" y="1622"/>
                  <a:pt x="815" y="1622"/>
                </a:cubicBezTo>
                <a:lnTo>
                  <a:pt x="815" y="1624"/>
                </a:lnTo>
                <a:close/>
                <a:moveTo>
                  <a:pt x="831" y="1643"/>
                </a:moveTo>
                <a:cubicBezTo>
                  <a:pt x="831" y="1642"/>
                  <a:pt x="831" y="1642"/>
                  <a:pt x="831" y="1642"/>
                </a:cubicBezTo>
                <a:cubicBezTo>
                  <a:pt x="829" y="1641"/>
                  <a:pt x="829" y="1641"/>
                  <a:pt x="829" y="1641"/>
                </a:cubicBezTo>
                <a:cubicBezTo>
                  <a:pt x="829" y="1642"/>
                  <a:pt x="829" y="1642"/>
                  <a:pt x="829" y="1642"/>
                </a:cubicBezTo>
                <a:cubicBezTo>
                  <a:pt x="831" y="1643"/>
                  <a:pt x="831" y="1643"/>
                  <a:pt x="831" y="1643"/>
                </a:cubicBezTo>
                <a:close/>
                <a:moveTo>
                  <a:pt x="832" y="1639"/>
                </a:moveTo>
                <a:cubicBezTo>
                  <a:pt x="831" y="1637"/>
                  <a:pt x="831" y="1637"/>
                  <a:pt x="831" y="1637"/>
                </a:cubicBezTo>
                <a:cubicBezTo>
                  <a:pt x="830" y="1637"/>
                  <a:pt x="830" y="1637"/>
                  <a:pt x="830" y="1637"/>
                </a:cubicBezTo>
                <a:cubicBezTo>
                  <a:pt x="830" y="1640"/>
                  <a:pt x="830" y="1640"/>
                  <a:pt x="830" y="1640"/>
                </a:cubicBezTo>
                <a:cubicBezTo>
                  <a:pt x="831" y="1641"/>
                  <a:pt x="831" y="1641"/>
                  <a:pt x="831" y="1641"/>
                </a:cubicBezTo>
                <a:cubicBezTo>
                  <a:pt x="834" y="1643"/>
                  <a:pt x="834" y="1643"/>
                  <a:pt x="834" y="1643"/>
                </a:cubicBezTo>
                <a:cubicBezTo>
                  <a:pt x="834" y="1642"/>
                  <a:pt x="834" y="1642"/>
                  <a:pt x="834" y="1642"/>
                </a:cubicBezTo>
                <a:cubicBezTo>
                  <a:pt x="834" y="1641"/>
                  <a:pt x="834" y="1641"/>
                  <a:pt x="834" y="1641"/>
                </a:cubicBezTo>
                <a:lnTo>
                  <a:pt x="832" y="1639"/>
                </a:lnTo>
                <a:close/>
                <a:moveTo>
                  <a:pt x="849" y="1674"/>
                </a:moveTo>
                <a:cubicBezTo>
                  <a:pt x="850" y="1674"/>
                  <a:pt x="850" y="1674"/>
                  <a:pt x="850" y="1674"/>
                </a:cubicBezTo>
                <a:cubicBezTo>
                  <a:pt x="851" y="1675"/>
                  <a:pt x="851" y="1675"/>
                  <a:pt x="851" y="1675"/>
                </a:cubicBezTo>
                <a:cubicBezTo>
                  <a:pt x="852" y="1674"/>
                  <a:pt x="852" y="1674"/>
                  <a:pt x="852" y="1674"/>
                </a:cubicBezTo>
                <a:cubicBezTo>
                  <a:pt x="851" y="1673"/>
                  <a:pt x="851" y="1673"/>
                  <a:pt x="851" y="1673"/>
                </a:cubicBezTo>
                <a:lnTo>
                  <a:pt x="849" y="1674"/>
                </a:lnTo>
                <a:close/>
                <a:moveTo>
                  <a:pt x="844" y="1665"/>
                </a:moveTo>
                <a:cubicBezTo>
                  <a:pt x="846" y="1665"/>
                  <a:pt x="846" y="1665"/>
                  <a:pt x="846" y="1665"/>
                </a:cubicBezTo>
                <a:cubicBezTo>
                  <a:pt x="847" y="1664"/>
                  <a:pt x="847" y="1664"/>
                  <a:pt x="847" y="1664"/>
                </a:cubicBezTo>
                <a:cubicBezTo>
                  <a:pt x="846" y="1664"/>
                  <a:pt x="846" y="1664"/>
                  <a:pt x="846" y="1664"/>
                </a:cubicBezTo>
                <a:cubicBezTo>
                  <a:pt x="845" y="1664"/>
                  <a:pt x="845" y="1664"/>
                  <a:pt x="845" y="1664"/>
                </a:cubicBezTo>
                <a:cubicBezTo>
                  <a:pt x="843" y="1662"/>
                  <a:pt x="843" y="1662"/>
                  <a:pt x="843" y="1662"/>
                </a:cubicBezTo>
                <a:cubicBezTo>
                  <a:pt x="842" y="1661"/>
                  <a:pt x="842" y="1661"/>
                  <a:pt x="842" y="1661"/>
                </a:cubicBezTo>
                <a:cubicBezTo>
                  <a:pt x="840" y="1661"/>
                  <a:pt x="840" y="1661"/>
                  <a:pt x="840" y="1661"/>
                </a:cubicBezTo>
                <a:cubicBezTo>
                  <a:pt x="839" y="1660"/>
                  <a:pt x="839" y="1660"/>
                  <a:pt x="839" y="1660"/>
                </a:cubicBezTo>
                <a:cubicBezTo>
                  <a:pt x="837" y="1660"/>
                  <a:pt x="837" y="1660"/>
                  <a:pt x="837" y="1660"/>
                </a:cubicBezTo>
                <a:cubicBezTo>
                  <a:pt x="835" y="1660"/>
                  <a:pt x="835" y="1660"/>
                  <a:pt x="835" y="1660"/>
                </a:cubicBezTo>
                <a:cubicBezTo>
                  <a:pt x="834" y="1659"/>
                  <a:pt x="834" y="1659"/>
                  <a:pt x="834" y="1659"/>
                </a:cubicBezTo>
                <a:cubicBezTo>
                  <a:pt x="832" y="1656"/>
                  <a:pt x="832" y="1656"/>
                  <a:pt x="832" y="1656"/>
                </a:cubicBezTo>
                <a:cubicBezTo>
                  <a:pt x="830" y="1655"/>
                  <a:pt x="830" y="1655"/>
                  <a:pt x="830" y="1655"/>
                </a:cubicBezTo>
                <a:cubicBezTo>
                  <a:pt x="830" y="1656"/>
                  <a:pt x="830" y="1656"/>
                  <a:pt x="830" y="1656"/>
                </a:cubicBezTo>
                <a:cubicBezTo>
                  <a:pt x="830" y="1658"/>
                  <a:pt x="830" y="1658"/>
                  <a:pt x="830" y="1658"/>
                </a:cubicBezTo>
                <a:cubicBezTo>
                  <a:pt x="832" y="1661"/>
                  <a:pt x="832" y="1661"/>
                  <a:pt x="832" y="1661"/>
                </a:cubicBezTo>
                <a:cubicBezTo>
                  <a:pt x="834" y="1661"/>
                  <a:pt x="834" y="1661"/>
                  <a:pt x="834" y="1661"/>
                </a:cubicBezTo>
                <a:cubicBezTo>
                  <a:pt x="837" y="1662"/>
                  <a:pt x="837" y="1662"/>
                  <a:pt x="837" y="1662"/>
                </a:cubicBezTo>
                <a:cubicBezTo>
                  <a:pt x="838" y="1664"/>
                  <a:pt x="838" y="1664"/>
                  <a:pt x="838" y="1664"/>
                </a:cubicBezTo>
                <a:cubicBezTo>
                  <a:pt x="839" y="1664"/>
                  <a:pt x="839" y="1664"/>
                  <a:pt x="839" y="1664"/>
                </a:cubicBezTo>
                <a:cubicBezTo>
                  <a:pt x="840" y="1663"/>
                  <a:pt x="840" y="1663"/>
                  <a:pt x="840" y="1663"/>
                </a:cubicBezTo>
                <a:cubicBezTo>
                  <a:pt x="843" y="1664"/>
                  <a:pt x="843" y="1664"/>
                  <a:pt x="843" y="1664"/>
                </a:cubicBezTo>
                <a:lnTo>
                  <a:pt x="844" y="1665"/>
                </a:lnTo>
                <a:close/>
                <a:moveTo>
                  <a:pt x="831" y="1646"/>
                </a:moveTo>
                <a:cubicBezTo>
                  <a:pt x="832" y="1647"/>
                  <a:pt x="832" y="1647"/>
                  <a:pt x="832" y="1647"/>
                </a:cubicBezTo>
                <a:cubicBezTo>
                  <a:pt x="834" y="1649"/>
                  <a:pt x="834" y="1649"/>
                  <a:pt x="834" y="1649"/>
                </a:cubicBezTo>
                <a:cubicBezTo>
                  <a:pt x="835" y="1649"/>
                  <a:pt x="835" y="1649"/>
                  <a:pt x="835" y="1649"/>
                </a:cubicBezTo>
                <a:cubicBezTo>
                  <a:pt x="835" y="1648"/>
                  <a:pt x="835" y="1648"/>
                  <a:pt x="835" y="1648"/>
                </a:cubicBezTo>
                <a:cubicBezTo>
                  <a:pt x="832" y="1645"/>
                  <a:pt x="832" y="1645"/>
                  <a:pt x="832" y="1645"/>
                </a:cubicBezTo>
                <a:lnTo>
                  <a:pt x="831" y="1646"/>
                </a:lnTo>
                <a:close/>
                <a:moveTo>
                  <a:pt x="834" y="1645"/>
                </a:moveTo>
                <a:cubicBezTo>
                  <a:pt x="834" y="1644"/>
                  <a:pt x="834" y="1644"/>
                  <a:pt x="834" y="1644"/>
                </a:cubicBezTo>
                <a:cubicBezTo>
                  <a:pt x="832" y="1644"/>
                  <a:pt x="832" y="1644"/>
                  <a:pt x="832" y="1644"/>
                </a:cubicBezTo>
                <a:cubicBezTo>
                  <a:pt x="832" y="1644"/>
                  <a:pt x="832" y="1644"/>
                  <a:pt x="832" y="1644"/>
                </a:cubicBezTo>
                <a:cubicBezTo>
                  <a:pt x="833" y="1646"/>
                  <a:pt x="833" y="1646"/>
                  <a:pt x="833" y="1646"/>
                </a:cubicBezTo>
                <a:lnTo>
                  <a:pt x="834" y="1645"/>
                </a:lnTo>
                <a:close/>
                <a:moveTo>
                  <a:pt x="826" y="1625"/>
                </a:moveTo>
                <a:cubicBezTo>
                  <a:pt x="824" y="1622"/>
                  <a:pt x="824" y="1622"/>
                  <a:pt x="824" y="1622"/>
                </a:cubicBezTo>
                <a:cubicBezTo>
                  <a:pt x="823" y="1622"/>
                  <a:pt x="823" y="1622"/>
                  <a:pt x="823" y="1622"/>
                </a:cubicBezTo>
                <a:cubicBezTo>
                  <a:pt x="821" y="1621"/>
                  <a:pt x="821" y="1621"/>
                  <a:pt x="821" y="1621"/>
                </a:cubicBezTo>
                <a:cubicBezTo>
                  <a:pt x="821" y="1621"/>
                  <a:pt x="821" y="1621"/>
                  <a:pt x="821" y="1621"/>
                </a:cubicBezTo>
                <a:cubicBezTo>
                  <a:pt x="821" y="1622"/>
                  <a:pt x="821" y="1622"/>
                  <a:pt x="821" y="1622"/>
                </a:cubicBezTo>
                <a:cubicBezTo>
                  <a:pt x="822" y="1624"/>
                  <a:pt x="822" y="1624"/>
                  <a:pt x="822" y="1624"/>
                </a:cubicBezTo>
                <a:cubicBezTo>
                  <a:pt x="824" y="1625"/>
                  <a:pt x="824" y="1625"/>
                  <a:pt x="824" y="1625"/>
                </a:cubicBezTo>
                <a:cubicBezTo>
                  <a:pt x="827" y="1627"/>
                  <a:pt x="827" y="1627"/>
                  <a:pt x="827" y="1627"/>
                </a:cubicBezTo>
                <a:lnTo>
                  <a:pt x="826" y="1625"/>
                </a:lnTo>
                <a:close/>
                <a:moveTo>
                  <a:pt x="833" y="1651"/>
                </a:moveTo>
                <a:cubicBezTo>
                  <a:pt x="832" y="1651"/>
                  <a:pt x="832" y="1651"/>
                  <a:pt x="832" y="1651"/>
                </a:cubicBezTo>
                <a:cubicBezTo>
                  <a:pt x="832" y="1652"/>
                  <a:pt x="832" y="1652"/>
                  <a:pt x="832" y="1652"/>
                </a:cubicBezTo>
                <a:cubicBezTo>
                  <a:pt x="834" y="1652"/>
                  <a:pt x="834" y="1652"/>
                  <a:pt x="834" y="1652"/>
                </a:cubicBezTo>
                <a:cubicBezTo>
                  <a:pt x="835" y="1653"/>
                  <a:pt x="835" y="1653"/>
                  <a:pt x="835" y="1653"/>
                </a:cubicBezTo>
                <a:cubicBezTo>
                  <a:pt x="836" y="1654"/>
                  <a:pt x="836" y="1654"/>
                  <a:pt x="836" y="1654"/>
                </a:cubicBezTo>
                <a:cubicBezTo>
                  <a:pt x="837" y="1654"/>
                  <a:pt x="837" y="1654"/>
                  <a:pt x="837" y="1654"/>
                </a:cubicBezTo>
                <a:cubicBezTo>
                  <a:pt x="838" y="1652"/>
                  <a:pt x="838" y="1652"/>
                  <a:pt x="838" y="1652"/>
                </a:cubicBezTo>
                <a:cubicBezTo>
                  <a:pt x="837" y="1651"/>
                  <a:pt x="837" y="1651"/>
                  <a:pt x="837" y="1651"/>
                </a:cubicBezTo>
                <a:cubicBezTo>
                  <a:pt x="835" y="1651"/>
                  <a:pt x="835" y="1651"/>
                  <a:pt x="835" y="1651"/>
                </a:cubicBezTo>
                <a:lnTo>
                  <a:pt x="833" y="1651"/>
                </a:lnTo>
                <a:close/>
                <a:moveTo>
                  <a:pt x="836" y="1665"/>
                </a:moveTo>
                <a:cubicBezTo>
                  <a:pt x="835" y="1666"/>
                  <a:pt x="835" y="1666"/>
                  <a:pt x="835" y="1666"/>
                </a:cubicBezTo>
                <a:cubicBezTo>
                  <a:pt x="837" y="1666"/>
                  <a:pt x="837" y="1666"/>
                  <a:pt x="837" y="1666"/>
                </a:cubicBezTo>
                <a:cubicBezTo>
                  <a:pt x="837" y="1666"/>
                  <a:pt x="836" y="1665"/>
                  <a:pt x="836" y="1665"/>
                </a:cubicBezTo>
                <a:close/>
                <a:moveTo>
                  <a:pt x="305" y="284"/>
                </a:moveTo>
                <a:cubicBezTo>
                  <a:pt x="304" y="283"/>
                  <a:pt x="304" y="283"/>
                  <a:pt x="304" y="283"/>
                </a:cubicBezTo>
                <a:cubicBezTo>
                  <a:pt x="303" y="284"/>
                  <a:pt x="303" y="284"/>
                  <a:pt x="303" y="284"/>
                </a:cubicBezTo>
                <a:cubicBezTo>
                  <a:pt x="303" y="283"/>
                  <a:pt x="303" y="283"/>
                  <a:pt x="303" y="283"/>
                </a:cubicBezTo>
                <a:cubicBezTo>
                  <a:pt x="304" y="281"/>
                  <a:pt x="304" y="281"/>
                  <a:pt x="304" y="281"/>
                </a:cubicBezTo>
                <a:cubicBezTo>
                  <a:pt x="302" y="279"/>
                  <a:pt x="302" y="279"/>
                  <a:pt x="302" y="279"/>
                </a:cubicBezTo>
                <a:cubicBezTo>
                  <a:pt x="301" y="279"/>
                  <a:pt x="301" y="279"/>
                  <a:pt x="301" y="279"/>
                </a:cubicBezTo>
                <a:cubicBezTo>
                  <a:pt x="301" y="281"/>
                  <a:pt x="301" y="281"/>
                  <a:pt x="301" y="281"/>
                </a:cubicBezTo>
                <a:cubicBezTo>
                  <a:pt x="299" y="280"/>
                  <a:pt x="299" y="280"/>
                  <a:pt x="299" y="280"/>
                </a:cubicBezTo>
                <a:cubicBezTo>
                  <a:pt x="298" y="281"/>
                  <a:pt x="298" y="281"/>
                  <a:pt x="298" y="281"/>
                </a:cubicBezTo>
                <a:cubicBezTo>
                  <a:pt x="298" y="283"/>
                  <a:pt x="298" y="283"/>
                  <a:pt x="298" y="283"/>
                </a:cubicBezTo>
                <a:cubicBezTo>
                  <a:pt x="299" y="284"/>
                  <a:pt x="299" y="284"/>
                  <a:pt x="299" y="284"/>
                </a:cubicBezTo>
                <a:cubicBezTo>
                  <a:pt x="298" y="286"/>
                  <a:pt x="298" y="286"/>
                  <a:pt x="298" y="286"/>
                </a:cubicBezTo>
                <a:cubicBezTo>
                  <a:pt x="299" y="287"/>
                  <a:pt x="299" y="287"/>
                  <a:pt x="299" y="287"/>
                </a:cubicBezTo>
                <a:cubicBezTo>
                  <a:pt x="299" y="289"/>
                  <a:pt x="299" y="289"/>
                  <a:pt x="299" y="289"/>
                </a:cubicBezTo>
                <a:cubicBezTo>
                  <a:pt x="298" y="290"/>
                  <a:pt x="298" y="290"/>
                  <a:pt x="298" y="290"/>
                </a:cubicBezTo>
                <a:cubicBezTo>
                  <a:pt x="297" y="289"/>
                  <a:pt x="297" y="289"/>
                  <a:pt x="297" y="289"/>
                </a:cubicBezTo>
                <a:cubicBezTo>
                  <a:pt x="296" y="290"/>
                  <a:pt x="296" y="290"/>
                  <a:pt x="296" y="290"/>
                </a:cubicBezTo>
                <a:cubicBezTo>
                  <a:pt x="296" y="291"/>
                  <a:pt x="296" y="291"/>
                  <a:pt x="296" y="291"/>
                </a:cubicBezTo>
                <a:cubicBezTo>
                  <a:pt x="296" y="293"/>
                  <a:pt x="296" y="293"/>
                  <a:pt x="296" y="293"/>
                </a:cubicBezTo>
                <a:cubicBezTo>
                  <a:pt x="295" y="294"/>
                  <a:pt x="295" y="294"/>
                  <a:pt x="295" y="294"/>
                </a:cubicBezTo>
                <a:cubicBezTo>
                  <a:pt x="296" y="295"/>
                  <a:pt x="296" y="295"/>
                  <a:pt x="296" y="295"/>
                </a:cubicBezTo>
                <a:cubicBezTo>
                  <a:pt x="297" y="292"/>
                  <a:pt x="297" y="292"/>
                  <a:pt x="297" y="292"/>
                </a:cubicBezTo>
                <a:cubicBezTo>
                  <a:pt x="298" y="293"/>
                  <a:pt x="298" y="293"/>
                  <a:pt x="298" y="293"/>
                </a:cubicBezTo>
                <a:cubicBezTo>
                  <a:pt x="297" y="295"/>
                  <a:pt x="297" y="295"/>
                  <a:pt x="297" y="295"/>
                </a:cubicBezTo>
                <a:cubicBezTo>
                  <a:pt x="299" y="294"/>
                  <a:pt x="299" y="294"/>
                  <a:pt x="299" y="294"/>
                </a:cubicBezTo>
                <a:cubicBezTo>
                  <a:pt x="300" y="293"/>
                  <a:pt x="300" y="293"/>
                  <a:pt x="300" y="293"/>
                </a:cubicBezTo>
                <a:cubicBezTo>
                  <a:pt x="300" y="291"/>
                  <a:pt x="300" y="291"/>
                  <a:pt x="300" y="291"/>
                </a:cubicBezTo>
                <a:cubicBezTo>
                  <a:pt x="303" y="288"/>
                  <a:pt x="303" y="288"/>
                  <a:pt x="303" y="288"/>
                </a:cubicBezTo>
                <a:lnTo>
                  <a:pt x="305" y="284"/>
                </a:lnTo>
                <a:close/>
                <a:moveTo>
                  <a:pt x="299" y="270"/>
                </a:moveTo>
                <a:cubicBezTo>
                  <a:pt x="298" y="270"/>
                  <a:pt x="298" y="270"/>
                  <a:pt x="298" y="270"/>
                </a:cubicBezTo>
                <a:cubicBezTo>
                  <a:pt x="299" y="271"/>
                  <a:pt x="299" y="271"/>
                  <a:pt x="299" y="271"/>
                </a:cubicBezTo>
                <a:lnTo>
                  <a:pt x="299" y="270"/>
                </a:lnTo>
                <a:close/>
                <a:moveTo>
                  <a:pt x="302" y="297"/>
                </a:moveTo>
                <a:cubicBezTo>
                  <a:pt x="304" y="296"/>
                  <a:pt x="304" y="296"/>
                  <a:pt x="304" y="296"/>
                </a:cubicBezTo>
                <a:cubicBezTo>
                  <a:pt x="302" y="295"/>
                  <a:pt x="302" y="295"/>
                  <a:pt x="302" y="295"/>
                </a:cubicBezTo>
                <a:cubicBezTo>
                  <a:pt x="301" y="295"/>
                  <a:pt x="301" y="295"/>
                  <a:pt x="301" y="295"/>
                </a:cubicBezTo>
                <a:cubicBezTo>
                  <a:pt x="299" y="298"/>
                  <a:pt x="299" y="298"/>
                  <a:pt x="299" y="298"/>
                </a:cubicBezTo>
                <a:cubicBezTo>
                  <a:pt x="300" y="298"/>
                  <a:pt x="300" y="298"/>
                  <a:pt x="300" y="298"/>
                </a:cubicBezTo>
                <a:cubicBezTo>
                  <a:pt x="301" y="297"/>
                  <a:pt x="301" y="297"/>
                  <a:pt x="301" y="297"/>
                </a:cubicBezTo>
                <a:lnTo>
                  <a:pt x="302" y="297"/>
                </a:lnTo>
                <a:close/>
                <a:moveTo>
                  <a:pt x="297" y="321"/>
                </a:moveTo>
                <a:cubicBezTo>
                  <a:pt x="298" y="322"/>
                  <a:pt x="298" y="322"/>
                  <a:pt x="298" y="322"/>
                </a:cubicBezTo>
                <a:cubicBezTo>
                  <a:pt x="300" y="320"/>
                  <a:pt x="300" y="320"/>
                  <a:pt x="300" y="320"/>
                </a:cubicBezTo>
                <a:cubicBezTo>
                  <a:pt x="298" y="317"/>
                  <a:pt x="298" y="317"/>
                  <a:pt x="298" y="317"/>
                </a:cubicBezTo>
                <a:cubicBezTo>
                  <a:pt x="299" y="316"/>
                  <a:pt x="299" y="316"/>
                  <a:pt x="299" y="316"/>
                </a:cubicBezTo>
                <a:cubicBezTo>
                  <a:pt x="297" y="315"/>
                  <a:pt x="297" y="315"/>
                  <a:pt x="297" y="315"/>
                </a:cubicBezTo>
                <a:cubicBezTo>
                  <a:pt x="296" y="316"/>
                  <a:pt x="296" y="316"/>
                  <a:pt x="296" y="316"/>
                </a:cubicBezTo>
                <a:cubicBezTo>
                  <a:pt x="296" y="317"/>
                  <a:pt x="296" y="317"/>
                  <a:pt x="296" y="317"/>
                </a:cubicBezTo>
                <a:cubicBezTo>
                  <a:pt x="297" y="319"/>
                  <a:pt x="297" y="319"/>
                  <a:pt x="297" y="319"/>
                </a:cubicBezTo>
                <a:lnTo>
                  <a:pt x="297" y="321"/>
                </a:lnTo>
                <a:close/>
                <a:moveTo>
                  <a:pt x="300" y="301"/>
                </a:moveTo>
                <a:cubicBezTo>
                  <a:pt x="300" y="300"/>
                  <a:pt x="300" y="300"/>
                  <a:pt x="300" y="300"/>
                </a:cubicBezTo>
                <a:cubicBezTo>
                  <a:pt x="299" y="301"/>
                  <a:pt x="299" y="301"/>
                  <a:pt x="299" y="301"/>
                </a:cubicBezTo>
                <a:cubicBezTo>
                  <a:pt x="299" y="302"/>
                  <a:pt x="299" y="302"/>
                  <a:pt x="299" y="302"/>
                </a:cubicBezTo>
                <a:lnTo>
                  <a:pt x="300" y="301"/>
                </a:lnTo>
                <a:close/>
                <a:moveTo>
                  <a:pt x="301" y="334"/>
                </a:moveTo>
                <a:cubicBezTo>
                  <a:pt x="299" y="337"/>
                  <a:pt x="299" y="337"/>
                  <a:pt x="299" y="337"/>
                </a:cubicBezTo>
                <a:cubicBezTo>
                  <a:pt x="297" y="341"/>
                  <a:pt x="297" y="341"/>
                  <a:pt x="297" y="341"/>
                </a:cubicBezTo>
                <a:cubicBezTo>
                  <a:pt x="295" y="341"/>
                  <a:pt x="295" y="341"/>
                  <a:pt x="295" y="341"/>
                </a:cubicBezTo>
                <a:cubicBezTo>
                  <a:pt x="295" y="340"/>
                  <a:pt x="295" y="340"/>
                  <a:pt x="295" y="340"/>
                </a:cubicBezTo>
                <a:cubicBezTo>
                  <a:pt x="294" y="339"/>
                  <a:pt x="294" y="339"/>
                  <a:pt x="294" y="339"/>
                </a:cubicBezTo>
                <a:cubicBezTo>
                  <a:pt x="297" y="338"/>
                  <a:pt x="297" y="338"/>
                  <a:pt x="297" y="338"/>
                </a:cubicBezTo>
                <a:cubicBezTo>
                  <a:pt x="299" y="336"/>
                  <a:pt x="299" y="336"/>
                  <a:pt x="299" y="336"/>
                </a:cubicBezTo>
                <a:cubicBezTo>
                  <a:pt x="299" y="334"/>
                  <a:pt x="299" y="334"/>
                  <a:pt x="299" y="334"/>
                </a:cubicBezTo>
                <a:cubicBezTo>
                  <a:pt x="299" y="332"/>
                  <a:pt x="299" y="332"/>
                  <a:pt x="299" y="332"/>
                </a:cubicBezTo>
                <a:cubicBezTo>
                  <a:pt x="298" y="332"/>
                  <a:pt x="298" y="332"/>
                  <a:pt x="298" y="332"/>
                </a:cubicBezTo>
                <a:cubicBezTo>
                  <a:pt x="297" y="333"/>
                  <a:pt x="297" y="333"/>
                  <a:pt x="297" y="333"/>
                </a:cubicBezTo>
                <a:cubicBezTo>
                  <a:pt x="295" y="333"/>
                  <a:pt x="295" y="333"/>
                  <a:pt x="295" y="333"/>
                </a:cubicBezTo>
                <a:cubicBezTo>
                  <a:pt x="296" y="331"/>
                  <a:pt x="296" y="331"/>
                  <a:pt x="296" y="331"/>
                </a:cubicBezTo>
                <a:cubicBezTo>
                  <a:pt x="293" y="330"/>
                  <a:pt x="293" y="330"/>
                  <a:pt x="293" y="330"/>
                </a:cubicBezTo>
                <a:cubicBezTo>
                  <a:pt x="290" y="335"/>
                  <a:pt x="290" y="335"/>
                  <a:pt x="290" y="335"/>
                </a:cubicBezTo>
                <a:cubicBezTo>
                  <a:pt x="290" y="339"/>
                  <a:pt x="290" y="339"/>
                  <a:pt x="290" y="339"/>
                </a:cubicBezTo>
                <a:cubicBezTo>
                  <a:pt x="289" y="341"/>
                  <a:pt x="289" y="341"/>
                  <a:pt x="289" y="341"/>
                </a:cubicBezTo>
                <a:cubicBezTo>
                  <a:pt x="289" y="342"/>
                  <a:pt x="289" y="342"/>
                  <a:pt x="289" y="342"/>
                </a:cubicBezTo>
                <a:cubicBezTo>
                  <a:pt x="291" y="343"/>
                  <a:pt x="291" y="343"/>
                  <a:pt x="291" y="343"/>
                </a:cubicBezTo>
                <a:cubicBezTo>
                  <a:pt x="292" y="344"/>
                  <a:pt x="292" y="344"/>
                  <a:pt x="292" y="344"/>
                </a:cubicBezTo>
                <a:cubicBezTo>
                  <a:pt x="292" y="346"/>
                  <a:pt x="292" y="346"/>
                  <a:pt x="292" y="346"/>
                </a:cubicBezTo>
                <a:cubicBezTo>
                  <a:pt x="291" y="346"/>
                  <a:pt x="291" y="346"/>
                  <a:pt x="291" y="346"/>
                </a:cubicBezTo>
                <a:cubicBezTo>
                  <a:pt x="289" y="345"/>
                  <a:pt x="289" y="345"/>
                  <a:pt x="289" y="345"/>
                </a:cubicBezTo>
                <a:cubicBezTo>
                  <a:pt x="289" y="347"/>
                  <a:pt x="289" y="347"/>
                  <a:pt x="289" y="347"/>
                </a:cubicBezTo>
                <a:cubicBezTo>
                  <a:pt x="291" y="348"/>
                  <a:pt x="291" y="348"/>
                  <a:pt x="291" y="348"/>
                </a:cubicBezTo>
                <a:cubicBezTo>
                  <a:pt x="290" y="350"/>
                  <a:pt x="290" y="350"/>
                  <a:pt x="290" y="350"/>
                </a:cubicBezTo>
                <a:cubicBezTo>
                  <a:pt x="291" y="351"/>
                  <a:pt x="291" y="351"/>
                  <a:pt x="291" y="351"/>
                </a:cubicBezTo>
                <a:cubicBezTo>
                  <a:pt x="293" y="353"/>
                  <a:pt x="293" y="353"/>
                  <a:pt x="293" y="353"/>
                </a:cubicBezTo>
                <a:cubicBezTo>
                  <a:pt x="290" y="353"/>
                  <a:pt x="290" y="353"/>
                  <a:pt x="290" y="353"/>
                </a:cubicBezTo>
                <a:cubicBezTo>
                  <a:pt x="289" y="354"/>
                  <a:pt x="289" y="354"/>
                  <a:pt x="289" y="354"/>
                </a:cubicBezTo>
                <a:cubicBezTo>
                  <a:pt x="290" y="356"/>
                  <a:pt x="290" y="356"/>
                  <a:pt x="290" y="356"/>
                </a:cubicBezTo>
                <a:cubicBezTo>
                  <a:pt x="292" y="356"/>
                  <a:pt x="292" y="356"/>
                  <a:pt x="292" y="356"/>
                </a:cubicBezTo>
                <a:cubicBezTo>
                  <a:pt x="292" y="358"/>
                  <a:pt x="292" y="358"/>
                  <a:pt x="292" y="358"/>
                </a:cubicBezTo>
                <a:cubicBezTo>
                  <a:pt x="292" y="360"/>
                  <a:pt x="292" y="360"/>
                  <a:pt x="292" y="360"/>
                </a:cubicBezTo>
                <a:cubicBezTo>
                  <a:pt x="295" y="367"/>
                  <a:pt x="295" y="367"/>
                  <a:pt x="295" y="367"/>
                </a:cubicBezTo>
                <a:cubicBezTo>
                  <a:pt x="298" y="368"/>
                  <a:pt x="298" y="368"/>
                  <a:pt x="298" y="368"/>
                </a:cubicBezTo>
                <a:cubicBezTo>
                  <a:pt x="299" y="366"/>
                  <a:pt x="299" y="366"/>
                  <a:pt x="299" y="366"/>
                </a:cubicBezTo>
                <a:cubicBezTo>
                  <a:pt x="298" y="365"/>
                  <a:pt x="298" y="365"/>
                  <a:pt x="298" y="365"/>
                </a:cubicBezTo>
                <a:cubicBezTo>
                  <a:pt x="297" y="365"/>
                  <a:pt x="297" y="365"/>
                  <a:pt x="297" y="365"/>
                </a:cubicBezTo>
                <a:cubicBezTo>
                  <a:pt x="296" y="362"/>
                  <a:pt x="296" y="362"/>
                  <a:pt x="296" y="362"/>
                </a:cubicBezTo>
                <a:cubicBezTo>
                  <a:pt x="295" y="359"/>
                  <a:pt x="295" y="359"/>
                  <a:pt x="295" y="359"/>
                </a:cubicBezTo>
                <a:cubicBezTo>
                  <a:pt x="295" y="356"/>
                  <a:pt x="295" y="356"/>
                  <a:pt x="295" y="356"/>
                </a:cubicBezTo>
                <a:cubicBezTo>
                  <a:pt x="295" y="354"/>
                  <a:pt x="295" y="354"/>
                  <a:pt x="295" y="354"/>
                </a:cubicBezTo>
                <a:cubicBezTo>
                  <a:pt x="296" y="351"/>
                  <a:pt x="296" y="351"/>
                  <a:pt x="296" y="351"/>
                </a:cubicBezTo>
                <a:cubicBezTo>
                  <a:pt x="298" y="351"/>
                  <a:pt x="298" y="351"/>
                  <a:pt x="298" y="351"/>
                </a:cubicBezTo>
                <a:cubicBezTo>
                  <a:pt x="298" y="349"/>
                  <a:pt x="298" y="349"/>
                  <a:pt x="298" y="349"/>
                </a:cubicBezTo>
                <a:cubicBezTo>
                  <a:pt x="296" y="349"/>
                  <a:pt x="296" y="349"/>
                  <a:pt x="296" y="349"/>
                </a:cubicBezTo>
                <a:cubicBezTo>
                  <a:pt x="295" y="349"/>
                  <a:pt x="295" y="349"/>
                  <a:pt x="295" y="349"/>
                </a:cubicBezTo>
                <a:cubicBezTo>
                  <a:pt x="293" y="349"/>
                  <a:pt x="293" y="349"/>
                  <a:pt x="293" y="349"/>
                </a:cubicBezTo>
                <a:cubicBezTo>
                  <a:pt x="295" y="348"/>
                  <a:pt x="295" y="348"/>
                  <a:pt x="295" y="348"/>
                </a:cubicBezTo>
                <a:cubicBezTo>
                  <a:pt x="296" y="348"/>
                  <a:pt x="296" y="348"/>
                  <a:pt x="296" y="348"/>
                </a:cubicBezTo>
                <a:cubicBezTo>
                  <a:pt x="299" y="346"/>
                  <a:pt x="299" y="346"/>
                  <a:pt x="299" y="346"/>
                </a:cubicBezTo>
                <a:cubicBezTo>
                  <a:pt x="299" y="343"/>
                  <a:pt x="299" y="343"/>
                  <a:pt x="299" y="343"/>
                </a:cubicBezTo>
                <a:cubicBezTo>
                  <a:pt x="301" y="340"/>
                  <a:pt x="301" y="340"/>
                  <a:pt x="301" y="340"/>
                </a:cubicBezTo>
                <a:cubicBezTo>
                  <a:pt x="301" y="337"/>
                  <a:pt x="301" y="337"/>
                  <a:pt x="301" y="337"/>
                </a:cubicBezTo>
                <a:cubicBezTo>
                  <a:pt x="305" y="333"/>
                  <a:pt x="305" y="333"/>
                  <a:pt x="305" y="333"/>
                </a:cubicBezTo>
                <a:cubicBezTo>
                  <a:pt x="304" y="333"/>
                  <a:pt x="304" y="333"/>
                  <a:pt x="304" y="333"/>
                </a:cubicBezTo>
                <a:lnTo>
                  <a:pt x="301" y="334"/>
                </a:lnTo>
                <a:close/>
                <a:moveTo>
                  <a:pt x="298" y="312"/>
                </a:moveTo>
                <a:cubicBezTo>
                  <a:pt x="297" y="313"/>
                  <a:pt x="297" y="313"/>
                  <a:pt x="297" y="313"/>
                </a:cubicBezTo>
                <a:cubicBezTo>
                  <a:pt x="297" y="315"/>
                  <a:pt x="297" y="315"/>
                  <a:pt x="297" y="315"/>
                </a:cubicBezTo>
                <a:cubicBezTo>
                  <a:pt x="299" y="314"/>
                  <a:pt x="299" y="314"/>
                  <a:pt x="299" y="314"/>
                </a:cubicBezTo>
                <a:cubicBezTo>
                  <a:pt x="298" y="313"/>
                  <a:pt x="298" y="313"/>
                  <a:pt x="298" y="313"/>
                </a:cubicBezTo>
                <a:lnTo>
                  <a:pt x="298" y="312"/>
                </a:lnTo>
                <a:close/>
                <a:moveTo>
                  <a:pt x="814" y="1594"/>
                </a:moveTo>
                <a:cubicBezTo>
                  <a:pt x="816" y="1594"/>
                  <a:pt x="816" y="1594"/>
                  <a:pt x="816" y="1594"/>
                </a:cubicBezTo>
                <a:cubicBezTo>
                  <a:pt x="818" y="1594"/>
                  <a:pt x="818" y="1594"/>
                  <a:pt x="818" y="1594"/>
                </a:cubicBezTo>
                <a:cubicBezTo>
                  <a:pt x="817" y="1591"/>
                  <a:pt x="817" y="1591"/>
                  <a:pt x="817" y="1591"/>
                </a:cubicBezTo>
                <a:cubicBezTo>
                  <a:pt x="815" y="1590"/>
                  <a:pt x="815" y="1590"/>
                  <a:pt x="815" y="1590"/>
                </a:cubicBezTo>
                <a:cubicBezTo>
                  <a:pt x="815" y="1587"/>
                  <a:pt x="815" y="1587"/>
                  <a:pt x="815" y="1587"/>
                </a:cubicBezTo>
                <a:cubicBezTo>
                  <a:pt x="813" y="1587"/>
                  <a:pt x="813" y="1587"/>
                  <a:pt x="813" y="1587"/>
                </a:cubicBezTo>
                <a:cubicBezTo>
                  <a:pt x="813" y="1583"/>
                  <a:pt x="813" y="1583"/>
                  <a:pt x="813" y="1583"/>
                </a:cubicBezTo>
                <a:cubicBezTo>
                  <a:pt x="812" y="1584"/>
                  <a:pt x="812" y="1584"/>
                  <a:pt x="812" y="1584"/>
                </a:cubicBezTo>
                <a:cubicBezTo>
                  <a:pt x="810" y="1585"/>
                  <a:pt x="810" y="1585"/>
                  <a:pt x="810" y="1585"/>
                </a:cubicBezTo>
                <a:cubicBezTo>
                  <a:pt x="809" y="1586"/>
                  <a:pt x="809" y="1586"/>
                  <a:pt x="809" y="1586"/>
                </a:cubicBezTo>
                <a:cubicBezTo>
                  <a:pt x="811" y="1587"/>
                  <a:pt x="811" y="1587"/>
                  <a:pt x="811" y="1587"/>
                </a:cubicBezTo>
                <a:cubicBezTo>
                  <a:pt x="813" y="1591"/>
                  <a:pt x="813" y="1591"/>
                  <a:pt x="813" y="1591"/>
                </a:cubicBezTo>
                <a:cubicBezTo>
                  <a:pt x="814" y="1590"/>
                  <a:pt x="814" y="1590"/>
                  <a:pt x="814" y="1590"/>
                </a:cubicBezTo>
                <a:cubicBezTo>
                  <a:pt x="815" y="1591"/>
                  <a:pt x="815" y="1591"/>
                  <a:pt x="815" y="1591"/>
                </a:cubicBezTo>
                <a:cubicBezTo>
                  <a:pt x="813" y="1592"/>
                  <a:pt x="813" y="1592"/>
                  <a:pt x="813" y="1592"/>
                </a:cubicBezTo>
                <a:lnTo>
                  <a:pt x="814" y="1594"/>
                </a:lnTo>
                <a:close/>
                <a:moveTo>
                  <a:pt x="810" y="1604"/>
                </a:moveTo>
                <a:cubicBezTo>
                  <a:pt x="812" y="1601"/>
                  <a:pt x="812" y="1601"/>
                  <a:pt x="812" y="1601"/>
                </a:cubicBezTo>
                <a:cubicBezTo>
                  <a:pt x="813" y="1600"/>
                  <a:pt x="813" y="1600"/>
                  <a:pt x="813" y="1600"/>
                </a:cubicBezTo>
                <a:cubicBezTo>
                  <a:pt x="812" y="1599"/>
                  <a:pt x="812" y="1599"/>
                  <a:pt x="812" y="1599"/>
                </a:cubicBezTo>
                <a:cubicBezTo>
                  <a:pt x="810" y="1598"/>
                  <a:pt x="810" y="1598"/>
                  <a:pt x="810" y="1598"/>
                </a:cubicBezTo>
                <a:cubicBezTo>
                  <a:pt x="809" y="1597"/>
                  <a:pt x="809" y="1597"/>
                  <a:pt x="809" y="1597"/>
                </a:cubicBezTo>
                <a:cubicBezTo>
                  <a:pt x="808" y="1598"/>
                  <a:pt x="808" y="1598"/>
                  <a:pt x="808" y="1598"/>
                </a:cubicBezTo>
                <a:cubicBezTo>
                  <a:pt x="809" y="1602"/>
                  <a:pt x="809" y="1602"/>
                  <a:pt x="809" y="1602"/>
                </a:cubicBezTo>
                <a:cubicBezTo>
                  <a:pt x="809" y="1603"/>
                  <a:pt x="809" y="1603"/>
                  <a:pt x="809" y="1603"/>
                </a:cubicBezTo>
                <a:lnTo>
                  <a:pt x="810" y="1604"/>
                </a:lnTo>
                <a:close/>
                <a:moveTo>
                  <a:pt x="302" y="315"/>
                </a:moveTo>
                <a:cubicBezTo>
                  <a:pt x="301" y="314"/>
                  <a:pt x="301" y="314"/>
                  <a:pt x="301" y="314"/>
                </a:cubicBezTo>
                <a:cubicBezTo>
                  <a:pt x="300" y="315"/>
                  <a:pt x="300" y="315"/>
                  <a:pt x="300" y="315"/>
                </a:cubicBezTo>
                <a:cubicBezTo>
                  <a:pt x="301" y="316"/>
                  <a:pt x="301" y="316"/>
                  <a:pt x="301" y="316"/>
                </a:cubicBezTo>
                <a:lnTo>
                  <a:pt x="302" y="315"/>
                </a:lnTo>
                <a:close/>
                <a:moveTo>
                  <a:pt x="810" y="1609"/>
                </a:moveTo>
                <a:cubicBezTo>
                  <a:pt x="811" y="1610"/>
                  <a:pt x="811" y="1610"/>
                  <a:pt x="811" y="1610"/>
                </a:cubicBezTo>
                <a:cubicBezTo>
                  <a:pt x="810" y="1611"/>
                  <a:pt x="810" y="1611"/>
                  <a:pt x="810" y="1611"/>
                </a:cubicBezTo>
                <a:cubicBezTo>
                  <a:pt x="811" y="1612"/>
                  <a:pt x="811" y="1612"/>
                  <a:pt x="811" y="1612"/>
                </a:cubicBezTo>
                <a:cubicBezTo>
                  <a:pt x="813" y="1611"/>
                  <a:pt x="813" y="1611"/>
                  <a:pt x="813" y="1611"/>
                </a:cubicBezTo>
                <a:cubicBezTo>
                  <a:pt x="813" y="1610"/>
                  <a:pt x="813" y="1610"/>
                  <a:pt x="813" y="1610"/>
                </a:cubicBezTo>
                <a:cubicBezTo>
                  <a:pt x="812" y="1608"/>
                  <a:pt x="812" y="1608"/>
                  <a:pt x="812" y="1608"/>
                </a:cubicBezTo>
                <a:lnTo>
                  <a:pt x="810" y="1609"/>
                </a:lnTo>
                <a:close/>
                <a:moveTo>
                  <a:pt x="809" y="1594"/>
                </a:moveTo>
                <a:cubicBezTo>
                  <a:pt x="808" y="1592"/>
                  <a:pt x="808" y="1592"/>
                  <a:pt x="808" y="1592"/>
                </a:cubicBezTo>
                <a:cubicBezTo>
                  <a:pt x="807" y="1592"/>
                  <a:pt x="807" y="1592"/>
                  <a:pt x="807" y="1592"/>
                </a:cubicBezTo>
                <a:cubicBezTo>
                  <a:pt x="806" y="1592"/>
                  <a:pt x="806" y="1592"/>
                  <a:pt x="806" y="1592"/>
                </a:cubicBezTo>
                <a:cubicBezTo>
                  <a:pt x="806" y="1594"/>
                  <a:pt x="806" y="1594"/>
                  <a:pt x="806" y="1594"/>
                </a:cubicBezTo>
                <a:cubicBezTo>
                  <a:pt x="807" y="1595"/>
                  <a:pt x="807" y="1595"/>
                  <a:pt x="807" y="1595"/>
                </a:cubicBezTo>
                <a:cubicBezTo>
                  <a:pt x="808" y="1596"/>
                  <a:pt x="808" y="1596"/>
                  <a:pt x="808" y="1596"/>
                </a:cubicBezTo>
                <a:cubicBezTo>
                  <a:pt x="809" y="1596"/>
                  <a:pt x="809" y="1596"/>
                  <a:pt x="809" y="1596"/>
                </a:cubicBezTo>
                <a:lnTo>
                  <a:pt x="809" y="1594"/>
                </a:lnTo>
                <a:close/>
                <a:moveTo>
                  <a:pt x="307" y="320"/>
                </a:moveTo>
                <a:cubicBezTo>
                  <a:pt x="308" y="319"/>
                  <a:pt x="308" y="319"/>
                  <a:pt x="308" y="319"/>
                </a:cubicBezTo>
                <a:cubicBezTo>
                  <a:pt x="307" y="318"/>
                  <a:pt x="307" y="318"/>
                  <a:pt x="307" y="318"/>
                </a:cubicBezTo>
                <a:cubicBezTo>
                  <a:pt x="306" y="318"/>
                  <a:pt x="306" y="318"/>
                  <a:pt x="306" y="318"/>
                </a:cubicBezTo>
                <a:cubicBezTo>
                  <a:pt x="307" y="316"/>
                  <a:pt x="307" y="316"/>
                  <a:pt x="307" y="316"/>
                </a:cubicBezTo>
                <a:cubicBezTo>
                  <a:pt x="308" y="316"/>
                  <a:pt x="308" y="316"/>
                  <a:pt x="308" y="316"/>
                </a:cubicBezTo>
                <a:cubicBezTo>
                  <a:pt x="310" y="314"/>
                  <a:pt x="310" y="314"/>
                  <a:pt x="310" y="314"/>
                </a:cubicBezTo>
                <a:cubicBezTo>
                  <a:pt x="310" y="313"/>
                  <a:pt x="310" y="313"/>
                  <a:pt x="310" y="313"/>
                </a:cubicBezTo>
                <a:cubicBezTo>
                  <a:pt x="309" y="313"/>
                  <a:pt x="309" y="313"/>
                  <a:pt x="309" y="313"/>
                </a:cubicBezTo>
                <a:cubicBezTo>
                  <a:pt x="308" y="313"/>
                  <a:pt x="308" y="313"/>
                  <a:pt x="308" y="313"/>
                </a:cubicBezTo>
                <a:cubicBezTo>
                  <a:pt x="308" y="312"/>
                  <a:pt x="308" y="312"/>
                  <a:pt x="308" y="312"/>
                </a:cubicBezTo>
                <a:cubicBezTo>
                  <a:pt x="310" y="311"/>
                  <a:pt x="310" y="311"/>
                  <a:pt x="310" y="311"/>
                </a:cubicBezTo>
                <a:cubicBezTo>
                  <a:pt x="309" y="309"/>
                  <a:pt x="309" y="309"/>
                  <a:pt x="309" y="309"/>
                </a:cubicBezTo>
                <a:cubicBezTo>
                  <a:pt x="307" y="307"/>
                  <a:pt x="307" y="307"/>
                  <a:pt x="307" y="307"/>
                </a:cubicBezTo>
                <a:cubicBezTo>
                  <a:pt x="307" y="306"/>
                  <a:pt x="307" y="306"/>
                  <a:pt x="307" y="306"/>
                </a:cubicBezTo>
                <a:cubicBezTo>
                  <a:pt x="308" y="306"/>
                  <a:pt x="308" y="306"/>
                  <a:pt x="308" y="306"/>
                </a:cubicBezTo>
                <a:cubicBezTo>
                  <a:pt x="309" y="306"/>
                  <a:pt x="309" y="306"/>
                  <a:pt x="309" y="306"/>
                </a:cubicBezTo>
                <a:cubicBezTo>
                  <a:pt x="309" y="304"/>
                  <a:pt x="309" y="304"/>
                  <a:pt x="309" y="304"/>
                </a:cubicBezTo>
                <a:cubicBezTo>
                  <a:pt x="308" y="303"/>
                  <a:pt x="308" y="303"/>
                  <a:pt x="308" y="303"/>
                </a:cubicBezTo>
                <a:cubicBezTo>
                  <a:pt x="309" y="303"/>
                  <a:pt x="309" y="303"/>
                  <a:pt x="309" y="303"/>
                </a:cubicBezTo>
                <a:cubicBezTo>
                  <a:pt x="309" y="300"/>
                  <a:pt x="309" y="300"/>
                  <a:pt x="309" y="300"/>
                </a:cubicBezTo>
                <a:cubicBezTo>
                  <a:pt x="307" y="298"/>
                  <a:pt x="307" y="298"/>
                  <a:pt x="307" y="298"/>
                </a:cubicBezTo>
                <a:cubicBezTo>
                  <a:pt x="306" y="299"/>
                  <a:pt x="306" y="299"/>
                  <a:pt x="306" y="299"/>
                </a:cubicBezTo>
                <a:cubicBezTo>
                  <a:pt x="305" y="297"/>
                  <a:pt x="305" y="297"/>
                  <a:pt x="305" y="297"/>
                </a:cubicBezTo>
                <a:cubicBezTo>
                  <a:pt x="305" y="296"/>
                  <a:pt x="305" y="296"/>
                  <a:pt x="305" y="296"/>
                </a:cubicBezTo>
                <a:cubicBezTo>
                  <a:pt x="307" y="294"/>
                  <a:pt x="307" y="294"/>
                  <a:pt x="307" y="294"/>
                </a:cubicBezTo>
                <a:cubicBezTo>
                  <a:pt x="305" y="292"/>
                  <a:pt x="305" y="292"/>
                  <a:pt x="305" y="292"/>
                </a:cubicBezTo>
                <a:cubicBezTo>
                  <a:pt x="304" y="292"/>
                  <a:pt x="304" y="292"/>
                  <a:pt x="304" y="292"/>
                </a:cubicBezTo>
                <a:cubicBezTo>
                  <a:pt x="303" y="293"/>
                  <a:pt x="303" y="293"/>
                  <a:pt x="303" y="293"/>
                </a:cubicBezTo>
                <a:cubicBezTo>
                  <a:pt x="304" y="294"/>
                  <a:pt x="304" y="294"/>
                  <a:pt x="304" y="294"/>
                </a:cubicBezTo>
                <a:cubicBezTo>
                  <a:pt x="305" y="296"/>
                  <a:pt x="305" y="296"/>
                  <a:pt x="305" y="296"/>
                </a:cubicBezTo>
                <a:cubicBezTo>
                  <a:pt x="304" y="299"/>
                  <a:pt x="304" y="299"/>
                  <a:pt x="304" y="299"/>
                </a:cubicBezTo>
                <a:cubicBezTo>
                  <a:pt x="304" y="301"/>
                  <a:pt x="304" y="301"/>
                  <a:pt x="304" y="301"/>
                </a:cubicBezTo>
                <a:cubicBezTo>
                  <a:pt x="303" y="303"/>
                  <a:pt x="303" y="303"/>
                  <a:pt x="303" y="303"/>
                </a:cubicBezTo>
                <a:cubicBezTo>
                  <a:pt x="301" y="303"/>
                  <a:pt x="301" y="303"/>
                  <a:pt x="301" y="303"/>
                </a:cubicBezTo>
                <a:cubicBezTo>
                  <a:pt x="301" y="304"/>
                  <a:pt x="301" y="304"/>
                  <a:pt x="301" y="304"/>
                </a:cubicBezTo>
                <a:cubicBezTo>
                  <a:pt x="301" y="305"/>
                  <a:pt x="301" y="305"/>
                  <a:pt x="301" y="305"/>
                </a:cubicBezTo>
                <a:cubicBezTo>
                  <a:pt x="302" y="304"/>
                  <a:pt x="302" y="304"/>
                  <a:pt x="302" y="304"/>
                </a:cubicBezTo>
                <a:cubicBezTo>
                  <a:pt x="304" y="305"/>
                  <a:pt x="304" y="305"/>
                  <a:pt x="304" y="305"/>
                </a:cubicBezTo>
                <a:cubicBezTo>
                  <a:pt x="304" y="306"/>
                  <a:pt x="304" y="306"/>
                  <a:pt x="304" y="306"/>
                </a:cubicBezTo>
                <a:cubicBezTo>
                  <a:pt x="302" y="307"/>
                  <a:pt x="302" y="307"/>
                  <a:pt x="302" y="307"/>
                </a:cubicBezTo>
                <a:cubicBezTo>
                  <a:pt x="302" y="308"/>
                  <a:pt x="302" y="308"/>
                  <a:pt x="302" y="308"/>
                </a:cubicBezTo>
                <a:cubicBezTo>
                  <a:pt x="301" y="309"/>
                  <a:pt x="301" y="309"/>
                  <a:pt x="301" y="309"/>
                </a:cubicBezTo>
                <a:cubicBezTo>
                  <a:pt x="300" y="309"/>
                  <a:pt x="300" y="309"/>
                  <a:pt x="300" y="309"/>
                </a:cubicBezTo>
                <a:cubicBezTo>
                  <a:pt x="299" y="310"/>
                  <a:pt x="299" y="310"/>
                  <a:pt x="299" y="310"/>
                </a:cubicBezTo>
                <a:cubicBezTo>
                  <a:pt x="300" y="311"/>
                  <a:pt x="300" y="311"/>
                  <a:pt x="300" y="311"/>
                </a:cubicBezTo>
                <a:cubicBezTo>
                  <a:pt x="301" y="311"/>
                  <a:pt x="301" y="311"/>
                  <a:pt x="301" y="311"/>
                </a:cubicBezTo>
                <a:cubicBezTo>
                  <a:pt x="302" y="312"/>
                  <a:pt x="302" y="312"/>
                  <a:pt x="302" y="312"/>
                </a:cubicBezTo>
                <a:cubicBezTo>
                  <a:pt x="303" y="311"/>
                  <a:pt x="303" y="311"/>
                  <a:pt x="303" y="311"/>
                </a:cubicBezTo>
                <a:cubicBezTo>
                  <a:pt x="304" y="311"/>
                  <a:pt x="304" y="311"/>
                  <a:pt x="304" y="311"/>
                </a:cubicBezTo>
                <a:cubicBezTo>
                  <a:pt x="305" y="312"/>
                  <a:pt x="305" y="312"/>
                  <a:pt x="305" y="312"/>
                </a:cubicBezTo>
                <a:cubicBezTo>
                  <a:pt x="303" y="313"/>
                  <a:pt x="303" y="313"/>
                  <a:pt x="303" y="313"/>
                </a:cubicBezTo>
                <a:cubicBezTo>
                  <a:pt x="303" y="314"/>
                  <a:pt x="303" y="314"/>
                  <a:pt x="303" y="314"/>
                </a:cubicBezTo>
                <a:cubicBezTo>
                  <a:pt x="304" y="315"/>
                  <a:pt x="304" y="315"/>
                  <a:pt x="304" y="315"/>
                </a:cubicBezTo>
                <a:cubicBezTo>
                  <a:pt x="303" y="316"/>
                  <a:pt x="303" y="316"/>
                  <a:pt x="303" y="316"/>
                </a:cubicBezTo>
                <a:cubicBezTo>
                  <a:pt x="302" y="318"/>
                  <a:pt x="302" y="318"/>
                  <a:pt x="302" y="318"/>
                </a:cubicBezTo>
                <a:cubicBezTo>
                  <a:pt x="304" y="320"/>
                  <a:pt x="304" y="320"/>
                  <a:pt x="304" y="320"/>
                </a:cubicBezTo>
                <a:cubicBezTo>
                  <a:pt x="304" y="321"/>
                  <a:pt x="304" y="321"/>
                  <a:pt x="304" y="321"/>
                </a:cubicBezTo>
                <a:cubicBezTo>
                  <a:pt x="305" y="322"/>
                  <a:pt x="305" y="322"/>
                  <a:pt x="305" y="322"/>
                </a:cubicBezTo>
                <a:cubicBezTo>
                  <a:pt x="306" y="322"/>
                  <a:pt x="306" y="322"/>
                  <a:pt x="306" y="322"/>
                </a:cubicBezTo>
                <a:cubicBezTo>
                  <a:pt x="307" y="321"/>
                  <a:pt x="307" y="321"/>
                  <a:pt x="307" y="321"/>
                </a:cubicBezTo>
                <a:lnTo>
                  <a:pt x="307" y="320"/>
                </a:lnTo>
                <a:close/>
                <a:moveTo>
                  <a:pt x="807" y="1586"/>
                </a:moveTo>
                <a:cubicBezTo>
                  <a:pt x="806" y="1587"/>
                  <a:pt x="806" y="1587"/>
                  <a:pt x="806" y="1587"/>
                </a:cubicBezTo>
                <a:cubicBezTo>
                  <a:pt x="806" y="1588"/>
                  <a:pt x="806" y="1588"/>
                  <a:pt x="806" y="1588"/>
                </a:cubicBezTo>
                <a:cubicBezTo>
                  <a:pt x="806" y="1591"/>
                  <a:pt x="806" y="1591"/>
                  <a:pt x="806" y="1591"/>
                </a:cubicBezTo>
                <a:cubicBezTo>
                  <a:pt x="808" y="1591"/>
                  <a:pt x="808" y="1591"/>
                  <a:pt x="808" y="1591"/>
                </a:cubicBezTo>
                <a:cubicBezTo>
                  <a:pt x="810" y="1592"/>
                  <a:pt x="810" y="1592"/>
                  <a:pt x="810" y="1592"/>
                </a:cubicBezTo>
                <a:cubicBezTo>
                  <a:pt x="810" y="1593"/>
                  <a:pt x="810" y="1593"/>
                  <a:pt x="810" y="1593"/>
                </a:cubicBezTo>
                <a:cubicBezTo>
                  <a:pt x="810" y="1596"/>
                  <a:pt x="810" y="1596"/>
                  <a:pt x="810" y="1596"/>
                </a:cubicBezTo>
                <a:cubicBezTo>
                  <a:pt x="812" y="1597"/>
                  <a:pt x="812" y="1597"/>
                  <a:pt x="812" y="1597"/>
                </a:cubicBezTo>
                <a:cubicBezTo>
                  <a:pt x="813" y="1596"/>
                  <a:pt x="813" y="1596"/>
                  <a:pt x="813" y="1596"/>
                </a:cubicBezTo>
                <a:cubicBezTo>
                  <a:pt x="813" y="1594"/>
                  <a:pt x="813" y="1594"/>
                  <a:pt x="813" y="1594"/>
                </a:cubicBezTo>
                <a:cubicBezTo>
                  <a:pt x="811" y="1591"/>
                  <a:pt x="811" y="1591"/>
                  <a:pt x="811" y="1591"/>
                </a:cubicBezTo>
                <a:cubicBezTo>
                  <a:pt x="808" y="1587"/>
                  <a:pt x="808" y="1587"/>
                  <a:pt x="808" y="1587"/>
                </a:cubicBezTo>
                <a:lnTo>
                  <a:pt x="807" y="1586"/>
                </a:lnTo>
                <a:close/>
                <a:moveTo>
                  <a:pt x="816" y="1613"/>
                </a:moveTo>
                <a:cubicBezTo>
                  <a:pt x="817" y="1612"/>
                  <a:pt x="817" y="1612"/>
                  <a:pt x="817" y="1612"/>
                </a:cubicBezTo>
                <a:cubicBezTo>
                  <a:pt x="818" y="1610"/>
                  <a:pt x="818" y="1610"/>
                  <a:pt x="818" y="1610"/>
                </a:cubicBezTo>
                <a:cubicBezTo>
                  <a:pt x="818" y="1612"/>
                  <a:pt x="818" y="1612"/>
                  <a:pt x="818" y="1612"/>
                </a:cubicBezTo>
                <a:cubicBezTo>
                  <a:pt x="819" y="1614"/>
                  <a:pt x="819" y="1614"/>
                  <a:pt x="819" y="1614"/>
                </a:cubicBezTo>
                <a:cubicBezTo>
                  <a:pt x="820" y="1615"/>
                  <a:pt x="820" y="1615"/>
                  <a:pt x="820" y="1615"/>
                </a:cubicBezTo>
                <a:cubicBezTo>
                  <a:pt x="821" y="1614"/>
                  <a:pt x="821" y="1614"/>
                  <a:pt x="821" y="1614"/>
                </a:cubicBezTo>
                <a:cubicBezTo>
                  <a:pt x="821" y="1611"/>
                  <a:pt x="821" y="1611"/>
                  <a:pt x="821" y="1611"/>
                </a:cubicBezTo>
                <a:cubicBezTo>
                  <a:pt x="820" y="1608"/>
                  <a:pt x="820" y="1608"/>
                  <a:pt x="820" y="1608"/>
                </a:cubicBezTo>
                <a:cubicBezTo>
                  <a:pt x="821" y="1607"/>
                  <a:pt x="821" y="1607"/>
                  <a:pt x="821" y="1607"/>
                </a:cubicBezTo>
                <a:cubicBezTo>
                  <a:pt x="820" y="1604"/>
                  <a:pt x="820" y="1604"/>
                  <a:pt x="820" y="1604"/>
                </a:cubicBezTo>
                <a:cubicBezTo>
                  <a:pt x="819" y="1601"/>
                  <a:pt x="819" y="1601"/>
                  <a:pt x="819" y="1601"/>
                </a:cubicBezTo>
                <a:cubicBezTo>
                  <a:pt x="818" y="1597"/>
                  <a:pt x="818" y="1597"/>
                  <a:pt x="818" y="1597"/>
                </a:cubicBezTo>
                <a:cubicBezTo>
                  <a:pt x="817" y="1596"/>
                  <a:pt x="817" y="1596"/>
                  <a:pt x="817" y="1596"/>
                </a:cubicBezTo>
                <a:cubicBezTo>
                  <a:pt x="814" y="1596"/>
                  <a:pt x="814" y="1596"/>
                  <a:pt x="814" y="1596"/>
                </a:cubicBezTo>
                <a:cubicBezTo>
                  <a:pt x="813" y="1597"/>
                  <a:pt x="813" y="1597"/>
                  <a:pt x="813" y="1597"/>
                </a:cubicBezTo>
                <a:cubicBezTo>
                  <a:pt x="813" y="1599"/>
                  <a:pt x="813" y="1599"/>
                  <a:pt x="813" y="1599"/>
                </a:cubicBezTo>
                <a:cubicBezTo>
                  <a:pt x="814" y="1600"/>
                  <a:pt x="814" y="1600"/>
                  <a:pt x="814" y="1600"/>
                </a:cubicBezTo>
                <a:cubicBezTo>
                  <a:pt x="814" y="1602"/>
                  <a:pt x="814" y="1602"/>
                  <a:pt x="814" y="1602"/>
                </a:cubicBezTo>
                <a:cubicBezTo>
                  <a:pt x="814" y="1603"/>
                  <a:pt x="814" y="1603"/>
                  <a:pt x="814" y="1603"/>
                </a:cubicBezTo>
                <a:cubicBezTo>
                  <a:pt x="815" y="1603"/>
                  <a:pt x="815" y="1603"/>
                  <a:pt x="815" y="1603"/>
                </a:cubicBezTo>
                <a:cubicBezTo>
                  <a:pt x="816" y="1602"/>
                  <a:pt x="816" y="1602"/>
                  <a:pt x="816" y="1602"/>
                </a:cubicBezTo>
                <a:cubicBezTo>
                  <a:pt x="815" y="1603"/>
                  <a:pt x="815" y="1603"/>
                  <a:pt x="815" y="1603"/>
                </a:cubicBezTo>
                <a:cubicBezTo>
                  <a:pt x="814" y="1605"/>
                  <a:pt x="814" y="1605"/>
                  <a:pt x="814" y="1605"/>
                </a:cubicBezTo>
                <a:cubicBezTo>
                  <a:pt x="812" y="1605"/>
                  <a:pt x="812" y="1605"/>
                  <a:pt x="812" y="1605"/>
                </a:cubicBezTo>
                <a:cubicBezTo>
                  <a:pt x="814" y="1609"/>
                  <a:pt x="814" y="1609"/>
                  <a:pt x="814" y="1609"/>
                </a:cubicBezTo>
                <a:cubicBezTo>
                  <a:pt x="815" y="1611"/>
                  <a:pt x="815" y="1611"/>
                  <a:pt x="815" y="1611"/>
                </a:cubicBezTo>
                <a:lnTo>
                  <a:pt x="816" y="1613"/>
                </a:lnTo>
                <a:close/>
                <a:moveTo>
                  <a:pt x="1997" y="1171"/>
                </a:moveTo>
                <a:cubicBezTo>
                  <a:pt x="1998" y="1170"/>
                  <a:pt x="1998" y="1170"/>
                  <a:pt x="1998" y="1170"/>
                </a:cubicBezTo>
                <a:cubicBezTo>
                  <a:pt x="1997" y="1169"/>
                  <a:pt x="1997" y="1169"/>
                  <a:pt x="1997" y="1169"/>
                </a:cubicBezTo>
                <a:cubicBezTo>
                  <a:pt x="1997" y="1170"/>
                  <a:pt x="1997" y="1170"/>
                  <a:pt x="1997" y="1170"/>
                </a:cubicBezTo>
                <a:lnTo>
                  <a:pt x="1997" y="1171"/>
                </a:lnTo>
                <a:close/>
                <a:moveTo>
                  <a:pt x="1349" y="58"/>
                </a:moveTo>
                <a:cubicBezTo>
                  <a:pt x="1347" y="58"/>
                  <a:pt x="1347" y="58"/>
                  <a:pt x="1347" y="58"/>
                </a:cubicBezTo>
                <a:cubicBezTo>
                  <a:pt x="1345" y="61"/>
                  <a:pt x="1345" y="61"/>
                  <a:pt x="1345" y="61"/>
                </a:cubicBezTo>
                <a:cubicBezTo>
                  <a:pt x="1345" y="63"/>
                  <a:pt x="1345" y="63"/>
                  <a:pt x="1345" y="63"/>
                </a:cubicBezTo>
                <a:cubicBezTo>
                  <a:pt x="1347" y="64"/>
                  <a:pt x="1347" y="64"/>
                  <a:pt x="1347" y="64"/>
                </a:cubicBezTo>
                <a:cubicBezTo>
                  <a:pt x="1348" y="64"/>
                  <a:pt x="1348" y="64"/>
                  <a:pt x="1348" y="64"/>
                </a:cubicBezTo>
                <a:cubicBezTo>
                  <a:pt x="1350" y="66"/>
                  <a:pt x="1350" y="66"/>
                  <a:pt x="1350" y="66"/>
                </a:cubicBezTo>
                <a:cubicBezTo>
                  <a:pt x="1351" y="66"/>
                  <a:pt x="1351" y="66"/>
                  <a:pt x="1351" y="66"/>
                </a:cubicBezTo>
                <a:cubicBezTo>
                  <a:pt x="1354" y="66"/>
                  <a:pt x="1354" y="66"/>
                  <a:pt x="1354" y="66"/>
                </a:cubicBezTo>
                <a:cubicBezTo>
                  <a:pt x="1355" y="65"/>
                  <a:pt x="1355" y="65"/>
                  <a:pt x="1355" y="65"/>
                </a:cubicBezTo>
                <a:cubicBezTo>
                  <a:pt x="1356" y="63"/>
                  <a:pt x="1356" y="63"/>
                  <a:pt x="1356" y="63"/>
                </a:cubicBezTo>
                <a:cubicBezTo>
                  <a:pt x="1356" y="62"/>
                  <a:pt x="1356" y="62"/>
                  <a:pt x="1356" y="62"/>
                </a:cubicBezTo>
                <a:cubicBezTo>
                  <a:pt x="1356" y="60"/>
                  <a:pt x="1356" y="60"/>
                  <a:pt x="1356" y="60"/>
                </a:cubicBezTo>
                <a:cubicBezTo>
                  <a:pt x="1352" y="57"/>
                  <a:pt x="1352" y="57"/>
                  <a:pt x="1352" y="57"/>
                </a:cubicBezTo>
                <a:lnTo>
                  <a:pt x="1349" y="58"/>
                </a:lnTo>
                <a:close/>
                <a:moveTo>
                  <a:pt x="1336" y="276"/>
                </a:moveTo>
                <a:cubicBezTo>
                  <a:pt x="1335" y="277"/>
                  <a:pt x="1335" y="277"/>
                  <a:pt x="1335" y="277"/>
                </a:cubicBezTo>
                <a:cubicBezTo>
                  <a:pt x="1336" y="278"/>
                  <a:pt x="1336" y="278"/>
                  <a:pt x="1336" y="278"/>
                </a:cubicBezTo>
                <a:cubicBezTo>
                  <a:pt x="1337" y="278"/>
                  <a:pt x="1337" y="278"/>
                  <a:pt x="1337" y="278"/>
                </a:cubicBezTo>
                <a:cubicBezTo>
                  <a:pt x="1337" y="275"/>
                  <a:pt x="1337" y="275"/>
                  <a:pt x="1337" y="275"/>
                </a:cubicBezTo>
                <a:lnTo>
                  <a:pt x="1336" y="276"/>
                </a:lnTo>
                <a:close/>
                <a:moveTo>
                  <a:pt x="1366" y="57"/>
                </a:moveTo>
                <a:cubicBezTo>
                  <a:pt x="1367" y="57"/>
                  <a:pt x="1367" y="57"/>
                  <a:pt x="1367" y="57"/>
                </a:cubicBezTo>
                <a:cubicBezTo>
                  <a:pt x="1368" y="55"/>
                  <a:pt x="1368" y="55"/>
                  <a:pt x="1368" y="55"/>
                </a:cubicBezTo>
                <a:cubicBezTo>
                  <a:pt x="1368" y="54"/>
                  <a:pt x="1368" y="54"/>
                  <a:pt x="1368" y="54"/>
                </a:cubicBezTo>
                <a:cubicBezTo>
                  <a:pt x="1367" y="54"/>
                  <a:pt x="1367" y="54"/>
                  <a:pt x="1367" y="54"/>
                </a:cubicBezTo>
                <a:cubicBezTo>
                  <a:pt x="1366" y="55"/>
                  <a:pt x="1366" y="55"/>
                  <a:pt x="1366" y="55"/>
                </a:cubicBezTo>
                <a:lnTo>
                  <a:pt x="1366" y="57"/>
                </a:lnTo>
                <a:close/>
                <a:moveTo>
                  <a:pt x="1378" y="44"/>
                </a:moveTo>
                <a:cubicBezTo>
                  <a:pt x="1377" y="44"/>
                  <a:pt x="1377" y="44"/>
                  <a:pt x="1377" y="44"/>
                </a:cubicBezTo>
                <a:cubicBezTo>
                  <a:pt x="1376" y="42"/>
                  <a:pt x="1376" y="42"/>
                  <a:pt x="1376" y="42"/>
                </a:cubicBezTo>
                <a:cubicBezTo>
                  <a:pt x="1376" y="40"/>
                  <a:pt x="1376" y="40"/>
                  <a:pt x="1376" y="40"/>
                </a:cubicBezTo>
                <a:cubicBezTo>
                  <a:pt x="1375" y="39"/>
                  <a:pt x="1375" y="39"/>
                  <a:pt x="1375" y="39"/>
                </a:cubicBezTo>
                <a:cubicBezTo>
                  <a:pt x="1375" y="38"/>
                  <a:pt x="1375" y="38"/>
                  <a:pt x="1375" y="38"/>
                </a:cubicBezTo>
                <a:cubicBezTo>
                  <a:pt x="1376" y="38"/>
                  <a:pt x="1376" y="38"/>
                  <a:pt x="1376" y="38"/>
                </a:cubicBezTo>
                <a:cubicBezTo>
                  <a:pt x="1377" y="36"/>
                  <a:pt x="1377" y="36"/>
                  <a:pt x="1377" y="36"/>
                </a:cubicBezTo>
                <a:cubicBezTo>
                  <a:pt x="1375" y="35"/>
                  <a:pt x="1375" y="35"/>
                  <a:pt x="1375" y="35"/>
                </a:cubicBezTo>
                <a:cubicBezTo>
                  <a:pt x="1374" y="37"/>
                  <a:pt x="1374" y="37"/>
                  <a:pt x="1374" y="37"/>
                </a:cubicBezTo>
                <a:cubicBezTo>
                  <a:pt x="1372" y="37"/>
                  <a:pt x="1372" y="37"/>
                  <a:pt x="1372" y="37"/>
                </a:cubicBezTo>
                <a:cubicBezTo>
                  <a:pt x="1371" y="37"/>
                  <a:pt x="1371" y="37"/>
                  <a:pt x="1371" y="37"/>
                </a:cubicBezTo>
                <a:cubicBezTo>
                  <a:pt x="1370" y="37"/>
                  <a:pt x="1370" y="37"/>
                  <a:pt x="1370" y="37"/>
                </a:cubicBezTo>
                <a:cubicBezTo>
                  <a:pt x="1370" y="42"/>
                  <a:pt x="1370" y="42"/>
                  <a:pt x="1370" y="42"/>
                </a:cubicBezTo>
                <a:cubicBezTo>
                  <a:pt x="1369" y="44"/>
                  <a:pt x="1369" y="44"/>
                  <a:pt x="1369" y="44"/>
                </a:cubicBezTo>
                <a:cubicBezTo>
                  <a:pt x="1370" y="46"/>
                  <a:pt x="1370" y="46"/>
                  <a:pt x="1370" y="46"/>
                </a:cubicBezTo>
                <a:cubicBezTo>
                  <a:pt x="1371" y="47"/>
                  <a:pt x="1371" y="47"/>
                  <a:pt x="1371" y="47"/>
                </a:cubicBezTo>
                <a:cubicBezTo>
                  <a:pt x="1373" y="47"/>
                  <a:pt x="1373" y="47"/>
                  <a:pt x="1373" y="47"/>
                </a:cubicBezTo>
                <a:cubicBezTo>
                  <a:pt x="1376" y="47"/>
                  <a:pt x="1376" y="47"/>
                  <a:pt x="1376" y="47"/>
                </a:cubicBezTo>
                <a:cubicBezTo>
                  <a:pt x="1376" y="46"/>
                  <a:pt x="1376" y="46"/>
                  <a:pt x="1376" y="46"/>
                </a:cubicBezTo>
                <a:cubicBezTo>
                  <a:pt x="1377" y="47"/>
                  <a:pt x="1377" y="47"/>
                  <a:pt x="1377" y="47"/>
                </a:cubicBezTo>
                <a:cubicBezTo>
                  <a:pt x="1378" y="48"/>
                  <a:pt x="1378" y="48"/>
                  <a:pt x="1378" y="48"/>
                </a:cubicBezTo>
                <a:cubicBezTo>
                  <a:pt x="1379" y="46"/>
                  <a:pt x="1379" y="46"/>
                  <a:pt x="1379" y="46"/>
                </a:cubicBezTo>
                <a:cubicBezTo>
                  <a:pt x="1380" y="45"/>
                  <a:pt x="1380" y="45"/>
                  <a:pt x="1380" y="45"/>
                </a:cubicBezTo>
                <a:cubicBezTo>
                  <a:pt x="1380" y="42"/>
                  <a:pt x="1380" y="42"/>
                  <a:pt x="1380" y="42"/>
                </a:cubicBezTo>
                <a:cubicBezTo>
                  <a:pt x="1379" y="42"/>
                  <a:pt x="1379" y="42"/>
                  <a:pt x="1379" y="42"/>
                </a:cubicBezTo>
                <a:cubicBezTo>
                  <a:pt x="1378" y="43"/>
                  <a:pt x="1378" y="43"/>
                  <a:pt x="1378" y="43"/>
                </a:cubicBezTo>
                <a:lnTo>
                  <a:pt x="1378" y="44"/>
                </a:lnTo>
                <a:close/>
                <a:moveTo>
                  <a:pt x="1373" y="6"/>
                </a:moveTo>
                <a:cubicBezTo>
                  <a:pt x="1372" y="5"/>
                  <a:pt x="1372" y="5"/>
                  <a:pt x="1372" y="5"/>
                </a:cubicBezTo>
                <a:cubicBezTo>
                  <a:pt x="1371" y="7"/>
                  <a:pt x="1371" y="7"/>
                  <a:pt x="1371" y="7"/>
                </a:cubicBezTo>
                <a:cubicBezTo>
                  <a:pt x="1371" y="7"/>
                  <a:pt x="1371" y="7"/>
                  <a:pt x="1371" y="7"/>
                </a:cubicBezTo>
                <a:cubicBezTo>
                  <a:pt x="1372" y="8"/>
                  <a:pt x="1372" y="8"/>
                  <a:pt x="1372" y="8"/>
                </a:cubicBezTo>
                <a:cubicBezTo>
                  <a:pt x="1372" y="9"/>
                  <a:pt x="1372" y="9"/>
                  <a:pt x="1372" y="9"/>
                </a:cubicBezTo>
                <a:cubicBezTo>
                  <a:pt x="1371" y="10"/>
                  <a:pt x="1371" y="10"/>
                  <a:pt x="1371" y="10"/>
                </a:cubicBezTo>
                <a:cubicBezTo>
                  <a:pt x="1371" y="13"/>
                  <a:pt x="1371" y="13"/>
                  <a:pt x="1371" y="13"/>
                </a:cubicBezTo>
                <a:cubicBezTo>
                  <a:pt x="1373" y="15"/>
                  <a:pt x="1373" y="15"/>
                  <a:pt x="1373" y="15"/>
                </a:cubicBezTo>
                <a:cubicBezTo>
                  <a:pt x="1373" y="19"/>
                  <a:pt x="1373" y="19"/>
                  <a:pt x="1373" y="19"/>
                </a:cubicBezTo>
                <a:cubicBezTo>
                  <a:pt x="1372" y="21"/>
                  <a:pt x="1372" y="21"/>
                  <a:pt x="1372" y="21"/>
                </a:cubicBezTo>
                <a:cubicBezTo>
                  <a:pt x="1372" y="23"/>
                  <a:pt x="1372" y="23"/>
                  <a:pt x="1372" y="23"/>
                </a:cubicBezTo>
                <a:cubicBezTo>
                  <a:pt x="1373" y="24"/>
                  <a:pt x="1373" y="24"/>
                  <a:pt x="1373" y="24"/>
                </a:cubicBezTo>
                <a:cubicBezTo>
                  <a:pt x="1374" y="23"/>
                  <a:pt x="1374" y="23"/>
                  <a:pt x="1374" y="23"/>
                </a:cubicBezTo>
                <a:cubicBezTo>
                  <a:pt x="1374" y="20"/>
                  <a:pt x="1374" y="20"/>
                  <a:pt x="1374" y="20"/>
                </a:cubicBezTo>
                <a:cubicBezTo>
                  <a:pt x="1375" y="19"/>
                  <a:pt x="1375" y="19"/>
                  <a:pt x="1375" y="19"/>
                </a:cubicBezTo>
                <a:cubicBezTo>
                  <a:pt x="1375" y="16"/>
                  <a:pt x="1375" y="16"/>
                  <a:pt x="1375" y="16"/>
                </a:cubicBezTo>
                <a:cubicBezTo>
                  <a:pt x="1373" y="14"/>
                  <a:pt x="1373" y="14"/>
                  <a:pt x="1373" y="14"/>
                </a:cubicBezTo>
                <a:cubicBezTo>
                  <a:pt x="1373" y="10"/>
                  <a:pt x="1373" y="10"/>
                  <a:pt x="1373" y="10"/>
                </a:cubicBezTo>
                <a:cubicBezTo>
                  <a:pt x="1374" y="8"/>
                  <a:pt x="1374" y="8"/>
                  <a:pt x="1374" y="8"/>
                </a:cubicBezTo>
                <a:lnTo>
                  <a:pt x="1373" y="6"/>
                </a:lnTo>
                <a:close/>
                <a:moveTo>
                  <a:pt x="1323" y="82"/>
                </a:moveTo>
                <a:cubicBezTo>
                  <a:pt x="1326" y="85"/>
                  <a:pt x="1326" y="85"/>
                  <a:pt x="1326" y="85"/>
                </a:cubicBezTo>
                <a:cubicBezTo>
                  <a:pt x="1330" y="85"/>
                  <a:pt x="1330" y="85"/>
                  <a:pt x="1330" y="85"/>
                </a:cubicBezTo>
                <a:cubicBezTo>
                  <a:pt x="1331" y="85"/>
                  <a:pt x="1331" y="85"/>
                  <a:pt x="1331" y="85"/>
                </a:cubicBezTo>
                <a:cubicBezTo>
                  <a:pt x="1330" y="84"/>
                  <a:pt x="1330" y="84"/>
                  <a:pt x="1330" y="84"/>
                </a:cubicBezTo>
                <a:cubicBezTo>
                  <a:pt x="1325" y="81"/>
                  <a:pt x="1325" y="81"/>
                  <a:pt x="1325" y="81"/>
                </a:cubicBezTo>
                <a:cubicBezTo>
                  <a:pt x="1319" y="80"/>
                  <a:pt x="1319" y="80"/>
                  <a:pt x="1319" y="80"/>
                </a:cubicBezTo>
                <a:cubicBezTo>
                  <a:pt x="1318" y="80"/>
                  <a:pt x="1318" y="80"/>
                  <a:pt x="1318" y="80"/>
                </a:cubicBezTo>
                <a:cubicBezTo>
                  <a:pt x="1318" y="82"/>
                  <a:pt x="1318" y="82"/>
                  <a:pt x="1318" y="82"/>
                </a:cubicBezTo>
                <a:cubicBezTo>
                  <a:pt x="1315" y="82"/>
                  <a:pt x="1315" y="82"/>
                  <a:pt x="1315" y="82"/>
                </a:cubicBezTo>
                <a:cubicBezTo>
                  <a:pt x="1314" y="83"/>
                  <a:pt x="1314" y="83"/>
                  <a:pt x="1314" y="83"/>
                </a:cubicBezTo>
                <a:cubicBezTo>
                  <a:pt x="1315" y="85"/>
                  <a:pt x="1315" y="85"/>
                  <a:pt x="1315" y="85"/>
                </a:cubicBezTo>
                <a:cubicBezTo>
                  <a:pt x="1318" y="85"/>
                  <a:pt x="1318" y="85"/>
                  <a:pt x="1318" y="85"/>
                </a:cubicBezTo>
                <a:cubicBezTo>
                  <a:pt x="1320" y="88"/>
                  <a:pt x="1320" y="88"/>
                  <a:pt x="1320" y="88"/>
                </a:cubicBezTo>
                <a:cubicBezTo>
                  <a:pt x="1323" y="89"/>
                  <a:pt x="1323" y="89"/>
                  <a:pt x="1323" y="89"/>
                </a:cubicBezTo>
                <a:cubicBezTo>
                  <a:pt x="1327" y="88"/>
                  <a:pt x="1327" y="88"/>
                  <a:pt x="1327" y="88"/>
                </a:cubicBezTo>
                <a:cubicBezTo>
                  <a:pt x="1333" y="89"/>
                  <a:pt x="1333" y="89"/>
                  <a:pt x="1333" y="89"/>
                </a:cubicBezTo>
                <a:cubicBezTo>
                  <a:pt x="1335" y="88"/>
                  <a:pt x="1335" y="88"/>
                  <a:pt x="1335" y="88"/>
                </a:cubicBezTo>
                <a:cubicBezTo>
                  <a:pt x="1335" y="87"/>
                  <a:pt x="1335" y="87"/>
                  <a:pt x="1335" y="87"/>
                </a:cubicBezTo>
                <a:cubicBezTo>
                  <a:pt x="1333" y="87"/>
                  <a:pt x="1333" y="87"/>
                  <a:pt x="1333" y="87"/>
                </a:cubicBezTo>
                <a:cubicBezTo>
                  <a:pt x="1328" y="87"/>
                  <a:pt x="1328" y="87"/>
                  <a:pt x="1328" y="87"/>
                </a:cubicBezTo>
                <a:cubicBezTo>
                  <a:pt x="1326" y="86"/>
                  <a:pt x="1326" y="86"/>
                  <a:pt x="1326" y="86"/>
                </a:cubicBezTo>
                <a:cubicBezTo>
                  <a:pt x="1323" y="85"/>
                  <a:pt x="1323" y="85"/>
                  <a:pt x="1323" y="85"/>
                </a:cubicBezTo>
                <a:cubicBezTo>
                  <a:pt x="1321" y="84"/>
                  <a:pt x="1321" y="84"/>
                  <a:pt x="1321" y="84"/>
                </a:cubicBezTo>
                <a:cubicBezTo>
                  <a:pt x="1320" y="83"/>
                  <a:pt x="1320" y="83"/>
                  <a:pt x="1320" y="83"/>
                </a:cubicBezTo>
                <a:cubicBezTo>
                  <a:pt x="1321" y="82"/>
                  <a:pt x="1321" y="82"/>
                  <a:pt x="1321" y="82"/>
                </a:cubicBezTo>
                <a:lnTo>
                  <a:pt x="1323" y="82"/>
                </a:lnTo>
                <a:close/>
                <a:moveTo>
                  <a:pt x="1345" y="88"/>
                </a:moveTo>
                <a:cubicBezTo>
                  <a:pt x="1346" y="89"/>
                  <a:pt x="1346" y="89"/>
                  <a:pt x="1346" y="89"/>
                </a:cubicBezTo>
                <a:cubicBezTo>
                  <a:pt x="1347" y="88"/>
                  <a:pt x="1347" y="88"/>
                  <a:pt x="1347" y="88"/>
                </a:cubicBezTo>
                <a:cubicBezTo>
                  <a:pt x="1347" y="87"/>
                  <a:pt x="1347" y="87"/>
                  <a:pt x="1347" y="87"/>
                </a:cubicBezTo>
                <a:cubicBezTo>
                  <a:pt x="1345" y="88"/>
                  <a:pt x="1345" y="88"/>
                  <a:pt x="1345" y="88"/>
                </a:cubicBezTo>
                <a:close/>
                <a:moveTo>
                  <a:pt x="1342" y="93"/>
                </a:moveTo>
                <a:cubicBezTo>
                  <a:pt x="1339" y="91"/>
                  <a:pt x="1339" y="91"/>
                  <a:pt x="1339" y="91"/>
                </a:cubicBezTo>
                <a:cubicBezTo>
                  <a:pt x="1338" y="91"/>
                  <a:pt x="1338" y="91"/>
                  <a:pt x="1338" y="91"/>
                </a:cubicBezTo>
                <a:cubicBezTo>
                  <a:pt x="1335" y="89"/>
                  <a:pt x="1335" y="89"/>
                  <a:pt x="1335" y="89"/>
                </a:cubicBezTo>
                <a:cubicBezTo>
                  <a:pt x="1333" y="89"/>
                  <a:pt x="1333" y="89"/>
                  <a:pt x="1333" y="89"/>
                </a:cubicBezTo>
                <a:cubicBezTo>
                  <a:pt x="1329" y="90"/>
                  <a:pt x="1329" y="90"/>
                  <a:pt x="1329" y="90"/>
                </a:cubicBezTo>
                <a:cubicBezTo>
                  <a:pt x="1327" y="89"/>
                  <a:pt x="1327" y="89"/>
                  <a:pt x="1327" y="89"/>
                </a:cubicBezTo>
                <a:cubicBezTo>
                  <a:pt x="1324" y="90"/>
                  <a:pt x="1324" y="90"/>
                  <a:pt x="1324" y="90"/>
                </a:cubicBezTo>
                <a:cubicBezTo>
                  <a:pt x="1323" y="89"/>
                  <a:pt x="1323" y="89"/>
                  <a:pt x="1323" y="89"/>
                </a:cubicBezTo>
                <a:cubicBezTo>
                  <a:pt x="1323" y="89"/>
                  <a:pt x="1322" y="90"/>
                  <a:pt x="1322" y="90"/>
                </a:cubicBezTo>
                <a:cubicBezTo>
                  <a:pt x="1323" y="91"/>
                  <a:pt x="1323" y="91"/>
                  <a:pt x="1323" y="91"/>
                </a:cubicBezTo>
                <a:cubicBezTo>
                  <a:pt x="1326" y="91"/>
                  <a:pt x="1326" y="91"/>
                  <a:pt x="1326" y="91"/>
                </a:cubicBezTo>
                <a:cubicBezTo>
                  <a:pt x="1328" y="93"/>
                  <a:pt x="1328" y="93"/>
                  <a:pt x="1328" y="93"/>
                </a:cubicBezTo>
                <a:cubicBezTo>
                  <a:pt x="1331" y="93"/>
                  <a:pt x="1331" y="93"/>
                  <a:pt x="1331" y="93"/>
                </a:cubicBezTo>
                <a:cubicBezTo>
                  <a:pt x="1333" y="94"/>
                  <a:pt x="1333" y="94"/>
                  <a:pt x="1333" y="94"/>
                </a:cubicBezTo>
                <a:cubicBezTo>
                  <a:pt x="1335" y="94"/>
                  <a:pt x="1335" y="94"/>
                  <a:pt x="1335" y="94"/>
                </a:cubicBezTo>
                <a:cubicBezTo>
                  <a:pt x="1335" y="94"/>
                  <a:pt x="1335" y="94"/>
                  <a:pt x="1335" y="94"/>
                </a:cubicBezTo>
                <a:cubicBezTo>
                  <a:pt x="1335" y="96"/>
                  <a:pt x="1335" y="96"/>
                  <a:pt x="1335" y="96"/>
                </a:cubicBezTo>
                <a:cubicBezTo>
                  <a:pt x="1337" y="97"/>
                  <a:pt x="1337" y="97"/>
                  <a:pt x="1337" y="97"/>
                </a:cubicBezTo>
                <a:cubicBezTo>
                  <a:pt x="1339" y="96"/>
                  <a:pt x="1339" y="96"/>
                  <a:pt x="1339" y="96"/>
                </a:cubicBezTo>
                <a:cubicBezTo>
                  <a:pt x="1340" y="97"/>
                  <a:pt x="1340" y="97"/>
                  <a:pt x="1340" y="97"/>
                </a:cubicBezTo>
                <a:cubicBezTo>
                  <a:pt x="1341" y="96"/>
                  <a:pt x="1341" y="96"/>
                  <a:pt x="1341" y="96"/>
                </a:cubicBezTo>
                <a:cubicBezTo>
                  <a:pt x="1341" y="95"/>
                  <a:pt x="1341" y="95"/>
                  <a:pt x="1341" y="95"/>
                </a:cubicBezTo>
                <a:cubicBezTo>
                  <a:pt x="1341" y="94"/>
                  <a:pt x="1341" y="94"/>
                  <a:pt x="1341" y="94"/>
                </a:cubicBezTo>
                <a:cubicBezTo>
                  <a:pt x="1341" y="93"/>
                  <a:pt x="1341" y="93"/>
                  <a:pt x="1341" y="93"/>
                </a:cubicBezTo>
                <a:lnTo>
                  <a:pt x="1342" y="93"/>
                </a:lnTo>
                <a:close/>
                <a:moveTo>
                  <a:pt x="2008" y="1206"/>
                </a:moveTo>
                <a:cubicBezTo>
                  <a:pt x="2008" y="1207"/>
                  <a:pt x="2008" y="1207"/>
                  <a:pt x="2008" y="1207"/>
                </a:cubicBezTo>
                <a:cubicBezTo>
                  <a:pt x="2008" y="1209"/>
                  <a:pt x="2008" y="1209"/>
                  <a:pt x="2008" y="1209"/>
                </a:cubicBezTo>
                <a:cubicBezTo>
                  <a:pt x="2008" y="1210"/>
                  <a:pt x="2008" y="1210"/>
                  <a:pt x="2008" y="1210"/>
                </a:cubicBezTo>
                <a:cubicBezTo>
                  <a:pt x="2009" y="1208"/>
                  <a:pt x="2009" y="1208"/>
                  <a:pt x="2009" y="1208"/>
                </a:cubicBezTo>
                <a:cubicBezTo>
                  <a:pt x="2009" y="1207"/>
                  <a:pt x="2009" y="1207"/>
                  <a:pt x="2009" y="1207"/>
                </a:cubicBezTo>
                <a:cubicBezTo>
                  <a:pt x="2010" y="1205"/>
                  <a:pt x="2010" y="1205"/>
                  <a:pt x="2010" y="1205"/>
                </a:cubicBezTo>
                <a:cubicBezTo>
                  <a:pt x="2009" y="1206"/>
                  <a:pt x="2009" y="1206"/>
                  <a:pt x="2009" y="1206"/>
                </a:cubicBezTo>
                <a:lnTo>
                  <a:pt x="2008" y="1206"/>
                </a:lnTo>
                <a:close/>
                <a:moveTo>
                  <a:pt x="297" y="309"/>
                </a:moveTo>
                <a:cubicBezTo>
                  <a:pt x="296" y="311"/>
                  <a:pt x="296" y="311"/>
                  <a:pt x="296" y="311"/>
                </a:cubicBezTo>
                <a:cubicBezTo>
                  <a:pt x="297" y="311"/>
                  <a:pt x="297" y="311"/>
                  <a:pt x="297" y="311"/>
                </a:cubicBezTo>
                <a:lnTo>
                  <a:pt x="297" y="309"/>
                </a:lnTo>
                <a:close/>
                <a:moveTo>
                  <a:pt x="1995" y="1172"/>
                </a:moveTo>
                <a:cubicBezTo>
                  <a:pt x="1996" y="1170"/>
                  <a:pt x="1996" y="1170"/>
                  <a:pt x="1996" y="1170"/>
                </a:cubicBezTo>
                <a:cubicBezTo>
                  <a:pt x="1995" y="1170"/>
                  <a:pt x="1995" y="1170"/>
                  <a:pt x="1995" y="1170"/>
                </a:cubicBezTo>
                <a:cubicBezTo>
                  <a:pt x="1994" y="1169"/>
                  <a:pt x="1994" y="1169"/>
                  <a:pt x="1994" y="1169"/>
                </a:cubicBezTo>
                <a:cubicBezTo>
                  <a:pt x="1994" y="1169"/>
                  <a:pt x="1994" y="1169"/>
                  <a:pt x="1994" y="1169"/>
                </a:cubicBezTo>
                <a:cubicBezTo>
                  <a:pt x="1993" y="1171"/>
                  <a:pt x="1993" y="1171"/>
                  <a:pt x="1993" y="1171"/>
                </a:cubicBezTo>
                <a:cubicBezTo>
                  <a:pt x="1994" y="1171"/>
                  <a:pt x="1994" y="1171"/>
                  <a:pt x="1994" y="1171"/>
                </a:cubicBezTo>
                <a:lnTo>
                  <a:pt x="1995" y="1172"/>
                </a:lnTo>
                <a:close/>
                <a:moveTo>
                  <a:pt x="1384" y="956"/>
                </a:moveTo>
                <a:cubicBezTo>
                  <a:pt x="1383" y="956"/>
                  <a:pt x="1383" y="956"/>
                  <a:pt x="1383" y="956"/>
                </a:cubicBezTo>
                <a:cubicBezTo>
                  <a:pt x="1383" y="957"/>
                  <a:pt x="1383" y="957"/>
                  <a:pt x="1383" y="957"/>
                </a:cubicBezTo>
                <a:cubicBezTo>
                  <a:pt x="1383" y="958"/>
                  <a:pt x="1383" y="958"/>
                  <a:pt x="1383" y="958"/>
                </a:cubicBezTo>
                <a:cubicBezTo>
                  <a:pt x="1384" y="959"/>
                  <a:pt x="1384" y="959"/>
                  <a:pt x="1384" y="959"/>
                </a:cubicBezTo>
                <a:cubicBezTo>
                  <a:pt x="1385" y="959"/>
                  <a:pt x="1385" y="959"/>
                  <a:pt x="1385" y="959"/>
                </a:cubicBezTo>
                <a:cubicBezTo>
                  <a:pt x="1385" y="957"/>
                  <a:pt x="1385" y="957"/>
                  <a:pt x="1385" y="957"/>
                </a:cubicBezTo>
                <a:lnTo>
                  <a:pt x="1384" y="956"/>
                </a:lnTo>
                <a:close/>
                <a:moveTo>
                  <a:pt x="1999" y="1165"/>
                </a:moveTo>
                <a:cubicBezTo>
                  <a:pt x="1999" y="1164"/>
                  <a:pt x="1999" y="1164"/>
                  <a:pt x="1999" y="1164"/>
                </a:cubicBezTo>
                <a:cubicBezTo>
                  <a:pt x="1997" y="1166"/>
                  <a:pt x="1997" y="1166"/>
                  <a:pt x="1997" y="1166"/>
                </a:cubicBezTo>
                <a:cubicBezTo>
                  <a:pt x="1998" y="1167"/>
                  <a:pt x="1998" y="1167"/>
                  <a:pt x="1998" y="1167"/>
                </a:cubicBezTo>
                <a:lnTo>
                  <a:pt x="1999" y="1165"/>
                </a:lnTo>
                <a:close/>
                <a:moveTo>
                  <a:pt x="2012" y="1187"/>
                </a:moveTo>
                <a:cubicBezTo>
                  <a:pt x="2012" y="1185"/>
                  <a:pt x="2012" y="1185"/>
                  <a:pt x="2012" y="1185"/>
                </a:cubicBezTo>
                <a:cubicBezTo>
                  <a:pt x="2013" y="1185"/>
                  <a:pt x="2013" y="1185"/>
                  <a:pt x="2013" y="1185"/>
                </a:cubicBezTo>
                <a:cubicBezTo>
                  <a:pt x="2013" y="1182"/>
                  <a:pt x="2013" y="1182"/>
                  <a:pt x="2013" y="1182"/>
                </a:cubicBezTo>
                <a:cubicBezTo>
                  <a:pt x="2012" y="1180"/>
                  <a:pt x="2012" y="1180"/>
                  <a:pt x="2012" y="1180"/>
                </a:cubicBezTo>
                <a:cubicBezTo>
                  <a:pt x="2012" y="1179"/>
                  <a:pt x="2012" y="1179"/>
                  <a:pt x="2012" y="1179"/>
                </a:cubicBezTo>
                <a:cubicBezTo>
                  <a:pt x="2013" y="1173"/>
                  <a:pt x="2013" y="1173"/>
                  <a:pt x="2013" y="1173"/>
                </a:cubicBezTo>
                <a:cubicBezTo>
                  <a:pt x="2011" y="1171"/>
                  <a:pt x="2011" y="1171"/>
                  <a:pt x="2011" y="1171"/>
                </a:cubicBezTo>
                <a:cubicBezTo>
                  <a:pt x="2011" y="1167"/>
                  <a:pt x="2011" y="1167"/>
                  <a:pt x="2011" y="1167"/>
                </a:cubicBezTo>
                <a:cubicBezTo>
                  <a:pt x="2010" y="1165"/>
                  <a:pt x="2010" y="1165"/>
                  <a:pt x="2010" y="1165"/>
                </a:cubicBezTo>
                <a:cubicBezTo>
                  <a:pt x="2009" y="1166"/>
                  <a:pt x="2009" y="1166"/>
                  <a:pt x="2009" y="1166"/>
                </a:cubicBezTo>
                <a:cubicBezTo>
                  <a:pt x="2008" y="1163"/>
                  <a:pt x="2008" y="1163"/>
                  <a:pt x="2008" y="1163"/>
                </a:cubicBezTo>
                <a:cubicBezTo>
                  <a:pt x="2007" y="1161"/>
                  <a:pt x="2007" y="1161"/>
                  <a:pt x="2007" y="1161"/>
                </a:cubicBezTo>
                <a:cubicBezTo>
                  <a:pt x="2006" y="1161"/>
                  <a:pt x="2006" y="1161"/>
                  <a:pt x="2006" y="1161"/>
                </a:cubicBezTo>
                <a:cubicBezTo>
                  <a:pt x="2007" y="1159"/>
                  <a:pt x="2007" y="1159"/>
                  <a:pt x="2007" y="1159"/>
                </a:cubicBezTo>
                <a:cubicBezTo>
                  <a:pt x="2006" y="1156"/>
                  <a:pt x="2006" y="1156"/>
                  <a:pt x="2006" y="1156"/>
                </a:cubicBezTo>
                <a:cubicBezTo>
                  <a:pt x="2003" y="1159"/>
                  <a:pt x="2003" y="1159"/>
                  <a:pt x="2003" y="1159"/>
                </a:cubicBezTo>
                <a:cubicBezTo>
                  <a:pt x="2004" y="1160"/>
                  <a:pt x="2004" y="1160"/>
                  <a:pt x="2004" y="1160"/>
                </a:cubicBezTo>
                <a:cubicBezTo>
                  <a:pt x="2002" y="1161"/>
                  <a:pt x="2002" y="1161"/>
                  <a:pt x="2002" y="1161"/>
                </a:cubicBezTo>
                <a:cubicBezTo>
                  <a:pt x="2000" y="1160"/>
                  <a:pt x="2000" y="1160"/>
                  <a:pt x="2000" y="1160"/>
                </a:cubicBezTo>
                <a:cubicBezTo>
                  <a:pt x="1999" y="1160"/>
                  <a:pt x="1999" y="1160"/>
                  <a:pt x="1999" y="1160"/>
                </a:cubicBezTo>
                <a:cubicBezTo>
                  <a:pt x="2001" y="1163"/>
                  <a:pt x="2001" y="1163"/>
                  <a:pt x="2001" y="1163"/>
                </a:cubicBezTo>
                <a:cubicBezTo>
                  <a:pt x="2001" y="1164"/>
                  <a:pt x="2001" y="1164"/>
                  <a:pt x="2001" y="1164"/>
                </a:cubicBezTo>
                <a:cubicBezTo>
                  <a:pt x="2002" y="1165"/>
                  <a:pt x="2002" y="1165"/>
                  <a:pt x="2002" y="1165"/>
                </a:cubicBezTo>
                <a:cubicBezTo>
                  <a:pt x="2002" y="1166"/>
                  <a:pt x="2002" y="1166"/>
                  <a:pt x="2002" y="1166"/>
                </a:cubicBezTo>
                <a:cubicBezTo>
                  <a:pt x="2000" y="1168"/>
                  <a:pt x="2000" y="1168"/>
                  <a:pt x="2000" y="1168"/>
                </a:cubicBezTo>
                <a:cubicBezTo>
                  <a:pt x="2000" y="1171"/>
                  <a:pt x="2000" y="1171"/>
                  <a:pt x="2000" y="1171"/>
                </a:cubicBezTo>
                <a:cubicBezTo>
                  <a:pt x="1999" y="1173"/>
                  <a:pt x="1999" y="1173"/>
                  <a:pt x="1999" y="1173"/>
                </a:cubicBezTo>
                <a:cubicBezTo>
                  <a:pt x="1998" y="1172"/>
                  <a:pt x="1998" y="1172"/>
                  <a:pt x="1998" y="1172"/>
                </a:cubicBezTo>
                <a:cubicBezTo>
                  <a:pt x="1996" y="1174"/>
                  <a:pt x="1996" y="1174"/>
                  <a:pt x="1996" y="1174"/>
                </a:cubicBezTo>
                <a:cubicBezTo>
                  <a:pt x="1996" y="1176"/>
                  <a:pt x="1996" y="1176"/>
                  <a:pt x="1996" y="1176"/>
                </a:cubicBezTo>
                <a:cubicBezTo>
                  <a:pt x="1994" y="1177"/>
                  <a:pt x="1994" y="1177"/>
                  <a:pt x="1994" y="1177"/>
                </a:cubicBezTo>
                <a:cubicBezTo>
                  <a:pt x="1993" y="1176"/>
                  <a:pt x="1993" y="1176"/>
                  <a:pt x="1993" y="1176"/>
                </a:cubicBezTo>
                <a:cubicBezTo>
                  <a:pt x="1993" y="1174"/>
                  <a:pt x="1993" y="1174"/>
                  <a:pt x="1993" y="1174"/>
                </a:cubicBezTo>
                <a:cubicBezTo>
                  <a:pt x="1992" y="1173"/>
                  <a:pt x="1992" y="1173"/>
                  <a:pt x="1992" y="1173"/>
                </a:cubicBezTo>
                <a:cubicBezTo>
                  <a:pt x="1991" y="1175"/>
                  <a:pt x="1991" y="1175"/>
                  <a:pt x="1991" y="1175"/>
                </a:cubicBezTo>
                <a:cubicBezTo>
                  <a:pt x="1991" y="1177"/>
                  <a:pt x="1991" y="1177"/>
                  <a:pt x="1991" y="1177"/>
                </a:cubicBezTo>
                <a:cubicBezTo>
                  <a:pt x="1993" y="1179"/>
                  <a:pt x="1993" y="1179"/>
                  <a:pt x="1993" y="1179"/>
                </a:cubicBezTo>
                <a:cubicBezTo>
                  <a:pt x="1993" y="1180"/>
                  <a:pt x="1993" y="1180"/>
                  <a:pt x="1993" y="1180"/>
                </a:cubicBezTo>
                <a:cubicBezTo>
                  <a:pt x="1992" y="1181"/>
                  <a:pt x="1992" y="1181"/>
                  <a:pt x="1992" y="1181"/>
                </a:cubicBezTo>
                <a:cubicBezTo>
                  <a:pt x="1991" y="1180"/>
                  <a:pt x="1991" y="1180"/>
                  <a:pt x="1991" y="1180"/>
                </a:cubicBezTo>
                <a:cubicBezTo>
                  <a:pt x="1989" y="1181"/>
                  <a:pt x="1989" y="1181"/>
                  <a:pt x="1989" y="1181"/>
                </a:cubicBezTo>
                <a:cubicBezTo>
                  <a:pt x="1990" y="1183"/>
                  <a:pt x="1990" y="1183"/>
                  <a:pt x="1990" y="1183"/>
                </a:cubicBezTo>
                <a:cubicBezTo>
                  <a:pt x="1992" y="1183"/>
                  <a:pt x="1992" y="1183"/>
                  <a:pt x="1992" y="1183"/>
                </a:cubicBezTo>
                <a:cubicBezTo>
                  <a:pt x="1992" y="1184"/>
                  <a:pt x="1992" y="1184"/>
                  <a:pt x="1992" y="1184"/>
                </a:cubicBezTo>
                <a:cubicBezTo>
                  <a:pt x="1991" y="1186"/>
                  <a:pt x="1991" y="1186"/>
                  <a:pt x="1991" y="1186"/>
                </a:cubicBezTo>
                <a:cubicBezTo>
                  <a:pt x="1990" y="1184"/>
                  <a:pt x="1990" y="1184"/>
                  <a:pt x="1990" y="1184"/>
                </a:cubicBezTo>
                <a:cubicBezTo>
                  <a:pt x="1989" y="1185"/>
                  <a:pt x="1989" y="1185"/>
                  <a:pt x="1989" y="1185"/>
                </a:cubicBezTo>
                <a:cubicBezTo>
                  <a:pt x="1988" y="1186"/>
                  <a:pt x="1988" y="1186"/>
                  <a:pt x="1988" y="1186"/>
                </a:cubicBezTo>
                <a:cubicBezTo>
                  <a:pt x="1985" y="1189"/>
                  <a:pt x="1985" y="1189"/>
                  <a:pt x="1985" y="1189"/>
                </a:cubicBezTo>
                <a:cubicBezTo>
                  <a:pt x="1985" y="1186"/>
                  <a:pt x="1985" y="1186"/>
                  <a:pt x="1985" y="1186"/>
                </a:cubicBezTo>
                <a:cubicBezTo>
                  <a:pt x="1986" y="1186"/>
                  <a:pt x="1986" y="1186"/>
                  <a:pt x="1986" y="1186"/>
                </a:cubicBezTo>
                <a:cubicBezTo>
                  <a:pt x="1985" y="1184"/>
                  <a:pt x="1985" y="1184"/>
                  <a:pt x="1985" y="1184"/>
                </a:cubicBezTo>
                <a:cubicBezTo>
                  <a:pt x="1983" y="1186"/>
                  <a:pt x="1983" y="1186"/>
                  <a:pt x="1983" y="1186"/>
                </a:cubicBezTo>
                <a:cubicBezTo>
                  <a:pt x="1984" y="1187"/>
                  <a:pt x="1984" y="1187"/>
                  <a:pt x="1984" y="1187"/>
                </a:cubicBezTo>
                <a:cubicBezTo>
                  <a:pt x="1984" y="1188"/>
                  <a:pt x="1984" y="1188"/>
                  <a:pt x="1984" y="1188"/>
                </a:cubicBezTo>
                <a:cubicBezTo>
                  <a:pt x="1982" y="1189"/>
                  <a:pt x="1982" y="1189"/>
                  <a:pt x="1982" y="1189"/>
                </a:cubicBezTo>
                <a:cubicBezTo>
                  <a:pt x="1983" y="1191"/>
                  <a:pt x="1983" y="1191"/>
                  <a:pt x="1983" y="1191"/>
                </a:cubicBezTo>
                <a:cubicBezTo>
                  <a:pt x="1984" y="1192"/>
                  <a:pt x="1984" y="1192"/>
                  <a:pt x="1984" y="1192"/>
                </a:cubicBezTo>
                <a:cubicBezTo>
                  <a:pt x="1984" y="1193"/>
                  <a:pt x="1984" y="1193"/>
                  <a:pt x="1984" y="1193"/>
                </a:cubicBezTo>
                <a:cubicBezTo>
                  <a:pt x="1983" y="1193"/>
                  <a:pt x="1983" y="1193"/>
                  <a:pt x="1983" y="1193"/>
                </a:cubicBezTo>
                <a:cubicBezTo>
                  <a:pt x="1981" y="1194"/>
                  <a:pt x="1981" y="1194"/>
                  <a:pt x="1981" y="1194"/>
                </a:cubicBezTo>
                <a:cubicBezTo>
                  <a:pt x="1981" y="1193"/>
                  <a:pt x="1981" y="1193"/>
                  <a:pt x="1981" y="1193"/>
                </a:cubicBezTo>
                <a:cubicBezTo>
                  <a:pt x="1980" y="1192"/>
                  <a:pt x="1980" y="1192"/>
                  <a:pt x="1980" y="1192"/>
                </a:cubicBezTo>
                <a:cubicBezTo>
                  <a:pt x="1981" y="1191"/>
                  <a:pt x="1981" y="1191"/>
                  <a:pt x="1981" y="1191"/>
                </a:cubicBezTo>
                <a:cubicBezTo>
                  <a:pt x="1980" y="1190"/>
                  <a:pt x="1980" y="1190"/>
                  <a:pt x="1980" y="1190"/>
                </a:cubicBezTo>
                <a:cubicBezTo>
                  <a:pt x="1976" y="1193"/>
                  <a:pt x="1976" y="1193"/>
                  <a:pt x="1976" y="1193"/>
                </a:cubicBezTo>
                <a:cubicBezTo>
                  <a:pt x="1976" y="1196"/>
                  <a:pt x="1976" y="1196"/>
                  <a:pt x="1976" y="1196"/>
                </a:cubicBezTo>
                <a:cubicBezTo>
                  <a:pt x="1976" y="1197"/>
                  <a:pt x="1976" y="1197"/>
                  <a:pt x="1976" y="1197"/>
                </a:cubicBezTo>
                <a:cubicBezTo>
                  <a:pt x="1975" y="1199"/>
                  <a:pt x="1975" y="1199"/>
                  <a:pt x="1975" y="1199"/>
                </a:cubicBezTo>
                <a:cubicBezTo>
                  <a:pt x="1974" y="1198"/>
                  <a:pt x="1974" y="1198"/>
                  <a:pt x="1974" y="1198"/>
                </a:cubicBezTo>
                <a:cubicBezTo>
                  <a:pt x="1973" y="1198"/>
                  <a:pt x="1973" y="1198"/>
                  <a:pt x="1973" y="1198"/>
                </a:cubicBezTo>
                <a:cubicBezTo>
                  <a:pt x="1973" y="1195"/>
                  <a:pt x="1973" y="1195"/>
                  <a:pt x="1973" y="1195"/>
                </a:cubicBezTo>
                <a:cubicBezTo>
                  <a:pt x="1972" y="1195"/>
                  <a:pt x="1972" y="1195"/>
                  <a:pt x="1972" y="1195"/>
                </a:cubicBezTo>
                <a:cubicBezTo>
                  <a:pt x="1970" y="1197"/>
                  <a:pt x="1970" y="1197"/>
                  <a:pt x="1970" y="1197"/>
                </a:cubicBezTo>
                <a:cubicBezTo>
                  <a:pt x="1967" y="1195"/>
                  <a:pt x="1967" y="1195"/>
                  <a:pt x="1967" y="1195"/>
                </a:cubicBezTo>
                <a:cubicBezTo>
                  <a:pt x="1967" y="1196"/>
                  <a:pt x="1967" y="1196"/>
                  <a:pt x="1967" y="1196"/>
                </a:cubicBezTo>
                <a:cubicBezTo>
                  <a:pt x="1966" y="1196"/>
                  <a:pt x="1966" y="1196"/>
                  <a:pt x="1966" y="1196"/>
                </a:cubicBezTo>
                <a:cubicBezTo>
                  <a:pt x="1966" y="1199"/>
                  <a:pt x="1966" y="1199"/>
                  <a:pt x="1966" y="1199"/>
                </a:cubicBezTo>
                <a:cubicBezTo>
                  <a:pt x="1966" y="1199"/>
                  <a:pt x="1966" y="1199"/>
                  <a:pt x="1966" y="1199"/>
                </a:cubicBezTo>
                <a:cubicBezTo>
                  <a:pt x="1965" y="1199"/>
                  <a:pt x="1965" y="1199"/>
                  <a:pt x="1965" y="1199"/>
                </a:cubicBezTo>
                <a:cubicBezTo>
                  <a:pt x="1965" y="1198"/>
                  <a:pt x="1965" y="1198"/>
                  <a:pt x="1965" y="1198"/>
                </a:cubicBezTo>
                <a:cubicBezTo>
                  <a:pt x="1964" y="1197"/>
                  <a:pt x="1964" y="1197"/>
                  <a:pt x="1964" y="1197"/>
                </a:cubicBezTo>
                <a:cubicBezTo>
                  <a:pt x="1963" y="1199"/>
                  <a:pt x="1963" y="1199"/>
                  <a:pt x="1963" y="1199"/>
                </a:cubicBezTo>
                <a:cubicBezTo>
                  <a:pt x="1962" y="1197"/>
                  <a:pt x="1962" y="1197"/>
                  <a:pt x="1962" y="1197"/>
                </a:cubicBezTo>
                <a:cubicBezTo>
                  <a:pt x="1958" y="1201"/>
                  <a:pt x="1958" y="1201"/>
                  <a:pt x="1958" y="1201"/>
                </a:cubicBezTo>
                <a:cubicBezTo>
                  <a:pt x="1957" y="1201"/>
                  <a:pt x="1957" y="1201"/>
                  <a:pt x="1957" y="1201"/>
                </a:cubicBezTo>
                <a:cubicBezTo>
                  <a:pt x="1956" y="1200"/>
                  <a:pt x="1956" y="1200"/>
                  <a:pt x="1956" y="1200"/>
                </a:cubicBezTo>
                <a:cubicBezTo>
                  <a:pt x="1954" y="1200"/>
                  <a:pt x="1954" y="1200"/>
                  <a:pt x="1954" y="1200"/>
                </a:cubicBezTo>
                <a:cubicBezTo>
                  <a:pt x="1953" y="1202"/>
                  <a:pt x="1953" y="1202"/>
                  <a:pt x="1953" y="1202"/>
                </a:cubicBezTo>
                <a:cubicBezTo>
                  <a:pt x="1953" y="1205"/>
                  <a:pt x="1953" y="1205"/>
                  <a:pt x="1953" y="1205"/>
                </a:cubicBezTo>
                <a:cubicBezTo>
                  <a:pt x="1950" y="1209"/>
                  <a:pt x="1950" y="1209"/>
                  <a:pt x="1950" y="1209"/>
                </a:cubicBezTo>
                <a:cubicBezTo>
                  <a:pt x="1950" y="1210"/>
                  <a:pt x="1950" y="1210"/>
                  <a:pt x="1950" y="1210"/>
                </a:cubicBezTo>
                <a:cubicBezTo>
                  <a:pt x="1947" y="1213"/>
                  <a:pt x="1947" y="1213"/>
                  <a:pt x="1947" y="1213"/>
                </a:cubicBezTo>
                <a:cubicBezTo>
                  <a:pt x="1947" y="1215"/>
                  <a:pt x="1947" y="1215"/>
                  <a:pt x="1947" y="1215"/>
                </a:cubicBezTo>
                <a:cubicBezTo>
                  <a:pt x="1949" y="1216"/>
                  <a:pt x="1949" y="1216"/>
                  <a:pt x="1949" y="1216"/>
                </a:cubicBezTo>
                <a:cubicBezTo>
                  <a:pt x="1948" y="1218"/>
                  <a:pt x="1948" y="1218"/>
                  <a:pt x="1948" y="1218"/>
                </a:cubicBezTo>
                <a:cubicBezTo>
                  <a:pt x="1949" y="1221"/>
                  <a:pt x="1949" y="1221"/>
                  <a:pt x="1949" y="1221"/>
                </a:cubicBezTo>
                <a:cubicBezTo>
                  <a:pt x="1949" y="1223"/>
                  <a:pt x="1949" y="1223"/>
                  <a:pt x="1949" y="1223"/>
                </a:cubicBezTo>
                <a:cubicBezTo>
                  <a:pt x="1951" y="1229"/>
                  <a:pt x="1951" y="1229"/>
                  <a:pt x="1951" y="1229"/>
                </a:cubicBezTo>
                <a:cubicBezTo>
                  <a:pt x="1951" y="1230"/>
                  <a:pt x="1951" y="1230"/>
                  <a:pt x="1951" y="1230"/>
                </a:cubicBezTo>
                <a:cubicBezTo>
                  <a:pt x="1953" y="1232"/>
                  <a:pt x="1953" y="1232"/>
                  <a:pt x="1953" y="1232"/>
                </a:cubicBezTo>
                <a:cubicBezTo>
                  <a:pt x="1953" y="1233"/>
                  <a:pt x="1953" y="1233"/>
                  <a:pt x="1953" y="1233"/>
                </a:cubicBezTo>
                <a:cubicBezTo>
                  <a:pt x="1952" y="1235"/>
                  <a:pt x="1952" y="1235"/>
                  <a:pt x="1952" y="1235"/>
                </a:cubicBezTo>
                <a:cubicBezTo>
                  <a:pt x="1952" y="1236"/>
                  <a:pt x="1952" y="1236"/>
                  <a:pt x="1952" y="1236"/>
                </a:cubicBezTo>
                <a:cubicBezTo>
                  <a:pt x="1951" y="1241"/>
                  <a:pt x="1951" y="1241"/>
                  <a:pt x="1951" y="1241"/>
                </a:cubicBezTo>
                <a:cubicBezTo>
                  <a:pt x="1949" y="1242"/>
                  <a:pt x="1949" y="1242"/>
                  <a:pt x="1949" y="1242"/>
                </a:cubicBezTo>
                <a:cubicBezTo>
                  <a:pt x="1948" y="1244"/>
                  <a:pt x="1948" y="1244"/>
                  <a:pt x="1948" y="1244"/>
                </a:cubicBezTo>
                <a:cubicBezTo>
                  <a:pt x="1947" y="1245"/>
                  <a:pt x="1947" y="1245"/>
                  <a:pt x="1947" y="1245"/>
                </a:cubicBezTo>
                <a:cubicBezTo>
                  <a:pt x="1947" y="1246"/>
                  <a:pt x="1947" y="1246"/>
                  <a:pt x="1947" y="1246"/>
                </a:cubicBezTo>
                <a:cubicBezTo>
                  <a:pt x="1945" y="1248"/>
                  <a:pt x="1945" y="1248"/>
                  <a:pt x="1945" y="1248"/>
                </a:cubicBezTo>
                <a:cubicBezTo>
                  <a:pt x="1945" y="1252"/>
                  <a:pt x="1945" y="1252"/>
                  <a:pt x="1945" y="1252"/>
                </a:cubicBezTo>
                <a:cubicBezTo>
                  <a:pt x="1943" y="1253"/>
                  <a:pt x="1943" y="1253"/>
                  <a:pt x="1943" y="1253"/>
                </a:cubicBezTo>
                <a:cubicBezTo>
                  <a:pt x="1940" y="1254"/>
                  <a:pt x="1940" y="1254"/>
                  <a:pt x="1940" y="1254"/>
                </a:cubicBezTo>
                <a:cubicBezTo>
                  <a:pt x="1940" y="1255"/>
                  <a:pt x="1940" y="1255"/>
                  <a:pt x="1940" y="1255"/>
                </a:cubicBezTo>
                <a:cubicBezTo>
                  <a:pt x="1940" y="1258"/>
                  <a:pt x="1940" y="1258"/>
                  <a:pt x="1940" y="1258"/>
                </a:cubicBezTo>
                <a:cubicBezTo>
                  <a:pt x="1938" y="1260"/>
                  <a:pt x="1938" y="1260"/>
                  <a:pt x="1938" y="1260"/>
                </a:cubicBezTo>
                <a:cubicBezTo>
                  <a:pt x="1938" y="1263"/>
                  <a:pt x="1938" y="1263"/>
                  <a:pt x="1938" y="1263"/>
                </a:cubicBezTo>
                <a:cubicBezTo>
                  <a:pt x="1937" y="1265"/>
                  <a:pt x="1937" y="1265"/>
                  <a:pt x="1937" y="1265"/>
                </a:cubicBezTo>
                <a:cubicBezTo>
                  <a:pt x="1938" y="1266"/>
                  <a:pt x="1938" y="1266"/>
                  <a:pt x="1938" y="1266"/>
                </a:cubicBezTo>
                <a:cubicBezTo>
                  <a:pt x="1938" y="1269"/>
                  <a:pt x="1938" y="1269"/>
                  <a:pt x="1938" y="1269"/>
                </a:cubicBezTo>
                <a:cubicBezTo>
                  <a:pt x="1941" y="1272"/>
                  <a:pt x="1941" y="1272"/>
                  <a:pt x="1941" y="1272"/>
                </a:cubicBezTo>
                <a:cubicBezTo>
                  <a:pt x="1940" y="1274"/>
                  <a:pt x="1940" y="1274"/>
                  <a:pt x="1940" y="1274"/>
                </a:cubicBezTo>
                <a:cubicBezTo>
                  <a:pt x="1941" y="1276"/>
                  <a:pt x="1941" y="1276"/>
                  <a:pt x="1941" y="1276"/>
                </a:cubicBezTo>
                <a:cubicBezTo>
                  <a:pt x="1942" y="1277"/>
                  <a:pt x="1942" y="1277"/>
                  <a:pt x="1942" y="1277"/>
                </a:cubicBezTo>
                <a:cubicBezTo>
                  <a:pt x="1943" y="1277"/>
                  <a:pt x="1943" y="1277"/>
                  <a:pt x="1943" y="1277"/>
                </a:cubicBezTo>
                <a:cubicBezTo>
                  <a:pt x="1942" y="1277"/>
                  <a:pt x="1942" y="1277"/>
                  <a:pt x="1942" y="1277"/>
                </a:cubicBezTo>
                <a:cubicBezTo>
                  <a:pt x="1940" y="1278"/>
                  <a:pt x="1940" y="1278"/>
                  <a:pt x="1940" y="1278"/>
                </a:cubicBezTo>
                <a:cubicBezTo>
                  <a:pt x="1940" y="1280"/>
                  <a:pt x="1940" y="1280"/>
                  <a:pt x="1940" y="1280"/>
                </a:cubicBezTo>
                <a:cubicBezTo>
                  <a:pt x="1940" y="1283"/>
                  <a:pt x="1940" y="1283"/>
                  <a:pt x="1940" y="1283"/>
                </a:cubicBezTo>
                <a:cubicBezTo>
                  <a:pt x="1940" y="1287"/>
                  <a:pt x="1940" y="1287"/>
                  <a:pt x="1940" y="1287"/>
                </a:cubicBezTo>
                <a:cubicBezTo>
                  <a:pt x="1941" y="1288"/>
                  <a:pt x="1941" y="1288"/>
                  <a:pt x="1941" y="1288"/>
                </a:cubicBezTo>
                <a:cubicBezTo>
                  <a:pt x="1941" y="1290"/>
                  <a:pt x="1941" y="1290"/>
                  <a:pt x="1941" y="1290"/>
                </a:cubicBezTo>
                <a:cubicBezTo>
                  <a:pt x="1942" y="1290"/>
                  <a:pt x="1942" y="1290"/>
                  <a:pt x="1942" y="1290"/>
                </a:cubicBezTo>
                <a:cubicBezTo>
                  <a:pt x="1943" y="1292"/>
                  <a:pt x="1943" y="1292"/>
                  <a:pt x="1943" y="1292"/>
                </a:cubicBezTo>
                <a:cubicBezTo>
                  <a:pt x="1944" y="1293"/>
                  <a:pt x="1944" y="1293"/>
                  <a:pt x="1944" y="1293"/>
                </a:cubicBezTo>
                <a:cubicBezTo>
                  <a:pt x="1945" y="1294"/>
                  <a:pt x="1945" y="1294"/>
                  <a:pt x="1945" y="1294"/>
                </a:cubicBezTo>
                <a:cubicBezTo>
                  <a:pt x="1947" y="1296"/>
                  <a:pt x="1947" y="1296"/>
                  <a:pt x="1947" y="1296"/>
                </a:cubicBezTo>
                <a:cubicBezTo>
                  <a:pt x="1948" y="1295"/>
                  <a:pt x="1948" y="1295"/>
                  <a:pt x="1948" y="1295"/>
                </a:cubicBezTo>
                <a:cubicBezTo>
                  <a:pt x="1949" y="1296"/>
                  <a:pt x="1949" y="1296"/>
                  <a:pt x="1949" y="1296"/>
                </a:cubicBezTo>
                <a:cubicBezTo>
                  <a:pt x="1950" y="1296"/>
                  <a:pt x="1950" y="1296"/>
                  <a:pt x="1950" y="1296"/>
                </a:cubicBezTo>
                <a:cubicBezTo>
                  <a:pt x="1952" y="1299"/>
                  <a:pt x="1952" y="1299"/>
                  <a:pt x="1952" y="1299"/>
                </a:cubicBezTo>
                <a:cubicBezTo>
                  <a:pt x="1953" y="1299"/>
                  <a:pt x="1953" y="1299"/>
                  <a:pt x="1953" y="1299"/>
                </a:cubicBezTo>
                <a:cubicBezTo>
                  <a:pt x="1953" y="1300"/>
                  <a:pt x="1953" y="1300"/>
                  <a:pt x="1953" y="1300"/>
                </a:cubicBezTo>
                <a:cubicBezTo>
                  <a:pt x="1954" y="1300"/>
                  <a:pt x="1954" y="1300"/>
                  <a:pt x="1954" y="1300"/>
                </a:cubicBezTo>
                <a:cubicBezTo>
                  <a:pt x="1955" y="1299"/>
                  <a:pt x="1955" y="1299"/>
                  <a:pt x="1955" y="1299"/>
                </a:cubicBezTo>
                <a:cubicBezTo>
                  <a:pt x="1957" y="1300"/>
                  <a:pt x="1957" y="1300"/>
                  <a:pt x="1957" y="1300"/>
                </a:cubicBezTo>
                <a:cubicBezTo>
                  <a:pt x="1960" y="1298"/>
                  <a:pt x="1960" y="1298"/>
                  <a:pt x="1960" y="1298"/>
                </a:cubicBezTo>
                <a:cubicBezTo>
                  <a:pt x="1962" y="1296"/>
                  <a:pt x="1962" y="1296"/>
                  <a:pt x="1962" y="1296"/>
                </a:cubicBezTo>
                <a:cubicBezTo>
                  <a:pt x="1968" y="1295"/>
                  <a:pt x="1968" y="1295"/>
                  <a:pt x="1968" y="1295"/>
                </a:cubicBezTo>
                <a:cubicBezTo>
                  <a:pt x="1970" y="1296"/>
                  <a:pt x="1970" y="1296"/>
                  <a:pt x="1970" y="1296"/>
                </a:cubicBezTo>
                <a:cubicBezTo>
                  <a:pt x="1973" y="1294"/>
                  <a:pt x="1973" y="1294"/>
                  <a:pt x="1973" y="1294"/>
                </a:cubicBezTo>
                <a:cubicBezTo>
                  <a:pt x="1974" y="1293"/>
                  <a:pt x="1974" y="1293"/>
                  <a:pt x="1974" y="1293"/>
                </a:cubicBezTo>
                <a:cubicBezTo>
                  <a:pt x="1976" y="1292"/>
                  <a:pt x="1976" y="1292"/>
                  <a:pt x="1976" y="1292"/>
                </a:cubicBezTo>
                <a:cubicBezTo>
                  <a:pt x="1977" y="1289"/>
                  <a:pt x="1977" y="1289"/>
                  <a:pt x="1977" y="1289"/>
                </a:cubicBezTo>
                <a:cubicBezTo>
                  <a:pt x="1978" y="1287"/>
                  <a:pt x="1978" y="1287"/>
                  <a:pt x="1978" y="1287"/>
                </a:cubicBezTo>
                <a:cubicBezTo>
                  <a:pt x="1978" y="1285"/>
                  <a:pt x="1978" y="1285"/>
                  <a:pt x="1978" y="1285"/>
                </a:cubicBezTo>
                <a:cubicBezTo>
                  <a:pt x="1980" y="1284"/>
                  <a:pt x="1980" y="1284"/>
                  <a:pt x="1980" y="1284"/>
                </a:cubicBezTo>
                <a:cubicBezTo>
                  <a:pt x="1980" y="1281"/>
                  <a:pt x="1980" y="1281"/>
                  <a:pt x="1980" y="1281"/>
                </a:cubicBezTo>
                <a:cubicBezTo>
                  <a:pt x="1980" y="1280"/>
                  <a:pt x="1980" y="1280"/>
                  <a:pt x="1980" y="1280"/>
                </a:cubicBezTo>
                <a:cubicBezTo>
                  <a:pt x="1981" y="1279"/>
                  <a:pt x="1981" y="1279"/>
                  <a:pt x="1981" y="1279"/>
                </a:cubicBezTo>
                <a:cubicBezTo>
                  <a:pt x="1982" y="1276"/>
                  <a:pt x="1982" y="1276"/>
                  <a:pt x="1982" y="1276"/>
                </a:cubicBezTo>
                <a:cubicBezTo>
                  <a:pt x="1982" y="1275"/>
                  <a:pt x="1982" y="1275"/>
                  <a:pt x="1982" y="1275"/>
                </a:cubicBezTo>
                <a:cubicBezTo>
                  <a:pt x="1983" y="1275"/>
                  <a:pt x="1983" y="1275"/>
                  <a:pt x="1983" y="1275"/>
                </a:cubicBezTo>
                <a:cubicBezTo>
                  <a:pt x="1984" y="1272"/>
                  <a:pt x="1984" y="1272"/>
                  <a:pt x="1984" y="1272"/>
                </a:cubicBezTo>
                <a:cubicBezTo>
                  <a:pt x="1986" y="1265"/>
                  <a:pt x="1986" y="1265"/>
                  <a:pt x="1986" y="1265"/>
                </a:cubicBezTo>
                <a:cubicBezTo>
                  <a:pt x="1987" y="1262"/>
                  <a:pt x="1987" y="1262"/>
                  <a:pt x="1987" y="1262"/>
                </a:cubicBezTo>
                <a:cubicBezTo>
                  <a:pt x="1988" y="1260"/>
                  <a:pt x="1988" y="1260"/>
                  <a:pt x="1988" y="1260"/>
                </a:cubicBezTo>
                <a:cubicBezTo>
                  <a:pt x="1989" y="1256"/>
                  <a:pt x="1989" y="1256"/>
                  <a:pt x="1989" y="1256"/>
                </a:cubicBezTo>
                <a:cubicBezTo>
                  <a:pt x="1992" y="1251"/>
                  <a:pt x="1992" y="1251"/>
                  <a:pt x="1992" y="1251"/>
                </a:cubicBezTo>
                <a:cubicBezTo>
                  <a:pt x="1995" y="1243"/>
                  <a:pt x="1995" y="1243"/>
                  <a:pt x="1995" y="1243"/>
                </a:cubicBezTo>
                <a:cubicBezTo>
                  <a:pt x="1997" y="1240"/>
                  <a:pt x="1997" y="1240"/>
                  <a:pt x="1997" y="1240"/>
                </a:cubicBezTo>
                <a:cubicBezTo>
                  <a:pt x="1997" y="1236"/>
                  <a:pt x="1997" y="1236"/>
                  <a:pt x="1997" y="1236"/>
                </a:cubicBezTo>
                <a:cubicBezTo>
                  <a:pt x="1999" y="1233"/>
                  <a:pt x="1999" y="1233"/>
                  <a:pt x="1999" y="1233"/>
                </a:cubicBezTo>
                <a:cubicBezTo>
                  <a:pt x="1999" y="1231"/>
                  <a:pt x="1999" y="1231"/>
                  <a:pt x="1999" y="1231"/>
                </a:cubicBezTo>
                <a:cubicBezTo>
                  <a:pt x="2001" y="1228"/>
                  <a:pt x="2001" y="1228"/>
                  <a:pt x="2001" y="1228"/>
                </a:cubicBezTo>
                <a:cubicBezTo>
                  <a:pt x="2002" y="1222"/>
                  <a:pt x="2002" y="1222"/>
                  <a:pt x="2002" y="1222"/>
                </a:cubicBezTo>
                <a:cubicBezTo>
                  <a:pt x="2003" y="1218"/>
                  <a:pt x="2003" y="1218"/>
                  <a:pt x="2003" y="1218"/>
                </a:cubicBezTo>
                <a:cubicBezTo>
                  <a:pt x="2004" y="1217"/>
                  <a:pt x="2004" y="1217"/>
                  <a:pt x="2004" y="1217"/>
                </a:cubicBezTo>
                <a:cubicBezTo>
                  <a:pt x="2005" y="1214"/>
                  <a:pt x="2005" y="1214"/>
                  <a:pt x="2005" y="1214"/>
                </a:cubicBezTo>
                <a:cubicBezTo>
                  <a:pt x="2004" y="1212"/>
                  <a:pt x="2004" y="1212"/>
                  <a:pt x="2004" y="1212"/>
                </a:cubicBezTo>
                <a:cubicBezTo>
                  <a:pt x="2004" y="1210"/>
                  <a:pt x="2004" y="1210"/>
                  <a:pt x="2004" y="1210"/>
                </a:cubicBezTo>
                <a:cubicBezTo>
                  <a:pt x="2007" y="1207"/>
                  <a:pt x="2007" y="1207"/>
                  <a:pt x="2007" y="1207"/>
                </a:cubicBezTo>
                <a:cubicBezTo>
                  <a:pt x="2006" y="1206"/>
                  <a:pt x="2006" y="1206"/>
                  <a:pt x="2006" y="1206"/>
                </a:cubicBezTo>
                <a:cubicBezTo>
                  <a:pt x="2008" y="1204"/>
                  <a:pt x="2008" y="1204"/>
                  <a:pt x="2008" y="1204"/>
                </a:cubicBezTo>
                <a:cubicBezTo>
                  <a:pt x="2007" y="1201"/>
                  <a:pt x="2007" y="1201"/>
                  <a:pt x="2007" y="1201"/>
                </a:cubicBezTo>
                <a:cubicBezTo>
                  <a:pt x="2007" y="1201"/>
                  <a:pt x="2007" y="1201"/>
                  <a:pt x="2007" y="1201"/>
                </a:cubicBezTo>
                <a:cubicBezTo>
                  <a:pt x="2007" y="1199"/>
                  <a:pt x="2007" y="1199"/>
                  <a:pt x="2007" y="1199"/>
                </a:cubicBezTo>
                <a:cubicBezTo>
                  <a:pt x="2007" y="1196"/>
                  <a:pt x="2007" y="1196"/>
                  <a:pt x="2007" y="1196"/>
                </a:cubicBezTo>
                <a:cubicBezTo>
                  <a:pt x="2007" y="1196"/>
                  <a:pt x="2007" y="1196"/>
                  <a:pt x="2007" y="1196"/>
                </a:cubicBezTo>
                <a:cubicBezTo>
                  <a:pt x="2007" y="1193"/>
                  <a:pt x="2007" y="1193"/>
                  <a:pt x="2007" y="1193"/>
                </a:cubicBezTo>
                <a:cubicBezTo>
                  <a:pt x="2008" y="1193"/>
                  <a:pt x="2008" y="1193"/>
                  <a:pt x="2008" y="1193"/>
                </a:cubicBezTo>
                <a:cubicBezTo>
                  <a:pt x="2009" y="1194"/>
                  <a:pt x="2009" y="1194"/>
                  <a:pt x="2009" y="1194"/>
                </a:cubicBezTo>
                <a:cubicBezTo>
                  <a:pt x="2009" y="1196"/>
                  <a:pt x="2009" y="1196"/>
                  <a:pt x="2009" y="1196"/>
                </a:cubicBezTo>
                <a:cubicBezTo>
                  <a:pt x="2011" y="1198"/>
                  <a:pt x="2011" y="1198"/>
                  <a:pt x="2011" y="1198"/>
                </a:cubicBezTo>
                <a:cubicBezTo>
                  <a:pt x="2012" y="1198"/>
                  <a:pt x="2012" y="1198"/>
                  <a:pt x="2012" y="1198"/>
                </a:cubicBezTo>
                <a:cubicBezTo>
                  <a:pt x="2013" y="1197"/>
                  <a:pt x="2013" y="1197"/>
                  <a:pt x="2013" y="1197"/>
                </a:cubicBezTo>
                <a:cubicBezTo>
                  <a:pt x="2013" y="1195"/>
                  <a:pt x="2013" y="1195"/>
                  <a:pt x="2013" y="1195"/>
                </a:cubicBezTo>
                <a:cubicBezTo>
                  <a:pt x="2014" y="1195"/>
                  <a:pt x="2014" y="1195"/>
                  <a:pt x="2014" y="1195"/>
                </a:cubicBezTo>
                <a:cubicBezTo>
                  <a:pt x="2014" y="1193"/>
                  <a:pt x="2014" y="1193"/>
                  <a:pt x="2014" y="1193"/>
                </a:cubicBezTo>
                <a:cubicBezTo>
                  <a:pt x="2015" y="1192"/>
                  <a:pt x="2015" y="1192"/>
                  <a:pt x="2015" y="1192"/>
                </a:cubicBezTo>
                <a:cubicBezTo>
                  <a:pt x="2014" y="1190"/>
                  <a:pt x="2014" y="1190"/>
                  <a:pt x="2014" y="1190"/>
                </a:cubicBezTo>
                <a:lnTo>
                  <a:pt x="2012" y="1187"/>
                </a:lnTo>
                <a:close/>
                <a:moveTo>
                  <a:pt x="1597" y="998"/>
                </a:moveTo>
                <a:cubicBezTo>
                  <a:pt x="1597" y="995"/>
                  <a:pt x="1597" y="995"/>
                  <a:pt x="1597" y="995"/>
                </a:cubicBezTo>
                <a:cubicBezTo>
                  <a:pt x="1596" y="994"/>
                  <a:pt x="1596" y="994"/>
                  <a:pt x="1596" y="994"/>
                </a:cubicBezTo>
                <a:cubicBezTo>
                  <a:pt x="1594" y="996"/>
                  <a:pt x="1594" y="996"/>
                  <a:pt x="1594" y="996"/>
                </a:cubicBezTo>
                <a:cubicBezTo>
                  <a:pt x="1594" y="999"/>
                  <a:pt x="1594" y="999"/>
                  <a:pt x="1594" y="999"/>
                </a:cubicBezTo>
                <a:cubicBezTo>
                  <a:pt x="1592" y="999"/>
                  <a:pt x="1592" y="999"/>
                  <a:pt x="1592" y="999"/>
                </a:cubicBezTo>
                <a:cubicBezTo>
                  <a:pt x="1592" y="1000"/>
                  <a:pt x="1592" y="1000"/>
                  <a:pt x="1592" y="1000"/>
                </a:cubicBezTo>
                <a:cubicBezTo>
                  <a:pt x="1594" y="1001"/>
                  <a:pt x="1594" y="1001"/>
                  <a:pt x="1594" y="1001"/>
                </a:cubicBezTo>
                <a:cubicBezTo>
                  <a:pt x="1596" y="1002"/>
                  <a:pt x="1596" y="1002"/>
                  <a:pt x="1596" y="1002"/>
                </a:cubicBezTo>
                <a:lnTo>
                  <a:pt x="1597" y="998"/>
                </a:lnTo>
                <a:close/>
                <a:moveTo>
                  <a:pt x="1317" y="92"/>
                </a:moveTo>
                <a:cubicBezTo>
                  <a:pt x="1317" y="93"/>
                  <a:pt x="1317" y="93"/>
                  <a:pt x="1317" y="93"/>
                </a:cubicBezTo>
                <a:cubicBezTo>
                  <a:pt x="1318" y="94"/>
                  <a:pt x="1318" y="94"/>
                  <a:pt x="1318" y="94"/>
                </a:cubicBezTo>
                <a:cubicBezTo>
                  <a:pt x="1319" y="93"/>
                  <a:pt x="1319" y="93"/>
                  <a:pt x="1319" y="93"/>
                </a:cubicBezTo>
                <a:cubicBezTo>
                  <a:pt x="1318" y="92"/>
                  <a:pt x="1318" y="92"/>
                  <a:pt x="1318" y="92"/>
                </a:cubicBezTo>
                <a:cubicBezTo>
                  <a:pt x="1319" y="91"/>
                  <a:pt x="1319" y="91"/>
                  <a:pt x="1319" y="91"/>
                </a:cubicBezTo>
                <a:lnTo>
                  <a:pt x="1317" y="92"/>
                </a:lnTo>
                <a:close/>
                <a:moveTo>
                  <a:pt x="869" y="1684"/>
                </a:moveTo>
                <a:cubicBezTo>
                  <a:pt x="868" y="1683"/>
                  <a:pt x="868" y="1683"/>
                  <a:pt x="868" y="1683"/>
                </a:cubicBezTo>
                <a:cubicBezTo>
                  <a:pt x="867" y="1685"/>
                  <a:pt x="867" y="1685"/>
                  <a:pt x="867" y="1685"/>
                </a:cubicBezTo>
                <a:cubicBezTo>
                  <a:pt x="868" y="1685"/>
                  <a:pt x="868" y="1685"/>
                  <a:pt x="868" y="1685"/>
                </a:cubicBezTo>
                <a:cubicBezTo>
                  <a:pt x="869" y="1685"/>
                  <a:pt x="869" y="1685"/>
                  <a:pt x="869" y="1685"/>
                </a:cubicBezTo>
                <a:lnTo>
                  <a:pt x="869" y="1684"/>
                </a:lnTo>
                <a:close/>
                <a:moveTo>
                  <a:pt x="907" y="1684"/>
                </a:moveTo>
                <a:cubicBezTo>
                  <a:pt x="905" y="1683"/>
                  <a:pt x="905" y="1683"/>
                  <a:pt x="905" y="1683"/>
                </a:cubicBezTo>
                <a:cubicBezTo>
                  <a:pt x="902" y="1683"/>
                  <a:pt x="902" y="1683"/>
                  <a:pt x="902" y="1683"/>
                </a:cubicBezTo>
                <a:cubicBezTo>
                  <a:pt x="899" y="1683"/>
                  <a:pt x="899" y="1683"/>
                  <a:pt x="899" y="1683"/>
                </a:cubicBezTo>
                <a:cubicBezTo>
                  <a:pt x="896" y="1683"/>
                  <a:pt x="896" y="1683"/>
                  <a:pt x="896" y="1683"/>
                </a:cubicBezTo>
                <a:cubicBezTo>
                  <a:pt x="893" y="1684"/>
                  <a:pt x="893" y="1684"/>
                  <a:pt x="893" y="1684"/>
                </a:cubicBezTo>
                <a:cubicBezTo>
                  <a:pt x="889" y="1685"/>
                  <a:pt x="889" y="1685"/>
                  <a:pt x="889" y="1685"/>
                </a:cubicBezTo>
                <a:cubicBezTo>
                  <a:pt x="886" y="1685"/>
                  <a:pt x="886" y="1685"/>
                  <a:pt x="886" y="1685"/>
                </a:cubicBezTo>
                <a:cubicBezTo>
                  <a:pt x="885" y="1685"/>
                  <a:pt x="885" y="1685"/>
                  <a:pt x="885" y="1685"/>
                </a:cubicBezTo>
                <a:cubicBezTo>
                  <a:pt x="884" y="1685"/>
                  <a:pt x="884" y="1685"/>
                  <a:pt x="884" y="1685"/>
                </a:cubicBezTo>
                <a:cubicBezTo>
                  <a:pt x="882" y="1686"/>
                  <a:pt x="882" y="1686"/>
                  <a:pt x="882" y="1686"/>
                </a:cubicBezTo>
                <a:cubicBezTo>
                  <a:pt x="883" y="1687"/>
                  <a:pt x="883" y="1687"/>
                  <a:pt x="883" y="1687"/>
                </a:cubicBezTo>
                <a:cubicBezTo>
                  <a:pt x="884" y="1686"/>
                  <a:pt x="884" y="1686"/>
                  <a:pt x="884" y="1686"/>
                </a:cubicBezTo>
                <a:cubicBezTo>
                  <a:pt x="886" y="1687"/>
                  <a:pt x="886" y="1687"/>
                  <a:pt x="886" y="1687"/>
                </a:cubicBezTo>
                <a:cubicBezTo>
                  <a:pt x="883" y="1688"/>
                  <a:pt x="883" y="1688"/>
                  <a:pt x="883" y="1688"/>
                </a:cubicBezTo>
                <a:cubicBezTo>
                  <a:pt x="882" y="1689"/>
                  <a:pt x="882" y="1689"/>
                  <a:pt x="882" y="1689"/>
                </a:cubicBezTo>
                <a:cubicBezTo>
                  <a:pt x="881" y="1690"/>
                  <a:pt x="881" y="1690"/>
                  <a:pt x="881" y="1690"/>
                </a:cubicBezTo>
                <a:cubicBezTo>
                  <a:pt x="883" y="1691"/>
                  <a:pt x="883" y="1691"/>
                  <a:pt x="883" y="1691"/>
                </a:cubicBezTo>
                <a:cubicBezTo>
                  <a:pt x="885" y="1690"/>
                  <a:pt x="885" y="1690"/>
                  <a:pt x="885" y="1690"/>
                </a:cubicBezTo>
                <a:cubicBezTo>
                  <a:pt x="884" y="1691"/>
                  <a:pt x="884" y="1691"/>
                  <a:pt x="884" y="1691"/>
                </a:cubicBezTo>
                <a:cubicBezTo>
                  <a:pt x="885" y="1692"/>
                  <a:pt x="885" y="1692"/>
                  <a:pt x="885" y="1692"/>
                </a:cubicBezTo>
                <a:cubicBezTo>
                  <a:pt x="886" y="1693"/>
                  <a:pt x="886" y="1693"/>
                  <a:pt x="886" y="1693"/>
                </a:cubicBezTo>
                <a:cubicBezTo>
                  <a:pt x="887" y="1692"/>
                  <a:pt x="887" y="1692"/>
                  <a:pt x="887" y="1692"/>
                </a:cubicBezTo>
                <a:cubicBezTo>
                  <a:pt x="889" y="1693"/>
                  <a:pt x="889" y="1693"/>
                  <a:pt x="889" y="1693"/>
                </a:cubicBezTo>
                <a:cubicBezTo>
                  <a:pt x="890" y="1693"/>
                  <a:pt x="890" y="1693"/>
                  <a:pt x="890" y="1693"/>
                </a:cubicBezTo>
                <a:cubicBezTo>
                  <a:pt x="891" y="1692"/>
                  <a:pt x="891" y="1692"/>
                  <a:pt x="891" y="1692"/>
                </a:cubicBezTo>
                <a:cubicBezTo>
                  <a:pt x="889" y="1691"/>
                  <a:pt x="889" y="1691"/>
                  <a:pt x="889" y="1691"/>
                </a:cubicBezTo>
                <a:cubicBezTo>
                  <a:pt x="889" y="1690"/>
                  <a:pt x="889" y="1690"/>
                  <a:pt x="889" y="1690"/>
                </a:cubicBezTo>
                <a:cubicBezTo>
                  <a:pt x="891" y="1690"/>
                  <a:pt x="891" y="1690"/>
                  <a:pt x="891" y="1690"/>
                </a:cubicBezTo>
                <a:cubicBezTo>
                  <a:pt x="892" y="1692"/>
                  <a:pt x="892" y="1692"/>
                  <a:pt x="892" y="1692"/>
                </a:cubicBezTo>
                <a:cubicBezTo>
                  <a:pt x="893" y="1693"/>
                  <a:pt x="893" y="1693"/>
                  <a:pt x="893" y="1693"/>
                </a:cubicBezTo>
                <a:cubicBezTo>
                  <a:pt x="895" y="1692"/>
                  <a:pt x="895" y="1692"/>
                  <a:pt x="895" y="1692"/>
                </a:cubicBezTo>
                <a:cubicBezTo>
                  <a:pt x="896" y="1692"/>
                  <a:pt x="896" y="1692"/>
                  <a:pt x="896" y="1692"/>
                </a:cubicBezTo>
                <a:cubicBezTo>
                  <a:pt x="899" y="1694"/>
                  <a:pt x="899" y="1694"/>
                  <a:pt x="899" y="1694"/>
                </a:cubicBezTo>
                <a:cubicBezTo>
                  <a:pt x="900" y="1694"/>
                  <a:pt x="900" y="1694"/>
                  <a:pt x="900" y="1694"/>
                </a:cubicBezTo>
                <a:cubicBezTo>
                  <a:pt x="900" y="1693"/>
                  <a:pt x="900" y="1693"/>
                  <a:pt x="900" y="1693"/>
                </a:cubicBezTo>
                <a:cubicBezTo>
                  <a:pt x="897" y="1691"/>
                  <a:pt x="897" y="1691"/>
                  <a:pt x="897" y="1691"/>
                </a:cubicBezTo>
                <a:cubicBezTo>
                  <a:pt x="896" y="1690"/>
                  <a:pt x="896" y="1690"/>
                  <a:pt x="896" y="1690"/>
                </a:cubicBezTo>
                <a:cubicBezTo>
                  <a:pt x="896" y="1689"/>
                  <a:pt x="896" y="1689"/>
                  <a:pt x="896" y="1689"/>
                </a:cubicBezTo>
                <a:cubicBezTo>
                  <a:pt x="895" y="1689"/>
                  <a:pt x="895" y="1689"/>
                  <a:pt x="895" y="1689"/>
                </a:cubicBezTo>
                <a:cubicBezTo>
                  <a:pt x="893" y="1688"/>
                  <a:pt x="893" y="1688"/>
                  <a:pt x="893" y="1688"/>
                </a:cubicBezTo>
                <a:cubicBezTo>
                  <a:pt x="893" y="1688"/>
                  <a:pt x="893" y="1688"/>
                  <a:pt x="893" y="1688"/>
                </a:cubicBezTo>
                <a:cubicBezTo>
                  <a:pt x="891" y="1687"/>
                  <a:pt x="891" y="1687"/>
                  <a:pt x="891" y="1687"/>
                </a:cubicBezTo>
                <a:cubicBezTo>
                  <a:pt x="893" y="1686"/>
                  <a:pt x="893" y="1686"/>
                  <a:pt x="893" y="1686"/>
                </a:cubicBezTo>
                <a:cubicBezTo>
                  <a:pt x="894" y="1686"/>
                  <a:pt x="894" y="1686"/>
                  <a:pt x="894" y="1686"/>
                </a:cubicBezTo>
                <a:cubicBezTo>
                  <a:pt x="896" y="1685"/>
                  <a:pt x="896" y="1685"/>
                  <a:pt x="896" y="1685"/>
                </a:cubicBezTo>
                <a:cubicBezTo>
                  <a:pt x="897" y="1685"/>
                  <a:pt x="897" y="1685"/>
                  <a:pt x="897" y="1685"/>
                </a:cubicBezTo>
                <a:cubicBezTo>
                  <a:pt x="898" y="1687"/>
                  <a:pt x="898" y="1687"/>
                  <a:pt x="898" y="1687"/>
                </a:cubicBezTo>
                <a:cubicBezTo>
                  <a:pt x="899" y="1688"/>
                  <a:pt x="899" y="1688"/>
                  <a:pt x="899" y="1688"/>
                </a:cubicBezTo>
                <a:cubicBezTo>
                  <a:pt x="901" y="1688"/>
                  <a:pt x="901" y="1688"/>
                  <a:pt x="901" y="1688"/>
                </a:cubicBezTo>
                <a:cubicBezTo>
                  <a:pt x="903" y="1687"/>
                  <a:pt x="903" y="1687"/>
                  <a:pt x="903" y="1687"/>
                </a:cubicBezTo>
                <a:cubicBezTo>
                  <a:pt x="904" y="1687"/>
                  <a:pt x="904" y="1687"/>
                  <a:pt x="904" y="1687"/>
                </a:cubicBezTo>
                <a:cubicBezTo>
                  <a:pt x="905" y="1688"/>
                  <a:pt x="905" y="1688"/>
                  <a:pt x="905" y="1688"/>
                </a:cubicBezTo>
                <a:cubicBezTo>
                  <a:pt x="907" y="1687"/>
                  <a:pt x="907" y="1687"/>
                  <a:pt x="907" y="1687"/>
                </a:cubicBezTo>
                <a:cubicBezTo>
                  <a:pt x="908" y="1686"/>
                  <a:pt x="908" y="1686"/>
                  <a:pt x="908" y="1686"/>
                </a:cubicBezTo>
                <a:cubicBezTo>
                  <a:pt x="907" y="1685"/>
                  <a:pt x="907" y="1685"/>
                  <a:pt x="907" y="1685"/>
                </a:cubicBezTo>
                <a:lnTo>
                  <a:pt x="907" y="1684"/>
                </a:lnTo>
                <a:close/>
                <a:moveTo>
                  <a:pt x="858" y="1671"/>
                </a:moveTo>
                <a:cubicBezTo>
                  <a:pt x="857" y="1669"/>
                  <a:pt x="857" y="1669"/>
                  <a:pt x="857" y="1669"/>
                </a:cubicBezTo>
                <a:cubicBezTo>
                  <a:pt x="856" y="1669"/>
                  <a:pt x="856" y="1669"/>
                  <a:pt x="856" y="1669"/>
                </a:cubicBezTo>
                <a:cubicBezTo>
                  <a:pt x="853" y="1669"/>
                  <a:pt x="853" y="1669"/>
                  <a:pt x="853" y="1669"/>
                </a:cubicBezTo>
                <a:cubicBezTo>
                  <a:pt x="853" y="1668"/>
                  <a:pt x="853" y="1668"/>
                  <a:pt x="853" y="1668"/>
                </a:cubicBezTo>
                <a:cubicBezTo>
                  <a:pt x="852" y="1668"/>
                  <a:pt x="852" y="1668"/>
                  <a:pt x="852" y="1668"/>
                </a:cubicBezTo>
                <a:cubicBezTo>
                  <a:pt x="849" y="1666"/>
                  <a:pt x="849" y="1666"/>
                  <a:pt x="849" y="1666"/>
                </a:cubicBezTo>
                <a:cubicBezTo>
                  <a:pt x="847" y="1666"/>
                  <a:pt x="847" y="1666"/>
                  <a:pt x="847" y="1666"/>
                </a:cubicBezTo>
                <a:cubicBezTo>
                  <a:pt x="845" y="1666"/>
                  <a:pt x="845" y="1666"/>
                  <a:pt x="845" y="1666"/>
                </a:cubicBezTo>
                <a:cubicBezTo>
                  <a:pt x="844" y="1666"/>
                  <a:pt x="844" y="1666"/>
                  <a:pt x="844" y="1666"/>
                </a:cubicBezTo>
                <a:cubicBezTo>
                  <a:pt x="843" y="1665"/>
                  <a:pt x="843" y="1665"/>
                  <a:pt x="843" y="1665"/>
                </a:cubicBezTo>
                <a:cubicBezTo>
                  <a:pt x="841" y="1665"/>
                  <a:pt x="841" y="1665"/>
                  <a:pt x="841" y="1665"/>
                </a:cubicBezTo>
                <a:cubicBezTo>
                  <a:pt x="841" y="1666"/>
                  <a:pt x="841" y="1666"/>
                  <a:pt x="841" y="1666"/>
                </a:cubicBezTo>
                <a:cubicBezTo>
                  <a:pt x="841" y="1667"/>
                  <a:pt x="841" y="1667"/>
                  <a:pt x="841" y="1667"/>
                </a:cubicBezTo>
                <a:cubicBezTo>
                  <a:pt x="843" y="1668"/>
                  <a:pt x="843" y="1668"/>
                  <a:pt x="843" y="1668"/>
                </a:cubicBezTo>
                <a:cubicBezTo>
                  <a:pt x="844" y="1670"/>
                  <a:pt x="844" y="1670"/>
                  <a:pt x="844" y="1670"/>
                </a:cubicBezTo>
                <a:cubicBezTo>
                  <a:pt x="845" y="1670"/>
                  <a:pt x="845" y="1670"/>
                  <a:pt x="845" y="1670"/>
                </a:cubicBezTo>
                <a:cubicBezTo>
                  <a:pt x="847" y="1673"/>
                  <a:pt x="847" y="1673"/>
                  <a:pt x="847" y="1673"/>
                </a:cubicBezTo>
                <a:cubicBezTo>
                  <a:pt x="849" y="1673"/>
                  <a:pt x="849" y="1673"/>
                  <a:pt x="849" y="1673"/>
                </a:cubicBezTo>
                <a:cubicBezTo>
                  <a:pt x="851" y="1672"/>
                  <a:pt x="851" y="1672"/>
                  <a:pt x="851" y="1672"/>
                </a:cubicBezTo>
                <a:cubicBezTo>
                  <a:pt x="852" y="1673"/>
                  <a:pt x="852" y="1673"/>
                  <a:pt x="852" y="1673"/>
                </a:cubicBezTo>
                <a:cubicBezTo>
                  <a:pt x="852" y="1674"/>
                  <a:pt x="852" y="1674"/>
                  <a:pt x="852" y="1674"/>
                </a:cubicBezTo>
                <a:cubicBezTo>
                  <a:pt x="854" y="1676"/>
                  <a:pt x="854" y="1676"/>
                  <a:pt x="854" y="1676"/>
                </a:cubicBezTo>
                <a:cubicBezTo>
                  <a:pt x="855" y="1675"/>
                  <a:pt x="855" y="1675"/>
                  <a:pt x="855" y="1675"/>
                </a:cubicBezTo>
                <a:cubicBezTo>
                  <a:pt x="855" y="1674"/>
                  <a:pt x="855" y="1674"/>
                  <a:pt x="855" y="1674"/>
                </a:cubicBezTo>
                <a:cubicBezTo>
                  <a:pt x="856" y="1673"/>
                  <a:pt x="856" y="1673"/>
                  <a:pt x="856" y="1673"/>
                </a:cubicBezTo>
                <a:cubicBezTo>
                  <a:pt x="856" y="1672"/>
                  <a:pt x="856" y="1672"/>
                  <a:pt x="856" y="1672"/>
                </a:cubicBezTo>
                <a:cubicBezTo>
                  <a:pt x="855" y="1671"/>
                  <a:pt x="855" y="1671"/>
                  <a:pt x="855" y="1671"/>
                </a:cubicBezTo>
                <a:cubicBezTo>
                  <a:pt x="856" y="1671"/>
                  <a:pt x="856" y="1671"/>
                  <a:pt x="856" y="1671"/>
                </a:cubicBezTo>
                <a:lnTo>
                  <a:pt x="858" y="1671"/>
                </a:lnTo>
                <a:close/>
                <a:moveTo>
                  <a:pt x="921" y="1676"/>
                </a:moveTo>
                <a:cubicBezTo>
                  <a:pt x="917" y="1677"/>
                  <a:pt x="917" y="1677"/>
                  <a:pt x="917" y="1677"/>
                </a:cubicBezTo>
                <a:cubicBezTo>
                  <a:pt x="915" y="1677"/>
                  <a:pt x="915" y="1677"/>
                  <a:pt x="915" y="1677"/>
                </a:cubicBezTo>
                <a:cubicBezTo>
                  <a:pt x="913" y="1674"/>
                  <a:pt x="913" y="1674"/>
                  <a:pt x="913" y="1674"/>
                </a:cubicBezTo>
                <a:cubicBezTo>
                  <a:pt x="910" y="1674"/>
                  <a:pt x="910" y="1674"/>
                  <a:pt x="910" y="1674"/>
                </a:cubicBezTo>
                <a:cubicBezTo>
                  <a:pt x="909" y="1672"/>
                  <a:pt x="909" y="1672"/>
                  <a:pt x="909" y="1672"/>
                </a:cubicBezTo>
                <a:cubicBezTo>
                  <a:pt x="901" y="1670"/>
                  <a:pt x="901" y="1670"/>
                  <a:pt x="901" y="1670"/>
                </a:cubicBezTo>
                <a:cubicBezTo>
                  <a:pt x="899" y="1669"/>
                  <a:pt x="899" y="1669"/>
                  <a:pt x="899" y="1669"/>
                </a:cubicBezTo>
                <a:cubicBezTo>
                  <a:pt x="899" y="1667"/>
                  <a:pt x="899" y="1667"/>
                  <a:pt x="899" y="1667"/>
                </a:cubicBezTo>
                <a:cubicBezTo>
                  <a:pt x="896" y="1665"/>
                  <a:pt x="896" y="1665"/>
                  <a:pt x="896" y="1665"/>
                </a:cubicBezTo>
                <a:cubicBezTo>
                  <a:pt x="894" y="1664"/>
                  <a:pt x="894" y="1664"/>
                  <a:pt x="894" y="1664"/>
                </a:cubicBezTo>
                <a:cubicBezTo>
                  <a:pt x="892" y="1661"/>
                  <a:pt x="892" y="1661"/>
                  <a:pt x="892" y="1661"/>
                </a:cubicBezTo>
                <a:cubicBezTo>
                  <a:pt x="891" y="1659"/>
                  <a:pt x="891" y="1659"/>
                  <a:pt x="891" y="1659"/>
                </a:cubicBezTo>
                <a:cubicBezTo>
                  <a:pt x="889" y="1659"/>
                  <a:pt x="889" y="1659"/>
                  <a:pt x="889" y="1659"/>
                </a:cubicBezTo>
                <a:cubicBezTo>
                  <a:pt x="887" y="1659"/>
                  <a:pt x="887" y="1659"/>
                  <a:pt x="887" y="1659"/>
                </a:cubicBezTo>
                <a:cubicBezTo>
                  <a:pt x="886" y="1659"/>
                  <a:pt x="886" y="1659"/>
                  <a:pt x="886" y="1659"/>
                </a:cubicBezTo>
                <a:cubicBezTo>
                  <a:pt x="887" y="1658"/>
                  <a:pt x="887" y="1658"/>
                  <a:pt x="887" y="1658"/>
                </a:cubicBezTo>
                <a:cubicBezTo>
                  <a:pt x="887" y="1657"/>
                  <a:pt x="887" y="1657"/>
                  <a:pt x="887" y="1657"/>
                </a:cubicBezTo>
                <a:cubicBezTo>
                  <a:pt x="889" y="1656"/>
                  <a:pt x="889" y="1656"/>
                  <a:pt x="889" y="1656"/>
                </a:cubicBezTo>
                <a:cubicBezTo>
                  <a:pt x="890" y="1657"/>
                  <a:pt x="890" y="1657"/>
                  <a:pt x="890" y="1657"/>
                </a:cubicBezTo>
                <a:cubicBezTo>
                  <a:pt x="889" y="1652"/>
                  <a:pt x="889" y="1652"/>
                  <a:pt x="889" y="1652"/>
                </a:cubicBezTo>
                <a:cubicBezTo>
                  <a:pt x="886" y="1649"/>
                  <a:pt x="886" y="1649"/>
                  <a:pt x="886" y="1649"/>
                </a:cubicBezTo>
                <a:cubicBezTo>
                  <a:pt x="884" y="1647"/>
                  <a:pt x="884" y="1647"/>
                  <a:pt x="884" y="1647"/>
                </a:cubicBezTo>
                <a:cubicBezTo>
                  <a:pt x="884" y="1647"/>
                  <a:pt x="884" y="1647"/>
                  <a:pt x="884" y="1647"/>
                </a:cubicBezTo>
                <a:cubicBezTo>
                  <a:pt x="881" y="1648"/>
                  <a:pt x="881" y="1648"/>
                  <a:pt x="881" y="1648"/>
                </a:cubicBezTo>
                <a:cubicBezTo>
                  <a:pt x="880" y="1649"/>
                  <a:pt x="880" y="1649"/>
                  <a:pt x="880" y="1649"/>
                </a:cubicBezTo>
                <a:cubicBezTo>
                  <a:pt x="879" y="1647"/>
                  <a:pt x="879" y="1647"/>
                  <a:pt x="879" y="1647"/>
                </a:cubicBezTo>
                <a:cubicBezTo>
                  <a:pt x="877" y="1647"/>
                  <a:pt x="877" y="1647"/>
                  <a:pt x="877" y="1647"/>
                </a:cubicBezTo>
                <a:cubicBezTo>
                  <a:pt x="876" y="1648"/>
                  <a:pt x="876" y="1648"/>
                  <a:pt x="876" y="1648"/>
                </a:cubicBezTo>
                <a:cubicBezTo>
                  <a:pt x="877" y="1650"/>
                  <a:pt x="877" y="1650"/>
                  <a:pt x="877" y="1650"/>
                </a:cubicBezTo>
                <a:cubicBezTo>
                  <a:pt x="876" y="1651"/>
                  <a:pt x="876" y="1651"/>
                  <a:pt x="876" y="1651"/>
                </a:cubicBezTo>
                <a:cubicBezTo>
                  <a:pt x="875" y="1653"/>
                  <a:pt x="875" y="1653"/>
                  <a:pt x="875" y="1653"/>
                </a:cubicBezTo>
                <a:cubicBezTo>
                  <a:pt x="874" y="1654"/>
                  <a:pt x="874" y="1654"/>
                  <a:pt x="874" y="1654"/>
                </a:cubicBezTo>
                <a:cubicBezTo>
                  <a:pt x="872" y="1653"/>
                  <a:pt x="872" y="1653"/>
                  <a:pt x="872" y="1653"/>
                </a:cubicBezTo>
                <a:cubicBezTo>
                  <a:pt x="871" y="1652"/>
                  <a:pt x="871" y="1652"/>
                  <a:pt x="871" y="1652"/>
                </a:cubicBezTo>
                <a:cubicBezTo>
                  <a:pt x="870" y="1654"/>
                  <a:pt x="870" y="1654"/>
                  <a:pt x="870" y="1654"/>
                </a:cubicBezTo>
                <a:cubicBezTo>
                  <a:pt x="871" y="1655"/>
                  <a:pt x="871" y="1655"/>
                  <a:pt x="871" y="1655"/>
                </a:cubicBezTo>
                <a:cubicBezTo>
                  <a:pt x="872" y="1655"/>
                  <a:pt x="872" y="1655"/>
                  <a:pt x="872" y="1655"/>
                </a:cubicBezTo>
                <a:cubicBezTo>
                  <a:pt x="872" y="1656"/>
                  <a:pt x="872" y="1656"/>
                  <a:pt x="872" y="1656"/>
                </a:cubicBezTo>
                <a:cubicBezTo>
                  <a:pt x="870" y="1658"/>
                  <a:pt x="870" y="1658"/>
                  <a:pt x="870" y="1658"/>
                </a:cubicBezTo>
                <a:cubicBezTo>
                  <a:pt x="871" y="1659"/>
                  <a:pt x="871" y="1659"/>
                  <a:pt x="871" y="1659"/>
                </a:cubicBezTo>
                <a:cubicBezTo>
                  <a:pt x="871" y="1661"/>
                  <a:pt x="871" y="1661"/>
                  <a:pt x="871" y="1661"/>
                </a:cubicBezTo>
                <a:cubicBezTo>
                  <a:pt x="873" y="1664"/>
                  <a:pt x="873" y="1664"/>
                  <a:pt x="873" y="1664"/>
                </a:cubicBezTo>
                <a:cubicBezTo>
                  <a:pt x="875" y="1664"/>
                  <a:pt x="875" y="1664"/>
                  <a:pt x="875" y="1664"/>
                </a:cubicBezTo>
                <a:cubicBezTo>
                  <a:pt x="876" y="1662"/>
                  <a:pt x="876" y="1662"/>
                  <a:pt x="876" y="1662"/>
                </a:cubicBezTo>
                <a:cubicBezTo>
                  <a:pt x="879" y="1661"/>
                  <a:pt x="879" y="1661"/>
                  <a:pt x="879" y="1661"/>
                </a:cubicBezTo>
                <a:cubicBezTo>
                  <a:pt x="881" y="1661"/>
                  <a:pt x="881" y="1661"/>
                  <a:pt x="881" y="1661"/>
                </a:cubicBezTo>
                <a:cubicBezTo>
                  <a:pt x="882" y="1662"/>
                  <a:pt x="882" y="1662"/>
                  <a:pt x="882" y="1662"/>
                </a:cubicBezTo>
                <a:cubicBezTo>
                  <a:pt x="880" y="1665"/>
                  <a:pt x="880" y="1665"/>
                  <a:pt x="880" y="1665"/>
                </a:cubicBezTo>
                <a:cubicBezTo>
                  <a:pt x="878" y="1665"/>
                  <a:pt x="878" y="1665"/>
                  <a:pt x="878" y="1665"/>
                </a:cubicBezTo>
                <a:cubicBezTo>
                  <a:pt x="878" y="1666"/>
                  <a:pt x="878" y="1666"/>
                  <a:pt x="878" y="1666"/>
                </a:cubicBezTo>
                <a:cubicBezTo>
                  <a:pt x="875" y="1668"/>
                  <a:pt x="875" y="1668"/>
                  <a:pt x="875" y="1668"/>
                </a:cubicBezTo>
                <a:cubicBezTo>
                  <a:pt x="875" y="1669"/>
                  <a:pt x="875" y="1669"/>
                  <a:pt x="875" y="1669"/>
                </a:cubicBezTo>
                <a:cubicBezTo>
                  <a:pt x="875" y="1670"/>
                  <a:pt x="875" y="1670"/>
                  <a:pt x="875" y="1670"/>
                </a:cubicBezTo>
                <a:cubicBezTo>
                  <a:pt x="877" y="1671"/>
                  <a:pt x="877" y="1671"/>
                  <a:pt x="877" y="1671"/>
                </a:cubicBezTo>
                <a:cubicBezTo>
                  <a:pt x="879" y="1673"/>
                  <a:pt x="879" y="1673"/>
                  <a:pt x="879" y="1673"/>
                </a:cubicBezTo>
                <a:cubicBezTo>
                  <a:pt x="881" y="1672"/>
                  <a:pt x="881" y="1672"/>
                  <a:pt x="881" y="1672"/>
                </a:cubicBezTo>
                <a:cubicBezTo>
                  <a:pt x="884" y="1674"/>
                  <a:pt x="884" y="1674"/>
                  <a:pt x="884" y="1674"/>
                </a:cubicBezTo>
                <a:cubicBezTo>
                  <a:pt x="889" y="1677"/>
                  <a:pt x="889" y="1677"/>
                  <a:pt x="889" y="1677"/>
                </a:cubicBezTo>
                <a:cubicBezTo>
                  <a:pt x="891" y="1678"/>
                  <a:pt x="891" y="1678"/>
                  <a:pt x="891" y="1678"/>
                </a:cubicBezTo>
                <a:cubicBezTo>
                  <a:pt x="892" y="1678"/>
                  <a:pt x="892" y="1678"/>
                  <a:pt x="892" y="1678"/>
                </a:cubicBezTo>
                <a:cubicBezTo>
                  <a:pt x="896" y="1677"/>
                  <a:pt x="896" y="1677"/>
                  <a:pt x="896" y="1677"/>
                </a:cubicBezTo>
                <a:cubicBezTo>
                  <a:pt x="898" y="1677"/>
                  <a:pt x="898" y="1677"/>
                  <a:pt x="898" y="1677"/>
                </a:cubicBezTo>
                <a:cubicBezTo>
                  <a:pt x="901" y="1676"/>
                  <a:pt x="901" y="1676"/>
                  <a:pt x="901" y="1676"/>
                </a:cubicBezTo>
                <a:cubicBezTo>
                  <a:pt x="901" y="1677"/>
                  <a:pt x="901" y="1677"/>
                  <a:pt x="901" y="1677"/>
                </a:cubicBezTo>
                <a:cubicBezTo>
                  <a:pt x="899" y="1677"/>
                  <a:pt x="899" y="1677"/>
                  <a:pt x="899" y="1677"/>
                </a:cubicBezTo>
                <a:cubicBezTo>
                  <a:pt x="897" y="1678"/>
                  <a:pt x="897" y="1678"/>
                  <a:pt x="897" y="1678"/>
                </a:cubicBezTo>
                <a:cubicBezTo>
                  <a:pt x="892" y="1679"/>
                  <a:pt x="892" y="1679"/>
                  <a:pt x="892" y="1679"/>
                </a:cubicBezTo>
                <a:cubicBezTo>
                  <a:pt x="891" y="1679"/>
                  <a:pt x="891" y="1679"/>
                  <a:pt x="891" y="1679"/>
                </a:cubicBezTo>
                <a:cubicBezTo>
                  <a:pt x="889" y="1677"/>
                  <a:pt x="889" y="1677"/>
                  <a:pt x="889" y="1677"/>
                </a:cubicBezTo>
                <a:cubicBezTo>
                  <a:pt x="885" y="1676"/>
                  <a:pt x="885" y="1676"/>
                  <a:pt x="885" y="1676"/>
                </a:cubicBezTo>
                <a:cubicBezTo>
                  <a:pt x="880" y="1675"/>
                  <a:pt x="880" y="1675"/>
                  <a:pt x="880" y="1675"/>
                </a:cubicBezTo>
                <a:cubicBezTo>
                  <a:pt x="878" y="1674"/>
                  <a:pt x="878" y="1674"/>
                  <a:pt x="878" y="1674"/>
                </a:cubicBezTo>
                <a:cubicBezTo>
                  <a:pt x="878" y="1675"/>
                  <a:pt x="878" y="1675"/>
                  <a:pt x="878" y="1675"/>
                </a:cubicBezTo>
                <a:cubicBezTo>
                  <a:pt x="878" y="1675"/>
                  <a:pt x="878" y="1675"/>
                  <a:pt x="878" y="1675"/>
                </a:cubicBezTo>
                <a:cubicBezTo>
                  <a:pt x="877" y="1676"/>
                  <a:pt x="877" y="1676"/>
                  <a:pt x="877" y="1676"/>
                </a:cubicBezTo>
                <a:cubicBezTo>
                  <a:pt x="877" y="1676"/>
                  <a:pt x="877" y="1676"/>
                  <a:pt x="877" y="1676"/>
                </a:cubicBezTo>
                <a:cubicBezTo>
                  <a:pt x="873" y="1674"/>
                  <a:pt x="873" y="1674"/>
                  <a:pt x="873" y="1674"/>
                </a:cubicBezTo>
                <a:cubicBezTo>
                  <a:pt x="871" y="1673"/>
                  <a:pt x="871" y="1673"/>
                  <a:pt x="871" y="1673"/>
                </a:cubicBezTo>
                <a:cubicBezTo>
                  <a:pt x="871" y="1674"/>
                  <a:pt x="871" y="1674"/>
                  <a:pt x="871" y="1674"/>
                </a:cubicBezTo>
                <a:cubicBezTo>
                  <a:pt x="872" y="1675"/>
                  <a:pt x="872" y="1675"/>
                  <a:pt x="872" y="1675"/>
                </a:cubicBezTo>
                <a:cubicBezTo>
                  <a:pt x="876" y="1677"/>
                  <a:pt x="876" y="1677"/>
                  <a:pt x="876" y="1677"/>
                </a:cubicBezTo>
                <a:cubicBezTo>
                  <a:pt x="876" y="1678"/>
                  <a:pt x="876" y="1678"/>
                  <a:pt x="876" y="1678"/>
                </a:cubicBezTo>
                <a:cubicBezTo>
                  <a:pt x="875" y="1678"/>
                  <a:pt x="875" y="1678"/>
                  <a:pt x="875" y="1678"/>
                </a:cubicBezTo>
                <a:cubicBezTo>
                  <a:pt x="875" y="1678"/>
                  <a:pt x="875" y="1678"/>
                  <a:pt x="875" y="1678"/>
                </a:cubicBezTo>
                <a:cubicBezTo>
                  <a:pt x="874" y="1679"/>
                  <a:pt x="874" y="1679"/>
                  <a:pt x="874" y="1679"/>
                </a:cubicBezTo>
                <a:cubicBezTo>
                  <a:pt x="874" y="1679"/>
                  <a:pt x="874" y="1679"/>
                  <a:pt x="874" y="1679"/>
                </a:cubicBezTo>
                <a:cubicBezTo>
                  <a:pt x="873" y="1678"/>
                  <a:pt x="873" y="1678"/>
                  <a:pt x="873" y="1678"/>
                </a:cubicBezTo>
                <a:cubicBezTo>
                  <a:pt x="871" y="1676"/>
                  <a:pt x="871" y="1676"/>
                  <a:pt x="871" y="1676"/>
                </a:cubicBezTo>
                <a:cubicBezTo>
                  <a:pt x="870" y="1677"/>
                  <a:pt x="870" y="1677"/>
                  <a:pt x="870" y="1677"/>
                </a:cubicBezTo>
                <a:cubicBezTo>
                  <a:pt x="871" y="1678"/>
                  <a:pt x="871" y="1678"/>
                  <a:pt x="871" y="1678"/>
                </a:cubicBezTo>
                <a:cubicBezTo>
                  <a:pt x="869" y="1678"/>
                  <a:pt x="869" y="1678"/>
                  <a:pt x="869" y="1678"/>
                </a:cubicBezTo>
                <a:cubicBezTo>
                  <a:pt x="866" y="1679"/>
                  <a:pt x="866" y="1679"/>
                  <a:pt x="866" y="1679"/>
                </a:cubicBezTo>
                <a:cubicBezTo>
                  <a:pt x="865" y="1679"/>
                  <a:pt x="865" y="1679"/>
                  <a:pt x="865" y="1679"/>
                </a:cubicBezTo>
                <a:cubicBezTo>
                  <a:pt x="866" y="1680"/>
                  <a:pt x="866" y="1680"/>
                  <a:pt x="866" y="1680"/>
                </a:cubicBezTo>
                <a:cubicBezTo>
                  <a:pt x="866" y="1680"/>
                  <a:pt x="866" y="1680"/>
                  <a:pt x="866" y="1680"/>
                </a:cubicBezTo>
                <a:cubicBezTo>
                  <a:pt x="864" y="1680"/>
                  <a:pt x="864" y="1680"/>
                  <a:pt x="864" y="1680"/>
                </a:cubicBezTo>
                <a:cubicBezTo>
                  <a:pt x="862" y="1681"/>
                  <a:pt x="862" y="1681"/>
                  <a:pt x="862" y="1681"/>
                </a:cubicBezTo>
                <a:cubicBezTo>
                  <a:pt x="862" y="1682"/>
                  <a:pt x="862" y="1682"/>
                  <a:pt x="862" y="1682"/>
                </a:cubicBezTo>
                <a:cubicBezTo>
                  <a:pt x="865" y="1682"/>
                  <a:pt x="865" y="1682"/>
                  <a:pt x="865" y="1682"/>
                </a:cubicBezTo>
                <a:cubicBezTo>
                  <a:pt x="866" y="1682"/>
                  <a:pt x="866" y="1682"/>
                  <a:pt x="866" y="1682"/>
                </a:cubicBezTo>
                <a:cubicBezTo>
                  <a:pt x="867" y="1681"/>
                  <a:pt x="867" y="1681"/>
                  <a:pt x="867" y="1681"/>
                </a:cubicBezTo>
                <a:cubicBezTo>
                  <a:pt x="868" y="1681"/>
                  <a:pt x="868" y="1681"/>
                  <a:pt x="868" y="1681"/>
                </a:cubicBezTo>
                <a:cubicBezTo>
                  <a:pt x="869" y="1681"/>
                  <a:pt x="869" y="1681"/>
                  <a:pt x="869" y="1681"/>
                </a:cubicBezTo>
                <a:cubicBezTo>
                  <a:pt x="871" y="1683"/>
                  <a:pt x="871" y="1683"/>
                  <a:pt x="871" y="1683"/>
                </a:cubicBezTo>
                <a:cubicBezTo>
                  <a:pt x="872" y="1682"/>
                  <a:pt x="872" y="1682"/>
                  <a:pt x="872" y="1682"/>
                </a:cubicBezTo>
                <a:cubicBezTo>
                  <a:pt x="872" y="1683"/>
                  <a:pt x="872" y="1683"/>
                  <a:pt x="872" y="1683"/>
                </a:cubicBezTo>
                <a:cubicBezTo>
                  <a:pt x="872" y="1684"/>
                  <a:pt x="872" y="1684"/>
                  <a:pt x="872" y="1684"/>
                </a:cubicBezTo>
                <a:cubicBezTo>
                  <a:pt x="874" y="1685"/>
                  <a:pt x="874" y="1685"/>
                  <a:pt x="874" y="1685"/>
                </a:cubicBezTo>
                <a:cubicBezTo>
                  <a:pt x="872" y="1685"/>
                  <a:pt x="872" y="1685"/>
                  <a:pt x="872" y="1685"/>
                </a:cubicBezTo>
                <a:cubicBezTo>
                  <a:pt x="871" y="1687"/>
                  <a:pt x="871" y="1687"/>
                  <a:pt x="871" y="1687"/>
                </a:cubicBezTo>
                <a:cubicBezTo>
                  <a:pt x="872" y="1689"/>
                  <a:pt x="872" y="1689"/>
                  <a:pt x="872" y="1689"/>
                </a:cubicBezTo>
                <a:cubicBezTo>
                  <a:pt x="874" y="1689"/>
                  <a:pt x="874" y="1689"/>
                  <a:pt x="874" y="1689"/>
                </a:cubicBezTo>
                <a:cubicBezTo>
                  <a:pt x="875" y="1689"/>
                  <a:pt x="875" y="1689"/>
                  <a:pt x="875" y="1689"/>
                </a:cubicBezTo>
                <a:cubicBezTo>
                  <a:pt x="876" y="1691"/>
                  <a:pt x="876" y="1691"/>
                  <a:pt x="876" y="1691"/>
                </a:cubicBezTo>
                <a:cubicBezTo>
                  <a:pt x="878" y="1691"/>
                  <a:pt x="878" y="1691"/>
                  <a:pt x="878" y="1691"/>
                </a:cubicBezTo>
                <a:cubicBezTo>
                  <a:pt x="878" y="1690"/>
                  <a:pt x="878" y="1690"/>
                  <a:pt x="878" y="1690"/>
                </a:cubicBezTo>
                <a:cubicBezTo>
                  <a:pt x="877" y="1689"/>
                  <a:pt x="877" y="1689"/>
                  <a:pt x="877" y="1689"/>
                </a:cubicBezTo>
                <a:cubicBezTo>
                  <a:pt x="875" y="1688"/>
                  <a:pt x="875" y="1688"/>
                  <a:pt x="875" y="1688"/>
                </a:cubicBezTo>
                <a:cubicBezTo>
                  <a:pt x="874" y="1687"/>
                  <a:pt x="874" y="1687"/>
                  <a:pt x="874" y="1687"/>
                </a:cubicBezTo>
                <a:cubicBezTo>
                  <a:pt x="875" y="1687"/>
                  <a:pt x="875" y="1687"/>
                  <a:pt x="875" y="1687"/>
                </a:cubicBezTo>
                <a:cubicBezTo>
                  <a:pt x="876" y="1687"/>
                  <a:pt x="876" y="1687"/>
                  <a:pt x="876" y="1687"/>
                </a:cubicBezTo>
                <a:cubicBezTo>
                  <a:pt x="878" y="1687"/>
                  <a:pt x="878" y="1687"/>
                  <a:pt x="878" y="1687"/>
                </a:cubicBezTo>
                <a:cubicBezTo>
                  <a:pt x="878" y="1686"/>
                  <a:pt x="878" y="1686"/>
                  <a:pt x="878" y="1686"/>
                </a:cubicBezTo>
                <a:cubicBezTo>
                  <a:pt x="877" y="1685"/>
                  <a:pt x="877" y="1685"/>
                  <a:pt x="877" y="1685"/>
                </a:cubicBezTo>
                <a:cubicBezTo>
                  <a:pt x="875" y="1685"/>
                  <a:pt x="875" y="1685"/>
                  <a:pt x="875" y="1685"/>
                </a:cubicBezTo>
                <a:cubicBezTo>
                  <a:pt x="880" y="1683"/>
                  <a:pt x="880" y="1683"/>
                  <a:pt x="880" y="1683"/>
                </a:cubicBezTo>
                <a:cubicBezTo>
                  <a:pt x="881" y="1682"/>
                  <a:pt x="881" y="1682"/>
                  <a:pt x="881" y="1682"/>
                </a:cubicBezTo>
                <a:cubicBezTo>
                  <a:pt x="890" y="1684"/>
                  <a:pt x="890" y="1684"/>
                  <a:pt x="890" y="1684"/>
                </a:cubicBezTo>
                <a:cubicBezTo>
                  <a:pt x="891" y="1684"/>
                  <a:pt x="891" y="1684"/>
                  <a:pt x="891" y="1684"/>
                </a:cubicBezTo>
                <a:cubicBezTo>
                  <a:pt x="890" y="1682"/>
                  <a:pt x="890" y="1682"/>
                  <a:pt x="890" y="1682"/>
                </a:cubicBezTo>
                <a:cubicBezTo>
                  <a:pt x="894" y="1682"/>
                  <a:pt x="894" y="1682"/>
                  <a:pt x="894" y="1682"/>
                </a:cubicBezTo>
                <a:cubicBezTo>
                  <a:pt x="897" y="1681"/>
                  <a:pt x="897" y="1681"/>
                  <a:pt x="897" y="1681"/>
                </a:cubicBezTo>
                <a:cubicBezTo>
                  <a:pt x="901" y="1682"/>
                  <a:pt x="901" y="1682"/>
                  <a:pt x="901" y="1682"/>
                </a:cubicBezTo>
                <a:cubicBezTo>
                  <a:pt x="904" y="1681"/>
                  <a:pt x="904" y="1681"/>
                  <a:pt x="904" y="1681"/>
                </a:cubicBezTo>
                <a:cubicBezTo>
                  <a:pt x="908" y="1682"/>
                  <a:pt x="908" y="1682"/>
                  <a:pt x="908" y="1682"/>
                </a:cubicBezTo>
                <a:cubicBezTo>
                  <a:pt x="911" y="1683"/>
                  <a:pt x="911" y="1683"/>
                  <a:pt x="911" y="1683"/>
                </a:cubicBezTo>
                <a:cubicBezTo>
                  <a:pt x="913" y="1684"/>
                  <a:pt x="913" y="1684"/>
                  <a:pt x="913" y="1684"/>
                </a:cubicBezTo>
                <a:cubicBezTo>
                  <a:pt x="915" y="1683"/>
                  <a:pt x="915" y="1683"/>
                  <a:pt x="915" y="1683"/>
                </a:cubicBezTo>
                <a:cubicBezTo>
                  <a:pt x="917" y="1682"/>
                  <a:pt x="917" y="1682"/>
                  <a:pt x="917" y="1682"/>
                </a:cubicBezTo>
                <a:cubicBezTo>
                  <a:pt x="918" y="1680"/>
                  <a:pt x="918" y="1680"/>
                  <a:pt x="918" y="1680"/>
                </a:cubicBezTo>
                <a:cubicBezTo>
                  <a:pt x="920" y="1679"/>
                  <a:pt x="920" y="1679"/>
                  <a:pt x="920" y="1679"/>
                </a:cubicBezTo>
                <a:cubicBezTo>
                  <a:pt x="921" y="1680"/>
                  <a:pt x="921" y="1680"/>
                  <a:pt x="921" y="1680"/>
                </a:cubicBezTo>
                <a:cubicBezTo>
                  <a:pt x="923" y="1678"/>
                  <a:pt x="923" y="1678"/>
                  <a:pt x="923" y="1678"/>
                </a:cubicBezTo>
                <a:cubicBezTo>
                  <a:pt x="923" y="1677"/>
                  <a:pt x="923" y="1677"/>
                  <a:pt x="923" y="1677"/>
                </a:cubicBezTo>
                <a:lnTo>
                  <a:pt x="921" y="1676"/>
                </a:lnTo>
                <a:close/>
                <a:moveTo>
                  <a:pt x="872" y="1665"/>
                </a:moveTo>
                <a:cubicBezTo>
                  <a:pt x="871" y="1663"/>
                  <a:pt x="871" y="1663"/>
                  <a:pt x="871" y="1663"/>
                </a:cubicBezTo>
                <a:cubicBezTo>
                  <a:pt x="870" y="1663"/>
                  <a:pt x="870" y="1663"/>
                  <a:pt x="870" y="1663"/>
                </a:cubicBezTo>
                <a:cubicBezTo>
                  <a:pt x="870" y="1665"/>
                  <a:pt x="870" y="1665"/>
                  <a:pt x="870" y="1665"/>
                </a:cubicBezTo>
                <a:cubicBezTo>
                  <a:pt x="869" y="1666"/>
                  <a:pt x="869" y="1666"/>
                  <a:pt x="869" y="1666"/>
                </a:cubicBezTo>
                <a:cubicBezTo>
                  <a:pt x="870" y="1668"/>
                  <a:pt x="870" y="1668"/>
                  <a:pt x="870" y="1668"/>
                </a:cubicBezTo>
                <a:cubicBezTo>
                  <a:pt x="869" y="1669"/>
                  <a:pt x="869" y="1669"/>
                  <a:pt x="869" y="1669"/>
                </a:cubicBezTo>
                <a:cubicBezTo>
                  <a:pt x="869" y="1671"/>
                  <a:pt x="869" y="1671"/>
                  <a:pt x="869" y="1671"/>
                </a:cubicBezTo>
                <a:cubicBezTo>
                  <a:pt x="871" y="1672"/>
                  <a:pt x="871" y="1672"/>
                  <a:pt x="871" y="1672"/>
                </a:cubicBezTo>
                <a:cubicBezTo>
                  <a:pt x="873" y="1672"/>
                  <a:pt x="873" y="1672"/>
                  <a:pt x="873" y="1672"/>
                </a:cubicBezTo>
                <a:cubicBezTo>
                  <a:pt x="874" y="1673"/>
                  <a:pt x="874" y="1673"/>
                  <a:pt x="874" y="1673"/>
                </a:cubicBezTo>
                <a:cubicBezTo>
                  <a:pt x="875" y="1672"/>
                  <a:pt x="875" y="1672"/>
                  <a:pt x="875" y="1672"/>
                </a:cubicBezTo>
                <a:cubicBezTo>
                  <a:pt x="872" y="1671"/>
                  <a:pt x="872" y="1671"/>
                  <a:pt x="872" y="1671"/>
                </a:cubicBezTo>
                <a:cubicBezTo>
                  <a:pt x="874" y="1669"/>
                  <a:pt x="874" y="1669"/>
                  <a:pt x="874" y="1669"/>
                </a:cubicBezTo>
                <a:cubicBezTo>
                  <a:pt x="873" y="1668"/>
                  <a:pt x="873" y="1668"/>
                  <a:pt x="873" y="1668"/>
                </a:cubicBezTo>
                <a:cubicBezTo>
                  <a:pt x="873" y="1667"/>
                  <a:pt x="873" y="1667"/>
                  <a:pt x="873" y="1667"/>
                </a:cubicBezTo>
                <a:lnTo>
                  <a:pt x="872" y="1665"/>
                </a:lnTo>
                <a:close/>
                <a:moveTo>
                  <a:pt x="867" y="1687"/>
                </a:moveTo>
                <a:cubicBezTo>
                  <a:pt x="868" y="1688"/>
                  <a:pt x="868" y="1688"/>
                  <a:pt x="868" y="1688"/>
                </a:cubicBezTo>
                <a:cubicBezTo>
                  <a:pt x="869" y="1687"/>
                  <a:pt x="869" y="1687"/>
                  <a:pt x="869" y="1687"/>
                </a:cubicBezTo>
                <a:cubicBezTo>
                  <a:pt x="869" y="1686"/>
                  <a:pt x="869" y="1686"/>
                  <a:pt x="869" y="1686"/>
                </a:cubicBezTo>
                <a:lnTo>
                  <a:pt x="867" y="1687"/>
                </a:lnTo>
                <a:close/>
                <a:moveTo>
                  <a:pt x="858" y="1675"/>
                </a:moveTo>
                <a:cubicBezTo>
                  <a:pt x="856" y="1676"/>
                  <a:pt x="856" y="1676"/>
                  <a:pt x="856" y="1676"/>
                </a:cubicBezTo>
                <a:cubicBezTo>
                  <a:pt x="856" y="1677"/>
                  <a:pt x="856" y="1677"/>
                  <a:pt x="856" y="1677"/>
                </a:cubicBezTo>
                <a:cubicBezTo>
                  <a:pt x="858" y="1677"/>
                  <a:pt x="858" y="1677"/>
                  <a:pt x="858" y="1677"/>
                </a:cubicBezTo>
                <a:cubicBezTo>
                  <a:pt x="859" y="1675"/>
                  <a:pt x="859" y="1675"/>
                  <a:pt x="859" y="1675"/>
                </a:cubicBezTo>
                <a:cubicBezTo>
                  <a:pt x="859" y="1675"/>
                  <a:pt x="859" y="1675"/>
                  <a:pt x="859" y="1675"/>
                </a:cubicBezTo>
                <a:cubicBezTo>
                  <a:pt x="858" y="1674"/>
                  <a:pt x="858" y="1674"/>
                  <a:pt x="858" y="1674"/>
                </a:cubicBezTo>
                <a:lnTo>
                  <a:pt x="858" y="1675"/>
                </a:lnTo>
                <a:close/>
                <a:moveTo>
                  <a:pt x="864" y="1676"/>
                </a:moveTo>
                <a:cubicBezTo>
                  <a:pt x="865" y="1675"/>
                  <a:pt x="865" y="1675"/>
                  <a:pt x="865" y="1675"/>
                </a:cubicBezTo>
                <a:cubicBezTo>
                  <a:pt x="866" y="1676"/>
                  <a:pt x="866" y="1676"/>
                  <a:pt x="866" y="1676"/>
                </a:cubicBezTo>
                <a:cubicBezTo>
                  <a:pt x="867" y="1676"/>
                  <a:pt x="867" y="1676"/>
                  <a:pt x="867" y="1676"/>
                </a:cubicBezTo>
                <a:cubicBezTo>
                  <a:pt x="869" y="1676"/>
                  <a:pt x="869" y="1676"/>
                  <a:pt x="869" y="1676"/>
                </a:cubicBezTo>
                <a:cubicBezTo>
                  <a:pt x="868" y="1674"/>
                  <a:pt x="868" y="1674"/>
                  <a:pt x="868" y="1674"/>
                </a:cubicBezTo>
                <a:cubicBezTo>
                  <a:pt x="869" y="1673"/>
                  <a:pt x="869" y="1673"/>
                  <a:pt x="869" y="1673"/>
                </a:cubicBezTo>
                <a:cubicBezTo>
                  <a:pt x="868" y="1672"/>
                  <a:pt x="868" y="1672"/>
                  <a:pt x="868" y="1672"/>
                </a:cubicBezTo>
                <a:cubicBezTo>
                  <a:pt x="867" y="1672"/>
                  <a:pt x="867" y="1672"/>
                  <a:pt x="867" y="1672"/>
                </a:cubicBezTo>
                <a:cubicBezTo>
                  <a:pt x="866" y="1673"/>
                  <a:pt x="866" y="1673"/>
                  <a:pt x="866" y="1673"/>
                </a:cubicBezTo>
                <a:cubicBezTo>
                  <a:pt x="865" y="1672"/>
                  <a:pt x="865" y="1672"/>
                  <a:pt x="865" y="1672"/>
                </a:cubicBezTo>
                <a:cubicBezTo>
                  <a:pt x="862" y="1671"/>
                  <a:pt x="862" y="1671"/>
                  <a:pt x="862" y="1671"/>
                </a:cubicBezTo>
                <a:cubicBezTo>
                  <a:pt x="861" y="1672"/>
                  <a:pt x="861" y="1672"/>
                  <a:pt x="861" y="1672"/>
                </a:cubicBezTo>
                <a:cubicBezTo>
                  <a:pt x="858" y="1672"/>
                  <a:pt x="858" y="1672"/>
                  <a:pt x="858" y="1672"/>
                </a:cubicBezTo>
                <a:cubicBezTo>
                  <a:pt x="858" y="1673"/>
                  <a:pt x="858" y="1673"/>
                  <a:pt x="858" y="1673"/>
                </a:cubicBezTo>
                <a:cubicBezTo>
                  <a:pt x="860" y="1674"/>
                  <a:pt x="860" y="1674"/>
                  <a:pt x="860" y="1674"/>
                </a:cubicBezTo>
                <a:cubicBezTo>
                  <a:pt x="860" y="1675"/>
                  <a:pt x="860" y="1675"/>
                  <a:pt x="860" y="1675"/>
                </a:cubicBezTo>
                <a:cubicBezTo>
                  <a:pt x="861" y="1674"/>
                  <a:pt x="861" y="1674"/>
                  <a:pt x="861" y="1674"/>
                </a:cubicBezTo>
                <a:cubicBezTo>
                  <a:pt x="863" y="1675"/>
                  <a:pt x="863" y="1675"/>
                  <a:pt x="863" y="1675"/>
                </a:cubicBezTo>
                <a:lnTo>
                  <a:pt x="864" y="1676"/>
                </a:lnTo>
                <a:close/>
                <a:moveTo>
                  <a:pt x="1177" y="234"/>
                </a:moveTo>
                <a:cubicBezTo>
                  <a:pt x="1177" y="235"/>
                  <a:pt x="1177" y="235"/>
                  <a:pt x="1177" y="235"/>
                </a:cubicBezTo>
                <a:cubicBezTo>
                  <a:pt x="1178" y="235"/>
                  <a:pt x="1178" y="235"/>
                  <a:pt x="1178" y="235"/>
                </a:cubicBezTo>
                <a:cubicBezTo>
                  <a:pt x="1178" y="234"/>
                  <a:pt x="1178" y="234"/>
                  <a:pt x="1178" y="234"/>
                </a:cubicBezTo>
                <a:cubicBezTo>
                  <a:pt x="1178" y="234"/>
                  <a:pt x="1178" y="234"/>
                  <a:pt x="1178" y="234"/>
                </a:cubicBezTo>
                <a:lnTo>
                  <a:pt x="1177" y="234"/>
                </a:lnTo>
                <a:close/>
                <a:moveTo>
                  <a:pt x="1335" y="273"/>
                </a:moveTo>
                <a:cubicBezTo>
                  <a:pt x="1337" y="274"/>
                  <a:pt x="1337" y="274"/>
                  <a:pt x="1337" y="274"/>
                </a:cubicBezTo>
                <a:cubicBezTo>
                  <a:pt x="1339" y="273"/>
                  <a:pt x="1339" y="273"/>
                  <a:pt x="1339" y="273"/>
                </a:cubicBezTo>
                <a:cubicBezTo>
                  <a:pt x="1340" y="273"/>
                  <a:pt x="1340" y="273"/>
                  <a:pt x="1340" y="273"/>
                </a:cubicBezTo>
                <a:cubicBezTo>
                  <a:pt x="1344" y="276"/>
                  <a:pt x="1344" y="276"/>
                  <a:pt x="1344" y="276"/>
                </a:cubicBezTo>
                <a:cubicBezTo>
                  <a:pt x="1348" y="276"/>
                  <a:pt x="1348" y="276"/>
                  <a:pt x="1348" y="276"/>
                </a:cubicBezTo>
                <a:cubicBezTo>
                  <a:pt x="1350" y="277"/>
                  <a:pt x="1350" y="277"/>
                  <a:pt x="1350" y="277"/>
                </a:cubicBezTo>
                <a:cubicBezTo>
                  <a:pt x="1352" y="276"/>
                  <a:pt x="1352" y="276"/>
                  <a:pt x="1352" y="276"/>
                </a:cubicBezTo>
                <a:cubicBezTo>
                  <a:pt x="1352" y="273"/>
                  <a:pt x="1352" y="273"/>
                  <a:pt x="1352" y="273"/>
                </a:cubicBezTo>
                <a:cubicBezTo>
                  <a:pt x="1353" y="272"/>
                  <a:pt x="1353" y="272"/>
                  <a:pt x="1353" y="272"/>
                </a:cubicBezTo>
                <a:cubicBezTo>
                  <a:pt x="1353" y="274"/>
                  <a:pt x="1353" y="274"/>
                  <a:pt x="1353" y="274"/>
                </a:cubicBezTo>
                <a:cubicBezTo>
                  <a:pt x="1355" y="274"/>
                  <a:pt x="1355" y="274"/>
                  <a:pt x="1355" y="274"/>
                </a:cubicBezTo>
                <a:cubicBezTo>
                  <a:pt x="1358" y="272"/>
                  <a:pt x="1358" y="272"/>
                  <a:pt x="1358" y="272"/>
                </a:cubicBezTo>
                <a:cubicBezTo>
                  <a:pt x="1358" y="270"/>
                  <a:pt x="1358" y="270"/>
                  <a:pt x="1358" y="270"/>
                </a:cubicBezTo>
                <a:cubicBezTo>
                  <a:pt x="1360" y="269"/>
                  <a:pt x="1360" y="269"/>
                  <a:pt x="1360" y="269"/>
                </a:cubicBezTo>
                <a:cubicBezTo>
                  <a:pt x="1359" y="271"/>
                  <a:pt x="1359" y="271"/>
                  <a:pt x="1359" y="271"/>
                </a:cubicBezTo>
                <a:cubicBezTo>
                  <a:pt x="1360" y="272"/>
                  <a:pt x="1360" y="272"/>
                  <a:pt x="1360" y="272"/>
                </a:cubicBezTo>
                <a:cubicBezTo>
                  <a:pt x="1361" y="271"/>
                  <a:pt x="1361" y="271"/>
                  <a:pt x="1361" y="271"/>
                </a:cubicBezTo>
                <a:cubicBezTo>
                  <a:pt x="1362" y="270"/>
                  <a:pt x="1362" y="270"/>
                  <a:pt x="1362" y="270"/>
                </a:cubicBezTo>
                <a:cubicBezTo>
                  <a:pt x="1364" y="268"/>
                  <a:pt x="1364" y="268"/>
                  <a:pt x="1364" y="268"/>
                </a:cubicBezTo>
                <a:cubicBezTo>
                  <a:pt x="1365" y="269"/>
                  <a:pt x="1365" y="269"/>
                  <a:pt x="1365" y="269"/>
                </a:cubicBezTo>
                <a:cubicBezTo>
                  <a:pt x="1366" y="268"/>
                  <a:pt x="1366" y="268"/>
                  <a:pt x="1366" y="268"/>
                </a:cubicBezTo>
                <a:cubicBezTo>
                  <a:pt x="1368" y="268"/>
                  <a:pt x="1368" y="268"/>
                  <a:pt x="1368" y="268"/>
                </a:cubicBezTo>
                <a:cubicBezTo>
                  <a:pt x="1368" y="269"/>
                  <a:pt x="1368" y="269"/>
                  <a:pt x="1368" y="269"/>
                </a:cubicBezTo>
                <a:cubicBezTo>
                  <a:pt x="1368" y="268"/>
                  <a:pt x="1368" y="268"/>
                  <a:pt x="1368" y="268"/>
                </a:cubicBezTo>
                <a:cubicBezTo>
                  <a:pt x="1373" y="265"/>
                  <a:pt x="1373" y="265"/>
                  <a:pt x="1373" y="265"/>
                </a:cubicBezTo>
                <a:cubicBezTo>
                  <a:pt x="1374" y="263"/>
                  <a:pt x="1374" y="263"/>
                  <a:pt x="1374" y="263"/>
                </a:cubicBezTo>
                <a:cubicBezTo>
                  <a:pt x="1379" y="262"/>
                  <a:pt x="1379" y="262"/>
                  <a:pt x="1379" y="262"/>
                </a:cubicBezTo>
                <a:cubicBezTo>
                  <a:pt x="1380" y="260"/>
                  <a:pt x="1380" y="260"/>
                  <a:pt x="1380" y="260"/>
                </a:cubicBezTo>
                <a:cubicBezTo>
                  <a:pt x="1380" y="259"/>
                  <a:pt x="1380" y="259"/>
                  <a:pt x="1380" y="259"/>
                </a:cubicBezTo>
                <a:cubicBezTo>
                  <a:pt x="1380" y="258"/>
                  <a:pt x="1380" y="258"/>
                  <a:pt x="1380" y="258"/>
                </a:cubicBezTo>
                <a:cubicBezTo>
                  <a:pt x="1381" y="258"/>
                  <a:pt x="1381" y="258"/>
                  <a:pt x="1381" y="258"/>
                </a:cubicBezTo>
                <a:cubicBezTo>
                  <a:pt x="1381" y="260"/>
                  <a:pt x="1381" y="260"/>
                  <a:pt x="1381" y="260"/>
                </a:cubicBezTo>
                <a:cubicBezTo>
                  <a:pt x="1384" y="261"/>
                  <a:pt x="1384" y="261"/>
                  <a:pt x="1384" y="261"/>
                </a:cubicBezTo>
                <a:cubicBezTo>
                  <a:pt x="1385" y="259"/>
                  <a:pt x="1385" y="259"/>
                  <a:pt x="1385" y="259"/>
                </a:cubicBezTo>
                <a:cubicBezTo>
                  <a:pt x="1386" y="258"/>
                  <a:pt x="1386" y="258"/>
                  <a:pt x="1386" y="258"/>
                </a:cubicBezTo>
                <a:cubicBezTo>
                  <a:pt x="1385" y="257"/>
                  <a:pt x="1385" y="257"/>
                  <a:pt x="1385" y="257"/>
                </a:cubicBezTo>
                <a:cubicBezTo>
                  <a:pt x="1385" y="256"/>
                  <a:pt x="1385" y="256"/>
                  <a:pt x="1385" y="256"/>
                </a:cubicBezTo>
                <a:cubicBezTo>
                  <a:pt x="1386" y="255"/>
                  <a:pt x="1386" y="255"/>
                  <a:pt x="1386" y="255"/>
                </a:cubicBezTo>
                <a:cubicBezTo>
                  <a:pt x="1386" y="253"/>
                  <a:pt x="1386" y="253"/>
                  <a:pt x="1386" y="253"/>
                </a:cubicBezTo>
                <a:cubicBezTo>
                  <a:pt x="1386" y="252"/>
                  <a:pt x="1386" y="252"/>
                  <a:pt x="1386" y="252"/>
                </a:cubicBezTo>
                <a:cubicBezTo>
                  <a:pt x="1388" y="253"/>
                  <a:pt x="1388" y="253"/>
                  <a:pt x="1388" y="253"/>
                </a:cubicBezTo>
                <a:cubicBezTo>
                  <a:pt x="1388" y="255"/>
                  <a:pt x="1388" y="255"/>
                  <a:pt x="1388" y="255"/>
                </a:cubicBezTo>
                <a:cubicBezTo>
                  <a:pt x="1390" y="254"/>
                  <a:pt x="1390" y="254"/>
                  <a:pt x="1390" y="254"/>
                </a:cubicBezTo>
                <a:cubicBezTo>
                  <a:pt x="1391" y="252"/>
                  <a:pt x="1391" y="252"/>
                  <a:pt x="1391" y="252"/>
                </a:cubicBezTo>
                <a:cubicBezTo>
                  <a:pt x="1391" y="250"/>
                  <a:pt x="1391" y="250"/>
                  <a:pt x="1391" y="250"/>
                </a:cubicBezTo>
                <a:cubicBezTo>
                  <a:pt x="1389" y="249"/>
                  <a:pt x="1389" y="249"/>
                  <a:pt x="1389" y="249"/>
                </a:cubicBezTo>
                <a:cubicBezTo>
                  <a:pt x="1389" y="247"/>
                  <a:pt x="1389" y="247"/>
                  <a:pt x="1389" y="247"/>
                </a:cubicBezTo>
                <a:cubicBezTo>
                  <a:pt x="1390" y="246"/>
                  <a:pt x="1390" y="246"/>
                  <a:pt x="1390" y="246"/>
                </a:cubicBezTo>
                <a:cubicBezTo>
                  <a:pt x="1390" y="244"/>
                  <a:pt x="1390" y="244"/>
                  <a:pt x="1390" y="244"/>
                </a:cubicBezTo>
                <a:cubicBezTo>
                  <a:pt x="1391" y="243"/>
                  <a:pt x="1391" y="243"/>
                  <a:pt x="1391" y="243"/>
                </a:cubicBezTo>
                <a:cubicBezTo>
                  <a:pt x="1393" y="243"/>
                  <a:pt x="1393" y="243"/>
                  <a:pt x="1393" y="243"/>
                </a:cubicBezTo>
                <a:cubicBezTo>
                  <a:pt x="1394" y="241"/>
                  <a:pt x="1394" y="241"/>
                  <a:pt x="1394" y="241"/>
                </a:cubicBezTo>
                <a:cubicBezTo>
                  <a:pt x="1392" y="240"/>
                  <a:pt x="1392" y="240"/>
                  <a:pt x="1392" y="240"/>
                </a:cubicBezTo>
                <a:cubicBezTo>
                  <a:pt x="1388" y="239"/>
                  <a:pt x="1388" y="239"/>
                  <a:pt x="1388" y="239"/>
                </a:cubicBezTo>
                <a:cubicBezTo>
                  <a:pt x="1387" y="240"/>
                  <a:pt x="1387" y="240"/>
                  <a:pt x="1387" y="240"/>
                </a:cubicBezTo>
                <a:cubicBezTo>
                  <a:pt x="1388" y="239"/>
                  <a:pt x="1388" y="239"/>
                  <a:pt x="1388" y="239"/>
                </a:cubicBezTo>
                <a:cubicBezTo>
                  <a:pt x="1388" y="237"/>
                  <a:pt x="1388" y="237"/>
                  <a:pt x="1388" y="237"/>
                </a:cubicBezTo>
                <a:cubicBezTo>
                  <a:pt x="1386" y="237"/>
                  <a:pt x="1386" y="237"/>
                  <a:pt x="1386" y="237"/>
                </a:cubicBezTo>
                <a:cubicBezTo>
                  <a:pt x="1385" y="237"/>
                  <a:pt x="1385" y="237"/>
                  <a:pt x="1385" y="237"/>
                </a:cubicBezTo>
                <a:cubicBezTo>
                  <a:pt x="1384" y="236"/>
                  <a:pt x="1384" y="236"/>
                  <a:pt x="1384" y="236"/>
                </a:cubicBezTo>
                <a:cubicBezTo>
                  <a:pt x="1386" y="234"/>
                  <a:pt x="1386" y="234"/>
                  <a:pt x="1386" y="234"/>
                </a:cubicBezTo>
                <a:cubicBezTo>
                  <a:pt x="1387" y="233"/>
                  <a:pt x="1387" y="233"/>
                  <a:pt x="1387" y="233"/>
                </a:cubicBezTo>
                <a:cubicBezTo>
                  <a:pt x="1387" y="231"/>
                  <a:pt x="1387" y="231"/>
                  <a:pt x="1387" y="231"/>
                </a:cubicBezTo>
                <a:cubicBezTo>
                  <a:pt x="1386" y="230"/>
                  <a:pt x="1386" y="230"/>
                  <a:pt x="1386" y="230"/>
                </a:cubicBezTo>
                <a:cubicBezTo>
                  <a:pt x="1384" y="231"/>
                  <a:pt x="1384" y="231"/>
                  <a:pt x="1384" y="231"/>
                </a:cubicBezTo>
                <a:cubicBezTo>
                  <a:pt x="1383" y="230"/>
                  <a:pt x="1383" y="230"/>
                  <a:pt x="1383" y="230"/>
                </a:cubicBezTo>
                <a:cubicBezTo>
                  <a:pt x="1382" y="229"/>
                  <a:pt x="1382" y="229"/>
                  <a:pt x="1382" y="229"/>
                </a:cubicBezTo>
                <a:cubicBezTo>
                  <a:pt x="1384" y="228"/>
                  <a:pt x="1384" y="228"/>
                  <a:pt x="1384" y="228"/>
                </a:cubicBezTo>
                <a:cubicBezTo>
                  <a:pt x="1384" y="226"/>
                  <a:pt x="1384" y="226"/>
                  <a:pt x="1384" y="226"/>
                </a:cubicBezTo>
                <a:cubicBezTo>
                  <a:pt x="1385" y="226"/>
                  <a:pt x="1385" y="226"/>
                  <a:pt x="1385" y="226"/>
                </a:cubicBezTo>
                <a:cubicBezTo>
                  <a:pt x="1387" y="225"/>
                  <a:pt x="1387" y="225"/>
                  <a:pt x="1387" y="225"/>
                </a:cubicBezTo>
                <a:cubicBezTo>
                  <a:pt x="1385" y="224"/>
                  <a:pt x="1385" y="224"/>
                  <a:pt x="1385" y="224"/>
                </a:cubicBezTo>
                <a:cubicBezTo>
                  <a:pt x="1383" y="225"/>
                  <a:pt x="1383" y="225"/>
                  <a:pt x="1383" y="225"/>
                </a:cubicBezTo>
                <a:cubicBezTo>
                  <a:pt x="1380" y="228"/>
                  <a:pt x="1380" y="228"/>
                  <a:pt x="1380" y="228"/>
                </a:cubicBezTo>
                <a:cubicBezTo>
                  <a:pt x="1379" y="229"/>
                  <a:pt x="1379" y="229"/>
                  <a:pt x="1379" y="229"/>
                </a:cubicBezTo>
                <a:cubicBezTo>
                  <a:pt x="1378" y="229"/>
                  <a:pt x="1378" y="229"/>
                  <a:pt x="1378" y="229"/>
                </a:cubicBezTo>
                <a:cubicBezTo>
                  <a:pt x="1377" y="228"/>
                  <a:pt x="1377" y="228"/>
                  <a:pt x="1377" y="228"/>
                </a:cubicBezTo>
                <a:cubicBezTo>
                  <a:pt x="1378" y="226"/>
                  <a:pt x="1378" y="226"/>
                  <a:pt x="1378" y="226"/>
                </a:cubicBezTo>
                <a:cubicBezTo>
                  <a:pt x="1377" y="225"/>
                  <a:pt x="1377" y="225"/>
                  <a:pt x="1377" y="225"/>
                </a:cubicBezTo>
                <a:cubicBezTo>
                  <a:pt x="1376" y="224"/>
                  <a:pt x="1376" y="224"/>
                  <a:pt x="1376" y="224"/>
                </a:cubicBezTo>
                <a:cubicBezTo>
                  <a:pt x="1375" y="223"/>
                  <a:pt x="1375" y="223"/>
                  <a:pt x="1375" y="223"/>
                </a:cubicBezTo>
                <a:cubicBezTo>
                  <a:pt x="1373" y="224"/>
                  <a:pt x="1373" y="224"/>
                  <a:pt x="1373" y="224"/>
                </a:cubicBezTo>
                <a:cubicBezTo>
                  <a:pt x="1372" y="223"/>
                  <a:pt x="1372" y="223"/>
                  <a:pt x="1372" y="223"/>
                </a:cubicBezTo>
                <a:cubicBezTo>
                  <a:pt x="1371" y="225"/>
                  <a:pt x="1371" y="225"/>
                  <a:pt x="1371" y="225"/>
                </a:cubicBezTo>
                <a:cubicBezTo>
                  <a:pt x="1372" y="227"/>
                  <a:pt x="1372" y="227"/>
                  <a:pt x="1372" y="227"/>
                </a:cubicBezTo>
                <a:cubicBezTo>
                  <a:pt x="1371" y="228"/>
                  <a:pt x="1371" y="228"/>
                  <a:pt x="1371" y="228"/>
                </a:cubicBezTo>
                <a:cubicBezTo>
                  <a:pt x="1369" y="229"/>
                  <a:pt x="1369" y="229"/>
                  <a:pt x="1369" y="229"/>
                </a:cubicBezTo>
                <a:cubicBezTo>
                  <a:pt x="1367" y="230"/>
                  <a:pt x="1367" y="230"/>
                  <a:pt x="1367" y="230"/>
                </a:cubicBezTo>
                <a:cubicBezTo>
                  <a:pt x="1367" y="228"/>
                  <a:pt x="1367" y="228"/>
                  <a:pt x="1367" y="228"/>
                </a:cubicBezTo>
                <a:cubicBezTo>
                  <a:pt x="1366" y="227"/>
                  <a:pt x="1366" y="227"/>
                  <a:pt x="1366" y="227"/>
                </a:cubicBezTo>
                <a:cubicBezTo>
                  <a:pt x="1365" y="229"/>
                  <a:pt x="1365" y="229"/>
                  <a:pt x="1365" y="229"/>
                </a:cubicBezTo>
                <a:cubicBezTo>
                  <a:pt x="1364" y="231"/>
                  <a:pt x="1364" y="231"/>
                  <a:pt x="1364" y="231"/>
                </a:cubicBezTo>
                <a:cubicBezTo>
                  <a:pt x="1362" y="231"/>
                  <a:pt x="1362" y="231"/>
                  <a:pt x="1362" y="231"/>
                </a:cubicBezTo>
                <a:cubicBezTo>
                  <a:pt x="1360" y="228"/>
                  <a:pt x="1360" y="228"/>
                  <a:pt x="1360" y="228"/>
                </a:cubicBezTo>
                <a:cubicBezTo>
                  <a:pt x="1358" y="228"/>
                  <a:pt x="1358" y="228"/>
                  <a:pt x="1358" y="228"/>
                </a:cubicBezTo>
                <a:cubicBezTo>
                  <a:pt x="1358" y="228"/>
                  <a:pt x="1358" y="228"/>
                  <a:pt x="1358" y="228"/>
                </a:cubicBezTo>
                <a:cubicBezTo>
                  <a:pt x="1356" y="228"/>
                  <a:pt x="1356" y="228"/>
                  <a:pt x="1356" y="228"/>
                </a:cubicBezTo>
                <a:cubicBezTo>
                  <a:pt x="1355" y="231"/>
                  <a:pt x="1355" y="231"/>
                  <a:pt x="1355" y="231"/>
                </a:cubicBezTo>
                <a:cubicBezTo>
                  <a:pt x="1357" y="235"/>
                  <a:pt x="1357" y="235"/>
                  <a:pt x="1357" y="235"/>
                </a:cubicBezTo>
                <a:cubicBezTo>
                  <a:pt x="1355" y="240"/>
                  <a:pt x="1355" y="240"/>
                  <a:pt x="1355" y="240"/>
                </a:cubicBezTo>
                <a:cubicBezTo>
                  <a:pt x="1356" y="236"/>
                  <a:pt x="1356" y="236"/>
                  <a:pt x="1356" y="236"/>
                </a:cubicBezTo>
                <a:cubicBezTo>
                  <a:pt x="1354" y="233"/>
                  <a:pt x="1354" y="233"/>
                  <a:pt x="1354" y="233"/>
                </a:cubicBezTo>
                <a:cubicBezTo>
                  <a:pt x="1354" y="231"/>
                  <a:pt x="1354" y="231"/>
                  <a:pt x="1354" y="231"/>
                </a:cubicBezTo>
                <a:cubicBezTo>
                  <a:pt x="1353" y="230"/>
                  <a:pt x="1353" y="230"/>
                  <a:pt x="1353" y="230"/>
                </a:cubicBezTo>
                <a:cubicBezTo>
                  <a:pt x="1353" y="228"/>
                  <a:pt x="1353" y="228"/>
                  <a:pt x="1353" y="228"/>
                </a:cubicBezTo>
                <a:cubicBezTo>
                  <a:pt x="1351" y="227"/>
                  <a:pt x="1351" y="227"/>
                  <a:pt x="1351" y="227"/>
                </a:cubicBezTo>
                <a:cubicBezTo>
                  <a:pt x="1347" y="230"/>
                  <a:pt x="1347" y="230"/>
                  <a:pt x="1347" y="230"/>
                </a:cubicBezTo>
                <a:cubicBezTo>
                  <a:pt x="1347" y="232"/>
                  <a:pt x="1347" y="232"/>
                  <a:pt x="1347" y="232"/>
                </a:cubicBezTo>
                <a:cubicBezTo>
                  <a:pt x="1347" y="233"/>
                  <a:pt x="1347" y="233"/>
                  <a:pt x="1347" y="233"/>
                </a:cubicBezTo>
                <a:cubicBezTo>
                  <a:pt x="1346" y="236"/>
                  <a:pt x="1346" y="236"/>
                  <a:pt x="1346" y="236"/>
                </a:cubicBezTo>
                <a:cubicBezTo>
                  <a:pt x="1344" y="236"/>
                  <a:pt x="1344" y="236"/>
                  <a:pt x="1344" y="236"/>
                </a:cubicBezTo>
                <a:cubicBezTo>
                  <a:pt x="1344" y="233"/>
                  <a:pt x="1344" y="233"/>
                  <a:pt x="1344" y="233"/>
                </a:cubicBezTo>
                <a:cubicBezTo>
                  <a:pt x="1343" y="233"/>
                  <a:pt x="1343" y="233"/>
                  <a:pt x="1343" y="233"/>
                </a:cubicBezTo>
                <a:cubicBezTo>
                  <a:pt x="1342" y="228"/>
                  <a:pt x="1342" y="228"/>
                  <a:pt x="1342" y="228"/>
                </a:cubicBezTo>
                <a:cubicBezTo>
                  <a:pt x="1341" y="227"/>
                  <a:pt x="1341" y="227"/>
                  <a:pt x="1341" y="227"/>
                </a:cubicBezTo>
                <a:cubicBezTo>
                  <a:pt x="1338" y="229"/>
                  <a:pt x="1338" y="229"/>
                  <a:pt x="1338" y="229"/>
                </a:cubicBezTo>
                <a:cubicBezTo>
                  <a:pt x="1339" y="234"/>
                  <a:pt x="1339" y="234"/>
                  <a:pt x="1339" y="234"/>
                </a:cubicBezTo>
                <a:cubicBezTo>
                  <a:pt x="1340" y="235"/>
                  <a:pt x="1340" y="235"/>
                  <a:pt x="1340" y="235"/>
                </a:cubicBezTo>
                <a:cubicBezTo>
                  <a:pt x="1340" y="239"/>
                  <a:pt x="1340" y="239"/>
                  <a:pt x="1340" y="239"/>
                </a:cubicBezTo>
                <a:cubicBezTo>
                  <a:pt x="1338" y="240"/>
                  <a:pt x="1338" y="240"/>
                  <a:pt x="1338" y="240"/>
                </a:cubicBezTo>
                <a:cubicBezTo>
                  <a:pt x="1337" y="240"/>
                  <a:pt x="1337" y="240"/>
                  <a:pt x="1337" y="240"/>
                </a:cubicBezTo>
                <a:cubicBezTo>
                  <a:pt x="1337" y="238"/>
                  <a:pt x="1337" y="238"/>
                  <a:pt x="1337" y="238"/>
                </a:cubicBezTo>
                <a:cubicBezTo>
                  <a:pt x="1335" y="239"/>
                  <a:pt x="1335" y="239"/>
                  <a:pt x="1335" y="239"/>
                </a:cubicBezTo>
                <a:cubicBezTo>
                  <a:pt x="1334" y="241"/>
                  <a:pt x="1334" y="241"/>
                  <a:pt x="1334" y="241"/>
                </a:cubicBezTo>
                <a:cubicBezTo>
                  <a:pt x="1333" y="242"/>
                  <a:pt x="1333" y="242"/>
                  <a:pt x="1333" y="242"/>
                </a:cubicBezTo>
                <a:cubicBezTo>
                  <a:pt x="1332" y="245"/>
                  <a:pt x="1332" y="245"/>
                  <a:pt x="1332" y="245"/>
                </a:cubicBezTo>
                <a:cubicBezTo>
                  <a:pt x="1331" y="242"/>
                  <a:pt x="1331" y="242"/>
                  <a:pt x="1331" y="242"/>
                </a:cubicBezTo>
                <a:cubicBezTo>
                  <a:pt x="1330" y="242"/>
                  <a:pt x="1330" y="242"/>
                  <a:pt x="1330" y="242"/>
                </a:cubicBezTo>
                <a:cubicBezTo>
                  <a:pt x="1330" y="240"/>
                  <a:pt x="1330" y="240"/>
                  <a:pt x="1330" y="240"/>
                </a:cubicBezTo>
                <a:cubicBezTo>
                  <a:pt x="1331" y="239"/>
                  <a:pt x="1331" y="239"/>
                  <a:pt x="1331" y="239"/>
                </a:cubicBezTo>
                <a:cubicBezTo>
                  <a:pt x="1331" y="237"/>
                  <a:pt x="1331" y="237"/>
                  <a:pt x="1331" y="237"/>
                </a:cubicBezTo>
                <a:cubicBezTo>
                  <a:pt x="1329" y="237"/>
                  <a:pt x="1329" y="237"/>
                  <a:pt x="1329" y="237"/>
                </a:cubicBezTo>
                <a:cubicBezTo>
                  <a:pt x="1330" y="236"/>
                  <a:pt x="1330" y="236"/>
                  <a:pt x="1330" y="236"/>
                </a:cubicBezTo>
                <a:cubicBezTo>
                  <a:pt x="1329" y="233"/>
                  <a:pt x="1329" y="233"/>
                  <a:pt x="1329" y="233"/>
                </a:cubicBezTo>
                <a:cubicBezTo>
                  <a:pt x="1330" y="234"/>
                  <a:pt x="1330" y="234"/>
                  <a:pt x="1330" y="234"/>
                </a:cubicBezTo>
                <a:cubicBezTo>
                  <a:pt x="1332" y="233"/>
                  <a:pt x="1332" y="233"/>
                  <a:pt x="1332" y="233"/>
                </a:cubicBezTo>
                <a:cubicBezTo>
                  <a:pt x="1332" y="232"/>
                  <a:pt x="1332" y="232"/>
                  <a:pt x="1332" y="232"/>
                </a:cubicBezTo>
                <a:cubicBezTo>
                  <a:pt x="1330" y="231"/>
                  <a:pt x="1330" y="231"/>
                  <a:pt x="1330" y="231"/>
                </a:cubicBezTo>
                <a:cubicBezTo>
                  <a:pt x="1331" y="229"/>
                  <a:pt x="1331" y="229"/>
                  <a:pt x="1331" y="229"/>
                </a:cubicBezTo>
                <a:cubicBezTo>
                  <a:pt x="1330" y="228"/>
                  <a:pt x="1330" y="228"/>
                  <a:pt x="1330" y="228"/>
                </a:cubicBezTo>
                <a:cubicBezTo>
                  <a:pt x="1329" y="229"/>
                  <a:pt x="1329" y="229"/>
                  <a:pt x="1329" y="229"/>
                </a:cubicBezTo>
                <a:cubicBezTo>
                  <a:pt x="1328" y="227"/>
                  <a:pt x="1328" y="227"/>
                  <a:pt x="1328" y="227"/>
                </a:cubicBezTo>
                <a:cubicBezTo>
                  <a:pt x="1325" y="226"/>
                  <a:pt x="1325" y="226"/>
                  <a:pt x="1325" y="226"/>
                </a:cubicBezTo>
                <a:cubicBezTo>
                  <a:pt x="1325" y="224"/>
                  <a:pt x="1325" y="224"/>
                  <a:pt x="1325" y="224"/>
                </a:cubicBezTo>
                <a:cubicBezTo>
                  <a:pt x="1324" y="222"/>
                  <a:pt x="1324" y="222"/>
                  <a:pt x="1324" y="222"/>
                </a:cubicBezTo>
                <a:cubicBezTo>
                  <a:pt x="1322" y="223"/>
                  <a:pt x="1322" y="223"/>
                  <a:pt x="1322" y="223"/>
                </a:cubicBezTo>
                <a:cubicBezTo>
                  <a:pt x="1320" y="222"/>
                  <a:pt x="1320" y="222"/>
                  <a:pt x="1320" y="222"/>
                </a:cubicBezTo>
                <a:cubicBezTo>
                  <a:pt x="1317" y="222"/>
                  <a:pt x="1317" y="222"/>
                  <a:pt x="1317" y="222"/>
                </a:cubicBezTo>
                <a:cubicBezTo>
                  <a:pt x="1317" y="223"/>
                  <a:pt x="1317" y="223"/>
                  <a:pt x="1317" y="223"/>
                </a:cubicBezTo>
                <a:cubicBezTo>
                  <a:pt x="1318" y="224"/>
                  <a:pt x="1318" y="224"/>
                  <a:pt x="1318" y="224"/>
                </a:cubicBezTo>
                <a:cubicBezTo>
                  <a:pt x="1319" y="224"/>
                  <a:pt x="1319" y="224"/>
                  <a:pt x="1319" y="224"/>
                </a:cubicBezTo>
                <a:cubicBezTo>
                  <a:pt x="1319" y="223"/>
                  <a:pt x="1319" y="223"/>
                  <a:pt x="1319" y="223"/>
                </a:cubicBezTo>
                <a:cubicBezTo>
                  <a:pt x="1321" y="223"/>
                  <a:pt x="1321" y="223"/>
                  <a:pt x="1321" y="223"/>
                </a:cubicBezTo>
                <a:cubicBezTo>
                  <a:pt x="1322" y="224"/>
                  <a:pt x="1322" y="224"/>
                  <a:pt x="1322" y="224"/>
                </a:cubicBezTo>
                <a:cubicBezTo>
                  <a:pt x="1323" y="225"/>
                  <a:pt x="1323" y="225"/>
                  <a:pt x="1323" y="225"/>
                </a:cubicBezTo>
                <a:cubicBezTo>
                  <a:pt x="1323" y="226"/>
                  <a:pt x="1323" y="226"/>
                  <a:pt x="1323" y="226"/>
                </a:cubicBezTo>
                <a:cubicBezTo>
                  <a:pt x="1321" y="225"/>
                  <a:pt x="1321" y="225"/>
                  <a:pt x="1321" y="225"/>
                </a:cubicBezTo>
                <a:cubicBezTo>
                  <a:pt x="1319" y="225"/>
                  <a:pt x="1319" y="225"/>
                  <a:pt x="1319" y="225"/>
                </a:cubicBezTo>
                <a:cubicBezTo>
                  <a:pt x="1319" y="226"/>
                  <a:pt x="1319" y="226"/>
                  <a:pt x="1319" y="226"/>
                </a:cubicBezTo>
                <a:cubicBezTo>
                  <a:pt x="1322" y="228"/>
                  <a:pt x="1322" y="228"/>
                  <a:pt x="1322" y="228"/>
                </a:cubicBezTo>
                <a:cubicBezTo>
                  <a:pt x="1324" y="230"/>
                  <a:pt x="1324" y="230"/>
                  <a:pt x="1324" y="230"/>
                </a:cubicBezTo>
                <a:cubicBezTo>
                  <a:pt x="1323" y="231"/>
                  <a:pt x="1323" y="231"/>
                  <a:pt x="1323" y="231"/>
                </a:cubicBezTo>
                <a:cubicBezTo>
                  <a:pt x="1323" y="231"/>
                  <a:pt x="1323" y="231"/>
                  <a:pt x="1323" y="231"/>
                </a:cubicBezTo>
                <a:cubicBezTo>
                  <a:pt x="1323" y="230"/>
                  <a:pt x="1323" y="230"/>
                  <a:pt x="1323" y="230"/>
                </a:cubicBezTo>
                <a:cubicBezTo>
                  <a:pt x="1320" y="229"/>
                  <a:pt x="1320" y="229"/>
                  <a:pt x="1320" y="229"/>
                </a:cubicBezTo>
                <a:cubicBezTo>
                  <a:pt x="1319" y="230"/>
                  <a:pt x="1319" y="230"/>
                  <a:pt x="1319" y="230"/>
                </a:cubicBezTo>
                <a:cubicBezTo>
                  <a:pt x="1318" y="230"/>
                  <a:pt x="1318" y="230"/>
                  <a:pt x="1318" y="230"/>
                </a:cubicBezTo>
                <a:cubicBezTo>
                  <a:pt x="1318" y="228"/>
                  <a:pt x="1318" y="228"/>
                  <a:pt x="1318" y="228"/>
                </a:cubicBezTo>
                <a:cubicBezTo>
                  <a:pt x="1317" y="226"/>
                  <a:pt x="1317" y="226"/>
                  <a:pt x="1317" y="226"/>
                </a:cubicBezTo>
                <a:cubicBezTo>
                  <a:pt x="1315" y="225"/>
                  <a:pt x="1315" y="225"/>
                  <a:pt x="1315" y="225"/>
                </a:cubicBezTo>
                <a:cubicBezTo>
                  <a:pt x="1313" y="226"/>
                  <a:pt x="1313" y="226"/>
                  <a:pt x="1313" y="226"/>
                </a:cubicBezTo>
                <a:cubicBezTo>
                  <a:pt x="1315" y="228"/>
                  <a:pt x="1315" y="228"/>
                  <a:pt x="1315" y="228"/>
                </a:cubicBezTo>
                <a:cubicBezTo>
                  <a:pt x="1314" y="229"/>
                  <a:pt x="1314" y="229"/>
                  <a:pt x="1314" y="229"/>
                </a:cubicBezTo>
                <a:cubicBezTo>
                  <a:pt x="1313" y="227"/>
                  <a:pt x="1313" y="227"/>
                  <a:pt x="1313" y="227"/>
                </a:cubicBezTo>
                <a:cubicBezTo>
                  <a:pt x="1312" y="227"/>
                  <a:pt x="1312" y="227"/>
                  <a:pt x="1312" y="227"/>
                </a:cubicBezTo>
                <a:cubicBezTo>
                  <a:pt x="1311" y="228"/>
                  <a:pt x="1311" y="228"/>
                  <a:pt x="1311" y="228"/>
                </a:cubicBezTo>
                <a:cubicBezTo>
                  <a:pt x="1312" y="230"/>
                  <a:pt x="1312" y="230"/>
                  <a:pt x="1312" y="230"/>
                </a:cubicBezTo>
                <a:cubicBezTo>
                  <a:pt x="1313" y="230"/>
                  <a:pt x="1313" y="230"/>
                  <a:pt x="1313" y="230"/>
                </a:cubicBezTo>
                <a:cubicBezTo>
                  <a:pt x="1314" y="231"/>
                  <a:pt x="1314" y="231"/>
                  <a:pt x="1314" y="231"/>
                </a:cubicBezTo>
                <a:cubicBezTo>
                  <a:pt x="1312" y="231"/>
                  <a:pt x="1312" y="231"/>
                  <a:pt x="1312" y="231"/>
                </a:cubicBezTo>
                <a:cubicBezTo>
                  <a:pt x="1311" y="231"/>
                  <a:pt x="1311" y="231"/>
                  <a:pt x="1311" y="231"/>
                </a:cubicBezTo>
                <a:cubicBezTo>
                  <a:pt x="1312" y="233"/>
                  <a:pt x="1312" y="233"/>
                  <a:pt x="1312" y="233"/>
                </a:cubicBezTo>
                <a:cubicBezTo>
                  <a:pt x="1314" y="234"/>
                  <a:pt x="1314" y="234"/>
                  <a:pt x="1314" y="234"/>
                </a:cubicBezTo>
                <a:cubicBezTo>
                  <a:pt x="1313" y="234"/>
                  <a:pt x="1313" y="234"/>
                  <a:pt x="1313" y="234"/>
                </a:cubicBezTo>
                <a:cubicBezTo>
                  <a:pt x="1312" y="234"/>
                  <a:pt x="1312" y="234"/>
                  <a:pt x="1312" y="234"/>
                </a:cubicBezTo>
                <a:cubicBezTo>
                  <a:pt x="1313" y="236"/>
                  <a:pt x="1313" y="236"/>
                  <a:pt x="1313" y="236"/>
                </a:cubicBezTo>
                <a:cubicBezTo>
                  <a:pt x="1312" y="236"/>
                  <a:pt x="1312" y="236"/>
                  <a:pt x="1312" y="236"/>
                </a:cubicBezTo>
                <a:cubicBezTo>
                  <a:pt x="1309" y="233"/>
                  <a:pt x="1309" y="233"/>
                  <a:pt x="1309" y="233"/>
                </a:cubicBezTo>
                <a:cubicBezTo>
                  <a:pt x="1309" y="233"/>
                  <a:pt x="1309" y="233"/>
                  <a:pt x="1309" y="233"/>
                </a:cubicBezTo>
                <a:cubicBezTo>
                  <a:pt x="1308" y="234"/>
                  <a:pt x="1308" y="234"/>
                  <a:pt x="1308" y="234"/>
                </a:cubicBezTo>
                <a:cubicBezTo>
                  <a:pt x="1309" y="236"/>
                  <a:pt x="1309" y="236"/>
                  <a:pt x="1309" y="236"/>
                </a:cubicBezTo>
                <a:cubicBezTo>
                  <a:pt x="1310" y="238"/>
                  <a:pt x="1310" y="238"/>
                  <a:pt x="1310" y="238"/>
                </a:cubicBezTo>
                <a:cubicBezTo>
                  <a:pt x="1309" y="238"/>
                  <a:pt x="1309" y="238"/>
                  <a:pt x="1309" y="238"/>
                </a:cubicBezTo>
                <a:cubicBezTo>
                  <a:pt x="1307" y="236"/>
                  <a:pt x="1307" y="236"/>
                  <a:pt x="1307" y="236"/>
                </a:cubicBezTo>
                <a:cubicBezTo>
                  <a:pt x="1305" y="235"/>
                  <a:pt x="1305" y="235"/>
                  <a:pt x="1305" y="235"/>
                </a:cubicBezTo>
                <a:cubicBezTo>
                  <a:pt x="1304" y="237"/>
                  <a:pt x="1304" y="237"/>
                  <a:pt x="1304" y="237"/>
                </a:cubicBezTo>
                <a:cubicBezTo>
                  <a:pt x="1307" y="238"/>
                  <a:pt x="1307" y="238"/>
                  <a:pt x="1307" y="238"/>
                </a:cubicBezTo>
                <a:cubicBezTo>
                  <a:pt x="1308" y="240"/>
                  <a:pt x="1308" y="240"/>
                  <a:pt x="1308" y="240"/>
                </a:cubicBezTo>
                <a:cubicBezTo>
                  <a:pt x="1311" y="240"/>
                  <a:pt x="1311" y="240"/>
                  <a:pt x="1311" y="240"/>
                </a:cubicBezTo>
                <a:cubicBezTo>
                  <a:pt x="1312" y="238"/>
                  <a:pt x="1312" y="238"/>
                  <a:pt x="1312" y="238"/>
                </a:cubicBezTo>
                <a:cubicBezTo>
                  <a:pt x="1314" y="238"/>
                  <a:pt x="1314" y="238"/>
                  <a:pt x="1314" y="238"/>
                </a:cubicBezTo>
                <a:cubicBezTo>
                  <a:pt x="1315" y="236"/>
                  <a:pt x="1315" y="236"/>
                  <a:pt x="1315" y="236"/>
                </a:cubicBezTo>
                <a:cubicBezTo>
                  <a:pt x="1316" y="237"/>
                  <a:pt x="1316" y="237"/>
                  <a:pt x="1316" y="237"/>
                </a:cubicBezTo>
                <a:cubicBezTo>
                  <a:pt x="1316" y="238"/>
                  <a:pt x="1316" y="238"/>
                  <a:pt x="1316" y="238"/>
                </a:cubicBezTo>
                <a:cubicBezTo>
                  <a:pt x="1317" y="238"/>
                  <a:pt x="1317" y="238"/>
                  <a:pt x="1317" y="238"/>
                </a:cubicBezTo>
                <a:cubicBezTo>
                  <a:pt x="1318" y="237"/>
                  <a:pt x="1318" y="237"/>
                  <a:pt x="1318" y="237"/>
                </a:cubicBezTo>
                <a:cubicBezTo>
                  <a:pt x="1319" y="239"/>
                  <a:pt x="1319" y="239"/>
                  <a:pt x="1319" y="239"/>
                </a:cubicBezTo>
                <a:cubicBezTo>
                  <a:pt x="1319" y="239"/>
                  <a:pt x="1319" y="239"/>
                  <a:pt x="1319" y="239"/>
                </a:cubicBezTo>
                <a:cubicBezTo>
                  <a:pt x="1321" y="238"/>
                  <a:pt x="1321" y="238"/>
                  <a:pt x="1321" y="238"/>
                </a:cubicBezTo>
                <a:cubicBezTo>
                  <a:pt x="1321" y="237"/>
                  <a:pt x="1321" y="237"/>
                  <a:pt x="1321" y="237"/>
                </a:cubicBezTo>
                <a:cubicBezTo>
                  <a:pt x="1322" y="239"/>
                  <a:pt x="1322" y="239"/>
                  <a:pt x="1322" y="239"/>
                </a:cubicBezTo>
                <a:cubicBezTo>
                  <a:pt x="1322" y="239"/>
                  <a:pt x="1322" y="239"/>
                  <a:pt x="1322" y="239"/>
                </a:cubicBezTo>
                <a:cubicBezTo>
                  <a:pt x="1324" y="237"/>
                  <a:pt x="1324" y="237"/>
                  <a:pt x="1324" y="237"/>
                </a:cubicBezTo>
                <a:cubicBezTo>
                  <a:pt x="1324" y="238"/>
                  <a:pt x="1324" y="238"/>
                  <a:pt x="1324" y="238"/>
                </a:cubicBezTo>
                <a:cubicBezTo>
                  <a:pt x="1324" y="240"/>
                  <a:pt x="1324" y="240"/>
                  <a:pt x="1324" y="240"/>
                </a:cubicBezTo>
                <a:cubicBezTo>
                  <a:pt x="1324" y="240"/>
                  <a:pt x="1324" y="240"/>
                  <a:pt x="1324" y="240"/>
                </a:cubicBezTo>
                <a:cubicBezTo>
                  <a:pt x="1326" y="239"/>
                  <a:pt x="1326" y="239"/>
                  <a:pt x="1326" y="239"/>
                </a:cubicBezTo>
                <a:cubicBezTo>
                  <a:pt x="1328" y="240"/>
                  <a:pt x="1328" y="240"/>
                  <a:pt x="1328" y="240"/>
                </a:cubicBezTo>
                <a:cubicBezTo>
                  <a:pt x="1327" y="241"/>
                  <a:pt x="1327" y="241"/>
                  <a:pt x="1327" y="241"/>
                </a:cubicBezTo>
                <a:cubicBezTo>
                  <a:pt x="1326" y="241"/>
                  <a:pt x="1326" y="241"/>
                  <a:pt x="1326" y="241"/>
                </a:cubicBezTo>
                <a:cubicBezTo>
                  <a:pt x="1324" y="242"/>
                  <a:pt x="1324" y="242"/>
                  <a:pt x="1324" y="242"/>
                </a:cubicBezTo>
                <a:cubicBezTo>
                  <a:pt x="1323" y="242"/>
                  <a:pt x="1323" y="242"/>
                  <a:pt x="1323" y="242"/>
                </a:cubicBezTo>
                <a:cubicBezTo>
                  <a:pt x="1320" y="243"/>
                  <a:pt x="1320" y="243"/>
                  <a:pt x="1320" y="243"/>
                </a:cubicBezTo>
                <a:cubicBezTo>
                  <a:pt x="1320" y="244"/>
                  <a:pt x="1320" y="244"/>
                  <a:pt x="1320" y="244"/>
                </a:cubicBezTo>
                <a:cubicBezTo>
                  <a:pt x="1323" y="245"/>
                  <a:pt x="1323" y="245"/>
                  <a:pt x="1323" y="245"/>
                </a:cubicBezTo>
                <a:cubicBezTo>
                  <a:pt x="1325" y="245"/>
                  <a:pt x="1325" y="245"/>
                  <a:pt x="1325" y="245"/>
                </a:cubicBezTo>
                <a:cubicBezTo>
                  <a:pt x="1326" y="243"/>
                  <a:pt x="1326" y="243"/>
                  <a:pt x="1326" y="243"/>
                </a:cubicBezTo>
                <a:cubicBezTo>
                  <a:pt x="1327" y="243"/>
                  <a:pt x="1327" y="243"/>
                  <a:pt x="1327" y="243"/>
                </a:cubicBezTo>
                <a:cubicBezTo>
                  <a:pt x="1327" y="245"/>
                  <a:pt x="1327" y="245"/>
                  <a:pt x="1327" y="245"/>
                </a:cubicBezTo>
                <a:cubicBezTo>
                  <a:pt x="1326" y="246"/>
                  <a:pt x="1326" y="246"/>
                  <a:pt x="1326" y="246"/>
                </a:cubicBezTo>
                <a:cubicBezTo>
                  <a:pt x="1322" y="247"/>
                  <a:pt x="1322" y="247"/>
                  <a:pt x="1322" y="247"/>
                </a:cubicBezTo>
                <a:cubicBezTo>
                  <a:pt x="1321" y="246"/>
                  <a:pt x="1321" y="246"/>
                  <a:pt x="1321" y="246"/>
                </a:cubicBezTo>
                <a:cubicBezTo>
                  <a:pt x="1319" y="248"/>
                  <a:pt x="1319" y="248"/>
                  <a:pt x="1319" y="248"/>
                </a:cubicBezTo>
                <a:cubicBezTo>
                  <a:pt x="1318" y="247"/>
                  <a:pt x="1318" y="247"/>
                  <a:pt x="1318" y="247"/>
                </a:cubicBezTo>
                <a:cubicBezTo>
                  <a:pt x="1318" y="246"/>
                  <a:pt x="1318" y="246"/>
                  <a:pt x="1318" y="246"/>
                </a:cubicBezTo>
                <a:cubicBezTo>
                  <a:pt x="1318" y="245"/>
                  <a:pt x="1318" y="245"/>
                  <a:pt x="1318" y="245"/>
                </a:cubicBezTo>
                <a:cubicBezTo>
                  <a:pt x="1317" y="245"/>
                  <a:pt x="1317" y="245"/>
                  <a:pt x="1317" y="245"/>
                </a:cubicBezTo>
                <a:cubicBezTo>
                  <a:pt x="1317" y="245"/>
                  <a:pt x="1317" y="245"/>
                  <a:pt x="1317" y="245"/>
                </a:cubicBezTo>
                <a:cubicBezTo>
                  <a:pt x="1317" y="246"/>
                  <a:pt x="1317" y="246"/>
                  <a:pt x="1317" y="246"/>
                </a:cubicBezTo>
                <a:cubicBezTo>
                  <a:pt x="1315" y="247"/>
                  <a:pt x="1315" y="247"/>
                  <a:pt x="1315" y="247"/>
                </a:cubicBezTo>
                <a:cubicBezTo>
                  <a:pt x="1314" y="247"/>
                  <a:pt x="1314" y="247"/>
                  <a:pt x="1314" y="247"/>
                </a:cubicBezTo>
                <a:cubicBezTo>
                  <a:pt x="1312" y="247"/>
                  <a:pt x="1312" y="247"/>
                  <a:pt x="1312" y="247"/>
                </a:cubicBezTo>
                <a:cubicBezTo>
                  <a:pt x="1311" y="248"/>
                  <a:pt x="1311" y="248"/>
                  <a:pt x="1311" y="248"/>
                </a:cubicBezTo>
                <a:cubicBezTo>
                  <a:pt x="1309" y="247"/>
                  <a:pt x="1309" y="247"/>
                  <a:pt x="1309" y="247"/>
                </a:cubicBezTo>
                <a:cubicBezTo>
                  <a:pt x="1307" y="248"/>
                  <a:pt x="1307" y="248"/>
                  <a:pt x="1307" y="248"/>
                </a:cubicBezTo>
                <a:cubicBezTo>
                  <a:pt x="1306" y="247"/>
                  <a:pt x="1306" y="247"/>
                  <a:pt x="1306" y="247"/>
                </a:cubicBezTo>
                <a:cubicBezTo>
                  <a:pt x="1308" y="250"/>
                  <a:pt x="1308" y="250"/>
                  <a:pt x="1308" y="250"/>
                </a:cubicBezTo>
                <a:cubicBezTo>
                  <a:pt x="1308" y="251"/>
                  <a:pt x="1308" y="251"/>
                  <a:pt x="1308" y="251"/>
                </a:cubicBezTo>
                <a:cubicBezTo>
                  <a:pt x="1311" y="252"/>
                  <a:pt x="1311" y="252"/>
                  <a:pt x="1311" y="252"/>
                </a:cubicBezTo>
                <a:cubicBezTo>
                  <a:pt x="1311" y="251"/>
                  <a:pt x="1311" y="251"/>
                  <a:pt x="1311" y="251"/>
                </a:cubicBezTo>
                <a:cubicBezTo>
                  <a:pt x="1314" y="252"/>
                  <a:pt x="1314" y="252"/>
                  <a:pt x="1314" y="252"/>
                </a:cubicBezTo>
                <a:cubicBezTo>
                  <a:pt x="1318" y="252"/>
                  <a:pt x="1318" y="252"/>
                  <a:pt x="1318" y="252"/>
                </a:cubicBezTo>
                <a:cubicBezTo>
                  <a:pt x="1320" y="252"/>
                  <a:pt x="1320" y="252"/>
                  <a:pt x="1320" y="252"/>
                </a:cubicBezTo>
                <a:cubicBezTo>
                  <a:pt x="1320" y="253"/>
                  <a:pt x="1320" y="253"/>
                  <a:pt x="1320" y="253"/>
                </a:cubicBezTo>
                <a:cubicBezTo>
                  <a:pt x="1319" y="253"/>
                  <a:pt x="1319" y="253"/>
                  <a:pt x="1319" y="253"/>
                </a:cubicBezTo>
                <a:cubicBezTo>
                  <a:pt x="1319" y="255"/>
                  <a:pt x="1319" y="255"/>
                  <a:pt x="1319" y="255"/>
                </a:cubicBezTo>
                <a:cubicBezTo>
                  <a:pt x="1321" y="256"/>
                  <a:pt x="1321" y="256"/>
                  <a:pt x="1321" y="256"/>
                </a:cubicBezTo>
                <a:cubicBezTo>
                  <a:pt x="1321" y="257"/>
                  <a:pt x="1321" y="257"/>
                  <a:pt x="1321" y="257"/>
                </a:cubicBezTo>
                <a:cubicBezTo>
                  <a:pt x="1322" y="257"/>
                  <a:pt x="1322" y="257"/>
                  <a:pt x="1322" y="257"/>
                </a:cubicBezTo>
                <a:cubicBezTo>
                  <a:pt x="1325" y="255"/>
                  <a:pt x="1325" y="255"/>
                  <a:pt x="1325" y="255"/>
                </a:cubicBezTo>
                <a:cubicBezTo>
                  <a:pt x="1324" y="256"/>
                  <a:pt x="1324" y="256"/>
                  <a:pt x="1324" y="256"/>
                </a:cubicBezTo>
                <a:cubicBezTo>
                  <a:pt x="1323" y="258"/>
                  <a:pt x="1323" y="258"/>
                  <a:pt x="1323" y="258"/>
                </a:cubicBezTo>
                <a:cubicBezTo>
                  <a:pt x="1322" y="259"/>
                  <a:pt x="1322" y="259"/>
                  <a:pt x="1322" y="259"/>
                </a:cubicBezTo>
                <a:cubicBezTo>
                  <a:pt x="1323" y="260"/>
                  <a:pt x="1323" y="260"/>
                  <a:pt x="1323" y="260"/>
                </a:cubicBezTo>
                <a:cubicBezTo>
                  <a:pt x="1326" y="258"/>
                  <a:pt x="1326" y="258"/>
                  <a:pt x="1326" y="258"/>
                </a:cubicBezTo>
                <a:cubicBezTo>
                  <a:pt x="1328" y="259"/>
                  <a:pt x="1328" y="259"/>
                  <a:pt x="1328" y="259"/>
                </a:cubicBezTo>
                <a:cubicBezTo>
                  <a:pt x="1329" y="260"/>
                  <a:pt x="1329" y="260"/>
                  <a:pt x="1329" y="260"/>
                </a:cubicBezTo>
                <a:cubicBezTo>
                  <a:pt x="1327" y="259"/>
                  <a:pt x="1327" y="259"/>
                  <a:pt x="1327" y="259"/>
                </a:cubicBezTo>
                <a:cubicBezTo>
                  <a:pt x="1325" y="260"/>
                  <a:pt x="1325" y="260"/>
                  <a:pt x="1325" y="260"/>
                </a:cubicBezTo>
                <a:cubicBezTo>
                  <a:pt x="1324" y="261"/>
                  <a:pt x="1324" y="261"/>
                  <a:pt x="1324" y="261"/>
                </a:cubicBezTo>
                <a:cubicBezTo>
                  <a:pt x="1322" y="261"/>
                  <a:pt x="1322" y="261"/>
                  <a:pt x="1322" y="261"/>
                </a:cubicBezTo>
                <a:cubicBezTo>
                  <a:pt x="1322" y="263"/>
                  <a:pt x="1322" y="263"/>
                  <a:pt x="1322" y="263"/>
                </a:cubicBezTo>
                <a:cubicBezTo>
                  <a:pt x="1321" y="264"/>
                  <a:pt x="1321" y="264"/>
                  <a:pt x="1321" y="264"/>
                </a:cubicBezTo>
                <a:cubicBezTo>
                  <a:pt x="1320" y="263"/>
                  <a:pt x="1320" y="263"/>
                  <a:pt x="1320" y="263"/>
                </a:cubicBezTo>
                <a:cubicBezTo>
                  <a:pt x="1318" y="264"/>
                  <a:pt x="1318" y="264"/>
                  <a:pt x="1318" y="264"/>
                </a:cubicBezTo>
                <a:cubicBezTo>
                  <a:pt x="1318" y="263"/>
                  <a:pt x="1318" y="263"/>
                  <a:pt x="1318" y="263"/>
                </a:cubicBezTo>
                <a:cubicBezTo>
                  <a:pt x="1316" y="262"/>
                  <a:pt x="1316" y="262"/>
                  <a:pt x="1316" y="262"/>
                </a:cubicBezTo>
                <a:cubicBezTo>
                  <a:pt x="1316" y="263"/>
                  <a:pt x="1316" y="263"/>
                  <a:pt x="1316" y="263"/>
                </a:cubicBezTo>
                <a:cubicBezTo>
                  <a:pt x="1315" y="263"/>
                  <a:pt x="1315" y="263"/>
                  <a:pt x="1315" y="263"/>
                </a:cubicBezTo>
                <a:cubicBezTo>
                  <a:pt x="1316" y="265"/>
                  <a:pt x="1316" y="265"/>
                  <a:pt x="1316" y="265"/>
                </a:cubicBezTo>
                <a:cubicBezTo>
                  <a:pt x="1317" y="265"/>
                  <a:pt x="1317" y="265"/>
                  <a:pt x="1317" y="265"/>
                </a:cubicBezTo>
                <a:cubicBezTo>
                  <a:pt x="1316" y="266"/>
                  <a:pt x="1316" y="266"/>
                  <a:pt x="1316" y="266"/>
                </a:cubicBezTo>
                <a:cubicBezTo>
                  <a:pt x="1316" y="269"/>
                  <a:pt x="1316" y="269"/>
                  <a:pt x="1316" y="269"/>
                </a:cubicBezTo>
                <a:cubicBezTo>
                  <a:pt x="1318" y="269"/>
                  <a:pt x="1318" y="269"/>
                  <a:pt x="1318" y="269"/>
                </a:cubicBezTo>
                <a:cubicBezTo>
                  <a:pt x="1319" y="269"/>
                  <a:pt x="1319" y="269"/>
                  <a:pt x="1319" y="269"/>
                </a:cubicBezTo>
                <a:cubicBezTo>
                  <a:pt x="1320" y="269"/>
                  <a:pt x="1320" y="269"/>
                  <a:pt x="1320" y="269"/>
                </a:cubicBezTo>
                <a:cubicBezTo>
                  <a:pt x="1324" y="270"/>
                  <a:pt x="1324" y="270"/>
                  <a:pt x="1324" y="270"/>
                </a:cubicBezTo>
                <a:cubicBezTo>
                  <a:pt x="1326" y="268"/>
                  <a:pt x="1326" y="268"/>
                  <a:pt x="1326" y="268"/>
                </a:cubicBezTo>
                <a:cubicBezTo>
                  <a:pt x="1328" y="269"/>
                  <a:pt x="1328" y="269"/>
                  <a:pt x="1328" y="269"/>
                </a:cubicBezTo>
                <a:cubicBezTo>
                  <a:pt x="1330" y="268"/>
                  <a:pt x="1330" y="268"/>
                  <a:pt x="1330" y="268"/>
                </a:cubicBezTo>
                <a:cubicBezTo>
                  <a:pt x="1330" y="269"/>
                  <a:pt x="1330" y="269"/>
                  <a:pt x="1330" y="269"/>
                </a:cubicBezTo>
                <a:cubicBezTo>
                  <a:pt x="1331" y="270"/>
                  <a:pt x="1331" y="270"/>
                  <a:pt x="1331" y="270"/>
                </a:cubicBezTo>
                <a:cubicBezTo>
                  <a:pt x="1333" y="269"/>
                  <a:pt x="1333" y="269"/>
                  <a:pt x="1333" y="269"/>
                </a:cubicBezTo>
                <a:cubicBezTo>
                  <a:pt x="1333" y="271"/>
                  <a:pt x="1333" y="271"/>
                  <a:pt x="1333" y="271"/>
                </a:cubicBezTo>
                <a:lnTo>
                  <a:pt x="1335" y="273"/>
                </a:lnTo>
                <a:close/>
                <a:moveTo>
                  <a:pt x="1322" y="162"/>
                </a:moveTo>
                <a:cubicBezTo>
                  <a:pt x="1323" y="162"/>
                  <a:pt x="1323" y="162"/>
                  <a:pt x="1323" y="162"/>
                </a:cubicBezTo>
                <a:cubicBezTo>
                  <a:pt x="1324" y="162"/>
                  <a:pt x="1324" y="162"/>
                  <a:pt x="1324" y="162"/>
                </a:cubicBezTo>
                <a:cubicBezTo>
                  <a:pt x="1323" y="161"/>
                  <a:pt x="1323" y="161"/>
                  <a:pt x="1323" y="161"/>
                </a:cubicBezTo>
                <a:cubicBezTo>
                  <a:pt x="1322" y="161"/>
                  <a:pt x="1322" y="161"/>
                  <a:pt x="1322" y="161"/>
                </a:cubicBezTo>
                <a:lnTo>
                  <a:pt x="1322" y="162"/>
                </a:lnTo>
                <a:close/>
                <a:moveTo>
                  <a:pt x="1202" y="227"/>
                </a:moveTo>
                <a:cubicBezTo>
                  <a:pt x="1201" y="228"/>
                  <a:pt x="1201" y="228"/>
                  <a:pt x="1201" y="228"/>
                </a:cubicBezTo>
                <a:cubicBezTo>
                  <a:pt x="1201" y="229"/>
                  <a:pt x="1201" y="229"/>
                  <a:pt x="1201" y="229"/>
                </a:cubicBezTo>
                <a:cubicBezTo>
                  <a:pt x="1202" y="229"/>
                  <a:pt x="1202" y="229"/>
                  <a:pt x="1202" y="229"/>
                </a:cubicBezTo>
                <a:cubicBezTo>
                  <a:pt x="1202" y="229"/>
                  <a:pt x="1202" y="229"/>
                  <a:pt x="1202" y="229"/>
                </a:cubicBezTo>
                <a:cubicBezTo>
                  <a:pt x="1202" y="228"/>
                  <a:pt x="1202" y="228"/>
                  <a:pt x="1202" y="228"/>
                </a:cubicBezTo>
                <a:lnTo>
                  <a:pt x="1202" y="227"/>
                </a:lnTo>
                <a:close/>
                <a:moveTo>
                  <a:pt x="1180" y="231"/>
                </a:moveTo>
                <a:cubicBezTo>
                  <a:pt x="1180" y="232"/>
                  <a:pt x="1180" y="232"/>
                  <a:pt x="1180" y="232"/>
                </a:cubicBezTo>
                <a:cubicBezTo>
                  <a:pt x="1181" y="231"/>
                  <a:pt x="1181" y="231"/>
                  <a:pt x="1181" y="231"/>
                </a:cubicBezTo>
                <a:cubicBezTo>
                  <a:pt x="1180" y="231"/>
                  <a:pt x="1180" y="231"/>
                  <a:pt x="1180" y="231"/>
                </a:cubicBezTo>
                <a:close/>
                <a:moveTo>
                  <a:pt x="1334" y="100"/>
                </a:moveTo>
                <a:cubicBezTo>
                  <a:pt x="1335" y="101"/>
                  <a:pt x="1335" y="101"/>
                  <a:pt x="1335" y="101"/>
                </a:cubicBezTo>
                <a:cubicBezTo>
                  <a:pt x="1337" y="102"/>
                  <a:pt x="1337" y="102"/>
                  <a:pt x="1337" y="102"/>
                </a:cubicBezTo>
                <a:cubicBezTo>
                  <a:pt x="1339" y="102"/>
                  <a:pt x="1339" y="102"/>
                  <a:pt x="1339" y="102"/>
                </a:cubicBezTo>
                <a:cubicBezTo>
                  <a:pt x="1340" y="103"/>
                  <a:pt x="1340" y="103"/>
                  <a:pt x="1340" y="103"/>
                </a:cubicBezTo>
                <a:cubicBezTo>
                  <a:pt x="1340" y="102"/>
                  <a:pt x="1340" y="102"/>
                  <a:pt x="1340" y="102"/>
                </a:cubicBezTo>
                <a:cubicBezTo>
                  <a:pt x="1339" y="100"/>
                  <a:pt x="1339" y="100"/>
                  <a:pt x="1339" y="100"/>
                </a:cubicBezTo>
                <a:cubicBezTo>
                  <a:pt x="1334" y="98"/>
                  <a:pt x="1334" y="98"/>
                  <a:pt x="1334" y="98"/>
                </a:cubicBezTo>
                <a:cubicBezTo>
                  <a:pt x="1333" y="95"/>
                  <a:pt x="1333" y="95"/>
                  <a:pt x="1333" y="95"/>
                </a:cubicBezTo>
                <a:cubicBezTo>
                  <a:pt x="1332" y="95"/>
                  <a:pt x="1332" y="95"/>
                  <a:pt x="1332" y="95"/>
                </a:cubicBezTo>
                <a:cubicBezTo>
                  <a:pt x="1330" y="95"/>
                  <a:pt x="1330" y="95"/>
                  <a:pt x="1330" y="95"/>
                </a:cubicBezTo>
                <a:cubicBezTo>
                  <a:pt x="1328" y="93"/>
                  <a:pt x="1328" y="93"/>
                  <a:pt x="1328" y="93"/>
                </a:cubicBezTo>
                <a:cubicBezTo>
                  <a:pt x="1326" y="93"/>
                  <a:pt x="1326" y="93"/>
                  <a:pt x="1326" y="93"/>
                </a:cubicBezTo>
                <a:cubicBezTo>
                  <a:pt x="1325" y="93"/>
                  <a:pt x="1325" y="93"/>
                  <a:pt x="1325" y="93"/>
                </a:cubicBezTo>
                <a:cubicBezTo>
                  <a:pt x="1323" y="92"/>
                  <a:pt x="1323" y="92"/>
                  <a:pt x="1323" y="92"/>
                </a:cubicBezTo>
                <a:cubicBezTo>
                  <a:pt x="1322" y="93"/>
                  <a:pt x="1322" y="93"/>
                  <a:pt x="1322" y="93"/>
                </a:cubicBezTo>
                <a:cubicBezTo>
                  <a:pt x="1322" y="94"/>
                  <a:pt x="1322" y="94"/>
                  <a:pt x="1322" y="94"/>
                </a:cubicBezTo>
                <a:cubicBezTo>
                  <a:pt x="1323" y="95"/>
                  <a:pt x="1323" y="95"/>
                  <a:pt x="1323" y="95"/>
                </a:cubicBezTo>
                <a:cubicBezTo>
                  <a:pt x="1322" y="97"/>
                  <a:pt x="1322" y="97"/>
                  <a:pt x="1322" y="97"/>
                </a:cubicBezTo>
                <a:cubicBezTo>
                  <a:pt x="1324" y="99"/>
                  <a:pt x="1324" y="99"/>
                  <a:pt x="1324" y="99"/>
                </a:cubicBezTo>
                <a:cubicBezTo>
                  <a:pt x="1325" y="101"/>
                  <a:pt x="1325" y="101"/>
                  <a:pt x="1325" y="101"/>
                </a:cubicBezTo>
                <a:cubicBezTo>
                  <a:pt x="1327" y="102"/>
                  <a:pt x="1327" y="102"/>
                  <a:pt x="1327" y="102"/>
                </a:cubicBezTo>
                <a:cubicBezTo>
                  <a:pt x="1330" y="104"/>
                  <a:pt x="1330" y="104"/>
                  <a:pt x="1330" y="104"/>
                </a:cubicBezTo>
                <a:cubicBezTo>
                  <a:pt x="1331" y="106"/>
                  <a:pt x="1331" y="106"/>
                  <a:pt x="1331" y="106"/>
                </a:cubicBezTo>
                <a:cubicBezTo>
                  <a:pt x="1333" y="107"/>
                  <a:pt x="1333" y="107"/>
                  <a:pt x="1333" y="107"/>
                </a:cubicBezTo>
                <a:cubicBezTo>
                  <a:pt x="1334" y="107"/>
                  <a:pt x="1334" y="107"/>
                  <a:pt x="1334" y="107"/>
                </a:cubicBezTo>
                <a:cubicBezTo>
                  <a:pt x="1335" y="108"/>
                  <a:pt x="1335" y="108"/>
                  <a:pt x="1335" y="108"/>
                </a:cubicBezTo>
                <a:cubicBezTo>
                  <a:pt x="1337" y="109"/>
                  <a:pt x="1337" y="109"/>
                  <a:pt x="1337" y="109"/>
                </a:cubicBezTo>
                <a:cubicBezTo>
                  <a:pt x="1337" y="108"/>
                  <a:pt x="1337" y="108"/>
                  <a:pt x="1337" y="108"/>
                </a:cubicBezTo>
                <a:cubicBezTo>
                  <a:pt x="1337" y="107"/>
                  <a:pt x="1337" y="107"/>
                  <a:pt x="1337" y="107"/>
                </a:cubicBezTo>
                <a:cubicBezTo>
                  <a:pt x="1338" y="106"/>
                  <a:pt x="1338" y="106"/>
                  <a:pt x="1338" y="106"/>
                </a:cubicBezTo>
                <a:cubicBezTo>
                  <a:pt x="1337" y="104"/>
                  <a:pt x="1337" y="104"/>
                  <a:pt x="1337" y="104"/>
                </a:cubicBezTo>
                <a:cubicBezTo>
                  <a:pt x="1335" y="103"/>
                  <a:pt x="1335" y="103"/>
                  <a:pt x="1335" y="103"/>
                </a:cubicBezTo>
                <a:cubicBezTo>
                  <a:pt x="1334" y="103"/>
                  <a:pt x="1334" y="103"/>
                  <a:pt x="1334" y="103"/>
                </a:cubicBezTo>
                <a:cubicBezTo>
                  <a:pt x="1333" y="102"/>
                  <a:pt x="1333" y="102"/>
                  <a:pt x="1333" y="102"/>
                </a:cubicBezTo>
                <a:cubicBezTo>
                  <a:pt x="1333" y="101"/>
                  <a:pt x="1333" y="101"/>
                  <a:pt x="1333" y="101"/>
                </a:cubicBezTo>
                <a:lnTo>
                  <a:pt x="1334" y="100"/>
                </a:lnTo>
                <a:close/>
                <a:moveTo>
                  <a:pt x="1197" y="225"/>
                </a:moveTo>
                <a:cubicBezTo>
                  <a:pt x="1196" y="224"/>
                  <a:pt x="1196" y="224"/>
                  <a:pt x="1196" y="224"/>
                </a:cubicBezTo>
                <a:cubicBezTo>
                  <a:pt x="1195" y="224"/>
                  <a:pt x="1195" y="224"/>
                  <a:pt x="1195" y="224"/>
                </a:cubicBezTo>
                <a:cubicBezTo>
                  <a:pt x="1194" y="226"/>
                  <a:pt x="1194" y="226"/>
                  <a:pt x="1194" y="226"/>
                </a:cubicBezTo>
                <a:cubicBezTo>
                  <a:pt x="1194" y="227"/>
                  <a:pt x="1194" y="227"/>
                  <a:pt x="1194" y="227"/>
                </a:cubicBezTo>
                <a:cubicBezTo>
                  <a:pt x="1193" y="228"/>
                  <a:pt x="1193" y="228"/>
                  <a:pt x="1193" y="228"/>
                </a:cubicBezTo>
                <a:cubicBezTo>
                  <a:pt x="1195" y="229"/>
                  <a:pt x="1195" y="229"/>
                  <a:pt x="1195" y="229"/>
                </a:cubicBezTo>
                <a:cubicBezTo>
                  <a:pt x="1195" y="230"/>
                  <a:pt x="1195" y="230"/>
                  <a:pt x="1195" y="230"/>
                </a:cubicBezTo>
                <a:cubicBezTo>
                  <a:pt x="1196" y="230"/>
                  <a:pt x="1196" y="230"/>
                  <a:pt x="1196" y="230"/>
                </a:cubicBezTo>
                <a:cubicBezTo>
                  <a:pt x="1197" y="229"/>
                  <a:pt x="1197" y="229"/>
                  <a:pt x="1197" y="229"/>
                </a:cubicBezTo>
                <a:cubicBezTo>
                  <a:pt x="1199" y="229"/>
                  <a:pt x="1199" y="229"/>
                  <a:pt x="1199" y="229"/>
                </a:cubicBezTo>
                <a:cubicBezTo>
                  <a:pt x="1199" y="228"/>
                  <a:pt x="1199" y="228"/>
                  <a:pt x="1199" y="228"/>
                </a:cubicBezTo>
                <a:cubicBezTo>
                  <a:pt x="1198" y="226"/>
                  <a:pt x="1198" y="226"/>
                  <a:pt x="1198" y="226"/>
                </a:cubicBezTo>
                <a:lnTo>
                  <a:pt x="1197" y="225"/>
                </a:lnTo>
                <a:close/>
                <a:moveTo>
                  <a:pt x="1170" y="243"/>
                </a:moveTo>
                <a:cubicBezTo>
                  <a:pt x="1169" y="242"/>
                  <a:pt x="1169" y="242"/>
                  <a:pt x="1169" y="242"/>
                </a:cubicBezTo>
                <a:cubicBezTo>
                  <a:pt x="1169" y="240"/>
                  <a:pt x="1169" y="240"/>
                  <a:pt x="1169" y="240"/>
                </a:cubicBezTo>
                <a:cubicBezTo>
                  <a:pt x="1168" y="239"/>
                  <a:pt x="1168" y="239"/>
                  <a:pt x="1168" y="239"/>
                </a:cubicBezTo>
                <a:cubicBezTo>
                  <a:pt x="1167" y="240"/>
                  <a:pt x="1167" y="240"/>
                  <a:pt x="1167" y="240"/>
                </a:cubicBezTo>
                <a:cubicBezTo>
                  <a:pt x="1168" y="241"/>
                  <a:pt x="1168" y="241"/>
                  <a:pt x="1168" y="241"/>
                </a:cubicBezTo>
                <a:cubicBezTo>
                  <a:pt x="1169" y="243"/>
                  <a:pt x="1169" y="243"/>
                  <a:pt x="1169" y="243"/>
                </a:cubicBezTo>
                <a:cubicBezTo>
                  <a:pt x="1168" y="245"/>
                  <a:pt x="1168" y="245"/>
                  <a:pt x="1168" y="245"/>
                </a:cubicBezTo>
                <a:cubicBezTo>
                  <a:pt x="1169" y="247"/>
                  <a:pt x="1169" y="247"/>
                  <a:pt x="1169" y="247"/>
                </a:cubicBezTo>
                <a:cubicBezTo>
                  <a:pt x="1170" y="247"/>
                  <a:pt x="1170" y="247"/>
                  <a:pt x="1170" y="247"/>
                </a:cubicBezTo>
                <a:cubicBezTo>
                  <a:pt x="1170" y="245"/>
                  <a:pt x="1170" y="245"/>
                  <a:pt x="1170" y="245"/>
                </a:cubicBezTo>
                <a:lnTo>
                  <a:pt x="1170" y="243"/>
                </a:lnTo>
                <a:close/>
                <a:moveTo>
                  <a:pt x="335" y="399"/>
                </a:moveTo>
                <a:cubicBezTo>
                  <a:pt x="333" y="398"/>
                  <a:pt x="333" y="398"/>
                  <a:pt x="333" y="398"/>
                </a:cubicBezTo>
                <a:cubicBezTo>
                  <a:pt x="333" y="398"/>
                  <a:pt x="333" y="398"/>
                  <a:pt x="333" y="398"/>
                </a:cubicBezTo>
                <a:cubicBezTo>
                  <a:pt x="332" y="399"/>
                  <a:pt x="332" y="399"/>
                  <a:pt x="332" y="399"/>
                </a:cubicBezTo>
                <a:cubicBezTo>
                  <a:pt x="331" y="400"/>
                  <a:pt x="331" y="400"/>
                  <a:pt x="331" y="400"/>
                </a:cubicBezTo>
                <a:cubicBezTo>
                  <a:pt x="333" y="400"/>
                  <a:pt x="333" y="400"/>
                  <a:pt x="333" y="400"/>
                </a:cubicBezTo>
                <a:lnTo>
                  <a:pt x="335" y="399"/>
                </a:lnTo>
                <a:close/>
                <a:moveTo>
                  <a:pt x="151" y="217"/>
                </a:moveTo>
                <a:cubicBezTo>
                  <a:pt x="151" y="216"/>
                  <a:pt x="151" y="216"/>
                  <a:pt x="151" y="216"/>
                </a:cubicBezTo>
                <a:cubicBezTo>
                  <a:pt x="152" y="215"/>
                  <a:pt x="152" y="215"/>
                  <a:pt x="152" y="215"/>
                </a:cubicBezTo>
                <a:cubicBezTo>
                  <a:pt x="152" y="213"/>
                  <a:pt x="152" y="213"/>
                  <a:pt x="152" y="213"/>
                </a:cubicBezTo>
                <a:cubicBezTo>
                  <a:pt x="150" y="214"/>
                  <a:pt x="150" y="214"/>
                  <a:pt x="150" y="214"/>
                </a:cubicBezTo>
                <a:cubicBezTo>
                  <a:pt x="150" y="215"/>
                  <a:pt x="150" y="215"/>
                  <a:pt x="150" y="215"/>
                </a:cubicBezTo>
                <a:cubicBezTo>
                  <a:pt x="149" y="215"/>
                  <a:pt x="149" y="215"/>
                  <a:pt x="149" y="215"/>
                </a:cubicBezTo>
                <a:cubicBezTo>
                  <a:pt x="149" y="213"/>
                  <a:pt x="149" y="213"/>
                  <a:pt x="149" y="213"/>
                </a:cubicBezTo>
                <a:cubicBezTo>
                  <a:pt x="148" y="212"/>
                  <a:pt x="148" y="212"/>
                  <a:pt x="148" y="212"/>
                </a:cubicBezTo>
                <a:cubicBezTo>
                  <a:pt x="146" y="213"/>
                  <a:pt x="146" y="213"/>
                  <a:pt x="146" y="213"/>
                </a:cubicBezTo>
                <a:cubicBezTo>
                  <a:pt x="146" y="214"/>
                  <a:pt x="146" y="214"/>
                  <a:pt x="146" y="214"/>
                </a:cubicBezTo>
                <a:cubicBezTo>
                  <a:pt x="146" y="215"/>
                  <a:pt x="146" y="215"/>
                  <a:pt x="146" y="215"/>
                </a:cubicBezTo>
                <a:cubicBezTo>
                  <a:pt x="145" y="217"/>
                  <a:pt x="145" y="217"/>
                  <a:pt x="145" y="217"/>
                </a:cubicBezTo>
                <a:cubicBezTo>
                  <a:pt x="144" y="216"/>
                  <a:pt x="144" y="216"/>
                  <a:pt x="144" y="216"/>
                </a:cubicBezTo>
                <a:cubicBezTo>
                  <a:pt x="143" y="217"/>
                  <a:pt x="143" y="217"/>
                  <a:pt x="143" y="217"/>
                </a:cubicBezTo>
                <a:cubicBezTo>
                  <a:pt x="142" y="217"/>
                  <a:pt x="142" y="217"/>
                  <a:pt x="142" y="217"/>
                </a:cubicBezTo>
                <a:cubicBezTo>
                  <a:pt x="141" y="218"/>
                  <a:pt x="141" y="218"/>
                  <a:pt x="141" y="218"/>
                </a:cubicBezTo>
                <a:cubicBezTo>
                  <a:pt x="141" y="218"/>
                  <a:pt x="141" y="218"/>
                  <a:pt x="141" y="218"/>
                </a:cubicBezTo>
                <a:cubicBezTo>
                  <a:pt x="144" y="221"/>
                  <a:pt x="144" y="221"/>
                  <a:pt x="144" y="221"/>
                </a:cubicBezTo>
                <a:cubicBezTo>
                  <a:pt x="145" y="221"/>
                  <a:pt x="145" y="221"/>
                  <a:pt x="145" y="221"/>
                </a:cubicBezTo>
                <a:cubicBezTo>
                  <a:pt x="147" y="219"/>
                  <a:pt x="147" y="219"/>
                  <a:pt x="147" y="219"/>
                </a:cubicBezTo>
                <a:cubicBezTo>
                  <a:pt x="147" y="220"/>
                  <a:pt x="147" y="220"/>
                  <a:pt x="147" y="220"/>
                </a:cubicBezTo>
                <a:cubicBezTo>
                  <a:pt x="148" y="220"/>
                  <a:pt x="148" y="220"/>
                  <a:pt x="148" y="220"/>
                </a:cubicBezTo>
                <a:cubicBezTo>
                  <a:pt x="150" y="219"/>
                  <a:pt x="150" y="219"/>
                  <a:pt x="150" y="219"/>
                </a:cubicBezTo>
                <a:cubicBezTo>
                  <a:pt x="151" y="219"/>
                  <a:pt x="151" y="219"/>
                  <a:pt x="151" y="219"/>
                </a:cubicBezTo>
                <a:cubicBezTo>
                  <a:pt x="153" y="219"/>
                  <a:pt x="153" y="219"/>
                  <a:pt x="153" y="219"/>
                </a:cubicBezTo>
                <a:cubicBezTo>
                  <a:pt x="152" y="218"/>
                  <a:pt x="152" y="218"/>
                  <a:pt x="152" y="218"/>
                </a:cubicBezTo>
                <a:lnTo>
                  <a:pt x="151" y="217"/>
                </a:lnTo>
                <a:close/>
                <a:moveTo>
                  <a:pt x="212" y="174"/>
                </a:moveTo>
                <a:cubicBezTo>
                  <a:pt x="211" y="176"/>
                  <a:pt x="211" y="176"/>
                  <a:pt x="211" y="176"/>
                </a:cubicBezTo>
                <a:cubicBezTo>
                  <a:pt x="213" y="178"/>
                  <a:pt x="213" y="178"/>
                  <a:pt x="213" y="178"/>
                </a:cubicBezTo>
                <a:cubicBezTo>
                  <a:pt x="214" y="177"/>
                  <a:pt x="214" y="177"/>
                  <a:pt x="214" y="177"/>
                </a:cubicBezTo>
                <a:cubicBezTo>
                  <a:pt x="213" y="176"/>
                  <a:pt x="213" y="176"/>
                  <a:pt x="213" y="176"/>
                </a:cubicBezTo>
                <a:cubicBezTo>
                  <a:pt x="214" y="175"/>
                  <a:pt x="214" y="175"/>
                  <a:pt x="214" y="175"/>
                </a:cubicBezTo>
                <a:lnTo>
                  <a:pt x="212" y="174"/>
                </a:lnTo>
                <a:close/>
                <a:moveTo>
                  <a:pt x="206" y="193"/>
                </a:moveTo>
                <a:cubicBezTo>
                  <a:pt x="206" y="191"/>
                  <a:pt x="206" y="191"/>
                  <a:pt x="206" y="191"/>
                </a:cubicBezTo>
                <a:cubicBezTo>
                  <a:pt x="203" y="194"/>
                  <a:pt x="203" y="194"/>
                  <a:pt x="203" y="194"/>
                </a:cubicBezTo>
                <a:cubicBezTo>
                  <a:pt x="203" y="194"/>
                  <a:pt x="204" y="194"/>
                  <a:pt x="204" y="194"/>
                </a:cubicBezTo>
                <a:lnTo>
                  <a:pt x="206" y="193"/>
                </a:lnTo>
                <a:close/>
                <a:moveTo>
                  <a:pt x="208" y="189"/>
                </a:moveTo>
                <a:cubicBezTo>
                  <a:pt x="209" y="190"/>
                  <a:pt x="209" y="190"/>
                  <a:pt x="209" y="190"/>
                </a:cubicBezTo>
                <a:cubicBezTo>
                  <a:pt x="210" y="190"/>
                  <a:pt x="210" y="190"/>
                  <a:pt x="210" y="190"/>
                </a:cubicBezTo>
                <a:cubicBezTo>
                  <a:pt x="210" y="189"/>
                  <a:pt x="210" y="189"/>
                  <a:pt x="210" y="189"/>
                </a:cubicBezTo>
                <a:cubicBezTo>
                  <a:pt x="212" y="187"/>
                  <a:pt x="212" y="187"/>
                  <a:pt x="212" y="187"/>
                </a:cubicBezTo>
                <a:cubicBezTo>
                  <a:pt x="213" y="186"/>
                  <a:pt x="213" y="186"/>
                  <a:pt x="213" y="186"/>
                </a:cubicBezTo>
                <a:cubicBezTo>
                  <a:pt x="214" y="184"/>
                  <a:pt x="214" y="184"/>
                  <a:pt x="214" y="184"/>
                </a:cubicBezTo>
                <a:cubicBezTo>
                  <a:pt x="214" y="183"/>
                  <a:pt x="214" y="183"/>
                  <a:pt x="214" y="183"/>
                </a:cubicBezTo>
                <a:cubicBezTo>
                  <a:pt x="212" y="183"/>
                  <a:pt x="212" y="183"/>
                  <a:pt x="212" y="183"/>
                </a:cubicBezTo>
                <a:cubicBezTo>
                  <a:pt x="211" y="185"/>
                  <a:pt x="211" y="185"/>
                  <a:pt x="211" y="185"/>
                </a:cubicBezTo>
                <a:cubicBezTo>
                  <a:pt x="211" y="186"/>
                  <a:pt x="211" y="186"/>
                  <a:pt x="211" y="186"/>
                </a:cubicBezTo>
                <a:lnTo>
                  <a:pt x="208" y="189"/>
                </a:lnTo>
                <a:close/>
                <a:moveTo>
                  <a:pt x="211" y="207"/>
                </a:moveTo>
                <a:cubicBezTo>
                  <a:pt x="214" y="207"/>
                  <a:pt x="214" y="207"/>
                  <a:pt x="214" y="207"/>
                </a:cubicBezTo>
                <a:cubicBezTo>
                  <a:pt x="213" y="206"/>
                  <a:pt x="213" y="206"/>
                  <a:pt x="213" y="206"/>
                </a:cubicBezTo>
                <a:lnTo>
                  <a:pt x="211" y="207"/>
                </a:lnTo>
                <a:close/>
                <a:moveTo>
                  <a:pt x="152" y="210"/>
                </a:moveTo>
                <a:cubicBezTo>
                  <a:pt x="152" y="209"/>
                  <a:pt x="152" y="209"/>
                  <a:pt x="152" y="209"/>
                </a:cubicBezTo>
                <a:cubicBezTo>
                  <a:pt x="150" y="208"/>
                  <a:pt x="150" y="208"/>
                  <a:pt x="150" y="208"/>
                </a:cubicBezTo>
                <a:cubicBezTo>
                  <a:pt x="150" y="209"/>
                  <a:pt x="150" y="209"/>
                  <a:pt x="150" y="209"/>
                </a:cubicBezTo>
                <a:cubicBezTo>
                  <a:pt x="149" y="210"/>
                  <a:pt x="149" y="210"/>
                  <a:pt x="149" y="210"/>
                </a:cubicBezTo>
                <a:cubicBezTo>
                  <a:pt x="150" y="211"/>
                  <a:pt x="150" y="211"/>
                  <a:pt x="150" y="211"/>
                </a:cubicBezTo>
                <a:lnTo>
                  <a:pt x="152" y="210"/>
                </a:lnTo>
                <a:close/>
                <a:moveTo>
                  <a:pt x="217" y="180"/>
                </a:moveTo>
                <a:cubicBezTo>
                  <a:pt x="217" y="181"/>
                  <a:pt x="217" y="181"/>
                  <a:pt x="217" y="181"/>
                </a:cubicBezTo>
                <a:cubicBezTo>
                  <a:pt x="219" y="181"/>
                  <a:pt x="219" y="181"/>
                  <a:pt x="219" y="181"/>
                </a:cubicBezTo>
                <a:cubicBezTo>
                  <a:pt x="219" y="180"/>
                  <a:pt x="219" y="180"/>
                  <a:pt x="219" y="180"/>
                </a:cubicBezTo>
                <a:lnTo>
                  <a:pt x="217" y="180"/>
                </a:lnTo>
                <a:close/>
                <a:moveTo>
                  <a:pt x="150" y="191"/>
                </a:moveTo>
                <a:cubicBezTo>
                  <a:pt x="151" y="192"/>
                  <a:pt x="151" y="192"/>
                  <a:pt x="151" y="192"/>
                </a:cubicBezTo>
                <a:cubicBezTo>
                  <a:pt x="153" y="192"/>
                  <a:pt x="153" y="192"/>
                  <a:pt x="153" y="192"/>
                </a:cubicBezTo>
                <a:cubicBezTo>
                  <a:pt x="151" y="191"/>
                  <a:pt x="151" y="191"/>
                  <a:pt x="151" y="191"/>
                </a:cubicBezTo>
                <a:lnTo>
                  <a:pt x="150" y="191"/>
                </a:lnTo>
                <a:close/>
                <a:moveTo>
                  <a:pt x="217" y="188"/>
                </a:moveTo>
                <a:cubicBezTo>
                  <a:pt x="216" y="187"/>
                  <a:pt x="216" y="187"/>
                  <a:pt x="216" y="187"/>
                </a:cubicBezTo>
                <a:cubicBezTo>
                  <a:pt x="214" y="189"/>
                  <a:pt x="214" y="189"/>
                  <a:pt x="214" y="189"/>
                </a:cubicBezTo>
                <a:cubicBezTo>
                  <a:pt x="214" y="190"/>
                  <a:pt x="214" y="190"/>
                  <a:pt x="214" y="190"/>
                </a:cubicBezTo>
                <a:cubicBezTo>
                  <a:pt x="212" y="192"/>
                  <a:pt x="212" y="192"/>
                  <a:pt x="212" y="192"/>
                </a:cubicBezTo>
                <a:cubicBezTo>
                  <a:pt x="210" y="192"/>
                  <a:pt x="210" y="192"/>
                  <a:pt x="210" y="192"/>
                </a:cubicBezTo>
                <a:cubicBezTo>
                  <a:pt x="206" y="196"/>
                  <a:pt x="206" y="196"/>
                  <a:pt x="206" y="196"/>
                </a:cubicBezTo>
                <a:cubicBezTo>
                  <a:pt x="206" y="197"/>
                  <a:pt x="206" y="197"/>
                  <a:pt x="206" y="197"/>
                </a:cubicBezTo>
                <a:cubicBezTo>
                  <a:pt x="205" y="197"/>
                  <a:pt x="205" y="197"/>
                  <a:pt x="205" y="197"/>
                </a:cubicBezTo>
                <a:cubicBezTo>
                  <a:pt x="204" y="197"/>
                  <a:pt x="204" y="197"/>
                  <a:pt x="204" y="197"/>
                </a:cubicBezTo>
                <a:cubicBezTo>
                  <a:pt x="203" y="198"/>
                  <a:pt x="203" y="198"/>
                  <a:pt x="203" y="198"/>
                </a:cubicBezTo>
                <a:cubicBezTo>
                  <a:pt x="206" y="198"/>
                  <a:pt x="206" y="198"/>
                  <a:pt x="206" y="198"/>
                </a:cubicBezTo>
                <a:cubicBezTo>
                  <a:pt x="207" y="198"/>
                  <a:pt x="207" y="198"/>
                  <a:pt x="207" y="198"/>
                </a:cubicBezTo>
                <a:cubicBezTo>
                  <a:pt x="209" y="198"/>
                  <a:pt x="209" y="198"/>
                  <a:pt x="209" y="198"/>
                </a:cubicBezTo>
                <a:cubicBezTo>
                  <a:pt x="209" y="197"/>
                  <a:pt x="209" y="197"/>
                  <a:pt x="209" y="197"/>
                </a:cubicBezTo>
                <a:cubicBezTo>
                  <a:pt x="209" y="196"/>
                  <a:pt x="209" y="196"/>
                  <a:pt x="209" y="196"/>
                </a:cubicBezTo>
                <a:cubicBezTo>
                  <a:pt x="211" y="195"/>
                  <a:pt x="211" y="195"/>
                  <a:pt x="211" y="195"/>
                </a:cubicBezTo>
                <a:cubicBezTo>
                  <a:pt x="214" y="192"/>
                  <a:pt x="214" y="192"/>
                  <a:pt x="214" y="192"/>
                </a:cubicBezTo>
                <a:cubicBezTo>
                  <a:pt x="216" y="191"/>
                  <a:pt x="216" y="191"/>
                  <a:pt x="216" y="191"/>
                </a:cubicBezTo>
                <a:cubicBezTo>
                  <a:pt x="217" y="190"/>
                  <a:pt x="217" y="190"/>
                  <a:pt x="217" y="190"/>
                </a:cubicBezTo>
                <a:cubicBezTo>
                  <a:pt x="216" y="189"/>
                  <a:pt x="216" y="189"/>
                  <a:pt x="216" y="189"/>
                </a:cubicBezTo>
                <a:lnTo>
                  <a:pt x="217" y="188"/>
                </a:lnTo>
                <a:close/>
                <a:moveTo>
                  <a:pt x="296" y="249"/>
                </a:moveTo>
                <a:cubicBezTo>
                  <a:pt x="294" y="250"/>
                  <a:pt x="294" y="250"/>
                  <a:pt x="294" y="250"/>
                </a:cubicBezTo>
                <a:cubicBezTo>
                  <a:pt x="296" y="251"/>
                  <a:pt x="296" y="251"/>
                  <a:pt x="296" y="251"/>
                </a:cubicBezTo>
                <a:cubicBezTo>
                  <a:pt x="297" y="250"/>
                  <a:pt x="297" y="250"/>
                  <a:pt x="297" y="250"/>
                </a:cubicBezTo>
                <a:lnTo>
                  <a:pt x="296" y="249"/>
                </a:lnTo>
                <a:close/>
                <a:moveTo>
                  <a:pt x="222" y="188"/>
                </a:moveTo>
                <a:cubicBezTo>
                  <a:pt x="222" y="186"/>
                  <a:pt x="222" y="186"/>
                  <a:pt x="222" y="186"/>
                </a:cubicBezTo>
                <a:cubicBezTo>
                  <a:pt x="221" y="185"/>
                  <a:pt x="221" y="185"/>
                  <a:pt x="221" y="185"/>
                </a:cubicBezTo>
                <a:cubicBezTo>
                  <a:pt x="220" y="186"/>
                  <a:pt x="220" y="186"/>
                  <a:pt x="220" y="186"/>
                </a:cubicBezTo>
                <a:cubicBezTo>
                  <a:pt x="220" y="189"/>
                  <a:pt x="220" y="189"/>
                  <a:pt x="220" y="189"/>
                </a:cubicBezTo>
                <a:cubicBezTo>
                  <a:pt x="223" y="190"/>
                  <a:pt x="223" y="190"/>
                  <a:pt x="223" y="190"/>
                </a:cubicBezTo>
                <a:cubicBezTo>
                  <a:pt x="224" y="189"/>
                  <a:pt x="224" y="189"/>
                  <a:pt x="224" y="189"/>
                </a:cubicBezTo>
                <a:cubicBezTo>
                  <a:pt x="224" y="188"/>
                  <a:pt x="224" y="188"/>
                  <a:pt x="224" y="188"/>
                </a:cubicBezTo>
                <a:lnTo>
                  <a:pt x="222" y="188"/>
                </a:lnTo>
                <a:close/>
                <a:moveTo>
                  <a:pt x="307" y="251"/>
                </a:moveTo>
                <a:cubicBezTo>
                  <a:pt x="305" y="254"/>
                  <a:pt x="305" y="254"/>
                  <a:pt x="305" y="254"/>
                </a:cubicBezTo>
                <a:cubicBezTo>
                  <a:pt x="305" y="260"/>
                  <a:pt x="305" y="260"/>
                  <a:pt x="305" y="260"/>
                </a:cubicBezTo>
                <a:cubicBezTo>
                  <a:pt x="303" y="263"/>
                  <a:pt x="303" y="263"/>
                  <a:pt x="303" y="263"/>
                </a:cubicBezTo>
                <a:cubicBezTo>
                  <a:pt x="302" y="266"/>
                  <a:pt x="302" y="266"/>
                  <a:pt x="302" y="266"/>
                </a:cubicBezTo>
                <a:cubicBezTo>
                  <a:pt x="304" y="267"/>
                  <a:pt x="304" y="267"/>
                  <a:pt x="304" y="267"/>
                </a:cubicBezTo>
                <a:cubicBezTo>
                  <a:pt x="303" y="269"/>
                  <a:pt x="303" y="269"/>
                  <a:pt x="303" y="269"/>
                </a:cubicBezTo>
                <a:cubicBezTo>
                  <a:pt x="304" y="270"/>
                  <a:pt x="304" y="270"/>
                  <a:pt x="304" y="270"/>
                </a:cubicBezTo>
                <a:cubicBezTo>
                  <a:pt x="302" y="270"/>
                  <a:pt x="302" y="270"/>
                  <a:pt x="302" y="270"/>
                </a:cubicBezTo>
                <a:cubicBezTo>
                  <a:pt x="300" y="271"/>
                  <a:pt x="300" y="271"/>
                  <a:pt x="300" y="271"/>
                </a:cubicBezTo>
                <a:cubicBezTo>
                  <a:pt x="300" y="273"/>
                  <a:pt x="300" y="273"/>
                  <a:pt x="300" y="273"/>
                </a:cubicBezTo>
                <a:cubicBezTo>
                  <a:pt x="299" y="275"/>
                  <a:pt x="299" y="275"/>
                  <a:pt x="299" y="275"/>
                </a:cubicBezTo>
                <a:cubicBezTo>
                  <a:pt x="300" y="277"/>
                  <a:pt x="300" y="277"/>
                  <a:pt x="300" y="277"/>
                </a:cubicBezTo>
                <a:cubicBezTo>
                  <a:pt x="302" y="275"/>
                  <a:pt x="302" y="275"/>
                  <a:pt x="302" y="275"/>
                </a:cubicBezTo>
                <a:cubicBezTo>
                  <a:pt x="305" y="274"/>
                  <a:pt x="305" y="274"/>
                  <a:pt x="305" y="274"/>
                </a:cubicBezTo>
                <a:cubicBezTo>
                  <a:pt x="305" y="271"/>
                  <a:pt x="305" y="271"/>
                  <a:pt x="305" y="271"/>
                </a:cubicBezTo>
                <a:cubicBezTo>
                  <a:pt x="307" y="271"/>
                  <a:pt x="307" y="271"/>
                  <a:pt x="307" y="271"/>
                </a:cubicBezTo>
                <a:cubicBezTo>
                  <a:pt x="308" y="270"/>
                  <a:pt x="308" y="270"/>
                  <a:pt x="308" y="270"/>
                </a:cubicBezTo>
                <a:cubicBezTo>
                  <a:pt x="308" y="269"/>
                  <a:pt x="308" y="269"/>
                  <a:pt x="308" y="269"/>
                </a:cubicBezTo>
                <a:cubicBezTo>
                  <a:pt x="308" y="267"/>
                  <a:pt x="308" y="267"/>
                  <a:pt x="308" y="267"/>
                </a:cubicBezTo>
                <a:cubicBezTo>
                  <a:pt x="309" y="260"/>
                  <a:pt x="309" y="260"/>
                  <a:pt x="309" y="260"/>
                </a:cubicBezTo>
                <a:cubicBezTo>
                  <a:pt x="309" y="259"/>
                  <a:pt x="309" y="259"/>
                  <a:pt x="309" y="259"/>
                </a:cubicBezTo>
                <a:cubicBezTo>
                  <a:pt x="310" y="263"/>
                  <a:pt x="310" y="263"/>
                  <a:pt x="310" y="263"/>
                </a:cubicBezTo>
                <a:cubicBezTo>
                  <a:pt x="310" y="267"/>
                  <a:pt x="310" y="267"/>
                  <a:pt x="310" y="267"/>
                </a:cubicBezTo>
                <a:cubicBezTo>
                  <a:pt x="310" y="268"/>
                  <a:pt x="310" y="268"/>
                  <a:pt x="310" y="268"/>
                </a:cubicBezTo>
                <a:cubicBezTo>
                  <a:pt x="312" y="265"/>
                  <a:pt x="312" y="265"/>
                  <a:pt x="312" y="265"/>
                </a:cubicBezTo>
                <a:cubicBezTo>
                  <a:pt x="311" y="258"/>
                  <a:pt x="311" y="258"/>
                  <a:pt x="311" y="258"/>
                </a:cubicBezTo>
                <a:cubicBezTo>
                  <a:pt x="310" y="256"/>
                  <a:pt x="310" y="256"/>
                  <a:pt x="310" y="256"/>
                </a:cubicBezTo>
                <a:cubicBezTo>
                  <a:pt x="307" y="254"/>
                  <a:pt x="307" y="254"/>
                  <a:pt x="307" y="254"/>
                </a:cubicBezTo>
                <a:cubicBezTo>
                  <a:pt x="307" y="252"/>
                  <a:pt x="307" y="252"/>
                  <a:pt x="307" y="252"/>
                </a:cubicBezTo>
                <a:lnTo>
                  <a:pt x="307" y="251"/>
                </a:lnTo>
                <a:close/>
                <a:moveTo>
                  <a:pt x="290" y="257"/>
                </a:moveTo>
                <a:cubicBezTo>
                  <a:pt x="289" y="259"/>
                  <a:pt x="289" y="259"/>
                  <a:pt x="289" y="259"/>
                </a:cubicBezTo>
                <a:cubicBezTo>
                  <a:pt x="291" y="262"/>
                  <a:pt x="291" y="262"/>
                  <a:pt x="291" y="262"/>
                </a:cubicBezTo>
                <a:cubicBezTo>
                  <a:pt x="290" y="264"/>
                  <a:pt x="290" y="264"/>
                  <a:pt x="290" y="264"/>
                </a:cubicBezTo>
                <a:cubicBezTo>
                  <a:pt x="291" y="265"/>
                  <a:pt x="291" y="265"/>
                  <a:pt x="291" y="265"/>
                </a:cubicBezTo>
                <a:cubicBezTo>
                  <a:pt x="290" y="266"/>
                  <a:pt x="290" y="266"/>
                  <a:pt x="290" y="266"/>
                </a:cubicBezTo>
                <a:cubicBezTo>
                  <a:pt x="292" y="268"/>
                  <a:pt x="292" y="268"/>
                  <a:pt x="292" y="268"/>
                </a:cubicBezTo>
                <a:cubicBezTo>
                  <a:pt x="294" y="269"/>
                  <a:pt x="294" y="269"/>
                  <a:pt x="294" y="269"/>
                </a:cubicBezTo>
                <a:cubicBezTo>
                  <a:pt x="295" y="267"/>
                  <a:pt x="295" y="267"/>
                  <a:pt x="295" y="267"/>
                </a:cubicBezTo>
                <a:cubicBezTo>
                  <a:pt x="295" y="265"/>
                  <a:pt x="295" y="265"/>
                  <a:pt x="295" y="265"/>
                </a:cubicBezTo>
                <a:cubicBezTo>
                  <a:pt x="294" y="262"/>
                  <a:pt x="294" y="262"/>
                  <a:pt x="294" y="262"/>
                </a:cubicBezTo>
                <a:cubicBezTo>
                  <a:pt x="294" y="260"/>
                  <a:pt x="294" y="260"/>
                  <a:pt x="294" y="260"/>
                </a:cubicBezTo>
                <a:cubicBezTo>
                  <a:pt x="297" y="264"/>
                  <a:pt x="297" y="264"/>
                  <a:pt x="297" y="264"/>
                </a:cubicBezTo>
                <a:cubicBezTo>
                  <a:pt x="297" y="266"/>
                  <a:pt x="297" y="266"/>
                  <a:pt x="297" y="266"/>
                </a:cubicBezTo>
                <a:cubicBezTo>
                  <a:pt x="299" y="268"/>
                  <a:pt x="299" y="268"/>
                  <a:pt x="299" y="268"/>
                </a:cubicBezTo>
                <a:cubicBezTo>
                  <a:pt x="300" y="268"/>
                  <a:pt x="300" y="268"/>
                  <a:pt x="300" y="268"/>
                </a:cubicBezTo>
                <a:cubicBezTo>
                  <a:pt x="300" y="265"/>
                  <a:pt x="300" y="265"/>
                  <a:pt x="300" y="265"/>
                </a:cubicBezTo>
                <a:cubicBezTo>
                  <a:pt x="301" y="264"/>
                  <a:pt x="301" y="264"/>
                  <a:pt x="301" y="264"/>
                </a:cubicBezTo>
                <a:cubicBezTo>
                  <a:pt x="300" y="263"/>
                  <a:pt x="300" y="263"/>
                  <a:pt x="300" y="263"/>
                </a:cubicBezTo>
                <a:cubicBezTo>
                  <a:pt x="298" y="263"/>
                  <a:pt x="298" y="263"/>
                  <a:pt x="298" y="263"/>
                </a:cubicBezTo>
                <a:cubicBezTo>
                  <a:pt x="298" y="261"/>
                  <a:pt x="298" y="261"/>
                  <a:pt x="298" y="261"/>
                </a:cubicBezTo>
                <a:cubicBezTo>
                  <a:pt x="295" y="257"/>
                  <a:pt x="295" y="257"/>
                  <a:pt x="295" y="257"/>
                </a:cubicBezTo>
                <a:cubicBezTo>
                  <a:pt x="295" y="256"/>
                  <a:pt x="295" y="256"/>
                  <a:pt x="295" y="256"/>
                </a:cubicBezTo>
                <a:cubicBezTo>
                  <a:pt x="298" y="259"/>
                  <a:pt x="298" y="259"/>
                  <a:pt x="298" y="259"/>
                </a:cubicBezTo>
                <a:cubicBezTo>
                  <a:pt x="299" y="261"/>
                  <a:pt x="299" y="261"/>
                  <a:pt x="299" y="261"/>
                </a:cubicBezTo>
                <a:cubicBezTo>
                  <a:pt x="301" y="261"/>
                  <a:pt x="301" y="261"/>
                  <a:pt x="301" y="261"/>
                </a:cubicBezTo>
                <a:cubicBezTo>
                  <a:pt x="302" y="260"/>
                  <a:pt x="302" y="260"/>
                  <a:pt x="302" y="260"/>
                </a:cubicBezTo>
                <a:cubicBezTo>
                  <a:pt x="301" y="259"/>
                  <a:pt x="301" y="259"/>
                  <a:pt x="301" y="259"/>
                </a:cubicBezTo>
                <a:cubicBezTo>
                  <a:pt x="303" y="258"/>
                  <a:pt x="303" y="258"/>
                  <a:pt x="303" y="258"/>
                </a:cubicBezTo>
                <a:cubicBezTo>
                  <a:pt x="303" y="257"/>
                  <a:pt x="303" y="257"/>
                  <a:pt x="303" y="257"/>
                </a:cubicBezTo>
                <a:cubicBezTo>
                  <a:pt x="301" y="255"/>
                  <a:pt x="301" y="255"/>
                  <a:pt x="301" y="255"/>
                </a:cubicBezTo>
                <a:cubicBezTo>
                  <a:pt x="299" y="256"/>
                  <a:pt x="299" y="256"/>
                  <a:pt x="299" y="256"/>
                </a:cubicBezTo>
                <a:cubicBezTo>
                  <a:pt x="298" y="257"/>
                  <a:pt x="298" y="257"/>
                  <a:pt x="298" y="257"/>
                </a:cubicBezTo>
                <a:cubicBezTo>
                  <a:pt x="298" y="256"/>
                  <a:pt x="298" y="256"/>
                  <a:pt x="298" y="256"/>
                </a:cubicBezTo>
                <a:cubicBezTo>
                  <a:pt x="299" y="254"/>
                  <a:pt x="299" y="254"/>
                  <a:pt x="299" y="254"/>
                </a:cubicBezTo>
                <a:cubicBezTo>
                  <a:pt x="299" y="253"/>
                  <a:pt x="299" y="253"/>
                  <a:pt x="299" y="253"/>
                </a:cubicBezTo>
                <a:cubicBezTo>
                  <a:pt x="297" y="252"/>
                  <a:pt x="297" y="252"/>
                  <a:pt x="297" y="252"/>
                </a:cubicBezTo>
                <a:cubicBezTo>
                  <a:pt x="294" y="252"/>
                  <a:pt x="294" y="252"/>
                  <a:pt x="294" y="252"/>
                </a:cubicBezTo>
                <a:cubicBezTo>
                  <a:pt x="294" y="253"/>
                  <a:pt x="294" y="253"/>
                  <a:pt x="294" y="253"/>
                </a:cubicBezTo>
                <a:cubicBezTo>
                  <a:pt x="293" y="254"/>
                  <a:pt x="293" y="254"/>
                  <a:pt x="293" y="254"/>
                </a:cubicBezTo>
                <a:cubicBezTo>
                  <a:pt x="292" y="252"/>
                  <a:pt x="292" y="252"/>
                  <a:pt x="292" y="252"/>
                </a:cubicBezTo>
                <a:cubicBezTo>
                  <a:pt x="291" y="254"/>
                  <a:pt x="291" y="254"/>
                  <a:pt x="291" y="254"/>
                </a:cubicBezTo>
                <a:cubicBezTo>
                  <a:pt x="291" y="256"/>
                  <a:pt x="291" y="256"/>
                  <a:pt x="291" y="256"/>
                </a:cubicBezTo>
                <a:cubicBezTo>
                  <a:pt x="292" y="257"/>
                  <a:pt x="292" y="257"/>
                  <a:pt x="292" y="257"/>
                </a:cubicBezTo>
                <a:cubicBezTo>
                  <a:pt x="291" y="258"/>
                  <a:pt x="291" y="258"/>
                  <a:pt x="291" y="258"/>
                </a:cubicBezTo>
                <a:lnTo>
                  <a:pt x="290" y="257"/>
                </a:lnTo>
                <a:close/>
                <a:moveTo>
                  <a:pt x="289" y="275"/>
                </a:moveTo>
                <a:cubicBezTo>
                  <a:pt x="291" y="275"/>
                  <a:pt x="291" y="275"/>
                  <a:pt x="291" y="275"/>
                </a:cubicBezTo>
                <a:cubicBezTo>
                  <a:pt x="291" y="272"/>
                  <a:pt x="291" y="272"/>
                  <a:pt x="291" y="272"/>
                </a:cubicBezTo>
                <a:cubicBezTo>
                  <a:pt x="291" y="271"/>
                  <a:pt x="291" y="271"/>
                  <a:pt x="291" y="271"/>
                </a:cubicBezTo>
                <a:cubicBezTo>
                  <a:pt x="291" y="270"/>
                  <a:pt x="291" y="270"/>
                  <a:pt x="291" y="270"/>
                </a:cubicBezTo>
                <a:cubicBezTo>
                  <a:pt x="289" y="271"/>
                  <a:pt x="289" y="271"/>
                  <a:pt x="289" y="271"/>
                </a:cubicBezTo>
                <a:cubicBezTo>
                  <a:pt x="289" y="272"/>
                  <a:pt x="289" y="272"/>
                  <a:pt x="289" y="272"/>
                </a:cubicBezTo>
                <a:cubicBezTo>
                  <a:pt x="290" y="273"/>
                  <a:pt x="290" y="273"/>
                  <a:pt x="290" y="273"/>
                </a:cubicBezTo>
                <a:cubicBezTo>
                  <a:pt x="288" y="274"/>
                  <a:pt x="288" y="274"/>
                  <a:pt x="288" y="274"/>
                </a:cubicBezTo>
                <a:lnTo>
                  <a:pt x="289" y="275"/>
                </a:lnTo>
                <a:close/>
                <a:moveTo>
                  <a:pt x="223" y="177"/>
                </a:moveTo>
                <a:cubicBezTo>
                  <a:pt x="222" y="176"/>
                  <a:pt x="222" y="176"/>
                  <a:pt x="222" y="176"/>
                </a:cubicBezTo>
                <a:cubicBezTo>
                  <a:pt x="221" y="177"/>
                  <a:pt x="221" y="177"/>
                  <a:pt x="221" y="177"/>
                </a:cubicBezTo>
                <a:cubicBezTo>
                  <a:pt x="222" y="178"/>
                  <a:pt x="222" y="178"/>
                  <a:pt x="222" y="178"/>
                </a:cubicBezTo>
                <a:lnTo>
                  <a:pt x="223" y="177"/>
                </a:lnTo>
                <a:close/>
                <a:moveTo>
                  <a:pt x="233" y="202"/>
                </a:moveTo>
                <a:cubicBezTo>
                  <a:pt x="233" y="204"/>
                  <a:pt x="233" y="204"/>
                  <a:pt x="233" y="204"/>
                </a:cubicBezTo>
                <a:cubicBezTo>
                  <a:pt x="235" y="203"/>
                  <a:pt x="235" y="203"/>
                  <a:pt x="235" y="203"/>
                </a:cubicBezTo>
                <a:cubicBezTo>
                  <a:pt x="237" y="201"/>
                  <a:pt x="237" y="201"/>
                  <a:pt x="237" y="201"/>
                </a:cubicBezTo>
                <a:cubicBezTo>
                  <a:pt x="236" y="201"/>
                  <a:pt x="236" y="201"/>
                  <a:pt x="236" y="201"/>
                </a:cubicBezTo>
                <a:lnTo>
                  <a:pt x="233" y="202"/>
                </a:lnTo>
                <a:close/>
                <a:moveTo>
                  <a:pt x="89" y="243"/>
                </a:moveTo>
                <a:cubicBezTo>
                  <a:pt x="91" y="245"/>
                  <a:pt x="91" y="245"/>
                  <a:pt x="91" y="245"/>
                </a:cubicBezTo>
                <a:cubicBezTo>
                  <a:pt x="92" y="244"/>
                  <a:pt x="92" y="244"/>
                  <a:pt x="92" y="244"/>
                </a:cubicBezTo>
                <a:cubicBezTo>
                  <a:pt x="91" y="243"/>
                  <a:pt x="91" y="243"/>
                  <a:pt x="91" y="243"/>
                </a:cubicBezTo>
                <a:lnTo>
                  <a:pt x="89" y="243"/>
                </a:lnTo>
                <a:close/>
                <a:moveTo>
                  <a:pt x="34" y="263"/>
                </a:moveTo>
                <a:cubicBezTo>
                  <a:pt x="35" y="265"/>
                  <a:pt x="35" y="265"/>
                  <a:pt x="35" y="265"/>
                </a:cubicBezTo>
                <a:cubicBezTo>
                  <a:pt x="36" y="264"/>
                  <a:pt x="36" y="264"/>
                  <a:pt x="36" y="264"/>
                </a:cubicBezTo>
                <a:cubicBezTo>
                  <a:pt x="35" y="263"/>
                  <a:pt x="35" y="263"/>
                  <a:pt x="35" y="263"/>
                </a:cubicBezTo>
                <a:lnTo>
                  <a:pt x="34" y="263"/>
                </a:lnTo>
                <a:close/>
                <a:moveTo>
                  <a:pt x="44" y="261"/>
                </a:moveTo>
                <a:cubicBezTo>
                  <a:pt x="43" y="263"/>
                  <a:pt x="43" y="263"/>
                  <a:pt x="43" y="263"/>
                </a:cubicBezTo>
                <a:cubicBezTo>
                  <a:pt x="44" y="265"/>
                  <a:pt x="44" y="265"/>
                  <a:pt x="44" y="265"/>
                </a:cubicBezTo>
                <a:cubicBezTo>
                  <a:pt x="45" y="265"/>
                  <a:pt x="45" y="265"/>
                  <a:pt x="45" y="265"/>
                </a:cubicBezTo>
                <a:cubicBezTo>
                  <a:pt x="46" y="263"/>
                  <a:pt x="46" y="263"/>
                  <a:pt x="46" y="263"/>
                </a:cubicBezTo>
                <a:cubicBezTo>
                  <a:pt x="46" y="262"/>
                  <a:pt x="46" y="262"/>
                  <a:pt x="46" y="262"/>
                </a:cubicBezTo>
                <a:cubicBezTo>
                  <a:pt x="45" y="261"/>
                  <a:pt x="45" y="261"/>
                  <a:pt x="45" y="261"/>
                </a:cubicBezTo>
                <a:lnTo>
                  <a:pt x="44" y="261"/>
                </a:lnTo>
                <a:close/>
                <a:moveTo>
                  <a:pt x="50" y="266"/>
                </a:moveTo>
                <a:cubicBezTo>
                  <a:pt x="48" y="268"/>
                  <a:pt x="48" y="268"/>
                  <a:pt x="48" y="268"/>
                </a:cubicBezTo>
                <a:cubicBezTo>
                  <a:pt x="47" y="271"/>
                  <a:pt x="47" y="271"/>
                  <a:pt x="47" y="271"/>
                </a:cubicBezTo>
                <a:cubicBezTo>
                  <a:pt x="48" y="269"/>
                  <a:pt x="48" y="269"/>
                  <a:pt x="48" y="269"/>
                </a:cubicBezTo>
                <a:cubicBezTo>
                  <a:pt x="51" y="268"/>
                  <a:pt x="51" y="268"/>
                  <a:pt x="51" y="268"/>
                </a:cubicBezTo>
                <a:cubicBezTo>
                  <a:pt x="51" y="267"/>
                  <a:pt x="51" y="267"/>
                  <a:pt x="51" y="267"/>
                </a:cubicBezTo>
                <a:cubicBezTo>
                  <a:pt x="53" y="265"/>
                  <a:pt x="53" y="265"/>
                  <a:pt x="53" y="265"/>
                </a:cubicBezTo>
                <a:cubicBezTo>
                  <a:pt x="50" y="265"/>
                  <a:pt x="50" y="265"/>
                  <a:pt x="50" y="265"/>
                </a:cubicBezTo>
                <a:lnTo>
                  <a:pt x="50" y="266"/>
                </a:lnTo>
                <a:close/>
                <a:moveTo>
                  <a:pt x="19" y="274"/>
                </a:moveTo>
                <a:cubicBezTo>
                  <a:pt x="21" y="276"/>
                  <a:pt x="21" y="276"/>
                  <a:pt x="21" y="276"/>
                </a:cubicBezTo>
                <a:cubicBezTo>
                  <a:pt x="22" y="275"/>
                  <a:pt x="22" y="275"/>
                  <a:pt x="22" y="275"/>
                </a:cubicBezTo>
                <a:cubicBezTo>
                  <a:pt x="20" y="273"/>
                  <a:pt x="20" y="273"/>
                  <a:pt x="20" y="273"/>
                </a:cubicBezTo>
                <a:lnTo>
                  <a:pt x="19" y="274"/>
                </a:lnTo>
                <a:close/>
                <a:moveTo>
                  <a:pt x="20" y="268"/>
                </a:moveTo>
                <a:cubicBezTo>
                  <a:pt x="18" y="266"/>
                  <a:pt x="18" y="266"/>
                  <a:pt x="18" y="266"/>
                </a:cubicBezTo>
                <a:cubicBezTo>
                  <a:pt x="18" y="264"/>
                  <a:pt x="18" y="264"/>
                  <a:pt x="18" y="264"/>
                </a:cubicBezTo>
                <a:cubicBezTo>
                  <a:pt x="17" y="262"/>
                  <a:pt x="17" y="262"/>
                  <a:pt x="17" y="262"/>
                </a:cubicBezTo>
                <a:cubicBezTo>
                  <a:pt x="14" y="262"/>
                  <a:pt x="14" y="262"/>
                  <a:pt x="14" y="262"/>
                </a:cubicBezTo>
                <a:cubicBezTo>
                  <a:pt x="14" y="263"/>
                  <a:pt x="14" y="263"/>
                  <a:pt x="14" y="263"/>
                </a:cubicBezTo>
                <a:cubicBezTo>
                  <a:pt x="12" y="263"/>
                  <a:pt x="12" y="263"/>
                  <a:pt x="12" y="263"/>
                </a:cubicBezTo>
                <a:cubicBezTo>
                  <a:pt x="10" y="263"/>
                  <a:pt x="10" y="263"/>
                  <a:pt x="10" y="263"/>
                </a:cubicBezTo>
                <a:cubicBezTo>
                  <a:pt x="9" y="264"/>
                  <a:pt x="9" y="264"/>
                  <a:pt x="9" y="264"/>
                </a:cubicBezTo>
                <a:cubicBezTo>
                  <a:pt x="8" y="262"/>
                  <a:pt x="8" y="262"/>
                  <a:pt x="8" y="262"/>
                </a:cubicBezTo>
                <a:cubicBezTo>
                  <a:pt x="7" y="262"/>
                  <a:pt x="7" y="262"/>
                  <a:pt x="7" y="262"/>
                </a:cubicBezTo>
                <a:cubicBezTo>
                  <a:pt x="5" y="266"/>
                  <a:pt x="5" y="266"/>
                  <a:pt x="5" y="266"/>
                </a:cubicBezTo>
                <a:cubicBezTo>
                  <a:pt x="4" y="266"/>
                  <a:pt x="4" y="266"/>
                  <a:pt x="4" y="266"/>
                </a:cubicBezTo>
                <a:cubicBezTo>
                  <a:pt x="3" y="267"/>
                  <a:pt x="3" y="267"/>
                  <a:pt x="3" y="267"/>
                </a:cubicBezTo>
                <a:cubicBezTo>
                  <a:pt x="2" y="267"/>
                  <a:pt x="2" y="267"/>
                  <a:pt x="2" y="267"/>
                </a:cubicBezTo>
                <a:cubicBezTo>
                  <a:pt x="1" y="268"/>
                  <a:pt x="1" y="268"/>
                  <a:pt x="1" y="268"/>
                </a:cubicBezTo>
                <a:cubicBezTo>
                  <a:pt x="0" y="270"/>
                  <a:pt x="0" y="270"/>
                  <a:pt x="0" y="270"/>
                </a:cubicBezTo>
                <a:cubicBezTo>
                  <a:pt x="1" y="271"/>
                  <a:pt x="1" y="271"/>
                  <a:pt x="1" y="271"/>
                </a:cubicBezTo>
                <a:cubicBezTo>
                  <a:pt x="3" y="273"/>
                  <a:pt x="3" y="273"/>
                  <a:pt x="3" y="273"/>
                </a:cubicBezTo>
                <a:cubicBezTo>
                  <a:pt x="4" y="272"/>
                  <a:pt x="4" y="272"/>
                  <a:pt x="4" y="272"/>
                </a:cubicBezTo>
                <a:cubicBezTo>
                  <a:pt x="5" y="272"/>
                  <a:pt x="5" y="272"/>
                  <a:pt x="5" y="272"/>
                </a:cubicBezTo>
                <a:cubicBezTo>
                  <a:pt x="7" y="270"/>
                  <a:pt x="7" y="270"/>
                  <a:pt x="7" y="270"/>
                </a:cubicBezTo>
                <a:cubicBezTo>
                  <a:pt x="11" y="270"/>
                  <a:pt x="11" y="270"/>
                  <a:pt x="11" y="270"/>
                </a:cubicBezTo>
                <a:cubicBezTo>
                  <a:pt x="13" y="270"/>
                  <a:pt x="13" y="270"/>
                  <a:pt x="13" y="270"/>
                </a:cubicBezTo>
                <a:cubicBezTo>
                  <a:pt x="16" y="270"/>
                  <a:pt x="16" y="270"/>
                  <a:pt x="16" y="270"/>
                </a:cubicBezTo>
                <a:cubicBezTo>
                  <a:pt x="18" y="269"/>
                  <a:pt x="18" y="269"/>
                  <a:pt x="18" y="269"/>
                </a:cubicBezTo>
                <a:cubicBezTo>
                  <a:pt x="20" y="269"/>
                  <a:pt x="20" y="269"/>
                  <a:pt x="20" y="269"/>
                </a:cubicBezTo>
                <a:lnTo>
                  <a:pt x="20" y="268"/>
                </a:lnTo>
                <a:close/>
                <a:moveTo>
                  <a:pt x="49" y="262"/>
                </a:moveTo>
                <a:cubicBezTo>
                  <a:pt x="48" y="261"/>
                  <a:pt x="48" y="261"/>
                  <a:pt x="48" y="261"/>
                </a:cubicBezTo>
                <a:cubicBezTo>
                  <a:pt x="48" y="263"/>
                  <a:pt x="48" y="263"/>
                  <a:pt x="48" y="263"/>
                </a:cubicBezTo>
                <a:lnTo>
                  <a:pt x="49" y="262"/>
                </a:lnTo>
                <a:close/>
                <a:moveTo>
                  <a:pt x="27" y="267"/>
                </a:moveTo>
                <a:cubicBezTo>
                  <a:pt x="28" y="268"/>
                  <a:pt x="28" y="268"/>
                  <a:pt x="28" y="268"/>
                </a:cubicBezTo>
                <a:cubicBezTo>
                  <a:pt x="29" y="267"/>
                  <a:pt x="29" y="267"/>
                  <a:pt x="29" y="267"/>
                </a:cubicBezTo>
                <a:cubicBezTo>
                  <a:pt x="29" y="265"/>
                  <a:pt x="29" y="265"/>
                  <a:pt x="29" y="265"/>
                </a:cubicBezTo>
                <a:lnTo>
                  <a:pt x="27" y="267"/>
                </a:lnTo>
                <a:close/>
                <a:moveTo>
                  <a:pt x="117" y="248"/>
                </a:moveTo>
                <a:cubicBezTo>
                  <a:pt x="118" y="247"/>
                  <a:pt x="118" y="247"/>
                  <a:pt x="118" y="247"/>
                </a:cubicBezTo>
                <a:cubicBezTo>
                  <a:pt x="116" y="247"/>
                  <a:pt x="116" y="247"/>
                  <a:pt x="116" y="247"/>
                </a:cubicBezTo>
                <a:lnTo>
                  <a:pt x="117" y="248"/>
                </a:lnTo>
                <a:close/>
                <a:moveTo>
                  <a:pt x="96" y="261"/>
                </a:moveTo>
                <a:cubicBezTo>
                  <a:pt x="97" y="261"/>
                  <a:pt x="97" y="261"/>
                  <a:pt x="97" y="261"/>
                </a:cubicBezTo>
                <a:cubicBezTo>
                  <a:pt x="98" y="261"/>
                  <a:pt x="98" y="261"/>
                  <a:pt x="98" y="261"/>
                </a:cubicBezTo>
                <a:cubicBezTo>
                  <a:pt x="98" y="259"/>
                  <a:pt x="98" y="259"/>
                  <a:pt x="98" y="259"/>
                </a:cubicBezTo>
                <a:cubicBezTo>
                  <a:pt x="96" y="260"/>
                  <a:pt x="96" y="260"/>
                  <a:pt x="96" y="260"/>
                </a:cubicBezTo>
                <a:lnTo>
                  <a:pt x="96" y="261"/>
                </a:lnTo>
                <a:close/>
                <a:moveTo>
                  <a:pt x="111" y="250"/>
                </a:moveTo>
                <a:cubicBezTo>
                  <a:pt x="112" y="249"/>
                  <a:pt x="112" y="249"/>
                  <a:pt x="112" y="249"/>
                </a:cubicBezTo>
                <a:cubicBezTo>
                  <a:pt x="116" y="246"/>
                  <a:pt x="116" y="246"/>
                  <a:pt x="116" y="246"/>
                </a:cubicBezTo>
                <a:cubicBezTo>
                  <a:pt x="112" y="247"/>
                  <a:pt x="112" y="247"/>
                  <a:pt x="112" y="247"/>
                </a:cubicBezTo>
                <a:lnTo>
                  <a:pt x="111" y="250"/>
                </a:lnTo>
                <a:close/>
                <a:moveTo>
                  <a:pt x="51" y="260"/>
                </a:moveTo>
                <a:cubicBezTo>
                  <a:pt x="51" y="260"/>
                  <a:pt x="50" y="261"/>
                  <a:pt x="50" y="261"/>
                </a:cubicBezTo>
                <a:cubicBezTo>
                  <a:pt x="51" y="261"/>
                  <a:pt x="51" y="261"/>
                  <a:pt x="51" y="261"/>
                </a:cubicBezTo>
                <a:lnTo>
                  <a:pt x="51" y="260"/>
                </a:lnTo>
                <a:close/>
                <a:moveTo>
                  <a:pt x="145" y="223"/>
                </a:moveTo>
                <a:cubicBezTo>
                  <a:pt x="143" y="223"/>
                  <a:pt x="143" y="223"/>
                  <a:pt x="143" y="223"/>
                </a:cubicBezTo>
                <a:cubicBezTo>
                  <a:pt x="141" y="225"/>
                  <a:pt x="141" y="225"/>
                  <a:pt x="141" y="225"/>
                </a:cubicBezTo>
                <a:cubicBezTo>
                  <a:pt x="140" y="225"/>
                  <a:pt x="140" y="225"/>
                  <a:pt x="140" y="225"/>
                </a:cubicBezTo>
                <a:cubicBezTo>
                  <a:pt x="140" y="224"/>
                  <a:pt x="140" y="224"/>
                  <a:pt x="140" y="224"/>
                </a:cubicBezTo>
                <a:cubicBezTo>
                  <a:pt x="141" y="224"/>
                  <a:pt x="141" y="224"/>
                  <a:pt x="141" y="224"/>
                </a:cubicBezTo>
                <a:cubicBezTo>
                  <a:pt x="141" y="222"/>
                  <a:pt x="141" y="222"/>
                  <a:pt x="141" y="222"/>
                </a:cubicBezTo>
                <a:cubicBezTo>
                  <a:pt x="139" y="221"/>
                  <a:pt x="139" y="221"/>
                  <a:pt x="139" y="221"/>
                </a:cubicBezTo>
                <a:cubicBezTo>
                  <a:pt x="138" y="222"/>
                  <a:pt x="138" y="222"/>
                  <a:pt x="138" y="222"/>
                </a:cubicBezTo>
                <a:cubicBezTo>
                  <a:pt x="139" y="223"/>
                  <a:pt x="139" y="223"/>
                  <a:pt x="139" y="223"/>
                </a:cubicBezTo>
                <a:cubicBezTo>
                  <a:pt x="138" y="225"/>
                  <a:pt x="138" y="225"/>
                  <a:pt x="138" y="225"/>
                </a:cubicBezTo>
                <a:cubicBezTo>
                  <a:pt x="137" y="224"/>
                  <a:pt x="137" y="224"/>
                  <a:pt x="137" y="224"/>
                </a:cubicBezTo>
                <a:cubicBezTo>
                  <a:pt x="137" y="225"/>
                  <a:pt x="137" y="225"/>
                  <a:pt x="137" y="225"/>
                </a:cubicBezTo>
                <a:cubicBezTo>
                  <a:pt x="136" y="226"/>
                  <a:pt x="136" y="226"/>
                  <a:pt x="136" y="226"/>
                </a:cubicBezTo>
                <a:cubicBezTo>
                  <a:pt x="135" y="227"/>
                  <a:pt x="135" y="227"/>
                  <a:pt x="135" y="227"/>
                </a:cubicBezTo>
                <a:cubicBezTo>
                  <a:pt x="135" y="225"/>
                  <a:pt x="135" y="225"/>
                  <a:pt x="135" y="225"/>
                </a:cubicBezTo>
                <a:cubicBezTo>
                  <a:pt x="135" y="224"/>
                  <a:pt x="135" y="224"/>
                  <a:pt x="135" y="224"/>
                </a:cubicBezTo>
                <a:cubicBezTo>
                  <a:pt x="135" y="222"/>
                  <a:pt x="135" y="222"/>
                  <a:pt x="135" y="222"/>
                </a:cubicBezTo>
                <a:cubicBezTo>
                  <a:pt x="134" y="221"/>
                  <a:pt x="134" y="221"/>
                  <a:pt x="134" y="221"/>
                </a:cubicBezTo>
                <a:cubicBezTo>
                  <a:pt x="133" y="221"/>
                  <a:pt x="133" y="221"/>
                  <a:pt x="133" y="221"/>
                </a:cubicBezTo>
                <a:cubicBezTo>
                  <a:pt x="131" y="223"/>
                  <a:pt x="131" y="223"/>
                  <a:pt x="131" y="223"/>
                </a:cubicBezTo>
                <a:cubicBezTo>
                  <a:pt x="131" y="224"/>
                  <a:pt x="131" y="224"/>
                  <a:pt x="131" y="224"/>
                </a:cubicBezTo>
                <a:cubicBezTo>
                  <a:pt x="133" y="225"/>
                  <a:pt x="133" y="225"/>
                  <a:pt x="133" y="225"/>
                </a:cubicBezTo>
                <a:cubicBezTo>
                  <a:pt x="132" y="227"/>
                  <a:pt x="132" y="227"/>
                  <a:pt x="132" y="227"/>
                </a:cubicBezTo>
                <a:cubicBezTo>
                  <a:pt x="131" y="226"/>
                  <a:pt x="131" y="226"/>
                  <a:pt x="131" y="226"/>
                </a:cubicBezTo>
                <a:cubicBezTo>
                  <a:pt x="131" y="226"/>
                  <a:pt x="131" y="226"/>
                  <a:pt x="131" y="226"/>
                </a:cubicBezTo>
                <a:cubicBezTo>
                  <a:pt x="131" y="228"/>
                  <a:pt x="131" y="228"/>
                  <a:pt x="131" y="228"/>
                </a:cubicBezTo>
                <a:cubicBezTo>
                  <a:pt x="130" y="230"/>
                  <a:pt x="130" y="230"/>
                  <a:pt x="130" y="230"/>
                </a:cubicBezTo>
                <a:cubicBezTo>
                  <a:pt x="129" y="230"/>
                  <a:pt x="129" y="230"/>
                  <a:pt x="129" y="230"/>
                </a:cubicBezTo>
                <a:cubicBezTo>
                  <a:pt x="129" y="226"/>
                  <a:pt x="129" y="226"/>
                  <a:pt x="129" y="226"/>
                </a:cubicBezTo>
                <a:cubicBezTo>
                  <a:pt x="128" y="226"/>
                  <a:pt x="128" y="226"/>
                  <a:pt x="128" y="226"/>
                </a:cubicBezTo>
                <a:cubicBezTo>
                  <a:pt x="125" y="226"/>
                  <a:pt x="125" y="226"/>
                  <a:pt x="125" y="226"/>
                </a:cubicBezTo>
                <a:cubicBezTo>
                  <a:pt x="121" y="228"/>
                  <a:pt x="121" y="228"/>
                  <a:pt x="121" y="228"/>
                </a:cubicBezTo>
                <a:cubicBezTo>
                  <a:pt x="118" y="230"/>
                  <a:pt x="118" y="230"/>
                  <a:pt x="118" y="230"/>
                </a:cubicBezTo>
                <a:cubicBezTo>
                  <a:pt x="118" y="231"/>
                  <a:pt x="118" y="231"/>
                  <a:pt x="118" y="231"/>
                </a:cubicBezTo>
                <a:cubicBezTo>
                  <a:pt x="118" y="232"/>
                  <a:pt x="118" y="232"/>
                  <a:pt x="118" y="232"/>
                </a:cubicBezTo>
                <a:cubicBezTo>
                  <a:pt x="119" y="235"/>
                  <a:pt x="119" y="235"/>
                  <a:pt x="119" y="235"/>
                </a:cubicBezTo>
                <a:cubicBezTo>
                  <a:pt x="118" y="237"/>
                  <a:pt x="118" y="237"/>
                  <a:pt x="118" y="237"/>
                </a:cubicBezTo>
                <a:cubicBezTo>
                  <a:pt x="117" y="238"/>
                  <a:pt x="117" y="238"/>
                  <a:pt x="117" y="238"/>
                </a:cubicBezTo>
                <a:cubicBezTo>
                  <a:pt x="117" y="240"/>
                  <a:pt x="117" y="240"/>
                  <a:pt x="117" y="240"/>
                </a:cubicBezTo>
                <a:cubicBezTo>
                  <a:pt x="119" y="241"/>
                  <a:pt x="119" y="241"/>
                  <a:pt x="119" y="241"/>
                </a:cubicBezTo>
                <a:cubicBezTo>
                  <a:pt x="120" y="241"/>
                  <a:pt x="120" y="241"/>
                  <a:pt x="120" y="241"/>
                </a:cubicBezTo>
                <a:cubicBezTo>
                  <a:pt x="120" y="239"/>
                  <a:pt x="120" y="239"/>
                  <a:pt x="120" y="239"/>
                </a:cubicBezTo>
                <a:cubicBezTo>
                  <a:pt x="120" y="239"/>
                  <a:pt x="120" y="239"/>
                  <a:pt x="120" y="239"/>
                </a:cubicBezTo>
                <a:cubicBezTo>
                  <a:pt x="119" y="239"/>
                  <a:pt x="119" y="239"/>
                  <a:pt x="119" y="239"/>
                </a:cubicBezTo>
                <a:cubicBezTo>
                  <a:pt x="120" y="237"/>
                  <a:pt x="120" y="237"/>
                  <a:pt x="120" y="237"/>
                </a:cubicBezTo>
                <a:cubicBezTo>
                  <a:pt x="122" y="238"/>
                  <a:pt x="122" y="238"/>
                  <a:pt x="122" y="238"/>
                </a:cubicBezTo>
                <a:cubicBezTo>
                  <a:pt x="121" y="239"/>
                  <a:pt x="121" y="239"/>
                  <a:pt x="121" y="239"/>
                </a:cubicBezTo>
                <a:cubicBezTo>
                  <a:pt x="122" y="239"/>
                  <a:pt x="122" y="239"/>
                  <a:pt x="122" y="239"/>
                </a:cubicBezTo>
                <a:cubicBezTo>
                  <a:pt x="124" y="238"/>
                  <a:pt x="124" y="238"/>
                  <a:pt x="124" y="238"/>
                </a:cubicBezTo>
                <a:cubicBezTo>
                  <a:pt x="125" y="238"/>
                  <a:pt x="125" y="238"/>
                  <a:pt x="125" y="238"/>
                </a:cubicBezTo>
                <a:cubicBezTo>
                  <a:pt x="123" y="240"/>
                  <a:pt x="123" y="240"/>
                  <a:pt x="123" y="240"/>
                </a:cubicBezTo>
                <a:cubicBezTo>
                  <a:pt x="123" y="241"/>
                  <a:pt x="123" y="241"/>
                  <a:pt x="123" y="241"/>
                </a:cubicBezTo>
                <a:cubicBezTo>
                  <a:pt x="120" y="244"/>
                  <a:pt x="120" y="244"/>
                  <a:pt x="120" y="244"/>
                </a:cubicBezTo>
                <a:cubicBezTo>
                  <a:pt x="119" y="245"/>
                  <a:pt x="119" y="245"/>
                  <a:pt x="119" y="245"/>
                </a:cubicBezTo>
                <a:cubicBezTo>
                  <a:pt x="122" y="245"/>
                  <a:pt x="122" y="245"/>
                  <a:pt x="122" y="245"/>
                </a:cubicBezTo>
                <a:cubicBezTo>
                  <a:pt x="122" y="244"/>
                  <a:pt x="122" y="244"/>
                  <a:pt x="122" y="244"/>
                </a:cubicBezTo>
                <a:cubicBezTo>
                  <a:pt x="124" y="243"/>
                  <a:pt x="124" y="243"/>
                  <a:pt x="124" y="243"/>
                </a:cubicBezTo>
                <a:cubicBezTo>
                  <a:pt x="124" y="242"/>
                  <a:pt x="124" y="242"/>
                  <a:pt x="124" y="242"/>
                </a:cubicBezTo>
                <a:cubicBezTo>
                  <a:pt x="126" y="241"/>
                  <a:pt x="126" y="241"/>
                  <a:pt x="126" y="241"/>
                </a:cubicBezTo>
                <a:cubicBezTo>
                  <a:pt x="125" y="240"/>
                  <a:pt x="125" y="240"/>
                  <a:pt x="125" y="240"/>
                </a:cubicBezTo>
                <a:cubicBezTo>
                  <a:pt x="127" y="239"/>
                  <a:pt x="127" y="239"/>
                  <a:pt x="127" y="239"/>
                </a:cubicBezTo>
                <a:cubicBezTo>
                  <a:pt x="127" y="239"/>
                  <a:pt x="127" y="239"/>
                  <a:pt x="127" y="239"/>
                </a:cubicBezTo>
                <a:cubicBezTo>
                  <a:pt x="128" y="236"/>
                  <a:pt x="128" y="236"/>
                  <a:pt x="128" y="236"/>
                </a:cubicBezTo>
                <a:cubicBezTo>
                  <a:pt x="129" y="237"/>
                  <a:pt x="129" y="237"/>
                  <a:pt x="129" y="237"/>
                </a:cubicBezTo>
                <a:cubicBezTo>
                  <a:pt x="131" y="236"/>
                  <a:pt x="131" y="236"/>
                  <a:pt x="131" y="236"/>
                </a:cubicBezTo>
                <a:cubicBezTo>
                  <a:pt x="133" y="237"/>
                  <a:pt x="133" y="237"/>
                  <a:pt x="133" y="237"/>
                </a:cubicBezTo>
                <a:cubicBezTo>
                  <a:pt x="134" y="236"/>
                  <a:pt x="134" y="236"/>
                  <a:pt x="134" y="236"/>
                </a:cubicBezTo>
                <a:cubicBezTo>
                  <a:pt x="133" y="234"/>
                  <a:pt x="133" y="234"/>
                  <a:pt x="133" y="234"/>
                </a:cubicBezTo>
                <a:cubicBezTo>
                  <a:pt x="131" y="234"/>
                  <a:pt x="131" y="234"/>
                  <a:pt x="131" y="234"/>
                </a:cubicBezTo>
                <a:cubicBezTo>
                  <a:pt x="133" y="233"/>
                  <a:pt x="133" y="233"/>
                  <a:pt x="133" y="233"/>
                </a:cubicBezTo>
                <a:cubicBezTo>
                  <a:pt x="135" y="233"/>
                  <a:pt x="135" y="233"/>
                  <a:pt x="135" y="233"/>
                </a:cubicBezTo>
                <a:cubicBezTo>
                  <a:pt x="137" y="235"/>
                  <a:pt x="137" y="235"/>
                  <a:pt x="137" y="235"/>
                </a:cubicBezTo>
                <a:cubicBezTo>
                  <a:pt x="138" y="235"/>
                  <a:pt x="138" y="235"/>
                  <a:pt x="138" y="235"/>
                </a:cubicBezTo>
                <a:cubicBezTo>
                  <a:pt x="139" y="233"/>
                  <a:pt x="139" y="233"/>
                  <a:pt x="139" y="233"/>
                </a:cubicBezTo>
                <a:cubicBezTo>
                  <a:pt x="138" y="231"/>
                  <a:pt x="138" y="231"/>
                  <a:pt x="138" y="231"/>
                </a:cubicBezTo>
                <a:cubicBezTo>
                  <a:pt x="137" y="231"/>
                  <a:pt x="137" y="231"/>
                  <a:pt x="137" y="231"/>
                </a:cubicBezTo>
                <a:cubicBezTo>
                  <a:pt x="137" y="230"/>
                  <a:pt x="137" y="230"/>
                  <a:pt x="137" y="230"/>
                </a:cubicBezTo>
                <a:cubicBezTo>
                  <a:pt x="139" y="230"/>
                  <a:pt x="139" y="230"/>
                  <a:pt x="139" y="230"/>
                </a:cubicBezTo>
                <a:cubicBezTo>
                  <a:pt x="140" y="230"/>
                  <a:pt x="140" y="230"/>
                  <a:pt x="140" y="230"/>
                </a:cubicBezTo>
                <a:cubicBezTo>
                  <a:pt x="142" y="230"/>
                  <a:pt x="142" y="230"/>
                  <a:pt x="142" y="230"/>
                </a:cubicBezTo>
                <a:cubicBezTo>
                  <a:pt x="142" y="231"/>
                  <a:pt x="142" y="231"/>
                  <a:pt x="142" y="231"/>
                </a:cubicBezTo>
                <a:cubicBezTo>
                  <a:pt x="144" y="231"/>
                  <a:pt x="144" y="231"/>
                  <a:pt x="144" y="231"/>
                </a:cubicBezTo>
                <a:cubicBezTo>
                  <a:pt x="145" y="229"/>
                  <a:pt x="145" y="229"/>
                  <a:pt x="145" y="229"/>
                </a:cubicBezTo>
                <a:cubicBezTo>
                  <a:pt x="144" y="228"/>
                  <a:pt x="144" y="228"/>
                  <a:pt x="144" y="228"/>
                </a:cubicBezTo>
                <a:cubicBezTo>
                  <a:pt x="143" y="227"/>
                  <a:pt x="143" y="227"/>
                  <a:pt x="143" y="227"/>
                </a:cubicBezTo>
                <a:cubicBezTo>
                  <a:pt x="143" y="226"/>
                  <a:pt x="143" y="226"/>
                  <a:pt x="143" y="226"/>
                </a:cubicBezTo>
                <a:cubicBezTo>
                  <a:pt x="145" y="226"/>
                  <a:pt x="145" y="226"/>
                  <a:pt x="145" y="226"/>
                </a:cubicBezTo>
                <a:cubicBezTo>
                  <a:pt x="147" y="225"/>
                  <a:pt x="147" y="225"/>
                  <a:pt x="147" y="225"/>
                </a:cubicBezTo>
                <a:cubicBezTo>
                  <a:pt x="146" y="223"/>
                  <a:pt x="146" y="223"/>
                  <a:pt x="146" y="223"/>
                </a:cubicBezTo>
                <a:lnTo>
                  <a:pt x="145" y="223"/>
                </a:lnTo>
                <a:close/>
                <a:moveTo>
                  <a:pt x="313" y="285"/>
                </a:moveTo>
                <a:cubicBezTo>
                  <a:pt x="311" y="287"/>
                  <a:pt x="311" y="287"/>
                  <a:pt x="311" y="287"/>
                </a:cubicBezTo>
                <a:cubicBezTo>
                  <a:pt x="311" y="289"/>
                  <a:pt x="311" y="289"/>
                  <a:pt x="311" y="289"/>
                </a:cubicBezTo>
                <a:cubicBezTo>
                  <a:pt x="312" y="290"/>
                  <a:pt x="312" y="290"/>
                  <a:pt x="312" y="290"/>
                </a:cubicBezTo>
                <a:cubicBezTo>
                  <a:pt x="314" y="289"/>
                  <a:pt x="314" y="289"/>
                  <a:pt x="314" y="289"/>
                </a:cubicBezTo>
                <a:cubicBezTo>
                  <a:pt x="315" y="287"/>
                  <a:pt x="315" y="287"/>
                  <a:pt x="315" y="287"/>
                </a:cubicBezTo>
                <a:cubicBezTo>
                  <a:pt x="314" y="284"/>
                  <a:pt x="314" y="284"/>
                  <a:pt x="314" y="284"/>
                </a:cubicBezTo>
                <a:lnTo>
                  <a:pt x="313" y="285"/>
                </a:lnTo>
                <a:close/>
                <a:moveTo>
                  <a:pt x="294" y="308"/>
                </a:moveTo>
                <a:cubicBezTo>
                  <a:pt x="294" y="310"/>
                  <a:pt x="294" y="310"/>
                  <a:pt x="294" y="310"/>
                </a:cubicBezTo>
                <a:cubicBezTo>
                  <a:pt x="296" y="308"/>
                  <a:pt x="296" y="308"/>
                  <a:pt x="296" y="308"/>
                </a:cubicBezTo>
                <a:lnTo>
                  <a:pt x="294" y="308"/>
                </a:lnTo>
                <a:close/>
                <a:moveTo>
                  <a:pt x="56" y="266"/>
                </a:moveTo>
                <a:cubicBezTo>
                  <a:pt x="55" y="268"/>
                  <a:pt x="55" y="268"/>
                  <a:pt x="55" y="268"/>
                </a:cubicBezTo>
                <a:cubicBezTo>
                  <a:pt x="55" y="268"/>
                  <a:pt x="56" y="268"/>
                  <a:pt x="56" y="268"/>
                </a:cubicBezTo>
                <a:lnTo>
                  <a:pt x="56" y="266"/>
                </a:lnTo>
                <a:close/>
                <a:moveTo>
                  <a:pt x="56" y="270"/>
                </a:moveTo>
                <a:cubicBezTo>
                  <a:pt x="56" y="271"/>
                  <a:pt x="56" y="271"/>
                  <a:pt x="56" y="271"/>
                </a:cubicBezTo>
                <a:cubicBezTo>
                  <a:pt x="57" y="270"/>
                  <a:pt x="57" y="270"/>
                  <a:pt x="57" y="270"/>
                </a:cubicBezTo>
                <a:cubicBezTo>
                  <a:pt x="57" y="269"/>
                  <a:pt x="57" y="269"/>
                  <a:pt x="57" y="269"/>
                </a:cubicBezTo>
                <a:lnTo>
                  <a:pt x="56" y="270"/>
                </a:lnTo>
                <a:close/>
                <a:moveTo>
                  <a:pt x="323" y="362"/>
                </a:moveTo>
                <a:cubicBezTo>
                  <a:pt x="321" y="364"/>
                  <a:pt x="321" y="364"/>
                  <a:pt x="321" y="364"/>
                </a:cubicBezTo>
                <a:cubicBezTo>
                  <a:pt x="323" y="365"/>
                  <a:pt x="323" y="365"/>
                  <a:pt x="323" y="365"/>
                </a:cubicBezTo>
                <a:cubicBezTo>
                  <a:pt x="324" y="364"/>
                  <a:pt x="324" y="364"/>
                  <a:pt x="324" y="364"/>
                </a:cubicBezTo>
                <a:lnTo>
                  <a:pt x="323" y="362"/>
                </a:lnTo>
                <a:close/>
                <a:moveTo>
                  <a:pt x="318" y="358"/>
                </a:moveTo>
                <a:cubicBezTo>
                  <a:pt x="318" y="361"/>
                  <a:pt x="318" y="361"/>
                  <a:pt x="318" y="361"/>
                </a:cubicBezTo>
                <a:cubicBezTo>
                  <a:pt x="319" y="362"/>
                  <a:pt x="319" y="362"/>
                  <a:pt x="319" y="362"/>
                </a:cubicBezTo>
                <a:cubicBezTo>
                  <a:pt x="319" y="364"/>
                  <a:pt x="319" y="364"/>
                  <a:pt x="319" y="364"/>
                </a:cubicBezTo>
                <a:cubicBezTo>
                  <a:pt x="320" y="362"/>
                  <a:pt x="320" y="362"/>
                  <a:pt x="320" y="362"/>
                </a:cubicBezTo>
                <a:cubicBezTo>
                  <a:pt x="319" y="360"/>
                  <a:pt x="319" y="360"/>
                  <a:pt x="319" y="360"/>
                </a:cubicBezTo>
                <a:lnTo>
                  <a:pt x="318" y="358"/>
                </a:lnTo>
                <a:close/>
                <a:moveTo>
                  <a:pt x="316" y="297"/>
                </a:moveTo>
                <a:cubicBezTo>
                  <a:pt x="317" y="296"/>
                  <a:pt x="317" y="296"/>
                  <a:pt x="317" y="296"/>
                </a:cubicBezTo>
                <a:cubicBezTo>
                  <a:pt x="317" y="294"/>
                  <a:pt x="317" y="294"/>
                  <a:pt x="317" y="294"/>
                </a:cubicBezTo>
                <a:cubicBezTo>
                  <a:pt x="316" y="293"/>
                  <a:pt x="316" y="293"/>
                  <a:pt x="316" y="293"/>
                </a:cubicBezTo>
                <a:cubicBezTo>
                  <a:pt x="315" y="295"/>
                  <a:pt x="315" y="295"/>
                  <a:pt x="315" y="295"/>
                </a:cubicBezTo>
                <a:cubicBezTo>
                  <a:pt x="315" y="296"/>
                  <a:pt x="315" y="296"/>
                  <a:pt x="315" y="296"/>
                </a:cubicBezTo>
                <a:lnTo>
                  <a:pt x="316" y="297"/>
                </a:lnTo>
                <a:close/>
                <a:moveTo>
                  <a:pt x="316" y="340"/>
                </a:moveTo>
                <a:cubicBezTo>
                  <a:pt x="315" y="340"/>
                  <a:pt x="315" y="340"/>
                  <a:pt x="315" y="340"/>
                </a:cubicBezTo>
                <a:cubicBezTo>
                  <a:pt x="315" y="340"/>
                  <a:pt x="315" y="340"/>
                  <a:pt x="315" y="340"/>
                </a:cubicBezTo>
                <a:cubicBezTo>
                  <a:pt x="315" y="343"/>
                  <a:pt x="315" y="343"/>
                  <a:pt x="315" y="343"/>
                </a:cubicBezTo>
                <a:cubicBezTo>
                  <a:pt x="317" y="345"/>
                  <a:pt x="317" y="345"/>
                  <a:pt x="317" y="345"/>
                </a:cubicBezTo>
                <a:cubicBezTo>
                  <a:pt x="317" y="348"/>
                  <a:pt x="317" y="348"/>
                  <a:pt x="317" y="348"/>
                </a:cubicBezTo>
                <a:cubicBezTo>
                  <a:pt x="319" y="350"/>
                  <a:pt x="319" y="350"/>
                  <a:pt x="319" y="350"/>
                </a:cubicBezTo>
                <a:cubicBezTo>
                  <a:pt x="319" y="347"/>
                  <a:pt x="319" y="347"/>
                  <a:pt x="319" y="347"/>
                </a:cubicBezTo>
                <a:cubicBezTo>
                  <a:pt x="317" y="343"/>
                  <a:pt x="317" y="343"/>
                  <a:pt x="317" y="343"/>
                </a:cubicBezTo>
                <a:lnTo>
                  <a:pt x="316" y="340"/>
                </a:lnTo>
                <a:close/>
                <a:moveTo>
                  <a:pt x="322" y="381"/>
                </a:moveTo>
                <a:cubicBezTo>
                  <a:pt x="322" y="383"/>
                  <a:pt x="322" y="383"/>
                  <a:pt x="322" y="383"/>
                </a:cubicBezTo>
                <a:cubicBezTo>
                  <a:pt x="323" y="384"/>
                  <a:pt x="323" y="384"/>
                  <a:pt x="323" y="384"/>
                </a:cubicBezTo>
                <a:cubicBezTo>
                  <a:pt x="323" y="381"/>
                  <a:pt x="323" y="381"/>
                  <a:pt x="323" y="381"/>
                </a:cubicBezTo>
                <a:cubicBezTo>
                  <a:pt x="323" y="380"/>
                  <a:pt x="323" y="380"/>
                  <a:pt x="323" y="380"/>
                </a:cubicBezTo>
                <a:lnTo>
                  <a:pt x="322" y="381"/>
                </a:lnTo>
                <a:close/>
                <a:moveTo>
                  <a:pt x="323" y="372"/>
                </a:moveTo>
                <a:cubicBezTo>
                  <a:pt x="323" y="373"/>
                  <a:pt x="323" y="373"/>
                  <a:pt x="323" y="373"/>
                </a:cubicBezTo>
                <a:cubicBezTo>
                  <a:pt x="324" y="373"/>
                  <a:pt x="324" y="373"/>
                  <a:pt x="324" y="373"/>
                </a:cubicBezTo>
                <a:cubicBezTo>
                  <a:pt x="325" y="372"/>
                  <a:pt x="325" y="372"/>
                  <a:pt x="325" y="372"/>
                </a:cubicBezTo>
                <a:cubicBezTo>
                  <a:pt x="324" y="371"/>
                  <a:pt x="324" y="371"/>
                  <a:pt x="324" y="371"/>
                </a:cubicBezTo>
                <a:lnTo>
                  <a:pt x="323" y="372"/>
                </a:lnTo>
                <a:close/>
                <a:moveTo>
                  <a:pt x="326" y="375"/>
                </a:moveTo>
                <a:cubicBezTo>
                  <a:pt x="325" y="374"/>
                  <a:pt x="325" y="374"/>
                  <a:pt x="325" y="374"/>
                </a:cubicBezTo>
                <a:cubicBezTo>
                  <a:pt x="323" y="375"/>
                  <a:pt x="323" y="375"/>
                  <a:pt x="323" y="375"/>
                </a:cubicBezTo>
                <a:cubicBezTo>
                  <a:pt x="322" y="377"/>
                  <a:pt x="322" y="377"/>
                  <a:pt x="322" y="377"/>
                </a:cubicBezTo>
                <a:cubicBezTo>
                  <a:pt x="323" y="377"/>
                  <a:pt x="323" y="377"/>
                  <a:pt x="323" y="377"/>
                </a:cubicBezTo>
                <a:cubicBezTo>
                  <a:pt x="323" y="377"/>
                  <a:pt x="325" y="377"/>
                  <a:pt x="325" y="377"/>
                </a:cubicBezTo>
                <a:lnTo>
                  <a:pt x="326" y="375"/>
                </a:lnTo>
                <a:close/>
                <a:moveTo>
                  <a:pt x="294" y="297"/>
                </a:moveTo>
                <a:cubicBezTo>
                  <a:pt x="293" y="297"/>
                  <a:pt x="293" y="297"/>
                  <a:pt x="293" y="297"/>
                </a:cubicBezTo>
                <a:cubicBezTo>
                  <a:pt x="293" y="298"/>
                  <a:pt x="293" y="298"/>
                  <a:pt x="293" y="298"/>
                </a:cubicBezTo>
                <a:lnTo>
                  <a:pt x="294" y="297"/>
                </a:lnTo>
                <a:close/>
                <a:moveTo>
                  <a:pt x="309" y="279"/>
                </a:moveTo>
                <a:cubicBezTo>
                  <a:pt x="307" y="277"/>
                  <a:pt x="307" y="277"/>
                  <a:pt x="307" y="277"/>
                </a:cubicBezTo>
                <a:cubicBezTo>
                  <a:pt x="305" y="277"/>
                  <a:pt x="305" y="277"/>
                  <a:pt x="305" y="277"/>
                </a:cubicBezTo>
                <a:cubicBezTo>
                  <a:pt x="304" y="278"/>
                  <a:pt x="304" y="278"/>
                  <a:pt x="304" y="278"/>
                </a:cubicBezTo>
                <a:cubicBezTo>
                  <a:pt x="305" y="279"/>
                  <a:pt x="305" y="279"/>
                  <a:pt x="305" y="279"/>
                </a:cubicBezTo>
                <a:cubicBezTo>
                  <a:pt x="305" y="281"/>
                  <a:pt x="305" y="281"/>
                  <a:pt x="305" y="281"/>
                </a:cubicBezTo>
                <a:cubicBezTo>
                  <a:pt x="307" y="282"/>
                  <a:pt x="307" y="282"/>
                  <a:pt x="307" y="282"/>
                </a:cubicBezTo>
                <a:cubicBezTo>
                  <a:pt x="306" y="283"/>
                  <a:pt x="306" y="283"/>
                  <a:pt x="306" y="283"/>
                </a:cubicBezTo>
                <a:cubicBezTo>
                  <a:pt x="304" y="288"/>
                  <a:pt x="304" y="288"/>
                  <a:pt x="304" y="288"/>
                </a:cubicBezTo>
                <a:cubicBezTo>
                  <a:pt x="304" y="290"/>
                  <a:pt x="304" y="290"/>
                  <a:pt x="304" y="290"/>
                </a:cubicBezTo>
                <a:cubicBezTo>
                  <a:pt x="306" y="290"/>
                  <a:pt x="306" y="290"/>
                  <a:pt x="306" y="290"/>
                </a:cubicBezTo>
                <a:cubicBezTo>
                  <a:pt x="307" y="289"/>
                  <a:pt x="307" y="289"/>
                  <a:pt x="307" y="289"/>
                </a:cubicBezTo>
                <a:cubicBezTo>
                  <a:pt x="308" y="290"/>
                  <a:pt x="308" y="290"/>
                  <a:pt x="308" y="290"/>
                </a:cubicBezTo>
                <a:cubicBezTo>
                  <a:pt x="309" y="289"/>
                  <a:pt x="309" y="289"/>
                  <a:pt x="309" y="289"/>
                </a:cubicBezTo>
                <a:cubicBezTo>
                  <a:pt x="308" y="287"/>
                  <a:pt x="308" y="287"/>
                  <a:pt x="308" y="287"/>
                </a:cubicBezTo>
                <a:cubicBezTo>
                  <a:pt x="309" y="286"/>
                  <a:pt x="309" y="286"/>
                  <a:pt x="309" y="286"/>
                </a:cubicBezTo>
                <a:cubicBezTo>
                  <a:pt x="309" y="284"/>
                  <a:pt x="309" y="284"/>
                  <a:pt x="309" y="284"/>
                </a:cubicBezTo>
                <a:cubicBezTo>
                  <a:pt x="310" y="284"/>
                  <a:pt x="310" y="284"/>
                  <a:pt x="310" y="284"/>
                </a:cubicBezTo>
                <a:cubicBezTo>
                  <a:pt x="310" y="286"/>
                  <a:pt x="310" y="286"/>
                  <a:pt x="310" y="286"/>
                </a:cubicBezTo>
                <a:cubicBezTo>
                  <a:pt x="311" y="286"/>
                  <a:pt x="311" y="286"/>
                  <a:pt x="311" y="286"/>
                </a:cubicBezTo>
                <a:cubicBezTo>
                  <a:pt x="313" y="283"/>
                  <a:pt x="313" y="283"/>
                  <a:pt x="313" y="283"/>
                </a:cubicBezTo>
                <a:cubicBezTo>
                  <a:pt x="313" y="281"/>
                  <a:pt x="313" y="281"/>
                  <a:pt x="313" y="281"/>
                </a:cubicBezTo>
                <a:cubicBezTo>
                  <a:pt x="311" y="279"/>
                  <a:pt x="311" y="279"/>
                  <a:pt x="311" y="279"/>
                </a:cubicBezTo>
                <a:lnTo>
                  <a:pt x="309" y="279"/>
                </a:lnTo>
                <a:close/>
                <a:moveTo>
                  <a:pt x="292" y="291"/>
                </a:moveTo>
                <a:cubicBezTo>
                  <a:pt x="293" y="291"/>
                  <a:pt x="293" y="291"/>
                  <a:pt x="293" y="291"/>
                </a:cubicBezTo>
                <a:cubicBezTo>
                  <a:pt x="294" y="289"/>
                  <a:pt x="294" y="289"/>
                  <a:pt x="294" y="289"/>
                </a:cubicBezTo>
                <a:cubicBezTo>
                  <a:pt x="294" y="287"/>
                  <a:pt x="294" y="287"/>
                  <a:pt x="294" y="287"/>
                </a:cubicBezTo>
                <a:cubicBezTo>
                  <a:pt x="295" y="284"/>
                  <a:pt x="295" y="284"/>
                  <a:pt x="295" y="284"/>
                </a:cubicBezTo>
                <a:cubicBezTo>
                  <a:pt x="296" y="283"/>
                  <a:pt x="296" y="283"/>
                  <a:pt x="296" y="283"/>
                </a:cubicBezTo>
                <a:cubicBezTo>
                  <a:pt x="296" y="279"/>
                  <a:pt x="296" y="279"/>
                  <a:pt x="296" y="279"/>
                </a:cubicBezTo>
                <a:cubicBezTo>
                  <a:pt x="297" y="278"/>
                  <a:pt x="297" y="278"/>
                  <a:pt x="297" y="278"/>
                </a:cubicBezTo>
                <a:cubicBezTo>
                  <a:pt x="298" y="275"/>
                  <a:pt x="298" y="275"/>
                  <a:pt x="298" y="275"/>
                </a:cubicBezTo>
                <a:cubicBezTo>
                  <a:pt x="298" y="272"/>
                  <a:pt x="298" y="272"/>
                  <a:pt x="298" y="272"/>
                </a:cubicBezTo>
                <a:cubicBezTo>
                  <a:pt x="297" y="269"/>
                  <a:pt x="297" y="269"/>
                  <a:pt x="297" y="269"/>
                </a:cubicBezTo>
                <a:cubicBezTo>
                  <a:pt x="296" y="268"/>
                  <a:pt x="296" y="268"/>
                  <a:pt x="296" y="268"/>
                </a:cubicBezTo>
                <a:cubicBezTo>
                  <a:pt x="295" y="269"/>
                  <a:pt x="295" y="269"/>
                  <a:pt x="295" y="269"/>
                </a:cubicBezTo>
                <a:cubicBezTo>
                  <a:pt x="293" y="270"/>
                  <a:pt x="293" y="270"/>
                  <a:pt x="293" y="270"/>
                </a:cubicBezTo>
                <a:cubicBezTo>
                  <a:pt x="293" y="271"/>
                  <a:pt x="293" y="271"/>
                  <a:pt x="293" y="271"/>
                </a:cubicBezTo>
                <a:cubicBezTo>
                  <a:pt x="295" y="273"/>
                  <a:pt x="295" y="273"/>
                  <a:pt x="295" y="273"/>
                </a:cubicBezTo>
                <a:cubicBezTo>
                  <a:pt x="294" y="274"/>
                  <a:pt x="294" y="274"/>
                  <a:pt x="294" y="274"/>
                </a:cubicBezTo>
                <a:cubicBezTo>
                  <a:pt x="293" y="276"/>
                  <a:pt x="293" y="276"/>
                  <a:pt x="293" y="276"/>
                </a:cubicBezTo>
                <a:cubicBezTo>
                  <a:pt x="293" y="277"/>
                  <a:pt x="293" y="277"/>
                  <a:pt x="293" y="277"/>
                </a:cubicBezTo>
                <a:cubicBezTo>
                  <a:pt x="291" y="278"/>
                  <a:pt x="291" y="278"/>
                  <a:pt x="291" y="278"/>
                </a:cubicBezTo>
                <a:cubicBezTo>
                  <a:pt x="291" y="279"/>
                  <a:pt x="291" y="279"/>
                  <a:pt x="291" y="279"/>
                </a:cubicBezTo>
                <a:cubicBezTo>
                  <a:pt x="293" y="279"/>
                  <a:pt x="293" y="279"/>
                  <a:pt x="293" y="279"/>
                </a:cubicBezTo>
                <a:cubicBezTo>
                  <a:pt x="292" y="280"/>
                  <a:pt x="292" y="280"/>
                  <a:pt x="292" y="280"/>
                </a:cubicBezTo>
                <a:cubicBezTo>
                  <a:pt x="292" y="281"/>
                  <a:pt x="292" y="281"/>
                  <a:pt x="292" y="281"/>
                </a:cubicBezTo>
                <a:cubicBezTo>
                  <a:pt x="292" y="282"/>
                  <a:pt x="292" y="282"/>
                  <a:pt x="292" y="282"/>
                </a:cubicBezTo>
                <a:cubicBezTo>
                  <a:pt x="293" y="282"/>
                  <a:pt x="293" y="282"/>
                  <a:pt x="293" y="282"/>
                </a:cubicBezTo>
                <a:cubicBezTo>
                  <a:pt x="294" y="281"/>
                  <a:pt x="294" y="281"/>
                  <a:pt x="294" y="281"/>
                </a:cubicBezTo>
                <a:cubicBezTo>
                  <a:pt x="294" y="282"/>
                  <a:pt x="294" y="282"/>
                  <a:pt x="294" y="282"/>
                </a:cubicBezTo>
                <a:cubicBezTo>
                  <a:pt x="293" y="283"/>
                  <a:pt x="293" y="283"/>
                  <a:pt x="293" y="283"/>
                </a:cubicBezTo>
                <a:cubicBezTo>
                  <a:pt x="292" y="283"/>
                  <a:pt x="292" y="283"/>
                  <a:pt x="292" y="283"/>
                </a:cubicBezTo>
                <a:cubicBezTo>
                  <a:pt x="291" y="285"/>
                  <a:pt x="291" y="285"/>
                  <a:pt x="291" y="285"/>
                </a:cubicBezTo>
                <a:cubicBezTo>
                  <a:pt x="291" y="287"/>
                  <a:pt x="291" y="287"/>
                  <a:pt x="291" y="287"/>
                </a:cubicBezTo>
                <a:cubicBezTo>
                  <a:pt x="292" y="288"/>
                  <a:pt x="292" y="288"/>
                  <a:pt x="292" y="288"/>
                </a:cubicBezTo>
                <a:cubicBezTo>
                  <a:pt x="292" y="290"/>
                  <a:pt x="292" y="290"/>
                  <a:pt x="292" y="290"/>
                </a:cubicBezTo>
                <a:lnTo>
                  <a:pt x="292" y="291"/>
                </a:lnTo>
                <a:close/>
                <a:moveTo>
                  <a:pt x="310" y="344"/>
                </a:moveTo>
                <a:cubicBezTo>
                  <a:pt x="311" y="346"/>
                  <a:pt x="311" y="346"/>
                  <a:pt x="311" y="346"/>
                </a:cubicBezTo>
                <a:cubicBezTo>
                  <a:pt x="314" y="349"/>
                  <a:pt x="314" y="349"/>
                  <a:pt x="314" y="349"/>
                </a:cubicBezTo>
                <a:cubicBezTo>
                  <a:pt x="314" y="351"/>
                  <a:pt x="314" y="351"/>
                  <a:pt x="314" y="351"/>
                </a:cubicBezTo>
                <a:cubicBezTo>
                  <a:pt x="316" y="352"/>
                  <a:pt x="316" y="352"/>
                  <a:pt x="316" y="352"/>
                </a:cubicBezTo>
                <a:cubicBezTo>
                  <a:pt x="317" y="350"/>
                  <a:pt x="317" y="350"/>
                  <a:pt x="317" y="350"/>
                </a:cubicBezTo>
                <a:cubicBezTo>
                  <a:pt x="315" y="347"/>
                  <a:pt x="315" y="347"/>
                  <a:pt x="315" y="347"/>
                </a:cubicBezTo>
                <a:cubicBezTo>
                  <a:pt x="311" y="342"/>
                  <a:pt x="311" y="342"/>
                  <a:pt x="311" y="342"/>
                </a:cubicBezTo>
                <a:cubicBezTo>
                  <a:pt x="311" y="342"/>
                  <a:pt x="310" y="344"/>
                  <a:pt x="310" y="344"/>
                </a:cubicBezTo>
                <a:close/>
                <a:moveTo>
                  <a:pt x="349" y="420"/>
                </a:moveTo>
                <a:cubicBezTo>
                  <a:pt x="347" y="417"/>
                  <a:pt x="347" y="417"/>
                  <a:pt x="347" y="417"/>
                </a:cubicBezTo>
                <a:cubicBezTo>
                  <a:pt x="345" y="416"/>
                  <a:pt x="345" y="416"/>
                  <a:pt x="345" y="416"/>
                </a:cubicBezTo>
                <a:cubicBezTo>
                  <a:pt x="345" y="418"/>
                  <a:pt x="345" y="418"/>
                  <a:pt x="345" y="418"/>
                </a:cubicBezTo>
                <a:cubicBezTo>
                  <a:pt x="348" y="421"/>
                  <a:pt x="348" y="421"/>
                  <a:pt x="348" y="421"/>
                </a:cubicBezTo>
                <a:lnTo>
                  <a:pt x="349" y="420"/>
                </a:lnTo>
                <a:close/>
                <a:moveTo>
                  <a:pt x="313" y="296"/>
                </a:moveTo>
                <a:cubicBezTo>
                  <a:pt x="314" y="295"/>
                  <a:pt x="314" y="295"/>
                  <a:pt x="314" y="295"/>
                </a:cubicBezTo>
                <a:cubicBezTo>
                  <a:pt x="314" y="294"/>
                  <a:pt x="314" y="294"/>
                  <a:pt x="314" y="294"/>
                </a:cubicBezTo>
                <a:cubicBezTo>
                  <a:pt x="311" y="296"/>
                  <a:pt x="311" y="296"/>
                  <a:pt x="311" y="296"/>
                </a:cubicBezTo>
                <a:cubicBezTo>
                  <a:pt x="310" y="297"/>
                  <a:pt x="310" y="297"/>
                  <a:pt x="310" y="297"/>
                </a:cubicBezTo>
                <a:cubicBezTo>
                  <a:pt x="312" y="298"/>
                  <a:pt x="312" y="298"/>
                  <a:pt x="312" y="298"/>
                </a:cubicBezTo>
                <a:lnTo>
                  <a:pt x="313" y="296"/>
                </a:lnTo>
                <a:close/>
                <a:moveTo>
                  <a:pt x="313" y="292"/>
                </a:moveTo>
                <a:cubicBezTo>
                  <a:pt x="313" y="291"/>
                  <a:pt x="313" y="291"/>
                  <a:pt x="313" y="291"/>
                </a:cubicBezTo>
                <a:cubicBezTo>
                  <a:pt x="310" y="291"/>
                  <a:pt x="310" y="291"/>
                  <a:pt x="310" y="291"/>
                </a:cubicBezTo>
                <a:cubicBezTo>
                  <a:pt x="308" y="292"/>
                  <a:pt x="308" y="292"/>
                  <a:pt x="308" y="292"/>
                </a:cubicBezTo>
                <a:cubicBezTo>
                  <a:pt x="309" y="294"/>
                  <a:pt x="309" y="294"/>
                  <a:pt x="309" y="294"/>
                </a:cubicBezTo>
                <a:cubicBezTo>
                  <a:pt x="311" y="295"/>
                  <a:pt x="311" y="295"/>
                  <a:pt x="311" y="295"/>
                </a:cubicBezTo>
                <a:lnTo>
                  <a:pt x="313" y="292"/>
                </a:lnTo>
                <a:close/>
                <a:moveTo>
                  <a:pt x="314" y="299"/>
                </a:moveTo>
                <a:cubicBezTo>
                  <a:pt x="314" y="297"/>
                  <a:pt x="314" y="297"/>
                  <a:pt x="314" y="297"/>
                </a:cubicBezTo>
                <a:cubicBezTo>
                  <a:pt x="313" y="297"/>
                  <a:pt x="313" y="297"/>
                  <a:pt x="313" y="297"/>
                </a:cubicBezTo>
                <a:cubicBezTo>
                  <a:pt x="312" y="300"/>
                  <a:pt x="312" y="300"/>
                  <a:pt x="312" y="300"/>
                </a:cubicBezTo>
                <a:cubicBezTo>
                  <a:pt x="313" y="300"/>
                  <a:pt x="313" y="300"/>
                  <a:pt x="313" y="300"/>
                </a:cubicBezTo>
                <a:lnTo>
                  <a:pt x="314" y="299"/>
                </a:lnTo>
                <a:close/>
                <a:moveTo>
                  <a:pt x="318" y="355"/>
                </a:moveTo>
                <a:cubicBezTo>
                  <a:pt x="319" y="354"/>
                  <a:pt x="319" y="354"/>
                  <a:pt x="319" y="354"/>
                </a:cubicBezTo>
                <a:cubicBezTo>
                  <a:pt x="318" y="352"/>
                  <a:pt x="318" y="352"/>
                  <a:pt x="318" y="352"/>
                </a:cubicBezTo>
                <a:lnTo>
                  <a:pt x="318" y="355"/>
                </a:lnTo>
                <a:close/>
                <a:moveTo>
                  <a:pt x="311" y="311"/>
                </a:moveTo>
                <a:cubicBezTo>
                  <a:pt x="312" y="312"/>
                  <a:pt x="312" y="312"/>
                  <a:pt x="312" y="312"/>
                </a:cubicBezTo>
                <a:cubicBezTo>
                  <a:pt x="312" y="313"/>
                  <a:pt x="312" y="313"/>
                  <a:pt x="312" y="313"/>
                </a:cubicBezTo>
                <a:cubicBezTo>
                  <a:pt x="314" y="312"/>
                  <a:pt x="314" y="312"/>
                  <a:pt x="314" y="312"/>
                </a:cubicBezTo>
                <a:cubicBezTo>
                  <a:pt x="312" y="310"/>
                  <a:pt x="312" y="310"/>
                  <a:pt x="312" y="310"/>
                </a:cubicBezTo>
                <a:lnTo>
                  <a:pt x="311" y="311"/>
                </a:lnTo>
                <a:close/>
                <a:moveTo>
                  <a:pt x="314" y="337"/>
                </a:moveTo>
                <a:cubicBezTo>
                  <a:pt x="314" y="339"/>
                  <a:pt x="314" y="339"/>
                  <a:pt x="314" y="339"/>
                </a:cubicBezTo>
                <a:cubicBezTo>
                  <a:pt x="316" y="339"/>
                  <a:pt x="316" y="339"/>
                  <a:pt x="316" y="339"/>
                </a:cubicBezTo>
                <a:cubicBezTo>
                  <a:pt x="317" y="336"/>
                  <a:pt x="317" y="336"/>
                  <a:pt x="317" y="336"/>
                </a:cubicBezTo>
                <a:cubicBezTo>
                  <a:pt x="315" y="335"/>
                  <a:pt x="315" y="335"/>
                  <a:pt x="315" y="335"/>
                </a:cubicBezTo>
                <a:cubicBezTo>
                  <a:pt x="312" y="336"/>
                  <a:pt x="312" y="336"/>
                  <a:pt x="312" y="336"/>
                </a:cubicBezTo>
                <a:cubicBezTo>
                  <a:pt x="311" y="337"/>
                  <a:pt x="311" y="337"/>
                  <a:pt x="311" y="337"/>
                </a:cubicBezTo>
                <a:lnTo>
                  <a:pt x="314" y="337"/>
                </a:lnTo>
                <a:close/>
                <a:moveTo>
                  <a:pt x="321" y="356"/>
                </a:moveTo>
                <a:cubicBezTo>
                  <a:pt x="321" y="358"/>
                  <a:pt x="321" y="358"/>
                  <a:pt x="321" y="358"/>
                </a:cubicBezTo>
                <a:cubicBezTo>
                  <a:pt x="321" y="359"/>
                  <a:pt x="321" y="359"/>
                  <a:pt x="321" y="359"/>
                </a:cubicBezTo>
                <a:cubicBezTo>
                  <a:pt x="322" y="359"/>
                  <a:pt x="322" y="359"/>
                  <a:pt x="322" y="359"/>
                </a:cubicBezTo>
                <a:cubicBezTo>
                  <a:pt x="324" y="357"/>
                  <a:pt x="324" y="357"/>
                  <a:pt x="324" y="357"/>
                </a:cubicBezTo>
                <a:cubicBezTo>
                  <a:pt x="323" y="360"/>
                  <a:pt x="323" y="360"/>
                  <a:pt x="323" y="360"/>
                </a:cubicBezTo>
                <a:cubicBezTo>
                  <a:pt x="323" y="362"/>
                  <a:pt x="323" y="362"/>
                  <a:pt x="323" y="362"/>
                </a:cubicBezTo>
                <a:cubicBezTo>
                  <a:pt x="325" y="359"/>
                  <a:pt x="325" y="359"/>
                  <a:pt x="325" y="359"/>
                </a:cubicBezTo>
                <a:cubicBezTo>
                  <a:pt x="326" y="355"/>
                  <a:pt x="326" y="355"/>
                  <a:pt x="326" y="355"/>
                </a:cubicBezTo>
                <a:cubicBezTo>
                  <a:pt x="324" y="353"/>
                  <a:pt x="324" y="353"/>
                  <a:pt x="324" y="353"/>
                </a:cubicBezTo>
                <a:cubicBezTo>
                  <a:pt x="322" y="354"/>
                  <a:pt x="322" y="354"/>
                  <a:pt x="322" y="354"/>
                </a:cubicBezTo>
                <a:cubicBezTo>
                  <a:pt x="319" y="356"/>
                  <a:pt x="319" y="356"/>
                  <a:pt x="319" y="356"/>
                </a:cubicBezTo>
                <a:lnTo>
                  <a:pt x="321" y="356"/>
                </a:lnTo>
                <a:close/>
                <a:moveTo>
                  <a:pt x="313" y="316"/>
                </a:moveTo>
                <a:cubicBezTo>
                  <a:pt x="312" y="317"/>
                  <a:pt x="312" y="317"/>
                  <a:pt x="312" y="317"/>
                </a:cubicBezTo>
                <a:cubicBezTo>
                  <a:pt x="314" y="318"/>
                  <a:pt x="314" y="318"/>
                  <a:pt x="314" y="318"/>
                </a:cubicBezTo>
                <a:cubicBezTo>
                  <a:pt x="315" y="316"/>
                  <a:pt x="315" y="316"/>
                  <a:pt x="315" y="316"/>
                </a:cubicBezTo>
                <a:cubicBezTo>
                  <a:pt x="314" y="313"/>
                  <a:pt x="314" y="313"/>
                  <a:pt x="314" y="313"/>
                </a:cubicBezTo>
                <a:cubicBezTo>
                  <a:pt x="313" y="314"/>
                  <a:pt x="313" y="314"/>
                  <a:pt x="313" y="314"/>
                </a:cubicBezTo>
                <a:lnTo>
                  <a:pt x="313" y="316"/>
                </a:lnTo>
                <a:close/>
                <a:moveTo>
                  <a:pt x="315" y="310"/>
                </a:moveTo>
                <a:cubicBezTo>
                  <a:pt x="319" y="309"/>
                  <a:pt x="319" y="309"/>
                  <a:pt x="319" y="309"/>
                </a:cubicBezTo>
                <a:cubicBezTo>
                  <a:pt x="319" y="310"/>
                  <a:pt x="319" y="310"/>
                  <a:pt x="319" y="310"/>
                </a:cubicBezTo>
                <a:cubicBezTo>
                  <a:pt x="317" y="311"/>
                  <a:pt x="317" y="311"/>
                  <a:pt x="317" y="311"/>
                </a:cubicBezTo>
                <a:cubicBezTo>
                  <a:pt x="315" y="313"/>
                  <a:pt x="315" y="313"/>
                  <a:pt x="315" y="313"/>
                </a:cubicBezTo>
                <a:cubicBezTo>
                  <a:pt x="316" y="314"/>
                  <a:pt x="316" y="314"/>
                  <a:pt x="316" y="314"/>
                </a:cubicBezTo>
                <a:cubicBezTo>
                  <a:pt x="319" y="312"/>
                  <a:pt x="319" y="312"/>
                  <a:pt x="319" y="312"/>
                </a:cubicBezTo>
                <a:cubicBezTo>
                  <a:pt x="322" y="308"/>
                  <a:pt x="322" y="308"/>
                  <a:pt x="322" y="308"/>
                </a:cubicBezTo>
                <a:cubicBezTo>
                  <a:pt x="321" y="306"/>
                  <a:pt x="321" y="306"/>
                  <a:pt x="321" y="306"/>
                </a:cubicBezTo>
                <a:cubicBezTo>
                  <a:pt x="322" y="304"/>
                  <a:pt x="322" y="304"/>
                  <a:pt x="322" y="304"/>
                </a:cubicBezTo>
                <a:cubicBezTo>
                  <a:pt x="321" y="302"/>
                  <a:pt x="321" y="302"/>
                  <a:pt x="321" y="302"/>
                </a:cubicBezTo>
                <a:cubicBezTo>
                  <a:pt x="319" y="302"/>
                  <a:pt x="319" y="302"/>
                  <a:pt x="319" y="302"/>
                </a:cubicBezTo>
                <a:cubicBezTo>
                  <a:pt x="319" y="303"/>
                  <a:pt x="319" y="303"/>
                  <a:pt x="319" y="303"/>
                </a:cubicBezTo>
                <a:cubicBezTo>
                  <a:pt x="317" y="304"/>
                  <a:pt x="317" y="304"/>
                  <a:pt x="317" y="304"/>
                </a:cubicBezTo>
                <a:cubicBezTo>
                  <a:pt x="316" y="307"/>
                  <a:pt x="316" y="307"/>
                  <a:pt x="316" y="307"/>
                </a:cubicBezTo>
                <a:cubicBezTo>
                  <a:pt x="316" y="308"/>
                  <a:pt x="316" y="308"/>
                  <a:pt x="316" y="308"/>
                </a:cubicBezTo>
                <a:cubicBezTo>
                  <a:pt x="314" y="309"/>
                  <a:pt x="314" y="309"/>
                  <a:pt x="314" y="309"/>
                </a:cubicBezTo>
                <a:lnTo>
                  <a:pt x="315" y="310"/>
                </a:lnTo>
                <a:close/>
                <a:moveTo>
                  <a:pt x="312" y="320"/>
                </a:moveTo>
                <a:cubicBezTo>
                  <a:pt x="314" y="321"/>
                  <a:pt x="314" y="321"/>
                  <a:pt x="314" y="321"/>
                </a:cubicBezTo>
                <a:cubicBezTo>
                  <a:pt x="315" y="319"/>
                  <a:pt x="315" y="319"/>
                  <a:pt x="315" y="319"/>
                </a:cubicBezTo>
                <a:cubicBezTo>
                  <a:pt x="314" y="318"/>
                  <a:pt x="314" y="318"/>
                  <a:pt x="314" y="318"/>
                </a:cubicBezTo>
                <a:lnTo>
                  <a:pt x="312" y="320"/>
                </a:lnTo>
                <a:close/>
                <a:moveTo>
                  <a:pt x="316" y="327"/>
                </a:moveTo>
                <a:cubicBezTo>
                  <a:pt x="316" y="325"/>
                  <a:pt x="316" y="325"/>
                  <a:pt x="316" y="325"/>
                </a:cubicBezTo>
                <a:cubicBezTo>
                  <a:pt x="314" y="326"/>
                  <a:pt x="314" y="326"/>
                  <a:pt x="314" y="326"/>
                </a:cubicBezTo>
                <a:cubicBezTo>
                  <a:pt x="314" y="328"/>
                  <a:pt x="314" y="328"/>
                  <a:pt x="314" y="328"/>
                </a:cubicBezTo>
                <a:lnTo>
                  <a:pt x="316" y="327"/>
                </a:lnTo>
                <a:close/>
                <a:moveTo>
                  <a:pt x="321" y="351"/>
                </a:moveTo>
                <a:cubicBezTo>
                  <a:pt x="319" y="351"/>
                  <a:pt x="319" y="351"/>
                  <a:pt x="319" y="351"/>
                </a:cubicBezTo>
                <a:cubicBezTo>
                  <a:pt x="321" y="353"/>
                  <a:pt x="321" y="353"/>
                  <a:pt x="321" y="353"/>
                </a:cubicBezTo>
                <a:cubicBezTo>
                  <a:pt x="321" y="352"/>
                  <a:pt x="321" y="352"/>
                  <a:pt x="321" y="352"/>
                </a:cubicBezTo>
                <a:lnTo>
                  <a:pt x="321" y="351"/>
                </a:lnTo>
                <a:close/>
                <a:moveTo>
                  <a:pt x="333" y="403"/>
                </a:moveTo>
                <a:cubicBezTo>
                  <a:pt x="333" y="401"/>
                  <a:pt x="333" y="401"/>
                  <a:pt x="333" y="401"/>
                </a:cubicBezTo>
                <a:cubicBezTo>
                  <a:pt x="330" y="402"/>
                  <a:pt x="330" y="402"/>
                  <a:pt x="330" y="402"/>
                </a:cubicBezTo>
                <a:lnTo>
                  <a:pt x="333" y="403"/>
                </a:lnTo>
                <a:close/>
                <a:moveTo>
                  <a:pt x="330" y="397"/>
                </a:moveTo>
                <a:cubicBezTo>
                  <a:pt x="332" y="397"/>
                  <a:pt x="332" y="397"/>
                  <a:pt x="332" y="397"/>
                </a:cubicBezTo>
                <a:cubicBezTo>
                  <a:pt x="331" y="395"/>
                  <a:pt x="331" y="395"/>
                  <a:pt x="331" y="395"/>
                </a:cubicBezTo>
                <a:lnTo>
                  <a:pt x="330" y="397"/>
                </a:lnTo>
                <a:close/>
                <a:moveTo>
                  <a:pt x="328" y="401"/>
                </a:moveTo>
                <a:cubicBezTo>
                  <a:pt x="324" y="400"/>
                  <a:pt x="324" y="400"/>
                  <a:pt x="324" y="400"/>
                </a:cubicBezTo>
                <a:cubicBezTo>
                  <a:pt x="323" y="398"/>
                  <a:pt x="323" y="398"/>
                  <a:pt x="323" y="398"/>
                </a:cubicBezTo>
                <a:cubicBezTo>
                  <a:pt x="322" y="396"/>
                  <a:pt x="322" y="396"/>
                  <a:pt x="322" y="396"/>
                </a:cubicBezTo>
                <a:cubicBezTo>
                  <a:pt x="320" y="396"/>
                  <a:pt x="320" y="396"/>
                  <a:pt x="320" y="396"/>
                </a:cubicBezTo>
                <a:cubicBezTo>
                  <a:pt x="319" y="394"/>
                  <a:pt x="319" y="394"/>
                  <a:pt x="319" y="394"/>
                </a:cubicBezTo>
                <a:cubicBezTo>
                  <a:pt x="317" y="394"/>
                  <a:pt x="317" y="394"/>
                  <a:pt x="317" y="394"/>
                </a:cubicBezTo>
                <a:cubicBezTo>
                  <a:pt x="316" y="394"/>
                  <a:pt x="316" y="394"/>
                  <a:pt x="316" y="394"/>
                </a:cubicBezTo>
                <a:cubicBezTo>
                  <a:pt x="313" y="394"/>
                  <a:pt x="313" y="394"/>
                  <a:pt x="313" y="394"/>
                </a:cubicBezTo>
                <a:cubicBezTo>
                  <a:pt x="314" y="397"/>
                  <a:pt x="314" y="397"/>
                  <a:pt x="314" y="397"/>
                </a:cubicBezTo>
                <a:cubicBezTo>
                  <a:pt x="315" y="397"/>
                  <a:pt x="315" y="397"/>
                  <a:pt x="315" y="397"/>
                </a:cubicBezTo>
                <a:cubicBezTo>
                  <a:pt x="316" y="400"/>
                  <a:pt x="316" y="400"/>
                  <a:pt x="316" y="400"/>
                </a:cubicBezTo>
                <a:cubicBezTo>
                  <a:pt x="321" y="400"/>
                  <a:pt x="321" y="400"/>
                  <a:pt x="321" y="400"/>
                </a:cubicBezTo>
                <a:cubicBezTo>
                  <a:pt x="319" y="401"/>
                  <a:pt x="319" y="401"/>
                  <a:pt x="319" y="401"/>
                </a:cubicBezTo>
                <a:cubicBezTo>
                  <a:pt x="316" y="401"/>
                  <a:pt x="316" y="401"/>
                  <a:pt x="316" y="401"/>
                </a:cubicBezTo>
                <a:cubicBezTo>
                  <a:pt x="315" y="403"/>
                  <a:pt x="315" y="403"/>
                  <a:pt x="315" y="403"/>
                </a:cubicBezTo>
                <a:cubicBezTo>
                  <a:pt x="316" y="404"/>
                  <a:pt x="316" y="404"/>
                  <a:pt x="316" y="404"/>
                </a:cubicBezTo>
                <a:cubicBezTo>
                  <a:pt x="315" y="407"/>
                  <a:pt x="315" y="407"/>
                  <a:pt x="315" y="407"/>
                </a:cubicBezTo>
                <a:cubicBezTo>
                  <a:pt x="316" y="407"/>
                  <a:pt x="316" y="407"/>
                  <a:pt x="316" y="407"/>
                </a:cubicBezTo>
                <a:cubicBezTo>
                  <a:pt x="318" y="406"/>
                  <a:pt x="318" y="406"/>
                  <a:pt x="318" y="406"/>
                </a:cubicBezTo>
                <a:cubicBezTo>
                  <a:pt x="318" y="408"/>
                  <a:pt x="318" y="408"/>
                  <a:pt x="318" y="408"/>
                </a:cubicBezTo>
                <a:cubicBezTo>
                  <a:pt x="320" y="408"/>
                  <a:pt x="320" y="408"/>
                  <a:pt x="320" y="408"/>
                </a:cubicBezTo>
                <a:cubicBezTo>
                  <a:pt x="320" y="410"/>
                  <a:pt x="320" y="410"/>
                  <a:pt x="320" y="410"/>
                </a:cubicBezTo>
                <a:cubicBezTo>
                  <a:pt x="322" y="411"/>
                  <a:pt x="322" y="411"/>
                  <a:pt x="322" y="411"/>
                </a:cubicBezTo>
                <a:cubicBezTo>
                  <a:pt x="325" y="410"/>
                  <a:pt x="325" y="410"/>
                  <a:pt x="325" y="410"/>
                </a:cubicBezTo>
                <a:cubicBezTo>
                  <a:pt x="322" y="413"/>
                  <a:pt x="322" y="413"/>
                  <a:pt x="322" y="413"/>
                </a:cubicBezTo>
                <a:cubicBezTo>
                  <a:pt x="323" y="416"/>
                  <a:pt x="323" y="416"/>
                  <a:pt x="323" y="416"/>
                </a:cubicBezTo>
                <a:cubicBezTo>
                  <a:pt x="325" y="415"/>
                  <a:pt x="325" y="415"/>
                  <a:pt x="325" y="415"/>
                </a:cubicBezTo>
                <a:cubicBezTo>
                  <a:pt x="325" y="414"/>
                  <a:pt x="325" y="414"/>
                  <a:pt x="325" y="414"/>
                </a:cubicBezTo>
                <a:cubicBezTo>
                  <a:pt x="327" y="413"/>
                  <a:pt x="327" y="413"/>
                  <a:pt x="327" y="413"/>
                </a:cubicBezTo>
                <a:cubicBezTo>
                  <a:pt x="327" y="415"/>
                  <a:pt x="327" y="415"/>
                  <a:pt x="327" y="415"/>
                </a:cubicBezTo>
                <a:cubicBezTo>
                  <a:pt x="325" y="417"/>
                  <a:pt x="325" y="417"/>
                  <a:pt x="325" y="417"/>
                </a:cubicBezTo>
                <a:cubicBezTo>
                  <a:pt x="325" y="418"/>
                  <a:pt x="325" y="418"/>
                  <a:pt x="325" y="418"/>
                </a:cubicBezTo>
                <a:cubicBezTo>
                  <a:pt x="326" y="418"/>
                  <a:pt x="326" y="418"/>
                  <a:pt x="326" y="418"/>
                </a:cubicBezTo>
                <a:cubicBezTo>
                  <a:pt x="327" y="421"/>
                  <a:pt x="327" y="421"/>
                  <a:pt x="327" y="421"/>
                </a:cubicBezTo>
                <a:cubicBezTo>
                  <a:pt x="330" y="420"/>
                  <a:pt x="330" y="420"/>
                  <a:pt x="330" y="420"/>
                </a:cubicBezTo>
                <a:cubicBezTo>
                  <a:pt x="330" y="422"/>
                  <a:pt x="330" y="422"/>
                  <a:pt x="330" y="422"/>
                </a:cubicBezTo>
                <a:cubicBezTo>
                  <a:pt x="331" y="422"/>
                  <a:pt x="331" y="422"/>
                  <a:pt x="331" y="422"/>
                </a:cubicBezTo>
                <a:cubicBezTo>
                  <a:pt x="332" y="424"/>
                  <a:pt x="332" y="424"/>
                  <a:pt x="332" y="424"/>
                </a:cubicBezTo>
                <a:cubicBezTo>
                  <a:pt x="331" y="426"/>
                  <a:pt x="331" y="426"/>
                  <a:pt x="331" y="426"/>
                </a:cubicBezTo>
                <a:cubicBezTo>
                  <a:pt x="334" y="428"/>
                  <a:pt x="334" y="428"/>
                  <a:pt x="334" y="428"/>
                </a:cubicBezTo>
                <a:cubicBezTo>
                  <a:pt x="335" y="426"/>
                  <a:pt x="335" y="426"/>
                  <a:pt x="335" y="426"/>
                </a:cubicBezTo>
                <a:cubicBezTo>
                  <a:pt x="336" y="428"/>
                  <a:pt x="336" y="428"/>
                  <a:pt x="336" y="428"/>
                </a:cubicBezTo>
                <a:cubicBezTo>
                  <a:pt x="338" y="428"/>
                  <a:pt x="338" y="428"/>
                  <a:pt x="338" y="428"/>
                </a:cubicBezTo>
                <a:cubicBezTo>
                  <a:pt x="335" y="430"/>
                  <a:pt x="335" y="430"/>
                  <a:pt x="335" y="430"/>
                </a:cubicBezTo>
                <a:cubicBezTo>
                  <a:pt x="339" y="434"/>
                  <a:pt x="339" y="434"/>
                  <a:pt x="339" y="434"/>
                </a:cubicBezTo>
                <a:cubicBezTo>
                  <a:pt x="340" y="435"/>
                  <a:pt x="340" y="435"/>
                  <a:pt x="340" y="435"/>
                </a:cubicBezTo>
                <a:cubicBezTo>
                  <a:pt x="341" y="436"/>
                  <a:pt x="341" y="436"/>
                  <a:pt x="341" y="436"/>
                </a:cubicBezTo>
                <a:cubicBezTo>
                  <a:pt x="347" y="440"/>
                  <a:pt x="347" y="440"/>
                  <a:pt x="347" y="440"/>
                </a:cubicBezTo>
                <a:cubicBezTo>
                  <a:pt x="348" y="439"/>
                  <a:pt x="348" y="439"/>
                  <a:pt x="348" y="439"/>
                </a:cubicBezTo>
                <a:cubicBezTo>
                  <a:pt x="350" y="439"/>
                  <a:pt x="350" y="439"/>
                  <a:pt x="350" y="439"/>
                </a:cubicBezTo>
                <a:cubicBezTo>
                  <a:pt x="349" y="434"/>
                  <a:pt x="349" y="434"/>
                  <a:pt x="349" y="434"/>
                </a:cubicBezTo>
                <a:cubicBezTo>
                  <a:pt x="349" y="431"/>
                  <a:pt x="349" y="431"/>
                  <a:pt x="349" y="431"/>
                </a:cubicBezTo>
                <a:cubicBezTo>
                  <a:pt x="348" y="430"/>
                  <a:pt x="348" y="430"/>
                  <a:pt x="348" y="430"/>
                </a:cubicBezTo>
                <a:cubicBezTo>
                  <a:pt x="349" y="426"/>
                  <a:pt x="349" y="426"/>
                  <a:pt x="349" y="426"/>
                </a:cubicBezTo>
                <a:cubicBezTo>
                  <a:pt x="347" y="424"/>
                  <a:pt x="347" y="424"/>
                  <a:pt x="347" y="424"/>
                </a:cubicBezTo>
                <a:cubicBezTo>
                  <a:pt x="343" y="420"/>
                  <a:pt x="343" y="420"/>
                  <a:pt x="343" y="420"/>
                </a:cubicBezTo>
                <a:cubicBezTo>
                  <a:pt x="342" y="415"/>
                  <a:pt x="342" y="415"/>
                  <a:pt x="342" y="415"/>
                </a:cubicBezTo>
                <a:cubicBezTo>
                  <a:pt x="340" y="411"/>
                  <a:pt x="340" y="411"/>
                  <a:pt x="340" y="411"/>
                </a:cubicBezTo>
                <a:cubicBezTo>
                  <a:pt x="340" y="407"/>
                  <a:pt x="340" y="407"/>
                  <a:pt x="340" y="407"/>
                </a:cubicBezTo>
                <a:cubicBezTo>
                  <a:pt x="339" y="406"/>
                  <a:pt x="339" y="406"/>
                  <a:pt x="339" y="406"/>
                </a:cubicBezTo>
                <a:cubicBezTo>
                  <a:pt x="336" y="406"/>
                  <a:pt x="336" y="406"/>
                  <a:pt x="336" y="406"/>
                </a:cubicBezTo>
                <a:cubicBezTo>
                  <a:pt x="333" y="404"/>
                  <a:pt x="333" y="404"/>
                  <a:pt x="333" y="404"/>
                </a:cubicBezTo>
                <a:cubicBezTo>
                  <a:pt x="331" y="404"/>
                  <a:pt x="331" y="404"/>
                  <a:pt x="331" y="404"/>
                </a:cubicBezTo>
                <a:cubicBezTo>
                  <a:pt x="329" y="403"/>
                  <a:pt x="329" y="403"/>
                  <a:pt x="329" y="403"/>
                </a:cubicBezTo>
                <a:lnTo>
                  <a:pt x="328" y="401"/>
                </a:lnTo>
                <a:close/>
                <a:moveTo>
                  <a:pt x="326" y="346"/>
                </a:moveTo>
                <a:cubicBezTo>
                  <a:pt x="327" y="345"/>
                  <a:pt x="327" y="345"/>
                  <a:pt x="327" y="345"/>
                </a:cubicBezTo>
                <a:cubicBezTo>
                  <a:pt x="326" y="345"/>
                  <a:pt x="326" y="345"/>
                  <a:pt x="326" y="345"/>
                </a:cubicBezTo>
                <a:cubicBezTo>
                  <a:pt x="324" y="346"/>
                  <a:pt x="324" y="346"/>
                  <a:pt x="324" y="346"/>
                </a:cubicBezTo>
                <a:cubicBezTo>
                  <a:pt x="323" y="348"/>
                  <a:pt x="323" y="348"/>
                  <a:pt x="323" y="348"/>
                </a:cubicBezTo>
                <a:cubicBezTo>
                  <a:pt x="324" y="347"/>
                  <a:pt x="324" y="347"/>
                  <a:pt x="324" y="347"/>
                </a:cubicBezTo>
                <a:lnTo>
                  <a:pt x="326" y="346"/>
                </a:lnTo>
                <a:close/>
                <a:moveTo>
                  <a:pt x="2319" y="950"/>
                </a:moveTo>
                <a:cubicBezTo>
                  <a:pt x="2318" y="949"/>
                  <a:pt x="2318" y="949"/>
                  <a:pt x="2318" y="949"/>
                </a:cubicBezTo>
                <a:cubicBezTo>
                  <a:pt x="2319" y="949"/>
                  <a:pt x="2319" y="949"/>
                  <a:pt x="2319" y="949"/>
                </a:cubicBezTo>
                <a:cubicBezTo>
                  <a:pt x="2319" y="948"/>
                  <a:pt x="2319" y="948"/>
                  <a:pt x="2319" y="948"/>
                </a:cubicBezTo>
                <a:cubicBezTo>
                  <a:pt x="2318" y="949"/>
                  <a:pt x="2318" y="949"/>
                  <a:pt x="2318" y="949"/>
                </a:cubicBezTo>
                <a:cubicBezTo>
                  <a:pt x="2318" y="950"/>
                  <a:pt x="2318" y="950"/>
                  <a:pt x="2318" y="950"/>
                </a:cubicBezTo>
                <a:cubicBezTo>
                  <a:pt x="2318" y="953"/>
                  <a:pt x="2318" y="953"/>
                  <a:pt x="2318" y="953"/>
                </a:cubicBezTo>
                <a:lnTo>
                  <a:pt x="2319" y="950"/>
                </a:lnTo>
                <a:close/>
                <a:moveTo>
                  <a:pt x="341" y="408"/>
                </a:moveTo>
                <a:cubicBezTo>
                  <a:pt x="341" y="411"/>
                  <a:pt x="341" y="411"/>
                  <a:pt x="341" y="411"/>
                </a:cubicBezTo>
                <a:cubicBezTo>
                  <a:pt x="342" y="408"/>
                  <a:pt x="342" y="408"/>
                  <a:pt x="342" y="408"/>
                </a:cubicBezTo>
                <a:lnTo>
                  <a:pt x="341" y="408"/>
                </a:lnTo>
                <a:close/>
                <a:moveTo>
                  <a:pt x="325" y="364"/>
                </a:moveTo>
                <a:cubicBezTo>
                  <a:pt x="326" y="364"/>
                  <a:pt x="326" y="364"/>
                  <a:pt x="326" y="364"/>
                </a:cubicBezTo>
                <a:cubicBezTo>
                  <a:pt x="326" y="363"/>
                  <a:pt x="326" y="363"/>
                  <a:pt x="326" y="363"/>
                </a:cubicBezTo>
                <a:cubicBezTo>
                  <a:pt x="327" y="362"/>
                  <a:pt x="327" y="362"/>
                  <a:pt x="327" y="362"/>
                </a:cubicBezTo>
                <a:cubicBezTo>
                  <a:pt x="326" y="360"/>
                  <a:pt x="326" y="360"/>
                  <a:pt x="326" y="360"/>
                </a:cubicBezTo>
                <a:cubicBezTo>
                  <a:pt x="325" y="362"/>
                  <a:pt x="325" y="362"/>
                  <a:pt x="325" y="362"/>
                </a:cubicBezTo>
                <a:lnTo>
                  <a:pt x="325" y="364"/>
                </a:lnTo>
                <a:close/>
                <a:moveTo>
                  <a:pt x="2798" y="643"/>
                </a:moveTo>
                <a:cubicBezTo>
                  <a:pt x="2796" y="644"/>
                  <a:pt x="2796" y="644"/>
                  <a:pt x="2796" y="644"/>
                </a:cubicBezTo>
                <a:cubicBezTo>
                  <a:pt x="2795" y="645"/>
                  <a:pt x="2795" y="645"/>
                  <a:pt x="2795" y="645"/>
                </a:cubicBezTo>
                <a:cubicBezTo>
                  <a:pt x="2794" y="646"/>
                  <a:pt x="2794" y="646"/>
                  <a:pt x="2794" y="646"/>
                </a:cubicBezTo>
                <a:cubicBezTo>
                  <a:pt x="2792" y="648"/>
                  <a:pt x="2792" y="648"/>
                  <a:pt x="2792" y="648"/>
                </a:cubicBezTo>
                <a:cubicBezTo>
                  <a:pt x="2791" y="650"/>
                  <a:pt x="2791" y="650"/>
                  <a:pt x="2791" y="650"/>
                </a:cubicBezTo>
                <a:cubicBezTo>
                  <a:pt x="2790" y="650"/>
                  <a:pt x="2790" y="650"/>
                  <a:pt x="2790" y="650"/>
                </a:cubicBezTo>
                <a:cubicBezTo>
                  <a:pt x="2788" y="651"/>
                  <a:pt x="2788" y="651"/>
                  <a:pt x="2788" y="651"/>
                </a:cubicBezTo>
                <a:cubicBezTo>
                  <a:pt x="2789" y="651"/>
                  <a:pt x="2789" y="651"/>
                  <a:pt x="2789" y="651"/>
                </a:cubicBezTo>
                <a:cubicBezTo>
                  <a:pt x="2790" y="651"/>
                  <a:pt x="2790" y="651"/>
                  <a:pt x="2790" y="651"/>
                </a:cubicBezTo>
                <a:cubicBezTo>
                  <a:pt x="2790" y="653"/>
                  <a:pt x="2790" y="653"/>
                  <a:pt x="2790" y="653"/>
                </a:cubicBezTo>
                <a:cubicBezTo>
                  <a:pt x="2791" y="655"/>
                  <a:pt x="2791" y="655"/>
                  <a:pt x="2791" y="655"/>
                </a:cubicBezTo>
                <a:cubicBezTo>
                  <a:pt x="2791" y="656"/>
                  <a:pt x="2791" y="656"/>
                  <a:pt x="2791" y="656"/>
                </a:cubicBezTo>
                <a:cubicBezTo>
                  <a:pt x="2790" y="654"/>
                  <a:pt x="2790" y="654"/>
                  <a:pt x="2790" y="654"/>
                </a:cubicBezTo>
                <a:cubicBezTo>
                  <a:pt x="2789" y="653"/>
                  <a:pt x="2789" y="653"/>
                  <a:pt x="2789" y="653"/>
                </a:cubicBezTo>
                <a:cubicBezTo>
                  <a:pt x="2789" y="655"/>
                  <a:pt x="2789" y="655"/>
                  <a:pt x="2789" y="655"/>
                </a:cubicBezTo>
                <a:cubicBezTo>
                  <a:pt x="2790" y="657"/>
                  <a:pt x="2790" y="657"/>
                  <a:pt x="2790" y="657"/>
                </a:cubicBezTo>
                <a:cubicBezTo>
                  <a:pt x="2791" y="657"/>
                  <a:pt x="2791" y="657"/>
                  <a:pt x="2791" y="657"/>
                </a:cubicBezTo>
                <a:cubicBezTo>
                  <a:pt x="2791" y="658"/>
                  <a:pt x="2791" y="658"/>
                  <a:pt x="2791" y="658"/>
                </a:cubicBezTo>
                <a:cubicBezTo>
                  <a:pt x="2790" y="660"/>
                  <a:pt x="2790" y="660"/>
                  <a:pt x="2790" y="660"/>
                </a:cubicBezTo>
                <a:cubicBezTo>
                  <a:pt x="2791" y="659"/>
                  <a:pt x="2791" y="659"/>
                  <a:pt x="2791" y="659"/>
                </a:cubicBezTo>
                <a:cubicBezTo>
                  <a:pt x="2792" y="658"/>
                  <a:pt x="2792" y="658"/>
                  <a:pt x="2792" y="658"/>
                </a:cubicBezTo>
                <a:cubicBezTo>
                  <a:pt x="2794" y="657"/>
                  <a:pt x="2794" y="657"/>
                  <a:pt x="2794" y="657"/>
                </a:cubicBezTo>
                <a:cubicBezTo>
                  <a:pt x="2795" y="658"/>
                  <a:pt x="2795" y="658"/>
                  <a:pt x="2795" y="658"/>
                </a:cubicBezTo>
                <a:cubicBezTo>
                  <a:pt x="2794" y="658"/>
                  <a:pt x="2794" y="658"/>
                  <a:pt x="2794" y="658"/>
                </a:cubicBezTo>
                <a:cubicBezTo>
                  <a:pt x="2795" y="659"/>
                  <a:pt x="2795" y="659"/>
                  <a:pt x="2795" y="659"/>
                </a:cubicBezTo>
                <a:cubicBezTo>
                  <a:pt x="2796" y="658"/>
                  <a:pt x="2796" y="658"/>
                  <a:pt x="2796" y="658"/>
                </a:cubicBezTo>
                <a:cubicBezTo>
                  <a:pt x="2796" y="657"/>
                  <a:pt x="2796" y="657"/>
                  <a:pt x="2796" y="657"/>
                </a:cubicBezTo>
                <a:cubicBezTo>
                  <a:pt x="2795" y="656"/>
                  <a:pt x="2795" y="656"/>
                  <a:pt x="2795" y="656"/>
                </a:cubicBezTo>
                <a:cubicBezTo>
                  <a:pt x="2793" y="656"/>
                  <a:pt x="2793" y="656"/>
                  <a:pt x="2793" y="656"/>
                </a:cubicBezTo>
                <a:cubicBezTo>
                  <a:pt x="2793" y="655"/>
                  <a:pt x="2793" y="655"/>
                  <a:pt x="2793" y="655"/>
                </a:cubicBezTo>
                <a:cubicBezTo>
                  <a:pt x="2794" y="654"/>
                  <a:pt x="2794" y="654"/>
                  <a:pt x="2794" y="654"/>
                </a:cubicBezTo>
                <a:cubicBezTo>
                  <a:pt x="2793" y="653"/>
                  <a:pt x="2793" y="653"/>
                  <a:pt x="2793" y="653"/>
                </a:cubicBezTo>
                <a:cubicBezTo>
                  <a:pt x="2794" y="652"/>
                  <a:pt x="2794" y="652"/>
                  <a:pt x="2794" y="652"/>
                </a:cubicBezTo>
                <a:cubicBezTo>
                  <a:pt x="2796" y="652"/>
                  <a:pt x="2796" y="652"/>
                  <a:pt x="2796" y="652"/>
                </a:cubicBezTo>
                <a:cubicBezTo>
                  <a:pt x="2797" y="655"/>
                  <a:pt x="2797" y="655"/>
                  <a:pt x="2797" y="655"/>
                </a:cubicBezTo>
                <a:cubicBezTo>
                  <a:pt x="2798" y="658"/>
                  <a:pt x="2798" y="658"/>
                  <a:pt x="2798" y="658"/>
                </a:cubicBezTo>
                <a:cubicBezTo>
                  <a:pt x="2799" y="659"/>
                  <a:pt x="2799" y="659"/>
                  <a:pt x="2799" y="659"/>
                </a:cubicBezTo>
                <a:cubicBezTo>
                  <a:pt x="2799" y="662"/>
                  <a:pt x="2799" y="662"/>
                  <a:pt x="2799" y="662"/>
                </a:cubicBezTo>
                <a:cubicBezTo>
                  <a:pt x="2797" y="665"/>
                  <a:pt x="2797" y="665"/>
                  <a:pt x="2797" y="665"/>
                </a:cubicBezTo>
                <a:cubicBezTo>
                  <a:pt x="2795" y="666"/>
                  <a:pt x="2795" y="666"/>
                  <a:pt x="2795" y="666"/>
                </a:cubicBezTo>
                <a:cubicBezTo>
                  <a:pt x="2796" y="667"/>
                  <a:pt x="2796" y="667"/>
                  <a:pt x="2796" y="667"/>
                </a:cubicBezTo>
                <a:cubicBezTo>
                  <a:pt x="2797" y="669"/>
                  <a:pt x="2797" y="669"/>
                  <a:pt x="2797" y="669"/>
                </a:cubicBezTo>
                <a:cubicBezTo>
                  <a:pt x="2798" y="673"/>
                  <a:pt x="2798" y="673"/>
                  <a:pt x="2798" y="673"/>
                </a:cubicBezTo>
                <a:cubicBezTo>
                  <a:pt x="2800" y="675"/>
                  <a:pt x="2800" y="675"/>
                  <a:pt x="2800" y="675"/>
                </a:cubicBezTo>
                <a:cubicBezTo>
                  <a:pt x="2800" y="677"/>
                  <a:pt x="2800" y="677"/>
                  <a:pt x="2800" y="677"/>
                </a:cubicBezTo>
                <a:cubicBezTo>
                  <a:pt x="2799" y="678"/>
                  <a:pt x="2799" y="678"/>
                  <a:pt x="2799" y="678"/>
                </a:cubicBezTo>
                <a:cubicBezTo>
                  <a:pt x="2800" y="679"/>
                  <a:pt x="2800" y="679"/>
                  <a:pt x="2800" y="679"/>
                </a:cubicBezTo>
                <a:cubicBezTo>
                  <a:pt x="2802" y="679"/>
                  <a:pt x="2802" y="679"/>
                  <a:pt x="2802" y="679"/>
                </a:cubicBezTo>
                <a:cubicBezTo>
                  <a:pt x="2803" y="680"/>
                  <a:pt x="2803" y="680"/>
                  <a:pt x="2803" y="680"/>
                </a:cubicBezTo>
                <a:cubicBezTo>
                  <a:pt x="2804" y="679"/>
                  <a:pt x="2804" y="679"/>
                  <a:pt x="2804" y="679"/>
                </a:cubicBezTo>
                <a:cubicBezTo>
                  <a:pt x="2804" y="678"/>
                  <a:pt x="2804" y="678"/>
                  <a:pt x="2804" y="678"/>
                </a:cubicBezTo>
                <a:cubicBezTo>
                  <a:pt x="2802" y="676"/>
                  <a:pt x="2802" y="676"/>
                  <a:pt x="2802" y="676"/>
                </a:cubicBezTo>
                <a:cubicBezTo>
                  <a:pt x="2802" y="672"/>
                  <a:pt x="2802" y="672"/>
                  <a:pt x="2802" y="672"/>
                </a:cubicBezTo>
                <a:cubicBezTo>
                  <a:pt x="2803" y="671"/>
                  <a:pt x="2803" y="671"/>
                  <a:pt x="2803" y="671"/>
                </a:cubicBezTo>
                <a:cubicBezTo>
                  <a:pt x="2804" y="672"/>
                  <a:pt x="2804" y="672"/>
                  <a:pt x="2804" y="672"/>
                </a:cubicBezTo>
                <a:cubicBezTo>
                  <a:pt x="2804" y="673"/>
                  <a:pt x="2804" y="673"/>
                  <a:pt x="2804" y="673"/>
                </a:cubicBezTo>
                <a:cubicBezTo>
                  <a:pt x="2804" y="674"/>
                  <a:pt x="2804" y="674"/>
                  <a:pt x="2804" y="674"/>
                </a:cubicBezTo>
                <a:cubicBezTo>
                  <a:pt x="2805" y="676"/>
                  <a:pt x="2805" y="676"/>
                  <a:pt x="2805" y="676"/>
                </a:cubicBezTo>
                <a:cubicBezTo>
                  <a:pt x="2806" y="678"/>
                  <a:pt x="2806" y="678"/>
                  <a:pt x="2806" y="678"/>
                </a:cubicBezTo>
                <a:cubicBezTo>
                  <a:pt x="2805" y="680"/>
                  <a:pt x="2805" y="680"/>
                  <a:pt x="2805" y="680"/>
                </a:cubicBezTo>
                <a:cubicBezTo>
                  <a:pt x="2806" y="681"/>
                  <a:pt x="2806" y="681"/>
                  <a:pt x="2806" y="681"/>
                </a:cubicBezTo>
                <a:cubicBezTo>
                  <a:pt x="2807" y="680"/>
                  <a:pt x="2807" y="680"/>
                  <a:pt x="2807" y="680"/>
                </a:cubicBezTo>
                <a:cubicBezTo>
                  <a:pt x="2809" y="677"/>
                  <a:pt x="2809" y="677"/>
                  <a:pt x="2809" y="677"/>
                </a:cubicBezTo>
                <a:cubicBezTo>
                  <a:pt x="2808" y="676"/>
                  <a:pt x="2808" y="676"/>
                  <a:pt x="2808" y="676"/>
                </a:cubicBezTo>
                <a:cubicBezTo>
                  <a:pt x="2807" y="675"/>
                  <a:pt x="2807" y="675"/>
                  <a:pt x="2807" y="675"/>
                </a:cubicBezTo>
                <a:cubicBezTo>
                  <a:pt x="2808" y="674"/>
                  <a:pt x="2808" y="674"/>
                  <a:pt x="2808" y="674"/>
                </a:cubicBezTo>
                <a:cubicBezTo>
                  <a:pt x="2810" y="675"/>
                  <a:pt x="2810" y="675"/>
                  <a:pt x="2810" y="675"/>
                </a:cubicBezTo>
                <a:cubicBezTo>
                  <a:pt x="2811" y="675"/>
                  <a:pt x="2811" y="675"/>
                  <a:pt x="2811" y="675"/>
                </a:cubicBezTo>
                <a:cubicBezTo>
                  <a:pt x="2811" y="673"/>
                  <a:pt x="2811" y="673"/>
                  <a:pt x="2811" y="673"/>
                </a:cubicBezTo>
                <a:cubicBezTo>
                  <a:pt x="2811" y="670"/>
                  <a:pt x="2811" y="670"/>
                  <a:pt x="2811" y="670"/>
                </a:cubicBezTo>
                <a:cubicBezTo>
                  <a:pt x="2811" y="668"/>
                  <a:pt x="2811" y="668"/>
                  <a:pt x="2811" y="668"/>
                </a:cubicBezTo>
                <a:cubicBezTo>
                  <a:pt x="2811" y="663"/>
                  <a:pt x="2811" y="663"/>
                  <a:pt x="2811" y="663"/>
                </a:cubicBezTo>
                <a:cubicBezTo>
                  <a:pt x="2811" y="660"/>
                  <a:pt x="2811" y="660"/>
                  <a:pt x="2811" y="660"/>
                </a:cubicBezTo>
                <a:cubicBezTo>
                  <a:pt x="2812" y="658"/>
                  <a:pt x="2812" y="658"/>
                  <a:pt x="2812" y="658"/>
                </a:cubicBezTo>
                <a:cubicBezTo>
                  <a:pt x="2814" y="656"/>
                  <a:pt x="2814" y="656"/>
                  <a:pt x="2814" y="656"/>
                </a:cubicBezTo>
                <a:cubicBezTo>
                  <a:pt x="2813" y="654"/>
                  <a:pt x="2813" y="654"/>
                  <a:pt x="2813" y="654"/>
                </a:cubicBezTo>
                <a:cubicBezTo>
                  <a:pt x="2812" y="654"/>
                  <a:pt x="2812" y="654"/>
                  <a:pt x="2812" y="654"/>
                </a:cubicBezTo>
                <a:cubicBezTo>
                  <a:pt x="2812" y="652"/>
                  <a:pt x="2812" y="652"/>
                  <a:pt x="2812" y="652"/>
                </a:cubicBezTo>
                <a:cubicBezTo>
                  <a:pt x="2811" y="652"/>
                  <a:pt x="2811" y="652"/>
                  <a:pt x="2811" y="652"/>
                </a:cubicBezTo>
                <a:cubicBezTo>
                  <a:pt x="2811" y="651"/>
                  <a:pt x="2811" y="651"/>
                  <a:pt x="2811" y="651"/>
                </a:cubicBezTo>
                <a:cubicBezTo>
                  <a:pt x="2808" y="651"/>
                  <a:pt x="2808" y="651"/>
                  <a:pt x="2808" y="651"/>
                </a:cubicBezTo>
                <a:cubicBezTo>
                  <a:pt x="2807" y="650"/>
                  <a:pt x="2807" y="650"/>
                  <a:pt x="2807" y="650"/>
                </a:cubicBezTo>
                <a:cubicBezTo>
                  <a:pt x="2809" y="649"/>
                  <a:pt x="2809" y="649"/>
                  <a:pt x="2809" y="649"/>
                </a:cubicBezTo>
                <a:cubicBezTo>
                  <a:pt x="2810" y="648"/>
                  <a:pt x="2810" y="648"/>
                  <a:pt x="2810" y="648"/>
                </a:cubicBezTo>
                <a:cubicBezTo>
                  <a:pt x="2809" y="645"/>
                  <a:pt x="2809" y="645"/>
                  <a:pt x="2809" y="645"/>
                </a:cubicBezTo>
                <a:cubicBezTo>
                  <a:pt x="2808" y="644"/>
                  <a:pt x="2808" y="644"/>
                  <a:pt x="2808" y="644"/>
                </a:cubicBezTo>
                <a:cubicBezTo>
                  <a:pt x="2806" y="644"/>
                  <a:pt x="2806" y="644"/>
                  <a:pt x="2806" y="644"/>
                </a:cubicBezTo>
                <a:cubicBezTo>
                  <a:pt x="2806" y="645"/>
                  <a:pt x="2806" y="645"/>
                  <a:pt x="2806" y="645"/>
                </a:cubicBezTo>
                <a:cubicBezTo>
                  <a:pt x="2805" y="646"/>
                  <a:pt x="2805" y="646"/>
                  <a:pt x="2805" y="646"/>
                </a:cubicBezTo>
                <a:cubicBezTo>
                  <a:pt x="2803" y="646"/>
                  <a:pt x="2803" y="646"/>
                  <a:pt x="2803" y="646"/>
                </a:cubicBezTo>
                <a:cubicBezTo>
                  <a:pt x="2801" y="643"/>
                  <a:pt x="2801" y="643"/>
                  <a:pt x="2801" y="643"/>
                </a:cubicBezTo>
                <a:cubicBezTo>
                  <a:pt x="2802" y="642"/>
                  <a:pt x="2802" y="642"/>
                  <a:pt x="2802" y="642"/>
                </a:cubicBezTo>
                <a:cubicBezTo>
                  <a:pt x="2805" y="640"/>
                  <a:pt x="2805" y="640"/>
                  <a:pt x="2805" y="640"/>
                </a:cubicBezTo>
                <a:cubicBezTo>
                  <a:pt x="2807" y="640"/>
                  <a:pt x="2807" y="640"/>
                  <a:pt x="2807" y="640"/>
                </a:cubicBezTo>
                <a:cubicBezTo>
                  <a:pt x="2810" y="641"/>
                  <a:pt x="2810" y="641"/>
                  <a:pt x="2810" y="641"/>
                </a:cubicBezTo>
                <a:cubicBezTo>
                  <a:pt x="2812" y="642"/>
                  <a:pt x="2812" y="642"/>
                  <a:pt x="2812" y="642"/>
                </a:cubicBezTo>
                <a:cubicBezTo>
                  <a:pt x="2812" y="641"/>
                  <a:pt x="2812" y="641"/>
                  <a:pt x="2812" y="641"/>
                </a:cubicBezTo>
                <a:cubicBezTo>
                  <a:pt x="2812" y="639"/>
                  <a:pt x="2812" y="639"/>
                  <a:pt x="2812" y="639"/>
                </a:cubicBezTo>
                <a:cubicBezTo>
                  <a:pt x="2812" y="637"/>
                  <a:pt x="2812" y="637"/>
                  <a:pt x="2812" y="637"/>
                </a:cubicBezTo>
                <a:cubicBezTo>
                  <a:pt x="2812" y="636"/>
                  <a:pt x="2812" y="636"/>
                  <a:pt x="2812" y="636"/>
                </a:cubicBezTo>
                <a:cubicBezTo>
                  <a:pt x="2813" y="635"/>
                  <a:pt x="2813" y="635"/>
                  <a:pt x="2813" y="635"/>
                </a:cubicBezTo>
                <a:cubicBezTo>
                  <a:pt x="2814" y="635"/>
                  <a:pt x="2814" y="635"/>
                  <a:pt x="2814" y="635"/>
                </a:cubicBezTo>
                <a:cubicBezTo>
                  <a:pt x="2815" y="636"/>
                  <a:pt x="2815" y="636"/>
                  <a:pt x="2815" y="636"/>
                </a:cubicBezTo>
                <a:cubicBezTo>
                  <a:pt x="2816" y="636"/>
                  <a:pt x="2816" y="636"/>
                  <a:pt x="2816" y="636"/>
                </a:cubicBezTo>
                <a:cubicBezTo>
                  <a:pt x="2818" y="635"/>
                  <a:pt x="2818" y="635"/>
                  <a:pt x="2818" y="635"/>
                </a:cubicBezTo>
                <a:cubicBezTo>
                  <a:pt x="2821" y="635"/>
                  <a:pt x="2821" y="635"/>
                  <a:pt x="2821" y="635"/>
                </a:cubicBezTo>
                <a:cubicBezTo>
                  <a:pt x="2824" y="634"/>
                  <a:pt x="2824" y="634"/>
                  <a:pt x="2824" y="634"/>
                </a:cubicBezTo>
                <a:cubicBezTo>
                  <a:pt x="2826" y="633"/>
                  <a:pt x="2826" y="633"/>
                  <a:pt x="2826" y="633"/>
                </a:cubicBezTo>
                <a:cubicBezTo>
                  <a:pt x="2827" y="634"/>
                  <a:pt x="2827" y="634"/>
                  <a:pt x="2827" y="634"/>
                </a:cubicBezTo>
                <a:cubicBezTo>
                  <a:pt x="2828" y="633"/>
                  <a:pt x="2828" y="633"/>
                  <a:pt x="2828" y="633"/>
                </a:cubicBezTo>
                <a:cubicBezTo>
                  <a:pt x="2828" y="633"/>
                  <a:pt x="2828" y="633"/>
                  <a:pt x="2828" y="633"/>
                </a:cubicBezTo>
                <a:cubicBezTo>
                  <a:pt x="2830" y="631"/>
                  <a:pt x="2830" y="631"/>
                  <a:pt x="2830" y="631"/>
                </a:cubicBezTo>
                <a:cubicBezTo>
                  <a:pt x="2831" y="630"/>
                  <a:pt x="2831" y="630"/>
                  <a:pt x="2831" y="630"/>
                </a:cubicBezTo>
                <a:cubicBezTo>
                  <a:pt x="2833" y="628"/>
                  <a:pt x="2833" y="628"/>
                  <a:pt x="2833" y="628"/>
                </a:cubicBezTo>
                <a:cubicBezTo>
                  <a:pt x="2836" y="628"/>
                  <a:pt x="2836" y="628"/>
                  <a:pt x="2836" y="628"/>
                </a:cubicBezTo>
                <a:cubicBezTo>
                  <a:pt x="2839" y="628"/>
                  <a:pt x="2839" y="628"/>
                  <a:pt x="2839" y="628"/>
                </a:cubicBezTo>
                <a:cubicBezTo>
                  <a:pt x="2840" y="628"/>
                  <a:pt x="2840" y="628"/>
                  <a:pt x="2840" y="628"/>
                </a:cubicBezTo>
                <a:cubicBezTo>
                  <a:pt x="2841" y="628"/>
                  <a:pt x="2841" y="628"/>
                  <a:pt x="2841" y="628"/>
                </a:cubicBezTo>
                <a:cubicBezTo>
                  <a:pt x="2841" y="630"/>
                  <a:pt x="2841" y="630"/>
                  <a:pt x="2841" y="630"/>
                </a:cubicBezTo>
                <a:cubicBezTo>
                  <a:pt x="2840" y="632"/>
                  <a:pt x="2840" y="632"/>
                  <a:pt x="2840" y="632"/>
                </a:cubicBezTo>
                <a:cubicBezTo>
                  <a:pt x="2839" y="634"/>
                  <a:pt x="2839" y="634"/>
                  <a:pt x="2839" y="634"/>
                </a:cubicBezTo>
                <a:cubicBezTo>
                  <a:pt x="2840" y="635"/>
                  <a:pt x="2840" y="635"/>
                  <a:pt x="2840" y="635"/>
                </a:cubicBezTo>
                <a:cubicBezTo>
                  <a:pt x="2840" y="636"/>
                  <a:pt x="2840" y="636"/>
                  <a:pt x="2840" y="636"/>
                </a:cubicBezTo>
                <a:cubicBezTo>
                  <a:pt x="2841" y="638"/>
                  <a:pt x="2841" y="638"/>
                  <a:pt x="2841" y="638"/>
                </a:cubicBezTo>
                <a:cubicBezTo>
                  <a:pt x="2840" y="639"/>
                  <a:pt x="2840" y="639"/>
                  <a:pt x="2840" y="639"/>
                </a:cubicBezTo>
                <a:cubicBezTo>
                  <a:pt x="2841" y="641"/>
                  <a:pt x="2841" y="641"/>
                  <a:pt x="2841" y="641"/>
                </a:cubicBezTo>
                <a:cubicBezTo>
                  <a:pt x="2843" y="642"/>
                  <a:pt x="2843" y="642"/>
                  <a:pt x="2843" y="642"/>
                </a:cubicBezTo>
                <a:cubicBezTo>
                  <a:pt x="2846" y="645"/>
                  <a:pt x="2846" y="645"/>
                  <a:pt x="2846" y="645"/>
                </a:cubicBezTo>
                <a:cubicBezTo>
                  <a:pt x="2848" y="645"/>
                  <a:pt x="2848" y="645"/>
                  <a:pt x="2848" y="645"/>
                </a:cubicBezTo>
                <a:cubicBezTo>
                  <a:pt x="2849" y="644"/>
                  <a:pt x="2849" y="644"/>
                  <a:pt x="2849" y="644"/>
                </a:cubicBezTo>
                <a:cubicBezTo>
                  <a:pt x="2851" y="642"/>
                  <a:pt x="2851" y="642"/>
                  <a:pt x="2851" y="642"/>
                </a:cubicBezTo>
                <a:cubicBezTo>
                  <a:pt x="2851" y="640"/>
                  <a:pt x="2851" y="640"/>
                  <a:pt x="2851" y="640"/>
                </a:cubicBezTo>
                <a:cubicBezTo>
                  <a:pt x="2852" y="639"/>
                  <a:pt x="2852" y="639"/>
                  <a:pt x="2852" y="639"/>
                </a:cubicBezTo>
                <a:cubicBezTo>
                  <a:pt x="2852" y="638"/>
                  <a:pt x="2852" y="638"/>
                  <a:pt x="2852" y="638"/>
                </a:cubicBezTo>
                <a:cubicBezTo>
                  <a:pt x="2852" y="637"/>
                  <a:pt x="2852" y="637"/>
                  <a:pt x="2852" y="637"/>
                </a:cubicBezTo>
                <a:cubicBezTo>
                  <a:pt x="2853" y="634"/>
                  <a:pt x="2853" y="634"/>
                  <a:pt x="2853" y="634"/>
                </a:cubicBezTo>
                <a:cubicBezTo>
                  <a:pt x="2855" y="634"/>
                  <a:pt x="2855" y="634"/>
                  <a:pt x="2855" y="634"/>
                </a:cubicBezTo>
                <a:cubicBezTo>
                  <a:pt x="2857" y="634"/>
                  <a:pt x="2857" y="634"/>
                  <a:pt x="2857" y="634"/>
                </a:cubicBezTo>
                <a:cubicBezTo>
                  <a:pt x="2857" y="633"/>
                  <a:pt x="2857" y="633"/>
                  <a:pt x="2857" y="633"/>
                </a:cubicBezTo>
                <a:cubicBezTo>
                  <a:pt x="2857" y="632"/>
                  <a:pt x="2857" y="632"/>
                  <a:pt x="2857" y="632"/>
                </a:cubicBezTo>
                <a:cubicBezTo>
                  <a:pt x="2856" y="630"/>
                  <a:pt x="2856" y="630"/>
                  <a:pt x="2856" y="630"/>
                </a:cubicBezTo>
                <a:cubicBezTo>
                  <a:pt x="2853" y="628"/>
                  <a:pt x="2853" y="628"/>
                  <a:pt x="2853" y="628"/>
                </a:cubicBezTo>
                <a:cubicBezTo>
                  <a:pt x="2852" y="627"/>
                  <a:pt x="2852" y="627"/>
                  <a:pt x="2852" y="627"/>
                </a:cubicBezTo>
                <a:cubicBezTo>
                  <a:pt x="2853" y="625"/>
                  <a:pt x="2853" y="625"/>
                  <a:pt x="2853" y="625"/>
                </a:cubicBezTo>
                <a:cubicBezTo>
                  <a:pt x="2854" y="624"/>
                  <a:pt x="2854" y="624"/>
                  <a:pt x="2854" y="624"/>
                </a:cubicBezTo>
                <a:cubicBezTo>
                  <a:pt x="2855" y="623"/>
                  <a:pt x="2855" y="623"/>
                  <a:pt x="2855" y="623"/>
                </a:cubicBezTo>
                <a:cubicBezTo>
                  <a:pt x="2854" y="624"/>
                  <a:pt x="2854" y="624"/>
                  <a:pt x="2854" y="624"/>
                </a:cubicBezTo>
                <a:cubicBezTo>
                  <a:pt x="2855" y="626"/>
                  <a:pt x="2855" y="626"/>
                  <a:pt x="2855" y="626"/>
                </a:cubicBezTo>
                <a:cubicBezTo>
                  <a:pt x="2855" y="627"/>
                  <a:pt x="2855" y="627"/>
                  <a:pt x="2855" y="627"/>
                </a:cubicBezTo>
                <a:cubicBezTo>
                  <a:pt x="2856" y="626"/>
                  <a:pt x="2856" y="626"/>
                  <a:pt x="2856" y="626"/>
                </a:cubicBezTo>
                <a:cubicBezTo>
                  <a:pt x="2857" y="626"/>
                  <a:pt x="2857" y="626"/>
                  <a:pt x="2857" y="626"/>
                </a:cubicBezTo>
                <a:cubicBezTo>
                  <a:pt x="2858" y="626"/>
                  <a:pt x="2858" y="626"/>
                  <a:pt x="2858" y="626"/>
                </a:cubicBezTo>
                <a:cubicBezTo>
                  <a:pt x="2859" y="627"/>
                  <a:pt x="2859" y="627"/>
                  <a:pt x="2859" y="627"/>
                </a:cubicBezTo>
                <a:cubicBezTo>
                  <a:pt x="2860" y="627"/>
                  <a:pt x="2860" y="627"/>
                  <a:pt x="2860" y="627"/>
                </a:cubicBezTo>
                <a:cubicBezTo>
                  <a:pt x="2861" y="627"/>
                  <a:pt x="2861" y="627"/>
                  <a:pt x="2861" y="627"/>
                </a:cubicBezTo>
                <a:cubicBezTo>
                  <a:pt x="2860" y="628"/>
                  <a:pt x="2860" y="628"/>
                  <a:pt x="2860" y="628"/>
                </a:cubicBezTo>
                <a:cubicBezTo>
                  <a:pt x="2859" y="628"/>
                  <a:pt x="2859" y="628"/>
                  <a:pt x="2859" y="628"/>
                </a:cubicBezTo>
                <a:cubicBezTo>
                  <a:pt x="2858" y="629"/>
                  <a:pt x="2858" y="629"/>
                  <a:pt x="2858" y="629"/>
                </a:cubicBezTo>
                <a:cubicBezTo>
                  <a:pt x="2859" y="629"/>
                  <a:pt x="2859" y="629"/>
                  <a:pt x="2859" y="629"/>
                </a:cubicBezTo>
                <a:cubicBezTo>
                  <a:pt x="2861" y="628"/>
                  <a:pt x="2861" y="628"/>
                  <a:pt x="2861" y="628"/>
                </a:cubicBezTo>
                <a:cubicBezTo>
                  <a:pt x="2863" y="627"/>
                  <a:pt x="2863" y="627"/>
                  <a:pt x="2863" y="627"/>
                </a:cubicBezTo>
                <a:cubicBezTo>
                  <a:pt x="2868" y="628"/>
                  <a:pt x="2868" y="628"/>
                  <a:pt x="2868" y="628"/>
                </a:cubicBezTo>
                <a:cubicBezTo>
                  <a:pt x="2871" y="627"/>
                  <a:pt x="2871" y="627"/>
                  <a:pt x="2871" y="627"/>
                </a:cubicBezTo>
                <a:cubicBezTo>
                  <a:pt x="2870" y="627"/>
                  <a:pt x="2870" y="627"/>
                  <a:pt x="2870" y="627"/>
                </a:cubicBezTo>
                <a:cubicBezTo>
                  <a:pt x="2870" y="625"/>
                  <a:pt x="2870" y="625"/>
                  <a:pt x="2870" y="625"/>
                </a:cubicBezTo>
                <a:cubicBezTo>
                  <a:pt x="2870" y="622"/>
                  <a:pt x="2870" y="622"/>
                  <a:pt x="2870" y="622"/>
                </a:cubicBezTo>
                <a:cubicBezTo>
                  <a:pt x="2872" y="621"/>
                  <a:pt x="2872" y="621"/>
                  <a:pt x="2872" y="621"/>
                </a:cubicBezTo>
                <a:cubicBezTo>
                  <a:pt x="2874" y="621"/>
                  <a:pt x="2874" y="621"/>
                  <a:pt x="2874" y="621"/>
                </a:cubicBezTo>
                <a:cubicBezTo>
                  <a:pt x="2874" y="623"/>
                  <a:pt x="2874" y="623"/>
                  <a:pt x="2874" y="623"/>
                </a:cubicBezTo>
                <a:cubicBezTo>
                  <a:pt x="2874" y="625"/>
                  <a:pt x="2874" y="625"/>
                  <a:pt x="2874" y="625"/>
                </a:cubicBezTo>
                <a:cubicBezTo>
                  <a:pt x="2875" y="627"/>
                  <a:pt x="2875" y="627"/>
                  <a:pt x="2875" y="627"/>
                </a:cubicBezTo>
                <a:cubicBezTo>
                  <a:pt x="2876" y="627"/>
                  <a:pt x="2876" y="627"/>
                  <a:pt x="2876" y="627"/>
                </a:cubicBezTo>
                <a:cubicBezTo>
                  <a:pt x="2878" y="625"/>
                  <a:pt x="2878" y="625"/>
                  <a:pt x="2878" y="625"/>
                </a:cubicBezTo>
                <a:cubicBezTo>
                  <a:pt x="2876" y="621"/>
                  <a:pt x="2876" y="621"/>
                  <a:pt x="2876" y="621"/>
                </a:cubicBezTo>
                <a:cubicBezTo>
                  <a:pt x="2877" y="619"/>
                  <a:pt x="2877" y="619"/>
                  <a:pt x="2877" y="619"/>
                </a:cubicBezTo>
                <a:cubicBezTo>
                  <a:pt x="2880" y="617"/>
                  <a:pt x="2880" y="617"/>
                  <a:pt x="2880" y="617"/>
                </a:cubicBezTo>
                <a:cubicBezTo>
                  <a:pt x="2881" y="617"/>
                  <a:pt x="2881" y="617"/>
                  <a:pt x="2881" y="617"/>
                </a:cubicBezTo>
                <a:cubicBezTo>
                  <a:pt x="2881" y="616"/>
                  <a:pt x="2881" y="616"/>
                  <a:pt x="2881" y="616"/>
                </a:cubicBezTo>
                <a:cubicBezTo>
                  <a:pt x="2880" y="615"/>
                  <a:pt x="2880" y="615"/>
                  <a:pt x="2880" y="615"/>
                </a:cubicBezTo>
                <a:cubicBezTo>
                  <a:pt x="2881" y="612"/>
                  <a:pt x="2881" y="612"/>
                  <a:pt x="2881" y="612"/>
                </a:cubicBezTo>
                <a:cubicBezTo>
                  <a:pt x="2882" y="612"/>
                  <a:pt x="2882" y="612"/>
                  <a:pt x="2882" y="612"/>
                </a:cubicBezTo>
                <a:cubicBezTo>
                  <a:pt x="2884" y="612"/>
                  <a:pt x="2884" y="612"/>
                  <a:pt x="2884" y="612"/>
                </a:cubicBezTo>
                <a:cubicBezTo>
                  <a:pt x="2884" y="613"/>
                  <a:pt x="2884" y="613"/>
                  <a:pt x="2884" y="613"/>
                </a:cubicBezTo>
                <a:cubicBezTo>
                  <a:pt x="2884" y="614"/>
                  <a:pt x="2884" y="614"/>
                  <a:pt x="2884" y="614"/>
                </a:cubicBezTo>
                <a:cubicBezTo>
                  <a:pt x="2883" y="617"/>
                  <a:pt x="2883" y="617"/>
                  <a:pt x="2883" y="617"/>
                </a:cubicBezTo>
                <a:cubicBezTo>
                  <a:pt x="2884" y="623"/>
                  <a:pt x="2884" y="623"/>
                  <a:pt x="2884" y="623"/>
                </a:cubicBezTo>
                <a:cubicBezTo>
                  <a:pt x="2885" y="623"/>
                  <a:pt x="2885" y="623"/>
                  <a:pt x="2885" y="623"/>
                </a:cubicBezTo>
                <a:cubicBezTo>
                  <a:pt x="2886" y="622"/>
                  <a:pt x="2886" y="622"/>
                  <a:pt x="2886" y="622"/>
                </a:cubicBezTo>
                <a:cubicBezTo>
                  <a:pt x="2887" y="621"/>
                  <a:pt x="2887" y="621"/>
                  <a:pt x="2887" y="621"/>
                </a:cubicBezTo>
                <a:cubicBezTo>
                  <a:pt x="2888" y="620"/>
                  <a:pt x="2888" y="620"/>
                  <a:pt x="2888" y="620"/>
                </a:cubicBezTo>
                <a:cubicBezTo>
                  <a:pt x="2890" y="618"/>
                  <a:pt x="2890" y="618"/>
                  <a:pt x="2890" y="618"/>
                </a:cubicBezTo>
                <a:cubicBezTo>
                  <a:pt x="2891" y="616"/>
                  <a:pt x="2891" y="616"/>
                  <a:pt x="2891" y="616"/>
                </a:cubicBezTo>
                <a:cubicBezTo>
                  <a:pt x="2891" y="614"/>
                  <a:pt x="2891" y="614"/>
                  <a:pt x="2891" y="614"/>
                </a:cubicBezTo>
                <a:cubicBezTo>
                  <a:pt x="2893" y="612"/>
                  <a:pt x="2893" y="612"/>
                  <a:pt x="2893" y="612"/>
                </a:cubicBezTo>
                <a:cubicBezTo>
                  <a:pt x="2892" y="611"/>
                  <a:pt x="2892" y="611"/>
                  <a:pt x="2892" y="611"/>
                </a:cubicBezTo>
                <a:cubicBezTo>
                  <a:pt x="2891" y="610"/>
                  <a:pt x="2891" y="610"/>
                  <a:pt x="2891" y="610"/>
                </a:cubicBezTo>
                <a:cubicBezTo>
                  <a:pt x="2889" y="607"/>
                  <a:pt x="2889" y="607"/>
                  <a:pt x="2889" y="607"/>
                </a:cubicBezTo>
                <a:cubicBezTo>
                  <a:pt x="2888" y="604"/>
                  <a:pt x="2888" y="604"/>
                  <a:pt x="2888" y="604"/>
                </a:cubicBezTo>
                <a:cubicBezTo>
                  <a:pt x="2888" y="599"/>
                  <a:pt x="2888" y="599"/>
                  <a:pt x="2888" y="599"/>
                </a:cubicBezTo>
                <a:cubicBezTo>
                  <a:pt x="2888" y="594"/>
                  <a:pt x="2888" y="594"/>
                  <a:pt x="2888" y="594"/>
                </a:cubicBezTo>
                <a:cubicBezTo>
                  <a:pt x="2888" y="590"/>
                  <a:pt x="2888" y="590"/>
                  <a:pt x="2888" y="590"/>
                </a:cubicBezTo>
                <a:cubicBezTo>
                  <a:pt x="2887" y="583"/>
                  <a:pt x="2887" y="583"/>
                  <a:pt x="2887" y="583"/>
                </a:cubicBezTo>
                <a:cubicBezTo>
                  <a:pt x="2884" y="579"/>
                  <a:pt x="2884" y="579"/>
                  <a:pt x="2884" y="579"/>
                </a:cubicBezTo>
                <a:cubicBezTo>
                  <a:pt x="2884" y="577"/>
                  <a:pt x="2884" y="577"/>
                  <a:pt x="2884" y="577"/>
                </a:cubicBezTo>
                <a:cubicBezTo>
                  <a:pt x="2885" y="573"/>
                  <a:pt x="2885" y="573"/>
                  <a:pt x="2885" y="573"/>
                </a:cubicBezTo>
                <a:cubicBezTo>
                  <a:pt x="2888" y="572"/>
                  <a:pt x="2888" y="572"/>
                  <a:pt x="2888" y="572"/>
                </a:cubicBezTo>
                <a:cubicBezTo>
                  <a:pt x="2889" y="572"/>
                  <a:pt x="2889" y="572"/>
                  <a:pt x="2889" y="572"/>
                </a:cubicBezTo>
                <a:cubicBezTo>
                  <a:pt x="2890" y="573"/>
                  <a:pt x="2890" y="573"/>
                  <a:pt x="2890" y="573"/>
                </a:cubicBezTo>
                <a:cubicBezTo>
                  <a:pt x="2891" y="573"/>
                  <a:pt x="2891" y="573"/>
                  <a:pt x="2891" y="573"/>
                </a:cubicBezTo>
                <a:cubicBezTo>
                  <a:pt x="2890" y="570"/>
                  <a:pt x="2890" y="570"/>
                  <a:pt x="2890" y="570"/>
                </a:cubicBezTo>
                <a:cubicBezTo>
                  <a:pt x="2890" y="569"/>
                  <a:pt x="2890" y="569"/>
                  <a:pt x="2890" y="569"/>
                </a:cubicBezTo>
                <a:cubicBezTo>
                  <a:pt x="2889" y="568"/>
                  <a:pt x="2889" y="568"/>
                  <a:pt x="2889" y="568"/>
                </a:cubicBezTo>
                <a:cubicBezTo>
                  <a:pt x="2889" y="566"/>
                  <a:pt x="2889" y="566"/>
                  <a:pt x="2889" y="566"/>
                </a:cubicBezTo>
                <a:cubicBezTo>
                  <a:pt x="2889" y="565"/>
                  <a:pt x="2889" y="565"/>
                  <a:pt x="2889" y="565"/>
                </a:cubicBezTo>
                <a:cubicBezTo>
                  <a:pt x="2889" y="563"/>
                  <a:pt x="2889" y="563"/>
                  <a:pt x="2889" y="563"/>
                </a:cubicBezTo>
                <a:cubicBezTo>
                  <a:pt x="2889" y="562"/>
                  <a:pt x="2889" y="562"/>
                  <a:pt x="2889" y="562"/>
                </a:cubicBezTo>
                <a:cubicBezTo>
                  <a:pt x="2889" y="561"/>
                  <a:pt x="2889" y="561"/>
                  <a:pt x="2889" y="561"/>
                </a:cubicBezTo>
                <a:cubicBezTo>
                  <a:pt x="2890" y="560"/>
                  <a:pt x="2890" y="560"/>
                  <a:pt x="2890" y="560"/>
                </a:cubicBezTo>
                <a:cubicBezTo>
                  <a:pt x="2889" y="559"/>
                  <a:pt x="2889" y="559"/>
                  <a:pt x="2889" y="559"/>
                </a:cubicBezTo>
                <a:cubicBezTo>
                  <a:pt x="2889" y="557"/>
                  <a:pt x="2889" y="557"/>
                  <a:pt x="2889" y="557"/>
                </a:cubicBezTo>
                <a:cubicBezTo>
                  <a:pt x="2889" y="555"/>
                  <a:pt x="2889" y="555"/>
                  <a:pt x="2889" y="555"/>
                </a:cubicBezTo>
                <a:cubicBezTo>
                  <a:pt x="2889" y="554"/>
                  <a:pt x="2889" y="554"/>
                  <a:pt x="2889" y="554"/>
                </a:cubicBezTo>
                <a:cubicBezTo>
                  <a:pt x="2888" y="550"/>
                  <a:pt x="2888" y="550"/>
                  <a:pt x="2888" y="550"/>
                </a:cubicBezTo>
                <a:cubicBezTo>
                  <a:pt x="2886" y="547"/>
                  <a:pt x="2886" y="547"/>
                  <a:pt x="2886" y="547"/>
                </a:cubicBezTo>
                <a:cubicBezTo>
                  <a:pt x="2885" y="547"/>
                  <a:pt x="2885" y="547"/>
                  <a:pt x="2885" y="547"/>
                </a:cubicBezTo>
                <a:cubicBezTo>
                  <a:pt x="2884" y="546"/>
                  <a:pt x="2884" y="546"/>
                  <a:pt x="2884" y="546"/>
                </a:cubicBezTo>
                <a:cubicBezTo>
                  <a:pt x="2884" y="542"/>
                  <a:pt x="2884" y="542"/>
                  <a:pt x="2884" y="542"/>
                </a:cubicBezTo>
                <a:cubicBezTo>
                  <a:pt x="2882" y="540"/>
                  <a:pt x="2882" y="540"/>
                  <a:pt x="2882" y="540"/>
                </a:cubicBezTo>
                <a:cubicBezTo>
                  <a:pt x="2878" y="535"/>
                  <a:pt x="2878" y="535"/>
                  <a:pt x="2878" y="535"/>
                </a:cubicBezTo>
                <a:cubicBezTo>
                  <a:pt x="2877" y="533"/>
                  <a:pt x="2877" y="533"/>
                  <a:pt x="2877" y="533"/>
                </a:cubicBezTo>
                <a:cubicBezTo>
                  <a:pt x="2876" y="530"/>
                  <a:pt x="2876" y="530"/>
                  <a:pt x="2876" y="530"/>
                </a:cubicBezTo>
                <a:cubicBezTo>
                  <a:pt x="2876" y="527"/>
                  <a:pt x="2876" y="527"/>
                  <a:pt x="2876" y="527"/>
                </a:cubicBezTo>
                <a:cubicBezTo>
                  <a:pt x="2876" y="526"/>
                  <a:pt x="2876" y="526"/>
                  <a:pt x="2876" y="526"/>
                </a:cubicBezTo>
                <a:cubicBezTo>
                  <a:pt x="2875" y="527"/>
                  <a:pt x="2875" y="527"/>
                  <a:pt x="2875" y="527"/>
                </a:cubicBezTo>
                <a:cubicBezTo>
                  <a:pt x="2874" y="527"/>
                  <a:pt x="2874" y="527"/>
                  <a:pt x="2874" y="527"/>
                </a:cubicBezTo>
                <a:cubicBezTo>
                  <a:pt x="2873" y="526"/>
                  <a:pt x="2873" y="526"/>
                  <a:pt x="2873" y="526"/>
                </a:cubicBezTo>
                <a:cubicBezTo>
                  <a:pt x="2871" y="526"/>
                  <a:pt x="2871" y="526"/>
                  <a:pt x="2871" y="526"/>
                </a:cubicBezTo>
                <a:cubicBezTo>
                  <a:pt x="2870" y="525"/>
                  <a:pt x="2870" y="525"/>
                  <a:pt x="2870" y="525"/>
                </a:cubicBezTo>
                <a:cubicBezTo>
                  <a:pt x="2871" y="526"/>
                  <a:pt x="2871" y="526"/>
                  <a:pt x="2871" y="526"/>
                </a:cubicBezTo>
                <a:cubicBezTo>
                  <a:pt x="2870" y="529"/>
                  <a:pt x="2870" y="529"/>
                  <a:pt x="2870" y="529"/>
                </a:cubicBezTo>
                <a:cubicBezTo>
                  <a:pt x="2870" y="530"/>
                  <a:pt x="2870" y="530"/>
                  <a:pt x="2870" y="530"/>
                </a:cubicBezTo>
                <a:cubicBezTo>
                  <a:pt x="2871" y="531"/>
                  <a:pt x="2871" y="531"/>
                  <a:pt x="2871" y="531"/>
                </a:cubicBezTo>
                <a:cubicBezTo>
                  <a:pt x="2872" y="531"/>
                  <a:pt x="2872" y="531"/>
                  <a:pt x="2872" y="531"/>
                </a:cubicBezTo>
                <a:cubicBezTo>
                  <a:pt x="2874" y="529"/>
                  <a:pt x="2874" y="529"/>
                  <a:pt x="2874" y="529"/>
                </a:cubicBezTo>
                <a:cubicBezTo>
                  <a:pt x="2875" y="531"/>
                  <a:pt x="2875" y="531"/>
                  <a:pt x="2875" y="531"/>
                </a:cubicBezTo>
                <a:cubicBezTo>
                  <a:pt x="2874" y="533"/>
                  <a:pt x="2874" y="533"/>
                  <a:pt x="2874" y="533"/>
                </a:cubicBezTo>
                <a:cubicBezTo>
                  <a:pt x="2873" y="534"/>
                  <a:pt x="2873" y="534"/>
                  <a:pt x="2873" y="534"/>
                </a:cubicBezTo>
                <a:cubicBezTo>
                  <a:pt x="2872" y="533"/>
                  <a:pt x="2872" y="533"/>
                  <a:pt x="2872" y="533"/>
                </a:cubicBezTo>
                <a:cubicBezTo>
                  <a:pt x="2871" y="533"/>
                  <a:pt x="2871" y="533"/>
                  <a:pt x="2871" y="533"/>
                </a:cubicBezTo>
                <a:cubicBezTo>
                  <a:pt x="2872" y="535"/>
                  <a:pt x="2872" y="535"/>
                  <a:pt x="2872" y="535"/>
                </a:cubicBezTo>
                <a:cubicBezTo>
                  <a:pt x="2871" y="536"/>
                  <a:pt x="2871" y="536"/>
                  <a:pt x="2871" y="536"/>
                </a:cubicBezTo>
                <a:cubicBezTo>
                  <a:pt x="2869" y="536"/>
                  <a:pt x="2869" y="536"/>
                  <a:pt x="2869" y="536"/>
                </a:cubicBezTo>
                <a:cubicBezTo>
                  <a:pt x="2869" y="534"/>
                  <a:pt x="2869" y="534"/>
                  <a:pt x="2869" y="534"/>
                </a:cubicBezTo>
                <a:cubicBezTo>
                  <a:pt x="2869" y="532"/>
                  <a:pt x="2869" y="532"/>
                  <a:pt x="2869" y="532"/>
                </a:cubicBezTo>
                <a:cubicBezTo>
                  <a:pt x="2868" y="531"/>
                  <a:pt x="2868" y="531"/>
                  <a:pt x="2868" y="531"/>
                </a:cubicBezTo>
                <a:cubicBezTo>
                  <a:pt x="2867" y="531"/>
                  <a:pt x="2867" y="531"/>
                  <a:pt x="2867" y="531"/>
                </a:cubicBezTo>
                <a:cubicBezTo>
                  <a:pt x="2866" y="531"/>
                  <a:pt x="2866" y="531"/>
                  <a:pt x="2866" y="531"/>
                </a:cubicBezTo>
                <a:cubicBezTo>
                  <a:pt x="2865" y="532"/>
                  <a:pt x="2865" y="532"/>
                  <a:pt x="2865" y="532"/>
                </a:cubicBezTo>
                <a:cubicBezTo>
                  <a:pt x="2866" y="535"/>
                  <a:pt x="2866" y="535"/>
                  <a:pt x="2866" y="535"/>
                </a:cubicBezTo>
                <a:cubicBezTo>
                  <a:pt x="2866" y="537"/>
                  <a:pt x="2866" y="537"/>
                  <a:pt x="2866" y="537"/>
                </a:cubicBezTo>
                <a:cubicBezTo>
                  <a:pt x="2865" y="538"/>
                  <a:pt x="2865" y="538"/>
                  <a:pt x="2865" y="538"/>
                </a:cubicBezTo>
                <a:cubicBezTo>
                  <a:pt x="2864" y="539"/>
                  <a:pt x="2864" y="539"/>
                  <a:pt x="2864" y="539"/>
                </a:cubicBezTo>
                <a:cubicBezTo>
                  <a:pt x="2864" y="541"/>
                  <a:pt x="2864" y="541"/>
                  <a:pt x="2864" y="541"/>
                </a:cubicBezTo>
                <a:cubicBezTo>
                  <a:pt x="2866" y="543"/>
                  <a:pt x="2866" y="543"/>
                  <a:pt x="2866" y="543"/>
                </a:cubicBezTo>
                <a:cubicBezTo>
                  <a:pt x="2867" y="545"/>
                  <a:pt x="2867" y="545"/>
                  <a:pt x="2867" y="545"/>
                </a:cubicBezTo>
                <a:cubicBezTo>
                  <a:pt x="2866" y="547"/>
                  <a:pt x="2866" y="547"/>
                  <a:pt x="2866" y="547"/>
                </a:cubicBezTo>
                <a:cubicBezTo>
                  <a:pt x="2865" y="548"/>
                  <a:pt x="2865" y="548"/>
                  <a:pt x="2865" y="548"/>
                </a:cubicBezTo>
                <a:cubicBezTo>
                  <a:pt x="2863" y="548"/>
                  <a:pt x="2863" y="548"/>
                  <a:pt x="2863" y="548"/>
                </a:cubicBezTo>
                <a:cubicBezTo>
                  <a:pt x="2863" y="549"/>
                  <a:pt x="2863" y="549"/>
                  <a:pt x="2863" y="549"/>
                </a:cubicBezTo>
                <a:cubicBezTo>
                  <a:pt x="2864" y="551"/>
                  <a:pt x="2864" y="551"/>
                  <a:pt x="2864" y="551"/>
                </a:cubicBezTo>
                <a:cubicBezTo>
                  <a:pt x="2866" y="551"/>
                  <a:pt x="2866" y="551"/>
                  <a:pt x="2866" y="551"/>
                </a:cubicBezTo>
                <a:cubicBezTo>
                  <a:pt x="2867" y="549"/>
                  <a:pt x="2867" y="549"/>
                  <a:pt x="2867" y="549"/>
                </a:cubicBezTo>
                <a:cubicBezTo>
                  <a:pt x="2869" y="554"/>
                  <a:pt x="2869" y="554"/>
                  <a:pt x="2869" y="554"/>
                </a:cubicBezTo>
                <a:cubicBezTo>
                  <a:pt x="2870" y="558"/>
                  <a:pt x="2870" y="558"/>
                  <a:pt x="2870" y="558"/>
                </a:cubicBezTo>
                <a:cubicBezTo>
                  <a:pt x="2870" y="561"/>
                  <a:pt x="2870" y="561"/>
                  <a:pt x="2870" y="561"/>
                </a:cubicBezTo>
                <a:cubicBezTo>
                  <a:pt x="2870" y="566"/>
                  <a:pt x="2870" y="566"/>
                  <a:pt x="2870" y="566"/>
                </a:cubicBezTo>
                <a:cubicBezTo>
                  <a:pt x="2868" y="573"/>
                  <a:pt x="2868" y="573"/>
                  <a:pt x="2868" y="573"/>
                </a:cubicBezTo>
                <a:cubicBezTo>
                  <a:pt x="2869" y="576"/>
                  <a:pt x="2869" y="576"/>
                  <a:pt x="2869" y="576"/>
                </a:cubicBezTo>
                <a:cubicBezTo>
                  <a:pt x="2868" y="579"/>
                  <a:pt x="2868" y="579"/>
                  <a:pt x="2868" y="579"/>
                </a:cubicBezTo>
                <a:cubicBezTo>
                  <a:pt x="2865" y="580"/>
                  <a:pt x="2865" y="580"/>
                  <a:pt x="2865" y="580"/>
                </a:cubicBezTo>
                <a:cubicBezTo>
                  <a:pt x="2864" y="583"/>
                  <a:pt x="2864" y="583"/>
                  <a:pt x="2864" y="583"/>
                </a:cubicBezTo>
                <a:cubicBezTo>
                  <a:pt x="2864" y="586"/>
                  <a:pt x="2864" y="586"/>
                  <a:pt x="2864" y="586"/>
                </a:cubicBezTo>
                <a:cubicBezTo>
                  <a:pt x="2863" y="588"/>
                  <a:pt x="2863" y="588"/>
                  <a:pt x="2863" y="588"/>
                </a:cubicBezTo>
                <a:cubicBezTo>
                  <a:pt x="2863" y="590"/>
                  <a:pt x="2863" y="590"/>
                  <a:pt x="2863" y="590"/>
                </a:cubicBezTo>
                <a:cubicBezTo>
                  <a:pt x="2860" y="593"/>
                  <a:pt x="2860" y="593"/>
                  <a:pt x="2860" y="593"/>
                </a:cubicBezTo>
                <a:cubicBezTo>
                  <a:pt x="2855" y="596"/>
                  <a:pt x="2855" y="596"/>
                  <a:pt x="2855" y="596"/>
                </a:cubicBezTo>
                <a:cubicBezTo>
                  <a:pt x="2854" y="596"/>
                  <a:pt x="2854" y="596"/>
                  <a:pt x="2854" y="596"/>
                </a:cubicBezTo>
                <a:cubicBezTo>
                  <a:pt x="2853" y="598"/>
                  <a:pt x="2853" y="598"/>
                  <a:pt x="2853" y="598"/>
                </a:cubicBezTo>
                <a:cubicBezTo>
                  <a:pt x="2850" y="597"/>
                  <a:pt x="2850" y="597"/>
                  <a:pt x="2850" y="597"/>
                </a:cubicBezTo>
                <a:cubicBezTo>
                  <a:pt x="2848" y="594"/>
                  <a:pt x="2848" y="594"/>
                  <a:pt x="2848" y="594"/>
                </a:cubicBezTo>
                <a:cubicBezTo>
                  <a:pt x="2848" y="593"/>
                  <a:pt x="2848" y="593"/>
                  <a:pt x="2848" y="593"/>
                </a:cubicBezTo>
                <a:cubicBezTo>
                  <a:pt x="2849" y="592"/>
                  <a:pt x="2849" y="592"/>
                  <a:pt x="2849" y="592"/>
                </a:cubicBezTo>
                <a:cubicBezTo>
                  <a:pt x="2850" y="590"/>
                  <a:pt x="2850" y="590"/>
                  <a:pt x="2850" y="590"/>
                </a:cubicBezTo>
                <a:cubicBezTo>
                  <a:pt x="2850" y="589"/>
                  <a:pt x="2850" y="589"/>
                  <a:pt x="2850" y="589"/>
                </a:cubicBezTo>
                <a:cubicBezTo>
                  <a:pt x="2851" y="588"/>
                  <a:pt x="2851" y="588"/>
                  <a:pt x="2851" y="588"/>
                </a:cubicBezTo>
                <a:cubicBezTo>
                  <a:pt x="2851" y="587"/>
                  <a:pt x="2851" y="587"/>
                  <a:pt x="2851" y="587"/>
                </a:cubicBezTo>
                <a:cubicBezTo>
                  <a:pt x="2849" y="588"/>
                  <a:pt x="2849" y="588"/>
                  <a:pt x="2849" y="588"/>
                </a:cubicBezTo>
                <a:cubicBezTo>
                  <a:pt x="2847" y="590"/>
                  <a:pt x="2847" y="590"/>
                  <a:pt x="2847" y="590"/>
                </a:cubicBezTo>
                <a:cubicBezTo>
                  <a:pt x="2845" y="590"/>
                  <a:pt x="2845" y="590"/>
                  <a:pt x="2845" y="590"/>
                </a:cubicBezTo>
                <a:cubicBezTo>
                  <a:pt x="2844" y="592"/>
                  <a:pt x="2844" y="592"/>
                  <a:pt x="2844" y="592"/>
                </a:cubicBezTo>
                <a:cubicBezTo>
                  <a:pt x="2846" y="595"/>
                  <a:pt x="2846" y="595"/>
                  <a:pt x="2846" y="595"/>
                </a:cubicBezTo>
                <a:cubicBezTo>
                  <a:pt x="2846" y="600"/>
                  <a:pt x="2846" y="600"/>
                  <a:pt x="2846" y="600"/>
                </a:cubicBezTo>
                <a:cubicBezTo>
                  <a:pt x="2846" y="602"/>
                  <a:pt x="2846" y="602"/>
                  <a:pt x="2846" y="602"/>
                </a:cubicBezTo>
                <a:cubicBezTo>
                  <a:pt x="2843" y="604"/>
                  <a:pt x="2843" y="604"/>
                  <a:pt x="2843" y="604"/>
                </a:cubicBezTo>
                <a:cubicBezTo>
                  <a:pt x="2843" y="606"/>
                  <a:pt x="2843" y="606"/>
                  <a:pt x="2843" y="606"/>
                </a:cubicBezTo>
                <a:cubicBezTo>
                  <a:pt x="2843" y="606"/>
                  <a:pt x="2843" y="606"/>
                  <a:pt x="2843" y="606"/>
                </a:cubicBezTo>
                <a:cubicBezTo>
                  <a:pt x="2842" y="610"/>
                  <a:pt x="2842" y="610"/>
                  <a:pt x="2842" y="610"/>
                </a:cubicBezTo>
                <a:cubicBezTo>
                  <a:pt x="2843" y="611"/>
                  <a:pt x="2843" y="611"/>
                  <a:pt x="2843" y="611"/>
                </a:cubicBezTo>
                <a:cubicBezTo>
                  <a:pt x="2843" y="612"/>
                  <a:pt x="2843" y="612"/>
                  <a:pt x="2843" y="612"/>
                </a:cubicBezTo>
                <a:cubicBezTo>
                  <a:pt x="2843" y="613"/>
                  <a:pt x="2843" y="613"/>
                  <a:pt x="2843" y="613"/>
                </a:cubicBezTo>
                <a:cubicBezTo>
                  <a:pt x="2843" y="614"/>
                  <a:pt x="2843" y="614"/>
                  <a:pt x="2843" y="614"/>
                </a:cubicBezTo>
                <a:cubicBezTo>
                  <a:pt x="2842" y="615"/>
                  <a:pt x="2842" y="615"/>
                  <a:pt x="2842" y="615"/>
                </a:cubicBezTo>
                <a:cubicBezTo>
                  <a:pt x="2842" y="615"/>
                  <a:pt x="2842" y="615"/>
                  <a:pt x="2842" y="615"/>
                </a:cubicBezTo>
                <a:cubicBezTo>
                  <a:pt x="2842" y="616"/>
                  <a:pt x="2842" y="616"/>
                  <a:pt x="2842" y="616"/>
                </a:cubicBezTo>
                <a:cubicBezTo>
                  <a:pt x="2841" y="617"/>
                  <a:pt x="2841" y="617"/>
                  <a:pt x="2841" y="617"/>
                </a:cubicBezTo>
                <a:cubicBezTo>
                  <a:pt x="2840" y="616"/>
                  <a:pt x="2840" y="616"/>
                  <a:pt x="2840" y="616"/>
                </a:cubicBezTo>
                <a:cubicBezTo>
                  <a:pt x="2838" y="617"/>
                  <a:pt x="2838" y="617"/>
                  <a:pt x="2838" y="617"/>
                </a:cubicBezTo>
                <a:cubicBezTo>
                  <a:pt x="2837" y="616"/>
                  <a:pt x="2837" y="616"/>
                  <a:pt x="2837" y="616"/>
                </a:cubicBezTo>
                <a:cubicBezTo>
                  <a:pt x="2837" y="614"/>
                  <a:pt x="2837" y="614"/>
                  <a:pt x="2837" y="614"/>
                </a:cubicBezTo>
                <a:cubicBezTo>
                  <a:pt x="2836" y="614"/>
                  <a:pt x="2836" y="614"/>
                  <a:pt x="2836" y="614"/>
                </a:cubicBezTo>
                <a:cubicBezTo>
                  <a:pt x="2835" y="615"/>
                  <a:pt x="2835" y="615"/>
                  <a:pt x="2835" y="615"/>
                </a:cubicBezTo>
                <a:cubicBezTo>
                  <a:pt x="2834" y="615"/>
                  <a:pt x="2834" y="615"/>
                  <a:pt x="2834" y="615"/>
                </a:cubicBezTo>
                <a:cubicBezTo>
                  <a:pt x="2833" y="615"/>
                  <a:pt x="2833" y="615"/>
                  <a:pt x="2833" y="615"/>
                </a:cubicBezTo>
                <a:cubicBezTo>
                  <a:pt x="2829" y="616"/>
                  <a:pt x="2829" y="616"/>
                  <a:pt x="2829" y="616"/>
                </a:cubicBezTo>
                <a:cubicBezTo>
                  <a:pt x="2826" y="617"/>
                  <a:pt x="2826" y="617"/>
                  <a:pt x="2826" y="617"/>
                </a:cubicBezTo>
                <a:cubicBezTo>
                  <a:pt x="2824" y="618"/>
                  <a:pt x="2824" y="618"/>
                  <a:pt x="2824" y="618"/>
                </a:cubicBezTo>
                <a:cubicBezTo>
                  <a:pt x="2822" y="618"/>
                  <a:pt x="2822" y="618"/>
                  <a:pt x="2822" y="618"/>
                </a:cubicBezTo>
                <a:cubicBezTo>
                  <a:pt x="2819" y="619"/>
                  <a:pt x="2819" y="619"/>
                  <a:pt x="2819" y="619"/>
                </a:cubicBezTo>
                <a:cubicBezTo>
                  <a:pt x="2818" y="618"/>
                  <a:pt x="2818" y="618"/>
                  <a:pt x="2818" y="618"/>
                </a:cubicBezTo>
                <a:cubicBezTo>
                  <a:pt x="2816" y="618"/>
                  <a:pt x="2816" y="618"/>
                  <a:pt x="2816" y="618"/>
                </a:cubicBezTo>
                <a:cubicBezTo>
                  <a:pt x="2812" y="621"/>
                  <a:pt x="2812" y="621"/>
                  <a:pt x="2812" y="621"/>
                </a:cubicBezTo>
                <a:cubicBezTo>
                  <a:pt x="2812" y="624"/>
                  <a:pt x="2812" y="624"/>
                  <a:pt x="2812" y="624"/>
                </a:cubicBezTo>
                <a:cubicBezTo>
                  <a:pt x="2810" y="624"/>
                  <a:pt x="2810" y="624"/>
                  <a:pt x="2810" y="624"/>
                </a:cubicBezTo>
                <a:cubicBezTo>
                  <a:pt x="2810" y="626"/>
                  <a:pt x="2810" y="626"/>
                  <a:pt x="2810" y="626"/>
                </a:cubicBezTo>
                <a:cubicBezTo>
                  <a:pt x="2807" y="629"/>
                  <a:pt x="2807" y="629"/>
                  <a:pt x="2807" y="629"/>
                </a:cubicBezTo>
                <a:cubicBezTo>
                  <a:pt x="2805" y="630"/>
                  <a:pt x="2805" y="630"/>
                  <a:pt x="2805" y="630"/>
                </a:cubicBezTo>
                <a:cubicBezTo>
                  <a:pt x="2804" y="632"/>
                  <a:pt x="2804" y="632"/>
                  <a:pt x="2804" y="632"/>
                </a:cubicBezTo>
                <a:cubicBezTo>
                  <a:pt x="2803" y="633"/>
                  <a:pt x="2803" y="633"/>
                  <a:pt x="2803" y="633"/>
                </a:cubicBezTo>
                <a:cubicBezTo>
                  <a:pt x="2802" y="635"/>
                  <a:pt x="2802" y="635"/>
                  <a:pt x="2802" y="635"/>
                </a:cubicBezTo>
                <a:cubicBezTo>
                  <a:pt x="2799" y="635"/>
                  <a:pt x="2799" y="635"/>
                  <a:pt x="2799" y="635"/>
                </a:cubicBezTo>
                <a:cubicBezTo>
                  <a:pt x="2798" y="637"/>
                  <a:pt x="2798" y="637"/>
                  <a:pt x="2798" y="637"/>
                </a:cubicBezTo>
                <a:cubicBezTo>
                  <a:pt x="2799" y="640"/>
                  <a:pt x="2799" y="640"/>
                  <a:pt x="2799" y="640"/>
                </a:cubicBezTo>
                <a:cubicBezTo>
                  <a:pt x="2800" y="640"/>
                  <a:pt x="2800" y="640"/>
                  <a:pt x="2800" y="640"/>
                </a:cubicBezTo>
                <a:cubicBezTo>
                  <a:pt x="2800" y="641"/>
                  <a:pt x="2800" y="641"/>
                  <a:pt x="2800" y="641"/>
                </a:cubicBezTo>
                <a:cubicBezTo>
                  <a:pt x="2800" y="642"/>
                  <a:pt x="2800" y="642"/>
                  <a:pt x="2800" y="642"/>
                </a:cubicBezTo>
                <a:lnTo>
                  <a:pt x="2798" y="643"/>
                </a:lnTo>
                <a:close/>
                <a:moveTo>
                  <a:pt x="2953" y="420"/>
                </a:moveTo>
                <a:cubicBezTo>
                  <a:pt x="2952" y="419"/>
                  <a:pt x="2952" y="419"/>
                  <a:pt x="2952" y="419"/>
                </a:cubicBezTo>
                <a:cubicBezTo>
                  <a:pt x="2952" y="420"/>
                  <a:pt x="2952" y="420"/>
                  <a:pt x="2952" y="420"/>
                </a:cubicBezTo>
                <a:cubicBezTo>
                  <a:pt x="2952" y="420"/>
                  <a:pt x="2952" y="420"/>
                  <a:pt x="2952" y="420"/>
                </a:cubicBezTo>
                <a:cubicBezTo>
                  <a:pt x="2953" y="421"/>
                  <a:pt x="2953" y="421"/>
                  <a:pt x="2953" y="421"/>
                </a:cubicBezTo>
                <a:lnTo>
                  <a:pt x="2953" y="420"/>
                </a:lnTo>
                <a:close/>
                <a:moveTo>
                  <a:pt x="2960" y="363"/>
                </a:moveTo>
                <a:cubicBezTo>
                  <a:pt x="2959" y="365"/>
                  <a:pt x="2959" y="365"/>
                  <a:pt x="2959" y="365"/>
                </a:cubicBezTo>
                <a:cubicBezTo>
                  <a:pt x="2958" y="365"/>
                  <a:pt x="2958" y="365"/>
                  <a:pt x="2958" y="365"/>
                </a:cubicBezTo>
                <a:cubicBezTo>
                  <a:pt x="2958" y="366"/>
                  <a:pt x="2958" y="366"/>
                  <a:pt x="2958" y="366"/>
                </a:cubicBezTo>
                <a:cubicBezTo>
                  <a:pt x="2959" y="367"/>
                  <a:pt x="2959" y="367"/>
                  <a:pt x="2959" y="367"/>
                </a:cubicBezTo>
                <a:cubicBezTo>
                  <a:pt x="2959" y="369"/>
                  <a:pt x="2959" y="369"/>
                  <a:pt x="2959" y="369"/>
                </a:cubicBezTo>
                <a:cubicBezTo>
                  <a:pt x="2958" y="370"/>
                  <a:pt x="2958" y="370"/>
                  <a:pt x="2958" y="370"/>
                </a:cubicBezTo>
                <a:cubicBezTo>
                  <a:pt x="2959" y="370"/>
                  <a:pt x="2959" y="370"/>
                  <a:pt x="2959" y="370"/>
                </a:cubicBezTo>
                <a:cubicBezTo>
                  <a:pt x="2961" y="370"/>
                  <a:pt x="2961" y="370"/>
                  <a:pt x="2961" y="370"/>
                </a:cubicBezTo>
                <a:cubicBezTo>
                  <a:pt x="2961" y="371"/>
                  <a:pt x="2961" y="371"/>
                  <a:pt x="2961" y="371"/>
                </a:cubicBezTo>
                <a:cubicBezTo>
                  <a:pt x="2962" y="371"/>
                  <a:pt x="2962" y="371"/>
                  <a:pt x="2962" y="371"/>
                </a:cubicBezTo>
                <a:cubicBezTo>
                  <a:pt x="2962" y="369"/>
                  <a:pt x="2962" y="369"/>
                  <a:pt x="2962" y="369"/>
                </a:cubicBezTo>
                <a:cubicBezTo>
                  <a:pt x="2962" y="367"/>
                  <a:pt x="2962" y="367"/>
                  <a:pt x="2962" y="367"/>
                </a:cubicBezTo>
                <a:cubicBezTo>
                  <a:pt x="2964" y="366"/>
                  <a:pt x="2964" y="366"/>
                  <a:pt x="2964" y="366"/>
                </a:cubicBezTo>
                <a:cubicBezTo>
                  <a:pt x="2965" y="365"/>
                  <a:pt x="2965" y="365"/>
                  <a:pt x="2965" y="365"/>
                </a:cubicBezTo>
                <a:cubicBezTo>
                  <a:pt x="2965" y="363"/>
                  <a:pt x="2965" y="363"/>
                  <a:pt x="2965" y="363"/>
                </a:cubicBezTo>
                <a:cubicBezTo>
                  <a:pt x="2965" y="361"/>
                  <a:pt x="2965" y="361"/>
                  <a:pt x="2965" y="361"/>
                </a:cubicBezTo>
                <a:cubicBezTo>
                  <a:pt x="2966" y="360"/>
                  <a:pt x="2966" y="360"/>
                  <a:pt x="2966" y="360"/>
                </a:cubicBezTo>
                <a:cubicBezTo>
                  <a:pt x="2966" y="358"/>
                  <a:pt x="2966" y="358"/>
                  <a:pt x="2966" y="358"/>
                </a:cubicBezTo>
                <a:cubicBezTo>
                  <a:pt x="2963" y="355"/>
                  <a:pt x="2963" y="355"/>
                  <a:pt x="2963" y="355"/>
                </a:cubicBezTo>
                <a:cubicBezTo>
                  <a:pt x="2962" y="357"/>
                  <a:pt x="2962" y="357"/>
                  <a:pt x="2962" y="357"/>
                </a:cubicBezTo>
                <a:cubicBezTo>
                  <a:pt x="2962" y="360"/>
                  <a:pt x="2962" y="360"/>
                  <a:pt x="2962" y="360"/>
                </a:cubicBezTo>
                <a:cubicBezTo>
                  <a:pt x="2962" y="362"/>
                  <a:pt x="2962" y="362"/>
                  <a:pt x="2962" y="362"/>
                </a:cubicBezTo>
                <a:lnTo>
                  <a:pt x="2960" y="363"/>
                </a:lnTo>
                <a:close/>
                <a:moveTo>
                  <a:pt x="2951" y="427"/>
                </a:moveTo>
                <a:cubicBezTo>
                  <a:pt x="2951" y="424"/>
                  <a:pt x="2951" y="424"/>
                  <a:pt x="2951" y="424"/>
                </a:cubicBezTo>
                <a:cubicBezTo>
                  <a:pt x="2951" y="424"/>
                  <a:pt x="2951" y="424"/>
                  <a:pt x="2951" y="424"/>
                </a:cubicBezTo>
                <a:cubicBezTo>
                  <a:pt x="2950" y="425"/>
                  <a:pt x="2950" y="425"/>
                  <a:pt x="2950" y="425"/>
                </a:cubicBezTo>
                <a:cubicBezTo>
                  <a:pt x="2950" y="428"/>
                  <a:pt x="2950" y="428"/>
                  <a:pt x="2950" y="428"/>
                </a:cubicBezTo>
                <a:cubicBezTo>
                  <a:pt x="2950" y="428"/>
                  <a:pt x="2950" y="428"/>
                  <a:pt x="2950" y="428"/>
                </a:cubicBezTo>
                <a:lnTo>
                  <a:pt x="2951" y="427"/>
                </a:lnTo>
                <a:close/>
                <a:moveTo>
                  <a:pt x="2967" y="357"/>
                </a:moveTo>
                <a:cubicBezTo>
                  <a:pt x="2968" y="356"/>
                  <a:pt x="2968" y="356"/>
                  <a:pt x="2968" y="356"/>
                </a:cubicBezTo>
                <a:cubicBezTo>
                  <a:pt x="2967" y="354"/>
                  <a:pt x="2967" y="354"/>
                  <a:pt x="2967" y="354"/>
                </a:cubicBezTo>
                <a:cubicBezTo>
                  <a:pt x="2966" y="353"/>
                  <a:pt x="2966" y="353"/>
                  <a:pt x="2966" y="353"/>
                </a:cubicBezTo>
                <a:cubicBezTo>
                  <a:pt x="2965" y="354"/>
                  <a:pt x="2965" y="354"/>
                  <a:pt x="2965" y="354"/>
                </a:cubicBezTo>
                <a:cubicBezTo>
                  <a:pt x="2965" y="355"/>
                  <a:pt x="2965" y="355"/>
                  <a:pt x="2965" y="355"/>
                </a:cubicBezTo>
                <a:cubicBezTo>
                  <a:pt x="2966" y="357"/>
                  <a:pt x="2966" y="357"/>
                  <a:pt x="2966" y="357"/>
                </a:cubicBezTo>
                <a:lnTo>
                  <a:pt x="2967" y="357"/>
                </a:lnTo>
                <a:close/>
                <a:moveTo>
                  <a:pt x="3025" y="1132"/>
                </a:moveTo>
                <a:cubicBezTo>
                  <a:pt x="3024" y="1131"/>
                  <a:pt x="3024" y="1131"/>
                  <a:pt x="3024" y="1131"/>
                </a:cubicBezTo>
                <a:cubicBezTo>
                  <a:pt x="3023" y="1131"/>
                  <a:pt x="3023" y="1131"/>
                  <a:pt x="3023" y="1131"/>
                </a:cubicBezTo>
                <a:cubicBezTo>
                  <a:pt x="3022" y="1131"/>
                  <a:pt x="3022" y="1131"/>
                  <a:pt x="3022" y="1131"/>
                </a:cubicBezTo>
                <a:cubicBezTo>
                  <a:pt x="3021" y="1131"/>
                  <a:pt x="3021" y="1131"/>
                  <a:pt x="3021" y="1131"/>
                </a:cubicBezTo>
                <a:cubicBezTo>
                  <a:pt x="3020" y="1131"/>
                  <a:pt x="3020" y="1131"/>
                  <a:pt x="3020" y="1131"/>
                </a:cubicBezTo>
                <a:cubicBezTo>
                  <a:pt x="3018" y="1129"/>
                  <a:pt x="3018" y="1129"/>
                  <a:pt x="3018" y="1129"/>
                </a:cubicBezTo>
                <a:cubicBezTo>
                  <a:pt x="3018" y="1126"/>
                  <a:pt x="3018" y="1126"/>
                  <a:pt x="3018" y="1126"/>
                </a:cubicBezTo>
                <a:cubicBezTo>
                  <a:pt x="3016" y="1125"/>
                  <a:pt x="3016" y="1125"/>
                  <a:pt x="3016" y="1125"/>
                </a:cubicBezTo>
                <a:cubicBezTo>
                  <a:pt x="3014" y="1121"/>
                  <a:pt x="3014" y="1121"/>
                  <a:pt x="3014" y="1121"/>
                </a:cubicBezTo>
                <a:cubicBezTo>
                  <a:pt x="3013" y="1120"/>
                  <a:pt x="3013" y="1120"/>
                  <a:pt x="3013" y="1120"/>
                </a:cubicBezTo>
                <a:cubicBezTo>
                  <a:pt x="3013" y="1119"/>
                  <a:pt x="3013" y="1119"/>
                  <a:pt x="3013" y="1119"/>
                </a:cubicBezTo>
                <a:cubicBezTo>
                  <a:pt x="3010" y="1119"/>
                  <a:pt x="3010" y="1119"/>
                  <a:pt x="3010" y="1119"/>
                </a:cubicBezTo>
                <a:cubicBezTo>
                  <a:pt x="3009" y="1118"/>
                  <a:pt x="3009" y="1118"/>
                  <a:pt x="3009" y="1118"/>
                </a:cubicBezTo>
                <a:cubicBezTo>
                  <a:pt x="3008" y="1116"/>
                  <a:pt x="3008" y="1116"/>
                  <a:pt x="3008" y="1116"/>
                </a:cubicBezTo>
                <a:cubicBezTo>
                  <a:pt x="3006" y="1114"/>
                  <a:pt x="3006" y="1114"/>
                  <a:pt x="3006" y="1114"/>
                </a:cubicBezTo>
                <a:cubicBezTo>
                  <a:pt x="3005" y="1111"/>
                  <a:pt x="3005" y="1111"/>
                  <a:pt x="3005" y="1111"/>
                </a:cubicBezTo>
                <a:cubicBezTo>
                  <a:pt x="3004" y="1110"/>
                  <a:pt x="3004" y="1110"/>
                  <a:pt x="3004" y="1110"/>
                </a:cubicBezTo>
                <a:cubicBezTo>
                  <a:pt x="3003" y="1108"/>
                  <a:pt x="3003" y="1108"/>
                  <a:pt x="3003" y="1108"/>
                </a:cubicBezTo>
                <a:cubicBezTo>
                  <a:pt x="3003" y="1107"/>
                  <a:pt x="3003" y="1107"/>
                  <a:pt x="3003" y="1107"/>
                </a:cubicBezTo>
                <a:cubicBezTo>
                  <a:pt x="3007" y="1108"/>
                  <a:pt x="3007" y="1108"/>
                  <a:pt x="3007" y="1108"/>
                </a:cubicBezTo>
                <a:cubicBezTo>
                  <a:pt x="3011" y="1106"/>
                  <a:pt x="3011" y="1106"/>
                  <a:pt x="3011" y="1106"/>
                </a:cubicBezTo>
                <a:cubicBezTo>
                  <a:pt x="3012" y="1104"/>
                  <a:pt x="3012" y="1104"/>
                  <a:pt x="3012" y="1104"/>
                </a:cubicBezTo>
                <a:cubicBezTo>
                  <a:pt x="3011" y="1102"/>
                  <a:pt x="3011" y="1102"/>
                  <a:pt x="3011" y="1102"/>
                </a:cubicBezTo>
                <a:cubicBezTo>
                  <a:pt x="3008" y="1099"/>
                  <a:pt x="3008" y="1099"/>
                  <a:pt x="3008" y="1099"/>
                </a:cubicBezTo>
                <a:cubicBezTo>
                  <a:pt x="3006" y="1098"/>
                  <a:pt x="3006" y="1098"/>
                  <a:pt x="3006" y="1098"/>
                </a:cubicBezTo>
                <a:cubicBezTo>
                  <a:pt x="3005" y="1099"/>
                  <a:pt x="3005" y="1099"/>
                  <a:pt x="3005" y="1099"/>
                </a:cubicBezTo>
                <a:cubicBezTo>
                  <a:pt x="3003" y="1098"/>
                  <a:pt x="3003" y="1098"/>
                  <a:pt x="3003" y="1098"/>
                </a:cubicBezTo>
                <a:cubicBezTo>
                  <a:pt x="3000" y="1096"/>
                  <a:pt x="3000" y="1096"/>
                  <a:pt x="3000" y="1096"/>
                </a:cubicBezTo>
                <a:cubicBezTo>
                  <a:pt x="2998" y="1094"/>
                  <a:pt x="2998" y="1094"/>
                  <a:pt x="2998" y="1094"/>
                </a:cubicBezTo>
                <a:cubicBezTo>
                  <a:pt x="2996" y="1095"/>
                  <a:pt x="2996" y="1095"/>
                  <a:pt x="2996" y="1095"/>
                </a:cubicBezTo>
                <a:cubicBezTo>
                  <a:pt x="2991" y="1093"/>
                  <a:pt x="2991" y="1093"/>
                  <a:pt x="2991" y="1093"/>
                </a:cubicBezTo>
                <a:cubicBezTo>
                  <a:pt x="2990" y="1092"/>
                  <a:pt x="2990" y="1092"/>
                  <a:pt x="2990" y="1092"/>
                </a:cubicBezTo>
                <a:cubicBezTo>
                  <a:pt x="2992" y="1089"/>
                  <a:pt x="2992" y="1089"/>
                  <a:pt x="2992" y="1089"/>
                </a:cubicBezTo>
                <a:cubicBezTo>
                  <a:pt x="2992" y="1087"/>
                  <a:pt x="2992" y="1087"/>
                  <a:pt x="2992" y="1087"/>
                </a:cubicBezTo>
                <a:cubicBezTo>
                  <a:pt x="2991" y="1086"/>
                  <a:pt x="2991" y="1086"/>
                  <a:pt x="2991" y="1086"/>
                </a:cubicBezTo>
                <a:cubicBezTo>
                  <a:pt x="2987" y="1082"/>
                  <a:pt x="2987" y="1082"/>
                  <a:pt x="2987" y="1082"/>
                </a:cubicBezTo>
                <a:cubicBezTo>
                  <a:pt x="2986" y="1082"/>
                  <a:pt x="2986" y="1082"/>
                  <a:pt x="2986" y="1082"/>
                </a:cubicBezTo>
                <a:cubicBezTo>
                  <a:pt x="2985" y="1083"/>
                  <a:pt x="2985" y="1083"/>
                  <a:pt x="2985" y="1083"/>
                </a:cubicBezTo>
                <a:cubicBezTo>
                  <a:pt x="2984" y="1081"/>
                  <a:pt x="2984" y="1081"/>
                  <a:pt x="2984" y="1081"/>
                </a:cubicBezTo>
                <a:cubicBezTo>
                  <a:pt x="2982" y="1080"/>
                  <a:pt x="2982" y="1080"/>
                  <a:pt x="2982" y="1080"/>
                </a:cubicBezTo>
                <a:cubicBezTo>
                  <a:pt x="2982" y="1078"/>
                  <a:pt x="2982" y="1078"/>
                  <a:pt x="2982" y="1078"/>
                </a:cubicBezTo>
                <a:cubicBezTo>
                  <a:pt x="2980" y="1078"/>
                  <a:pt x="2980" y="1078"/>
                  <a:pt x="2980" y="1078"/>
                </a:cubicBezTo>
                <a:cubicBezTo>
                  <a:pt x="2978" y="1076"/>
                  <a:pt x="2978" y="1076"/>
                  <a:pt x="2978" y="1076"/>
                </a:cubicBezTo>
                <a:cubicBezTo>
                  <a:pt x="2978" y="1077"/>
                  <a:pt x="2978" y="1077"/>
                  <a:pt x="2978" y="1077"/>
                </a:cubicBezTo>
                <a:cubicBezTo>
                  <a:pt x="2976" y="1076"/>
                  <a:pt x="2976" y="1076"/>
                  <a:pt x="2976" y="1076"/>
                </a:cubicBezTo>
                <a:cubicBezTo>
                  <a:pt x="2974" y="1075"/>
                  <a:pt x="2974" y="1075"/>
                  <a:pt x="2974" y="1075"/>
                </a:cubicBezTo>
                <a:cubicBezTo>
                  <a:pt x="2971" y="1074"/>
                  <a:pt x="2971" y="1074"/>
                  <a:pt x="2971" y="1074"/>
                </a:cubicBezTo>
                <a:cubicBezTo>
                  <a:pt x="2969" y="1073"/>
                  <a:pt x="2969" y="1073"/>
                  <a:pt x="2969" y="1073"/>
                </a:cubicBezTo>
                <a:cubicBezTo>
                  <a:pt x="2965" y="1071"/>
                  <a:pt x="2965" y="1071"/>
                  <a:pt x="2965" y="1071"/>
                </a:cubicBezTo>
                <a:cubicBezTo>
                  <a:pt x="2960" y="1070"/>
                  <a:pt x="2960" y="1070"/>
                  <a:pt x="2960" y="1070"/>
                </a:cubicBezTo>
                <a:cubicBezTo>
                  <a:pt x="2958" y="1070"/>
                  <a:pt x="2958" y="1070"/>
                  <a:pt x="2958" y="1070"/>
                </a:cubicBezTo>
                <a:cubicBezTo>
                  <a:pt x="2957" y="1068"/>
                  <a:pt x="2957" y="1068"/>
                  <a:pt x="2957" y="1068"/>
                </a:cubicBezTo>
                <a:cubicBezTo>
                  <a:pt x="2956" y="1068"/>
                  <a:pt x="2956" y="1068"/>
                  <a:pt x="2956" y="1068"/>
                </a:cubicBezTo>
                <a:cubicBezTo>
                  <a:pt x="2955" y="1069"/>
                  <a:pt x="2955" y="1069"/>
                  <a:pt x="2955" y="1069"/>
                </a:cubicBezTo>
                <a:cubicBezTo>
                  <a:pt x="2951" y="1067"/>
                  <a:pt x="2951" y="1067"/>
                  <a:pt x="2951" y="1067"/>
                </a:cubicBezTo>
                <a:cubicBezTo>
                  <a:pt x="2950" y="1066"/>
                  <a:pt x="2950" y="1066"/>
                  <a:pt x="2950" y="1066"/>
                </a:cubicBezTo>
                <a:cubicBezTo>
                  <a:pt x="2948" y="1065"/>
                  <a:pt x="2948" y="1065"/>
                  <a:pt x="2948" y="1065"/>
                </a:cubicBezTo>
                <a:cubicBezTo>
                  <a:pt x="2945" y="1064"/>
                  <a:pt x="2945" y="1064"/>
                  <a:pt x="2945" y="1064"/>
                </a:cubicBezTo>
                <a:cubicBezTo>
                  <a:pt x="2943" y="1064"/>
                  <a:pt x="2943" y="1064"/>
                  <a:pt x="2943" y="1064"/>
                </a:cubicBezTo>
                <a:cubicBezTo>
                  <a:pt x="2943" y="1064"/>
                  <a:pt x="2943" y="1064"/>
                  <a:pt x="2943" y="1064"/>
                </a:cubicBezTo>
                <a:cubicBezTo>
                  <a:pt x="2941" y="1064"/>
                  <a:pt x="2941" y="1064"/>
                  <a:pt x="2941" y="1064"/>
                </a:cubicBezTo>
                <a:cubicBezTo>
                  <a:pt x="2940" y="1064"/>
                  <a:pt x="2940" y="1064"/>
                  <a:pt x="2940" y="1064"/>
                </a:cubicBezTo>
                <a:cubicBezTo>
                  <a:pt x="2940" y="1063"/>
                  <a:pt x="2940" y="1063"/>
                  <a:pt x="2940" y="1063"/>
                </a:cubicBezTo>
                <a:cubicBezTo>
                  <a:pt x="2940" y="1062"/>
                  <a:pt x="2940" y="1062"/>
                  <a:pt x="2940" y="1062"/>
                </a:cubicBezTo>
                <a:cubicBezTo>
                  <a:pt x="2939" y="1061"/>
                  <a:pt x="2939" y="1061"/>
                  <a:pt x="2939" y="1061"/>
                </a:cubicBezTo>
                <a:cubicBezTo>
                  <a:pt x="2937" y="1061"/>
                  <a:pt x="2937" y="1061"/>
                  <a:pt x="2937" y="1061"/>
                </a:cubicBezTo>
                <a:cubicBezTo>
                  <a:pt x="2934" y="1060"/>
                  <a:pt x="2934" y="1060"/>
                  <a:pt x="2934" y="1060"/>
                </a:cubicBezTo>
                <a:cubicBezTo>
                  <a:pt x="2933" y="1060"/>
                  <a:pt x="2933" y="1060"/>
                  <a:pt x="2933" y="1060"/>
                </a:cubicBezTo>
                <a:cubicBezTo>
                  <a:pt x="2932" y="1060"/>
                  <a:pt x="2932" y="1060"/>
                  <a:pt x="2932" y="1060"/>
                </a:cubicBezTo>
                <a:cubicBezTo>
                  <a:pt x="2926" y="1058"/>
                  <a:pt x="2926" y="1058"/>
                  <a:pt x="2926" y="1058"/>
                </a:cubicBezTo>
                <a:cubicBezTo>
                  <a:pt x="2923" y="1057"/>
                  <a:pt x="2923" y="1057"/>
                  <a:pt x="2923" y="1057"/>
                </a:cubicBezTo>
                <a:cubicBezTo>
                  <a:pt x="2921" y="1057"/>
                  <a:pt x="2921" y="1057"/>
                  <a:pt x="2921" y="1057"/>
                </a:cubicBezTo>
                <a:cubicBezTo>
                  <a:pt x="2919" y="1055"/>
                  <a:pt x="2919" y="1055"/>
                  <a:pt x="2919" y="1055"/>
                </a:cubicBezTo>
                <a:cubicBezTo>
                  <a:pt x="2916" y="1054"/>
                  <a:pt x="2916" y="1054"/>
                  <a:pt x="2916" y="1054"/>
                </a:cubicBezTo>
                <a:cubicBezTo>
                  <a:pt x="2913" y="1053"/>
                  <a:pt x="2913" y="1053"/>
                  <a:pt x="2913" y="1053"/>
                </a:cubicBezTo>
                <a:cubicBezTo>
                  <a:pt x="2911" y="1051"/>
                  <a:pt x="2911" y="1051"/>
                  <a:pt x="2911" y="1051"/>
                </a:cubicBezTo>
                <a:cubicBezTo>
                  <a:pt x="2909" y="1051"/>
                  <a:pt x="2909" y="1051"/>
                  <a:pt x="2909" y="1051"/>
                </a:cubicBezTo>
                <a:cubicBezTo>
                  <a:pt x="2904" y="1054"/>
                  <a:pt x="2904" y="1054"/>
                  <a:pt x="2904" y="1054"/>
                </a:cubicBezTo>
                <a:cubicBezTo>
                  <a:pt x="2903" y="1055"/>
                  <a:pt x="2903" y="1055"/>
                  <a:pt x="2903" y="1055"/>
                </a:cubicBezTo>
                <a:cubicBezTo>
                  <a:pt x="2904" y="1057"/>
                  <a:pt x="2904" y="1057"/>
                  <a:pt x="2904" y="1057"/>
                </a:cubicBezTo>
                <a:cubicBezTo>
                  <a:pt x="2904" y="1058"/>
                  <a:pt x="2904" y="1058"/>
                  <a:pt x="2904" y="1058"/>
                </a:cubicBezTo>
                <a:cubicBezTo>
                  <a:pt x="2901" y="1059"/>
                  <a:pt x="2901" y="1059"/>
                  <a:pt x="2901" y="1059"/>
                </a:cubicBezTo>
                <a:cubicBezTo>
                  <a:pt x="2899" y="1059"/>
                  <a:pt x="2899" y="1059"/>
                  <a:pt x="2899" y="1059"/>
                </a:cubicBezTo>
                <a:cubicBezTo>
                  <a:pt x="2898" y="1060"/>
                  <a:pt x="2898" y="1060"/>
                  <a:pt x="2898" y="1060"/>
                </a:cubicBezTo>
                <a:cubicBezTo>
                  <a:pt x="2897" y="1059"/>
                  <a:pt x="2897" y="1059"/>
                  <a:pt x="2897" y="1059"/>
                </a:cubicBezTo>
                <a:cubicBezTo>
                  <a:pt x="2896" y="1060"/>
                  <a:pt x="2896" y="1060"/>
                  <a:pt x="2896" y="1060"/>
                </a:cubicBezTo>
                <a:cubicBezTo>
                  <a:pt x="2896" y="1062"/>
                  <a:pt x="2896" y="1062"/>
                  <a:pt x="2896" y="1062"/>
                </a:cubicBezTo>
                <a:cubicBezTo>
                  <a:pt x="2894" y="1063"/>
                  <a:pt x="2894" y="1063"/>
                  <a:pt x="2894" y="1063"/>
                </a:cubicBezTo>
                <a:cubicBezTo>
                  <a:pt x="2892" y="1063"/>
                  <a:pt x="2892" y="1063"/>
                  <a:pt x="2892" y="1063"/>
                </a:cubicBezTo>
                <a:cubicBezTo>
                  <a:pt x="2891" y="1065"/>
                  <a:pt x="2891" y="1065"/>
                  <a:pt x="2891" y="1065"/>
                </a:cubicBezTo>
                <a:cubicBezTo>
                  <a:pt x="2891" y="1068"/>
                  <a:pt x="2891" y="1068"/>
                  <a:pt x="2891" y="1068"/>
                </a:cubicBezTo>
                <a:cubicBezTo>
                  <a:pt x="2889" y="1068"/>
                  <a:pt x="2889" y="1068"/>
                  <a:pt x="2889" y="1068"/>
                </a:cubicBezTo>
                <a:cubicBezTo>
                  <a:pt x="2888" y="1069"/>
                  <a:pt x="2888" y="1069"/>
                  <a:pt x="2888" y="1069"/>
                </a:cubicBezTo>
                <a:cubicBezTo>
                  <a:pt x="2888" y="1071"/>
                  <a:pt x="2888" y="1071"/>
                  <a:pt x="2888" y="1071"/>
                </a:cubicBezTo>
                <a:cubicBezTo>
                  <a:pt x="2886" y="1072"/>
                  <a:pt x="2886" y="1072"/>
                  <a:pt x="2886" y="1072"/>
                </a:cubicBezTo>
                <a:cubicBezTo>
                  <a:pt x="2884" y="1072"/>
                  <a:pt x="2884" y="1072"/>
                  <a:pt x="2884" y="1072"/>
                </a:cubicBezTo>
                <a:cubicBezTo>
                  <a:pt x="2883" y="1071"/>
                  <a:pt x="2883" y="1071"/>
                  <a:pt x="2883" y="1071"/>
                </a:cubicBezTo>
                <a:cubicBezTo>
                  <a:pt x="2881" y="1069"/>
                  <a:pt x="2881" y="1069"/>
                  <a:pt x="2881" y="1069"/>
                </a:cubicBezTo>
                <a:cubicBezTo>
                  <a:pt x="2880" y="1067"/>
                  <a:pt x="2880" y="1067"/>
                  <a:pt x="2880" y="1067"/>
                </a:cubicBezTo>
                <a:cubicBezTo>
                  <a:pt x="2879" y="1068"/>
                  <a:pt x="2879" y="1068"/>
                  <a:pt x="2879" y="1068"/>
                </a:cubicBezTo>
                <a:cubicBezTo>
                  <a:pt x="2879" y="1066"/>
                  <a:pt x="2879" y="1066"/>
                  <a:pt x="2879" y="1066"/>
                </a:cubicBezTo>
                <a:cubicBezTo>
                  <a:pt x="2879" y="1064"/>
                  <a:pt x="2879" y="1064"/>
                  <a:pt x="2879" y="1064"/>
                </a:cubicBezTo>
                <a:cubicBezTo>
                  <a:pt x="2878" y="1063"/>
                  <a:pt x="2878" y="1063"/>
                  <a:pt x="2878" y="1063"/>
                </a:cubicBezTo>
                <a:cubicBezTo>
                  <a:pt x="2877" y="1064"/>
                  <a:pt x="2877" y="1064"/>
                  <a:pt x="2877" y="1064"/>
                </a:cubicBezTo>
                <a:cubicBezTo>
                  <a:pt x="2877" y="1066"/>
                  <a:pt x="2877" y="1066"/>
                  <a:pt x="2877" y="1066"/>
                </a:cubicBezTo>
                <a:cubicBezTo>
                  <a:pt x="2876" y="1066"/>
                  <a:pt x="2876" y="1066"/>
                  <a:pt x="2876" y="1066"/>
                </a:cubicBezTo>
                <a:cubicBezTo>
                  <a:pt x="2875" y="1065"/>
                  <a:pt x="2875" y="1065"/>
                  <a:pt x="2875" y="1065"/>
                </a:cubicBezTo>
                <a:cubicBezTo>
                  <a:pt x="2874" y="1063"/>
                  <a:pt x="2874" y="1063"/>
                  <a:pt x="2874" y="1063"/>
                </a:cubicBezTo>
                <a:cubicBezTo>
                  <a:pt x="2874" y="1058"/>
                  <a:pt x="2874" y="1058"/>
                  <a:pt x="2874" y="1058"/>
                </a:cubicBezTo>
                <a:cubicBezTo>
                  <a:pt x="2873" y="1055"/>
                  <a:pt x="2873" y="1055"/>
                  <a:pt x="2873" y="1055"/>
                </a:cubicBezTo>
                <a:cubicBezTo>
                  <a:pt x="2874" y="1053"/>
                  <a:pt x="2874" y="1053"/>
                  <a:pt x="2874" y="1053"/>
                </a:cubicBezTo>
                <a:cubicBezTo>
                  <a:pt x="2875" y="1052"/>
                  <a:pt x="2875" y="1052"/>
                  <a:pt x="2875" y="1052"/>
                </a:cubicBezTo>
                <a:cubicBezTo>
                  <a:pt x="2875" y="1050"/>
                  <a:pt x="2875" y="1050"/>
                  <a:pt x="2875" y="1050"/>
                </a:cubicBezTo>
                <a:cubicBezTo>
                  <a:pt x="2873" y="1048"/>
                  <a:pt x="2873" y="1048"/>
                  <a:pt x="2873" y="1048"/>
                </a:cubicBezTo>
                <a:cubicBezTo>
                  <a:pt x="2873" y="1046"/>
                  <a:pt x="2873" y="1046"/>
                  <a:pt x="2873" y="1046"/>
                </a:cubicBezTo>
                <a:cubicBezTo>
                  <a:pt x="2873" y="1045"/>
                  <a:pt x="2873" y="1045"/>
                  <a:pt x="2873" y="1045"/>
                </a:cubicBezTo>
                <a:cubicBezTo>
                  <a:pt x="2873" y="1044"/>
                  <a:pt x="2873" y="1044"/>
                  <a:pt x="2873" y="1044"/>
                </a:cubicBezTo>
                <a:cubicBezTo>
                  <a:pt x="2869" y="1043"/>
                  <a:pt x="2869" y="1043"/>
                  <a:pt x="2869" y="1043"/>
                </a:cubicBezTo>
                <a:cubicBezTo>
                  <a:pt x="2866" y="1044"/>
                  <a:pt x="2866" y="1044"/>
                  <a:pt x="2866" y="1044"/>
                </a:cubicBezTo>
                <a:cubicBezTo>
                  <a:pt x="2863" y="1041"/>
                  <a:pt x="2863" y="1041"/>
                  <a:pt x="2863" y="1041"/>
                </a:cubicBezTo>
                <a:cubicBezTo>
                  <a:pt x="2858" y="1039"/>
                  <a:pt x="2858" y="1039"/>
                  <a:pt x="2858" y="1039"/>
                </a:cubicBezTo>
                <a:cubicBezTo>
                  <a:pt x="2854" y="1040"/>
                  <a:pt x="2854" y="1040"/>
                  <a:pt x="2854" y="1040"/>
                </a:cubicBezTo>
                <a:cubicBezTo>
                  <a:pt x="2854" y="1041"/>
                  <a:pt x="2854" y="1041"/>
                  <a:pt x="2854" y="1041"/>
                </a:cubicBezTo>
                <a:cubicBezTo>
                  <a:pt x="2851" y="1043"/>
                  <a:pt x="2851" y="1043"/>
                  <a:pt x="2851" y="1043"/>
                </a:cubicBezTo>
                <a:cubicBezTo>
                  <a:pt x="2849" y="1043"/>
                  <a:pt x="2849" y="1043"/>
                  <a:pt x="2849" y="1043"/>
                </a:cubicBezTo>
                <a:cubicBezTo>
                  <a:pt x="2848" y="1045"/>
                  <a:pt x="2848" y="1045"/>
                  <a:pt x="2848" y="1045"/>
                </a:cubicBezTo>
                <a:cubicBezTo>
                  <a:pt x="2845" y="1045"/>
                  <a:pt x="2845" y="1045"/>
                  <a:pt x="2845" y="1045"/>
                </a:cubicBezTo>
                <a:cubicBezTo>
                  <a:pt x="2844" y="1046"/>
                  <a:pt x="2844" y="1046"/>
                  <a:pt x="2844" y="1046"/>
                </a:cubicBezTo>
                <a:cubicBezTo>
                  <a:pt x="2844" y="1047"/>
                  <a:pt x="2844" y="1047"/>
                  <a:pt x="2844" y="1047"/>
                </a:cubicBezTo>
                <a:cubicBezTo>
                  <a:pt x="2844" y="1049"/>
                  <a:pt x="2844" y="1049"/>
                  <a:pt x="2844" y="1049"/>
                </a:cubicBezTo>
                <a:cubicBezTo>
                  <a:pt x="2842" y="1050"/>
                  <a:pt x="2842" y="1050"/>
                  <a:pt x="2842" y="1050"/>
                </a:cubicBezTo>
                <a:cubicBezTo>
                  <a:pt x="2841" y="1052"/>
                  <a:pt x="2841" y="1052"/>
                  <a:pt x="2841" y="1052"/>
                </a:cubicBezTo>
                <a:cubicBezTo>
                  <a:pt x="2844" y="1052"/>
                  <a:pt x="2844" y="1052"/>
                  <a:pt x="2844" y="1052"/>
                </a:cubicBezTo>
                <a:cubicBezTo>
                  <a:pt x="2845" y="1051"/>
                  <a:pt x="2845" y="1051"/>
                  <a:pt x="2845" y="1051"/>
                </a:cubicBezTo>
                <a:cubicBezTo>
                  <a:pt x="2846" y="1050"/>
                  <a:pt x="2846" y="1050"/>
                  <a:pt x="2846" y="1050"/>
                </a:cubicBezTo>
                <a:cubicBezTo>
                  <a:pt x="2847" y="1051"/>
                  <a:pt x="2847" y="1051"/>
                  <a:pt x="2847" y="1051"/>
                </a:cubicBezTo>
                <a:cubicBezTo>
                  <a:pt x="2850" y="1053"/>
                  <a:pt x="2850" y="1053"/>
                  <a:pt x="2850" y="1053"/>
                </a:cubicBezTo>
                <a:cubicBezTo>
                  <a:pt x="2851" y="1055"/>
                  <a:pt x="2851" y="1055"/>
                  <a:pt x="2851" y="1055"/>
                </a:cubicBezTo>
                <a:cubicBezTo>
                  <a:pt x="2851" y="1056"/>
                  <a:pt x="2851" y="1056"/>
                  <a:pt x="2851" y="1056"/>
                </a:cubicBezTo>
                <a:cubicBezTo>
                  <a:pt x="2851" y="1058"/>
                  <a:pt x="2851" y="1058"/>
                  <a:pt x="2851" y="1058"/>
                </a:cubicBezTo>
                <a:cubicBezTo>
                  <a:pt x="2853" y="1060"/>
                  <a:pt x="2853" y="1060"/>
                  <a:pt x="2853" y="1060"/>
                </a:cubicBezTo>
                <a:cubicBezTo>
                  <a:pt x="2855" y="1060"/>
                  <a:pt x="2855" y="1060"/>
                  <a:pt x="2855" y="1060"/>
                </a:cubicBezTo>
                <a:cubicBezTo>
                  <a:pt x="2857" y="1059"/>
                  <a:pt x="2857" y="1059"/>
                  <a:pt x="2857" y="1059"/>
                </a:cubicBezTo>
                <a:cubicBezTo>
                  <a:pt x="2858" y="1060"/>
                  <a:pt x="2858" y="1060"/>
                  <a:pt x="2858" y="1060"/>
                </a:cubicBezTo>
                <a:cubicBezTo>
                  <a:pt x="2859" y="1060"/>
                  <a:pt x="2859" y="1060"/>
                  <a:pt x="2859" y="1060"/>
                </a:cubicBezTo>
                <a:cubicBezTo>
                  <a:pt x="2861" y="1060"/>
                  <a:pt x="2861" y="1060"/>
                  <a:pt x="2861" y="1060"/>
                </a:cubicBezTo>
                <a:cubicBezTo>
                  <a:pt x="2864" y="1059"/>
                  <a:pt x="2864" y="1059"/>
                  <a:pt x="2864" y="1059"/>
                </a:cubicBezTo>
                <a:cubicBezTo>
                  <a:pt x="2865" y="1060"/>
                  <a:pt x="2865" y="1060"/>
                  <a:pt x="2865" y="1060"/>
                </a:cubicBezTo>
                <a:cubicBezTo>
                  <a:pt x="2866" y="1059"/>
                  <a:pt x="2866" y="1059"/>
                  <a:pt x="2866" y="1059"/>
                </a:cubicBezTo>
                <a:cubicBezTo>
                  <a:pt x="2865" y="1058"/>
                  <a:pt x="2865" y="1058"/>
                  <a:pt x="2865" y="1058"/>
                </a:cubicBezTo>
                <a:cubicBezTo>
                  <a:pt x="2870" y="1059"/>
                  <a:pt x="2870" y="1059"/>
                  <a:pt x="2870" y="1059"/>
                </a:cubicBezTo>
                <a:cubicBezTo>
                  <a:pt x="2871" y="1060"/>
                  <a:pt x="2871" y="1060"/>
                  <a:pt x="2871" y="1060"/>
                </a:cubicBezTo>
                <a:cubicBezTo>
                  <a:pt x="2871" y="1062"/>
                  <a:pt x="2871" y="1062"/>
                  <a:pt x="2871" y="1062"/>
                </a:cubicBezTo>
                <a:cubicBezTo>
                  <a:pt x="2870" y="1062"/>
                  <a:pt x="2870" y="1062"/>
                  <a:pt x="2870" y="1062"/>
                </a:cubicBezTo>
                <a:cubicBezTo>
                  <a:pt x="2869" y="1064"/>
                  <a:pt x="2869" y="1064"/>
                  <a:pt x="2869" y="1064"/>
                </a:cubicBezTo>
                <a:cubicBezTo>
                  <a:pt x="2868" y="1066"/>
                  <a:pt x="2868" y="1066"/>
                  <a:pt x="2868" y="1066"/>
                </a:cubicBezTo>
                <a:cubicBezTo>
                  <a:pt x="2866" y="1064"/>
                  <a:pt x="2866" y="1064"/>
                  <a:pt x="2866" y="1064"/>
                </a:cubicBezTo>
                <a:cubicBezTo>
                  <a:pt x="2863" y="1062"/>
                  <a:pt x="2863" y="1062"/>
                  <a:pt x="2863" y="1062"/>
                </a:cubicBezTo>
                <a:cubicBezTo>
                  <a:pt x="2862" y="1063"/>
                  <a:pt x="2862" y="1063"/>
                  <a:pt x="2862" y="1063"/>
                </a:cubicBezTo>
                <a:cubicBezTo>
                  <a:pt x="2861" y="1065"/>
                  <a:pt x="2861" y="1065"/>
                  <a:pt x="2861" y="1065"/>
                </a:cubicBezTo>
                <a:cubicBezTo>
                  <a:pt x="2859" y="1066"/>
                  <a:pt x="2859" y="1066"/>
                  <a:pt x="2859" y="1066"/>
                </a:cubicBezTo>
                <a:cubicBezTo>
                  <a:pt x="2858" y="1066"/>
                  <a:pt x="2858" y="1066"/>
                  <a:pt x="2858" y="1066"/>
                </a:cubicBezTo>
                <a:cubicBezTo>
                  <a:pt x="2855" y="1065"/>
                  <a:pt x="2855" y="1065"/>
                  <a:pt x="2855" y="1065"/>
                </a:cubicBezTo>
                <a:cubicBezTo>
                  <a:pt x="2855" y="1064"/>
                  <a:pt x="2855" y="1064"/>
                  <a:pt x="2855" y="1064"/>
                </a:cubicBezTo>
                <a:cubicBezTo>
                  <a:pt x="2852" y="1065"/>
                  <a:pt x="2852" y="1065"/>
                  <a:pt x="2852" y="1065"/>
                </a:cubicBezTo>
                <a:cubicBezTo>
                  <a:pt x="2851" y="1066"/>
                  <a:pt x="2851" y="1066"/>
                  <a:pt x="2851" y="1066"/>
                </a:cubicBezTo>
                <a:cubicBezTo>
                  <a:pt x="2852" y="1067"/>
                  <a:pt x="2852" y="1067"/>
                  <a:pt x="2852" y="1067"/>
                </a:cubicBezTo>
                <a:cubicBezTo>
                  <a:pt x="2854" y="1068"/>
                  <a:pt x="2854" y="1068"/>
                  <a:pt x="2854" y="1068"/>
                </a:cubicBezTo>
                <a:cubicBezTo>
                  <a:pt x="2856" y="1069"/>
                  <a:pt x="2856" y="1069"/>
                  <a:pt x="2856" y="1069"/>
                </a:cubicBezTo>
                <a:cubicBezTo>
                  <a:pt x="2857" y="1071"/>
                  <a:pt x="2857" y="1071"/>
                  <a:pt x="2857" y="1071"/>
                </a:cubicBezTo>
                <a:cubicBezTo>
                  <a:pt x="2858" y="1072"/>
                  <a:pt x="2858" y="1072"/>
                  <a:pt x="2858" y="1072"/>
                </a:cubicBezTo>
                <a:cubicBezTo>
                  <a:pt x="2859" y="1071"/>
                  <a:pt x="2859" y="1071"/>
                  <a:pt x="2859" y="1071"/>
                </a:cubicBezTo>
                <a:cubicBezTo>
                  <a:pt x="2859" y="1073"/>
                  <a:pt x="2859" y="1073"/>
                  <a:pt x="2859" y="1073"/>
                </a:cubicBezTo>
                <a:cubicBezTo>
                  <a:pt x="2859" y="1074"/>
                  <a:pt x="2859" y="1074"/>
                  <a:pt x="2859" y="1074"/>
                </a:cubicBezTo>
                <a:cubicBezTo>
                  <a:pt x="2858" y="1074"/>
                  <a:pt x="2858" y="1074"/>
                  <a:pt x="2858" y="1074"/>
                </a:cubicBezTo>
                <a:cubicBezTo>
                  <a:pt x="2858" y="1076"/>
                  <a:pt x="2858" y="1076"/>
                  <a:pt x="2858" y="1076"/>
                </a:cubicBezTo>
                <a:cubicBezTo>
                  <a:pt x="2860" y="1079"/>
                  <a:pt x="2860" y="1079"/>
                  <a:pt x="2860" y="1079"/>
                </a:cubicBezTo>
                <a:cubicBezTo>
                  <a:pt x="2861" y="1080"/>
                  <a:pt x="2861" y="1080"/>
                  <a:pt x="2861" y="1080"/>
                </a:cubicBezTo>
                <a:cubicBezTo>
                  <a:pt x="2863" y="1079"/>
                  <a:pt x="2863" y="1079"/>
                  <a:pt x="2863" y="1079"/>
                </a:cubicBezTo>
                <a:cubicBezTo>
                  <a:pt x="2865" y="1077"/>
                  <a:pt x="2865" y="1077"/>
                  <a:pt x="2865" y="1077"/>
                </a:cubicBezTo>
                <a:cubicBezTo>
                  <a:pt x="2865" y="1075"/>
                  <a:pt x="2865" y="1075"/>
                  <a:pt x="2865" y="1075"/>
                </a:cubicBezTo>
                <a:cubicBezTo>
                  <a:pt x="2867" y="1072"/>
                  <a:pt x="2867" y="1072"/>
                  <a:pt x="2867" y="1072"/>
                </a:cubicBezTo>
                <a:cubicBezTo>
                  <a:pt x="2868" y="1072"/>
                  <a:pt x="2868" y="1072"/>
                  <a:pt x="2868" y="1072"/>
                </a:cubicBezTo>
                <a:cubicBezTo>
                  <a:pt x="2868" y="1070"/>
                  <a:pt x="2868" y="1070"/>
                  <a:pt x="2868" y="1070"/>
                </a:cubicBezTo>
                <a:cubicBezTo>
                  <a:pt x="2869" y="1068"/>
                  <a:pt x="2869" y="1068"/>
                  <a:pt x="2869" y="1068"/>
                </a:cubicBezTo>
                <a:cubicBezTo>
                  <a:pt x="2870" y="1066"/>
                  <a:pt x="2870" y="1066"/>
                  <a:pt x="2870" y="1066"/>
                </a:cubicBezTo>
                <a:cubicBezTo>
                  <a:pt x="2870" y="1069"/>
                  <a:pt x="2870" y="1069"/>
                  <a:pt x="2870" y="1069"/>
                </a:cubicBezTo>
                <a:cubicBezTo>
                  <a:pt x="2869" y="1070"/>
                  <a:pt x="2869" y="1070"/>
                  <a:pt x="2869" y="1070"/>
                </a:cubicBezTo>
                <a:cubicBezTo>
                  <a:pt x="2869" y="1072"/>
                  <a:pt x="2869" y="1072"/>
                  <a:pt x="2869" y="1072"/>
                </a:cubicBezTo>
                <a:cubicBezTo>
                  <a:pt x="2870" y="1075"/>
                  <a:pt x="2870" y="1075"/>
                  <a:pt x="2870" y="1075"/>
                </a:cubicBezTo>
                <a:cubicBezTo>
                  <a:pt x="2871" y="1076"/>
                  <a:pt x="2871" y="1076"/>
                  <a:pt x="2871" y="1076"/>
                </a:cubicBezTo>
                <a:cubicBezTo>
                  <a:pt x="2872" y="1075"/>
                  <a:pt x="2872" y="1075"/>
                  <a:pt x="2872" y="1075"/>
                </a:cubicBezTo>
                <a:cubicBezTo>
                  <a:pt x="2872" y="1075"/>
                  <a:pt x="2872" y="1075"/>
                  <a:pt x="2872" y="1075"/>
                </a:cubicBezTo>
                <a:cubicBezTo>
                  <a:pt x="2873" y="1075"/>
                  <a:pt x="2873" y="1075"/>
                  <a:pt x="2873" y="1075"/>
                </a:cubicBezTo>
                <a:cubicBezTo>
                  <a:pt x="2874" y="1077"/>
                  <a:pt x="2874" y="1077"/>
                  <a:pt x="2874" y="1077"/>
                </a:cubicBezTo>
                <a:cubicBezTo>
                  <a:pt x="2875" y="1076"/>
                  <a:pt x="2875" y="1076"/>
                  <a:pt x="2875" y="1076"/>
                </a:cubicBezTo>
                <a:cubicBezTo>
                  <a:pt x="2875" y="1077"/>
                  <a:pt x="2875" y="1077"/>
                  <a:pt x="2875" y="1077"/>
                </a:cubicBezTo>
                <a:cubicBezTo>
                  <a:pt x="2876" y="1077"/>
                  <a:pt x="2876" y="1077"/>
                  <a:pt x="2876" y="1077"/>
                </a:cubicBezTo>
                <a:cubicBezTo>
                  <a:pt x="2877" y="1078"/>
                  <a:pt x="2877" y="1078"/>
                  <a:pt x="2877" y="1078"/>
                </a:cubicBezTo>
                <a:cubicBezTo>
                  <a:pt x="2879" y="1077"/>
                  <a:pt x="2879" y="1077"/>
                  <a:pt x="2879" y="1077"/>
                </a:cubicBezTo>
                <a:cubicBezTo>
                  <a:pt x="2880" y="1077"/>
                  <a:pt x="2880" y="1077"/>
                  <a:pt x="2880" y="1077"/>
                </a:cubicBezTo>
                <a:cubicBezTo>
                  <a:pt x="2880" y="1078"/>
                  <a:pt x="2880" y="1078"/>
                  <a:pt x="2880" y="1078"/>
                </a:cubicBezTo>
                <a:cubicBezTo>
                  <a:pt x="2880" y="1078"/>
                  <a:pt x="2880" y="1078"/>
                  <a:pt x="2880" y="1078"/>
                </a:cubicBezTo>
                <a:cubicBezTo>
                  <a:pt x="2878" y="1078"/>
                  <a:pt x="2878" y="1078"/>
                  <a:pt x="2878" y="1078"/>
                </a:cubicBezTo>
                <a:cubicBezTo>
                  <a:pt x="2878" y="1079"/>
                  <a:pt x="2878" y="1079"/>
                  <a:pt x="2878" y="1079"/>
                </a:cubicBezTo>
                <a:cubicBezTo>
                  <a:pt x="2880" y="1080"/>
                  <a:pt x="2880" y="1080"/>
                  <a:pt x="2880" y="1080"/>
                </a:cubicBezTo>
                <a:cubicBezTo>
                  <a:pt x="2880" y="1081"/>
                  <a:pt x="2880" y="1081"/>
                  <a:pt x="2880" y="1081"/>
                </a:cubicBezTo>
                <a:cubicBezTo>
                  <a:pt x="2881" y="1082"/>
                  <a:pt x="2881" y="1082"/>
                  <a:pt x="2881" y="1082"/>
                </a:cubicBezTo>
                <a:cubicBezTo>
                  <a:pt x="2883" y="1083"/>
                  <a:pt x="2883" y="1083"/>
                  <a:pt x="2883" y="1083"/>
                </a:cubicBezTo>
                <a:cubicBezTo>
                  <a:pt x="2886" y="1083"/>
                  <a:pt x="2886" y="1083"/>
                  <a:pt x="2886" y="1083"/>
                </a:cubicBezTo>
                <a:cubicBezTo>
                  <a:pt x="2893" y="1085"/>
                  <a:pt x="2893" y="1085"/>
                  <a:pt x="2893" y="1085"/>
                </a:cubicBezTo>
                <a:cubicBezTo>
                  <a:pt x="2899" y="1087"/>
                  <a:pt x="2899" y="1087"/>
                  <a:pt x="2899" y="1087"/>
                </a:cubicBezTo>
                <a:cubicBezTo>
                  <a:pt x="2900" y="1086"/>
                  <a:pt x="2900" y="1086"/>
                  <a:pt x="2900" y="1086"/>
                </a:cubicBezTo>
                <a:cubicBezTo>
                  <a:pt x="2903" y="1087"/>
                  <a:pt x="2903" y="1087"/>
                  <a:pt x="2903" y="1087"/>
                </a:cubicBezTo>
                <a:cubicBezTo>
                  <a:pt x="2904" y="1089"/>
                  <a:pt x="2904" y="1089"/>
                  <a:pt x="2904" y="1089"/>
                </a:cubicBezTo>
                <a:cubicBezTo>
                  <a:pt x="2907" y="1090"/>
                  <a:pt x="2907" y="1090"/>
                  <a:pt x="2907" y="1090"/>
                </a:cubicBezTo>
                <a:cubicBezTo>
                  <a:pt x="2908" y="1090"/>
                  <a:pt x="2908" y="1090"/>
                  <a:pt x="2908" y="1090"/>
                </a:cubicBezTo>
                <a:cubicBezTo>
                  <a:pt x="2910" y="1089"/>
                  <a:pt x="2910" y="1089"/>
                  <a:pt x="2910" y="1089"/>
                </a:cubicBezTo>
                <a:cubicBezTo>
                  <a:pt x="2908" y="1091"/>
                  <a:pt x="2908" y="1091"/>
                  <a:pt x="2908" y="1091"/>
                </a:cubicBezTo>
                <a:cubicBezTo>
                  <a:pt x="2909" y="1092"/>
                  <a:pt x="2909" y="1092"/>
                  <a:pt x="2909" y="1092"/>
                </a:cubicBezTo>
                <a:cubicBezTo>
                  <a:pt x="2910" y="1091"/>
                  <a:pt x="2910" y="1091"/>
                  <a:pt x="2910" y="1091"/>
                </a:cubicBezTo>
                <a:cubicBezTo>
                  <a:pt x="2911" y="1092"/>
                  <a:pt x="2911" y="1092"/>
                  <a:pt x="2911" y="1092"/>
                </a:cubicBezTo>
                <a:cubicBezTo>
                  <a:pt x="2913" y="1092"/>
                  <a:pt x="2913" y="1092"/>
                  <a:pt x="2913" y="1092"/>
                </a:cubicBezTo>
                <a:cubicBezTo>
                  <a:pt x="2912" y="1093"/>
                  <a:pt x="2912" y="1093"/>
                  <a:pt x="2912" y="1093"/>
                </a:cubicBezTo>
                <a:cubicBezTo>
                  <a:pt x="2912" y="1094"/>
                  <a:pt x="2912" y="1094"/>
                  <a:pt x="2912" y="1094"/>
                </a:cubicBezTo>
                <a:cubicBezTo>
                  <a:pt x="2912" y="1095"/>
                  <a:pt x="2912" y="1095"/>
                  <a:pt x="2912" y="1095"/>
                </a:cubicBezTo>
                <a:cubicBezTo>
                  <a:pt x="2913" y="1095"/>
                  <a:pt x="2913" y="1095"/>
                  <a:pt x="2913" y="1095"/>
                </a:cubicBezTo>
                <a:cubicBezTo>
                  <a:pt x="2915" y="1095"/>
                  <a:pt x="2915" y="1095"/>
                  <a:pt x="2915" y="1095"/>
                </a:cubicBezTo>
                <a:cubicBezTo>
                  <a:pt x="2913" y="1097"/>
                  <a:pt x="2913" y="1097"/>
                  <a:pt x="2913" y="1097"/>
                </a:cubicBezTo>
                <a:cubicBezTo>
                  <a:pt x="2913" y="1098"/>
                  <a:pt x="2913" y="1098"/>
                  <a:pt x="2913" y="1098"/>
                </a:cubicBezTo>
                <a:cubicBezTo>
                  <a:pt x="2915" y="1100"/>
                  <a:pt x="2915" y="1100"/>
                  <a:pt x="2915" y="1100"/>
                </a:cubicBezTo>
                <a:cubicBezTo>
                  <a:pt x="2915" y="1102"/>
                  <a:pt x="2915" y="1102"/>
                  <a:pt x="2915" y="1102"/>
                </a:cubicBezTo>
                <a:cubicBezTo>
                  <a:pt x="2915" y="1104"/>
                  <a:pt x="2915" y="1104"/>
                  <a:pt x="2915" y="1104"/>
                </a:cubicBezTo>
                <a:cubicBezTo>
                  <a:pt x="2917" y="1105"/>
                  <a:pt x="2917" y="1105"/>
                  <a:pt x="2917" y="1105"/>
                </a:cubicBezTo>
                <a:cubicBezTo>
                  <a:pt x="2920" y="1107"/>
                  <a:pt x="2920" y="1107"/>
                  <a:pt x="2920" y="1107"/>
                </a:cubicBezTo>
                <a:cubicBezTo>
                  <a:pt x="2920" y="1108"/>
                  <a:pt x="2920" y="1108"/>
                  <a:pt x="2920" y="1108"/>
                </a:cubicBezTo>
                <a:cubicBezTo>
                  <a:pt x="2919" y="1108"/>
                  <a:pt x="2919" y="1108"/>
                  <a:pt x="2919" y="1108"/>
                </a:cubicBezTo>
                <a:cubicBezTo>
                  <a:pt x="2918" y="1108"/>
                  <a:pt x="2918" y="1108"/>
                  <a:pt x="2918" y="1108"/>
                </a:cubicBezTo>
                <a:cubicBezTo>
                  <a:pt x="2917" y="1109"/>
                  <a:pt x="2917" y="1109"/>
                  <a:pt x="2917" y="1109"/>
                </a:cubicBezTo>
                <a:cubicBezTo>
                  <a:pt x="2919" y="1110"/>
                  <a:pt x="2919" y="1110"/>
                  <a:pt x="2919" y="1110"/>
                </a:cubicBezTo>
                <a:cubicBezTo>
                  <a:pt x="2921" y="1111"/>
                  <a:pt x="2921" y="1111"/>
                  <a:pt x="2921" y="1111"/>
                </a:cubicBezTo>
                <a:cubicBezTo>
                  <a:pt x="2923" y="1111"/>
                  <a:pt x="2923" y="1111"/>
                  <a:pt x="2923" y="1111"/>
                </a:cubicBezTo>
                <a:cubicBezTo>
                  <a:pt x="2925" y="1111"/>
                  <a:pt x="2925" y="1111"/>
                  <a:pt x="2925" y="1111"/>
                </a:cubicBezTo>
                <a:cubicBezTo>
                  <a:pt x="2923" y="1111"/>
                  <a:pt x="2923" y="1111"/>
                  <a:pt x="2923" y="1111"/>
                </a:cubicBezTo>
                <a:cubicBezTo>
                  <a:pt x="2921" y="1112"/>
                  <a:pt x="2921" y="1112"/>
                  <a:pt x="2921" y="1112"/>
                </a:cubicBezTo>
                <a:cubicBezTo>
                  <a:pt x="2920" y="1112"/>
                  <a:pt x="2920" y="1112"/>
                  <a:pt x="2920" y="1112"/>
                </a:cubicBezTo>
                <a:cubicBezTo>
                  <a:pt x="2919" y="1112"/>
                  <a:pt x="2919" y="1112"/>
                  <a:pt x="2919" y="1112"/>
                </a:cubicBezTo>
                <a:cubicBezTo>
                  <a:pt x="2920" y="1114"/>
                  <a:pt x="2920" y="1114"/>
                  <a:pt x="2920" y="1114"/>
                </a:cubicBezTo>
                <a:cubicBezTo>
                  <a:pt x="2922" y="1114"/>
                  <a:pt x="2922" y="1114"/>
                  <a:pt x="2922" y="1114"/>
                </a:cubicBezTo>
                <a:cubicBezTo>
                  <a:pt x="2921" y="1117"/>
                  <a:pt x="2921" y="1117"/>
                  <a:pt x="2921" y="1117"/>
                </a:cubicBezTo>
                <a:cubicBezTo>
                  <a:pt x="2921" y="1117"/>
                  <a:pt x="2921" y="1117"/>
                  <a:pt x="2921" y="1117"/>
                </a:cubicBezTo>
                <a:cubicBezTo>
                  <a:pt x="2921" y="1119"/>
                  <a:pt x="2921" y="1119"/>
                  <a:pt x="2921" y="1119"/>
                </a:cubicBezTo>
                <a:cubicBezTo>
                  <a:pt x="2920" y="1120"/>
                  <a:pt x="2920" y="1120"/>
                  <a:pt x="2920" y="1120"/>
                </a:cubicBezTo>
                <a:cubicBezTo>
                  <a:pt x="2919" y="1121"/>
                  <a:pt x="2919" y="1121"/>
                  <a:pt x="2919" y="1121"/>
                </a:cubicBezTo>
                <a:cubicBezTo>
                  <a:pt x="2921" y="1122"/>
                  <a:pt x="2921" y="1122"/>
                  <a:pt x="2921" y="1122"/>
                </a:cubicBezTo>
                <a:cubicBezTo>
                  <a:pt x="2923" y="1121"/>
                  <a:pt x="2923" y="1121"/>
                  <a:pt x="2923" y="1121"/>
                </a:cubicBezTo>
                <a:cubicBezTo>
                  <a:pt x="2924" y="1122"/>
                  <a:pt x="2924" y="1122"/>
                  <a:pt x="2924" y="1122"/>
                </a:cubicBezTo>
                <a:cubicBezTo>
                  <a:pt x="2925" y="1122"/>
                  <a:pt x="2925" y="1122"/>
                  <a:pt x="2925" y="1122"/>
                </a:cubicBezTo>
                <a:cubicBezTo>
                  <a:pt x="2927" y="1121"/>
                  <a:pt x="2927" y="1121"/>
                  <a:pt x="2927" y="1121"/>
                </a:cubicBezTo>
                <a:cubicBezTo>
                  <a:pt x="2930" y="1121"/>
                  <a:pt x="2930" y="1121"/>
                  <a:pt x="2930" y="1121"/>
                </a:cubicBezTo>
                <a:cubicBezTo>
                  <a:pt x="2931" y="1120"/>
                  <a:pt x="2931" y="1120"/>
                  <a:pt x="2931" y="1120"/>
                </a:cubicBezTo>
                <a:cubicBezTo>
                  <a:pt x="2932" y="1118"/>
                  <a:pt x="2932" y="1118"/>
                  <a:pt x="2932" y="1118"/>
                </a:cubicBezTo>
                <a:cubicBezTo>
                  <a:pt x="2932" y="1120"/>
                  <a:pt x="2932" y="1120"/>
                  <a:pt x="2932" y="1120"/>
                </a:cubicBezTo>
                <a:cubicBezTo>
                  <a:pt x="2931" y="1122"/>
                  <a:pt x="2931" y="1122"/>
                  <a:pt x="2931" y="1122"/>
                </a:cubicBezTo>
                <a:cubicBezTo>
                  <a:pt x="2931" y="1123"/>
                  <a:pt x="2931" y="1123"/>
                  <a:pt x="2931" y="1123"/>
                </a:cubicBezTo>
                <a:cubicBezTo>
                  <a:pt x="2932" y="1124"/>
                  <a:pt x="2932" y="1124"/>
                  <a:pt x="2932" y="1124"/>
                </a:cubicBezTo>
                <a:cubicBezTo>
                  <a:pt x="2934" y="1126"/>
                  <a:pt x="2934" y="1126"/>
                  <a:pt x="2934" y="1126"/>
                </a:cubicBezTo>
                <a:cubicBezTo>
                  <a:pt x="2934" y="1126"/>
                  <a:pt x="2934" y="1126"/>
                  <a:pt x="2934" y="1126"/>
                </a:cubicBezTo>
                <a:cubicBezTo>
                  <a:pt x="2935" y="1128"/>
                  <a:pt x="2935" y="1128"/>
                  <a:pt x="2935" y="1128"/>
                </a:cubicBezTo>
                <a:cubicBezTo>
                  <a:pt x="2938" y="1131"/>
                  <a:pt x="2938" y="1131"/>
                  <a:pt x="2938" y="1131"/>
                </a:cubicBezTo>
                <a:cubicBezTo>
                  <a:pt x="2940" y="1132"/>
                  <a:pt x="2940" y="1132"/>
                  <a:pt x="2940" y="1132"/>
                </a:cubicBezTo>
                <a:cubicBezTo>
                  <a:pt x="2941" y="1132"/>
                  <a:pt x="2941" y="1132"/>
                  <a:pt x="2941" y="1132"/>
                </a:cubicBezTo>
                <a:cubicBezTo>
                  <a:pt x="2944" y="1132"/>
                  <a:pt x="2944" y="1132"/>
                  <a:pt x="2944" y="1132"/>
                </a:cubicBezTo>
                <a:cubicBezTo>
                  <a:pt x="2945" y="1132"/>
                  <a:pt x="2945" y="1132"/>
                  <a:pt x="2945" y="1132"/>
                </a:cubicBezTo>
                <a:cubicBezTo>
                  <a:pt x="2947" y="1132"/>
                  <a:pt x="2947" y="1132"/>
                  <a:pt x="2947" y="1132"/>
                </a:cubicBezTo>
                <a:cubicBezTo>
                  <a:pt x="2953" y="1132"/>
                  <a:pt x="2953" y="1132"/>
                  <a:pt x="2953" y="1132"/>
                </a:cubicBezTo>
                <a:cubicBezTo>
                  <a:pt x="2954" y="1132"/>
                  <a:pt x="2954" y="1132"/>
                  <a:pt x="2954" y="1132"/>
                </a:cubicBezTo>
                <a:cubicBezTo>
                  <a:pt x="2954" y="1133"/>
                  <a:pt x="2954" y="1133"/>
                  <a:pt x="2954" y="1133"/>
                </a:cubicBezTo>
                <a:cubicBezTo>
                  <a:pt x="2956" y="1134"/>
                  <a:pt x="2956" y="1134"/>
                  <a:pt x="2956" y="1134"/>
                </a:cubicBezTo>
                <a:cubicBezTo>
                  <a:pt x="2957" y="1135"/>
                  <a:pt x="2957" y="1135"/>
                  <a:pt x="2957" y="1135"/>
                </a:cubicBezTo>
                <a:cubicBezTo>
                  <a:pt x="2959" y="1133"/>
                  <a:pt x="2959" y="1133"/>
                  <a:pt x="2959" y="1133"/>
                </a:cubicBezTo>
                <a:cubicBezTo>
                  <a:pt x="2963" y="1132"/>
                  <a:pt x="2963" y="1132"/>
                  <a:pt x="2963" y="1132"/>
                </a:cubicBezTo>
                <a:cubicBezTo>
                  <a:pt x="2963" y="1131"/>
                  <a:pt x="2963" y="1131"/>
                  <a:pt x="2963" y="1131"/>
                </a:cubicBezTo>
                <a:cubicBezTo>
                  <a:pt x="2964" y="1132"/>
                  <a:pt x="2964" y="1132"/>
                  <a:pt x="2964" y="1132"/>
                </a:cubicBezTo>
                <a:cubicBezTo>
                  <a:pt x="2965" y="1131"/>
                  <a:pt x="2965" y="1131"/>
                  <a:pt x="2965" y="1131"/>
                </a:cubicBezTo>
                <a:cubicBezTo>
                  <a:pt x="2965" y="1128"/>
                  <a:pt x="2965" y="1128"/>
                  <a:pt x="2965" y="1128"/>
                </a:cubicBezTo>
                <a:cubicBezTo>
                  <a:pt x="2962" y="1126"/>
                  <a:pt x="2962" y="1126"/>
                  <a:pt x="2962" y="1126"/>
                </a:cubicBezTo>
                <a:cubicBezTo>
                  <a:pt x="2959" y="1125"/>
                  <a:pt x="2959" y="1125"/>
                  <a:pt x="2959" y="1125"/>
                </a:cubicBezTo>
                <a:cubicBezTo>
                  <a:pt x="2957" y="1125"/>
                  <a:pt x="2957" y="1125"/>
                  <a:pt x="2957" y="1125"/>
                </a:cubicBezTo>
                <a:cubicBezTo>
                  <a:pt x="2956" y="1124"/>
                  <a:pt x="2956" y="1124"/>
                  <a:pt x="2956" y="1124"/>
                </a:cubicBezTo>
                <a:cubicBezTo>
                  <a:pt x="2954" y="1123"/>
                  <a:pt x="2954" y="1123"/>
                  <a:pt x="2954" y="1123"/>
                </a:cubicBezTo>
                <a:cubicBezTo>
                  <a:pt x="2954" y="1123"/>
                  <a:pt x="2954" y="1123"/>
                  <a:pt x="2954" y="1123"/>
                </a:cubicBezTo>
                <a:cubicBezTo>
                  <a:pt x="2953" y="1122"/>
                  <a:pt x="2953" y="1122"/>
                  <a:pt x="2953" y="1122"/>
                </a:cubicBezTo>
                <a:cubicBezTo>
                  <a:pt x="2952" y="1120"/>
                  <a:pt x="2952" y="1120"/>
                  <a:pt x="2952" y="1120"/>
                </a:cubicBezTo>
                <a:cubicBezTo>
                  <a:pt x="2951" y="1118"/>
                  <a:pt x="2951" y="1118"/>
                  <a:pt x="2951" y="1118"/>
                </a:cubicBezTo>
                <a:cubicBezTo>
                  <a:pt x="2949" y="1117"/>
                  <a:pt x="2949" y="1117"/>
                  <a:pt x="2949" y="1117"/>
                </a:cubicBezTo>
                <a:cubicBezTo>
                  <a:pt x="2948" y="1115"/>
                  <a:pt x="2948" y="1115"/>
                  <a:pt x="2948" y="1115"/>
                </a:cubicBezTo>
                <a:cubicBezTo>
                  <a:pt x="2947" y="1114"/>
                  <a:pt x="2947" y="1114"/>
                  <a:pt x="2947" y="1114"/>
                </a:cubicBezTo>
                <a:cubicBezTo>
                  <a:pt x="2948" y="1115"/>
                  <a:pt x="2948" y="1115"/>
                  <a:pt x="2948" y="1115"/>
                </a:cubicBezTo>
                <a:cubicBezTo>
                  <a:pt x="2949" y="1117"/>
                  <a:pt x="2949" y="1117"/>
                  <a:pt x="2949" y="1117"/>
                </a:cubicBezTo>
                <a:cubicBezTo>
                  <a:pt x="2950" y="1117"/>
                  <a:pt x="2950" y="1117"/>
                  <a:pt x="2950" y="1117"/>
                </a:cubicBezTo>
                <a:cubicBezTo>
                  <a:pt x="2952" y="1118"/>
                  <a:pt x="2952" y="1118"/>
                  <a:pt x="2952" y="1118"/>
                </a:cubicBezTo>
                <a:cubicBezTo>
                  <a:pt x="2953" y="1120"/>
                  <a:pt x="2953" y="1120"/>
                  <a:pt x="2953" y="1120"/>
                </a:cubicBezTo>
                <a:cubicBezTo>
                  <a:pt x="2953" y="1122"/>
                  <a:pt x="2953" y="1122"/>
                  <a:pt x="2953" y="1122"/>
                </a:cubicBezTo>
                <a:cubicBezTo>
                  <a:pt x="2954" y="1122"/>
                  <a:pt x="2954" y="1122"/>
                  <a:pt x="2954" y="1122"/>
                </a:cubicBezTo>
                <a:cubicBezTo>
                  <a:pt x="2956" y="1123"/>
                  <a:pt x="2956" y="1123"/>
                  <a:pt x="2956" y="1123"/>
                </a:cubicBezTo>
                <a:cubicBezTo>
                  <a:pt x="2958" y="1124"/>
                  <a:pt x="2958" y="1124"/>
                  <a:pt x="2958" y="1124"/>
                </a:cubicBezTo>
                <a:cubicBezTo>
                  <a:pt x="2959" y="1124"/>
                  <a:pt x="2959" y="1124"/>
                  <a:pt x="2959" y="1124"/>
                </a:cubicBezTo>
                <a:cubicBezTo>
                  <a:pt x="2961" y="1124"/>
                  <a:pt x="2961" y="1124"/>
                  <a:pt x="2961" y="1124"/>
                </a:cubicBezTo>
                <a:cubicBezTo>
                  <a:pt x="2964" y="1123"/>
                  <a:pt x="2964" y="1123"/>
                  <a:pt x="2964" y="1123"/>
                </a:cubicBezTo>
                <a:cubicBezTo>
                  <a:pt x="2966" y="1123"/>
                  <a:pt x="2966" y="1123"/>
                  <a:pt x="2966" y="1123"/>
                </a:cubicBezTo>
                <a:cubicBezTo>
                  <a:pt x="2968" y="1123"/>
                  <a:pt x="2968" y="1123"/>
                  <a:pt x="2968" y="1123"/>
                </a:cubicBezTo>
                <a:cubicBezTo>
                  <a:pt x="2967" y="1122"/>
                  <a:pt x="2967" y="1122"/>
                  <a:pt x="2967" y="1122"/>
                </a:cubicBezTo>
                <a:cubicBezTo>
                  <a:pt x="2966" y="1121"/>
                  <a:pt x="2966" y="1121"/>
                  <a:pt x="2966" y="1121"/>
                </a:cubicBezTo>
                <a:cubicBezTo>
                  <a:pt x="2965" y="1120"/>
                  <a:pt x="2965" y="1120"/>
                  <a:pt x="2965" y="1120"/>
                </a:cubicBezTo>
                <a:cubicBezTo>
                  <a:pt x="2964" y="1120"/>
                  <a:pt x="2964" y="1120"/>
                  <a:pt x="2964" y="1120"/>
                </a:cubicBezTo>
                <a:cubicBezTo>
                  <a:pt x="2963" y="1119"/>
                  <a:pt x="2963" y="1119"/>
                  <a:pt x="2963" y="1119"/>
                </a:cubicBezTo>
                <a:cubicBezTo>
                  <a:pt x="2964" y="1120"/>
                  <a:pt x="2964" y="1120"/>
                  <a:pt x="2964" y="1120"/>
                </a:cubicBezTo>
                <a:cubicBezTo>
                  <a:pt x="2966" y="1119"/>
                  <a:pt x="2966" y="1119"/>
                  <a:pt x="2966" y="1119"/>
                </a:cubicBezTo>
                <a:cubicBezTo>
                  <a:pt x="2968" y="1121"/>
                  <a:pt x="2968" y="1121"/>
                  <a:pt x="2968" y="1121"/>
                </a:cubicBezTo>
                <a:cubicBezTo>
                  <a:pt x="2969" y="1121"/>
                  <a:pt x="2969" y="1121"/>
                  <a:pt x="2969" y="1121"/>
                </a:cubicBezTo>
                <a:cubicBezTo>
                  <a:pt x="2969" y="1120"/>
                  <a:pt x="2969" y="1120"/>
                  <a:pt x="2969" y="1120"/>
                </a:cubicBezTo>
                <a:cubicBezTo>
                  <a:pt x="2969" y="1119"/>
                  <a:pt x="2969" y="1119"/>
                  <a:pt x="2969" y="1119"/>
                </a:cubicBezTo>
                <a:cubicBezTo>
                  <a:pt x="2970" y="1118"/>
                  <a:pt x="2970" y="1118"/>
                  <a:pt x="2970" y="1118"/>
                </a:cubicBezTo>
                <a:cubicBezTo>
                  <a:pt x="2970" y="1117"/>
                  <a:pt x="2970" y="1117"/>
                  <a:pt x="2970" y="1117"/>
                </a:cubicBezTo>
                <a:cubicBezTo>
                  <a:pt x="2969" y="1115"/>
                  <a:pt x="2969" y="1115"/>
                  <a:pt x="2969" y="1115"/>
                </a:cubicBezTo>
                <a:cubicBezTo>
                  <a:pt x="2968" y="1114"/>
                  <a:pt x="2968" y="1114"/>
                  <a:pt x="2968" y="1114"/>
                </a:cubicBezTo>
                <a:cubicBezTo>
                  <a:pt x="2968" y="1113"/>
                  <a:pt x="2968" y="1113"/>
                  <a:pt x="2968" y="1113"/>
                </a:cubicBezTo>
                <a:cubicBezTo>
                  <a:pt x="2970" y="1114"/>
                  <a:pt x="2970" y="1114"/>
                  <a:pt x="2970" y="1114"/>
                </a:cubicBezTo>
                <a:cubicBezTo>
                  <a:pt x="2970" y="1115"/>
                  <a:pt x="2970" y="1115"/>
                  <a:pt x="2970" y="1115"/>
                </a:cubicBezTo>
                <a:cubicBezTo>
                  <a:pt x="2972" y="1117"/>
                  <a:pt x="2972" y="1117"/>
                  <a:pt x="2972" y="1117"/>
                </a:cubicBezTo>
                <a:cubicBezTo>
                  <a:pt x="2974" y="1117"/>
                  <a:pt x="2974" y="1117"/>
                  <a:pt x="2974" y="1117"/>
                </a:cubicBezTo>
                <a:cubicBezTo>
                  <a:pt x="2974" y="1116"/>
                  <a:pt x="2974" y="1116"/>
                  <a:pt x="2974" y="1116"/>
                </a:cubicBezTo>
                <a:cubicBezTo>
                  <a:pt x="2974" y="1115"/>
                  <a:pt x="2974" y="1115"/>
                  <a:pt x="2974" y="1115"/>
                </a:cubicBezTo>
                <a:cubicBezTo>
                  <a:pt x="2974" y="1115"/>
                  <a:pt x="2974" y="1115"/>
                  <a:pt x="2974" y="1115"/>
                </a:cubicBezTo>
                <a:cubicBezTo>
                  <a:pt x="2975" y="1117"/>
                  <a:pt x="2975" y="1117"/>
                  <a:pt x="2975" y="1117"/>
                </a:cubicBezTo>
                <a:cubicBezTo>
                  <a:pt x="2975" y="1117"/>
                  <a:pt x="2975" y="1117"/>
                  <a:pt x="2975" y="1117"/>
                </a:cubicBezTo>
                <a:cubicBezTo>
                  <a:pt x="2976" y="1116"/>
                  <a:pt x="2976" y="1116"/>
                  <a:pt x="2976" y="1116"/>
                </a:cubicBezTo>
                <a:cubicBezTo>
                  <a:pt x="2975" y="1115"/>
                  <a:pt x="2975" y="1115"/>
                  <a:pt x="2975" y="1115"/>
                </a:cubicBezTo>
                <a:cubicBezTo>
                  <a:pt x="2976" y="1112"/>
                  <a:pt x="2976" y="1112"/>
                  <a:pt x="2976" y="1112"/>
                </a:cubicBezTo>
                <a:cubicBezTo>
                  <a:pt x="2976" y="1114"/>
                  <a:pt x="2976" y="1114"/>
                  <a:pt x="2976" y="1114"/>
                </a:cubicBezTo>
                <a:cubicBezTo>
                  <a:pt x="2979" y="1114"/>
                  <a:pt x="2979" y="1114"/>
                  <a:pt x="2979" y="1114"/>
                </a:cubicBezTo>
                <a:cubicBezTo>
                  <a:pt x="2979" y="1116"/>
                  <a:pt x="2979" y="1116"/>
                  <a:pt x="2979" y="1116"/>
                </a:cubicBezTo>
                <a:cubicBezTo>
                  <a:pt x="2981" y="1116"/>
                  <a:pt x="2981" y="1116"/>
                  <a:pt x="2981" y="1116"/>
                </a:cubicBezTo>
                <a:cubicBezTo>
                  <a:pt x="2982" y="1116"/>
                  <a:pt x="2982" y="1116"/>
                  <a:pt x="2982" y="1116"/>
                </a:cubicBezTo>
                <a:cubicBezTo>
                  <a:pt x="2983" y="1117"/>
                  <a:pt x="2983" y="1117"/>
                  <a:pt x="2983" y="1117"/>
                </a:cubicBezTo>
                <a:cubicBezTo>
                  <a:pt x="2984" y="1115"/>
                  <a:pt x="2984" y="1115"/>
                  <a:pt x="2984" y="1115"/>
                </a:cubicBezTo>
                <a:cubicBezTo>
                  <a:pt x="2983" y="1117"/>
                  <a:pt x="2983" y="1117"/>
                  <a:pt x="2983" y="1117"/>
                </a:cubicBezTo>
                <a:cubicBezTo>
                  <a:pt x="2984" y="1118"/>
                  <a:pt x="2984" y="1118"/>
                  <a:pt x="2984" y="1118"/>
                </a:cubicBezTo>
                <a:cubicBezTo>
                  <a:pt x="2985" y="1118"/>
                  <a:pt x="2985" y="1118"/>
                  <a:pt x="2985" y="1118"/>
                </a:cubicBezTo>
                <a:cubicBezTo>
                  <a:pt x="2986" y="1120"/>
                  <a:pt x="2986" y="1120"/>
                  <a:pt x="2986" y="1120"/>
                </a:cubicBezTo>
                <a:cubicBezTo>
                  <a:pt x="2991" y="1121"/>
                  <a:pt x="2991" y="1121"/>
                  <a:pt x="2991" y="1121"/>
                </a:cubicBezTo>
                <a:cubicBezTo>
                  <a:pt x="2993" y="1122"/>
                  <a:pt x="2993" y="1122"/>
                  <a:pt x="2993" y="1122"/>
                </a:cubicBezTo>
                <a:cubicBezTo>
                  <a:pt x="2995" y="1124"/>
                  <a:pt x="2995" y="1124"/>
                  <a:pt x="2995" y="1124"/>
                </a:cubicBezTo>
                <a:cubicBezTo>
                  <a:pt x="2995" y="1126"/>
                  <a:pt x="2995" y="1126"/>
                  <a:pt x="2995" y="1126"/>
                </a:cubicBezTo>
                <a:cubicBezTo>
                  <a:pt x="2998" y="1130"/>
                  <a:pt x="2998" y="1130"/>
                  <a:pt x="2998" y="1130"/>
                </a:cubicBezTo>
                <a:cubicBezTo>
                  <a:pt x="2999" y="1131"/>
                  <a:pt x="2999" y="1131"/>
                  <a:pt x="2999" y="1131"/>
                </a:cubicBezTo>
                <a:cubicBezTo>
                  <a:pt x="3000" y="1132"/>
                  <a:pt x="3000" y="1132"/>
                  <a:pt x="3000" y="1132"/>
                </a:cubicBezTo>
                <a:cubicBezTo>
                  <a:pt x="3001" y="1133"/>
                  <a:pt x="3001" y="1133"/>
                  <a:pt x="3001" y="1133"/>
                </a:cubicBezTo>
                <a:cubicBezTo>
                  <a:pt x="3002" y="1135"/>
                  <a:pt x="3002" y="1135"/>
                  <a:pt x="3002" y="1135"/>
                </a:cubicBezTo>
                <a:cubicBezTo>
                  <a:pt x="3007" y="1139"/>
                  <a:pt x="3007" y="1139"/>
                  <a:pt x="3007" y="1139"/>
                </a:cubicBezTo>
                <a:cubicBezTo>
                  <a:pt x="3007" y="1141"/>
                  <a:pt x="3007" y="1141"/>
                  <a:pt x="3007" y="1141"/>
                </a:cubicBezTo>
                <a:cubicBezTo>
                  <a:pt x="3008" y="1142"/>
                  <a:pt x="3008" y="1142"/>
                  <a:pt x="3008" y="1142"/>
                </a:cubicBezTo>
                <a:cubicBezTo>
                  <a:pt x="3011" y="1143"/>
                  <a:pt x="3011" y="1143"/>
                  <a:pt x="3011" y="1143"/>
                </a:cubicBezTo>
                <a:cubicBezTo>
                  <a:pt x="3012" y="1143"/>
                  <a:pt x="3012" y="1143"/>
                  <a:pt x="3012" y="1143"/>
                </a:cubicBezTo>
                <a:cubicBezTo>
                  <a:pt x="3013" y="1143"/>
                  <a:pt x="3013" y="1143"/>
                  <a:pt x="3013" y="1143"/>
                </a:cubicBezTo>
                <a:cubicBezTo>
                  <a:pt x="3015" y="1143"/>
                  <a:pt x="3015" y="1143"/>
                  <a:pt x="3015" y="1143"/>
                </a:cubicBezTo>
                <a:cubicBezTo>
                  <a:pt x="3018" y="1143"/>
                  <a:pt x="3018" y="1143"/>
                  <a:pt x="3018" y="1143"/>
                </a:cubicBezTo>
                <a:cubicBezTo>
                  <a:pt x="3020" y="1144"/>
                  <a:pt x="3020" y="1144"/>
                  <a:pt x="3020" y="1144"/>
                </a:cubicBezTo>
                <a:cubicBezTo>
                  <a:pt x="3022" y="1144"/>
                  <a:pt x="3022" y="1144"/>
                  <a:pt x="3022" y="1144"/>
                </a:cubicBezTo>
                <a:cubicBezTo>
                  <a:pt x="3025" y="1144"/>
                  <a:pt x="3025" y="1144"/>
                  <a:pt x="3025" y="1144"/>
                </a:cubicBezTo>
                <a:cubicBezTo>
                  <a:pt x="3027" y="1145"/>
                  <a:pt x="3027" y="1145"/>
                  <a:pt x="3027" y="1145"/>
                </a:cubicBezTo>
                <a:cubicBezTo>
                  <a:pt x="3029" y="1145"/>
                  <a:pt x="3029" y="1145"/>
                  <a:pt x="3029" y="1145"/>
                </a:cubicBezTo>
                <a:cubicBezTo>
                  <a:pt x="3030" y="1146"/>
                  <a:pt x="3030" y="1146"/>
                  <a:pt x="3030" y="1146"/>
                </a:cubicBezTo>
                <a:cubicBezTo>
                  <a:pt x="3032" y="1146"/>
                  <a:pt x="3032" y="1146"/>
                  <a:pt x="3032" y="1146"/>
                </a:cubicBezTo>
                <a:cubicBezTo>
                  <a:pt x="3032" y="1146"/>
                  <a:pt x="3032" y="1146"/>
                  <a:pt x="3032" y="1146"/>
                </a:cubicBezTo>
                <a:cubicBezTo>
                  <a:pt x="3031" y="1147"/>
                  <a:pt x="3031" y="1147"/>
                  <a:pt x="3031" y="1147"/>
                </a:cubicBezTo>
                <a:cubicBezTo>
                  <a:pt x="3033" y="1148"/>
                  <a:pt x="3033" y="1148"/>
                  <a:pt x="3033" y="1148"/>
                </a:cubicBezTo>
                <a:cubicBezTo>
                  <a:pt x="3035" y="1149"/>
                  <a:pt x="3035" y="1149"/>
                  <a:pt x="3035" y="1149"/>
                </a:cubicBezTo>
                <a:cubicBezTo>
                  <a:pt x="3038" y="1149"/>
                  <a:pt x="3038" y="1149"/>
                  <a:pt x="3038" y="1149"/>
                </a:cubicBezTo>
                <a:cubicBezTo>
                  <a:pt x="3038" y="1147"/>
                  <a:pt x="3038" y="1147"/>
                  <a:pt x="3038" y="1147"/>
                </a:cubicBezTo>
                <a:cubicBezTo>
                  <a:pt x="3036" y="1146"/>
                  <a:pt x="3036" y="1146"/>
                  <a:pt x="3036" y="1146"/>
                </a:cubicBezTo>
                <a:cubicBezTo>
                  <a:pt x="3035" y="1146"/>
                  <a:pt x="3035" y="1146"/>
                  <a:pt x="3035" y="1146"/>
                </a:cubicBezTo>
                <a:cubicBezTo>
                  <a:pt x="3035" y="1145"/>
                  <a:pt x="3035" y="1145"/>
                  <a:pt x="3035" y="1145"/>
                </a:cubicBezTo>
                <a:cubicBezTo>
                  <a:pt x="3037" y="1144"/>
                  <a:pt x="3037" y="1144"/>
                  <a:pt x="3037" y="1144"/>
                </a:cubicBezTo>
                <a:cubicBezTo>
                  <a:pt x="3039" y="1145"/>
                  <a:pt x="3039" y="1145"/>
                  <a:pt x="3039" y="1145"/>
                </a:cubicBezTo>
                <a:cubicBezTo>
                  <a:pt x="3040" y="1144"/>
                  <a:pt x="3040" y="1144"/>
                  <a:pt x="3040" y="1144"/>
                </a:cubicBezTo>
                <a:cubicBezTo>
                  <a:pt x="3036" y="1143"/>
                  <a:pt x="3036" y="1143"/>
                  <a:pt x="3036" y="1143"/>
                </a:cubicBezTo>
                <a:cubicBezTo>
                  <a:pt x="3032" y="1142"/>
                  <a:pt x="3032" y="1142"/>
                  <a:pt x="3032" y="1142"/>
                </a:cubicBezTo>
                <a:cubicBezTo>
                  <a:pt x="3029" y="1141"/>
                  <a:pt x="3029" y="1141"/>
                  <a:pt x="3029" y="1141"/>
                </a:cubicBezTo>
                <a:cubicBezTo>
                  <a:pt x="3028" y="1140"/>
                  <a:pt x="3028" y="1140"/>
                  <a:pt x="3028" y="1140"/>
                </a:cubicBezTo>
                <a:cubicBezTo>
                  <a:pt x="3031" y="1139"/>
                  <a:pt x="3031" y="1139"/>
                  <a:pt x="3031" y="1139"/>
                </a:cubicBezTo>
                <a:cubicBezTo>
                  <a:pt x="3032" y="1139"/>
                  <a:pt x="3032" y="1139"/>
                  <a:pt x="3032" y="1139"/>
                </a:cubicBezTo>
                <a:cubicBezTo>
                  <a:pt x="3033" y="1138"/>
                  <a:pt x="3033" y="1138"/>
                  <a:pt x="3033" y="1138"/>
                </a:cubicBezTo>
                <a:cubicBezTo>
                  <a:pt x="3032" y="1137"/>
                  <a:pt x="3032" y="1137"/>
                  <a:pt x="3032" y="1137"/>
                </a:cubicBezTo>
                <a:cubicBezTo>
                  <a:pt x="3028" y="1137"/>
                  <a:pt x="3028" y="1137"/>
                  <a:pt x="3028" y="1137"/>
                </a:cubicBezTo>
                <a:cubicBezTo>
                  <a:pt x="3025" y="1137"/>
                  <a:pt x="3025" y="1137"/>
                  <a:pt x="3025" y="1137"/>
                </a:cubicBezTo>
                <a:cubicBezTo>
                  <a:pt x="3024" y="1136"/>
                  <a:pt x="3024" y="1136"/>
                  <a:pt x="3024" y="1136"/>
                </a:cubicBezTo>
                <a:cubicBezTo>
                  <a:pt x="3024" y="1134"/>
                  <a:pt x="3024" y="1134"/>
                  <a:pt x="3024" y="1134"/>
                </a:cubicBezTo>
                <a:cubicBezTo>
                  <a:pt x="3025" y="1133"/>
                  <a:pt x="3025" y="1133"/>
                  <a:pt x="3025" y="1133"/>
                </a:cubicBezTo>
                <a:lnTo>
                  <a:pt x="3025" y="1132"/>
                </a:lnTo>
                <a:close/>
                <a:moveTo>
                  <a:pt x="2936" y="449"/>
                </a:moveTo>
                <a:cubicBezTo>
                  <a:pt x="2937" y="447"/>
                  <a:pt x="2937" y="447"/>
                  <a:pt x="2937" y="447"/>
                </a:cubicBezTo>
                <a:cubicBezTo>
                  <a:pt x="2939" y="446"/>
                  <a:pt x="2939" y="446"/>
                  <a:pt x="2939" y="446"/>
                </a:cubicBezTo>
                <a:cubicBezTo>
                  <a:pt x="2939" y="444"/>
                  <a:pt x="2939" y="444"/>
                  <a:pt x="2939" y="444"/>
                </a:cubicBezTo>
                <a:cubicBezTo>
                  <a:pt x="2939" y="442"/>
                  <a:pt x="2939" y="442"/>
                  <a:pt x="2939" y="442"/>
                </a:cubicBezTo>
                <a:cubicBezTo>
                  <a:pt x="2941" y="439"/>
                  <a:pt x="2941" y="439"/>
                  <a:pt x="2941" y="439"/>
                </a:cubicBezTo>
                <a:cubicBezTo>
                  <a:pt x="2940" y="440"/>
                  <a:pt x="2940" y="440"/>
                  <a:pt x="2940" y="440"/>
                </a:cubicBezTo>
                <a:cubicBezTo>
                  <a:pt x="2938" y="440"/>
                  <a:pt x="2938" y="440"/>
                  <a:pt x="2938" y="440"/>
                </a:cubicBezTo>
                <a:cubicBezTo>
                  <a:pt x="2937" y="442"/>
                  <a:pt x="2937" y="442"/>
                  <a:pt x="2937" y="442"/>
                </a:cubicBezTo>
                <a:cubicBezTo>
                  <a:pt x="2937" y="443"/>
                  <a:pt x="2937" y="443"/>
                  <a:pt x="2937" y="443"/>
                </a:cubicBezTo>
                <a:cubicBezTo>
                  <a:pt x="2936" y="445"/>
                  <a:pt x="2936" y="445"/>
                  <a:pt x="2936" y="445"/>
                </a:cubicBezTo>
                <a:cubicBezTo>
                  <a:pt x="2935" y="445"/>
                  <a:pt x="2935" y="445"/>
                  <a:pt x="2935" y="445"/>
                </a:cubicBezTo>
                <a:cubicBezTo>
                  <a:pt x="2935" y="447"/>
                  <a:pt x="2935" y="447"/>
                  <a:pt x="2935" y="447"/>
                </a:cubicBezTo>
                <a:cubicBezTo>
                  <a:pt x="2933" y="448"/>
                  <a:pt x="2933" y="448"/>
                  <a:pt x="2933" y="448"/>
                </a:cubicBezTo>
                <a:cubicBezTo>
                  <a:pt x="2933" y="451"/>
                  <a:pt x="2933" y="451"/>
                  <a:pt x="2933" y="451"/>
                </a:cubicBezTo>
                <a:cubicBezTo>
                  <a:pt x="2934" y="452"/>
                  <a:pt x="2934" y="452"/>
                  <a:pt x="2934" y="452"/>
                </a:cubicBezTo>
                <a:lnTo>
                  <a:pt x="2936" y="449"/>
                </a:lnTo>
                <a:close/>
                <a:moveTo>
                  <a:pt x="2914" y="484"/>
                </a:moveTo>
                <a:cubicBezTo>
                  <a:pt x="2915" y="484"/>
                  <a:pt x="2915" y="484"/>
                  <a:pt x="2915" y="484"/>
                </a:cubicBezTo>
                <a:cubicBezTo>
                  <a:pt x="2917" y="483"/>
                  <a:pt x="2917" y="483"/>
                  <a:pt x="2917" y="483"/>
                </a:cubicBezTo>
                <a:cubicBezTo>
                  <a:pt x="2917" y="482"/>
                  <a:pt x="2917" y="482"/>
                  <a:pt x="2917" y="482"/>
                </a:cubicBezTo>
                <a:cubicBezTo>
                  <a:pt x="2916" y="482"/>
                  <a:pt x="2916" y="482"/>
                  <a:pt x="2916" y="482"/>
                </a:cubicBezTo>
                <a:lnTo>
                  <a:pt x="2914" y="484"/>
                </a:lnTo>
                <a:close/>
                <a:moveTo>
                  <a:pt x="2961" y="387"/>
                </a:moveTo>
                <a:cubicBezTo>
                  <a:pt x="2960" y="386"/>
                  <a:pt x="2960" y="386"/>
                  <a:pt x="2960" y="386"/>
                </a:cubicBezTo>
                <a:cubicBezTo>
                  <a:pt x="2959" y="385"/>
                  <a:pt x="2959" y="385"/>
                  <a:pt x="2959" y="385"/>
                </a:cubicBezTo>
                <a:cubicBezTo>
                  <a:pt x="2958" y="386"/>
                  <a:pt x="2958" y="386"/>
                  <a:pt x="2958" y="386"/>
                </a:cubicBezTo>
                <a:cubicBezTo>
                  <a:pt x="2959" y="386"/>
                  <a:pt x="2959" y="386"/>
                  <a:pt x="2959" y="386"/>
                </a:cubicBezTo>
                <a:cubicBezTo>
                  <a:pt x="2960" y="387"/>
                  <a:pt x="2960" y="387"/>
                  <a:pt x="2960" y="387"/>
                </a:cubicBezTo>
                <a:lnTo>
                  <a:pt x="2961" y="387"/>
                </a:lnTo>
                <a:close/>
                <a:moveTo>
                  <a:pt x="2960" y="382"/>
                </a:moveTo>
                <a:cubicBezTo>
                  <a:pt x="2959" y="380"/>
                  <a:pt x="2959" y="380"/>
                  <a:pt x="2959" y="380"/>
                </a:cubicBezTo>
                <a:cubicBezTo>
                  <a:pt x="2959" y="379"/>
                  <a:pt x="2959" y="379"/>
                  <a:pt x="2959" y="379"/>
                </a:cubicBezTo>
                <a:cubicBezTo>
                  <a:pt x="2959" y="378"/>
                  <a:pt x="2959" y="378"/>
                  <a:pt x="2959" y="378"/>
                </a:cubicBezTo>
                <a:cubicBezTo>
                  <a:pt x="2959" y="380"/>
                  <a:pt x="2959" y="380"/>
                  <a:pt x="2959" y="380"/>
                </a:cubicBezTo>
                <a:cubicBezTo>
                  <a:pt x="2958" y="382"/>
                  <a:pt x="2958" y="382"/>
                  <a:pt x="2958" y="382"/>
                </a:cubicBezTo>
                <a:cubicBezTo>
                  <a:pt x="2959" y="384"/>
                  <a:pt x="2959" y="384"/>
                  <a:pt x="2959" y="384"/>
                </a:cubicBezTo>
                <a:cubicBezTo>
                  <a:pt x="2959" y="383"/>
                  <a:pt x="2960" y="382"/>
                  <a:pt x="2960" y="382"/>
                </a:cubicBezTo>
                <a:close/>
                <a:moveTo>
                  <a:pt x="2954" y="415"/>
                </a:moveTo>
                <a:cubicBezTo>
                  <a:pt x="2955" y="413"/>
                  <a:pt x="2955" y="413"/>
                  <a:pt x="2955" y="413"/>
                </a:cubicBezTo>
                <a:cubicBezTo>
                  <a:pt x="2954" y="412"/>
                  <a:pt x="2954" y="412"/>
                  <a:pt x="2954" y="412"/>
                </a:cubicBezTo>
                <a:cubicBezTo>
                  <a:pt x="2954" y="413"/>
                  <a:pt x="2954" y="413"/>
                  <a:pt x="2954" y="413"/>
                </a:cubicBezTo>
                <a:lnTo>
                  <a:pt x="2954" y="415"/>
                </a:lnTo>
                <a:close/>
                <a:moveTo>
                  <a:pt x="2995" y="1084"/>
                </a:moveTo>
                <a:cubicBezTo>
                  <a:pt x="2993" y="1084"/>
                  <a:pt x="2993" y="1084"/>
                  <a:pt x="2993" y="1084"/>
                </a:cubicBezTo>
                <a:cubicBezTo>
                  <a:pt x="2993" y="1086"/>
                  <a:pt x="2993" y="1086"/>
                  <a:pt x="2993" y="1086"/>
                </a:cubicBezTo>
                <a:cubicBezTo>
                  <a:pt x="2995" y="1085"/>
                  <a:pt x="2995" y="1085"/>
                  <a:pt x="2995" y="1085"/>
                </a:cubicBezTo>
                <a:lnTo>
                  <a:pt x="2995" y="1084"/>
                </a:lnTo>
                <a:close/>
                <a:moveTo>
                  <a:pt x="2958" y="393"/>
                </a:moveTo>
                <a:cubicBezTo>
                  <a:pt x="2958" y="395"/>
                  <a:pt x="2958" y="395"/>
                  <a:pt x="2958" y="395"/>
                </a:cubicBezTo>
                <a:cubicBezTo>
                  <a:pt x="2958" y="395"/>
                  <a:pt x="2958" y="395"/>
                  <a:pt x="2958" y="395"/>
                </a:cubicBezTo>
                <a:cubicBezTo>
                  <a:pt x="2959" y="394"/>
                  <a:pt x="2959" y="394"/>
                  <a:pt x="2959" y="394"/>
                </a:cubicBezTo>
                <a:cubicBezTo>
                  <a:pt x="2959" y="392"/>
                  <a:pt x="2959" y="392"/>
                  <a:pt x="2959" y="392"/>
                </a:cubicBezTo>
                <a:cubicBezTo>
                  <a:pt x="2958" y="391"/>
                  <a:pt x="2958" y="391"/>
                  <a:pt x="2958" y="391"/>
                </a:cubicBezTo>
                <a:lnTo>
                  <a:pt x="2958" y="393"/>
                </a:lnTo>
                <a:close/>
                <a:moveTo>
                  <a:pt x="2954" y="407"/>
                </a:moveTo>
                <a:cubicBezTo>
                  <a:pt x="2955" y="407"/>
                  <a:pt x="2955" y="407"/>
                  <a:pt x="2955" y="407"/>
                </a:cubicBezTo>
                <a:cubicBezTo>
                  <a:pt x="2956" y="407"/>
                  <a:pt x="2956" y="407"/>
                  <a:pt x="2956" y="407"/>
                </a:cubicBezTo>
                <a:cubicBezTo>
                  <a:pt x="2955" y="406"/>
                  <a:pt x="2955" y="406"/>
                  <a:pt x="2955" y="406"/>
                </a:cubicBezTo>
                <a:lnTo>
                  <a:pt x="2954" y="407"/>
                </a:lnTo>
                <a:close/>
                <a:moveTo>
                  <a:pt x="2913" y="471"/>
                </a:moveTo>
                <a:cubicBezTo>
                  <a:pt x="2914" y="473"/>
                  <a:pt x="2914" y="473"/>
                  <a:pt x="2914" y="473"/>
                </a:cubicBezTo>
                <a:cubicBezTo>
                  <a:pt x="2915" y="473"/>
                  <a:pt x="2915" y="473"/>
                  <a:pt x="2915" y="473"/>
                </a:cubicBezTo>
                <a:cubicBezTo>
                  <a:pt x="2915" y="471"/>
                  <a:pt x="2915" y="471"/>
                  <a:pt x="2915" y="471"/>
                </a:cubicBezTo>
                <a:cubicBezTo>
                  <a:pt x="2917" y="470"/>
                  <a:pt x="2917" y="470"/>
                  <a:pt x="2917" y="470"/>
                </a:cubicBezTo>
                <a:cubicBezTo>
                  <a:pt x="2916" y="467"/>
                  <a:pt x="2916" y="467"/>
                  <a:pt x="2916" y="467"/>
                </a:cubicBezTo>
                <a:cubicBezTo>
                  <a:pt x="2917" y="466"/>
                  <a:pt x="2917" y="466"/>
                  <a:pt x="2917" y="466"/>
                </a:cubicBezTo>
                <a:cubicBezTo>
                  <a:pt x="2918" y="465"/>
                  <a:pt x="2918" y="465"/>
                  <a:pt x="2918" y="465"/>
                </a:cubicBezTo>
                <a:cubicBezTo>
                  <a:pt x="2918" y="464"/>
                  <a:pt x="2918" y="464"/>
                  <a:pt x="2918" y="464"/>
                </a:cubicBezTo>
                <a:cubicBezTo>
                  <a:pt x="2920" y="465"/>
                  <a:pt x="2920" y="465"/>
                  <a:pt x="2920" y="465"/>
                </a:cubicBezTo>
                <a:cubicBezTo>
                  <a:pt x="2921" y="463"/>
                  <a:pt x="2921" y="463"/>
                  <a:pt x="2921" y="463"/>
                </a:cubicBezTo>
                <a:cubicBezTo>
                  <a:pt x="2922" y="460"/>
                  <a:pt x="2922" y="460"/>
                  <a:pt x="2922" y="460"/>
                </a:cubicBezTo>
                <a:cubicBezTo>
                  <a:pt x="2924" y="458"/>
                  <a:pt x="2924" y="458"/>
                  <a:pt x="2924" y="458"/>
                </a:cubicBezTo>
                <a:cubicBezTo>
                  <a:pt x="2927" y="458"/>
                  <a:pt x="2927" y="458"/>
                  <a:pt x="2927" y="458"/>
                </a:cubicBezTo>
                <a:cubicBezTo>
                  <a:pt x="2928" y="457"/>
                  <a:pt x="2928" y="457"/>
                  <a:pt x="2928" y="457"/>
                </a:cubicBezTo>
                <a:cubicBezTo>
                  <a:pt x="2928" y="455"/>
                  <a:pt x="2928" y="455"/>
                  <a:pt x="2928" y="455"/>
                </a:cubicBezTo>
                <a:cubicBezTo>
                  <a:pt x="2927" y="453"/>
                  <a:pt x="2927" y="453"/>
                  <a:pt x="2927" y="453"/>
                </a:cubicBezTo>
                <a:cubicBezTo>
                  <a:pt x="2926" y="453"/>
                  <a:pt x="2926" y="453"/>
                  <a:pt x="2926" y="453"/>
                </a:cubicBezTo>
                <a:cubicBezTo>
                  <a:pt x="2924" y="456"/>
                  <a:pt x="2924" y="456"/>
                  <a:pt x="2924" y="456"/>
                </a:cubicBezTo>
                <a:cubicBezTo>
                  <a:pt x="2924" y="457"/>
                  <a:pt x="2924" y="457"/>
                  <a:pt x="2924" y="457"/>
                </a:cubicBezTo>
                <a:cubicBezTo>
                  <a:pt x="2922" y="457"/>
                  <a:pt x="2922" y="457"/>
                  <a:pt x="2922" y="457"/>
                </a:cubicBezTo>
                <a:cubicBezTo>
                  <a:pt x="2921" y="458"/>
                  <a:pt x="2921" y="458"/>
                  <a:pt x="2921" y="458"/>
                </a:cubicBezTo>
                <a:cubicBezTo>
                  <a:pt x="2920" y="458"/>
                  <a:pt x="2920" y="458"/>
                  <a:pt x="2920" y="458"/>
                </a:cubicBezTo>
                <a:cubicBezTo>
                  <a:pt x="2919" y="456"/>
                  <a:pt x="2919" y="456"/>
                  <a:pt x="2919" y="456"/>
                </a:cubicBezTo>
                <a:cubicBezTo>
                  <a:pt x="2919" y="457"/>
                  <a:pt x="2919" y="457"/>
                  <a:pt x="2919" y="457"/>
                </a:cubicBezTo>
                <a:cubicBezTo>
                  <a:pt x="2918" y="458"/>
                  <a:pt x="2918" y="458"/>
                  <a:pt x="2918" y="458"/>
                </a:cubicBezTo>
                <a:cubicBezTo>
                  <a:pt x="2919" y="459"/>
                  <a:pt x="2919" y="459"/>
                  <a:pt x="2919" y="459"/>
                </a:cubicBezTo>
                <a:cubicBezTo>
                  <a:pt x="2918" y="461"/>
                  <a:pt x="2918" y="461"/>
                  <a:pt x="2918" y="461"/>
                </a:cubicBezTo>
                <a:cubicBezTo>
                  <a:pt x="2917" y="463"/>
                  <a:pt x="2917" y="463"/>
                  <a:pt x="2917" y="463"/>
                </a:cubicBezTo>
                <a:cubicBezTo>
                  <a:pt x="2916" y="463"/>
                  <a:pt x="2916" y="463"/>
                  <a:pt x="2916" y="463"/>
                </a:cubicBezTo>
                <a:cubicBezTo>
                  <a:pt x="2916" y="464"/>
                  <a:pt x="2916" y="464"/>
                  <a:pt x="2916" y="464"/>
                </a:cubicBezTo>
                <a:cubicBezTo>
                  <a:pt x="2915" y="466"/>
                  <a:pt x="2915" y="466"/>
                  <a:pt x="2915" y="466"/>
                </a:cubicBezTo>
                <a:cubicBezTo>
                  <a:pt x="2914" y="467"/>
                  <a:pt x="2914" y="467"/>
                  <a:pt x="2914" y="467"/>
                </a:cubicBezTo>
                <a:cubicBezTo>
                  <a:pt x="2914" y="468"/>
                  <a:pt x="2914" y="468"/>
                  <a:pt x="2914" y="468"/>
                </a:cubicBezTo>
                <a:cubicBezTo>
                  <a:pt x="2914" y="469"/>
                  <a:pt x="2914" y="469"/>
                  <a:pt x="2914" y="469"/>
                </a:cubicBezTo>
                <a:cubicBezTo>
                  <a:pt x="2914" y="470"/>
                  <a:pt x="2914" y="470"/>
                  <a:pt x="2914" y="470"/>
                </a:cubicBezTo>
                <a:lnTo>
                  <a:pt x="2913" y="471"/>
                </a:lnTo>
                <a:close/>
                <a:moveTo>
                  <a:pt x="2956" y="390"/>
                </a:moveTo>
                <a:cubicBezTo>
                  <a:pt x="2957" y="390"/>
                  <a:pt x="2957" y="390"/>
                  <a:pt x="2957" y="390"/>
                </a:cubicBezTo>
                <a:cubicBezTo>
                  <a:pt x="2956" y="389"/>
                  <a:pt x="2956" y="389"/>
                  <a:pt x="2956" y="389"/>
                </a:cubicBezTo>
                <a:cubicBezTo>
                  <a:pt x="2956" y="389"/>
                  <a:pt x="2956" y="389"/>
                  <a:pt x="2956" y="389"/>
                </a:cubicBezTo>
                <a:cubicBezTo>
                  <a:pt x="2955" y="390"/>
                  <a:pt x="2955" y="390"/>
                  <a:pt x="2955" y="390"/>
                </a:cubicBezTo>
                <a:lnTo>
                  <a:pt x="2956" y="390"/>
                </a:lnTo>
                <a:close/>
                <a:moveTo>
                  <a:pt x="2956" y="354"/>
                </a:moveTo>
                <a:cubicBezTo>
                  <a:pt x="2955" y="356"/>
                  <a:pt x="2955" y="356"/>
                  <a:pt x="2955" y="356"/>
                </a:cubicBezTo>
                <a:cubicBezTo>
                  <a:pt x="2956" y="357"/>
                  <a:pt x="2956" y="357"/>
                  <a:pt x="2956" y="357"/>
                </a:cubicBezTo>
                <a:cubicBezTo>
                  <a:pt x="2958" y="356"/>
                  <a:pt x="2958" y="356"/>
                  <a:pt x="2958" y="356"/>
                </a:cubicBezTo>
                <a:cubicBezTo>
                  <a:pt x="2959" y="355"/>
                  <a:pt x="2959" y="355"/>
                  <a:pt x="2959" y="355"/>
                </a:cubicBezTo>
                <a:cubicBezTo>
                  <a:pt x="2957" y="353"/>
                  <a:pt x="2957" y="353"/>
                  <a:pt x="2957" y="353"/>
                </a:cubicBezTo>
                <a:lnTo>
                  <a:pt x="2956" y="354"/>
                </a:lnTo>
                <a:close/>
                <a:moveTo>
                  <a:pt x="2954" y="417"/>
                </a:moveTo>
                <a:cubicBezTo>
                  <a:pt x="2955" y="416"/>
                  <a:pt x="2955" y="416"/>
                  <a:pt x="2955" y="416"/>
                </a:cubicBezTo>
                <a:cubicBezTo>
                  <a:pt x="2954" y="416"/>
                  <a:pt x="2954" y="416"/>
                  <a:pt x="2954" y="416"/>
                </a:cubicBezTo>
                <a:lnTo>
                  <a:pt x="2954" y="417"/>
                </a:lnTo>
                <a:close/>
                <a:moveTo>
                  <a:pt x="2901" y="479"/>
                </a:moveTo>
                <a:cubicBezTo>
                  <a:pt x="2901" y="478"/>
                  <a:pt x="2901" y="478"/>
                  <a:pt x="2901" y="478"/>
                </a:cubicBezTo>
                <a:cubicBezTo>
                  <a:pt x="2900" y="477"/>
                  <a:pt x="2900" y="477"/>
                  <a:pt x="2900" y="477"/>
                </a:cubicBezTo>
                <a:cubicBezTo>
                  <a:pt x="2900" y="477"/>
                  <a:pt x="2900" y="477"/>
                  <a:pt x="2900" y="477"/>
                </a:cubicBezTo>
                <a:cubicBezTo>
                  <a:pt x="2899" y="479"/>
                  <a:pt x="2899" y="479"/>
                  <a:pt x="2899" y="479"/>
                </a:cubicBezTo>
                <a:cubicBezTo>
                  <a:pt x="2898" y="481"/>
                  <a:pt x="2898" y="481"/>
                  <a:pt x="2898" y="481"/>
                </a:cubicBezTo>
                <a:cubicBezTo>
                  <a:pt x="2895" y="484"/>
                  <a:pt x="2895" y="484"/>
                  <a:pt x="2895" y="484"/>
                </a:cubicBezTo>
                <a:cubicBezTo>
                  <a:pt x="2892" y="484"/>
                  <a:pt x="2892" y="484"/>
                  <a:pt x="2892" y="484"/>
                </a:cubicBezTo>
                <a:cubicBezTo>
                  <a:pt x="2891" y="484"/>
                  <a:pt x="2891" y="484"/>
                  <a:pt x="2891" y="484"/>
                </a:cubicBezTo>
                <a:cubicBezTo>
                  <a:pt x="2890" y="484"/>
                  <a:pt x="2890" y="484"/>
                  <a:pt x="2890" y="484"/>
                </a:cubicBezTo>
                <a:cubicBezTo>
                  <a:pt x="2888" y="482"/>
                  <a:pt x="2888" y="482"/>
                  <a:pt x="2888" y="482"/>
                </a:cubicBezTo>
                <a:cubicBezTo>
                  <a:pt x="2885" y="482"/>
                  <a:pt x="2885" y="482"/>
                  <a:pt x="2885" y="482"/>
                </a:cubicBezTo>
                <a:cubicBezTo>
                  <a:pt x="2882" y="480"/>
                  <a:pt x="2882" y="480"/>
                  <a:pt x="2882" y="480"/>
                </a:cubicBezTo>
                <a:cubicBezTo>
                  <a:pt x="2881" y="478"/>
                  <a:pt x="2881" y="478"/>
                  <a:pt x="2881" y="478"/>
                </a:cubicBezTo>
                <a:cubicBezTo>
                  <a:pt x="2879" y="478"/>
                  <a:pt x="2879" y="478"/>
                  <a:pt x="2879" y="478"/>
                </a:cubicBezTo>
                <a:cubicBezTo>
                  <a:pt x="2878" y="476"/>
                  <a:pt x="2878" y="476"/>
                  <a:pt x="2878" y="476"/>
                </a:cubicBezTo>
                <a:cubicBezTo>
                  <a:pt x="2875" y="475"/>
                  <a:pt x="2875" y="475"/>
                  <a:pt x="2875" y="475"/>
                </a:cubicBezTo>
                <a:cubicBezTo>
                  <a:pt x="2871" y="470"/>
                  <a:pt x="2871" y="470"/>
                  <a:pt x="2871" y="470"/>
                </a:cubicBezTo>
                <a:cubicBezTo>
                  <a:pt x="2869" y="467"/>
                  <a:pt x="2869" y="467"/>
                  <a:pt x="2869" y="467"/>
                </a:cubicBezTo>
                <a:cubicBezTo>
                  <a:pt x="2866" y="467"/>
                  <a:pt x="2866" y="467"/>
                  <a:pt x="2866" y="467"/>
                </a:cubicBezTo>
                <a:cubicBezTo>
                  <a:pt x="2863" y="464"/>
                  <a:pt x="2863" y="464"/>
                  <a:pt x="2863" y="464"/>
                </a:cubicBezTo>
                <a:cubicBezTo>
                  <a:pt x="2862" y="463"/>
                  <a:pt x="2862" y="463"/>
                  <a:pt x="2862" y="463"/>
                </a:cubicBezTo>
                <a:cubicBezTo>
                  <a:pt x="2860" y="463"/>
                  <a:pt x="2860" y="463"/>
                  <a:pt x="2860" y="463"/>
                </a:cubicBezTo>
                <a:cubicBezTo>
                  <a:pt x="2860" y="463"/>
                  <a:pt x="2860" y="463"/>
                  <a:pt x="2860" y="463"/>
                </a:cubicBezTo>
                <a:cubicBezTo>
                  <a:pt x="2859" y="465"/>
                  <a:pt x="2859" y="465"/>
                  <a:pt x="2859" y="465"/>
                </a:cubicBezTo>
                <a:cubicBezTo>
                  <a:pt x="2858" y="465"/>
                  <a:pt x="2858" y="465"/>
                  <a:pt x="2858" y="465"/>
                </a:cubicBezTo>
                <a:cubicBezTo>
                  <a:pt x="2858" y="465"/>
                  <a:pt x="2858" y="465"/>
                  <a:pt x="2858" y="465"/>
                </a:cubicBezTo>
                <a:cubicBezTo>
                  <a:pt x="2859" y="467"/>
                  <a:pt x="2859" y="467"/>
                  <a:pt x="2859" y="467"/>
                </a:cubicBezTo>
                <a:cubicBezTo>
                  <a:pt x="2859" y="469"/>
                  <a:pt x="2859" y="469"/>
                  <a:pt x="2859" y="469"/>
                </a:cubicBezTo>
                <a:cubicBezTo>
                  <a:pt x="2863" y="474"/>
                  <a:pt x="2863" y="474"/>
                  <a:pt x="2863" y="474"/>
                </a:cubicBezTo>
                <a:cubicBezTo>
                  <a:pt x="2864" y="477"/>
                  <a:pt x="2864" y="477"/>
                  <a:pt x="2864" y="477"/>
                </a:cubicBezTo>
                <a:cubicBezTo>
                  <a:pt x="2864" y="481"/>
                  <a:pt x="2864" y="481"/>
                  <a:pt x="2864" y="481"/>
                </a:cubicBezTo>
                <a:cubicBezTo>
                  <a:pt x="2864" y="482"/>
                  <a:pt x="2864" y="482"/>
                  <a:pt x="2864" y="482"/>
                </a:cubicBezTo>
                <a:cubicBezTo>
                  <a:pt x="2865" y="485"/>
                  <a:pt x="2865" y="485"/>
                  <a:pt x="2865" y="485"/>
                </a:cubicBezTo>
                <a:cubicBezTo>
                  <a:pt x="2865" y="487"/>
                  <a:pt x="2865" y="487"/>
                  <a:pt x="2865" y="487"/>
                </a:cubicBezTo>
                <a:cubicBezTo>
                  <a:pt x="2865" y="488"/>
                  <a:pt x="2865" y="488"/>
                  <a:pt x="2865" y="488"/>
                </a:cubicBezTo>
                <a:cubicBezTo>
                  <a:pt x="2864" y="488"/>
                  <a:pt x="2864" y="488"/>
                  <a:pt x="2864" y="488"/>
                </a:cubicBezTo>
                <a:cubicBezTo>
                  <a:pt x="2863" y="490"/>
                  <a:pt x="2863" y="490"/>
                  <a:pt x="2863" y="490"/>
                </a:cubicBezTo>
                <a:cubicBezTo>
                  <a:pt x="2863" y="492"/>
                  <a:pt x="2863" y="492"/>
                  <a:pt x="2863" y="492"/>
                </a:cubicBezTo>
                <a:cubicBezTo>
                  <a:pt x="2864" y="493"/>
                  <a:pt x="2864" y="493"/>
                  <a:pt x="2864" y="493"/>
                </a:cubicBezTo>
                <a:cubicBezTo>
                  <a:pt x="2865" y="494"/>
                  <a:pt x="2865" y="494"/>
                  <a:pt x="2865" y="494"/>
                </a:cubicBezTo>
                <a:cubicBezTo>
                  <a:pt x="2866" y="495"/>
                  <a:pt x="2866" y="495"/>
                  <a:pt x="2866" y="495"/>
                </a:cubicBezTo>
                <a:cubicBezTo>
                  <a:pt x="2866" y="496"/>
                  <a:pt x="2866" y="496"/>
                  <a:pt x="2866" y="496"/>
                </a:cubicBezTo>
                <a:cubicBezTo>
                  <a:pt x="2866" y="497"/>
                  <a:pt x="2866" y="497"/>
                  <a:pt x="2866" y="497"/>
                </a:cubicBezTo>
                <a:cubicBezTo>
                  <a:pt x="2866" y="498"/>
                  <a:pt x="2866" y="498"/>
                  <a:pt x="2866" y="498"/>
                </a:cubicBezTo>
                <a:cubicBezTo>
                  <a:pt x="2864" y="499"/>
                  <a:pt x="2864" y="499"/>
                  <a:pt x="2864" y="499"/>
                </a:cubicBezTo>
                <a:cubicBezTo>
                  <a:pt x="2861" y="499"/>
                  <a:pt x="2861" y="499"/>
                  <a:pt x="2861" y="499"/>
                </a:cubicBezTo>
                <a:cubicBezTo>
                  <a:pt x="2858" y="497"/>
                  <a:pt x="2858" y="497"/>
                  <a:pt x="2858" y="497"/>
                </a:cubicBezTo>
                <a:cubicBezTo>
                  <a:pt x="2856" y="497"/>
                  <a:pt x="2856" y="497"/>
                  <a:pt x="2856" y="497"/>
                </a:cubicBezTo>
                <a:cubicBezTo>
                  <a:pt x="2856" y="499"/>
                  <a:pt x="2856" y="499"/>
                  <a:pt x="2856" y="499"/>
                </a:cubicBezTo>
                <a:cubicBezTo>
                  <a:pt x="2856" y="500"/>
                  <a:pt x="2856" y="500"/>
                  <a:pt x="2856" y="500"/>
                </a:cubicBezTo>
                <a:cubicBezTo>
                  <a:pt x="2857" y="500"/>
                  <a:pt x="2857" y="500"/>
                  <a:pt x="2857" y="500"/>
                </a:cubicBezTo>
                <a:cubicBezTo>
                  <a:pt x="2859" y="501"/>
                  <a:pt x="2859" y="501"/>
                  <a:pt x="2859" y="501"/>
                </a:cubicBezTo>
                <a:cubicBezTo>
                  <a:pt x="2859" y="502"/>
                  <a:pt x="2859" y="502"/>
                  <a:pt x="2859" y="502"/>
                </a:cubicBezTo>
                <a:cubicBezTo>
                  <a:pt x="2859" y="503"/>
                  <a:pt x="2859" y="503"/>
                  <a:pt x="2859" y="503"/>
                </a:cubicBezTo>
                <a:cubicBezTo>
                  <a:pt x="2858" y="505"/>
                  <a:pt x="2858" y="505"/>
                  <a:pt x="2858" y="505"/>
                </a:cubicBezTo>
                <a:cubicBezTo>
                  <a:pt x="2856" y="505"/>
                  <a:pt x="2856" y="505"/>
                  <a:pt x="2856" y="505"/>
                </a:cubicBezTo>
                <a:cubicBezTo>
                  <a:pt x="2856" y="506"/>
                  <a:pt x="2856" y="506"/>
                  <a:pt x="2856" y="506"/>
                </a:cubicBezTo>
                <a:cubicBezTo>
                  <a:pt x="2855" y="507"/>
                  <a:pt x="2855" y="507"/>
                  <a:pt x="2855" y="507"/>
                </a:cubicBezTo>
                <a:cubicBezTo>
                  <a:pt x="2854" y="509"/>
                  <a:pt x="2854" y="509"/>
                  <a:pt x="2854" y="509"/>
                </a:cubicBezTo>
                <a:cubicBezTo>
                  <a:pt x="2855" y="511"/>
                  <a:pt x="2855" y="511"/>
                  <a:pt x="2855" y="511"/>
                </a:cubicBezTo>
                <a:cubicBezTo>
                  <a:pt x="2854" y="513"/>
                  <a:pt x="2854" y="513"/>
                  <a:pt x="2854" y="513"/>
                </a:cubicBezTo>
                <a:cubicBezTo>
                  <a:pt x="2855" y="515"/>
                  <a:pt x="2855" y="515"/>
                  <a:pt x="2855" y="515"/>
                </a:cubicBezTo>
                <a:cubicBezTo>
                  <a:pt x="2856" y="515"/>
                  <a:pt x="2856" y="515"/>
                  <a:pt x="2856" y="515"/>
                </a:cubicBezTo>
                <a:cubicBezTo>
                  <a:pt x="2858" y="516"/>
                  <a:pt x="2858" y="516"/>
                  <a:pt x="2858" y="516"/>
                </a:cubicBezTo>
                <a:cubicBezTo>
                  <a:pt x="2859" y="517"/>
                  <a:pt x="2859" y="517"/>
                  <a:pt x="2859" y="517"/>
                </a:cubicBezTo>
                <a:cubicBezTo>
                  <a:pt x="2860" y="521"/>
                  <a:pt x="2860" y="521"/>
                  <a:pt x="2860" y="521"/>
                </a:cubicBezTo>
                <a:cubicBezTo>
                  <a:pt x="2861" y="525"/>
                  <a:pt x="2861" y="525"/>
                  <a:pt x="2861" y="525"/>
                </a:cubicBezTo>
                <a:cubicBezTo>
                  <a:pt x="2860" y="525"/>
                  <a:pt x="2860" y="525"/>
                  <a:pt x="2860" y="525"/>
                </a:cubicBezTo>
                <a:cubicBezTo>
                  <a:pt x="2861" y="527"/>
                  <a:pt x="2861" y="527"/>
                  <a:pt x="2861" y="527"/>
                </a:cubicBezTo>
                <a:cubicBezTo>
                  <a:pt x="2863" y="528"/>
                  <a:pt x="2863" y="528"/>
                  <a:pt x="2863" y="528"/>
                </a:cubicBezTo>
                <a:cubicBezTo>
                  <a:pt x="2865" y="525"/>
                  <a:pt x="2865" y="525"/>
                  <a:pt x="2865" y="525"/>
                </a:cubicBezTo>
                <a:cubicBezTo>
                  <a:pt x="2866" y="523"/>
                  <a:pt x="2866" y="523"/>
                  <a:pt x="2866" y="523"/>
                </a:cubicBezTo>
                <a:cubicBezTo>
                  <a:pt x="2866" y="522"/>
                  <a:pt x="2866" y="522"/>
                  <a:pt x="2866" y="522"/>
                </a:cubicBezTo>
                <a:cubicBezTo>
                  <a:pt x="2867" y="521"/>
                  <a:pt x="2867" y="521"/>
                  <a:pt x="2867" y="521"/>
                </a:cubicBezTo>
                <a:cubicBezTo>
                  <a:pt x="2869" y="521"/>
                  <a:pt x="2869" y="521"/>
                  <a:pt x="2869" y="521"/>
                </a:cubicBezTo>
                <a:cubicBezTo>
                  <a:pt x="2871" y="522"/>
                  <a:pt x="2871" y="522"/>
                  <a:pt x="2871" y="522"/>
                </a:cubicBezTo>
                <a:cubicBezTo>
                  <a:pt x="2871" y="521"/>
                  <a:pt x="2871" y="521"/>
                  <a:pt x="2871" y="521"/>
                </a:cubicBezTo>
                <a:cubicBezTo>
                  <a:pt x="2873" y="519"/>
                  <a:pt x="2873" y="519"/>
                  <a:pt x="2873" y="519"/>
                </a:cubicBezTo>
                <a:cubicBezTo>
                  <a:pt x="2872" y="518"/>
                  <a:pt x="2872" y="518"/>
                  <a:pt x="2872" y="518"/>
                </a:cubicBezTo>
                <a:cubicBezTo>
                  <a:pt x="2870" y="518"/>
                  <a:pt x="2870" y="518"/>
                  <a:pt x="2870" y="518"/>
                </a:cubicBezTo>
                <a:cubicBezTo>
                  <a:pt x="2868" y="517"/>
                  <a:pt x="2868" y="517"/>
                  <a:pt x="2868" y="517"/>
                </a:cubicBezTo>
                <a:cubicBezTo>
                  <a:pt x="2865" y="514"/>
                  <a:pt x="2865" y="514"/>
                  <a:pt x="2865" y="514"/>
                </a:cubicBezTo>
                <a:cubicBezTo>
                  <a:pt x="2863" y="515"/>
                  <a:pt x="2863" y="515"/>
                  <a:pt x="2863" y="515"/>
                </a:cubicBezTo>
                <a:cubicBezTo>
                  <a:pt x="2861" y="514"/>
                  <a:pt x="2861" y="514"/>
                  <a:pt x="2861" y="514"/>
                </a:cubicBezTo>
                <a:cubicBezTo>
                  <a:pt x="2860" y="512"/>
                  <a:pt x="2860" y="512"/>
                  <a:pt x="2860" y="512"/>
                </a:cubicBezTo>
                <a:cubicBezTo>
                  <a:pt x="2860" y="510"/>
                  <a:pt x="2860" y="510"/>
                  <a:pt x="2860" y="510"/>
                </a:cubicBezTo>
                <a:cubicBezTo>
                  <a:pt x="2861" y="509"/>
                  <a:pt x="2861" y="509"/>
                  <a:pt x="2861" y="509"/>
                </a:cubicBezTo>
                <a:cubicBezTo>
                  <a:pt x="2863" y="509"/>
                  <a:pt x="2863" y="509"/>
                  <a:pt x="2863" y="509"/>
                </a:cubicBezTo>
                <a:cubicBezTo>
                  <a:pt x="2865" y="510"/>
                  <a:pt x="2865" y="510"/>
                  <a:pt x="2865" y="510"/>
                </a:cubicBezTo>
                <a:cubicBezTo>
                  <a:pt x="2866" y="511"/>
                  <a:pt x="2866" y="511"/>
                  <a:pt x="2866" y="511"/>
                </a:cubicBezTo>
                <a:cubicBezTo>
                  <a:pt x="2869" y="508"/>
                  <a:pt x="2869" y="508"/>
                  <a:pt x="2869" y="508"/>
                </a:cubicBezTo>
                <a:cubicBezTo>
                  <a:pt x="2871" y="506"/>
                  <a:pt x="2871" y="506"/>
                  <a:pt x="2871" y="506"/>
                </a:cubicBezTo>
                <a:cubicBezTo>
                  <a:pt x="2873" y="506"/>
                  <a:pt x="2873" y="506"/>
                  <a:pt x="2873" y="506"/>
                </a:cubicBezTo>
                <a:cubicBezTo>
                  <a:pt x="2874" y="507"/>
                  <a:pt x="2874" y="507"/>
                  <a:pt x="2874" y="507"/>
                </a:cubicBezTo>
                <a:cubicBezTo>
                  <a:pt x="2875" y="507"/>
                  <a:pt x="2875" y="507"/>
                  <a:pt x="2875" y="507"/>
                </a:cubicBezTo>
                <a:cubicBezTo>
                  <a:pt x="2877" y="507"/>
                  <a:pt x="2877" y="507"/>
                  <a:pt x="2877" y="507"/>
                </a:cubicBezTo>
                <a:cubicBezTo>
                  <a:pt x="2879" y="509"/>
                  <a:pt x="2879" y="509"/>
                  <a:pt x="2879" y="509"/>
                </a:cubicBezTo>
                <a:cubicBezTo>
                  <a:pt x="2882" y="511"/>
                  <a:pt x="2882" y="511"/>
                  <a:pt x="2882" y="511"/>
                </a:cubicBezTo>
                <a:cubicBezTo>
                  <a:pt x="2885" y="513"/>
                  <a:pt x="2885" y="513"/>
                  <a:pt x="2885" y="513"/>
                </a:cubicBezTo>
                <a:cubicBezTo>
                  <a:pt x="2888" y="514"/>
                  <a:pt x="2888" y="514"/>
                  <a:pt x="2888" y="514"/>
                </a:cubicBezTo>
                <a:cubicBezTo>
                  <a:pt x="2889" y="515"/>
                  <a:pt x="2889" y="515"/>
                  <a:pt x="2889" y="515"/>
                </a:cubicBezTo>
                <a:cubicBezTo>
                  <a:pt x="2891" y="516"/>
                  <a:pt x="2891" y="516"/>
                  <a:pt x="2891" y="516"/>
                </a:cubicBezTo>
                <a:cubicBezTo>
                  <a:pt x="2890" y="514"/>
                  <a:pt x="2890" y="514"/>
                  <a:pt x="2890" y="514"/>
                </a:cubicBezTo>
                <a:cubicBezTo>
                  <a:pt x="2891" y="513"/>
                  <a:pt x="2891" y="513"/>
                  <a:pt x="2891" y="513"/>
                </a:cubicBezTo>
                <a:cubicBezTo>
                  <a:pt x="2890" y="510"/>
                  <a:pt x="2890" y="510"/>
                  <a:pt x="2890" y="510"/>
                </a:cubicBezTo>
                <a:cubicBezTo>
                  <a:pt x="2891" y="507"/>
                  <a:pt x="2891" y="507"/>
                  <a:pt x="2891" y="507"/>
                </a:cubicBezTo>
                <a:cubicBezTo>
                  <a:pt x="2892" y="503"/>
                  <a:pt x="2892" y="503"/>
                  <a:pt x="2892" y="503"/>
                </a:cubicBezTo>
                <a:cubicBezTo>
                  <a:pt x="2894" y="499"/>
                  <a:pt x="2894" y="499"/>
                  <a:pt x="2894" y="499"/>
                </a:cubicBezTo>
                <a:cubicBezTo>
                  <a:pt x="2896" y="499"/>
                  <a:pt x="2896" y="499"/>
                  <a:pt x="2896" y="499"/>
                </a:cubicBezTo>
                <a:cubicBezTo>
                  <a:pt x="2898" y="499"/>
                  <a:pt x="2898" y="499"/>
                  <a:pt x="2898" y="499"/>
                </a:cubicBezTo>
                <a:cubicBezTo>
                  <a:pt x="2901" y="499"/>
                  <a:pt x="2901" y="499"/>
                  <a:pt x="2901" y="499"/>
                </a:cubicBezTo>
                <a:cubicBezTo>
                  <a:pt x="2900" y="498"/>
                  <a:pt x="2900" y="498"/>
                  <a:pt x="2900" y="498"/>
                </a:cubicBezTo>
                <a:cubicBezTo>
                  <a:pt x="2902" y="497"/>
                  <a:pt x="2902" y="497"/>
                  <a:pt x="2902" y="497"/>
                </a:cubicBezTo>
                <a:cubicBezTo>
                  <a:pt x="2902" y="498"/>
                  <a:pt x="2902" y="498"/>
                  <a:pt x="2902" y="498"/>
                </a:cubicBezTo>
                <a:cubicBezTo>
                  <a:pt x="2904" y="498"/>
                  <a:pt x="2904" y="498"/>
                  <a:pt x="2904" y="498"/>
                </a:cubicBezTo>
                <a:cubicBezTo>
                  <a:pt x="2905" y="497"/>
                  <a:pt x="2905" y="497"/>
                  <a:pt x="2905" y="497"/>
                </a:cubicBezTo>
                <a:cubicBezTo>
                  <a:pt x="2905" y="495"/>
                  <a:pt x="2905" y="495"/>
                  <a:pt x="2905" y="495"/>
                </a:cubicBezTo>
                <a:cubicBezTo>
                  <a:pt x="2907" y="494"/>
                  <a:pt x="2907" y="494"/>
                  <a:pt x="2907" y="494"/>
                </a:cubicBezTo>
                <a:cubicBezTo>
                  <a:pt x="2908" y="493"/>
                  <a:pt x="2908" y="493"/>
                  <a:pt x="2908" y="493"/>
                </a:cubicBezTo>
                <a:cubicBezTo>
                  <a:pt x="2908" y="491"/>
                  <a:pt x="2908" y="491"/>
                  <a:pt x="2908" y="491"/>
                </a:cubicBezTo>
                <a:cubicBezTo>
                  <a:pt x="2909" y="491"/>
                  <a:pt x="2909" y="491"/>
                  <a:pt x="2909" y="491"/>
                </a:cubicBezTo>
                <a:cubicBezTo>
                  <a:pt x="2910" y="489"/>
                  <a:pt x="2910" y="489"/>
                  <a:pt x="2910" y="489"/>
                </a:cubicBezTo>
                <a:cubicBezTo>
                  <a:pt x="2908" y="489"/>
                  <a:pt x="2908" y="489"/>
                  <a:pt x="2908" y="489"/>
                </a:cubicBezTo>
                <a:cubicBezTo>
                  <a:pt x="2907" y="491"/>
                  <a:pt x="2907" y="491"/>
                  <a:pt x="2907" y="491"/>
                </a:cubicBezTo>
                <a:cubicBezTo>
                  <a:pt x="2906" y="492"/>
                  <a:pt x="2906" y="492"/>
                  <a:pt x="2906" y="492"/>
                </a:cubicBezTo>
                <a:cubicBezTo>
                  <a:pt x="2905" y="492"/>
                  <a:pt x="2905" y="492"/>
                  <a:pt x="2905" y="492"/>
                </a:cubicBezTo>
                <a:cubicBezTo>
                  <a:pt x="2905" y="491"/>
                  <a:pt x="2905" y="491"/>
                  <a:pt x="2905" y="491"/>
                </a:cubicBezTo>
                <a:cubicBezTo>
                  <a:pt x="2905" y="490"/>
                  <a:pt x="2905" y="490"/>
                  <a:pt x="2905" y="490"/>
                </a:cubicBezTo>
                <a:cubicBezTo>
                  <a:pt x="2903" y="488"/>
                  <a:pt x="2903" y="488"/>
                  <a:pt x="2903" y="488"/>
                </a:cubicBezTo>
                <a:cubicBezTo>
                  <a:pt x="2900" y="486"/>
                  <a:pt x="2900" y="486"/>
                  <a:pt x="2900" y="486"/>
                </a:cubicBezTo>
                <a:cubicBezTo>
                  <a:pt x="2900" y="485"/>
                  <a:pt x="2900" y="485"/>
                  <a:pt x="2900" y="485"/>
                </a:cubicBezTo>
                <a:cubicBezTo>
                  <a:pt x="2900" y="482"/>
                  <a:pt x="2900" y="482"/>
                  <a:pt x="2900" y="482"/>
                </a:cubicBezTo>
                <a:lnTo>
                  <a:pt x="2901" y="479"/>
                </a:lnTo>
                <a:close/>
                <a:moveTo>
                  <a:pt x="2766" y="631"/>
                </a:moveTo>
                <a:cubicBezTo>
                  <a:pt x="2765" y="631"/>
                  <a:pt x="2765" y="631"/>
                  <a:pt x="2765" y="631"/>
                </a:cubicBezTo>
                <a:cubicBezTo>
                  <a:pt x="2766" y="632"/>
                  <a:pt x="2766" y="632"/>
                  <a:pt x="2766" y="632"/>
                </a:cubicBezTo>
                <a:cubicBezTo>
                  <a:pt x="2767" y="632"/>
                  <a:pt x="2767" y="632"/>
                  <a:pt x="2767" y="632"/>
                </a:cubicBezTo>
                <a:lnTo>
                  <a:pt x="2766" y="631"/>
                </a:lnTo>
                <a:close/>
                <a:moveTo>
                  <a:pt x="2766" y="891"/>
                </a:moveTo>
                <a:cubicBezTo>
                  <a:pt x="2769" y="890"/>
                  <a:pt x="2769" y="890"/>
                  <a:pt x="2769" y="890"/>
                </a:cubicBezTo>
                <a:cubicBezTo>
                  <a:pt x="2770" y="888"/>
                  <a:pt x="2770" y="888"/>
                  <a:pt x="2770" y="888"/>
                </a:cubicBezTo>
                <a:cubicBezTo>
                  <a:pt x="2769" y="886"/>
                  <a:pt x="2769" y="886"/>
                  <a:pt x="2769" y="886"/>
                </a:cubicBezTo>
                <a:cubicBezTo>
                  <a:pt x="2767" y="884"/>
                  <a:pt x="2767" y="884"/>
                  <a:pt x="2767" y="884"/>
                </a:cubicBezTo>
                <a:cubicBezTo>
                  <a:pt x="2766" y="885"/>
                  <a:pt x="2766" y="885"/>
                  <a:pt x="2766" y="885"/>
                </a:cubicBezTo>
                <a:cubicBezTo>
                  <a:pt x="2767" y="888"/>
                  <a:pt x="2767" y="888"/>
                  <a:pt x="2767" y="888"/>
                </a:cubicBezTo>
                <a:cubicBezTo>
                  <a:pt x="2766" y="889"/>
                  <a:pt x="2766" y="889"/>
                  <a:pt x="2766" y="889"/>
                </a:cubicBezTo>
                <a:cubicBezTo>
                  <a:pt x="2765" y="890"/>
                  <a:pt x="2765" y="890"/>
                  <a:pt x="2765" y="890"/>
                </a:cubicBezTo>
                <a:lnTo>
                  <a:pt x="2766" y="891"/>
                </a:lnTo>
                <a:close/>
                <a:moveTo>
                  <a:pt x="2759" y="652"/>
                </a:moveTo>
                <a:cubicBezTo>
                  <a:pt x="2761" y="650"/>
                  <a:pt x="2761" y="650"/>
                  <a:pt x="2761" y="650"/>
                </a:cubicBezTo>
                <a:cubicBezTo>
                  <a:pt x="2760" y="648"/>
                  <a:pt x="2760" y="648"/>
                  <a:pt x="2760" y="648"/>
                </a:cubicBezTo>
                <a:cubicBezTo>
                  <a:pt x="2758" y="648"/>
                  <a:pt x="2758" y="648"/>
                  <a:pt x="2758" y="648"/>
                </a:cubicBezTo>
                <a:cubicBezTo>
                  <a:pt x="2754" y="649"/>
                  <a:pt x="2754" y="649"/>
                  <a:pt x="2754" y="649"/>
                </a:cubicBezTo>
                <a:cubicBezTo>
                  <a:pt x="2753" y="651"/>
                  <a:pt x="2753" y="651"/>
                  <a:pt x="2753" y="651"/>
                </a:cubicBezTo>
                <a:cubicBezTo>
                  <a:pt x="2754" y="652"/>
                  <a:pt x="2754" y="652"/>
                  <a:pt x="2754" y="652"/>
                </a:cubicBezTo>
                <a:cubicBezTo>
                  <a:pt x="2756" y="653"/>
                  <a:pt x="2756" y="653"/>
                  <a:pt x="2756" y="653"/>
                </a:cubicBezTo>
                <a:lnTo>
                  <a:pt x="2759" y="652"/>
                </a:lnTo>
                <a:close/>
                <a:moveTo>
                  <a:pt x="2739" y="830"/>
                </a:moveTo>
                <a:cubicBezTo>
                  <a:pt x="2737" y="831"/>
                  <a:pt x="2737" y="831"/>
                  <a:pt x="2737" y="831"/>
                </a:cubicBezTo>
                <a:cubicBezTo>
                  <a:pt x="2739" y="832"/>
                  <a:pt x="2739" y="832"/>
                  <a:pt x="2739" y="832"/>
                </a:cubicBezTo>
                <a:cubicBezTo>
                  <a:pt x="2739" y="831"/>
                  <a:pt x="2739" y="831"/>
                  <a:pt x="2739" y="831"/>
                </a:cubicBezTo>
                <a:cubicBezTo>
                  <a:pt x="2739" y="831"/>
                  <a:pt x="2739" y="830"/>
                  <a:pt x="2739" y="830"/>
                </a:cubicBezTo>
                <a:close/>
                <a:moveTo>
                  <a:pt x="2340" y="959"/>
                </a:moveTo>
                <a:cubicBezTo>
                  <a:pt x="2339" y="958"/>
                  <a:pt x="2339" y="958"/>
                  <a:pt x="2339" y="958"/>
                </a:cubicBezTo>
                <a:cubicBezTo>
                  <a:pt x="2340" y="956"/>
                  <a:pt x="2340" y="956"/>
                  <a:pt x="2340" y="956"/>
                </a:cubicBezTo>
                <a:cubicBezTo>
                  <a:pt x="2338" y="955"/>
                  <a:pt x="2338" y="955"/>
                  <a:pt x="2338" y="955"/>
                </a:cubicBezTo>
                <a:cubicBezTo>
                  <a:pt x="2336" y="950"/>
                  <a:pt x="2336" y="950"/>
                  <a:pt x="2336" y="950"/>
                </a:cubicBezTo>
                <a:cubicBezTo>
                  <a:pt x="2335" y="947"/>
                  <a:pt x="2335" y="947"/>
                  <a:pt x="2335" y="947"/>
                </a:cubicBezTo>
                <a:cubicBezTo>
                  <a:pt x="2333" y="947"/>
                  <a:pt x="2333" y="947"/>
                  <a:pt x="2333" y="947"/>
                </a:cubicBezTo>
                <a:cubicBezTo>
                  <a:pt x="2333" y="947"/>
                  <a:pt x="2333" y="947"/>
                  <a:pt x="2333" y="947"/>
                </a:cubicBezTo>
                <a:cubicBezTo>
                  <a:pt x="2332" y="947"/>
                  <a:pt x="2332" y="947"/>
                  <a:pt x="2332" y="947"/>
                </a:cubicBezTo>
                <a:cubicBezTo>
                  <a:pt x="2334" y="946"/>
                  <a:pt x="2334" y="946"/>
                  <a:pt x="2334" y="946"/>
                </a:cubicBezTo>
                <a:cubicBezTo>
                  <a:pt x="2333" y="945"/>
                  <a:pt x="2333" y="945"/>
                  <a:pt x="2333" y="945"/>
                </a:cubicBezTo>
                <a:cubicBezTo>
                  <a:pt x="2333" y="945"/>
                  <a:pt x="2333" y="945"/>
                  <a:pt x="2333" y="945"/>
                </a:cubicBezTo>
                <a:cubicBezTo>
                  <a:pt x="2331" y="942"/>
                  <a:pt x="2331" y="942"/>
                  <a:pt x="2331" y="942"/>
                </a:cubicBezTo>
                <a:cubicBezTo>
                  <a:pt x="2330" y="942"/>
                  <a:pt x="2330" y="942"/>
                  <a:pt x="2330" y="942"/>
                </a:cubicBezTo>
                <a:cubicBezTo>
                  <a:pt x="2330" y="940"/>
                  <a:pt x="2330" y="940"/>
                  <a:pt x="2330" y="940"/>
                </a:cubicBezTo>
                <a:cubicBezTo>
                  <a:pt x="2329" y="940"/>
                  <a:pt x="2329" y="940"/>
                  <a:pt x="2329" y="940"/>
                </a:cubicBezTo>
                <a:cubicBezTo>
                  <a:pt x="2329" y="938"/>
                  <a:pt x="2329" y="938"/>
                  <a:pt x="2329" y="938"/>
                </a:cubicBezTo>
                <a:cubicBezTo>
                  <a:pt x="2326" y="937"/>
                  <a:pt x="2326" y="937"/>
                  <a:pt x="2326" y="937"/>
                </a:cubicBezTo>
                <a:cubicBezTo>
                  <a:pt x="2326" y="938"/>
                  <a:pt x="2326" y="938"/>
                  <a:pt x="2326" y="938"/>
                </a:cubicBezTo>
                <a:cubicBezTo>
                  <a:pt x="2324" y="938"/>
                  <a:pt x="2324" y="938"/>
                  <a:pt x="2324" y="938"/>
                </a:cubicBezTo>
                <a:cubicBezTo>
                  <a:pt x="2324" y="937"/>
                  <a:pt x="2324" y="937"/>
                  <a:pt x="2324" y="937"/>
                </a:cubicBezTo>
                <a:cubicBezTo>
                  <a:pt x="2322" y="936"/>
                  <a:pt x="2322" y="936"/>
                  <a:pt x="2322" y="936"/>
                </a:cubicBezTo>
                <a:cubicBezTo>
                  <a:pt x="2322" y="937"/>
                  <a:pt x="2322" y="937"/>
                  <a:pt x="2322" y="937"/>
                </a:cubicBezTo>
                <a:cubicBezTo>
                  <a:pt x="2323" y="937"/>
                  <a:pt x="2323" y="937"/>
                  <a:pt x="2323" y="937"/>
                </a:cubicBezTo>
                <a:cubicBezTo>
                  <a:pt x="2322" y="938"/>
                  <a:pt x="2322" y="938"/>
                  <a:pt x="2322" y="938"/>
                </a:cubicBezTo>
                <a:cubicBezTo>
                  <a:pt x="2322" y="938"/>
                  <a:pt x="2322" y="938"/>
                  <a:pt x="2322" y="938"/>
                </a:cubicBezTo>
                <a:cubicBezTo>
                  <a:pt x="2322" y="939"/>
                  <a:pt x="2322" y="939"/>
                  <a:pt x="2322" y="939"/>
                </a:cubicBezTo>
                <a:cubicBezTo>
                  <a:pt x="2322" y="940"/>
                  <a:pt x="2322" y="940"/>
                  <a:pt x="2322" y="940"/>
                </a:cubicBezTo>
                <a:cubicBezTo>
                  <a:pt x="2321" y="942"/>
                  <a:pt x="2321" y="942"/>
                  <a:pt x="2321" y="942"/>
                </a:cubicBezTo>
                <a:cubicBezTo>
                  <a:pt x="2320" y="942"/>
                  <a:pt x="2320" y="942"/>
                  <a:pt x="2320" y="942"/>
                </a:cubicBezTo>
                <a:cubicBezTo>
                  <a:pt x="2319" y="941"/>
                  <a:pt x="2319" y="941"/>
                  <a:pt x="2319" y="941"/>
                </a:cubicBezTo>
                <a:cubicBezTo>
                  <a:pt x="2318" y="940"/>
                  <a:pt x="2318" y="940"/>
                  <a:pt x="2318" y="940"/>
                </a:cubicBezTo>
                <a:cubicBezTo>
                  <a:pt x="2318" y="941"/>
                  <a:pt x="2318" y="941"/>
                  <a:pt x="2318" y="941"/>
                </a:cubicBezTo>
                <a:cubicBezTo>
                  <a:pt x="2319" y="941"/>
                  <a:pt x="2319" y="941"/>
                  <a:pt x="2319" y="941"/>
                </a:cubicBezTo>
                <a:cubicBezTo>
                  <a:pt x="2320" y="942"/>
                  <a:pt x="2320" y="942"/>
                  <a:pt x="2320" y="942"/>
                </a:cubicBezTo>
                <a:cubicBezTo>
                  <a:pt x="2319" y="943"/>
                  <a:pt x="2319" y="943"/>
                  <a:pt x="2319" y="943"/>
                </a:cubicBezTo>
                <a:cubicBezTo>
                  <a:pt x="2320" y="945"/>
                  <a:pt x="2320" y="945"/>
                  <a:pt x="2320" y="945"/>
                </a:cubicBezTo>
                <a:cubicBezTo>
                  <a:pt x="2320" y="948"/>
                  <a:pt x="2320" y="948"/>
                  <a:pt x="2320" y="948"/>
                </a:cubicBezTo>
                <a:cubicBezTo>
                  <a:pt x="2319" y="949"/>
                  <a:pt x="2319" y="949"/>
                  <a:pt x="2319" y="949"/>
                </a:cubicBezTo>
                <a:cubicBezTo>
                  <a:pt x="2319" y="953"/>
                  <a:pt x="2319" y="953"/>
                  <a:pt x="2319" y="953"/>
                </a:cubicBezTo>
                <a:cubicBezTo>
                  <a:pt x="2319" y="954"/>
                  <a:pt x="2319" y="954"/>
                  <a:pt x="2319" y="954"/>
                </a:cubicBezTo>
                <a:cubicBezTo>
                  <a:pt x="2318" y="955"/>
                  <a:pt x="2318" y="955"/>
                  <a:pt x="2318" y="955"/>
                </a:cubicBezTo>
                <a:cubicBezTo>
                  <a:pt x="2319" y="959"/>
                  <a:pt x="2319" y="959"/>
                  <a:pt x="2319" y="959"/>
                </a:cubicBezTo>
                <a:cubicBezTo>
                  <a:pt x="2319" y="960"/>
                  <a:pt x="2319" y="960"/>
                  <a:pt x="2319" y="960"/>
                </a:cubicBezTo>
                <a:cubicBezTo>
                  <a:pt x="2320" y="965"/>
                  <a:pt x="2320" y="965"/>
                  <a:pt x="2320" y="965"/>
                </a:cubicBezTo>
                <a:cubicBezTo>
                  <a:pt x="2322" y="970"/>
                  <a:pt x="2322" y="970"/>
                  <a:pt x="2322" y="970"/>
                </a:cubicBezTo>
                <a:cubicBezTo>
                  <a:pt x="2323" y="973"/>
                  <a:pt x="2323" y="973"/>
                  <a:pt x="2323" y="973"/>
                </a:cubicBezTo>
                <a:cubicBezTo>
                  <a:pt x="2326" y="974"/>
                  <a:pt x="2326" y="974"/>
                  <a:pt x="2326" y="974"/>
                </a:cubicBezTo>
                <a:cubicBezTo>
                  <a:pt x="2328" y="974"/>
                  <a:pt x="2328" y="974"/>
                  <a:pt x="2328" y="974"/>
                </a:cubicBezTo>
                <a:cubicBezTo>
                  <a:pt x="2331" y="973"/>
                  <a:pt x="2331" y="973"/>
                  <a:pt x="2331" y="973"/>
                </a:cubicBezTo>
                <a:cubicBezTo>
                  <a:pt x="2334" y="972"/>
                  <a:pt x="2334" y="972"/>
                  <a:pt x="2334" y="972"/>
                </a:cubicBezTo>
                <a:cubicBezTo>
                  <a:pt x="2338" y="969"/>
                  <a:pt x="2338" y="969"/>
                  <a:pt x="2338" y="969"/>
                </a:cubicBezTo>
                <a:cubicBezTo>
                  <a:pt x="2339" y="966"/>
                  <a:pt x="2339" y="966"/>
                  <a:pt x="2339" y="966"/>
                </a:cubicBezTo>
                <a:cubicBezTo>
                  <a:pt x="2340" y="964"/>
                  <a:pt x="2340" y="964"/>
                  <a:pt x="2340" y="964"/>
                </a:cubicBezTo>
                <a:cubicBezTo>
                  <a:pt x="2340" y="962"/>
                  <a:pt x="2340" y="962"/>
                  <a:pt x="2340" y="962"/>
                </a:cubicBezTo>
                <a:cubicBezTo>
                  <a:pt x="2340" y="962"/>
                  <a:pt x="2340" y="962"/>
                  <a:pt x="2340" y="962"/>
                </a:cubicBezTo>
                <a:lnTo>
                  <a:pt x="2340" y="959"/>
                </a:lnTo>
                <a:close/>
                <a:moveTo>
                  <a:pt x="2744" y="873"/>
                </a:moveTo>
                <a:cubicBezTo>
                  <a:pt x="2741" y="874"/>
                  <a:pt x="2741" y="874"/>
                  <a:pt x="2741" y="874"/>
                </a:cubicBezTo>
                <a:cubicBezTo>
                  <a:pt x="2742" y="877"/>
                  <a:pt x="2742" y="877"/>
                  <a:pt x="2742" y="877"/>
                </a:cubicBezTo>
                <a:cubicBezTo>
                  <a:pt x="2742" y="878"/>
                  <a:pt x="2742" y="878"/>
                  <a:pt x="2742" y="878"/>
                </a:cubicBezTo>
                <a:cubicBezTo>
                  <a:pt x="2743" y="879"/>
                  <a:pt x="2743" y="879"/>
                  <a:pt x="2743" y="879"/>
                </a:cubicBezTo>
                <a:cubicBezTo>
                  <a:pt x="2744" y="878"/>
                  <a:pt x="2744" y="878"/>
                  <a:pt x="2744" y="878"/>
                </a:cubicBezTo>
                <a:cubicBezTo>
                  <a:pt x="2744" y="875"/>
                  <a:pt x="2744" y="875"/>
                  <a:pt x="2744" y="875"/>
                </a:cubicBezTo>
                <a:cubicBezTo>
                  <a:pt x="2745" y="874"/>
                  <a:pt x="2745" y="874"/>
                  <a:pt x="2745" y="874"/>
                </a:cubicBezTo>
                <a:lnTo>
                  <a:pt x="2744" y="873"/>
                </a:lnTo>
                <a:close/>
                <a:moveTo>
                  <a:pt x="2752" y="638"/>
                </a:moveTo>
                <a:cubicBezTo>
                  <a:pt x="2753" y="638"/>
                  <a:pt x="2753" y="638"/>
                  <a:pt x="2753" y="638"/>
                </a:cubicBezTo>
                <a:cubicBezTo>
                  <a:pt x="2752" y="637"/>
                  <a:pt x="2752" y="637"/>
                  <a:pt x="2752" y="637"/>
                </a:cubicBezTo>
                <a:cubicBezTo>
                  <a:pt x="2752" y="636"/>
                  <a:pt x="2752" y="636"/>
                  <a:pt x="2752" y="636"/>
                </a:cubicBezTo>
                <a:cubicBezTo>
                  <a:pt x="2751" y="637"/>
                  <a:pt x="2751" y="637"/>
                  <a:pt x="2751" y="637"/>
                </a:cubicBezTo>
                <a:cubicBezTo>
                  <a:pt x="2751" y="637"/>
                  <a:pt x="2751" y="637"/>
                  <a:pt x="2751" y="637"/>
                </a:cubicBezTo>
                <a:cubicBezTo>
                  <a:pt x="2750" y="637"/>
                  <a:pt x="2750" y="637"/>
                  <a:pt x="2750" y="637"/>
                </a:cubicBezTo>
                <a:cubicBezTo>
                  <a:pt x="2751" y="639"/>
                  <a:pt x="2751" y="639"/>
                  <a:pt x="2751" y="639"/>
                </a:cubicBezTo>
                <a:lnTo>
                  <a:pt x="2752" y="638"/>
                </a:lnTo>
                <a:close/>
                <a:moveTo>
                  <a:pt x="2817" y="610"/>
                </a:moveTo>
                <a:cubicBezTo>
                  <a:pt x="2817" y="608"/>
                  <a:pt x="2817" y="608"/>
                  <a:pt x="2817" y="608"/>
                </a:cubicBezTo>
                <a:cubicBezTo>
                  <a:pt x="2816" y="608"/>
                  <a:pt x="2816" y="608"/>
                  <a:pt x="2816" y="608"/>
                </a:cubicBezTo>
                <a:cubicBezTo>
                  <a:pt x="2815" y="609"/>
                  <a:pt x="2815" y="609"/>
                  <a:pt x="2815" y="609"/>
                </a:cubicBezTo>
                <a:cubicBezTo>
                  <a:pt x="2816" y="610"/>
                  <a:pt x="2816" y="610"/>
                  <a:pt x="2816" y="610"/>
                </a:cubicBezTo>
                <a:cubicBezTo>
                  <a:pt x="2816" y="610"/>
                  <a:pt x="2816" y="610"/>
                  <a:pt x="2816" y="610"/>
                </a:cubicBezTo>
                <a:lnTo>
                  <a:pt x="2817" y="610"/>
                </a:lnTo>
                <a:close/>
                <a:moveTo>
                  <a:pt x="2826" y="363"/>
                </a:moveTo>
                <a:cubicBezTo>
                  <a:pt x="2828" y="364"/>
                  <a:pt x="2828" y="364"/>
                  <a:pt x="2828" y="364"/>
                </a:cubicBezTo>
                <a:cubicBezTo>
                  <a:pt x="2830" y="367"/>
                  <a:pt x="2830" y="367"/>
                  <a:pt x="2830" y="367"/>
                </a:cubicBezTo>
                <a:cubicBezTo>
                  <a:pt x="2831" y="371"/>
                  <a:pt x="2831" y="371"/>
                  <a:pt x="2831" y="371"/>
                </a:cubicBezTo>
                <a:cubicBezTo>
                  <a:pt x="2831" y="373"/>
                  <a:pt x="2831" y="373"/>
                  <a:pt x="2831" y="373"/>
                </a:cubicBezTo>
                <a:cubicBezTo>
                  <a:pt x="2832" y="376"/>
                  <a:pt x="2832" y="376"/>
                  <a:pt x="2832" y="376"/>
                </a:cubicBezTo>
                <a:cubicBezTo>
                  <a:pt x="2832" y="378"/>
                  <a:pt x="2832" y="378"/>
                  <a:pt x="2832" y="378"/>
                </a:cubicBezTo>
                <a:cubicBezTo>
                  <a:pt x="2834" y="379"/>
                  <a:pt x="2834" y="379"/>
                  <a:pt x="2834" y="379"/>
                </a:cubicBezTo>
                <a:cubicBezTo>
                  <a:pt x="2836" y="381"/>
                  <a:pt x="2836" y="381"/>
                  <a:pt x="2836" y="381"/>
                </a:cubicBezTo>
                <a:cubicBezTo>
                  <a:pt x="2835" y="382"/>
                  <a:pt x="2835" y="382"/>
                  <a:pt x="2835" y="382"/>
                </a:cubicBezTo>
                <a:cubicBezTo>
                  <a:pt x="2835" y="384"/>
                  <a:pt x="2835" y="384"/>
                  <a:pt x="2835" y="384"/>
                </a:cubicBezTo>
                <a:cubicBezTo>
                  <a:pt x="2838" y="387"/>
                  <a:pt x="2838" y="387"/>
                  <a:pt x="2838" y="387"/>
                </a:cubicBezTo>
                <a:cubicBezTo>
                  <a:pt x="2838" y="389"/>
                  <a:pt x="2838" y="389"/>
                  <a:pt x="2838" y="389"/>
                </a:cubicBezTo>
                <a:cubicBezTo>
                  <a:pt x="2839" y="392"/>
                  <a:pt x="2839" y="392"/>
                  <a:pt x="2839" y="392"/>
                </a:cubicBezTo>
                <a:cubicBezTo>
                  <a:pt x="2840" y="396"/>
                  <a:pt x="2840" y="396"/>
                  <a:pt x="2840" y="396"/>
                </a:cubicBezTo>
                <a:cubicBezTo>
                  <a:pt x="2840" y="397"/>
                  <a:pt x="2840" y="397"/>
                  <a:pt x="2840" y="397"/>
                </a:cubicBezTo>
                <a:cubicBezTo>
                  <a:pt x="2840" y="399"/>
                  <a:pt x="2840" y="399"/>
                  <a:pt x="2840" y="399"/>
                </a:cubicBezTo>
                <a:cubicBezTo>
                  <a:pt x="2840" y="403"/>
                  <a:pt x="2840" y="403"/>
                  <a:pt x="2840" y="403"/>
                </a:cubicBezTo>
                <a:cubicBezTo>
                  <a:pt x="2842" y="406"/>
                  <a:pt x="2842" y="406"/>
                  <a:pt x="2842" y="406"/>
                </a:cubicBezTo>
                <a:cubicBezTo>
                  <a:pt x="2842" y="408"/>
                  <a:pt x="2842" y="408"/>
                  <a:pt x="2842" y="408"/>
                </a:cubicBezTo>
                <a:cubicBezTo>
                  <a:pt x="2842" y="411"/>
                  <a:pt x="2842" y="411"/>
                  <a:pt x="2842" y="411"/>
                </a:cubicBezTo>
                <a:cubicBezTo>
                  <a:pt x="2844" y="412"/>
                  <a:pt x="2844" y="412"/>
                  <a:pt x="2844" y="412"/>
                </a:cubicBezTo>
                <a:cubicBezTo>
                  <a:pt x="2848" y="417"/>
                  <a:pt x="2848" y="417"/>
                  <a:pt x="2848" y="417"/>
                </a:cubicBezTo>
                <a:cubicBezTo>
                  <a:pt x="2848" y="419"/>
                  <a:pt x="2848" y="419"/>
                  <a:pt x="2848" y="419"/>
                </a:cubicBezTo>
                <a:cubicBezTo>
                  <a:pt x="2849" y="422"/>
                  <a:pt x="2849" y="422"/>
                  <a:pt x="2849" y="422"/>
                </a:cubicBezTo>
                <a:cubicBezTo>
                  <a:pt x="2849" y="426"/>
                  <a:pt x="2849" y="426"/>
                  <a:pt x="2849" y="426"/>
                </a:cubicBezTo>
                <a:cubicBezTo>
                  <a:pt x="2849" y="429"/>
                  <a:pt x="2849" y="429"/>
                  <a:pt x="2849" y="429"/>
                </a:cubicBezTo>
                <a:cubicBezTo>
                  <a:pt x="2851" y="433"/>
                  <a:pt x="2851" y="433"/>
                  <a:pt x="2851" y="433"/>
                </a:cubicBezTo>
                <a:cubicBezTo>
                  <a:pt x="2851" y="435"/>
                  <a:pt x="2851" y="435"/>
                  <a:pt x="2851" y="435"/>
                </a:cubicBezTo>
                <a:cubicBezTo>
                  <a:pt x="2854" y="438"/>
                  <a:pt x="2854" y="438"/>
                  <a:pt x="2854" y="438"/>
                </a:cubicBezTo>
                <a:cubicBezTo>
                  <a:pt x="2854" y="440"/>
                  <a:pt x="2854" y="440"/>
                  <a:pt x="2854" y="440"/>
                </a:cubicBezTo>
                <a:cubicBezTo>
                  <a:pt x="2854" y="443"/>
                  <a:pt x="2854" y="443"/>
                  <a:pt x="2854" y="443"/>
                </a:cubicBezTo>
                <a:cubicBezTo>
                  <a:pt x="2854" y="447"/>
                  <a:pt x="2854" y="447"/>
                  <a:pt x="2854" y="447"/>
                </a:cubicBezTo>
                <a:cubicBezTo>
                  <a:pt x="2854" y="450"/>
                  <a:pt x="2854" y="450"/>
                  <a:pt x="2854" y="450"/>
                </a:cubicBezTo>
                <a:cubicBezTo>
                  <a:pt x="2857" y="451"/>
                  <a:pt x="2857" y="451"/>
                  <a:pt x="2857" y="451"/>
                </a:cubicBezTo>
                <a:cubicBezTo>
                  <a:pt x="2858" y="454"/>
                  <a:pt x="2858" y="454"/>
                  <a:pt x="2858" y="454"/>
                </a:cubicBezTo>
                <a:cubicBezTo>
                  <a:pt x="2861" y="456"/>
                  <a:pt x="2861" y="456"/>
                  <a:pt x="2861" y="456"/>
                </a:cubicBezTo>
                <a:cubicBezTo>
                  <a:pt x="2860" y="454"/>
                  <a:pt x="2860" y="454"/>
                  <a:pt x="2860" y="454"/>
                </a:cubicBezTo>
                <a:cubicBezTo>
                  <a:pt x="2861" y="451"/>
                  <a:pt x="2861" y="451"/>
                  <a:pt x="2861" y="451"/>
                </a:cubicBezTo>
                <a:cubicBezTo>
                  <a:pt x="2860" y="449"/>
                  <a:pt x="2860" y="449"/>
                  <a:pt x="2860" y="449"/>
                </a:cubicBezTo>
                <a:cubicBezTo>
                  <a:pt x="2859" y="447"/>
                  <a:pt x="2859" y="447"/>
                  <a:pt x="2859" y="447"/>
                </a:cubicBezTo>
                <a:cubicBezTo>
                  <a:pt x="2860" y="444"/>
                  <a:pt x="2860" y="444"/>
                  <a:pt x="2860" y="444"/>
                </a:cubicBezTo>
                <a:cubicBezTo>
                  <a:pt x="2861" y="442"/>
                  <a:pt x="2861" y="442"/>
                  <a:pt x="2861" y="442"/>
                </a:cubicBezTo>
                <a:cubicBezTo>
                  <a:pt x="2862" y="443"/>
                  <a:pt x="2862" y="443"/>
                  <a:pt x="2862" y="443"/>
                </a:cubicBezTo>
                <a:cubicBezTo>
                  <a:pt x="2862" y="444"/>
                  <a:pt x="2862" y="444"/>
                  <a:pt x="2862" y="444"/>
                </a:cubicBezTo>
                <a:cubicBezTo>
                  <a:pt x="2863" y="445"/>
                  <a:pt x="2863" y="445"/>
                  <a:pt x="2863" y="445"/>
                </a:cubicBezTo>
                <a:cubicBezTo>
                  <a:pt x="2867" y="445"/>
                  <a:pt x="2867" y="445"/>
                  <a:pt x="2867" y="445"/>
                </a:cubicBezTo>
                <a:cubicBezTo>
                  <a:pt x="2868" y="444"/>
                  <a:pt x="2868" y="444"/>
                  <a:pt x="2868" y="444"/>
                </a:cubicBezTo>
                <a:cubicBezTo>
                  <a:pt x="2869" y="443"/>
                  <a:pt x="2869" y="443"/>
                  <a:pt x="2869" y="443"/>
                </a:cubicBezTo>
                <a:cubicBezTo>
                  <a:pt x="2869" y="444"/>
                  <a:pt x="2869" y="444"/>
                  <a:pt x="2869" y="444"/>
                </a:cubicBezTo>
                <a:cubicBezTo>
                  <a:pt x="2869" y="445"/>
                  <a:pt x="2869" y="445"/>
                  <a:pt x="2869" y="445"/>
                </a:cubicBezTo>
                <a:cubicBezTo>
                  <a:pt x="2869" y="447"/>
                  <a:pt x="2869" y="447"/>
                  <a:pt x="2869" y="447"/>
                </a:cubicBezTo>
                <a:cubicBezTo>
                  <a:pt x="2871" y="449"/>
                  <a:pt x="2871" y="449"/>
                  <a:pt x="2871" y="449"/>
                </a:cubicBezTo>
                <a:cubicBezTo>
                  <a:pt x="2871" y="451"/>
                  <a:pt x="2871" y="451"/>
                  <a:pt x="2871" y="451"/>
                </a:cubicBezTo>
                <a:cubicBezTo>
                  <a:pt x="2873" y="452"/>
                  <a:pt x="2873" y="452"/>
                  <a:pt x="2873" y="452"/>
                </a:cubicBezTo>
                <a:cubicBezTo>
                  <a:pt x="2873" y="451"/>
                  <a:pt x="2873" y="451"/>
                  <a:pt x="2873" y="451"/>
                </a:cubicBezTo>
                <a:cubicBezTo>
                  <a:pt x="2872" y="449"/>
                  <a:pt x="2872" y="449"/>
                  <a:pt x="2872" y="449"/>
                </a:cubicBezTo>
                <a:cubicBezTo>
                  <a:pt x="2872" y="447"/>
                  <a:pt x="2872" y="447"/>
                  <a:pt x="2872" y="447"/>
                </a:cubicBezTo>
                <a:cubicBezTo>
                  <a:pt x="2872" y="445"/>
                  <a:pt x="2872" y="445"/>
                  <a:pt x="2872" y="445"/>
                </a:cubicBezTo>
                <a:cubicBezTo>
                  <a:pt x="2871" y="443"/>
                  <a:pt x="2871" y="443"/>
                  <a:pt x="2871" y="443"/>
                </a:cubicBezTo>
                <a:cubicBezTo>
                  <a:pt x="2870" y="441"/>
                  <a:pt x="2870" y="441"/>
                  <a:pt x="2870" y="441"/>
                </a:cubicBezTo>
                <a:cubicBezTo>
                  <a:pt x="2869" y="439"/>
                  <a:pt x="2869" y="439"/>
                  <a:pt x="2869" y="439"/>
                </a:cubicBezTo>
                <a:cubicBezTo>
                  <a:pt x="2868" y="440"/>
                  <a:pt x="2868" y="440"/>
                  <a:pt x="2868" y="440"/>
                </a:cubicBezTo>
                <a:cubicBezTo>
                  <a:pt x="2867" y="440"/>
                  <a:pt x="2867" y="440"/>
                  <a:pt x="2867" y="440"/>
                </a:cubicBezTo>
                <a:cubicBezTo>
                  <a:pt x="2864" y="438"/>
                  <a:pt x="2864" y="438"/>
                  <a:pt x="2864" y="438"/>
                </a:cubicBezTo>
                <a:cubicBezTo>
                  <a:pt x="2863" y="435"/>
                  <a:pt x="2863" y="435"/>
                  <a:pt x="2863" y="435"/>
                </a:cubicBezTo>
                <a:cubicBezTo>
                  <a:pt x="2862" y="433"/>
                  <a:pt x="2862" y="433"/>
                  <a:pt x="2862" y="433"/>
                </a:cubicBezTo>
                <a:cubicBezTo>
                  <a:pt x="2860" y="431"/>
                  <a:pt x="2860" y="431"/>
                  <a:pt x="2860" y="431"/>
                </a:cubicBezTo>
                <a:cubicBezTo>
                  <a:pt x="2858" y="430"/>
                  <a:pt x="2858" y="430"/>
                  <a:pt x="2858" y="430"/>
                </a:cubicBezTo>
                <a:cubicBezTo>
                  <a:pt x="2856" y="428"/>
                  <a:pt x="2856" y="428"/>
                  <a:pt x="2856" y="428"/>
                </a:cubicBezTo>
                <a:cubicBezTo>
                  <a:pt x="2856" y="425"/>
                  <a:pt x="2856" y="425"/>
                  <a:pt x="2856" y="425"/>
                </a:cubicBezTo>
                <a:cubicBezTo>
                  <a:pt x="2854" y="422"/>
                  <a:pt x="2854" y="422"/>
                  <a:pt x="2854" y="422"/>
                </a:cubicBezTo>
                <a:cubicBezTo>
                  <a:pt x="2853" y="420"/>
                  <a:pt x="2853" y="420"/>
                  <a:pt x="2853" y="420"/>
                </a:cubicBezTo>
                <a:cubicBezTo>
                  <a:pt x="2853" y="416"/>
                  <a:pt x="2853" y="416"/>
                  <a:pt x="2853" y="416"/>
                </a:cubicBezTo>
                <a:cubicBezTo>
                  <a:pt x="2853" y="412"/>
                  <a:pt x="2853" y="412"/>
                  <a:pt x="2853" y="412"/>
                </a:cubicBezTo>
                <a:cubicBezTo>
                  <a:pt x="2852" y="410"/>
                  <a:pt x="2852" y="410"/>
                  <a:pt x="2852" y="410"/>
                </a:cubicBezTo>
                <a:cubicBezTo>
                  <a:pt x="2852" y="407"/>
                  <a:pt x="2852" y="407"/>
                  <a:pt x="2852" y="407"/>
                </a:cubicBezTo>
                <a:cubicBezTo>
                  <a:pt x="2852" y="405"/>
                  <a:pt x="2852" y="405"/>
                  <a:pt x="2852" y="405"/>
                </a:cubicBezTo>
                <a:cubicBezTo>
                  <a:pt x="2851" y="402"/>
                  <a:pt x="2851" y="402"/>
                  <a:pt x="2851" y="402"/>
                </a:cubicBezTo>
                <a:cubicBezTo>
                  <a:pt x="2852" y="401"/>
                  <a:pt x="2852" y="401"/>
                  <a:pt x="2852" y="401"/>
                </a:cubicBezTo>
                <a:cubicBezTo>
                  <a:pt x="2852" y="400"/>
                  <a:pt x="2852" y="400"/>
                  <a:pt x="2852" y="400"/>
                </a:cubicBezTo>
                <a:cubicBezTo>
                  <a:pt x="2852" y="398"/>
                  <a:pt x="2852" y="398"/>
                  <a:pt x="2852" y="398"/>
                </a:cubicBezTo>
                <a:cubicBezTo>
                  <a:pt x="2853" y="398"/>
                  <a:pt x="2853" y="398"/>
                  <a:pt x="2853" y="398"/>
                </a:cubicBezTo>
                <a:cubicBezTo>
                  <a:pt x="2854" y="398"/>
                  <a:pt x="2854" y="398"/>
                  <a:pt x="2854" y="398"/>
                </a:cubicBezTo>
                <a:cubicBezTo>
                  <a:pt x="2856" y="398"/>
                  <a:pt x="2856" y="398"/>
                  <a:pt x="2856" y="398"/>
                </a:cubicBezTo>
                <a:cubicBezTo>
                  <a:pt x="2859" y="398"/>
                  <a:pt x="2859" y="398"/>
                  <a:pt x="2859" y="398"/>
                </a:cubicBezTo>
                <a:cubicBezTo>
                  <a:pt x="2861" y="400"/>
                  <a:pt x="2861" y="400"/>
                  <a:pt x="2861" y="400"/>
                </a:cubicBezTo>
                <a:cubicBezTo>
                  <a:pt x="2862" y="403"/>
                  <a:pt x="2862" y="403"/>
                  <a:pt x="2862" y="403"/>
                </a:cubicBezTo>
                <a:cubicBezTo>
                  <a:pt x="2864" y="403"/>
                  <a:pt x="2864" y="403"/>
                  <a:pt x="2864" y="403"/>
                </a:cubicBezTo>
                <a:cubicBezTo>
                  <a:pt x="2866" y="405"/>
                  <a:pt x="2866" y="405"/>
                  <a:pt x="2866" y="405"/>
                </a:cubicBezTo>
                <a:cubicBezTo>
                  <a:pt x="2868" y="407"/>
                  <a:pt x="2868" y="407"/>
                  <a:pt x="2868" y="407"/>
                </a:cubicBezTo>
                <a:cubicBezTo>
                  <a:pt x="2869" y="408"/>
                  <a:pt x="2869" y="408"/>
                  <a:pt x="2869" y="408"/>
                </a:cubicBezTo>
                <a:cubicBezTo>
                  <a:pt x="2868" y="405"/>
                  <a:pt x="2868" y="405"/>
                  <a:pt x="2868" y="405"/>
                </a:cubicBezTo>
                <a:cubicBezTo>
                  <a:pt x="2866" y="403"/>
                  <a:pt x="2866" y="403"/>
                  <a:pt x="2866" y="403"/>
                </a:cubicBezTo>
                <a:cubicBezTo>
                  <a:pt x="2863" y="401"/>
                  <a:pt x="2863" y="401"/>
                  <a:pt x="2863" y="401"/>
                </a:cubicBezTo>
                <a:cubicBezTo>
                  <a:pt x="2862" y="398"/>
                  <a:pt x="2862" y="398"/>
                  <a:pt x="2862" y="398"/>
                </a:cubicBezTo>
                <a:cubicBezTo>
                  <a:pt x="2860" y="395"/>
                  <a:pt x="2860" y="395"/>
                  <a:pt x="2860" y="395"/>
                </a:cubicBezTo>
                <a:cubicBezTo>
                  <a:pt x="2860" y="394"/>
                  <a:pt x="2860" y="394"/>
                  <a:pt x="2860" y="394"/>
                </a:cubicBezTo>
                <a:cubicBezTo>
                  <a:pt x="2859" y="393"/>
                  <a:pt x="2859" y="393"/>
                  <a:pt x="2859" y="393"/>
                </a:cubicBezTo>
                <a:cubicBezTo>
                  <a:pt x="2857" y="389"/>
                  <a:pt x="2857" y="389"/>
                  <a:pt x="2857" y="389"/>
                </a:cubicBezTo>
                <a:cubicBezTo>
                  <a:pt x="2856" y="387"/>
                  <a:pt x="2856" y="387"/>
                  <a:pt x="2856" y="387"/>
                </a:cubicBezTo>
                <a:cubicBezTo>
                  <a:pt x="2855" y="386"/>
                  <a:pt x="2855" y="386"/>
                  <a:pt x="2855" y="386"/>
                </a:cubicBezTo>
                <a:cubicBezTo>
                  <a:pt x="2854" y="384"/>
                  <a:pt x="2854" y="384"/>
                  <a:pt x="2854" y="384"/>
                </a:cubicBezTo>
                <a:cubicBezTo>
                  <a:pt x="2851" y="381"/>
                  <a:pt x="2851" y="381"/>
                  <a:pt x="2851" y="381"/>
                </a:cubicBezTo>
                <a:cubicBezTo>
                  <a:pt x="2849" y="376"/>
                  <a:pt x="2849" y="376"/>
                  <a:pt x="2849" y="376"/>
                </a:cubicBezTo>
                <a:cubicBezTo>
                  <a:pt x="2848" y="373"/>
                  <a:pt x="2848" y="373"/>
                  <a:pt x="2848" y="373"/>
                </a:cubicBezTo>
                <a:cubicBezTo>
                  <a:pt x="2844" y="369"/>
                  <a:pt x="2844" y="369"/>
                  <a:pt x="2844" y="369"/>
                </a:cubicBezTo>
                <a:cubicBezTo>
                  <a:pt x="2842" y="365"/>
                  <a:pt x="2842" y="365"/>
                  <a:pt x="2842" y="365"/>
                </a:cubicBezTo>
                <a:cubicBezTo>
                  <a:pt x="2841" y="364"/>
                  <a:pt x="2841" y="364"/>
                  <a:pt x="2841" y="364"/>
                </a:cubicBezTo>
                <a:cubicBezTo>
                  <a:pt x="2841" y="362"/>
                  <a:pt x="2841" y="362"/>
                  <a:pt x="2841" y="362"/>
                </a:cubicBezTo>
                <a:cubicBezTo>
                  <a:pt x="2840" y="360"/>
                  <a:pt x="2840" y="360"/>
                  <a:pt x="2840" y="360"/>
                </a:cubicBezTo>
                <a:cubicBezTo>
                  <a:pt x="2839" y="360"/>
                  <a:pt x="2839" y="360"/>
                  <a:pt x="2839" y="360"/>
                </a:cubicBezTo>
                <a:cubicBezTo>
                  <a:pt x="2838" y="361"/>
                  <a:pt x="2838" y="361"/>
                  <a:pt x="2838" y="361"/>
                </a:cubicBezTo>
                <a:cubicBezTo>
                  <a:pt x="2837" y="360"/>
                  <a:pt x="2837" y="360"/>
                  <a:pt x="2837" y="360"/>
                </a:cubicBezTo>
                <a:cubicBezTo>
                  <a:pt x="2837" y="360"/>
                  <a:pt x="2837" y="360"/>
                  <a:pt x="2837" y="360"/>
                </a:cubicBezTo>
                <a:cubicBezTo>
                  <a:pt x="2837" y="358"/>
                  <a:pt x="2837" y="358"/>
                  <a:pt x="2837" y="358"/>
                </a:cubicBezTo>
                <a:cubicBezTo>
                  <a:pt x="2837" y="356"/>
                  <a:pt x="2837" y="356"/>
                  <a:pt x="2837" y="356"/>
                </a:cubicBezTo>
                <a:cubicBezTo>
                  <a:pt x="2835" y="355"/>
                  <a:pt x="2835" y="355"/>
                  <a:pt x="2835" y="355"/>
                </a:cubicBezTo>
                <a:cubicBezTo>
                  <a:pt x="2833" y="353"/>
                  <a:pt x="2833" y="353"/>
                  <a:pt x="2833" y="353"/>
                </a:cubicBezTo>
                <a:cubicBezTo>
                  <a:pt x="2832" y="350"/>
                  <a:pt x="2832" y="350"/>
                  <a:pt x="2832" y="350"/>
                </a:cubicBezTo>
                <a:cubicBezTo>
                  <a:pt x="2831" y="349"/>
                  <a:pt x="2831" y="349"/>
                  <a:pt x="2831" y="349"/>
                </a:cubicBezTo>
                <a:cubicBezTo>
                  <a:pt x="2831" y="347"/>
                  <a:pt x="2831" y="347"/>
                  <a:pt x="2831" y="347"/>
                </a:cubicBezTo>
                <a:cubicBezTo>
                  <a:pt x="2831" y="345"/>
                  <a:pt x="2831" y="345"/>
                  <a:pt x="2831" y="345"/>
                </a:cubicBezTo>
                <a:cubicBezTo>
                  <a:pt x="2832" y="345"/>
                  <a:pt x="2832" y="345"/>
                  <a:pt x="2832" y="345"/>
                </a:cubicBezTo>
                <a:cubicBezTo>
                  <a:pt x="2831" y="342"/>
                  <a:pt x="2831" y="342"/>
                  <a:pt x="2831" y="342"/>
                </a:cubicBezTo>
                <a:cubicBezTo>
                  <a:pt x="2831" y="339"/>
                  <a:pt x="2831" y="339"/>
                  <a:pt x="2831" y="339"/>
                </a:cubicBezTo>
                <a:cubicBezTo>
                  <a:pt x="2830" y="337"/>
                  <a:pt x="2830" y="337"/>
                  <a:pt x="2830" y="337"/>
                </a:cubicBezTo>
                <a:cubicBezTo>
                  <a:pt x="2828" y="336"/>
                  <a:pt x="2828" y="336"/>
                  <a:pt x="2828" y="336"/>
                </a:cubicBezTo>
                <a:cubicBezTo>
                  <a:pt x="2826" y="334"/>
                  <a:pt x="2826" y="334"/>
                  <a:pt x="2826" y="334"/>
                </a:cubicBezTo>
                <a:cubicBezTo>
                  <a:pt x="2826" y="332"/>
                  <a:pt x="2826" y="332"/>
                  <a:pt x="2826" y="332"/>
                </a:cubicBezTo>
                <a:cubicBezTo>
                  <a:pt x="2825" y="331"/>
                  <a:pt x="2825" y="331"/>
                  <a:pt x="2825" y="331"/>
                </a:cubicBezTo>
                <a:cubicBezTo>
                  <a:pt x="2825" y="330"/>
                  <a:pt x="2825" y="330"/>
                  <a:pt x="2825" y="330"/>
                </a:cubicBezTo>
                <a:cubicBezTo>
                  <a:pt x="2825" y="330"/>
                  <a:pt x="2825" y="330"/>
                  <a:pt x="2825" y="330"/>
                </a:cubicBezTo>
                <a:cubicBezTo>
                  <a:pt x="2827" y="332"/>
                  <a:pt x="2827" y="332"/>
                  <a:pt x="2827" y="332"/>
                </a:cubicBezTo>
                <a:cubicBezTo>
                  <a:pt x="2829" y="335"/>
                  <a:pt x="2829" y="335"/>
                  <a:pt x="2829" y="335"/>
                </a:cubicBezTo>
                <a:cubicBezTo>
                  <a:pt x="2828" y="332"/>
                  <a:pt x="2828" y="332"/>
                  <a:pt x="2828" y="332"/>
                </a:cubicBezTo>
                <a:cubicBezTo>
                  <a:pt x="2826" y="329"/>
                  <a:pt x="2826" y="329"/>
                  <a:pt x="2826" y="329"/>
                </a:cubicBezTo>
                <a:cubicBezTo>
                  <a:pt x="2824" y="326"/>
                  <a:pt x="2824" y="326"/>
                  <a:pt x="2824" y="326"/>
                </a:cubicBezTo>
                <a:cubicBezTo>
                  <a:pt x="2823" y="326"/>
                  <a:pt x="2823" y="326"/>
                  <a:pt x="2823" y="326"/>
                </a:cubicBezTo>
                <a:cubicBezTo>
                  <a:pt x="2822" y="324"/>
                  <a:pt x="2822" y="324"/>
                  <a:pt x="2822" y="324"/>
                </a:cubicBezTo>
                <a:cubicBezTo>
                  <a:pt x="2818" y="321"/>
                  <a:pt x="2818" y="321"/>
                  <a:pt x="2818" y="321"/>
                </a:cubicBezTo>
                <a:cubicBezTo>
                  <a:pt x="2817" y="319"/>
                  <a:pt x="2817" y="319"/>
                  <a:pt x="2817" y="319"/>
                </a:cubicBezTo>
                <a:cubicBezTo>
                  <a:pt x="2817" y="316"/>
                  <a:pt x="2817" y="316"/>
                  <a:pt x="2817" y="316"/>
                </a:cubicBezTo>
                <a:cubicBezTo>
                  <a:pt x="2816" y="314"/>
                  <a:pt x="2816" y="314"/>
                  <a:pt x="2816" y="314"/>
                </a:cubicBezTo>
                <a:cubicBezTo>
                  <a:pt x="2813" y="313"/>
                  <a:pt x="2813" y="313"/>
                  <a:pt x="2813" y="313"/>
                </a:cubicBezTo>
                <a:cubicBezTo>
                  <a:pt x="2811" y="310"/>
                  <a:pt x="2811" y="310"/>
                  <a:pt x="2811" y="310"/>
                </a:cubicBezTo>
                <a:cubicBezTo>
                  <a:pt x="2811" y="309"/>
                  <a:pt x="2811" y="309"/>
                  <a:pt x="2811" y="309"/>
                </a:cubicBezTo>
                <a:cubicBezTo>
                  <a:pt x="2810" y="310"/>
                  <a:pt x="2810" y="310"/>
                  <a:pt x="2810" y="310"/>
                </a:cubicBezTo>
                <a:cubicBezTo>
                  <a:pt x="2811" y="311"/>
                  <a:pt x="2811" y="311"/>
                  <a:pt x="2811" y="311"/>
                </a:cubicBezTo>
                <a:cubicBezTo>
                  <a:pt x="2811" y="313"/>
                  <a:pt x="2811" y="313"/>
                  <a:pt x="2811" y="313"/>
                </a:cubicBezTo>
                <a:cubicBezTo>
                  <a:pt x="2810" y="313"/>
                  <a:pt x="2810" y="313"/>
                  <a:pt x="2810" y="313"/>
                </a:cubicBezTo>
                <a:cubicBezTo>
                  <a:pt x="2808" y="312"/>
                  <a:pt x="2808" y="312"/>
                  <a:pt x="2808" y="312"/>
                </a:cubicBezTo>
                <a:cubicBezTo>
                  <a:pt x="2806" y="312"/>
                  <a:pt x="2806" y="312"/>
                  <a:pt x="2806" y="312"/>
                </a:cubicBezTo>
                <a:cubicBezTo>
                  <a:pt x="2809" y="315"/>
                  <a:pt x="2809" y="315"/>
                  <a:pt x="2809" y="315"/>
                </a:cubicBezTo>
                <a:cubicBezTo>
                  <a:pt x="2812" y="317"/>
                  <a:pt x="2812" y="317"/>
                  <a:pt x="2812" y="317"/>
                </a:cubicBezTo>
                <a:cubicBezTo>
                  <a:pt x="2814" y="319"/>
                  <a:pt x="2814" y="319"/>
                  <a:pt x="2814" y="319"/>
                </a:cubicBezTo>
                <a:cubicBezTo>
                  <a:pt x="2813" y="321"/>
                  <a:pt x="2813" y="321"/>
                  <a:pt x="2813" y="321"/>
                </a:cubicBezTo>
                <a:cubicBezTo>
                  <a:pt x="2814" y="320"/>
                  <a:pt x="2814" y="320"/>
                  <a:pt x="2814" y="320"/>
                </a:cubicBezTo>
                <a:cubicBezTo>
                  <a:pt x="2815" y="320"/>
                  <a:pt x="2815" y="320"/>
                  <a:pt x="2815" y="320"/>
                </a:cubicBezTo>
                <a:cubicBezTo>
                  <a:pt x="2816" y="321"/>
                  <a:pt x="2816" y="321"/>
                  <a:pt x="2816" y="321"/>
                </a:cubicBezTo>
                <a:cubicBezTo>
                  <a:pt x="2815" y="322"/>
                  <a:pt x="2815" y="322"/>
                  <a:pt x="2815" y="322"/>
                </a:cubicBezTo>
                <a:cubicBezTo>
                  <a:pt x="2814" y="323"/>
                  <a:pt x="2814" y="323"/>
                  <a:pt x="2814" y="323"/>
                </a:cubicBezTo>
                <a:cubicBezTo>
                  <a:pt x="2814" y="324"/>
                  <a:pt x="2814" y="324"/>
                  <a:pt x="2814" y="324"/>
                </a:cubicBezTo>
                <a:cubicBezTo>
                  <a:pt x="2816" y="324"/>
                  <a:pt x="2816" y="324"/>
                  <a:pt x="2816" y="324"/>
                </a:cubicBezTo>
                <a:cubicBezTo>
                  <a:pt x="2816" y="326"/>
                  <a:pt x="2816" y="326"/>
                  <a:pt x="2816" y="326"/>
                </a:cubicBezTo>
                <a:cubicBezTo>
                  <a:pt x="2814" y="327"/>
                  <a:pt x="2814" y="327"/>
                  <a:pt x="2814" y="327"/>
                </a:cubicBezTo>
                <a:cubicBezTo>
                  <a:pt x="2813" y="327"/>
                  <a:pt x="2813" y="327"/>
                  <a:pt x="2813" y="327"/>
                </a:cubicBezTo>
                <a:cubicBezTo>
                  <a:pt x="2812" y="325"/>
                  <a:pt x="2812" y="325"/>
                  <a:pt x="2812" y="325"/>
                </a:cubicBezTo>
                <a:cubicBezTo>
                  <a:pt x="2810" y="326"/>
                  <a:pt x="2810" y="326"/>
                  <a:pt x="2810" y="326"/>
                </a:cubicBezTo>
                <a:cubicBezTo>
                  <a:pt x="2809" y="329"/>
                  <a:pt x="2809" y="329"/>
                  <a:pt x="2809" y="329"/>
                </a:cubicBezTo>
                <a:cubicBezTo>
                  <a:pt x="2811" y="331"/>
                  <a:pt x="2811" y="331"/>
                  <a:pt x="2811" y="331"/>
                </a:cubicBezTo>
                <a:cubicBezTo>
                  <a:pt x="2812" y="334"/>
                  <a:pt x="2812" y="334"/>
                  <a:pt x="2812" y="334"/>
                </a:cubicBezTo>
                <a:cubicBezTo>
                  <a:pt x="2814" y="336"/>
                  <a:pt x="2814" y="336"/>
                  <a:pt x="2814" y="336"/>
                </a:cubicBezTo>
                <a:cubicBezTo>
                  <a:pt x="2815" y="339"/>
                  <a:pt x="2815" y="339"/>
                  <a:pt x="2815" y="339"/>
                </a:cubicBezTo>
                <a:cubicBezTo>
                  <a:pt x="2816" y="344"/>
                  <a:pt x="2816" y="344"/>
                  <a:pt x="2816" y="344"/>
                </a:cubicBezTo>
                <a:cubicBezTo>
                  <a:pt x="2816" y="345"/>
                  <a:pt x="2816" y="345"/>
                  <a:pt x="2816" y="345"/>
                </a:cubicBezTo>
                <a:cubicBezTo>
                  <a:pt x="2817" y="348"/>
                  <a:pt x="2817" y="348"/>
                  <a:pt x="2817" y="348"/>
                </a:cubicBezTo>
                <a:cubicBezTo>
                  <a:pt x="2818" y="353"/>
                  <a:pt x="2818" y="353"/>
                  <a:pt x="2818" y="353"/>
                </a:cubicBezTo>
                <a:cubicBezTo>
                  <a:pt x="2820" y="356"/>
                  <a:pt x="2820" y="356"/>
                  <a:pt x="2820" y="356"/>
                </a:cubicBezTo>
                <a:cubicBezTo>
                  <a:pt x="2822" y="357"/>
                  <a:pt x="2822" y="357"/>
                  <a:pt x="2822" y="357"/>
                </a:cubicBezTo>
                <a:cubicBezTo>
                  <a:pt x="2822" y="358"/>
                  <a:pt x="2822" y="358"/>
                  <a:pt x="2822" y="358"/>
                </a:cubicBezTo>
                <a:cubicBezTo>
                  <a:pt x="2821" y="359"/>
                  <a:pt x="2821" y="359"/>
                  <a:pt x="2821" y="359"/>
                </a:cubicBezTo>
                <a:lnTo>
                  <a:pt x="2826" y="363"/>
                </a:lnTo>
                <a:close/>
                <a:moveTo>
                  <a:pt x="2843" y="204"/>
                </a:moveTo>
                <a:cubicBezTo>
                  <a:pt x="2843" y="203"/>
                  <a:pt x="2843" y="203"/>
                  <a:pt x="2843" y="203"/>
                </a:cubicBezTo>
                <a:cubicBezTo>
                  <a:pt x="2842" y="203"/>
                  <a:pt x="2842" y="203"/>
                  <a:pt x="2842" y="203"/>
                </a:cubicBezTo>
                <a:cubicBezTo>
                  <a:pt x="2841" y="205"/>
                  <a:pt x="2841" y="205"/>
                  <a:pt x="2841" y="205"/>
                </a:cubicBezTo>
                <a:cubicBezTo>
                  <a:pt x="2840" y="206"/>
                  <a:pt x="2840" y="206"/>
                  <a:pt x="2840" y="206"/>
                </a:cubicBezTo>
                <a:cubicBezTo>
                  <a:pt x="2841" y="206"/>
                  <a:pt x="2841" y="206"/>
                  <a:pt x="2841" y="206"/>
                </a:cubicBezTo>
                <a:lnTo>
                  <a:pt x="2843" y="204"/>
                </a:lnTo>
                <a:close/>
                <a:moveTo>
                  <a:pt x="2770" y="902"/>
                </a:moveTo>
                <a:cubicBezTo>
                  <a:pt x="2769" y="901"/>
                  <a:pt x="2769" y="901"/>
                  <a:pt x="2769" y="901"/>
                </a:cubicBezTo>
                <a:cubicBezTo>
                  <a:pt x="2769" y="903"/>
                  <a:pt x="2769" y="903"/>
                  <a:pt x="2769" y="903"/>
                </a:cubicBezTo>
                <a:cubicBezTo>
                  <a:pt x="2771" y="906"/>
                  <a:pt x="2771" y="906"/>
                  <a:pt x="2771" y="906"/>
                </a:cubicBezTo>
                <a:cubicBezTo>
                  <a:pt x="2773" y="908"/>
                  <a:pt x="2773" y="908"/>
                  <a:pt x="2773" y="908"/>
                </a:cubicBezTo>
                <a:cubicBezTo>
                  <a:pt x="2776" y="911"/>
                  <a:pt x="2776" y="911"/>
                  <a:pt x="2776" y="911"/>
                </a:cubicBezTo>
                <a:cubicBezTo>
                  <a:pt x="2777" y="911"/>
                  <a:pt x="2777" y="911"/>
                  <a:pt x="2777" y="911"/>
                </a:cubicBezTo>
                <a:cubicBezTo>
                  <a:pt x="2776" y="912"/>
                  <a:pt x="2776" y="912"/>
                  <a:pt x="2776" y="912"/>
                </a:cubicBezTo>
                <a:cubicBezTo>
                  <a:pt x="2775" y="913"/>
                  <a:pt x="2775" y="913"/>
                  <a:pt x="2775" y="913"/>
                </a:cubicBezTo>
                <a:cubicBezTo>
                  <a:pt x="2775" y="914"/>
                  <a:pt x="2775" y="914"/>
                  <a:pt x="2775" y="914"/>
                </a:cubicBezTo>
                <a:cubicBezTo>
                  <a:pt x="2776" y="913"/>
                  <a:pt x="2776" y="913"/>
                  <a:pt x="2776" y="913"/>
                </a:cubicBezTo>
                <a:cubicBezTo>
                  <a:pt x="2776" y="914"/>
                  <a:pt x="2776" y="914"/>
                  <a:pt x="2776" y="914"/>
                </a:cubicBezTo>
                <a:cubicBezTo>
                  <a:pt x="2777" y="915"/>
                  <a:pt x="2777" y="915"/>
                  <a:pt x="2777" y="915"/>
                </a:cubicBezTo>
                <a:cubicBezTo>
                  <a:pt x="2779" y="916"/>
                  <a:pt x="2779" y="916"/>
                  <a:pt x="2779" y="916"/>
                </a:cubicBezTo>
                <a:cubicBezTo>
                  <a:pt x="2779" y="917"/>
                  <a:pt x="2779" y="917"/>
                  <a:pt x="2779" y="917"/>
                </a:cubicBezTo>
                <a:cubicBezTo>
                  <a:pt x="2782" y="917"/>
                  <a:pt x="2782" y="917"/>
                  <a:pt x="2782" y="917"/>
                </a:cubicBezTo>
                <a:cubicBezTo>
                  <a:pt x="2783" y="917"/>
                  <a:pt x="2783" y="917"/>
                  <a:pt x="2783" y="917"/>
                </a:cubicBezTo>
                <a:cubicBezTo>
                  <a:pt x="2783" y="917"/>
                  <a:pt x="2783" y="917"/>
                  <a:pt x="2783" y="917"/>
                </a:cubicBezTo>
                <a:cubicBezTo>
                  <a:pt x="2784" y="917"/>
                  <a:pt x="2784" y="917"/>
                  <a:pt x="2784" y="917"/>
                </a:cubicBezTo>
                <a:cubicBezTo>
                  <a:pt x="2783" y="916"/>
                  <a:pt x="2783" y="916"/>
                  <a:pt x="2783" y="916"/>
                </a:cubicBezTo>
                <a:cubicBezTo>
                  <a:pt x="2783" y="914"/>
                  <a:pt x="2783" y="914"/>
                  <a:pt x="2783" y="914"/>
                </a:cubicBezTo>
                <a:cubicBezTo>
                  <a:pt x="2782" y="913"/>
                  <a:pt x="2782" y="913"/>
                  <a:pt x="2782" y="913"/>
                </a:cubicBezTo>
                <a:cubicBezTo>
                  <a:pt x="2782" y="910"/>
                  <a:pt x="2782" y="910"/>
                  <a:pt x="2782" y="910"/>
                </a:cubicBezTo>
                <a:cubicBezTo>
                  <a:pt x="2782" y="907"/>
                  <a:pt x="2782" y="907"/>
                  <a:pt x="2782" y="907"/>
                </a:cubicBezTo>
                <a:cubicBezTo>
                  <a:pt x="2782" y="906"/>
                  <a:pt x="2782" y="906"/>
                  <a:pt x="2782" y="906"/>
                </a:cubicBezTo>
                <a:cubicBezTo>
                  <a:pt x="2781" y="905"/>
                  <a:pt x="2781" y="905"/>
                  <a:pt x="2781" y="905"/>
                </a:cubicBezTo>
                <a:cubicBezTo>
                  <a:pt x="2779" y="903"/>
                  <a:pt x="2779" y="903"/>
                  <a:pt x="2779" y="903"/>
                </a:cubicBezTo>
                <a:cubicBezTo>
                  <a:pt x="2778" y="901"/>
                  <a:pt x="2778" y="901"/>
                  <a:pt x="2778" y="901"/>
                </a:cubicBezTo>
                <a:cubicBezTo>
                  <a:pt x="2777" y="901"/>
                  <a:pt x="2777" y="901"/>
                  <a:pt x="2777" y="901"/>
                </a:cubicBezTo>
                <a:cubicBezTo>
                  <a:pt x="2776" y="901"/>
                  <a:pt x="2776" y="901"/>
                  <a:pt x="2776" y="901"/>
                </a:cubicBezTo>
                <a:cubicBezTo>
                  <a:pt x="2775" y="901"/>
                  <a:pt x="2775" y="901"/>
                  <a:pt x="2775" y="901"/>
                </a:cubicBezTo>
                <a:cubicBezTo>
                  <a:pt x="2774" y="901"/>
                  <a:pt x="2774" y="901"/>
                  <a:pt x="2774" y="901"/>
                </a:cubicBezTo>
                <a:cubicBezTo>
                  <a:pt x="2774" y="902"/>
                  <a:pt x="2774" y="902"/>
                  <a:pt x="2774" y="902"/>
                </a:cubicBezTo>
                <a:cubicBezTo>
                  <a:pt x="2772" y="902"/>
                  <a:pt x="2772" y="902"/>
                  <a:pt x="2772" y="902"/>
                </a:cubicBezTo>
                <a:lnTo>
                  <a:pt x="2770" y="902"/>
                </a:lnTo>
                <a:close/>
                <a:moveTo>
                  <a:pt x="2774" y="632"/>
                </a:moveTo>
                <a:cubicBezTo>
                  <a:pt x="2775" y="630"/>
                  <a:pt x="2775" y="630"/>
                  <a:pt x="2775" y="630"/>
                </a:cubicBezTo>
                <a:cubicBezTo>
                  <a:pt x="2775" y="629"/>
                  <a:pt x="2775" y="629"/>
                  <a:pt x="2775" y="629"/>
                </a:cubicBezTo>
                <a:cubicBezTo>
                  <a:pt x="2774" y="628"/>
                  <a:pt x="2774" y="628"/>
                  <a:pt x="2774" y="628"/>
                </a:cubicBezTo>
                <a:cubicBezTo>
                  <a:pt x="2773" y="629"/>
                  <a:pt x="2773" y="629"/>
                  <a:pt x="2773" y="629"/>
                </a:cubicBezTo>
                <a:cubicBezTo>
                  <a:pt x="2773" y="630"/>
                  <a:pt x="2773" y="630"/>
                  <a:pt x="2773" y="630"/>
                </a:cubicBezTo>
                <a:cubicBezTo>
                  <a:pt x="2773" y="632"/>
                  <a:pt x="2773" y="632"/>
                  <a:pt x="2773" y="632"/>
                </a:cubicBezTo>
                <a:lnTo>
                  <a:pt x="2774" y="632"/>
                </a:lnTo>
                <a:close/>
                <a:moveTo>
                  <a:pt x="2880" y="1165"/>
                </a:moveTo>
                <a:cubicBezTo>
                  <a:pt x="2882" y="1164"/>
                  <a:pt x="2882" y="1164"/>
                  <a:pt x="2882" y="1164"/>
                </a:cubicBezTo>
                <a:cubicBezTo>
                  <a:pt x="2882" y="1164"/>
                  <a:pt x="2882" y="1164"/>
                  <a:pt x="2882" y="1164"/>
                </a:cubicBezTo>
                <a:cubicBezTo>
                  <a:pt x="2879" y="1164"/>
                  <a:pt x="2879" y="1164"/>
                  <a:pt x="2879" y="1164"/>
                </a:cubicBezTo>
                <a:lnTo>
                  <a:pt x="2880" y="1165"/>
                </a:lnTo>
                <a:close/>
                <a:moveTo>
                  <a:pt x="2814" y="610"/>
                </a:moveTo>
                <a:cubicBezTo>
                  <a:pt x="2813" y="611"/>
                  <a:pt x="2813" y="611"/>
                  <a:pt x="2813" y="611"/>
                </a:cubicBezTo>
                <a:cubicBezTo>
                  <a:pt x="2814" y="612"/>
                  <a:pt x="2814" y="612"/>
                  <a:pt x="2814" y="612"/>
                </a:cubicBezTo>
                <a:cubicBezTo>
                  <a:pt x="2815" y="611"/>
                  <a:pt x="2815" y="611"/>
                  <a:pt x="2815" y="611"/>
                </a:cubicBezTo>
                <a:lnTo>
                  <a:pt x="2814" y="610"/>
                </a:lnTo>
                <a:close/>
                <a:moveTo>
                  <a:pt x="2979" y="1117"/>
                </a:moveTo>
                <a:cubicBezTo>
                  <a:pt x="2979" y="1116"/>
                  <a:pt x="2979" y="1116"/>
                  <a:pt x="2979" y="1116"/>
                </a:cubicBezTo>
                <a:cubicBezTo>
                  <a:pt x="2979" y="1117"/>
                  <a:pt x="2979" y="1117"/>
                  <a:pt x="2979" y="1117"/>
                </a:cubicBezTo>
                <a:close/>
                <a:moveTo>
                  <a:pt x="2965" y="1125"/>
                </a:moveTo>
                <a:cubicBezTo>
                  <a:pt x="2966" y="1126"/>
                  <a:pt x="2966" y="1126"/>
                  <a:pt x="2966" y="1126"/>
                </a:cubicBezTo>
                <a:cubicBezTo>
                  <a:pt x="2967" y="1125"/>
                  <a:pt x="2967" y="1125"/>
                  <a:pt x="2967" y="1125"/>
                </a:cubicBezTo>
                <a:lnTo>
                  <a:pt x="2965" y="1125"/>
                </a:lnTo>
                <a:close/>
                <a:moveTo>
                  <a:pt x="3007" y="1056"/>
                </a:moveTo>
                <a:cubicBezTo>
                  <a:pt x="3006" y="1056"/>
                  <a:pt x="3006" y="1056"/>
                  <a:pt x="3006" y="1056"/>
                </a:cubicBezTo>
                <a:cubicBezTo>
                  <a:pt x="3004" y="1056"/>
                  <a:pt x="3004" y="1056"/>
                  <a:pt x="3004" y="1056"/>
                </a:cubicBezTo>
                <a:cubicBezTo>
                  <a:pt x="3003" y="1056"/>
                  <a:pt x="3003" y="1056"/>
                  <a:pt x="3003" y="1056"/>
                </a:cubicBezTo>
                <a:cubicBezTo>
                  <a:pt x="3001" y="1056"/>
                  <a:pt x="3001" y="1056"/>
                  <a:pt x="3001" y="1056"/>
                </a:cubicBezTo>
                <a:cubicBezTo>
                  <a:pt x="3000" y="1056"/>
                  <a:pt x="3000" y="1056"/>
                  <a:pt x="3000" y="1056"/>
                </a:cubicBezTo>
                <a:cubicBezTo>
                  <a:pt x="3000" y="1056"/>
                  <a:pt x="3001" y="1058"/>
                  <a:pt x="3001" y="1058"/>
                </a:cubicBezTo>
                <a:cubicBezTo>
                  <a:pt x="3003" y="1058"/>
                  <a:pt x="3003" y="1058"/>
                  <a:pt x="3003" y="1058"/>
                </a:cubicBezTo>
                <a:cubicBezTo>
                  <a:pt x="3004" y="1059"/>
                  <a:pt x="3004" y="1059"/>
                  <a:pt x="3004" y="1059"/>
                </a:cubicBezTo>
                <a:cubicBezTo>
                  <a:pt x="3006" y="1059"/>
                  <a:pt x="3006" y="1059"/>
                  <a:pt x="3006" y="1059"/>
                </a:cubicBezTo>
                <a:cubicBezTo>
                  <a:pt x="3008" y="1057"/>
                  <a:pt x="3008" y="1057"/>
                  <a:pt x="3008" y="1057"/>
                </a:cubicBezTo>
                <a:lnTo>
                  <a:pt x="3007" y="1056"/>
                </a:lnTo>
                <a:close/>
                <a:moveTo>
                  <a:pt x="2921" y="1214"/>
                </a:moveTo>
                <a:cubicBezTo>
                  <a:pt x="2919" y="1214"/>
                  <a:pt x="2919" y="1214"/>
                  <a:pt x="2919" y="1214"/>
                </a:cubicBezTo>
                <a:cubicBezTo>
                  <a:pt x="2916" y="1215"/>
                  <a:pt x="2916" y="1215"/>
                  <a:pt x="2916" y="1215"/>
                </a:cubicBezTo>
                <a:cubicBezTo>
                  <a:pt x="2916" y="1215"/>
                  <a:pt x="2916" y="1217"/>
                  <a:pt x="2916" y="1217"/>
                </a:cubicBezTo>
                <a:cubicBezTo>
                  <a:pt x="2917" y="1217"/>
                  <a:pt x="2917" y="1217"/>
                  <a:pt x="2917" y="1217"/>
                </a:cubicBezTo>
                <a:cubicBezTo>
                  <a:pt x="2918" y="1217"/>
                  <a:pt x="2918" y="1217"/>
                  <a:pt x="2918" y="1217"/>
                </a:cubicBezTo>
                <a:cubicBezTo>
                  <a:pt x="2919" y="1215"/>
                  <a:pt x="2919" y="1215"/>
                  <a:pt x="2919" y="1215"/>
                </a:cubicBezTo>
                <a:cubicBezTo>
                  <a:pt x="2921" y="1215"/>
                  <a:pt x="2921" y="1215"/>
                  <a:pt x="2921" y="1215"/>
                </a:cubicBezTo>
                <a:lnTo>
                  <a:pt x="2921" y="1214"/>
                </a:lnTo>
                <a:close/>
                <a:moveTo>
                  <a:pt x="2971" y="1120"/>
                </a:moveTo>
                <a:cubicBezTo>
                  <a:pt x="2970" y="1118"/>
                  <a:pt x="2970" y="1118"/>
                  <a:pt x="2970" y="1118"/>
                </a:cubicBezTo>
                <a:cubicBezTo>
                  <a:pt x="2969" y="1119"/>
                  <a:pt x="2969" y="1119"/>
                  <a:pt x="2969" y="1119"/>
                </a:cubicBezTo>
                <a:cubicBezTo>
                  <a:pt x="2969" y="1120"/>
                  <a:pt x="2969" y="1120"/>
                  <a:pt x="2969" y="1120"/>
                </a:cubicBezTo>
                <a:cubicBezTo>
                  <a:pt x="2970" y="1121"/>
                  <a:pt x="2970" y="1121"/>
                  <a:pt x="2970" y="1121"/>
                </a:cubicBezTo>
                <a:cubicBezTo>
                  <a:pt x="2970" y="1121"/>
                  <a:pt x="2970" y="1121"/>
                  <a:pt x="2970" y="1121"/>
                </a:cubicBezTo>
                <a:lnTo>
                  <a:pt x="2971" y="1120"/>
                </a:lnTo>
                <a:close/>
                <a:moveTo>
                  <a:pt x="2951" y="1148"/>
                </a:moveTo>
                <a:cubicBezTo>
                  <a:pt x="2951" y="1151"/>
                  <a:pt x="2951" y="1151"/>
                  <a:pt x="2951" y="1151"/>
                </a:cubicBezTo>
                <a:cubicBezTo>
                  <a:pt x="2952" y="1150"/>
                  <a:pt x="2952" y="1150"/>
                  <a:pt x="2952" y="1150"/>
                </a:cubicBezTo>
                <a:cubicBezTo>
                  <a:pt x="2953" y="1150"/>
                  <a:pt x="2953" y="1150"/>
                  <a:pt x="2953" y="1150"/>
                </a:cubicBezTo>
                <a:cubicBezTo>
                  <a:pt x="2952" y="1148"/>
                  <a:pt x="2952" y="1148"/>
                  <a:pt x="2952" y="1148"/>
                </a:cubicBezTo>
                <a:lnTo>
                  <a:pt x="2951" y="1148"/>
                </a:lnTo>
                <a:close/>
                <a:moveTo>
                  <a:pt x="2967" y="1126"/>
                </a:moveTo>
                <a:cubicBezTo>
                  <a:pt x="2968" y="1127"/>
                  <a:pt x="2968" y="1127"/>
                  <a:pt x="2968" y="1127"/>
                </a:cubicBezTo>
                <a:cubicBezTo>
                  <a:pt x="2968" y="1126"/>
                  <a:pt x="2968" y="1126"/>
                  <a:pt x="2968" y="1126"/>
                </a:cubicBezTo>
                <a:lnTo>
                  <a:pt x="2967" y="1126"/>
                </a:lnTo>
                <a:close/>
                <a:moveTo>
                  <a:pt x="2970" y="1124"/>
                </a:moveTo>
                <a:cubicBezTo>
                  <a:pt x="2969" y="1124"/>
                  <a:pt x="2969" y="1124"/>
                  <a:pt x="2969" y="1124"/>
                </a:cubicBezTo>
                <a:cubicBezTo>
                  <a:pt x="2968" y="1125"/>
                  <a:pt x="2968" y="1125"/>
                  <a:pt x="2968" y="1125"/>
                </a:cubicBezTo>
                <a:cubicBezTo>
                  <a:pt x="2968" y="1125"/>
                  <a:pt x="2970" y="1125"/>
                  <a:pt x="2970" y="1125"/>
                </a:cubicBezTo>
                <a:lnTo>
                  <a:pt x="2970" y="1124"/>
                </a:lnTo>
                <a:close/>
                <a:moveTo>
                  <a:pt x="2967" y="1121"/>
                </a:moveTo>
                <a:cubicBezTo>
                  <a:pt x="2968" y="1122"/>
                  <a:pt x="2968" y="1122"/>
                  <a:pt x="2968" y="1122"/>
                </a:cubicBezTo>
                <a:cubicBezTo>
                  <a:pt x="2969" y="1122"/>
                  <a:pt x="2969" y="1122"/>
                  <a:pt x="2969" y="1122"/>
                </a:cubicBezTo>
                <a:cubicBezTo>
                  <a:pt x="2969" y="1122"/>
                  <a:pt x="2969" y="1122"/>
                  <a:pt x="2969" y="1122"/>
                </a:cubicBezTo>
                <a:lnTo>
                  <a:pt x="2967" y="1121"/>
                </a:lnTo>
                <a:close/>
                <a:moveTo>
                  <a:pt x="2952" y="1143"/>
                </a:moveTo>
                <a:cubicBezTo>
                  <a:pt x="2953" y="1144"/>
                  <a:pt x="2953" y="1144"/>
                  <a:pt x="2953" y="1144"/>
                </a:cubicBezTo>
                <a:cubicBezTo>
                  <a:pt x="2954" y="1143"/>
                  <a:pt x="2954" y="1143"/>
                  <a:pt x="2954" y="1143"/>
                </a:cubicBezTo>
                <a:lnTo>
                  <a:pt x="2952" y="1143"/>
                </a:lnTo>
                <a:close/>
                <a:moveTo>
                  <a:pt x="2886" y="1160"/>
                </a:moveTo>
                <a:cubicBezTo>
                  <a:pt x="2885" y="1161"/>
                  <a:pt x="2885" y="1161"/>
                  <a:pt x="2885" y="1161"/>
                </a:cubicBezTo>
                <a:cubicBezTo>
                  <a:pt x="2886" y="1161"/>
                  <a:pt x="2886" y="1161"/>
                  <a:pt x="2886" y="1161"/>
                </a:cubicBezTo>
                <a:lnTo>
                  <a:pt x="2886" y="1160"/>
                </a:lnTo>
                <a:close/>
                <a:moveTo>
                  <a:pt x="2919" y="1118"/>
                </a:moveTo>
                <a:cubicBezTo>
                  <a:pt x="2920" y="1118"/>
                  <a:pt x="2920" y="1118"/>
                  <a:pt x="2920" y="1118"/>
                </a:cubicBezTo>
                <a:cubicBezTo>
                  <a:pt x="2920" y="1116"/>
                  <a:pt x="2920" y="1116"/>
                  <a:pt x="2920" y="1116"/>
                </a:cubicBezTo>
                <a:cubicBezTo>
                  <a:pt x="2921" y="1115"/>
                  <a:pt x="2921" y="1115"/>
                  <a:pt x="2921" y="1115"/>
                </a:cubicBezTo>
                <a:cubicBezTo>
                  <a:pt x="2919" y="1114"/>
                  <a:pt x="2919" y="1114"/>
                  <a:pt x="2919" y="1114"/>
                </a:cubicBezTo>
                <a:cubicBezTo>
                  <a:pt x="2918" y="1114"/>
                  <a:pt x="2918" y="1114"/>
                  <a:pt x="2918" y="1114"/>
                </a:cubicBezTo>
                <a:cubicBezTo>
                  <a:pt x="2915" y="1113"/>
                  <a:pt x="2915" y="1113"/>
                  <a:pt x="2915" y="1113"/>
                </a:cubicBezTo>
                <a:cubicBezTo>
                  <a:pt x="2913" y="1115"/>
                  <a:pt x="2913" y="1115"/>
                  <a:pt x="2913" y="1115"/>
                </a:cubicBezTo>
                <a:cubicBezTo>
                  <a:pt x="2912" y="1117"/>
                  <a:pt x="2912" y="1117"/>
                  <a:pt x="2912" y="1117"/>
                </a:cubicBezTo>
                <a:cubicBezTo>
                  <a:pt x="2911" y="1119"/>
                  <a:pt x="2911" y="1119"/>
                  <a:pt x="2911" y="1119"/>
                </a:cubicBezTo>
                <a:cubicBezTo>
                  <a:pt x="2906" y="1124"/>
                  <a:pt x="2906" y="1124"/>
                  <a:pt x="2906" y="1124"/>
                </a:cubicBezTo>
                <a:cubicBezTo>
                  <a:pt x="2906" y="1124"/>
                  <a:pt x="2910" y="1123"/>
                  <a:pt x="2910" y="1123"/>
                </a:cubicBezTo>
                <a:cubicBezTo>
                  <a:pt x="2911" y="1123"/>
                  <a:pt x="2911" y="1123"/>
                  <a:pt x="2911" y="1123"/>
                </a:cubicBezTo>
                <a:cubicBezTo>
                  <a:pt x="2914" y="1123"/>
                  <a:pt x="2914" y="1123"/>
                  <a:pt x="2914" y="1123"/>
                </a:cubicBezTo>
                <a:cubicBezTo>
                  <a:pt x="2915" y="1123"/>
                  <a:pt x="2915" y="1123"/>
                  <a:pt x="2915" y="1123"/>
                </a:cubicBezTo>
                <a:cubicBezTo>
                  <a:pt x="2917" y="1121"/>
                  <a:pt x="2917" y="1121"/>
                  <a:pt x="2917" y="1121"/>
                </a:cubicBezTo>
                <a:cubicBezTo>
                  <a:pt x="2919" y="1120"/>
                  <a:pt x="2919" y="1120"/>
                  <a:pt x="2919" y="1120"/>
                </a:cubicBezTo>
                <a:cubicBezTo>
                  <a:pt x="2919" y="1119"/>
                  <a:pt x="2919" y="1119"/>
                  <a:pt x="2919" y="1119"/>
                </a:cubicBezTo>
                <a:lnTo>
                  <a:pt x="2919" y="1118"/>
                </a:lnTo>
                <a:close/>
                <a:moveTo>
                  <a:pt x="2890" y="1159"/>
                </a:moveTo>
                <a:cubicBezTo>
                  <a:pt x="2889" y="1159"/>
                  <a:pt x="2889" y="1159"/>
                  <a:pt x="2889" y="1159"/>
                </a:cubicBezTo>
                <a:cubicBezTo>
                  <a:pt x="2889" y="1160"/>
                  <a:pt x="2889" y="1160"/>
                  <a:pt x="2889" y="1160"/>
                </a:cubicBezTo>
                <a:lnTo>
                  <a:pt x="2890" y="1159"/>
                </a:lnTo>
                <a:close/>
                <a:moveTo>
                  <a:pt x="2882" y="1163"/>
                </a:moveTo>
                <a:cubicBezTo>
                  <a:pt x="2883" y="1164"/>
                  <a:pt x="2883" y="1164"/>
                  <a:pt x="2883" y="1164"/>
                </a:cubicBezTo>
                <a:cubicBezTo>
                  <a:pt x="2884" y="1163"/>
                  <a:pt x="2884" y="1163"/>
                  <a:pt x="2884" y="1163"/>
                </a:cubicBezTo>
                <a:cubicBezTo>
                  <a:pt x="2885" y="1162"/>
                  <a:pt x="2885" y="1162"/>
                  <a:pt x="2885" y="1162"/>
                </a:cubicBezTo>
                <a:cubicBezTo>
                  <a:pt x="2886" y="1161"/>
                  <a:pt x="2886" y="1161"/>
                  <a:pt x="2886" y="1161"/>
                </a:cubicBezTo>
                <a:cubicBezTo>
                  <a:pt x="2884" y="1161"/>
                  <a:pt x="2884" y="1161"/>
                  <a:pt x="2884" y="1161"/>
                </a:cubicBezTo>
                <a:lnTo>
                  <a:pt x="2882" y="1163"/>
                </a:lnTo>
                <a:close/>
                <a:moveTo>
                  <a:pt x="2917" y="1122"/>
                </a:moveTo>
                <a:cubicBezTo>
                  <a:pt x="2916" y="1123"/>
                  <a:pt x="2916" y="1123"/>
                  <a:pt x="2916" y="1123"/>
                </a:cubicBezTo>
                <a:cubicBezTo>
                  <a:pt x="2917" y="1123"/>
                  <a:pt x="2917" y="1123"/>
                  <a:pt x="2917" y="1123"/>
                </a:cubicBezTo>
                <a:cubicBezTo>
                  <a:pt x="2919" y="1124"/>
                  <a:pt x="2919" y="1124"/>
                  <a:pt x="2919" y="1124"/>
                </a:cubicBezTo>
                <a:cubicBezTo>
                  <a:pt x="2920" y="1123"/>
                  <a:pt x="2920" y="1123"/>
                  <a:pt x="2920" y="1123"/>
                </a:cubicBezTo>
                <a:cubicBezTo>
                  <a:pt x="2919" y="1121"/>
                  <a:pt x="2919" y="1121"/>
                  <a:pt x="2919" y="1121"/>
                </a:cubicBezTo>
                <a:cubicBezTo>
                  <a:pt x="2918" y="1121"/>
                  <a:pt x="2918" y="1121"/>
                  <a:pt x="2918" y="1121"/>
                </a:cubicBezTo>
                <a:lnTo>
                  <a:pt x="2917" y="1122"/>
                </a:lnTo>
                <a:close/>
                <a:moveTo>
                  <a:pt x="2893" y="1156"/>
                </a:moveTo>
                <a:cubicBezTo>
                  <a:pt x="2894" y="1157"/>
                  <a:pt x="2894" y="1157"/>
                  <a:pt x="2894" y="1157"/>
                </a:cubicBezTo>
                <a:cubicBezTo>
                  <a:pt x="2894" y="1156"/>
                  <a:pt x="2894" y="1156"/>
                  <a:pt x="2894" y="1156"/>
                </a:cubicBezTo>
                <a:cubicBezTo>
                  <a:pt x="2896" y="1154"/>
                  <a:pt x="2896" y="1154"/>
                  <a:pt x="2896" y="1154"/>
                </a:cubicBezTo>
                <a:cubicBezTo>
                  <a:pt x="2895" y="1153"/>
                  <a:pt x="2895" y="1153"/>
                  <a:pt x="2895" y="1153"/>
                </a:cubicBezTo>
                <a:cubicBezTo>
                  <a:pt x="2893" y="1155"/>
                  <a:pt x="2893" y="1155"/>
                  <a:pt x="2893" y="1155"/>
                </a:cubicBezTo>
                <a:lnTo>
                  <a:pt x="2893" y="1156"/>
                </a:lnTo>
                <a:close/>
                <a:moveTo>
                  <a:pt x="2892" y="1159"/>
                </a:moveTo>
                <a:cubicBezTo>
                  <a:pt x="2891" y="1158"/>
                  <a:pt x="2891" y="1158"/>
                  <a:pt x="2891" y="1158"/>
                </a:cubicBezTo>
                <a:cubicBezTo>
                  <a:pt x="2890" y="1158"/>
                  <a:pt x="2890" y="1158"/>
                  <a:pt x="2890" y="1158"/>
                </a:cubicBezTo>
                <a:lnTo>
                  <a:pt x="2892" y="1159"/>
                </a:lnTo>
                <a:close/>
                <a:moveTo>
                  <a:pt x="2919" y="1222"/>
                </a:moveTo>
                <a:cubicBezTo>
                  <a:pt x="2920" y="1221"/>
                  <a:pt x="2920" y="1221"/>
                  <a:pt x="2920" y="1221"/>
                </a:cubicBezTo>
                <a:cubicBezTo>
                  <a:pt x="2920" y="1220"/>
                  <a:pt x="2920" y="1220"/>
                  <a:pt x="2920" y="1220"/>
                </a:cubicBezTo>
                <a:cubicBezTo>
                  <a:pt x="2918" y="1221"/>
                  <a:pt x="2918" y="1221"/>
                  <a:pt x="2918" y="1221"/>
                </a:cubicBezTo>
                <a:lnTo>
                  <a:pt x="2919" y="1222"/>
                </a:lnTo>
                <a:close/>
                <a:moveTo>
                  <a:pt x="3040" y="1135"/>
                </a:moveTo>
                <a:cubicBezTo>
                  <a:pt x="3040" y="1135"/>
                  <a:pt x="3040" y="1135"/>
                  <a:pt x="3040" y="1135"/>
                </a:cubicBezTo>
                <a:cubicBezTo>
                  <a:pt x="3038" y="1135"/>
                  <a:pt x="3038" y="1135"/>
                  <a:pt x="3038" y="1135"/>
                </a:cubicBezTo>
                <a:cubicBezTo>
                  <a:pt x="3038" y="1135"/>
                  <a:pt x="3038" y="1135"/>
                  <a:pt x="3038" y="1135"/>
                </a:cubicBezTo>
                <a:cubicBezTo>
                  <a:pt x="3038" y="1137"/>
                  <a:pt x="3038" y="1137"/>
                  <a:pt x="3038" y="1137"/>
                </a:cubicBezTo>
                <a:cubicBezTo>
                  <a:pt x="3039" y="1138"/>
                  <a:pt x="3039" y="1138"/>
                  <a:pt x="3039" y="1138"/>
                </a:cubicBezTo>
                <a:cubicBezTo>
                  <a:pt x="3041" y="1138"/>
                  <a:pt x="3041" y="1138"/>
                  <a:pt x="3041" y="1138"/>
                </a:cubicBezTo>
                <a:cubicBezTo>
                  <a:pt x="3041" y="1138"/>
                  <a:pt x="3041" y="1138"/>
                  <a:pt x="3041" y="1138"/>
                </a:cubicBezTo>
                <a:cubicBezTo>
                  <a:pt x="3042" y="1137"/>
                  <a:pt x="3042" y="1137"/>
                  <a:pt x="3042" y="1137"/>
                </a:cubicBezTo>
                <a:cubicBezTo>
                  <a:pt x="3041" y="1137"/>
                  <a:pt x="3041" y="1137"/>
                  <a:pt x="3041" y="1137"/>
                </a:cubicBezTo>
                <a:cubicBezTo>
                  <a:pt x="3040" y="1137"/>
                  <a:pt x="3040" y="1137"/>
                  <a:pt x="3040" y="1137"/>
                </a:cubicBezTo>
                <a:cubicBezTo>
                  <a:pt x="3041" y="1136"/>
                  <a:pt x="3041" y="1136"/>
                  <a:pt x="3041" y="1136"/>
                </a:cubicBezTo>
                <a:lnTo>
                  <a:pt x="3040" y="1135"/>
                </a:lnTo>
                <a:close/>
                <a:moveTo>
                  <a:pt x="3045" y="1128"/>
                </a:moveTo>
                <a:cubicBezTo>
                  <a:pt x="3045" y="1126"/>
                  <a:pt x="3045" y="1126"/>
                  <a:pt x="3045" y="1126"/>
                </a:cubicBezTo>
                <a:cubicBezTo>
                  <a:pt x="3045" y="1124"/>
                  <a:pt x="3045" y="1124"/>
                  <a:pt x="3045" y="1124"/>
                </a:cubicBezTo>
                <a:cubicBezTo>
                  <a:pt x="3044" y="1124"/>
                  <a:pt x="3044" y="1124"/>
                  <a:pt x="3044" y="1124"/>
                </a:cubicBezTo>
                <a:cubicBezTo>
                  <a:pt x="3044" y="1125"/>
                  <a:pt x="3044" y="1125"/>
                  <a:pt x="3044" y="1125"/>
                </a:cubicBezTo>
                <a:cubicBezTo>
                  <a:pt x="3044" y="1126"/>
                  <a:pt x="3044" y="1126"/>
                  <a:pt x="3044" y="1126"/>
                </a:cubicBezTo>
                <a:cubicBezTo>
                  <a:pt x="3045" y="1126"/>
                  <a:pt x="3045" y="1126"/>
                  <a:pt x="3045" y="1126"/>
                </a:cubicBezTo>
                <a:cubicBezTo>
                  <a:pt x="3045" y="1127"/>
                  <a:pt x="3045" y="1127"/>
                  <a:pt x="3045" y="1127"/>
                </a:cubicBezTo>
                <a:cubicBezTo>
                  <a:pt x="3045" y="1128"/>
                  <a:pt x="3045" y="1128"/>
                  <a:pt x="3045" y="1128"/>
                </a:cubicBezTo>
                <a:close/>
                <a:moveTo>
                  <a:pt x="3028" y="1298"/>
                </a:moveTo>
                <a:cubicBezTo>
                  <a:pt x="3027" y="1297"/>
                  <a:pt x="3027" y="1297"/>
                  <a:pt x="3027" y="1297"/>
                </a:cubicBezTo>
                <a:cubicBezTo>
                  <a:pt x="3027" y="1298"/>
                  <a:pt x="3027" y="1298"/>
                  <a:pt x="3027" y="1298"/>
                </a:cubicBezTo>
                <a:cubicBezTo>
                  <a:pt x="3028" y="1301"/>
                  <a:pt x="3028" y="1301"/>
                  <a:pt x="3028" y="1301"/>
                </a:cubicBezTo>
                <a:cubicBezTo>
                  <a:pt x="3029" y="1302"/>
                  <a:pt x="3029" y="1302"/>
                  <a:pt x="3029" y="1302"/>
                </a:cubicBezTo>
                <a:cubicBezTo>
                  <a:pt x="3030" y="1301"/>
                  <a:pt x="3030" y="1301"/>
                  <a:pt x="3030" y="1301"/>
                </a:cubicBezTo>
                <a:cubicBezTo>
                  <a:pt x="3029" y="1300"/>
                  <a:pt x="3029" y="1300"/>
                  <a:pt x="3029" y="1300"/>
                </a:cubicBezTo>
                <a:cubicBezTo>
                  <a:pt x="3029" y="1298"/>
                  <a:pt x="3029" y="1298"/>
                  <a:pt x="3029" y="1298"/>
                </a:cubicBezTo>
                <a:lnTo>
                  <a:pt x="3028" y="1298"/>
                </a:lnTo>
                <a:close/>
                <a:moveTo>
                  <a:pt x="3043" y="1140"/>
                </a:moveTo>
                <a:cubicBezTo>
                  <a:pt x="3042" y="1140"/>
                  <a:pt x="3042" y="1140"/>
                  <a:pt x="3042" y="1140"/>
                </a:cubicBezTo>
                <a:cubicBezTo>
                  <a:pt x="3042" y="1140"/>
                  <a:pt x="3042" y="1140"/>
                  <a:pt x="3042" y="1140"/>
                </a:cubicBezTo>
                <a:cubicBezTo>
                  <a:pt x="3041" y="1139"/>
                  <a:pt x="3041" y="1139"/>
                  <a:pt x="3041" y="1139"/>
                </a:cubicBezTo>
                <a:cubicBezTo>
                  <a:pt x="3040" y="1139"/>
                  <a:pt x="3040" y="1139"/>
                  <a:pt x="3040" y="1139"/>
                </a:cubicBezTo>
                <a:cubicBezTo>
                  <a:pt x="3040" y="1139"/>
                  <a:pt x="3040" y="1139"/>
                  <a:pt x="3040" y="1139"/>
                </a:cubicBezTo>
                <a:cubicBezTo>
                  <a:pt x="3041" y="1139"/>
                  <a:pt x="3041" y="1139"/>
                  <a:pt x="3041" y="1139"/>
                </a:cubicBezTo>
                <a:cubicBezTo>
                  <a:pt x="3042" y="1141"/>
                  <a:pt x="3042" y="1141"/>
                  <a:pt x="3042" y="1141"/>
                </a:cubicBezTo>
                <a:cubicBezTo>
                  <a:pt x="3042" y="1141"/>
                  <a:pt x="3042" y="1141"/>
                  <a:pt x="3042" y="1141"/>
                </a:cubicBezTo>
                <a:cubicBezTo>
                  <a:pt x="3042" y="1143"/>
                  <a:pt x="3042" y="1143"/>
                  <a:pt x="3042" y="1143"/>
                </a:cubicBezTo>
                <a:cubicBezTo>
                  <a:pt x="3043" y="1143"/>
                  <a:pt x="3043" y="1143"/>
                  <a:pt x="3043" y="1143"/>
                </a:cubicBezTo>
                <a:cubicBezTo>
                  <a:pt x="3044" y="1143"/>
                  <a:pt x="3044" y="1143"/>
                  <a:pt x="3044" y="1143"/>
                </a:cubicBezTo>
                <a:cubicBezTo>
                  <a:pt x="3045" y="1142"/>
                  <a:pt x="3045" y="1142"/>
                  <a:pt x="3045" y="1142"/>
                </a:cubicBezTo>
                <a:cubicBezTo>
                  <a:pt x="3046" y="1141"/>
                  <a:pt x="3046" y="1141"/>
                  <a:pt x="3046" y="1141"/>
                </a:cubicBezTo>
                <a:cubicBezTo>
                  <a:pt x="3045" y="1140"/>
                  <a:pt x="3045" y="1140"/>
                  <a:pt x="3045" y="1140"/>
                </a:cubicBezTo>
                <a:cubicBezTo>
                  <a:pt x="3044" y="1140"/>
                  <a:pt x="3044" y="1140"/>
                  <a:pt x="3044" y="1140"/>
                </a:cubicBezTo>
                <a:cubicBezTo>
                  <a:pt x="3043" y="1141"/>
                  <a:pt x="3043" y="1141"/>
                  <a:pt x="3043" y="1141"/>
                </a:cubicBezTo>
                <a:lnTo>
                  <a:pt x="3043" y="1140"/>
                </a:lnTo>
                <a:close/>
                <a:moveTo>
                  <a:pt x="3004" y="1092"/>
                </a:moveTo>
                <a:cubicBezTo>
                  <a:pt x="3005" y="1093"/>
                  <a:pt x="3005" y="1093"/>
                  <a:pt x="3005" y="1093"/>
                </a:cubicBezTo>
                <a:cubicBezTo>
                  <a:pt x="3006" y="1093"/>
                  <a:pt x="3006" y="1093"/>
                  <a:pt x="3006" y="1093"/>
                </a:cubicBezTo>
                <a:cubicBezTo>
                  <a:pt x="3006" y="1091"/>
                  <a:pt x="3006" y="1091"/>
                  <a:pt x="3006" y="1091"/>
                </a:cubicBezTo>
                <a:cubicBezTo>
                  <a:pt x="3005" y="1090"/>
                  <a:pt x="3005" y="1090"/>
                  <a:pt x="3005" y="1090"/>
                </a:cubicBezTo>
                <a:lnTo>
                  <a:pt x="3004" y="1092"/>
                </a:lnTo>
                <a:close/>
                <a:moveTo>
                  <a:pt x="3036" y="1136"/>
                </a:moveTo>
                <a:cubicBezTo>
                  <a:pt x="3037" y="1137"/>
                  <a:pt x="3037" y="1137"/>
                  <a:pt x="3037" y="1137"/>
                </a:cubicBezTo>
                <a:cubicBezTo>
                  <a:pt x="3037" y="1135"/>
                  <a:pt x="3037" y="1135"/>
                  <a:pt x="3037" y="1135"/>
                </a:cubicBezTo>
                <a:cubicBezTo>
                  <a:pt x="3036" y="1134"/>
                  <a:pt x="3036" y="1134"/>
                  <a:pt x="3036" y="1134"/>
                </a:cubicBezTo>
                <a:cubicBezTo>
                  <a:pt x="3035" y="1133"/>
                  <a:pt x="3035" y="1133"/>
                  <a:pt x="3035" y="1133"/>
                </a:cubicBezTo>
                <a:cubicBezTo>
                  <a:pt x="3034" y="1134"/>
                  <a:pt x="3034" y="1134"/>
                  <a:pt x="3034" y="1134"/>
                </a:cubicBezTo>
                <a:cubicBezTo>
                  <a:pt x="3034" y="1135"/>
                  <a:pt x="3034" y="1135"/>
                  <a:pt x="3034" y="1135"/>
                </a:cubicBezTo>
                <a:cubicBezTo>
                  <a:pt x="3035" y="1135"/>
                  <a:pt x="3035" y="1135"/>
                  <a:pt x="3035" y="1135"/>
                </a:cubicBezTo>
                <a:lnTo>
                  <a:pt x="3036" y="1136"/>
                </a:lnTo>
                <a:close/>
                <a:moveTo>
                  <a:pt x="3013" y="1097"/>
                </a:moveTo>
                <a:cubicBezTo>
                  <a:pt x="3014" y="1096"/>
                  <a:pt x="3014" y="1096"/>
                  <a:pt x="3014" y="1096"/>
                </a:cubicBezTo>
                <a:cubicBezTo>
                  <a:pt x="3013" y="1094"/>
                  <a:pt x="3013" y="1094"/>
                  <a:pt x="3013" y="1094"/>
                </a:cubicBezTo>
                <a:cubicBezTo>
                  <a:pt x="3012" y="1093"/>
                  <a:pt x="3012" y="1093"/>
                  <a:pt x="3012" y="1093"/>
                </a:cubicBezTo>
                <a:cubicBezTo>
                  <a:pt x="3011" y="1094"/>
                  <a:pt x="3011" y="1094"/>
                  <a:pt x="3011" y="1094"/>
                </a:cubicBezTo>
                <a:cubicBezTo>
                  <a:pt x="3012" y="1096"/>
                  <a:pt x="3012" y="1096"/>
                  <a:pt x="3012" y="1096"/>
                </a:cubicBezTo>
                <a:lnTo>
                  <a:pt x="3013" y="1097"/>
                </a:lnTo>
                <a:close/>
                <a:moveTo>
                  <a:pt x="2986" y="1240"/>
                </a:moveTo>
                <a:cubicBezTo>
                  <a:pt x="2987" y="1238"/>
                  <a:pt x="2987" y="1238"/>
                  <a:pt x="2987" y="1238"/>
                </a:cubicBezTo>
                <a:cubicBezTo>
                  <a:pt x="2987" y="1235"/>
                  <a:pt x="2987" y="1235"/>
                  <a:pt x="2987" y="1235"/>
                </a:cubicBezTo>
                <a:cubicBezTo>
                  <a:pt x="2986" y="1235"/>
                  <a:pt x="2986" y="1235"/>
                  <a:pt x="2986" y="1235"/>
                </a:cubicBezTo>
                <a:cubicBezTo>
                  <a:pt x="2985" y="1236"/>
                  <a:pt x="2985" y="1236"/>
                  <a:pt x="2985" y="1236"/>
                </a:cubicBezTo>
                <a:cubicBezTo>
                  <a:pt x="2986" y="1237"/>
                  <a:pt x="2986" y="1237"/>
                  <a:pt x="2986" y="1237"/>
                </a:cubicBezTo>
                <a:cubicBezTo>
                  <a:pt x="2985" y="1239"/>
                  <a:pt x="2985" y="1239"/>
                  <a:pt x="2985" y="1239"/>
                </a:cubicBezTo>
                <a:lnTo>
                  <a:pt x="2986" y="1240"/>
                </a:lnTo>
                <a:close/>
                <a:moveTo>
                  <a:pt x="3024" y="1284"/>
                </a:moveTo>
                <a:cubicBezTo>
                  <a:pt x="3024" y="1283"/>
                  <a:pt x="3024" y="1283"/>
                  <a:pt x="3024" y="1283"/>
                </a:cubicBezTo>
                <a:cubicBezTo>
                  <a:pt x="3023" y="1283"/>
                  <a:pt x="3023" y="1283"/>
                  <a:pt x="3023" y="1283"/>
                </a:cubicBezTo>
                <a:lnTo>
                  <a:pt x="3024" y="1284"/>
                </a:lnTo>
                <a:close/>
                <a:moveTo>
                  <a:pt x="2977" y="1115"/>
                </a:moveTo>
                <a:cubicBezTo>
                  <a:pt x="2977" y="1116"/>
                  <a:pt x="2977" y="1116"/>
                  <a:pt x="2977" y="1116"/>
                </a:cubicBezTo>
                <a:cubicBezTo>
                  <a:pt x="2978" y="1117"/>
                  <a:pt x="2978" y="1117"/>
                  <a:pt x="2978" y="1117"/>
                </a:cubicBezTo>
                <a:cubicBezTo>
                  <a:pt x="2978" y="1116"/>
                  <a:pt x="2978" y="1116"/>
                  <a:pt x="2978" y="1116"/>
                </a:cubicBezTo>
                <a:cubicBezTo>
                  <a:pt x="2979" y="1115"/>
                  <a:pt x="2979" y="1115"/>
                  <a:pt x="2979" y="1115"/>
                </a:cubicBezTo>
                <a:lnTo>
                  <a:pt x="2977" y="1115"/>
                </a:lnTo>
                <a:close/>
                <a:moveTo>
                  <a:pt x="2971" y="1117"/>
                </a:moveTo>
                <a:cubicBezTo>
                  <a:pt x="2972" y="1119"/>
                  <a:pt x="2972" y="1119"/>
                  <a:pt x="2972" y="1119"/>
                </a:cubicBezTo>
                <a:cubicBezTo>
                  <a:pt x="2973" y="1119"/>
                  <a:pt x="2973" y="1119"/>
                  <a:pt x="2973" y="1119"/>
                </a:cubicBezTo>
                <a:cubicBezTo>
                  <a:pt x="2972" y="1118"/>
                  <a:pt x="2972" y="1118"/>
                  <a:pt x="2972" y="1118"/>
                </a:cubicBezTo>
                <a:lnTo>
                  <a:pt x="2971" y="1117"/>
                </a:lnTo>
                <a:close/>
                <a:moveTo>
                  <a:pt x="2976" y="1116"/>
                </a:moveTo>
                <a:cubicBezTo>
                  <a:pt x="2976" y="1118"/>
                  <a:pt x="2976" y="1118"/>
                  <a:pt x="2976" y="1118"/>
                </a:cubicBezTo>
                <a:cubicBezTo>
                  <a:pt x="2977" y="1118"/>
                  <a:pt x="2977" y="1118"/>
                  <a:pt x="2977" y="1118"/>
                </a:cubicBezTo>
                <a:cubicBezTo>
                  <a:pt x="2977" y="1117"/>
                  <a:pt x="2977" y="1117"/>
                  <a:pt x="2977" y="1117"/>
                </a:cubicBezTo>
                <a:lnTo>
                  <a:pt x="2976" y="1116"/>
                </a:lnTo>
                <a:close/>
                <a:moveTo>
                  <a:pt x="2736" y="838"/>
                </a:moveTo>
                <a:cubicBezTo>
                  <a:pt x="2734" y="838"/>
                  <a:pt x="2734" y="838"/>
                  <a:pt x="2734" y="838"/>
                </a:cubicBezTo>
                <a:cubicBezTo>
                  <a:pt x="2733" y="836"/>
                  <a:pt x="2733" y="836"/>
                  <a:pt x="2733" y="836"/>
                </a:cubicBezTo>
                <a:cubicBezTo>
                  <a:pt x="2729" y="835"/>
                  <a:pt x="2729" y="835"/>
                  <a:pt x="2729" y="835"/>
                </a:cubicBezTo>
                <a:cubicBezTo>
                  <a:pt x="2726" y="836"/>
                  <a:pt x="2726" y="836"/>
                  <a:pt x="2726" y="836"/>
                </a:cubicBezTo>
                <a:cubicBezTo>
                  <a:pt x="2726" y="838"/>
                  <a:pt x="2726" y="838"/>
                  <a:pt x="2726" y="838"/>
                </a:cubicBezTo>
                <a:cubicBezTo>
                  <a:pt x="2724" y="842"/>
                  <a:pt x="2724" y="842"/>
                  <a:pt x="2724" y="842"/>
                </a:cubicBezTo>
                <a:cubicBezTo>
                  <a:pt x="2724" y="845"/>
                  <a:pt x="2724" y="845"/>
                  <a:pt x="2724" y="845"/>
                </a:cubicBezTo>
                <a:cubicBezTo>
                  <a:pt x="2724" y="849"/>
                  <a:pt x="2724" y="849"/>
                  <a:pt x="2724" y="849"/>
                </a:cubicBezTo>
                <a:cubicBezTo>
                  <a:pt x="2723" y="854"/>
                  <a:pt x="2723" y="854"/>
                  <a:pt x="2723" y="854"/>
                </a:cubicBezTo>
                <a:cubicBezTo>
                  <a:pt x="2722" y="856"/>
                  <a:pt x="2722" y="856"/>
                  <a:pt x="2722" y="856"/>
                </a:cubicBezTo>
                <a:cubicBezTo>
                  <a:pt x="2724" y="860"/>
                  <a:pt x="2724" y="860"/>
                  <a:pt x="2724" y="860"/>
                </a:cubicBezTo>
                <a:cubicBezTo>
                  <a:pt x="2724" y="861"/>
                  <a:pt x="2724" y="861"/>
                  <a:pt x="2724" y="861"/>
                </a:cubicBezTo>
                <a:cubicBezTo>
                  <a:pt x="2722" y="862"/>
                  <a:pt x="2722" y="862"/>
                  <a:pt x="2722" y="862"/>
                </a:cubicBezTo>
                <a:cubicBezTo>
                  <a:pt x="2720" y="862"/>
                  <a:pt x="2720" y="862"/>
                  <a:pt x="2720" y="862"/>
                </a:cubicBezTo>
                <a:cubicBezTo>
                  <a:pt x="2719" y="860"/>
                  <a:pt x="2719" y="860"/>
                  <a:pt x="2719" y="860"/>
                </a:cubicBezTo>
                <a:cubicBezTo>
                  <a:pt x="2719" y="862"/>
                  <a:pt x="2719" y="862"/>
                  <a:pt x="2719" y="862"/>
                </a:cubicBezTo>
                <a:cubicBezTo>
                  <a:pt x="2719" y="864"/>
                  <a:pt x="2719" y="864"/>
                  <a:pt x="2719" y="864"/>
                </a:cubicBezTo>
                <a:cubicBezTo>
                  <a:pt x="2720" y="865"/>
                  <a:pt x="2720" y="865"/>
                  <a:pt x="2720" y="865"/>
                </a:cubicBezTo>
                <a:cubicBezTo>
                  <a:pt x="2721" y="865"/>
                  <a:pt x="2721" y="865"/>
                  <a:pt x="2721" y="865"/>
                </a:cubicBezTo>
                <a:cubicBezTo>
                  <a:pt x="2720" y="867"/>
                  <a:pt x="2720" y="867"/>
                  <a:pt x="2720" y="867"/>
                </a:cubicBezTo>
                <a:cubicBezTo>
                  <a:pt x="2721" y="870"/>
                  <a:pt x="2721" y="870"/>
                  <a:pt x="2721" y="870"/>
                </a:cubicBezTo>
                <a:cubicBezTo>
                  <a:pt x="2722" y="872"/>
                  <a:pt x="2722" y="872"/>
                  <a:pt x="2722" y="872"/>
                </a:cubicBezTo>
                <a:cubicBezTo>
                  <a:pt x="2722" y="876"/>
                  <a:pt x="2722" y="876"/>
                  <a:pt x="2722" y="876"/>
                </a:cubicBezTo>
                <a:cubicBezTo>
                  <a:pt x="2723" y="877"/>
                  <a:pt x="2723" y="877"/>
                  <a:pt x="2723" y="877"/>
                </a:cubicBezTo>
                <a:cubicBezTo>
                  <a:pt x="2724" y="876"/>
                  <a:pt x="2724" y="876"/>
                  <a:pt x="2724" y="876"/>
                </a:cubicBezTo>
                <a:cubicBezTo>
                  <a:pt x="2725" y="876"/>
                  <a:pt x="2725" y="876"/>
                  <a:pt x="2725" y="876"/>
                </a:cubicBezTo>
                <a:cubicBezTo>
                  <a:pt x="2725" y="878"/>
                  <a:pt x="2725" y="878"/>
                  <a:pt x="2725" y="878"/>
                </a:cubicBezTo>
                <a:cubicBezTo>
                  <a:pt x="2727" y="881"/>
                  <a:pt x="2727" y="881"/>
                  <a:pt x="2727" y="881"/>
                </a:cubicBezTo>
                <a:cubicBezTo>
                  <a:pt x="2728" y="881"/>
                  <a:pt x="2728" y="881"/>
                  <a:pt x="2728" y="881"/>
                </a:cubicBezTo>
                <a:cubicBezTo>
                  <a:pt x="2729" y="880"/>
                  <a:pt x="2729" y="880"/>
                  <a:pt x="2729" y="880"/>
                </a:cubicBezTo>
                <a:cubicBezTo>
                  <a:pt x="2728" y="878"/>
                  <a:pt x="2728" y="878"/>
                  <a:pt x="2728" y="878"/>
                </a:cubicBezTo>
                <a:cubicBezTo>
                  <a:pt x="2728" y="877"/>
                  <a:pt x="2728" y="877"/>
                  <a:pt x="2728" y="877"/>
                </a:cubicBezTo>
                <a:cubicBezTo>
                  <a:pt x="2731" y="877"/>
                  <a:pt x="2731" y="877"/>
                  <a:pt x="2731" y="877"/>
                </a:cubicBezTo>
                <a:cubicBezTo>
                  <a:pt x="2732" y="879"/>
                  <a:pt x="2732" y="879"/>
                  <a:pt x="2732" y="879"/>
                </a:cubicBezTo>
                <a:cubicBezTo>
                  <a:pt x="2730" y="881"/>
                  <a:pt x="2730" y="881"/>
                  <a:pt x="2730" y="881"/>
                </a:cubicBezTo>
                <a:cubicBezTo>
                  <a:pt x="2729" y="883"/>
                  <a:pt x="2729" y="883"/>
                  <a:pt x="2729" y="883"/>
                </a:cubicBezTo>
                <a:cubicBezTo>
                  <a:pt x="2729" y="884"/>
                  <a:pt x="2729" y="884"/>
                  <a:pt x="2729" y="884"/>
                </a:cubicBezTo>
                <a:cubicBezTo>
                  <a:pt x="2729" y="886"/>
                  <a:pt x="2729" y="886"/>
                  <a:pt x="2729" y="886"/>
                </a:cubicBezTo>
                <a:cubicBezTo>
                  <a:pt x="2730" y="889"/>
                  <a:pt x="2730" y="889"/>
                  <a:pt x="2730" y="889"/>
                </a:cubicBezTo>
                <a:cubicBezTo>
                  <a:pt x="2731" y="887"/>
                  <a:pt x="2731" y="887"/>
                  <a:pt x="2731" y="887"/>
                </a:cubicBezTo>
                <a:cubicBezTo>
                  <a:pt x="2732" y="886"/>
                  <a:pt x="2732" y="886"/>
                  <a:pt x="2732" y="886"/>
                </a:cubicBezTo>
                <a:cubicBezTo>
                  <a:pt x="2733" y="888"/>
                  <a:pt x="2733" y="888"/>
                  <a:pt x="2733" y="888"/>
                </a:cubicBezTo>
                <a:cubicBezTo>
                  <a:pt x="2732" y="890"/>
                  <a:pt x="2732" y="890"/>
                  <a:pt x="2732" y="890"/>
                </a:cubicBezTo>
                <a:cubicBezTo>
                  <a:pt x="2734" y="889"/>
                  <a:pt x="2734" y="889"/>
                  <a:pt x="2734" y="889"/>
                </a:cubicBezTo>
                <a:cubicBezTo>
                  <a:pt x="2735" y="888"/>
                  <a:pt x="2735" y="888"/>
                  <a:pt x="2735" y="888"/>
                </a:cubicBezTo>
                <a:cubicBezTo>
                  <a:pt x="2737" y="890"/>
                  <a:pt x="2737" y="890"/>
                  <a:pt x="2737" y="890"/>
                </a:cubicBezTo>
                <a:cubicBezTo>
                  <a:pt x="2739" y="889"/>
                  <a:pt x="2739" y="889"/>
                  <a:pt x="2739" y="889"/>
                </a:cubicBezTo>
                <a:cubicBezTo>
                  <a:pt x="2739" y="888"/>
                  <a:pt x="2739" y="888"/>
                  <a:pt x="2739" y="888"/>
                </a:cubicBezTo>
                <a:cubicBezTo>
                  <a:pt x="2740" y="886"/>
                  <a:pt x="2740" y="886"/>
                  <a:pt x="2740" y="886"/>
                </a:cubicBezTo>
                <a:cubicBezTo>
                  <a:pt x="2742" y="886"/>
                  <a:pt x="2742" y="886"/>
                  <a:pt x="2742" y="886"/>
                </a:cubicBezTo>
                <a:cubicBezTo>
                  <a:pt x="2746" y="888"/>
                  <a:pt x="2746" y="888"/>
                  <a:pt x="2746" y="888"/>
                </a:cubicBezTo>
                <a:cubicBezTo>
                  <a:pt x="2747" y="889"/>
                  <a:pt x="2747" y="889"/>
                  <a:pt x="2747" y="889"/>
                </a:cubicBezTo>
                <a:cubicBezTo>
                  <a:pt x="2749" y="891"/>
                  <a:pt x="2749" y="891"/>
                  <a:pt x="2749" y="891"/>
                </a:cubicBezTo>
                <a:cubicBezTo>
                  <a:pt x="2751" y="894"/>
                  <a:pt x="2751" y="894"/>
                  <a:pt x="2751" y="894"/>
                </a:cubicBezTo>
                <a:cubicBezTo>
                  <a:pt x="2752" y="894"/>
                  <a:pt x="2752" y="894"/>
                  <a:pt x="2752" y="894"/>
                </a:cubicBezTo>
                <a:cubicBezTo>
                  <a:pt x="2751" y="891"/>
                  <a:pt x="2751" y="891"/>
                  <a:pt x="2751" y="891"/>
                </a:cubicBezTo>
                <a:cubicBezTo>
                  <a:pt x="2749" y="887"/>
                  <a:pt x="2749" y="887"/>
                  <a:pt x="2749" y="887"/>
                </a:cubicBezTo>
                <a:cubicBezTo>
                  <a:pt x="2749" y="886"/>
                  <a:pt x="2749" y="886"/>
                  <a:pt x="2749" y="886"/>
                </a:cubicBezTo>
                <a:cubicBezTo>
                  <a:pt x="2750" y="886"/>
                  <a:pt x="2750" y="886"/>
                  <a:pt x="2750" y="886"/>
                </a:cubicBezTo>
                <a:cubicBezTo>
                  <a:pt x="2752" y="888"/>
                  <a:pt x="2752" y="888"/>
                  <a:pt x="2752" y="888"/>
                </a:cubicBezTo>
                <a:cubicBezTo>
                  <a:pt x="2753" y="888"/>
                  <a:pt x="2753" y="888"/>
                  <a:pt x="2753" y="888"/>
                </a:cubicBezTo>
                <a:cubicBezTo>
                  <a:pt x="2754" y="891"/>
                  <a:pt x="2754" y="891"/>
                  <a:pt x="2754" y="891"/>
                </a:cubicBezTo>
                <a:cubicBezTo>
                  <a:pt x="2757" y="892"/>
                  <a:pt x="2757" y="892"/>
                  <a:pt x="2757" y="892"/>
                </a:cubicBezTo>
                <a:cubicBezTo>
                  <a:pt x="2758" y="894"/>
                  <a:pt x="2758" y="894"/>
                  <a:pt x="2758" y="894"/>
                </a:cubicBezTo>
                <a:cubicBezTo>
                  <a:pt x="2758" y="896"/>
                  <a:pt x="2758" y="896"/>
                  <a:pt x="2758" y="896"/>
                </a:cubicBezTo>
                <a:cubicBezTo>
                  <a:pt x="2760" y="896"/>
                  <a:pt x="2760" y="896"/>
                  <a:pt x="2760" y="896"/>
                </a:cubicBezTo>
                <a:cubicBezTo>
                  <a:pt x="2762" y="899"/>
                  <a:pt x="2762" y="899"/>
                  <a:pt x="2762" y="899"/>
                </a:cubicBezTo>
                <a:cubicBezTo>
                  <a:pt x="2764" y="898"/>
                  <a:pt x="2764" y="898"/>
                  <a:pt x="2764" y="898"/>
                </a:cubicBezTo>
                <a:cubicBezTo>
                  <a:pt x="2763" y="898"/>
                  <a:pt x="2763" y="898"/>
                  <a:pt x="2763" y="898"/>
                </a:cubicBezTo>
                <a:cubicBezTo>
                  <a:pt x="2765" y="898"/>
                  <a:pt x="2765" y="898"/>
                  <a:pt x="2765" y="898"/>
                </a:cubicBezTo>
                <a:cubicBezTo>
                  <a:pt x="2765" y="899"/>
                  <a:pt x="2765" y="899"/>
                  <a:pt x="2765" y="899"/>
                </a:cubicBezTo>
                <a:cubicBezTo>
                  <a:pt x="2763" y="900"/>
                  <a:pt x="2763" y="900"/>
                  <a:pt x="2763" y="900"/>
                </a:cubicBezTo>
                <a:cubicBezTo>
                  <a:pt x="2765" y="902"/>
                  <a:pt x="2765" y="902"/>
                  <a:pt x="2765" y="902"/>
                </a:cubicBezTo>
                <a:cubicBezTo>
                  <a:pt x="2767" y="903"/>
                  <a:pt x="2767" y="903"/>
                  <a:pt x="2767" y="903"/>
                </a:cubicBezTo>
                <a:cubicBezTo>
                  <a:pt x="2768" y="900"/>
                  <a:pt x="2768" y="900"/>
                  <a:pt x="2768" y="900"/>
                </a:cubicBezTo>
                <a:cubicBezTo>
                  <a:pt x="2767" y="898"/>
                  <a:pt x="2767" y="898"/>
                  <a:pt x="2767" y="898"/>
                </a:cubicBezTo>
                <a:cubicBezTo>
                  <a:pt x="2768" y="898"/>
                  <a:pt x="2768" y="898"/>
                  <a:pt x="2768" y="898"/>
                </a:cubicBezTo>
                <a:cubicBezTo>
                  <a:pt x="2767" y="896"/>
                  <a:pt x="2767" y="896"/>
                  <a:pt x="2767" y="896"/>
                </a:cubicBezTo>
                <a:cubicBezTo>
                  <a:pt x="2766" y="897"/>
                  <a:pt x="2766" y="897"/>
                  <a:pt x="2766" y="897"/>
                </a:cubicBezTo>
                <a:cubicBezTo>
                  <a:pt x="2764" y="896"/>
                  <a:pt x="2764" y="896"/>
                  <a:pt x="2764" y="896"/>
                </a:cubicBezTo>
                <a:cubicBezTo>
                  <a:pt x="2762" y="896"/>
                  <a:pt x="2762" y="896"/>
                  <a:pt x="2762" y="896"/>
                </a:cubicBezTo>
                <a:cubicBezTo>
                  <a:pt x="2762" y="894"/>
                  <a:pt x="2762" y="894"/>
                  <a:pt x="2762" y="894"/>
                </a:cubicBezTo>
                <a:cubicBezTo>
                  <a:pt x="2761" y="891"/>
                  <a:pt x="2761" y="891"/>
                  <a:pt x="2761" y="891"/>
                </a:cubicBezTo>
                <a:cubicBezTo>
                  <a:pt x="2761" y="889"/>
                  <a:pt x="2761" y="889"/>
                  <a:pt x="2761" y="889"/>
                </a:cubicBezTo>
                <a:cubicBezTo>
                  <a:pt x="2762" y="888"/>
                  <a:pt x="2762" y="888"/>
                  <a:pt x="2762" y="888"/>
                </a:cubicBezTo>
                <a:cubicBezTo>
                  <a:pt x="2763" y="889"/>
                  <a:pt x="2763" y="889"/>
                  <a:pt x="2763" y="889"/>
                </a:cubicBezTo>
                <a:cubicBezTo>
                  <a:pt x="2764" y="889"/>
                  <a:pt x="2764" y="889"/>
                  <a:pt x="2764" y="889"/>
                </a:cubicBezTo>
                <a:cubicBezTo>
                  <a:pt x="2764" y="888"/>
                  <a:pt x="2764" y="888"/>
                  <a:pt x="2764" y="888"/>
                </a:cubicBezTo>
                <a:cubicBezTo>
                  <a:pt x="2762" y="887"/>
                  <a:pt x="2762" y="887"/>
                  <a:pt x="2762" y="887"/>
                </a:cubicBezTo>
                <a:cubicBezTo>
                  <a:pt x="2759" y="887"/>
                  <a:pt x="2759" y="887"/>
                  <a:pt x="2759" y="887"/>
                </a:cubicBezTo>
                <a:cubicBezTo>
                  <a:pt x="2758" y="885"/>
                  <a:pt x="2758" y="885"/>
                  <a:pt x="2758" y="885"/>
                </a:cubicBezTo>
                <a:cubicBezTo>
                  <a:pt x="2757" y="885"/>
                  <a:pt x="2757" y="885"/>
                  <a:pt x="2757" y="885"/>
                </a:cubicBezTo>
                <a:cubicBezTo>
                  <a:pt x="2757" y="887"/>
                  <a:pt x="2757" y="887"/>
                  <a:pt x="2757" y="887"/>
                </a:cubicBezTo>
                <a:cubicBezTo>
                  <a:pt x="2756" y="888"/>
                  <a:pt x="2756" y="888"/>
                  <a:pt x="2756" y="888"/>
                </a:cubicBezTo>
                <a:cubicBezTo>
                  <a:pt x="2755" y="887"/>
                  <a:pt x="2755" y="887"/>
                  <a:pt x="2755" y="887"/>
                </a:cubicBezTo>
                <a:cubicBezTo>
                  <a:pt x="2755" y="885"/>
                  <a:pt x="2755" y="885"/>
                  <a:pt x="2755" y="885"/>
                </a:cubicBezTo>
                <a:cubicBezTo>
                  <a:pt x="2754" y="883"/>
                  <a:pt x="2754" y="883"/>
                  <a:pt x="2754" y="883"/>
                </a:cubicBezTo>
                <a:cubicBezTo>
                  <a:pt x="2751" y="881"/>
                  <a:pt x="2751" y="881"/>
                  <a:pt x="2751" y="881"/>
                </a:cubicBezTo>
                <a:cubicBezTo>
                  <a:pt x="2749" y="881"/>
                  <a:pt x="2749" y="881"/>
                  <a:pt x="2749" y="881"/>
                </a:cubicBezTo>
                <a:cubicBezTo>
                  <a:pt x="2746" y="883"/>
                  <a:pt x="2746" y="883"/>
                  <a:pt x="2746" y="883"/>
                </a:cubicBezTo>
                <a:cubicBezTo>
                  <a:pt x="2746" y="885"/>
                  <a:pt x="2746" y="885"/>
                  <a:pt x="2746" y="885"/>
                </a:cubicBezTo>
                <a:cubicBezTo>
                  <a:pt x="2744" y="885"/>
                  <a:pt x="2744" y="885"/>
                  <a:pt x="2744" y="885"/>
                </a:cubicBezTo>
                <a:cubicBezTo>
                  <a:pt x="2742" y="884"/>
                  <a:pt x="2742" y="884"/>
                  <a:pt x="2742" y="884"/>
                </a:cubicBezTo>
                <a:cubicBezTo>
                  <a:pt x="2741" y="883"/>
                  <a:pt x="2741" y="883"/>
                  <a:pt x="2741" y="883"/>
                </a:cubicBezTo>
                <a:cubicBezTo>
                  <a:pt x="2739" y="881"/>
                  <a:pt x="2739" y="881"/>
                  <a:pt x="2739" y="881"/>
                </a:cubicBezTo>
                <a:cubicBezTo>
                  <a:pt x="2739" y="879"/>
                  <a:pt x="2739" y="879"/>
                  <a:pt x="2739" y="879"/>
                </a:cubicBezTo>
                <a:cubicBezTo>
                  <a:pt x="2740" y="878"/>
                  <a:pt x="2740" y="878"/>
                  <a:pt x="2740" y="878"/>
                </a:cubicBezTo>
                <a:cubicBezTo>
                  <a:pt x="2739" y="876"/>
                  <a:pt x="2739" y="876"/>
                  <a:pt x="2739" y="876"/>
                </a:cubicBezTo>
                <a:cubicBezTo>
                  <a:pt x="2738" y="874"/>
                  <a:pt x="2738" y="874"/>
                  <a:pt x="2738" y="874"/>
                </a:cubicBezTo>
                <a:cubicBezTo>
                  <a:pt x="2737" y="873"/>
                  <a:pt x="2737" y="873"/>
                  <a:pt x="2737" y="873"/>
                </a:cubicBezTo>
                <a:cubicBezTo>
                  <a:pt x="2737" y="870"/>
                  <a:pt x="2737" y="870"/>
                  <a:pt x="2737" y="870"/>
                </a:cubicBezTo>
                <a:cubicBezTo>
                  <a:pt x="2738" y="869"/>
                  <a:pt x="2738" y="869"/>
                  <a:pt x="2738" y="869"/>
                </a:cubicBezTo>
                <a:cubicBezTo>
                  <a:pt x="2738" y="867"/>
                  <a:pt x="2738" y="867"/>
                  <a:pt x="2738" y="867"/>
                </a:cubicBezTo>
                <a:cubicBezTo>
                  <a:pt x="2739" y="865"/>
                  <a:pt x="2739" y="865"/>
                  <a:pt x="2739" y="865"/>
                </a:cubicBezTo>
                <a:cubicBezTo>
                  <a:pt x="2742" y="862"/>
                  <a:pt x="2742" y="862"/>
                  <a:pt x="2742" y="862"/>
                </a:cubicBezTo>
                <a:cubicBezTo>
                  <a:pt x="2743" y="861"/>
                  <a:pt x="2743" y="861"/>
                  <a:pt x="2743" y="861"/>
                </a:cubicBezTo>
                <a:cubicBezTo>
                  <a:pt x="2742" y="863"/>
                  <a:pt x="2742" y="863"/>
                  <a:pt x="2742" y="863"/>
                </a:cubicBezTo>
                <a:cubicBezTo>
                  <a:pt x="2743" y="864"/>
                  <a:pt x="2743" y="864"/>
                  <a:pt x="2743" y="864"/>
                </a:cubicBezTo>
                <a:cubicBezTo>
                  <a:pt x="2744" y="861"/>
                  <a:pt x="2744" y="861"/>
                  <a:pt x="2744" y="861"/>
                </a:cubicBezTo>
                <a:cubicBezTo>
                  <a:pt x="2744" y="859"/>
                  <a:pt x="2744" y="859"/>
                  <a:pt x="2744" y="859"/>
                </a:cubicBezTo>
                <a:cubicBezTo>
                  <a:pt x="2745" y="856"/>
                  <a:pt x="2745" y="856"/>
                  <a:pt x="2745" y="856"/>
                </a:cubicBezTo>
                <a:cubicBezTo>
                  <a:pt x="2746" y="851"/>
                  <a:pt x="2746" y="851"/>
                  <a:pt x="2746" y="851"/>
                </a:cubicBezTo>
                <a:cubicBezTo>
                  <a:pt x="2745" y="850"/>
                  <a:pt x="2745" y="850"/>
                  <a:pt x="2745" y="850"/>
                </a:cubicBezTo>
                <a:cubicBezTo>
                  <a:pt x="2744" y="847"/>
                  <a:pt x="2744" y="847"/>
                  <a:pt x="2744" y="847"/>
                </a:cubicBezTo>
                <a:cubicBezTo>
                  <a:pt x="2743" y="847"/>
                  <a:pt x="2743" y="847"/>
                  <a:pt x="2743" y="847"/>
                </a:cubicBezTo>
                <a:cubicBezTo>
                  <a:pt x="2741" y="844"/>
                  <a:pt x="2741" y="844"/>
                  <a:pt x="2741" y="844"/>
                </a:cubicBezTo>
                <a:cubicBezTo>
                  <a:pt x="2742" y="840"/>
                  <a:pt x="2742" y="840"/>
                  <a:pt x="2742" y="840"/>
                </a:cubicBezTo>
                <a:cubicBezTo>
                  <a:pt x="2743" y="838"/>
                  <a:pt x="2743" y="838"/>
                  <a:pt x="2743" y="838"/>
                </a:cubicBezTo>
                <a:cubicBezTo>
                  <a:pt x="2743" y="837"/>
                  <a:pt x="2743" y="837"/>
                  <a:pt x="2743" y="837"/>
                </a:cubicBezTo>
                <a:cubicBezTo>
                  <a:pt x="2742" y="835"/>
                  <a:pt x="2742" y="835"/>
                  <a:pt x="2742" y="835"/>
                </a:cubicBezTo>
                <a:cubicBezTo>
                  <a:pt x="2741" y="835"/>
                  <a:pt x="2741" y="835"/>
                  <a:pt x="2741" y="835"/>
                </a:cubicBezTo>
                <a:cubicBezTo>
                  <a:pt x="2741" y="836"/>
                  <a:pt x="2741" y="836"/>
                  <a:pt x="2741" y="836"/>
                </a:cubicBezTo>
                <a:cubicBezTo>
                  <a:pt x="2739" y="837"/>
                  <a:pt x="2739" y="837"/>
                  <a:pt x="2739" y="837"/>
                </a:cubicBezTo>
                <a:cubicBezTo>
                  <a:pt x="2736" y="837"/>
                  <a:pt x="2736" y="837"/>
                  <a:pt x="2736" y="837"/>
                </a:cubicBezTo>
                <a:lnTo>
                  <a:pt x="2736" y="838"/>
                </a:lnTo>
                <a:close/>
                <a:moveTo>
                  <a:pt x="2969" y="1129"/>
                </a:moveTo>
                <a:cubicBezTo>
                  <a:pt x="2967" y="1127"/>
                  <a:pt x="2967" y="1127"/>
                  <a:pt x="2967" y="1127"/>
                </a:cubicBezTo>
                <a:cubicBezTo>
                  <a:pt x="2967" y="1127"/>
                  <a:pt x="2964" y="1126"/>
                  <a:pt x="2964" y="1126"/>
                </a:cubicBezTo>
                <a:lnTo>
                  <a:pt x="2969" y="1129"/>
                </a:lnTo>
                <a:close/>
                <a:moveTo>
                  <a:pt x="2982" y="1117"/>
                </a:moveTo>
                <a:cubicBezTo>
                  <a:pt x="2983" y="1118"/>
                  <a:pt x="2983" y="1118"/>
                  <a:pt x="2983" y="1118"/>
                </a:cubicBezTo>
                <a:cubicBezTo>
                  <a:pt x="2983" y="1118"/>
                  <a:pt x="2983" y="1117"/>
                  <a:pt x="2983" y="1117"/>
                </a:cubicBezTo>
                <a:lnTo>
                  <a:pt x="2982" y="1117"/>
                </a:lnTo>
                <a:close/>
                <a:moveTo>
                  <a:pt x="2744" y="884"/>
                </a:moveTo>
                <a:cubicBezTo>
                  <a:pt x="2745" y="885"/>
                  <a:pt x="2745" y="885"/>
                  <a:pt x="2745" y="885"/>
                </a:cubicBezTo>
                <a:cubicBezTo>
                  <a:pt x="2745" y="883"/>
                  <a:pt x="2745" y="883"/>
                  <a:pt x="2745" y="883"/>
                </a:cubicBezTo>
                <a:cubicBezTo>
                  <a:pt x="2743" y="882"/>
                  <a:pt x="2743" y="882"/>
                  <a:pt x="2743" y="882"/>
                </a:cubicBezTo>
                <a:lnTo>
                  <a:pt x="2744" y="884"/>
                </a:lnTo>
                <a:close/>
                <a:moveTo>
                  <a:pt x="2463" y="960"/>
                </a:moveTo>
                <a:cubicBezTo>
                  <a:pt x="2462" y="959"/>
                  <a:pt x="2462" y="959"/>
                  <a:pt x="2462" y="959"/>
                </a:cubicBezTo>
                <a:cubicBezTo>
                  <a:pt x="2461" y="960"/>
                  <a:pt x="2461" y="960"/>
                  <a:pt x="2461" y="960"/>
                </a:cubicBezTo>
                <a:cubicBezTo>
                  <a:pt x="2461" y="962"/>
                  <a:pt x="2461" y="962"/>
                  <a:pt x="2461" y="962"/>
                </a:cubicBezTo>
                <a:cubicBezTo>
                  <a:pt x="2461" y="962"/>
                  <a:pt x="2462" y="963"/>
                  <a:pt x="2462" y="963"/>
                </a:cubicBezTo>
                <a:cubicBezTo>
                  <a:pt x="2462" y="963"/>
                  <a:pt x="2462" y="965"/>
                  <a:pt x="2462" y="965"/>
                </a:cubicBezTo>
                <a:cubicBezTo>
                  <a:pt x="2464" y="964"/>
                  <a:pt x="2464" y="964"/>
                  <a:pt x="2464" y="964"/>
                </a:cubicBezTo>
                <a:cubicBezTo>
                  <a:pt x="2463" y="962"/>
                  <a:pt x="2463" y="962"/>
                  <a:pt x="2463" y="962"/>
                </a:cubicBezTo>
                <a:lnTo>
                  <a:pt x="2463" y="960"/>
                </a:lnTo>
                <a:close/>
                <a:moveTo>
                  <a:pt x="2501" y="1021"/>
                </a:moveTo>
                <a:cubicBezTo>
                  <a:pt x="2500" y="1021"/>
                  <a:pt x="2500" y="1021"/>
                  <a:pt x="2500" y="1021"/>
                </a:cubicBezTo>
                <a:cubicBezTo>
                  <a:pt x="2499" y="1022"/>
                  <a:pt x="2499" y="1022"/>
                  <a:pt x="2499" y="1022"/>
                </a:cubicBezTo>
                <a:cubicBezTo>
                  <a:pt x="2497" y="1022"/>
                  <a:pt x="2497" y="1022"/>
                  <a:pt x="2497" y="1022"/>
                </a:cubicBezTo>
                <a:cubicBezTo>
                  <a:pt x="2499" y="1024"/>
                  <a:pt x="2499" y="1024"/>
                  <a:pt x="2499" y="1024"/>
                </a:cubicBezTo>
                <a:cubicBezTo>
                  <a:pt x="2500" y="1027"/>
                  <a:pt x="2500" y="1027"/>
                  <a:pt x="2500" y="1027"/>
                </a:cubicBezTo>
                <a:cubicBezTo>
                  <a:pt x="2501" y="1027"/>
                  <a:pt x="2501" y="1027"/>
                  <a:pt x="2501" y="1027"/>
                </a:cubicBezTo>
                <a:cubicBezTo>
                  <a:pt x="2503" y="1031"/>
                  <a:pt x="2503" y="1031"/>
                  <a:pt x="2503" y="1031"/>
                </a:cubicBezTo>
                <a:cubicBezTo>
                  <a:pt x="2504" y="1030"/>
                  <a:pt x="2504" y="1030"/>
                  <a:pt x="2504" y="1030"/>
                </a:cubicBezTo>
                <a:cubicBezTo>
                  <a:pt x="2504" y="1028"/>
                  <a:pt x="2504" y="1028"/>
                  <a:pt x="2504" y="1028"/>
                </a:cubicBezTo>
                <a:cubicBezTo>
                  <a:pt x="2505" y="1026"/>
                  <a:pt x="2505" y="1026"/>
                  <a:pt x="2505" y="1026"/>
                </a:cubicBezTo>
                <a:cubicBezTo>
                  <a:pt x="2503" y="1024"/>
                  <a:pt x="2503" y="1024"/>
                  <a:pt x="2503" y="1024"/>
                </a:cubicBezTo>
                <a:lnTo>
                  <a:pt x="2501" y="1021"/>
                </a:lnTo>
                <a:close/>
                <a:moveTo>
                  <a:pt x="2512" y="1042"/>
                </a:moveTo>
                <a:cubicBezTo>
                  <a:pt x="2510" y="1041"/>
                  <a:pt x="2510" y="1041"/>
                  <a:pt x="2510" y="1041"/>
                </a:cubicBezTo>
                <a:cubicBezTo>
                  <a:pt x="2509" y="1043"/>
                  <a:pt x="2509" y="1043"/>
                  <a:pt x="2509" y="1043"/>
                </a:cubicBezTo>
                <a:cubicBezTo>
                  <a:pt x="2510" y="1045"/>
                  <a:pt x="2510" y="1045"/>
                  <a:pt x="2510" y="1045"/>
                </a:cubicBezTo>
                <a:cubicBezTo>
                  <a:pt x="2512" y="1043"/>
                  <a:pt x="2512" y="1043"/>
                  <a:pt x="2512" y="1043"/>
                </a:cubicBezTo>
                <a:lnTo>
                  <a:pt x="2512" y="1042"/>
                </a:lnTo>
                <a:close/>
                <a:moveTo>
                  <a:pt x="2498" y="1014"/>
                </a:moveTo>
                <a:cubicBezTo>
                  <a:pt x="2497" y="1014"/>
                  <a:pt x="2497" y="1014"/>
                  <a:pt x="2497" y="1014"/>
                </a:cubicBezTo>
                <a:cubicBezTo>
                  <a:pt x="2499" y="1015"/>
                  <a:pt x="2499" y="1015"/>
                  <a:pt x="2499" y="1015"/>
                </a:cubicBezTo>
                <a:lnTo>
                  <a:pt x="2498" y="1014"/>
                </a:lnTo>
                <a:close/>
                <a:moveTo>
                  <a:pt x="2483" y="1006"/>
                </a:moveTo>
                <a:cubicBezTo>
                  <a:pt x="2482" y="1006"/>
                  <a:pt x="2482" y="1006"/>
                  <a:pt x="2482" y="1006"/>
                </a:cubicBezTo>
                <a:cubicBezTo>
                  <a:pt x="2482" y="1008"/>
                  <a:pt x="2482" y="1008"/>
                  <a:pt x="2482" y="1008"/>
                </a:cubicBezTo>
                <a:cubicBezTo>
                  <a:pt x="2484" y="1009"/>
                  <a:pt x="2484" y="1009"/>
                  <a:pt x="2484" y="1009"/>
                </a:cubicBezTo>
                <a:cubicBezTo>
                  <a:pt x="2486" y="1009"/>
                  <a:pt x="2486" y="1009"/>
                  <a:pt x="2486" y="1009"/>
                </a:cubicBezTo>
                <a:cubicBezTo>
                  <a:pt x="2485" y="1007"/>
                  <a:pt x="2485" y="1007"/>
                  <a:pt x="2485" y="1007"/>
                </a:cubicBezTo>
                <a:lnTo>
                  <a:pt x="2483" y="1006"/>
                </a:lnTo>
                <a:close/>
                <a:moveTo>
                  <a:pt x="2456" y="952"/>
                </a:moveTo>
                <a:cubicBezTo>
                  <a:pt x="2457" y="953"/>
                  <a:pt x="2457" y="953"/>
                  <a:pt x="2457" y="953"/>
                </a:cubicBezTo>
                <a:cubicBezTo>
                  <a:pt x="2458" y="954"/>
                  <a:pt x="2458" y="954"/>
                  <a:pt x="2458" y="954"/>
                </a:cubicBezTo>
                <a:cubicBezTo>
                  <a:pt x="2459" y="953"/>
                  <a:pt x="2459" y="953"/>
                  <a:pt x="2459" y="953"/>
                </a:cubicBezTo>
                <a:cubicBezTo>
                  <a:pt x="2458" y="951"/>
                  <a:pt x="2458" y="951"/>
                  <a:pt x="2458" y="951"/>
                </a:cubicBezTo>
                <a:lnTo>
                  <a:pt x="2456" y="952"/>
                </a:lnTo>
                <a:close/>
                <a:moveTo>
                  <a:pt x="2454" y="947"/>
                </a:moveTo>
                <a:cubicBezTo>
                  <a:pt x="2454" y="947"/>
                  <a:pt x="2454" y="948"/>
                  <a:pt x="2454" y="948"/>
                </a:cubicBezTo>
                <a:cubicBezTo>
                  <a:pt x="2456" y="950"/>
                  <a:pt x="2456" y="950"/>
                  <a:pt x="2456" y="950"/>
                </a:cubicBezTo>
                <a:cubicBezTo>
                  <a:pt x="2455" y="947"/>
                  <a:pt x="2455" y="947"/>
                  <a:pt x="2455" y="947"/>
                </a:cubicBezTo>
                <a:lnTo>
                  <a:pt x="2454" y="947"/>
                </a:lnTo>
                <a:close/>
                <a:moveTo>
                  <a:pt x="2460" y="949"/>
                </a:moveTo>
                <a:cubicBezTo>
                  <a:pt x="2459" y="948"/>
                  <a:pt x="2459" y="948"/>
                  <a:pt x="2459" y="948"/>
                </a:cubicBezTo>
                <a:cubicBezTo>
                  <a:pt x="2458" y="950"/>
                  <a:pt x="2458" y="950"/>
                  <a:pt x="2458" y="950"/>
                </a:cubicBezTo>
                <a:cubicBezTo>
                  <a:pt x="2459" y="951"/>
                  <a:pt x="2459" y="951"/>
                  <a:pt x="2459" y="951"/>
                </a:cubicBezTo>
                <a:cubicBezTo>
                  <a:pt x="2460" y="950"/>
                  <a:pt x="2460" y="950"/>
                  <a:pt x="2460" y="950"/>
                </a:cubicBezTo>
                <a:lnTo>
                  <a:pt x="2460" y="949"/>
                </a:lnTo>
                <a:close/>
                <a:moveTo>
                  <a:pt x="2461" y="956"/>
                </a:moveTo>
                <a:cubicBezTo>
                  <a:pt x="2460" y="958"/>
                  <a:pt x="2460" y="958"/>
                  <a:pt x="2460" y="958"/>
                </a:cubicBezTo>
                <a:cubicBezTo>
                  <a:pt x="2460" y="958"/>
                  <a:pt x="2460" y="958"/>
                  <a:pt x="2460" y="958"/>
                </a:cubicBezTo>
                <a:cubicBezTo>
                  <a:pt x="2462" y="957"/>
                  <a:pt x="2462" y="957"/>
                  <a:pt x="2462" y="957"/>
                </a:cubicBezTo>
                <a:lnTo>
                  <a:pt x="2461" y="956"/>
                </a:lnTo>
                <a:close/>
                <a:moveTo>
                  <a:pt x="2549" y="1091"/>
                </a:moveTo>
                <a:cubicBezTo>
                  <a:pt x="2548" y="1092"/>
                  <a:pt x="2548" y="1092"/>
                  <a:pt x="2548" y="1092"/>
                </a:cubicBezTo>
                <a:cubicBezTo>
                  <a:pt x="2550" y="1094"/>
                  <a:pt x="2550" y="1094"/>
                  <a:pt x="2550" y="1094"/>
                </a:cubicBezTo>
                <a:cubicBezTo>
                  <a:pt x="2550" y="1092"/>
                  <a:pt x="2550" y="1092"/>
                  <a:pt x="2550" y="1092"/>
                </a:cubicBezTo>
                <a:lnTo>
                  <a:pt x="2549" y="1091"/>
                </a:lnTo>
                <a:close/>
                <a:moveTo>
                  <a:pt x="2531" y="1068"/>
                </a:moveTo>
                <a:cubicBezTo>
                  <a:pt x="2529" y="1066"/>
                  <a:pt x="2529" y="1066"/>
                  <a:pt x="2529" y="1066"/>
                </a:cubicBezTo>
                <a:cubicBezTo>
                  <a:pt x="2528" y="1068"/>
                  <a:pt x="2528" y="1068"/>
                  <a:pt x="2528" y="1068"/>
                </a:cubicBezTo>
                <a:cubicBezTo>
                  <a:pt x="2531" y="1072"/>
                  <a:pt x="2531" y="1072"/>
                  <a:pt x="2531" y="1072"/>
                </a:cubicBezTo>
                <a:cubicBezTo>
                  <a:pt x="2531" y="1070"/>
                  <a:pt x="2531" y="1070"/>
                  <a:pt x="2531" y="1070"/>
                </a:cubicBezTo>
                <a:lnTo>
                  <a:pt x="2531" y="1068"/>
                </a:lnTo>
                <a:close/>
                <a:moveTo>
                  <a:pt x="2515" y="1036"/>
                </a:moveTo>
                <a:cubicBezTo>
                  <a:pt x="2515" y="1035"/>
                  <a:pt x="2515" y="1035"/>
                  <a:pt x="2515" y="1035"/>
                </a:cubicBezTo>
                <a:cubicBezTo>
                  <a:pt x="2512" y="1034"/>
                  <a:pt x="2512" y="1034"/>
                  <a:pt x="2512" y="1034"/>
                </a:cubicBezTo>
                <a:cubicBezTo>
                  <a:pt x="2511" y="1036"/>
                  <a:pt x="2511" y="1036"/>
                  <a:pt x="2511" y="1036"/>
                </a:cubicBezTo>
                <a:cubicBezTo>
                  <a:pt x="2514" y="1036"/>
                  <a:pt x="2514" y="1036"/>
                  <a:pt x="2514" y="1036"/>
                </a:cubicBezTo>
                <a:lnTo>
                  <a:pt x="2515" y="1036"/>
                </a:lnTo>
                <a:close/>
                <a:moveTo>
                  <a:pt x="2581" y="1093"/>
                </a:moveTo>
                <a:cubicBezTo>
                  <a:pt x="2583" y="1096"/>
                  <a:pt x="2583" y="1096"/>
                  <a:pt x="2583" y="1096"/>
                </a:cubicBezTo>
                <a:cubicBezTo>
                  <a:pt x="2584" y="1097"/>
                  <a:pt x="2584" y="1097"/>
                  <a:pt x="2584" y="1097"/>
                </a:cubicBezTo>
                <a:cubicBezTo>
                  <a:pt x="2585" y="1095"/>
                  <a:pt x="2585" y="1095"/>
                  <a:pt x="2585" y="1095"/>
                </a:cubicBezTo>
                <a:cubicBezTo>
                  <a:pt x="2585" y="1091"/>
                  <a:pt x="2585" y="1091"/>
                  <a:pt x="2585" y="1091"/>
                </a:cubicBezTo>
                <a:cubicBezTo>
                  <a:pt x="2586" y="1085"/>
                  <a:pt x="2586" y="1085"/>
                  <a:pt x="2586" y="1085"/>
                </a:cubicBezTo>
                <a:cubicBezTo>
                  <a:pt x="2585" y="1082"/>
                  <a:pt x="2585" y="1082"/>
                  <a:pt x="2585" y="1082"/>
                </a:cubicBezTo>
                <a:cubicBezTo>
                  <a:pt x="2587" y="1078"/>
                  <a:pt x="2587" y="1078"/>
                  <a:pt x="2587" y="1078"/>
                </a:cubicBezTo>
                <a:cubicBezTo>
                  <a:pt x="2586" y="1076"/>
                  <a:pt x="2586" y="1076"/>
                  <a:pt x="2586" y="1076"/>
                </a:cubicBezTo>
                <a:cubicBezTo>
                  <a:pt x="2586" y="1073"/>
                  <a:pt x="2586" y="1073"/>
                  <a:pt x="2586" y="1073"/>
                </a:cubicBezTo>
                <a:cubicBezTo>
                  <a:pt x="2588" y="1072"/>
                  <a:pt x="2588" y="1072"/>
                  <a:pt x="2588" y="1072"/>
                </a:cubicBezTo>
                <a:cubicBezTo>
                  <a:pt x="2589" y="1071"/>
                  <a:pt x="2589" y="1071"/>
                  <a:pt x="2589" y="1071"/>
                </a:cubicBezTo>
                <a:cubicBezTo>
                  <a:pt x="2588" y="1069"/>
                  <a:pt x="2588" y="1069"/>
                  <a:pt x="2588" y="1069"/>
                </a:cubicBezTo>
                <a:cubicBezTo>
                  <a:pt x="2587" y="1068"/>
                  <a:pt x="2587" y="1068"/>
                  <a:pt x="2587" y="1068"/>
                </a:cubicBezTo>
                <a:cubicBezTo>
                  <a:pt x="2585" y="1067"/>
                  <a:pt x="2585" y="1067"/>
                  <a:pt x="2585" y="1067"/>
                </a:cubicBezTo>
                <a:cubicBezTo>
                  <a:pt x="2584" y="1064"/>
                  <a:pt x="2584" y="1064"/>
                  <a:pt x="2584" y="1064"/>
                </a:cubicBezTo>
                <a:cubicBezTo>
                  <a:pt x="2583" y="1064"/>
                  <a:pt x="2583" y="1064"/>
                  <a:pt x="2583" y="1064"/>
                </a:cubicBezTo>
                <a:cubicBezTo>
                  <a:pt x="2582" y="1062"/>
                  <a:pt x="2582" y="1062"/>
                  <a:pt x="2582" y="1062"/>
                </a:cubicBezTo>
                <a:cubicBezTo>
                  <a:pt x="2581" y="1061"/>
                  <a:pt x="2581" y="1061"/>
                  <a:pt x="2581" y="1061"/>
                </a:cubicBezTo>
                <a:cubicBezTo>
                  <a:pt x="2577" y="1062"/>
                  <a:pt x="2577" y="1062"/>
                  <a:pt x="2577" y="1062"/>
                </a:cubicBezTo>
                <a:cubicBezTo>
                  <a:pt x="2576" y="1061"/>
                  <a:pt x="2576" y="1061"/>
                  <a:pt x="2576" y="1061"/>
                </a:cubicBezTo>
                <a:cubicBezTo>
                  <a:pt x="2575" y="1058"/>
                  <a:pt x="2575" y="1058"/>
                  <a:pt x="2575" y="1058"/>
                </a:cubicBezTo>
                <a:cubicBezTo>
                  <a:pt x="2574" y="1056"/>
                  <a:pt x="2574" y="1056"/>
                  <a:pt x="2574" y="1056"/>
                </a:cubicBezTo>
                <a:cubicBezTo>
                  <a:pt x="2572" y="1057"/>
                  <a:pt x="2572" y="1057"/>
                  <a:pt x="2572" y="1057"/>
                </a:cubicBezTo>
                <a:cubicBezTo>
                  <a:pt x="2573" y="1055"/>
                  <a:pt x="2573" y="1055"/>
                  <a:pt x="2573" y="1055"/>
                </a:cubicBezTo>
                <a:cubicBezTo>
                  <a:pt x="2573" y="1053"/>
                  <a:pt x="2573" y="1053"/>
                  <a:pt x="2573" y="1053"/>
                </a:cubicBezTo>
                <a:cubicBezTo>
                  <a:pt x="2572" y="1048"/>
                  <a:pt x="2572" y="1048"/>
                  <a:pt x="2572" y="1048"/>
                </a:cubicBezTo>
                <a:cubicBezTo>
                  <a:pt x="2570" y="1049"/>
                  <a:pt x="2570" y="1049"/>
                  <a:pt x="2570" y="1049"/>
                </a:cubicBezTo>
                <a:cubicBezTo>
                  <a:pt x="2569" y="1048"/>
                  <a:pt x="2569" y="1048"/>
                  <a:pt x="2569" y="1048"/>
                </a:cubicBezTo>
                <a:cubicBezTo>
                  <a:pt x="2565" y="1048"/>
                  <a:pt x="2565" y="1048"/>
                  <a:pt x="2565" y="1048"/>
                </a:cubicBezTo>
                <a:cubicBezTo>
                  <a:pt x="2562" y="1046"/>
                  <a:pt x="2562" y="1046"/>
                  <a:pt x="2562" y="1046"/>
                </a:cubicBezTo>
                <a:cubicBezTo>
                  <a:pt x="2562" y="1044"/>
                  <a:pt x="2562" y="1044"/>
                  <a:pt x="2562" y="1044"/>
                </a:cubicBezTo>
                <a:cubicBezTo>
                  <a:pt x="2564" y="1043"/>
                  <a:pt x="2564" y="1043"/>
                  <a:pt x="2564" y="1043"/>
                </a:cubicBezTo>
                <a:cubicBezTo>
                  <a:pt x="2566" y="1042"/>
                  <a:pt x="2566" y="1042"/>
                  <a:pt x="2566" y="1042"/>
                </a:cubicBezTo>
                <a:cubicBezTo>
                  <a:pt x="2564" y="1041"/>
                  <a:pt x="2564" y="1041"/>
                  <a:pt x="2564" y="1041"/>
                </a:cubicBezTo>
                <a:cubicBezTo>
                  <a:pt x="2562" y="1041"/>
                  <a:pt x="2562" y="1041"/>
                  <a:pt x="2562" y="1041"/>
                </a:cubicBezTo>
                <a:cubicBezTo>
                  <a:pt x="2561" y="1041"/>
                  <a:pt x="2561" y="1041"/>
                  <a:pt x="2561" y="1041"/>
                </a:cubicBezTo>
                <a:cubicBezTo>
                  <a:pt x="2559" y="1041"/>
                  <a:pt x="2559" y="1041"/>
                  <a:pt x="2559" y="1041"/>
                </a:cubicBezTo>
                <a:cubicBezTo>
                  <a:pt x="2560" y="1040"/>
                  <a:pt x="2560" y="1040"/>
                  <a:pt x="2560" y="1040"/>
                </a:cubicBezTo>
                <a:cubicBezTo>
                  <a:pt x="2563" y="1038"/>
                  <a:pt x="2563" y="1038"/>
                  <a:pt x="2563" y="1038"/>
                </a:cubicBezTo>
                <a:cubicBezTo>
                  <a:pt x="2566" y="1038"/>
                  <a:pt x="2566" y="1038"/>
                  <a:pt x="2566" y="1038"/>
                </a:cubicBezTo>
                <a:cubicBezTo>
                  <a:pt x="2565" y="1036"/>
                  <a:pt x="2565" y="1036"/>
                  <a:pt x="2565" y="1036"/>
                </a:cubicBezTo>
                <a:cubicBezTo>
                  <a:pt x="2562" y="1032"/>
                  <a:pt x="2562" y="1032"/>
                  <a:pt x="2562" y="1032"/>
                </a:cubicBezTo>
                <a:cubicBezTo>
                  <a:pt x="2560" y="1032"/>
                  <a:pt x="2560" y="1032"/>
                  <a:pt x="2560" y="1032"/>
                </a:cubicBezTo>
                <a:cubicBezTo>
                  <a:pt x="2558" y="1034"/>
                  <a:pt x="2558" y="1034"/>
                  <a:pt x="2558" y="1034"/>
                </a:cubicBezTo>
                <a:cubicBezTo>
                  <a:pt x="2556" y="1035"/>
                  <a:pt x="2556" y="1035"/>
                  <a:pt x="2556" y="1035"/>
                </a:cubicBezTo>
                <a:cubicBezTo>
                  <a:pt x="2553" y="1035"/>
                  <a:pt x="2553" y="1035"/>
                  <a:pt x="2553" y="1035"/>
                </a:cubicBezTo>
                <a:cubicBezTo>
                  <a:pt x="2555" y="1035"/>
                  <a:pt x="2555" y="1035"/>
                  <a:pt x="2555" y="1035"/>
                </a:cubicBezTo>
                <a:cubicBezTo>
                  <a:pt x="2556" y="1034"/>
                  <a:pt x="2556" y="1034"/>
                  <a:pt x="2556" y="1034"/>
                </a:cubicBezTo>
                <a:cubicBezTo>
                  <a:pt x="2557" y="1034"/>
                  <a:pt x="2557" y="1034"/>
                  <a:pt x="2557" y="1034"/>
                </a:cubicBezTo>
                <a:cubicBezTo>
                  <a:pt x="2558" y="1032"/>
                  <a:pt x="2558" y="1032"/>
                  <a:pt x="2558" y="1032"/>
                </a:cubicBezTo>
                <a:cubicBezTo>
                  <a:pt x="2557" y="1031"/>
                  <a:pt x="2557" y="1031"/>
                  <a:pt x="2557" y="1031"/>
                </a:cubicBezTo>
                <a:cubicBezTo>
                  <a:pt x="2555" y="1030"/>
                  <a:pt x="2555" y="1030"/>
                  <a:pt x="2555" y="1030"/>
                </a:cubicBezTo>
                <a:cubicBezTo>
                  <a:pt x="2551" y="1030"/>
                  <a:pt x="2551" y="1030"/>
                  <a:pt x="2551" y="1030"/>
                </a:cubicBezTo>
                <a:cubicBezTo>
                  <a:pt x="2549" y="1028"/>
                  <a:pt x="2549" y="1028"/>
                  <a:pt x="2549" y="1028"/>
                </a:cubicBezTo>
                <a:cubicBezTo>
                  <a:pt x="2549" y="1027"/>
                  <a:pt x="2549" y="1027"/>
                  <a:pt x="2549" y="1027"/>
                </a:cubicBezTo>
                <a:cubicBezTo>
                  <a:pt x="2549" y="1024"/>
                  <a:pt x="2549" y="1024"/>
                  <a:pt x="2549" y="1024"/>
                </a:cubicBezTo>
                <a:cubicBezTo>
                  <a:pt x="2544" y="1020"/>
                  <a:pt x="2544" y="1020"/>
                  <a:pt x="2544" y="1020"/>
                </a:cubicBezTo>
                <a:cubicBezTo>
                  <a:pt x="2543" y="1019"/>
                  <a:pt x="2543" y="1019"/>
                  <a:pt x="2543" y="1019"/>
                </a:cubicBezTo>
                <a:cubicBezTo>
                  <a:pt x="2542" y="1020"/>
                  <a:pt x="2542" y="1020"/>
                  <a:pt x="2542" y="1020"/>
                </a:cubicBezTo>
                <a:cubicBezTo>
                  <a:pt x="2540" y="1019"/>
                  <a:pt x="2540" y="1019"/>
                  <a:pt x="2540" y="1019"/>
                </a:cubicBezTo>
                <a:cubicBezTo>
                  <a:pt x="2540" y="1015"/>
                  <a:pt x="2540" y="1015"/>
                  <a:pt x="2540" y="1015"/>
                </a:cubicBezTo>
                <a:cubicBezTo>
                  <a:pt x="2537" y="1012"/>
                  <a:pt x="2537" y="1012"/>
                  <a:pt x="2537" y="1012"/>
                </a:cubicBezTo>
                <a:cubicBezTo>
                  <a:pt x="2533" y="1010"/>
                  <a:pt x="2533" y="1010"/>
                  <a:pt x="2533" y="1010"/>
                </a:cubicBezTo>
                <a:cubicBezTo>
                  <a:pt x="2530" y="1010"/>
                  <a:pt x="2530" y="1010"/>
                  <a:pt x="2530" y="1010"/>
                </a:cubicBezTo>
                <a:cubicBezTo>
                  <a:pt x="2530" y="1011"/>
                  <a:pt x="2530" y="1011"/>
                  <a:pt x="2530" y="1011"/>
                </a:cubicBezTo>
                <a:cubicBezTo>
                  <a:pt x="2529" y="1010"/>
                  <a:pt x="2529" y="1010"/>
                  <a:pt x="2529" y="1010"/>
                </a:cubicBezTo>
                <a:cubicBezTo>
                  <a:pt x="2528" y="1007"/>
                  <a:pt x="2528" y="1007"/>
                  <a:pt x="2528" y="1007"/>
                </a:cubicBezTo>
                <a:cubicBezTo>
                  <a:pt x="2527" y="1008"/>
                  <a:pt x="2527" y="1008"/>
                  <a:pt x="2527" y="1008"/>
                </a:cubicBezTo>
                <a:cubicBezTo>
                  <a:pt x="2526" y="1007"/>
                  <a:pt x="2526" y="1007"/>
                  <a:pt x="2526" y="1007"/>
                </a:cubicBezTo>
                <a:cubicBezTo>
                  <a:pt x="2526" y="1004"/>
                  <a:pt x="2526" y="1004"/>
                  <a:pt x="2526" y="1004"/>
                </a:cubicBezTo>
                <a:cubicBezTo>
                  <a:pt x="2524" y="1002"/>
                  <a:pt x="2524" y="1002"/>
                  <a:pt x="2524" y="1002"/>
                </a:cubicBezTo>
                <a:cubicBezTo>
                  <a:pt x="2522" y="1001"/>
                  <a:pt x="2522" y="1001"/>
                  <a:pt x="2522" y="1001"/>
                </a:cubicBezTo>
                <a:cubicBezTo>
                  <a:pt x="2521" y="1000"/>
                  <a:pt x="2521" y="1000"/>
                  <a:pt x="2521" y="1000"/>
                </a:cubicBezTo>
                <a:cubicBezTo>
                  <a:pt x="2515" y="996"/>
                  <a:pt x="2515" y="996"/>
                  <a:pt x="2515" y="996"/>
                </a:cubicBezTo>
                <a:cubicBezTo>
                  <a:pt x="2513" y="996"/>
                  <a:pt x="2513" y="996"/>
                  <a:pt x="2513" y="996"/>
                </a:cubicBezTo>
                <a:cubicBezTo>
                  <a:pt x="2511" y="993"/>
                  <a:pt x="2511" y="993"/>
                  <a:pt x="2511" y="993"/>
                </a:cubicBezTo>
                <a:cubicBezTo>
                  <a:pt x="2508" y="993"/>
                  <a:pt x="2508" y="993"/>
                  <a:pt x="2508" y="993"/>
                </a:cubicBezTo>
                <a:cubicBezTo>
                  <a:pt x="2508" y="991"/>
                  <a:pt x="2508" y="991"/>
                  <a:pt x="2508" y="991"/>
                </a:cubicBezTo>
                <a:cubicBezTo>
                  <a:pt x="2507" y="988"/>
                  <a:pt x="2507" y="988"/>
                  <a:pt x="2507" y="988"/>
                </a:cubicBezTo>
                <a:cubicBezTo>
                  <a:pt x="2505" y="987"/>
                  <a:pt x="2505" y="987"/>
                  <a:pt x="2505" y="987"/>
                </a:cubicBezTo>
                <a:cubicBezTo>
                  <a:pt x="2504" y="984"/>
                  <a:pt x="2504" y="984"/>
                  <a:pt x="2504" y="984"/>
                </a:cubicBezTo>
                <a:cubicBezTo>
                  <a:pt x="2503" y="984"/>
                  <a:pt x="2503" y="984"/>
                  <a:pt x="2503" y="984"/>
                </a:cubicBezTo>
                <a:cubicBezTo>
                  <a:pt x="2501" y="981"/>
                  <a:pt x="2501" y="981"/>
                  <a:pt x="2501" y="981"/>
                </a:cubicBezTo>
                <a:cubicBezTo>
                  <a:pt x="2499" y="981"/>
                  <a:pt x="2499" y="981"/>
                  <a:pt x="2499" y="981"/>
                </a:cubicBezTo>
                <a:cubicBezTo>
                  <a:pt x="2497" y="981"/>
                  <a:pt x="2497" y="981"/>
                  <a:pt x="2497" y="981"/>
                </a:cubicBezTo>
                <a:cubicBezTo>
                  <a:pt x="2496" y="981"/>
                  <a:pt x="2496" y="981"/>
                  <a:pt x="2496" y="981"/>
                </a:cubicBezTo>
                <a:cubicBezTo>
                  <a:pt x="2495" y="980"/>
                  <a:pt x="2495" y="980"/>
                  <a:pt x="2495" y="980"/>
                </a:cubicBezTo>
                <a:cubicBezTo>
                  <a:pt x="2492" y="980"/>
                  <a:pt x="2492" y="980"/>
                  <a:pt x="2492" y="980"/>
                </a:cubicBezTo>
                <a:cubicBezTo>
                  <a:pt x="2489" y="981"/>
                  <a:pt x="2489" y="981"/>
                  <a:pt x="2489" y="981"/>
                </a:cubicBezTo>
                <a:cubicBezTo>
                  <a:pt x="2488" y="980"/>
                  <a:pt x="2488" y="980"/>
                  <a:pt x="2488" y="980"/>
                </a:cubicBezTo>
                <a:cubicBezTo>
                  <a:pt x="2483" y="977"/>
                  <a:pt x="2483" y="977"/>
                  <a:pt x="2483" y="977"/>
                </a:cubicBezTo>
                <a:cubicBezTo>
                  <a:pt x="2479" y="976"/>
                  <a:pt x="2479" y="976"/>
                  <a:pt x="2479" y="976"/>
                </a:cubicBezTo>
                <a:cubicBezTo>
                  <a:pt x="2477" y="977"/>
                  <a:pt x="2477" y="977"/>
                  <a:pt x="2477" y="977"/>
                </a:cubicBezTo>
                <a:cubicBezTo>
                  <a:pt x="2477" y="978"/>
                  <a:pt x="2477" y="978"/>
                  <a:pt x="2477" y="978"/>
                </a:cubicBezTo>
                <a:cubicBezTo>
                  <a:pt x="2477" y="981"/>
                  <a:pt x="2477" y="981"/>
                  <a:pt x="2477" y="981"/>
                </a:cubicBezTo>
                <a:cubicBezTo>
                  <a:pt x="2480" y="987"/>
                  <a:pt x="2480" y="987"/>
                  <a:pt x="2480" y="987"/>
                </a:cubicBezTo>
                <a:cubicBezTo>
                  <a:pt x="2481" y="987"/>
                  <a:pt x="2481" y="987"/>
                  <a:pt x="2481" y="987"/>
                </a:cubicBezTo>
                <a:cubicBezTo>
                  <a:pt x="2486" y="992"/>
                  <a:pt x="2486" y="992"/>
                  <a:pt x="2486" y="992"/>
                </a:cubicBezTo>
                <a:cubicBezTo>
                  <a:pt x="2487" y="992"/>
                  <a:pt x="2487" y="992"/>
                  <a:pt x="2487" y="992"/>
                </a:cubicBezTo>
                <a:cubicBezTo>
                  <a:pt x="2490" y="996"/>
                  <a:pt x="2490" y="996"/>
                  <a:pt x="2490" y="996"/>
                </a:cubicBezTo>
                <a:cubicBezTo>
                  <a:pt x="2491" y="996"/>
                  <a:pt x="2491" y="996"/>
                  <a:pt x="2491" y="996"/>
                </a:cubicBezTo>
                <a:cubicBezTo>
                  <a:pt x="2493" y="996"/>
                  <a:pt x="2493" y="996"/>
                  <a:pt x="2493" y="996"/>
                </a:cubicBezTo>
                <a:cubicBezTo>
                  <a:pt x="2496" y="998"/>
                  <a:pt x="2496" y="998"/>
                  <a:pt x="2496" y="998"/>
                </a:cubicBezTo>
                <a:cubicBezTo>
                  <a:pt x="2500" y="1004"/>
                  <a:pt x="2500" y="1004"/>
                  <a:pt x="2500" y="1004"/>
                </a:cubicBezTo>
                <a:cubicBezTo>
                  <a:pt x="2503" y="1008"/>
                  <a:pt x="2503" y="1008"/>
                  <a:pt x="2503" y="1008"/>
                </a:cubicBezTo>
                <a:cubicBezTo>
                  <a:pt x="2504" y="1008"/>
                  <a:pt x="2504" y="1008"/>
                  <a:pt x="2504" y="1008"/>
                </a:cubicBezTo>
                <a:cubicBezTo>
                  <a:pt x="2504" y="1010"/>
                  <a:pt x="2504" y="1010"/>
                  <a:pt x="2504" y="1010"/>
                </a:cubicBezTo>
                <a:cubicBezTo>
                  <a:pt x="2505" y="1011"/>
                  <a:pt x="2505" y="1011"/>
                  <a:pt x="2505" y="1011"/>
                </a:cubicBezTo>
                <a:cubicBezTo>
                  <a:pt x="2505" y="1014"/>
                  <a:pt x="2505" y="1014"/>
                  <a:pt x="2505" y="1014"/>
                </a:cubicBezTo>
                <a:cubicBezTo>
                  <a:pt x="2507" y="1015"/>
                  <a:pt x="2507" y="1015"/>
                  <a:pt x="2507" y="1015"/>
                </a:cubicBezTo>
                <a:cubicBezTo>
                  <a:pt x="2509" y="1015"/>
                  <a:pt x="2509" y="1015"/>
                  <a:pt x="2509" y="1015"/>
                </a:cubicBezTo>
                <a:cubicBezTo>
                  <a:pt x="2512" y="1018"/>
                  <a:pt x="2512" y="1018"/>
                  <a:pt x="2512" y="1018"/>
                </a:cubicBezTo>
                <a:cubicBezTo>
                  <a:pt x="2513" y="1019"/>
                  <a:pt x="2513" y="1019"/>
                  <a:pt x="2513" y="1019"/>
                </a:cubicBezTo>
                <a:cubicBezTo>
                  <a:pt x="2514" y="1019"/>
                  <a:pt x="2514" y="1019"/>
                  <a:pt x="2514" y="1019"/>
                </a:cubicBezTo>
                <a:cubicBezTo>
                  <a:pt x="2515" y="1020"/>
                  <a:pt x="2515" y="1020"/>
                  <a:pt x="2515" y="1020"/>
                </a:cubicBezTo>
                <a:cubicBezTo>
                  <a:pt x="2514" y="1021"/>
                  <a:pt x="2514" y="1021"/>
                  <a:pt x="2514" y="1021"/>
                </a:cubicBezTo>
                <a:cubicBezTo>
                  <a:pt x="2515" y="1023"/>
                  <a:pt x="2515" y="1023"/>
                  <a:pt x="2515" y="1023"/>
                </a:cubicBezTo>
                <a:cubicBezTo>
                  <a:pt x="2516" y="1025"/>
                  <a:pt x="2516" y="1025"/>
                  <a:pt x="2516" y="1025"/>
                </a:cubicBezTo>
                <a:cubicBezTo>
                  <a:pt x="2516" y="1026"/>
                  <a:pt x="2516" y="1026"/>
                  <a:pt x="2516" y="1026"/>
                </a:cubicBezTo>
                <a:cubicBezTo>
                  <a:pt x="2518" y="1031"/>
                  <a:pt x="2518" y="1031"/>
                  <a:pt x="2518" y="1031"/>
                </a:cubicBezTo>
                <a:cubicBezTo>
                  <a:pt x="2519" y="1034"/>
                  <a:pt x="2519" y="1034"/>
                  <a:pt x="2519" y="1034"/>
                </a:cubicBezTo>
                <a:cubicBezTo>
                  <a:pt x="2521" y="1035"/>
                  <a:pt x="2521" y="1035"/>
                  <a:pt x="2521" y="1035"/>
                </a:cubicBezTo>
                <a:cubicBezTo>
                  <a:pt x="2524" y="1037"/>
                  <a:pt x="2524" y="1037"/>
                  <a:pt x="2524" y="1037"/>
                </a:cubicBezTo>
                <a:cubicBezTo>
                  <a:pt x="2524" y="1039"/>
                  <a:pt x="2524" y="1039"/>
                  <a:pt x="2524" y="1039"/>
                </a:cubicBezTo>
                <a:cubicBezTo>
                  <a:pt x="2527" y="1043"/>
                  <a:pt x="2527" y="1043"/>
                  <a:pt x="2527" y="1043"/>
                </a:cubicBezTo>
                <a:cubicBezTo>
                  <a:pt x="2529" y="1045"/>
                  <a:pt x="2529" y="1045"/>
                  <a:pt x="2529" y="1045"/>
                </a:cubicBezTo>
                <a:cubicBezTo>
                  <a:pt x="2530" y="1050"/>
                  <a:pt x="2530" y="1050"/>
                  <a:pt x="2530" y="1050"/>
                </a:cubicBezTo>
                <a:cubicBezTo>
                  <a:pt x="2534" y="1057"/>
                  <a:pt x="2534" y="1057"/>
                  <a:pt x="2534" y="1057"/>
                </a:cubicBezTo>
                <a:cubicBezTo>
                  <a:pt x="2533" y="1060"/>
                  <a:pt x="2533" y="1060"/>
                  <a:pt x="2533" y="1060"/>
                </a:cubicBezTo>
                <a:cubicBezTo>
                  <a:pt x="2534" y="1062"/>
                  <a:pt x="2534" y="1062"/>
                  <a:pt x="2534" y="1062"/>
                </a:cubicBezTo>
                <a:cubicBezTo>
                  <a:pt x="2538" y="1065"/>
                  <a:pt x="2538" y="1065"/>
                  <a:pt x="2538" y="1065"/>
                </a:cubicBezTo>
                <a:cubicBezTo>
                  <a:pt x="2542" y="1070"/>
                  <a:pt x="2542" y="1070"/>
                  <a:pt x="2542" y="1070"/>
                </a:cubicBezTo>
                <a:cubicBezTo>
                  <a:pt x="2543" y="1072"/>
                  <a:pt x="2543" y="1072"/>
                  <a:pt x="2543" y="1072"/>
                </a:cubicBezTo>
                <a:cubicBezTo>
                  <a:pt x="2545" y="1073"/>
                  <a:pt x="2545" y="1073"/>
                  <a:pt x="2545" y="1073"/>
                </a:cubicBezTo>
                <a:cubicBezTo>
                  <a:pt x="2547" y="1074"/>
                  <a:pt x="2547" y="1074"/>
                  <a:pt x="2547" y="1074"/>
                </a:cubicBezTo>
                <a:cubicBezTo>
                  <a:pt x="2549" y="1075"/>
                  <a:pt x="2549" y="1075"/>
                  <a:pt x="2549" y="1075"/>
                </a:cubicBezTo>
                <a:cubicBezTo>
                  <a:pt x="2549" y="1078"/>
                  <a:pt x="2549" y="1078"/>
                  <a:pt x="2549" y="1078"/>
                </a:cubicBezTo>
                <a:cubicBezTo>
                  <a:pt x="2552" y="1080"/>
                  <a:pt x="2552" y="1080"/>
                  <a:pt x="2552" y="1080"/>
                </a:cubicBezTo>
                <a:cubicBezTo>
                  <a:pt x="2554" y="1083"/>
                  <a:pt x="2554" y="1083"/>
                  <a:pt x="2554" y="1083"/>
                </a:cubicBezTo>
                <a:cubicBezTo>
                  <a:pt x="2559" y="1085"/>
                  <a:pt x="2559" y="1085"/>
                  <a:pt x="2559" y="1085"/>
                </a:cubicBezTo>
                <a:cubicBezTo>
                  <a:pt x="2560" y="1088"/>
                  <a:pt x="2560" y="1088"/>
                  <a:pt x="2560" y="1088"/>
                </a:cubicBezTo>
                <a:cubicBezTo>
                  <a:pt x="2563" y="1088"/>
                  <a:pt x="2563" y="1088"/>
                  <a:pt x="2563" y="1088"/>
                </a:cubicBezTo>
                <a:cubicBezTo>
                  <a:pt x="2569" y="1094"/>
                  <a:pt x="2569" y="1094"/>
                  <a:pt x="2569" y="1094"/>
                </a:cubicBezTo>
                <a:cubicBezTo>
                  <a:pt x="2569" y="1096"/>
                  <a:pt x="2569" y="1096"/>
                  <a:pt x="2569" y="1096"/>
                </a:cubicBezTo>
                <a:cubicBezTo>
                  <a:pt x="2570" y="1096"/>
                  <a:pt x="2570" y="1096"/>
                  <a:pt x="2570" y="1096"/>
                </a:cubicBezTo>
                <a:cubicBezTo>
                  <a:pt x="2572" y="1099"/>
                  <a:pt x="2572" y="1099"/>
                  <a:pt x="2572" y="1099"/>
                </a:cubicBezTo>
                <a:cubicBezTo>
                  <a:pt x="2573" y="1098"/>
                  <a:pt x="2573" y="1098"/>
                  <a:pt x="2573" y="1098"/>
                </a:cubicBezTo>
                <a:cubicBezTo>
                  <a:pt x="2573" y="1096"/>
                  <a:pt x="2573" y="1096"/>
                  <a:pt x="2573" y="1096"/>
                </a:cubicBezTo>
                <a:cubicBezTo>
                  <a:pt x="2572" y="1095"/>
                  <a:pt x="2572" y="1095"/>
                  <a:pt x="2572" y="1095"/>
                </a:cubicBezTo>
                <a:cubicBezTo>
                  <a:pt x="2572" y="1094"/>
                  <a:pt x="2572" y="1094"/>
                  <a:pt x="2572" y="1094"/>
                </a:cubicBezTo>
                <a:cubicBezTo>
                  <a:pt x="2574" y="1094"/>
                  <a:pt x="2574" y="1094"/>
                  <a:pt x="2574" y="1094"/>
                </a:cubicBezTo>
                <a:cubicBezTo>
                  <a:pt x="2578" y="1098"/>
                  <a:pt x="2578" y="1098"/>
                  <a:pt x="2578" y="1098"/>
                </a:cubicBezTo>
                <a:cubicBezTo>
                  <a:pt x="2579" y="1097"/>
                  <a:pt x="2579" y="1097"/>
                  <a:pt x="2579" y="1097"/>
                </a:cubicBezTo>
                <a:cubicBezTo>
                  <a:pt x="2579" y="1094"/>
                  <a:pt x="2579" y="1094"/>
                  <a:pt x="2579" y="1094"/>
                </a:cubicBezTo>
                <a:cubicBezTo>
                  <a:pt x="2579" y="1093"/>
                  <a:pt x="2579" y="1093"/>
                  <a:pt x="2579" y="1093"/>
                </a:cubicBezTo>
                <a:lnTo>
                  <a:pt x="2581" y="1093"/>
                </a:lnTo>
                <a:close/>
                <a:moveTo>
                  <a:pt x="2513" y="1047"/>
                </a:moveTo>
                <a:cubicBezTo>
                  <a:pt x="2511" y="1049"/>
                  <a:pt x="2511" y="1049"/>
                  <a:pt x="2511" y="1049"/>
                </a:cubicBezTo>
                <a:cubicBezTo>
                  <a:pt x="2511" y="1050"/>
                  <a:pt x="2511" y="1050"/>
                  <a:pt x="2511" y="1050"/>
                </a:cubicBezTo>
                <a:cubicBezTo>
                  <a:pt x="2514" y="1051"/>
                  <a:pt x="2514" y="1051"/>
                  <a:pt x="2514" y="1051"/>
                </a:cubicBezTo>
                <a:cubicBezTo>
                  <a:pt x="2516" y="1055"/>
                  <a:pt x="2516" y="1055"/>
                  <a:pt x="2516" y="1055"/>
                </a:cubicBezTo>
                <a:cubicBezTo>
                  <a:pt x="2519" y="1056"/>
                  <a:pt x="2519" y="1056"/>
                  <a:pt x="2519" y="1056"/>
                </a:cubicBezTo>
                <a:cubicBezTo>
                  <a:pt x="2519" y="1052"/>
                  <a:pt x="2519" y="1052"/>
                  <a:pt x="2519" y="1052"/>
                </a:cubicBezTo>
                <a:cubicBezTo>
                  <a:pt x="2516" y="1048"/>
                  <a:pt x="2516" y="1048"/>
                  <a:pt x="2516" y="1048"/>
                </a:cubicBezTo>
                <a:lnTo>
                  <a:pt x="2513" y="1047"/>
                </a:lnTo>
                <a:close/>
                <a:moveTo>
                  <a:pt x="2526" y="1064"/>
                </a:moveTo>
                <a:cubicBezTo>
                  <a:pt x="2526" y="1067"/>
                  <a:pt x="2526" y="1067"/>
                  <a:pt x="2526" y="1067"/>
                </a:cubicBezTo>
                <a:cubicBezTo>
                  <a:pt x="2528" y="1065"/>
                  <a:pt x="2528" y="1065"/>
                  <a:pt x="2528" y="1065"/>
                </a:cubicBezTo>
                <a:lnTo>
                  <a:pt x="2526" y="1064"/>
                </a:lnTo>
                <a:close/>
                <a:moveTo>
                  <a:pt x="2521" y="1059"/>
                </a:moveTo>
                <a:cubicBezTo>
                  <a:pt x="2523" y="1061"/>
                  <a:pt x="2523" y="1061"/>
                  <a:pt x="2523" y="1061"/>
                </a:cubicBezTo>
                <a:cubicBezTo>
                  <a:pt x="2525" y="1061"/>
                  <a:pt x="2525" y="1061"/>
                  <a:pt x="2525" y="1061"/>
                </a:cubicBezTo>
                <a:cubicBezTo>
                  <a:pt x="2522" y="1058"/>
                  <a:pt x="2522" y="1058"/>
                  <a:pt x="2522" y="1058"/>
                </a:cubicBezTo>
                <a:lnTo>
                  <a:pt x="2521" y="1059"/>
                </a:lnTo>
                <a:close/>
                <a:moveTo>
                  <a:pt x="2424" y="794"/>
                </a:moveTo>
                <a:cubicBezTo>
                  <a:pt x="2425" y="796"/>
                  <a:pt x="2425" y="796"/>
                  <a:pt x="2425" y="796"/>
                </a:cubicBezTo>
                <a:cubicBezTo>
                  <a:pt x="2426" y="796"/>
                  <a:pt x="2426" y="796"/>
                  <a:pt x="2426" y="796"/>
                </a:cubicBezTo>
                <a:cubicBezTo>
                  <a:pt x="2426" y="794"/>
                  <a:pt x="2426" y="794"/>
                  <a:pt x="2426" y="794"/>
                </a:cubicBezTo>
                <a:cubicBezTo>
                  <a:pt x="2425" y="794"/>
                  <a:pt x="2425" y="794"/>
                  <a:pt x="2425" y="794"/>
                </a:cubicBezTo>
                <a:lnTo>
                  <a:pt x="2424" y="794"/>
                </a:lnTo>
                <a:close/>
                <a:moveTo>
                  <a:pt x="2394" y="804"/>
                </a:moveTo>
                <a:cubicBezTo>
                  <a:pt x="2395" y="806"/>
                  <a:pt x="2395" y="806"/>
                  <a:pt x="2395" y="806"/>
                </a:cubicBezTo>
                <a:cubicBezTo>
                  <a:pt x="2396" y="807"/>
                  <a:pt x="2396" y="807"/>
                  <a:pt x="2396" y="807"/>
                </a:cubicBezTo>
                <a:cubicBezTo>
                  <a:pt x="2395" y="805"/>
                  <a:pt x="2395" y="805"/>
                  <a:pt x="2395" y="805"/>
                </a:cubicBezTo>
                <a:lnTo>
                  <a:pt x="2394" y="804"/>
                </a:lnTo>
                <a:close/>
                <a:moveTo>
                  <a:pt x="2396" y="804"/>
                </a:moveTo>
                <a:cubicBezTo>
                  <a:pt x="2396" y="806"/>
                  <a:pt x="2396" y="806"/>
                  <a:pt x="2396" y="806"/>
                </a:cubicBezTo>
                <a:cubicBezTo>
                  <a:pt x="2397" y="806"/>
                  <a:pt x="2397" y="806"/>
                  <a:pt x="2397" y="806"/>
                </a:cubicBezTo>
                <a:cubicBezTo>
                  <a:pt x="2397" y="805"/>
                  <a:pt x="2397" y="805"/>
                  <a:pt x="2397" y="805"/>
                </a:cubicBezTo>
                <a:cubicBezTo>
                  <a:pt x="2397" y="804"/>
                  <a:pt x="2397" y="804"/>
                  <a:pt x="2397" y="804"/>
                </a:cubicBezTo>
                <a:lnTo>
                  <a:pt x="2396" y="804"/>
                </a:lnTo>
                <a:close/>
                <a:moveTo>
                  <a:pt x="2398" y="806"/>
                </a:moveTo>
                <a:cubicBezTo>
                  <a:pt x="2399" y="806"/>
                  <a:pt x="2399" y="806"/>
                  <a:pt x="2399" y="806"/>
                </a:cubicBezTo>
                <a:cubicBezTo>
                  <a:pt x="2398" y="804"/>
                  <a:pt x="2398" y="804"/>
                  <a:pt x="2398" y="804"/>
                </a:cubicBezTo>
                <a:lnTo>
                  <a:pt x="2398" y="806"/>
                </a:lnTo>
                <a:close/>
                <a:moveTo>
                  <a:pt x="2449" y="836"/>
                </a:moveTo>
                <a:cubicBezTo>
                  <a:pt x="2449" y="838"/>
                  <a:pt x="2449" y="838"/>
                  <a:pt x="2449" y="838"/>
                </a:cubicBezTo>
                <a:cubicBezTo>
                  <a:pt x="2451" y="839"/>
                  <a:pt x="2451" y="839"/>
                  <a:pt x="2451" y="839"/>
                </a:cubicBezTo>
                <a:cubicBezTo>
                  <a:pt x="2452" y="837"/>
                  <a:pt x="2452" y="837"/>
                  <a:pt x="2452" y="837"/>
                </a:cubicBezTo>
                <a:cubicBezTo>
                  <a:pt x="2450" y="836"/>
                  <a:pt x="2450" y="836"/>
                  <a:pt x="2450" y="836"/>
                </a:cubicBezTo>
                <a:lnTo>
                  <a:pt x="2449" y="836"/>
                </a:lnTo>
                <a:close/>
                <a:moveTo>
                  <a:pt x="2419" y="792"/>
                </a:moveTo>
                <a:cubicBezTo>
                  <a:pt x="2417" y="793"/>
                  <a:pt x="2417" y="793"/>
                  <a:pt x="2417" y="793"/>
                </a:cubicBezTo>
                <a:cubicBezTo>
                  <a:pt x="2417" y="794"/>
                  <a:pt x="2417" y="794"/>
                  <a:pt x="2417" y="794"/>
                </a:cubicBezTo>
                <a:cubicBezTo>
                  <a:pt x="2418" y="797"/>
                  <a:pt x="2418" y="797"/>
                  <a:pt x="2418" y="797"/>
                </a:cubicBezTo>
                <a:cubicBezTo>
                  <a:pt x="2420" y="797"/>
                  <a:pt x="2420" y="797"/>
                  <a:pt x="2420" y="797"/>
                </a:cubicBezTo>
                <a:cubicBezTo>
                  <a:pt x="2420" y="794"/>
                  <a:pt x="2420" y="794"/>
                  <a:pt x="2420" y="794"/>
                </a:cubicBezTo>
                <a:lnTo>
                  <a:pt x="2419" y="792"/>
                </a:lnTo>
                <a:close/>
                <a:moveTo>
                  <a:pt x="2392" y="805"/>
                </a:moveTo>
                <a:cubicBezTo>
                  <a:pt x="2392" y="806"/>
                  <a:pt x="2392" y="806"/>
                  <a:pt x="2392" y="806"/>
                </a:cubicBezTo>
                <a:cubicBezTo>
                  <a:pt x="2392" y="805"/>
                  <a:pt x="2392" y="805"/>
                  <a:pt x="2392" y="805"/>
                </a:cubicBezTo>
                <a:cubicBezTo>
                  <a:pt x="2393" y="803"/>
                  <a:pt x="2393" y="803"/>
                  <a:pt x="2393" y="803"/>
                </a:cubicBezTo>
                <a:cubicBezTo>
                  <a:pt x="2393" y="802"/>
                  <a:pt x="2393" y="802"/>
                  <a:pt x="2393" y="802"/>
                </a:cubicBezTo>
                <a:lnTo>
                  <a:pt x="2392" y="805"/>
                </a:lnTo>
                <a:close/>
                <a:moveTo>
                  <a:pt x="2323" y="935"/>
                </a:moveTo>
                <a:cubicBezTo>
                  <a:pt x="2325" y="936"/>
                  <a:pt x="2325" y="936"/>
                  <a:pt x="2325" y="936"/>
                </a:cubicBezTo>
                <a:cubicBezTo>
                  <a:pt x="2326" y="937"/>
                  <a:pt x="2326" y="937"/>
                  <a:pt x="2326" y="937"/>
                </a:cubicBezTo>
                <a:cubicBezTo>
                  <a:pt x="2328" y="937"/>
                  <a:pt x="2328" y="937"/>
                  <a:pt x="2328" y="937"/>
                </a:cubicBezTo>
                <a:cubicBezTo>
                  <a:pt x="2329" y="938"/>
                  <a:pt x="2329" y="938"/>
                  <a:pt x="2329" y="938"/>
                </a:cubicBezTo>
                <a:cubicBezTo>
                  <a:pt x="2328" y="937"/>
                  <a:pt x="2328" y="937"/>
                  <a:pt x="2328" y="937"/>
                </a:cubicBezTo>
                <a:cubicBezTo>
                  <a:pt x="2326" y="935"/>
                  <a:pt x="2326" y="935"/>
                  <a:pt x="2326" y="935"/>
                </a:cubicBezTo>
                <a:cubicBezTo>
                  <a:pt x="2325" y="934"/>
                  <a:pt x="2325" y="934"/>
                  <a:pt x="2325" y="934"/>
                </a:cubicBezTo>
                <a:cubicBezTo>
                  <a:pt x="2324" y="933"/>
                  <a:pt x="2324" y="933"/>
                  <a:pt x="2324" y="933"/>
                </a:cubicBezTo>
                <a:cubicBezTo>
                  <a:pt x="2324" y="934"/>
                  <a:pt x="2324" y="934"/>
                  <a:pt x="2324" y="934"/>
                </a:cubicBezTo>
                <a:cubicBezTo>
                  <a:pt x="2324" y="934"/>
                  <a:pt x="2324" y="934"/>
                  <a:pt x="2324" y="934"/>
                </a:cubicBezTo>
                <a:cubicBezTo>
                  <a:pt x="2323" y="934"/>
                  <a:pt x="2323" y="934"/>
                  <a:pt x="2323" y="934"/>
                </a:cubicBezTo>
                <a:lnTo>
                  <a:pt x="2323" y="935"/>
                </a:lnTo>
                <a:close/>
                <a:moveTo>
                  <a:pt x="2323" y="933"/>
                </a:moveTo>
                <a:cubicBezTo>
                  <a:pt x="2322" y="932"/>
                  <a:pt x="2322" y="932"/>
                  <a:pt x="2322" y="932"/>
                </a:cubicBezTo>
                <a:cubicBezTo>
                  <a:pt x="2319" y="933"/>
                  <a:pt x="2319" y="933"/>
                  <a:pt x="2319" y="933"/>
                </a:cubicBezTo>
                <a:cubicBezTo>
                  <a:pt x="2319" y="934"/>
                  <a:pt x="2319" y="934"/>
                  <a:pt x="2319" y="934"/>
                </a:cubicBezTo>
                <a:cubicBezTo>
                  <a:pt x="2322" y="936"/>
                  <a:pt x="2322" y="936"/>
                  <a:pt x="2322" y="936"/>
                </a:cubicBezTo>
                <a:cubicBezTo>
                  <a:pt x="2321" y="935"/>
                  <a:pt x="2321" y="935"/>
                  <a:pt x="2321" y="935"/>
                </a:cubicBezTo>
                <a:cubicBezTo>
                  <a:pt x="2322" y="935"/>
                  <a:pt x="2322" y="935"/>
                  <a:pt x="2322" y="935"/>
                </a:cubicBezTo>
                <a:lnTo>
                  <a:pt x="2323" y="933"/>
                </a:lnTo>
                <a:close/>
                <a:moveTo>
                  <a:pt x="2448" y="910"/>
                </a:moveTo>
                <a:cubicBezTo>
                  <a:pt x="2449" y="908"/>
                  <a:pt x="2449" y="908"/>
                  <a:pt x="2449" y="908"/>
                </a:cubicBezTo>
                <a:cubicBezTo>
                  <a:pt x="2450" y="907"/>
                  <a:pt x="2450" y="907"/>
                  <a:pt x="2450" y="907"/>
                </a:cubicBezTo>
                <a:cubicBezTo>
                  <a:pt x="2450" y="906"/>
                  <a:pt x="2450" y="906"/>
                  <a:pt x="2450" y="906"/>
                </a:cubicBezTo>
                <a:cubicBezTo>
                  <a:pt x="2447" y="907"/>
                  <a:pt x="2447" y="907"/>
                  <a:pt x="2447" y="907"/>
                </a:cubicBezTo>
                <a:cubicBezTo>
                  <a:pt x="2447" y="910"/>
                  <a:pt x="2447" y="910"/>
                  <a:pt x="2447" y="910"/>
                </a:cubicBezTo>
                <a:cubicBezTo>
                  <a:pt x="2446" y="911"/>
                  <a:pt x="2446" y="911"/>
                  <a:pt x="2446" y="911"/>
                </a:cubicBezTo>
                <a:cubicBezTo>
                  <a:pt x="2447" y="914"/>
                  <a:pt x="2447" y="914"/>
                  <a:pt x="2447" y="914"/>
                </a:cubicBezTo>
                <a:cubicBezTo>
                  <a:pt x="2447" y="915"/>
                  <a:pt x="2447" y="915"/>
                  <a:pt x="2447" y="915"/>
                </a:cubicBezTo>
                <a:cubicBezTo>
                  <a:pt x="2447" y="917"/>
                  <a:pt x="2447" y="917"/>
                  <a:pt x="2447" y="917"/>
                </a:cubicBezTo>
                <a:cubicBezTo>
                  <a:pt x="2449" y="914"/>
                  <a:pt x="2449" y="914"/>
                  <a:pt x="2449" y="914"/>
                </a:cubicBezTo>
                <a:cubicBezTo>
                  <a:pt x="2449" y="912"/>
                  <a:pt x="2449" y="912"/>
                  <a:pt x="2449" y="912"/>
                </a:cubicBezTo>
                <a:lnTo>
                  <a:pt x="2448" y="910"/>
                </a:lnTo>
                <a:close/>
                <a:moveTo>
                  <a:pt x="2449" y="905"/>
                </a:moveTo>
                <a:cubicBezTo>
                  <a:pt x="2451" y="903"/>
                  <a:pt x="2451" y="903"/>
                  <a:pt x="2451" y="903"/>
                </a:cubicBezTo>
                <a:cubicBezTo>
                  <a:pt x="2451" y="900"/>
                  <a:pt x="2451" y="900"/>
                  <a:pt x="2451" y="900"/>
                </a:cubicBezTo>
                <a:cubicBezTo>
                  <a:pt x="2449" y="900"/>
                  <a:pt x="2449" y="900"/>
                  <a:pt x="2449" y="900"/>
                </a:cubicBezTo>
                <a:cubicBezTo>
                  <a:pt x="2451" y="897"/>
                  <a:pt x="2451" y="897"/>
                  <a:pt x="2451" y="897"/>
                </a:cubicBezTo>
                <a:cubicBezTo>
                  <a:pt x="2451" y="895"/>
                  <a:pt x="2451" y="895"/>
                  <a:pt x="2451" y="895"/>
                </a:cubicBezTo>
                <a:cubicBezTo>
                  <a:pt x="2450" y="894"/>
                  <a:pt x="2450" y="894"/>
                  <a:pt x="2450" y="894"/>
                </a:cubicBezTo>
                <a:cubicBezTo>
                  <a:pt x="2451" y="893"/>
                  <a:pt x="2451" y="893"/>
                  <a:pt x="2451" y="893"/>
                </a:cubicBezTo>
                <a:cubicBezTo>
                  <a:pt x="2451" y="892"/>
                  <a:pt x="2451" y="892"/>
                  <a:pt x="2451" y="892"/>
                </a:cubicBezTo>
                <a:cubicBezTo>
                  <a:pt x="2449" y="894"/>
                  <a:pt x="2449" y="894"/>
                  <a:pt x="2449" y="894"/>
                </a:cubicBezTo>
                <a:cubicBezTo>
                  <a:pt x="2449" y="897"/>
                  <a:pt x="2449" y="897"/>
                  <a:pt x="2449" y="897"/>
                </a:cubicBezTo>
                <a:cubicBezTo>
                  <a:pt x="2448" y="898"/>
                  <a:pt x="2448" y="898"/>
                  <a:pt x="2448" y="898"/>
                </a:cubicBezTo>
                <a:cubicBezTo>
                  <a:pt x="2449" y="900"/>
                  <a:pt x="2449" y="900"/>
                  <a:pt x="2449" y="900"/>
                </a:cubicBezTo>
                <a:cubicBezTo>
                  <a:pt x="2448" y="904"/>
                  <a:pt x="2448" y="904"/>
                  <a:pt x="2448" y="904"/>
                </a:cubicBezTo>
                <a:lnTo>
                  <a:pt x="2449" y="905"/>
                </a:lnTo>
                <a:close/>
                <a:moveTo>
                  <a:pt x="2451" y="940"/>
                </a:moveTo>
                <a:cubicBezTo>
                  <a:pt x="2452" y="938"/>
                  <a:pt x="2452" y="938"/>
                  <a:pt x="2452" y="938"/>
                </a:cubicBezTo>
                <a:cubicBezTo>
                  <a:pt x="2450" y="939"/>
                  <a:pt x="2450" y="939"/>
                  <a:pt x="2450" y="939"/>
                </a:cubicBezTo>
                <a:lnTo>
                  <a:pt x="2451" y="940"/>
                </a:lnTo>
                <a:close/>
                <a:moveTo>
                  <a:pt x="2421" y="793"/>
                </a:moveTo>
                <a:cubicBezTo>
                  <a:pt x="2421" y="793"/>
                  <a:pt x="2421" y="794"/>
                  <a:pt x="2421" y="794"/>
                </a:cubicBezTo>
                <a:cubicBezTo>
                  <a:pt x="2422" y="796"/>
                  <a:pt x="2422" y="796"/>
                  <a:pt x="2422" y="796"/>
                </a:cubicBezTo>
                <a:cubicBezTo>
                  <a:pt x="2421" y="798"/>
                  <a:pt x="2421" y="798"/>
                  <a:pt x="2421" y="798"/>
                </a:cubicBezTo>
                <a:cubicBezTo>
                  <a:pt x="2422" y="799"/>
                  <a:pt x="2422" y="799"/>
                  <a:pt x="2422" y="799"/>
                </a:cubicBezTo>
                <a:cubicBezTo>
                  <a:pt x="2424" y="796"/>
                  <a:pt x="2424" y="796"/>
                  <a:pt x="2424" y="796"/>
                </a:cubicBezTo>
                <a:cubicBezTo>
                  <a:pt x="2423" y="795"/>
                  <a:pt x="2423" y="795"/>
                  <a:pt x="2423" y="795"/>
                </a:cubicBezTo>
                <a:lnTo>
                  <a:pt x="2421" y="793"/>
                </a:lnTo>
                <a:close/>
                <a:moveTo>
                  <a:pt x="2446" y="922"/>
                </a:moveTo>
                <a:cubicBezTo>
                  <a:pt x="2446" y="924"/>
                  <a:pt x="2446" y="924"/>
                  <a:pt x="2446" y="924"/>
                </a:cubicBezTo>
                <a:cubicBezTo>
                  <a:pt x="2446" y="924"/>
                  <a:pt x="2446" y="926"/>
                  <a:pt x="2446" y="926"/>
                </a:cubicBezTo>
                <a:cubicBezTo>
                  <a:pt x="2448" y="926"/>
                  <a:pt x="2448" y="926"/>
                  <a:pt x="2448" y="926"/>
                </a:cubicBezTo>
                <a:cubicBezTo>
                  <a:pt x="2449" y="923"/>
                  <a:pt x="2449" y="923"/>
                  <a:pt x="2449" y="923"/>
                </a:cubicBezTo>
                <a:cubicBezTo>
                  <a:pt x="2448" y="921"/>
                  <a:pt x="2448" y="921"/>
                  <a:pt x="2448" y="921"/>
                </a:cubicBezTo>
                <a:lnTo>
                  <a:pt x="2446" y="922"/>
                </a:lnTo>
                <a:close/>
                <a:moveTo>
                  <a:pt x="2508" y="953"/>
                </a:moveTo>
                <a:cubicBezTo>
                  <a:pt x="2508" y="950"/>
                  <a:pt x="2508" y="950"/>
                  <a:pt x="2508" y="950"/>
                </a:cubicBezTo>
                <a:cubicBezTo>
                  <a:pt x="2508" y="950"/>
                  <a:pt x="2507" y="950"/>
                  <a:pt x="2507" y="950"/>
                </a:cubicBezTo>
                <a:cubicBezTo>
                  <a:pt x="2507" y="951"/>
                  <a:pt x="2507" y="951"/>
                  <a:pt x="2507" y="951"/>
                </a:cubicBezTo>
                <a:cubicBezTo>
                  <a:pt x="2507" y="952"/>
                  <a:pt x="2507" y="952"/>
                  <a:pt x="2507" y="952"/>
                </a:cubicBezTo>
                <a:cubicBezTo>
                  <a:pt x="2507" y="954"/>
                  <a:pt x="2507" y="954"/>
                  <a:pt x="2507" y="954"/>
                </a:cubicBezTo>
                <a:lnTo>
                  <a:pt x="2508" y="953"/>
                </a:lnTo>
                <a:close/>
                <a:moveTo>
                  <a:pt x="2442" y="915"/>
                </a:moveTo>
                <a:cubicBezTo>
                  <a:pt x="2444" y="915"/>
                  <a:pt x="2444" y="915"/>
                  <a:pt x="2444" y="915"/>
                </a:cubicBezTo>
                <a:cubicBezTo>
                  <a:pt x="2443" y="914"/>
                  <a:pt x="2443" y="914"/>
                  <a:pt x="2443" y="914"/>
                </a:cubicBezTo>
                <a:lnTo>
                  <a:pt x="2442" y="915"/>
                </a:lnTo>
                <a:close/>
                <a:moveTo>
                  <a:pt x="2724" y="696"/>
                </a:moveTo>
                <a:cubicBezTo>
                  <a:pt x="2722" y="695"/>
                  <a:pt x="2722" y="695"/>
                  <a:pt x="2722" y="695"/>
                </a:cubicBezTo>
                <a:cubicBezTo>
                  <a:pt x="2721" y="695"/>
                  <a:pt x="2721" y="695"/>
                  <a:pt x="2721" y="695"/>
                </a:cubicBezTo>
                <a:cubicBezTo>
                  <a:pt x="2720" y="695"/>
                  <a:pt x="2720" y="695"/>
                  <a:pt x="2720" y="695"/>
                </a:cubicBezTo>
                <a:cubicBezTo>
                  <a:pt x="2720" y="696"/>
                  <a:pt x="2720" y="696"/>
                  <a:pt x="2720" y="696"/>
                </a:cubicBezTo>
                <a:cubicBezTo>
                  <a:pt x="2722" y="697"/>
                  <a:pt x="2722" y="697"/>
                  <a:pt x="2722" y="697"/>
                </a:cubicBezTo>
                <a:cubicBezTo>
                  <a:pt x="2724" y="698"/>
                  <a:pt x="2724" y="698"/>
                  <a:pt x="2724" y="698"/>
                </a:cubicBezTo>
                <a:lnTo>
                  <a:pt x="2724" y="696"/>
                </a:lnTo>
                <a:close/>
                <a:moveTo>
                  <a:pt x="2607" y="838"/>
                </a:moveTo>
                <a:cubicBezTo>
                  <a:pt x="2609" y="838"/>
                  <a:pt x="2609" y="838"/>
                  <a:pt x="2609" y="838"/>
                </a:cubicBezTo>
                <a:cubicBezTo>
                  <a:pt x="2610" y="839"/>
                  <a:pt x="2610" y="839"/>
                  <a:pt x="2610" y="839"/>
                </a:cubicBezTo>
                <a:cubicBezTo>
                  <a:pt x="2612" y="839"/>
                  <a:pt x="2612" y="839"/>
                  <a:pt x="2612" y="839"/>
                </a:cubicBezTo>
                <a:cubicBezTo>
                  <a:pt x="2614" y="840"/>
                  <a:pt x="2614" y="840"/>
                  <a:pt x="2614" y="840"/>
                </a:cubicBezTo>
                <a:cubicBezTo>
                  <a:pt x="2615" y="839"/>
                  <a:pt x="2615" y="839"/>
                  <a:pt x="2615" y="839"/>
                </a:cubicBezTo>
                <a:cubicBezTo>
                  <a:pt x="2615" y="838"/>
                  <a:pt x="2615" y="838"/>
                  <a:pt x="2615" y="838"/>
                </a:cubicBezTo>
                <a:cubicBezTo>
                  <a:pt x="2617" y="837"/>
                  <a:pt x="2617" y="837"/>
                  <a:pt x="2617" y="837"/>
                </a:cubicBezTo>
                <a:cubicBezTo>
                  <a:pt x="2619" y="838"/>
                  <a:pt x="2619" y="838"/>
                  <a:pt x="2619" y="838"/>
                </a:cubicBezTo>
                <a:cubicBezTo>
                  <a:pt x="2620" y="836"/>
                  <a:pt x="2620" y="836"/>
                  <a:pt x="2620" y="836"/>
                </a:cubicBezTo>
                <a:cubicBezTo>
                  <a:pt x="2620" y="835"/>
                  <a:pt x="2620" y="835"/>
                  <a:pt x="2620" y="835"/>
                </a:cubicBezTo>
                <a:cubicBezTo>
                  <a:pt x="2622" y="835"/>
                  <a:pt x="2622" y="835"/>
                  <a:pt x="2622" y="835"/>
                </a:cubicBezTo>
                <a:cubicBezTo>
                  <a:pt x="2623" y="833"/>
                  <a:pt x="2623" y="833"/>
                  <a:pt x="2623" y="833"/>
                </a:cubicBezTo>
                <a:cubicBezTo>
                  <a:pt x="2623" y="831"/>
                  <a:pt x="2623" y="831"/>
                  <a:pt x="2623" y="831"/>
                </a:cubicBezTo>
                <a:cubicBezTo>
                  <a:pt x="2624" y="828"/>
                  <a:pt x="2624" y="828"/>
                  <a:pt x="2624" y="828"/>
                </a:cubicBezTo>
                <a:cubicBezTo>
                  <a:pt x="2625" y="827"/>
                  <a:pt x="2625" y="827"/>
                  <a:pt x="2625" y="827"/>
                </a:cubicBezTo>
                <a:cubicBezTo>
                  <a:pt x="2626" y="826"/>
                  <a:pt x="2626" y="826"/>
                  <a:pt x="2626" y="826"/>
                </a:cubicBezTo>
                <a:cubicBezTo>
                  <a:pt x="2627" y="823"/>
                  <a:pt x="2627" y="823"/>
                  <a:pt x="2627" y="823"/>
                </a:cubicBezTo>
                <a:cubicBezTo>
                  <a:pt x="2626" y="821"/>
                  <a:pt x="2626" y="821"/>
                  <a:pt x="2626" y="821"/>
                </a:cubicBezTo>
                <a:cubicBezTo>
                  <a:pt x="2624" y="819"/>
                  <a:pt x="2624" y="819"/>
                  <a:pt x="2624" y="819"/>
                </a:cubicBezTo>
                <a:cubicBezTo>
                  <a:pt x="2622" y="819"/>
                  <a:pt x="2622" y="819"/>
                  <a:pt x="2622" y="819"/>
                </a:cubicBezTo>
                <a:cubicBezTo>
                  <a:pt x="2620" y="820"/>
                  <a:pt x="2620" y="820"/>
                  <a:pt x="2620" y="820"/>
                </a:cubicBezTo>
                <a:cubicBezTo>
                  <a:pt x="2620" y="820"/>
                  <a:pt x="2619" y="819"/>
                  <a:pt x="2619" y="819"/>
                </a:cubicBezTo>
                <a:cubicBezTo>
                  <a:pt x="2617" y="819"/>
                  <a:pt x="2617" y="819"/>
                  <a:pt x="2617" y="819"/>
                </a:cubicBezTo>
                <a:cubicBezTo>
                  <a:pt x="2616" y="819"/>
                  <a:pt x="2616" y="819"/>
                  <a:pt x="2616" y="819"/>
                </a:cubicBezTo>
                <a:cubicBezTo>
                  <a:pt x="2615" y="820"/>
                  <a:pt x="2615" y="820"/>
                  <a:pt x="2615" y="820"/>
                </a:cubicBezTo>
                <a:cubicBezTo>
                  <a:pt x="2613" y="820"/>
                  <a:pt x="2613" y="820"/>
                  <a:pt x="2613" y="820"/>
                </a:cubicBezTo>
                <a:cubicBezTo>
                  <a:pt x="2611" y="821"/>
                  <a:pt x="2611" y="821"/>
                  <a:pt x="2611" y="821"/>
                </a:cubicBezTo>
                <a:cubicBezTo>
                  <a:pt x="2609" y="821"/>
                  <a:pt x="2609" y="821"/>
                  <a:pt x="2609" y="821"/>
                </a:cubicBezTo>
                <a:cubicBezTo>
                  <a:pt x="2609" y="823"/>
                  <a:pt x="2609" y="823"/>
                  <a:pt x="2609" y="823"/>
                </a:cubicBezTo>
                <a:cubicBezTo>
                  <a:pt x="2606" y="825"/>
                  <a:pt x="2606" y="825"/>
                  <a:pt x="2606" y="825"/>
                </a:cubicBezTo>
                <a:cubicBezTo>
                  <a:pt x="2603" y="828"/>
                  <a:pt x="2603" y="828"/>
                  <a:pt x="2603" y="828"/>
                </a:cubicBezTo>
                <a:cubicBezTo>
                  <a:pt x="2604" y="829"/>
                  <a:pt x="2604" y="829"/>
                  <a:pt x="2604" y="829"/>
                </a:cubicBezTo>
                <a:cubicBezTo>
                  <a:pt x="2604" y="833"/>
                  <a:pt x="2604" y="833"/>
                  <a:pt x="2604" y="833"/>
                </a:cubicBezTo>
                <a:cubicBezTo>
                  <a:pt x="2605" y="835"/>
                  <a:pt x="2605" y="835"/>
                  <a:pt x="2605" y="835"/>
                </a:cubicBezTo>
                <a:cubicBezTo>
                  <a:pt x="2605" y="836"/>
                  <a:pt x="2605" y="836"/>
                  <a:pt x="2605" y="836"/>
                </a:cubicBezTo>
                <a:lnTo>
                  <a:pt x="2607" y="838"/>
                </a:lnTo>
                <a:close/>
                <a:moveTo>
                  <a:pt x="2691" y="1063"/>
                </a:moveTo>
                <a:cubicBezTo>
                  <a:pt x="2692" y="1063"/>
                  <a:pt x="2692" y="1063"/>
                  <a:pt x="2692" y="1063"/>
                </a:cubicBezTo>
                <a:cubicBezTo>
                  <a:pt x="2693" y="1062"/>
                  <a:pt x="2693" y="1062"/>
                  <a:pt x="2693" y="1062"/>
                </a:cubicBezTo>
                <a:cubicBezTo>
                  <a:pt x="2693" y="1060"/>
                  <a:pt x="2693" y="1060"/>
                  <a:pt x="2693" y="1060"/>
                </a:cubicBezTo>
                <a:cubicBezTo>
                  <a:pt x="2691" y="1060"/>
                  <a:pt x="2691" y="1060"/>
                  <a:pt x="2691" y="1060"/>
                </a:cubicBezTo>
                <a:cubicBezTo>
                  <a:pt x="2691" y="1060"/>
                  <a:pt x="2691" y="1060"/>
                  <a:pt x="2691" y="1060"/>
                </a:cubicBezTo>
                <a:cubicBezTo>
                  <a:pt x="2692" y="1059"/>
                  <a:pt x="2692" y="1059"/>
                  <a:pt x="2692" y="1059"/>
                </a:cubicBezTo>
                <a:cubicBezTo>
                  <a:pt x="2692" y="1057"/>
                  <a:pt x="2692" y="1057"/>
                  <a:pt x="2692" y="1057"/>
                </a:cubicBezTo>
                <a:cubicBezTo>
                  <a:pt x="2692" y="1057"/>
                  <a:pt x="2692" y="1057"/>
                  <a:pt x="2692" y="1057"/>
                </a:cubicBezTo>
                <a:cubicBezTo>
                  <a:pt x="2689" y="1057"/>
                  <a:pt x="2689" y="1057"/>
                  <a:pt x="2689" y="1057"/>
                </a:cubicBezTo>
                <a:cubicBezTo>
                  <a:pt x="2690" y="1056"/>
                  <a:pt x="2690" y="1056"/>
                  <a:pt x="2690" y="1056"/>
                </a:cubicBezTo>
                <a:cubicBezTo>
                  <a:pt x="2690" y="1055"/>
                  <a:pt x="2690" y="1055"/>
                  <a:pt x="2690" y="1055"/>
                </a:cubicBezTo>
                <a:cubicBezTo>
                  <a:pt x="2691" y="1055"/>
                  <a:pt x="2691" y="1055"/>
                  <a:pt x="2691" y="1055"/>
                </a:cubicBezTo>
                <a:cubicBezTo>
                  <a:pt x="2693" y="1054"/>
                  <a:pt x="2693" y="1054"/>
                  <a:pt x="2693" y="1054"/>
                </a:cubicBezTo>
                <a:cubicBezTo>
                  <a:pt x="2693" y="1053"/>
                  <a:pt x="2693" y="1053"/>
                  <a:pt x="2693" y="1053"/>
                </a:cubicBezTo>
                <a:cubicBezTo>
                  <a:pt x="2695" y="1051"/>
                  <a:pt x="2695" y="1051"/>
                  <a:pt x="2695" y="1051"/>
                </a:cubicBezTo>
                <a:cubicBezTo>
                  <a:pt x="2695" y="1049"/>
                  <a:pt x="2695" y="1049"/>
                  <a:pt x="2695" y="1049"/>
                </a:cubicBezTo>
                <a:cubicBezTo>
                  <a:pt x="2695" y="1047"/>
                  <a:pt x="2695" y="1047"/>
                  <a:pt x="2695" y="1047"/>
                </a:cubicBezTo>
                <a:cubicBezTo>
                  <a:pt x="2696" y="1048"/>
                  <a:pt x="2696" y="1048"/>
                  <a:pt x="2696" y="1048"/>
                </a:cubicBezTo>
                <a:cubicBezTo>
                  <a:pt x="2696" y="1050"/>
                  <a:pt x="2696" y="1050"/>
                  <a:pt x="2696" y="1050"/>
                </a:cubicBezTo>
                <a:cubicBezTo>
                  <a:pt x="2698" y="1048"/>
                  <a:pt x="2698" y="1048"/>
                  <a:pt x="2698" y="1048"/>
                </a:cubicBezTo>
                <a:cubicBezTo>
                  <a:pt x="2699" y="1046"/>
                  <a:pt x="2699" y="1046"/>
                  <a:pt x="2699" y="1046"/>
                </a:cubicBezTo>
                <a:cubicBezTo>
                  <a:pt x="2698" y="1043"/>
                  <a:pt x="2698" y="1043"/>
                  <a:pt x="2698" y="1043"/>
                </a:cubicBezTo>
                <a:cubicBezTo>
                  <a:pt x="2701" y="1041"/>
                  <a:pt x="2701" y="1041"/>
                  <a:pt x="2701" y="1041"/>
                </a:cubicBezTo>
                <a:cubicBezTo>
                  <a:pt x="2702" y="1038"/>
                  <a:pt x="2702" y="1038"/>
                  <a:pt x="2702" y="1038"/>
                </a:cubicBezTo>
                <a:cubicBezTo>
                  <a:pt x="2703" y="1036"/>
                  <a:pt x="2703" y="1036"/>
                  <a:pt x="2703" y="1036"/>
                </a:cubicBezTo>
                <a:cubicBezTo>
                  <a:pt x="2703" y="1032"/>
                  <a:pt x="2703" y="1032"/>
                  <a:pt x="2703" y="1032"/>
                </a:cubicBezTo>
                <a:cubicBezTo>
                  <a:pt x="2704" y="1031"/>
                  <a:pt x="2704" y="1031"/>
                  <a:pt x="2704" y="1031"/>
                </a:cubicBezTo>
                <a:cubicBezTo>
                  <a:pt x="2704" y="1030"/>
                  <a:pt x="2704" y="1030"/>
                  <a:pt x="2704" y="1030"/>
                </a:cubicBezTo>
                <a:cubicBezTo>
                  <a:pt x="2706" y="1028"/>
                  <a:pt x="2706" y="1028"/>
                  <a:pt x="2706" y="1028"/>
                </a:cubicBezTo>
                <a:cubicBezTo>
                  <a:pt x="2707" y="1029"/>
                  <a:pt x="2707" y="1029"/>
                  <a:pt x="2707" y="1029"/>
                </a:cubicBezTo>
                <a:cubicBezTo>
                  <a:pt x="2708" y="1028"/>
                  <a:pt x="2708" y="1028"/>
                  <a:pt x="2708" y="1028"/>
                </a:cubicBezTo>
                <a:cubicBezTo>
                  <a:pt x="2707" y="1025"/>
                  <a:pt x="2707" y="1025"/>
                  <a:pt x="2707" y="1025"/>
                </a:cubicBezTo>
                <a:cubicBezTo>
                  <a:pt x="2710" y="1029"/>
                  <a:pt x="2710" y="1029"/>
                  <a:pt x="2710" y="1029"/>
                </a:cubicBezTo>
                <a:cubicBezTo>
                  <a:pt x="2713" y="1029"/>
                  <a:pt x="2713" y="1029"/>
                  <a:pt x="2713" y="1029"/>
                </a:cubicBezTo>
                <a:cubicBezTo>
                  <a:pt x="2714" y="1028"/>
                  <a:pt x="2714" y="1028"/>
                  <a:pt x="2714" y="1028"/>
                </a:cubicBezTo>
                <a:cubicBezTo>
                  <a:pt x="2715" y="1028"/>
                  <a:pt x="2715" y="1028"/>
                  <a:pt x="2715" y="1028"/>
                </a:cubicBezTo>
                <a:cubicBezTo>
                  <a:pt x="2717" y="1028"/>
                  <a:pt x="2717" y="1028"/>
                  <a:pt x="2717" y="1028"/>
                </a:cubicBezTo>
                <a:cubicBezTo>
                  <a:pt x="2717" y="1026"/>
                  <a:pt x="2717" y="1026"/>
                  <a:pt x="2717" y="1026"/>
                </a:cubicBezTo>
                <a:cubicBezTo>
                  <a:pt x="2716" y="1026"/>
                  <a:pt x="2716" y="1026"/>
                  <a:pt x="2716" y="1026"/>
                </a:cubicBezTo>
                <a:cubicBezTo>
                  <a:pt x="2715" y="1024"/>
                  <a:pt x="2715" y="1024"/>
                  <a:pt x="2715" y="1024"/>
                </a:cubicBezTo>
                <a:cubicBezTo>
                  <a:pt x="2713" y="1022"/>
                  <a:pt x="2713" y="1022"/>
                  <a:pt x="2713" y="1022"/>
                </a:cubicBezTo>
                <a:cubicBezTo>
                  <a:pt x="2712" y="1022"/>
                  <a:pt x="2712" y="1022"/>
                  <a:pt x="2712" y="1022"/>
                </a:cubicBezTo>
                <a:cubicBezTo>
                  <a:pt x="2708" y="1018"/>
                  <a:pt x="2708" y="1018"/>
                  <a:pt x="2708" y="1018"/>
                </a:cubicBezTo>
                <a:cubicBezTo>
                  <a:pt x="2706" y="1018"/>
                  <a:pt x="2706" y="1018"/>
                  <a:pt x="2706" y="1018"/>
                </a:cubicBezTo>
                <a:cubicBezTo>
                  <a:pt x="2706" y="1016"/>
                  <a:pt x="2706" y="1016"/>
                  <a:pt x="2706" y="1016"/>
                </a:cubicBezTo>
                <a:cubicBezTo>
                  <a:pt x="2705" y="1015"/>
                  <a:pt x="2705" y="1015"/>
                  <a:pt x="2705" y="1015"/>
                </a:cubicBezTo>
                <a:cubicBezTo>
                  <a:pt x="2705" y="1014"/>
                  <a:pt x="2705" y="1014"/>
                  <a:pt x="2705" y="1014"/>
                </a:cubicBezTo>
                <a:cubicBezTo>
                  <a:pt x="2708" y="1013"/>
                  <a:pt x="2708" y="1013"/>
                  <a:pt x="2708" y="1013"/>
                </a:cubicBezTo>
                <a:cubicBezTo>
                  <a:pt x="2709" y="1011"/>
                  <a:pt x="2709" y="1011"/>
                  <a:pt x="2709" y="1011"/>
                </a:cubicBezTo>
                <a:cubicBezTo>
                  <a:pt x="2707" y="1010"/>
                  <a:pt x="2707" y="1010"/>
                  <a:pt x="2707" y="1010"/>
                </a:cubicBezTo>
                <a:cubicBezTo>
                  <a:pt x="2704" y="1006"/>
                  <a:pt x="2704" y="1006"/>
                  <a:pt x="2704" y="1006"/>
                </a:cubicBezTo>
                <a:cubicBezTo>
                  <a:pt x="2703" y="1004"/>
                  <a:pt x="2703" y="1004"/>
                  <a:pt x="2703" y="1004"/>
                </a:cubicBezTo>
                <a:cubicBezTo>
                  <a:pt x="2702" y="1003"/>
                  <a:pt x="2702" y="1003"/>
                  <a:pt x="2702" y="1003"/>
                </a:cubicBezTo>
                <a:cubicBezTo>
                  <a:pt x="2702" y="1001"/>
                  <a:pt x="2702" y="1001"/>
                  <a:pt x="2702" y="1001"/>
                </a:cubicBezTo>
                <a:cubicBezTo>
                  <a:pt x="2703" y="1001"/>
                  <a:pt x="2703" y="1001"/>
                  <a:pt x="2703" y="1001"/>
                </a:cubicBezTo>
                <a:cubicBezTo>
                  <a:pt x="2703" y="1000"/>
                  <a:pt x="2703" y="1000"/>
                  <a:pt x="2703" y="1000"/>
                </a:cubicBezTo>
                <a:cubicBezTo>
                  <a:pt x="2702" y="1000"/>
                  <a:pt x="2702" y="1000"/>
                  <a:pt x="2702" y="1000"/>
                </a:cubicBezTo>
                <a:cubicBezTo>
                  <a:pt x="2700" y="998"/>
                  <a:pt x="2700" y="998"/>
                  <a:pt x="2700" y="998"/>
                </a:cubicBezTo>
                <a:cubicBezTo>
                  <a:pt x="2701" y="997"/>
                  <a:pt x="2701" y="997"/>
                  <a:pt x="2701" y="997"/>
                </a:cubicBezTo>
                <a:cubicBezTo>
                  <a:pt x="2704" y="997"/>
                  <a:pt x="2704" y="997"/>
                  <a:pt x="2704" y="997"/>
                </a:cubicBezTo>
                <a:cubicBezTo>
                  <a:pt x="2706" y="997"/>
                  <a:pt x="2706" y="997"/>
                  <a:pt x="2706" y="997"/>
                </a:cubicBezTo>
                <a:cubicBezTo>
                  <a:pt x="2704" y="995"/>
                  <a:pt x="2704" y="995"/>
                  <a:pt x="2704" y="995"/>
                </a:cubicBezTo>
                <a:cubicBezTo>
                  <a:pt x="2702" y="994"/>
                  <a:pt x="2702" y="994"/>
                  <a:pt x="2702" y="994"/>
                </a:cubicBezTo>
                <a:cubicBezTo>
                  <a:pt x="2703" y="993"/>
                  <a:pt x="2703" y="993"/>
                  <a:pt x="2703" y="993"/>
                </a:cubicBezTo>
                <a:cubicBezTo>
                  <a:pt x="2702" y="992"/>
                  <a:pt x="2702" y="992"/>
                  <a:pt x="2702" y="992"/>
                </a:cubicBezTo>
                <a:cubicBezTo>
                  <a:pt x="2703" y="992"/>
                  <a:pt x="2703" y="992"/>
                  <a:pt x="2703" y="992"/>
                </a:cubicBezTo>
                <a:cubicBezTo>
                  <a:pt x="2703" y="991"/>
                  <a:pt x="2703" y="991"/>
                  <a:pt x="2703" y="991"/>
                </a:cubicBezTo>
                <a:cubicBezTo>
                  <a:pt x="2704" y="990"/>
                  <a:pt x="2704" y="990"/>
                  <a:pt x="2704" y="990"/>
                </a:cubicBezTo>
                <a:cubicBezTo>
                  <a:pt x="2706" y="992"/>
                  <a:pt x="2706" y="992"/>
                  <a:pt x="2706" y="992"/>
                </a:cubicBezTo>
                <a:cubicBezTo>
                  <a:pt x="2708" y="992"/>
                  <a:pt x="2708" y="992"/>
                  <a:pt x="2708" y="992"/>
                </a:cubicBezTo>
                <a:cubicBezTo>
                  <a:pt x="2710" y="991"/>
                  <a:pt x="2710" y="991"/>
                  <a:pt x="2710" y="991"/>
                </a:cubicBezTo>
                <a:cubicBezTo>
                  <a:pt x="2713" y="990"/>
                  <a:pt x="2713" y="990"/>
                  <a:pt x="2713" y="990"/>
                </a:cubicBezTo>
                <a:cubicBezTo>
                  <a:pt x="2713" y="989"/>
                  <a:pt x="2713" y="989"/>
                  <a:pt x="2713" y="989"/>
                </a:cubicBezTo>
                <a:cubicBezTo>
                  <a:pt x="2710" y="987"/>
                  <a:pt x="2710" y="987"/>
                  <a:pt x="2710" y="987"/>
                </a:cubicBezTo>
                <a:cubicBezTo>
                  <a:pt x="2710" y="984"/>
                  <a:pt x="2710" y="984"/>
                  <a:pt x="2710" y="984"/>
                </a:cubicBezTo>
                <a:cubicBezTo>
                  <a:pt x="2711" y="984"/>
                  <a:pt x="2711" y="984"/>
                  <a:pt x="2711" y="984"/>
                </a:cubicBezTo>
                <a:cubicBezTo>
                  <a:pt x="2715" y="984"/>
                  <a:pt x="2715" y="984"/>
                  <a:pt x="2715" y="984"/>
                </a:cubicBezTo>
                <a:cubicBezTo>
                  <a:pt x="2718" y="983"/>
                  <a:pt x="2718" y="983"/>
                  <a:pt x="2718" y="983"/>
                </a:cubicBezTo>
                <a:cubicBezTo>
                  <a:pt x="2721" y="982"/>
                  <a:pt x="2721" y="982"/>
                  <a:pt x="2721" y="982"/>
                </a:cubicBezTo>
                <a:cubicBezTo>
                  <a:pt x="2720" y="980"/>
                  <a:pt x="2720" y="980"/>
                  <a:pt x="2720" y="980"/>
                </a:cubicBezTo>
                <a:cubicBezTo>
                  <a:pt x="2719" y="980"/>
                  <a:pt x="2719" y="980"/>
                  <a:pt x="2719" y="980"/>
                </a:cubicBezTo>
                <a:cubicBezTo>
                  <a:pt x="2716" y="979"/>
                  <a:pt x="2716" y="979"/>
                  <a:pt x="2716" y="979"/>
                </a:cubicBezTo>
                <a:cubicBezTo>
                  <a:pt x="2714" y="978"/>
                  <a:pt x="2714" y="978"/>
                  <a:pt x="2714" y="978"/>
                </a:cubicBezTo>
                <a:cubicBezTo>
                  <a:pt x="2713" y="978"/>
                  <a:pt x="2713" y="978"/>
                  <a:pt x="2713" y="978"/>
                </a:cubicBezTo>
                <a:cubicBezTo>
                  <a:pt x="2710" y="976"/>
                  <a:pt x="2710" y="976"/>
                  <a:pt x="2710" y="976"/>
                </a:cubicBezTo>
                <a:cubicBezTo>
                  <a:pt x="2709" y="976"/>
                  <a:pt x="2709" y="976"/>
                  <a:pt x="2709" y="976"/>
                </a:cubicBezTo>
                <a:cubicBezTo>
                  <a:pt x="2707" y="977"/>
                  <a:pt x="2707" y="977"/>
                  <a:pt x="2707" y="977"/>
                </a:cubicBezTo>
                <a:cubicBezTo>
                  <a:pt x="2706" y="976"/>
                  <a:pt x="2706" y="976"/>
                  <a:pt x="2706" y="976"/>
                </a:cubicBezTo>
                <a:cubicBezTo>
                  <a:pt x="2708" y="974"/>
                  <a:pt x="2708" y="974"/>
                  <a:pt x="2708" y="974"/>
                </a:cubicBezTo>
                <a:cubicBezTo>
                  <a:pt x="2707" y="973"/>
                  <a:pt x="2707" y="973"/>
                  <a:pt x="2707" y="973"/>
                </a:cubicBezTo>
                <a:cubicBezTo>
                  <a:pt x="2707" y="973"/>
                  <a:pt x="2707" y="973"/>
                  <a:pt x="2707" y="973"/>
                </a:cubicBezTo>
                <a:cubicBezTo>
                  <a:pt x="2705" y="975"/>
                  <a:pt x="2705" y="975"/>
                  <a:pt x="2705" y="975"/>
                </a:cubicBezTo>
                <a:cubicBezTo>
                  <a:pt x="2704" y="974"/>
                  <a:pt x="2704" y="974"/>
                  <a:pt x="2704" y="974"/>
                </a:cubicBezTo>
                <a:cubicBezTo>
                  <a:pt x="2703" y="974"/>
                  <a:pt x="2703" y="974"/>
                  <a:pt x="2703" y="974"/>
                </a:cubicBezTo>
                <a:cubicBezTo>
                  <a:pt x="2704" y="971"/>
                  <a:pt x="2704" y="971"/>
                  <a:pt x="2704" y="971"/>
                </a:cubicBezTo>
                <a:cubicBezTo>
                  <a:pt x="2705" y="970"/>
                  <a:pt x="2705" y="970"/>
                  <a:pt x="2705" y="970"/>
                </a:cubicBezTo>
                <a:cubicBezTo>
                  <a:pt x="2705" y="969"/>
                  <a:pt x="2705" y="969"/>
                  <a:pt x="2705" y="969"/>
                </a:cubicBezTo>
                <a:cubicBezTo>
                  <a:pt x="2703" y="967"/>
                  <a:pt x="2703" y="967"/>
                  <a:pt x="2703" y="967"/>
                </a:cubicBezTo>
                <a:cubicBezTo>
                  <a:pt x="2702" y="968"/>
                  <a:pt x="2702" y="968"/>
                  <a:pt x="2702" y="968"/>
                </a:cubicBezTo>
                <a:cubicBezTo>
                  <a:pt x="2700" y="966"/>
                  <a:pt x="2700" y="966"/>
                  <a:pt x="2700" y="966"/>
                </a:cubicBezTo>
                <a:cubicBezTo>
                  <a:pt x="2700" y="963"/>
                  <a:pt x="2700" y="963"/>
                  <a:pt x="2700" y="963"/>
                </a:cubicBezTo>
                <a:cubicBezTo>
                  <a:pt x="2698" y="962"/>
                  <a:pt x="2698" y="962"/>
                  <a:pt x="2698" y="962"/>
                </a:cubicBezTo>
                <a:cubicBezTo>
                  <a:pt x="2697" y="963"/>
                  <a:pt x="2697" y="963"/>
                  <a:pt x="2697" y="963"/>
                </a:cubicBezTo>
                <a:cubicBezTo>
                  <a:pt x="2698" y="964"/>
                  <a:pt x="2698" y="964"/>
                  <a:pt x="2698" y="964"/>
                </a:cubicBezTo>
                <a:cubicBezTo>
                  <a:pt x="2695" y="967"/>
                  <a:pt x="2695" y="967"/>
                  <a:pt x="2695" y="967"/>
                </a:cubicBezTo>
                <a:cubicBezTo>
                  <a:pt x="2694" y="966"/>
                  <a:pt x="2694" y="966"/>
                  <a:pt x="2694" y="966"/>
                </a:cubicBezTo>
                <a:cubicBezTo>
                  <a:pt x="2695" y="965"/>
                  <a:pt x="2695" y="965"/>
                  <a:pt x="2695" y="965"/>
                </a:cubicBezTo>
                <a:cubicBezTo>
                  <a:pt x="2695" y="963"/>
                  <a:pt x="2695" y="963"/>
                  <a:pt x="2695" y="963"/>
                </a:cubicBezTo>
                <a:cubicBezTo>
                  <a:pt x="2693" y="963"/>
                  <a:pt x="2693" y="963"/>
                  <a:pt x="2693" y="963"/>
                </a:cubicBezTo>
                <a:cubicBezTo>
                  <a:pt x="2692" y="967"/>
                  <a:pt x="2692" y="967"/>
                  <a:pt x="2692" y="967"/>
                </a:cubicBezTo>
                <a:cubicBezTo>
                  <a:pt x="2691" y="968"/>
                  <a:pt x="2691" y="968"/>
                  <a:pt x="2691" y="968"/>
                </a:cubicBezTo>
                <a:cubicBezTo>
                  <a:pt x="2689" y="973"/>
                  <a:pt x="2689" y="973"/>
                  <a:pt x="2689" y="973"/>
                </a:cubicBezTo>
                <a:cubicBezTo>
                  <a:pt x="2688" y="975"/>
                  <a:pt x="2688" y="975"/>
                  <a:pt x="2688" y="975"/>
                </a:cubicBezTo>
                <a:cubicBezTo>
                  <a:pt x="2685" y="979"/>
                  <a:pt x="2685" y="979"/>
                  <a:pt x="2685" y="979"/>
                </a:cubicBezTo>
                <a:cubicBezTo>
                  <a:pt x="2683" y="979"/>
                  <a:pt x="2683" y="979"/>
                  <a:pt x="2683" y="979"/>
                </a:cubicBezTo>
                <a:cubicBezTo>
                  <a:pt x="2680" y="980"/>
                  <a:pt x="2680" y="980"/>
                  <a:pt x="2680" y="980"/>
                </a:cubicBezTo>
                <a:cubicBezTo>
                  <a:pt x="2679" y="981"/>
                  <a:pt x="2679" y="981"/>
                  <a:pt x="2679" y="981"/>
                </a:cubicBezTo>
                <a:cubicBezTo>
                  <a:pt x="2680" y="981"/>
                  <a:pt x="2680" y="981"/>
                  <a:pt x="2680" y="981"/>
                </a:cubicBezTo>
                <a:cubicBezTo>
                  <a:pt x="2679" y="982"/>
                  <a:pt x="2679" y="982"/>
                  <a:pt x="2679" y="982"/>
                </a:cubicBezTo>
                <a:cubicBezTo>
                  <a:pt x="2680" y="983"/>
                  <a:pt x="2680" y="983"/>
                  <a:pt x="2680" y="983"/>
                </a:cubicBezTo>
                <a:cubicBezTo>
                  <a:pt x="2682" y="982"/>
                  <a:pt x="2682" y="982"/>
                  <a:pt x="2682" y="982"/>
                </a:cubicBezTo>
                <a:cubicBezTo>
                  <a:pt x="2682" y="984"/>
                  <a:pt x="2682" y="984"/>
                  <a:pt x="2682" y="984"/>
                </a:cubicBezTo>
                <a:cubicBezTo>
                  <a:pt x="2680" y="984"/>
                  <a:pt x="2680" y="984"/>
                  <a:pt x="2680" y="984"/>
                </a:cubicBezTo>
                <a:cubicBezTo>
                  <a:pt x="2680" y="985"/>
                  <a:pt x="2680" y="985"/>
                  <a:pt x="2680" y="985"/>
                </a:cubicBezTo>
                <a:cubicBezTo>
                  <a:pt x="2679" y="986"/>
                  <a:pt x="2679" y="986"/>
                  <a:pt x="2679" y="986"/>
                </a:cubicBezTo>
                <a:cubicBezTo>
                  <a:pt x="2678" y="986"/>
                  <a:pt x="2678" y="986"/>
                  <a:pt x="2678" y="986"/>
                </a:cubicBezTo>
                <a:cubicBezTo>
                  <a:pt x="2678" y="986"/>
                  <a:pt x="2678" y="986"/>
                  <a:pt x="2678" y="986"/>
                </a:cubicBezTo>
                <a:cubicBezTo>
                  <a:pt x="2678" y="985"/>
                  <a:pt x="2678" y="985"/>
                  <a:pt x="2678" y="985"/>
                </a:cubicBezTo>
                <a:cubicBezTo>
                  <a:pt x="2678" y="985"/>
                  <a:pt x="2678" y="985"/>
                  <a:pt x="2678" y="985"/>
                </a:cubicBezTo>
                <a:cubicBezTo>
                  <a:pt x="2678" y="983"/>
                  <a:pt x="2678" y="983"/>
                  <a:pt x="2678" y="983"/>
                </a:cubicBezTo>
                <a:cubicBezTo>
                  <a:pt x="2676" y="983"/>
                  <a:pt x="2676" y="983"/>
                  <a:pt x="2676" y="983"/>
                </a:cubicBezTo>
                <a:cubicBezTo>
                  <a:pt x="2673" y="985"/>
                  <a:pt x="2673" y="985"/>
                  <a:pt x="2673" y="985"/>
                </a:cubicBezTo>
                <a:cubicBezTo>
                  <a:pt x="2670" y="986"/>
                  <a:pt x="2670" y="986"/>
                  <a:pt x="2670" y="986"/>
                </a:cubicBezTo>
                <a:cubicBezTo>
                  <a:pt x="2669" y="987"/>
                  <a:pt x="2669" y="987"/>
                  <a:pt x="2669" y="987"/>
                </a:cubicBezTo>
                <a:cubicBezTo>
                  <a:pt x="2668" y="989"/>
                  <a:pt x="2668" y="989"/>
                  <a:pt x="2668" y="989"/>
                </a:cubicBezTo>
                <a:cubicBezTo>
                  <a:pt x="2668" y="991"/>
                  <a:pt x="2668" y="991"/>
                  <a:pt x="2668" y="991"/>
                </a:cubicBezTo>
                <a:cubicBezTo>
                  <a:pt x="2665" y="993"/>
                  <a:pt x="2665" y="993"/>
                  <a:pt x="2665" y="993"/>
                </a:cubicBezTo>
                <a:cubicBezTo>
                  <a:pt x="2664" y="995"/>
                  <a:pt x="2664" y="995"/>
                  <a:pt x="2664" y="995"/>
                </a:cubicBezTo>
                <a:cubicBezTo>
                  <a:pt x="2661" y="998"/>
                  <a:pt x="2661" y="998"/>
                  <a:pt x="2661" y="998"/>
                </a:cubicBezTo>
                <a:cubicBezTo>
                  <a:pt x="2661" y="1000"/>
                  <a:pt x="2661" y="1000"/>
                  <a:pt x="2661" y="1000"/>
                </a:cubicBezTo>
                <a:cubicBezTo>
                  <a:pt x="2658" y="1003"/>
                  <a:pt x="2658" y="1003"/>
                  <a:pt x="2658" y="1003"/>
                </a:cubicBezTo>
                <a:cubicBezTo>
                  <a:pt x="2656" y="1005"/>
                  <a:pt x="2656" y="1005"/>
                  <a:pt x="2656" y="1005"/>
                </a:cubicBezTo>
                <a:cubicBezTo>
                  <a:pt x="2647" y="1007"/>
                  <a:pt x="2647" y="1007"/>
                  <a:pt x="2647" y="1007"/>
                </a:cubicBezTo>
                <a:cubicBezTo>
                  <a:pt x="2646" y="1008"/>
                  <a:pt x="2646" y="1008"/>
                  <a:pt x="2646" y="1008"/>
                </a:cubicBezTo>
                <a:cubicBezTo>
                  <a:pt x="2647" y="1010"/>
                  <a:pt x="2647" y="1010"/>
                  <a:pt x="2647" y="1010"/>
                </a:cubicBezTo>
                <a:cubicBezTo>
                  <a:pt x="2648" y="1011"/>
                  <a:pt x="2648" y="1011"/>
                  <a:pt x="2648" y="1011"/>
                </a:cubicBezTo>
                <a:cubicBezTo>
                  <a:pt x="2647" y="1011"/>
                  <a:pt x="2647" y="1011"/>
                  <a:pt x="2647" y="1011"/>
                </a:cubicBezTo>
                <a:cubicBezTo>
                  <a:pt x="2645" y="1012"/>
                  <a:pt x="2645" y="1012"/>
                  <a:pt x="2645" y="1012"/>
                </a:cubicBezTo>
                <a:cubicBezTo>
                  <a:pt x="2643" y="1012"/>
                  <a:pt x="2643" y="1012"/>
                  <a:pt x="2643" y="1012"/>
                </a:cubicBezTo>
                <a:cubicBezTo>
                  <a:pt x="2642" y="1013"/>
                  <a:pt x="2642" y="1013"/>
                  <a:pt x="2642" y="1013"/>
                </a:cubicBezTo>
                <a:cubicBezTo>
                  <a:pt x="2641" y="1015"/>
                  <a:pt x="2641" y="1015"/>
                  <a:pt x="2641" y="1015"/>
                </a:cubicBezTo>
                <a:cubicBezTo>
                  <a:pt x="2641" y="1018"/>
                  <a:pt x="2641" y="1018"/>
                  <a:pt x="2641" y="1018"/>
                </a:cubicBezTo>
                <a:cubicBezTo>
                  <a:pt x="2639" y="1021"/>
                  <a:pt x="2639" y="1021"/>
                  <a:pt x="2639" y="1021"/>
                </a:cubicBezTo>
                <a:cubicBezTo>
                  <a:pt x="2639" y="1021"/>
                  <a:pt x="2639" y="1021"/>
                  <a:pt x="2639" y="1021"/>
                </a:cubicBezTo>
                <a:cubicBezTo>
                  <a:pt x="2635" y="1021"/>
                  <a:pt x="2635" y="1021"/>
                  <a:pt x="2635" y="1021"/>
                </a:cubicBezTo>
                <a:cubicBezTo>
                  <a:pt x="2631" y="1019"/>
                  <a:pt x="2631" y="1019"/>
                  <a:pt x="2631" y="1019"/>
                </a:cubicBezTo>
                <a:cubicBezTo>
                  <a:pt x="2628" y="1020"/>
                  <a:pt x="2628" y="1020"/>
                  <a:pt x="2628" y="1020"/>
                </a:cubicBezTo>
                <a:cubicBezTo>
                  <a:pt x="2627" y="1018"/>
                  <a:pt x="2627" y="1018"/>
                  <a:pt x="2627" y="1018"/>
                </a:cubicBezTo>
                <a:cubicBezTo>
                  <a:pt x="2625" y="1016"/>
                  <a:pt x="2625" y="1016"/>
                  <a:pt x="2625" y="1016"/>
                </a:cubicBezTo>
                <a:cubicBezTo>
                  <a:pt x="2625" y="1016"/>
                  <a:pt x="2625" y="1016"/>
                  <a:pt x="2625" y="1016"/>
                </a:cubicBezTo>
                <a:cubicBezTo>
                  <a:pt x="2623" y="1017"/>
                  <a:pt x="2623" y="1017"/>
                  <a:pt x="2623" y="1017"/>
                </a:cubicBezTo>
                <a:cubicBezTo>
                  <a:pt x="2622" y="1018"/>
                  <a:pt x="2622" y="1018"/>
                  <a:pt x="2622" y="1018"/>
                </a:cubicBezTo>
                <a:cubicBezTo>
                  <a:pt x="2620" y="1021"/>
                  <a:pt x="2620" y="1021"/>
                  <a:pt x="2620" y="1021"/>
                </a:cubicBezTo>
                <a:cubicBezTo>
                  <a:pt x="2618" y="1024"/>
                  <a:pt x="2618" y="1024"/>
                  <a:pt x="2618" y="1024"/>
                </a:cubicBezTo>
                <a:cubicBezTo>
                  <a:pt x="2618" y="1026"/>
                  <a:pt x="2618" y="1026"/>
                  <a:pt x="2618" y="1026"/>
                </a:cubicBezTo>
                <a:cubicBezTo>
                  <a:pt x="2618" y="1027"/>
                  <a:pt x="2618" y="1027"/>
                  <a:pt x="2618" y="1027"/>
                </a:cubicBezTo>
                <a:cubicBezTo>
                  <a:pt x="2618" y="1028"/>
                  <a:pt x="2618" y="1028"/>
                  <a:pt x="2618" y="1028"/>
                </a:cubicBezTo>
                <a:cubicBezTo>
                  <a:pt x="2617" y="1029"/>
                  <a:pt x="2617" y="1029"/>
                  <a:pt x="2617" y="1029"/>
                </a:cubicBezTo>
                <a:cubicBezTo>
                  <a:pt x="2617" y="1033"/>
                  <a:pt x="2617" y="1033"/>
                  <a:pt x="2617" y="1033"/>
                </a:cubicBezTo>
                <a:cubicBezTo>
                  <a:pt x="2620" y="1037"/>
                  <a:pt x="2620" y="1037"/>
                  <a:pt x="2620" y="1037"/>
                </a:cubicBezTo>
                <a:cubicBezTo>
                  <a:pt x="2621" y="1038"/>
                  <a:pt x="2621" y="1038"/>
                  <a:pt x="2621" y="1038"/>
                </a:cubicBezTo>
                <a:cubicBezTo>
                  <a:pt x="2620" y="1038"/>
                  <a:pt x="2620" y="1038"/>
                  <a:pt x="2620" y="1038"/>
                </a:cubicBezTo>
                <a:cubicBezTo>
                  <a:pt x="2619" y="1038"/>
                  <a:pt x="2619" y="1038"/>
                  <a:pt x="2619" y="1038"/>
                </a:cubicBezTo>
                <a:cubicBezTo>
                  <a:pt x="2621" y="1040"/>
                  <a:pt x="2621" y="1040"/>
                  <a:pt x="2621" y="1040"/>
                </a:cubicBezTo>
                <a:cubicBezTo>
                  <a:pt x="2623" y="1041"/>
                  <a:pt x="2623" y="1041"/>
                  <a:pt x="2623" y="1041"/>
                </a:cubicBezTo>
                <a:cubicBezTo>
                  <a:pt x="2624" y="1041"/>
                  <a:pt x="2624" y="1041"/>
                  <a:pt x="2624" y="1041"/>
                </a:cubicBezTo>
                <a:cubicBezTo>
                  <a:pt x="2627" y="1040"/>
                  <a:pt x="2627" y="1040"/>
                  <a:pt x="2627" y="1040"/>
                </a:cubicBezTo>
                <a:cubicBezTo>
                  <a:pt x="2630" y="1039"/>
                  <a:pt x="2630" y="1039"/>
                  <a:pt x="2630" y="1039"/>
                </a:cubicBezTo>
                <a:cubicBezTo>
                  <a:pt x="2632" y="1039"/>
                  <a:pt x="2632" y="1039"/>
                  <a:pt x="2632" y="1039"/>
                </a:cubicBezTo>
                <a:cubicBezTo>
                  <a:pt x="2630" y="1039"/>
                  <a:pt x="2630" y="1039"/>
                  <a:pt x="2630" y="1039"/>
                </a:cubicBezTo>
                <a:cubicBezTo>
                  <a:pt x="2627" y="1041"/>
                  <a:pt x="2627" y="1041"/>
                  <a:pt x="2627" y="1041"/>
                </a:cubicBezTo>
                <a:cubicBezTo>
                  <a:pt x="2624" y="1042"/>
                  <a:pt x="2624" y="1042"/>
                  <a:pt x="2624" y="1042"/>
                </a:cubicBezTo>
                <a:cubicBezTo>
                  <a:pt x="2622" y="1043"/>
                  <a:pt x="2622" y="1043"/>
                  <a:pt x="2622" y="1043"/>
                </a:cubicBezTo>
                <a:cubicBezTo>
                  <a:pt x="2620" y="1043"/>
                  <a:pt x="2620" y="1043"/>
                  <a:pt x="2620" y="1043"/>
                </a:cubicBezTo>
                <a:cubicBezTo>
                  <a:pt x="2620" y="1044"/>
                  <a:pt x="2620" y="1044"/>
                  <a:pt x="2620" y="1044"/>
                </a:cubicBezTo>
                <a:cubicBezTo>
                  <a:pt x="2623" y="1045"/>
                  <a:pt x="2623" y="1045"/>
                  <a:pt x="2623" y="1045"/>
                </a:cubicBezTo>
                <a:cubicBezTo>
                  <a:pt x="2625" y="1046"/>
                  <a:pt x="2625" y="1046"/>
                  <a:pt x="2625" y="1046"/>
                </a:cubicBezTo>
                <a:cubicBezTo>
                  <a:pt x="2628" y="1049"/>
                  <a:pt x="2628" y="1049"/>
                  <a:pt x="2628" y="1049"/>
                </a:cubicBezTo>
                <a:cubicBezTo>
                  <a:pt x="2629" y="1051"/>
                  <a:pt x="2629" y="1051"/>
                  <a:pt x="2629" y="1051"/>
                </a:cubicBezTo>
                <a:cubicBezTo>
                  <a:pt x="2629" y="1053"/>
                  <a:pt x="2629" y="1053"/>
                  <a:pt x="2629" y="1053"/>
                </a:cubicBezTo>
                <a:cubicBezTo>
                  <a:pt x="2628" y="1055"/>
                  <a:pt x="2628" y="1055"/>
                  <a:pt x="2628" y="1055"/>
                </a:cubicBezTo>
                <a:cubicBezTo>
                  <a:pt x="2627" y="1056"/>
                  <a:pt x="2627" y="1056"/>
                  <a:pt x="2627" y="1056"/>
                </a:cubicBezTo>
                <a:cubicBezTo>
                  <a:pt x="2627" y="1057"/>
                  <a:pt x="2627" y="1057"/>
                  <a:pt x="2627" y="1057"/>
                </a:cubicBezTo>
                <a:cubicBezTo>
                  <a:pt x="2629" y="1058"/>
                  <a:pt x="2629" y="1058"/>
                  <a:pt x="2629" y="1058"/>
                </a:cubicBezTo>
                <a:cubicBezTo>
                  <a:pt x="2630" y="1063"/>
                  <a:pt x="2630" y="1063"/>
                  <a:pt x="2630" y="1063"/>
                </a:cubicBezTo>
                <a:cubicBezTo>
                  <a:pt x="2630" y="1065"/>
                  <a:pt x="2630" y="1065"/>
                  <a:pt x="2630" y="1065"/>
                </a:cubicBezTo>
                <a:cubicBezTo>
                  <a:pt x="2631" y="1068"/>
                  <a:pt x="2631" y="1068"/>
                  <a:pt x="2631" y="1068"/>
                </a:cubicBezTo>
                <a:cubicBezTo>
                  <a:pt x="2632" y="1068"/>
                  <a:pt x="2632" y="1068"/>
                  <a:pt x="2632" y="1068"/>
                </a:cubicBezTo>
                <a:cubicBezTo>
                  <a:pt x="2634" y="1067"/>
                  <a:pt x="2634" y="1067"/>
                  <a:pt x="2634" y="1067"/>
                </a:cubicBezTo>
                <a:cubicBezTo>
                  <a:pt x="2634" y="1068"/>
                  <a:pt x="2634" y="1068"/>
                  <a:pt x="2634" y="1068"/>
                </a:cubicBezTo>
                <a:cubicBezTo>
                  <a:pt x="2636" y="1068"/>
                  <a:pt x="2636" y="1068"/>
                  <a:pt x="2636" y="1068"/>
                </a:cubicBezTo>
                <a:cubicBezTo>
                  <a:pt x="2638" y="1069"/>
                  <a:pt x="2638" y="1069"/>
                  <a:pt x="2638" y="1069"/>
                </a:cubicBezTo>
                <a:cubicBezTo>
                  <a:pt x="2640" y="1069"/>
                  <a:pt x="2640" y="1069"/>
                  <a:pt x="2640" y="1069"/>
                </a:cubicBezTo>
                <a:cubicBezTo>
                  <a:pt x="2642" y="1067"/>
                  <a:pt x="2642" y="1067"/>
                  <a:pt x="2642" y="1067"/>
                </a:cubicBezTo>
                <a:cubicBezTo>
                  <a:pt x="2643" y="1068"/>
                  <a:pt x="2643" y="1068"/>
                  <a:pt x="2643" y="1068"/>
                </a:cubicBezTo>
                <a:cubicBezTo>
                  <a:pt x="2645" y="1067"/>
                  <a:pt x="2645" y="1067"/>
                  <a:pt x="2645" y="1067"/>
                </a:cubicBezTo>
                <a:cubicBezTo>
                  <a:pt x="2646" y="1065"/>
                  <a:pt x="2646" y="1065"/>
                  <a:pt x="2646" y="1065"/>
                </a:cubicBezTo>
                <a:cubicBezTo>
                  <a:pt x="2645" y="1064"/>
                  <a:pt x="2645" y="1064"/>
                  <a:pt x="2645" y="1064"/>
                </a:cubicBezTo>
                <a:cubicBezTo>
                  <a:pt x="2646" y="1066"/>
                  <a:pt x="2646" y="1066"/>
                  <a:pt x="2646" y="1066"/>
                </a:cubicBezTo>
                <a:cubicBezTo>
                  <a:pt x="2646" y="1067"/>
                  <a:pt x="2646" y="1067"/>
                  <a:pt x="2646" y="1067"/>
                </a:cubicBezTo>
                <a:cubicBezTo>
                  <a:pt x="2647" y="1070"/>
                  <a:pt x="2647" y="1070"/>
                  <a:pt x="2647" y="1070"/>
                </a:cubicBezTo>
                <a:cubicBezTo>
                  <a:pt x="2647" y="1073"/>
                  <a:pt x="2647" y="1073"/>
                  <a:pt x="2647" y="1073"/>
                </a:cubicBezTo>
                <a:cubicBezTo>
                  <a:pt x="2647" y="1075"/>
                  <a:pt x="2647" y="1075"/>
                  <a:pt x="2647" y="1075"/>
                </a:cubicBezTo>
                <a:cubicBezTo>
                  <a:pt x="2648" y="1075"/>
                  <a:pt x="2648" y="1075"/>
                  <a:pt x="2648" y="1075"/>
                </a:cubicBezTo>
                <a:cubicBezTo>
                  <a:pt x="2650" y="1072"/>
                  <a:pt x="2650" y="1072"/>
                  <a:pt x="2650" y="1072"/>
                </a:cubicBezTo>
                <a:cubicBezTo>
                  <a:pt x="2652" y="1072"/>
                  <a:pt x="2652" y="1072"/>
                  <a:pt x="2652" y="1072"/>
                </a:cubicBezTo>
                <a:cubicBezTo>
                  <a:pt x="2653" y="1073"/>
                  <a:pt x="2653" y="1073"/>
                  <a:pt x="2653" y="1073"/>
                </a:cubicBezTo>
                <a:cubicBezTo>
                  <a:pt x="2654" y="1072"/>
                  <a:pt x="2654" y="1072"/>
                  <a:pt x="2654" y="1072"/>
                </a:cubicBezTo>
                <a:cubicBezTo>
                  <a:pt x="2655" y="1071"/>
                  <a:pt x="2655" y="1071"/>
                  <a:pt x="2655" y="1071"/>
                </a:cubicBezTo>
                <a:cubicBezTo>
                  <a:pt x="2657" y="1071"/>
                  <a:pt x="2657" y="1071"/>
                  <a:pt x="2657" y="1071"/>
                </a:cubicBezTo>
                <a:cubicBezTo>
                  <a:pt x="2659" y="1069"/>
                  <a:pt x="2659" y="1069"/>
                  <a:pt x="2659" y="1069"/>
                </a:cubicBezTo>
                <a:cubicBezTo>
                  <a:pt x="2660" y="1069"/>
                  <a:pt x="2660" y="1069"/>
                  <a:pt x="2660" y="1069"/>
                </a:cubicBezTo>
                <a:cubicBezTo>
                  <a:pt x="2661" y="1070"/>
                  <a:pt x="2661" y="1070"/>
                  <a:pt x="2661" y="1070"/>
                </a:cubicBezTo>
                <a:cubicBezTo>
                  <a:pt x="2663" y="1070"/>
                  <a:pt x="2663" y="1070"/>
                  <a:pt x="2663" y="1070"/>
                </a:cubicBezTo>
                <a:cubicBezTo>
                  <a:pt x="2664" y="1071"/>
                  <a:pt x="2664" y="1071"/>
                  <a:pt x="2664" y="1071"/>
                </a:cubicBezTo>
                <a:cubicBezTo>
                  <a:pt x="2664" y="1072"/>
                  <a:pt x="2664" y="1072"/>
                  <a:pt x="2664" y="1072"/>
                </a:cubicBezTo>
                <a:cubicBezTo>
                  <a:pt x="2665" y="1073"/>
                  <a:pt x="2665" y="1073"/>
                  <a:pt x="2665" y="1073"/>
                </a:cubicBezTo>
                <a:cubicBezTo>
                  <a:pt x="2666" y="1074"/>
                  <a:pt x="2666" y="1074"/>
                  <a:pt x="2666" y="1074"/>
                </a:cubicBezTo>
                <a:cubicBezTo>
                  <a:pt x="2666" y="1072"/>
                  <a:pt x="2666" y="1072"/>
                  <a:pt x="2666" y="1072"/>
                </a:cubicBezTo>
                <a:cubicBezTo>
                  <a:pt x="2666" y="1071"/>
                  <a:pt x="2666" y="1071"/>
                  <a:pt x="2666" y="1071"/>
                </a:cubicBezTo>
                <a:cubicBezTo>
                  <a:pt x="2667" y="1072"/>
                  <a:pt x="2667" y="1072"/>
                  <a:pt x="2667" y="1072"/>
                </a:cubicBezTo>
                <a:cubicBezTo>
                  <a:pt x="2669" y="1073"/>
                  <a:pt x="2669" y="1073"/>
                  <a:pt x="2669" y="1073"/>
                </a:cubicBezTo>
                <a:cubicBezTo>
                  <a:pt x="2670" y="1072"/>
                  <a:pt x="2670" y="1072"/>
                  <a:pt x="2670" y="1072"/>
                </a:cubicBezTo>
                <a:cubicBezTo>
                  <a:pt x="2671" y="1074"/>
                  <a:pt x="2671" y="1074"/>
                  <a:pt x="2671" y="1074"/>
                </a:cubicBezTo>
                <a:cubicBezTo>
                  <a:pt x="2672" y="1073"/>
                  <a:pt x="2672" y="1073"/>
                  <a:pt x="2672" y="1073"/>
                </a:cubicBezTo>
                <a:cubicBezTo>
                  <a:pt x="2672" y="1074"/>
                  <a:pt x="2672" y="1074"/>
                  <a:pt x="2672" y="1074"/>
                </a:cubicBezTo>
                <a:cubicBezTo>
                  <a:pt x="2673" y="1076"/>
                  <a:pt x="2673" y="1076"/>
                  <a:pt x="2673" y="1076"/>
                </a:cubicBezTo>
                <a:cubicBezTo>
                  <a:pt x="2673" y="1077"/>
                  <a:pt x="2673" y="1077"/>
                  <a:pt x="2673" y="1077"/>
                </a:cubicBezTo>
                <a:cubicBezTo>
                  <a:pt x="2674" y="1080"/>
                  <a:pt x="2674" y="1080"/>
                  <a:pt x="2674" y="1080"/>
                </a:cubicBezTo>
                <a:cubicBezTo>
                  <a:pt x="2675" y="1080"/>
                  <a:pt x="2675" y="1080"/>
                  <a:pt x="2675" y="1080"/>
                </a:cubicBezTo>
                <a:cubicBezTo>
                  <a:pt x="2680" y="1078"/>
                  <a:pt x="2680" y="1078"/>
                  <a:pt x="2680" y="1078"/>
                </a:cubicBezTo>
                <a:cubicBezTo>
                  <a:pt x="2683" y="1077"/>
                  <a:pt x="2683" y="1077"/>
                  <a:pt x="2683" y="1077"/>
                </a:cubicBezTo>
                <a:cubicBezTo>
                  <a:pt x="2686" y="1075"/>
                  <a:pt x="2686" y="1075"/>
                  <a:pt x="2686" y="1075"/>
                </a:cubicBezTo>
                <a:cubicBezTo>
                  <a:pt x="2688" y="1071"/>
                  <a:pt x="2688" y="1071"/>
                  <a:pt x="2688" y="1071"/>
                </a:cubicBezTo>
                <a:cubicBezTo>
                  <a:pt x="2688" y="1070"/>
                  <a:pt x="2688" y="1070"/>
                  <a:pt x="2688" y="1070"/>
                </a:cubicBezTo>
                <a:cubicBezTo>
                  <a:pt x="2689" y="1067"/>
                  <a:pt x="2689" y="1067"/>
                  <a:pt x="2689" y="1067"/>
                </a:cubicBezTo>
                <a:cubicBezTo>
                  <a:pt x="2689" y="1068"/>
                  <a:pt x="2689" y="1068"/>
                  <a:pt x="2689" y="1068"/>
                </a:cubicBezTo>
                <a:cubicBezTo>
                  <a:pt x="2690" y="1068"/>
                  <a:pt x="2690" y="1068"/>
                  <a:pt x="2690" y="1068"/>
                </a:cubicBezTo>
                <a:cubicBezTo>
                  <a:pt x="2692" y="1065"/>
                  <a:pt x="2692" y="1065"/>
                  <a:pt x="2692" y="1065"/>
                </a:cubicBezTo>
                <a:cubicBezTo>
                  <a:pt x="2691" y="1064"/>
                  <a:pt x="2691" y="1064"/>
                  <a:pt x="2691" y="1064"/>
                </a:cubicBezTo>
                <a:cubicBezTo>
                  <a:pt x="2690" y="1063"/>
                  <a:pt x="2690" y="1063"/>
                  <a:pt x="2690" y="1063"/>
                </a:cubicBezTo>
                <a:cubicBezTo>
                  <a:pt x="2690" y="1062"/>
                  <a:pt x="2690" y="1062"/>
                  <a:pt x="2690" y="1062"/>
                </a:cubicBezTo>
                <a:lnTo>
                  <a:pt x="2691" y="1063"/>
                </a:lnTo>
                <a:close/>
                <a:moveTo>
                  <a:pt x="2643" y="1011"/>
                </a:moveTo>
                <a:cubicBezTo>
                  <a:pt x="2644" y="1011"/>
                  <a:pt x="2644" y="1011"/>
                  <a:pt x="2644" y="1011"/>
                </a:cubicBezTo>
                <a:cubicBezTo>
                  <a:pt x="2645" y="1011"/>
                  <a:pt x="2645" y="1011"/>
                  <a:pt x="2645" y="1011"/>
                </a:cubicBezTo>
                <a:cubicBezTo>
                  <a:pt x="2644" y="1010"/>
                  <a:pt x="2644" y="1010"/>
                  <a:pt x="2644" y="1010"/>
                </a:cubicBezTo>
                <a:lnTo>
                  <a:pt x="2643" y="1011"/>
                </a:lnTo>
                <a:close/>
                <a:moveTo>
                  <a:pt x="2623" y="809"/>
                </a:moveTo>
                <a:cubicBezTo>
                  <a:pt x="2621" y="808"/>
                  <a:pt x="2621" y="808"/>
                  <a:pt x="2621" y="808"/>
                </a:cubicBezTo>
                <a:cubicBezTo>
                  <a:pt x="2619" y="809"/>
                  <a:pt x="2619" y="809"/>
                  <a:pt x="2619" y="809"/>
                </a:cubicBezTo>
                <a:cubicBezTo>
                  <a:pt x="2620" y="810"/>
                  <a:pt x="2620" y="810"/>
                  <a:pt x="2620" y="810"/>
                </a:cubicBezTo>
                <a:cubicBezTo>
                  <a:pt x="2621" y="809"/>
                  <a:pt x="2621" y="809"/>
                  <a:pt x="2621" y="809"/>
                </a:cubicBezTo>
                <a:cubicBezTo>
                  <a:pt x="2623" y="810"/>
                  <a:pt x="2623" y="810"/>
                  <a:pt x="2623" y="810"/>
                </a:cubicBezTo>
                <a:lnTo>
                  <a:pt x="2623" y="809"/>
                </a:lnTo>
                <a:close/>
                <a:moveTo>
                  <a:pt x="2609" y="990"/>
                </a:moveTo>
                <a:cubicBezTo>
                  <a:pt x="2608" y="991"/>
                  <a:pt x="2608" y="991"/>
                  <a:pt x="2608" y="991"/>
                </a:cubicBezTo>
                <a:cubicBezTo>
                  <a:pt x="2607" y="993"/>
                  <a:pt x="2607" y="993"/>
                  <a:pt x="2607" y="993"/>
                </a:cubicBezTo>
                <a:cubicBezTo>
                  <a:pt x="2609" y="994"/>
                  <a:pt x="2609" y="994"/>
                  <a:pt x="2609" y="994"/>
                </a:cubicBezTo>
                <a:cubicBezTo>
                  <a:pt x="2610" y="994"/>
                  <a:pt x="2610" y="994"/>
                  <a:pt x="2610" y="994"/>
                </a:cubicBezTo>
                <a:cubicBezTo>
                  <a:pt x="2609" y="996"/>
                  <a:pt x="2609" y="996"/>
                  <a:pt x="2609" y="996"/>
                </a:cubicBezTo>
                <a:cubicBezTo>
                  <a:pt x="2611" y="996"/>
                  <a:pt x="2611" y="996"/>
                  <a:pt x="2611" y="996"/>
                </a:cubicBezTo>
                <a:cubicBezTo>
                  <a:pt x="2612" y="993"/>
                  <a:pt x="2612" y="993"/>
                  <a:pt x="2612" y="993"/>
                </a:cubicBezTo>
                <a:lnTo>
                  <a:pt x="2609" y="990"/>
                </a:lnTo>
                <a:close/>
                <a:moveTo>
                  <a:pt x="2597" y="1068"/>
                </a:moveTo>
                <a:cubicBezTo>
                  <a:pt x="2596" y="1067"/>
                  <a:pt x="2596" y="1067"/>
                  <a:pt x="2596" y="1067"/>
                </a:cubicBezTo>
                <a:cubicBezTo>
                  <a:pt x="2596" y="1069"/>
                  <a:pt x="2596" y="1069"/>
                  <a:pt x="2596" y="1069"/>
                </a:cubicBezTo>
                <a:lnTo>
                  <a:pt x="2597" y="1068"/>
                </a:lnTo>
                <a:close/>
                <a:moveTo>
                  <a:pt x="2605" y="1071"/>
                </a:moveTo>
                <a:cubicBezTo>
                  <a:pt x="2607" y="1068"/>
                  <a:pt x="2607" y="1068"/>
                  <a:pt x="2607" y="1068"/>
                </a:cubicBezTo>
                <a:cubicBezTo>
                  <a:pt x="2608" y="1070"/>
                  <a:pt x="2608" y="1070"/>
                  <a:pt x="2608" y="1070"/>
                </a:cubicBezTo>
                <a:cubicBezTo>
                  <a:pt x="2609" y="1070"/>
                  <a:pt x="2609" y="1070"/>
                  <a:pt x="2609" y="1070"/>
                </a:cubicBezTo>
                <a:cubicBezTo>
                  <a:pt x="2610" y="1069"/>
                  <a:pt x="2610" y="1069"/>
                  <a:pt x="2610" y="1069"/>
                </a:cubicBezTo>
                <a:cubicBezTo>
                  <a:pt x="2612" y="1068"/>
                  <a:pt x="2612" y="1068"/>
                  <a:pt x="2612" y="1068"/>
                </a:cubicBezTo>
                <a:cubicBezTo>
                  <a:pt x="2611" y="1066"/>
                  <a:pt x="2611" y="1066"/>
                  <a:pt x="2611" y="1066"/>
                </a:cubicBezTo>
                <a:cubicBezTo>
                  <a:pt x="2607" y="1064"/>
                  <a:pt x="2607" y="1064"/>
                  <a:pt x="2607" y="1064"/>
                </a:cubicBezTo>
                <a:cubicBezTo>
                  <a:pt x="2604" y="1063"/>
                  <a:pt x="2604" y="1063"/>
                  <a:pt x="2604" y="1063"/>
                </a:cubicBezTo>
                <a:cubicBezTo>
                  <a:pt x="2603" y="1064"/>
                  <a:pt x="2603" y="1064"/>
                  <a:pt x="2603" y="1064"/>
                </a:cubicBezTo>
                <a:cubicBezTo>
                  <a:pt x="2604" y="1065"/>
                  <a:pt x="2604" y="1065"/>
                  <a:pt x="2604" y="1065"/>
                </a:cubicBezTo>
                <a:cubicBezTo>
                  <a:pt x="2604" y="1066"/>
                  <a:pt x="2604" y="1066"/>
                  <a:pt x="2604" y="1066"/>
                </a:cubicBezTo>
                <a:cubicBezTo>
                  <a:pt x="2601" y="1067"/>
                  <a:pt x="2601" y="1067"/>
                  <a:pt x="2601" y="1067"/>
                </a:cubicBezTo>
                <a:cubicBezTo>
                  <a:pt x="2601" y="1068"/>
                  <a:pt x="2601" y="1068"/>
                  <a:pt x="2601" y="1068"/>
                </a:cubicBezTo>
                <a:cubicBezTo>
                  <a:pt x="2602" y="1068"/>
                  <a:pt x="2602" y="1068"/>
                  <a:pt x="2602" y="1068"/>
                </a:cubicBezTo>
                <a:cubicBezTo>
                  <a:pt x="2602" y="1067"/>
                  <a:pt x="2602" y="1067"/>
                  <a:pt x="2602" y="1067"/>
                </a:cubicBezTo>
                <a:cubicBezTo>
                  <a:pt x="2604" y="1067"/>
                  <a:pt x="2604" y="1067"/>
                  <a:pt x="2604" y="1067"/>
                </a:cubicBezTo>
                <a:cubicBezTo>
                  <a:pt x="2604" y="1069"/>
                  <a:pt x="2604" y="1069"/>
                  <a:pt x="2604" y="1069"/>
                </a:cubicBezTo>
                <a:lnTo>
                  <a:pt x="2605" y="1071"/>
                </a:lnTo>
                <a:close/>
                <a:moveTo>
                  <a:pt x="2647" y="1010"/>
                </a:moveTo>
                <a:cubicBezTo>
                  <a:pt x="2646" y="1008"/>
                  <a:pt x="2646" y="1008"/>
                  <a:pt x="2646" y="1008"/>
                </a:cubicBezTo>
                <a:cubicBezTo>
                  <a:pt x="2645" y="1008"/>
                  <a:pt x="2645" y="1008"/>
                  <a:pt x="2645" y="1008"/>
                </a:cubicBezTo>
                <a:cubicBezTo>
                  <a:pt x="2644" y="1008"/>
                  <a:pt x="2644" y="1008"/>
                  <a:pt x="2644" y="1008"/>
                </a:cubicBezTo>
                <a:cubicBezTo>
                  <a:pt x="2644" y="1008"/>
                  <a:pt x="2644" y="1008"/>
                  <a:pt x="2644" y="1008"/>
                </a:cubicBezTo>
                <a:cubicBezTo>
                  <a:pt x="2644" y="1009"/>
                  <a:pt x="2644" y="1009"/>
                  <a:pt x="2644" y="1009"/>
                </a:cubicBezTo>
                <a:cubicBezTo>
                  <a:pt x="2645" y="1011"/>
                  <a:pt x="2645" y="1011"/>
                  <a:pt x="2645" y="1011"/>
                </a:cubicBezTo>
                <a:lnTo>
                  <a:pt x="2647" y="1010"/>
                </a:lnTo>
                <a:close/>
                <a:moveTo>
                  <a:pt x="2706" y="755"/>
                </a:moveTo>
                <a:cubicBezTo>
                  <a:pt x="2706" y="754"/>
                  <a:pt x="2706" y="754"/>
                  <a:pt x="2706" y="754"/>
                </a:cubicBezTo>
                <a:cubicBezTo>
                  <a:pt x="2705" y="753"/>
                  <a:pt x="2705" y="753"/>
                  <a:pt x="2705" y="753"/>
                </a:cubicBezTo>
                <a:cubicBezTo>
                  <a:pt x="2704" y="753"/>
                  <a:pt x="2704" y="753"/>
                  <a:pt x="2704" y="753"/>
                </a:cubicBezTo>
                <a:cubicBezTo>
                  <a:pt x="2705" y="756"/>
                  <a:pt x="2705" y="756"/>
                  <a:pt x="2705" y="756"/>
                </a:cubicBezTo>
                <a:lnTo>
                  <a:pt x="2706" y="755"/>
                </a:lnTo>
                <a:close/>
                <a:moveTo>
                  <a:pt x="2702" y="941"/>
                </a:moveTo>
                <a:cubicBezTo>
                  <a:pt x="2699" y="944"/>
                  <a:pt x="2699" y="944"/>
                  <a:pt x="2699" y="944"/>
                </a:cubicBezTo>
                <a:cubicBezTo>
                  <a:pt x="2698" y="945"/>
                  <a:pt x="2698" y="945"/>
                  <a:pt x="2698" y="945"/>
                </a:cubicBezTo>
                <a:cubicBezTo>
                  <a:pt x="2699" y="946"/>
                  <a:pt x="2699" y="946"/>
                  <a:pt x="2699" y="946"/>
                </a:cubicBezTo>
                <a:cubicBezTo>
                  <a:pt x="2701" y="945"/>
                  <a:pt x="2701" y="945"/>
                  <a:pt x="2701" y="945"/>
                </a:cubicBezTo>
                <a:cubicBezTo>
                  <a:pt x="2702" y="944"/>
                  <a:pt x="2702" y="944"/>
                  <a:pt x="2702" y="944"/>
                </a:cubicBezTo>
                <a:cubicBezTo>
                  <a:pt x="2703" y="943"/>
                  <a:pt x="2703" y="943"/>
                  <a:pt x="2703" y="943"/>
                </a:cubicBezTo>
                <a:cubicBezTo>
                  <a:pt x="2705" y="942"/>
                  <a:pt x="2705" y="942"/>
                  <a:pt x="2705" y="942"/>
                </a:cubicBezTo>
                <a:cubicBezTo>
                  <a:pt x="2708" y="939"/>
                  <a:pt x="2708" y="939"/>
                  <a:pt x="2708" y="939"/>
                </a:cubicBezTo>
                <a:cubicBezTo>
                  <a:pt x="2710" y="938"/>
                  <a:pt x="2710" y="938"/>
                  <a:pt x="2710" y="938"/>
                </a:cubicBezTo>
                <a:cubicBezTo>
                  <a:pt x="2712" y="936"/>
                  <a:pt x="2712" y="936"/>
                  <a:pt x="2712" y="936"/>
                </a:cubicBezTo>
                <a:cubicBezTo>
                  <a:pt x="2712" y="935"/>
                  <a:pt x="2712" y="935"/>
                  <a:pt x="2712" y="935"/>
                </a:cubicBezTo>
                <a:cubicBezTo>
                  <a:pt x="2713" y="934"/>
                  <a:pt x="2713" y="934"/>
                  <a:pt x="2713" y="934"/>
                </a:cubicBezTo>
                <a:cubicBezTo>
                  <a:pt x="2713" y="931"/>
                  <a:pt x="2713" y="931"/>
                  <a:pt x="2713" y="931"/>
                </a:cubicBezTo>
                <a:cubicBezTo>
                  <a:pt x="2714" y="929"/>
                  <a:pt x="2714" y="929"/>
                  <a:pt x="2714" y="929"/>
                </a:cubicBezTo>
                <a:cubicBezTo>
                  <a:pt x="2717" y="929"/>
                  <a:pt x="2717" y="929"/>
                  <a:pt x="2717" y="929"/>
                </a:cubicBezTo>
                <a:cubicBezTo>
                  <a:pt x="2718" y="927"/>
                  <a:pt x="2718" y="927"/>
                  <a:pt x="2718" y="927"/>
                </a:cubicBezTo>
                <a:cubicBezTo>
                  <a:pt x="2720" y="926"/>
                  <a:pt x="2720" y="926"/>
                  <a:pt x="2720" y="926"/>
                </a:cubicBezTo>
                <a:cubicBezTo>
                  <a:pt x="2721" y="925"/>
                  <a:pt x="2721" y="925"/>
                  <a:pt x="2721" y="925"/>
                </a:cubicBezTo>
                <a:cubicBezTo>
                  <a:pt x="2722" y="924"/>
                  <a:pt x="2722" y="924"/>
                  <a:pt x="2722" y="924"/>
                </a:cubicBezTo>
                <a:cubicBezTo>
                  <a:pt x="2721" y="921"/>
                  <a:pt x="2721" y="921"/>
                  <a:pt x="2721" y="921"/>
                </a:cubicBezTo>
                <a:cubicBezTo>
                  <a:pt x="2719" y="919"/>
                  <a:pt x="2719" y="919"/>
                  <a:pt x="2719" y="919"/>
                </a:cubicBezTo>
                <a:cubicBezTo>
                  <a:pt x="2720" y="917"/>
                  <a:pt x="2720" y="917"/>
                  <a:pt x="2720" y="917"/>
                </a:cubicBezTo>
                <a:cubicBezTo>
                  <a:pt x="2719" y="915"/>
                  <a:pt x="2719" y="915"/>
                  <a:pt x="2719" y="915"/>
                </a:cubicBezTo>
                <a:cubicBezTo>
                  <a:pt x="2718" y="915"/>
                  <a:pt x="2718" y="915"/>
                  <a:pt x="2718" y="915"/>
                </a:cubicBezTo>
                <a:cubicBezTo>
                  <a:pt x="2718" y="918"/>
                  <a:pt x="2718" y="918"/>
                  <a:pt x="2718" y="918"/>
                </a:cubicBezTo>
                <a:cubicBezTo>
                  <a:pt x="2718" y="921"/>
                  <a:pt x="2718" y="921"/>
                  <a:pt x="2718" y="921"/>
                </a:cubicBezTo>
                <a:cubicBezTo>
                  <a:pt x="2717" y="920"/>
                  <a:pt x="2717" y="920"/>
                  <a:pt x="2717" y="920"/>
                </a:cubicBezTo>
                <a:cubicBezTo>
                  <a:pt x="2718" y="922"/>
                  <a:pt x="2718" y="922"/>
                  <a:pt x="2718" y="922"/>
                </a:cubicBezTo>
                <a:cubicBezTo>
                  <a:pt x="2718" y="923"/>
                  <a:pt x="2718" y="923"/>
                  <a:pt x="2718" y="923"/>
                </a:cubicBezTo>
                <a:cubicBezTo>
                  <a:pt x="2716" y="925"/>
                  <a:pt x="2716" y="925"/>
                  <a:pt x="2716" y="925"/>
                </a:cubicBezTo>
                <a:cubicBezTo>
                  <a:pt x="2715" y="925"/>
                  <a:pt x="2715" y="925"/>
                  <a:pt x="2715" y="925"/>
                </a:cubicBezTo>
                <a:cubicBezTo>
                  <a:pt x="2713" y="927"/>
                  <a:pt x="2713" y="927"/>
                  <a:pt x="2713" y="927"/>
                </a:cubicBezTo>
                <a:cubicBezTo>
                  <a:pt x="2713" y="929"/>
                  <a:pt x="2713" y="929"/>
                  <a:pt x="2713" y="929"/>
                </a:cubicBezTo>
                <a:cubicBezTo>
                  <a:pt x="2711" y="930"/>
                  <a:pt x="2711" y="930"/>
                  <a:pt x="2711" y="930"/>
                </a:cubicBezTo>
                <a:cubicBezTo>
                  <a:pt x="2709" y="934"/>
                  <a:pt x="2709" y="934"/>
                  <a:pt x="2709" y="934"/>
                </a:cubicBezTo>
                <a:cubicBezTo>
                  <a:pt x="2706" y="937"/>
                  <a:pt x="2706" y="937"/>
                  <a:pt x="2706" y="937"/>
                </a:cubicBezTo>
                <a:cubicBezTo>
                  <a:pt x="2704" y="937"/>
                  <a:pt x="2704" y="937"/>
                  <a:pt x="2704" y="937"/>
                </a:cubicBezTo>
                <a:cubicBezTo>
                  <a:pt x="2703" y="940"/>
                  <a:pt x="2703" y="940"/>
                  <a:pt x="2703" y="940"/>
                </a:cubicBezTo>
                <a:lnTo>
                  <a:pt x="2702" y="941"/>
                </a:lnTo>
                <a:close/>
                <a:moveTo>
                  <a:pt x="2515" y="957"/>
                </a:moveTo>
                <a:cubicBezTo>
                  <a:pt x="2515" y="956"/>
                  <a:pt x="2515" y="956"/>
                  <a:pt x="2515" y="956"/>
                </a:cubicBezTo>
                <a:cubicBezTo>
                  <a:pt x="2515" y="955"/>
                  <a:pt x="2515" y="955"/>
                  <a:pt x="2515" y="955"/>
                </a:cubicBezTo>
                <a:cubicBezTo>
                  <a:pt x="2514" y="955"/>
                  <a:pt x="2514" y="955"/>
                  <a:pt x="2514" y="955"/>
                </a:cubicBezTo>
                <a:lnTo>
                  <a:pt x="2515" y="957"/>
                </a:lnTo>
                <a:close/>
                <a:moveTo>
                  <a:pt x="2643" y="1010"/>
                </a:moveTo>
                <a:cubicBezTo>
                  <a:pt x="2643" y="1010"/>
                  <a:pt x="2643" y="1010"/>
                  <a:pt x="2643" y="1010"/>
                </a:cubicBezTo>
                <a:cubicBezTo>
                  <a:pt x="2643" y="1008"/>
                  <a:pt x="2643" y="1008"/>
                  <a:pt x="2643" y="1008"/>
                </a:cubicBezTo>
                <a:cubicBezTo>
                  <a:pt x="2644" y="1008"/>
                  <a:pt x="2644" y="1008"/>
                  <a:pt x="2644" y="1008"/>
                </a:cubicBezTo>
                <a:cubicBezTo>
                  <a:pt x="2643" y="1009"/>
                  <a:pt x="2643" y="1009"/>
                  <a:pt x="2643" y="1009"/>
                </a:cubicBezTo>
                <a:lnTo>
                  <a:pt x="2643" y="1010"/>
                </a:lnTo>
                <a:close/>
                <a:moveTo>
                  <a:pt x="2685" y="781"/>
                </a:moveTo>
                <a:cubicBezTo>
                  <a:pt x="2685" y="780"/>
                  <a:pt x="2685" y="780"/>
                  <a:pt x="2685" y="780"/>
                </a:cubicBezTo>
                <a:cubicBezTo>
                  <a:pt x="2684" y="779"/>
                  <a:pt x="2684" y="779"/>
                  <a:pt x="2684" y="779"/>
                </a:cubicBezTo>
                <a:cubicBezTo>
                  <a:pt x="2682" y="779"/>
                  <a:pt x="2682" y="779"/>
                  <a:pt x="2682" y="779"/>
                </a:cubicBezTo>
                <a:cubicBezTo>
                  <a:pt x="2683" y="780"/>
                  <a:pt x="2683" y="780"/>
                  <a:pt x="2683" y="780"/>
                </a:cubicBezTo>
                <a:lnTo>
                  <a:pt x="2685" y="781"/>
                </a:lnTo>
                <a:close/>
                <a:moveTo>
                  <a:pt x="2641" y="1123"/>
                </a:moveTo>
                <a:cubicBezTo>
                  <a:pt x="2643" y="1124"/>
                  <a:pt x="2643" y="1124"/>
                  <a:pt x="2643" y="1124"/>
                </a:cubicBezTo>
                <a:cubicBezTo>
                  <a:pt x="2646" y="1122"/>
                  <a:pt x="2646" y="1122"/>
                  <a:pt x="2646" y="1122"/>
                </a:cubicBezTo>
                <a:cubicBezTo>
                  <a:pt x="2648" y="1123"/>
                  <a:pt x="2648" y="1123"/>
                  <a:pt x="2648" y="1123"/>
                </a:cubicBezTo>
                <a:cubicBezTo>
                  <a:pt x="2651" y="1124"/>
                  <a:pt x="2651" y="1124"/>
                  <a:pt x="2651" y="1124"/>
                </a:cubicBezTo>
                <a:cubicBezTo>
                  <a:pt x="2654" y="1124"/>
                  <a:pt x="2654" y="1124"/>
                  <a:pt x="2654" y="1124"/>
                </a:cubicBezTo>
                <a:cubicBezTo>
                  <a:pt x="2657" y="1123"/>
                  <a:pt x="2657" y="1123"/>
                  <a:pt x="2657" y="1123"/>
                </a:cubicBezTo>
                <a:cubicBezTo>
                  <a:pt x="2658" y="1123"/>
                  <a:pt x="2658" y="1123"/>
                  <a:pt x="2658" y="1123"/>
                </a:cubicBezTo>
                <a:cubicBezTo>
                  <a:pt x="2660" y="1125"/>
                  <a:pt x="2660" y="1125"/>
                  <a:pt x="2660" y="1125"/>
                </a:cubicBezTo>
                <a:cubicBezTo>
                  <a:pt x="2662" y="1125"/>
                  <a:pt x="2662" y="1125"/>
                  <a:pt x="2662" y="1125"/>
                </a:cubicBezTo>
                <a:cubicBezTo>
                  <a:pt x="2665" y="1128"/>
                  <a:pt x="2665" y="1128"/>
                  <a:pt x="2665" y="1128"/>
                </a:cubicBezTo>
                <a:cubicBezTo>
                  <a:pt x="2667" y="1127"/>
                  <a:pt x="2667" y="1127"/>
                  <a:pt x="2667" y="1127"/>
                </a:cubicBezTo>
                <a:cubicBezTo>
                  <a:pt x="2669" y="1129"/>
                  <a:pt x="2669" y="1129"/>
                  <a:pt x="2669" y="1129"/>
                </a:cubicBezTo>
                <a:cubicBezTo>
                  <a:pt x="2670" y="1129"/>
                  <a:pt x="2670" y="1129"/>
                  <a:pt x="2670" y="1129"/>
                </a:cubicBezTo>
                <a:cubicBezTo>
                  <a:pt x="2669" y="1126"/>
                  <a:pt x="2669" y="1126"/>
                  <a:pt x="2669" y="1126"/>
                </a:cubicBezTo>
                <a:cubicBezTo>
                  <a:pt x="2668" y="1125"/>
                  <a:pt x="2668" y="1125"/>
                  <a:pt x="2668" y="1125"/>
                </a:cubicBezTo>
                <a:cubicBezTo>
                  <a:pt x="2669" y="1123"/>
                  <a:pt x="2669" y="1123"/>
                  <a:pt x="2669" y="1123"/>
                </a:cubicBezTo>
                <a:cubicBezTo>
                  <a:pt x="2670" y="1119"/>
                  <a:pt x="2670" y="1119"/>
                  <a:pt x="2670" y="1119"/>
                </a:cubicBezTo>
                <a:cubicBezTo>
                  <a:pt x="2669" y="1118"/>
                  <a:pt x="2669" y="1118"/>
                  <a:pt x="2669" y="1118"/>
                </a:cubicBezTo>
                <a:cubicBezTo>
                  <a:pt x="2667" y="1118"/>
                  <a:pt x="2667" y="1118"/>
                  <a:pt x="2667" y="1118"/>
                </a:cubicBezTo>
                <a:cubicBezTo>
                  <a:pt x="2667" y="1117"/>
                  <a:pt x="2667" y="1117"/>
                  <a:pt x="2667" y="1117"/>
                </a:cubicBezTo>
                <a:cubicBezTo>
                  <a:pt x="2665" y="1117"/>
                  <a:pt x="2665" y="1117"/>
                  <a:pt x="2665" y="1117"/>
                </a:cubicBezTo>
                <a:cubicBezTo>
                  <a:pt x="2664" y="1118"/>
                  <a:pt x="2664" y="1118"/>
                  <a:pt x="2664" y="1118"/>
                </a:cubicBezTo>
                <a:cubicBezTo>
                  <a:pt x="2662" y="1118"/>
                  <a:pt x="2662" y="1118"/>
                  <a:pt x="2662" y="1118"/>
                </a:cubicBezTo>
                <a:cubicBezTo>
                  <a:pt x="2660" y="1117"/>
                  <a:pt x="2660" y="1117"/>
                  <a:pt x="2660" y="1117"/>
                </a:cubicBezTo>
                <a:cubicBezTo>
                  <a:pt x="2658" y="1118"/>
                  <a:pt x="2658" y="1118"/>
                  <a:pt x="2658" y="1118"/>
                </a:cubicBezTo>
                <a:cubicBezTo>
                  <a:pt x="2656" y="1117"/>
                  <a:pt x="2656" y="1117"/>
                  <a:pt x="2656" y="1117"/>
                </a:cubicBezTo>
                <a:cubicBezTo>
                  <a:pt x="2655" y="1115"/>
                  <a:pt x="2655" y="1115"/>
                  <a:pt x="2655" y="1115"/>
                </a:cubicBezTo>
                <a:cubicBezTo>
                  <a:pt x="2654" y="1114"/>
                  <a:pt x="2654" y="1114"/>
                  <a:pt x="2654" y="1114"/>
                </a:cubicBezTo>
                <a:cubicBezTo>
                  <a:pt x="2652" y="1111"/>
                  <a:pt x="2652" y="1111"/>
                  <a:pt x="2652" y="1111"/>
                </a:cubicBezTo>
                <a:cubicBezTo>
                  <a:pt x="2652" y="1108"/>
                  <a:pt x="2652" y="1108"/>
                  <a:pt x="2652" y="1108"/>
                </a:cubicBezTo>
                <a:cubicBezTo>
                  <a:pt x="2650" y="1108"/>
                  <a:pt x="2650" y="1108"/>
                  <a:pt x="2650" y="1108"/>
                </a:cubicBezTo>
                <a:cubicBezTo>
                  <a:pt x="2648" y="1109"/>
                  <a:pt x="2648" y="1109"/>
                  <a:pt x="2648" y="1109"/>
                </a:cubicBezTo>
                <a:cubicBezTo>
                  <a:pt x="2647" y="1107"/>
                  <a:pt x="2647" y="1107"/>
                  <a:pt x="2647" y="1107"/>
                </a:cubicBezTo>
                <a:cubicBezTo>
                  <a:pt x="2645" y="1107"/>
                  <a:pt x="2645" y="1107"/>
                  <a:pt x="2645" y="1107"/>
                </a:cubicBezTo>
                <a:cubicBezTo>
                  <a:pt x="2643" y="1106"/>
                  <a:pt x="2643" y="1106"/>
                  <a:pt x="2643" y="1106"/>
                </a:cubicBezTo>
                <a:cubicBezTo>
                  <a:pt x="2642" y="1105"/>
                  <a:pt x="2642" y="1105"/>
                  <a:pt x="2642" y="1105"/>
                </a:cubicBezTo>
                <a:cubicBezTo>
                  <a:pt x="2640" y="1105"/>
                  <a:pt x="2640" y="1105"/>
                  <a:pt x="2640" y="1105"/>
                </a:cubicBezTo>
                <a:cubicBezTo>
                  <a:pt x="2638" y="1105"/>
                  <a:pt x="2638" y="1105"/>
                  <a:pt x="2638" y="1105"/>
                </a:cubicBezTo>
                <a:cubicBezTo>
                  <a:pt x="2636" y="1102"/>
                  <a:pt x="2636" y="1102"/>
                  <a:pt x="2636" y="1102"/>
                </a:cubicBezTo>
                <a:cubicBezTo>
                  <a:pt x="2634" y="1103"/>
                  <a:pt x="2634" y="1103"/>
                  <a:pt x="2634" y="1103"/>
                </a:cubicBezTo>
                <a:cubicBezTo>
                  <a:pt x="2633" y="1107"/>
                  <a:pt x="2633" y="1107"/>
                  <a:pt x="2633" y="1107"/>
                </a:cubicBezTo>
                <a:cubicBezTo>
                  <a:pt x="2632" y="1108"/>
                  <a:pt x="2632" y="1108"/>
                  <a:pt x="2632" y="1108"/>
                </a:cubicBezTo>
                <a:cubicBezTo>
                  <a:pt x="2627" y="1109"/>
                  <a:pt x="2627" y="1109"/>
                  <a:pt x="2627" y="1109"/>
                </a:cubicBezTo>
                <a:cubicBezTo>
                  <a:pt x="2622" y="1108"/>
                  <a:pt x="2622" y="1108"/>
                  <a:pt x="2622" y="1108"/>
                </a:cubicBezTo>
                <a:cubicBezTo>
                  <a:pt x="2616" y="1108"/>
                  <a:pt x="2616" y="1108"/>
                  <a:pt x="2616" y="1108"/>
                </a:cubicBezTo>
                <a:cubicBezTo>
                  <a:pt x="2612" y="1107"/>
                  <a:pt x="2612" y="1107"/>
                  <a:pt x="2612" y="1107"/>
                </a:cubicBezTo>
                <a:cubicBezTo>
                  <a:pt x="2612" y="1106"/>
                  <a:pt x="2612" y="1106"/>
                  <a:pt x="2612" y="1106"/>
                </a:cubicBezTo>
                <a:cubicBezTo>
                  <a:pt x="2612" y="1104"/>
                  <a:pt x="2612" y="1104"/>
                  <a:pt x="2612" y="1104"/>
                </a:cubicBezTo>
                <a:cubicBezTo>
                  <a:pt x="2611" y="1102"/>
                  <a:pt x="2611" y="1102"/>
                  <a:pt x="2611" y="1102"/>
                </a:cubicBezTo>
                <a:cubicBezTo>
                  <a:pt x="2606" y="1101"/>
                  <a:pt x="2606" y="1101"/>
                  <a:pt x="2606" y="1101"/>
                </a:cubicBezTo>
                <a:cubicBezTo>
                  <a:pt x="2603" y="1100"/>
                  <a:pt x="2603" y="1100"/>
                  <a:pt x="2603" y="1100"/>
                </a:cubicBezTo>
                <a:cubicBezTo>
                  <a:pt x="2601" y="1099"/>
                  <a:pt x="2601" y="1099"/>
                  <a:pt x="2601" y="1099"/>
                </a:cubicBezTo>
                <a:cubicBezTo>
                  <a:pt x="2598" y="1099"/>
                  <a:pt x="2598" y="1099"/>
                  <a:pt x="2598" y="1099"/>
                </a:cubicBezTo>
                <a:cubicBezTo>
                  <a:pt x="2597" y="1100"/>
                  <a:pt x="2597" y="1100"/>
                  <a:pt x="2597" y="1100"/>
                </a:cubicBezTo>
                <a:cubicBezTo>
                  <a:pt x="2596" y="1100"/>
                  <a:pt x="2596" y="1100"/>
                  <a:pt x="2596" y="1100"/>
                </a:cubicBezTo>
                <a:cubicBezTo>
                  <a:pt x="2594" y="1099"/>
                  <a:pt x="2594" y="1099"/>
                  <a:pt x="2594" y="1099"/>
                </a:cubicBezTo>
                <a:cubicBezTo>
                  <a:pt x="2591" y="1099"/>
                  <a:pt x="2591" y="1099"/>
                  <a:pt x="2591" y="1099"/>
                </a:cubicBezTo>
                <a:cubicBezTo>
                  <a:pt x="2589" y="1099"/>
                  <a:pt x="2589" y="1099"/>
                  <a:pt x="2589" y="1099"/>
                </a:cubicBezTo>
                <a:cubicBezTo>
                  <a:pt x="2588" y="1098"/>
                  <a:pt x="2588" y="1098"/>
                  <a:pt x="2588" y="1098"/>
                </a:cubicBezTo>
                <a:cubicBezTo>
                  <a:pt x="2586" y="1100"/>
                  <a:pt x="2586" y="1100"/>
                  <a:pt x="2586" y="1100"/>
                </a:cubicBezTo>
                <a:cubicBezTo>
                  <a:pt x="2586" y="1102"/>
                  <a:pt x="2586" y="1102"/>
                  <a:pt x="2586" y="1102"/>
                </a:cubicBezTo>
                <a:cubicBezTo>
                  <a:pt x="2585" y="1104"/>
                  <a:pt x="2585" y="1104"/>
                  <a:pt x="2585" y="1104"/>
                </a:cubicBezTo>
                <a:cubicBezTo>
                  <a:pt x="2583" y="1105"/>
                  <a:pt x="2583" y="1105"/>
                  <a:pt x="2583" y="1105"/>
                </a:cubicBezTo>
                <a:cubicBezTo>
                  <a:pt x="2583" y="1107"/>
                  <a:pt x="2583" y="1107"/>
                  <a:pt x="2583" y="1107"/>
                </a:cubicBezTo>
                <a:cubicBezTo>
                  <a:pt x="2581" y="1107"/>
                  <a:pt x="2581" y="1107"/>
                  <a:pt x="2581" y="1107"/>
                </a:cubicBezTo>
                <a:cubicBezTo>
                  <a:pt x="2580" y="1106"/>
                  <a:pt x="2580" y="1106"/>
                  <a:pt x="2580" y="1106"/>
                </a:cubicBezTo>
                <a:cubicBezTo>
                  <a:pt x="2580" y="1106"/>
                  <a:pt x="2580" y="1106"/>
                  <a:pt x="2580" y="1106"/>
                </a:cubicBezTo>
                <a:cubicBezTo>
                  <a:pt x="2580" y="1108"/>
                  <a:pt x="2580" y="1108"/>
                  <a:pt x="2580" y="1108"/>
                </a:cubicBezTo>
                <a:cubicBezTo>
                  <a:pt x="2581" y="1108"/>
                  <a:pt x="2581" y="1108"/>
                  <a:pt x="2581" y="1108"/>
                </a:cubicBezTo>
                <a:cubicBezTo>
                  <a:pt x="2585" y="1108"/>
                  <a:pt x="2585" y="1108"/>
                  <a:pt x="2585" y="1108"/>
                </a:cubicBezTo>
                <a:cubicBezTo>
                  <a:pt x="2587" y="1108"/>
                  <a:pt x="2587" y="1108"/>
                  <a:pt x="2587" y="1108"/>
                </a:cubicBezTo>
                <a:cubicBezTo>
                  <a:pt x="2588" y="1109"/>
                  <a:pt x="2588" y="1109"/>
                  <a:pt x="2588" y="1109"/>
                </a:cubicBezTo>
                <a:cubicBezTo>
                  <a:pt x="2590" y="1110"/>
                  <a:pt x="2590" y="1110"/>
                  <a:pt x="2590" y="1110"/>
                </a:cubicBezTo>
                <a:cubicBezTo>
                  <a:pt x="2591" y="1109"/>
                  <a:pt x="2591" y="1109"/>
                  <a:pt x="2591" y="1109"/>
                </a:cubicBezTo>
                <a:cubicBezTo>
                  <a:pt x="2592" y="1110"/>
                  <a:pt x="2592" y="1110"/>
                  <a:pt x="2592" y="1110"/>
                </a:cubicBezTo>
                <a:cubicBezTo>
                  <a:pt x="2591" y="1110"/>
                  <a:pt x="2591" y="1110"/>
                  <a:pt x="2591" y="1110"/>
                </a:cubicBezTo>
                <a:cubicBezTo>
                  <a:pt x="2590" y="1113"/>
                  <a:pt x="2590" y="1113"/>
                  <a:pt x="2590" y="1113"/>
                </a:cubicBezTo>
                <a:cubicBezTo>
                  <a:pt x="2591" y="1114"/>
                  <a:pt x="2591" y="1114"/>
                  <a:pt x="2591" y="1114"/>
                </a:cubicBezTo>
                <a:cubicBezTo>
                  <a:pt x="2594" y="1114"/>
                  <a:pt x="2594" y="1114"/>
                  <a:pt x="2594" y="1114"/>
                </a:cubicBezTo>
                <a:cubicBezTo>
                  <a:pt x="2596" y="1115"/>
                  <a:pt x="2596" y="1115"/>
                  <a:pt x="2596" y="1115"/>
                </a:cubicBezTo>
                <a:cubicBezTo>
                  <a:pt x="2598" y="1114"/>
                  <a:pt x="2598" y="1114"/>
                  <a:pt x="2598" y="1114"/>
                </a:cubicBezTo>
                <a:cubicBezTo>
                  <a:pt x="2599" y="1115"/>
                  <a:pt x="2599" y="1115"/>
                  <a:pt x="2599" y="1115"/>
                </a:cubicBezTo>
                <a:cubicBezTo>
                  <a:pt x="2602" y="1115"/>
                  <a:pt x="2602" y="1115"/>
                  <a:pt x="2602" y="1115"/>
                </a:cubicBezTo>
                <a:cubicBezTo>
                  <a:pt x="2605" y="1117"/>
                  <a:pt x="2605" y="1117"/>
                  <a:pt x="2605" y="1117"/>
                </a:cubicBezTo>
                <a:cubicBezTo>
                  <a:pt x="2610" y="1119"/>
                  <a:pt x="2610" y="1119"/>
                  <a:pt x="2610" y="1119"/>
                </a:cubicBezTo>
                <a:cubicBezTo>
                  <a:pt x="2612" y="1116"/>
                  <a:pt x="2612" y="1116"/>
                  <a:pt x="2612" y="1116"/>
                </a:cubicBezTo>
                <a:cubicBezTo>
                  <a:pt x="2613" y="1116"/>
                  <a:pt x="2613" y="1116"/>
                  <a:pt x="2613" y="1116"/>
                </a:cubicBezTo>
                <a:cubicBezTo>
                  <a:pt x="2615" y="1118"/>
                  <a:pt x="2615" y="1118"/>
                  <a:pt x="2615" y="1118"/>
                </a:cubicBezTo>
                <a:cubicBezTo>
                  <a:pt x="2617" y="1118"/>
                  <a:pt x="2617" y="1118"/>
                  <a:pt x="2617" y="1118"/>
                </a:cubicBezTo>
                <a:cubicBezTo>
                  <a:pt x="2618" y="1117"/>
                  <a:pt x="2618" y="1117"/>
                  <a:pt x="2618" y="1117"/>
                </a:cubicBezTo>
                <a:cubicBezTo>
                  <a:pt x="2619" y="1117"/>
                  <a:pt x="2619" y="1117"/>
                  <a:pt x="2619" y="1117"/>
                </a:cubicBezTo>
                <a:cubicBezTo>
                  <a:pt x="2622" y="1118"/>
                  <a:pt x="2622" y="1118"/>
                  <a:pt x="2622" y="1118"/>
                </a:cubicBezTo>
                <a:cubicBezTo>
                  <a:pt x="2625" y="1118"/>
                  <a:pt x="2625" y="1118"/>
                  <a:pt x="2625" y="1118"/>
                </a:cubicBezTo>
                <a:cubicBezTo>
                  <a:pt x="2630" y="1121"/>
                  <a:pt x="2630" y="1121"/>
                  <a:pt x="2630" y="1121"/>
                </a:cubicBezTo>
                <a:cubicBezTo>
                  <a:pt x="2635" y="1124"/>
                  <a:pt x="2635" y="1124"/>
                  <a:pt x="2635" y="1124"/>
                </a:cubicBezTo>
                <a:cubicBezTo>
                  <a:pt x="2637" y="1122"/>
                  <a:pt x="2637" y="1122"/>
                  <a:pt x="2637" y="1122"/>
                </a:cubicBezTo>
                <a:lnTo>
                  <a:pt x="2641" y="1123"/>
                </a:lnTo>
                <a:close/>
                <a:moveTo>
                  <a:pt x="2642" y="1012"/>
                </a:moveTo>
                <a:cubicBezTo>
                  <a:pt x="2643" y="1011"/>
                  <a:pt x="2643" y="1011"/>
                  <a:pt x="2643" y="1011"/>
                </a:cubicBezTo>
                <a:cubicBezTo>
                  <a:pt x="2643" y="1010"/>
                  <a:pt x="2643" y="1010"/>
                  <a:pt x="2643" y="1010"/>
                </a:cubicBezTo>
                <a:lnTo>
                  <a:pt x="2642" y="1012"/>
                </a:lnTo>
                <a:close/>
                <a:moveTo>
                  <a:pt x="2716" y="766"/>
                </a:moveTo>
                <a:cubicBezTo>
                  <a:pt x="2714" y="770"/>
                  <a:pt x="2714" y="770"/>
                  <a:pt x="2714" y="770"/>
                </a:cubicBezTo>
                <a:cubicBezTo>
                  <a:pt x="2713" y="774"/>
                  <a:pt x="2713" y="774"/>
                  <a:pt x="2713" y="774"/>
                </a:cubicBezTo>
                <a:cubicBezTo>
                  <a:pt x="2712" y="775"/>
                  <a:pt x="2712" y="775"/>
                  <a:pt x="2712" y="775"/>
                </a:cubicBezTo>
                <a:cubicBezTo>
                  <a:pt x="2713" y="776"/>
                  <a:pt x="2713" y="776"/>
                  <a:pt x="2713" y="776"/>
                </a:cubicBezTo>
                <a:cubicBezTo>
                  <a:pt x="2713" y="780"/>
                  <a:pt x="2713" y="780"/>
                  <a:pt x="2713" y="780"/>
                </a:cubicBezTo>
                <a:cubicBezTo>
                  <a:pt x="2713" y="784"/>
                  <a:pt x="2713" y="784"/>
                  <a:pt x="2713" y="784"/>
                </a:cubicBezTo>
                <a:cubicBezTo>
                  <a:pt x="2715" y="784"/>
                  <a:pt x="2715" y="784"/>
                  <a:pt x="2715" y="784"/>
                </a:cubicBezTo>
                <a:cubicBezTo>
                  <a:pt x="2715" y="786"/>
                  <a:pt x="2715" y="786"/>
                  <a:pt x="2715" y="786"/>
                </a:cubicBezTo>
                <a:cubicBezTo>
                  <a:pt x="2714" y="786"/>
                  <a:pt x="2714" y="786"/>
                  <a:pt x="2714" y="786"/>
                </a:cubicBezTo>
                <a:cubicBezTo>
                  <a:pt x="2714" y="787"/>
                  <a:pt x="2714" y="787"/>
                  <a:pt x="2714" y="787"/>
                </a:cubicBezTo>
                <a:cubicBezTo>
                  <a:pt x="2715" y="789"/>
                  <a:pt x="2715" y="789"/>
                  <a:pt x="2715" y="789"/>
                </a:cubicBezTo>
                <a:cubicBezTo>
                  <a:pt x="2716" y="789"/>
                  <a:pt x="2716" y="789"/>
                  <a:pt x="2716" y="789"/>
                </a:cubicBezTo>
                <a:cubicBezTo>
                  <a:pt x="2717" y="790"/>
                  <a:pt x="2717" y="790"/>
                  <a:pt x="2717" y="790"/>
                </a:cubicBezTo>
                <a:cubicBezTo>
                  <a:pt x="2720" y="791"/>
                  <a:pt x="2720" y="791"/>
                  <a:pt x="2720" y="791"/>
                </a:cubicBezTo>
                <a:cubicBezTo>
                  <a:pt x="2721" y="793"/>
                  <a:pt x="2721" y="793"/>
                  <a:pt x="2721" y="793"/>
                </a:cubicBezTo>
                <a:cubicBezTo>
                  <a:pt x="2721" y="796"/>
                  <a:pt x="2721" y="796"/>
                  <a:pt x="2721" y="796"/>
                </a:cubicBezTo>
                <a:cubicBezTo>
                  <a:pt x="2721" y="797"/>
                  <a:pt x="2721" y="797"/>
                  <a:pt x="2721" y="797"/>
                </a:cubicBezTo>
                <a:cubicBezTo>
                  <a:pt x="2723" y="797"/>
                  <a:pt x="2723" y="797"/>
                  <a:pt x="2723" y="797"/>
                </a:cubicBezTo>
                <a:cubicBezTo>
                  <a:pt x="2724" y="797"/>
                  <a:pt x="2724" y="797"/>
                  <a:pt x="2724" y="797"/>
                </a:cubicBezTo>
                <a:cubicBezTo>
                  <a:pt x="2724" y="795"/>
                  <a:pt x="2724" y="795"/>
                  <a:pt x="2724" y="795"/>
                </a:cubicBezTo>
                <a:cubicBezTo>
                  <a:pt x="2724" y="793"/>
                  <a:pt x="2724" y="793"/>
                  <a:pt x="2724" y="793"/>
                </a:cubicBezTo>
                <a:cubicBezTo>
                  <a:pt x="2723" y="790"/>
                  <a:pt x="2723" y="790"/>
                  <a:pt x="2723" y="790"/>
                </a:cubicBezTo>
                <a:cubicBezTo>
                  <a:pt x="2725" y="788"/>
                  <a:pt x="2725" y="788"/>
                  <a:pt x="2725" y="788"/>
                </a:cubicBezTo>
                <a:cubicBezTo>
                  <a:pt x="2727" y="784"/>
                  <a:pt x="2727" y="784"/>
                  <a:pt x="2727" y="784"/>
                </a:cubicBezTo>
                <a:cubicBezTo>
                  <a:pt x="2727" y="781"/>
                  <a:pt x="2727" y="781"/>
                  <a:pt x="2727" y="781"/>
                </a:cubicBezTo>
                <a:cubicBezTo>
                  <a:pt x="2728" y="781"/>
                  <a:pt x="2728" y="781"/>
                  <a:pt x="2728" y="781"/>
                </a:cubicBezTo>
                <a:cubicBezTo>
                  <a:pt x="2727" y="780"/>
                  <a:pt x="2727" y="780"/>
                  <a:pt x="2727" y="780"/>
                </a:cubicBezTo>
                <a:cubicBezTo>
                  <a:pt x="2728" y="776"/>
                  <a:pt x="2728" y="776"/>
                  <a:pt x="2728" y="776"/>
                </a:cubicBezTo>
                <a:cubicBezTo>
                  <a:pt x="2728" y="774"/>
                  <a:pt x="2728" y="774"/>
                  <a:pt x="2728" y="774"/>
                </a:cubicBezTo>
                <a:cubicBezTo>
                  <a:pt x="2727" y="771"/>
                  <a:pt x="2727" y="771"/>
                  <a:pt x="2727" y="771"/>
                </a:cubicBezTo>
                <a:cubicBezTo>
                  <a:pt x="2729" y="769"/>
                  <a:pt x="2729" y="769"/>
                  <a:pt x="2729" y="769"/>
                </a:cubicBezTo>
                <a:cubicBezTo>
                  <a:pt x="2729" y="763"/>
                  <a:pt x="2729" y="763"/>
                  <a:pt x="2729" y="763"/>
                </a:cubicBezTo>
                <a:cubicBezTo>
                  <a:pt x="2730" y="761"/>
                  <a:pt x="2730" y="761"/>
                  <a:pt x="2730" y="761"/>
                </a:cubicBezTo>
                <a:cubicBezTo>
                  <a:pt x="2730" y="761"/>
                  <a:pt x="2730" y="761"/>
                  <a:pt x="2730" y="761"/>
                </a:cubicBezTo>
                <a:cubicBezTo>
                  <a:pt x="2730" y="759"/>
                  <a:pt x="2730" y="759"/>
                  <a:pt x="2730" y="759"/>
                </a:cubicBezTo>
                <a:cubicBezTo>
                  <a:pt x="2728" y="758"/>
                  <a:pt x="2728" y="758"/>
                  <a:pt x="2728" y="758"/>
                </a:cubicBezTo>
                <a:cubicBezTo>
                  <a:pt x="2728" y="758"/>
                  <a:pt x="2728" y="758"/>
                  <a:pt x="2728" y="758"/>
                </a:cubicBezTo>
                <a:cubicBezTo>
                  <a:pt x="2727" y="755"/>
                  <a:pt x="2727" y="755"/>
                  <a:pt x="2727" y="755"/>
                </a:cubicBezTo>
                <a:cubicBezTo>
                  <a:pt x="2724" y="755"/>
                  <a:pt x="2724" y="755"/>
                  <a:pt x="2724" y="755"/>
                </a:cubicBezTo>
                <a:cubicBezTo>
                  <a:pt x="2723" y="755"/>
                  <a:pt x="2723" y="755"/>
                  <a:pt x="2723" y="755"/>
                </a:cubicBezTo>
                <a:cubicBezTo>
                  <a:pt x="2723" y="757"/>
                  <a:pt x="2723" y="757"/>
                  <a:pt x="2723" y="757"/>
                </a:cubicBezTo>
                <a:cubicBezTo>
                  <a:pt x="2721" y="757"/>
                  <a:pt x="2721" y="757"/>
                  <a:pt x="2721" y="757"/>
                </a:cubicBezTo>
                <a:cubicBezTo>
                  <a:pt x="2719" y="760"/>
                  <a:pt x="2719" y="760"/>
                  <a:pt x="2719" y="760"/>
                </a:cubicBezTo>
                <a:cubicBezTo>
                  <a:pt x="2717" y="763"/>
                  <a:pt x="2717" y="763"/>
                  <a:pt x="2717" y="763"/>
                </a:cubicBezTo>
                <a:cubicBezTo>
                  <a:pt x="2718" y="764"/>
                  <a:pt x="2718" y="764"/>
                  <a:pt x="2718" y="764"/>
                </a:cubicBezTo>
                <a:cubicBezTo>
                  <a:pt x="2717" y="766"/>
                  <a:pt x="2717" y="766"/>
                  <a:pt x="2717" y="766"/>
                </a:cubicBezTo>
                <a:lnTo>
                  <a:pt x="2716" y="766"/>
                </a:lnTo>
                <a:close/>
                <a:moveTo>
                  <a:pt x="2556" y="1029"/>
                </a:moveTo>
                <a:cubicBezTo>
                  <a:pt x="2558" y="1030"/>
                  <a:pt x="2558" y="1030"/>
                  <a:pt x="2558" y="1030"/>
                </a:cubicBezTo>
                <a:cubicBezTo>
                  <a:pt x="2559" y="1029"/>
                  <a:pt x="2559" y="1029"/>
                  <a:pt x="2559" y="1029"/>
                </a:cubicBezTo>
                <a:cubicBezTo>
                  <a:pt x="2558" y="1026"/>
                  <a:pt x="2558" y="1026"/>
                  <a:pt x="2558" y="1026"/>
                </a:cubicBezTo>
                <a:cubicBezTo>
                  <a:pt x="2556" y="1025"/>
                  <a:pt x="2556" y="1025"/>
                  <a:pt x="2556" y="1025"/>
                </a:cubicBezTo>
                <a:cubicBezTo>
                  <a:pt x="2553" y="1024"/>
                  <a:pt x="2553" y="1024"/>
                  <a:pt x="2553" y="1024"/>
                </a:cubicBezTo>
                <a:cubicBezTo>
                  <a:pt x="2552" y="1027"/>
                  <a:pt x="2552" y="1027"/>
                  <a:pt x="2552" y="1027"/>
                </a:cubicBezTo>
                <a:cubicBezTo>
                  <a:pt x="2552" y="1029"/>
                  <a:pt x="2552" y="1029"/>
                  <a:pt x="2552" y="1029"/>
                </a:cubicBezTo>
                <a:lnTo>
                  <a:pt x="2556" y="1029"/>
                </a:lnTo>
                <a:close/>
                <a:moveTo>
                  <a:pt x="2569" y="1026"/>
                </a:moveTo>
                <a:cubicBezTo>
                  <a:pt x="2569" y="1024"/>
                  <a:pt x="2569" y="1024"/>
                  <a:pt x="2569" y="1024"/>
                </a:cubicBezTo>
                <a:cubicBezTo>
                  <a:pt x="2569" y="1023"/>
                  <a:pt x="2569" y="1023"/>
                  <a:pt x="2569" y="1023"/>
                </a:cubicBezTo>
                <a:cubicBezTo>
                  <a:pt x="2566" y="1026"/>
                  <a:pt x="2566" y="1026"/>
                  <a:pt x="2566" y="1026"/>
                </a:cubicBezTo>
                <a:lnTo>
                  <a:pt x="2569" y="1026"/>
                </a:lnTo>
                <a:close/>
                <a:moveTo>
                  <a:pt x="2549" y="1021"/>
                </a:moveTo>
                <a:cubicBezTo>
                  <a:pt x="2548" y="1021"/>
                  <a:pt x="2548" y="1021"/>
                  <a:pt x="2548" y="1021"/>
                </a:cubicBezTo>
                <a:cubicBezTo>
                  <a:pt x="2550" y="1025"/>
                  <a:pt x="2550" y="1025"/>
                  <a:pt x="2550" y="1025"/>
                </a:cubicBezTo>
                <a:cubicBezTo>
                  <a:pt x="2551" y="1026"/>
                  <a:pt x="2551" y="1026"/>
                  <a:pt x="2551" y="1026"/>
                </a:cubicBezTo>
                <a:cubicBezTo>
                  <a:pt x="2553" y="1023"/>
                  <a:pt x="2553" y="1023"/>
                  <a:pt x="2553" y="1023"/>
                </a:cubicBezTo>
                <a:cubicBezTo>
                  <a:pt x="2551" y="1022"/>
                  <a:pt x="2551" y="1022"/>
                  <a:pt x="2551" y="1022"/>
                </a:cubicBezTo>
                <a:lnTo>
                  <a:pt x="2549" y="1021"/>
                </a:lnTo>
                <a:close/>
                <a:moveTo>
                  <a:pt x="2542" y="1016"/>
                </a:moveTo>
                <a:cubicBezTo>
                  <a:pt x="2541" y="1016"/>
                  <a:pt x="2541" y="1016"/>
                  <a:pt x="2541" y="1016"/>
                </a:cubicBezTo>
                <a:cubicBezTo>
                  <a:pt x="2542" y="1019"/>
                  <a:pt x="2542" y="1019"/>
                  <a:pt x="2542" y="1019"/>
                </a:cubicBezTo>
                <a:cubicBezTo>
                  <a:pt x="2544" y="1019"/>
                  <a:pt x="2544" y="1019"/>
                  <a:pt x="2544" y="1019"/>
                </a:cubicBezTo>
                <a:cubicBezTo>
                  <a:pt x="2546" y="1017"/>
                  <a:pt x="2546" y="1017"/>
                  <a:pt x="2546" y="1017"/>
                </a:cubicBezTo>
                <a:cubicBezTo>
                  <a:pt x="2544" y="1015"/>
                  <a:pt x="2544" y="1015"/>
                  <a:pt x="2544" y="1015"/>
                </a:cubicBezTo>
                <a:lnTo>
                  <a:pt x="2542" y="1016"/>
                </a:lnTo>
                <a:close/>
                <a:moveTo>
                  <a:pt x="2574" y="1023"/>
                </a:moveTo>
                <a:cubicBezTo>
                  <a:pt x="2573" y="1024"/>
                  <a:pt x="2573" y="1024"/>
                  <a:pt x="2573" y="1024"/>
                </a:cubicBezTo>
                <a:cubicBezTo>
                  <a:pt x="2571" y="1024"/>
                  <a:pt x="2571" y="1024"/>
                  <a:pt x="2571" y="1024"/>
                </a:cubicBezTo>
                <a:cubicBezTo>
                  <a:pt x="2570" y="1026"/>
                  <a:pt x="2570" y="1026"/>
                  <a:pt x="2570" y="1026"/>
                </a:cubicBezTo>
                <a:cubicBezTo>
                  <a:pt x="2573" y="1026"/>
                  <a:pt x="2573" y="1026"/>
                  <a:pt x="2573" y="1026"/>
                </a:cubicBezTo>
                <a:cubicBezTo>
                  <a:pt x="2573" y="1029"/>
                  <a:pt x="2573" y="1029"/>
                  <a:pt x="2573" y="1029"/>
                </a:cubicBezTo>
                <a:cubicBezTo>
                  <a:pt x="2575" y="1029"/>
                  <a:pt x="2575" y="1029"/>
                  <a:pt x="2575" y="1029"/>
                </a:cubicBezTo>
                <a:cubicBezTo>
                  <a:pt x="2575" y="1025"/>
                  <a:pt x="2575" y="1025"/>
                  <a:pt x="2575" y="1025"/>
                </a:cubicBezTo>
                <a:cubicBezTo>
                  <a:pt x="2574" y="1024"/>
                  <a:pt x="2574" y="1024"/>
                  <a:pt x="2574" y="1024"/>
                </a:cubicBezTo>
                <a:cubicBezTo>
                  <a:pt x="2575" y="1023"/>
                  <a:pt x="2575" y="1023"/>
                  <a:pt x="2575" y="1023"/>
                </a:cubicBezTo>
                <a:lnTo>
                  <a:pt x="2574" y="1023"/>
                </a:lnTo>
                <a:close/>
                <a:moveTo>
                  <a:pt x="2521" y="965"/>
                </a:moveTo>
                <a:cubicBezTo>
                  <a:pt x="2521" y="967"/>
                  <a:pt x="2521" y="967"/>
                  <a:pt x="2521" y="967"/>
                </a:cubicBezTo>
                <a:cubicBezTo>
                  <a:pt x="2522" y="967"/>
                  <a:pt x="2522" y="967"/>
                  <a:pt x="2522" y="967"/>
                </a:cubicBezTo>
                <a:cubicBezTo>
                  <a:pt x="2522" y="965"/>
                  <a:pt x="2522" y="965"/>
                  <a:pt x="2522" y="965"/>
                </a:cubicBezTo>
                <a:cubicBezTo>
                  <a:pt x="2521" y="965"/>
                  <a:pt x="2521" y="965"/>
                  <a:pt x="2521" y="965"/>
                </a:cubicBezTo>
                <a:close/>
                <a:moveTo>
                  <a:pt x="2580" y="1105"/>
                </a:moveTo>
                <a:cubicBezTo>
                  <a:pt x="2579" y="1105"/>
                  <a:pt x="2579" y="1105"/>
                  <a:pt x="2579" y="1105"/>
                </a:cubicBezTo>
                <a:cubicBezTo>
                  <a:pt x="2579" y="1106"/>
                  <a:pt x="2579" y="1106"/>
                  <a:pt x="2579" y="1106"/>
                </a:cubicBezTo>
                <a:cubicBezTo>
                  <a:pt x="2580" y="1106"/>
                  <a:pt x="2580" y="1106"/>
                  <a:pt x="2580" y="1106"/>
                </a:cubicBezTo>
                <a:lnTo>
                  <a:pt x="2580" y="1105"/>
                </a:lnTo>
                <a:close/>
                <a:moveTo>
                  <a:pt x="2526" y="977"/>
                </a:moveTo>
                <a:cubicBezTo>
                  <a:pt x="2526" y="979"/>
                  <a:pt x="2526" y="979"/>
                  <a:pt x="2526" y="979"/>
                </a:cubicBezTo>
                <a:cubicBezTo>
                  <a:pt x="2528" y="980"/>
                  <a:pt x="2528" y="980"/>
                  <a:pt x="2528" y="980"/>
                </a:cubicBezTo>
                <a:cubicBezTo>
                  <a:pt x="2528" y="980"/>
                  <a:pt x="2528" y="980"/>
                  <a:pt x="2528" y="980"/>
                </a:cubicBezTo>
                <a:cubicBezTo>
                  <a:pt x="2528" y="978"/>
                  <a:pt x="2528" y="978"/>
                  <a:pt x="2528" y="978"/>
                </a:cubicBezTo>
                <a:cubicBezTo>
                  <a:pt x="2527" y="977"/>
                  <a:pt x="2527" y="977"/>
                  <a:pt x="2527" y="977"/>
                </a:cubicBezTo>
                <a:lnTo>
                  <a:pt x="2526" y="977"/>
                </a:lnTo>
                <a:close/>
                <a:moveTo>
                  <a:pt x="2591" y="1003"/>
                </a:moveTo>
                <a:cubicBezTo>
                  <a:pt x="2590" y="1002"/>
                  <a:pt x="2590" y="1002"/>
                  <a:pt x="2590" y="1002"/>
                </a:cubicBezTo>
                <a:cubicBezTo>
                  <a:pt x="2589" y="1003"/>
                  <a:pt x="2589" y="1003"/>
                  <a:pt x="2589" y="1003"/>
                </a:cubicBezTo>
                <a:lnTo>
                  <a:pt x="2591" y="1003"/>
                </a:lnTo>
                <a:close/>
                <a:moveTo>
                  <a:pt x="2590" y="999"/>
                </a:moveTo>
                <a:cubicBezTo>
                  <a:pt x="2590" y="1001"/>
                  <a:pt x="2590" y="1001"/>
                  <a:pt x="2590" y="1001"/>
                </a:cubicBezTo>
                <a:cubicBezTo>
                  <a:pt x="2591" y="999"/>
                  <a:pt x="2591" y="999"/>
                  <a:pt x="2591" y="999"/>
                </a:cubicBezTo>
                <a:lnTo>
                  <a:pt x="2590" y="999"/>
                </a:lnTo>
                <a:close/>
                <a:moveTo>
                  <a:pt x="2590" y="1007"/>
                </a:moveTo>
                <a:cubicBezTo>
                  <a:pt x="2591" y="1006"/>
                  <a:pt x="2591" y="1006"/>
                  <a:pt x="2591" y="1006"/>
                </a:cubicBezTo>
                <a:cubicBezTo>
                  <a:pt x="2590" y="1005"/>
                  <a:pt x="2590" y="1005"/>
                  <a:pt x="2590" y="1005"/>
                </a:cubicBezTo>
                <a:lnTo>
                  <a:pt x="2590" y="1007"/>
                </a:lnTo>
                <a:close/>
                <a:moveTo>
                  <a:pt x="2592" y="1063"/>
                </a:moveTo>
                <a:cubicBezTo>
                  <a:pt x="2589" y="1061"/>
                  <a:pt x="2589" y="1061"/>
                  <a:pt x="2589" y="1061"/>
                </a:cubicBezTo>
                <a:cubicBezTo>
                  <a:pt x="2589" y="1056"/>
                  <a:pt x="2589" y="1056"/>
                  <a:pt x="2589" y="1056"/>
                </a:cubicBezTo>
                <a:cubicBezTo>
                  <a:pt x="2588" y="1055"/>
                  <a:pt x="2588" y="1055"/>
                  <a:pt x="2588" y="1055"/>
                </a:cubicBezTo>
                <a:cubicBezTo>
                  <a:pt x="2588" y="1054"/>
                  <a:pt x="2588" y="1054"/>
                  <a:pt x="2588" y="1054"/>
                </a:cubicBezTo>
                <a:cubicBezTo>
                  <a:pt x="2586" y="1053"/>
                  <a:pt x="2586" y="1053"/>
                  <a:pt x="2586" y="1053"/>
                </a:cubicBezTo>
                <a:cubicBezTo>
                  <a:pt x="2585" y="1053"/>
                  <a:pt x="2585" y="1053"/>
                  <a:pt x="2585" y="1053"/>
                </a:cubicBezTo>
                <a:cubicBezTo>
                  <a:pt x="2585" y="1055"/>
                  <a:pt x="2585" y="1055"/>
                  <a:pt x="2585" y="1055"/>
                </a:cubicBezTo>
                <a:cubicBezTo>
                  <a:pt x="2586" y="1056"/>
                  <a:pt x="2586" y="1056"/>
                  <a:pt x="2586" y="1056"/>
                </a:cubicBezTo>
                <a:cubicBezTo>
                  <a:pt x="2584" y="1055"/>
                  <a:pt x="2584" y="1055"/>
                  <a:pt x="2584" y="1055"/>
                </a:cubicBezTo>
                <a:cubicBezTo>
                  <a:pt x="2582" y="1054"/>
                  <a:pt x="2582" y="1054"/>
                  <a:pt x="2582" y="1054"/>
                </a:cubicBezTo>
                <a:cubicBezTo>
                  <a:pt x="2582" y="1054"/>
                  <a:pt x="2582" y="1054"/>
                  <a:pt x="2582" y="1054"/>
                </a:cubicBezTo>
                <a:cubicBezTo>
                  <a:pt x="2582" y="1056"/>
                  <a:pt x="2582" y="1056"/>
                  <a:pt x="2582" y="1056"/>
                </a:cubicBezTo>
                <a:cubicBezTo>
                  <a:pt x="2580" y="1058"/>
                  <a:pt x="2580" y="1058"/>
                  <a:pt x="2580" y="1058"/>
                </a:cubicBezTo>
                <a:cubicBezTo>
                  <a:pt x="2581" y="1059"/>
                  <a:pt x="2581" y="1059"/>
                  <a:pt x="2581" y="1059"/>
                </a:cubicBezTo>
                <a:cubicBezTo>
                  <a:pt x="2585" y="1059"/>
                  <a:pt x="2585" y="1059"/>
                  <a:pt x="2585" y="1059"/>
                </a:cubicBezTo>
                <a:cubicBezTo>
                  <a:pt x="2586" y="1060"/>
                  <a:pt x="2586" y="1060"/>
                  <a:pt x="2586" y="1060"/>
                </a:cubicBezTo>
                <a:cubicBezTo>
                  <a:pt x="2586" y="1062"/>
                  <a:pt x="2586" y="1062"/>
                  <a:pt x="2586" y="1062"/>
                </a:cubicBezTo>
                <a:cubicBezTo>
                  <a:pt x="2587" y="1063"/>
                  <a:pt x="2587" y="1063"/>
                  <a:pt x="2587" y="1063"/>
                </a:cubicBezTo>
                <a:cubicBezTo>
                  <a:pt x="2588" y="1066"/>
                  <a:pt x="2588" y="1066"/>
                  <a:pt x="2588" y="1066"/>
                </a:cubicBezTo>
                <a:cubicBezTo>
                  <a:pt x="2590" y="1067"/>
                  <a:pt x="2590" y="1067"/>
                  <a:pt x="2590" y="1067"/>
                </a:cubicBezTo>
                <a:cubicBezTo>
                  <a:pt x="2592" y="1067"/>
                  <a:pt x="2592" y="1067"/>
                  <a:pt x="2592" y="1067"/>
                </a:cubicBezTo>
                <a:cubicBezTo>
                  <a:pt x="2593" y="1069"/>
                  <a:pt x="2593" y="1069"/>
                  <a:pt x="2593" y="1069"/>
                </a:cubicBezTo>
                <a:cubicBezTo>
                  <a:pt x="2594" y="1070"/>
                  <a:pt x="2594" y="1070"/>
                  <a:pt x="2594" y="1070"/>
                </a:cubicBezTo>
                <a:cubicBezTo>
                  <a:pt x="2595" y="1068"/>
                  <a:pt x="2595" y="1068"/>
                  <a:pt x="2595" y="1068"/>
                </a:cubicBezTo>
                <a:cubicBezTo>
                  <a:pt x="2594" y="1066"/>
                  <a:pt x="2594" y="1066"/>
                  <a:pt x="2594" y="1066"/>
                </a:cubicBezTo>
                <a:cubicBezTo>
                  <a:pt x="2595" y="1064"/>
                  <a:pt x="2595" y="1064"/>
                  <a:pt x="2595" y="1064"/>
                </a:cubicBezTo>
                <a:lnTo>
                  <a:pt x="2592" y="1063"/>
                </a:lnTo>
                <a:close/>
                <a:moveTo>
                  <a:pt x="2587" y="1004"/>
                </a:moveTo>
                <a:cubicBezTo>
                  <a:pt x="2585" y="1003"/>
                  <a:pt x="2585" y="1003"/>
                  <a:pt x="2585" y="1003"/>
                </a:cubicBezTo>
                <a:cubicBezTo>
                  <a:pt x="2584" y="1003"/>
                  <a:pt x="2584" y="1003"/>
                  <a:pt x="2584" y="1003"/>
                </a:cubicBezTo>
                <a:cubicBezTo>
                  <a:pt x="2584" y="1005"/>
                  <a:pt x="2584" y="1005"/>
                  <a:pt x="2584" y="1005"/>
                </a:cubicBezTo>
                <a:cubicBezTo>
                  <a:pt x="2585" y="1006"/>
                  <a:pt x="2585" y="1006"/>
                  <a:pt x="2585" y="1006"/>
                </a:cubicBezTo>
                <a:lnTo>
                  <a:pt x="2587" y="1004"/>
                </a:lnTo>
                <a:close/>
                <a:moveTo>
                  <a:pt x="2574" y="1044"/>
                </a:moveTo>
                <a:cubicBezTo>
                  <a:pt x="2574" y="1042"/>
                  <a:pt x="2574" y="1042"/>
                  <a:pt x="2574" y="1042"/>
                </a:cubicBezTo>
                <a:cubicBezTo>
                  <a:pt x="2572" y="1042"/>
                  <a:pt x="2572" y="1042"/>
                  <a:pt x="2572" y="1042"/>
                </a:cubicBezTo>
                <a:cubicBezTo>
                  <a:pt x="2571" y="1043"/>
                  <a:pt x="2571" y="1043"/>
                  <a:pt x="2571" y="1043"/>
                </a:cubicBezTo>
                <a:cubicBezTo>
                  <a:pt x="2573" y="1045"/>
                  <a:pt x="2573" y="1045"/>
                  <a:pt x="2573" y="1045"/>
                </a:cubicBezTo>
                <a:lnTo>
                  <a:pt x="2574" y="1044"/>
                </a:lnTo>
                <a:close/>
                <a:moveTo>
                  <a:pt x="2578" y="1042"/>
                </a:moveTo>
                <a:cubicBezTo>
                  <a:pt x="2578" y="1041"/>
                  <a:pt x="2578" y="1041"/>
                  <a:pt x="2578" y="1041"/>
                </a:cubicBezTo>
                <a:cubicBezTo>
                  <a:pt x="2575" y="1038"/>
                  <a:pt x="2575" y="1038"/>
                  <a:pt x="2575" y="1038"/>
                </a:cubicBezTo>
                <a:cubicBezTo>
                  <a:pt x="2574" y="1038"/>
                  <a:pt x="2574" y="1038"/>
                  <a:pt x="2574" y="1038"/>
                </a:cubicBezTo>
                <a:cubicBezTo>
                  <a:pt x="2573" y="1040"/>
                  <a:pt x="2573" y="1040"/>
                  <a:pt x="2573" y="1040"/>
                </a:cubicBezTo>
                <a:cubicBezTo>
                  <a:pt x="2574" y="1041"/>
                  <a:pt x="2574" y="1041"/>
                  <a:pt x="2574" y="1041"/>
                </a:cubicBezTo>
                <a:cubicBezTo>
                  <a:pt x="2575" y="1040"/>
                  <a:pt x="2575" y="1040"/>
                  <a:pt x="2575" y="1040"/>
                </a:cubicBezTo>
                <a:lnTo>
                  <a:pt x="2578" y="1042"/>
                </a:lnTo>
                <a:close/>
                <a:moveTo>
                  <a:pt x="2764" y="903"/>
                </a:moveTo>
                <a:cubicBezTo>
                  <a:pt x="2765" y="903"/>
                  <a:pt x="2765" y="903"/>
                  <a:pt x="2765" y="903"/>
                </a:cubicBezTo>
                <a:cubicBezTo>
                  <a:pt x="2763" y="901"/>
                  <a:pt x="2763" y="901"/>
                  <a:pt x="2763" y="901"/>
                </a:cubicBezTo>
                <a:cubicBezTo>
                  <a:pt x="2761" y="901"/>
                  <a:pt x="2761" y="901"/>
                  <a:pt x="2761" y="901"/>
                </a:cubicBezTo>
                <a:cubicBezTo>
                  <a:pt x="2762" y="902"/>
                  <a:pt x="2762" y="902"/>
                  <a:pt x="2762" y="902"/>
                </a:cubicBezTo>
                <a:lnTo>
                  <a:pt x="2764" y="903"/>
                </a:lnTo>
                <a:close/>
                <a:moveTo>
                  <a:pt x="1616" y="399"/>
                </a:moveTo>
                <a:cubicBezTo>
                  <a:pt x="1615" y="401"/>
                  <a:pt x="1615" y="401"/>
                  <a:pt x="1615" y="401"/>
                </a:cubicBezTo>
                <a:cubicBezTo>
                  <a:pt x="1617" y="402"/>
                  <a:pt x="1617" y="402"/>
                  <a:pt x="1617" y="402"/>
                </a:cubicBezTo>
                <a:lnTo>
                  <a:pt x="1616" y="399"/>
                </a:lnTo>
                <a:close/>
                <a:moveTo>
                  <a:pt x="1612" y="410"/>
                </a:moveTo>
                <a:cubicBezTo>
                  <a:pt x="1613" y="410"/>
                  <a:pt x="1613" y="410"/>
                  <a:pt x="1613" y="410"/>
                </a:cubicBezTo>
                <a:cubicBezTo>
                  <a:pt x="1614" y="409"/>
                  <a:pt x="1614" y="409"/>
                  <a:pt x="1614" y="409"/>
                </a:cubicBezTo>
                <a:cubicBezTo>
                  <a:pt x="1615" y="409"/>
                  <a:pt x="1615" y="409"/>
                  <a:pt x="1615" y="409"/>
                </a:cubicBezTo>
                <a:cubicBezTo>
                  <a:pt x="1615" y="408"/>
                  <a:pt x="1615" y="408"/>
                  <a:pt x="1615" y="408"/>
                </a:cubicBezTo>
                <a:cubicBezTo>
                  <a:pt x="1613" y="408"/>
                  <a:pt x="1613" y="408"/>
                  <a:pt x="1613" y="408"/>
                </a:cubicBezTo>
                <a:lnTo>
                  <a:pt x="1612" y="410"/>
                </a:lnTo>
                <a:close/>
                <a:moveTo>
                  <a:pt x="1600" y="376"/>
                </a:moveTo>
                <a:cubicBezTo>
                  <a:pt x="1601" y="376"/>
                  <a:pt x="1601" y="376"/>
                  <a:pt x="1601" y="376"/>
                </a:cubicBezTo>
                <a:cubicBezTo>
                  <a:pt x="1603" y="375"/>
                  <a:pt x="1603" y="375"/>
                  <a:pt x="1603" y="375"/>
                </a:cubicBezTo>
                <a:cubicBezTo>
                  <a:pt x="1601" y="375"/>
                  <a:pt x="1601" y="375"/>
                  <a:pt x="1601" y="375"/>
                </a:cubicBezTo>
                <a:lnTo>
                  <a:pt x="1600" y="376"/>
                </a:lnTo>
                <a:close/>
                <a:moveTo>
                  <a:pt x="1604" y="412"/>
                </a:moveTo>
                <a:cubicBezTo>
                  <a:pt x="1603" y="412"/>
                  <a:pt x="1603" y="412"/>
                  <a:pt x="1603" y="412"/>
                </a:cubicBezTo>
                <a:cubicBezTo>
                  <a:pt x="1603" y="413"/>
                  <a:pt x="1603" y="413"/>
                  <a:pt x="1603" y="413"/>
                </a:cubicBezTo>
                <a:cubicBezTo>
                  <a:pt x="1606" y="414"/>
                  <a:pt x="1606" y="414"/>
                  <a:pt x="1606" y="414"/>
                </a:cubicBezTo>
                <a:cubicBezTo>
                  <a:pt x="1609" y="414"/>
                  <a:pt x="1609" y="414"/>
                  <a:pt x="1609" y="414"/>
                </a:cubicBezTo>
                <a:cubicBezTo>
                  <a:pt x="1610" y="413"/>
                  <a:pt x="1610" y="413"/>
                  <a:pt x="1610" y="413"/>
                </a:cubicBezTo>
                <a:cubicBezTo>
                  <a:pt x="1611" y="414"/>
                  <a:pt x="1611" y="414"/>
                  <a:pt x="1611" y="414"/>
                </a:cubicBezTo>
                <a:cubicBezTo>
                  <a:pt x="1611" y="415"/>
                  <a:pt x="1611" y="415"/>
                  <a:pt x="1611" y="415"/>
                </a:cubicBezTo>
                <a:cubicBezTo>
                  <a:pt x="1611" y="413"/>
                  <a:pt x="1611" y="413"/>
                  <a:pt x="1611" y="413"/>
                </a:cubicBezTo>
                <a:cubicBezTo>
                  <a:pt x="1612" y="411"/>
                  <a:pt x="1612" y="411"/>
                  <a:pt x="1612" y="411"/>
                </a:cubicBezTo>
                <a:cubicBezTo>
                  <a:pt x="1612" y="410"/>
                  <a:pt x="1612" y="410"/>
                  <a:pt x="1612" y="410"/>
                </a:cubicBezTo>
                <a:cubicBezTo>
                  <a:pt x="1611" y="410"/>
                  <a:pt x="1611" y="410"/>
                  <a:pt x="1611" y="410"/>
                </a:cubicBezTo>
                <a:cubicBezTo>
                  <a:pt x="1610" y="410"/>
                  <a:pt x="1610" y="410"/>
                  <a:pt x="1610" y="410"/>
                </a:cubicBezTo>
                <a:cubicBezTo>
                  <a:pt x="1609" y="412"/>
                  <a:pt x="1609" y="412"/>
                  <a:pt x="1609" y="412"/>
                </a:cubicBezTo>
                <a:cubicBezTo>
                  <a:pt x="1608" y="412"/>
                  <a:pt x="1608" y="412"/>
                  <a:pt x="1608" y="412"/>
                </a:cubicBezTo>
                <a:cubicBezTo>
                  <a:pt x="1607" y="412"/>
                  <a:pt x="1607" y="412"/>
                  <a:pt x="1607" y="412"/>
                </a:cubicBezTo>
                <a:cubicBezTo>
                  <a:pt x="1605" y="409"/>
                  <a:pt x="1605" y="409"/>
                  <a:pt x="1605" y="409"/>
                </a:cubicBezTo>
                <a:cubicBezTo>
                  <a:pt x="1604" y="410"/>
                  <a:pt x="1604" y="410"/>
                  <a:pt x="1604" y="410"/>
                </a:cubicBezTo>
                <a:cubicBezTo>
                  <a:pt x="1603" y="411"/>
                  <a:pt x="1603" y="411"/>
                  <a:pt x="1603" y="411"/>
                </a:cubicBezTo>
                <a:lnTo>
                  <a:pt x="1604" y="412"/>
                </a:lnTo>
                <a:close/>
                <a:moveTo>
                  <a:pt x="1582" y="384"/>
                </a:moveTo>
                <a:cubicBezTo>
                  <a:pt x="1582" y="386"/>
                  <a:pt x="1582" y="386"/>
                  <a:pt x="1582" y="386"/>
                </a:cubicBezTo>
                <a:cubicBezTo>
                  <a:pt x="1583" y="385"/>
                  <a:pt x="1583" y="385"/>
                  <a:pt x="1583" y="385"/>
                </a:cubicBezTo>
                <a:cubicBezTo>
                  <a:pt x="1585" y="384"/>
                  <a:pt x="1585" y="384"/>
                  <a:pt x="1585" y="384"/>
                </a:cubicBezTo>
                <a:cubicBezTo>
                  <a:pt x="1585" y="382"/>
                  <a:pt x="1585" y="382"/>
                  <a:pt x="1585" y="382"/>
                </a:cubicBezTo>
                <a:cubicBezTo>
                  <a:pt x="1583" y="382"/>
                  <a:pt x="1583" y="382"/>
                  <a:pt x="1583" y="382"/>
                </a:cubicBezTo>
                <a:lnTo>
                  <a:pt x="1582" y="384"/>
                </a:lnTo>
                <a:close/>
                <a:moveTo>
                  <a:pt x="1604" y="401"/>
                </a:moveTo>
                <a:cubicBezTo>
                  <a:pt x="1605" y="402"/>
                  <a:pt x="1605" y="402"/>
                  <a:pt x="1605" y="402"/>
                </a:cubicBezTo>
                <a:cubicBezTo>
                  <a:pt x="1605" y="404"/>
                  <a:pt x="1605" y="404"/>
                  <a:pt x="1605" y="404"/>
                </a:cubicBezTo>
                <a:cubicBezTo>
                  <a:pt x="1606" y="406"/>
                  <a:pt x="1606" y="406"/>
                  <a:pt x="1606" y="406"/>
                </a:cubicBezTo>
                <a:cubicBezTo>
                  <a:pt x="1607" y="406"/>
                  <a:pt x="1607" y="406"/>
                  <a:pt x="1607" y="406"/>
                </a:cubicBezTo>
                <a:cubicBezTo>
                  <a:pt x="1609" y="406"/>
                  <a:pt x="1609" y="406"/>
                  <a:pt x="1609" y="406"/>
                </a:cubicBezTo>
                <a:cubicBezTo>
                  <a:pt x="1610" y="407"/>
                  <a:pt x="1610" y="407"/>
                  <a:pt x="1610" y="407"/>
                </a:cubicBezTo>
                <a:cubicBezTo>
                  <a:pt x="1609" y="408"/>
                  <a:pt x="1609" y="408"/>
                  <a:pt x="1609" y="408"/>
                </a:cubicBezTo>
                <a:cubicBezTo>
                  <a:pt x="1610" y="409"/>
                  <a:pt x="1610" y="409"/>
                  <a:pt x="1610" y="409"/>
                </a:cubicBezTo>
                <a:cubicBezTo>
                  <a:pt x="1611" y="409"/>
                  <a:pt x="1611" y="409"/>
                  <a:pt x="1611" y="409"/>
                </a:cubicBezTo>
                <a:cubicBezTo>
                  <a:pt x="1612" y="408"/>
                  <a:pt x="1612" y="408"/>
                  <a:pt x="1612" y="408"/>
                </a:cubicBezTo>
                <a:cubicBezTo>
                  <a:pt x="1612" y="407"/>
                  <a:pt x="1612" y="407"/>
                  <a:pt x="1612" y="407"/>
                </a:cubicBezTo>
                <a:cubicBezTo>
                  <a:pt x="1614" y="406"/>
                  <a:pt x="1614" y="406"/>
                  <a:pt x="1614" y="406"/>
                </a:cubicBezTo>
                <a:cubicBezTo>
                  <a:pt x="1615" y="405"/>
                  <a:pt x="1615" y="405"/>
                  <a:pt x="1615" y="405"/>
                </a:cubicBezTo>
                <a:cubicBezTo>
                  <a:pt x="1615" y="404"/>
                  <a:pt x="1615" y="404"/>
                  <a:pt x="1615" y="404"/>
                </a:cubicBezTo>
                <a:cubicBezTo>
                  <a:pt x="1613" y="402"/>
                  <a:pt x="1613" y="402"/>
                  <a:pt x="1613" y="402"/>
                </a:cubicBezTo>
                <a:cubicBezTo>
                  <a:pt x="1613" y="402"/>
                  <a:pt x="1613" y="402"/>
                  <a:pt x="1613" y="402"/>
                </a:cubicBezTo>
                <a:cubicBezTo>
                  <a:pt x="1615" y="401"/>
                  <a:pt x="1615" y="401"/>
                  <a:pt x="1615" y="401"/>
                </a:cubicBezTo>
                <a:cubicBezTo>
                  <a:pt x="1616" y="398"/>
                  <a:pt x="1616" y="398"/>
                  <a:pt x="1616" y="398"/>
                </a:cubicBezTo>
                <a:cubicBezTo>
                  <a:pt x="1615" y="396"/>
                  <a:pt x="1615" y="396"/>
                  <a:pt x="1615" y="396"/>
                </a:cubicBezTo>
                <a:cubicBezTo>
                  <a:pt x="1615" y="394"/>
                  <a:pt x="1615" y="394"/>
                  <a:pt x="1615" y="394"/>
                </a:cubicBezTo>
                <a:cubicBezTo>
                  <a:pt x="1612" y="394"/>
                  <a:pt x="1612" y="394"/>
                  <a:pt x="1612" y="394"/>
                </a:cubicBezTo>
                <a:cubicBezTo>
                  <a:pt x="1610" y="395"/>
                  <a:pt x="1610" y="395"/>
                  <a:pt x="1610" y="395"/>
                </a:cubicBezTo>
                <a:cubicBezTo>
                  <a:pt x="1609" y="397"/>
                  <a:pt x="1609" y="397"/>
                  <a:pt x="1609" y="397"/>
                </a:cubicBezTo>
                <a:cubicBezTo>
                  <a:pt x="1610" y="398"/>
                  <a:pt x="1610" y="398"/>
                  <a:pt x="1610" y="398"/>
                </a:cubicBezTo>
                <a:cubicBezTo>
                  <a:pt x="1611" y="399"/>
                  <a:pt x="1611" y="399"/>
                  <a:pt x="1611" y="399"/>
                </a:cubicBezTo>
                <a:cubicBezTo>
                  <a:pt x="1611" y="400"/>
                  <a:pt x="1611" y="400"/>
                  <a:pt x="1611" y="400"/>
                </a:cubicBezTo>
                <a:cubicBezTo>
                  <a:pt x="1610" y="400"/>
                  <a:pt x="1610" y="400"/>
                  <a:pt x="1610" y="400"/>
                </a:cubicBezTo>
                <a:cubicBezTo>
                  <a:pt x="1609" y="400"/>
                  <a:pt x="1609" y="400"/>
                  <a:pt x="1609" y="400"/>
                </a:cubicBezTo>
                <a:cubicBezTo>
                  <a:pt x="1608" y="399"/>
                  <a:pt x="1608" y="399"/>
                  <a:pt x="1608" y="399"/>
                </a:cubicBezTo>
                <a:cubicBezTo>
                  <a:pt x="1608" y="398"/>
                  <a:pt x="1608" y="398"/>
                  <a:pt x="1608" y="398"/>
                </a:cubicBezTo>
                <a:cubicBezTo>
                  <a:pt x="1607" y="397"/>
                  <a:pt x="1607" y="397"/>
                  <a:pt x="1607" y="397"/>
                </a:cubicBezTo>
                <a:cubicBezTo>
                  <a:pt x="1606" y="397"/>
                  <a:pt x="1606" y="397"/>
                  <a:pt x="1606" y="397"/>
                </a:cubicBezTo>
                <a:cubicBezTo>
                  <a:pt x="1605" y="399"/>
                  <a:pt x="1605" y="399"/>
                  <a:pt x="1605" y="399"/>
                </a:cubicBezTo>
                <a:cubicBezTo>
                  <a:pt x="1604" y="399"/>
                  <a:pt x="1604" y="399"/>
                  <a:pt x="1604" y="399"/>
                </a:cubicBezTo>
                <a:lnTo>
                  <a:pt x="1604" y="401"/>
                </a:lnTo>
                <a:close/>
                <a:moveTo>
                  <a:pt x="1606" y="363"/>
                </a:moveTo>
                <a:cubicBezTo>
                  <a:pt x="1604" y="364"/>
                  <a:pt x="1604" y="364"/>
                  <a:pt x="1604" y="364"/>
                </a:cubicBezTo>
                <a:cubicBezTo>
                  <a:pt x="1604" y="365"/>
                  <a:pt x="1604" y="365"/>
                  <a:pt x="1604" y="365"/>
                </a:cubicBezTo>
                <a:cubicBezTo>
                  <a:pt x="1605" y="365"/>
                  <a:pt x="1605" y="365"/>
                  <a:pt x="1605" y="365"/>
                </a:cubicBezTo>
                <a:lnTo>
                  <a:pt x="1606" y="363"/>
                </a:lnTo>
                <a:close/>
                <a:moveTo>
                  <a:pt x="1622" y="416"/>
                </a:moveTo>
                <a:cubicBezTo>
                  <a:pt x="1621" y="418"/>
                  <a:pt x="1621" y="418"/>
                  <a:pt x="1621" y="418"/>
                </a:cubicBezTo>
                <a:cubicBezTo>
                  <a:pt x="1622" y="418"/>
                  <a:pt x="1622" y="418"/>
                  <a:pt x="1622" y="418"/>
                </a:cubicBezTo>
                <a:cubicBezTo>
                  <a:pt x="1624" y="419"/>
                  <a:pt x="1624" y="419"/>
                  <a:pt x="1624" y="419"/>
                </a:cubicBezTo>
                <a:cubicBezTo>
                  <a:pt x="1625" y="417"/>
                  <a:pt x="1625" y="417"/>
                  <a:pt x="1625" y="417"/>
                </a:cubicBezTo>
                <a:cubicBezTo>
                  <a:pt x="1627" y="418"/>
                  <a:pt x="1627" y="418"/>
                  <a:pt x="1627" y="418"/>
                </a:cubicBezTo>
                <a:cubicBezTo>
                  <a:pt x="1627" y="417"/>
                  <a:pt x="1627" y="417"/>
                  <a:pt x="1627" y="417"/>
                </a:cubicBezTo>
                <a:cubicBezTo>
                  <a:pt x="1626" y="415"/>
                  <a:pt x="1626" y="415"/>
                  <a:pt x="1626" y="415"/>
                </a:cubicBezTo>
                <a:cubicBezTo>
                  <a:pt x="1626" y="414"/>
                  <a:pt x="1626" y="414"/>
                  <a:pt x="1626" y="414"/>
                </a:cubicBezTo>
                <a:cubicBezTo>
                  <a:pt x="1625" y="413"/>
                  <a:pt x="1625" y="413"/>
                  <a:pt x="1625" y="413"/>
                </a:cubicBezTo>
                <a:cubicBezTo>
                  <a:pt x="1624" y="414"/>
                  <a:pt x="1624" y="414"/>
                  <a:pt x="1624" y="414"/>
                </a:cubicBezTo>
                <a:cubicBezTo>
                  <a:pt x="1623" y="413"/>
                  <a:pt x="1623" y="413"/>
                  <a:pt x="1623" y="413"/>
                </a:cubicBezTo>
                <a:cubicBezTo>
                  <a:pt x="1622" y="414"/>
                  <a:pt x="1622" y="414"/>
                  <a:pt x="1622" y="414"/>
                </a:cubicBezTo>
                <a:cubicBezTo>
                  <a:pt x="1622" y="415"/>
                  <a:pt x="1622" y="415"/>
                  <a:pt x="1622" y="415"/>
                </a:cubicBezTo>
                <a:cubicBezTo>
                  <a:pt x="1624" y="415"/>
                  <a:pt x="1624" y="415"/>
                  <a:pt x="1624" y="415"/>
                </a:cubicBezTo>
                <a:cubicBezTo>
                  <a:pt x="1623" y="416"/>
                  <a:pt x="1623" y="416"/>
                  <a:pt x="1623" y="416"/>
                </a:cubicBezTo>
                <a:lnTo>
                  <a:pt x="1622" y="416"/>
                </a:lnTo>
                <a:close/>
                <a:moveTo>
                  <a:pt x="1600" y="407"/>
                </a:moveTo>
                <a:cubicBezTo>
                  <a:pt x="1600" y="405"/>
                  <a:pt x="1600" y="405"/>
                  <a:pt x="1600" y="405"/>
                </a:cubicBezTo>
                <a:cubicBezTo>
                  <a:pt x="1599" y="402"/>
                  <a:pt x="1599" y="402"/>
                  <a:pt x="1599" y="402"/>
                </a:cubicBezTo>
                <a:cubicBezTo>
                  <a:pt x="1597" y="402"/>
                  <a:pt x="1597" y="402"/>
                  <a:pt x="1597" y="402"/>
                </a:cubicBezTo>
                <a:cubicBezTo>
                  <a:pt x="1595" y="401"/>
                  <a:pt x="1595" y="401"/>
                  <a:pt x="1595" y="401"/>
                </a:cubicBezTo>
                <a:cubicBezTo>
                  <a:pt x="1592" y="402"/>
                  <a:pt x="1592" y="402"/>
                  <a:pt x="1592" y="402"/>
                </a:cubicBezTo>
                <a:cubicBezTo>
                  <a:pt x="1591" y="404"/>
                  <a:pt x="1591" y="404"/>
                  <a:pt x="1591" y="404"/>
                </a:cubicBezTo>
                <a:cubicBezTo>
                  <a:pt x="1592" y="406"/>
                  <a:pt x="1592" y="406"/>
                  <a:pt x="1592" y="406"/>
                </a:cubicBezTo>
                <a:cubicBezTo>
                  <a:pt x="1594" y="408"/>
                  <a:pt x="1594" y="408"/>
                  <a:pt x="1594" y="408"/>
                </a:cubicBezTo>
                <a:cubicBezTo>
                  <a:pt x="1596" y="409"/>
                  <a:pt x="1596" y="409"/>
                  <a:pt x="1596" y="409"/>
                </a:cubicBezTo>
                <a:cubicBezTo>
                  <a:pt x="1597" y="409"/>
                  <a:pt x="1597" y="409"/>
                  <a:pt x="1597" y="409"/>
                </a:cubicBezTo>
                <a:cubicBezTo>
                  <a:pt x="1599" y="409"/>
                  <a:pt x="1599" y="409"/>
                  <a:pt x="1599" y="409"/>
                </a:cubicBezTo>
                <a:lnTo>
                  <a:pt x="1600" y="407"/>
                </a:lnTo>
                <a:close/>
                <a:moveTo>
                  <a:pt x="1640" y="408"/>
                </a:moveTo>
                <a:cubicBezTo>
                  <a:pt x="1638" y="405"/>
                  <a:pt x="1638" y="405"/>
                  <a:pt x="1638" y="405"/>
                </a:cubicBezTo>
                <a:cubicBezTo>
                  <a:pt x="1636" y="404"/>
                  <a:pt x="1636" y="404"/>
                  <a:pt x="1636" y="404"/>
                </a:cubicBezTo>
                <a:cubicBezTo>
                  <a:pt x="1635" y="406"/>
                  <a:pt x="1635" y="406"/>
                  <a:pt x="1635" y="406"/>
                </a:cubicBezTo>
                <a:cubicBezTo>
                  <a:pt x="1636" y="408"/>
                  <a:pt x="1636" y="408"/>
                  <a:pt x="1636" y="408"/>
                </a:cubicBezTo>
                <a:cubicBezTo>
                  <a:pt x="1639" y="409"/>
                  <a:pt x="1639" y="409"/>
                  <a:pt x="1639" y="409"/>
                </a:cubicBezTo>
                <a:lnTo>
                  <a:pt x="1640" y="408"/>
                </a:lnTo>
                <a:close/>
                <a:moveTo>
                  <a:pt x="1601" y="411"/>
                </a:moveTo>
                <a:cubicBezTo>
                  <a:pt x="1602" y="408"/>
                  <a:pt x="1602" y="408"/>
                  <a:pt x="1602" y="408"/>
                </a:cubicBezTo>
                <a:cubicBezTo>
                  <a:pt x="1602" y="408"/>
                  <a:pt x="1601" y="407"/>
                  <a:pt x="1601" y="407"/>
                </a:cubicBezTo>
                <a:cubicBezTo>
                  <a:pt x="1601" y="410"/>
                  <a:pt x="1601" y="410"/>
                  <a:pt x="1601" y="410"/>
                </a:cubicBezTo>
                <a:cubicBezTo>
                  <a:pt x="1600" y="411"/>
                  <a:pt x="1600" y="411"/>
                  <a:pt x="1600" y="411"/>
                </a:cubicBezTo>
                <a:cubicBezTo>
                  <a:pt x="1600" y="412"/>
                  <a:pt x="1600" y="412"/>
                  <a:pt x="1600" y="412"/>
                </a:cubicBezTo>
                <a:lnTo>
                  <a:pt x="1601" y="411"/>
                </a:lnTo>
                <a:close/>
                <a:moveTo>
                  <a:pt x="1651" y="383"/>
                </a:moveTo>
                <a:cubicBezTo>
                  <a:pt x="1650" y="388"/>
                  <a:pt x="1650" y="388"/>
                  <a:pt x="1650" y="388"/>
                </a:cubicBezTo>
                <a:cubicBezTo>
                  <a:pt x="1651" y="390"/>
                  <a:pt x="1651" y="390"/>
                  <a:pt x="1651" y="390"/>
                </a:cubicBezTo>
                <a:cubicBezTo>
                  <a:pt x="1651" y="392"/>
                  <a:pt x="1651" y="392"/>
                  <a:pt x="1651" y="392"/>
                </a:cubicBezTo>
                <a:cubicBezTo>
                  <a:pt x="1651" y="392"/>
                  <a:pt x="1651" y="392"/>
                  <a:pt x="1651" y="392"/>
                </a:cubicBezTo>
                <a:cubicBezTo>
                  <a:pt x="1652" y="391"/>
                  <a:pt x="1652" y="391"/>
                  <a:pt x="1652" y="391"/>
                </a:cubicBezTo>
                <a:cubicBezTo>
                  <a:pt x="1653" y="387"/>
                  <a:pt x="1653" y="387"/>
                  <a:pt x="1653" y="387"/>
                </a:cubicBezTo>
                <a:cubicBezTo>
                  <a:pt x="1653" y="384"/>
                  <a:pt x="1653" y="384"/>
                  <a:pt x="1653" y="384"/>
                </a:cubicBezTo>
                <a:cubicBezTo>
                  <a:pt x="1655" y="381"/>
                  <a:pt x="1655" y="381"/>
                  <a:pt x="1655" y="381"/>
                </a:cubicBezTo>
                <a:cubicBezTo>
                  <a:pt x="1655" y="378"/>
                  <a:pt x="1655" y="378"/>
                  <a:pt x="1655" y="378"/>
                </a:cubicBezTo>
                <a:cubicBezTo>
                  <a:pt x="1654" y="377"/>
                  <a:pt x="1654" y="377"/>
                  <a:pt x="1654" y="377"/>
                </a:cubicBezTo>
                <a:cubicBezTo>
                  <a:pt x="1653" y="378"/>
                  <a:pt x="1653" y="378"/>
                  <a:pt x="1653" y="378"/>
                </a:cubicBezTo>
                <a:cubicBezTo>
                  <a:pt x="1653" y="379"/>
                  <a:pt x="1653" y="379"/>
                  <a:pt x="1653" y="379"/>
                </a:cubicBezTo>
                <a:cubicBezTo>
                  <a:pt x="1652" y="382"/>
                  <a:pt x="1652" y="382"/>
                  <a:pt x="1652" y="382"/>
                </a:cubicBezTo>
                <a:lnTo>
                  <a:pt x="1651" y="383"/>
                </a:lnTo>
                <a:close/>
                <a:moveTo>
                  <a:pt x="1598" y="412"/>
                </a:moveTo>
                <a:cubicBezTo>
                  <a:pt x="1599" y="411"/>
                  <a:pt x="1599" y="411"/>
                  <a:pt x="1599" y="411"/>
                </a:cubicBezTo>
                <a:cubicBezTo>
                  <a:pt x="1597" y="410"/>
                  <a:pt x="1597" y="410"/>
                  <a:pt x="1597" y="410"/>
                </a:cubicBezTo>
                <a:lnTo>
                  <a:pt x="1598" y="412"/>
                </a:lnTo>
                <a:close/>
                <a:moveTo>
                  <a:pt x="1599" y="398"/>
                </a:moveTo>
                <a:cubicBezTo>
                  <a:pt x="1599" y="395"/>
                  <a:pt x="1599" y="395"/>
                  <a:pt x="1599" y="395"/>
                </a:cubicBezTo>
                <a:cubicBezTo>
                  <a:pt x="1599" y="398"/>
                  <a:pt x="1599" y="398"/>
                  <a:pt x="1599" y="398"/>
                </a:cubicBezTo>
                <a:cubicBezTo>
                  <a:pt x="1598" y="399"/>
                  <a:pt x="1598" y="399"/>
                  <a:pt x="1598" y="399"/>
                </a:cubicBezTo>
                <a:cubicBezTo>
                  <a:pt x="1599" y="399"/>
                  <a:pt x="1599" y="399"/>
                  <a:pt x="1599" y="399"/>
                </a:cubicBezTo>
                <a:lnTo>
                  <a:pt x="1599" y="398"/>
                </a:lnTo>
                <a:close/>
                <a:moveTo>
                  <a:pt x="1545" y="301"/>
                </a:moveTo>
                <a:cubicBezTo>
                  <a:pt x="1546" y="303"/>
                  <a:pt x="1546" y="303"/>
                  <a:pt x="1546" y="303"/>
                </a:cubicBezTo>
                <a:cubicBezTo>
                  <a:pt x="1547" y="302"/>
                  <a:pt x="1547" y="302"/>
                  <a:pt x="1547" y="302"/>
                </a:cubicBezTo>
                <a:lnTo>
                  <a:pt x="1545" y="301"/>
                </a:lnTo>
                <a:close/>
                <a:moveTo>
                  <a:pt x="1546" y="320"/>
                </a:moveTo>
                <a:cubicBezTo>
                  <a:pt x="1545" y="319"/>
                  <a:pt x="1545" y="319"/>
                  <a:pt x="1545" y="319"/>
                </a:cubicBezTo>
                <a:cubicBezTo>
                  <a:pt x="1543" y="320"/>
                  <a:pt x="1543" y="320"/>
                  <a:pt x="1543" y="320"/>
                </a:cubicBezTo>
                <a:cubicBezTo>
                  <a:pt x="1544" y="321"/>
                  <a:pt x="1544" y="321"/>
                  <a:pt x="1544" y="321"/>
                </a:cubicBezTo>
                <a:lnTo>
                  <a:pt x="1546" y="320"/>
                </a:lnTo>
                <a:close/>
                <a:moveTo>
                  <a:pt x="1546" y="330"/>
                </a:moveTo>
                <a:cubicBezTo>
                  <a:pt x="1547" y="328"/>
                  <a:pt x="1547" y="328"/>
                  <a:pt x="1547" y="328"/>
                </a:cubicBezTo>
                <a:cubicBezTo>
                  <a:pt x="1545" y="329"/>
                  <a:pt x="1545" y="329"/>
                  <a:pt x="1545" y="329"/>
                </a:cubicBezTo>
                <a:lnTo>
                  <a:pt x="1546" y="330"/>
                </a:lnTo>
                <a:close/>
                <a:moveTo>
                  <a:pt x="1452" y="382"/>
                </a:moveTo>
                <a:cubicBezTo>
                  <a:pt x="1453" y="383"/>
                  <a:pt x="1453" y="383"/>
                  <a:pt x="1453" y="383"/>
                </a:cubicBezTo>
                <a:cubicBezTo>
                  <a:pt x="1453" y="382"/>
                  <a:pt x="1453" y="382"/>
                  <a:pt x="1453" y="382"/>
                </a:cubicBezTo>
                <a:lnTo>
                  <a:pt x="1452" y="382"/>
                </a:lnTo>
                <a:close/>
                <a:moveTo>
                  <a:pt x="1598" y="369"/>
                </a:moveTo>
                <a:cubicBezTo>
                  <a:pt x="1595" y="372"/>
                  <a:pt x="1595" y="372"/>
                  <a:pt x="1595" y="372"/>
                </a:cubicBezTo>
                <a:cubicBezTo>
                  <a:pt x="1593" y="373"/>
                  <a:pt x="1593" y="373"/>
                  <a:pt x="1593" y="373"/>
                </a:cubicBezTo>
                <a:cubicBezTo>
                  <a:pt x="1591" y="373"/>
                  <a:pt x="1591" y="373"/>
                  <a:pt x="1591" y="373"/>
                </a:cubicBezTo>
                <a:cubicBezTo>
                  <a:pt x="1589" y="375"/>
                  <a:pt x="1589" y="375"/>
                  <a:pt x="1589" y="375"/>
                </a:cubicBezTo>
                <a:cubicBezTo>
                  <a:pt x="1588" y="377"/>
                  <a:pt x="1588" y="377"/>
                  <a:pt x="1588" y="377"/>
                </a:cubicBezTo>
                <a:cubicBezTo>
                  <a:pt x="1586" y="379"/>
                  <a:pt x="1586" y="379"/>
                  <a:pt x="1586" y="379"/>
                </a:cubicBezTo>
                <a:cubicBezTo>
                  <a:pt x="1584" y="379"/>
                  <a:pt x="1584" y="379"/>
                  <a:pt x="1584" y="379"/>
                </a:cubicBezTo>
                <a:cubicBezTo>
                  <a:pt x="1582" y="381"/>
                  <a:pt x="1582" y="381"/>
                  <a:pt x="1582" y="381"/>
                </a:cubicBezTo>
                <a:cubicBezTo>
                  <a:pt x="1581" y="380"/>
                  <a:pt x="1581" y="380"/>
                  <a:pt x="1581" y="380"/>
                </a:cubicBezTo>
                <a:cubicBezTo>
                  <a:pt x="1580" y="380"/>
                  <a:pt x="1580" y="380"/>
                  <a:pt x="1580" y="380"/>
                </a:cubicBezTo>
                <a:cubicBezTo>
                  <a:pt x="1579" y="383"/>
                  <a:pt x="1579" y="383"/>
                  <a:pt x="1579" y="383"/>
                </a:cubicBezTo>
                <a:cubicBezTo>
                  <a:pt x="1577" y="384"/>
                  <a:pt x="1577" y="384"/>
                  <a:pt x="1577" y="384"/>
                </a:cubicBezTo>
                <a:cubicBezTo>
                  <a:pt x="1578" y="385"/>
                  <a:pt x="1578" y="385"/>
                  <a:pt x="1578" y="385"/>
                </a:cubicBezTo>
                <a:cubicBezTo>
                  <a:pt x="1579" y="384"/>
                  <a:pt x="1579" y="384"/>
                  <a:pt x="1579" y="384"/>
                </a:cubicBezTo>
                <a:cubicBezTo>
                  <a:pt x="1581" y="387"/>
                  <a:pt x="1581" y="387"/>
                  <a:pt x="1581" y="387"/>
                </a:cubicBezTo>
                <a:cubicBezTo>
                  <a:pt x="1581" y="384"/>
                  <a:pt x="1581" y="384"/>
                  <a:pt x="1581" y="384"/>
                </a:cubicBezTo>
                <a:cubicBezTo>
                  <a:pt x="1581" y="383"/>
                  <a:pt x="1581" y="383"/>
                  <a:pt x="1581" y="383"/>
                </a:cubicBezTo>
                <a:cubicBezTo>
                  <a:pt x="1585" y="381"/>
                  <a:pt x="1585" y="381"/>
                  <a:pt x="1585" y="381"/>
                </a:cubicBezTo>
                <a:cubicBezTo>
                  <a:pt x="1585" y="381"/>
                  <a:pt x="1585" y="381"/>
                  <a:pt x="1585" y="381"/>
                </a:cubicBezTo>
                <a:cubicBezTo>
                  <a:pt x="1587" y="381"/>
                  <a:pt x="1587" y="381"/>
                  <a:pt x="1587" y="381"/>
                </a:cubicBezTo>
                <a:cubicBezTo>
                  <a:pt x="1589" y="381"/>
                  <a:pt x="1589" y="381"/>
                  <a:pt x="1589" y="381"/>
                </a:cubicBezTo>
                <a:cubicBezTo>
                  <a:pt x="1590" y="381"/>
                  <a:pt x="1590" y="381"/>
                  <a:pt x="1590" y="381"/>
                </a:cubicBezTo>
                <a:cubicBezTo>
                  <a:pt x="1592" y="381"/>
                  <a:pt x="1592" y="381"/>
                  <a:pt x="1592" y="381"/>
                </a:cubicBezTo>
                <a:cubicBezTo>
                  <a:pt x="1594" y="381"/>
                  <a:pt x="1594" y="381"/>
                  <a:pt x="1594" y="381"/>
                </a:cubicBezTo>
                <a:cubicBezTo>
                  <a:pt x="1595" y="381"/>
                  <a:pt x="1595" y="381"/>
                  <a:pt x="1595" y="381"/>
                </a:cubicBezTo>
                <a:cubicBezTo>
                  <a:pt x="1597" y="378"/>
                  <a:pt x="1597" y="378"/>
                  <a:pt x="1597" y="378"/>
                </a:cubicBezTo>
                <a:cubicBezTo>
                  <a:pt x="1597" y="375"/>
                  <a:pt x="1597" y="375"/>
                  <a:pt x="1597" y="375"/>
                </a:cubicBezTo>
                <a:cubicBezTo>
                  <a:pt x="1597" y="375"/>
                  <a:pt x="1597" y="375"/>
                  <a:pt x="1597" y="375"/>
                </a:cubicBezTo>
                <a:cubicBezTo>
                  <a:pt x="1597" y="373"/>
                  <a:pt x="1597" y="373"/>
                  <a:pt x="1597" y="373"/>
                </a:cubicBezTo>
                <a:cubicBezTo>
                  <a:pt x="1598" y="370"/>
                  <a:pt x="1598" y="370"/>
                  <a:pt x="1598" y="370"/>
                </a:cubicBezTo>
                <a:lnTo>
                  <a:pt x="1598" y="369"/>
                </a:lnTo>
                <a:close/>
                <a:moveTo>
                  <a:pt x="1547" y="306"/>
                </a:moveTo>
                <a:cubicBezTo>
                  <a:pt x="1544" y="304"/>
                  <a:pt x="1544" y="304"/>
                  <a:pt x="1544" y="304"/>
                </a:cubicBezTo>
                <a:cubicBezTo>
                  <a:pt x="1545" y="306"/>
                  <a:pt x="1545" y="306"/>
                  <a:pt x="1545" y="306"/>
                </a:cubicBezTo>
                <a:lnTo>
                  <a:pt x="1547" y="306"/>
                </a:lnTo>
                <a:close/>
                <a:moveTo>
                  <a:pt x="1541" y="455"/>
                </a:moveTo>
                <a:cubicBezTo>
                  <a:pt x="1541" y="455"/>
                  <a:pt x="1541" y="455"/>
                  <a:pt x="1541" y="455"/>
                </a:cubicBezTo>
                <a:cubicBezTo>
                  <a:pt x="1542" y="455"/>
                  <a:pt x="1542" y="455"/>
                  <a:pt x="1542" y="455"/>
                </a:cubicBezTo>
                <a:cubicBezTo>
                  <a:pt x="1542" y="455"/>
                  <a:pt x="1542" y="455"/>
                  <a:pt x="1542" y="455"/>
                </a:cubicBezTo>
                <a:cubicBezTo>
                  <a:pt x="1541" y="454"/>
                  <a:pt x="1541" y="454"/>
                  <a:pt x="1541" y="454"/>
                </a:cubicBezTo>
                <a:cubicBezTo>
                  <a:pt x="1539" y="454"/>
                  <a:pt x="1539" y="454"/>
                  <a:pt x="1539" y="454"/>
                </a:cubicBezTo>
                <a:cubicBezTo>
                  <a:pt x="1539" y="455"/>
                  <a:pt x="1539" y="455"/>
                  <a:pt x="1539" y="455"/>
                </a:cubicBezTo>
                <a:lnTo>
                  <a:pt x="1541" y="455"/>
                </a:lnTo>
                <a:close/>
                <a:moveTo>
                  <a:pt x="1549" y="334"/>
                </a:moveTo>
                <a:cubicBezTo>
                  <a:pt x="1550" y="332"/>
                  <a:pt x="1550" y="332"/>
                  <a:pt x="1550" y="332"/>
                </a:cubicBezTo>
                <a:cubicBezTo>
                  <a:pt x="1548" y="333"/>
                  <a:pt x="1548" y="333"/>
                  <a:pt x="1548" y="333"/>
                </a:cubicBezTo>
                <a:lnTo>
                  <a:pt x="1549" y="334"/>
                </a:lnTo>
                <a:close/>
                <a:moveTo>
                  <a:pt x="1545" y="323"/>
                </a:moveTo>
                <a:cubicBezTo>
                  <a:pt x="1546" y="324"/>
                  <a:pt x="1546" y="324"/>
                  <a:pt x="1546" y="324"/>
                </a:cubicBezTo>
                <a:cubicBezTo>
                  <a:pt x="1546" y="324"/>
                  <a:pt x="1546" y="322"/>
                  <a:pt x="1546" y="322"/>
                </a:cubicBezTo>
                <a:lnTo>
                  <a:pt x="1545" y="323"/>
                </a:lnTo>
                <a:close/>
                <a:moveTo>
                  <a:pt x="1548" y="337"/>
                </a:moveTo>
                <a:cubicBezTo>
                  <a:pt x="1550" y="339"/>
                  <a:pt x="1550" y="339"/>
                  <a:pt x="1550" y="339"/>
                </a:cubicBezTo>
                <a:cubicBezTo>
                  <a:pt x="1550" y="338"/>
                  <a:pt x="1550" y="338"/>
                  <a:pt x="1550" y="338"/>
                </a:cubicBezTo>
                <a:cubicBezTo>
                  <a:pt x="1549" y="337"/>
                  <a:pt x="1549" y="337"/>
                  <a:pt x="1549" y="337"/>
                </a:cubicBezTo>
                <a:cubicBezTo>
                  <a:pt x="1549" y="337"/>
                  <a:pt x="1548" y="337"/>
                  <a:pt x="1548" y="337"/>
                </a:cubicBezTo>
                <a:close/>
                <a:moveTo>
                  <a:pt x="1551" y="333"/>
                </a:moveTo>
                <a:cubicBezTo>
                  <a:pt x="1551" y="335"/>
                  <a:pt x="1551" y="335"/>
                  <a:pt x="1551" y="335"/>
                </a:cubicBezTo>
                <a:cubicBezTo>
                  <a:pt x="1551" y="335"/>
                  <a:pt x="1551" y="335"/>
                  <a:pt x="1551" y="335"/>
                </a:cubicBezTo>
                <a:lnTo>
                  <a:pt x="1551" y="333"/>
                </a:lnTo>
                <a:close/>
                <a:moveTo>
                  <a:pt x="1550" y="332"/>
                </a:moveTo>
                <a:cubicBezTo>
                  <a:pt x="1551" y="330"/>
                  <a:pt x="1551" y="330"/>
                  <a:pt x="1551" y="330"/>
                </a:cubicBezTo>
                <a:cubicBezTo>
                  <a:pt x="1551" y="330"/>
                  <a:pt x="1549" y="328"/>
                  <a:pt x="1549" y="328"/>
                </a:cubicBezTo>
                <a:lnTo>
                  <a:pt x="1550" y="332"/>
                </a:lnTo>
                <a:close/>
                <a:moveTo>
                  <a:pt x="1540" y="457"/>
                </a:moveTo>
                <a:cubicBezTo>
                  <a:pt x="1541" y="456"/>
                  <a:pt x="1541" y="456"/>
                  <a:pt x="1541" y="456"/>
                </a:cubicBezTo>
                <a:cubicBezTo>
                  <a:pt x="1540" y="455"/>
                  <a:pt x="1540" y="455"/>
                  <a:pt x="1540" y="455"/>
                </a:cubicBezTo>
                <a:cubicBezTo>
                  <a:pt x="1538" y="456"/>
                  <a:pt x="1538" y="456"/>
                  <a:pt x="1538" y="456"/>
                </a:cubicBezTo>
                <a:cubicBezTo>
                  <a:pt x="1539" y="456"/>
                  <a:pt x="1539" y="456"/>
                  <a:pt x="1539" y="456"/>
                </a:cubicBezTo>
                <a:lnTo>
                  <a:pt x="1540" y="457"/>
                </a:lnTo>
                <a:close/>
                <a:moveTo>
                  <a:pt x="1753" y="326"/>
                </a:moveTo>
                <a:cubicBezTo>
                  <a:pt x="1751" y="325"/>
                  <a:pt x="1751" y="325"/>
                  <a:pt x="1751" y="325"/>
                </a:cubicBezTo>
                <a:cubicBezTo>
                  <a:pt x="1751" y="325"/>
                  <a:pt x="1750" y="326"/>
                  <a:pt x="1750" y="326"/>
                </a:cubicBezTo>
                <a:cubicBezTo>
                  <a:pt x="1752" y="327"/>
                  <a:pt x="1752" y="327"/>
                  <a:pt x="1752" y="327"/>
                </a:cubicBezTo>
                <a:lnTo>
                  <a:pt x="1753" y="326"/>
                </a:lnTo>
                <a:close/>
                <a:moveTo>
                  <a:pt x="1551" y="297"/>
                </a:moveTo>
                <a:cubicBezTo>
                  <a:pt x="1549" y="299"/>
                  <a:pt x="1549" y="299"/>
                  <a:pt x="1549" y="299"/>
                </a:cubicBezTo>
                <a:cubicBezTo>
                  <a:pt x="1551" y="298"/>
                  <a:pt x="1551" y="298"/>
                  <a:pt x="1551" y="298"/>
                </a:cubicBezTo>
                <a:lnTo>
                  <a:pt x="1551" y="297"/>
                </a:lnTo>
                <a:close/>
                <a:moveTo>
                  <a:pt x="1553" y="348"/>
                </a:moveTo>
                <a:cubicBezTo>
                  <a:pt x="1552" y="350"/>
                  <a:pt x="1552" y="350"/>
                  <a:pt x="1552" y="350"/>
                </a:cubicBezTo>
                <a:cubicBezTo>
                  <a:pt x="1554" y="349"/>
                  <a:pt x="1554" y="349"/>
                  <a:pt x="1554" y="349"/>
                </a:cubicBezTo>
                <a:lnTo>
                  <a:pt x="1553" y="348"/>
                </a:lnTo>
                <a:close/>
                <a:moveTo>
                  <a:pt x="1708" y="348"/>
                </a:moveTo>
                <a:cubicBezTo>
                  <a:pt x="1706" y="348"/>
                  <a:pt x="1706" y="348"/>
                  <a:pt x="1706" y="348"/>
                </a:cubicBezTo>
                <a:cubicBezTo>
                  <a:pt x="1706" y="349"/>
                  <a:pt x="1706" y="349"/>
                  <a:pt x="1706" y="349"/>
                </a:cubicBezTo>
                <a:cubicBezTo>
                  <a:pt x="1708" y="349"/>
                  <a:pt x="1708" y="349"/>
                  <a:pt x="1708" y="349"/>
                </a:cubicBezTo>
                <a:lnTo>
                  <a:pt x="1708" y="348"/>
                </a:lnTo>
                <a:close/>
                <a:moveTo>
                  <a:pt x="1702" y="354"/>
                </a:moveTo>
                <a:cubicBezTo>
                  <a:pt x="1701" y="354"/>
                  <a:pt x="1701" y="354"/>
                  <a:pt x="1701" y="354"/>
                </a:cubicBezTo>
                <a:cubicBezTo>
                  <a:pt x="1700" y="355"/>
                  <a:pt x="1700" y="355"/>
                  <a:pt x="1700" y="355"/>
                </a:cubicBezTo>
                <a:cubicBezTo>
                  <a:pt x="1699" y="355"/>
                  <a:pt x="1699" y="355"/>
                  <a:pt x="1699" y="355"/>
                </a:cubicBezTo>
                <a:cubicBezTo>
                  <a:pt x="1698" y="357"/>
                  <a:pt x="1698" y="357"/>
                  <a:pt x="1698" y="357"/>
                </a:cubicBezTo>
                <a:cubicBezTo>
                  <a:pt x="1698" y="356"/>
                  <a:pt x="1698" y="356"/>
                  <a:pt x="1698" y="356"/>
                </a:cubicBezTo>
                <a:cubicBezTo>
                  <a:pt x="1697" y="355"/>
                  <a:pt x="1697" y="355"/>
                  <a:pt x="1697" y="355"/>
                </a:cubicBezTo>
                <a:cubicBezTo>
                  <a:pt x="1697" y="356"/>
                  <a:pt x="1697" y="356"/>
                  <a:pt x="1697" y="356"/>
                </a:cubicBezTo>
                <a:cubicBezTo>
                  <a:pt x="1696" y="357"/>
                  <a:pt x="1696" y="357"/>
                  <a:pt x="1696" y="357"/>
                </a:cubicBezTo>
                <a:cubicBezTo>
                  <a:pt x="1697" y="357"/>
                  <a:pt x="1697" y="357"/>
                  <a:pt x="1697" y="357"/>
                </a:cubicBezTo>
                <a:cubicBezTo>
                  <a:pt x="1697" y="358"/>
                  <a:pt x="1697" y="358"/>
                  <a:pt x="1697" y="358"/>
                </a:cubicBezTo>
                <a:cubicBezTo>
                  <a:pt x="1696" y="359"/>
                  <a:pt x="1696" y="359"/>
                  <a:pt x="1696" y="359"/>
                </a:cubicBezTo>
                <a:cubicBezTo>
                  <a:pt x="1696" y="360"/>
                  <a:pt x="1696" y="360"/>
                  <a:pt x="1696" y="360"/>
                </a:cubicBezTo>
                <a:cubicBezTo>
                  <a:pt x="1698" y="360"/>
                  <a:pt x="1698" y="360"/>
                  <a:pt x="1698" y="360"/>
                </a:cubicBezTo>
                <a:cubicBezTo>
                  <a:pt x="1699" y="362"/>
                  <a:pt x="1699" y="362"/>
                  <a:pt x="1699" y="362"/>
                </a:cubicBezTo>
                <a:cubicBezTo>
                  <a:pt x="1699" y="363"/>
                  <a:pt x="1699" y="363"/>
                  <a:pt x="1699" y="363"/>
                </a:cubicBezTo>
                <a:cubicBezTo>
                  <a:pt x="1698" y="363"/>
                  <a:pt x="1698" y="363"/>
                  <a:pt x="1698" y="363"/>
                </a:cubicBezTo>
                <a:cubicBezTo>
                  <a:pt x="1697" y="366"/>
                  <a:pt x="1697" y="366"/>
                  <a:pt x="1697" y="366"/>
                </a:cubicBezTo>
                <a:cubicBezTo>
                  <a:pt x="1698" y="366"/>
                  <a:pt x="1698" y="366"/>
                  <a:pt x="1698" y="366"/>
                </a:cubicBezTo>
                <a:cubicBezTo>
                  <a:pt x="1700" y="365"/>
                  <a:pt x="1700" y="365"/>
                  <a:pt x="1700" y="365"/>
                </a:cubicBezTo>
                <a:cubicBezTo>
                  <a:pt x="1700" y="364"/>
                  <a:pt x="1700" y="364"/>
                  <a:pt x="1700" y="364"/>
                </a:cubicBezTo>
                <a:cubicBezTo>
                  <a:pt x="1701" y="361"/>
                  <a:pt x="1701" y="361"/>
                  <a:pt x="1701" y="361"/>
                </a:cubicBezTo>
                <a:cubicBezTo>
                  <a:pt x="1704" y="360"/>
                  <a:pt x="1704" y="360"/>
                  <a:pt x="1704" y="360"/>
                </a:cubicBezTo>
                <a:cubicBezTo>
                  <a:pt x="1705" y="359"/>
                  <a:pt x="1705" y="359"/>
                  <a:pt x="1705" y="359"/>
                </a:cubicBezTo>
                <a:cubicBezTo>
                  <a:pt x="1706" y="357"/>
                  <a:pt x="1706" y="357"/>
                  <a:pt x="1706" y="357"/>
                </a:cubicBezTo>
                <a:cubicBezTo>
                  <a:pt x="1708" y="357"/>
                  <a:pt x="1708" y="357"/>
                  <a:pt x="1708" y="357"/>
                </a:cubicBezTo>
                <a:cubicBezTo>
                  <a:pt x="1708" y="357"/>
                  <a:pt x="1708" y="357"/>
                  <a:pt x="1708" y="357"/>
                </a:cubicBezTo>
                <a:cubicBezTo>
                  <a:pt x="1708" y="356"/>
                  <a:pt x="1708" y="356"/>
                  <a:pt x="1708" y="356"/>
                </a:cubicBezTo>
                <a:cubicBezTo>
                  <a:pt x="1707" y="356"/>
                  <a:pt x="1707" y="356"/>
                  <a:pt x="1707" y="356"/>
                </a:cubicBezTo>
                <a:cubicBezTo>
                  <a:pt x="1705" y="355"/>
                  <a:pt x="1705" y="355"/>
                  <a:pt x="1705" y="355"/>
                </a:cubicBezTo>
                <a:lnTo>
                  <a:pt x="1702" y="354"/>
                </a:lnTo>
                <a:close/>
                <a:moveTo>
                  <a:pt x="1695" y="328"/>
                </a:moveTo>
                <a:cubicBezTo>
                  <a:pt x="1697" y="328"/>
                  <a:pt x="1697" y="328"/>
                  <a:pt x="1697" y="328"/>
                </a:cubicBezTo>
                <a:cubicBezTo>
                  <a:pt x="1698" y="327"/>
                  <a:pt x="1698" y="327"/>
                  <a:pt x="1698" y="327"/>
                </a:cubicBezTo>
                <a:cubicBezTo>
                  <a:pt x="1699" y="326"/>
                  <a:pt x="1699" y="326"/>
                  <a:pt x="1699" y="326"/>
                </a:cubicBezTo>
                <a:cubicBezTo>
                  <a:pt x="1696" y="326"/>
                  <a:pt x="1696" y="326"/>
                  <a:pt x="1696" y="326"/>
                </a:cubicBezTo>
                <a:lnTo>
                  <a:pt x="1695" y="328"/>
                </a:lnTo>
                <a:close/>
                <a:moveTo>
                  <a:pt x="1712" y="245"/>
                </a:moveTo>
                <a:cubicBezTo>
                  <a:pt x="1709" y="245"/>
                  <a:pt x="1709" y="245"/>
                  <a:pt x="1709" y="245"/>
                </a:cubicBezTo>
                <a:cubicBezTo>
                  <a:pt x="1707" y="246"/>
                  <a:pt x="1707" y="246"/>
                  <a:pt x="1707" y="246"/>
                </a:cubicBezTo>
                <a:cubicBezTo>
                  <a:pt x="1708" y="248"/>
                  <a:pt x="1708" y="248"/>
                  <a:pt x="1708" y="248"/>
                </a:cubicBezTo>
                <a:cubicBezTo>
                  <a:pt x="1710" y="248"/>
                  <a:pt x="1710" y="248"/>
                  <a:pt x="1710" y="248"/>
                </a:cubicBezTo>
                <a:cubicBezTo>
                  <a:pt x="1711" y="247"/>
                  <a:pt x="1711" y="247"/>
                  <a:pt x="1711" y="247"/>
                </a:cubicBezTo>
                <a:cubicBezTo>
                  <a:pt x="1710" y="246"/>
                  <a:pt x="1710" y="246"/>
                  <a:pt x="1710" y="246"/>
                </a:cubicBezTo>
                <a:cubicBezTo>
                  <a:pt x="1712" y="246"/>
                  <a:pt x="1712" y="246"/>
                  <a:pt x="1712" y="246"/>
                </a:cubicBezTo>
                <a:lnTo>
                  <a:pt x="1712" y="245"/>
                </a:lnTo>
                <a:close/>
                <a:moveTo>
                  <a:pt x="1578" y="274"/>
                </a:moveTo>
                <a:cubicBezTo>
                  <a:pt x="1576" y="273"/>
                  <a:pt x="1576" y="273"/>
                  <a:pt x="1576" y="273"/>
                </a:cubicBezTo>
                <a:cubicBezTo>
                  <a:pt x="1573" y="275"/>
                  <a:pt x="1573" y="275"/>
                  <a:pt x="1573" y="275"/>
                </a:cubicBezTo>
                <a:cubicBezTo>
                  <a:pt x="1576" y="275"/>
                  <a:pt x="1576" y="275"/>
                  <a:pt x="1576" y="275"/>
                </a:cubicBezTo>
                <a:lnTo>
                  <a:pt x="1578" y="274"/>
                </a:lnTo>
                <a:close/>
                <a:moveTo>
                  <a:pt x="1555" y="297"/>
                </a:moveTo>
                <a:cubicBezTo>
                  <a:pt x="1554" y="296"/>
                  <a:pt x="1554" y="296"/>
                  <a:pt x="1554" y="296"/>
                </a:cubicBezTo>
                <a:cubicBezTo>
                  <a:pt x="1553" y="296"/>
                  <a:pt x="1553" y="296"/>
                  <a:pt x="1553" y="296"/>
                </a:cubicBezTo>
                <a:cubicBezTo>
                  <a:pt x="1553" y="298"/>
                  <a:pt x="1553" y="298"/>
                  <a:pt x="1553" y="298"/>
                </a:cubicBezTo>
                <a:lnTo>
                  <a:pt x="1555" y="297"/>
                </a:lnTo>
                <a:close/>
                <a:moveTo>
                  <a:pt x="1577" y="277"/>
                </a:moveTo>
                <a:cubicBezTo>
                  <a:pt x="1575" y="277"/>
                  <a:pt x="1575" y="277"/>
                  <a:pt x="1575" y="277"/>
                </a:cubicBezTo>
                <a:cubicBezTo>
                  <a:pt x="1574" y="279"/>
                  <a:pt x="1574" y="279"/>
                  <a:pt x="1574" y="279"/>
                </a:cubicBezTo>
                <a:cubicBezTo>
                  <a:pt x="1575" y="279"/>
                  <a:pt x="1575" y="279"/>
                  <a:pt x="1575" y="279"/>
                </a:cubicBezTo>
                <a:cubicBezTo>
                  <a:pt x="1576" y="279"/>
                  <a:pt x="1576" y="279"/>
                  <a:pt x="1576" y="279"/>
                </a:cubicBezTo>
                <a:cubicBezTo>
                  <a:pt x="1579" y="279"/>
                  <a:pt x="1579" y="279"/>
                  <a:pt x="1579" y="279"/>
                </a:cubicBezTo>
                <a:cubicBezTo>
                  <a:pt x="1580" y="277"/>
                  <a:pt x="1580" y="277"/>
                  <a:pt x="1580" y="277"/>
                </a:cubicBezTo>
                <a:cubicBezTo>
                  <a:pt x="1579" y="276"/>
                  <a:pt x="1579" y="276"/>
                  <a:pt x="1579" y="276"/>
                </a:cubicBezTo>
                <a:cubicBezTo>
                  <a:pt x="1577" y="276"/>
                  <a:pt x="1577" y="276"/>
                  <a:pt x="1577" y="276"/>
                </a:cubicBezTo>
                <a:lnTo>
                  <a:pt x="1577" y="277"/>
                </a:lnTo>
                <a:close/>
                <a:moveTo>
                  <a:pt x="1571" y="280"/>
                </a:moveTo>
                <a:cubicBezTo>
                  <a:pt x="1571" y="278"/>
                  <a:pt x="1571" y="278"/>
                  <a:pt x="1571" y="278"/>
                </a:cubicBezTo>
                <a:cubicBezTo>
                  <a:pt x="1568" y="278"/>
                  <a:pt x="1568" y="278"/>
                  <a:pt x="1568" y="278"/>
                </a:cubicBezTo>
                <a:cubicBezTo>
                  <a:pt x="1570" y="281"/>
                  <a:pt x="1570" y="281"/>
                  <a:pt x="1570" y="281"/>
                </a:cubicBezTo>
                <a:cubicBezTo>
                  <a:pt x="1570" y="281"/>
                  <a:pt x="1571" y="280"/>
                  <a:pt x="1571" y="280"/>
                </a:cubicBezTo>
                <a:close/>
                <a:moveTo>
                  <a:pt x="1666" y="379"/>
                </a:moveTo>
                <a:cubicBezTo>
                  <a:pt x="1667" y="378"/>
                  <a:pt x="1667" y="378"/>
                  <a:pt x="1667" y="378"/>
                </a:cubicBezTo>
                <a:cubicBezTo>
                  <a:pt x="1666" y="380"/>
                  <a:pt x="1666" y="380"/>
                  <a:pt x="1666" y="380"/>
                </a:cubicBezTo>
                <a:cubicBezTo>
                  <a:pt x="1665" y="382"/>
                  <a:pt x="1665" y="382"/>
                  <a:pt x="1665" y="382"/>
                </a:cubicBezTo>
                <a:cubicBezTo>
                  <a:pt x="1665" y="382"/>
                  <a:pt x="1665" y="382"/>
                  <a:pt x="1665" y="382"/>
                </a:cubicBezTo>
                <a:cubicBezTo>
                  <a:pt x="1668" y="382"/>
                  <a:pt x="1668" y="382"/>
                  <a:pt x="1668" y="382"/>
                </a:cubicBezTo>
                <a:cubicBezTo>
                  <a:pt x="1668" y="381"/>
                  <a:pt x="1668" y="381"/>
                  <a:pt x="1668" y="381"/>
                </a:cubicBezTo>
                <a:cubicBezTo>
                  <a:pt x="1668" y="380"/>
                  <a:pt x="1668" y="380"/>
                  <a:pt x="1668" y="380"/>
                </a:cubicBezTo>
                <a:cubicBezTo>
                  <a:pt x="1668" y="379"/>
                  <a:pt x="1668" y="379"/>
                  <a:pt x="1668" y="379"/>
                </a:cubicBezTo>
                <a:cubicBezTo>
                  <a:pt x="1670" y="377"/>
                  <a:pt x="1670" y="377"/>
                  <a:pt x="1670" y="377"/>
                </a:cubicBezTo>
                <a:cubicBezTo>
                  <a:pt x="1671" y="376"/>
                  <a:pt x="1671" y="376"/>
                  <a:pt x="1671" y="376"/>
                </a:cubicBezTo>
                <a:cubicBezTo>
                  <a:pt x="1672" y="374"/>
                  <a:pt x="1672" y="374"/>
                  <a:pt x="1672" y="374"/>
                </a:cubicBezTo>
                <a:cubicBezTo>
                  <a:pt x="1672" y="373"/>
                  <a:pt x="1672" y="373"/>
                  <a:pt x="1672" y="373"/>
                </a:cubicBezTo>
                <a:cubicBezTo>
                  <a:pt x="1670" y="372"/>
                  <a:pt x="1670" y="372"/>
                  <a:pt x="1670" y="372"/>
                </a:cubicBezTo>
                <a:cubicBezTo>
                  <a:pt x="1671" y="370"/>
                  <a:pt x="1671" y="370"/>
                  <a:pt x="1671" y="370"/>
                </a:cubicBezTo>
                <a:cubicBezTo>
                  <a:pt x="1671" y="369"/>
                  <a:pt x="1671" y="369"/>
                  <a:pt x="1671" y="369"/>
                </a:cubicBezTo>
                <a:cubicBezTo>
                  <a:pt x="1672" y="368"/>
                  <a:pt x="1672" y="368"/>
                  <a:pt x="1672" y="368"/>
                </a:cubicBezTo>
                <a:cubicBezTo>
                  <a:pt x="1671" y="367"/>
                  <a:pt x="1671" y="367"/>
                  <a:pt x="1671" y="367"/>
                </a:cubicBezTo>
                <a:cubicBezTo>
                  <a:pt x="1670" y="368"/>
                  <a:pt x="1670" y="368"/>
                  <a:pt x="1670" y="368"/>
                </a:cubicBezTo>
                <a:cubicBezTo>
                  <a:pt x="1668" y="368"/>
                  <a:pt x="1668" y="368"/>
                  <a:pt x="1668" y="368"/>
                </a:cubicBezTo>
                <a:cubicBezTo>
                  <a:pt x="1666" y="370"/>
                  <a:pt x="1666" y="370"/>
                  <a:pt x="1666" y="370"/>
                </a:cubicBezTo>
                <a:cubicBezTo>
                  <a:pt x="1666" y="372"/>
                  <a:pt x="1666" y="372"/>
                  <a:pt x="1666" y="372"/>
                </a:cubicBezTo>
                <a:cubicBezTo>
                  <a:pt x="1664" y="373"/>
                  <a:pt x="1664" y="373"/>
                  <a:pt x="1664" y="373"/>
                </a:cubicBezTo>
                <a:cubicBezTo>
                  <a:pt x="1665" y="375"/>
                  <a:pt x="1665" y="375"/>
                  <a:pt x="1665" y="375"/>
                </a:cubicBezTo>
                <a:cubicBezTo>
                  <a:pt x="1664" y="376"/>
                  <a:pt x="1664" y="376"/>
                  <a:pt x="1664" y="376"/>
                </a:cubicBezTo>
                <a:lnTo>
                  <a:pt x="1666" y="379"/>
                </a:lnTo>
                <a:close/>
                <a:moveTo>
                  <a:pt x="1572" y="284"/>
                </a:moveTo>
                <a:cubicBezTo>
                  <a:pt x="1573" y="283"/>
                  <a:pt x="1573" y="283"/>
                  <a:pt x="1573" y="283"/>
                </a:cubicBezTo>
                <a:cubicBezTo>
                  <a:pt x="1572" y="281"/>
                  <a:pt x="1572" y="281"/>
                  <a:pt x="1572" y="281"/>
                </a:cubicBezTo>
                <a:cubicBezTo>
                  <a:pt x="1572" y="281"/>
                  <a:pt x="1571" y="283"/>
                  <a:pt x="1571" y="283"/>
                </a:cubicBezTo>
                <a:lnTo>
                  <a:pt x="1572" y="284"/>
                </a:lnTo>
                <a:close/>
                <a:moveTo>
                  <a:pt x="1706" y="354"/>
                </a:moveTo>
                <a:cubicBezTo>
                  <a:pt x="1709" y="356"/>
                  <a:pt x="1709" y="356"/>
                  <a:pt x="1709" y="356"/>
                </a:cubicBezTo>
                <a:cubicBezTo>
                  <a:pt x="1710" y="355"/>
                  <a:pt x="1710" y="355"/>
                  <a:pt x="1710" y="355"/>
                </a:cubicBezTo>
                <a:cubicBezTo>
                  <a:pt x="1709" y="353"/>
                  <a:pt x="1709" y="353"/>
                  <a:pt x="1709" y="353"/>
                </a:cubicBezTo>
                <a:cubicBezTo>
                  <a:pt x="1706" y="353"/>
                  <a:pt x="1706" y="353"/>
                  <a:pt x="1706" y="353"/>
                </a:cubicBezTo>
                <a:lnTo>
                  <a:pt x="1706" y="354"/>
                </a:lnTo>
                <a:close/>
                <a:moveTo>
                  <a:pt x="1672" y="357"/>
                </a:moveTo>
                <a:cubicBezTo>
                  <a:pt x="1672" y="359"/>
                  <a:pt x="1672" y="359"/>
                  <a:pt x="1672" y="359"/>
                </a:cubicBezTo>
                <a:cubicBezTo>
                  <a:pt x="1674" y="358"/>
                  <a:pt x="1674" y="358"/>
                  <a:pt x="1674" y="358"/>
                </a:cubicBezTo>
                <a:cubicBezTo>
                  <a:pt x="1672" y="357"/>
                  <a:pt x="1672" y="357"/>
                  <a:pt x="1672" y="357"/>
                </a:cubicBezTo>
                <a:close/>
                <a:moveTo>
                  <a:pt x="1681" y="279"/>
                </a:moveTo>
                <a:cubicBezTo>
                  <a:pt x="1682" y="280"/>
                  <a:pt x="1682" y="280"/>
                  <a:pt x="1682" y="280"/>
                </a:cubicBezTo>
                <a:cubicBezTo>
                  <a:pt x="1684" y="279"/>
                  <a:pt x="1684" y="279"/>
                  <a:pt x="1684" y="279"/>
                </a:cubicBezTo>
                <a:cubicBezTo>
                  <a:pt x="1684" y="278"/>
                  <a:pt x="1684" y="278"/>
                  <a:pt x="1684" y="278"/>
                </a:cubicBezTo>
                <a:cubicBezTo>
                  <a:pt x="1683" y="278"/>
                  <a:pt x="1683" y="278"/>
                  <a:pt x="1683" y="278"/>
                </a:cubicBezTo>
                <a:cubicBezTo>
                  <a:pt x="1681" y="277"/>
                  <a:pt x="1681" y="277"/>
                  <a:pt x="1681" y="277"/>
                </a:cubicBezTo>
                <a:lnTo>
                  <a:pt x="1681" y="279"/>
                </a:lnTo>
                <a:close/>
                <a:moveTo>
                  <a:pt x="1672" y="367"/>
                </a:moveTo>
                <a:cubicBezTo>
                  <a:pt x="1673" y="368"/>
                  <a:pt x="1673" y="368"/>
                  <a:pt x="1673" y="368"/>
                </a:cubicBezTo>
                <a:cubicBezTo>
                  <a:pt x="1674" y="367"/>
                  <a:pt x="1674" y="367"/>
                  <a:pt x="1674" y="367"/>
                </a:cubicBezTo>
                <a:cubicBezTo>
                  <a:pt x="1676" y="366"/>
                  <a:pt x="1676" y="366"/>
                  <a:pt x="1676" y="366"/>
                </a:cubicBezTo>
                <a:cubicBezTo>
                  <a:pt x="1676" y="366"/>
                  <a:pt x="1676" y="366"/>
                  <a:pt x="1676" y="366"/>
                </a:cubicBezTo>
                <a:cubicBezTo>
                  <a:pt x="1673" y="366"/>
                  <a:pt x="1673" y="366"/>
                  <a:pt x="1673" y="366"/>
                </a:cubicBezTo>
                <a:lnTo>
                  <a:pt x="1672" y="367"/>
                </a:lnTo>
                <a:close/>
                <a:moveTo>
                  <a:pt x="1665" y="347"/>
                </a:moveTo>
                <a:cubicBezTo>
                  <a:pt x="1665" y="344"/>
                  <a:pt x="1665" y="344"/>
                  <a:pt x="1665" y="344"/>
                </a:cubicBezTo>
                <a:cubicBezTo>
                  <a:pt x="1667" y="342"/>
                  <a:pt x="1667" y="342"/>
                  <a:pt x="1667" y="342"/>
                </a:cubicBezTo>
                <a:cubicBezTo>
                  <a:pt x="1667" y="341"/>
                  <a:pt x="1667" y="341"/>
                  <a:pt x="1667" y="341"/>
                </a:cubicBezTo>
                <a:cubicBezTo>
                  <a:pt x="1665" y="341"/>
                  <a:pt x="1665" y="341"/>
                  <a:pt x="1665" y="341"/>
                </a:cubicBezTo>
                <a:cubicBezTo>
                  <a:pt x="1663" y="343"/>
                  <a:pt x="1663" y="343"/>
                  <a:pt x="1663" y="343"/>
                </a:cubicBezTo>
                <a:cubicBezTo>
                  <a:pt x="1664" y="346"/>
                  <a:pt x="1664" y="346"/>
                  <a:pt x="1664" y="346"/>
                </a:cubicBezTo>
                <a:lnTo>
                  <a:pt x="1665" y="347"/>
                </a:lnTo>
                <a:close/>
                <a:moveTo>
                  <a:pt x="1673" y="327"/>
                </a:moveTo>
                <a:cubicBezTo>
                  <a:pt x="1673" y="328"/>
                  <a:pt x="1673" y="328"/>
                  <a:pt x="1673" y="328"/>
                </a:cubicBezTo>
                <a:cubicBezTo>
                  <a:pt x="1674" y="329"/>
                  <a:pt x="1674" y="329"/>
                  <a:pt x="1674" y="329"/>
                </a:cubicBezTo>
                <a:cubicBezTo>
                  <a:pt x="1675" y="330"/>
                  <a:pt x="1675" y="330"/>
                  <a:pt x="1675" y="330"/>
                </a:cubicBezTo>
                <a:cubicBezTo>
                  <a:pt x="1677" y="331"/>
                  <a:pt x="1677" y="331"/>
                  <a:pt x="1677" y="331"/>
                </a:cubicBezTo>
                <a:cubicBezTo>
                  <a:pt x="1679" y="332"/>
                  <a:pt x="1679" y="332"/>
                  <a:pt x="1679" y="332"/>
                </a:cubicBezTo>
                <a:cubicBezTo>
                  <a:pt x="1680" y="331"/>
                  <a:pt x="1680" y="331"/>
                  <a:pt x="1680" y="331"/>
                </a:cubicBezTo>
                <a:cubicBezTo>
                  <a:pt x="1680" y="330"/>
                  <a:pt x="1680" y="330"/>
                  <a:pt x="1680" y="330"/>
                </a:cubicBezTo>
                <a:cubicBezTo>
                  <a:pt x="1678" y="330"/>
                  <a:pt x="1678" y="330"/>
                  <a:pt x="1678" y="330"/>
                </a:cubicBezTo>
                <a:cubicBezTo>
                  <a:pt x="1677" y="328"/>
                  <a:pt x="1677" y="328"/>
                  <a:pt x="1677" y="328"/>
                </a:cubicBezTo>
                <a:cubicBezTo>
                  <a:pt x="1678" y="327"/>
                  <a:pt x="1678" y="327"/>
                  <a:pt x="1678" y="327"/>
                </a:cubicBezTo>
                <a:cubicBezTo>
                  <a:pt x="1679" y="328"/>
                  <a:pt x="1679" y="328"/>
                  <a:pt x="1679" y="328"/>
                </a:cubicBezTo>
                <a:cubicBezTo>
                  <a:pt x="1679" y="326"/>
                  <a:pt x="1679" y="326"/>
                  <a:pt x="1679" y="326"/>
                </a:cubicBezTo>
                <a:cubicBezTo>
                  <a:pt x="1676" y="324"/>
                  <a:pt x="1676" y="324"/>
                  <a:pt x="1676" y="324"/>
                </a:cubicBezTo>
                <a:cubicBezTo>
                  <a:pt x="1675" y="324"/>
                  <a:pt x="1675" y="324"/>
                  <a:pt x="1675" y="324"/>
                </a:cubicBezTo>
                <a:cubicBezTo>
                  <a:pt x="1675" y="326"/>
                  <a:pt x="1675" y="326"/>
                  <a:pt x="1675" y="326"/>
                </a:cubicBezTo>
                <a:cubicBezTo>
                  <a:pt x="1676" y="327"/>
                  <a:pt x="1676" y="327"/>
                  <a:pt x="1676" y="327"/>
                </a:cubicBezTo>
                <a:cubicBezTo>
                  <a:pt x="1676" y="328"/>
                  <a:pt x="1676" y="328"/>
                  <a:pt x="1676" y="328"/>
                </a:cubicBezTo>
                <a:lnTo>
                  <a:pt x="1673" y="327"/>
                </a:lnTo>
                <a:close/>
                <a:moveTo>
                  <a:pt x="1684" y="276"/>
                </a:moveTo>
                <a:cubicBezTo>
                  <a:pt x="1682" y="275"/>
                  <a:pt x="1682" y="275"/>
                  <a:pt x="1682" y="275"/>
                </a:cubicBezTo>
                <a:cubicBezTo>
                  <a:pt x="1682" y="276"/>
                  <a:pt x="1682" y="276"/>
                  <a:pt x="1682" y="276"/>
                </a:cubicBezTo>
                <a:cubicBezTo>
                  <a:pt x="1683" y="277"/>
                  <a:pt x="1683" y="277"/>
                  <a:pt x="1683" y="277"/>
                </a:cubicBezTo>
                <a:lnTo>
                  <a:pt x="1684" y="276"/>
                </a:lnTo>
                <a:close/>
                <a:moveTo>
                  <a:pt x="1687" y="324"/>
                </a:moveTo>
                <a:cubicBezTo>
                  <a:pt x="1687" y="324"/>
                  <a:pt x="1688" y="325"/>
                  <a:pt x="1688" y="325"/>
                </a:cubicBezTo>
                <a:cubicBezTo>
                  <a:pt x="1689" y="324"/>
                  <a:pt x="1689" y="324"/>
                  <a:pt x="1689" y="324"/>
                </a:cubicBezTo>
                <a:lnTo>
                  <a:pt x="1687" y="324"/>
                </a:lnTo>
                <a:close/>
                <a:moveTo>
                  <a:pt x="1703" y="332"/>
                </a:moveTo>
                <a:cubicBezTo>
                  <a:pt x="1702" y="331"/>
                  <a:pt x="1702" y="331"/>
                  <a:pt x="1702" y="331"/>
                </a:cubicBezTo>
                <a:cubicBezTo>
                  <a:pt x="1702" y="332"/>
                  <a:pt x="1702" y="332"/>
                  <a:pt x="1702" y="332"/>
                </a:cubicBezTo>
                <a:cubicBezTo>
                  <a:pt x="1701" y="332"/>
                  <a:pt x="1701" y="332"/>
                  <a:pt x="1701" y="332"/>
                </a:cubicBezTo>
                <a:cubicBezTo>
                  <a:pt x="1701" y="333"/>
                  <a:pt x="1701" y="333"/>
                  <a:pt x="1701" y="333"/>
                </a:cubicBezTo>
                <a:lnTo>
                  <a:pt x="1703" y="332"/>
                </a:lnTo>
                <a:close/>
                <a:moveTo>
                  <a:pt x="1699" y="330"/>
                </a:moveTo>
                <a:cubicBezTo>
                  <a:pt x="1700" y="330"/>
                  <a:pt x="1700" y="330"/>
                  <a:pt x="1700" y="330"/>
                </a:cubicBezTo>
                <a:cubicBezTo>
                  <a:pt x="1700" y="330"/>
                  <a:pt x="1700" y="328"/>
                  <a:pt x="1700" y="328"/>
                </a:cubicBezTo>
                <a:lnTo>
                  <a:pt x="1699" y="330"/>
                </a:lnTo>
                <a:close/>
                <a:moveTo>
                  <a:pt x="1693" y="325"/>
                </a:moveTo>
                <a:cubicBezTo>
                  <a:pt x="1691" y="323"/>
                  <a:pt x="1691" y="323"/>
                  <a:pt x="1691" y="323"/>
                </a:cubicBezTo>
                <a:cubicBezTo>
                  <a:pt x="1691" y="325"/>
                  <a:pt x="1691" y="325"/>
                  <a:pt x="1691" y="325"/>
                </a:cubicBezTo>
                <a:cubicBezTo>
                  <a:pt x="1692" y="326"/>
                  <a:pt x="1692" y="326"/>
                  <a:pt x="1692" y="326"/>
                </a:cubicBezTo>
                <a:lnTo>
                  <a:pt x="1693" y="325"/>
                </a:lnTo>
                <a:close/>
                <a:moveTo>
                  <a:pt x="1698" y="352"/>
                </a:moveTo>
                <a:cubicBezTo>
                  <a:pt x="1700" y="351"/>
                  <a:pt x="1700" y="351"/>
                  <a:pt x="1700" y="351"/>
                </a:cubicBezTo>
                <a:cubicBezTo>
                  <a:pt x="1701" y="351"/>
                  <a:pt x="1701" y="351"/>
                  <a:pt x="1701" y="351"/>
                </a:cubicBezTo>
                <a:cubicBezTo>
                  <a:pt x="1703" y="353"/>
                  <a:pt x="1703" y="353"/>
                  <a:pt x="1703" y="353"/>
                </a:cubicBezTo>
                <a:cubicBezTo>
                  <a:pt x="1703" y="351"/>
                  <a:pt x="1703" y="351"/>
                  <a:pt x="1703" y="351"/>
                </a:cubicBezTo>
                <a:cubicBezTo>
                  <a:pt x="1705" y="350"/>
                  <a:pt x="1705" y="350"/>
                  <a:pt x="1705" y="350"/>
                </a:cubicBezTo>
                <a:cubicBezTo>
                  <a:pt x="1706" y="351"/>
                  <a:pt x="1706" y="351"/>
                  <a:pt x="1706" y="351"/>
                </a:cubicBezTo>
                <a:cubicBezTo>
                  <a:pt x="1705" y="349"/>
                  <a:pt x="1705" y="349"/>
                  <a:pt x="1705" y="349"/>
                </a:cubicBezTo>
                <a:cubicBezTo>
                  <a:pt x="1703" y="349"/>
                  <a:pt x="1703" y="349"/>
                  <a:pt x="1703" y="349"/>
                </a:cubicBezTo>
                <a:cubicBezTo>
                  <a:pt x="1703" y="348"/>
                  <a:pt x="1703" y="348"/>
                  <a:pt x="1703" y="348"/>
                </a:cubicBezTo>
                <a:cubicBezTo>
                  <a:pt x="1701" y="347"/>
                  <a:pt x="1701" y="347"/>
                  <a:pt x="1701" y="347"/>
                </a:cubicBezTo>
                <a:cubicBezTo>
                  <a:pt x="1701" y="348"/>
                  <a:pt x="1701" y="348"/>
                  <a:pt x="1701" y="348"/>
                </a:cubicBezTo>
                <a:cubicBezTo>
                  <a:pt x="1700" y="349"/>
                  <a:pt x="1700" y="349"/>
                  <a:pt x="1700" y="349"/>
                </a:cubicBezTo>
                <a:cubicBezTo>
                  <a:pt x="1697" y="351"/>
                  <a:pt x="1697" y="351"/>
                  <a:pt x="1697" y="351"/>
                </a:cubicBezTo>
                <a:lnTo>
                  <a:pt x="1698" y="352"/>
                </a:lnTo>
                <a:close/>
                <a:moveTo>
                  <a:pt x="1655" y="629"/>
                </a:moveTo>
                <a:cubicBezTo>
                  <a:pt x="1656" y="627"/>
                  <a:pt x="1656" y="627"/>
                  <a:pt x="1656" y="627"/>
                </a:cubicBezTo>
                <a:cubicBezTo>
                  <a:pt x="1654" y="625"/>
                  <a:pt x="1654" y="625"/>
                  <a:pt x="1654" y="625"/>
                </a:cubicBezTo>
                <a:cubicBezTo>
                  <a:pt x="1652" y="627"/>
                  <a:pt x="1652" y="627"/>
                  <a:pt x="1652" y="627"/>
                </a:cubicBezTo>
                <a:cubicBezTo>
                  <a:pt x="1650" y="627"/>
                  <a:pt x="1650" y="627"/>
                  <a:pt x="1650" y="627"/>
                </a:cubicBezTo>
                <a:cubicBezTo>
                  <a:pt x="1648" y="626"/>
                  <a:pt x="1648" y="626"/>
                  <a:pt x="1648" y="626"/>
                </a:cubicBezTo>
                <a:cubicBezTo>
                  <a:pt x="1646" y="628"/>
                  <a:pt x="1646" y="628"/>
                  <a:pt x="1646" y="628"/>
                </a:cubicBezTo>
                <a:cubicBezTo>
                  <a:pt x="1642" y="628"/>
                  <a:pt x="1642" y="628"/>
                  <a:pt x="1642" y="628"/>
                </a:cubicBezTo>
                <a:cubicBezTo>
                  <a:pt x="1638" y="629"/>
                  <a:pt x="1638" y="629"/>
                  <a:pt x="1638" y="629"/>
                </a:cubicBezTo>
                <a:cubicBezTo>
                  <a:pt x="1635" y="628"/>
                  <a:pt x="1635" y="628"/>
                  <a:pt x="1635" y="628"/>
                </a:cubicBezTo>
                <a:cubicBezTo>
                  <a:pt x="1633" y="627"/>
                  <a:pt x="1633" y="627"/>
                  <a:pt x="1633" y="627"/>
                </a:cubicBezTo>
                <a:cubicBezTo>
                  <a:pt x="1631" y="627"/>
                  <a:pt x="1631" y="627"/>
                  <a:pt x="1631" y="627"/>
                </a:cubicBezTo>
                <a:cubicBezTo>
                  <a:pt x="1630" y="628"/>
                  <a:pt x="1630" y="628"/>
                  <a:pt x="1630" y="628"/>
                </a:cubicBezTo>
                <a:cubicBezTo>
                  <a:pt x="1629" y="627"/>
                  <a:pt x="1629" y="627"/>
                  <a:pt x="1629" y="627"/>
                </a:cubicBezTo>
                <a:cubicBezTo>
                  <a:pt x="1627" y="629"/>
                  <a:pt x="1627" y="629"/>
                  <a:pt x="1627" y="629"/>
                </a:cubicBezTo>
                <a:cubicBezTo>
                  <a:pt x="1626" y="632"/>
                  <a:pt x="1626" y="632"/>
                  <a:pt x="1626" y="632"/>
                </a:cubicBezTo>
                <a:cubicBezTo>
                  <a:pt x="1628" y="634"/>
                  <a:pt x="1628" y="634"/>
                  <a:pt x="1628" y="634"/>
                </a:cubicBezTo>
                <a:cubicBezTo>
                  <a:pt x="1631" y="633"/>
                  <a:pt x="1631" y="633"/>
                  <a:pt x="1631" y="633"/>
                </a:cubicBezTo>
                <a:cubicBezTo>
                  <a:pt x="1634" y="636"/>
                  <a:pt x="1634" y="636"/>
                  <a:pt x="1634" y="636"/>
                </a:cubicBezTo>
                <a:cubicBezTo>
                  <a:pt x="1636" y="637"/>
                  <a:pt x="1636" y="637"/>
                  <a:pt x="1636" y="637"/>
                </a:cubicBezTo>
                <a:cubicBezTo>
                  <a:pt x="1638" y="639"/>
                  <a:pt x="1638" y="639"/>
                  <a:pt x="1638" y="639"/>
                </a:cubicBezTo>
                <a:cubicBezTo>
                  <a:pt x="1643" y="640"/>
                  <a:pt x="1643" y="640"/>
                  <a:pt x="1643" y="640"/>
                </a:cubicBezTo>
                <a:cubicBezTo>
                  <a:pt x="1644" y="640"/>
                  <a:pt x="1644" y="640"/>
                  <a:pt x="1644" y="640"/>
                </a:cubicBezTo>
                <a:cubicBezTo>
                  <a:pt x="1646" y="641"/>
                  <a:pt x="1646" y="641"/>
                  <a:pt x="1646" y="641"/>
                </a:cubicBezTo>
                <a:cubicBezTo>
                  <a:pt x="1646" y="643"/>
                  <a:pt x="1646" y="643"/>
                  <a:pt x="1646" y="643"/>
                </a:cubicBezTo>
                <a:cubicBezTo>
                  <a:pt x="1651" y="645"/>
                  <a:pt x="1651" y="645"/>
                  <a:pt x="1651" y="645"/>
                </a:cubicBezTo>
                <a:cubicBezTo>
                  <a:pt x="1653" y="644"/>
                  <a:pt x="1653" y="644"/>
                  <a:pt x="1653" y="644"/>
                </a:cubicBezTo>
                <a:cubicBezTo>
                  <a:pt x="1653" y="642"/>
                  <a:pt x="1653" y="642"/>
                  <a:pt x="1653" y="642"/>
                </a:cubicBezTo>
                <a:cubicBezTo>
                  <a:pt x="1654" y="641"/>
                  <a:pt x="1654" y="641"/>
                  <a:pt x="1654" y="641"/>
                </a:cubicBezTo>
                <a:cubicBezTo>
                  <a:pt x="1653" y="638"/>
                  <a:pt x="1653" y="638"/>
                  <a:pt x="1653" y="638"/>
                </a:cubicBezTo>
                <a:cubicBezTo>
                  <a:pt x="1652" y="636"/>
                  <a:pt x="1652" y="636"/>
                  <a:pt x="1652" y="636"/>
                </a:cubicBezTo>
                <a:cubicBezTo>
                  <a:pt x="1653" y="631"/>
                  <a:pt x="1653" y="631"/>
                  <a:pt x="1653" y="631"/>
                </a:cubicBezTo>
                <a:lnTo>
                  <a:pt x="1655" y="629"/>
                </a:lnTo>
                <a:close/>
                <a:moveTo>
                  <a:pt x="1728" y="616"/>
                </a:moveTo>
                <a:cubicBezTo>
                  <a:pt x="1726" y="617"/>
                  <a:pt x="1726" y="617"/>
                  <a:pt x="1726" y="617"/>
                </a:cubicBezTo>
                <a:cubicBezTo>
                  <a:pt x="1727" y="617"/>
                  <a:pt x="1727" y="617"/>
                  <a:pt x="1727" y="617"/>
                </a:cubicBezTo>
                <a:cubicBezTo>
                  <a:pt x="1729" y="617"/>
                  <a:pt x="1729" y="617"/>
                  <a:pt x="1729" y="617"/>
                </a:cubicBezTo>
                <a:cubicBezTo>
                  <a:pt x="1730" y="618"/>
                  <a:pt x="1730" y="618"/>
                  <a:pt x="1730" y="618"/>
                </a:cubicBezTo>
                <a:cubicBezTo>
                  <a:pt x="1730" y="619"/>
                  <a:pt x="1730" y="619"/>
                  <a:pt x="1730" y="619"/>
                </a:cubicBezTo>
                <a:cubicBezTo>
                  <a:pt x="1731" y="619"/>
                  <a:pt x="1731" y="619"/>
                  <a:pt x="1731" y="619"/>
                </a:cubicBezTo>
                <a:cubicBezTo>
                  <a:pt x="1732" y="620"/>
                  <a:pt x="1732" y="620"/>
                  <a:pt x="1732" y="620"/>
                </a:cubicBezTo>
                <a:cubicBezTo>
                  <a:pt x="1733" y="621"/>
                  <a:pt x="1733" y="621"/>
                  <a:pt x="1733" y="621"/>
                </a:cubicBezTo>
                <a:cubicBezTo>
                  <a:pt x="1734" y="622"/>
                  <a:pt x="1734" y="622"/>
                  <a:pt x="1734" y="622"/>
                </a:cubicBezTo>
                <a:cubicBezTo>
                  <a:pt x="1736" y="623"/>
                  <a:pt x="1736" y="623"/>
                  <a:pt x="1736" y="623"/>
                </a:cubicBezTo>
                <a:cubicBezTo>
                  <a:pt x="1737" y="623"/>
                  <a:pt x="1737" y="623"/>
                  <a:pt x="1737" y="623"/>
                </a:cubicBezTo>
                <a:cubicBezTo>
                  <a:pt x="1738" y="624"/>
                  <a:pt x="1738" y="624"/>
                  <a:pt x="1738" y="624"/>
                </a:cubicBezTo>
                <a:cubicBezTo>
                  <a:pt x="1739" y="626"/>
                  <a:pt x="1739" y="626"/>
                  <a:pt x="1739" y="626"/>
                </a:cubicBezTo>
                <a:cubicBezTo>
                  <a:pt x="1740" y="626"/>
                  <a:pt x="1740" y="626"/>
                  <a:pt x="1740" y="626"/>
                </a:cubicBezTo>
                <a:cubicBezTo>
                  <a:pt x="1739" y="627"/>
                  <a:pt x="1739" y="627"/>
                  <a:pt x="1739" y="627"/>
                </a:cubicBezTo>
                <a:cubicBezTo>
                  <a:pt x="1740" y="628"/>
                  <a:pt x="1740" y="628"/>
                  <a:pt x="1740" y="628"/>
                </a:cubicBezTo>
                <a:cubicBezTo>
                  <a:pt x="1741" y="629"/>
                  <a:pt x="1741" y="629"/>
                  <a:pt x="1741" y="629"/>
                </a:cubicBezTo>
                <a:cubicBezTo>
                  <a:pt x="1742" y="629"/>
                  <a:pt x="1742" y="629"/>
                  <a:pt x="1742" y="629"/>
                </a:cubicBezTo>
                <a:cubicBezTo>
                  <a:pt x="1743" y="629"/>
                  <a:pt x="1743" y="629"/>
                  <a:pt x="1743" y="629"/>
                </a:cubicBezTo>
                <a:cubicBezTo>
                  <a:pt x="1744" y="627"/>
                  <a:pt x="1744" y="627"/>
                  <a:pt x="1744" y="627"/>
                </a:cubicBezTo>
                <a:cubicBezTo>
                  <a:pt x="1742" y="627"/>
                  <a:pt x="1742" y="627"/>
                  <a:pt x="1742" y="627"/>
                </a:cubicBezTo>
                <a:cubicBezTo>
                  <a:pt x="1742" y="628"/>
                  <a:pt x="1742" y="628"/>
                  <a:pt x="1742" y="628"/>
                </a:cubicBezTo>
                <a:cubicBezTo>
                  <a:pt x="1740" y="626"/>
                  <a:pt x="1740" y="626"/>
                  <a:pt x="1740" y="626"/>
                </a:cubicBezTo>
                <a:cubicBezTo>
                  <a:pt x="1740" y="625"/>
                  <a:pt x="1740" y="625"/>
                  <a:pt x="1740" y="625"/>
                </a:cubicBezTo>
                <a:cubicBezTo>
                  <a:pt x="1740" y="624"/>
                  <a:pt x="1740" y="624"/>
                  <a:pt x="1740" y="624"/>
                </a:cubicBezTo>
                <a:cubicBezTo>
                  <a:pt x="1740" y="623"/>
                  <a:pt x="1740" y="623"/>
                  <a:pt x="1740" y="623"/>
                </a:cubicBezTo>
                <a:cubicBezTo>
                  <a:pt x="1739" y="621"/>
                  <a:pt x="1739" y="621"/>
                  <a:pt x="1739" y="621"/>
                </a:cubicBezTo>
                <a:cubicBezTo>
                  <a:pt x="1737" y="619"/>
                  <a:pt x="1737" y="619"/>
                  <a:pt x="1737" y="619"/>
                </a:cubicBezTo>
                <a:cubicBezTo>
                  <a:pt x="1737" y="619"/>
                  <a:pt x="1737" y="619"/>
                  <a:pt x="1737" y="619"/>
                </a:cubicBezTo>
                <a:cubicBezTo>
                  <a:pt x="1735" y="619"/>
                  <a:pt x="1735" y="619"/>
                  <a:pt x="1735" y="619"/>
                </a:cubicBezTo>
                <a:cubicBezTo>
                  <a:pt x="1735" y="619"/>
                  <a:pt x="1735" y="619"/>
                  <a:pt x="1735" y="619"/>
                </a:cubicBezTo>
                <a:cubicBezTo>
                  <a:pt x="1733" y="618"/>
                  <a:pt x="1733" y="618"/>
                  <a:pt x="1733" y="618"/>
                </a:cubicBezTo>
                <a:cubicBezTo>
                  <a:pt x="1732" y="617"/>
                  <a:pt x="1732" y="617"/>
                  <a:pt x="1732" y="617"/>
                </a:cubicBezTo>
                <a:cubicBezTo>
                  <a:pt x="1730" y="616"/>
                  <a:pt x="1730" y="616"/>
                  <a:pt x="1730" y="616"/>
                </a:cubicBezTo>
                <a:lnTo>
                  <a:pt x="1728" y="616"/>
                </a:lnTo>
                <a:close/>
                <a:moveTo>
                  <a:pt x="1736" y="656"/>
                </a:moveTo>
                <a:cubicBezTo>
                  <a:pt x="1736" y="658"/>
                  <a:pt x="1736" y="658"/>
                  <a:pt x="1736" y="658"/>
                </a:cubicBezTo>
                <a:cubicBezTo>
                  <a:pt x="1736" y="659"/>
                  <a:pt x="1736" y="659"/>
                  <a:pt x="1736" y="659"/>
                </a:cubicBezTo>
                <a:cubicBezTo>
                  <a:pt x="1736" y="661"/>
                  <a:pt x="1736" y="661"/>
                  <a:pt x="1736" y="661"/>
                </a:cubicBezTo>
                <a:cubicBezTo>
                  <a:pt x="1737" y="661"/>
                  <a:pt x="1737" y="661"/>
                  <a:pt x="1737" y="661"/>
                </a:cubicBezTo>
                <a:cubicBezTo>
                  <a:pt x="1741" y="661"/>
                  <a:pt x="1741" y="661"/>
                  <a:pt x="1741" y="661"/>
                </a:cubicBezTo>
                <a:cubicBezTo>
                  <a:pt x="1742" y="661"/>
                  <a:pt x="1742" y="661"/>
                  <a:pt x="1742" y="661"/>
                </a:cubicBezTo>
                <a:cubicBezTo>
                  <a:pt x="1743" y="661"/>
                  <a:pt x="1743" y="661"/>
                  <a:pt x="1743" y="661"/>
                </a:cubicBezTo>
                <a:cubicBezTo>
                  <a:pt x="1745" y="661"/>
                  <a:pt x="1745" y="661"/>
                  <a:pt x="1745" y="661"/>
                </a:cubicBezTo>
                <a:cubicBezTo>
                  <a:pt x="1747" y="663"/>
                  <a:pt x="1747" y="663"/>
                  <a:pt x="1747" y="663"/>
                </a:cubicBezTo>
                <a:cubicBezTo>
                  <a:pt x="1748" y="664"/>
                  <a:pt x="1748" y="664"/>
                  <a:pt x="1748" y="664"/>
                </a:cubicBezTo>
                <a:cubicBezTo>
                  <a:pt x="1750" y="664"/>
                  <a:pt x="1750" y="664"/>
                  <a:pt x="1750" y="664"/>
                </a:cubicBezTo>
                <a:cubicBezTo>
                  <a:pt x="1752" y="662"/>
                  <a:pt x="1752" y="662"/>
                  <a:pt x="1752" y="662"/>
                </a:cubicBezTo>
                <a:cubicBezTo>
                  <a:pt x="1755" y="663"/>
                  <a:pt x="1755" y="663"/>
                  <a:pt x="1755" y="663"/>
                </a:cubicBezTo>
                <a:cubicBezTo>
                  <a:pt x="1758" y="663"/>
                  <a:pt x="1758" y="663"/>
                  <a:pt x="1758" y="663"/>
                </a:cubicBezTo>
                <a:cubicBezTo>
                  <a:pt x="1761" y="663"/>
                  <a:pt x="1761" y="663"/>
                  <a:pt x="1761" y="663"/>
                </a:cubicBezTo>
                <a:cubicBezTo>
                  <a:pt x="1762" y="662"/>
                  <a:pt x="1762" y="662"/>
                  <a:pt x="1762" y="662"/>
                </a:cubicBezTo>
                <a:cubicBezTo>
                  <a:pt x="1763" y="660"/>
                  <a:pt x="1763" y="660"/>
                  <a:pt x="1763" y="660"/>
                </a:cubicBezTo>
                <a:cubicBezTo>
                  <a:pt x="1763" y="659"/>
                  <a:pt x="1763" y="659"/>
                  <a:pt x="1763" y="659"/>
                </a:cubicBezTo>
                <a:cubicBezTo>
                  <a:pt x="1763" y="658"/>
                  <a:pt x="1763" y="658"/>
                  <a:pt x="1763" y="658"/>
                </a:cubicBezTo>
                <a:cubicBezTo>
                  <a:pt x="1762" y="659"/>
                  <a:pt x="1762" y="659"/>
                  <a:pt x="1762" y="659"/>
                </a:cubicBezTo>
                <a:cubicBezTo>
                  <a:pt x="1762" y="660"/>
                  <a:pt x="1762" y="660"/>
                  <a:pt x="1762" y="660"/>
                </a:cubicBezTo>
                <a:cubicBezTo>
                  <a:pt x="1761" y="661"/>
                  <a:pt x="1761" y="661"/>
                  <a:pt x="1761" y="661"/>
                </a:cubicBezTo>
                <a:cubicBezTo>
                  <a:pt x="1760" y="660"/>
                  <a:pt x="1760" y="660"/>
                  <a:pt x="1760" y="660"/>
                </a:cubicBezTo>
                <a:cubicBezTo>
                  <a:pt x="1759" y="660"/>
                  <a:pt x="1759" y="660"/>
                  <a:pt x="1759" y="660"/>
                </a:cubicBezTo>
                <a:cubicBezTo>
                  <a:pt x="1758" y="660"/>
                  <a:pt x="1758" y="660"/>
                  <a:pt x="1758" y="660"/>
                </a:cubicBezTo>
                <a:cubicBezTo>
                  <a:pt x="1758" y="659"/>
                  <a:pt x="1758" y="659"/>
                  <a:pt x="1758" y="659"/>
                </a:cubicBezTo>
                <a:cubicBezTo>
                  <a:pt x="1758" y="658"/>
                  <a:pt x="1758" y="658"/>
                  <a:pt x="1758" y="658"/>
                </a:cubicBezTo>
                <a:cubicBezTo>
                  <a:pt x="1757" y="658"/>
                  <a:pt x="1757" y="658"/>
                  <a:pt x="1757" y="658"/>
                </a:cubicBezTo>
                <a:cubicBezTo>
                  <a:pt x="1754" y="658"/>
                  <a:pt x="1754" y="658"/>
                  <a:pt x="1754" y="658"/>
                </a:cubicBezTo>
                <a:cubicBezTo>
                  <a:pt x="1752" y="657"/>
                  <a:pt x="1752" y="657"/>
                  <a:pt x="1752" y="657"/>
                </a:cubicBezTo>
                <a:cubicBezTo>
                  <a:pt x="1749" y="657"/>
                  <a:pt x="1749" y="657"/>
                  <a:pt x="1749" y="657"/>
                </a:cubicBezTo>
                <a:cubicBezTo>
                  <a:pt x="1746" y="658"/>
                  <a:pt x="1746" y="658"/>
                  <a:pt x="1746" y="658"/>
                </a:cubicBezTo>
                <a:cubicBezTo>
                  <a:pt x="1745" y="659"/>
                  <a:pt x="1745" y="659"/>
                  <a:pt x="1745" y="659"/>
                </a:cubicBezTo>
                <a:cubicBezTo>
                  <a:pt x="1743" y="658"/>
                  <a:pt x="1743" y="658"/>
                  <a:pt x="1743" y="658"/>
                </a:cubicBezTo>
                <a:cubicBezTo>
                  <a:pt x="1742" y="657"/>
                  <a:pt x="1742" y="657"/>
                  <a:pt x="1742" y="657"/>
                </a:cubicBezTo>
                <a:cubicBezTo>
                  <a:pt x="1741" y="657"/>
                  <a:pt x="1741" y="657"/>
                  <a:pt x="1741" y="657"/>
                </a:cubicBezTo>
                <a:cubicBezTo>
                  <a:pt x="1742" y="657"/>
                  <a:pt x="1742" y="657"/>
                  <a:pt x="1742" y="657"/>
                </a:cubicBezTo>
                <a:cubicBezTo>
                  <a:pt x="1741" y="655"/>
                  <a:pt x="1741" y="655"/>
                  <a:pt x="1741" y="655"/>
                </a:cubicBezTo>
                <a:cubicBezTo>
                  <a:pt x="1740" y="656"/>
                  <a:pt x="1740" y="656"/>
                  <a:pt x="1740" y="656"/>
                </a:cubicBezTo>
                <a:cubicBezTo>
                  <a:pt x="1740" y="656"/>
                  <a:pt x="1740" y="656"/>
                  <a:pt x="1740" y="656"/>
                </a:cubicBezTo>
                <a:cubicBezTo>
                  <a:pt x="1741" y="656"/>
                  <a:pt x="1741" y="656"/>
                  <a:pt x="1741" y="656"/>
                </a:cubicBezTo>
                <a:cubicBezTo>
                  <a:pt x="1740" y="657"/>
                  <a:pt x="1740" y="657"/>
                  <a:pt x="1740" y="657"/>
                </a:cubicBezTo>
                <a:cubicBezTo>
                  <a:pt x="1738" y="657"/>
                  <a:pt x="1738" y="657"/>
                  <a:pt x="1738" y="657"/>
                </a:cubicBezTo>
                <a:cubicBezTo>
                  <a:pt x="1738" y="656"/>
                  <a:pt x="1738" y="656"/>
                  <a:pt x="1738" y="656"/>
                </a:cubicBezTo>
                <a:cubicBezTo>
                  <a:pt x="1738" y="655"/>
                  <a:pt x="1738" y="655"/>
                  <a:pt x="1738" y="655"/>
                </a:cubicBezTo>
                <a:cubicBezTo>
                  <a:pt x="1737" y="656"/>
                  <a:pt x="1737" y="656"/>
                  <a:pt x="1737" y="656"/>
                </a:cubicBezTo>
                <a:cubicBezTo>
                  <a:pt x="1738" y="657"/>
                  <a:pt x="1738" y="657"/>
                  <a:pt x="1738" y="657"/>
                </a:cubicBezTo>
                <a:cubicBezTo>
                  <a:pt x="1737" y="658"/>
                  <a:pt x="1737" y="658"/>
                  <a:pt x="1737" y="658"/>
                </a:cubicBezTo>
                <a:lnTo>
                  <a:pt x="1736" y="656"/>
                </a:lnTo>
                <a:close/>
                <a:moveTo>
                  <a:pt x="1735" y="615"/>
                </a:moveTo>
                <a:cubicBezTo>
                  <a:pt x="1734" y="614"/>
                  <a:pt x="1734" y="614"/>
                  <a:pt x="1734" y="614"/>
                </a:cubicBezTo>
                <a:cubicBezTo>
                  <a:pt x="1733" y="613"/>
                  <a:pt x="1733" y="613"/>
                  <a:pt x="1733" y="613"/>
                </a:cubicBezTo>
                <a:cubicBezTo>
                  <a:pt x="1733" y="614"/>
                  <a:pt x="1733" y="614"/>
                  <a:pt x="1733" y="614"/>
                </a:cubicBezTo>
                <a:cubicBezTo>
                  <a:pt x="1734" y="616"/>
                  <a:pt x="1734" y="616"/>
                  <a:pt x="1734" y="616"/>
                </a:cubicBezTo>
                <a:lnTo>
                  <a:pt x="1735" y="615"/>
                </a:lnTo>
                <a:close/>
                <a:moveTo>
                  <a:pt x="1705" y="630"/>
                </a:moveTo>
                <a:cubicBezTo>
                  <a:pt x="1705" y="631"/>
                  <a:pt x="1705" y="631"/>
                  <a:pt x="1705" y="631"/>
                </a:cubicBezTo>
                <a:cubicBezTo>
                  <a:pt x="1706" y="632"/>
                  <a:pt x="1706" y="632"/>
                  <a:pt x="1706" y="632"/>
                </a:cubicBezTo>
                <a:cubicBezTo>
                  <a:pt x="1707" y="633"/>
                  <a:pt x="1707" y="633"/>
                  <a:pt x="1707" y="633"/>
                </a:cubicBezTo>
                <a:cubicBezTo>
                  <a:pt x="1708" y="632"/>
                  <a:pt x="1708" y="632"/>
                  <a:pt x="1708" y="632"/>
                </a:cubicBezTo>
                <a:cubicBezTo>
                  <a:pt x="1709" y="632"/>
                  <a:pt x="1709" y="632"/>
                  <a:pt x="1709" y="632"/>
                </a:cubicBezTo>
                <a:cubicBezTo>
                  <a:pt x="1708" y="631"/>
                  <a:pt x="1708" y="631"/>
                  <a:pt x="1708" y="631"/>
                </a:cubicBezTo>
                <a:cubicBezTo>
                  <a:pt x="1707" y="630"/>
                  <a:pt x="1707" y="630"/>
                  <a:pt x="1707" y="630"/>
                </a:cubicBezTo>
                <a:cubicBezTo>
                  <a:pt x="1706" y="630"/>
                  <a:pt x="1706" y="630"/>
                  <a:pt x="1706" y="630"/>
                </a:cubicBezTo>
                <a:lnTo>
                  <a:pt x="1705" y="630"/>
                </a:lnTo>
                <a:close/>
                <a:moveTo>
                  <a:pt x="1729" y="645"/>
                </a:moveTo>
                <a:cubicBezTo>
                  <a:pt x="1729" y="646"/>
                  <a:pt x="1729" y="646"/>
                  <a:pt x="1729" y="646"/>
                </a:cubicBezTo>
                <a:cubicBezTo>
                  <a:pt x="1729" y="646"/>
                  <a:pt x="1729" y="646"/>
                  <a:pt x="1729" y="646"/>
                </a:cubicBezTo>
                <a:lnTo>
                  <a:pt x="1729" y="645"/>
                </a:lnTo>
                <a:close/>
                <a:moveTo>
                  <a:pt x="1729" y="649"/>
                </a:moveTo>
                <a:cubicBezTo>
                  <a:pt x="1729" y="650"/>
                  <a:pt x="1729" y="650"/>
                  <a:pt x="1729" y="650"/>
                </a:cubicBezTo>
                <a:cubicBezTo>
                  <a:pt x="1730" y="651"/>
                  <a:pt x="1730" y="651"/>
                  <a:pt x="1730" y="651"/>
                </a:cubicBezTo>
                <a:cubicBezTo>
                  <a:pt x="1731" y="649"/>
                  <a:pt x="1731" y="649"/>
                  <a:pt x="1731" y="649"/>
                </a:cubicBezTo>
                <a:cubicBezTo>
                  <a:pt x="1730" y="648"/>
                  <a:pt x="1730" y="648"/>
                  <a:pt x="1730" y="648"/>
                </a:cubicBezTo>
                <a:cubicBezTo>
                  <a:pt x="1729" y="647"/>
                  <a:pt x="1729" y="647"/>
                  <a:pt x="1729" y="647"/>
                </a:cubicBezTo>
                <a:cubicBezTo>
                  <a:pt x="1729" y="647"/>
                  <a:pt x="1729" y="647"/>
                  <a:pt x="1729" y="647"/>
                </a:cubicBezTo>
                <a:cubicBezTo>
                  <a:pt x="1728" y="648"/>
                  <a:pt x="1728" y="648"/>
                  <a:pt x="1728" y="648"/>
                </a:cubicBezTo>
                <a:lnTo>
                  <a:pt x="1729" y="649"/>
                </a:lnTo>
                <a:close/>
                <a:moveTo>
                  <a:pt x="1731" y="613"/>
                </a:moveTo>
                <a:cubicBezTo>
                  <a:pt x="1731" y="614"/>
                  <a:pt x="1731" y="614"/>
                  <a:pt x="1731" y="614"/>
                </a:cubicBezTo>
                <a:cubicBezTo>
                  <a:pt x="1731" y="615"/>
                  <a:pt x="1731" y="615"/>
                  <a:pt x="1731" y="615"/>
                </a:cubicBezTo>
                <a:cubicBezTo>
                  <a:pt x="1732" y="614"/>
                  <a:pt x="1732" y="614"/>
                  <a:pt x="1732" y="614"/>
                </a:cubicBezTo>
                <a:lnTo>
                  <a:pt x="1731" y="613"/>
                </a:lnTo>
                <a:close/>
                <a:moveTo>
                  <a:pt x="1753" y="641"/>
                </a:moveTo>
                <a:cubicBezTo>
                  <a:pt x="1754" y="641"/>
                  <a:pt x="1754" y="641"/>
                  <a:pt x="1754" y="641"/>
                </a:cubicBezTo>
                <a:cubicBezTo>
                  <a:pt x="1755" y="639"/>
                  <a:pt x="1755" y="639"/>
                  <a:pt x="1755" y="639"/>
                </a:cubicBezTo>
                <a:cubicBezTo>
                  <a:pt x="1755" y="638"/>
                  <a:pt x="1755" y="638"/>
                  <a:pt x="1755" y="638"/>
                </a:cubicBezTo>
                <a:cubicBezTo>
                  <a:pt x="1754" y="638"/>
                  <a:pt x="1754" y="638"/>
                  <a:pt x="1754" y="638"/>
                </a:cubicBezTo>
                <a:cubicBezTo>
                  <a:pt x="1752" y="639"/>
                  <a:pt x="1752" y="639"/>
                  <a:pt x="1752" y="639"/>
                </a:cubicBezTo>
                <a:lnTo>
                  <a:pt x="1753" y="641"/>
                </a:lnTo>
                <a:close/>
                <a:moveTo>
                  <a:pt x="1752" y="636"/>
                </a:moveTo>
                <a:cubicBezTo>
                  <a:pt x="1753" y="636"/>
                  <a:pt x="1753" y="636"/>
                  <a:pt x="1753" y="636"/>
                </a:cubicBezTo>
                <a:cubicBezTo>
                  <a:pt x="1752" y="635"/>
                  <a:pt x="1752" y="635"/>
                  <a:pt x="1752" y="635"/>
                </a:cubicBezTo>
                <a:lnTo>
                  <a:pt x="1752" y="636"/>
                </a:lnTo>
                <a:close/>
                <a:moveTo>
                  <a:pt x="1761" y="611"/>
                </a:moveTo>
                <a:cubicBezTo>
                  <a:pt x="1759" y="611"/>
                  <a:pt x="1759" y="611"/>
                  <a:pt x="1759" y="611"/>
                </a:cubicBezTo>
                <a:cubicBezTo>
                  <a:pt x="1758" y="612"/>
                  <a:pt x="1758" y="612"/>
                  <a:pt x="1758" y="612"/>
                </a:cubicBezTo>
                <a:cubicBezTo>
                  <a:pt x="1755" y="612"/>
                  <a:pt x="1755" y="612"/>
                  <a:pt x="1755" y="612"/>
                </a:cubicBezTo>
                <a:cubicBezTo>
                  <a:pt x="1755" y="614"/>
                  <a:pt x="1755" y="614"/>
                  <a:pt x="1755" y="614"/>
                </a:cubicBezTo>
                <a:cubicBezTo>
                  <a:pt x="1756" y="615"/>
                  <a:pt x="1756" y="615"/>
                  <a:pt x="1756" y="615"/>
                </a:cubicBezTo>
                <a:cubicBezTo>
                  <a:pt x="1757" y="615"/>
                  <a:pt x="1757" y="615"/>
                  <a:pt x="1757" y="615"/>
                </a:cubicBezTo>
                <a:cubicBezTo>
                  <a:pt x="1758" y="615"/>
                  <a:pt x="1758" y="615"/>
                  <a:pt x="1758" y="615"/>
                </a:cubicBezTo>
                <a:cubicBezTo>
                  <a:pt x="1758" y="614"/>
                  <a:pt x="1758" y="614"/>
                  <a:pt x="1758" y="614"/>
                </a:cubicBezTo>
                <a:cubicBezTo>
                  <a:pt x="1758" y="613"/>
                  <a:pt x="1758" y="613"/>
                  <a:pt x="1758" y="613"/>
                </a:cubicBezTo>
                <a:cubicBezTo>
                  <a:pt x="1760" y="613"/>
                  <a:pt x="1760" y="613"/>
                  <a:pt x="1760" y="613"/>
                </a:cubicBezTo>
                <a:cubicBezTo>
                  <a:pt x="1760" y="614"/>
                  <a:pt x="1760" y="614"/>
                  <a:pt x="1760" y="614"/>
                </a:cubicBezTo>
                <a:cubicBezTo>
                  <a:pt x="1759" y="615"/>
                  <a:pt x="1759" y="615"/>
                  <a:pt x="1759" y="615"/>
                </a:cubicBezTo>
                <a:cubicBezTo>
                  <a:pt x="1758" y="615"/>
                  <a:pt x="1758" y="615"/>
                  <a:pt x="1758" y="615"/>
                </a:cubicBezTo>
                <a:cubicBezTo>
                  <a:pt x="1760" y="616"/>
                  <a:pt x="1760" y="616"/>
                  <a:pt x="1760" y="616"/>
                </a:cubicBezTo>
                <a:cubicBezTo>
                  <a:pt x="1762" y="616"/>
                  <a:pt x="1762" y="616"/>
                  <a:pt x="1762" y="616"/>
                </a:cubicBezTo>
                <a:cubicBezTo>
                  <a:pt x="1762" y="614"/>
                  <a:pt x="1762" y="614"/>
                  <a:pt x="1762" y="614"/>
                </a:cubicBezTo>
                <a:cubicBezTo>
                  <a:pt x="1761" y="612"/>
                  <a:pt x="1761" y="612"/>
                  <a:pt x="1761" y="612"/>
                </a:cubicBezTo>
                <a:cubicBezTo>
                  <a:pt x="1761" y="612"/>
                  <a:pt x="1761" y="612"/>
                  <a:pt x="1761" y="612"/>
                </a:cubicBezTo>
                <a:cubicBezTo>
                  <a:pt x="1761" y="611"/>
                  <a:pt x="1761" y="611"/>
                  <a:pt x="1761" y="611"/>
                </a:cubicBezTo>
                <a:close/>
                <a:moveTo>
                  <a:pt x="1754" y="599"/>
                </a:moveTo>
                <a:cubicBezTo>
                  <a:pt x="1753" y="599"/>
                  <a:pt x="1753" y="599"/>
                  <a:pt x="1753" y="599"/>
                </a:cubicBezTo>
                <a:cubicBezTo>
                  <a:pt x="1752" y="600"/>
                  <a:pt x="1752" y="600"/>
                  <a:pt x="1752" y="600"/>
                </a:cubicBezTo>
                <a:cubicBezTo>
                  <a:pt x="1754" y="600"/>
                  <a:pt x="1754" y="600"/>
                  <a:pt x="1754" y="600"/>
                </a:cubicBezTo>
                <a:cubicBezTo>
                  <a:pt x="1756" y="600"/>
                  <a:pt x="1756" y="600"/>
                  <a:pt x="1756" y="600"/>
                </a:cubicBezTo>
                <a:cubicBezTo>
                  <a:pt x="1756" y="599"/>
                  <a:pt x="1756" y="599"/>
                  <a:pt x="1756" y="599"/>
                </a:cubicBezTo>
                <a:cubicBezTo>
                  <a:pt x="1755" y="598"/>
                  <a:pt x="1755" y="598"/>
                  <a:pt x="1755" y="598"/>
                </a:cubicBezTo>
                <a:lnTo>
                  <a:pt x="1754" y="599"/>
                </a:lnTo>
                <a:close/>
                <a:moveTo>
                  <a:pt x="1760" y="634"/>
                </a:moveTo>
                <a:cubicBezTo>
                  <a:pt x="1760" y="633"/>
                  <a:pt x="1760" y="633"/>
                  <a:pt x="1760" y="633"/>
                </a:cubicBezTo>
                <a:cubicBezTo>
                  <a:pt x="1758" y="633"/>
                  <a:pt x="1758" y="633"/>
                  <a:pt x="1758" y="633"/>
                </a:cubicBezTo>
                <a:cubicBezTo>
                  <a:pt x="1758" y="634"/>
                  <a:pt x="1758" y="634"/>
                  <a:pt x="1758" y="634"/>
                </a:cubicBezTo>
                <a:cubicBezTo>
                  <a:pt x="1759" y="635"/>
                  <a:pt x="1759" y="635"/>
                  <a:pt x="1759" y="635"/>
                </a:cubicBezTo>
                <a:lnTo>
                  <a:pt x="1760" y="634"/>
                </a:lnTo>
                <a:close/>
                <a:moveTo>
                  <a:pt x="1753" y="596"/>
                </a:moveTo>
                <a:cubicBezTo>
                  <a:pt x="1751" y="596"/>
                  <a:pt x="1751" y="596"/>
                  <a:pt x="1751" y="596"/>
                </a:cubicBezTo>
                <a:cubicBezTo>
                  <a:pt x="1751" y="597"/>
                  <a:pt x="1751" y="597"/>
                  <a:pt x="1751" y="597"/>
                </a:cubicBezTo>
                <a:cubicBezTo>
                  <a:pt x="1753" y="597"/>
                  <a:pt x="1753" y="597"/>
                  <a:pt x="1753" y="597"/>
                </a:cubicBezTo>
                <a:cubicBezTo>
                  <a:pt x="1754" y="597"/>
                  <a:pt x="1754" y="597"/>
                  <a:pt x="1754" y="597"/>
                </a:cubicBezTo>
                <a:cubicBezTo>
                  <a:pt x="1754" y="596"/>
                  <a:pt x="1754" y="596"/>
                  <a:pt x="1754" y="596"/>
                </a:cubicBezTo>
                <a:lnTo>
                  <a:pt x="1753" y="596"/>
                </a:lnTo>
                <a:close/>
                <a:moveTo>
                  <a:pt x="1756" y="625"/>
                </a:moveTo>
                <a:cubicBezTo>
                  <a:pt x="1757" y="626"/>
                  <a:pt x="1757" y="626"/>
                  <a:pt x="1757" y="626"/>
                </a:cubicBezTo>
                <a:cubicBezTo>
                  <a:pt x="1759" y="625"/>
                  <a:pt x="1759" y="625"/>
                  <a:pt x="1759" y="625"/>
                </a:cubicBezTo>
                <a:cubicBezTo>
                  <a:pt x="1759" y="623"/>
                  <a:pt x="1759" y="623"/>
                  <a:pt x="1759" y="623"/>
                </a:cubicBezTo>
                <a:cubicBezTo>
                  <a:pt x="1759" y="621"/>
                  <a:pt x="1759" y="621"/>
                  <a:pt x="1759" y="621"/>
                </a:cubicBezTo>
                <a:cubicBezTo>
                  <a:pt x="1758" y="621"/>
                  <a:pt x="1758" y="621"/>
                  <a:pt x="1758" y="621"/>
                </a:cubicBezTo>
                <a:cubicBezTo>
                  <a:pt x="1757" y="620"/>
                  <a:pt x="1757" y="620"/>
                  <a:pt x="1757" y="620"/>
                </a:cubicBezTo>
                <a:cubicBezTo>
                  <a:pt x="1756" y="621"/>
                  <a:pt x="1756" y="621"/>
                  <a:pt x="1756" y="621"/>
                </a:cubicBezTo>
                <a:cubicBezTo>
                  <a:pt x="1756" y="621"/>
                  <a:pt x="1756" y="621"/>
                  <a:pt x="1756" y="621"/>
                </a:cubicBezTo>
                <a:cubicBezTo>
                  <a:pt x="1757" y="622"/>
                  <a:pt x="1757" y="622"/>
                  <a:pt x="1757" y="622"/>
                </a:cubicBezTo>
                <a:cubicBezTo>
                  <a:pt x="1757" y="624"/>
                  <a:pt x="1757" y="624"/>
                  <a:pt x="1757" y="624"/>
                </a:cubicBezTo>
                <a:cubicBezTo>
                  <a:pt x="1756" y="624"/>
                  <a:pt x="1756" y="624"/>
                  <a:pt x="1756" y="624"/>
                </a:cubicBezTo>
                <a:lnTo>
                  <a:pt x="1756" y="625"/>
                </a:lnTo>
                <a:close/>
                <a:moveTo>
                  <a:pt x="1584" y="590"/>
                </a:moveTo>
                <a:cubicBezTo>
                  <a:pt x="1584" y="589"/>
                  <a:pt x="1584" y="589"/>
                  <a:pt x="1584" y="589"/>
                </a:cubicBezTo>
                <a:cubicBezTo>
                  <a:pt x="1585" y="588"/>
                  <a:pt x="1585" y="588"/>
                  <a:pt x="1585" y="588"/>
                </a:cubicBezTo>
                <a:cubicBezTo>
                  <a:pt x="1584" y="588"/>
                  <a:pt x="1584" y="588"/>
                  <a:pt x="1584" y="588"/>
                </a:cubicBezTo>
                <a:cubicBezTo>
                  <a:pt x="1584" y="589"/>
                  <a:pt x="1584" y="589"/>
                  <a:pt x="1584" y="589"/>
                </a:cubicBezTo>
                <a:cubicBezTo>
                  <a:pt x="1583" y="589"/>
                  <a:pt x="1583" y="589"/>
                  <a:pt x="1583" y="589"/>
                </a:cubicBezTo>
                <a:cubicBezTo>
                  <a:pt x="1583" y="590"/>
                  <a:pt x="1583" y="590"/>
                  <a:pt x="1583" y="590"/>
                </a:cubicBezTo>
                <a:lnTo>
                  <a:pt x="1584" y="590"/>
                </a:lnTo>
                <a:close/>
                <a:moveTo>
                  <a:pt x="1585" y="575"/>
                </a:moveTo>
                <a:cubicBezTo>
                  <a:pt x="1586" y="577"/>
                  <a:pt x="1586" y="577"/>
                  <a:pt x="1586" y="577"/>
                </a:cubicBezTo>
                <a:cubicBezTo>
                  <a:pt x="1587" y="578"/>
                  <a:pt x="1587" y="578"/>
                  <a:pt x="1587" y="578"/>
                </a:cubicBezTo>
                <a:cubicBezTo>
                  <a:pt x="1587" y="578"/>
                  <a:pt x="1587" y="578"/>
                  <a:pt x="1587" y="578"/>
                </a:cubicBezTo>
                <a:cubicBezTo>
                  <a:pt x="1587" y="579"/>
                  <a:pt x="1587" y="579"/>
                  <a:pt x="1587" y="579"/>
                </a:cubicBezTo>
                <a:cubicBezTo>
                  <a:pt x="1587" y="580"/>
                  <a:pt x="1587" y="580"/>
                  <a:pt x="1587" y="580"/>
                </a:cubicBezTo>
                <a:cubicBezTo>
                  <a:pt x="1589" y="581"/>
                  <a:pt x="1589" y="581"/>
                  <a:pt x="1589" y="581"/>
                </a:cubicBezTo>
                <a:cubicBezTo>
                  <a:pt x="1588" y="582"/>
                  <a:pt x="1588" y="582"/>
                  <a:pt x="1588" y="582"/>
                </a:cubicBezTo>
                <a:cubicBezTo>
                  <a:pt x="1589" y="582"/>
                  <a:pt x="1589" y="582"/>
                  <a:pt x="1589" y="582"/>
                </a:cubicBezTo>
                <a:cubicBezTo>
                  <a:pt x="1590" y="583"/>
                  <a:pt x="1590" y="583"/>
                  <a:pt x="1590" y="583"/>
                </a:cubicBezTo>
                <a:cubicBezTo>
                  <a:pt x="1589" y="583"/>
                  <a:pt x="1589" y="583"/>
                  <a:pt x="1589" y="583"/>
                </a:cubicBezTo>
                <a:cubicBezTo>
                  <a:pt x="1588" y="584"/>
                  <a:pt x="1588" y="584"/>
                  <a:pt x="1588" y="584"/>
                </a:cubicBezTo>
                <a:cubicBezTo>
                  <a:pt x="1589" y="585"/>
                  <a:pt x="1589" y="585"/>
                  <a:pt x="1589" y="585"/>
                </a:cubicBezTo>
                <a:cubicBezTo>
                  <a:pt x="1592" y="586"/>
                  <a:pt x="1592" y="586"/>
                  <a:pt x="1592" y="586"/>
                </a:cubicBezTo>
                <a:cubicBezTo>
                  <a:pt x="1594" y="585"/>
                  <a:pt x="1594" y="585"/>
                  <a:pt x="1594" y="585"/>
                </a:cubicBezTo>
                <a:cubicBezTo>
                  <a:pt x="1595" y="582"/>
                  <a:pt x="1595" y="582"/>
                  <a:pt x="1595" y="582"/>
                </a:cubicBezTo>
                <a:cubicBezTo>
                  <a:pt x="1595" y="579"/>
                  <a:pt x="1595" y="579"/>
                  <a:pt x="1595" y="579"/>
                </a:cubicBezTo>
                <a:cubicBezTo>
                  <a:pt x="1596" y="575"/>
                  <a:pt x="1596" y="575"/>
                  <a:pt x="1596" y="575"/>
                </a:cubicBezTo>
                <a:cubicBezTo>
                  <a:pt x="1595" y="571"/>
                  <a:pt x="1595" y="571"/>
                  <a:pt x="1595" y="571"/>
                </a:cubicBezTo>
                <a:cubicBezTo>
                  <a:pt x="1595" y="568"/>
                  <a:pt x="1595" y="568"/>
                  <a:pt x="1595" y="568"/>
                </a:cubicBezTo>
                <a:cubicBezTo>
                  <a:pt x="1595" y="565"/>
                  <a:pt x="1595" y="565"/>
                  <a:pt x="1595" y="565"/>
                </a:cubicBezTo>
                <a:cubicBezTo>
                  <a:pt x="1594" y="565"/>
                  <a:pt x="1594" y="565"/>
                  <a:pt x="1594" y="565"/>
                </a:cubicBezTo>
                <a:cubicBezTo>
                  <a:pt x="1593" y="567"/>
                  <a:pt x="1593" y="567"/>
                  <a:pt x="1593" y="567"/>
                </a:cubicBezTo>
                <a:cubicBezTo>
                  <a:pt x="1594" y="568"/>
                  <a:pt x="1594" y="568"/>
                  <a:pt x="1594" y="568"/>
                </a:cubicBezTo>
                <a:cubicBezTo>
                  <a:pt x="1594" y="570"/>
                  <a:pt x="1594" y="570"/>
                  <a:pt x="1594" y="570"/>
                </a:cubicBezTo>
                <a:cubicBezTo>
                  <a:pt x="1593" y="570"/>
                  <a:pt x="1593" y="570"/>
                  <a:pt x="1593" y="570"/>
                </a:cubicBezTo>
                <a:cubicBezTo>
                  <a:pt x="1592" y="569"/>
                  <a:pt x="1592" y="569"/>
                  <a:pt x="1592" y="569"/>
                </a:cubicBezTo>
                <a:cubicBezTo>
                  <a:pt x="1590" y="570"/>
                  <a:pt x="1590" y="570"/>
                  <a:pt x="1590" y="570"/>
                </a:cubicBezTo>
                <a:cubicBezTo>
                  <a:pt x="1587" y="571"/>
                  <a:pt x="1587" y="571"/>
                  <a:pt x="1587" y="571"/>
                </a:cubicBezTo>
                <a:cubicBezTo>
                  <a:pt x="1586" y="573"/>
                  <a:pt x="1586" y="573"/>
                  <a:pt x="1586" y="573"/>
                </a:cubicBezTo>
                <a:cubicBezTo>
                  <a:pt x="1587" y="575"/>
                  <a:pt x="1587" y="575"/>
                  <a:pt x="1587" y="575"/>
                </a:cubicBezTo>
                <a:cubicBezTo>
                  <a:pt x="1587" y="575"/>
                  <a:pt x="1587" y="575"/>
                  <a:pt x="1587" y="575"/>
                </a:cubicBezTo>
                <a:lnTo>
                  <a:pt x="1585" y="575"/>
                </a:lnTo>
                <a:close/>
                <a:moveTo>
                  <a:pt x="1585" y="597"/>
                </a:moveTo>
                <a:cubicBezTo>
                  <a:pt x="1585" y="598"/>
                  <a:pt x="1585" y="598"/>
                  <a:pt x="1585" y="598"/>
                </a:cubicBezTo>
                <a:cubicBezTo>
                  <a:pt x="1586" y="600"/>
                  <a:pt x="1586" y="600"/>
                  <a:pt x="1586" y="600"/>
                </a:cubicBezTo>
                <a:cubicBezTo>
                  <a:pt x="1586" y="602"/>
                  <a:pt x="1586" y="602"/>
                  <a:pt x="1586" y="602"/>
                </a:cubicBezTo>
                <a:cubicBezTo>
                  <a:pt x="1585" y="603"/>
                  <a:pt x="1585" y="603"/>
                  <a:pt x="1585" y="603"/>
                </a:cubicBezTo>
                <a:cubicBezTo>
                  <a:pt x="1585" y="605"/>
                  <a:pt x="1585" y="605"/>
                  <a:pt x="1585" y="605"/>
                </a:cubicBezTo>
                <a:cubicBezTo>
                  <a:pt x="1587" y="605"/>
                  <a:pt x="1587" y="605"/>
                  <a:pt x="1587" y="605"/>
                </a:cubicBezTo>
                <a:cubicBezTo>
                  <a:pt x="1587" y="606"/>
                  <a:pt x="1587" y="606"/>
                  <a:pt x="1587" y="606"/>
                </a:cubicBezTo>
                <a:cubicBezTo>
                  <a:pt x="1586" y="607"/>
                  <a:pt x="1586" y="607"/>
                  <a:pt x="1586" y="607"/>
                </a:cubicBezTo>
                <a:cubicBezTo>
                  <a:pt x="1585" y="611"/>
                  <a:pt x="1585" y="611"/>
                  <a:pt x="1585" y="611"/>
                </a:cubicBezTo>
                <a:cubicBezTo>
                  <a:pt x="1586" y="612"/>
                  <a:pt x="1586" y="612"/>
                  <a:pt x="1586" y="612"/>
                </a:cubicBezTo>
                <a:cubicBezTo>
                  <a:pt x="1587" y="616"/>
                  <a:pt x="1587" y="616"/>
                  <a:pt x="1587" y="616"/>
                </a:cubicBezTo>
                <a:cubicBezTo>
                  <a:pt x="1589" y="618"/>
                  <a:pt x="1589" y="618"/>
                  <a:pt x="1589" y="618"/>
                </a:cubicBezTo>
                <a:cubicBezTo>
                  <a:pt x="1589" y="617"/>
                  <a:pt x="1589" y="617"/>
                  <a:pt x="1589" y="617"/>
                </a:cubicBezTo>
                <a:cubicBezTo>
                  <a:pt x="1590" y="618"/>
                  <a:pt x="1590" y="618"/>
                  <a:pt x="1590" y="618"/>
                </a:cubicBezTo>
                <a:cubicBezTo>
                  <a:pt x="1592" y="617"/>
                  <a:pt x="1592" y="617"/>
                  <a:pt x="1592" y="617"/>
                </a:cubicBezTo>
                <a:cubicBezTo>
                  <a:pt x="1592" y="615"/>
                  <a:pt x="1592" y="615"/>
                  <a:pt x="1592" y="615"/>
                </a:cubicBezTo>
                <a:cubicBezTo>
                  <a:pt x="1593" y="613"/>
                  <a:pt x="1593" y="613"/>
                  <a:pt x="1593" y="613"/>
                </a:cubicBezTo>
                <a:cubicBezTo>
                  <a:pt x="1595" y="614"/>
                  <a:pt x="1595" y="614"/>
                  <a:pt x="1595" y="614"/>
                </a:cubicBezTo>
                <a:cubicBezTo>
                  <a:pt x="1596" y="615"/>
                  <a:pt x="1596" y="615"/>
                  <a:pt x="1596" y="615"/>
                </a:cubicBezTo>
                <a:cubicBezTo>
                  <a:pt x="1597" y="615"/>
                  <a:pt x="1597" y="615"/>
                  <a:pt x="1597" y="615"/>
                </a:cubicBezTo>
                <a:cubicBezTo>
                  <a:pt x="1598" y="613"/>
                  <a:pt x="1598" y="613"/>
                  <a:pt x="1598" y="613"/>
                </a:cubicBezTo>
                <a:cubicBezTo>
                  <a:pt x="1598" y="610"/>
                  <a:pt x="1598" y="610"/>
                  <a:pt x="1598" y="610"/>
                </a:cubicBezTo>
                <a:cubicBezTo>
                  <a:pt x="1598" y="608"/>
                  <a:pt x="1598" y="608"/>
                  <a:pt x="1598" y="608"/>
                </a:cubicBezTo>
                <a:cubicBezTo>
                  <a:pt x="1598" y="604"/>
                  <a:pt x="1598" y="604"/>
                  <a:pt x="1598" y="604"/>
                </a:cubicBezTo>
                <a:cubicBezTo>
                  <a:pt x="1598" y="601"/>
                  <a:pt x="1598" y="601"/>
                  <a:pt x="1598" y="601"/>
                </a:cubicBezTo>
                <a:cubicBezTo>
                  <a:pt x="1596" y="598"/>
                  <a:pt x="1596" y="598"/>
                  <a:pt x="1596" y="598"/>
                </a:cubicBezTo>
                <a:cubicBezTo>
                  <a:pt x="1598" y="597"/>
                  <a:pt x="1598" y="597"/>
                  <a:pt x="1598" y="597"/>
                </a:cubicBezTo>
                <a:cubicBezTo>
                  <a:pt x="1598" y="595"/>
                  <a:pt x="1598" y="595"/>
                  <a:pt x="1598" y="595"/>
                </a:cubicBezTo>
                <a:cubicBezTo>
                  <a:pt x="1598" y="593"/>
                  <a:pt x="1598" y="593"/>
                  <a:pt x="1598" y="593"/>
                </a:cubicBezTo>
                <a:cubicBezTo>
                  <a:pt x="1597" y="592"/>
                  <a:pt x="1597" y="592"/>
                  <a:pt x="1597" y="592"/>
                </a:cubicBezTo>
                <a:cubicBezTo>
                  <a:pt x="1595" y="589"/>
                  <a:pt x="1595" y="589"/>
                  <a:pt x="1595" y="589"/>
                </a:cubicBezTo>
                <a:cubicBezTo>
                  <a:pt x="1594" y="590"/>
                  <a:pt x="1594" y="590"/>
                  <a:pt x="1594" y="590"/>
                </a:cubicBezTo>
                <a:cubicBezTo>
                  <a:pt x="1593" y="588"/>
                  <a:pt x="1593" y="588"/>
                  <a:pt x="1593" y="588"/>
                </a:cubicBezTo>
                <a:cubicBezTo>
                  <a:pt x="1591" y="588"/>
                  <a:pt x="1591" y="588"/>
                  <a:pt x="1591" y="588"/>
                </a:cubicBezTo>
                <a:cubicBezTo>
                  <a:pt x="1587" y="593"/>
                  <a:pt x="1587" y="593"/>
                  <a:pt x="1587" y="593"/>
                </a:cubicBezTo>
                <a:cubicBezTo>
                  <a:pt x="1586" y="593"/>
                  <a:pt x="1586" y="593"/>
                  <a:pt x="1586" y="593"/>
                </a:cubicBezTo>
                <a:cubicBezTo>
                  <a:pt x="1583" y="592"/>
                  <a:pt x="1583" y="592"/>
                  <a:pt x="1583" y="592"/>
                </a:cubicBezTo>
                <a:cubicBezTo>
                  <a:pt x="1583" y="594"/>
                  <a:pt x="1583" y="594"/>
                  <a:pt x="1583" y="594"/>
                </a:cubicBezTo>
                <a:cubicBezTo>
                  <a:pt x="1583" y="595"/>
                  <a:pt x="1583" y="595"/>
                  <a:pt x="1583" y="595"/>
                </a:cubicBezTo>
                <a:lnTo>
                  <a:pt x="1585" y="597"/>
                </a:lnTo>
                <a:close/>
                <a:moveTo>
                  <a:pt x="1448" y="367"/>
                </a:moveTo>
                <a:cubicBezTo>
                  <a:pt x="1447" y="368"/>
                  <a:pt x="1447" y="368"/>
                  <a:pt x="1447" y="368"/>
                </a:cubicBezTo>
                <a:cubicBezTo>
                  <a:pt x="1446" y="369"/>
                  <a:pt x="1446" y="369"/>
                  <a:pt x="1446" y="369"/>
                </a:cubicBezTo>
                <a:cubicBezTo>
                  <a:pt x="1446" y="369"/>
                  <a:pt x="1446" y="369"/>
                  <a:pt x="1446" y="369"/>
                </a:cubicBezTo>
                <a:cubicBezTo>
                  <a:pt x="1447" y="370"/>
                  <a:pt x="1447" y="370"/>
                  <a:pt x="1447" y="370"/>
                </a:cubicBezTo>
                <a:cubicBezTo>
                  <a:pt x="1449" y="368"/>
                  <a:pt x="1449" y="368"/>
                  <a:pt x="1449" y="368"/>
                </a:cubicBezTo>
                <a:lnTo>
                  <a:pt x="1448" y="367"/>
                </a:lnTo>
                <a:close/>
                <a:moveTo>
                  <a:pt x="1605" y="569"/>
                </a:moveTo>
                <a:cubicBezTo>
                  <a:pt x="1605" y="568"/>
                  <a:pt x="1605" y="568"/>
                  <a:pt x="1605" y="568"/>
                </a:cubicBezTo>
                <a:cubicBezTo>
                  <a:pt x="1604" y="567"/>
                  <a:pt x="1604" y="567"/>
                  <a:pt x="1604" y="567"/>
                </a:cubicBezTo>
                <a:cubicBezTo>
                  <a:pt x="1603" y="567"/>
                  <a:pt x="1603" y="567"/>
                  <a:pt x="1603" y="567"/>
                </a:cubicBezTo>
                <a:cubicBezTo>
                  <a:pt x="1601" y="568"/>
                  <a:pt x="1601" y="568"/>
                  <a:pt x="1601" y="568"/>
                </a:cubicBezTo>
                <a:cubicBezTo>
                  <a:pt x="1600" y="569"/>
                  <a:pt x="1600" y="569"/>
                  <a:pt x="1600" y="569"/>
                </a:cubicBezTo>
                <a:cubicBezTo>
                  <a:pt x="1601" y="569"/>
                  <a:pt x="1601" y="569"/>
                  <a:pt x="1601" y="569"/>
                </a:cubicBezTo>
                <a:cubicBezTo>
                  <a:pt x="1603" y="569"/>
                  <a:pt x="1603" y="569"/>
                  <a:pt x="1603" y="569"/>
                </a:cubicBezTo>
                <a:lnTo>
                  <a:pt x="1605" y="569"/>
                </a:lnTo>
                <a:close/>
                <a:moveTo>
                  <a:pt x="1446" y="389"/>
                </a:moveTo>
                <a:cubicBezTo>
                  <a:pt x="1448" y="387"/>
                  <a:pt x="1448" y="387"/>
                  <a:pt x="1448" y="387"/>
                </a:cubicBezTo>
                <a:cubicBezTo>
                  <a:pt x="1446" y="387"/>
                  <a:pt x="1446" y="387"/>
                  <a:pt x="1446" y="387"/>
                </a:cubicBezTo>
                <a:lnTo>
                  <a:pt x="1446" y="389"/>
                </a:lnTo>
                <a:close/>
                <a:moveTo>
                  <a:pt x="1705" y="621"/>
                </a:moveTo>
                <a:cubicBezTo>
                  <a:pt x="1706" y="620"/>
                  <a:pt x="1706" y="620"/>
                  <a:pt x="1706" y="620"/>
                </a:cubicBezTo>
                <a:cubicBezTo>
                  <a:pt x="1706" y="618"/>
                  <a:pt x="1706" y="618"/>
                  <a:pt x="1706" y="618"/>
                </a:cubicBezTo>
                <a:cubicBezTo>
                  <a:pt x="1705" y="619"/>
                  <a:pt x="1705" y="619"/>
                  <a:pt x="1705" y="619"/>
                </a:cubicBezTo>
                <a:cubicBezTo>
                  <a:pt x="1704" y="620"/>
                  <a:pt x="1704" y="620"/>
                  <a:pt x="1704" y="620"/>
                </a:cubicBezTo>
                <a:cubicBezTo>
                  <a:pt x="1704" y="621"/>
                  <a:pt x="1704" y="621"/>
                  <a:pt x="1704" y="621"/>
                </a:cubicBezTo>
                <a:cubicBezTo>
                  <a:pt x="1705" y="621"/>
                  <a:pt x="1705" y="621"/>
                  <a:pt x="1705" y="621"/>
                </a:cubicBezTo>
                <a:close/>
                <a:moveTo>
                  <a:pt x="1696" y="606"/>
                </a:moveTo>
                <a:cubicBezTo>
                  <a:pt x="1694" y="607"/>
                  <a:pt x="1694" y="607"/>
                  <a:pt x="1694" y="607"/>
                </a:cubicBezTo>
                <a:cubicBezTo>
                  <a:pt x="1694" y="608"/>
                  <a:pt x="1694" y="608"/>
                  <a:pt x="1694" y="608"/>
                </a:cubicBezTo>
                <a:cubicBezTo>
                  <a:pt x="1695" y="608"/>
                  <a:pt x="1695" y="608"/>
                  <a:pt x="1695" y="608"/>
                </a:cubicBezTo>
                <a:cubicBezTo>
                  <a:pt x="1695" y="609"/>
                  <a:pt x="1695" y="609"/>
                  <a:pt x="1695" y="609"/>
                </a:cubicBezTo>
                <a:cubicBezTo>
                  <a:pt x="1697" y="611"/>
                  <a:pt x="1697" y="611"/>
                  <a:pt x="1697" y="611"/>
                </a:cubicBezTo>
                <a:cubicBezTo>
                  <a:pt x="1699" y="611"/>
                  <a:pt x="1699" y="611"/>
                  <a:pt x="1699" y="611"/>
                </a:cubicBezTo>
                <a:cubicBezTo>
                  <a:pt x="1699" y="611"/>
                  <a:pt x="1699" y="611"/>
                  <a:pt x="1699" y="611"/>
                </a:cubicBezTo>
                <a:cubicBezTo>
                  <a:pt x="1699" y="610"/>
                  <a:pt x="1699" y="610"/>
                  <a:pt x="1699" y="610"/>
                </a:cubicBezTo>
                <a:cubicBezTo>
                  <a:pt x="1697" y="610"/>
                  <a:pt x="1697" y="610"/>
                  <a:pt x="1697" y="610"/>
                </a:cubicBezTo>
                <a:cubicBezTo>
                  <a:pt x="1696" y="608"/>
                  <a:pt x="1696" y="608"/>
                  <a:pt x="1696" y="608"/>
                </a:cubicBezTo>
                <a:cubicBezTo>
                  <a:pt x="1696" y="606"/>
                  <a:pt x="1696" y="606"/>
                  <a:pt x="1696" y="606"/>
                </a:cubicBezTo>
                <a:close/>
                <a:moveTo>
                  <a:pt x="1702" y="624"/>
                </a:moveTo>
                <a:cubicBezTo>
                  <a:pt x="1702" y="626"/>
                  <a:pt x="1702" y="626"/>
                  <a:pt x="1702" y="626"/>
                </a:cubicBezTo>
                <a:cubicBezTo>
                  <a:pt x="1703" y="627"/>
                  <a:pt x="1703" y="627"/>
                  <a:pt x="1703" y="627"/>
                </a:cubicBezTo>
                <a:cubicBezTo>
                  <a:pt x="1704" y="627"/>
                  <a:pt x="1704" y="627"/>
                  <a:pt x="1704" y="627"/>
                </a:cubicBezTo>
                <a:cubicBezTo>
                  <a:pt x="1704" y="626"/>
                  <a:pt x="1704" y="626"/>
                  <a:pt x="1704" y="626"/>
                </a:cubicBezTo>
                <a:cubicBezTo>
                  <a:pt x="1704" y="626"/>
                  <a:pt x="1704" y="626"/>
                  <a:pt x="1704" y="626"/>
                </a:cubicBezTo>
                <a:cubicBezTo>
                  <a:pt x="1704" y="627"/>
                  <a:pt x="1704" y="627"/>
                  <a:pt x="1704" y="627"/>
                </a:cubicBezTo>
                <a:cubicBezTo>
                  <a:pt x="1706" y="628"/>
                  <a:pt x="1706" y="628"/>
                  <a:pt x="1706" y="628"/>
                </a:cubicBezTo>
                <a:cubicBezTo>
                  <a:pt x="1707" y="628"/>
                  <a:pt x="1707" y="628"/>
                  <a:pt x="1707" y="628"/>
                </a:cubicBezTo>
                <a:cubicBezTo>
                  <a:pt x="1707" y="627"/>
                  <a:pt x="1707" y="627"/>
                  <a:pt x="1707" y="627"/>
                </a:cubicBezTo>
                <a:cubicBezTo>
                  <a:pt x="1707" y="627"/>
                  <a:pt x="1707" y="627"/>
                  <a:pt x="1707" y="627"/>
                </a:cubicBezTo>
                <a:cubicBezTo>
                  <a:pt x="1707" y="626"/>
                  <a:pt x="1707" y="626"/>
                  <a:pt x="1707" y="626"/>
                </a:cubicBezTo>
                <a:cubicBezTo>
                  <a:pt x="1706" y="625"/>
                  <a:pt x="1706" y="625"/>
                  <a:pt x="1706" y="625"/>
                </a:cubicBezTo>
                <a:cubicBezTo>
                  <a:pt x="1706" y="624"/>
                  <a:pt x="1706" y="624"/>
                  <a:pt x="1706" y="624"/>
                </a:cubicBezTo>
                <a:cubicBezTo>
                  <a:pt x="1706" y="623"/>
                  <a:pt x="1706" y="623"/>
                  <a:pt x="1706" y="623"/>
                </a:cubicBezTo>
                <a:cubicBezTo>
                  <a:pt x="1704" y="622"/>
                  <a:pt x="1704" y="622"/>
                  <a:pt x="1704" y="622"/>
                </a:cubicBezTo>
                <a:cubicBezTo>
                  <a:pt x="1704" y="624"/>
                  <a:pt x="1704" y="624"/>
                  <a:pt x="1704" y="624"/>
                </a:cubicBezTo>
                <a:cubicBezTo>
                  <a:pt x="1704" y="624"/>
                  <a:pt x="1704" y="624"/>
                  <a:pt x="1704" y="624"/>
                </a:cubicBezTo>
                <a:lnTo>
                  <a:pt x="1702" y="624"/>
                </a:lnTo>
                <a:close/>
                <a:moveTo>
                  <a:pt x="1609" y="574"/>
                </a:moveTo>
                <a:cubicBezTo>
                  <a:pt x="1610" y="574"/>
                  <a:pt x="1610" y="574"/>
                  <a:pt x="1610" y="574"/>
                </a:cubicBezTo>
                <a:cubicBezTo>
                  <a:pt x="1610" y="574"/>
                  <a:pt x="1610" y="574"/>
                  <a:pt x="1610" y="574"/>
                </a:cubicBezTo>
                <a:lnTo>
                  <a:pt x="1609" y="574"/>
                </a:lnTo>
                <a:close/>
                <a:moveTo>
                  <a:pt x="1645" y="549"/>
                </a:moveTo>
                <a:cubicBezTo>
                  <a:pt x="1643" y="549"/>
                  <a:pt x="1643" y="549"/>
                  <a:pt x="1643" y="549"/>
                </a:cubicBezTo>
                <a:cubicBezTo>
                  <a:pt x="1645" y="551"/>
                  <a:pt x="1645" y="551"/>
                  <a:pt x="1645" y="551"/>
                </a:cubicBezTo>
                <a:lnTo>
                  <a:pt x="1645" y="549"/>
                </a:lnTo>
                <a:close/>
                <a:moveTo>
                  <a:pt x="1603" y="249"/>
                </a:moveTo>
                <a:cubicBezTo>
                  <a:pt x="1601" y="249"/>
                  <a:pt x="1601" y="249"/>
                  <a:pt x="1601" y="249"/>
                </a:cubicBezTo>
                <a:cubicBezTo>
                  <a:pt x="1600" y="251"/>
                  <a:pt x="1600" y="251"/>
                  <a:pt x="1600" y="251"/>
                </a:cubicBezTo>
                <a:cubicBezTo>
                  <a:pt x="1601" y="251"/>
                  <a:pt x="1601" y="251"/>
                  <a:pt x="1601" y="251"/>
                </a:cubicBezTo>
                <a:lnTo>
                  <a:pt x="1603" y="249"/>
                </a:lnTo>
                <a:close/>
                <a:moveTo>
                  <a:pt x="1611" y="677"/>
                </a:moveTo>
                <a:cubicBezTo>
                  <a:pt x="1611" y="677"/>
                  <a:pt x="1611" y="677"/>
                  <a:pt x="1611" y="677"/>
                </a:cubicBezTo>
                <a:cubicBezTo>
                  <a:pt x="1612" y="679"/>
                  <a:pt x="1612" y="679"/>
                  <a:pt x="1612" y="679"/>
                </a:cubicBezTo>
                <a:cubicBezTo>
                  <a:pt x="1614" y="678"/>
                  <a:pt x="1614" y="678"/>
                  <a:pt x="1614" y="678"/>
                </a:cubicBezTo>
                <a:cubicBezTo>
                  <a:pt x="1613" y="677"/>
                  <a:pt x="1613" y="677"/>
                  <a:pt x="1613" y="677"/>
                </a:cubicBezTo>
                <a:lnTo>
                  <a:pt x="1611" y="677"/>
                </a:lnTo>
                <a:close/>
                <a:moveTo>
                  <a:pt x="1669" y="567"/>
                </a:moveTo>
                <a:cubicBezTo>
                  <a:pt x="1667" y="566"/>
                  <a:pt x="1667" y="566"/>
                  <a:pt x="1667" y="566"/>
                </a:cubicBezTo>
                <a:cubicBezTo>
                  <a:pt x="1667" y="566"/>
                  <a:pt x="1664" y="566"/>
                  <a:pt x="1664" y="566"/>
                </a:cubicBezTo>
                <a:cubicBezTo>
                  <a:pt x="1666" y="567"/>
                  <a:pt x="1666" y="567"/>
                  <a:pt x="1666" y="567"/>
                </a:cubicBezTo>
                <a:lnTo>
                  <a:pt x="1669" y="567"/>
                </a:lnTo>
                <a:close/>
                <a:moveTo>
                  <a:pt x="1665" y="565"/>
                </a:moveTo>
                <a:cubicBezTo>
                  <a:pt x="1667" y="564"/>
                  <a:pt x="1667" y="564"/>
                  <a:pt x="1667" y="564"/>
                </a:cubicBezTo>
                <a:cubicBezTo>
                  <a:pt x="1662" y="564"/>
                  <a:pt x="1662" y="564"/>
                  <a:pt x="1662" y="564"/>
                </a:cubicBezTo>
                <a:lnTo>
                  <a:pt x="1665" y="565"/>
                </a:lnTo>
                <a:close/>
                <a:moveTo>
                  <a:pt x="1667" y="562"/>
                </a:moveTo>
                <a:cubicBezTo>
                  <a:pt x="1666" y="562"/>
                  <a:pt x="1666" y="562"/>
                  <a:pt x="1666" y="562"/>
                </a:cubicBezTo>
                <a:cubicBezTo>
                  <a:pt x="1662" y="562"/>
                  <a:pt x="1662" y="562"/>
                  <a:pt x="1662" y="562"/>
                </a:cubicBezTo>
                <a:cubicBezTo>
                  <a:pt x="1663" y="563"/>
                  <a:pt x="1663" y="563"/>
                  <a:pt x="1663" y="563"/>
                </a:cubicBezTo>
                <a:cubicBezTo>
                  <a:pt x="1665" y="563"/>
                  <a:pt x="1665" y="563"/>
                  <a:pt x="1665" y="563"/>
                </a:cubicBezTo>
                <a:lnTo>
                  <a:pt x="1667" y="562"/>
                </a:lnTo>
                <a:close/>
                <a:moveTo>
                  <a:pt x="1843" y="656"/>
                </a:moveTo>
                <a:cubicBezTo>
                  <a:pt x="1844" y="655"/>
                  <a:pt x="1844" y="655"/>
                  <a:pt x="1844" y="655"/>
                </a:cubicBezTo>
                <a:cubicBezTo>
                  <a:pt x="1844" y="654"/>
                  <a:pt x="1844" y="654"/>
                  <a:pt x="1844" y="654"/>
                </a:cubicBezTo>
                <a:cubicBezTo>
                  <a:pt x="1843" y="654"/>
                  <a:pt x="1843" y="654"/>
                  <a:pt x="1843" y="654"/>
                </a:cubicBezTo>
                <a:cubicBezTo>
                  <a:pt x="1839" y="656"/>
                  <a:pt x="1839" y="656"/>
                  <a:pt x="1839" y="656"/>
                </a:cubicBezTo>
                <a:cubicBezTo>
                  <a:pt x="1835" y="658"/>
                  <a:pt x="1835" y="658"/>
                  <a:pt x="1835" y="658"/>
                </a:cubicBezTo>
                <a:cubicBezTo>
                  <a:pt x="1832" y="658"/>
                  <a:pt x="1832" y="658"/>
                  <a:pt x="1832" y="658"/>
                </a:cubicBezTo>
                <a:cubicBezTo>
                  <a:pt x="1830" y="657"/>
                  <a:pt x="1830" y="657"/>
                  <a:pt x="1830" y="657"/>
                </a:cubicBezTo>
                <a:cubicBezTo>
                  <a:pt x="1828" y="657"/>
                  <a:pt x="1828" y="657"/>
                  <a:pt x="1828" y="657"/>
                </a:cubicBezTo>
                <a:cubicBezTo>
                  <a:pt x="1828" y="658"/>
                  <a:pt x="1828" y="658"/>
                  <a:pt x="1828" y="658"/>
                </a:cubicBezTo>
                <a:cubicBezTo>
                  <a:pt x="1828" y="660"/>
                  <a:pt x="1828" y="660"/>
                  <a:pt x="1828" y="660"/>
                </a:cubicBezTo>
                <a:cubicBezTo>
                  <a:pt x="1826" y="660"/>
                  <a:pt x="1826" y="660"/>
                  <a:pt x="1826" y="660"/>
                </a:cubicBezTo>
                <a:cubicBezTo>
                  <a:pt x="1824" y="659"/>
                  <a:pt x="1824" y="659"/>
                  <a:pt x="1824" y="659"/>
                </a:cubicBezTo>
                <a:cubicBezTo>
                  <a:pt x="1823" y="661"/>
                  <a:pt x="1823" y="661"/>
                  <a:pt x="1823" y="661"/>
                </a:cubicBezTo>
                <a:cubicBezTo>
                  <a:pt x="1822" y="661"/>
                  <a:pt x="1822" y="661"/>
                  <a:pt x="1822" y="661"/>
                </a:cubicBezTo>
                <a:cubicBezTo>
                  <a:pt x="1822" y="663"/>
                  <a:pt x="1822" y="663"/>
                  <a:pt x="1822" y="663"/>
                </a:cubicBezTo>
                <a:cubicBezTo>
                  <a:pt x="1823" y="665"/>
                  <a:pt x="1823" y="665"/>
                  <a:pt x="1823" y="665"/>
                </a:cubicBezTo>
                <a:cubicBezTo>
                  <a:pt x="1826" y="667"/>
                  <a:pt x="1826" y="667"/>
                  <a:pt x="1826" y="667"/>
                </a:cubicBezTo>
                <a:cubicBezTo>
                  <a:pt x="1828" y="667"/>
                  <a:pt x="1828" y="667"/>
                  <a:pt x="1828" y="667"/>
                </a:cubicBezTo>
                <a:cubicBezTo>
                  <a:pt x="1829" y="667"/>
                  <a:pt x="1829" y="667"/>
                  <a:pt x="1829" y="667"/>
                </a:cubicBezTo>
                <a:cubicBezTo>
                  <a:pt x="1831" y="666"/>
                  <a:pt x="1831" y="666"/>
                  <a:pt x="1831" y="666"/>
                </a:cubicBezTo>
                <a:cubicBezTo>
                  <a:pt x="1833" y="666"/>
                  <a:pt x="1833" y="666"/>
                  <a:pt x="1833" y="666"/>
                </a:cubicBezTo>
                <a:cubicBezTo>
                  <a:pt x="1835" y="664"/>
                  <a:pt x="1835" y="664"/>
                  <a:pt x="1835" y="664"/>
                </a:cubicBezTo>
                <a:cubicBezTo>
                  <a:pt x="1837" y="663"/>
                  <a:pt x="1837" y="663"/>
                  <a:pt x="1837" y="663"/>
                </a:cubicBezTo>
                <a:cubicBezTo>
                  <a:pt x="1839" y="663"/>
                  <a:pt x="1839" y="663"/>
                  <a:pt x="1839" y="663"/>
                </a:cubicBezTo>
                <a:cubicBezTo>
                  <a:pt x="1839" y="661"/>
                  <a:pt x="1839" y="661"/>
                  <a:pt x="1839" y="661"/>
                </a:cubicBezTo>
                <a:cubicBezTo>
                  <a:pt x="1839" y="660"/>
                  <a:pt x="1839" y="660"/>
                  <a:pt x="1839" y="660"/>
                </a:cubicBezTo>
                <a:cubicBezTo>
                  <a:pt x="1841" y="657"/>
                  <a:pt x="1841" y="657"/>
                  <a:pt x="1841" y="657"/>
                </a:cubicBezTo>
                <a:lnTo>
                  <a:pt x="1843" y="656"/>
                </a:lnTo>
                <a:close/>
                <a:moveTo>
                  <a:pt x="1776" y="644"/>
                </a:moveTo>
                <a:cubicBezTo>
                  <a:pt x="1775" y="645"/>
                  <a:pt x="1775" y="645"/>
                  <a:pt x="1775" y="645"/>
                </a:cubicBezTo>
                <a:cubicBezTo>
                  <a:pt x="1776" y="645"/>
                  <a:pt x="1776" y="645"/>
                  <a:pt x="1776" y="645"/>
                </a:cubicBezTo>
                <a:cubicBezTo>
                  <a:pt x="1777" y="645"/>
                  <a:pt x="1777" y="645"/>
                  <a:pt x="1777" y="645"/>
                </a:cubicBezTo>
                <a:cubicBezTo>
                  <a:pt x="1776" y="644"/>
                  <a:pt x="1776" y="644"/>
                  <a:pt x="1776" y="644"/>
                </a:cubicBezTo>
                <a:close/>
                <a:moveTo>
                  <a:pt x="1749" y="634"/>
                </a:moveTo>
                <a:cubicBezTo>
                  <a:pt x="1750" y="634"/>
                  <a:pt x="1750" y="634"/>
                  <a:pt x="1750" y="634"/>
                </a:cubicBezTo>
                <a:cubicBezTo>
                  <a:pt x="1751" y="635"/>
                  <a:pt x="1751" y="635"/>
                  <a:pt x="1751" y="635"/>
                </a:cubicBezTo>
                <a:cubicBezTo>
                  <a:pt x="1751" y="634"/>
                  <a:pt x="1751" y="634"/>
                  <a:pt x="1751" y="634"/>
                </a:cubicBezTo>
                <a:cubicBezTo>
                  <a:pt x="1750" y="633"/>
                  <a:pt x="1750" y="633"/>
                  <a:pt x="1750" y="633"/>
                </a:cubicBezTo>
                <a:lnTo>
                  <a:pt x="1749" y="634"/>
                </a:lnTo>
                <a:close/>
                <a:moveTo>
                  <a:pt x="1649" y="556"/>
                </a:moveTo>
                <a:cubicBezTo>
                  <a:pt x="1648" y="554"/>
                  <a:pt x="1648" y="554"/>
                  <a:pt x="1648" y="554"/>
                </a:cubicBezTo>
                <a:cubicBezTo>
                  <a:pt x="1646" y="552"/>
                  <a:pt x="1646" y="552"/>
                  <a:pt x="1646" y="552"/>
                </a:cubicBezTo>
                <a:lnTo>
                  <a:pt x="1649" y="556"/>
                </a:lnTo>
                <a:close/>
                <a:moveTo>
                  <a:pt x="1642" y="539"/>
                </a:moveTo>
                <a:cubicBezTo>
                  <a:pt x="1641" y="539"/>
                  <a:pt x="1641" y="540"/>
                  <a:pt x="1641" y="540"/>
                </a:cubicBezTo>
                <a:cubicBezTo>
                  <a:pt x="1641" y="543"/>
                  <a:pt x="1641" y="543"/>
                  <a:pt x="1641" y="543"/>
                </a:cubicBezTo>
                <a:cubicBezTo>
                  <a:pt x="1642" y="543"/>
                  <a:pt x="1642" y="543"/>
                  <a:pt x="1642" y="543"/>
                </a:cubicBezTo>
                <a:cubicBezTo>
                  <a:pt x="1643" y="544"/>
                  <a:pt x="1643" y="544"/>
                  <a:pt x="1643" y="544"/>
                </a:cubicBezTo>
                <a:cubicBezTo>
                  <a:pt x="1645" y="544"/>
                  <a:pt x="1645" y="544"/>
                  <a:pt x="1645" y="544"/>
                </a:cubicBezTo>
                <a:lnTo>
                  <a:pt x="1642" y="539"/>
                </a:lnTo>
                <a:close/>
                <a:moveTo>
                  <a:pt x="1650" y="551"/>
                </a:moveTo>
                <a:cubicBezTo>
                  <a:pt x="1648" y="549"/>
                  <a:pt x="1648" y="549"/>
                  <a:pt x="1648" y="549"/>
                </a:cubicBezTo>
                <a:cubicBezTo>
                  <a:pt x="1647" y="549"/>
                  <a:pt x="1647" y="549"/>
                  <a:pt x="1647" y="549"/>
                </a:cubicBezTo>
                <a:cubicBezTo>
                  <a:pt x="1649" y="551"/>
                  <a:pt x="1649" y="551"/>
                  <a:pt x="1649" y="551"/>
                </a:cubicBezTo>
                <a:lnTo>
                  <a:pt x="1650" y="551"/>
                </a:lnTo>
                <a:close/>
                <a:moveTo>
                  <a:pt x="1643" y="548"/>
                </a:moveTo>
                <a:cubicBezTo>
                  <a:pt x="1643" y="548"/>
                  <a:pt x="1643" y="548"/>
                  <a:pt x="1643" y="548"/>
                </a:cubicBezTo>
                <a:cubicBezTo>
                  <a:pt x="1642" y="545"/>
                  <a:pt x="1642" y="545"/>
                  <a:pt x="1642" y="545"/>
                </a:cubicBezTo>
                <a:cubicBezTo>
                  <a:pt x="1640" y="543"/>
                  <a:pt x="1640" y="543"/>
                  <a:pt x="1640" y="543"/>
                </a:cubicBezTo>
                <a:cubicBezTo>
                  <a:pt x="1641" y="545"/>
                  <a:pt x="1641" y="545"/>
                  <a:pt x="1641" y="545"/>
                </a:cubicBezTo>
                <a:cubicBezTo>
                  <a:pt x="1641" y="546"/>
                  <a:pt x="1641" y="546"/>
                  <a:pt x="1641" y="546"/>
                </a:cubicBezTo>
                <a:lnTo>
                  <a:pt x="1643" y="548"/>
                </a:lnTo>
                <a:close/>
                <a:moveTo>
                  <a:pt x="1646" y="546"/>
                </a:moveTo>
                <a:cubicBezTo>
                  <a:pt x="1646" y="547"/>
                  <a:pt x="1646" y="547"/>
                  <a:pt x="1646" y="547"/>
                </a:cubicBezTo>
                <a:cubicBezTo>
                  <a:pt x="1647" y="548"/>
                  <a:pt x="1647" y="548"/>
                  <a:pt x="1647" y="548"/>
                </a:cubicBezTo>
                <a:lnTo>
                  <a:pt x="1646" y="546"/>
                </a:lnTo>
                <a:close/>
                <a:moveTo>
                  <a:pt x="1771" y="653"/>
                </a:moveTo>
                <a:cubicBezTo>
                  <a:pt x="1771" y="652"/>
                  <a:pt x="1771" y="652"/>
                  <a:pt x="1771" y="652"/>
                </a:cubicBezTo>
                <a:cubicBezTo>
                  <a:pt x="1771" y="653"/>
                  <a:pt x="1771" y="653"/>
                  <a:pt x="1771" y="653"/>
                </a:cubicBezTo>
                <a:cubicBezTo>
                  <a:pt x="1771" y="654"/>
                  <a:pt x="1771" y="654"/>
                  <a:pt x="1771" y="654"/>
                </a:cubicBezTo>
                <a:lnTo>
                  <a:pt x="1771" y="653"/>
                </a:lnTo>
                <a:close/>
                <a:moveTo>
                  <a:pt x="1781" y="648"/>
                </a:moveTo>
                <a:cubicBezTo>
                  <a:pt x="1781" y="647"/>
                  <a:pt x="1781" y="647"/>
                  <a:pt x="1781" y="647"/>
                </a:cubicBezTo>
                <a:cubicBezTo>
                  <a:pt x="1781" y="646"/>
                  <a:pt x="1781" y="646"/>
                  <a:pt x="1781" y="646"/>
                </a:cubicBezTo>
                <a:cubicBezTo>
                  <a:pt x="1780" y="647"/>
                  <a:pt x="1780" y="647"/>
                  <a:pt x="1780" y="647"/>
                </a:cubicBezTo>
                <a:cubicBezTo>
                  <a:pt x="1778" y="648"/>
                  <a:pt x="1778" y="648"/>
                  <a:pt x="1778" y="648"/>
                </a:cubicBezTo>
                <a:cubicBezTo>
                  <a:pt x="1776" y="649"/>
                  <a:pt x="1776" y="649"/>
                  <a:pt x="1776" y="649"/>
                </a:cubicBezTo>
                <a:cubicBezTo>
                  <a:pt x="1775" y="651"/>
                  <a:pt x="1775" y="651"/>
                  <a:pt x="1775" y="651"/>
                </a:cubicBezTo>
                <a:cubicBezTo>
                  <a:pt x="1776" y="651"/>
                  <a:pt x="1776" y="651"/>
                  <a:pt x="1776" y="651"/>
                </a:cubicBezTo>
                <a:cubicBezTo>
                  <a:pt x="1775" y="652"/>
                  <a:pt x="1775" y="652"/>
                  <a:pt x="1775" y="652"/>
                </a:cubicBezTo>
                <a:cubicBezTo>
                  <a:pt x="1776" y="653"/>
                  <a:pt x="1776" y="653"/>
                  <a:pt x="1776" y="653"/>
                </a:cubicBezTo>
                <a:cubicBezTo>
                  <a:pt x="1777" y="653"/>
                  <a:pt x="1777" y="653"/>
                  <a:pt x="1777" y="653"/>
                </a:cubicBezTo>
                <a:cubicBezTo>
                  <a:pt x="1778" y="651"/>
                  <a:pt x="1778" y="651"/>
                  <a:pt x="1778" y="651"/>
                </a:cubicBezTo>
                <a:cubicBezTo>
                  <a:pt x="1779" y="650"/>
                  <a:pt x="1779" y="650"/>
                  <a:pt x="1779" y="650"/>
                </a:cubicBezTo>
                <a:cubicBezTo>
                  <a:pt x="1780" y="650"/>
                  <a:pt x="1780" y="650"/>
                  <a:pt x="1780" y="650"/>
                </a:cubicBezTo>
                <a:cubicBezTo>
                  <a:pt x="1780" y="650"/>
                  <a:pt x="1780" y="650"/>
                  <a:pt x="1780" y="650"/>
                </a:cubicBezTo>
                <a:cubicBezTo>
                  <a:pt x="1780" y="649"/>
                  <a:pt x="1780" y="649"/>
                  <a:pt x="1780" y="649"/>
                </a:cubicBezTo>
                <a:lnTo>
                  <a:pt x="1781" y="648"/>
                </a:lnTo>
                <a:close/>
                <a:moveTo>
                  <a:pt x="1744" y="640"/>
                </a:moveTo>
                <a:cubicBezTo>
                  <a:pt x="1744" y="638"/>
                  <a:pt x="1744" y="638"/>
                  <a:pt x="1744" y="638"/>
                </a:cubicBezTo>
                <a:cubicBezTo>
                  <a:pt x="1743" y="639"/>
                  <a:pt x="1743" y="639"/>
                  <a:pt x="1743" y="639"/>
                </a:cubicBezTo>
                <a:lnTo>
                  <a:pt x="1744" y="640"/>
                </a:lnTo>
                <a:close/>
                <a:moveTo>
                  <a:pt x="1744" y="617"/>
                </a:moveTo>
                <a:cubicBezTo>
                  <a:pt x="1743" y="616"/>
                  <a:pt x="1743" y="616"/>
                  <a:pt x="1743" y="616"/>
                </a:cubicBezTo>
                <a:cubicBezTo>
                  <a:pt x="1742" y="616"/>
                  <a:pt x="1742" y="616"/>
                  <a:pt x="1742" y="616"/>
                </a:cubicBezTo>
                <a:cubicBezTo>
                  <a:pt x="1743" y="618"/>
                  <a:pt x="1743" y="618"/>
                  <a:pt x="1743" y="618"/>
                </a:cubicBezTo>
                <a:cubicBezTo>
                  <a:pt x="1744" y="618"/>
                  <a:pt x="1744" y="618"/>
                  <a:pt x="1744" y="618"/>
                </a:cubicBezTo>
                <a:cubicBezTo>
                  <a:pt x="1744" y="619"/>
                  <a:pt x="1744" y="619"/>
                  <a:pt x="1744" y="619"/>
                </a:cubicBezTo>
                <a:cubicBezTo>
                  <a:pt x="1745" y="619"/>
                  <a:pt x="1745" y="619"/>
                  <a:pt x="1745" y="619"/>
                </a:cubicBezTo>
                <a:cubicBezTo>
                  <a:pt x="1745" y="617"/>
                  <a:pt x="1745" y="617"/>
                  <a:pt x="1745" y="617"/>
                </a:cubicBezTo>
                <a:lnTo>
                  <a:pt x="1744" y="617"/>
                </a:lnTo>
                <a:close/>
                <a:moveTo>
                  <a:pt x="1742" y="637"/>
                </a:moveTo>
                <a:cubicBezTo>
                  <a:pt x="1742" y="637"/>
                  <a:pt x="1743" y="637"/>
                  <a:pt x="1743" y="637"/>
                </a:cubicBezTo>
                <a:cubicBezTo>
                  <a:pt x="1743" y="636"/>
                  <a:pt x="1743" y="636"/>
                  <a:pt x="1743" y="636"/>
                </a:cubicBezTo>
                <a:cubicBezTo>
                  <a:pt x="1742" y="636"/>
                  <a:pt x="1742" y="636"/>
                  <a:pt x="1742" y="636"/>
                </a:cubicBezTo>
                <a:lnTo>
                  <a:pt x="1742" y="637"/>
                </a:lnTo>
                <a:close/>
                <a:moveTo>
                  <a:pt x="1745" y="630"/>
                </a:moveTo>
                <a:cubicBezTo>
                  <a:pt x="1745" y="630"/>
                  <a:pt x="1745" y="630"/>
                  <a:pt x="1745" y="630"/>
                </a:cubicBezTo>
                <a:cubicBezTo>
                  <a:pt x="1745" y="631"/>
                  <a:pt x="1745" y="631"/>
                  <a:pt x="1745" y="631"/>
                </a:cubicBezTo>
                <a:cubicBezTo>
                  <a:pt x="1748" y="633"/>
                  <a:pt x="1748" y="633"/>
                  <a:pt x="1748" y="633"/>
                </a:cubicBezTo>
                <a:cubicBezTo>
                  <a:pt x="1748" y="633"/>
                  <a:pt x="1748" y="633"/>
                  <a:pt x="1748" y="633"/>
                </a:cubicBezTo>
                <a:cubicBezTo>
                  <a:pt x="1748" y="632"/>
                  <a:pt x="1748" y="632"/>
                  <a:pt x="1748" y="632"/>
                </a:cubicBezTo>
                <a:cubicBezTo>
                  <a:pt x="1747" y="631"/>
                  <a:pt x="1747" y="631"/>
                  <a:pt x="1747" y="631"/>
                </a:cubicBezTo>
                <a:cubicBezTo>
                  <a:pt x="1746" y="629"/>
                  <a:pt x="1746" y="629"/>
                  <a:pt x="1746" y="629"/>
                </a:cubicBezTo>
                <a:lnTo>
                  <a:pt x="1745" y="630"/>
                </a:lnTo>
                <a:close/>
                <a:moveTo>
                  <a:pt x="1749" y="602"/>
                </a:moveTo>
                <a:cubicBezTo>
                  <a:pt x="1748" y="602"/>
                  <a:pt x="1748" y="602"/>
                  <a:pt x="1748" y="602"/>
                </a:cubicBezTo>
                <a:cubicBezTo>
                  <a:pt x="1747" y="602"/>
                  <a:pt x="1747" y="602"/>
                  <a:pt x="1747" y="602"/>
                </a:cubicBezTo>
                <a:cubicBezTo>
                  <a:pt x="1746" y="603"/>
                  <a:pt x="1746" y="603"/>
                  <a:pt x="1746" y="603"/>
                </a:cubicBezTo>
                <a:cubicBezTo>
                  <a:pt x="1746" y="604"/>
                  <a:pt x="1746" y="604"/>
                  <a:pt x="1746" y="604"/>
                </a:cubicBezTo>
                <a:cubicBezTo>
                  <a:pt x="1747" y="605"/>
                  <a:pt x="1747" y="605"/>
                  <a:pt x="1747" y="605"/>
                </a:cubicBezTo>
                <a:cubicBezTo>
                  <a:pt x="1748" y="605"/>
                  <a:pt x="1748" y="605"/>
                  <a:pt x="1748" y="605"/>
                </a:cubicBezTo>
                <a:cubicBezTo>
                  <a:pt x="1749" y="605"/>
                  <a:pt x="1749" y="605"/>
                  <a:pt x="1749" y="605"/>
                </a:cubicBezTo>
                <a:cubicBezTo>
                  <a:pt x="1750" y="603"/>
                  <a:pt x="1750" y="603"/>
                  <a:pt x="1750" y="603"/>
                </a:cubicBezTo>
                <a:cubicBezTo>
                  <a:pt x="1751" y="602"/>
                  <a:pt x="1751" y="602"/>
                  <a:pt x="1751" y="602"/>
                </a:cubicBezTo>
                <a:cubicBezTo>
                  <a:pt x="1750" y="602"/>
                  <a:pt x="1750" y="602"/>
                  <a:pt x="1750" y="602"/>
                </a:cubicBezTo>
                <a:lnTo>
                  <a:pt x="1749" y="602"/>
                </a:lnTo>
                <a:close/>
                <a:moveTo>
                  <a:pt x="1750" y="640"/>
                </a:moveTo>
                <a:cubicBezTo>
                  <a:pt x="1751" y="641"/>
                  <a:pt x="1751" y="641"/>
                  <a:pt x="1751" y="641"/>
                </a:cubicBezTo>
                <a:cubicBezTo>
                  <a:pt x="1751" y="640"/>
                  <a:pt x="1751" y="640"/>
                  <a:pt x="1751" y="640"/>
                </a:cubicBezTo>
                <a:cubicBezTo>
                  <a:pt x="1751" y="639"/>
                  <a:pt x="1751" y="639"/>
                  <a:pt x="1751" y="639"/>
                </a:cubicBezTo>
                <a:cubicBezTo>
                  <a:pt x="1750" y="639"/>
                  <a:pt x="1750" y="639"/>
                  <a:pt x="1750" y="639"/>
                </a:cubicBezTo>
                <a:lnTo>
                  <a:pt x="1750" y="640"/>
                </a:lnTo>
                <a:close/>
                <a:moveTo>
                  <a:pt x="1744" y="645"/>
                </a:moveTo>
                <a:cubicBezTo>
                  <a:pt x="1744" y="644"/>
                  <a:pt x="1744" y="644"/>
                  <a:pt x="1744" y="644"/>
                </a:cubicBezTo>
                <a:cubicBezTo>
                  <a:pt x="1743" y="644"/>
                  <a:pt x="1743" y="644"/>
                  <a:pt x="1743" y="644"/>
                </a:cubicBezTo>
                <a:cubicBezTo>
                  <a:pt x="1742" y="645"/>
                  <a:pt x="1742" y="645"/>
                  <a:pt x="1742" y="645"/>
                </a:cubicBezTo>
                <a:cubicBezTo>
                  <a:pt x="1743" y="645"/>
                  <a:pt x="1743" y="645"/>
                  <a:pt x="1743" y="645"/>
                </a:cubicBezTo>
                <a:lnTo>
                  <a:pt x="1744" y="645"/>
                </a:lnTo>
                <a:close/>
                <a:moveTo>
                  <a:pt x="1741" y="634"/>
                </a:moveTo>
                <a:cubicBezTo>
                  <a:pt x="1741" y="635"/>
                  <a:pt x="1741" y="635"/>
                  <a:pt x="1741" y="635"/>
                </a:cubicBezTo>
                <a:cubicBezTo>
                  <a:pt x="1742" y="634"/>
                  <a:pt x="1742" y="634"/>
                  <a:pt x="1742" y="634"/>
                </a:cubicBezTo>
                <a:cubicBezTo>
                  <a:pt x="1742" y="633"/>
                  <a:pt x="1742" y="633"/>
                  <a:pt x="1742" y="633"/>
                </a:cubicBezTo>
                <a:lnTo>
                  <a:pt x="1741" y="634"/>
                </a:lnTo>
                <a:close/>
                <a:moveTo>
                  <a:pt x="1764" y="632"/>
                </a:moveTo>
                <a:cubicBezTo>
                  <a:pt x="1765" y="633"/>
                  <a:pt x="1765" y="633"/>
                  <a:pt x="1765" y="633"/>
                </a:cubicBezTo>
                <a:cubicBezTo>
                  <a:pt x="1766" y="633"/>
                  <a:pt x="1766" y="633"/>
                  <a:pt x="1766" y="633"/>
                </a:cubicBezTo>
                <a:cubicBezTo>
                  <a:pt x="1766" y="632"/>
                  <a:pt x="1766" y="632"/>
                  <a:pt x="1766" y="632"/>
                </a:cubicBezTo>
                <a:cubicBezTo>
                  <a:pt x="1767" y="632"/>
                  <a:pt x="1767" y="632"/>
                  <a:pt x="1767" y="632"/>
                </a:cubicBezTo>
                <a:cubicBezTo>
                  <a:pt x="1767" y="631"/>
                  <a:pt x="1767" y="631"/>
                  <a:pt x="1767" y="631"/>
                </a:cubicBezTo>
                <a:cubicBezTo>
                  <a:pt x="1767" y="631"/>
                  <a:pt x="1767" y="631"/>
                  <a:pt x="1767" y="631"/>
                </a:cubicBezTo>
                <a:cubicBezTo>
                  <a:pt x="1766" y="631"/>
                  <a:pt x="1766" y="631"/>
                  <a:pt x="1766" y="631"/>
                </a:cubicBezTo>
                <a:cubicBezTo>
                  <a:pt x="1765" y="630"/>
                  <a:pt x="1765" y="630"/>
                  <a:pt x="1765" y="630"/>
                </a:cubicBezTo>
                <a:cubicBezTo>
                  <a:pt x="1764" y="630"/>
                  <a:pt x="1764" y="630"/>
                  <a:pt x="1764" y="630"/>
                </a:cubicBezTo>
                <a:cubicBezTo>
                  <a:pt x="1762" y="632"/>
                  <a:pt x="1762" y="632"/>
                  <a:pt x="1762" y="632"/>
                </a:cubicBezTo>
                <a:cubicBezTo>
                  <a:pt x="1762" y="632"/>
                  <a:pt x="1762" y="632"/>
                  <a:pt x="1762" y="632"/>
                </a:cubicBezTo>
                <a:cubicBezTo>
                  <a:pt x="1763" y="632"/>
                  <a:pt x="1763" y="632"/>
                  <a:pt x="1763" y="632"/>
                </a:cubicBezTo>
                <a:lnTo>
                  <a:pt x="1764" y="632"/>
                </a:lnTo>
                <a:close/>
                <a:moveTo>
                  <a:pt x="1762" y="646"/>
                </a:moveTo>
                <a:cubicBezTo>
                  <a:pt x="1762" y="646"/>
                  <a:pt x="1764" y="645"/>
                  <a:pt x="1764" y="645"/>
                </a:cubicBezTo>
                <a:cubicBezTo>
                  <a:pt x="1764" y="644"/>
                  <a:pt x="1764" y="644"/>
                  <a:pt x="1764" y="644"/>
                </a:cubicBezTo>
                <a:cubicBezTo>
                  <a:pt x="1763" y="644"/>
                  <a:pt x="1763" y="644"/>
                  <a:pt x="1763" y="644"/>
                </a:cubicBezTo>
                <a:cubicBezTo>
                  <a:pt x="1762" y="645"/>
                  <a:pt x="1762" y="645"/>
                  <a:pt x="1762" y="645"/>
                </a:cubicBezTo>
                <a:cubicBezTo>
                  <a:pt x="1761" y="645"/>
                  <a:pt x="1761" y="645"/>
                  <a:pt x="1761" y="645"/>
                </a:cubicBezTo>
                <a:lnTo>
                  <a:pt x="1762" y="646"/>
                </a:lnTo>
                <a:close/>
                <a:moveTo>
                  <a:pt x="1770" y="655"/>
                </a:moveTo>
                <a:cubicBezTo>
                  <a:pt x="1770" y="657"/>
                  <a:pt x="1770" y="657"/>
                  <a:pt x="1770" y="657"/>
                </a:cubicBezTo>
                <a:cubicBezTo>
                  <a:pt x="1771" y="659"/>
                  <a:pt x="1771" y="659"/>
                  <a:pt x="1771" y="659"/>
                </a:cubicBezTo>
                <a:cubicBezTo>
                  <a:pt x="1771" y="658"/>
                  <a:pt x="1771" y="658"/>
                  <a:pt x="1771" y="658"/>
                </a:cubicBezTo>
                <a:cubicBezTo>
                  <a:pt x="1772" y="657"/>
                  <a:pt x="1772" y="657"/>
                  <a:pt x="1772" y="657"/>
                </a:cubicBezTo>
                <a:cubicBezTo>
                  <a:pt x="1771" y="655"/>
                  <a:pt x="1771" y="655"/>
                  <a:pt x="1771" y="655"/>
                </a:cubicBezTo>
                <a:cubicBezTo>
                  <a:pt x="1771" y="654"/>
                  <a:pt x="1771" y="654"/>
                  <a:pt x="1771" y="654"/>
                </a:cubicBezTo>
                <a:lnTo>
                  <a:pt x="1770" y="655"/>
                </a:lnTo>
                <a:close/>
                <a:moveTo>
                  <a:pt x="1742" y="593"/>
                </a:moveTo>
                <a:cubicBezTo>
                  <a:pt x="1742" y="593"/>
                  <a:pt x="1742" y="593"/>
                  <a:pt x="1742" y="593"/>
                </a:cubicBezTo>
                <a:cubicBezTo>
                  <a:pt x="1741" y="595"/>
                  <a:pt x="1741" y="595"/>
                  <a:pt x="1741" y="595"/>
                </a:cubicBezTo>
                <a:cubicBezTo>
                  <a:pt x="1742" y="595"/>
                  <a:pt x="1742" y="595"/>
                  <a:pt x="1742" y="595"/>
                </a:cubicBezTo>
                <a:cubicBezTo>
                  <a:pt x="1743" y="595"/>
                  <a:pt x="1743" y="595"/>
                  <a:pt x="1743" y="595"/>
                </a:cubicBezTo>
                <a:cubicBezTo>
                  <a:pt x="1744" y="595"/>
                  <a:pt x="1744" y="595"/>
                  <a:pt x="1744" y="595"/>
                </a:cubicBezTo>
                <a:cubicBezTo>
                  <a:pt x="1744" y="594"/>
                  <a:pt x="1744" y="594"/>
                  <a:pt x="1744" y="594"/>
                </a:cubicBezTo>
                <a:lnTo>
                  <a:pt x="1742" y="593"/>
                </a:lnTo>
                <a:close/>
                <a:moveTo>
                  <a:pt x="1546" y="327"/>
                </a:moveTo>
                <a:cubicBezTo>
                  <a:pt x="1547" y="326"/>
                  <a:pt x="1547" y="326"/>
                  <a:pt x="1547" y="326"/>
                </a:cubicBezTo>
                <a:cubicBezTo>
                  <a:pt x="1546" y="326"/>
                  <a:pt x="1546" y="326"/>
                  <a:pt x="1546" y="326"/>
                </a:cubicBezTo>
                <a:lnTo>
                  <a:pt x="1546" y="327"/>
                </a:lnTo>
                <a:close/>
                <a:moveTo>
                  <a:pt x="1114" y="318"/>
                </a:moveTo>
                <a:cubicBezTo>
                  <a:pt x="1115" y="317"/>
                  <a:pt x="1115" y="317"/>
                  <a:pt x="1115" y="317"/>
                </a:cubicBezTo>
                <a:cubicBezTo>
                  <a:pt x="1115" y="315"/>
                  <a:pt x="1115" y="315"/>
                  <a:pt x="1115" y="315"/>
                </a:cubicBezTo>
                <a:cubicBezTo>
                  <a:pt x="1114" y="315"/>
                  <a:pt x="1114" y="315"/>
                  <a:pt x="1114" y="315"/>
                </a:cubicBezTo>
                <a:cubicBezTo>
                  <a:pt x="1113" y="316"/>
                  <a:pt x="1113" y="316"/>
                  <a:pt x="1113" y="316"/>
                </a:cubicBezTo>
                <a:cubicBezTo>
                  <a:pt x="1112" y="317"/>
                  <a:pt x="1112" y="317"/>
                  <a:pt x="1112" y="317"/>
                </a:cubicBezTo>
                <a:cubicBezTo>
                  <a:pt x="1113" y="319"/>
                  <a:pt x="1113" y="319"/>
                  <a:pt x="1113" y="319"/>
                </a:cubicBezTo>
                <a:cubicBezTo>
                  <a:pt x="1113" y="319"/>
                  <a:pt x="1113" y="319"/>
                  <a:pt x="1113" y="319"/>
                </a:cubicBezTo>
                <a:lnTo>
                  <a:pt x="1114" y="318"/>
                </a:lnTo>
                <a:close/>
                <a:moveTo>
                  <a:pt x="1137" y="307"/>
                </a:moveTo>
                <a:cubicBezTo>
                  <a:pt x="1137" y="307"/>
                  <a:pt x="1137" y="307"/>
                  <a:pt x="1137" y="307"/>
                </a:cubicBezTo>
                <a:cubicBezTo>
                  <a:pt x="1138" y="308"/>
                  <a:pt x="1138" y="308"/>
                  <a:pt x="1138" y="308"/>
                </a:cubicBezTo>
                <a:cubicBezTo>
                  <a:pt x="1139" y="308"/>
                  <a:pt x="1139" y="308"/>
                  <a:pt x="1139" y="308"/>
                </a:cubicBezTo>
                <a:cubicBezTo>
                  <a:pt x="1138" y="307"/>
                  <a:pt x="1138" y="307"/>
                  <a:pt x="1138" y="307"/>
                </a:cubicBezTo>
                <a:lnTo>
                  <a:pt x="1137" y="307"/>
                </a:lnTo>
                <a:close/>
                <a:moveTo>
                  <a:pt x="1123" y="325"/>
                </a:moveTo>
                <a:cubicBezTo>
                  <a:pt x="1124" y="325"/>
                  <a:pt x="1124" y="325"/>
                  <a:pt x="1124" y="325"/>
                </a:cubicBezTo>
                <a:cubicBezTo>
                  <a:pt x="1125" y="325"/>
                  <a:pt x="1125" y="325"/>
                  <a:pt x="1125" y="325"/>
                </a:cubicBezTo>
                <a:cubicBezTo>
                  <a:pt x="1126" y="325"/>
                  <a:pt x="1126" y="325"/>
                  <a:pt x="1126" y="325"/>
                </a:cubicBezTo>
                <a:cubicBezTo>
                  <a:pt x="1127" y="324"/>
                  <a:pt x="1127" y="324"/>
                  <a:pt x="1127" y="324"/>
                </a:cubicBezTo>
                <a:cubicBezTo>
                  <a:pt x="1126" y="323"/>
                  <a:pt x="1126" y="323"/>
                  <a:pt x="1126" y="323"/>
                </a:cubicBezTo>
                <a:cubicBezTo>
                  <a:pt x="1125" y="323"/>
                  <a:pt x="1125" y="323"/>
                  <a:pt x="1125" y="323"/>
                </a:cubicBezTo>
                <a:lnTo>
                  <a:pt x="1123" y="325"/>
                </a:lnTo>
                <a:close/>
                <a:moveTo>
                  <a:pt x="1128" y="321"/>
                </a:moveTo>
                <a:cubicBezTo>
                  <a:pt x="1130" y="321"/>
                  <a:pt x="1130" y="321"/>
                  <a:pt x="1130" y="321"/>
                </a:cubicBezTo>
                <a:cubicBezTo>
                  <a:pt x="1126" y="319"/>
                  <a:pt x="1126" y="319"/>
                  <a:pt x="1126" y="319"/>
                </a:cubicBezTo>
                <a:cubicBezTo>
                  <a:pt x="1125" y="319"/>
                  <a:pt x="1125" y="319"/>
                  <a:pt x="1125" y="319"/>
                </a:cubicBezTo>
                <a:cubicBezTo>
                  <a:pt x="1125" y="319"/>
                  <a:pt x="1125" y="319"/>
                  <a:pt x="1125" y="319"/>
                </a:cubicBezTo>
                <a:cubicBezTo>
                  <a:pt x="1127" y="321"/>
                  <a:pt x="1127" y="321"/>
                  <a:pt x="1127" y="321"/>
                </a:cubicBezTo>
                <a:lnTo>
                  <a:pt x="1128" y="321"/>
                </a:lnTo>
                <a:close/>
                <a:moveTo>
                  <a:pt x="1147" y="287"/>
                </a:moveTo>
                <a:cubicBezTo>
                  <a:pt x="1147" y="288"/>
                  <a:pt x="1147" y="288"/>
                  <a:pt x="1147" y="288"/>
                </a:cubicBezTo>
                <a:cubicBezTo>
                  <a:pt x="1147" y="287"/>
                  <a:pt x="1147" y="287"/>
                  <a:pt x="1147" y="287"/>
                </a:cubicBezTo>
                <a:close/>
                <a:moveTo>
                  <a:pt x="1148" y="284"/>
                </a:moveTo>
                <a:cubicBezTo>
                  <a:pt x="1148" y="284"/>
                  <a:pt x="1148" y="284"/>
                  <a:pt x="1148" y="284"/>
                </a:cubicBezTo>
                <a:cubicBezTo>
                  <a:pt x="1148" y="285"/>
                  <a:pt x="1148" y="285"/>
                  <a:pt x="1148" y="285"/>
                </a:cubicBezTo>
                <a:cubicBezTo>
                  <a:pt x="1148" y="285"/>
                  <a:pt x="1148" y="285"/>
                  <a:pt x="1148" y="285"/>
                </a:cubicBezTo>
                <a:lnTo>
                  <a:pt x="1148" y="284"/>
                </a:lnTo>
                <a:close/>
                <a:moveTo>
                  <a:pt x="1077" y="244"/>
                </a:moveTo>
                <a:cubicBezTo>
                  <a:pt x="1079" y="243"/>
                  <a:pt x="1079" y="243"/>
                  <a:pt x="1079" y="243"/>
                </a:cubicBezTo>
                <a:cubicBezTo>
                  <a:pt x="1080" y="241"/>
                  <a:pt x="1080" y="241"/>
                  <a:pt x="1080" y="241"/>
                </a:cubicBezTo>
                <a:cubicBezTo>
                  <a:pt x="1079" y="241"/>
                  <a:pt x="1079" y="241"/>
                  <a:pt x="1079" y="241"/>
                </a:cubicBezTo>
                <a:cubicBezTo>
                  <a:pt x="1078" y="242"/>
                  <a:pt x="1078" y="242"/>
                  <a:pt x="1078" y="242"/>
                </a:cubicBezTo>
                <a:cubicBezTo>
                  <a:pt x="1076" y="244"/>
                  <a:pt x="1076" y="244"/>
                  <a:pt x="1076" y="244"/>
                </a:cubicBezTo>
                <a:lnTo>
                  <a:pt x="1077" y="244"/>
                </a:lnTo>
                <a:close/>
                <a:moveTo>
                  <a:pt x="1149" y="281"/>
                </a:moveTo>
                <a:cubicBezTo>
                  <a:pt x="1149" y="282"/>
                  <a:pt x="1149" y="282"/>
                  <a:pt x="1149" y="282"/>
                </a:cubicBezTo>
                <a:cubicBezTo>
                  <a:pt x="1149" y="281"/>
                  <a:pt x="1149" y="281"/>
                  <a:pt x="1149" y="281"/>
                </a:cubicBezTo>
                <a:cubicBezTo>
                  <a:pt x="1150" y="281"/>
                  <a:pt x="1150" y="281"/>
                  <a:pt x="1150" y="281"/>
                </a:cubicBezTo>
                <a:cubicBezTo>
                  <a:pt x="1149" y="281"/>
                  <a:pt x="1149" y="281"/>
                  <a:pt x="1149" y="281"/>
                </a:cubicBezTo>
                <a:close/>
                <a:moveTo>
                  <a:pt x="1077" y="242"/>
                </a:moveTo>
                <a:cubicBezTo>
                  <a:pt x="1078" y="241"/>
                  <a:pt x="1078" y="241"/>
                  <a:pt x="1078" y="241"/>
                </a:cubicBezTo>
                <a:cubicBezTo>
                  <a:pt x="1079" y="240"/>
                  <a:pt x="1079" y="240"/>
                  <a:pt x="1079" y="240"/>
                </a:cubicBezTo>
                <a:cubicBezTo>
                  <a:pt x="1078" y="240"/>
                  <a:pt x="1078" y="240"/>
                  <a:pt x="1078" y="240"/>
                </a:cubicBezTo>
                <a:cubicBezTo>
                  <a:pt x="1076" y="242"/>
                  <a:pt x="1076" y="242"/>
                  <a:pt x="1076" y="242"/>
                </a:cubicBezTo>
                <a:cubicBezTo>
                  <a:pt x="1076" y="242"/>
                  <a:pt x="1076" y="243"/>
                  <a:pt x="1076" y="243"/>
                </a:cubicBezTo>
                <a:lnTo>
                  <a:pt x="1077" y="242"/>
                </a:lnTo>
                <a:close/>
                <a:moveTo>
                  <a:pt x="1068" y="221"/>
                </a:moveTo>
                <a:cubicBezTo>
                  <a:pt x="1067" y="222"/>
                  <a:pt x="1067" y="222"/>
                  <a:pt x="1067" y="222"/>
                </a:cubicBezTo>
                <a:cubicBezTo>
                  <a:pt x="1068" y="223"/>
                  <a:pt x="1068" y="223"/>
                  <a:pt x="1068" y="223"/>
                </a:cubicBezTo>
                <a:cubicBezTo>
                  <a:pt x="1069" y="222"/>
                  <a:pt x="1069" y="222"/>
                  <a:pt x="1069" y="222"/>
                </a:cubicBezTo>
                <a:cubicBezTo>
                  <a:pt x="1069" y="221"/>
                  <a:pt x="1069" y="221"/>
                  <a:pt x="1069" y="221"/>
                </a:cubicBezTo>
                <a:cubicBezTo>
                  <a:pt x="1068" y="221"/>
                  <a:pt x="1068" y="221"/>
                  <a:pt x="1068" y="221"/>
                </a:cubicBezTo>
                <a:close/>
                <a:moveTo>
                  <a:pt x="1091" y="307"/>
                </a:moveTo>
                <a:cubicBezTo>
                  <a:pt x="1092" y="308"/>
                  <a:pt x="1092" y="308"/>
                  <a:pt x="1092" y="308"/>
                </a:cubicBezTo>
                <a:cubicBezTo>
                  <a:pt x="1093" y="307"/>
                  <a:pt x="1093" y="307"/>
                  <a:pt x="1093" y="307"/>
                </a:cubicBezTo>
                <a:cubicBezTo>
                  <a:pt x="1093" y="306"/>
                  <a:pt x="1093" y="306"/>
                  <a:pt x="1093" y="306"/>
                </a:cubicBezTo>
                <a:cubicBezTo>
                  <a:pt x="1091" y="306"/>
                  <a:pt x="1091" y="306"/>
                  <a:pt x="1091" y="306"/>
                </a:cubicBezTo>
                <a:cubicBezTo>
                  <a:pt x="1090" y="306"/>
                  <a:pt x="1090" y="306"/>
                  <a:pt x="1090" y="306"/>
                </a:cubicBezTo>
                <a:cubicBezTo>
                  <a:pt x="1091" y="307"/>
                  <a:pt x="1091" y="307"/>
                  <a:pt x="1091" y="307"/>
                </a:cubicBezTo>
                <a:close/>
                <a:moveTo>
                  <a:pt x="1107" y="306"/>
                </a:moveTo>
                <a:cubicBezTo>
                  <a:pt x="1108" y="305"/>
                  <a:pt x="1108" y="305"/>
                  <a:pt x="1108" y="305"/>
                </a:cubicBezTo>
                <a:cubicBezTo>
                  <a:pt x="1108" y="304"/>
                  <a:pt x="1108" y="304"/>
                  <a:pt x="1108" y="304"/>
                </a:cubicBezTo>
                <a:cubicBezTo>
                  <a:pt x="1106" y="304"/>
                  <a:pt x="1106" y="304"/>
                  <a:pt x="1106" y="304"/>
                </a:cubicBezTo>
                <a:cubicBezTo>
                  <a:pt x="1105" y="305"/>
                  <a:pt x="1105" y="305"/>
                  <a:pt x="1105" y="305"/>
                </a:cubicBezTo>
                <a:cubicBezTo>
                  <a:pt x="1106" y="306"/>
                  <a:pt x="1106" y="306"/>
                  <a:pt x="1106" y="306"/>
                </a:cubicBezTo>
                <a:lnTo>
                  <a:pt x="1107" y="306"/>
                </a:lnTo>
                <a:close/>
                <a:moveTo>
                  <a:pt x="1103" y="305"/>
                </a:moveTo>
                <a:cubicBezTo>
                  <a:pt x="1102" y="304"/>
                  <a:pt x="1102" y="304"/>
                  <a:pt x="1102" y="304"/>
                </a:cubicBezTo>
                <a:cubicBezTo>
                  <a:pt x="1101" y="305"/>
                  <a:pt x="1101" y="305"/>
                  <a:pt x="1101" y="305"/>
                </a:cubicBezTo>
                <a:cubicBezTo>
                  <a:pt x="1102" y="306"/>
                  <a:pt x="1102" y="306"/>
                  <a:pt x="1102" y="306"/>
                </a:cubicBezTo>
                <a:cubicBezTo>
                  <a:pt x="1103" y="306"/>
                  <a:pt x="1103" y="306"/>
                  <a:pt x="1103" y="306"/>
                </a:cubicBezTo>
                <a:lnTo>
                  <a:pt x="1103" y="305"/>
                </a:lnTo>
                <a:close/>
                <a:moveTo>
                  <a:pt x="2157" y="95"/>
                </a:moveTo>
                <a:cubicBezTo>
                  <a:pt x="2158" y="93"/>
                  <a:pt x="2158" y="93"/>
                  <a:pt x="2158" y="93"/>
                </a:cubicBezTo>
                <a:cubicBezTo>
                  <a:pt x="2157" y="88"/>
                  <a:pt x="2157" y="88"/>
                  <a:pt x="2157" y="88"/>
                </a:cubicBezTo>
                <a:cubicBezTo>
                  <a:pt x="2156" y="85"/>
                  <a:pt x="2156" y="85"/>
                  <a:pt x="2156" y="85"/>
                </a:cubicBezTo>
                <a:cubicBezTo>
                  <a:pt x="2155" y="85"/>
                  <a:pt x="2155" y="85"/>
                  <a:pt x="2155" y="85"/>
                </a:cubicBezTo>
                <a:cubicBezTo>
                  <a:pt x="2155" y="89"/>
                  <a:pt x="2155" y="89"/>
                  <a:pt x="2155" y="89"/>
                </a:cubicBezTo>
                <a:cubicBezTo>
                  <a:pt x="2156" y="91"/>
                  <a:pt x="2156" y="91"/>
                  <a:pt x="2156" y="91"/>
                </a:cubicBezTo>
                <a:cubicBezTo>
                  <a:pt x="2156" y="94"/>
                  <a:pt x="2156" y="94"/>
                  <a:pt x="2156" y="94"/>
                </a:cubicBezTo>
                <a:lnTo>
                  <a:pt x="2157" y="95"/>
                </a:lnTo>
                <a:close/>
                <a:moveTo>
                  <a:pt x="1355" y="6"/>
                </a:moveTo>
                <a:cubicBezTo>
                  <a:pt x="1355" y="7"/>
                  <a:pt x="1355" y="7"/>
                  <a:pt x="1355" y="7"/>
                </a:cubicBezTo>
                <a:cubicBezTo>
                  <a:pt x="1356" y="8"/>
                  <a:pt x="1356" y="8"/>
                  <a:pt x="1356" y="8"/>
                </a:cubicBezTo>
                <a:cubicBezTo>
                  <a:pt x="1357" y="8"/>
                  <a:pt x="1357" y="8"/>
                  <a:pt x="1357" y="8"/>
                </a:cubicBezTo>
                <a:cubicBezTo>
                  <a:pt x="1356" y="6"/>
                  <a:pt x="1356" y="6"/>
                  <a:pt x="1356" y="6"/>
                </a:cubicBezTo>
                <a:lnTo>
                  <a:pt x="1355" y="6"/>
                </a:lnTo>
                <a:close/>
                <a:moveTo>
                  <a:pt x="1307" y="143"/>
                </a:moveTo>
                <a:cubicBezTo>
                  <a:pt x="1308" y="143"/>
                  <a:pt x="1308" y="143"/>
                  <a:pt x="1308" y="143"/>
                </a:cubicBezTo>
                <a:cubicBezTo>
                  <a:pt x="1311" y="141"/>
                  <a:pt x="1311" y="141"/>
                  <a:pt x="1311" y="141"/>
                </a:cubicBezTo>
                <a:cubicBezTo>
                  <a:pt x="1311" y="136"/>
                  <a:pt x="1311" y="136"/>
                  <a:pt x="1311" y="136"/>
                </a:cubicBezTo>
                <a:cubicBezTo>
                  <a:pt x="1309" y="134"/>
                  <a:pt x="1309" y="134"/>
                  <a:pt x="1309" y="134"/>
                </a:cubicBezTo>
                <a:cubicBezTo>
                  <a:pt x="1309" y="132"/>
                  <a:pt x="1309" y="132"/>
                  <a:pt x="1309" y="132"/>
                </a:cubicBezTo>
                <a:cubicBezTo>
                  <a:pt x="1307" y="132"/>
                  <a:pt x="1307" y="132"/>
                  <a:pt x="1307" y="132"/>
                </a:cubicBezTo>
                <a:cubicBezTo>
                  <a:pt x="1301" y="135"/>
                  <a:pt x="1301" y="135"/>
                  <a:pt x="1301" y="135"/>
                </a:cubicBezTo>
                <a:cubicBezTo>
                  <a:pt x="1296" y="136"/>
                  <a:pt x="1296" y="136"/>
                  <a:pt x="1296" y="136"/>
                </a:cubicBezTo>
                <a:cubicBezTo>
                  <a:pt x="1294" y="137"/>
                  <a:pt x="1294" y="137"/>
                  <a:pt x="1294" y="137"/>
                </a:cubicBezTo>
                <a:cubicBezTo>
                  <a:pt x="1292" y="138"/>
                  <a:pt x="1292" y="138"/>
                  <a:pt x="1292" y="138"/>
                </a:cubicBezTo>
                <a:cubicBezTo>
                  <a:pt x="1291" y="140"/>
                  <a:pt x="1291" y="140"/>
                  <a:pt x="1291" y="140"/>
                </a:cubicBezTo>
                <a:cubicBezTo>
                  <a:pt x="1289" y="141"/>
                  <a:pt x="1289" y="141"/>
                  <a:pt x="1289" y="141"/>
                </a:cubicBezTo>
                <a:cubicBezTo>
                  <a:pt x="1289" y="142"/>
                  <a:pt x="1289" y="142"/>
                  <a:pt x="1289" y="142"/>
                </a:cubicBezTo>
                <a:cubicBezTo>
                  <a:pt x="1288" y="143"/>
                  <a:pt x="1288" y="143"/>
                  <a:pt x="1288" y="143"/>
                </a:cubicBezTo>
                <a:cubicBezTo>
                  <a:pt x="1288" y="144"/>
                  <a:pt x="1288" y="144"/>
                  <a:pt x="1288" y="144"/>
                </a:cubicBezTo>
                <a:cubicBezTo>
                  <a:pt x="1291" y="144"/>
                  <a:pt x="1291" y="144"/>
                  <a:pt x="1291" y="144"/>
                </a:cubicBezTo>
                <a:cubicBezTo>
                  <a:pt x="1295" y="143"/>
                  <a:pt x="1295" y="143"/>
                  <a:pt x="1295" y="143"/>
                </a:cubicBezTo>
                <a:cubicBezTo>
                  <a:pt x="1299" y="144"/>
                  <a:pt x="1299" y="144"/>
                  <a:pt x="1299" y="144"/>
                </a:cubicBezTo>
                <a:cubicBezTo>
                  <a:pt x="1301" y="143"/>
                  <a:pt x="1301" y="143"/>
                  <a:pt x="1301" y="143"/>
                </a:cubicBezTo>
                <a:cubicBezTo>
                  <a:pt x="1303" y="142"/>
                  <a:pt x="1303" y="142"/>
                  <a:pt x="1303" y="142"/>
                </a:cubicBezTo>
                <a:cubicBezTo>
                  <a:pt x="1305" y="144"/>
                  <a:pt x="1305" y="144"/>
                  <a:pt x="1305" y="144"/>
                </a:cubicBezTo>
                <a:lnTo>
                  <a:pt x="1307" y="143"/>
                </a:lnTo>
                <a:close/>
                <a:moveTo>
                  <a:pt x="1357" y="45"/>
                </a:moveTo>
                <a:cubicBezTo>
                  <a:pt x="1357" y="46"/>
                  <a:pt x="1357" y="46"/>
                  <a:pt x="1357" y="46"/>
                </a:cubicBezTo>
                <a:cubicBezTo>
                  <a:pt x="1357" y="49"/>
                  <a:pt x="1357" y="49"/>
                  <a:pt x="1357" y="49"/>
                </a:cubicBezTo>
                <a:cubicBezTo>
                  <a:pt x="1357" y="51"/>
                  <a:pt x="1357" y="51"/>
                  <a:pt x="1357" y="51"/>
                </a:cubicBezTo>
                <a:cubicBezTo>
                  <a:pt x="1359" y="52"/>
                  <a:pt x="1359" y="52"/>
                  <a:pt x="1359" y="52"/>
                </a:cubicBezTo>
                <a:cubicBezTo>
                  <a:pt x="1360" y="51"/>
                  <a:pt x="1360" y="51"/>
                  <a:pt x="1360" y="51"/>
                </a:cubicBezTo>
                <a:cubicBezTo>
                  <a:pt x="1360" y="50"/>
                  <a:pt x="1360" y="50"/>
                  <a:pt x="1360" y="50"/>
                </a:cubicBezTo>
                <a:cubicBezTo>
                  <a:pt x="1361" y="49"/>
                  <a:pt x="1361" y="49"/>
                  <a:pt x="1361" y="49"/>
                </a:cubicBezTo>
                <a:cubicBezTo>
                  <a:pt x="1361" y="47"/>
                  <a:pt x="1361" y="47"/>
                  <a:pt x="1361" y="47"/>
                </a:cubicBezTo>
                <a:cubicBezTo>
                  <a:pt x="1359" y="45"/>
                  <a:pt x="1359" y="45"/>
                  <a:pt x="1359" y="45"/>
                </a:cubicBezTo>
                <a:lnTo>
                  <a:pt x="1357" y="45"/>
                </a:lnTo>
                <a:close/>
                <a:moveTo>
                  <a:pt x="1359" y="12"/>
                </a:moveTo>
                <a:cubicBezTo>
                  <a:pt x="1360" y="11"/>
                  <a:pt x="1360" y="11"/>
                  <a:pt x="1360" y="11"/>
                </a:cubicBezTo>
                <a:cubicBezTo>
                  <a:pt x="1359" y="10"/>
                  <a:pt x="1359" y="10"/>
                  <a:pt x="1359" y="10"/>
                </a:cubicBezTo>
                <a:cubicBezTo>
                  <a:pt x="1358" y="10"/>
                  <a:pt x="1358" y="10"/>
                  <a:pt x="1358" y="10"/>
                </a:cubicBezTo>
                <a:cubicBezTo>
                  <a:pt x="1357" y="10"/>
                  <a:pt x="1357" y="10"/>
                  <a:pt x="1357" y="10"/>
                </a:cubicBezTo>
                <a:cubicBezTo>
                  <a:pt x="1357" y="12"/>
                  <a:pt x="1357" y="12"/>
                  <a:pt x="1357" y="12"/>
                </a:cubicBezTo>
                <a:cubicBezTo>
                  <a:pt x="1357" y="12"/>
                  <a:pt x="1357" y="12"/>
                  <a:pt x="1357" y="12"/>
                </a:cubicBezTo>
                <a:lnTo>
                  <a:pt x="1359" y="12"/>
                </a:lnTo>
                <a:close/>
                <a:moveTo>
                  <a:pt x="1067" y="219"/>
                </a:moveTo>
                <a:cubicBezTo>
                  <a:pt x="1067" y="220"/>
                  <a:pt x="1067" y="220"/>
                  <a:pt x="1067" y="220"/>
                </a:cubicBezTo>
                <a:cubicBezTo>
                  <a:pt x="1069" y="220"/>
                  <a:pt x="1069" y="220"/>
                  <a:pt x="1069" y="220"/>
                </a:cubicBezTo>
                <a:cubicBezTo>
                  <a:pt x="1069" y="219"/>
                  <a:pt x="1069" y="219"/>
                  <a:pt x="1069" y="219"/>
                </a:cubicBezTo>
                <a:cubicBezTo>
                  <a:pt x="1068" y="218"/>
                  <a:pt x="1068" y="218"/>
                  <a:pt x="1068" y="218"/>
                </a:cubicBezTo>
                <a:lnTo>
                  <a:pt x="1067" y="219"/>
                </a:lnTo>
                <a:close/>
                <a:moveTo>
                  <a:pt x="2161" y="93"/>
                </a:moveTo>
                <a:cubicBezTo>
                  <a:pt x="2160" y="91"/>
                  <a:pt x="2160" y="91"/>
                  <a:pt x="2160" y="91"/>
                </a:cubicBezTo>
                <a:cubicBezTo>
                  <a:pt x="2159" y="91"/>
                  <a:pt x="2159" y="91"/>
                  <a:pt x="2159" y="91"/>
                </a:cubicBezTo>
                <a:cubicBezTo>
                  <a:pt x="2159" y="93"/>
                  <a:pt x="2159" y="93"/>
                  <a:pt x="2159" y="93"/>
                </a:cubicBezTo>
                <a:cubicBezTo>
                  <a:pt x="2160" y="95"/>
                  <a:pt x="2160" y="95"/>
                  <a:pt x="2160" y="95"/>
                </a:cubicBezTo>
                <a:lnTo>
                  <a:pt x="2161" y="93"/>
                </a:lnTo>
                <a:close/>
                <a:moveTo>
                  <a:pt x="1151" y="278"/>
                </a:moveTo>
                <a:cubicBezTo>
                  <a:pt x="1151" y="277"/>
                  <a:pt x="1151" y="277"/>
                  <a:pt x="1151" y="277"/>
                </a:cubicBezTo>
                <a:cubicBezTo>
                  <a:pt x="1149" y="277"/>
                  <a:pt x="1149" y="277"/>
                  <a:pt x="1149" y="277"/>
                </a:cubicBezTo>
                <a:cubicBezTo>
                  <a:pt x="1148" y="276"/>
                  <a:pt x="1148" y="276"/>
                  <a:pt x="1148" y="276"/>
                </a:cubicBezTo>
                <a:cubicBezTo>
                  <a:pt x="1147" y="277"/>
                  <a:pt x="1147" y="277"/>
                  <a:pt x="1147" y="277"/>
                </a:cubicBezTo>
                <a:cubicBezTo>
                  <a:pt x="1147" y="278"/>
                  <a:pt x="1147" y="278"/>
                  <a:pt x="1147" y="278"/>
                </a:cubicBezTo>
                <a:cubicBezTo>
                  <a:pt x="1149" y="278"/>
                  <a:pt x="1149" y="278"/>
                  <a:pt x="1149" y="278"/>
                </a:cubicBezTo>
                <a:cubicBezTo>
                  <a:pt x="1149" y="279"/>
                  <a:pt x="1149" y="279"/>
                  <a:pt x="1149" y="279"/>
                </a:cubicBezTo>
                <a:cubicBezTo>
                  <a:pt x="1151" y="279"/>
                  <a:pt x="1151" y="279"/>
                  <a:pt x="1151" y="279"/>
                </a:cubicBezTo>
                <a:lnTo>
                  <a:pt x="1151" y="278"/>
                </a:lnTo>
                <a:close/>
                <a:moveTo>
                  <a:pt x="1155" y="274"/>
                </a:moveTo>
                <a:cubicBezTo>
                  <a:pt x="1155" y="275"/>
                  <a:pt x="1155" y="275"/>
                  <a:pt x="1155" y="275"/>
                </a:cubicBezTo>
                <a:cubicBezTo>
                  <a:pt x="1156" y="275"/>
                  <a:pt x="1156" y="275"/>
                  <a:pt x="1156" y="275"/>
                </a:cubicBezTo>
                <a:cubicBezTo>
                  <a:pt x="1156" y="273"/>
                  <a:pt x="1156" y="273"/>
                  <a:pt x="1156" y="273"/>
                </a:cubicBezTo>
                <a:lnTo>
                  <a:pt x="1155" y="274"/>
                </a:lnTo>
                <a:close/>
                <a:moveTo>
                  <a:pt x="1159" y="266"/>
                </a:moveTo>
                <a:cubicBezTo>
                  <a:pt x="1158" y="265"/>
                  <a:pt x="1158" y="265"/>
                  <a:pt x="1158" y="265"/>
                </a:cubicBezTo>
                <a:cubicBezTo>
                  <a:pt x="1156" y="264"/>
                  <a:pt x="1156" y="264"/>
                  <a:pt x="1156" y="264"/>
                </a:cubicBezTo>
                <a:cubicBezTo>
                  <a:pt x="1155" y="263"/>
                  <a:pt x="1155" y="263"/>
                  <a:pt x="1155" y="263"/>
                </a:cubicBezTo>
                <a:cubicBezTo>
                  <a:pt x="1155" y="263"/>
                  <a:pt x="1155" y="263"/>
                  <a:pt x="1155" y="263"/>
                </a:cubicBezTo>
                <a:cubicBezTo>
                  <a:pt x="1155" y="264"/>
                  <a:pt x="1155" y="264"/>
                  <a:pt x="1155" y="264"/>
                </a:cubicBezTo>
                <a:cubicBezTo>
                  <a:pt x="1156" y="265"/>
                  <a:pt x="1156" y="265"/>
                  <a:pt x="1156" y="265"/>
                </a:cubicBezTo>
                <a:cubicBezTo>
                  <a:pt x="1158" y="266"/>
                  <a:pt x="1158" y="266"/>
                  <a:pt x="1158" y="266"/>
                </a:cubicBezTo>
                <a:cubicBezTo>
                  <a:pt x="1158" y="267"/>
                  <a:pt x="1158" y="267"/>
                  <a:pt x="1158" y="267"/>
                </a:cubicBezTo>
                <a:lnTo>
                  <a:pt x="1159" y="266"/>
                </a:lnTo>
                <a:close/>
                <a:moveTo>
                  <a:pt x="1311" y="131"/>
                </a:moveTo>
                <a:cubicBezTo>
                  <a:pt x="1310" y="131"/>
                  <a:pt x="1310" y="131"/>
                  <a:pt x="1310" y="131"/>
                </a:cubicBezTo>
                <a:cubicBezTo>
                  <a:pt x="1310" y="131"/>
                  <a:pt x="1310" y="131"/>
                  <a:pt x="1310" y="131"/>
                </a:cubicBezTo>
                <a:cubicBezTo>
                  <a:pt x="1310" y="133"/>
                  <a:pt x="1310" y="133"/>
                  <a:pt x="1310" y="133"/>
                </a:cubicBezTo>
                <a:cubicBezTo>
                  <a:pt x="1311" y="133"/>
                  <a:pt x="1311" y="133"/>
                  <a:pt x="1311" y="133"/>
                </a:cubicBezTo>
                <a:cubicBezTo>
                  <a:pt x="1311" y="133"/>
                  <a:pt x="1311" y="133"/>
                  <a:pt x="1311" y="133"/>
                </a:cubicBezTo>
                <a:lnTo>
                  <a:pt x="1311" y="131"/>
                </a:lnTo>
                <a:close/>
                <a:moveTo>
                  <a:pt x="1293" y="136"/>
                </a:moveTo>
                <a:cubicBezTo>
                  <a:pt x="1294" y="135"/>
                  <a:pt x="1294" y="135"/>
                  <a:pt x="1294" y="135"/>
                </a:cubicBezTo>
                <a:cubicBezTo>
                  <a:pt x="1293" y="136"/>
                  <a:pt x="1293" y="136"/>
                  <a:pt x="1293" y="136"/>
                </a:cubicBezTo>
                <a:cubicBezTo>
                  <a:pt x="1292" y="137"/>
                  <a:pt x="1292" y="137"/>
                  <a:pt x="1292" y="137"/>
                </a:cubicBezTo>
                <a:cubicBezTo>
                  <a:pt x="1292" y="137"/>
                  <a:pt x="1292" y="137"/>
                  <a:pt x="1292" y="137"/>
                </a:cubicBezTo>
                <a:lnTo>
                  <a:pt x="1293" y="136"/>
                </a:lnTo>
                <a:close/>
                <a:moveTo>
                  <a:pt x="1301" y="145"/>
                </a:moveTo>
                <a:cubicBezTo>
                  <a:pt x="1302" y="145"/>
                  <a:pt x="1302" y="145"/>
                  <a:pt x="1302" y="145"/>
                </a:cubicBezTo>
                <a:cubicBezTo>
                  <a:pt x="1303" y="145"/>
                  <a:pt x="1303" y="145"/>
                  <a:pt x="1303" y="145"/>
                </a:cubicBezTo>
                <a:cubicBezTo>
                  <a:pt x="1303" y="144"/>
                  <a:pt x="1303" y="144"/>
                  <a:pt x="1303" y="144"/>
                </a:cubicBezTo>
                <a:cubicBezTo>
                  <a:pt x="1301" y="144"/>
                  <a:pt x="1301" y="144"/>
                  <a:pt x="1301" y="144"/>
                </a:cubicBezTo>
                <a:cubicBezTo>
                  <a:pt x="1301" y="144"/>
                  <a:pt x="1301" y="145"/>
                  <a:pt x="1301" y="145"/>
                </a:cubicBezTo>
                <a:close/>
                <a:moveTo>
                  <a:pt x="1078" y="124"/>
                </a:moveTo>
                <a:cubicBezTo>
                  <a:pt x="1079" y="123"/>
                  <a:pt x="1079" y="123"/>
                  <a:pt x="1079" y="123"/>
                </a:cubicBezTo>
                <a:cubicBezTo>
                  <a:pt x="1077" y="121"/>
                  <a:pt x="1077" y="121"/>
                  <a:pt x="1077" y="121"/>
                </a:cubicBezTo>
                <a:cubicBezTo>
                  <a:pt x="1076" y="121"/>
                  <a:pt x="1076" y="121"/>
                  <a:pt x="1076" y="121"/>
                </a:cubicBezTo>
                <a:cubicBezTo>
                  <a:pt x="1076" y="122"/>
                  <a:pt x="1076" y="122"/>
                  <a:pt x="1076" y="122"/>
                </a:cubicBezTo>
                <a:cubicBezTo>
                  <a:pt x="1077" y="123"/>
                  <a:pt x="1077" y="123"/>
                  <a:pt x="1077" y="123"/>
                </a:cubicBezTo>
                <a:lnTo>
                  <a:pt x="1078" y="124"/>
                </a:lnTo>
                <a:close/>
                <a:moveTo>
                  <a:pt x="1085" y="32"/>
                </a:moveTo>
                <a:cubicBezTo>
                  <a:pt x="1086" y="32"/>
                  <a:pt x="1086" y="32"/>
                  <a:pt x="1086" y="32"/>
                </a:cubicBezTo>
                <a:cubicBezTo>
                  <a:pt x="1086" y="31"/>
                  <a:pt x="1086" y="31"/>
                  <a:pt x="1086" y="31"/>
                </a:cubicBezTo>
                <a:cubicBezTo>
                  <a:pt x="1085" y="31"/>
                  <a:pt x="1085" y="31"/>
                  <a:pt x="1085" y="31"/>
                </a:cubicBezTo>
                <a:lnTo>
                  <a:pt x="1085" y="32"/>
                </a:lnTo>
                <a:close/>
                <a:moveTo>
                  <a:pt x="1089" y="66"/>
                </a:moveTo>
                <a:cubicBezTo>
                  <a:pt x="1088" y="66"/>
                  <a:pt x="1088" y="66"/>
                  <a:pt x="1088" y="66"/>
                </a:cubicBezTo>
                <a:cubicBezTo>
                  <a:pt x="1087" y="67"/>
                  <a:pt x="1087" y="67"/>
                  <a:pt x="1087" y="67"/>
                </a:cubicBezTo>
                <a:cubicBezTo>
                  <a:pt x="1087" y="67"/>
                  <a:pt x="1088" y="68"/>
                  <a:pt x="1088" y="67"/>
                </a:cubicBezTo>
                <a:cubicBezTo>
                  <a:pt x="1089" y="67"/>
                  <a:pt x="1089" y="67"/>
                  <a:pt x="1089" y="67"/>
                </a:cubicBezTo>
                <a:lnTo>
                  <a:pt x="1089" y="66"/>
                </a:lnTo>
                <a:close/>
                <a:moveTo>
                  <a:pt x="1090" y="30"/>
                </a:moveTo>
                <a:cubicBezTo>
                  <a:pt x="1090" y="30"/>
                  <a:pt x="1090" y="30"/>
                  <a:pt x="1090" y="30"/>
                </a:cubicBezTo>
                <a:cubicBezTo>
                  <a:pt x="1091" y="29"/>
                  <a:pt x="1091" y="29"/>
                  <a:pt x="1091" y="29"/>
                </a:cubicBezTo>
                <a:cubicBezTo>
                  <a:pt x="1089" y="27"/>
                  <a:pt x="1089" y="27"/>
                  <a:pt x="1089" y="27"/>
                </a:cubicBezTo>
                <a:cubicBezTo>
                  <a:pt x="1087" y="27"/>
                  <a:pt x="1087" y="27"/>
                  <a:pt x="1087" y="27"/>
                </a:cubicBezTo>
                <a:cubicBezTo>
                  <a:pt x="1086" y="28"/>
                  <a:pt x="1086" y="28"/>
                  <a:pt x="1086" y="28"/>
                </a:cubicBezTo>
                <a:cubicBezTo>
                  <a:pt x="1084" y="26"/>
                  <a:pt x="1084" y="26"/>
                  <a:pt x="1084" y="26"/>
                </a:cubicBezTo>
                <a:cubicBezTo>
                  <a:pt x="1083" y="26"/>
                  <a:pt x="1083" y="26"/>
                  <a:pt x="1083" y="26"/>
                </a:cubicBezTo>
                <a:cubicBezTo>
                  <a:pt x="1082" y="27"/>
                  <a:pt x="1082" y="27"/>
                  <a:pt x="1082" y="27"/>
                </a:cubicBezTo>
                <a:cubicBezTo>
                  <a:pt x="1082" y="28"/>
                  <a:pt x="1082" y="28"/>
                  <a:pt x="1082" y="28"/>
                </a:cubicBezTo>
                <a:cubicBezTo>
                  <a:pt x="1084" y="28"/>
                  <a:pt x="1084" y="28"/>
                  <a:pt x="1084" y="28"/>
                </a:cubicBezTo>
                <a:cubicBezTo>
                  <a:pt x="1085" y="29"/>
                  <a:pt x="1085" y="29"/>
                  <a:pt x="1085" y="29"/>
                </a:cubicBezTo>
                <a:cubicBezTo>
                  <a:pt x="1088" y="29"/>
                  <a:pt x="1088" y="29"/>
                  <a:pt x="1088" y="29"/>
                </a:cubicBezTo>
                <a:lnTo>
                  <a:pt x="1090" y="30"/>
                </a:lnTo>
                <a:close/>
                <a:moveTo>
                  <a:pt x="1085" y="72"/>
                </a:moveTo>
                <a:cubicBezTo>
                  <a:pt x="1084" y="74"/>
                  <a:pt x="1084" y="74"/>
                  <a:pt x="1084" y="74"/>
                </a:cubicBezTo>
                <a:cubicBezTo>
                  <a:pt x="1083" y="74"/>
                  <a:pt x="1083" y="74"/>
                  <a:pt x="1083" y="74"/>
                </a:cubicBezTo>
                <a:cubicBezTo>
                  <a:pt x="1084" y="75"/>
                  <a:pt x="1084" y="75"/>
                  <a:pt x="1084" y="75"/>
                </a:cubicBezTo>
                <a:cubicBezTo>
                  <a:pt x="1084" y="76"/>
                  <a:pt x="1084" y="76"/>
                  <a:pt x="1084" y="76"/>
                </a:cubicBezTo>
                <a:cubicBezTo>
                  <a:pt x="1084" y="76"/>
                  <a:pt x="1084" y="76"/>
                  <a:pt x="1084" y="76"/>
                </a:cubicBezTo>
                <a:cubicBezTo>
                  <a:pt x="1085" y="76"/>
                  <a:pt x="1085" y="76"/>
                  <a:pt x="1085" y="76"/>
                </a:cubicBezTo>
                <a:cubicBezTo>
                  <a:pt x="1088" y="73"/>
                  <a:pt x="1088" y="73"/>
                  <a:pt x="1088" y="73"/>
                </a:cubicBezTo>
                <a:cubicBezTo>
                  <a:pt x="1090" y="72"/>
                  <a:pt x="1090" y="72"/>
                  <a:pt x="1090" y="72"/>
                </a:cubicBezTo>
                <a:cubicBezTo>
                  <a:pt x="1090" y="71"/>
                  <a:pt x="1090" y="71"/>
                  <a:pt x="1090" y="71"/>
                </a:cubicBezTo>
                <a:cubicBezTo>
                  <a:pt x="1088" y="71"/>
                  <a:pt x="1088" y="71"/>
                  <a:pt x="1088" y="71"/>
                </a:cubicBezTo>
                <a:cubicBezTo>
                  <a:pt x="1086" y="72"/>
                  <a:pt x="1086" y="72"/>
                  <a:pt x="1086" y="72"/>
                </a:cubicBezTo>
                <a:lnTo>
                  <a:pt x="1085" y="72"/>
                </a:lnTo>
                <a:close/>
                <a:moveTo>
                  <a:pt x="1102" y="123"/>
                </a:moveTo>
                <a:cubicBezTo>
                  <a:pt x="1103" y="124"/>
                  <a:pt x="1103" y="124"/>
                  <a:pt x="1103" y="124"/>
                </a:cubicBezTo>
                <a:cubicBezTo>
                  <a:pt x="1103" y="123"/>
                  <a:pt x="1103" y="123"/>
                  <a:pt x="1103" y="123"/>
                </a:cubicBezTo>
                <a:cubicBezTo>
                  <a:pt x="1102" y="122"/>
                  <a:pt x="1102" y="122"/>
                  <a:pt x="1102" y="122"/>
                </a:cubicBezTo>
                <a:cubicBezTo>
                  <a:pt x="1102" y="121"/>
                  <a:pt x="1102" y="121"/>
                  <a:pt x="1102" y="121"/>
                </a:cubicBezTo>
                <a:lnTo>
                  <a:pt x="1102" y="123"/>
                </a:lnTo>
                <a:close/>
                <a:moveTo>
                  <a:pt x="1100" y="117"/>
                </a:moveTo>
                <a:cubicBezTo>
                  <a:pt x="1100" y="118"/>
                  <a:pt x="1100" y="118"/>
                  <a:pt x="1100" y="118"/>
                </a:cubicBezTo>
                <a:cubicBezTo>
                  <a:pt x="1102" y="119"/>
                  <a:pt x="1102" y="119"/>
                  <a:pt x="1102" y="119"/>
                </a:cubicBezTo>
                <a:cubicBezTo>
                  <a:pt x="1103" y="119"/>
                  <a:pt x="1103" y="119"/>
                  <a:pt x="1103" y="119"/>
                </a:cubicBezTo>
                <a:cubicBezTo>
                  <a:pt x="1102" y="117"/>
                  <a:pt x="1102" y="117"/>
                  <a:pt x="1102" y="117"/>
                </a:cubicBezTo>
                <a:cubicBezTo>
                  <a:pt x="1102" y="117"/>
                  <a:pt x="1100" y="117"/>
                  <a:pt x="1100" y="117"/>
                </a:cubicBezTo>
                <a:close/>
                <a:moveTo>
                  <a:pt x="1087" y="77"/>
                </a:moveTo>
                <a:cubicBezTo>
                  <a:pt x="1088" y="77"/>
                  <a:pt x="1088" y="77"/>
                  <a:pt x="1088" y="77"/>
                </a:cubicBezTo>
                <a:cubicBezTo>
                  <a:pt x="1087" y="76"/>
                  <a:pt x="1087" y="76"/>
                  <a:pt x="1087" y="76"/>
                </a:cubicBezTo>
                <a:cubicBezTo>
                  <a:pt x="1086" y="77"/>
                  <a:pt x="1086" y="77"/>
                  <a:pt x="1086" y="77"/>
                </a:cubicBezTo>
                <a:lnTo>
                  <a:pt x="1087" y="77"/>
                </a:lnTo>
                <a:close/>
                <a:moveTo>
                  <a:pt x="1084" y="65"/>
                </a:moveTo>
                <a:cubicBezTo>
                  <a:pt x="1085" y="66"/>
                  <a:pt x="1085" y="66"/>
                  <a:pt x="1085" y="66"/>
                </a:cubicBezTo>
                <a:cubicBezTo>
                  <a:pt x="1086" y="66"/>
                  <a:pt x="1086" y="66"/>
                  <a:pt x="1086" y="66"/>
                </a:cubicBezTo>
                <a:cubicBezTo>
                  <a:pt x="1087" y="65"/>
                  <a:pt x="1087" y="65"/>
                  <a:pt x="1087" y="65"/>
                </a:cubicBezTo>
                <a:cubicBezTo>
                  <a:pt x="1086" y="65"/>
                  <a:pt x="1086" y="65"/>
                  <a:pt x="1086" y="65"/>
                </a:cubicBezTo>
                <a:lnTo>
                  <a:pt x="1084" y="65"/>
                </a:lnTo>
                <a:close/>
                <a:moveTo>
                  <a:pt x="1089" y="75"/>
                </a:moveTo>
                <a:cubicBezTo>
                  <a:pt x="1089" y="74"/>
                  <a:pt x="1089" y="74"/>
                  <a:pt x="1089" y="74"/>
                </a:cubicBezTo>
                <a:cubicBezTo>
                  <a:pt x="1088" y="75"/>
                  <a:pt x="1088" y="75"/>
                  <a:pt x="1088" y="75"/>
                </a:cubicBezTo>
                <a:cubicBezTo>
                  <a:pt x="1088" y="75"/>
                  <a:pt x="1088" y="75"/>
                  <a:pt x="1088" y="75"/>
                </a:cubicBezTo>
                <a:lnTo>
                  <a:pt x="1089" y="75"/>
                </a:lnTo>
                <a:close/>
                <a:moveTo>
                  <a:pt x="1086" y="61"/>
                </a:moveTo>
                <a:cubicBezTo>
                  <a:pt x="1085" y="61"/>
                  <a:pt x="1085" y="61"/>
                  <a:pt x="1085" y="61"/>
                </a:cubicBezTo>
                <a:cubicBezTo>
                  <a:pt x="1085" y="62"/>
                  <a:pt x="1085" y="62"/>
                  <a:pt x="1085" y="62"/>
                </a:cubicBezTo>
                <a:cubicBezTo>
                  <a:pt x="1086" y="62"/>
                  <a:pt x="1086" y="62"/>
                  <a:pt x="1086" y="62"/>
                </a:cubicBezTo>
                <a:lnTo>
                  <a:pt x="1086" y="61"/>
                </a:lnTo>
                <a:close/>
                <a:moveTo>
                  <a:pt x="1083" y="77"/>
                </a:moveTo>
                <a:cubicBezTo>
                  <a:pt x="1083" y="78"/>
                  <a:pt x="1083" y="78"/>
                  <a:pt x="1083" y="78"/>
                </a:cubicBezTo>
                <a:cubicBezTo>
                  <a:pt x="1084" y="78"/>
                  <a:pt x="1084" y="78"/>
                  <a:pt x="1084" y="78"/>
                </a:cubicBezTo>
                <a:cubicBezTo>
                  <a:pt x="1085" y="77"/>
                  <a:pt x="1085" y="77"/>
                  <a:pt x="1085" y="77"/>
                </a:cubicBezTo>
                <a:cubicBezTo>
                  <a:pt x="1084" y="77"/>
                  <a:pt x="1084" y="77"/>
                  <a:pt x="1084" y="77"/>
                </a:cubicBezTo>
                <a:lnTo>
                  <a:pt x="1083" y="77"/>
                </a:lnTo>
                <a:close/>
                <a:moveTo>
                  <a:pt x="1095" y="111"/>
                </a:moveTo>
                <a:cubicBezTo>
                  <a:pt x="1096" y="111"/>
                  <a:pt x="1096" y="111"/>
                  <a:pt x="1096" y="111"/>
                </a:cubicBezTo>
                <a:cubicBezTo>
                  <a:pt x="1098" y="111"/>
                  <a:pt x="1098" y="111"/>
                  <a:pt x="1098" y="111"/>
                </a:cubicBezTo>
                <a:cubicBezTo>
                  <a:pt x="1099" y="109"/>
                  <a:pt x="1099" y="109"/>
                  <a:pt x="1099" y="109"/>
                </a:cubicBezTo>
                <a:cubicBezTo>
                  <a:pt x="1099" y="107"/>
                  <a:pt x="1099" y="107"/>
                  <a:pt x="1099" y="107"/>
                </a:cubicBezTo>
                <a:cubicBezTo>
                  <a:pt x="1097" y="107"/>
                  <a:pt x="1097" y="107"/>
                  <a:pt x="1097" y="107"/>
                </a:cubicBezTo>
                <a:cubicBezTo>
                  <a:pt x="1096" y="107"/>
                  <a:pt x="1096" y="107"/>
                  <a:pt x="1096" y="107"/>
                </a:cubicBezTo>
                <a:lnTo>
                  <a:pt x="1095" y="111"/>
                </a:lnTo>
                <a:close/>
                <a:moveTo>
                  <a:pt x="1091" y="171"/>
                </a:moveTo>
                <a:cubicBezTo>
                  <a:pt x="1088" y="171"/>
                  <a:pt x="1088" y="171"/>
                  <a:pt x="1088" y="171"/>
                </a:cubicBezTo>
                <a:cubicBezTo>
                  <a:pt x="1087" y="171"/>
                  <a:pt x="1087" y="171"/>
                  <a:pt x="1087" y="171"/>
                </a:cubicBezTo>
                <a:cubicBezTo>
                  <a:pt x="1087" y="172"/>
                  <a:pt x="1087" y="172"/>
                  <a:pt x="1087" y="172"/>
                </a:cubicBezTo>
                <a:cubicBezTo>
                  <a:pt x="1088" y="173"/>
                  <a:pt x="1088" y="173"/>
                  <a:pt x="1088" y="173"/>
                </a:cubicBezTo>
                <a:cubicBezTo>
                  <a:pt x="1091" y="172"/>
                  <a:pt x="1091" y="172"/>
                  <a:pt x="1091" y="172"/>
                </a:cubicBezTo>
                <a:lnTo>
                  <a:pt x="1091" y="171"/>
                </a:lnTo>
                <a:close/>
                <a:moveTo>
                  <a:pt x="1091" y="163"/>
                </a:moveTo>
                <a:cubicBezTo>
                  <a:pt x="1092" y="162"/>
                  <a:pt x="1092" y="162"/>
                  <a:pt x="1092" y="162"/>
                </a:cubicBezTo>
                <a:cubicBezTo>
                  <a:pt x="1090" y="162"/>
                  <a:pt x="1090" y="162"/>
                  <a:pt x="1090" y="162"/>
                </a:cubicBezTo>
                <a:cubicBezTo>
                  <a:pt x="1088" y="162"/>
                  <a:pt x="1088" y="162"/>
                  <a:pt x="1088" y="162"/>
                </a:cubicBezTo>
                <a:cubicBezTo>
                  <a:pt x="1089" y="163"/>
                  <a:pt x="1089" y="163"/>
                  <a:pt x="1089" y="163"/>
                </a:cubicBezTo>
                <a:lnTo>
                  <a:pt x="1091" y="163"/>
                </a:lnTo>
                <a:close/>
                <a:moveTo>
                  <a:pt x="1099" y="100"/>
                </a:moveTo>
                <a:cubicBezTo>
                  <a:pt x="1097" y="100"/>
                  <a:pt x="1097" y="100"/>
                  <a:pt x="1097" y="100"/>
                </a:cubicBezTo>
                <a:cubicBezTo>
                  <a:pt x="1096" y="99"/>
                  <a:pt x="1096" y="99"/>
                  <a:pt x="1096" y="99"/>
                </a:cubicBezTo>
                <a:cubicBezTo>
                  <a:pt x="1095" y="100"/>
                  <a:pt x="1095" y="100"/>
                  <a:pt x="1095" y="100"/>
                </a:cubicBezTo>
                <a:cubicBezTo>
                  <a:pt x="1094" y="102"/>
                  <a:pt x="1094" y="102"/>
                  <a:pt x="1094" y="102"/>
                </a:cubicBezTo>
                <a:cubicBezTo>
                  <a:pt x="1095" y="103"/>
                  <a:pt x="1095" y="103"/>
                  <a:pt x="1095" y="103"/>
                </a:cubicBezTo>
                <a:cubicBezTo>
                  <a:pt x="1096" y="103"/>
                  <a:pt x="1096" y="103"/>
                  <a:pt x="1096" y="103"/>
                </a:cubicBezTo>
                <a:cubicBezTo>
                  <a:pt x="1098" y="102"/>
                  <a:pt x="1098" y="102"/>
                  <a:pt x="1098" y="102"/>
                </a:cubicBezTo>
                <a:cubicBezTo>
                  <a:pt x="1099" y="101"/>
                  <a:pt x="1099" y="101"/>
                  <a:pt x="1099" y="101"/>
                </a:cubicBezTo>
                <a:lnTo>
                  <a:pt x="1099" y="100"/>
                </a:lnTo>
                <a:close/>
                <a:moveTo>
                  <a:pt x="2155" y="84"/>
                </a:moveTo>
                <a:cubicBezTo>
                  <a:pt x="2155" y="82"/>
                  <a:pt x="2155" y="82"/>
                  <a:pt x="2155" y="82"/>
                </a:cubicBezTo>
                <a:cubicBezTo>
                  <a:pt x="2153" y="81"/>
                  <a:pt x="2153" y="81"/>
                  <a:pt x="2153" y="81"/>
                </a:cubicBezTo>
                <a:cubicBezTo>
                  <a:pt x="2153" y="81"/>
                  <a:pt x="2153" y="81"/>
                  <a:pt x="2153" y="81"/>
                </a:cubicBezTo>
                <a:cubicBezTo>
                  <a:pt x="2154" y="83"/>
                  <a:pt x="2154" y="83"/>
                  <a:pt x="2154" y="83"/>
                </a:cubicBezTo>
                <a:lnTo>
                  <a:pt x="2155" y="84"/>
                </a:lnTo>
                <a:close/>
                <a:moveTo>
                  <a:pt x="1074" y="140"/>
                </a:moveTo>
                <a:cubicBezTo>
                  <a:pt x="1073" y="140"/>
                  <a:pt x="1073" y="140"/>
                  <a:pt x="1073" y="140"/>
                </a:cubicBezTo>
                <a:cubicBezTo>
                  <a:pt x="1074" y="142"/>
                  <a:pt x="1074" y="142"/>
                  <a:pt x="1074" y="142"/>
                </a:cubicBezTo>
                <a:cubicBezTo>
                  <a:pt x="1079" y="143"/>
                  <a:pt x="1079" y="143"/>
                  <a:pt x="1079" y="143"/>
                </a:cubicBezTo>
                <a:cubicBezTo>
                  <a:pt x="1080" y="144"/>
                  <a:pt x="1080" y="144"/>
                  <a:pt x="1080" y="144"/>
                </a:cubicBezTo>
                <a:cubicBezTo>
                  <a:pt x="1081" y="145"/>
                  <a:pt x="1081" y="145"/>
                  <a:pt x="1081" y="145"/>
                </a:cubicBezTo>
                <a:cubicBezTo>
                  <a:pt x="1084" y="143"/>
                  <a:pt x="1084" y="143"/>
                  <a:pt x="1084" y="143"/>
                </a:cubicBezTo>
                <a:cubicBezTo>
                  <a:pt x="1082" y="145"/>
                  <a:pt x="1082" y="145"/>
                  <a:pt x="1082" y="145"/>
                </a:cubicBezTo>
                <a:cubicBezTo>
                  <a:pt x="1080" y="146"/>
                  <a:pt x="1080" y="146"/>
                  <a:pt x="1080" y="146"/>
                </a:cubicBezTo>
                <a:cubicBezTo>
                  <a:pt x="1077" y="144"/>
                  <a:pt x="1077" y="144"/>
                  <a:pt x="1077" y="144"/>
                </a:cubicBezTo>
                <a:cubicBezTo>
                  <a:pt x="1076" y="145"/>
                  <a:pt x="1076" y="145"/>
                  <a:pt x="1076" y="145"/>
                </a:cubicBezTo>
                <a:cubicBezTo>
                  <a:pt x="1076" y="147"/>
                  <a:pt x="1076" y="147"/>
                  <a:pt x="1076" y="147"/>
                </a:cubicBezTo>
                <a:cubicBezTo>
                  <a:pt x="1077" y="147"/>
                  <a:pt x="1077" y="147"/>
                  <a:pt x="1077" y="147"/>
                </a:cubicBezTo>
                <a:cubicBezTo>
                  <a:pt x="1080" y="148"/>
                  <a:pt x="1080" y="148"/>
                  <a:pt x="1080" y="148"/>
                </a:cubicBezTo>
                <a:cubicBezTo>
                  <a:pt x="1081" y="149"/>
                  <a:pt x="1081" y="149"/>
                  <a:pt x="1081" y="149"/>
                </a:cubicBezTo>
                <a:cubicBezTo>
                  <a:pt x="1083" y="150"/>
                  <a:pt x="1083" y="150"/>
                  <a:pt x="1083" y="150"/>
                </a:cubicBezTo>
                <a:cubicBezTo>
                  <a:pt x="1084" y="149"/>
                  <a:pt x="1084" y="149"/>
                  <a:pt x="1084" y="149"/>
                </a:cubicBezTo>
                <a:cubicBezTo>
                  <a:pt x="1089" y="148"/>
                  <a:pt x="1089" y="148"/>
                  <a:pt x="1089" y="148"/>
                </a:cubicBezTo>
                <a:cubicBezTo>
                  <a:pt x="1092" y="148"/>
                  <a:pt x="1092" y="148"/>
                  <a:pt x="1092" y="148"/>
                </a:cubicBezTo>
                <a:cubicBezTo>
                  <a:pt x="1096" y="145"/>
                  <a:pt x="1096" y="145"/>
                  <a:pt x="1096" y="145"/>
                </a:cubicBezTo>
                <a:cubicBezTo>
                  <a:pt x="1095" y="142"/>
                  <a:pt x="1095" y="142"/>
                  <a:pt x="1095" y="142"/>
                </a:cubicBezTo>
                <a:cubicBezTo>
                  <a:pt x="1094" y="139"/>
                  <a:pt x="1094" y="139"/>
                  <a:pt x="1094" y="139"/>
                </a:cubicBezTo>
                <a:cubicBezTo>
                  <a:pt x="1092" y="139"/>
                  <a:pt x="1092" y="139"/>
                  <a:pt x="1092" y="139"/>
                </a:cubicBezTo>
                <a:cubicBezTo>
                  <a:pt x="1090" y="138"/>
                  <a:pt x="1090" y="138"/>
                  <a:pt x="1090" y="138"/>
                </a:cubicBezTo>
                <a:cubicBezTo>
                  <a:pt x="1089" y="133"/>
                  <a:pt x="1089" y="133"/>
                  <a:pt x="1089" y="133"/>
                </a:cubicBezTo>
                <a:cubicBezTo>
                  <a:pt x="1087" y="130"/>
                  <a:pt x="1087" y="130"/>
                  <a:pt x="1087" y="130"/>
                </a:cubicBezTo>
                <a:cubicBezTo>
                  <a:pt x="1084" y="129"/>
                  <a:pt x="1084" y="129"/>
                  <a:pt x="1084" y="129"/>
                </a:cubicBezTo>
                <a:cubicBezTo>
                  <a:pt x="1082" y="127"/>
                  <a:pt x="1082" y="127"/>
                  <a:pt x="1082" y="127"/>
                </a:cubicBezTo>
                <a:cubicBezTo>
                  <a:pt x="1079" y="127"/>
                  <a:pt x="1079" y="127"/>
                  <a:pt x="1079" y="127"/>
                </a:cubicBezTo>
                <a:cubicBezTo>
                  <a:pt x="1077" y="126"/>
                  <a:pt x="1077" y="126"/>
                  <a:pt x="1077" y="126"/>
                </a:cubicBezTo>
                <a:cubicBezTo>
                  <a:pt x="1077" y="127"/>
                  <a:pt x="1077" y="127"/>
                  <a:pt x="1077" y="127"/>
                </a:cubicBezTo>
                <a:cubicBezTo>
                  <a:pt x="1074" y="129"/>
                  <a:pt x="1074" y="129"/>
                  <a:pt x="1074" y="129"/>
                </a:cubicBezTo>
                <a:cubicBezTo>
                  <a:pt x="1074" y="132"/>
                  <a:pt x="1074" y="132"/>
                  <a:pt x="1074" y="132"/>
                </a:cubicBezTo>
                <a:cubicBezTo>
                  <a:pt x="1076" y="133"/>
                  <a:pt x="1076" y="133"/>
                  <a:pt x="1076" y="133"/>
                </a:cubicBezTo>
                <a:cubicBezTo>
                  <a:pt x="1077" y="135"/>
                  <a:pt x="1077" y="135"/>
                  <a:pt x="1077" y="135"/>
                </a:cubicBezTo>
                <a:cubicBezTo>
                  <a:pt x="1075" y="134"/>
                  <a:pt x="1075" y="134"/>
                  <a:pt x="1075" y="134"/>
                </a:cubicBezTo>
                <a:cubicBezTo>
                  <a:pt x="1074" y="134"/>
                  <a:pt x="1074" y="134"/>
                  <a:pt x="1074" y="134"/>
                </a:cubicBezTo>
                <a:cubicBezTo>
                  <a:pt x="1074" y="136"/>
                  <a:pt x="1074" y="136"/>
                  <a:pt x="1074" y="136"/>
                </a:cubicBezTo>
                <a:cubicBezTo>
                  <a:pt x="1073" y="138"/>
                  <a:pt x="1073" y="138"/>
                  <a:pt x="1073" y="138"/>
                </a:cubicBezTo>
                <a:cubicBezTo>
                  <a:pt x="1076" y="139"/>
                  <a:pt x="1076" y="139"/>
                  <a:pt x="1076" y="139"/>
                </a:cubicBezTo>
                <a:lnTo>
                  <a:pt x="1074" y="140"/>
                </a:lnTo>
                <a:close/>
                <a:moveTo>
                  <a:pt x="1071" y="198"/>
                </a:moveTo>
                <a:cubicBezTo>
                  <a:pt x="1072" y="197"/>
                  <a:pt x="1072" y="197"/>
                  <a:pt x="1072" y="197"/>
                </a:cubicBezTo>
                <a:cubicBezTo>
                  <a:pt x="1071" y="196"/>
                  <a:pt x="1071" y="196"/>
                  <a:pt x="1071" y="196"/>
                </a:cubicBezTo>
                <a:cubicBezTo>
                  <a:pt x="1069" y="197"/>
                  <a:pt x="1069" y="197"/>
                  <a:pt x="1069" y="197"/>
                </a:cubicBezTo>
                <a:cubicBezTo>
                  <a:pt x="1069" y="197"/>
                  <a:pt x="1069" y="197"/>
                  <a:pt x="1069" y="197"/>
                </a:cubicBezTo>
                <a:cubicBezTo>
                  <a:pt x="1070" y="198"/>
                  <a:pt x="1070" y="198"/>
                  <a:pt x="1070" y="198"/>
                </a:cubicBezTo>
                <a:lnTo>
                  <a:pt x="1071" y="198"/>
                </a:lnTo>
                <a:close/>
                <a:moveTo>
                  <a:pt x="1070" y="200"/>
                </a:moveTo>
                <a:cubicBezTo>
                  <a:pt x="1071" y="199"/>
                  <a:pt x="1071" y="199"/>
                  <a:pt x="1071" y="199"/>
                </a:cubicBezTo>
                <a:cubicBezTo>
                  <a:pt x="1070" y="198"/>
                  <a:pt x="1070" y="198"/>
                  <a:pt x="1070" y="198"/>
                </a:cubicBezTo>
                <a:cubicBezTo>
                  <a:pt x="1068" y="199"/>
                  <a:pt x="1068" y="199"/>
                  <a:pt x="1068" y="199"/>
                </a:cubicBezTo>
                <a:lnTo>
                  <a:pt x="1070" y="200"/>
                </a:lnTo>
                <a:close/>
                <a:moveTo>
                  <a:pt x="1071" y="180"/>
                </a:moveTo>
                <a:cubicBezTo>
                  <a:pt x="1073" y="179"/>
                  <a:pt x="1073" y="179"/>
                  <a:pt x="1073" y="179"/>
                </a:cubicBezTo>
                <a:cubicBezTo>
                  <a:pt x="1073" y="178"/>
                  <a:pt x="1073" y="178"/>
                  <a:pt x="1073" y="178"/>
                </a:cubicBezTo>
                <a:cubicBezTo>
                  <a:pt x="1072" y="178"/>
                  <a:pt x="1072" y="178"/>
                  <a:pt x="1072" y="178"/>
                </a:cubicBezTo>
                <a:cubicBezTo>
                  <a:pt x="1071" y="179"/>
                  <a:pt x="1071" y="179"/>
                  <a:pt x="1071" y="179"/>
                </a:cubicBezTo>
                <a:cubicBezTo>
                  <a:pt x="1070" y="179"/>
                  <a:pt x="1070" y="179"/>
                  <a:pt x="1070" y="179"/>
                </a:cubicBezTo>
                <a:cubicBezTo>
                  <a:pt x="1071" y="180"/>
                  <a:pt x="1071" y="180"/>
                  <a:pt x="1071" y="180"/>
                </a:cubicBezTo>
                <a:close/>
                <a:moveTo>
                  <a:pt x="1101" y="144"/>
                </a:moveTo>
                <a:cubicBezTo>
                  <a:pt x="1103" y="143"/>
                  <a:pt x="1103" y="143"/>
                  <a:pt x="1103" y="143"/>
                </a:cubicBezTo>
                <a:cubicBezTo>
                  <a:pt x="1103" y="141"/>
                  <a:pt x="1103" y="141"/>
                  <a:pt x="1103" y="141"/>
                </a:cubicBezTo>
                <a:cubicBezTo>
                  <a:pt x="1105" y="139"/>
                  <a:pt x="1105" y="139"/>
                  <a:pt x="1105" y="139"/>
                </a:cubicBezTo>
                <a:cubicBezTo>
                  <a:pt x="1104" y="138"/>
                  <a:pt x="1104" y="138"/>
                  <a:pt x="1104" y="138"/>
                </a:cubicBezTo>
                <a:cubicBezTo>
                  <a:pt x="1103" y="139"/>
                  <a:pt x="1103" y="139"/>
                  <a:pt x="1103" y="139"/>
                </a:cubicBezTo>
                <a:cubicBezTo>
                  <a:pt x="1102" y="139"/>
                  <a:pt x="1102" y="139"/>
                  <a:pt x="1102" y="139"/>
                </a:cubicBezTo>
                <a:cubicBezTo>
                  <a:pt x="1100" y="140"/>
                  <a:pt x="1100" y="140"/>
                  <a:pt x="1100" y="140"/>
                </a:cubicBezTo>
                <a:cubicBezTo>
                  <a:pt x="1100" y="141"/>
                  <a:pt x="1100" y="141"/>
                  <a:pt x="1100" y="141"/>
                </a:cubicBezTo>
                <a:cubicBezTo>
                  <a:pt x="1101" y="140"/>
                  <a:pt x="1101" y="140"/>
                  <a:pt x="1101" y="140"/>
                </a:cubicBezTo>
                <a:cubicBezTo>
                  <a:pt x="1101" y="142"/>
                  <a:pt x="1101" y="142"/>
                  <a:pt x="1101" y="142"/>
                </a:cubicBezTo>
                <a:cubicBezTo>
                  <a:pt x="1101" y="144"/>
                  <a:pt x="1101" y="144"/>
                  <a:pt x="1101" y="144"/>
                </a:cubicBezTo>
                <a:close/>
                <a:moveTo>
                  <a:pt x="1089" y="108"/>
                </a:moveTo>
                <a:cubicBezTo>
                  <a:pt x="1088" y="109"/>
                  <a:pt x="1088" y="109"/>
                  <a:pt x="1088" y="109"/>
                </a:cubicBezTo>
                <a:cubicBezTo>
                  <a:pt x="1089" y="111"/>
                  <a:pt x="1089" y="111"/>
                  <a:pt x="1089" y="111"/>
                </a:cubicBezTo>
                <a:cubicBezTo>
                  <a:pt x="1090" y="112"/>
                  <a:pt x="1090" y="112"/>
                  <a:pt x="1090" y="112"/>
                </a:cubicBezTo>
                <a:cubicBezTo>
                  <a:pt x="1092" y="110"/>
                  <a:pt x="1092" y="110"/>
                  <a:pt x="1092" y="110"/>
                </a:cubicBezTo>
                <a:cubicBezTo>
                  <a:pt x="1091" y="109"/>
                  <a:pt x="1091" y="109"/>
                  <a:pt x="1091" y="109"/>
                </a:cubicBezTo>
                <a:cubicBezTo>
                  <a:pt x="1092" y="106"/>
                  <a:pt x="1092" y="106"/>
                  <a:pt x="1092" y="106"/>
                </a:cubicBezTo>
                <a:lnTo>
                  <a:pt x="1089" y="108"/>
                </a:lnTo>
                <a:close/>
                <a:moveTo>
                  <a:pt x="1067" y="197"/>
                </a:moveTo>
                <a:cubicBezTo>
                  <a:pt x="1066" y="196"/>
                  <a:pt x="1066" y="196"/>
                  <a:pt x="1066" y="196"/>
                </a:cubicBezTo>
                <a:cubicBezTo>
                  <a:pt x="1066" y="196"/>
                  <a:pt x="1066" y="196"/>
                  <a:pt x="1066" y="196"/>
                </a:cubicBezTo>
                <a:cubicBezTo>
                  <a:pt x="1065" y="196"/>
                  <a:pt x="1065" y="196"/>
                  <a:pt x="1065" y="196"/>
                </a:cubicBezTo>
                <a:cubicBezTo>
                  <a:pt x="1066" y="197"/>
                  <a:pt x="1066" y="197"/>
                  <a:pt x="1066" y="197"/>
                </a:cubicBezTo>
                <a:lnTo>
                  <a:pt x="1067" y="197"/>
                </a:lnTo>
                <a:close/>
                <a:moveTo>
                  <a:pt x="1086" y="159"/>
                </a:moveTo>
                <a:cubicBezTo>
                  <a:pt x="1084" y="160"/>
                  <a:pt x="1084" y="160"/>
                  <a:pt x="1084" y="160"/>
                </a:cubicBezTo>
                <a:cubicBezTo>
                  <a:pt x="1084" y="161"/>
                  <a:pt x="1084" y="161"/>
                  <a:pt x="1084" y="161"/>
                </a:cubicBezTo>
                <a:cubicBezTo>
                  <a:pt x="1086" y="162"/>
                  <a:pt x="1086" y="162"/>
                  <a:pt x="1086" y="162"/>
                </a:cubicBezTo>
                <a:cubicBezTo>
                  <a:pt x="1087" y="162"/>
                  <a:pt x="1087" y="162"/>
                  <a:pt x="1087" y="162"/>
                </a:cubicBezTo>
                <a:cubicBezTo>
                  <a:pt x="1089" y="161"/>
                  <a:pt x="1089" y="161"/>
                  <a:pt x="1089" y="161"/>
                </a:cubicBezTo>
                <a:cubicBezTo>
                  <a:pt x="1088" y="160"/>
                  <a:pt x="1088" y="160"/>
                  <a:pt x="1088" y="160"/>
                </a:cubicBezTo>
                <a:lnTo>
                  <a:pt x="1086" y="159"/>
                </a:lnTo>
                <a:close/>
                <a:moveTo>
                  <a:pt x="1080" y="163"/>
                </a:moveTo>
                <a:cubicBezTo>
                  <a:pt x="1080" y="164"/>
                  <a:pt x="1080" y="164"/>
                  <a:pt x="1080" y="164"/>
                </a:cubicBezTo>
                <a:cubicBezTo>
                  <a:pt x="1081" y="164"/>
                  <a:pt x="1081" y="164"/>
                  <a:pt x="1081" y="164"/>
                </a:cubicBezTo>
                <a:cubicBezTo>
                  <a:pt x="1084" y="164"/>
                  <a:pt x="1084" y="164"/>
                  <a:pt x="1084" y="164"/>
                </a:cubicBezTo>
                <a:cubicBezTo>
                  <a:pt x="1083" y="163"/>
                  <a:pt x="1083" y="163"/>
                  <a:pt x="1083" y="163"/>
                </a:cubicBezTo>
                <a:cubicBezTo>
                  <a:pt x="1082" y="162"/>
                  <a:pt x="1082" y="162"/>
                  <a:pt x="1082" y="162"/>
                </a:cubicBezTo>
                <a:lnTo>
                  <a:pt x="1080" y="163"/>
                </a:lnTo>
                <a:close/>
                <a:moveTo>
                  <a:pt x="1638" y="181"/>
                </a:moveTo>
                <a:cubicBezTo>
                  <a:pt x="1639" y="180"/>
                  <a:pt x="1639" y="180"/>
                  <a:pt x="1639" y="180"/>
                </a:cubicBezTo>
                <a:cubicBezTo>
                  <a:pt x="1638" y="178"/>
                  <a:pt x="1638" y="178"/>
                  <a:pt x="1638" y="178"/>
                </a:cubicBezTo>
                <a:lnTo>
                  <a:pt x="1638" y="181"/>
                </a:lnTo>
                <a:close/>
                <a:moveTo>
                  <a:pt x="1654" y="151"/>
                </a:moveTo>
                <a:cubicBezTo>
                  <a:pt x="1652" y="151"/>
                  <a:pt x="1652" y="151"/>
                  <a:pt x="1652" y="151"/>
                </a:cubicBezTo>
                <a:cubicBezTo>
                  <a:pt x="1653" y="153"/>
                  <a:pt x="1653" y="153"/>
                  <a:pt x="1653" y="153"/>
                </a:cubicBezTo>
                <a:lnTo>
                  <a:pt x="1654" y="151"/>
                </a:lnTo>
                <a:close/>
                <a:moveTo>
                  <a:pt x="1657" y="155"/>
                </a:moveTo>
                <a:cubicBezTo>
                  <a:pt x="1659" y="156"/>
                  <a:pt x="1659" y="156"/>
                  <a:pt x="1659" y="156"/>
                </a:cubicBezTo>
                <a:cubicBezTo>
                  <a:pt x="1660" y="155"/>
                  <a:pt x="1660" y="155"/>
                  <a:pt x="1660" y="155"/>
                </a:cubicBezTo>
                <a:cubicBezTo>
                  <a:pt x="1659" y="154"/>
                  <a:pt x="1659" y="154"/>
                  <a:pt x="1659" y="154"/>
                </a:cubicBezTo>
                <a:cubicBezTo>
                  <a:pt x="1658" y="152"/>
                  <a:pt x="1658" y="152"/>
                  <a:pt x="1658" y="152"/>
                </a:cubicBezTo>
                <a:cubicBezTo>
                  <a:pt x="1657" y="149"/>
                  <a:pt x="1657" y="149"/>
                  <a:pt x="1657" y="149"/>
                </a:cubicBezTo>
                <a:cubicBezTo>
                  <a:pt x="1656" y="150"/>
                  <a:pt x="1656" y="150"/>
                  <a:pt x="1656" y="150"/>
                </a:cubicBezTo>
                <a:cubicBezTo>
                  <a:pt x="1657" y="153"/>
                  <a:pt x="1657" y="153"/>
                  <a:pt x="1657" y="153"/>
                </a:cubicBezTo>
                <a:lnTo>
                  <a:pt x="1657" y="155"/>
                </a:lnTo>
                <a:close/>
                <a:moveTo>
                  <a:pt x="1650" y="158"/>
                </a:moveTo>
                <a:cubicBezTo>
                  <a:pt x="1653" y="161"/>
                  <a:pt x="1653" y="161"/>
                  <a:pt x="1653" y="161"/>
                </a:cubicBezTo>
                <a:cubicBezTo>
                  <a:pt x="1654" y="161"/>
                  <a:pt x="1654" y="161"/>
                  <a:pt x="1654" y="161"/>
                </a:cubicBezTo>
                <a:cubicBezTo>
                  <a:pt x="1655" y="160"/>
                  <a:pt x="1655" y="160"/>
                  <a:pt x="1655" y="160"/>
                </a:cubicBezTo>
                <a:cubicBezTo>
                  <a:pt x="1654" y="158"/>
                  <a:pt x="1654" y="158"/>
                  <a:pt x="1654" y="158"/>
                </a:cubicBezTo>
                <a:cubicBezTo>
                  <a:pt x="1656" y="157"/>
                  <a:pt x="1656" y="157"/>
                  <a:pt x="1656" y="157"/>
                </a:cubicBezTo>
                <a:cubicBezTo>
                  <a:pt x="1656" y="156"/>
                  <a:pt x="1656" y="156"/>
                  <a:pt x="1656" y="156"/>
                </a:cubicBezTo>
                <a:cubicBezTo>
                  <a:pt x="1654" y="157"/>
                  <a:pt x="1654" y="157"/>
                  <a:pt x="1654" y="157"/>
                </a:cubicBezTo>
                <a:cubicBezTo>
                  <a:pt x="1653" y="155"/>
                  <a:pt x="1653" y="155"/>
                  <a:pt x="1653" y="155"/>
                </a:cubicBezTo>
                <a:lnTo>
                  <a:pt x="1650" y="158"/>
                </a:lnTo>
                <a:close/>
                <a:moveTo>
                  <a:pt x="1656" y="160"/>
                </a:moveTo>
                <a:cubicBezTo>
                  <a:pt x="1657" y="160"/>
                  <a:pt x="1657" y="160"/>
                  <a:pt x="1657" y="160"/>
                </a:cubicBezTo>
                <a:cubicBezTo>
                  <a:pt x="1656" y="158"/>
                  <a:pt x="1656" y="158"/>
                  <a:pt x="1656" y="158"/>
                </a:cubicBezTo>
                <a:lnTo>
                  <a:pt x="1656" y="160"/>
                </a:lnTo>
                <a:close/>
                <a:moveTo>
                  <a:pt x="1636" y="175"/>
                </a:moveTo>
                <a:cubicBezTo>
                  <a:pt x="1638" y="175"/>
                  <a:pt x="1638" y="175"/>
                  <a:pt x="1638" y="175"/>
                </a:cubicBezTo>
                <a:cubicBezTo>
                  <a:pt x="1638" y="177"/>
                  <a:pt x="1638" y="177"/>
                  <a:pt x="1638" y="177"/>
                </a:cubicBezTo>
                <a:cubicBezTo>
                  <a:pt x="1639" y="177"/>
                  <a:pt x="1639" y="177"/>
                  <a:pt x="1639" y="177"/>
                </a:cubicBezTo>
                <a:cubicBezTo>
                  <a:pt x="1639" y="174"/>
                  <a:pt x="1639" y="174"/>
                  <a:pt x="1639" y="174"/>
                </a:cubicBezTo>
                <a:cubicBezTo>
                  <a:pt x="1642" y="174"/>
                  <a:pt x="1642" y="174"/>
                  <a:pt x="1642" y="174"/>
                </a:cubicBezTo>
                <a:cubicBezTo>
                  <a:pt x="1642" y="173"/>
                  <a:pt x="1642" y="173"/>
                  <a:pt x="1642" y="173"/>
                </a:cubicBezTo>
                <a:cubicBezTo>
                  <a:pt x="1644" y="173"/>
                  <a:pt x="1644" y="173"/>
                  <a:pt x="1644" y="173"/>
                </a:cubicBezTo>
                <a:cubicBezTo>
                  <a:pt x="1644" y="171"/>
                  <a:pt x="1644" y="171"/>
                  <a:pt x="1644" y="171"/>
                </a:cubicBezTo>
                <a:cubicBezTo>
                  <a:pt x="1644" y="170"/>
                  <a:pt x="1644" y="170"/>
                  <a:pt x="1644" y="170"/>
                </a:cubicBezTo>
                <a:cubicBezTo>
                  <a:pt x="1644" y="168"/>
                  <a:pt x="1644" y="168"/>
                  <a:pt x="1644" y="168"/>
                </a:cubicBezTo>
                <a:cubicBezTo>
                  <a:pt x="1642" y="167"/>
                  <a:pt x="1642" y="167"/>
                  <a:pt x="1642" y="167"/>
                </a:cubicBezTo>
                <a:cubicBezTo>
                  <a:pt x="1642" y="166"/>
                  <a:pt x="1642" y="166"/>
                  <a:pt x="1642" y="166"/>
                </a:cubicBezTo>
                <a:cubicBezTo>
                  <a:pt x="1639" y="165"/>
                  <a:pt x="1639" y="165"/>
                  <a:pt x="1639" y="165"/>
                </a:cubicBezTo>
                <a:cubicBezTo>
                  <a:pt x="1640" y="167"/>
                  <a:pt x="1640" y="167"/>
                  <a:pt x="1640" y="167"/>
                </a:cubicBezTo>
                <a:cubicBezTo>
                  <a:pt x="1638" y="166"/>
                  <a:pt x="1638" y="166"/>
                  <a:pt x="1638" y="166"/>
                </a:cubicBezTo>
                <a:cubicBezTo>
                  <a:pt x="1637" y="168"/>
                  <a:pt x="1637" y="168"/>
                  <a:pt x="1637" y="168"/>
                </a:cubicBezTo>
                <a:cubicBezTo>
                  <a:pt x="1639" y="170"/>
                  <a:pt x="1639" y="170"/>
                  <a:pt x="1639" y="170"/>
                </a:cubicBezTo>
                <a:cubicBezTo>
                  <a:pt x="1637" y="170"/>
                  <a:pt x="1637" y="170"/>
                  <a:pt x="1637" y="170"/>
                </a:cubicBezTo>
                <a:cubicBezTo>
                  <a:pt x="1636" y="172"/>
                  <a:pt x="1636" y="172"/>
                  <a:pt x="1636" y="172"/>
                </a:cubicBezTo>
                <a:cubicBezTo>
                  <a:pt x="1638" y="172"/>
                  <a:pt x="1638" y="172"/>
                  <a:pt x="1638" y="172"/>
                </a:cubicBezTo>
                <a:lnTo>
                  <a:pt x="1636" y="175"/>
                </a:lnTo>
                <a:close/>
                <a:moveTo>
                  <a:pt x="1619" y="214"/>
                </a:moveTo>
                <a:cubicBezTo>
                  <a:pt x="1619" y="212"/>
                  <a:pt x="1619" y="212"/>
                  <a:pt x="1619" y="212"/>
                </a:cubicBezTo>
                <a:cubicBezTo>
                  <a:pt x="1618" y="212"/>
                  <a:pt x="1618" y="212"/>
                  <a:pt x="1618" y="212"/>
                </a:cubicBezTo>
                <a:cubicBezTo>
                  <a:pt x="1618" y="213"/>
                  <a:pt x="1618" y="213"/>
                  <a:pt x="1618" y="213"/>
                </a:cubicBezTo>
                <a:lnTo>
                  <a:pt x="1619" y="214"/>
                </a:lnTo>
                <a:close/>
                <a:moveTo>
                  <a:pt x="1622" y="192"/>
                </a:moveTo>
                <a:cubicBezTo>
                  <a:pt x="1622" y="188"/>
                  <a:pt x="1622" y="188"/>
                  <a:pt x="1622" y="188"/>
                </a:cubicBezTo>
                <a:cubicBezTo>
                  <a:pt x="1618" y="190"/>
                  <a:pt x="1618" y="190"/>
                  <a:pt x="1618" y="190"/>
                </a:cubicBezTo>
                <a:cubicBezTo>
                  <a:pt x="1617" y="192"/>
                  <a:pt x="1617" y="192"/>
                  <a:pt x="1617" y="192"/>
                </a:cubicBezTo>
                <a:cubicBezTo>
                  <a:pt x="1620" y="191"/>
                  <a:pt x="1620" y="191"/>
                  <a:pt x="1620" y="191"/>
                </a:cubicBezTo>
                <a:lnTo>
                  <a:pt x="1622" y="192"/>
                </a:lnTo>
                <a:close/>
                <a:moveTo>
                  <a:pt x="1683" y="149"/>
                </a:moveTo>
                <a:cubicBezTo>
                  <a:pt x="1684" y="147"/>
                  <a:pt x="1684" y="147"/>
                  <a:pt x="1684" y="147"/>
                </a:cubicBezTo>
                <a:cubicBezTo>
                  <a:pt x="1685" y="145"/>
                  <a:pt x="1685" y="145"/>
                  <a:pt x="1685" y="145"/>
                </a:cubicBezTo>
                <a:cubicBezTo>
                  <a:pt x="1685" y="143"/>
                  <a:pt x="1685" y="143"/>
                  <a:pt x="1685" y="143"/>
                </a:cubicBezTo>
                <a:cubicBezTo>
                  <a:pt x="1681" y="146"/>
                  <a:pt x="1681" y="146"/>
                  <a:pt x="1681" y="146"/>
                </a:cubicBezTo>
                <a:lnTo>
                  <a:pt x="1683" y="149"/>
                </a:lnTo>
                <a:close/>
                <a:moveTo>
                  <a:pt x="1664" y="156"/>
                </a:moveTo>
                <a:cubicBezTo>
                  <a:pt x="1666" y="158"/>
                  <a:pt x="1666" y="158"/>
                  <a:pt x="1666" y="158"/>
                </a:cubicBezTo>
                <a:cubicBezTo>
                  <a:pt x="1666" y="156"/>
                  <a:pt x="1666" y="156"/>
                  <a:pt x="1666" y="156"/>
                </a:cubicBezTo>
                <a:cubicBezTo>
                  <a:pt x="1665" y="155"/>
                  <a:pt x="1665" y="155"/>
                  <a:pt x="1665" y="155"/>
                </a:cubicBezTo>
                <a:cubicBezTo>
                  <a:pt x="1666" y="153"/>
                  <a:pt x="1666" y="153"/>
                  <a:pt x="1666" y="153"/>
                </a:cubicBezTo>
                <a:cubicBezTo>
                  <a:pt x="1664" y="151"/>
                  <a:pt x="1664" y="151"/>
                  <a:pt x="1664" y="151"/>
                </a:cubicBezTo>
                <a:cubicBezTo>
                  <a:pt x="1663" y="152"/>
                  <a:pt x="1663" y="152"/>
                  <a:pt x="1663" y="152"/>
                </a:cubicBezTo>
                <a:cubicBezTo>
                  <a:pt x="1663" y="156"/>
                  <a:pt x="1663" y="156"/>
                  <a:pt x="1663" y="156"/>
                </a:cubicBezTo>
                <a:lnTo>
                  <a:pt x="1664" y="156"/>
                </a:lnTo>
                <a:close/>
                <a:moveTo>
                  <a:pt x="1648" y="166"/>
                </a:moveTo>
                <a:cubicBezTo>
                  <a:pt x="1651" y="166"/>
                  <a:pt x="1651" y="166"/>
                  <a:pt x="1651" y="166"/>
                </a:cubicBezTo>
                <a:cubicBezTo>
                  <a:pt x="1651" y="164"/>
                  <a:pt x="1651" y="164"/>
                  <a:pt x="1651" y="164"/>
                </a:cubicBezTo>
                <a:cubicBezTo>
                  <a:pt x="1652" y="163"/>
                  <a:pt x="1652" y="163"/>
                  <a:pt x="1652" y="163"/>
                </a:cubicBezTo>
                <a:cubicBezTo>
                  <a:pt x="1651" y="161"/>
                  <a:pt x="1651" y="161"/>
                  <a:pt x="1651" y="161"/>
                </a:cubicBezTo>
                <a:cubicBezTo>
                  <a:pt x="1650" y="162"/>
                  <a:pt x="1650" y="162"/>
                  <a:pt x="1650" y="162"/>
                </a:cubicBezTo>
                <a:cubicBezTo>
                  <a:pt x="1647" y="162"/>
                  <a:pt x="1647" y="162"/>
                  <a:pt x="1647" y="162"/>
                </a:cubicBezTo>
                <a:cubicBezTo>
                  <a:pt x="1647" y="164"/>
                  <a:pt x="1647" y="164"/>
                  <a:pt x="1647" y="164"/>
                </a:cubicBezTo>
                <a:cubicBezTo>
                  <a:pt x="1644" y="164"/>
                  <a:pt x="1644" y="164"/>
                  <a:pt x="1644" y="164"/>
                </a:cubicBezTo>
                <a:cubicBezTo>
                  <a:pt x="1646" y="167"/>
                  <a:pt x="1646" y="167"/>
                  <a:pt x="1646" y="167"/>
                </a:cubicBezTo>
                <a:lnTo>
                  <a:pt x="1648" y="166"/>
                </a:lnTo>
                <a:close/>
                <a:moveTo>
                  <a:pt x="1652" y="154"/>
                </a:moveTo>
                <a:cubicBezTo>
                  <a:pt x="1649" y="154"/>
                  <a:pt x="1649" y="154"/>
                  <a:pt x="1649" y="154"/>
                </a:cubicBezTo>
                <a:cubicBezTo>
                  <a:pt x="1649" y="157"/>
                  <a:pt x="1649" y="157"/>
                  <a:pt x="1649" y="157"/>
                </a:cubicBezTo>
                <a:cubicBezTo>
                  <a:pt x="1649" y="157"/>
                  <a:pt x="1652" y="155"/>
                  <a:pt x="1652" y="155"/>
                </a:cubicBezTo>
                <a:lnTo>
                  <a:pt x="1652" y="154"/>
                </a:lnTo>
                <a:close/>
                <a:moveTo>
                  <a:pt x="1604" y="240"/>
                </a:moveTo>
                <a:cubicBezTo>
                  <a:pt x="1603" y="239"/>
                  <a:pt x="1603" y="239"/>
                  <a:pt x="1603" y="239"/>
                </a:cubicBezTo>
                <a:cubicBezTo>
                  <a:pt x="1603" y="238"/>
                  <a:pt x="1603" y="238"/>
                  <a:pt x="1603" y="238"/>
                </a:cubicBezTo>
                <a:cubicBezTo>
                  <a:pt x="1602" y="240"/>
                  <a:pt x="1602" y="240"/>
                  <a:pt x="1602" y="240"/>
                </a:cubicBezTo>
                <a:cubicBezTo>
                  <a:pt x="1603" y="241"/>
                  <a:pt x="1603" y="241"/>
                  <a:pt x="1603" y="241"/>
                </a:cubicBezTo>
                <a:lnTo>
                  <a:pt x="1604" y="240"/>
                </a:lnTo>
                <a:close/>
                <a:moveTo>
                  <a:pt x="1628" y="176"/>
                </a:moveTo>
                <a:cubicBezTo>
                  <a:pt x="1629" y="174"/>
                  <a:pt x="1629" y="174"/>
                  <a:pt x="1629" y="174"/>
                </a:cubicBezTo>
                <a:cubicBezTo>
                  <a:pt x="1631" y="172"/>
                  <a:pt x="1631" y="172"/>
                  <a:pt x="1631" y="172"/>
                </a:cubicBezTo>
                <a:cubicBezTo>
                  <a:pt x="1630" y="170"/>
                  <a:pt x="1630" y="170"/>
                  <a:pt x="1630" y="170"/>
                </a:cubicBezTo>
                <a:cubicBezTo>
                  <a:pt x="1628" y="171"/>
                  <a:pt x="1628" y="171"/>
                  <a:pt x="1628" y="171"/>
                </a:cubicBezTo>
                <a:cubicBezTo>
                  <a:pt x="1627" y="173"/>
                  <a:pt x="1627" y="173"/>
                  <a:pt x="1627" y="173"/>
                </a:cubicBezTo>
                <a:cubicBezTo>
                  <a:pt x="1625" y="175"/>
                  <a:pt x="1625" y="175"/>
                  <a:pt x="1625" y="175"/>
                </a:cubicBezTo>
                <a:cubicBezTo>
                  <a:pt x="1625" y="178"/>
                  <a:pt x="1625" y="178"/>
                  <a:pt x="1625" y="178"/>
                </a:cubicBezTo>
                <a:cubicBezTo>
                  <a:pt x="1626" y="179"/>
                  <a:pt x="1626" y="179"/>
                  <a:pt x="1626" y="179"/>
                </a:cubicBezTo>
                <a:lnTo>
                  <a:pt x="1628" y="176"/>
                </a:lnTo>
                <a:close/>
                <a:moveTo>
                  <a:pt x="1610" y="195"/>
                </a:moveTo>
                <a:cubicBezTo>
                  <a:pt x="1610" y="196"/>
                  <a:pt x="1610" y="196"/>
                  <a:pt x="1610" y="196"/>
                </a:cubicBezTo>
                <a:cubicBezTo>
                  <a:pt x="1611" y="194"/>
                  <a:pt x="1611" y="194"/>
                  <a:pt x="1611" y="194"/>
                </a:cubicBezTo>
                <a:cubicBezTo>
                  <a:pt x="1610" y="194"/>
                  <a:pt x="1610" y="194"/>
                  <a:pt x="1610" y="194"/>
                </a:cubicBezTo>
                <a:lnTo>
                  <a:pt x="1610" y="195"/>
                </a:lnTo>
                <a:close/>
                <a:moveTo>
                  <a:pt x="1621" y="185"/>
                </a:moveTo>
                <a:cubicBezTo>
                  <a:pt x="1620" y="187"/>
                  <a:pt x="1620" y="187"/>
                  <a:pt x="1620" y="187"/>
                </a:cubicBezTo>
                <a:cubicBezTo>
                  <a:pt x="1622" y="186"/>
                  <a:pt x="1622" y="186"/>
                  <a:pt x="1622" y="186"/>
                </a:cubicBezTo>
                <a:lnTo>
                  <a:pt x="1621" y="185"/>
                </a:lnTo>
                <a:close/>
                <a:moveTo>
                  <a:pt x="1608" y="194"/>
                </a:moveTo>
                <a:cubicBezTo>
                  <a:pt x="1607" y="198"/>
                  <a:pt x="1607" y="198"/>
                  <a:pt x="1607" y="198"/>
                </a:cubicBezTo>
                <a:cubicBezTo>
                  <a:pt x="1607" y="200"/>
                  <a:pt x="1607" y="200"/>
                  <a:pt x="1607" y="200"/>
                </a:cubicBezTo>
                <a:cubicBezTo>
                  <a:pt x="1609" y="197"/>
                  <a:pt x="1609" y="197"/>
                  <a:pt x="1609" y="197"/>
                </a:cubicBezTo>
                <a:lnTo>
                  <a:pt x="1608" y="194"/>
                </a:lnTo>
                <a:close/>
                <a:moveTo>
                  <a:pt x="1607" y="236"/>
                </a:moveTo>
                <a:cubicBezTo>
                  <a:pt x="1609" y="234"/>
                  <a:pt x="1609" y="234"/>
                  <a:pt x="1609" y="234"/>
                </a:cubicBezTo>
                <a:cubicBezTo>
                  <a:pt x="1607" y="234"/>
                  <a:pt x="1607" y="234"/>
                  <a:pt x="1607" y="234"/>
                </a:cubicBezTo>
                <a:cubicBezTo>
                  <a:pt x="1606" y="235"/>
                  <a:pt x="1606" y="235"/>
                  <a:pt x="1606" y="235"/>
                </a:cubicBezTo>
                <a:lnTo>
                  <a:pt x="1607" y="236"/>
                </a:lnTo>
                <a:close/>
                <a:moveTo>
                  <a:pt x="1598" y="255"/>
                </a:moveTo>
                <a:cubicBezTo>
                  <a:pt x="1599" y="255"/>
                  <a:pt x="1599" y="255"/>
                  <a:pt x="1599" y="255"/>
                </a:cubicBezTo>
                <a:cubicBezTo>
                  <a:pt x="1601" y="252"/>
                  <a:pt x="1601" y="252"/>
                  <a:pt x="1601" y="252"/>
                </a:cubicBezTo>
                <a:cubicBezTo>
                  <a:pt x="1600" y="252"/>
                  <a:pt x="1600" y="252"/>
                  <a:pt x="1600" y="252"/>
                </a:cubicBezTo>
                <a:cubicBezTo>
                  <a:pt x="1597" y="253"/>
                  <a:pt x="1597" y="253"/>
                  <a:pt x="1597" y="253"/>
                </a:cubicBezTo>
                <a:cubicBezTo>
                  <a:pt x="1595" y="254"/>
                  <a:pt x="1595" y="254"/>
                  <a:pt x="1595" y="254"/>
                </a:cubicBezTo>
                <a:cubicBezTo>
                  <a:pt x="1597" y="254"/>
                  <a:pt x="1597" y="254"/>
                  <a:pt x="1597" y="254"/>
                </a:cubicBezTo>
                <a:lnTo>
                  <a:pt x="1598" y="255"/>
                </a:lnTo>
                <a:close/>
                <a:moveTo>
                  <a:pt x="1605" y="231"/>
                </a:moveTo>
                <a:cubicBezTo>
                  <a:pt x="1606" y="233"/>
                  <a:pt x="1606" y="233"/>
                  <a:pt x="1606" y="233"/>
                </a:cubicBezTo>
                <a:cubicBezTo>
                  <a:pt x="1607" y="231"/>
                  <a:pt x="1607" y="231"/>
                  <a:pt x="1607" y="231"/>
                </a:cubicBezTo>
                <a:cubicBezTo>
                  <a:pt x="1607" y="229"/>
                  <a:pt x="1607" y="229"/>
                  <a:pt x="1607" y="229"/>
                </a:cubicBezTo>
                <a:lnTo>
                  <a:pt x="1605" y="231"/>
                </a:lnTo>
                <a:close/>
                <a:moveTo>
                  <a:pt x="1606" y="203"/>
                </a:moveTo>
                <a:cubicBezTo>
                  <a:pt x="1606" y="202"/>
                  <a:pt x="1606" y="202"/>
                  <a:pt x="1606" y="202"/>
                </a:cubicBezTo>
                <a:cubicBezTo>
                  <a:pt x="1605" y="204"/>
                  <a:pt x="1605" y="204"/>
                  <a:pt x="1605" y="204"/>
                </a:cubicBezTo>
                <a:cubicBezTo>
                  <a:pt x="1606" y="204"/>
                  <a:pt x="1606" y="204"/>
                  <a:pt x="1606" y="204"/>
                </a:cubicBezTo>
                <a:lnTo>
                  <a:pt x="1606" y="203"/>
                </a:lnTo>
                <a:close/>
                <a:moveTo>
                  <a:pt x="1635" y="179"/>
                </a:moveTo>
                <a:cubicBezTo>
                  <a:pt x="1635" y="178"/>
                  <a:pt x="1635" y="178"/>
                  <a:pt x="1635" y="178"/>
                </a:cubicBezTo>
                <a:cubicBezTo>
                  <a:pt x="1633" y="177"/>
                  <a:pt x="1633" y="177"/>
                  <a:pt x="1633" y="177"/>
                </a:cubicBezTo>
                <a:cubicBezTo>
                  <a:pt x="1631" y="177"/>
                  <a:pt x="1631" y="177"/>
                  <a:pt x="1631" y="177"/>
                </a:cubicBezTo>
                <a:cubicBezTo>
                  <a:pt x="1632" y="178"/>
                  <a:pt x="1632" y="178"/>
                  <a:pt x="1632" y="178"/>
                </a:cubicBezTo>
                <a:lnTo>
                  <a:pt x="1635" y="179"/>
                </a:lnTo>
                <a:close/>
                <a:moveTo>
                  <a:pt x="1678" y="147"/>
                </a:moveTo>
                <a:cubicBezTo>
                  <a:pt x="1677" y="148"/>
                  <a:pt x="1677" y="148"/>
                  <a:pt x="1677" y="148"/>
                </a:cubicBezTo>
                <a:cubicBezTo>
                  <a:pt x="1679" y="149"/>
                  <a:pt x="1679" y="149"/>
                  <a:pt x="1679" y="149"/>
                </a:cubicBezTo>
                <a:cubicBezTo>
                  <a:pt x="1681" y="150"/>
                  <a:pt x="1681" y="150"/>
                  <a:pt x="1681" y="150"/>
                </a:cubicBezTo>
                <a:cubicBezTo>
                  <a:pt x="1681" y="148"/>
                  <a:pt x="1681" y="148"/>
                  <a:pt x="1681" y="148"/>
                </a:cubicBezTo>
                <a:cubicBezTo>
                  <a:pt x="1680" y="147"/>
                  <a:pt x="1680" y="147"/>
                  <a:pt x="1680" y="147"/>
                </a:cubicBezTo>
                <a:lnTo>
                  <a:pt x="1678" y="147"/>
                </a:lnTo>
                <a:close/>
                <a:moveTo>
                  <a:pt x="1624" y="187"/>
                </a:moveTo>
                <a:cubicBezTo>
                  <a:pt x="1624" y="190"/>
                  <a:pt x="1624" y="190"/>
                  <a:pt x="1624" y="190"/>
                </a:cubicBezTo>
                <a:cubicBezTo>
                  <a:pt x="1625" y="190"/>
                  <a:pt x="1625" y="190"/>
                  <a:pt x="1625" y="190"/>
                </a:cubicBezTo>
                <a:cubicBezTo>
                  <a:pt x="1627" y="187"/>
                  <a:pt x="1627" y="187"/>
                  <a:pt x="1627" y="187"/>
                </a:cubicBezTo>
                <a:cubicBezTo>
                  <a:pt x="1627" y="189"/>
                  <a:pt x="1627" y="189"/>
                  <a:pt x="1627" y="189"/>
                </a:cubicBezTo>
                <a:cubicBezTo>
                  <a:pt x="1628" y="189"/>
                  <a:pt x="1628" y="189"/>
                  <a:pt x="1628" y="189"/>
                </a:cubicBezTo>
                <a:cubicBezTo>
                  <a:pt x="1629" y="188"/>
                  <a:pt x="1629" y="188"/>
                  <a:pt x="1629" y="188"/>
                </a:cubicBezTo>
                <a:cubicBezTo>
                  <a:pt x="1631" y="186"/>
                  <a:pt x="1631" y="186"/>
                  <a:pt x="1631" y="186"/>
                </a:cubicBezTo>
                <a:cubicBezTo>
                  <a:pt x="1635" y="183"/>
                  <a:pt x="1635" y="183"/>
                  <a:pt x="1635" y="183"/>
                </a:cubicBezTo>
                <a:cubicBezTo>
                  <a:pt x="1632" y="180"/>
                  <a:pt x="1632" y="180"/>
                  <a:pt x="1632" y="180"/>
                </a:cubicBezTo>
                <a:cubicBezTo>
                  <a:pt x="1631" y="179"/>
                  <a:pt x="1631" y="179"/>
                  <a:pt x="1631" y="179"/>
                </a:cubicBezTo>
                <a:cubicBezTo>
                  <a:pt x="1631" y="180"/>
                  <a:pt x="1631" y="180"/>
                  <a:pt x="1631" y="180"/>
                </a:cubicBezTo>
                <a:cubicBezTo>
                  <a:pt x="1632" y="182"/>
                  <a:pt x="1632" y="182"/>
                  <a:pt x="1632" y="182"/>
                </a:cubicBezTo>
                <a:cubicBezTo>
                  <a:pt x="1629" y="182"/>
                  <a:pt x="1629" y="182"/>
                  <a:pt x="1629" y="182"/>
                </a:cubicBezTo>
                <a:cubicBezTo>
                  <a:pt x="1628" y="185"/>
                  <a:pt x="1628" y="185"/>
                  <a:pt x="1628" y="185"/>
                </a:cubicBezTo>
                <a:cubicBezTo>
                  <a:pt x="1627" y="183"/>
                  <a:pt x="1627" y="183"/>
                  <a:pt x="1627" y="183"/>
                </a:cubicBezTo>
                <a:cubicBezTo>
                  <a:pt x="1628" y="178"/>
                  <a:pt x="1628" y="178"/>
                  <a:pt x="1628" y="178"/>
                </a:cubicBezTo>
                <a:cubicBezTo>
                  <a:pt x="1626" y="181"/>
                  <a:pt x="1626" y="181"/>
                  <a:pt x="1626" y="181"/>
                </a:cubicBezTo>
                <a:cubicBezTo>
                  <a:pt x="1626" y="183"/>
                  <a:pt x="1626" y="183"/>
                  <a:pt x="1626" y="183"/>
                </a:cubicBezTo>
                <a:cubicBezTo>
                  <a:pt x="1625" y="185"/>
                  <a:pt x="1625" y="185"/>
                  <a:pt x="1625" y="185"/>
                </a:cubicBezTo>
                <a:cubicBezTo>
                  <a:pt x="1625" y="187"/>
                  <a:pt x="1625" y="187"/>
                  <a:pt x="1625" y="187"/>
                </a:cubicBezTo>
                <a:lnTo>
                  <a:pt x="1624" y="187"/>
                </a:lnTo>
                <a:close/>
                <a:moveTo>
                  <a:pt x="1622" y="178"/>
                </a:moveTo>
                <a:cubicBezTo>
                  <a:pt x="1622" y="179"/>
                  <a:pt x="1622" y="179"/>
                  <a:pt x="1622" y="179"/>
                </a:cubicBezTo>
                <a:cubicBezTo>
                  <a:pt x="1621" y="181"/>
                  <a:pt x="1621" y="181"/>
                  <a:pt x="1621" y="181"/>
                </a:cubicBezTo>
                <a:cubicBezTo>
                  <a:pt x="1619" y="180"/>
                  <a:pt x="1619" y="180"/>
                  <a:pt x="1619" y="180"/>
                </a:cubicBezTo>
                <a:cubicBezTo>
                  <a:pt x="1618" y="183"/>
                  <a:pt x="1618" y="183"/>
                  <a:pt x="1618" y="183"/>
                </a:cubicBezTo>
                <a:cubicBezTo>
                  <a:pt x="1619" y="184"/>
                  <a:pt x="1619" y="184"/>
                  <a:pt x="1619" y="184"/>
                </a:cubicBezTo>
                <a:cubicBezTo>
                  <a:pt x="1621" y="182"/>
                  <a:pt x="1621" y="182"/>
                  <a:pt x="1621" y="182"/>
                </a:cubicBezTo>
                <a:cubicBezTo>
                  <a:pt x="1623" y="182"/>
                  <a:pt x="1623" y="182"/>
                  <a:pt x="1623" y="182"/>
                </a:cubicBezTo>
                <a:cubicBezTo>
                  <a:pt x="1620" y="184"/>
                  <a:pt x="1620" y="184"/>
                  <a:pt x="1620" y="184"/>
                </a:cubicBezTo>
                <a:cubicBezTo>
                  <a:pt x="1621" y="185"/>
                  <a:pt x="1621" y="185"/>
                  <a:pt x="1621" y="185"/>
                </a:cubicBezTo>
                <a:cubicBezTo>
                  <a:pt x="1624" y="184"/>
                  <a:pt x="1624" y="184"/>
                  <a:pt x="1624" y="184"/>
                </a:cubicBezTo>
                <a:cubicBezTo>
                  <a:pt x="1624" y="180"/>
                  <a:pt x="1624" y="180"/>
                  <a:pt x="1624" y="180"/>
                </a:cubicBezTo>
                <a:cubicBezTo>
                  <a:pt x="1623" y="178"/>
                  <a:pt x="1623" y="178"/>
                  <a:pt x="1623" y="178"/>
                </a:cubicBezTo>
                <a:lnTo>
                  <a:pt x="1622" y="178"/>
                </a:lnTo>
                <a:close/>
                <a:moveTo>
                  <a:pt x="1612" y="196"/>
                </a:moveTo>
                <a:cubicBezTo>
                  <a:pt x="1616" y="193"/>
                  <a:pt x="1616" y="193"/>
                  <a:pt x="1616" y="193"/>
                </a:cubicBezTo>
                <a:cubicBezTo>
                  <a:pt x="1616" y="191"/>
                  <a:pt x="1616" y="191"/>
                  <a:pt x="1616" y="191"/>
                </a:cubicBezTo>
                <a:cubicBezTo>
                  <a:pt x="1613" y="192"/>
                  <a:pt x="1613" y="192"/>
                  <a:pt x="1613" y="192"/>
                </a:cubicBezTo>
                <a:lnTo>
                  <a:pt x="1612" y="196"/>
                </a:lnTo>
                <a:close/>
                <a:moveTo>
                  <a:pt x="2039" y="137"/>
                </a:moveTo>
                <a:cubicBezTo>
                  <a:pt x="2039" y="135"/>
                  <a:pt x="2039" y="135"/>
                  <a:pt x="2039" y="135"/>
                </a:cubicBezTo>
                <a:cubicBezTo>
                  <a:pt x="2038" y="134"/>
                  <a:pt x="2038" y="134"/>
                  <a:pt x="2038" y="134"/>
                </a:cubicBezTo>
                <a:cubicBezTo>
                  <a:pt x="2036" y="135"/>
                  <a:pt x="2036" y="135"/>
                  <a:pt x="2036" y="135"/>
                </a:cubicBezTo>
                <a:cubicBezTo>
                  <a:pt x="2036" y="136"/>
                  <a:pt x="2036" y="136"/>
                  <a:pt x="2036" y="136"/>
                </a:cubicBezTo>
                <a:cubicBezTo>
                  <a:pt x="2036" y="137"/>
                  <a:pt x="2036" y="137"/>
                  <a:pt x="2036" y="137"/>
                </a:cubicBezTo>
                <a:cubicBezTo>
                  <a:pt x="2036" y="137"/>
                  <a:pt x="2036" y="138"/>
                  <a:pt x="2036" y="138"/>
                </a:cubicBezTo>
                <a:cubicBezTo>
                  <a:pt x="2038" y="138"/>
                  <a:pt x="2038" y="138"/>
                  <a:pt x="2038" y="138"/>
                </a:cubicBezTo>
                <a:lnTo>
                  <a:pt x="2039" y="137"/>
                </a:lnTo>
                <a:close/>
                <a:moveTo>
                  <a:pt x="1978" y="150"/>
                </a:moveTo>
                <a:cubicBezTo>
                  <a:pt x="1978" y="150"/>
                  <a:pt x="1979" y="149"/>
                  <a:pt x="1979" y="149"/>
                </a:cubicBezTo>
                <a:cubicBezTo>
                  <a:pt x="1978" y="149"/>
                  <a:pt x="1978" y="149"/>
                  <a:pt x="1978" y="149"/>
                </a:cubicBezTo>
                <a:lnTo>
                  <a:pt x="1978" y="150"/>
                </a:lnTo>
                <a:close/>
                <a:moveTo>
                  <a:pt x="1966" y="131"/>
                </a:moveTo>
                <a:cubicBezTo>
                  <a:pt x="1968" y="133"/>
                  <a:pt x="1968" y="133"/>
                  <a:pt x="1968" y="133"/>
                </a:cubicBezTo>
                <a:cubicBezTo>
                  <a:pt x="1970" y="134"/>
                  <a:pt x="1970" y="134"/>
                  <a:pt x="1970" y="134"/>
                </a:cubicBezTo>
                <a:cubicBezTo>
                  <a:pt x="1970" y="135"/>
                  <a:pt x="1970" y="135"/>
                  <a:pt x="1970" y="135"/>
                </a:cubicBezTo>
                <a:cubicBezTo>
                  <a:pt x="1971" y="132"/>
                  <a:pt x="1971" y="132"/>
                  <a:pt x="1971" y="132"/>
                </a:cubicBezTo>
                <a:cubicBezTo>
                  <a:pt x="1972" y="133"/>
                  <a:pt x="1972" y="133"/>
                  <a:pt x="1972" y="133"/>
                </a:cubicBezTo>
                <a:cubicBezTo>
                  <a:pt x="1974" y="133"/>
                  <a:pt x="1974" y="133"/>
                  <a:pt x="1974" y="133"/>
                </a:cubicBezTo>
                <a:cubicBezTo>
                  <a:pt x="1974" y="133"/>
                  <a:pt x="1974" y="133"/>
                  <a:pt x="1974" y="133"/>
                </a:cubicBezTo>
                <a:cubicBezTo>
                  <a:pt x="1975" y="136"/>
                  <a:pt x="1975" y="136"/>
                  <a:pt x="1975" y="136"/>
                </a:cubicBezTo>
                <a:cubicBezTo>
                  <a:pt x="1975" y="137"/>
                  <a:pt x="1975" y="137"/>
                  <a:pt x="1975" y="137"/>
                </a:cubicBezTo>
                <a:cubicBezTo>
                  <a:pt x="1976" y="138"/>
                  <a:pt x="1976" y="138"/>
                  <a:pt x="1976" y="138"/>
                </a:cubicBezTo>
                <a:cubicBezTo>
                  <a:pt x="1978" y="138"/>
                  <a:pt x="1978" y="138"/>
                  <a:pt x="1978" y="138"/>
                </a:cubicBezTo>
                <a:cubicBezTo>
                  <a:pt x="1979" y="137"/>
                  <a:pt x="1979" y="137"/>
                  <a:pt x="1979" y="137"/>
                </a:cubicBezTo>
                <a:cubicBezTo>
                  <a:pt x="1982" y="138"/>
                  <a:pt x="1982" y="138"/>
                  <a:pt x="1982" y="138"/>
                </a:cubicBezTo>
                <a:cubicBezTo>
                  <a:pt x="1983" y="136"/>
                  <a:pt x="1983" y="136"/>
                  <a:pt x="1983" y="136"/>
                </a:cubicBezTo>
                <a:cubicBezTo>
                  <a:pt x="1982" y="132"/>
                  <a:pt x="1982" y="132"/>
                  <a:pt x="1982" y="132"/>
                </a:cubicBezTo>
                <a:cubicBezTo>
                  <a:pt x="1978" y="130"/>
                  <a:pt x="1978" y="130"/>
                  <a:pt x="1978" y="130"/>
                </a:cubicBezTo>
                <a:cubicBezTo>
                  <a:pt x="1976" y="128"/>
                  <a:pt x="1976" y="128"/>
                  <a:pt x="1976" y="128"/>
                </a:cubicBezTo>
                <a:cubicBezTo>
                  <a:pt x="1974" y="127"/>
                  <a:pt x="1974" y="127"/>
                  <a:pt x="1974" y="127"/>
                </a:cubicBezTo>
                <a:cubicBezTo>
                  <a:pt x="1972" y="125"/>
                  <a:pt x="1972" y="125"/>
                  <a:pt x="1972" y="125"/>
                </a:cubicBezTo>
                <a:cubicBezTo>
                  <a:pt x="1970" y="124"/>
                  <a:pt x="1970" y="124"/>
                  <a:pt x="1970" y="124"/>
                </a:cubicBezTo>
                <a:cubicBezTo>
                  <a:pt x="1969" y="122"/>
                  <a:pt x="1969" y="122"/>
                  <a:pt x="1969" y="122"/>
                </a:cubicBezTo>
                <a:cubicBezTo>
                  <a:pt x="1967" y="121"/>
                  <a:pt x="1967" y="121"/>
                  <a:pt x="1967" y="121"/>
                </a:cubicBezTo>
                <a:cubicBezTo>
                  <a:pt x="1965" y="120"/>
                  <a:pt x="1965" y="120"/>
                  <a:pt x="1965" y="120"/>
                </a:cubicBezTo>
                <a:cubicBezTo>
                  <a:pt x="1964" y="121"/>
                  <a:pt x="1964" y="121"/>
                  <a:pt x="1964" y="121"/>
                </a:cubicBezTo>
                <a:cubicBezTo>
                  <a:pt x="1964" y="122"/>
                  <a:pt x="1964" y="122"/>
                  <a:pt x="1964" y="122"/>
                </a:cubicBezTo>
                <a:cubicBezTo>
                  <a:pt x="1963" y="124"/>
                  <a:pt x="1963" y="124"/>
                  <a:pt x="1963" y="124"/>
                </a:cubicBezTo>
                <a:cubicBezTo>
                  <a:pt x="1964" y="125"/>
                  <a:pt x="1964" y="125"/>
                  <a:pt x="1964" y="125"/>
                </a:cubicBezTo>
                <a:cubicBezTo>
                  <a:pt x="1966" y="126"/>
                  <a:pt x="1966" y="126"/>
                  <a:pt x="1966" y="126"/>
                </a:cubicBezTo>
                <a:cubicBezTo>
                  <a:pt x="1965" y="127"/>
                  <a:pt x="1965" y="127"/>
                  <a:pt x="1965" y="127"/>
                </a:cubicBezTo>
                <a:cubicBezTo>
                  <a:pt x="1964" y="127"/>
                  <a:pt x="1964" y="127"/>
                  <a:pt x="1964" y="127"/>
                </a:cubicBezTo>
                <a:cubicBezTo>
                  <a:pt x="1963" y="126"/>
                  <a:pt x="1963" y="126"/>
                  <a:pt x="1963" y="126"/>
                </a:cubicBezTo>
                <a:cubicBezTo>
                  <a:pt x="1962" y="126"/>
                  <a:pt x="1962" y="126"/>
                  <a:pt x="1962" y="126"/>
                </a:cubicBezTo>
                <a:cubicBezTo>
                  <a:pt x="1963" y="128"/>
                  <a:pt x="1963" y="128"/>
                  <a:pt x="1963" y="128"/>
                </a:cubicBezTo>
                <a:lnTo>
                  <a:pt x="1966" y="131"/>
                </a:lnTo>
                <a:close/>
                <a:moveTo>
                  <a:pt x="1913" y="169"/>
                </a:moveTo>
                <a:cubicBezTo>
                  <a:pt x="1912" y="170"/>
                  <a:pt x="1912" y="170"/>
                  <a:pt x="1912" y="170"/>
                </a:cubicBezTo>
                <a:cubicBezTo>
                  <a:pt x="1913" y="170"/>
                  <a:pt x="1913" y="170"/>
                  <a:pt x="1913" y="170"/>
                </a:cubicBezTo>
                <a:cubicBezTo>
                  <a:pt x="1914" y="169"/>
                  <a:pt x="1914" y="169"/>
                  <a:pt x="1914" y="169"/>
                </a:cubicBezTo>
                <a:cubicBezTo>
                  <a:pt x="1916" y="169"/>
                  <a:pt x="1916" y="169"/>
                  <a:pt x="1916" y="169"/>
                </a:cubicBezTo>
                <a:cubicBezTo>
                  <a:pt x="1917" y="168"/>
                  <a:pt x="1917" y="168"/>
                  <a:pt x="1917" y="168"/>
                </a:cubicBezTo>
                <a:cubicBezTo>
                  <a:pt x="1914" y="168"/>
                  <a:pt x="1914" y="168"/>
                  <a:pt x="1914" y="168"/>
                </a:cubicBezTo>
                <a:lnTo>
                  <a:pt x="1913" y="169"/>
                </a:lnTo>
                <a:close/>
                <a:moveTo>
                  <a:pt x="1972" y="142"/>
                </a:moveTo>
                <a:cubicBezTo>
                  <a:pt x="1971" y="143"/>
                  <a:pt x="1971" y="143"/>
                  <a:pt x="1971" y="143"/>
                </a:cubicBezTo>
                <a:cubicBezTo>
                  <a:pt x="1973" y="145"/>
                  <a:pt x="1973" y="145"/>
                  <a:pt x="1973" y="145"/>
                </a:cubicBezTo>
                <a:cubicBezTo>
                  <a:pt x="1976" y="147"/>
                  <a:pt x="1976" y="147"/>
                  <a:pt x="1976" y="147"/>
                </a:cubicBezTo>
                <a:cubicBezTo>
                  <a:pt x="1976" y="145"/>
                  <a:pt x="1976" y="145"/>
                  <a:pt x="1976" y="145"/>
                </a:cubicBezTo>
                <a:cubicBezTo>
                  <a:pt x="1973" y="143"/>
                  <a:pt x="1973" y="143"/>
                  <a:pt x="1973" y="143"/>
                </a:cubicBezTo>
                <a:lnTo>
                  <a:pt x="1972" y="142"/>
                </a:lnTo>
                <a:close/>
                <a:moveTo>
                  <a:pt x="1890" y="166"/>
                </a:moveTo>
                <a:cubicBezTo>
                  <a:pt x="1890" y="165"/>
                  <a:pt x="1890" y="165"/>
                  <a:pt x="1890" y="165"/>
                </a:cubicBezTo>
                <a:cubicBezTo>
                  <a:pt x="1892" y="166"/>
                  <a:pt x="1892" y="166"/>
                  <a:pt x="1892" y="166"/>
                </a:cubicBezTo>
                <a:cubicBezTo>
                  <a:pt x="1891" y="167"/>
                  <a:pt x="1891" y="167"/>
                  <a:pt x="1891" y="167"/>
                </a:cubicBezTo>
                <a:cubicBezTo>
                  <a:pt x="1893" y="167"/>
                  <a:pt x="1893" y="167"/>
                  <a:pt x="1893" y="167"/>
                </a:cubicBezTo>
                <a:cubicBezTo>
                  <a:pt x="1894" y="166"/>
                  <a:pt x="1894" y="166"/>
                  <a:pt x="1894" y="166"/>
                </a:cubicBezTo>
                <a:cubicBezTo>
                  <a:pt x="1896" y="166"/>
                  <a:pt x="1896" y="166"/>
                  <a:pt x="1896" y="166"/>
                </a:cubicBezTo>
                <a:cubicBezTo>
                  <a:pt x="1899" y="164"/>
                  <a:pt x="1899" y="164"/>
                  <a:pt x="1899" y="164"/>
                </a:cubicBezTo>
                <a:cubicBezTo>
                  <a:pt x="1901" y="161"/>
                  <a:pt x="1901" y="161"/>
                  <a:pt x="1901" y="161"/>
                </a:cubicBezTo>
                <a:cubicBezTo>
                  <a:pt x="1901" y="158"/>
                  <a:pt x="1901" y="158"/>
                  <a:pt x="1901" y="158"/>
                </a:cubicBezTo>
                <a:cubicBezTo>
                  <a:pt x="1902" y="157"/>
                  <a:pt x="1902" y="157"/>
                  <a:pt x="1902" y="157"/>
                </a:cubicBezTo>
                <a:cubicBezTo>
                  <a:pt x="1903" y="158"/>
                  <a:pt x="1903" y="158"/>
                  <a:pt x="1903" y="158"/>
                </a:cubicBezTo>
                <a:cubicBezTo>
                  <a:pt x="1902" y="161"/>
                  <a:pt x="1902" y="161"/>
                  <a:pt x="1902" y="161"/>
                </a:cubicBezTo>
                <a:cubicBezTo>
                  <a:pt x="1904" y="158"/>
                  <a:pt x="1904" y="158"/>
                  <a:pt x="1904" y="158"/>
                </a:cubicBezTo>
                <a:cubicBezTo>
                  <a:pt x="1904" y="156"/>
                  <a:pt x="1904" y="156"/>
                  <a:pt x="1904" y="156"/>
                </a:cubicBezTo>
                <a:cubicBezTo>
                  <a:pt x="1902" y="154"/>
                  <a:pt x="1902" y="154"/>
                  <a:pt x="1902" y="154"/>
                </a:cubicBezTo>
                <a:cubicBezTo>
                  <a:pt x="1895" y="151"/>
                  <a:pt x="1895" y="151"/>
                  <a:pt x="1895" y="151"/>
                </a:cubicBezTo>
                <a:cubicBezTo>
                  <a:pt x="1891" y="150"/>
                  <a:pt x="1891" y="150"/>
                  <a:pt x="1891" y="150"/>
                </a:cubicBezTo>
                <a:cubicBezTo>
                  <a:pt x="1889" y="152"/>
                  <a:pt x="1889" y="152"/>
                  <a:pt x="1889" y="152"/>
                </a:cubicBezTo>
                <a:cubicBezTo>
                  <a:pt x="1888" y="156"/>
                  <a:pt x="1888" y="156"/>
                  <a:pt x="1888" y="156"/>
                </a:cubicBezTo>
                <a:cubicBezTo>
                  <a:pt x="1888" y="161"/>
                  <a:pt x="1888" y="161"/>
                  <a:pt x="1888" y="161"/>
                </a:cubicBezTo>
                <a:cubicBezTo>
                  <a:pt x="1889" y="163"/>
                  <a:pt x="1889" y="163"/>
                  <a:pt x="1889" y="163"/>
                </a:cubicBezTo>
                <a:lnTo>
                  <a:pt x="1890" y="166"/>
                </a:lnTo>
                <a:close/>
                <a:moveTo>
                  <a:pt x="1678" y="145"/>
                </a:moveTo>
                <a:cubicBezTo>
                  <a:pt x="1679" y="145"/>
                  <a:pt x="1679" y="145"/>
                  <a:pt x="1679" y="145"/>
                </a:cubicBezTo>
                <a:cubicBezTo>
                  <a:pt x="1684" y="140"/>
                  <a:pt x="1684" y="140"/>
                  <a:pt x="1684" y="140"/>
                </a:cubicBezTo>
                <a:cubicBezTo>
                  <a:pt x="1684" y="138"/>
                  <a:pt x="1684" y="138"/>
                  <a:pt x="1684" y="138"/>
                </a:cubicBezTo>
                <a:cubicBezTo>
                  <a:pt x="1681" y="141"/>
                  <a:pt x="1681" y="141"/>
                  <a:pt x="1681" y="141"/>
                </a:cubicBezTo>
                <a:cubicBezTo>
                  <a:pt x="1679" y="141"/>
                  <a:pt x="1679" y="141"/>
                  <a:pt x="1679" y="141"/>
                </a:cubicBezTo>
                <a:cubicBezTo>
                  <a:pt x="1678" y="143"/>
                  <a:pt x="1678" y="143"/>
                  <a:pt x="1678" y="143"/>
                </a:cubicBezTo>
                <a:cubicBezTo>
                  <a:pt x="1677" y="141"/>
                  <a:pt x="1677" y="141"/>
                  <a:pt x="1677" y="141"/>
                </a:cubicBezTo>
                <a:cubicBezTo>
                  <a:pt x="1675" y="143"/>
                  <a:pt x="1675" y="143"/>
                  <a:pt x="1675" y="143"/>
                </a:cubicBezTo>
                <a:cubicBezTo>
                  <a:pt x="1674" y="142"/>
                  <a:pt x="1674" y="142"/>
                  <a:pt x="1674" y="142"/>
                </a:cubicBezTo>
                <a:cubicBezTo>
                  <a:pt x="1674" y="144"/>
                  <a:pt x="1674" y="144"/>
                  <a:pt x="1674" y="144"/>
                </a:cubicBezTo>
                <a:lnTo>
                  <a:pt x="1678" y="145"/>
                </a:lnTo>
                <a:close/>
                <a:moveTo>
                  <a:pt x="1969" y="142"/>
                </a:moveTo>
                <a:cubicBezTo>
                  <a:pt x="1969" y="140"/>
                  <a:pt x="1969" y="140"/>
                  <a:pt x="1969" y="140"/>
                </a:cubicBezTo>
                <a:cubicBezTo>
                  <a:pt x="1968" y="140"/>
                  <a:pt x="1968" y="140"/>
                  <a:pt x="1968" y="140"/>
                </a:cubicBezTo>
                <a:cubicBezTo>
                  <a:pt x="1968" y="142"/>
                  <a:pt x="1968" y="142"/>
                  <a:pt x="1968" y="142"/>
                </a:cubicBezTo>
                <a:lnTo>
                  <a:pt x="1969" y="142"/>
                </a:lnTo>
                <a:close/>
                <a:moveTo>
                  <a:pt x="1964" y="159"/>
                </a:moveTo>
                <a:cubicBezTo>
                  <a:pt x="1967" y="158"/>
                  <a:pt x="1967" y="158"/>
                  <a:pt x="1967" y="158"/>
                </a:cubicBezTo>
                <a:cubicBezTo>
                  <a:pt x="1967" y="157"/>
                  <a:pt x="1967" y="157"/>
                  <a:pt x="1967" y="157"/>
                </a:cubicBezTo>
                <a:cubicBezTo>
                  <a:pt x="1966" y="156"/>
                  <a:pt x="1966" y="156"/>
                  <a:pt x="1966" y="156"/>
                </a:cubicBezTo>
                <a:cubicBezTo>
                  <a:pt x="1963" y="158"/>
                  <a:pt x="1963" y="158"/>
                  <a:pt x="1963" y="158"/>
                </a:cubicBezTo>
                <a:cubicBezTo>
                  <a:pt x="1962" y="159"/>
                  <a:pt x="1962" y="159"/>
                  <a:pt x="1962" y="159"/>
                </a:cubicBezTo>
                <a:cubicBezTo>
                  <a:pt x="1963" y="160"/>
                  <a:pt x="1963" y="160"/>
                  <a:pt x="1963" y="160"/>
                </a:cubicBezTo>
                <a:lnTo>
                  <a:pt x="1964" y="159"/>
                </a:lnTo>
                <a:close/>
                <a:moveTo>
                  <a:pt x="2091" y="60"/>
                </a:moveTo>
                <a:cubicBezTo>
                  <a:pt x="2093" y="58"/>
                  <a:pt x="2093" y="58"/>
                  <a:pt x="2093" y="58"/>
                </a:cubicBezTo>
                <a:cubicBezTo>
                  <a:pt x="2095" y="58"/>
                  <a:pt x="2095" y="58"/>
                  <a:pt x="2095" y="58"/>
                </a:cubicBezTo>
                <a:cubicBezTo>
                  <a:pt x="2096" y="56"/>
                  <a:pt x="2096" y="56"/>
                  <a:pt x="2096" y="56"/>
                </a:cubicBezTo>
                <a:cubicBezTo>
                  <a:pt x="2098" y="55"/>
                  <a:pt x="2098" y="55"/>
                  <a:pt x="2098" y="55"/>
                </a:cubicBezTo>
                <a:cubicBezTo>
                  <a:pt x="2099" y="53"/>
                  <a:pt x="2099" y="53"/>
                  <a:pt x="2099" y="53"/>
                </a:cubicBezTo>
                <a:cubicBezTo>
                  <a:pt x="2099" y="51"/>
                  <a:pt x="2099" y="51"/>
                  <a:pt x="2099" y="51"/>
                </a:cubicBezTo>
                <a:cubicBezTo>
                  <a:pt x="2098" y="50"/>
                  <a:pt x="2098" y="50"/>
                  <a:pt x="2098" y="50"/>
                </a:cubicBezTo>
                <a:cubicBezTo>
                  <a:pt x="2096" y="50"/>
                  <a:pt x="2096" y="50"/>
                  <a:pt x="2096" y="50"/>
                </a:cubicBezTo>
                <a:cubicBezTo>
                  <a:pt x="2093" y="51"/>
                  <a:pt x="2093" y="51"/>
                  <a:pt x="2093" y="51"/>
                </a:cubicBezTo>
                <a:cubicBezTo>
                  <a:pt x="2092" y="53"/>
                  <a:pt x="2092" y="53"/>
                  <a:pt x="2092" y="53"/>
                </a:cubicBezTo>
                <a:cubicBezTo>
                  <a:pt x="2092" y="55"/>
                  <a:pt x="2092" y="55"/>
                  <a:pt x="2092" y="55"/>
                </a:cubicBezTo>
                <a:cubicBezTo>
                  <a:pt x="2091" y="56"/>
                  <a:pt x="2091" y="56"/>
                  <a:pt x="2091" y="56"/>
                </a:cubicBezTo>
                <a:cubicBezTo>
                  <a:pt x="2090" y="57"/>
                  <a:pt x="2090" y="57"/>
                  <a:pt x="2090" y="57"/>
                </a:cubicBezTo>
                <a:cubicBezTo>
                  <a:pt x="2089" y="59"/>
                  <a:pt x="2089" y="59"/>
                  <a:pt x="2089" y="59"/>
                </a:cubicBezTo>
                <a:cubicBezTo>
                  <a:pt x="2090" y="60"/>
                  <a:pt x="2090" y="60"/>
                  <a:pt x="2090" y="60"/>
                </a:cubicBezTo>
                <a:lnTo>
                  <a:pt x="2091" y="60"/>
                </a:lnTo>
                <a:close/>
                <a:moveTo>
                  <a:pt x="2077" y="185"/>
                </a:moveTo>
                <a:cubicBezTo>
                  <a:pt x="2075" y="185"/>
                  <a:pt x="2075" y="185"/>
                  <a:pt x="2075" y="185"/>
                </a:cubicBezTo>
                <a:cubicBezTo>
                  <a:pt x="2074" y="185"/>
                  <a:pt x="2074" y="185"/>
                  <a:pt x="2074" y="185"/>
                </a:cubicBezTo>
                <a:cubicBezTo>
                  <a:pt x="2074" y="186"/>
                  <a:pt x="2074" y="186"/>
                  <a:pt x="2074" y="186"/>
                </a:cubicBezTo>
                <a:cubicBezTo>
                  <a:pt x="2075" y="186"/>
                  <a:pt x="2075" y="186"/>
                  <a:pt x="2075" y="186"/>
                </a:cubicBezTo>
                <a:cubicBezTo>
                  <a:pt x="2075" y="187"/>
                  <a:pt x="2075" y="187"/>
                  <a:pt x="2075" y="187"/>
                </a:cubicBezTo>
                <a:cubicBezTo>
                  <a:pt x="2078" y="189"/>
                  <a:pt x="2078" y="189"/>
                  <a:pt x="2078" y="189"/>
                </a:cubicBezTo>
                <a:cubicBezTo>
                  <a:pt x="2080" y="188"/>
                  <a:pt x="2080" y="188"/>
                  <a:pt x="2080" y="188"/>
                </a:cubicBezTo>
                <a:cubicBezTo>
                  <a:pt x="2080" y="187"/>
                  <a:pt x="2080" y="187"/>
                  <a:pt x="2080" y="187"/>
                </a:cubicBezTo>
                <a:cubicBezTo>
                  <a:pt x="2080" y="185"/>
                  <a:pt x="2080" y="185"/>
                  <a:pt x="2080" y="185"/>
                </a:cubicBezTo>
                <a:cubicBezTo>
                  <a:pt x="2078" y="185"/>
                  <a:pt x="2078" y="185"/>
                  <a:pt x="2078" y="185"/>
                </a:cubicBezTo>
                <a:lnTo>
                  <a:pt x="2077" y="185"/>
                </a:lnTo>
                <a:close/>
                <a:moveTo>
                  <a:pt x="2028" y="45"/>
                </a:moveTo>
                <a:cubicBezTo>
                  <a:pt x="2028" y="47"/>
                  <a:pt x="2028" y="47"/>
                  <a:pt x="2028" y="47"/>
                </a:cubicBezTo>
                <a:cubicBezTo>
                  <a:pt x="2028" y="50"/>
                  <a:pt x="2028" y="50"/>
                  <a:pt x="2028" y="50"/>
                </a:cubicBezTo>
                <a:cubicBezTo>
                  <a:pt x="2030" y="52"/>
                  <a:pt x="2030" y="52"/>
                  <a:pt x="2030" y="52"/>
                </a:cubicBezTo>
                <a:cubicBezTo>
                  <a:pt x="2030" y="52"/>
                  <a:pt x="2030" y="52"/>
                  <a:pt x="2030" y="52"/>
                </a:cubicBezTo>
                <a:cubicBezTo>
                  <a:pt x="2030" y="51"/>
                  <a:pt x="2030" y="51"/>
                  <a:pt x="2030" y="51"/>
                </a:cubicBezTo>
                <a:cubicBezTo>
                  <a:pt x="2030" y="49"/>
                  <a:pt x="2030" y="49"/>
                  <a:pt x="2030" y="49"/>
                </a:cubicBezTo>
                <a:cubicBezTo>
                  <a:pt x="2031" y="49"/>
                  <a:pt x="2031" y="49"/>
                  <a:pt x="2031" y="49"/>
                </a:cubicBezTo>
                <a:cubicBezTo>
                  <a:pt x="2032" y="51"/>
                  <a:pt x="2032" y="51"/>
                  <a:pt x="2032" y="51"/>
                </a:cubicBezTo>
                <a:cubicBezTo>
                  <a:pt x="2033" y="51"/>
                  <a:pt x="2033" y="51"/>
                  <a:pt x="2033" y="51"/>
                </a:cubicBezTo>
                <a:cubicBezTo>
                  <a:pt x="2034" y="51"/>
                  <a:pt x="2034" y="51"/>
                  <a:pt x="2034" y="51"/>
                </a:cubicBezTo>
                <a:cubicBezTo>
                  <a:pt x="2036" y="51"/>
                  <a:pt x="2036" y="51"/>
                  <a:pt x="2036" y="51"/>
                </a:cubicBezTo>
                <a:cubicBezTo>
                  <a:pt x="2036" y="49"/>
                  <a:pt x="2036" y="49"/>
                  <a:pt x="2036" y="49"/>
                </a:cubicBezTo>
                <a:cubicBezTo>
                  <a:pt x="2038" y="48"/>
                  <a:pt x="2038" y="48"/>
                  <a:pt x="2038" y="48"/>
                </a:cubicBezTo>
                <a:cubicBezTo>
                  <a:pt x="2040" y="47"/>
                  <a:pt x="2040" y="47"/>
                  <a:pt x="2040" y="47"/>
                </a:cubicBezTo>
                <a:cubicBezTo>
                  <a:pt x="2041" y="46"/>
                  <a:pt x="2041" y="46"/>
                  <a:pt x="2041" y="46"/>
                </a:cubicBezTo>
                <a:cubicBezTo>
                  <a:pt x="2039" y="44"/>
                  <a:pt x="2039" y="44"/>
                  <a:pt x="2039" y="44"/>
                </a:cubicBezTo>
                <a:cubicBezTo>
                  <a:pt x="2037" y="42"/>
                  <a:pt x="2037" y="42"/>
                  <a:pt x="2037" y="42"/>
                </a:cubicBezTo>
                <a:cubicBezTo>
                  <a:pt x="2036" y="41"/>
                  <a:pt x="2036" y="41"/>
                  <a:pt x="2036" y="41"/>
                </a:cubicBezTo>
                <a:cubicBezTo>
                  <a:pt x="2035" y="38"/>
                  <a:pt x="2035" y="38"/>
                  <a:pt x="2035" y="38"/>
                </a:cubicBezTo>
                <a:cubicBezTo>
                  <a:pt x="2033" y="38"/>
                  <a:pt x="2033" y="38"/>
                  <a:pt x="2033" y="38"/>
                </a:cubicBezTo>
                <a:cubicBezTo>
                  <a:pt x="2032" y="38"/>
                  <a:pt x="2032" y="38"/>
                  <a:pt x="2032" y="38"/>
                </a:cubicBezTo>
                <a:cubicBezTo>
                  <a:pt x="2030" y="40"/>
                  <a:pt x="2030" y="40"/>
                  <a:pt x="2030" y="40"/>
                </a:cubicBezTo>
                <a:cubicBezTo>
                  <a:pt x="2029" y="40"/>
                  <a:pt x="2029" y="40"/>
                  <a:pt x="2029" y="40"/>
                </a:cubicBezTo>
                <a:cubicBezTo>
                  <a:pt x="2027" y="42"/>
                  <a:pt x="2027" y="42"/>
                  <a:pt x="2027" y="42"/>
                </a:cubicBezTo>
                <a:cubicBezTo>
                  <a:pt x="2027" y="44"/>
                  <a:pt x="2027" y="44"/>
                  <a:pt x="2027" y="44"/>
                </a:cubicBezTo>
                <a:lnTo>
                  <a:pt x="2028" y="45"/>
                </a:lnTo>
                <a:close/>
                <a:moveTo>
                  <a:pt x="2098" y="44"/>
                </a:moveTo>
                <a:cubicBezTo>
                  <a:pt x="2099" y="45"/>
                  <a:pt x="2099" y="45"/>
                  <a:pt x="2099" y="45"/>
                </a:cubicBezTo>
                <a:cubicBezTo>
                  <a:pt x="2101" y="45"/>
                  <a:pt x="2101" y="45"/>
                  <a:pt x="2101" y="45"/>
                </a:cubicBezTo>
                <a:cubicBezTo>
                  <a:pt x="2103" y="46"/>
                  <a:pt x="2103" y="46"/>
                  <a:pt x="2103" y="46"/>
                </a:cubicBezTo>
                <a:cubicBezTo>
                  <a:pt x="2104" y="45"/>
                  <a:pt x="2104" y="45"/>
                  <a:pt x="2104" y="45"/>
                </a:cubicBezTo>
                <a:cubicBezTo>
                  <a:pt x="2104" y="44"/>
                  <a:pt x="2104" y="44"/>
                  <a:pt x="2104" y="44"/>
                </a:cubicBezTo>
                <a:cubicBezTo>
                  <a:pt x="2103" y="41"/>
                  <a:pt x="2103" y="41"/>
                  <a:pt x="2103" y="41"/>
                </a:cubicBezTo>
                <a:cubicBezTo>
                  <a:pt x="2102" y="38"/>
                  <a:pt x="2102" y="38"/>
                  <a:pt x="2102" y="38"/>
                </a:cubicBezTo>
                <a:cubicBezTo>
                  <a:pt x="2100" y="36"/>
                  <a:pt x="2100" y="36"/>
                  <a:pt x="2100" y="36"/>
                </a:cubicBezTo>
                <a:cubicBezTo>
                  <a:pt x="2099" y="34"/>
                  <a:pt x="2099" y="34"/>
                  <a:pt x="2099" y="34"/>
                </a:cubicBezTo>
                <a:cubicBezTo>
                  <a:pt x="2097" y="37"/>
                  <a:pt x="2097" y="37"/>
                  <a:pt x="2097" y="37"/>
                </a:cubicBezTo>
                <a:cubicBezTo>
                  <a:pt x="2097" y="40"/>
                  <a:pt x="2097" y="40"/>
                  <a:pt x="2097" y="40"/>
                </a:cubicBezTo>
                <a:cubicBezTo>
                  <a:pt x="2096" y="42"/>
                  <a:pt x="2096" y="42"/>
                  <a:pt x="2096" y="42"/>
                </a:cubicBezTo>
                <a:cubicBezTo>
                  <a:pt x="2096" y="44"/>
                  <a:pt x="2096" y="44"/>
                  <a:pt x="2096" y="44"/>
                </a:cubicBezTo>
                <a:lnTo>
                  <a:pt x="2098" y="44"/>
                </a:lnTo>
                <a:close/>
                <a:moveTo>
                  <a:pt x="1938" y="170"/>
                </a:moveTo>
                <a:cubicBezTo>
                  <a:pt x="1939" y="170"/>
                  <a:pt x="1939" y="170"/>
                  <a:pt x="1939" y="170"/>
                </a:cubicBezTo>
                <a:cubicBezTo>
                  <a:pt x="1940" y="169"/>
                  <a:pt x="1940" y="169"/>
                  <a:pt x="1940" y="169"/>
                </a:cubicBezTo>
                <a:cubicBezTo>
                  <a:pt x="1939" y="168"/>
                  <a:pt x="1939" y="168"/>
                  <a:pt x="1939" y="168"/>
                </a:cubicBezTo>
                <a:cubicBezTo>
                  <a:pt x="1938" y="168"/>
                  <a:pt x="1938" y="168"/>
                  <a:pt x="1938" y="168"/>
                </a:cubicBezTo>
                <a:lnTo>
                  <a:pt x="1938" y="170"/>
                </a:lnTo>
                <a:close/>
                <a:moveTo>
                  <a:pt x="1917" y="112"/>
                </a:moveTo>
                <a:cubicBezTo>
                  <a:pt x="1915" y="111"/>
                  <a:pt x="1915" y="111"/>
                  <a:pt x="1915" y="111"/>
                </a:cubicBezTo>
                <a:cubicBezTo>
                  <a:pt x="1915" y="110"/>
                  <a:pt x="1915" y="110"/>
                  <a:pt x="1915" y="110"/>
                </a:cubicBezTo>
                <a:cubicBezTo>
                  <a:pt x="1913" y="109"/>
                  <a:pt x="1913" y="109"/>
                  <a:pt x="1913" y="109"/>
                </a:cubicBezTo>
                <a:cubicBezTo>
                  <a:pt x="1911" y="109"/>
                  <a:pt x="1911" y="109"/>
                  <a:pt x="1911" y="109"/>
                </a:cubicBezTo>
                <a:cubicBezTo>
                  <a:pt x="1909" y="111"/>
                  <a:pt x="1909" y="111"/>
                  <a:pt x="1909" y="111"/>
                </a:cubicBezTo>
                <a:cubicBezTo>
                  <a:pt x="1910" y="112"/>
                  <a:pt x="1910" y="112"/>
                  <a:pt x="1910" y="112"/>
                </a:cubicBezTo>
                <a:cubicBezTo>
                  <a:pt x="1911" y="112"/>
                  <a:pt x="1911" y="112"/>
                  <a:pt x="1911" y="112"/>
                </a:cubicBezTo>
                <a:cubicBezTo>
                  <a:pt x="1912" y="112"/>
                  <a:pt x="1912" y="112"/>
                  <a:pt x="1912" y="112"/>
                </a:cubicBezTo>
                <a:cubicBezTo>
                  <a:pt x="1914" y="113"/>
                  <a:pt x="1914" y="113"/>
                  <a:pt x="1914" y="113"/>
                </a:cubicBezTo>
                <a:cubicBezTo>
                  <a:pt x="1914" y="114"/>
                  <a:pt x="1914" y="114"/>
                  <a:pt x="1914" y="114"/>
                </a:cubicBezTo>
                <a:cubicBezTo>
                  <a:pt x="1915" y="115"/>
                  <a:pt x="1915" y="115"/>
                  <a:pt x="1915" y="115"/>
                </a:cubicBezTo>
                <a:cubicBezTo>
                  <a:pt x="1917" y="117"/>
                  <a:pt x="1917" y="117"/>
                  <a:pt x="1917" y="117"/>
                </a:cubicBezTo>
                <a:cubicBezTo>
                  <a:pt x="1918" y="117"/>
                  <a:pt x="1918" y="117"/>
                  <a:pt x="1918" y="117"/>
                </a:cubicBezTo>
                <a:cubicBezTo>
                  <a:pt x="1918" y="116"/>
                  <a:pt x="1918" y="116"/>
                  <a:pt x="1918" y="116"/>
                </a:cubicBezTo>
                <a:cubicBezTo>
                  <a:pt x="1917" y="115"/>
                  <a:pt x="1917" y="115"/>
                  <a:pt x="1917" y="115"/>
                </a:cubicBezTo>
                <a:cubicBezTo>
                  <a:pt x="1918" y="113"/>
                  <a:pt x="1918" y="113"/>
                  <a:pt x="1918" y="113"/>
                </a:cubicBezTo>
                <a:lnTo>
                  <a:pt x="1917" y="112"/>
                </a:lnTo>
                <a:close/>
                <a:moveTo>
                  <a:pt x="1855" y="210"/>
                </a:moveTo>
                <a:cubicBezTo>
                  <a:pt x="1854" y="209"/>
                  <a:pt x="1854" y="209"/>
                  <a:pt x="1854" y="209"/>
                </a:cubicBezTo>
                <a:cubicBezTo>
                  <a:pt x="1853" y="207"/>
                  <a:pt x="1853" y="207"/>
                  <a:pt x="1853" y="207"/>
                </a:cubicBezTo>
                <a:cubicBezTo>
                  <a:pt x="1852" y="208"/>
                  <a:pt x="1852" y="208"/>
                  <a:pt x="1852" y="208"/>
                </a:cubicBezTo>
                <a:cubicBezTo>
                  <a:pt x="1852" y="209"/>
                  <a:pt x="1852" y="209"/>
                  <a:pt x="1852" y="209"/>
                </a:cubicBezTo>
                <a:cubicBezTo>
                  <a:pt x="1854" y="210"/>
                  <a:pt x="1854" y="210"/>
                  <a:pt x="1854" y="210"/>
                </a:cubicBezTo>
                <a:lnTo>
                  <a:pt x="1855" y="210"/>
                </a:lnTo>
                <a:close/>
                <a:moveTo>
                  <a:pt x="1696" y="131"/>
                </a:moveTo>
                <a:cubicBezTo>
                  <a:pt x="1694" y="131"/>
                  <a:pt x="1694" y="131"/>
                  <a:pt x="1694" y="131"/>
                </a:cubicBezTo>
                <a:cubicBezTo>
                  <a:pt x="1694" y="133"/>
                  <a:pt x="1694" y="133"/>
                  <a:pt x="1694" y="133"/>
                </a:cubicBezTo>
                <a:cubicBezTo>
                  <a:pt x="1695" y="133"/>
                  <a:pt x="1695" y="133"/>
                  <a:pt x="1695" y="133"/>
                </a:cubicBezTo>
                <a:lnTo>
                  <a:pt x="1696" y="131"/>
                </a:lnTo>
                <a:close/>
                <a:moveTo>
                  <a:pt x="1801" y="239"/>
                </a:moveTo>
                <a:cubicBezTo>
                  <a:pt x="1799" y="239"/>
                  <a:pt x="1799" y="239"/>
                  <a:pt x="1799" y="239"/>
                </a:cubicBezTo>
                <a:cubicBezTo>
                  <a:pt x="1798" y="241"/>
                  <a:pt x="1798" y="241"/>
                  <a:pt x="1798" y="241"/>
                </a:cubicBezTo>
                <a:cubicBezTo>
                  <a:pt x="1798" y="242"/>
                  <a:pt x="1798" y="242"/>
                  <a:pt x="1798" y="242"/>
                </a:cubicBezTo>
                <a:cubicBezTo>
                  <a:pt x="1800" y="243"/>
                  <a:pt x="1800" y="243"/>
                  <a:pt x="1800" y="243"/>
                </a:cubicBezTo>
                <a:cubicBezTo>
                  <a:pt x="1800" y="244"/>
                  <a:pt x="1800" y="244"/>
                  <a:pt x="1800" y="244"/>
                </a:cubicBezTo>
                <a:cubicBezTo>
                  <a:pt x="1801" y="244"/>
                  <a:pt x="1801" y="244"/>
                  <a:pt x="1801" y="244"/>
                </a:cubicBezTo>
                <a:cubicBezTo>
                  <a:pt x="1801" y="243"/>
                  <a:pt x="1801" y="243"/>
                  <a:pt x="1801" y="243"/>
                </a:cubicBezTo>
                <a:cubicBezTo>
                  <a:pt x="1800" y="242"/>
                  <a:pt x="1800" y="242"/>
                  <a:pt x="1800" y="242"/>
                </a:cubicBezTo>
                <a:cubicBezTo>
                  <a:pt x="1801" y="241"/>
                  <a:pt x="1801" y="241"/>
                  <a:pt x="1801" y="241"/>
                </a:cubicBezTo>
                <a:lnTo>
                  <a:pt x="1801" y="239"/>
                </a:lnTo>
                <a:close/>
                <a:moveTo>
                  <a:pt x="1690" y="137"/>
                </a:moveTo>
                <a:cubicBezTo>
                  <a:pt x="1691" y="136"/>
                  <a:pt x="1691" y="136"/>
                  <a:pt x="1691" y="136"/>
                </a:cubicBezTo>
                <a:cubicBezTo>
                  <a:pt x="1690" y="135"/>
                  <a:pt x="1690" y="135"/>
                  <a:pt x="1690" y="135"/>
                </a:cubicBezTo>
                <a:cubicBezTo>
                  <a:pt x="1688" y="135"/>
                  <a:pt x="1688" y="135"/>
                  <a:pt x="1688" y="135"/>
                </a:cubicBezTo>
                <a:cubicBezTo>
                  <a:pt x="1689" y="137"/>
                  <a:pt x="1689" y="137"/>
                  <a:pt x="1689" y="137"/>
                </a:cubicBezTo>
                <a:lnTo>
                  <a:pt x="1690" y="137"/>
                </a:lnTo>
                <a:close/>
                <a:moveTo>
                  <a:pt x="1687" y="144"/>
                </a:moveTo>
                <a:cubicBezTo>
                  <a:pt x="1690" y="143"/>
                  <a:pt x="1690" y="143"/>
                  <a:pt x="1690" y="143"/>
                </a:cubicBezTo>
                <a:cubicBezTo>
                  <a:pt x="1690" y="141"/>
                  <a:pt x="1690" y="141"/>
                  <a:pt x="1690" y="141"/>
                </a:cubicBezTo>
                <a:cubicBezTo>
                  <a:pt x="1688" y="140"/>
                  <a:pt x="1688" y="140"/>
                  <a:pt x="1688" y="140"/>
                </a:cubicBezTo>
                <a:cubicBezTo>
                  <a:pt x="1688" y="140"/>
                  <a:pt x="1685" y="141"/>
                  <a:pt x="1685" y="141"/>
                </a:cubicBezTo>
                <a:cubicBezTo>
                  <a:pt x="1687" y="142"/>
                  <a:pt x="1687" y="142"/>
                  <a:pt x="1687" y="142"/>
                </a:cubicBezTo>
                <a:lnTo>
                  <a:pt x="1687" y="144"/>
                </a:lnTo>
                <a:close/>
                <a:moveTo>
                  <a:pt x="1702" y="136"/>
                </a:moveTo>
                <a:cubicBezTo>
                  <a:pt x="1704" y="135"/>
                  <a:pt x="1704" y="135"/>
                  <a:pt x="1704" y="135"/>
                </a:cubicBezTo>
                <a:cubicBezTo>
                  <a:pt x="1705" y="133"/>
                  <a:pt x="1705" y="133"/>
                  <a:pt x="1705" y="133"/>
                </a:cubicBezTo>
                <a:cubicBezTo>
                  <a:pt x="1703" y="133"/>
                  <a:pt x="1703" y="133"/>
                  <a:pt x="1703" y="133"/>
                </a:cubicBezTo>
                <a:cubicBezTo>
                  <a:pt x="1704" y="131"/>
                  <a:pt x="1704" y="131"/>
                  <a:pt x="1704" y="131"/>
                </a:cubicBezTo>
                <a:cubicBezTo>
                  <a:pt x="1703" y="131"/>
                  <a:pt x="1703" y="131"/>
                  <a:pt x="1703" y="131"/>
                </a:cubicBezTo>
                <a:cubicBezTo>
                  <a:pt x="1701" y="130"/>
                  <a:pt x="1701" y="130"/>
                  <a:pt x="1701" y="130"/>
                </a:cubicBezTo>
                <a:cubicBezTo>
                  <a:pt x="1701" y="132"/>
                  <a:pt x="1701" y="132"/>
                  <a:pt x="1701" y="132"/>
                </a:cubicBezTo>
                <a:cubicBezTo>
                  <a:pt x="1700" y="133"/>
                  <a:pt x="1700" y="133"/>
                  <a:pt x="1700" y="133"/>
                </a:cubicBezTo>
                <a:cubicBezTo>
                  <a:pt x="1699" y="132"/>
                  <a:pt x="1699" y="132"/>
                  <a:pt x="1699" y="132"/>
                </a:cubicBezTo>
                <a:cubicBezTo>
                  <a:pt x="1698" y="133"/>
                  <a:pt x="1698" y="133"/>
                  <a:pt x="1698" y="133"/>
                </a:cubicBezTo>
                <a:cubicBezTo>
                  <a:pt x="1698" y="134"/>
                  <a:pt x="1698" y="134"/>
                  <a:pt x="1698" y="134"/>
                </a:cubicBezTo>
                <a:cubicBezTo>
                  <a:pt x="1700" y="134"/>
                  <a:pt x="1700" y="134"/>
                  <a:pt x="1700" y="134"/>
                </a:cubicBezTo>
                <a:lnTo>
                  <a:pt x="1702" y="136"/>
                </a:lnTo>
                <a:close/>
                <a:moveTo>
                  <a:pt x="1945" y="157"/>
                </a:moveTo>
                <a:cubicBezTo>
                  <a:pt x="1944" y="156"/>
                  <a:pt x="1944" y="156"/>
                  <a:pt x="1944" y="156"/>
                </a:cubicBezTo>
                <a:cubicBezTo>
                  <a:pt x="1943" y="157"/>
                  <a:pt x="1943" y="157"/>
                  <a:pt x="1943" y="157"/>
                </a:cubicBezTo>
                <a:cubicBezTo>
                  <a:pt x="1943" y="158"/>
                  <a:pt x="1943" y="158"/>
                  <a:pt x="1943" y="158"/>
                </a:cubicBezTo>
                <a:cubicBezTo>
                  <a:pt x="1944" y="158"/>
                  <a:pt x="1944" y="158"/>
                  <a:pt x="1944" y="158"/>
                </a:cubicBezTo>
                <a:lnTo>
                  <a:pt x="1945" y="157"/>
                </a:lnTo>
                <a:close/>
                <a:moveTo>
                  <a:pt x="1942" y="168"/>
                </a:moveTo>
                <a:cubicBezTo>
                  <a:pt x="1942" y="169"/>
                  <a:pt x="1942" y="169"/>
                  <a:pt x="1942" y="169"/>
                </a:cubicBezTo>
                <a:cubicBezTo>
                  <a:pt x="1942" y="170"/>
                  <a:pt x="1942" y="170"/>
                  <a:pt x="1942" y="170"/>
                </a:cubicBezTo>
                <a:cubicBezTo>
                  <a:pt x="1944" y="168"/>
                  <a:pt x="1944" y="168"/>
                  <a:pt x="1944" y="168"/>
                </a:cubicBezTo>
                <a:cubicBezTo>
                  <a:pt x="1944" y="167"/>
                  <a:pt x="1944" y="167"/>
                  <a:pt x="1944" y="167"/>
                </a:cubicBezTo>
                <a:cubicBezTo>
                  <a:pt x="1942" y="167"/>
                  <a:pt x="1942" y="167"/>
                  <a:pt x="1942" y="167"/>
                </a:cubicBezTo>
                <a:lnTo>
                  <a:pt x="1942" y="168"/>
                </a:lnTo>
                <a:close/>
                <a:moveTo>
                  <a:pt x="1947" y="156"/>
                </a:moveTo>
                <a:cubicBezTo>
                  <a:pt x="1946" y="157"/>
                  <a:pt x="1946" y="157"/>
                  <a:pt x="1946" y="157"/>
                </a:cubicBezTo>
                <a:cubicBezTo>
                  <a:pt x="1947" y="157"/>
                  <a:pt x="1947" y="157"/>
                  <a:pt x="1947" y="157"/>
                </a:cubicBezTo>
                <a:cubicBezTo>
                  <a:pt x="1948" y="158"/>
                  <a:pt x="1948" y="158"/>
                  <a:pt x="1948" y="158"/>
                </a:cubicBezTo>
                <a:cubicBezTo>
                  <a:pt x="1950" y="159"/>
                  <a:pt x="1950" y="159"/>
                  <a:pt x="1950" y="159"/>
                </a:cubicBezTo>
                <a:cubicBezTo>
                  <a:pt x="1949" y="157"/>
                  <a:pt x="1949" y="157"/>
                  <a:pt x="1949" y="157"/>
                </a:cubicBezTo>
                <a:lnTo>
                  <a:pt x="1947" y="156"/>
                </a:lnTo>
                <a:close/>
                <a:moveTo>
                  <a:pt x="1899" y="98"/>
                </a:moveTo>
                <a:cubicBezTo>
                  <a:pt x="1898" y="101"/>
                  <a:pt x="1898" y="101"/>
                  <a:pt x="1898" y="101"/>
                </a:cubicBezTo>
                <a:cubicBezTo>
                  <a:pt x="1899" y="103"/>
                  <a:pt x="1899" y="103"/>
                  <a:pt x="1899" y="103"/>
                </a:cubicBezTo>
                <a:cubicBezTo>
                  <a:pt x="1902" y="105"/>
                  <a:pt x="1902" y="105"/>
                  <a:pt x="1902" y="105"/>
                </a:cubicBezTo>
                <a:cubicBezTo>
                  <a:pt x="1902" y="106"/>
                  <a:pt x="1902" y="106"/>
                  <a:pt x="1902" y="106"/>
                </a:cubicBezTo>
                <a:cubicBezTo>
                  <a:pt x="1904" y="108"/>
                  <a:pt x="1904" y="108"/>
                  <a:pt x="1904" y="108"/>
                </a:cubicBezTo>
                <a:cubicBezTo>
                  <a:pt x="1906" y="109"/>
                  <a:pt x="1906" y="109"/>
                  <a:pt x="1906" y="109"/>
                </a:cubicBezTo>
                <a:cubicBezTo>
                  <a:pt x="1907" y="108"/>
                  <a:pt x="1907" y="108"/>
                  <a:pt x="1907" y="108"/>
                </a:cubicBezTo>
                <a:cubicBezTo>
                  <a:pt x="1909" y="108"/>
                  <a:pt x="1909" y="108"/>
                  <a:pt x="1909" y="108"/>
                </a:cubicBezTo>
                <a:cubicBezTo>
                  <a:pt x="1910" y="105"/>
                  <a:pt x="1910" y="105"/>
                  <a:pt x="1910" y="105"/>
                </a:cubicBezTo>
                <a:cubicBezTo>
                  <a:pt x="1910" y="103"/>
                  <a:pt x="1910" y="103"/>
                  <a:pt x="1910" y="103"/>
                </a:cubicBezTo>
                <a:cubicBezTo>
                  <a:pt x="1910" y="101"/>
                  <a:pt x="1910" y="101"/>
                  <a:pt x="1910" y="101"/>
                </a:cubicBezTo>
                <a:cubicBezTo>
                  <a:pt x="1911" y="99"/>
                  <a:pt x="1911" y="99"/>
                  <a:pt x="1911" y="99"/>
                </a:cubicBezTo>
                <a:cubicBezTo>
                  <a:pt x="1911" y="101"/>
                  <a:pt x="1911" y="101"/>
                  <a:pt x="1911" y="101"/>
                </a:cubicBezTo>
                <a:cubicBezTo>
                  <a:pt x="1910" y="103"/>
                  <a:pt x="1910" y="103"/>
                  <a:pt x="1910" y="103"/>
                </a:cubicBezTo>
                <a:cubicBezTo>
                  <a:pt x="1911" y="104"/>
                  <a:pt x="1911" y="104"/>
                  <a:pt x="1911" y="104"/>
                </a:cubicBezTo>
                <a:cubicBezTo>
                  <a:pt x="1912" y="107"/>
                  <a:pt x="1912" y="107"/>
                  <a:pt x="1912" y="107"/>
                </a:cubicBezTo>
                <a:cubicBezTo>
                  <a:pt x="1913" y="107"/>
                  <a:pt x="1913" y="107"/>
                  <a:pt x="1913" y="107"/>
                </a:cubicBezTo>
                <a:cubicBezTo>
                  <a:pt x="1915" y="106"/>
                  <a:pt x="1915" y="106"/>
                  <a:pt x="1915" y="106"/>
                </a:cubicBezTo>
                <a:cubicBezTo>
                  <a:pt x="1915" y="105"/>
                  <a:pt x="1915" y="105"/>
                  <a:pt x="1915" y="105"/>
                </a:cubicBezTo>
                <a:cubicBezTo>
                  <a:pt x="1916" y="103"/>
                  <a:pt x="1916" y="103"/>
                  <a:pt x="1916" y="103"/>
                </a:cubicBezTo>
                <a:cubicBezTo>
                  <a:pt x="1916" y="104"/>
                  <a:pt x="1916" y="104"/>
                  <a:pt x="1916" y="104"/>
                </a:cubicBezTo>
                <a:cubicBezTo>
                  <a:pt x="1916" y="105"/>
                  <a:pt x="1916" y="105"/>
                  <a:pt x="1916" y="105"/>
                </a:cubicBezTo>
                <a:cubicBezTo>
                  <a:pt x="1916" y="106"/>
                  <a:pt x="1916" y="106"/>
                  <a:pt x="1916" y="106"/>
                </a:cubicBezTo>
                <a:cubicBezTo>
                  <a:pt x="1918" y="109"/>
                  <a:pt x="1918" y="109"/>
                  <a:pt x="1918" y="109"/>
                </a:cubicBezTo>
                <a:cubicBezTo>
                  <a:pt x="1920" y="111"/>
                  <a:pt x="1920" y="111"/>
                  <a:pt x="1920" y="111"/>
                </a:cubicBezTo>
                <a:cubicBezTo>
                  <a:pt x="1922" y="111"/>
                  <a:pt x="1922" y="111"/>
                  <a:pt x="1922" y="111"/>
                </a:cubicBezTo>
                <a:cubicBezTo>
                  <a:pt x="1923" y="110"/>
                  <a:pt x="1923" y="110"/>
                  <a:pt x="1923" y="110"/>
                </a:cubicBezTo>
                <a:cubicBezTo>
                  <a:pt x="1924" y="110"/>
                  <a:pt x="1924" y="110"/>
                  <a:pt x="1924" y="110"/>
                </a:cubicBezTo>
                <a:cubicBezTo>
                  <a:pt x="1924" y="111"/>
                  <a:pt x="1924" y="111"/>
                  <a:pt x="1924" y="111"/>
                </a:cubicBezTo>
                <a:cubicBezTo>
                  <a:pt x="1923" y="111"/>
                  <a:pt x="1923" y="111"/>
                  <a:pt x="1923" y="111"/>
                </a:cubicBezTo>
                <a:cubicBezTo>
                  <a:pt x="1922" y="112"/>
                  <a:pt x="1922" y="112"/>
                  <a:pt x="1922" y="112"/>
                </a:cubicBezTo>
                <a:cubicBezTo>
                  <a:pt x="1921" y="113"/>
                  <a:pt x="1921" y="113"/>
                  <a:pt x="1921" y="113"/>
                </a:cubicBezTo>
                <a:cubicBezTo>
                  <a:pt x="1920" y="114"/>
                  <a:pt x="1920" y="114"/>
                  <a:pt x="1920" y="114"/>
                </a:cubicBezTo>
                <a:cubicBezTo>
                  <a:pt x="1922" y="116"/>
                  <a:pt x="1922" y="116"/>
                  <a:pt x="1922" y="116"/>
                </a:cubicBezTo>
                <a:cubicBezTo>
                  <a:pt x="1922" y="117"/>
                  <a:pt x="1922" y="117"/>
                  <a:pt x="1922" y="117"/>
                </a:cubicBezTo>
                <a:cubicBezTo>
                  <a:pt x="1921" y="118"/>
                  <a:pt x="1921" y="118"/>
                  <a:pt x="1921" y="118"/>
                </a:cubicBezTo>
                <a:cubicBezTo>
                  <a:pt x="1920" y="117"/>
                  <a:pt x="1920" y="117"/>
                  <a:pt x="1920" y="117"/>
                </a:cubicBezTo>
                <a:cubicBezTo>
                  <a:pt x="1920" y="118"/>
                  <a:pt x="1920" y="118"/>
                  <a:pt x="1920" y="118"/>
                </a:cubicBezTo>
                <a:cubicBezTo>
                  <a:pt x="1921" y="119"/>
                  <a:pt x="1921" y="119"/>
                  <a:pt x="1921" y="119"/>
                </a:cubicBezTo>
                <a:cubicBezTo>
                  <a:pt x="1924" y="120"/>
                  <a:pt x="1924" y="120"/>
                  <a:pt x="1924" y="120"/>
                </a:cubicBezTo>
                <a:cubicBezTo>
                  <a:pt x="1926" y="121"/>
                  <a:pt x="1926" y="121"/>
                  <a:pt x="1926" y="121"/>
                </a:cubicBezTo>
                <a:cubicBezTo>
                  <a:pt x="1928" y="120"/>
                  <a:pt x="1928" y="120"/>
                  <a:pt x="1928" y="120"/>
                </a:cubicBezTo>
                <a:cubicBezTo>
                  <a:pt x="1931" y="121"/>
                  <a:pt x="1931" y="121"/>
                  <a:pt x="1931" y="121"/>
                </a:cubicBezTo>
                <a:cubicBezTo>
                  <a:pt x="1930" y="119"/>
                  <a:pt x="1930" y="119"/>
                  <a:pt x="1930" y="119"/>
                </a:cubicBezTo>
                <a:cubicBezTo>
                  <a:pt x="1932" y="120"/>
                  <a:pt x="1932" y="120"/>
                  <a:pt x="1932" y="120"/>
                </a:cubicBezTo>
                <a:cubicBezTo>
                  <a:pt x="1932" y="121"/>
                  <a:pt x="1932" y="121"/>
                  <a:pt x="1932" y="121"/>
                </a:cubicBezTo>
                <a:cubicBezTo>
                  <a:pt x="1933" y="124"/>
                  <a:pt x="1933" y="124"/>
                  <a:pt x="1933" y="124"/>
                </a:cubicBezTo>
                <a:cubicBezTo>
                  <a:pt x="1935" y="125"/>
                  <a:pt x="1935" y="125"/>
                  <a:pt x="1935" y="125"/>
                </a:cubicBezTo>
                <a:cubicBezTo>
                  <a:pt x="1936" y="125"/>
                  <a:pt x="1936" y="125"/>
                  <a:pt x="1936" y="125"/>
                </a:cubicBezTo>
                <a:cubicBezTo>
                  <a:pt x="1937" y="123"/>
                  <a:pt x="1937" y="123"/>
                  <a:pt x="1937" y="123"/>
                </a:cubicBezTo>
                <a:cubicBezTo>
                  <a:pt x="1937" y="121"/>
                  <a:pt x="1937" y="121"/>
                  <a:pt x="1937" y="121"/>
                </a:cubicBezTo>
                <a:cubicBezTo>
                  <a:pt x="1934" y="120"/>
                  <a:pt x="1934" y="120"/>
                  <a:pt x="1934" y="120"/>
                </a:cubicBezTo>
                <a:cubicBezTo>
                  <a:pt x="1933" y="119"/>
                  <a:pt x="1933" y="119"/>
                  <a:pt x="1933" y="119"/>
                </a:cubicBezTo>
                <a:cubicBezTo>
                  <a:pt x="1934" y="119"/>
                  <a:pt x="1934" y="119"/>
                  <a:pt x="1934" y="119"/>
                </a:cubicBezTo>
                <a:cubicBezTo>
                  <a:pt x="1936" y="119"/>
                  <a:pt x="1936" y="119"/>
                  <a:pt x="1936" y="119"/>
                </a:cubicBezTo>
                <a:cubicBezTo>
                  <a:pt x="1938" y="120"/>
                  <a:pt x="1938" y="120"/>
                  <a:pt x="1938" y="120"/>
                </a:cubicBezTo>
                <a:cubicBezTo>
                  <a:pt x="1939" y="122"/>
                  <a:pt x="1939" y="122"/>
                  <a:pt x="1939" y="122"/>
                </a:cubicBezTo>
                <a:cubicBezTo>
                  <a:pt x="1940" y="124"/>
                  <a:pt x="1940" y="124"/>
                  <a:pt x="1940" y="124"/>
                </a:cubicBezTo>
                <a:cubicBezTo>
                  <a:pt x="1940" y="124"/>
                  <a:pt x="1940" y="124"/>
                  <a:pt x="1940" y="124"/>
                </a:cubicBezTo>
                <a:cubicBezTo>
                  <a:pt x="1941" y="122"/>
                  <a:pt x="1941" y="122"/>
                  <a:pt x="1941" y="122"/>
                </a:cubicBezTo>
                <a:cubicBezTo>
                  <a:pt x="1942" y="122"/>
                  <a:pt x="1942" y="122"/>
                  <a:pt x="1942" y="122"/>
                </a:cubicBezTo>
                <a:cubicBezTo>
                  <a:pt x="1943" y="123"/>
                  <a:pt x="1943" y="123"/>
                  <a:pt x="1943" y="123"/>
                </a:cubicBezTo>
                <a:cubicBezTo>
                  <a:pt x="1945" y="125"/>
                  <a:pt x="1945" y="125"/>
                  <a:pt x="1945" y="125"/>
                </a:cubicBezTo>
                <a:cubicBezTo>
                  <a:pt x="1946" y="124"/>
                  <a:pt x="1946" y="124"/>
                  <a:pt x="1946" y="124"/>
                </a:cubicBezTo>
                <a:cubicBezTo>
                  <a:pt x="1946" y="123"/>
                  <a:pt x="1946" y="123"/>
                  <a:pt x="1946" y="123"/>
                </a:cubicBezTo>
                <a:cubicBezTo>
                  <a:pt x="1945" y="122"/>
                  <a:pt x="1945" y="122"/>
                  <a:pt x="1945" y="122"/>
                </a:cubicBezTo>
                <a:cubicBezTo>
                  <a:pt x="1945" y="121"/>
                  <a:pt x="1945" y="121"/>
                  <a:pt x="1945" y="121"/>
                </a:cubicBezTo>
                <a:cubicBezTo>
                  <a:pt x="1946" y="121"/>
                  <a:pt x="1946" y="121"/>
                  <a:pt x="1946" y="121"/>
                </a:cubicBezTo>
                <a:cubicBezTo>
                  <a:pt x="1948" y="122"/>
                  <a:pt x="1948" y="122"/>
                  <a:pt x="1948" y="122"/>
                </a:cubicBezTo>
                <a:cubicBezTo>
                  <a:pt x="1948" y="123"/>
                  <a:pt x="1948" y="123"/>
                  <a:pt x="1948" y="123"/>
                </a:cubicBezTo>
                <a:cubicBezTo>
                  <a:pt x="1949" y="123"/>
                  <a:pt x="1949" y="123"/>
                  <a:pt x="1949" y="123"/>
                </a:cubicBezTo>
                <a:cubicBezTo>
                  <a:pt x="1950" y="125"/>
                  <a:pt x="1950" y="125"/>
                  <a:pt x="1950" y="125"/>
                </a:cubicBezTo>
                <a:cubicBezTo>
                  <a:pt x="1951" y="125"/>
                  <a:pt x="1951" y="125"/>
                  <a:pt x="1951" y="125"/>
                </a:cubicBezTo>
                <a:cubicBezTo>
                  <a:pt x="1952" y="125"/>
                  <a:pt x="1952" y="125"/>
                  <a:pt x="1952" y="125"/>
                </a:cubicBezTo>
                <a:cubicBezTo>
                  <a:pt x="1952" y="123"/>
                  <a:pt x="1952" y="123"/>
                  <a:pt x="1952" y="123"/>
                </a:cubicBezTo>
                <a:cubicBezTo>
                  <a:pt x="1951" y="122"/>
                  <a:pt x="1951" y="122"/>
                  <a:pt x="1951" y="122"/>
                </a:cubicBezTo>
                <a:cubicBezTo>
                  <a:pt x="1950" y="122"/>
                  <a:pt x="1950" y="122"/>
                  <a:pt x="1950" y="122"/>
                </a:cubicBezTo>
                <a:cubicBezTo>
                  <a:pt x="1949" y="121"/>
                  <a:pt x="1949" y="121"/>
                  <a:pt x="1949" y="121"/>
                </a:cubicBezTo>
                <a:cubicBezTo>
                  <a:pt x="1949" y="120"/>
                  <a:pt x="1949" y="120"/>
                  <a:pt x="1949" y="120"/>
                </a:cubicBezTo>
                <a:cubicBezTo>
                  <a:pt x="1950" y="121"/>
                  <a:pt x="1950" y="121"/>
                  <a:pt x="1950" y="121"/>
                </a:cubicBezTo>
                <a:cubicBezTo>
                  <a:pt x="1951" y="121"/>
                  <a:pt x="1951" y="121"/>
                  <a:pt x="1951" y="121"/>
                </a:cubicBezTo>
                <a:cubicBezTo>
                  <a:pt x="1953" y="119"/>
                  <a:pt x="1953" y="119"/>
                  <a:pt x="1953" y="119"/>
                </a:cubicBezTo>
                <a:cubicBezTo>
                  <a:pt x="1953" y="118"/>
                  <a:pt x="1953" y="118"/>
                  <a:pt x="1953" y="118"/>
                </a:cubicBezTo>
                <a:cubicBezTo>
                  <a:pt x="1953" y="117"/>
                  <a:pt x="1953" y="117"/>
                  <a:pt x="1953" y="117"/>
                </a:cubicBezTo>
                <a:cubicBezTo>
                  <a:pt x="1951" y="115"/>
                  <a:pt x="1951" y="115"/>
                  <a:pt x="1951" y="115"/>
                </a:cubicBezTo>
                <a:cubicBezTo>
                  <a:pt x="1950" y="116"/>
                  <a:pt x="1950" y="116"/>
                  <a:pt x="1950" y="116"/>
                </a:cubicBezTo>
                <a:cubicBezTo>
                  <a:pt x="1948" y="115"/>
                  <a:pt x="1948" y="115"/>
                  <a:pt x="1948" y="115"/>
                </a:cubicBezTo>
                <a:cubicBezTo>
                  <a:pt x="1947" y="113"/>
                  <a:pt x="1947" y="113"/>
                  <a:pt x="1947" y="113"/>
                </a:cubicBezTo>
                <a:cubicBezTo>
                  <a:pt x="1945" y="113"/>
                  <a:pt x="1945" y="113"/>
                  <a:pt x="1945" y="113"/>
                </a:cubicBezTo>
                <a:cubicBezTo>
                  <a:pt x="1941" y="110"/>
                  <a:pt x="1941" y="110"/>
                  <a:pt x="1941" y="110"/>
                </a:cubicBezTo>
                <a:cubicBezTo>
                  <a:pt x="1940" y="108"/>
                  <a:pt x="1940" y="108"/>
                  <a:pt x="1940" y="108"/>
                </a:cubicBezTo>
                <a:cubicBezTo>
                  <a:pt x="1938" y="108"/>
                  <a:pt x="1938" y="108"/>
                  <a:pt x="1938" y="108"/>
                </a:cubicBezTo>
                <a:cubicBezTo>
                  <a:pt x="1936" y="103"/>
                  <a:pt x="1936" y="103"/>
                  <a:pt x="1936" y="103"/>
                </a:cubicBezTo>
                <a:cubicBezTo>
                  <a:pt x="1932" y="99"/>
                  <a:pt x="1932" y="99"/>
                  <a:pt x="1932" y="99"/>
                </a:cubicBezTo>
                <a:cubicBezTo>
                  <a:pt x="1931" y="95"/>
                  <a:pt x="1931" y="95"/>
                  <a:pt x="1931" y="95"/>
                </a:cubicBezTo>
                <a:cubicBezTo>
                  <a:pt x="1929" y="92"/>
                  <a:pt x="1929" y="92"/>
                  <a:pt x="1929" y="92"/>
                </a:cubicBezTo>
                <a:cubicBezTo>
                  <a:pt x="1929" y="87"/>
                  <a:pt x="1929" y="87"/>
                  <a:pt x="1929" y="87"/>
                </a:cubicBezTo>
                <a:cubicBezTo>
                  <a:pt x="1927" y="84"/>
                  <a:pt x="1927" y="84"/>
                  <a:pt x="1927" y="84"/>
                </a:cubicBezTo>
                <a:cubicBezTo>
                  <a:pt x="1926" y="78"/>
                  <a:pt x="1926" y="78"/>
                  <a:pt x="1926" y="78"/>
                </a:cubicBezTo>
                <a:cubicBezTo>
                  <a:pt x="1926" y="77"/>
                  <a:pt x="1926" y="77"/>
                  <a:pt x="1926" y="77"/>
                </a:cubicBezTo>
                <a:cubicBezTo>
                  <a:pt x="1927" y="75"/>
                  <a:pt x="1927" y="75"/>
                  <a:pt x="1927" y="75"/>
                </a:cubicBezTo>
                <a:cubicBezTo>
                  <a:pt x="1927" y="74"/>
                  <a:pt x="1927" y="74"/>
                  <a:pt x="1927" y="74"/>
                </a:cubicBezTo>
                <a:cubicBezTo>
                  <a:pt x="1925" y="74"/>
                  <a:pt x="1925" y="74"/>
                  <a:pt x="1925" y="74"/>
                </a:cubicBezTo>
                <a:cubicBezTo>
                  <a:pt x="1923" y="74"/>
                  <a:pt x="1923" y="74"/>
                  <a:pt x="1923" y="74"/>
                </a:cubicBezTo>
                <a:cubicBezTo>
                  <a:pt x="1922" y="73"/>
                  <a:pt x="1922" y="73"/>
                  <a:pt x="1922" y="73"/>
                </a:cubicBezTo>
                <a:cubicBezTo>
                  <a:pt x="1923" y="73"/>
                  <a:pt x="1923" y="73"/>
                  <a:pt x="1923" y="73"/>
                </a:cubicBezTo>
                <a:cubicBezTo>
                  <a:pt x="1925" y="73"/>
                  <a:pt x="1925" y="73"/>
                  <a:pt x="1925" y="73"/>
                </a:cubicBezTo>
                <a:cubicBezTo>
                  <a:pt x="1928" y="72"/>
                  <a:pt x="1928" y="72"/>
                  <a:pt x="1928" y="72"/>
                </a:cubicBezTo>
                <a:cubicBezTo>
                  <a:pt x="1928" y="68"/>
                  <a:pt x="1928" y="68"/>
                  <a:pt x="1928" y="68"/>
                </a:cubicBezTo>
                <a:cubicBezTo>
                  <a:pt x="1928" y="66"/>
                  <a:pt x="1928" y="66"/>
                  <a:pt x="1928" y="66"/>
                </a:cubicBezTo>
                <a:cubicBezTo>
                  <a:pt x="1926" y="66"/>
                  <a:pt x="1926" y="66"/>
                  <a:pt x="1926" y="66"/>
                </a:cubicBezTo>
                <a:cubicBezTo>
                  <a:pt x="1924" y="67"/>
                  <a:pt x="1924" y="67"/>
                  <a:pt x="1924" y="67"/>
                </a:cubicBezTo>
                <a:cubicBezTo>
                  <a:pt x="1925" y="66"/>
                  <a:pt x="1925" y="66"/>
                  <a:pt x="1925" y="66"/>
                </a:cubicBezTo>
                <a:cubicBezTo>
                  <a:pt x="1927" y="65"/>
                  <a:pt x="1927" y="65"/>
                  <a:pt x="1927" y="65"/>
                </a:cubicBezTo>
                <a:cubicBezTo>
                  <a:pt x="1928" y="64"/>
                  <a:pt x="1928" y="64"/>
                  <a:pt x="1928" y="64"/>
                </a:cubicBezTo>
                <a:cubicBezTo>
                  <a:pt x="1927" y="63"/>
                  <a:pt x="1927" y="63"/>
                  <a:pt x="1927" y="63"/>
                </a:cubicBezTo>
                <a:cubicBezTo>
                  <a:pt x="1923" y="63"/>
                  <a:pt x="1923" y="63"/>
                  <a:pt x="1923" y="63"/>
                </a:cubicBezTo>
                <a:cubicBezTo>
                  <a:pt x="1918" y="62"/>
                  <a:pt x="1918" y="62"/>
                  <a:pt x="1918" y="62"/>
                </a:cubicBezTo>
                <a:cubicBezTo>
                  <a:pt x="1917" y="61"/>
                  <a:pt x="1917" y="61"/>
                  <a:pt x="1917" y="61"/>
                </a:cubicBezTo>
                <a:cubicBezTo>
                  <a:pt x="1915" y="61"/>
                  <a:pt x="1915" y="61"/>
                  <a:pt x="1915" y="61"/>
                </a:cubicBezTo>
                <a:cubicBezTo>
                  <a:pt x="1911" y="63"/>
                  <a:pt x="1911" y="63"/>
                  <a:pt x="1911" y="63"/>
                </a:cubicBezTo>
                <a:cubicBezTo>
                  <a:pt x="1908" y="63"/>
                  <a:pt x="1908" y="63"/>
                  <a:pt x="1908" y="63"/>
                </a:cubicBezTo>
                <a:cubicBezTo>
                  <a:pt x="1907" y="64"/>
                  <a:pt x="1907" y="64"/>
                  <a:pt x="1907" y="64"/>
                </a:cubicBezTo>
                <a:cubicBezTo>
                  <a:pt x="1904" y="66"/>
                  <a:pt x="1904" y="66"/>
                  <a:pt x="1904" y="66"/>
                </a:cubicBezTo>
                <a:cubicBezTo>
                  <a:pt x="1904" y="68"/>
                  <a:pt x="1904" y="68"/>
                  <a:pt x="1904" y="68"/>
                </a:cubicBezTo>
                <a:cubicBezTo>
                  <a:pt x="1903" y="70"/>
                  <a:pt x="1903" y="70"/>
                  <a:pt x="1903" y="70"/>
                </a:cubicBezTo>
                <a:cubicBezTo>
                  <a:pt x="1904" y="72"/>
                  <a:pt x="1904" y="72"/>
                  <a:pt x="1904" y="72"/>
                </a:cubicBezTo>
                <a:cubicBezTo>
                  <a:pt x="1905" y="72"/>
                  <a:pt x="1905" y="72"/>
                  <a:pt x="1905" y="72"/>
                </a:cubicBezTo>
                <a:cubicBezTo>
                  <a:pt x="1906" y="73"/>
                  <a:pt x="1906" y="73"/>
                  <a:pt x="1906" y="73"/>
                </a:cubicBezTo>
                <a:cubicBezTo>
                  <a:pt x="1906" y="74"/>
                  <a:pt x="1906" y="74"/>
                  <a:pt x="1906" y="74"/>
                </a:cubicBezTo>
                <a:cubicBezTo>
                  <a:pt x="1904" y="74"/>
                  <a:pt x="1904" y="74"/>
                  <a:pt x="1904" y="74"/>
                </a:cubicBezTo>
                <a:cubicBezTo>
                  <a:pt x="1902" y="74"/>
                  <a:pt x="1902" y="74"/>
                  <a:pt x="1902" y="74"/>
                </a:cubicBezTo>
                <a:cubicBezTo>
                  <a:pt x="1900" y="77"/>
                  <a:pt x="1900" y="77"/>
                  <a:pt x="1900" y="77"/>
                </a:cubicBezTo>
                <a:cubicBezTo>
                  <a:pt x="1900" y="79"/>
                  <a:pt x="1900" y="79"/>
                  <a:pt x="1900" y="79"/>
                </a:cubicBezTo>
                <a:cubicBezTo>
                  <a:pt x="1901" y="81"/>
                  <a:pt x="1901" y="81"/>
                  <a:pt x="1901" y="81"/>
                </a:cubicBezTo>
                <a:cubicBezTo>
                  <a:pt x="1903" y="80"/>
                  <a:pt x="1903" y="80"/>
                  <a:pt x="1903" y="80"/>
                </a:cubicBezTo>
                <a:cubicBezTo>
                  <a:pt x="1905" y="79"/>
                  <a:pt x="1905" y="79"/>
                  <a:pt x="1905" y="79"/>
                </a:cubicBezTo>
                <a:cubicBezTo>
                  <a:pt x="1906" y="80"/>
                  <a:pt x="1906" y="80"/>
                  <a:pt x="1906" y="80"/>
                </a:cubicBezTo>
                <a:cubicBezTo>
                  <a:pt x="1904" y="81"/>
                  <a:pt x="1904" y="81"/>
                  <a:pt x="1904" y="81"/>
                </a:cubicBezTo>
                <a:cubicBezTo>
                  <a:pt x="1903" y="83"/>
                  <a:pt x="1903" y="83"/>
                  <a:pt x="1903" y="83"/>
                </a:cubicBezTo>
                <a:cubicBezTo>
                  <a:pt x="1904" y="83"/>
                  <a:pt x="1904" y="83"/>
                  <a:pt x="1904" y="83"/>
                </a:cubicBezTo>
                <a:cubicBezTo>
                  <a:pt x="1906" y="81"/>
                  <a:pt x="1906" y="81"/>
                  <a:pt x="1906" y="81"/>
                </a:cubicBezTo>
                <a:cubicBezTo>
                  <a:pt x="1907" y="81"/>
                  <a:pt x="1907" y="81"/>
                  <a:pt x="1907" y="81"/>
                </a:cubicBezTo>
                <a:cubicBezTo>
                  <a:pt x="1908" y="82"/>
                  <a:pt x="1908" y="82"/>
                  <a:pt x="1908" y="82"/>
                </a:cubicBezTo>
                <a:cubicBezTo>
                  <a:pt x="1906" y="83"/>
                  <a:pt x="1906" y="83"/>
                  <a:pt x="1906" y="83"/>
                </a:cubicBezTo>
                <a:cubicBezTo>
                  <a:pt x="1906" y="85"/>
                  <a:pt x="1906" y="85"/>
                  <a:pt x="1906" y="85"/>
                </a:cubicBezTo>
                <a:cubicBezTo>
                  <a:pt x="1907" y="86"/>
                  <a:pt x="1907" y="86"/>
                  <a:pt x="1907" y="86"/>
                </a:cubicBezTo>
                <a:cubicBezTo>
                  <a:pt x="1909" y="86"/>
                  <a:pt x="1909" y="86"/>
                  <a:pt x="1909" y="86"/>
                </a:cubicBezTo>
                <a:cubicBezTo>
                  <a:pt x="1908" y="87"/>
                  <a:pt x="1908" y="87"/>
                  <a:pt x="1908" y="87"/>
                </a:cubicBezTo>
                <a:cubicBezTo>
                  <a:pt x="1907" y="87"/>
                  <a:pt x="1907" y="87"/>
                  <a:pt x="1907" y="87"/>
                </a:cubicBezTo>
                <a:cubicBezTo>
                  <a:pt x="1905" y="88"/>
                  <a:pt x="1905" y="88"/>
                  <a:pt x="1905" y="88"/>
                </a:cubicBezTo>
                <a:cubicBezTo>
                  <a:pt x="1905" y="90"/>
                  <a:pt x="1905" y="90"/>
                  <a:pt x="1905" y="90"/>
                </a:cubicBezTo>
                <a:cubicBezTo>
                  <a:pt x="1906" y="92"/>
                  <a:pt x="1906" y="92"/>
                  <a:pt x="1906" y="92"/>
                </a:cubicBezTo>
                <a:cubicBezTo>
                  <a:pt x="1905" y="92"/>
                  <a:pt x="1905" y="92"/>
                  <a:pt x="1905" y="92"/>
                </a:cubicBezTo>
                <a:cubicBezTo>
                  <a:pt x="1904" y="92"/>
                  <a:pt x="1904" y="92"/>
                  <a:pt x="1904" y="92"/>
                </a:cubicBezTo>
                <a:cubicBezTo>
                  <a:pt x="1903" y="92"/>
                  <a:pt x="1903" y="92"/>
                  <a:pt x="1903" y="92"/>
                </a:cubicBezTo>
                <a:cubicBezTo>
                  <a:pt x="1901" y="92"/>
                  <a:pt x="1901" y="92"/>
                  <a:pt x="1901" y="92"/>
                </a:cubicBezTo>
                <a:cubicBezTo>
                  <a:pt x="1900" y="92"/>
                  <a:pt x="1900" y="92"/>
                  <a:pt x="1900" y="92"/>
                </a:cubicBezTo>
                <a:cubicBezTo>
                  <a:pt x="1898" y="94"/>
                  <a:pt x="1898" y="94"/>
                  <a:pt x="1898" y="94"/>
                </a:cubicBezTo>
                <a:cubicBezTo>
                  <a:pt x="1898" y="96"/>
                  <a:pt x="1898" y="96"/>
                  <a:pt x="1898" y="96"/>
                </a:cubicBezTo>
                <a:lnTo>
                  <a:pt x="1899" y="98"/>
                </a:lnTo>
                <a:close/>
                <a:moveTo>
                  <a:pt x="1952" y="157"/>
                </a:moveTo>
                <a:cubicBezTo>
                  <a:pt x="1953" y="158"/>
                  <a:pt x="1953" y="158"/>
                  <a:pt x="1953" y="158"/>
                </a:cubicBezTo>
                <a:cubicBezTo>
                  <a:pt x="1954" y="158"/>
                  <a:pt x="1954" y="158"/>
                  <a:pt x="1954" y="158"/>
                </a:cubicBezTo>
                <a:cubicBezTo>
                  <a:pt x="1955" y="157"/>
                  <a:pt x="1955" y="157"/>
                  <a:pt x="1955" y="157"/>
                </a:cubicBezTo>
                <a:cubicBezTo>
                  <a:pt x="1953" y="157"/>
                  <a:pt x="1953" y="157"/>
                  <a:pt x="1953" y="157"/>
                </a:cubicBezTo>
                <a:lnTo>
                  <a:pt x="1952" y="157"/>
                </a:lnTo>
                <a:close/>
                <a:moveTo>
                  <a:pt x="968" y="126"/>
                </a:moveTo>
                <a:cubicBezTo>
                  <a:pt x="968" y="128"/>
                  <a:pt x="968" y="128"/>
                  <a:pt x="968" y="128"/>
                </a:cubicBezTo>
                <a:cubicBezTo>
                  <a:pt x="968" y="128"/>
                  <a:pt x="968" y="128"/>
                  <a:pt x="968" y="128"/>
                </a:cubicBezTo>
                <a:cubicBezTo>
                  <a:pt x="970" y="128"/>
                  <a:pt x="970" y="128"/>
                  <a:pt x="970" y="128"/>
                </a:cubicBezTo>
                <a:cubicBezTo>
                  <a:pt x="971" y="126"/>
                  <a:pt x="971" y="126"/>
                  <a:pt x="971" y="126"/>
                </a:cubicBezTo>
                <a:cubicBezTo>
                  <a:pt x="971" y="126"/>
                  <a:pt x="971" y="126"/>
                  <a:pt x="971" y="126"/>
                </a:cubicBezTo>
                <a:cubicBezTo>
                  <a:pt x="970" y="126"/>
                  <a:pt x="970" y="126"/>
                  <a:pt x="970" y="126"/>
                </a:cubicBezTo>
                <a:lnTo>
                  <a:pt x="968" y="126"/>
                </a:lnTo>
                <a:close/>
                <a:moveTo>
                  <a:pt x="827" y="254"/>
                </a:moveTo>
                <a:cubicBezTo>
                  <a:pt x="827" y="253"/>
                  <a:pt x="827" y="253"/>
                  <a:pt x="827" y="253"/>
                </a:cubicBezTo>
                <a:cubicBezTo>
                  <a:pt x="827" y="252"/>
                  <a:pt x="827" y="252"/>
                  <a:pt x="827" y="252"/>
                </a:cubicBezTo>
                <a:cubicBezTo>
                  <a:pt x="826" y="251"/>
                  <a:pt x="826" y="251"/>
                  <a:pt x="826" y="251"/>
                </a:cubicBezTo>
                <a:cubicBezTo>
                  <a:pt x="825" y="252"/>
                  <a:pt x="825" y="252"/>
                  <a:pt x="825" y="252"/>
                </a:cubicBezTo>
                <a:cubicBezTo>
                  <a:pt x="824" y="252"/>
                  <a:pt x="824" y="252"/>
                  <a:pt x="824" y="252"/>
                </a:cubicBezTo>
                <a:cubicBezTo>
                  <a:pt x="823" y="250"/>
                  <a:pt x="823" y="250"/>
                  <a:pt x="823" y="250"/>
                </a:cubicBezTo>
                <a:cubicBezTo>
                  <a:pt x="823" y="250"/>
                  <a:pt x="823" y="250"/>
                  <a:pt x="823" y="250"/>
                </a:cubicBezTo>
                <a:cubicBezTo>
                  <a:pt x="822" y="251"/>
                  <a:pt x="822" y="251"/>
                  <a:pt x="822" y="251"/>
                </a:cubicBezTo>
                <a:cubicBezTo>
                  <a:pt x="820" y="253"/>
                  <a:pt x="820" y="253"/>
                  <a:pt x="820" y="253"/>
                </a:cubicBezTo>
                <a:cubicBezTo>
                  <a:pt x="819" y="253"/>
                  <a:pt x="819" y="253"/>
                  <a:pt x="819" y="253"/>
                </a:cubicBezTo>
                <a:cubicBezTo>
                  <a:pt x="818" y="254"/>
                  <a:pt x="818" y="254"/>
                  <a:pt x="818" y="254"/>
                </a:cubicBezTo>
                <a:cubicBezTo>
                  <a:pt x="818" y="256"/>
                  <a:pt x="818" y="256"/>
                  <a:pt x="818" y="256"/>
                </a:cubicBezTo>
                <a:cubicBezTo>
                  <a:pt x="818" y="258"/>
                  <a:pt x="818" y="258"/>
                  <a:pt x="818" y="258"/>
                </a:cubicBezTo>
                <a:cubicBezTo>
                  <a:pt x="817" y="258"/>
                  <a:pt x="817" y="258"/>
                  <a:pt x="817" y="258"/>
                </a:cubicBezTo>
                <a:cubicBezTo>
                  <a:pt x="816" y="260"/>
                  <a:pt x="816" y="260"/>
                  <a:pt x="816" y="260"/>
                </a:cubicBezTo>
                <a:cubicBezTo>
                  <a:pt x="817" y="261"/>
                  <a:pt x="817" y="261"/>
                  <a:pt x="817" y="261"/>
                </a:cubicBezTo>
                <a:cubicBezTo>
                  <a:pt x="816" y="263"/>
                  <a:pt x="816" y="263"/>
                  <a:pt x="816" y="263"/>
                </a:cubicBezTo>
                <a:cubicBezTo>
                  <a:pt x="816" y="263"/>
                  <a:pt x="816" y="263"/>
                  <a:pt x="816" y="263"/>
                </a:cubicBezTo>
                <a:cubicBezTo>
                  <a:pt x="818" y="264"/>
                  <a:pt x="818" y="264"/>
                  <a:pt x="818" y="264"/>
                </a:cubicBezTo>
                <a:cubicBezTo>
                  <a:pt x="818" y="265"/>
                  <a:pt x="818" y="265"/>
                  <a:pt x="818" y="265"/>
                </a:cubicBezTo>
                <a:cubicBezTo>
                  <a:pt x="819" y="265"/>
                  <a:pt x="819" y="265"/>
                  <a:pt x="819" y="265"/>
                </a:cubicBezTo>
                <a:cubicBezTo>
                  <a:pt x="819" y="267"/>
                  <a:pt x="819" y="267"/>
                  <a:pt x="819" y="267"/>
                </a:cubicBezTo>
                <a:cubicBezTo>
                  <a:pt x="820" y="267"/>
                  <a:pt x="820" y="267"/>
                  <a:pt x="820" y="267"/>
                </a:cubicBezTo>
                <a:cubicBezTo>
                  <a:pt x="821" y="266"/>
                  <a:pt x="821" y="266"/>
                  <a:pt x="821" y="266"/>
                </a:cubicBezTo>
                <a:cubicBezTo>
                  <a:pt x="821" y="265"/>
                  <a:pt x="821" y="265"/>
                  <a:pt x="821" y="265"/>
                </a:cubicBezTo>
                <a:cubicBezTo>
                  <a:pt x="822" y="264"/>
                  <a:pt x="822" y="264"/>
                  <a:pt x="822" y="264"/>
                </a:cubicBezTo>
                <a:cubicBezTo>
                  <a:pt x="822" y="263"/>
                  <a:pt x="822" y="263"/>
                  <a:pt x="822" y="263"/>
                </a:cubicBezTo>
                <a:cubicBezTo>
                  <a:pt x="821" y="263"/>
                  <a:pt x="821" y="263"/>
                  <a:pt x="821" y="263"/>
                </a:cubicBezTo>
                <a:cubicBezTo>
                  <a:pt x="822" y="262"/>
                  <a:pt x="822" y="262"/>
                  <a:pt x="822" y="262"/>
                </a:cubicBezTo>
                <a:cubicBezTo>
                  <a:pt x="823" y="261"/>
                  <a:pt x="823" y="261"/>
                  <a:pt x="823" y="261"/>
                </a:cubicBezTo>
                <a:cubicBezTo>
                  <a:pt x="824" y="259"/>
                  <a:pt x="824" y="259"/>
                  <a:pt x="824" y="259"/>
                </a:cubicBezTo>
                <a:cubicBezTo>
                  <a:pt x="825" y="259"/>
                  <a:pt x="825" y="259"/>
                  <a:pt x="825" y="259"/>
                </a:cubicBezTo>
                <a:cubicBezTo>
                  <a:pt x="826" y="258"/>
                  <a:pt x="826" y="258"/>
                  <a:pt x="826" y="258"/>
                </a:cubicBezTo>
                <a:cubicBezTo>
                  <a:pt x="826" y="257"/>
                  <a:pt x="826" y="257"/>
                  <a:pt x="826" y="257"/>
                </a:cubicBezTo>
                <a:cubicBezTo>
                  <a:pt x="826" y="256"/>
                  <a:pt x="826" y="256"/>
                  <a:pt x="826" y="256"/>
                </a:cubicBezTo>
                <a:cubicBezTo>
                  <a:pt x="827" y="255"/>
                  <a:pt x="827" y="255"/>
                  <a:pt x="827" y="255"/>
                </a:cubicBezTo>
                <a:lnTo>
                  <a:pt x="827" y="254"/>
                </a:lnTo>
                <a:close/>
                <a:moveTo>
                  <a:pt x="840" y="250"/>
                </a:moveTo>
                <a:cubicBezTo>
                  <a:pt x="840" y="251"/>
                  <a:pt x="840" y="251"/>
                  <a:pt x="840" y="251"/>
                </a:cubicBezTo>
                <a:cubicBezTo>
                  <a:pt x="842" y="251"/>
                  <a:pt x="842" y="251"/>
                  <a:pt x="842" y="251"/>
                </a:cubicBezTo>
                <a:cubicBezTo>
                  <a:pt x="842" y="251"/>
                  <a:pt x="842" y="250"/>
                  <a:pt x="842" y="250"/>
                </a:cubicBezTo>
                <a:cubicBezTo>
                  <a:pt x="840" y="250"/>
                  <a:pt x="840" y="250"/>
                  <a:pt x="840" y="250"/>
                </a:cubicBezTo>
                <a:close/>
                <a:moveTo>
                  <a:pt x="826" y="225"/>
                </a:moveTo>
                <a:cubicBezTo>
                  <a:pt x="825" y="224"/>
                  <a:pt x="825" y="224"/>
                  <a:pt x="825" y="224"/>
                </a:cubicBezTo>
                <a:cubicBezTo>
                  <a:pt x="827" y="224"/>
                  <a:pt x="827" y="224"/>
                  <a:pt x="827" y="224"/>
                </a:cubicBezTo>
                <a:cubicBezTo>
                  <a:pt x="827" y="223"/>
                  <a:pt x="827" y="223"/>
                  <a:pt x="827" y="223"/>
                </a:cubicBezTo>
                <a:cubicBezTo>
                  <a:pt x="826" y="222"/>
                  <a:pt x="826" y="222"/>
                  <a:pt x="826" y="222"/>
                </a:cubicBezTo>
                <a:cubicBezTo>
                  <a:pt x="825" y="220"/>
                  <a:pt x="825" y="220"/>
                  <a:pt x="825" y="220"/>
                </a:cubicBezTo>
                <a:cubicBezTo>
                  <a:pt x="825" y="221"/>
                  <a:pt x="825" y="221"/>
                  <a:pt x="825" y="221"/>
                </a:cubicBezTo>
                <a:cubicBezTo>
                  <a:pt x="825" y="222"/>
                  <a:pt x="825" y="222"/>
                  <a:pt x="825" y="222"/>
                </a:cubicBezTo>
                <a:cubicBezTo>
                  <a:pt x="824" y="223"/>
                  <a:pt x="824" y="223"/>
                  <a:pt x="824" y="223"/>
                </a:cubicBezTo>
                <a:cubicBezTo>
                  <a:pt x="823" y="222"/>
                  <a:pt x="823" y="222"/>
                  <a:pt x="823" y="222"/>
                </a:cubicBezTo>
                <a:cubicBezTo>
                  <a:pt x="821" y="221"/>
                  <a:pt x="821" y="221"/>
                  <a:pt x="821" y="221"/>
                </a:cubicBezTo>
                <a:cubicBezTo>
                  <a:pt x="821" y="220"/>
                  <a:pt x="821" y="220"/>
                  <a:pt x="821" y="220"/>
                </a:cubicBezTo>
                <a:cubicBezTo>
                  <a:pt x="821" y="220"/>
                  <a:pt x="821" y="220"/>
                  <a:pt x="821" y="220"/>
                </a:cubicBezTo>
                <a:cubicBezTo>
                  <a:pt x="819" y="222"/>
                  <a:pt x="819" y="222"/>
                  <a:pt x="819" y="222"/>
                </a:cubicBezTo>
                <a:cubicBezTo>
                  <a:pt x="816" y="222"/>
                  <a:pt x="816" y="222"/>
                  <a:pt x="816" y="222"/>
                </a:cubicBezTo>
                <a:cubicBezTo>
                  <a:pt x="815" y="221"/>
                  <a:pt x="815" y="221"/>
                  <a:pt x="815" y="221"/>
                </a:cubicBezTo>
                <a:cubicBezTo>
                  <a:pt x="817" y="219"/>
                  <a:pt x="817" y="219"/>
                  <a:pt x="817" y="219"/>
                </a:cubicBezTo>
                <a:cubicBezTo>
                  <a:pt x="818" y="219"/>
                  <a:pt x="818" y="219"/>
                  <a:pt x="818" y="219"/>
                </a:cubicBezTo>
                <a:cubicBezTo>
                  <a:pt x="819" y="218"/>
                  <a:pt x="819" y="218"/>
                  <a:pt x="819" y="218"/>
                </a:cubicBezTo>
                <a:cubicBezTo>
                  <a:pt x="819" y="217"/>
                  <a:pt x="819" y="217"/>
                  <a:pt x="819" y="217"/>
                </a:cubicBezTo>
                <a:cubicBezTo>
                  <a:pt x="819" y="216"/>
                  <a:pt x="819" y="216"/>
                  <a:pt x="819" y="216"/>
                </a:cubicBezTo>
                <a:cubicBezTo>
                  <a:pt x="819" y="214"/>
                  <a:pt x="819" y="214"/>
                  <a:pt x="819" y="214"/>
                </a:cubicBezTo>
                <a:cubicBezTo>
                  <a:pt x="819" y="213"/>
                  <a:pt x="819" y="213"/>
                  <a:pt x="819" y="213"/>
                </a:cubicBezTo>
                <a:cubicBezTo>
                  <a:pt x="819" y="212"/>
                  <a:pt x="819" y="212"/>
                  <a:pt x="819" y="212"/>
                </a:cubicBezTo>
                <a:cubicBezTo>
                  <a:pt x="818" y="211"/>
                  <a:pt x="818" y="211"/>
                  <a:pt x="818" y="211"/>
                </a:cubicBezTo>
                <a:cubicBezTo>
                  <a:pt x="818" y="210"/>
                  <a:pt x="818" y="210"/>
                  <a:pt x="818" y="210"/>
                </a:cubicBezTo>
                <a:cubicBezTo>
                  <a:pt x="815" y="207"/>
                  <a:pt x="815" y="207"/>
                  <a:pt x="815" y="207"/>
                </a:cubicBezTo>
                <a:cubicBezTo>
                  <a:pt x="813" y="206"/>
                  <a:pt x="813" y="206"/>
                  <a:pt x="813" y="206"/>
                </a:cubicBezTo>
                <a:cubicBezTo>
                  <a:pt x="813" y="205"/>
                  <a:pt x="813" y="205"/>
                  <a:pt x="813" y="205"/>
                </a:cubicBezTo>
                <a:cubicBezTo>
                  <a:pt x="812" y="203"/>
                  <a:pt x="812" y="203"/>
                  <a:pt x="812" y="203"/>
                </a:cubicBezTo>
                <a:cubicBezTo>
                  <a:pt x="811" y="203"/>
                  <a:pt x="811" y="203"/>
                  <a:pt x="811" y="203"/>
                </a:cubicBezTo>
                <a:cubicBezTo>
                  <a:pt x="810" y="201"/>
                  <a:pt x="810" y="201"/>
                  <a:pt x="810" y="201"/>
                </a:cubicBezTo>
                <a:cubicBezTo>
                  <a:pt x="811" y="199"/>
                  <a:pt x="811" y="199"/>
                  <a:pt x="811" y="199"/>
                </a:cubicBezTo>
                <a:cubicBezTo>
                  <a:pt x="810" y="197"/>
                  <a:pt x="810" y="197"/>
                  <a:pt x="810" y="197"/>
                </a:cubicBezTo>
                <a:cubicBezTo>
                  <a:pt x="807" y="197"/>
                  <a:pt x="807" y="197"/>
                  <a:pt x="807" y="197"/>
                </a:cubicBezTo>
                <a:cubicBezTo>
                  <a:pt x="804" y="196"/>
                  <a:pt x="804" y="196"/>
                  <a:pt x="804" y="196"/>
                </a:cubicBezTo>
                <a:cubicBezTo>
                  <a:pt x="803" y="194"/>
                  <a:pt x="803" y="194"/>
                  <a:pt x="803" y="194"/>
                </a:cubicBezTo>
                <a:cubicBezTo>
                  <a:pt x="804" y="193"/>
                  <a:pt x="804" y="193"/>
                  <a:pt x="804" y="193"/>
                </a:cubicBezTo>
                <a:cubicBezTo>
                  <a:pt x="804" y="192"/>
                  <a:pt x="804" y="192"/>
                  <a:pt x="804" y="192"/>
                </a:cubicBezTo>
                <a:cubicBezTo>
                  <a:pt x="803" y="191"/>
                  <a:pt x="803" y="191"/>
                  <a:pt x="803" y="191"/>
                </a:cubicBezTo>
                <a:cubicBezTo>
                  <a:pt x="802" y="190"/>
                  <a:pt x="802" y="190"/>
                  <a:pt x="802" y="190"/>
                </a:cubicBezTo>
                <a:cubicBezTo>
                  <a:pt x="801" y="189"/>
                  <a:pt x="801" y="189"/>
                  <a:pt x="801" y="189"/>
                </a:cubicBezTo>
                <a:cubicBezTo>
                  <a:pt x="800" y="192"/>
                  <a:pt x="800" y="192"/>
                  <a:pt x="800" y="192"/>
                </a:cubicBezTo>
                <a:cubicBezTo>
                  <a:pt x="799" y="193"/>
                  <a:pt x="799" y="193"/>
                  <a:pt x="799" y="193"/>
                </a:cubicBezTo>
                <a:cubicBezTo>
                  <a:pt x="798" y="194"/>
                  <a:pt x="798" y="194"/>
                  <a:pt x="798" y="194"/>
                </a:cubicBezTo>
                <a:cubicBezTo>
                  <a:pt x="797" y="194"/>
                  <a:pt x="797" y="194"/>
                  <a:pt x="797" y="194"/>
                </a:cubicBezTo>
                <a:cubicBezTo>
                  <a:pt x="797" y="191"/>
                  <a:pt x="797" y="191"/>
                  <a:pt x="797" y="191"/>
                </a:cubicBezTo>
                <a:cubicBezTo>
                  <a:pt x="797" y="189"/>
                  <a:pt x="797" y="189"/>
                  <a:pt x="797" y="189"/>
                </a:cubicBezTo>
                <a:cubicBezTo>
                  <a:pt x="797" y="188"/>
                  <a:pt x="797" y="188"/>
                  <a:pt x="797" y="188"/>
                </a:cubicBezTo>
                <a:cubicBezTo>
                  <a:pt x="798" y="188"/>
                  <a:pt x="798" y="188"/>
                  <a:pt x="798" y="188"/>
                </a:cubicBezTo>
                <a:cubicBezTo>
                  <a:pt x="799" y="188"/>
                  <a:pt x="799" y="188"/>
                  <a:pt x="799" y="188"/>
                </a:cubicBezTo>
                <a:cubicBezTo>
                  <a:pt x="799" y="187"/>
                  <a:pt x="799" y="187"/>
                  <a:pt x="799" y="187"/>
                </a:cubicBezTo>
                <a:cubicBezTo>
                  <a:pt x="799" y="185"/>
                  <a:pt x="799" y="185"/>
                  <a:pt x="799" y="185"/>
                </a:cubicBezTo>
                <a:cubicBezTo>
                  <a:pt x="799" y="183"/>
                  <a:pt x="799" y="183"/>
                  <a:pt x="799" y="183"/>
                </a:cubicBezTo>
                <a:cubicBezTo>
                  <a:pt x="797" y="184"/>
                  <a:pt x="797" y="184"/>
                  <a:pt x="797" y="184"/>
                </a:cubicBezTo>
                <a:cubicBezTo>
                  <a:pt x="797" y="183"/>
                  <a:pt x="797" y="183"/>
                  <a:pt x="797" y="183"/>
                </a:cubicBezTo>
                <a:cubicBezTo>
                  <a:pt x="798" y="181"/>
                  <a:pt x="798" y="181"/>
                  <a:pt x="798" y="181"/>
                </a:cubicBezTo>
                <a:cubicBezTo>
                  <a:pt x="797" y="180"/>
                  <a:pt x="797" y="180"/>
                  <a:pt x="797" y="180"/>
                </a:cubicBezTo>
                <a:cubicBezTo>
                  <a:pt x="794" y="182"/>
                  <a:pt x="794" y="182"/>
                  <a:pt x="794" y="182"/>
                </a:cubicBezTo>
                <a:cubicBezTo>
                  <a:pt x="792" y="184"/>
                  <a:pt x="792" y="184"/>
                  <a:pt x="792" y="184"/>
                </a:cubicBezTo>
                <a:cubicBezTo>
                  <a:pt x="790" y="187"/>
                  <a:pt x="790" y="187"/>
                  <a:pt x="790" y="187"/>
                </a:cubicBezTo>
                <a:cubicBezTo>
                  <a:pt x="788" y="190"/>
                  <a:pt x="788" y="190"/>
                  <a:pt x="788" y="190"/>
                </a:cubicBezTo>
                <a:cubicBezTo>
                  <a:pt x="788" y="192"/>
                  <a:pt x="788" y="192"/>
                  <a:pt x="788" y="192"/>
                </a:cubicBezTo>
                <a:cubicBezTo>
                  <a:pt x="787" y="193"/>
                  <a:pt x="787" y="193"/>
                  <a:pt x="787" y="193"/>
                </a:cubicBezTo>
                <a:cubicBezTo>
                  <a:pt x="787" y="194"/>
                  <a:pt x="787" y="194"/>
                  <a:pt x="787" y="194"/>
                </a:cubicBezTo>
                <a:cubicBezTo>
                  <a:pt x="785" y="198"/>
                  <a:pt x="785" y="198"/>
                  <a:pt x="785" y="198"/>
                </a:cubicBezTo>
                <a:cubicBezTo>
                  <a:pt x="786" y="199"/>
                  <a:pt x="786" y="199"/>
                  <a:pt x="786" y="199"/>
                </a:cubicBezTo>
                <a:cubicBezTo>
                  <a:pt x="784" y="200"/>
                  <a:pt x="784" y="200"/>
                  <a:pt x="784" y="200"/>
                </a:cubicBezTo>
                <a:cubicBezTo>
                  <a:pt x="784" y="201"/>
                  <a:pt x="784" y="201"/>
                  <a:pt x="784" y="201"/>
                </a:cubicBezTo>
                <a:cubicBezTo>
                  <a:pt x="784" y="203"/>
                  <a:pt x="784" y="203"/>
                  <a:pt x="784" y="203"/>
                </a:cubicBezTo>
                <a:cubicBezTo>
                  <a:pt x="781" y="205"/>
                  <a:pt x="781" y="205"/>
                  <a:pt x="781" y="205"/>
                </a:cubicBezTo>
                <a:cubicBezTo>
                  <a:pt x="780" y="207"/>
                  <a:pt x="780" y="207"/>
                  <a:pt x="780" y="207"/>
                </a:cubicBezTo>
                <a:cubicBezTo>
                  <a:pt x="780" y="210"/>
                  <a:pt x="780" y="210"/>
                  <a:pt x="780" y="210"/>
                </a:cubicBezTo>
                <a:cubicBezTo>
                  <a:pt x="780" y="211"/>
                  <a:pt x="780" y="211"/>
                  <a:pt x="780" y="211"/>
                </a:cubicBezTo>
                <a:cubicBezTo>
                  <a:pt x="780" y="214"/>
                  <a:pt x="780" y="214"/>
                  <a:pt x="780" y="214"/>
                </a:cubicBezTo>
                <a:cubicBezTo>
                  <a:pt x="779" y="215"/>
                  <a:pt x="779" y="215"/>
                  <a:pt x="779" y="215"/>
                </a:cubicBezTo>
                <a:cubicBezTo>
                  <a:pt x="776" y="215"/>
                  <a:pt x="776" y="215"/>
                  <a:pt x="776" y="215"/>
                </a:cubicBezTo>
                <a:cubicBezTo>
                  <a:pt x="773" y="217"/>
                  <a:pt x="773" y="217"/>
                  <a:pt x="773" y="217"/>
                </a:cubicBezTo>
                <a:cubicBezTo>
                  <a:pt x="773" y="218"/>
                  <a:pt x="773" y="218"/>
                  <a:pt x="773" y="218"/>
                </a:cubicBezTo>
                <a:cubicBezTo>
                  <a:pt x="772" y="222"/>
                  <a:pt x="772" y="222"/>
                  <a:pt x="772" y="222"/>
                </a:cubicBezTo>
                <a:cubicBezTo>
                  <a:pt x="772" y="224"/>
                  <a:pt x="772" y="224"/>
                  <a:pt x="772" y="224"/>
                </a:cubicBezTo>
                <a:cubicBezTo>
                  <a:pt x="772" y="224"/>
                  <a:pt x="773" y="224"/>
                  <a:pt x="773" y="224"/>
                </a:cubicBezTo>
                <a:cubicBezTo>
                  <a:pt x="774" y="222"/>
                  <a:pt x="774" y="222"/>
                  <a:pt x="774" y="222"/>
                </a:cubicBezTo>
                <a:cubicBezTo>
                  <a:pt x="775" y="222"/>
                  <a:pt x="775" y="222"/>
                  <a:pt x="775" y="222"/>
                </a:cubicBezTo>
                <a:cubicBezTo>
                  <a:pt x="775" y="222"/>
                  <a:pt x="775" y="222"/>
                  <a:pt x="775" y="222"/>
                </a:cubicBezTo>
                <a:cubicBezTo>
                  <a:pt x="777" y="223"/>
                  <a:pt x="777" y="223"/>
                  <a:pt x="777" y="223"/>
                </a:cubicBezTo>
                <a:cubicBezTo>
                  <a:pt x="778" y="223"/>
                  <a:pt x="778" y="223"/>
                  <a:pt x="778" y="223"/>
                </a:cubicBezTo>
                <a:cubicBezTo>
                  <a:pt x="779" y="223"/>
                  <a:pt x="779" y="223"/>
                  <a:pt x="779" y="223"/>
                </a:cubicBezTo>
                <a:cubicBezTo>
                  <a:pt x="780" y="223"/>
                  <a:pt x="780" y="223"/>
                  <a:pt x="780" y="223"/>
                </a:cubicBezTo>
                <a:cubicBezTo>
                  <a:pt x="781" y="223"/>
                  <a:pt x="781" y="223"/>
                  <a:pt x="781" y="223"/>
                </a:cubicBezTo>
                <a:cubicBezTo>
                  <a:pt x="781" y="225"/>
                  <a:pt x="781" y="225"/>
                  <a:pt x="781" y="225"/>
                </a:cubicBezTo>
                <a:cubicBezTo>
                  <a:pt x="780" y="227"/>
                  <a:pt x="780" y="227"/>
                  <a:pt x="780" y="227"/>
                </a:cubicBezTo>
                <a:cubicBezTo>
                  <a:pt x="780" y="228"/>
                  <a:pt x="780" y="228"/>
                  <a:pt x="780" y="228"/>
                </a:cubicBezTo>
                <a:cubicBezTo>
                  <a:pt x="779" y="230"/>
                  <a:pt x="779" y="230"/>
                  <a:pt x="779" y="230"/>
                </a:cubicBezTo>
                <a:cubicBezTo>
                  <a:pt x="779" y="232"/>
                  <a:pt x="779" y="232"/>
                  <a:pt x="779" y="232"/>
                </a:cubicBezTo>
                <a:cubicBezTo>
                  <a:pt x="779" y="233"/>
                  <a:pt x="779" y="233"/>
                  <a:pt x="779" y="233"/>
                </a:cubicBezTo>
                <a:cubicBezTo>
                  <a:pt x="780" y="233"/>
                  <a:pt x="780" y="233"/>
                  <a:pt x="780" y="233"/>
                </a:cubicBezTo>
                <a:cubicBezTo>
                  <a:pt x="781" y="233"/>
                  <a:pt x="781" y="233"/>
                  <a:pt x="781" y="233"/>
                </a:cubicBezTo>
                <a:cubicBezTo>
                  <a:pt x="783" y="233"/>
                  <a:pt x="783" y="233"/>
                  <a:pt x="783" y="233"/>
                </a:cubicBezTo>
                <a:cubicBezTo>
                  <a:pt x="784" y="233"/>
                  <a:pt x="784" y="233"/>
                  <a:pt x="784" y="233"/>
                </a:cubicBezTo>
                <a:cubicBezTo>
                  <a:pt x="785" y="233"/>
                  <a:pt x="785" y="233"/>
                  <a:pt x="785" y="233"/>
                </a:cubicBezTo>
                <a:cubicBezTo>
                  <a:pt x="786" y="232"/>
                  <a:pt x="786" y="232"/>
                  <a:pt x="786" y="232"/>
                </a:cubicBezTo>
                <a:cubicBezTo>
                  <a:pt x="787" y="231"/>
                  <a:pt x="787" y="231"/>
                  <a:pt x="787" y="231"/>
                </a:cubicBezTo>
                <a:cubicBezTo>
                  <a:pt x="789" y="231"/>
                  <a:pt x="789" y="231"/>
                  <a:pt x="789" y="231"/>
                </a:cubicBezTo>
                <a:cubicBezTo>
                  <a:pt x="790" y="230"/>
                  <a:pt x="790" y="230"/>
                  <a:pt x="790" y="230"/>
                </a:cubicBezTo>
                <a:cubicBezTo>
                  <a:pt x="791" y="227"/>
                  <a:pt x="791" y="227"/>
                  <a:pt x="791" y="227"/>
                </a:cubicBezTo>
                <a:cubicBezTo>
                  <a:pt x="792" y="226"/>
                  <a:pt x="792" y="226"/>
                  <a:pt x="792" y="226"/>
                </a:cubicBezTo>
                <a:cubicBezTo>
                  <a:pt x="793" y="225"/>
                  <a:pt x="793" y="225"/>
                  <a:pt x="793" y="225"/>
                </a:cubicBezTo>
                <a:cubicBezTo>
                  <a:pt x="794" y="225"/>
                  <a:pt x="794" y="225"/>
                  <a:pt x="794" y="225"/>
                </a:cubicBezTo>
                <a:cubicBezTo>
                  <a:pt x="795" y="225"/>
                  <a:pt x="795" y="225"/>
                  <a:pt x="795" y="225"/>
                </a:cubicBezTo>
                <a:cubicBezTo>
                  <a:pt x="796" y="224"/>
                  <a:pt x="796" y="224"/>
                  <a:pt x="796" y="224"/>
                </a:cubicBezTo>
                <a:cubicBezTo>
                  <a:pt x="797" y="224"/>
                  <a:pt x="797" y="224"/>
                  <a:pt x="797" y="224"/>
                </a:cubicBezTo>
                <a:cubicBezTo>
                  <a:pt x="799" y="224"/>
                  <a:pt x="799" y="224"/>
                  <a:pt x="799" y="224"/>
                </a:cubicBezTo>
                <a:cubicBezTo>
                  <a:pt x="799" y="221"/>
                  <a:pt x="799" y="221"/>
                  <a:pt x="799" y="221"/>
                </a:cubicBezTo>
                <a:cubicBezTo>
                  <a:pt x="799" y="219"/>
                  <a:pt x="799" y="219"/>
                  <a:pt x="799" y="219"/>
                </a:cubicBezTo>
                <a:cubicBezTo>
                  <a:pt x="801" y="218"/>
                  <a:pt x="801" y="218"/>
                  <a:pt x="801" y="218"/>
                </a:cubicBezTo>
                <a:cubicBezTo>
                  <a:pt x="802" y="216"/>
                  <a:pt x="802" y="216"/>
                  <a:pt x="802" y="216"/>
                </a:cubicBezTo>
                <a:cubicBezTo>
                  <a:pt x="803" y="216"/>
                  <a:pt x="803" y="216"/>
                  <a:pt x="803" y="216"/>
                </a:cubicBezTo>
                <a:cubicBezTo>
                  <a:pt x="804" y="217"/>
                  <a:pt x="804" y="217"/>
                  <a:pt x="804" y="217"/>
                </a:cubicBezTo>
                <a:cubicBezTo>
                  <a:pt x="805" y="216"/>
                  <a:pt x="805" y="216"/>
                  <a:pt x="805" y="216"/>
                </a:cubicBezTo>
                <a:cubicBezTo>
                  <a:pt x="806" y="216"/>
                  <a:pt x="806" y="216"/>
                  <a:pt x="806" y="216"/>
                </a:cubicBezTo>
                <a:cubicBezTo>
                  <a:pt x="807" y="216"/>
                  <a:pt x="807" y="216"/>
                  <a:pt x="807" y="216"/>
                </a:cubicBezTo>
                <a:cubicBezTo>
                  <a:pt x="807" y="218"/>
                  <a:pt x="807" y="218"/>
                  <a:pt x="807" y="218"/>
                </a:cubicBezTo>
                <a:cubicBezTo>
                  <a:pt x="806" y="219"/>
                  <a:pt x="806" y="219"/>
                  <a:pt x="806" y="219"/>
                </a:cubicBezTo>
                <a:cubicBezTo>
                  <a:pt x="805" y="220"/>
                  <a:pt x="805" y="220"/>
                  <a:pt x="805" y="220"/>
                </a:cubicBezTo>
                <a:cubicBezTo>
                  <a:pt x="807" y="221"/>
                  <a:pt x="807" y="221"/>
                  <a:pt x="807" y="221"/>
                </a:cubicBezTo>
                <a:cubicBezTo>
                  <a:pt x="809" y="221"/>
                  <a:pt x="809" y="221"/>
                  <a:pt x="809" y="221"/>
                </a:cubicBezTo>
                <a:cubicBezTo>
                  <a:pt x="811" y="222"/>
                  <a:pt x="811" y="222"/>
                  <a:pt x="811" y="222"/>
                </a:cubicBezTo>
                <a:cubicBezTo>
                  <a:pt x="811" y="223"/>
                  <a:pt x="811" y="223"/>
                  <a:pt x="811" y="223"/>
                </a:cubicBezTo>
                <a:cubicBezTo>
                  <a:pt x="810" y="225"/>
                  <a:pt x="810" y="225"/>
                  <a:pt x="810" y="225"/>
                </a:cubicBezTo>
                <a:cubicBezTo>
                  <a:pt x="809" y="225"/>
                  <a:pt x="809" y="225"/>
                  <a:pt x="809" y="225"/>
                </a:cubicBezTo>
                <a:cubicBezTo>
                  <a:pt x="809" y="228"/>
                  <a:pt x="809" y="228"/>
                  <a:pt x="809" y="228"/>
                </a:cubicBezTo>
                <a:cubicBezTo>
                  <a:pt x="810" y="228"/>
                  <a:pt x="810" y="228"/>
                  <a:pt x="810" y="228"/>
                </a:cubicBezTo>
                <a:cubicBezTo>
                  <a:pt x="811" y="228"/>
                  <a:pt x="811" y="228"/>
                  <a:pt x="811" y="228"/>
                </a:cubicBezTo>
                <a:cubicBezTo>
                  <a:pt x="812" y="228"/>
                  <a:pt x="812" y="228"/>
                  <a:pt x="812" y="228"/>
                </a:cubicBezTo>
                <a:cubicBezTo>
                  <a:pt x="813" y="228"/>
                  <a:pt x="813" y="228"/>
                  <a:pt x="813" y="228"/>
                </a:cubicBezTo>
                <a:cubicBezTo>
                  <a:pt x="814" y="228"/>
                  <a:pt x="814" y="228"/>
                  <a:pt x="814" y="228"/>
                </a:cubicBezTo>
                <a:cubicBezTo>
                  <a:pt x="814" y="229"/>
                  <a:pt x="814" y="229"/>
                  <a:pt x="814" y="229"/>
                </a:cubicBezTo>
                <a:cubicBezTo>
                  <a:pt x="816" y="229"/>
                  <a:pt x="816" y="229"/>
                  <a:pt x="816" y="229"/>
                </a:cubicBezTo>
                <a:cubicBezTo>
                  <a:pt x="817" y="230"/>
                  <a:pt x="817" y="230"/>
                  <a:pt x="817" y="230"/>
                </a:cubicBezTo>
                <a:cubicBezTo>
                  <a:pt x="818" y="230"/>
                  <a:pt x="818" y="230"/>
                  <a:pt x="818" y="230"/>
                </a:cubicBezTo>
                <a:cubicBezTo>
                  <a:pt x="821" y="232"/>
                  <a:pt x="821" y="232"/>
                  <a:pt x="821" y="232"/>
                </a:cubicBezTo>
                <a:cubicBezTo>
                  <a:pt x="822" y="231"/>
                  <a:pt x="822" y="231"/>
                  <a:pt x="822" y="231"/>
                </a:cubicBezTo>
                <a:cubicBezTo>
                  <a:pt x="823" y="229"/>
                  <a:pt x="823" y="229"/>
                  <a:pt x="823" y="229"/>
                </a:cubicBezTo>
                <a:cubicBezTo>
                  <a:pt x="824" y="229"/>
                  <a:pt x="824" y="229"/>
                  <a:pt x="824" y="229"/>
                </a:cubicBezTo>
                <a:cubicBezTo>
                  <a:pt x="826" y="227"/>
                  <a:pt x="826" y="227"/>
                  <a:pt x="826" y="227"/>
                </a:cubicBezTo>
                <a:cubicBezTo>
                  <a:pt x="827" y="227"/>
                  <a:pt x="827" y="227"/>
                  <a:pt x="827" y="227"/>
                </a:cubicBezTo>
                <a:cubicBezTo>
                  <a:pt x="828" y="226"/>
                  <a:pt x="828" y="226"/>
                  <a:pt x="828" y="226"/>
                </a:cubicBezTo>
                <a:lnTo>
                  <a:pt x="826" y="225"/>
                </a:lnTo>
                <a:close/>
                <a:moveTo>
                  <a:pt x="848" y="236"/>
                </a:moveTo>
                <a:cubicBezTo>
                  <a:pt x="847" y="236"/>
                  <a:pt x="847" y="236"/>
                  <a:pt x="847" y="236"/>
                </a:cubicBezTo>
                <a:cubicBezTo>
                  <a:pt x="845" y="236"/>
                  <a:pt x="845" y="236"/>
                  <a:pt x="845" y="236"/>
                </a:cubicBezTo>
                <a:cubicBezTo>
                  <a:pt x="844" y="235"/>
                  <a:pt x="844" y="235"/>
                  <a:pt x="844" y="235"/>
                </a:cubicBezTo>
                <a:cubicBezTo>
                  <a:pt x="843" y="233"/>
                  <a:pt x="843" y="233"/>
                  <a:pt x="843" y="233"/>
                </a:cubicBezTo>
                <a:cubicBezTo>
                  <a:pt x="842" y="234"/>
                  <a:pt x="842" y="234"/>
                  <a:pt x="842" y="234"/>
                </a:cubicBezTo>
                <a:cubicBezTo>
                  <a:pt x="840" y="234"/>
                  <a:pt x="840" y="234"/>
                  <a:pt x="840" y="234"/>
                </a:cubicBezTo>
                <a:cubicBezTo>
                  <a:pt x="840" y="234"/>
                  <a:pt x="840" y="234"/>
                  <a:pt x="840" y="234"/>
                </a:cubicBezTo>
                <a:cubicBezTo>
                  <a:pt x="839" y="235"/>
                  <a:pt x="839" y="235"/>
                  <a:pt x="839" y="235"/>
                </a:cubicBezTo>
                <a:cubicBezTo>
                  <a:pt x="840" y="236"/>
                  <a:pt x="840" y="236"/>
                  <a:pt x="840" y="236"/>
                </a:cubicBezTo>
                <a:cubicBezTo>
                  <a:pt x="841" y="237"/>
                  <a:pt x="841" y="237"/>
                  <a:pt x="841" y="237"/>
                </a:cubicBezTo>
                <a:cubicBezTo>
                  <a:pt x="842" y="240"/>
                  <a:pt x="842" y="240"/>
                  <a:pt x="842" y="240"/>
                </a:cubicBezTo>
                <a:cubicBezTo>
                  <a:pt x="843" y="240"/>
                  <a:pt x="843" y="240"/>
                  <a:pt x="843" y="240"/>
                </a:cubicBezTo>
                <a:cubicBezTo>
                  <a:pt x="843" y="242"/>
                  <a:pt x="843" y="242"/>
                  <a:pt x="843" y="242"/>
                </a:cubicBezTo>
                <a:cubicBezTo>
                  <a:pt x="844" y="242"/>
                  <a:pt x="844" y="242"/>
                  <a:pt x="844" y="242"/>
                </a:cubicBezTo>
                <a:cubicBezTo>
                  <a:pt x="845" y="242"/>
                  <a:pt x="845" y="242"/>
                  <a:pt x="845" y="242"/>
                </a:cubicBezTo>
                <a:cubicBezTo>
                  <a:pt x="846" y="241"/>
                  <a:pt x="846" y="241"/>
                  <a:pt x="846" y="241"/>
                </a:cubicBezTo>
                <a:cubicBezTo>
                  <a:pt x="847" y="241"/>
                  <a:pt x="847" y="241"/>
                  <a:pt x="847" y="241"/>
                </a:cubicBezTo>
                <a:cubicBezTo>
                  <a:pt x="848" y="241"/>
                  <a:pt x="848" y="241"/>
                  <a:pt x="848" y="241"/>
                </a:cubicBezTo>
                <a:cubicBezTo>
                  <a:pt x="848" y="240"/>
                  <a:pt x="848" y="240"/>
                  <a:pt x="848" y="240"/>
                </a:cubicBezTo>
                <a:cubicBezTo>
                  <a:pt x="848" y="239"/>
                  <a:pt x="848" y="239"/>
                  <a:pt x="848" y="239"/>
                </a:cubicBezTo>
                <a:lnTo>
                  <a:pt x="848" y="236"/>
                </a:lnTo>
                <a:close/>
                <a:moveTo>
                  <a:pt x="789" y="253"/>
                </a:moveTo>
                <a:cubicBezTo>
                  <a:pt x="789" y="253"/>
                  <a:pt x="789" y="254"/>
                  <a:pt x="789" y="254"/>
                </a:cubicBezTo>
                <a:cubicBezTo>
                  <a:pt x="790" y="254"/>
                  <a:pt x="790" y="254"/>
                  <a:pt x="790" y="254"/>
                </a:cubicBezTo>
                <a:cubicBezTo>
                  <a:pt x="792" y="251"/>
                  <a:pt x="792" y="251"/>
                  <a:pt x="792" y="251"/>
                </a:cubicBezTo>
                <a:cubicBezTo>
                  <a:pt x="793" y="251"/>
                  <a:pt x="793" y="251"/>
                  <a:pt x="793" y="251"/>
                </a:cubicBezTo>
                <a:cubicBezTo>
                  <a:pt x="794" y="252"/>
                  <a:pt x="794" y="252"/>
                  <a:pt x="794" y="252"/>
                </a:cubicBezTo>
                <a:cubicBezTo>
                  <a:pt x="794" y="253"/>
                  <a:pt x="794" y="253"/>
                  <a:pt x="794" y="253"/>
                </a:cubicBezTo>
                <a:cubicBezTo>
                  <a:pt x="796" y="253"/>
                  <a:pt x="796" y="253"/>
                  <a:pt x="796" y="253"/>
                </a:cubicBezTo>
                <a:cubicBezTo>
                  <a:pt x="799" y="250"/>
                  <a:pt x="799" y="250"/>
                  <a:pt x="799" y="250"/>
                </a:cubicBezTo>
                <a:cubicBezTo>
                  <a:pt x="800" y="250"/>
                  <a:pt x="800" y="250"/>
                  <a:pt x="800" y="250"/>
                </a:cubicBezTo>
                <a:cubicBezTo>
                  <a:pt x="802" y="249"/>
                  <a:pt x="802" y="249"/>
                  <a:pt x="802" y="249"/>
                </a:cubicBezTo>
                <a:cubicBezTo>
                  <a:pt x="803" y="246"/>
                  <a:pt x="803" y="246"/>
                  <a:pt x="803" y="246"/>
                </a:cubicBezTo>
                <a:cubicBezTo>
                  <a:pt x="805" y="246"/>
                  <a:pt x="805" y="246"/>
                  <a:pt x="805" y="246"/>
                </a:cubicBezTo>
                <a:cubicBezTo>
                  <a:pt x="807" y="245"/>
                  <a:pt x="807" y="245"/>
                  <a:pt x="807" y="245"/>
                </a:cubicBezTo>
                <a:cubicBezTo>
                  <a:pt x="807" y="243"/>
                  <a:pt x="807" y="243"/>
                  <a:pt x="807" y="243"/>
                </a:cubicBezTo>
                <a:cubicBezTo>
                  <a:pt x="809" y="241"/>
                  <a:pt x="809" y="241"/>
                  <a:pt x="809" y="241"/>
                </a:cubicBezTo>
                <a:cubicBezTo>
                  <a:pt x="808" y="241"/>
                  <a:pt x="808" y="241"/>
                  <a:pt x="808" y="241"/>
                </a:cubicBezTo>
                <a:cubicBezTo>
                  <a:pt x="806" y="241"/>
                  <a:pt x="806" y="241"/>
                  <a:pt x="806" y="241"/>
                </a:cubicBezTo>
                <a:cubicBezTo>
                  <a:pt x="806" y="240"/>
                  <a:pt x="806" y="240"/>
                  <a:pt x="806" y="240"/>
                </a:cubicBezTo>
                <a:cubicBezTo>
                  <a:pt x="804" y="240"/>
                  <a:pt x="804" y="240"/>
                  <a:pt x="804" y="240"/>
                </a:cubicBezTo>
                <a:cubicBezTo>
                  <a:pt x="803" y="241"/>
                  <a:pt x="803" y="241"/>
                  <a:pt x="803" y="241"/>
                </a:cubicBezTo>
                <a:cubicBezTo>
                  <a:pt x="802" y="240"/>
                  <a:pt x="802" y="240"/>
                  <a:pt x="802" y="240"/>
                </a:cubicBezTo>
                <a:cubicBezTo>
                  <a:pt x="801" y="241"/>
                  <a:pt x="801" y="241"/>
                  <a:pt x="801" y="241"/>
                </a:cubicBezTo>
                <a:cubicBezTo>
                  <a:pt x="800" y="242"/>
                  <a:pt x="800" y="242"/>
                  <a:pt x="800" y="242"/>
                </a:cubicBezTo>
                <a:cubicBezTo>
                  <a:pt x="798" y="241"/>
                  <a:pt x="798" y="241"/>
                  <a:pt x="798" y="241"/>
                </a:cubicBezTo>
                <a:cubicBezTo>
                  <a:pt x="797" y="240"/>
                  <a:pt x="797" y="240"/>
                  <a:pt x="797" y="240"/>
                </a:cubicBezTo>
                <a:cubicBezTo>
                  <a:pt x="797" y="240"/>
                  <a:pt x="797" y="240"/>
                  <a:pt x="797" y="240"/>
                </a:cubicBezTo>
                <a:cubicBezTo>
                  <a:pt x="795" y="241"/>
                  <a:pt x="795" y="241"/>
                  <a:pt x="795" y="241"/>
                </a:cubicBezTo>
                <a:cubicBezTo>
                  <a:pt x="793" y="243"/>
                  <a:pt x="793" y="243"/>
                  <a:pt x="793" y="243"/>
                </a:cubicBezTo>
                <a:cubicBezTo>
                  <a:pt x="793" y="244"/>
                  <a:pt x="793" y="244"/>
                  <a:pt x="793" y="244"/>
                </a:cubicBezTo>
                <a:cubicBezTo>
                  <a:pt x="792" y="245"/>
                  <a:pt x="792" y="245"/>
                  <a:pt x="792" y="245"/>
                </a:cubicBezTo>
                <a:cubicBezTo>
                  <a:pt x="788" y="246"/>
                  <a:pt x="788" y="246"/>
                  <a:pt x="788" y="246"/>
                </a:cubicBezTo>
                <a:cubicBezTo>
                  <a:pt x="788" y="247"/>
                  <a:pt x="788" y="247"/>
                  <a:pt x="788" y="247"/>
                </a:cubicBezTo>
                <a:cubicBezTo>
                  <a:pt x="789" y="248"/>
                  <a:pt x="789" y="248"/>
                  <a:pt x="789" y="248"/>
                </a:cubicBezTo>
                <a:cubicBezTo>
                  <a:pt x="789" y="250"/>
                  <a:pt x="789" y="250"/>
                  <a:pt x="789" y="250"/>
                </a:cubicBezTo>
                <a:cubicBezTo>
                  <a:pt x="789" y="252"/>
                  <a:pt x="789" y="252"/>
                  <a:pt x="789" y="252"/>
                </a:cubicBezTo>
                <a:lnTo>
                  <a:pt x="789" y="253"/>
                </a:lnTo>
                <a:close/>
                <a:moveTo>
                  <a:pt x="803" y="178"/>
                </a:moveTo>
                <a:cubicBezTo>
                  <a:pt x="802" y="178"/>
                  <a:pt x="802" y="178"/>
                  <a:pt x="802" y="178"/>
                </a:cubicBezTo>
                <a:cubicBezTo>
                  <a:pt x="801" y="180"/>
                  <a:pt x="801" y="180"/>
                  <a:pt x="801" y="180"/>
                </a:cubicBezTo>
                <a:cubicBezTo>
                  <a:pt x="801" y="183"/>
                  <a:pt x="801" y="183"/>
                  <a:pt x="801" y="183"/>
                </a:cubicBezTo>
                <a:cubicBezTo>
                  <a:pt x="801" y="184"/>
                  <a:pt x="801" y="184"/>
                  <a:pt x="801" y="184"/>
                </a:cubicBezTo>
                <a:cubicBezTo>
                  <a:pt x="801" y="185"/>
                  <a:pt x="801" y="185"/>
                  <a:pt x="801" y="185"/>
                </a:cubicBezTo>
                <a:cubicBezTo>
                  <a:pt x="801" y="187"/>
                  <a:pt x="801" y="187"/>
                  <a:pt x="801" y="187"/>
                </a:cubicBezTo>
                <a:cubicBezTo>
                  <a:pt x="802" y="186"/>
                  <a:pt x="802" y="186"/>
                  <a:pt x="802" y="186"/>
                </a:cubicBezTo>
                <a:cubicBezTo>
                  <a:pt x="804" y="183"/>
                  <a:pt x="804" y="183"/>
                  <a:pt x="804" y="183"/>
                </a:cubicBezTo>
                <a:cubicBezTo>
                  <a:pt x="803" y="182"/>
                  <a:pt x="803" y="182"/>
                  <a:pt x="803" y="182"/>
                </a:cubicBezTo>
                <a:cubicBezTo>
                  <a:pt x="803" y="181"/>
                  <a:pt x="803" y="181"/>
                  <a:pt x="803" y="181"/>
                </a:cubicBezTo>
                <a:cubicBezTo>
                  <a:pt x="804" y="180"/>
                  <a:pt x="804" y="180"/>
                  <a:pt x="804" y="180"/>
                </a:cubicBezTo>
                <a:lnTo>
                  <a:pt x="803" y="178"/>
                </a:lnTo>
                <a:close/>
                <a:moveTo>
                  <a:pt x="785" y="103"/>
                </a:moveTo>
                <a:cubicBezTo>
                  <a:pt x="785" y="105"/>
                  <a:pt x="785" y="105"/>
                  <a:pt x="785" y="105"/>
                </a:cubicBezTo>
                <a:cubicBezTo>
                  <a:pt x="786" y="104"/>
                  <a:pt x="786" y="104"/>
                  <a:pt x="786" y="104"/>
                </a:cubicBezTo>
                <a:cubicBezTo>
                  <a:pt x="787" y="104"/>
                  <a:pt x="787" y="104"/>
                  <a:pt x="787" y="104"/>
                </a:cubicBezTo>
                <a:cubicBezTo>
                  <a:pt x="787" y="102"/>
                  <a:pt x="787" y="102"/>
                  <a:pt x="787" y="102"/>
                </a:cubicBezTo>
                <a:cubicBezTo>
                  <a:pt x="786" y="102"/>
                  <a:pt x="786" y="102"/>
                  <a:pt x="786" y="102"/>
                </a:cubicBezTo>
                <a:lnTo>
                  <a:pt x="785" y="103"/>
                </a:lnTo>
                <a:close/>
                <a:moveTo>
                  <a:pt x="419" y="22"/>
                </a:moveTo>
                <a:cubicBezTo>
                  <a:pt x="419" y="20"/>
                  <a:pt x="419" y="20"/>
                  <a:pt x="419" y="20"/>
                </a:cubicBezTo>
                <a:cubicBezTo>
                  <a:pt x="419" y="16"/>
                  <a:pt x="419" y="16"/>
                  <a:pt x="419" y="16"/>
                </a:cubicBezTo>
                <a:cubicBezTo>
                  <a:pt x="417" y="18"/>
                  <a:pt x="417" y="18"/>
                  <a:pt x="417" y="18"/>
                </a:cubicBezTo>
                <a:cubicBezTo>
                  <a:pt x="417" y="20"/>
                  <a:pt x="417" y="20"/>
                  <a:pt x="417" y="20"/>
                </a:cubicBezTo>
                <a:cubicBezTo>
                  <a:pt x="416" y="21"/>
                  <a:pt x="416" y="21"/>
                  <a:pt x="416" y="21"/>
                </a:cubicBezTo>
                <a:cubicBezTo>
                  <a:pt x="417" y="21"/>
                  <a:pt x="417" y="21"/>
                  <a:pt x="417" y="21"/>
                </a:cubicBezTo>
                <a:cubicBezTo>
                  <a:pt x="417" y="21"/>
                  <a:pt x="418" y="22"/>
                  <a:pt x="419" y="22"/>
                </a:cubicBezTo>
                <a:close/>
                <a:moveTo>
                  <a:pt x="784" y="107"/>
                </a:moveTo>
                <a:cubicBezTo>
                  <a:pt x="784" y="106"/>
                  <a:pt x="784" y="106"/>
                  <a:pt x="784" y="106"/>
                </a:cubicBezTo>
                <a:cubicBezTo>
                  <a:pt x="784" y="103"/>
                  <a:pt x="784" y="103"/>
                  <a:pt x="784" y="103"/>
                </a:cubicBezTo>
                <a:cubicBezTo>
                  <a:pt x="783" y="102"/>
                  <a:pt x="783" y="102"/>
                  <a:pt x="783" y="102"/>
                </a:cubicBezTo>
                <a:cubicBezTo>
                  <a:pt x="783" y="103"/>
                  <a:pt x="783" y="103"/>
                  <a:pt x="783" y="103"/>
                </a:cubicBezTo>
                <a:cubicBezTo>
                  <a:pt x="782" y="104"/>
                  <a:pt x="782" y="104"/>
                  <a:pt x="782" y="104"/>
                </a:cubicBezTo>
                <a:cubicBezTo>
                  <a:pt x="783" y="105"/>
                  <a:pt x="783" y="105"/>
                  <a:pt x="783" y="105"/>
                </a:cubicBezTo>
                <a:cubicBezTo>
                  <a:pt x="783" y="106"/>
                  <a:pt x="783" y="106"/>
                  <a:pt x="783" y="106"/>
                </a:cubicBezTo>
                <a:lnTo>
                  <a:pt x="784" y="107"/>
                </a:lnTo>
                <a:close/>
                <a:moveTo>
                  <a:pt x="417" y="29"/>
                </a:moveTo>
                <a:cubicBezTo>
                  <a:pt x="419" y="30"/>
                  <a:pt x="419" y="30"/>
                  <a:pt x="419" y="30"/>
                </a:cubicBezTo>
                <a:cubicBezTo>
                  <a:pt x="422" y="34"/>
                  <a:pt x="422" y="34"/>
                  <a:pt x="422" y="34"/>
                </a:cubicBezTo>
                <a:cubicBezTo>
                  <a:pt x="423" y="32"/>
                  <a:pt x="423" y="32"/>
                  <a:pt x="423" y="32"/>
                </a:cubicBezTo>
                <a:cubicBezTo>
                  <a:pt x="422" y="29"/>
                  <a:pt x="422" y="29"/>
                  <a:pt x="422" y="29"/>
                </a:cubicBezTo>
                <a:cubicBezTo>
                  <a:pt x="422" y="26"/>
                  <a:pt x="422" y="26"/>
                  <a:pt x="422" y="26"/>
                </a:cubicBezTo>
                <a:cubicBezTo>
                  <a:pt x="420" y="26"/>
                  <a:pt x="420" y="26"/>
                  <a:pt x="420" y="26"/>
                </a:cubicBezTo>
                <a:cubicBezTo>
                  <a:pt x="417" y="23"/>
                  <a:pt x="417" y="23"/>
                  <a:pt x="417" y="23"/>
                </a:cubicBezTo>
                <a:cubicBezTo>
                  <a:pt x="416" y="23"/>
                  <a:pt x="416" y="23"/>
                  <a:pt x="416" y="23"/>
                </a:cubicBezTo>
                <a:cubicBezTo>
                  <a:pt x="416" y="25"/>
                  <a:pt x="416" y="25"/>
                  <a:pt x="416" y="25"/>
                </a:cubicBezTo>
                <a:cubicBezTo>
                  <a:pt x="420" y="28"/>
                  <a:pt x="420" y="28"/>
                  <a:pt x="420" y="28"/>
                </a:cubicBezTo>
                <a:cubicBezTo>
                  <a:pt x="417" y="27"/>
                  <a:pt x="417" y="27"/>
                  <a:pt x="417" y="27"/>
                </a:cubicBezTo>
                <a:lnTo>
                  <a:pt x="417" y="29"/>
                </a:lnTo>
                <a:close/>
                <a:moveTo>
                  <a:pt x="812" y="181"/>
                </a:moveTo>
                <a:cubicBezTo>
                  <a:pt x="812" y="179"/>
                  <a:pt x="812" y="179"/>
                  <a:pt x="812" y="179"/>
                </a:cubicBezTo>
                <a:cubicBezTo>
                  <a:pt x="810" y="178"/>
                  <a:pt x="810" y="178"/>
                  <a:pt x="810" y="178"/>
                </a:cubicBezTo>
                <a:cubicBezTo>
                  <a:pt x="809" y="176"/>
                  <a:pt x="809" y="176"/>
                  <a:pt x="809" y="176"/>
                </a:cubicBezTo>
                <a:cubicBezTo>
                  <a:pt x="809" y="177"/>
                  <a:pt x="809" y="177"/>
                  <a:pt x="809" y="177"/>
                </a:cubicBezTo>
                <a:cubicBezTo>
                  <a:pt x="809" y="180"/>
                  <a:pt x="809" y="180"/>
                  <a:pt x="809" y="180"/>
                </a:cubicBezTo>
                <a:cubicBezTo>
                  <a:pt x="810" y="181"/>
                  <a:pt x="810" y="181"/>
                  <a:pt x="810" y="181"/>
                </a:cubicBezTo>
                <a:cubicBezTo>
                  <a:pt x="810" y="183"/>
                  <a:pt x="810" y="183"/>
                  <a:pt x="810" y="183"/>
                </a:cubicBezTo>
                <a:cubicBezTo>
                  <a:pt x="810" y="184"/>
                  <a:pt x="810" y="184"/>
                  <a:pt x="810" y="184"/>
                </a:cubicBezTo>
                <a:cubicBezTo>
                  <a:pt x="812" y="185"/>
                  <a:pt x="812" y="185"/>
                  <a:pt x="812" y="185"/>
                </a:cubicBezTo>
                <a:cubicBezTo>
                  <a:pt x="813" y="186"/>
                  <a:pt x="813" y="186"/>
                  <a:pt x="813" y="186"/>
                </a:cubicBezTo>
                <a:cubicBezTo>
                  <a:pt x="813" y="187"/>
                  <a:pt x="813" y="187"/>
                  <a:pt x="813" y="187"/>
                </a:cubicBezTo>
                <a:cubicBezTo>
                  <a:pt x="814" y="187"/>
                  <a:pt x="814" y="187"/>
                  <a:pt x="814" y="187"/>
                </a:cubicBezTo>
                <a:cubicBezTo>
                  <a:pt x="816" y="187"/>
                  <a:pt x="816" y="187"/>
                  <a:pt x="816" y="187"/>
                </a:cubicBezTo>
                <a:cubicBezTo>
                  <a:pt x="817" y="185"/>
                  <a:pt x="817" y="185"/>
                  <a:pt x="817" y="185"/>
                </a:cubicBezTo>
                <a:cubicBezTo>
                  <a:pt x="815" y="185"/>
                  <a:pt x="815" y="185"/>
                  <a:pt x="815" y="185"/>
                </a:cubicBezTo>
                <a:cubicBezTo>
                  <a:pt x="813" y="184"/>
                  <a:pt x="813" y="184"/>
                  <a:pt x="813" y="184"/>
                </a:cubicBezTo>
                <a:cubicBezTo>
                  <a:pt x="813" y="181"/>
                  <a:pt x="813" y="181"/>
                  <a:pt x="813" y="181"/>
                </a:cubicBezTo>
                <a:lnTo>
                  <a:pt x="812" y="181"/>
                </a:lnTo>
                <a:close/>
                <a:moveTo>
                  <a:pt x="778" y="92"/>
                </a:moveTo>
                <a:cubicBezTo>
                  <a:pt x="779" y="93"/>
                  <a:pt x="779" y="93"/>
                  <a:pt x="779" y="93"/>
                </a:cubicBezTo>
                <a:cubicBezTo>
                  <a:pt x="780" y="92"/>
                  <a:pt x="780" y="92"/>
                  <a:pt x="780" y="92"/>
                </a:cubicBezTo>
                <a:cubicBezTo>
                  <a:pt x="781" y="92"/>
                  <a:pt x="781" y="92"/>
                  <a:pt x="781" y="92"/>
                </a:cubicBezTo>
                <a:cubicBezTo>
                  <a:pt x="781" y="91"/>
                  <a:pt x="781" y="91"/>
                  <a:pt x="781" y="91"/>
                </a:cubicBezTo>
                <a:cubicBezTo>
                  <a:pt x="780" y="91"/>
                  <a:pt x="780" y="91"/>
                  <a:pt x="780" y="91"/>
                </a:cubicBezTo>
                <a:cubicBezTo>
                  <a:pt x="779" y="91"/>
                  <a:pt x="779" y="91"/>
                  <a:pt x="779" y="91"/>
                </a:cubicBezTo>
                <a:lnTo>
                  <a:pt x="778" y="92"/>
                </a:lnTo>
                <a:close/>
                <a:moveTo>
                  <a:pt x="899" y="317"/>
                </a:moveTo>
                <a:cubicBezTo>
                  <a:pt x="899" y="316"/>
                  <a:pt x="899" y="316"/>
                  <a:pt x="899" y="316"/>
                </a:cubicBezTo>
                <a:cubicBezTo>
                  <a:pt x="898" y="318"/>
                  <a:pt x="898" y="318"/>
                  <a:pt x="898" y="318"/>
                </a:cubicBezTo>
                <a:lnTo>
                  <a:pt x="899" y="317"/>
                </a:lnTo>
                <a:close/>
                <a:moveTo>
                  <a:pt x="903" y="920"/>
                </a:moveTo>
                <a:cubicBezTo>
                  <a:pt x="904" y="919"/>
                  <a:pt x="904" y="919"/>
                  <a:pt x="904" y="919"/>
                </a:cubicBezTo>
                <a:cubicBezTo>
                  <a:pt x="901" y="920"/>
                  <a:pt x="901" y="920"/>
                  <a:pt x="901" y="920"/>
                </a:cubicBezTo>
                <a:lnTo>
                  <a:pt x="903" y="920"/>
                </a:lnTo>
                <a:close/>
                <a:moveTo>
                  <a:pt x="900" y="921"/>
                </a:moveTo>
                <a:cubicBezTo>
                  <a:pt x="897" y="923"/>
                  <a:pt x="897" y="923"/>
                  <a:pt x="897" y="923"/>
                </a:cubicBezTo>
                <a:cubicBezTo>
                  <a:pt x="895" y="922"/>
                  <a:pt x="895" y="922"/>
                  <a:pt x="895" y="922"/>
                </a:cubicBezTo>
                <a:cubicBezTo>
                  <a:pt x="893" y="923"/>
                  <a:pt x="893" y="923"/>
                  <a:pt x="893" y="923"/>
                </a:cubicBezTo>
                <a:cubicBezTo>
                  <a:pt x="892" y="924"/>
                  <a:pt x="892" y="924"/>
                  <a:pt x="892" y="924"/>
                </a:cubicBezTo>
                <a:cubicBezTo>
                  <a:pt x="894" y="926"/>
                  <a:pt x="894" y="926"/>
                  <a:pt x="894" y="926"/>
                </a:cubicBezTo>
                <a:cubicBezTo>
                  <a:pt x="894" y="927"/>
                  <a:pt x="894" y="927"/>
                  <a:pt x="894" y="927"/>
                </a:cubicBezTo>
                <a:cubicBezTo>
                  <a:pt x="892" y="929"/>
                  <a:pt x="892" y="929"/>
                  <a:pt x="892" y="929"/>
                </a:cubicBezTo>
                <a:cubicBezTo>
                  <a:pt x="890" y="930"/>
                  <a:pt x="890" y="930"/>
                  <a:pt x="890" y="930"/>
                </a:cubicBezTo>
                <a:cubicBezTo>
                  <a:pt x="892" y="931"/>
                  <a:pt x="892" y="931"/>
                  <a:pt x="892" y="931"/>
                </a:cubicBezTo>
                <a:cubicBezTo>
                  <a:pt x="897" y="930"/>
                  <a:pt x="897" y="930"/>
                  <a:pt x="897" y="930"/>
                </a:cubicBezTo>
                <a:cubicBezTo>
                  <a:pt x="899" y="928"/>
                  <a:pt x="899" y="928"/>
                  <a:pt x="899" y="928"/>
                </a:cubicBezTo>
                <a:cubicBezTo>
                  <a:pt x="899" y="926"/>
                  <a:pt x="899" y="926"/>
                  <a:pt x="899" y="926"/>
                </a:cubicBezTo>
                <a:cubicBezTo>
                  <a:pt x="898" y="924"/>
                  <a:pt x="898" y="924"/>
                  <a:pt x="898" y="924"/>
                </a:cubicBezTo>
                <a:cubicBezTo>
                  <a:pt x="901" y="922"/>
                  <a:pt x="901" y="922"/>
                  <a:pt x="901" y="922"/>
                </a:cubicBezTo>
                <a:lnTo>
                  <a:pt x="900" y="921"/>
                </a:lnTo>
                <a:close/>
                <a:moveTo>
                  <a:pt x="931" y="500"/>
                </a:moveTo>
                <a:cubicBezTo>
                  <a:pt x="931" y="500"/>
                  <a:pt x="931" y="500"/>
                  <a:pt x="931" y="500"/>
                </a:cubicBezTo>
                <a:cubicBezTo>
                  <a:pt x="930" y="500"/>
                  <a:pt x="930" y="500"/>
                  <a:pt x="930" y="500"/>
                </a:cubicBezTo>
                <a:cubicBezTo>
                  <a:pt x="930" y="499"/>
                  <a:pt x="930" y="499"/>
                  <a:pt x="930" y="499"/>
                </a:cubicBezTo>
                <a:cubicBezTo>
                  <a:pt x="931" y="498"/>
                  <a:pt x="931" y="498"/>
                  <a:pt x="931" y="498"/>
                </a:cubicBezTo>
                <a:cubicBezTo>
                  <a:pt x="931" y="497"/>
                  <a:pt x="931" y="497"/>
                  <a:pt x="931" y="497"/>
                </a:cubicBezTo>
                <a:cubicBezTo>
                  <a:pt x="933" y="496"/>
                  <a:pt x="933" y="496"/>
                  <a:pt x="933" y="496"/>
                </a:cubicBezTo>
                <a:cubicBezTo>
                  <a:pt x="933" y="496"/>
                  <a:pt x="933" y="496"/>
                  <a:pt x="933" y="496"/>
                </a:cubicBezTo>
                <a:cubicBezTo>
                  <a:pt x="933" y="496"/>
                  <a:pt x="933" y="496"/>
                  <a:pt x="933" y="496"/>
                </a:cubicBezTo>
                <a:cubicBezTo>
                  <a:pt x="932" y="496"/>
                  <a:pt x="932" y="496"/>
                  <a:pt x="932" y="496"/>
                </a:cubicBezTo>
                <a:cubicBezTo>
                  <a:pt x="931" y="497"/>
                  <a:pt x="931" y="497"/>
                  <a:pt x="931" y="497"/>
                </a:cubicBezTo>
                <a:cubicBezTo>
                  <a:pt x="930" y="499"/>
                  <a:pt x="930" y="499"/>
                  <a:pt x="930" y="499"/>
                </a:cubicBezTo>
                <a:cubicBezTo>
                  <a:pt x="930" y="500"/>
                  <a:pt x="930" y="500"/>
                  <a:pt x="930" y="500"/>
                </a:cubicBezTo>
                <a:lnTo>
                  <a:pt x="931" y="500"/>
                </a:lnTo>
                <a:close/>
                <a:moveTo>
                  <a:pt x="931" y="520"/>
                </a:moveTo>
                <a:cubicBezTo>
                  <a:pt x="934" y="522"/>
                  <a:pt x="934" y="522"/>
                  <a:pt x="934" y="522"/>
                </a:cubicBezTo>
                <a:cubicBezTo>
                  <a:pt x="935" y="523"/>
                  <a:pt x="935" y="523"/>
                  <a:pt x="935" y="523"/>
                </a:cubicBezTo>
                <a:cubicBezTo>
                  <a:pt x="936" y="523"/>
                  <a:pt x="936" y="523"/>
                  <a:pt x="936" y="523"/>
                </a:cubicBezTo>
                <a:cubicBezTo>
                  <a:pt x="936" y="521"/>
                  <a:pt x="936" y="521"/>
                  <a:pt x="936" y="521"/>
                </a:cubicBezTo>
                <a:cubicBezTo>
                  <a:pt x="937" y="521"/>
                  <a:pt x="937" y="521"/>
                  <a:pt x="937" y="521"/>
                </a:cubicBezTo>
                <a:cubicBezTo>
                  <a:pt x="937" y="522"/>
                  <a:pt x="937" y="522"/>
                  <a:pt x="937" y="522"/>
                </a:cubicBezTo>
                <a:cubicBezTo>
                  <a:pt x="939" y="522"/>
                  <a:pt x="939" y="522"/>
                  <a:pt x="939" y="522"/>
                </a:cubicBezTo>
                <a:cubicBezTo>
                  <a:pt x="942" y="519"/>
                  <a:pt x="942" y="519"/>
                  <a:pt x="942" y="519"/>
                </a:cubicBezTo>
                <a:cubicBezTo>
                  <a:pt x="945" y="519"/>
                  <a:pt x="945" y="519"/>
                  <a:pt x="945" y="519"/>
                </a:cubicBezTo>
                <a:cubicBezTo>
                  <a:pt x="946" y="518"/>
                  <a:pt x="946" y="518"/>
                  <a:pt x="946" y="518"/>
                </a:cubicBezTo>
                <a:cubicBezTo>
                  <a:pt x="948" y="517"/>
                  <a:pt x="948" y="517"/>
                  <a:pt x="948" y="517"/>
                </a:cubicBezTo>
                <a:cubicBezTo>
                  <a:pt x="948" y="517"/>
                  <a:pt x="948" y="517"/>
                  <a:pt x="948" y="517"/>
                </a:cubicBezTo>
                <a:cubicBezTo>
                  <a:pt x="947" y="514"/>
                  <a:pt x="947" y="514"/>
                  <a:pt x="947" y="514"/>
                </a:cubicBezTo>
                <a:cubicBezTo>
                  <a:pt x="945" y="514"/>
                  <a:pt x="945" y="514"/>
                  <a:pt x="945" y="514"/>
                </a:cubicBezTo>
                <a:cubicBezTo>
                  <a:pt x="944" y="514"/>
                  <a:pt x="944" y="514"/>
                  <a:pt x="944" y="514"/>
                </a:cubicBezTo>
                <a:cubicBezTo>
                  <a:pt x="944" y="515"/>
                  <a:pt x="944" y="515"/>
                  <a:pt x="944" y="515"/>
                </a:cubicBezTo>
                <a:cubicBezTo>
                  <a:pt x="943" y="516"/>
                  <a:pt x="943" y="516"/>
                  <a:pt x="943" y="516"/>
                </a:cubicBezTo>
                <a:cubicBezTo>
                  <a:pt x="942" y="515"/>
                  <a:pt x="942" y="515"/>
                  <a:pt x="942" y="515"/>
                </a:cubicBezTo>
                <a:cubicBezTo>
                  <a:pt x="943" y="514"/>
                  <a:pt x="943" y="514"/>
                  <a:pt x="943" y="514"/>
                </a:cubicBezTo>
                <a:cubicBezTo>
                  <a:pt x="942" y="513"/>
                  <a:pt x="942" y="513"/>
                  <a:pt x="942" y="513"/>
                </a:cubicBezTo>
                <a:cubicBezTo>
                  <a:pt x="940" y="512"/>
                  <a:pt x="940" y="512"/>
                  <a:pt x="940" y="512"/>
                </a:cubicBezTo>
                <a:cubicBezTo>
                  <a:pt x="941" y="511"/>
                  <a:pt x="941" y="511"/>
                  <a:pt x="941" y="511"/>
                </a:cubicBezTo>
                <a:cubicBezTo>
                  <a:pt x="944" y="507"/>
                  <a:pt x="944" y="507"/>
                  <a:pt x="944" y="507"/>
                </a:cubicBezTo>
                <a:cubicBezTo>
                  <a:pt x="944" y="506"/>
                  <a:pt x="944" y="506"/>
                  <a:pt x="944" y="506"/>
                </a:cubicBezTo>
                <a:cubicBezTo>
                  <a:pt x="942" y="505"/>
                  <a:pt x="942" y="505"/>
                  <a:pt x="942" y="505"/>
                </a:cubicBezTo>
                <a:cubicBezTo>
                  <a:pt x="943" y="504"/>
                  <a:pt x="943" y="504"/>
                  <a:pt x="943" y="504"/>
                </a:cubicBezTo>
                <a:cubicBezTo>
                  <a:pt x="943" y="503"/>
                  <a:pt x="943" y="503"/>
                  <a:pt x="943" y="503"/>
                </a:cubicBezTo>
                <a:cubicBezTo>
                  <a:pt x="941" y="503"/>
                  <a:pt x="941" y="503"/>
                  <a:pt x="941" y="503"/>
                </a:cubicBezTo>
                <a:cubicBezTo>
                  <a:pt x="940" y="505"/>
                  <a:pt x="940" y="505"/>
                  <a:pt x="940" y="505"/>
                </a:cubicBezTo>
                <a:cubicBezTo>
                  <a:pt x="938" y="507"/>
                  <a:pt x="938" y="507"/>
                  <a:pt x="938" y="507"/>
                </a:cubicBezTo>
                <a:cubicBezTo>
                  <a:pt x="937" y="509"/>
                  <a:pt x="937" y="509"/>
                  <a:pt x="937" y="509"/>
                </a:cubicBezTo>
                <a:cubicBezTo>
                  <a:pt x="936" y="510"/>
                  <a:pt x="936" y="510"/>
                  <a:pt x="936" y="510"/>
                </a:cubicBezTo>
                <a:cubicBezTo>
                  <a:pt x="934" y="513"/>
                  <a:pt x="934" y="513"/>
                  <a:pt x="934" y="513"/>
                </a:cubicBezTo>
                <a:cubicBezTo>
                  <a:pt x="931" y="515"/>
                  <a:pt x="931" y="515"/>
                  <a:pt x="931" y="515"/>
                </a:cubicBezTo>
                <a:cubicBezTo>
                  <a:pt x="930" y="516"/>
                  <a:pt x="930" y="516"/>
                  <a:pt x="930" y="516"/>
                </a:cubicBezTo>
                <a:cubicBezTo>
                  <a:pt x="931" y="517"/>
                  <a:pt x="931" y="517"/>
                  <a:pt x="931" y="517"/>
                </a:cubicBezTo>
                <a:lnTo>
                  <a:pt x="931" y="520"/>
                </a:lnTo>
                <a:close/>
                <a:moveTo>
                  <a:pt x="840" y="847"/>
                </a:moveTo>
                <a:cubicBezTo>
                  <a:pt x="844" y="848"/>
                  <a:pt x="844" y="848"/>
                  <a:pt x="844" y="848"/>
                </a:cubicBezTo>
                <a:cubicBezTo>
                  <a:pt x="846" y="848"/>
                  <a:pt x="846" y="848"/>
                  <a:pt x="846" y="848"/>
                </a:cubicBezTo>
                <a:cubicBezTo>
                  <a:pt x="849" y="847"/>
                  <a:pt x="849" y="847"/>
                  <a:pt x="849" y="847"/>
                </a:cubicBezTo>
                <a:cubicBezTo>
                  <a:pt x="851" y="848"/>
                  <a:pt x="851" y="848"/>
                  <a:pt x="851" y="848"/>
                </a:cubicBezTo>
                <a:cubicBezTo>
                  <a:pt x="854" y="846"/>
                  <a:pt x="854" y="846"/>
                  <a:pt x="854" y="846"/>
                </a:cubicBezTo>
                <a:cubicBezTo>
                  <a:pt x="856" y="843"/>
                  <a:pt x="856" y="843"/>
                  <a:pt x="856" y="843"/>
                </a:cubicBezTo>
                <a:cubicBezTo>
                  <a:pt x="855" y="843"/>
                  <a:pt x="855" y="843"/>
                  <a:pt x="855" y="843"/>
                </a:cubicBezTo>
                <a:cubicBezTo>
                  <a:pt x="854" y="842"/>
                  <a:pt x="854" y="842"/>
                  <a:pt x="854" y="842"/>
                </a:cubicBezTo>
                <a:cubicBezTo>
                  <a:pt x="853" y="841"/>
                  <a:pt x="853" y="841"/>
                  <a:pt x="853" y="841"/>
                </a:cubicBezTo>
                <a:cubicBezTo>
                  <a:pt x="849" y="842"/>
                  <a:pt x="849" y="842"/>
                  <a:pt x="849" y="842"/>
                </a:cubicBezTo>
                <a:cubicBezTo>
                  <a:pt x="841" y="841"/>
                  <a:pt x="841" y="841"/>
                  <a:pt x="841" y="841"/>
                </a:cubicBezTo>
                <a:cubicBezTo>
                  <a:pt x="841" y="842"/>
                  <a:pt x="841" y="842"/>
                  <a:pt x="841" y="842"/>
                </a:cubicBezTo>
                <a:cubicBezTo>
                  <a:pt x="839" y="843"/>
                  <a:pt x="839" y="843"/>
                  <a:pt x="839" y="843"/>
                </a:cubicBezTo>
                <a:cubicBezTo>
                  <a:pt x="839" y="845"/>
                  <a:pt x="839" y="845"/>
                  <a:pt x="839" y="845"/>
                </a:cubicBezTo>
                <a:cubicBezTo>
                  <a:pt x="839" y="846"/>
                  <a:pt x="839" y="846"/>
                  <a:pt x="839" y="846"/>
                </a:cubicBezTo>
                <a:lnTo>
                  <a:pt x="840" y="847"/>
                </a:lnTo>
                <a:close/>
                <a:moveTo>
                  <a:pt x="868" y="920"/>
                </a:moveTo>
                <a:cubicBezTo>
                  <a:pt x="867" y="919"/>
                  <a:pt x="867" y="919"/>
                  <a:pt x="867" y="919"/>
                </a:cubicBezTo>
                <a:cubicBezTo>
                  <a:pt x="865" y="921"/>
                  <a:pt x="865" y="921"/>
                  <a:pt x="865" y="921"/>
                </a:cubicBezTo>
                <a:cubicBezTo>
                  <a:pt x="865" y="921"/>
                  <a:pt x="866" y="921"/>
                  <a:pt x="866" y="921"/>
                </a:cubicBezTo>
                <a:cubicBezTo>
                  <a:pt x="868" y="921"/>
                  <a:pt x="868" y="921"/>
                  <a:pt x="868" y="921"/>
                </a:cubicBezTo>
                <a:cubicBezTo>
                  <a:pt x="870" y="921"/>
                  <a:pt x="870" y="921"/>
                  <a:pt x="870" y="921"/>
                </a:cubicBezTo>
                <a:cubicBezTo>
                  <a:pt x="872" y="920"/>
                  <a:pt x="872" y="920"/>
                  <a:pt x="872" y="920"/>
                </a:cubicBezTo>
                <a:cubicBezTo>
                  <a:pt x="871" y="918"/>
                  <a:pt x="871" y="918"/>
                  <a:pt x="871" y="918"/>
                </a:cubicBezTo>
                <a:lnTo>
                  <a:pt x="868" y="920"/>
                </a:lnTo>
                <a:close/>
                <a:moveTo>
                  <a:pt x="420" y="23"/>
                </a:moveTo>
                <a:cubicBezTo>
                  <a:pt x="419" y="23"/>
                  <a:pt x="419" y="23"/>
                  <a:pt x="419" y="23"/>
                </a:cubicBezTo>
                <a:cubicBezTo>
                  <a:pt x="421" y="25"/>
                  <a:pt x="421" y="25"/>
                  <a:pt x="421" y="25"/>
                </a:cubicBezTo>
                <a:cubicBezTo>
                  <a:pt x="424" y="23"/>
                  <a:pt x="424" y="23"/>
                  <a:pt x="424" y="23"/>
                </a:cubicBezTo>
                <a:cubicBezTo>
                  <a:pt x="423" y="22"/>
                  <a:pt x="423" y="22"/>
                  <a:pt x="423" y="22"/>
                </a:cubicBezTo>
                <a:cubicBezTo>
                  <a:pt x="424" y="20"/>
                  <a:pt x="424" y="20"/>
                  <a:pt x="424" y="20"/>
                </a:cubicBezTo>
                <a:cubicBezTo>
                  <a:pt x="425" y="15"/>
                  <a:pt x="425" y="15"/>
                  <a:pt x="425" y="15"/>
                </a:cubicBezTo>
                <a:cubicBezTo>
                  <a:pt x="424" y="13"/>
                  <a:pt x="424" y="13"/>
                  <a:pt x="424" y="13"/>
                </a:cubicBezTo>
                <a:cubicBezTo>
                  <a:pt x="423" y="14"/>
                  <a:pt x="423" y="14"/>
                  <a:pt x="423" y="14"/>
                </a:cubicBezTo>
                <a:cubicBezTo>
                  <a:pt x="422" y="15"/>
                  <a:pt x="422" y="15"/>
                  <a:pt x="422" y="15"/>
                </a:cubicBezTo>
                <a:cubicBezTo>
                  <a:pt x="421" y="14"/>
                  <a:pt x="421" y="14"/>
                  <a:pt x="421" y="14"/>
                </a:cubicBezTo>
                <a:cubicBezTo>
                  <a:pt x="420" y="15"/>
                  <a:pt x="420" y="15"/>
                  <a:pt x="420" y="15"/>
                </a:cubicBezTo>
                <a:cubicBezTo>
                  <a:pt x="420" y="19"/>
                  <a:pt x="420" y="19"/>
                  <a:pt x="420" y="19"/>
                </a:cubicBezTo>
                <a:cubicBezTo>
                  <a:pt x="421" y="21"/>
                  <a:pt x="421" y="21"/>
                  <a:pt x="421" y="21"/>
                </a:cubicBezTo>
                <a:lnTo>
                  <a:pt x="420" y="23"/>
                </a:lnTo>
                <a:close/>
                <a:moveTo>
                  <a:pt x="822" y="178"/>
                </a:moveTo>
                <a:cubicBezTo>
                  <a:pt x="822" y="177"/>
                  <a:pt x="822" y="177"/>
                  <a:pt x="822" y="177"/>
                </a:cubicBezTo>
                <a:cubicBezTo>
                  <a:pt x="821" y="176"/>
                  <a:pt x="821" y="176"/>
                  <a:pt x="821" y="176"/>
                </a:cubicBezTo>
                <a:cubicBezTo>
                  <a:pt x="820" y="176"/>
                  <a:pt x="820" y="176"/>
                  <a:pt x="820" y="176"/>
                </a:cubicBezTo>
                <a:cubicBezTo>
                  <a:pt x="820" y="176"/>
                  <a:pt x="820" y="176"/>
                  <a:pt x="820" y="176"/>
                </a:cubicBezTo>
                <a:cubicBezTo>
                  <a:pt x="821" y="177"/>
                  <a:pt x="821" y="177"/>
                  <a:pt x="821" y="177"/>
                </a:cubicBezTo>
                <a:lnTo>
                  <a:pt x="822" y="178"/>
                </a:lnTo>
                <a:close/>
                <a:moveTo>
                  <a:pt x="900" y="320"/>
                </a:moveTo>
                <a:cubicBezTo>
                  <a:pt x="901" y="318"/>
                  <a:pt x="901" y="318"/>
                  <a:pt x="901" y="318"/>
                </a:cubicBezTo>
                <a:cubicBezTo>
                  <a:pt x="900" y="316"/>
                  <a:pt x="900" y="316"/>
                  <a:pt x="900" y="316"/>
                </a:cubicBezTo>
                <a:cubicBezTo>
                  <a:pt x="899" y="317"/>
                  <a:pt x="899" y="317"/>
                  <a:pt x="899" y="317"/>
                </a:cubicBezTo>
                <a:cubicBezTo>
                  <a:pt x="900" y="319"/>
                  <a:pt x="900" y="319"/>
                  <a:pt x="900" y="319"/>
                </a:cubicBezTo>
                <a:cubicBezTo>
                  <a:pt x="900" y="320"/>
                  <a:pt x="900" y="320"/>
                  <a:pt x="900" y="320"/>
                </a:cubicBezTo>
                <a:close/>
                <a:moveTo>
                  <a:pt x="897" y="317"/>
                </a:moveTo>
                <a:cubicBezTo>
                  <a:pt x="898" y="317"/>
                  <a:pt x="898" y="317"/>
                  <a:pt x="898" y="317"/>
                </a:cubicBezTo>
                <a:cubicBezTo>
                  <a:pt x="898" y="316"/>
                  <a:pt x="898" y="316"/>
                  <a:pt x="898" y="316"/>
                </a:cubicBezTo>
                <a:lnTo>
                  <a:pt x="897" y="317"/>
                </a:lnTo>
                <a:close/>
                <a:moveTo>
                  <a:pt x="929" y="474"/>
                </a:moveTo>
                <a:cubicBezTo>
                  <a:pt x="931" y="475"/>
                  <a:pt x="931" y="475"/>
                  <a:pt x="931" y="475"/>
                </a:cubicBezTo>
                <a:cubicBezTo>
                  <a:pt x="932" y="475"/>
                  <a:pt x="932" y="475"/>
                  <a:pt x="932" y="475"/>
                </a:cubicBezTo>
                <a:cubicBezTo>
                  <a:pt x="934" y="476"/>
                  <a:pt x="934" y="476"/>
                  <a:pt x="934" y="476"/>
                </a:cubicBezTo>
                <a:cubicBezTo>
                  <a:pt x="936" y="475"/>
                  <a:pt x="936" y="475"/>
                  <a:pt x="936" y="475"/>
                </a:cubicBezTo>
                <a:cubicBezTo>
                  <a:pt x="937" y="474"/>
                  <a:pt x="937" y="474"/>
                  <a:pt x="937" y="474"/>
                </a:cubicBezTo>
                <a:cubicBezTo>
                  <a:pt x="936" y="473"/>
                  <a:pt x="936" y="473"/>
                  <a:pt x="936" y="473"/>
                </a:cubicBezTo>
                <a:cubicBezTo>
                  <a:pt x="935" y="472"/>
                  <a:pt x="935" y="472"/>
                  <a:pt x="935" y="472"/>
                </a:cubicBezTo>
                <a:cubicBezTo>
                  <a:pt x="934" y="471"/>
                  <a:pt x="934" y="471"/>
                  <a:pt x="934" y="471"/>
                </a:cubicBezTo>
                <a:cubicBezTo>
                  <a:pt x="933" y="470"/>
                  <a:pt x="933" y="470"/>
                  <a:pt x="933" y="470"/>
                </a:cubicBezTo>
                <a:cubicBezTo>
                  <a:pt x="931" y="469"/>
                  <a:pt x="931" y="469"/>
                  <a:pt x="931" y="469"/>
                </a:cubicBezTo>
                <a:cubicBezTo>
                  <a:pt x="929" y="467"/>
                  <a:pt x="929" y="467"/>
                  <a:pt x="929" y="467"/>
                </a:cubicBezTo>
                <a:cubicBezTo>
                  <a:pt x="928" y="467"/>
                  <a:pt x="928" y="467"/>
                  <a:pt x="928" y="467"/>
                </a:cubicBezTo>
                <a:cubicBezTo>
                  <a:pt x="926" y="465"/>
                  <a:pt x="926" y="465"/>
                  <a:pt x="926" y="465"/>
                </a:cubicBezTo>
                <a:cubicBezTo>
                  <a:pt x="924" y="464"/>
                  <a:pt x="924" y="464"/>
                  <a:pt x="924" y="464"/>
                </a:cubicBezTo>
                <a:cubicBezTo>
                  <a:pt x="921" y="463"/>
                  <a:pt x="921" y="463"/>
                  <a:pt x="921" y="463"/>
                </a:cubicBezTo>
                <a:cubicBezTo>
                  <a:pt x="916" y="462"/>
                  <a:pt x="916" y="462"/>
                  <a:pt x="916" y="462"/>
                </a:cubicBezTo>
                <a:cubicBezTo>
                  <a:pt x="914" y="461"/>
                  <a:pt x="914" y="461"/>
                  <a:pt x="914" y="461"/>
                </a:cubicBezTo>
                <a:cubicBezTo>
                  <a:pt x="912" y="462"/>
                  <a:pt x="912" y="462"/>
                  <a:pt x="912" y="462"/>
                </a:cubicBezTo>
                <a:cubicBezTo>
                  <a:pt x="913" y="464"/>
                  <a:pt x="913" y="464"/>
                  <a:pt x="913" y="464"/>
                </a:cubicBezTo>
                <a:cubicBezTo>
                  <a:pt x="915" y="465"/>
                  <a:pt x="915" y="465"/>
                  <a:pt x="915" y="465"/>
                </a:cubicBezTo>
                <a:cubicBezTo>
                  <a:pt x="919" y="467"/>
                  <a:pt x="919" y="467"/>
                  <a:pt x="919" y="467"/>
                </a:cubicBezTo>
                <a:cubicBezTo>
                  <a:pt x="919" y="469"/>
                  <a:pt x="919" y="469"/>
                  <a:pt x="919" y="469"/>
                </a:cubicBezTo>
                <a:cubicBezTo>
                  <a:pt x="920" y="470"/>
                  <a:pt x="920" y="470"/>
                  <a:pt x="920" y="470"/>
                </a:cubicBezTo>
                <a:cubicBezTo>
                  <a:pt x="921" y="470"/>
                  <a:pt x="921" y="470"/>
                  <a:pt x="921" y="470"/>
                </a:cubicBezTo>
                <a:cubicBezTo>
                  <a:pt x="924" y="473"/>
                  <a:pt x="924" y="473"/>
                  <a:pt x="924" y="473"/>
                </a:cubicBezTo>
                <a:cubicBezTo>
                  <a:pt x="927" y="473"/>
                  <a:pt x="927" y="473"/>
                  <a:pt x="927" y="473"/>
                </a:cubicBezTo>
                <a:lnTo>
                  <a:pt x="929" y="474"/>
                </a:lnTo>
                <a:close/>
                <a:moveTo>
                  <a:pt x="925" y="510"/>
                </a:moveTo>
                <a:cubicBezTo>
                  <a:pt x="926" y="510"/>
                  <a:pt x="926" y="510"/>
                  <a:pt x="926" y="510"/>
                </a:cubicBezTo>
                <a:cubicBezTo>
                  <a:pt x="923" y="510"/>
                  <a:pt x="923" y="510"/>
                  <a:pt x="923" y="510"/>
                </a:cubicBezTo>
                <a:cubicBezTo>
                  <a:pt x="921" y="509"/>
                  <a:pt x="921" y="509"/>
                  <a:pt x="921" y="509"/>
                </a:cubicBezTo>
                <a:cubicBezTo>
                  <a:pt x="920" y="510"/>
                  <a:pt x="920" y="510"/>
                  <a:pt x="920" y="510"/>
                </a:cubicBezTo>
                <a:cubicBezTo>
                  <a:pt x="918" y="510"/>
                  <a:pt x="918" y="510"/>
                  <a:pt x="918" y="510"/>
                </a:cubicBezTo>
                <a:cubicBezTo>
                  <a:pt x="917" y="509"/>
                  <a:pt x="917" y="509"/>
                  <a:pt x="917" y="509"/>
                </a:cubicBezTo>
                <a:cubicBezTo>
                  <a:pt x="915" y="509"/>
                  <a:pt x="915" y="509"/>
                  <a:pt x="915" y="509"/>
                </a:cubicBezTo>
                <a:cubicBezTo>
                  <a:pt x="913" y="507"/>
                  <a:pt x="913" y="507"/>
                  <a:pt x="913" y="507"/>
                </a:cubicBezTo>
                <a:cubicBezTo>
                  <a:pt x="911" y="507"/>
                  <a:pt x="911" y="507"/>
                  <a:pt x="911" y="507"/>
                </a:cubicBezTo>
                <a:cubicBezTo>
                  <a:pt x="911" y="508"/>
                  <a:pt x="911" y="508"/>
                  <a:pt x="911" y="508"/>
                </a:cubicBezTo>
                <a:cubicBezTo>
                  <a:pt x="910" y="507"/>
                  <a:pt x="910" y="507"/>
                  <a:pt x="910" y="507"/>
                </a:cubicBezTo>
                <a:cubicBezTo>
                  <a:pt x="910" y="506"/>
                  <a:pt x="910" y="506"/>
                  <a:pt x="910" y="506"/>
                </a:cubicBezTo>
                <a:cubicBezTo>
                  <a:pt x="909" y="505"/>
                  <a:pt x="909" y="505"/>
                  <a:pt x="909" y="505"/>
                </a:cubicBezTo>
                <a:cubicBezTo>
                  <a:pt x="909" y="504"/>
                  <a:pt x="909" y="504"/>
                  <a:pt x="909" y="504"/>
                </a:cubicBezTo>
                <a:cubicBezTo>
                  <a:pt x="910" y="503"/>
                  <a:pt x="910" y="503"/>
                  <a:pt x="910" y="503"/>
                </a:cubicBezTo>
                <a:cubicBezTo>
                  <a:pt x="910" y="501"/>
                  <a:pt x="910" y="501"/>
                  <a:pt x="910" y="501"/>
                </a:cubicBezTo>
                <a:cubicBezTo>
                  <a:pt x="906" y="504"/>
                  <a:pt x="906" y="504"/>
                  <a:pt x="906" y="504"/>
                </a:cubicBezTo>
                <a:cubicBezTo>
                  <a:pt x="905" y="505"/>
                  <a:pt x="905" y="505"/>
                  <a:pt x="905" y="505"/>
                </a:cubicBezTo>
                <a:cubicBezTo>
                  <a:pt x="906" y="506"/>
                  <a:pt x="906" y="506"/>
                  <a:pt x="906" y="506"/>
                </a:cubicBezTo>
                <a:cubicBezTo>
                  <a:pt x="907" y="506"/>
                  <a:pt x="907" y="506"/>
                  <a:pt x="907" y="506"/>
                </a:cubicBezTo>
                <a:cubicBezTo>
                  <a:pt x="908" y="507"/>
                  <a:pt x="908" y="507"/>
                  <a:pt x="908" y="507"/>
                </a:cubicBezTo>
                <a:cubicBezTo>
                  <a:pt x="908" y="508"/>
                  <a:pt x="908" y="508"/>
                  <a:pt x="908" y="508"/>
                </a:cubicBezTo>
                <a:cubicBezTo>
                  <a:pt x="909" y="509"/>
                  <a:pt x="909" y="509"/>
                  <a:pt x="909" y="509"/>
                </a:cubicBezTo>
                <a:cubicBezTo>
                  <a:pt x="910" y="510"/>
                  <a:pt x="910" y="510"/>
                  <a:pt x="910" y="510"/>
                </a:cubicBezTo>
                <a:cubicBezTo>
                  <a:pt x="910" y="510"/>
                  <a:pt x="910" y="510"/>
                  <a:pt x="910" y="510"/>
                </a:cubicBezTo>
                <a:cubicBezTo>
                  <a:pt x="911" y="511"/>
                  <a:pt x="911" y="511"/>
                  <a:pt x="911" y="511"/>
                </a:cubicBezTo>
                <a:cubicBezTo>
                  <a:pt x="912" y="512"/>
                  <a:pt x="912" y="512"/>
                  <a:pt x="912" y="512"/>
                </a:cubicBezTo>
                <a:cubicBezTo>
                  <a:pt x="913" y="513"/>
                  <a:pt x="913" y="513"/>
                  <a:pt x="913" y="513"/>
                </a:cubicBezTo>
                <a:cubicBezTo>
                  <a:pt x="917" y="513"/>
                  <a:pt x="917" y="513"/>
                  <a:pt x="917" y="513"/>
                </a:cubicBezTo>
                <a:cubicBezTo>
                  <a:pt x="918" y="515"/>
                  <a:pt x="918" y="515"/>
                  <a:pt x="918" y="515"/>
                </a:cubicBezTo>
                <a:cubicBezTo>
                  <a:pt x="920" y="516"/>
                  <a:pt x="920" y="516"/>
                  <a:pt x="920" y="516"/>
                </a:cubicBezTo>
                <a:cubicBezTo>
                  <a:pt x="922" y="516"/>
                  <a:pt x="922" y="516"/>
                  <a:pt x="922" y="516"/>
                </a:cubicBezTo>
                <a:cubicBezTo>
                  <a:pt x="923" y="514"/>
                  <a:pt x="923" y="514"/>
                  <a:pt x="923" y="514"/>
                </a:cubicBezTo>
                <a:cubicBezTo>
                  <a:pt x="922" y="513"/>
                  <a:pt x="922" y="513"/>
                  <a:pt x="922" y="513"/>
                </a:cubicBezTo>
                <a:cubicBezTo>
                  <a:pt x="923" y="511"/>
                  <a:pt x="923" y="511"/>
                  <a:pt x="923" y="511"/>
                </a:cubicBezTo>
                <a:lnTo>
                  <a:pt x="925" y="510"/>
                </a:lnTo>
                <a:close/>
                <a:moveTo>
                  <a:pt x="746" y="96"/>
                </a:moveTo>
                <a:cubicBezTo>
                  <a:pt x="748" y="93"/>
                  <a:pt x="748" y="93"/>
                  <a:pt x="748" y="93"/>
                </a:cubicBezTo>
                <a:cubicBezTo>
                  <a:pt x="747" y="91"/>
                  <a:pt x="747" y="91"/>
                  <a:pt x="747" y="91"/>
                </a:cubicBezTo>
                <a:cubicBezTo>
                  <a:pt x="745" y="90"/>
                  <a:pt x="745" y="90"/>
                  <a:pt x="745" y="90"/>
                </a:cubicBezTo>
                <a:cubicBezTo>
                  <a:pt x="743" y="92"/>
                  <a:pt x="743" y="92"/>
                  <a:pt x="743" y="92"/>
                </a:cubicBezTo>
                <a:cubicBezTo>
                  <a:pt x="742" y="95"/>
                  <a:pt x="742" y="95"/>
                  <a:pt x="742" y="95"/>
                </a:cubicBezTo>
                <a:cubicBezTo>
                  <a:pt x="742" y="96"/>
                  <a:pt x="743" y="96"/>
                  <a:pt x="743" y="96"/>
                </a:cubicBezTo>
                <a:cubicBezTo>
                  <a:pt x="744" y="94"/>
                  <a:pt x="744" y="94"/>
                  <a:pt x="744" y="94"/>
                </a:cubicBezTo>
                <a:cubicBezTo>
                  <a:pt x="744" y="93"/>
                  <a:pt x="744" y="93"/>
                  <a:pt x="744" y="93"/>
                </a:cubicBezTo>
                <a:cubicBezTo>
                  <a:pt x="744" y="95"/>
                  <a:pt x="744" y="95"/>
                  <a:pt x="744" y="95"/>
                </a:cubicBezTo>
                <a:cubicBezTo>
                  <a:pt x="744" y="97"/>
                  <a:pt x="744" y="97"/>
                  <a:pt x="744" y="97"/>
                </a:cubicBezTo>
                <a:lnTo>
                  <a:pt x="746" y="96"/>
                </a:lnTo>
                <a:close/>
                <a:moveTo>
                  <a:pt x="740" y="90"/>
                </a:moveTo>
                <a:cubicBezTo>
                  <a:pt x="740" y="93"/>
                  <a:pt x="740" y="93"/>
                  <a:pt x="740" y="93"/>
                </a:cubicBezTo>
                <a:cubicBezTo>
                  <a:pt x="741" y="93"/>
                  <a:pt x="741" y="93"/>
                  <a:pt x="741" y="93"/>
                </a:cubicBezTo>
                <a:cubicBezTo>
                  <a:pt x="742" y="91"/>
                  <a:pt x="742" y="91"/>
                  <a:pt x="742" y="91"/>
                </a:cubicBezTo>
                <a:cubicBezTo>
                  <a:pt x="741" y="89"/>
                  <a:pt x="741" y="89"/>
                  <a:pt x="741" y="89"/>
                </a:cubicBezTo>
                <a:lnTo>
                  <a:pt x="740" y="90"/>
                </a:lnTo>
                <a:close/>
                <a:moveTo>
                  <a:pt x="718" y="61"/>
                </a:moveTo>
                <a:cubicBezTo>
                  <a:pt x="719" y="61"/>
                  <a:pt x="719" y="61"/>
                  <a:pt x="719" y="61"/>
                </a:cubicBezTo>
                <a:cubicBezTo>
                  <a:pt x="719" y="59"/>
                  <a:pt x="719" y="59"/>
                  <a:pt x="719" y="59"/>
                </a:cubicBezTo>
                <a:cubicBezTo>
                  <a:pt x="720" y="58"/>
                  <a:pt x="720" y="58"/>
                  <a:pt x="720" y="58"/>
                </a:cubicBezTo>
                <a:cubicBezTo>
                  <a:pt x="719" y="57"/>
                  <a:pt x="719" y="57"/>
                  <a:pt x="719" y="57"/>
                </a:cubicBezTo>
                <a:cubicBezTo>
                  <a:pt x="719" y="56"/>
                  <a:pt x="719" y="56"/>
                  <a:pt x="719" y="56"/>
                </a:cubicBezTo>
                <a:cubicBezTo>
                  <a:pt x="718" y="55"/>
                  <a:pt x="718" y="55"/>
                  <a:pt x="718" y="55"/>
                </a:cubicBezTo>
                <a:cubicBezTo>
                  <a:pt x="717" y="56"/>
                  <a:pt x="717" y="56"/>
                  <a:pt x="717" y="56"/>
                </a:cubicBezTo>
                <a:cubicBezTo>
                  <a:pt x="717" y="58"/>
                  <a:pt x="717" y="58"/>
                  <a:pt x="717" y="58"/>
                </a:cubicBezTo>
                <a:cubicBezTo>
                  <a:pt x="717" y="59"/>
                  <a:pt x="717" y="59"/>
                  <a:pt x="717" y="59"/>
                </a:cubicBezTo>
                <a:lnTo>
                  <a:pt x="718" y="61"/>
                </a:lnTo>
                <a:close/>
                <a:moveTo>
                  <a:pt x="712" y="101"/>
                </a:moveTo>
                <a:cubicBezTo>
                  <a:pt x="713" y="100"/>
                  <a:pt x="713" y="100"/>
                  <a:pt x="713" y="100"/>
                </a:cubicBezTo>
                <a:cubicBezTo>
                  <a:pt x="713" y="98"/>
                  <a:pt x="713" y="98"/>
                  <a:pt x="713" y="98"/>
                </a:cubicBezTo>
                <a:cubicBezTo>
                  <a:pt x="714" y="97"/>
                  <a:pt x="714" y="97"/>
                  <a:pt x="714" y="97"/>
                </a:cubicBezTo>
                <a:cubicBezTo>
                  <a:pt x="715" y="99"/>
                  <a:pt x="715" y="99"/>
                  <a:pt x="715" y="99"/>
                </a:cubicBezTo>
                <a:cubicBezTo>
                  <a:pt x="715" y="101"/>
                  <a:pt x="715" y="101"/>
                  <a:pt x="715" y="101"/>
                </a:cubicBezTo>
                <a:cubicBezTo>
                  <a:pt x="717" y="103"/>
                  <a:pt x="717" y="103"/>
                  <a:pt x="717" y="103"/>
                </a:cubicBezTo>
                <a:cubicBezTo>
                  <a:pt x="718" y="101"/>
                  <a:pt x="718" y="101"/>
                  <a:pt x="718" y="101"/>
                </a:cubicBezTo>
                <a:cubicBezTo>
                  <a:pt x="719" y="102"/>
                  <a:pt x="719" y="102"/>
                  <a:pt x="719" y="102"/>
                </a:cubicBezTo>
                <a:cubicBezTo>
                  <a:pt x="718" y="104"/>
                  <a:pt x="718" y="104"/>
                  <a:pt x="718" y="104"/>
                </a:cubicBezTo>
                <a:cubicBezTo>
                  <a:pt x="720" y="107"/>
                  <a:pt x="720" y="107"/>
                  <a:pt x="720" y="107"/>
                </a:cubicBezTo>
                <a:cubicBezTo>
                  <a:pt x="722" y="107"/>
                  <a:pt x="722" y="107"/>
                  <a:pt x="722" y="107"/>
                </a:cubicBezTo>
                <a:cubicBezTo>
                  <a:pt x="723" y="110"/>
                  <a:pt x="723" y="110"/>
                  <a:pt x="723" y="110"/>
                </a:cubicBezTo>
                <a:cubicBezTo>
                  <a:pt x="725" y="112"/>
                  <a:pt x="725" y="112"/>
                  <a:pt x="725" y="112"/>
                </a:cubicBezTo>
                <a:cubicBezTo>
                  <a:pt x="726" y="109"/>
                  <a:pt x="726" y="109"/>
                  <a:pt x="726" y="109"/>
                </a:cubicBezTo>
                <a:cubicBezTo>
                  <a:pt x="726" y="111"/>
                  <a:pt x="726" y="111"/>
                  <a:pt x="726" y="111"/>
                </a:cubicBezTo>
                <a:cubicBezTo>
                  <a:pt x="729" y="113"/>
                  <a:pt x="729" y="113"/>
                  <a:pt x="729" y="113"/>
                </a:cubicBezTo>
                <a:cubicBezTo>
                  <a:pt x="730" y="113"/>
                  <a:pt x="730" y="113"/>
                  <a:pt x="730" y="113"/>
                </a:cubicBezTo>
                <a:cubicBezTo>
                  <a:pt x="732" y="113"/>
                  <a:pt x="732" y="113"/>
                  <a:pt x="732" y="113"/>
                </a:cubicBezTo>
                <a:cubicBezTo>
                  <a:pt x="734" y="111"/>
                  <a:pt x="734" y="111"/>
                  <a:pt x="734" y="111"/>
                </a:cubicBezTo>
                <a:cubicBezTo>
                  <a:pt x="736" y="111"/>
                  <a:pt x="736" y="111"/>
                  <a:pt x="736" y="111"/>
                </a:cubicBezTo>
                <a:cubicBezTo>
                  <a:pt x="738" y="109"/>
                  <a:pt x="738" y="109"/>
                  <a:pt x="738" y="109"/>
                </a:cubicBezTo>
                <a:cubicBezTo>
                  <a:pt x="739" y="111"/>
                  <a:pt x="739" y="111"/>
                  <a:pt x="739" y="111"/>
                </a:cubicBezTo>
                <a:cubicBezTo>
                  <a:pt x="740" y="110"/>
                  <a:pt x="740" y="110"/>
                  <a:pt x="740" y="110"/>
                </a:cubicBezTo>
                <a:cubicBezTo>
                  <a:pt x="743" y="108"/>
                  <a:pt x="743" y="108"/>
                  <a:pt x="743" y="108"/>
                </a:cubicBezTo>
                <a:cubicBezTo>
                  <a:pt x="743" y="106"/>
                  <a:pt x="743" y="106"/>
                  <a:pt x="743" y="106"/>
                </a:cubicBezTo>
                <a:cubicBezTo>
                  <a:pt x="741" y="107"/>
                  <a:pt x="741" y="107"/>
                  <a:pt x="741" y="107"/>
                </a:cubicBezTo>
                <a:cubicBezTo>
                  <a:pt x="740" y="105"/>
                  <a:pt x="740" y="105"/>
                  <a:pt x="740" y="105"/>
                </a:cubicBezTo>
                <a:cubicBezTo>
                  <a:pt x="742" y="101"/>
                  <a:pt x="742" y="101"/>
                  <a:pt x="742" y="101"/>
                </a:cubicBezTo>
                <a:cubicBezTo>
                  <a:pt x="742" y="99"/>
                  <a:pt x="742" y="99"/>
                  <a:pt x="742" y="99"/>
                </a:cubicBezTo>
                <a:cubicBezTo>
                  <a:pt x="740" y="101"/>
                  <a:pt x="740" y="101"/>
                  <a:pt x="740" y="101"/>
                </a:cubicBezTo>
                <a:cubicBezTo>
                  <a:pt x="739" y="104"/>
                  <a:pt x="739" y="104"/>
                  <a:pt x="739" y="104"/>
                </a:cubicBezTo>
                <a:cubicBezTo>
                  <a:pt x="738" y="102"/>
                  <a:pt x="738" y="102"/>
                  <a:pt x="738" y="102"/>
                </a:cubicBezTo>
                <a:cubicBezTo>
                  <a:pt x="740" y="97"/>
                  <a:pt x="740" y="97"/>
                  <a:pt x="740" y="97"/>
                </a:cubicBezTo>
                <a:cubicBezTo>
                  <a:pt x="739" y="90"/>
                  <a:pt x="739" y="90"/>
                  <a:pt x="739" y="90"/>
                </a:cubicBezTo>
                <a:cubicBezTo>
                  <a:pt x="736" y="88"/>
                  <a:pt x="736" y="88"/>
                  <a:pt x="736" y="88"/>
                </a:cubicBezTo>
                <a:cubicBezTo>
                  <a:pt x="736" y="86"/>
                  <a:pt x="736" y="86"/>
                  <a:pt x="736" y="86"/>
                </a:cubicBezTo>
                <a:cubicBezTo>
                  <a:pt x="734" y="86"/>
                  <a:pt x="734" y="86"/>
                  <a:pt x="734" y="86"/>
                </a:cubicBezTo>
                <a:cubicBezTo>
                  <a:pt x="733" y="88"/>
                  <a:pt x="733" y="88"/>
                  <a:pt x="733" y="88"/>
                </a:cubicBezTo>
                <a:cubicBezTo>
                  <a:pt x="733" y="86"/>
                  <a:pt x="733" y="86"/>
                  <a:pt x="733" y="86"/>
                </a:cubicBezTo>
                <a:cubicBezTo>
                  <a:pt x="734" y="85"/>
                  <a:pt x="734" y="85"/>
                  <a:pt x="734" y="85"/>
                </a:cubicBezTo>
                <a:cubicBezTo>
                  <a:pt x="734" y="83"/>
                  <a:pt x="734" y="83"/>
                  <a:pt x="734" y="83"/>
                </a:cubicBezTo>
                <a:cubicBezTo>
                  <a:pt x="734" y="81"/>
                  <a:pt x="734" y="81"/>
                  <a:pt x="734" y="81"/>
                </a:cubicBezTo>
                <a:cubicBezTo>
                  <a:pt x="734" y="79"/>
                  <a:pt x="734" y="79"/>
                  <a:pt x="734" y="79"/>
                </a:cubicBezTo>
                <a:cubicBezTo>
                  <a:pt x="731" y="80"/>
                  <a:pt x="731" y="80"/>
                  <a:pt x="731" y="80"/>
                </a:cubicBezTo>
                <a:cubicBezTo>
                  <a:pt x="728" y="82"/>
                  <a:pt x="728" y="82"/>
                  <a:pt x="728" y="82"/>
                </a:cubicBezTo>
                <a:cubicBezTo>
                  <a:pt x="727" y="86"/>
                  <a:pt x="727" y="86"/>
                  <a:pt x="727" y="86"/>
                </a:cubicBezTo>
                <a:cubicBezTo>
                  <a:pt x="727" y="89"/>
                  <a:pt x="727" y="89"/>
                  <a:pt x="727" y="89"/>
                </a:cubicBezTo>
                <a:cubicBezTo>
                  <a:pt x="726" y="88"/>
                  <a:pt x="726" y="88"/>
                  <a:pt x="726" y="88"/>
                </a:cubicBezTo>
                <a:cubicBezTo>
                  <a:pt x="725" y="85"/>
                  <a:pt x="725" y="85"/>
                  <a:pt x="725" y="85"/>
                </a:cubicBezTo>
                <a:cubicBezTo>
                  <a:pt x="724" y="85"/>
                  <a:pt x="724" y="85"/>
                  <a:pt x="724" y="85"/>
                </a:cubicBezTo>
                <a:cubicBezTo>
                  <a:pt x="724" y="88"/>
                  <a:pt x="724" y="88"/>
                  <a:pt x="724" y="88"/>
                </a:cubicBezTo>
                <a:cubicBezTo>
                  <a:pt x="722" y="88"/>
                  <a:pt x="722" y="88"/>
                  <a:pt x="722" y="88"/>
                </a:cubicBezTo>
                <a:cubicBezTo>
                  <a:pt x="723" y="90"/>
                  <a:pt x="723" y="90"/>
                  <a:pt x="723" y="90"/>
                </a:cubicBezTo>
                <a:cubicBezTo>
                  <a:pt x="722" y="91"/>
                  <a:pt x="722" y="91"/>
                  <a:pt x="722" y="91"/>
                </a:cubicBezTo>
                <a:cubicBezTo>
                  <a:pt x="721" y="91"/>
                  <a:pt x="721" y="91"/>
                  <a:pt x="721" y="91"/>
                </a:cubicBezTo>
                <a:cubicBezTo>
                  <a:pt x="720" y="93"/>
                  <a:pt x="720" y="93"/>
                  <a:pt x="720" y="93"/>
                </a:cubicBezTo>
                <a:cubicBezTo>
                  <a:pt x="716" y="93"/>
                  <a:pt x="716" y="93"/>
                  <a:pt x="716" y="93"/>
                </a:cubicBezTo>
                <a:cubicBezTo>
                  <a:pt x="715" y="93"/>
                  <a:pt x="715" y="93"/>
                  <a:pt x="715" y="93"/>
                </a:cubicBezTo>
                <a:cubicBezTo>
                  <a:pt x="714" y="93"/>
                  <a:pt x="714" y="93"/>
                  <a:pt x="714" y="93"/>
                </a:cubicBezTo>
                <a:cubicBezTo>
                  <a:pt x="709" y="96"/>
                  <a:pt x="709" y="96"/>
                  <a:pt x="709" y="96"/>
                </a:cubicBezTo>
                <a:cubicBezTo>
                  <a:pt x="710" y="98"/>
                  <a:pt x="710" y="98"/>
                  <a:pt x="710" y="98"/>
                </a:cubicBezTo>
                <a:lnTo>
                  <a:pt x="712" y="101"/>
                </a:lnTo>
                <a:close/>
                <a:moveTo>
                  <a:pt x="704" y="118"/>
                </a:moveTo>
                <a:cubicBezTo>
                  <a:pt x="705" y="117"/>
                  <a:pt x="705" y="117"/>
                  <a:pt x="705" y="117"/>
                </a:cubicBezTo>
                <a:cubicBezTo>
                  <a:pt x="705" y="116"/>
                  <a:pt x="705" y="116"/>
                  <a:pt x="705" y="116"/>
                </a:cubicBezTo>
                <a:cubicBezTo>
                  <a:pt x="703" y="116"/>
                  <a:pt x="703" y="116"/>
                  <a:pt x="703" y="116"/>
                </a:cubicBezTo>
                <a:cubicBezTo>
                  <a:pt x="703" y="117"/>
                  <a:pt x="703" y="117"/>
                  <a:pt x="703" y="117"/>
                </a:cubicBezTo>
                <a:lnTo>
                  <a:pt x="704" y="118"/>
                </a:lnTo>
                <a:close/>
                <a:moveTo>
                  <a:pt x="699" y="84"/>
                </a:moveTo>
                <a:cubicBezTo>
                  <a:pt x="699" y="85"/>
                  <a:pt x="699" y="85"/>
                  <a:pt x="699" y="85"/>
                </a:cubicBezTo>
                <a:cubicBezTo>
                  <a:pt x="700" y="86"/>
                  <a:pt x="700" y="86"/>
                  <a:pt x="700" y="86"/>
                </a:cubicBezTo>
                <a:cubicBezTo>
                  <a:pt x="701" y="84"/>
                  <a:pt x="701" y="84"/>
                  <a:pt x="701" y="84"/>
                </a:cubicBezTo>
                <a:cubicBezTo>
                  <a:pt x="701" y="85"/>
                  <a:pt x="701" y="85"/>
                  <a:pt x="701" y="85"/>
                </a:cubicBezTo>
                <a:cubicBezTo>
                  <a:pt x="702" y="83"/>
                  <a:pt x="702" y="83"/>
                  <a:pt x="702" y="83"/>
                </a:cubicBezTo>
                <a:cubicBezTo>
                  <a:pt x="702" y="82"/>
                  <a:pt x="702" y="82"/>
                  <a:pt x="702" y="82"/>
                </a:cubicBezTo>
                <a:cubicBezTo>
                  <a:pt x="701" y="81"/>
                  <a:pt x="701" y="81"/>
                  <a:pt x="701" y="81"/>
                </a:cubicBezTo>
                <a:cubicBezTo>
                  <a:pt x="701" y="80"/>
                  <a:pt x="701" y="80"/>
                  <a:pt x="701" y="80"/>
                </a:cubicBezTo>
                <a:cubicBezTo>
                  <a:pt x="700" y="80"/>
                  <a:pt x="700" y="80"/>
                  <a:pt x="700" y="80"/>
                </a:cubicBezTo>
                <a:cubicBezTo>
                  <a:pt x="700" y="81"/>
                  <a:pt x="700" y="81"/>
                  <a:pt x="700" y="81"/>
                </a:cubicBezTo>
                <a:cubicBezTo>
                  <a:pt x="701" y="83"/>
                  <a:pt x="701" y="83"/>
                  <a:pt x="701" y="83"/>
                </a:cubicBezTo>
                <a:cubicBezTo>
                  <a:pt x="699" y="83"/>
                  <a:pt x="699" y="83"/>
                  <a:pt x="699" y="83"/>
                </a:cubicBezTo>
                <a:lnTo>
                  <a:pt x="699" y="84"/>
                </a:lnTo>
                <a:close/>
                <a:moveTo>
                  <a:pt x="698" y="99"/>
                </a:moveTo>
                <a:cubicBezTo>
                  <a:pt x="699" y="101"/>
                  <a:pt x="699" y="101"/>
                  <a:pt x="699" y="101"/>
                </a:cubicBezTo>
                <a:cubicBezTo>
                  <a:pt x="700" y="100"/>
                  <a:pt x="700" y="100"/>
                  <a:pt x="700" y="100"/>
                </a:cubicBezTo>
                <a:cubicBezTo>
                  <a:pt x="700" y="99"/>
                  <a:pt x="700" y="99"/>
                  <a:pt x="700" y="99"/>
                </a:cubicBezTo>
                <a:cubicBezTo>
                  <a:pt x="702" y="97"/>
                  <a:pt x="702" y="97"/>
                  <a:pt x="702" y="97"/>
                </a:cubicBezTo>
                <a:cubicBezTo>
                  <a:pt x="703" y="95"/>
                  <a:pt x="703" y="95"/>
                  <a:pt x="703" y="95"/>
                </a:cubicBezTo>
                <a:cubicBezTo>
                  <a:pt x="702" y="94"/>
                  <a:pt x="702" y="94"/>
                  <a:pt x="702" y="94"/>
                </a:cubicBezTo>
                <a:cubicBezTo>
                  <a:pt x="702" y="93"/>
                  <a:pt x="702" y="93"/>
                  <a:pt x="702" y="93"/>
                </a:cubicBezTo>
                <a:cubicBezTo>
                  <a:pt x="701" y="92"/>
                  <a:pt x="701" y="92"/>
                  <a:pt x="701" y="92"/>
                </a:cubicBezTo>
                <a:cubicBezTo>
                  <a:pt x="700" y="94"/>
                  <a:pt x="700" y="94"/>
                  <a:pt x="700" y="94"/>
                </a:cubicBezTo>
                <a:cubicBezTo>
                  <a:pt x="700" y="95"/>
                  <a:pt x="700" y="95"/>
                  <a:pt x="700" y="95"/>
                </a:cubicBezTo>
                <a:cubicBezTo>
                  <a:pt x="698" y="98"/>
                  <a:pt x="698" y="98"/>
                  <a:pt x="698" y="98"/>
                </a:cubicBezTo>
                <a:lnTo>
                  <a:pt x="698" y="99"/>
                </a:lnTo>
                <a:close/>
                <a:moveTo>
                  <a:pt x="834" y="572"/>
                </a:moveTo>
                <a:cubicBezTo>
                  <a:pt x="834" y="573"/>
                  <a:pt x="834" y="573"/>
                  <a:pt x="834" y="573"/>
                </a:cubicBezTo>
                <a:cubicBezTo>
                  <a:pt x="833" y="573"/>
                  <a:pt x="833" y="573"/>
                  <a:pt x="833" y="573"/>
                </a:cubicBezTo>
                <a:cubicBezTo>
                  <a:pt x="834" y="574"/>
                  <a:pt x="834" y="574"/>
                  <a:pt x="834" y="574"/>
                </a:cubicBezTo>
                <a:cubicBezTo>
                  <a:pt x="835" y="574"/>
                  <a:pt x="835" y="574"/>
                  <a:pt x="835" y="574"/>
                </a:cubicBezTo>
                <a:cubicBezTo>
                  <a:pt x="836" y="573"/>
                  <a:pt x="836" y="573"/>
                  <a:pt x="836" y="573"/>
                </a:cubicBezTo>
                <a:cubicBezTo>
                  <a:pt x="837" y="573"/>
                  <a:pt x="837" y="573"/>
                  <a:pt x="837" y="573"/>
                </a:cubicBezTo>
                <a:cubicBezTo>
                  <a:pt x="836" y="572"/>
                  <a:pt x="836" y="572"/>
                  <a:pt x="836" y="572"/>
                </a:cubicBezTo>
                <a:lnTo>
                  <a:pt x="834" y="572"/>
                </a:lnTo>
                <a:close/>
                <a:moveTo>
                  <a:pt x="805" y="136"/>
                </a:moveTo>
                <a:cubicBezTo>
                  <a:pt x="806" y="134"/>
                  <a:pt x="806" y="134"/>
                  <a:pt x="806" y="134"/>
                </a:cubicBezTo>
                <a:cubicBezTo>
                  <a:pt x="806" y="132"/>
                  <a:pt x="806" y="132"/>
                  <a:pt x="806" y="132"/>
                </a:cubicBezTo>
                <a:cubicBezTo>
                  <a:pt x="805" y="131"/>
                  <a:pt x="805" y="131"/>
                  <a:pt x="805" y="131"/>
                </a:cubicBezTo>
                <a:cubicBezTo>
                  <a:pt x="804" y="132"/>
                  <a:pt x="804" y="132"/>
                  <a:pt x="804" y="132"/>
                </a:cubicBezTo>
                <a:cubicBezTo>
                  <a:pt x="802" y="134"/>
                  <a:pt x="802" y="134"/>
                  <a:pt x="802" y="134"/>
                </a:cubicBezTo>
                <a:cubicBezTo>
                  <a:pt x="802" y="136"/>
                  <a:pt x="802" y="136"/>
                  <a:pt x="802" y="136"/>
                </a:cubicBezTo>
                <a:cubicBezTo>
                  <a:pt x="801" y="138"/>
                  <a:pt x="801" y="138"/>
                  <a:pt x="801" y="138"/>
                </a:cubicBezTo>
                <a:cubicBezTo>
                  <a:pt x="804" y="138"/>
                  <a:pt x="804" y="138"/>
                  <a:pt x="804" y="138"/>
                </a:cubicBezTo>
                <a:cubicBezTo>
                  <a:pt x="805" y="138"/>
                  <a:pt x="805" y="138"/>
                  <a:pt x="805" y="138"/>
                </a:cubicBezTo>
                <a:lnTo>
                  <a:pt x="805" y="136"/>
                </a:lnTo>
                <a:close/>
                <a:moveTo>
                  <a:pt x="800" y="139"/>
                </a:moveTo>
                <a:cubicBezTo>
                  <a:pt x="800" y="141"/>
                  <a:pt x="800" y="141"/>
                  <a:pt x="800" y="141"/>
                </a:cubicBezTo>
                <a:cubicBezTo>
                  <a:pt x="801" y="141"/>
                  <a:pt x="801" y="141"/>
                  <a:pt x="801" y="141"/>
                </a:cubicBezTo>
                <a:cubicBezTo>
                  <a:pt x="803" y="141"/>
                  <a:pt x="803" y="141"/>
                  <a:pt x="803" y="141"/>
                </a:cubicBezTo>
                <a:cubicBezTo>
                  <a:pt x="804" y="140"/>
                  <a:pt x="804" y="140"/>
                  <a:pt x="804" y="140"/>
                </a:cubicBezTo>
                <a:cubicBezTo>
                  <a:pt x="804" y="139"/>
                  <a:pt x="804" y="139"/>
                  <a:pt x="804" y="139"/>
                </a:cubicBezTo>
                <a:cubicBezTo>
                  <a:pt x="802" y="139"/>
                  <a:pt x="802" y="139"/>
                  <a:pt x="802" y="139"/>
                </a:cubicBezTo>
                <a:lnTo>
                  <a:pt x="800" y="139"/>
                </a:lnTo>
                <a:close/>
                <a:moveTo>
                  <a:pt x="776" y="8"/>
                </a:moveTo>
                <a:cubicBezTo>
                  <a:pt x="777" y="8"/>
                  <a:pt x="777" y="8"/>
                  <a:pt x="777" y="8"/>
                </a:cubicBezTo>
                <a:cubicBezTo>
                  <a:pt x="778" y="6"/>
                  <a:pt x="778" y="6"/>
                  <a:pt x="778" y="6"/>
                </a:cubicBezTo>
                <a:cubicBezTo>
                  <a:pt x="779" y="5"/>
                  <a:pt x="779" y="5"/>
                  <a:pt x="779" y="5"/>
                </a:cubicBezTo>
                <a:cubicBezTo>
                  <a:pt x="778" y="4"/>
                  <a:pt x="778" y="4"/>
                  <a:pt x="778" y="4"/>
                </a:cubicBezTo>
                <a:cubicBezTo>
                  <a:pt x="778" y="2"/>
                  <a:pt x="778" y="2"/>
                  <a:pt x="778" y="2"/>
                </a:cubicBezTo>
                <a:cubicBezTo>
                  <a:pt x="776" y="3"/>
                  <a:pt x="776" y="3"/>
                  <a:pt x="776" y="3"/>
                </a:cubicBezTo>
                <a:cubicBezTo>
                  <a:pt x="776" y="4"/>
                  <a:pt x="776" y="4"/>
                  <a:pt x="776" y="4"/>
                </a:cubicBezTo>
                <a:cubicBezTo>
                  <a:pt x="775" y="5"/>
                  <a:pt x="775" y="5"/>
                  <a:pt x="775" y="5"/>
                </a:cubicBezTo>
                <a:cubicBezTo>
                  <a:pt x="775" y="7"/>
                  <a:pt x="775" y="7"/>
                  <a:pt x="775" y="7"/>
                </a:cubicBezTo>
                <a:lnTo>
                  <a:pt x="776" y="8"/>
                </a:lnTo>
                <a:close/>
                <a:moveTo>
                  <a:pt x="776" y="12"/>
                </a:moveTo>
                <a:cubicBezTo>
                  <a:pt x="777" y="10"/>
                  <a:pt x="777" y="10"/>
                  <a:pt x="777" y="10"/>
                </a:cubicBezTo>
                <a:cubicBezTo>
                  <a:pt x="775" y="10"/>
                  <a:pt x="775" y="10"/>
                  <a:pt x="775" y="10"/>
                </a:cubicBezTo>
                <a:cubicBezTo>
                  <a:pt x="774" y="11"/>
                  <a:pt x="774" y="11"/>
                  <a:pt x="774" y="11"/>
                </a:cubicBezTo>
                <a:cubicBezTo>
                  <a:pt x="773" y="12"/>
                  <a:pt x="773" y="12"/>
                  <a:pt x="773" y="12"/>
                </a:cubicBezTo>
                <a:cubicBezTo>
                  <a:pt x="775" y="13"/>
                  <a:pt x="775" y="13"/>
                  <a:pt x="775" y="13"/>
                </a:cubicBezTo>
                <a:lnTo>
                  <a:pt x="776" y="12"/>
                </a:lnTo>
                <a:close/>
                <a:moveTo>
                  <a:pt x="755" y="49"/>
                </a:moveTo>
                <a:cubicBezTo>
                  <a:pt x="755" y="49"/>
                  <a:pt x="755" y="49"/>
                  <a:pt x="755" y="49"/>
                </a:cubicBezTo>
                <a:cubicBezTo>
                  <a:pt x="756" y="49"/>
                  <a:pt x="756" y="49"/>
                  <a:pt x="756" y="49"/>
                </a:cubicBezTo>
                <a:cubicBezTo>
                  <a:pt x="756" y="47"/>
                  <a:pt x="756" y="47"/>
                  <a:pt x="756" y="47"/>
                </a:cubicBezTo>
                <a:cubicBezTo>
                  <a:pt x="755" y="47"/>
                  <a:pt x="755" y="47"/>
                  <a:pt x="755" y="47"/>
                </a:cubicBezTo>
                <a:lnTo>
                  <a:pt x="755" y="49"/>
                </a:lnTo>
                <a:close/>
                <a:moveTo>
                  <a:pt x="523" y="20"/>
                </a:moveTo>
                <a:cubicBezTo>
                  <a:pt x="523" y="19"/>
                  <a:pt x="523" y="19"/>
                  <a:pt x="523" y="19"/>
                </a:cubicBezTo>
                <a:cubicBezTo>
                  <a:pt x="524" y="19"/>
                  <a:pt x="524" y="19"/>
                  <a:pt x="524" y="19"/>
                </a:cubicBezTo>
                <a:cubicBezTo>
                  <a:pt x="521" y="19"/>
                  <a:pt x="521" y="19"/>
                  <a:pt x="521" y="19"/>
                </a:cubicBezTo>
                <a:cubicBezTo>
                  <a:pt x="520" y="20"/>
                  <a:pt x="520" y="20"/>
                  <a:pt x="520" y="20"/>
                </a:cubicBezTo>
                <a:cubicBezTo>
                  <a:pt x="522" y="21"/>
                  <a:pt x="522" y="21"/>
                  <a:pt x="522" y="21"/>
                </a:cubicBezTo>
                <a:lnTo>
                  <a:pt x="523" y="20"/>
                </a:lnTo>
                <a:close/>
                <a:moveTo>
                  <a:pt x="617" y="103"/>
                </a:moveTo>
                <a:cubicBezTo>
                  <a:pt x="617" y="104"/>
                  <a:pt x="617" y="104"/>
                  <a:pt x="617" y="104"/>
                </a:cubicBezTo>
                <a:cubicBezTo>
                  <a:pt x="617" y="105"/>
                  <a:pt x="617" y="105"/>
                  <a:pt x="617" y="105"/>
                </a:cubicBezTo>
                <a:cubicBezTo>
                  <a:pt x="618" y="105"/>
                  <a:pt x="618" y="105"/>
                  <a:pt x="618" y="105"/>
                </a:cubicBezTo>
                <a:lnTo>
                  <a:pt x="617" y="103"/>
                </a:lnTo>
                <a:close/>
                <a:moveTo>
                  <a:pt x="617" y="106"/>
                </a:moveTo>
                <a:cubicBezTo>
                  <a:pt x="616" y="103"/>
                  <a:pt x="616" y="103"/>
                  <a:pt x="616" y="103"/>
                </a:cubicBezTo>
                <a:cubicBezTo>
                  <a:pt x="615" y="104"/>
                  <a:pt x="615" y="104"/>
                  <a:pt x="615" y="104"/>
                </a:cubicBezTo>
                <a:cubicBezTo>
                  <a:pt x="616" y="105"/>
                  <a:pt x="616" y="105"/>
                  <a:pt x="616" y="105"/>
                </a:cubicBezTo>
                <a:lnTo>
                  <a:pt x="617" y="106"/>
                </a:lnTo>
                <a:close/>
                <a:moveTo>
                  <a:pt x="432" y="5"/>
                </a:moveTo>
                <a:cubicBezTo>
                  <a:pt x="431" y="5"/>
                  <a:pt x="431" y="5"/>
                  <a:pt x="431" y="5"/>
                </a:cubicBezTo>
                <a:cubicBezTo>
                  <a:pt x="431" y="5"/>
                  <a:pt x="430" y="6"/>
                  <a:pt x="430" y="6"/>
                </a:cubicBezTo>
                <a:cubicBezTo>
                  <a:pt x="431" y="7"/>
                  <a:pt x="431" y="7"/>
                  <a:pt x="431" y="7"/>
                </a:cubicBezTo>
                <a:lnTo>
                  <a:pt x="432" y="5"/>
                </a:lnTo>
                <a:close/>
                <a:moveTo>
                  <a:pt x="616" y="97"/>
                </a:moveTo>
                <a:cubicBezTo>
                  <a:pt x="615" y="97"/>
                  <a:pt x="615" y="97"/>
                  <a:pt x="615" y="97"/>
                </a:cubicBezTo>
                <a:cubicBezTo>
                  <a:pt x="614" y="98"/>
                  <a:pt x="614" y="98"/>
                  <a:pt x="614" y="98"/>
                </a:cubicBezTo>
                <a:cubicBezTo>
                  <a:pt x="616" y="98"/>
                  <a:pt x="616" y="98"/>
                  <a:pt x="616" y="98"/>
                </a:cubicBezTo>
                <a:lnTo>
                  <a:pt x="616" y="97"/>
                </a:lnTo>
                <a:close/>
                <a:moveTo>
                  <a:pt x="431" y="9"/>
                </a:moveTo>
                <a:cubicBezTo>
                  <a:pt x="430" y="8"/>
                  <a:pt x="430" y="8"/>
                  <a:pt x="430" y="8"/>
                </a:cubicBezTo>
                <a:cubicBezTo>
                  <a:pt x="429" y="9"/>
                  <a:pt x="429" y="9"/>
                  <a:pt x="429" y="9"/>
                </a:cubicBezTo>
                <a:cubicBezTo>
                  <a:pt x="430" y="10"/>
                  <a:pt x="430" y="10"/>
                  <a:pt x="430" y="10"/>
                </a:cubicBezTo>
                <a:lnTo>
                  <a:pt x="431" y="9"/>
                </a:lnTo>
                <a:close/>
                <a:moveTo>
                  <a:pt x="425" y="23"/>
                </a:moveTo>
                <a:cubicBezTo>
                  <a:pt x="427" y="23"/>
                  <a:pt x="427" y="23"/>
                  <a:pt x="427" y="23"/>
                </a:cubicBezTo>
                <a:cubicBezTo>
                  <a:pt x="429" y="21"/>
                  <a:pt x="429" y="21"/>
                  <a:pt x="429" y="21"/>
                </a:cubicBezTo>
                <a:cubicBezTo>
                  <a:pt x="430" y="21"/>
                  <a:pt x="430" y="21"/>
                  <a:pt x="430" y="21"/>
                </a:cubicBezTo>
                <a:cubicBezTo>
                  <a:pt x="437" y="16"/>
                  <a:pt x="437" y="16"/>
                  <a:pt x="437" y="16"/>
                </a:cubicBezTo>
                <a:cubicBezTo>
                  <a:pt x="440" y="14"/>
                  <a:pt x="440" y="14"/>
                  <a:pt x="440" y="14"/>
                </a:cubicBezTo>
                <a:cubicBezTo>
                  <a:pt x="441" y="12"/>
                  <a:pt x="441" y="12"/>
                  <a:pt x="441" y="12"/>
                </a:cubicBezTo>
                <a:cubicBezTo>
                  <a:pt x="440" y="12"/>
                  <a:pt x="440" y="12"/>
                  <a:pt x="440" y="12"/>
                </a:cubicBezTo>
                <a:cubicBezTo>
                  <a:pt x="439" y="11"/>
                  <a:pt x="439" y="11"/>
                  <a:pt x="439" y="11"/>
                </a:cubicBezTo>
                <a:cubicBezTo>
                  <a:pt x="439" y="8"/>
                  <a:pt x="439" y="8"/>
                  <a:pt x="439" y="8"/>
                </a:cubicBezTo>
                <a:cubicBezTo>
                  <a:pt x="437" y="8"/>
                  <a:pt x="437" y="8"/>
                  <a:pt x="437" y="8"/>
                </a:cubicBezTo>
                <a:cubicBezTo>
                  <a:pt x="436" y="11"/>
                  <a:pt x="436" y="11"/>
                  <a:pt x="436" y="11"/>
                </a:cubicBezTo>
                <a:cubicBezTo>
                  <a:pt x="434" y="11"/>
                  <a:pt x="434" y="11"/>
                  <a:pt x="434" y="11"/>
                </a:cubicBezTo>
                <a:cubicBezTo>
                  <a:pt x="434" y="13"/>
                  <a:pt x="434" y="13"/>
                  <a:pt x="434" y="13"/>
                </a:cubicBezTo>
                <a:cubicBezTo>
                  <a:pt x="433" y="13"/>
                  <a:pt x="433" y="13"/>
                  <a:pt x="433" y="13"/>
                </a:cubicBezTo>
                <a:cubicBezTo>
                  <a:pt x="432" y="14"/>
                  <a:pt x="432" y="14"/>
                  <a:pt x="432" y="14"/>
                </a:cubicBezTo>
                <a:cubicBezTo>
                  <a:pt x="431" y="15"/>
                  <a:pt x="431" y="15"/>
                  <a:pt x="431" y="15"/>
                </a:cubicBezTo>
                <a:cubicBezTo>
                  <a:pt x="430" y="14"/>
                  <a:pt x="430" y="14"/>
                  <a:pt x="430" y="14"/>
                </a:cubicBezTo>
                <a:cubicBezTo>
                  <a:pt x="431" y="12"/>
                  <a:pt x="431" y="12"/>
                  <a:pt x="431" y="12"/>
                </a:cubicBezTo>
                <a:cubicBezTo>
                  <a:pt x="430" y="11"/>
                  <a:pt x="430" y="11"/>
                  <a:pt x="430" y="11"/>
                </a:cubicBezTo>
                <a:cubicBezTo>
                  <a:pt x="429" y="13"/>
                  <a:pt x="429" y="13"/>
                  <a:pt x="429" y="13"/>
                </a:cubicBezTo>
                <a:cubicBezTo>
                  <a:pt x="428" y="12"/>
                  <a:pt x="428" y="12"/>
                  <a:pt x="428" y="12"/>
                </a:cubicBezTo>
                <a:cubicBezTo>
                  <a:pt x="427" y="15"/>
                  <a:pt x="427" y="15"/>
                  <a:pt x="427" y="15"/>
                </a:cubicBezTo>
                <a:cubicBezTo>
                  <a:pt x="426" y="16"/>
                  <a:pt x="426" y="16"/>
                  <a:pt x="426" y="16"/>
                </a:cubicBezTo>
                <a:cubicBezTo>
                  <a:pt x="426" y="19"/>
                  <a:pt x="426" y="19"/>
                  <a:pt x="426" y="19"/>
                </a:cubicBezTo>
                <a:cubicBezTo>
                  <a:pt x="425" y="21"/>
                  <a:pt x="425" y="21"/>
                  <a:pt x="425" y="21"/>
                </a:cubicBezTo>
                <a:lnTo>
                  <a:pt x="425" y="23"/>
                </a:lnTo>
                <a:close/>
                <a:moveTo>
                  <a:pt x="693" y="77"/>
                </a:moveTo>
                <a:cubicBezTo>
                  <a:pt x="693" y="77"/>
                  <a:pt x="693" y="77"/>
                  <a:pt x="693" y="77"/>
                </a:cubicBezTo>
                <a:cubicBezTo>
                  <a:pt x="694" y="76"/>
                  <a:pt x="694" y="76"/>
                  <a:pt x="694" y="76"/>
                </a:cubicBezTo>
                <a:cubicBezTo>
                  <a:pt x="693" y="75"/>
                  <a:pt x="693" y="75"/>
                  <a:pt x="693" y="75"/>
                </a:cubicBezTo>
                <a:cubicBezTo>
                  <a:pt x="693" y="76"/>
                  <a:pt x="693" y="76"/>
                  <a:pt x="693" y="76"/>
                </a:cubicBezTo>
                <a:lnTo>
                  <a:pt x="693" y="77"/>
                </a:lnTo>
                <a:close/>
                <a:moveTo>
                  <a:pt x="684" y="96"/>
                </a:moveTo>
                <a:cubicBezTo>
                  <a:pt x="682" y="97"/>
                  <a:pt x="682" y="97"/>
                  <a:pt x="682" y="97"/>
                </a:cubicBezTo>
                <a:cubicBezTo>
                  <a:pt x="682" y="98"/>
                  <a:pt x="682" y="98"/>
                  <a:pt x="682" y="98"/>
                </a:cubicBezTo>
                <a:cubicBezTo>
                  <a:pt x="680" y="98"/>
                  <a:pt x="680" y="98"/>
                  <a:pt x="680" y="98"/>
                </a:cubicBezTo>
                <a:cubicBezTo>
                  <a:pt x="680" y="99"/>
                  <a:pt x="680" y="99"/>
                  <a:pt x="680" y="99"/>
                </a:cubicBezTo>
                <a:cubicBezTo>
                  <a:pt x="681" y="100"/>
                  <a:pt x="681" y="100"/>
                  <a:pt x="681" y="100"/>
                </a:cubicBezTo>
                <a:cubicBezTo>
                  <a:pt x="682" y="101"/>
                  <a:pt x="682" y="101"/>
                  <a:pt x="682" y="101"/>
                </a:cubicBezTo>
                <a:cubicBezTo>
                  <a:pt x="684" y="100"/>
                  <a:pt x="684" y="100"/>
                  <a:pt x="684" y="100"/>
                </a:cubicBezTo>
                <a:cubicBezTo>
                  <a:pt x="684" y="99"/>
                  <a:pt x="684" y="99"/>
                  <a:pt x="684" y="99"/>
                </a:cubicBezTo>
                <a:cubicBezTo>
                  <a:pt x="684" y="98"/>
                  <a:pt x="684" y="98"/>
                  <a:pt x="684" y="98"/>
                </a:cubicBezTo>
                <a:cubicBezTo>
                  <a:pt x="684" y="97"/>
                  <a:pt x="684" y="97"/>
                  <a:pt x="684" y="97"/>
                </a:cubicBezTo>
                <a:lnTo>
                  <a:pt x="684" y="96"/>
                </a:lnTo>
                <a:close/>
                <a:moveTo>
                  <a:pt x="706" y="93"/>
                </a:moveTo>
                <a:cubicBezTo>
                  <a:pt x="707" y="92"/>
                  <a:pt x="707" y="92"/>
                  <a:pt x="707" y="92"/>
                </a:cubicBezTo>
                <a:cubicBezTo>
                  <a:pt x="706" y="90"/>
                  <a:pt x="706" y="90"/>
                  <a:pt x="706" y="90"/>
                </a:cubicBezTo>
                <a:cubicBezTo>
                  <a:pt x="705" y="90"/>
                  <a:pt x="705" y="90"/>
                  <a:pt x="705" y="90"/>
                </a:cubicBezTo>
                <a:cubicBezTo>
                  <a:pt x="704" y="93"/>
                  <a:pt x="704" y="93"/>
                  <a:pt x="704" y="93"/>
                </a:cubicBezTo>
                <a:cubicBezTo>
                  <a:pt x="704" y="94"/>
                  <a:pt x="704" y="94"/>
                  <a:pt x="704" y="94"/>
                </a:cubicBezTo>
                <a:cubicBezTo>
                  <a:pt x="705" y="95"/>
                  <a:pt x="705" y="95"/>
                  <a:pt x="705" y="95"/>
                </a:cubicBezTo>
                <a:cubicBezTo>
                  <a:pt x="705" y="95"/>
                  <a:pt x="706" y="95"/>
                  <a:pt x="706" y="95"/>
                </a:cubicBezTo>
                <a:lnTo>
                  <a:pt x="706" y="93"/>
                </a:lnTo>
                <a:close/>
                <a:moveTo>
                  <a:pt x="620" y="117"/>
                </a:moveTo>
                <a:cubicBezTo>
                  <a:pt x="620" y="116"/>
                  <a:pt x="620" y="116"/>
                  <a:pt x="620" y="116"/>
                </a:cubicBezTo>
                <a:cubicBezTo>
                  <a:pt x="619" y="115"/>
                  <a:pt x="619" y="115"/>
                  <a:pt x="619" y="115"/>
                </a:cubicBezTo>
                <a:cubicBezTo>
                  <a:pt x="618" y="117"/>
                  <a:pt x="618" y="117"/>
                  <a:pt x="618" y="117"/>
                </a:cubicBezTo>
                <a:cubicBezTo>
                  <a:pt x="618" y="118"/>
                  <a:pt x="618" y="118"/>
                  <a:pt x="618" y="118"/>
                </a:cubicBezTo>
                <a:cubicBezTo>
                  <a:pt x="617" y="119"/>
                  <a:pt x="617" y="119"/>
                  <a:pt x="617" y="119"/>
                </a:cubicBezTo>
                <a:cubicBezTo>
                  <a:pt x="618" y="123"/>
                  <a:pt x="618" y="123"/>
                  <a:pt x="618" y="123"/>
                </a:cubicBezTo>
                <a:cubicBezTo>
                  <a:pt x="619" y="122"/>
                  <a:pt x="619" y="122"/>
                  <a:pt x="619" y="122"/>
                </a:cubicBezTo>
                <a:cubicBezTo>
                  <a:pt x="619" y="121"/>
                  <a:pt x="619" y="121"/>
                  <a:pt x="619" y="121"/>
                </a:cubicBezTo>
                <a:cubicBezTo>
                  <a:pt x="620" y="120"/>
                  <a:pt x="620" y="120"/>
                  <a:pt x="620" y="120"/>
                </a:cubicBezTo>
                <a:cubicBezTo>
                  <a:pt x="620" y="119"/>
                  <a:pt x="620" y="119"/>
                  <a:pt x="620" y="119"/>
                </a:cubicBezTo>
                <a:cubicBezTo>
                  <a:pt x="620" y="118"/>
                  <a:pt x="620" y="118"/>
                  <a:pt x="620" y="118"/>
                </a:cubicBezTo>
                <a:lnTo>
                  <a:pt x="620" y="117"/>
                </a:lnTo>
                <a:close/>
                <a:moveTo>
                  <a:pt x="623" y="94"/>
                </a:moveTo>
                <a:cubicBezTo>
                  <a:pt x="622" y="94"/>
                  <a:pt x="622" y="94"/>
                  <a:pt x="622" y="94"/>
                </a:cubicBezTo>
                <a:cubicBezTo>
                  <a:pt x="621" y="95"/>
                  <a:pt x="621" y="95"/>
                  <a:pt x="621" y="95"/>
                </a:cubicBezTo>
                <a:cubicBezTo>
                  <a:pt x="621" y="95"/>
                  <a:pt x="622" y="95"/>
                  <a:pt x="622" y="95"/>
                </a:cubicBezTo>
                <a:lnTo>
                  <a:pt x="623" y="94"/>
                </a:lnTo>
                <a:close/>
                <a:moveTo>
                  <a:pt x="623" y="110"/>
                </a:moveTo>
                <a:cubicBezTo>
                  <a:pt x="622" y="111"/>
                  <a:pt x="622" y="111"/>
                  <a:pt x="622" y="111"/>
                </a:cubicBezTo>
                <a:cubicBezTo>
                  <a:pt x="621" y="110"/>
                  <a:pt x="621" y="110"/>
                  <a:pt x="621" y="110"/>
                </a:cubicBezTo>
                <a:cubicBezTo>
                  <a:pt x="620" y="111"/>
                  <a:pt x="620" y="111"/>
                  <a:pt x="620" y="111"/>
                </a:cubicBezTo>
                <a:cubicBezTo>
                  <a:pt x="621" y="113"/>
                  <a:pt x="621" y="113"/>
                  <a:pt x="621" y="113"/>
                </a:cubicBezTo>
                <a:cubicBezTo>
                  <a:pt x="622" y="113"/>
                  <a:pt x="622" y="113"/>
                  <a:pt x="622" y="113"/>
                </a:cubicBezTo>
                <a:cubicBezTo>
                  <a:pt x="623" y="112"/>
                  <a:pt x="623" y="112"/>
                  <a:pt x="623" y="112"/>
                </a:cubicBezTo>
                <a:cubicBezTo>
                  <a:pt x="623" y="111"/>
                  <a:pt x="623" y="111"/>
                  <a:pt x="623" y="111"/>
                </a:cubicBezTo>
                <a:cubicBezTo>
                  <a:pt x="624" y="110"/>
                  <a:pt x="624" y="110"/>
                  <a:pt x="624" y="110"/>
                </a:cubicBezTo>
                <a:lnTo>
                  <a:pt x="623" y="110"/>
                </a:lnTo>
                <a:close/>
                <a:moveTo>
                  <a:pt x="98" y="89"/>
                </a:moveTo>
                <a:cubicBezTo>
                  <a:pt x="99" y="90"/>
                  <a:pt x="99" y="90"/>
                  <a:pt x="99" y="90"/>
                </a:cubicBezTo>
                <a:cubicBezTo>
                  <a:pt x="99" y="91"/>
                  <a:pt x="99" y="91"/>
                  <a:pt x="99" y="91"/>
                </a:cubicBezTo>
                <a:cubicBezTo>
                  <a:pt x="99" y="91"/>
                  <a:pt x="98" y="92"/>
                  <a:pt x="98" y="92"/>
                </a:cubicBezTo>
                <a:cubicBezTo>
                  <a:pt x="100" y="93"/>
                  <a:pt x="100" y="93"/>
                  <a:pt x="100" y="93"/>
                </a:cubicBezTo>
                <a:cubicBezTo>
                  <a:pt x="104" y="89"/>
                  <a:pt x="104" y="89"/>
                  <a:pt x="104" y="89"/>
                </a:cubicBezTo>
                <a:cubicBezTo>
                  <a:pt x="106" y="88"/>
                  <a:pt x="106" y="88"/>
                  <a:pt x="106" y="88"/>
                </a:cubicBezTo>
                <a:cubicBezTo>
                  <a:pt x="106" y="87"/>
                  <a:pt x="106" y="87"/>
                  <a:pt x="106" y="87"/>
                </a:cubicBezTo>
                <a:cubicBezTo>
                  <a:pt x="102" y="84"/>
                  <a:pt x="102" y="84"/>
                  <a:pt x="102" y="84"/>
                </a:cubicBezTo>
                <a:cubicBezTo>
                  <a:pt x="98" y="85"/>
                  <a:pt x="98" y="85"/>
                  <a:pt x="98" y="85"/>
                </a:cubicBezTo>
                <a:cubicBezTo>
                  <a:pt x="97" y="86"/>
                  <a:pt x="97" y="86"/>
                  <a:pt x="97" y="86"/>
                </a:cubicBezTo>
                <a:cubicBezTo>
                  <a:pt x="98" y="87"/>
                  <a:pt x="98" y="87"/>
                  <a:pt x="98" y="87"/>
                </a:cubicBezTo>
                <a:lnTo>
                  <a:pt x="98" y="89"/>
                </a:lnTo>
                <a:close/>
                <a:moveTo>
                  <a:pt x="806" y="1535"/>
                </a:moveTo>
                <a:cubicBezTo>
                  <a:pt x="806" y="1536"/>
                  <a:pt x="806" y="1536"/>
                  <a:pt x="806" y="1536"/>
                </a:cubicBezTo>
                <a:cubicBezTo>
                  <a:pt x="807" y="1536"/>
                  <a:pt x="807" y="1536"/>
                  <a:pt x="807" y="1536"/>
                </a:cubicBezTo>
                <a:cubicBezTo>
                  <a:pt x="809" y="1536"/>
                  <a:pt x="809" y="1536"/>
                  <a:pt x="809" y="1536"/>
                </a:cubicBezTo>
                <a:cubicBezTo>
                  <a:pt x="809" y="1535"/>
                  <a:pt x="809" y="1535"/>
                  <a:pt x="809" y="1535"/>
                </a:cubicBezTo>
                <a:cubicBezTo>
                  <a:pt x="808" y="1534"/>
                  <a:pt x="808" y="1534"/>
                  <a:pt x="808" y="1534"/>
                </a:cubicBezTo>
                <a:cubicBezTo>
                  <a:pt x="807" y="1534"/>
                  <a:pt x="807" y="1534"/>
                  <a:pt x="807" y="1534"/>
                </a:cubicBezTo>
                <a:lnTo>
                  <a:pt x="806" y="1535"/>
                </a:lnTo>
                <a:close/>
                <a:moveTo>
                  <a:pt x="812" y="1555"/>
                </a:moveTo>
                <a:cubicBezTo>
                  <a:pt x="811" y="1553"/>
                  <a:pt x="811" y="1553"/>
                  <a:pt x="811" y="1553"/>
                </a:cubicBezTo>
                <a:cubicBezTo>
                  <a:pt x="809" y="1553"/>
                  <a:pt x="809" y="1553"/>
                  <a:pt x="809" y="1553"/>
                </a:cubicBezTo>
                <a:cubicBezTo>
                  <a:pt x="809" y="1552"/>
                  <a:pt x="809" y="1552"/>
                  <a:pt x="809" y="1552"/>
                </a:cubicBezTo>
                <a:cubicBezTo>
                  <a:pt x="808" y="1553"/>
                  <a:pt x="808" y="1553"/>
                  <a:pt x="808" y="1553"/>
                </a:cubicBezTo>
                <a:cubicBezTo>
                  <a:pt x="810" y="1555"/>
                  <a:pt x="810" y="1555"/>
                  <a:pt x="810" y="1555"/>
                </a:cubicBezTo>
                <a:lnTo>
                  <a:pt x="812" y="1555"/>
                </a:lnTo>
                <a:close/>
                <a:moveTo>
                  <a:pt x="809" y="1543"/>
                </a:moveTo>
                <a:cubicBezTo>
                  <a:pt x="809" y="1542"/>
                  <a:pt x="809" y="1542"/>
                  <a:pt x="809" y="1542"/>
                </a:cubicBezTo>
                <a:cubicBezTo>
                  <a:pt x="812" y="1542"/>
                  <a:pt x="812" y="1542"/>
                  <a:pt x="812" y="1542"/>
                </a:cubicBezTo>
                <a:cubicBezTo>
                  <a:pt x="813" y="1541"/>
                  <a:pt x="813" y="1541"/>
                  <a:pt x="813" y="1541"/>
                </a:cubicBezTo>
                <a:cubicBezTo>
                  <a:pt x="808" y="1541"/>
                  <a:pt x="808" y="1541"/>
                  <a:pt x="808" y="1541"/>
                </a:cubicBezTo>
                <a:cubicBezTo>
                  <a:pt x="808" y="1542"/>
                  <a:pt x="808" y="1542"/>
                  <a:pt x="808" y="1542"/>
                </a:cubicBezTo>
                <a:cubicBezTo>
                  <a:pt x="808" y="1542"/>
                  <a:pt x="809" y="1543"/>
                  <a:pt x="809" y="1543"/>
                </a:cubicBezTo>
                <a:close/>
                <a:moveTo>
                  <a:pt x="813" y="1540"/>
                </a:moveTo>
                <a:cubicBezTo>
                  <a:pt x="815" y="1540"/>
                  <a:pt x="815" y="1540"/>
                  <a:pt x="815" y="1540"/>
                </a:cubicBezTo>
                <a:cubicBezTo>
                  <a:pt x="814" y="1538"/>
                  <a:pt x="814" y="1538"/>
                  <a:pt x="814" y="1538"/>
                </a:cubicBezTo>
                <a:lnTo>
                  <a:pt x="813" y="1540"/>
                </a:lnTo>
                <a:close/>
                <a:moveTo>
                  <a:pt x="802" y="1528"/>
                </a:moveTo>
                <a:cubicBezTo>
                  <a:pt x="803" y="1529"/>
                  <a:pt x="803" y="1529"/>
                  <a:pt x="803" y="1529"/>
                </a:cubicBezTo>
                <a:cubicBezTo>
                  <a:pt x="805" y="1528"/>
                  <a:pt x="805" y="1528"/>
                  <a:pt x="805" y="1528"/>
                </a:cubicBezTo>
                <a:cubicBezTo>
                  <a:pt x="804" y="1527"/>
                  <a:pt x="804" y="1527"/>
                  <a:pt x="804" y="1527"/>
                </a:cubicBezTo>
                <a:cubicBezTo>
                  <a:pt x="802" y="1527"/>
                  <a:pt x="802" y="1527"/>
                  <a:pt x="802" y="1527"/>
                </a:cubicBezTo>
                <a:lnTo>
                  <a:pt x="802" y="1528"/>
                </a:lnTo>
                <a:close/>
                <a:moveTo>
                  <a:pt x="811" y="1530"/>
                </a:moveTo>
                <a:cubicBezTo>
                  <a:pt x="813" y="1531"/>
                  <a:pt x="813" y="1531"/>
                  <a:pt x="813" y="1531"/>
                </a:cubicBezTo>
                <a:cubicBezTo>
                  <a:pt x="813" y="1533"/>
                  <a:pt x="813" y="1533"/>
                  <a:pt x="813" y="1533"/>
                </a:cubicBezTo>
                <a:cubicBezTo>
                  <a:pt x="814" y="1532"/>
                  <a:pt x="814" y="1532"/>
                  <a:pt x="814" y="1532"/>
                </a:cubicBezTo>
                <a:cubicBezTo>
                  <a:pt x="814" y="1530"/>
                  <a:pt x="814" y="1530"/>
                  <a:pt x="814" y="1530"/>
                </a:cubicBezTo>
                <a:cubicBezTo>
                  <a:pt x="813" y="1529"/>
                  <a:pt x="813" y="1529"/>
                  <a:pt x="813" y="1529"/>
                </a:cubicBezTo>
                <a:lnTo>
                  <a:pt x="811" y="1530"/>
                </a:lnTo>
                <a:close/>
                <a:moveTo>
                  <a:pt x="808" y="1529"/>
                </a:moveTo>
                <a:cubicBezTo>
                  <a:pt x="809" y="1530"/>
                  <a:pt x="809" y="1530"/>
                  <a:pt x="809" y="1530"/>
                </a:cubicBezTo>
                <a:cubicBezTo>
                  <a:pt x="811" y="1529"/>
                  <a:pt x="811" y="1529"/>
                  <a:pt x="811" y="1529"/>
                </a:cubicBezTo>
                <a:cubicBezTo>
                  <a:pt x="808" y="1528"/>
                  <a:pt x="808" y="1528"/>
                  <a:pt x="808" y="1528"/>
                </a:cubicBezTo>
                <a:lnTo>
                  <a:pt x="808" y="1529"/>
                </a:lnTo>
                <a:close/>
                <a:moveTo>
                  <a:pt x="813" y="1544"/>
                </a:moveTo>
                <a:cubicBezTo>
                  <a:pt x="811" y="1545"/>
                  <a:pt x="811" y="1545"/>
                  <a:pt x="811" y="1545"/>
                </a:cubicBezTo>
                <a:cubicBezTo>
                  <a:pt x="809" y="1545"/>
                  <a:pt x="809" y="1545"/>
                  <a:pt x="809" y="1545"/>
                </a:cubicBezTo>
                <a:cubicBezTo>
                  <a:pt x="810" y="1546"/>
                  <a:pt x="810" y="1546"/>
                  <a:pt x="810" y="1546"/>
                </a:cubicBezTo>
                <a:cubicBezTo>
                  <a:pt x="813" y="1546"/>
                  <a:pt x="813" y="1546"/>
                  <a:pt x="813" y="1546"/>
                </a:cubicBezTo>
                <a:lnTo>
                  <a:pt x="813" y="1544"/>
                </a:lnTo>
                <a:close/>
                <a:moveTo>
                  <a:pt x="811" y="1550"/>
                </a:moveTo>
                <a:cubicBezTo>
                  <a:pt x="810" y="1550"/>
                  <a:pt x="810" y="1550"/>
                  <a:pt x="810" y="1550"/>
                </a:cubicBezTo>
                <a:cubicBezTo>
                  <a:pt x="811" y="1552"/>
                  <a:pt x="811" y="1552"/>
                  <a:pt x="811" y="1552"/>
                </a:cubicBezTo>
                <a:lnTo>
                  <a:pt x="811" y="1550"/>
                </a:lnTo>
                <a:close/>
                <a:moveTo>
                  <a:pt x="813" y="1539"/>
                </a:moveTo>
                <a:cubicBezTo>
                  <a:pt x="813" y="1536"/>
                  <a:pt x="813" y="1536"/>
                  <a:pt x="813" y="1536"/>
                </a:cubicBezTo>
                <a:cubicBezTo>
                  <a:pt x="811" y="1537"/>
                  <a:pt x="811" y="1537"/>
                  <a:pt x="811" y="1537"/>
                </a:cubicBezTo>
                <a:lnTo>
                  <a:pt x="813" y="1539"/>
                </a:lnTo>
                <a:close/>
                <a:moveTo>
                  <a:pt x="827" y="845"/>
                </a:moveTo>
                <a:cubicBezTo>
                  <a:pt x="826" y="844"/>
                  <a:pt x="826" y="844"/>
                  <a:pt x="826" y="844"/>
                </a:cubicBezTo>
                <a:cubicBezTo>
                  <a:pt x="825" y="844"/>
                  <a:pt x="825" y="844"/>
                  <a:pt x="825" y="844"/>
                </a:cubicBezTo>
                <a:cubicBezTo>
                  <a:pt x="826" y="846"/>
                  <a:pt x="826" y="846"/>
                  <a:pt x="826" y="846"/>
                </a:cubicBezTo>
                <a:cubicBezTo>
                  <a:pt x="827" y="846"/>
                  <a:pt x="827" y="846"/>
                  <a:pt x="827" y="846"/>
                </a:cubicBezTo>
                <a:cubicBezTo>
                  <a:pt x="828" y="845"/>
                  <a:pt x="828" y="845"/>
                  <a:pt x="828" y="845"/>
                </a:cubicBezTo>
                <a:lnTo>
                  <a:pt x="827" y="845"/>
                </a:lnTo>
                <a:close/>
                <a:moveTo>
                  <a:pt x="803" y="1540"/>
                </a:moveTo>
                <a:cubicBezTo>
                  <a:pt x="804" y="1541"/>
                  <a:pt x="804" y="1541"/>
                  <a:pt x="804" y="1541"/>
                </a:cubicBezTo>
                <a:cubicBezTo>
                  <a:pt x="805" y="1540"/>
                  <a:pt x="805" y="1540"/>
                  <a:pt x="805" y="1540"/>
                </a:cubicBezTo>
                <a:cubicBezTo>
                  <a:pt x="804" y="1539"/>
                  <a:pt x="804" y="1539"/>
                  <a:pt x="804" y="1539"/>
                </a:cubicBezTo>
                <a:lnTo>
                  <a:pt x="803" y="1540"/>
                </a:lnTo>
                <a:close/>
                <a:moveTo>
                  <a:pt x="705" y="1064"/>
                </a:moveTo>
                <a:cubicBezTo>
                  <a:pt x="703" y="1065"/>
                  <a:pt x="703" y="1065"/>
                  <a:pt x="703" y="1065"/>
                </a:cubicBezTo>
                <a:cubicBezTo>
                  <a:pt x="702" y="1067"/>
                  <a:pt x="702" y="1067"/>
                  <a:pt x="702" y="1067"/>
                </a:cubicBezTo>
                <a:cubicBezTo>
                  <a:pt x="702" y="1068"/>
                  <a:pt x="702" y="1068"/>
                  <a:pt x="702" y="1068"/>
                </a:cubicBezTo>
                <a:cubicBezTo>
                  <a:pt x="703" y="1069"/>
                  <a:pt x="703" y="1069"/>
                  <a:pt x="703" y="1069"/>
                </a:cubicBezTo>
                <a:cubicBezTo>
                  <a:pt x="704" y="1068"/>
                  <a:pt x="704" y="1068"/>
                  <a:pt x="704" y="1068"/>
                </a:cubicBezTo>
                <a:cubicBezTo>
                  <a:pt x="705" y="1067"/>
                  <a:pt x="705" y="1067"/>
                  <a:pt x="705" y="1067"/>
                </a:cubicBezTo>
                <a:cubicBezTo>
                  <a:pt x="705" y="1066"/>
                  <a:pt x="705" y="1066"/>
                  <a:pt x="705" y="1066"/>
                </a:cubicBezTo>
                <a:cubicBezTo>
                  <a:pt x="705" y="1064"/>
                  <a:pt x="705" y="1064"/>
                  <a:pt x="705" y="1064"/>
                </a:cubicBezTo>
                <a:close/>
                <a:moveTo>
                  <a:pt x="83" y="191"/>
                </a:moveTo>
                <a:cubicBezTo>
                  <a:pt x="81" y="191"/>
                  <a:pt x="81" y="191"/>
                  <a:pt x="81" y="191"/>
                </a:cubicBezTo>
                <a:cubicBezTo>
                  <a:pt x="82" y="192"/>
                  <a:pt x="82" y="192"/>
                  <a:pt x="82" y="192"/>
                </a:cubicBezTo>
                <a:cubicBezTo>
                  <a:pt x="83" y="192"/>
                  <a:pt x="83" y="192"/>
                  <a:pt x="83" y="192"/>
                </a:cubicBezTo>
                <a:lnTo>
                  <a:pt x="83" y="191"/>
                </a:lnTo>
                <a:close/>
                <a:moveTo>
                  <a:pt x="175" y="174"/>
                </a:moveTo>
                <a:cubicBezTo>
                  <a:pt x="174" y="174"/>
                  <a:pt x="174" y="174"/>
                  <a:pt x="174" y="174"/>
                </a:cubicBezTo>
                <a:cubicBezTo>
                  <a:pt x="171" y="177"/>
                  <a:pt x="171" y="177"/>
                  <a:pt x="171" y="177"/>
                </a:cubicBezTo>
                <a:cubicBezTo>
                  <a:pt x="173" y="177"/>
                  <a:pt x="173" y="177"/>
                  <a:pt x="173" y="177"/>
                </a:cubicBezTo>
                <a:cubicBezTo>
                  <a:pt x="175" y="175"/>
                  <a:pt x="175" y="175"/>
                  <a:pt x="175" y="175"/>
                </a:cubicBezTo>
                <a:lnTo>
                  <a:pt x="175" y="174"/>
                </a:lnTo>
                <a:close/>
                <a:moveTo>
                  <a:pt x="79" y="192"/>
                </a:moveTo>
                <a:cubicBezTo>
                  <a:pt x="81" y="189"/>
                  <a:pt x="81" y="189"/>
                  <a:pt x="81" y="189"/>
                </a:cubicBezTo>
                <a:cubicBezTo>
                  <a:pt x="81" y="188"/>
                  <a:pt x="81" y="188"/>
                  <a:pt x="81" y="188"/>
                </a:cubicBezTo>
                <a:cubicBezTo>
                  <a:pt x="79" y="189"/>
                  <a:pt x="79" y="189"/>
                  <a:pt x="79" y="189"/>
                </a:cubicBezTo>
                <a:cubicBezTo>
                  <a:pt x="77" y="191"/>
                  <a:pt x="77" y="191"/>
                  <a:pt x="77" y="191"/>
                </a:cubicBezTo>
                <a:cubicBezTo>
                  <a:pt x="77" y="193"/>
                  <a:pt x="77" y="193"/>
                  <a:pt x="77" y="193"/>
                </a:cubicBezTo>
                <a:cubicBezTo>
                  <a:pt x="78" y="193"/>
                  <a:pt x="78" y="193"/>
                  <a:pt x="78" y="193"/>
                </a:cubicBezTo>
                <a:lnTo>
                  <a:pt x="79" y="192"/>
                </a:lnTo>
                <a:close/>
                <a:moveTo>
                  <a:pt x="800" y="1542"/>
                </a:moveTo>
                <a:cubicBezTo>
                  <a:pt x="802" y="1543"/>
                  <a:pt x="802" y="1543"/>
                  <a:pt x="802" y="1543"/>
                </a:cubicBezTo>
                <a:cubicBezTo>
                  <a:pt x="803" y="1542"/>
                  <a:pt x="803" y="1542"/>
                  <a:pt x="803" y="1542"/>
                </a:cubicBezTo>
                <a:cubicBezTo>
                  <a:pt x="802" y="1541"/>
                  <a:pt x="802" y="1541"/>
                  <a:pt x="802" y="1541"/>
                </a:cubicBezTo>
                <a:cubicBezTo>
                  <a:pt x="800" y="1541"/>
                  <a:pt x="800" y="1541"/>
                  <a:pt x="800" y="1541"/>
                </a:cubicBezTo>
                <a:lnTo>
                  <a:pt x="800" y="1542"/>
                </a:lnTo>
                <a:close/>
                <a:moveTo>
                  <a:pt x="1007" y="490"/>
                </a:moveTo>
                <a:cubicBezTo>
                  <a:pt x="1007" y="491"/>
                  <a:pt x="1007" y="491"/>
                  <a:pt x="1007" y="491"/>
                </a:cubicBezTo>
                <a:cubicBezTo>
                  <a:pt x="1008" y="491"/>
                  <a:pt x="1008" y="491"/>
                  <a:pt x="1008" y="491"/>
                </a:cubicBezTo>
                <a:cubicBezTo>
                  <a:pt x="1010" y="491"/>
                  <a:pt x="1010" y="491"/>
                  <a:pt x="1010" y="491"/>
                </a:cubicBezTo>
                <a:cubicBezTo>
                  <a:pt x="1010" y="491"/>
                  <a:pt x="1010" y="491"/>
                  <a:pt x="1010" y="491"/>
                </a:cubicBezTo>
                <a:cubicBezTo>
                  <a:pt x="1008" y="490"/>
                  <a:pt x="1008" y="490"/>
                  <a:pt x="1008" y="490"/>
                </a:cubicBezTo>
                <a:lnTo>
                  <a:pt x="1007" y="490"/>
                </a:lnTo>
                <a:close/>
                <a:moveTo>
                  <a:pt x="121" y="82"/>
                </a:moveTo>
                <a:cubicBezTo>
                  <a:pt x="122" y="80"/>
                  <a:pt x="122" y="80"/>
                  <a:pt x="122" y="80"/>
                </a:cubicBezTo>
                <a:cubicBezTo>
                  <a:pt x="121" y="79"/>
                  <a:pt x="121" y="79"/>
                  <a:pt x="121" y="79"/>
                </a:cubicBezTo>
                <a:cubicBezTo>
                  <a:pt x="119" y="79"/>
                  <a:pt x="119" y="79"/>
                  <a:pt x="119" y="79"/>
                </a:cubicBezTo>
                <a:cubicBezTo>
                  <a:pt x="118" y="79"/>
                  <a:pt x="118" y="79"/>
                  <a:pt x="118" y="79"/>
                </a:cubicBezTo>
                <a:cubicBezTo>
                  <a:pt x="120" y="82"/>
                  <a:pt x="120" y="82"/>
                  <a:pt x="120" y="82"/>
                </a:cubicBezTo>
                <a:lnTo>
                  <a:pt x="121" y="82"/>
                </a:lnTo>
                <a:close/>
                <a:moveTo>
                  <a:pt x="92" y="96"/>
                </a:moveTo>
                <a:cubicBezTo>
                  <a:pt x="94" y="97"/>
                  <a:pt x="94" y="97"/>
                  <a:pt x="94" y="97"/>
                </a:cubicBezTo>
                <a:cubicBezTo>
                  <a:pt x="94" y="98"/>
                  <a:pt x="94" y="98"/>
                  <a:pt x="94" y="98"/>
                </a:cubicBezTo>
                <a:cubicBezTo>
                  <a:pt x="95" y="99"/>
                  <a:pt x="95" y="99"/>
                  <a:pt x="95" y="99"/>
                </a:cubicBezTo>
                <a:cubicBezTo>
                  <a:pt x="96" y="95"/>
                  <a:pt x="96" y="95"/>
                  <a:pt x="96" y="95"/>
                </a:cubicBezTo>
                <a:cubicBezTo>
                  <a:pt x="97" y="92"/>
                  <a:pt x="97" y="92"/>
                  <a:pt x="97" y="92"/>
                </a:cubicBezTo>
                <a:cubicBezTo>
                  <a:pt x="97" y="88"/>
                  <a:pt x="97" y="88"/>
                  <a:pt x="97" y="88"/>
                </a:cubicBezTo>
                <a:cubicBezTo>
                  <a:pt x="96" y="87"/>
                  <a:pt x="96" y="87"/>
                  <a:pt x="96" y="87"/>
                </a:cubicBezTo>
                <a:cubicBezTo>
                  <a:pt x="93" y="89"/>
                  <a:pt x="93" y="89"/>
                  <a:pt x="93" y="89"/>
                </a:cubicBezTo>
                <a:cubicBezTo>
                  <a:pt x="88" y="94"/>
                  <a:pt x="88" y="94"/>
                  <a:pt x="88" y="94"/>
                </a:cubicBezTo>
                <a:cubicBezTo>
                  <a:pt x="88" y="95"/>
                  <a:pt x="88" y="95"/>
                  <a:pt x="88" y="95"/>
                </a:cubicBezTo>
                <a:cubicBezTo>
                  <a:pt x="90" y="97"/>
                  <a:pt x="90" y="97"/>
                  <a:pt x="90" y="97"/>
                </a:cubicBezTo>
                <a:lnTo>
                  <a:pt x="92" y="96"/>
                </a:lnTo>
                <a:close/>
                <a:moveTo>
                  <a:pt x="806" y="1555"/>
                </a:moveTo>
                <a:cubicBezTo>
                  <a:pt x="807" y="1555"/>
                  <a:pt x="807" y="1555"/>
                  <a:pt x="807" y="1555"/>
                </a:cubicBezTo>
                <a:cubicBezTo>
                  <a:pt x="807" y="1553"/>
                  <a:pt x="807" y="1553"/>
                  <a:pt x="807" y="1553"/>
                </a:cubicBezTo>
                <a:cubicBezTo>
                  <a:pt x="806" y="1553"/>
                  <a:pt x="806" y="1553"/>
                  <a:pt x="806" y="1553"/>
                </a:cubicBezTo>
                <a:lnTo>
                  <a:pt x="806" y="1555"/>
                </a:lnTo>
                <a:close/>
                <a:moveTo>
                  <a:pt x="411" y="772"/>
                </a:moveTo>
                <a:cubicBezTo>
                  <a:pt x="412" y="773"/>
                  <a:pt x="412" y="773"/>
                  <a:pt x="412" y="773"/>
                </a:cubicBezTo>
                <a:cubicBezTo>
                  <a:pt x="412" y="771"/>
                  <a:pt x="412" y="771"/>
                  <a:pt x="412" y="771"/>
                </a:cubicBezTo>
                <a:cubicBezTo>
                  <a:pt x="411" y="771"/>
                  <a:pt x="411" y="771"/>
                  <a:pt x="411" y="771"/>
                </a:cubicBezTo>
                <a:lnTo>
                  <a:pt x="411" y="772"/>
                </a:lnTo>
                <a:close/>
                <a:moveTo>
                  <a:pt x="331" y="373"/>
                </a:moveTo>
                <a:cubicBezTo>
                  <a:pt x="334" y="370"/>
                  <a:pt x="334" y="370"/>
                  <a:pt x="334" y="370"/>
                </a:cubicBezTo>
                <a:cubicBezTo>
                  <a:pt x="335" y="369"/>
                  <a:pt x="335" y="369"/>
                  <a:pt x="335" y="369"/>
                </a:cubicBezTo>
                <a:cubicBezTo>
                  <a:pt x="332" y="370"/>
                  <a:pt x="332" y="370"/>
                  <a:pt x="332" y="370"/>
                </a:cubicBezTo>
                <a:cubicBezTo>
                  <a:pt x="331" y="372"/>
                  <a:pt x="331" y="372"/>
                  <a:pt x="331" y="372"/>
                </a:cubicBezTo>
                <a:cubicBezTo>
                  <a:pt x="329" y="372"/>
                  <a:pt x="329" y="372"/>
                  <a:pt x="329" y="372"/>
                </a:cubicBezTo>
                <a:cubicBezTo>
                  <a:pt x="327" y="375"/>
                  <a:pt x="327" y="375"/>
                  <a:pt x="327" y="375"/>
                </a:cubicBezTo>
                <a:cubicBezTo>
                  <a:pt x="328" y="375"/>
                  <a:pt x="328" y="375"/>
                  <a:pt x="328" y="375"/>
                </a:cubicBezTo>
                <a:cubicBezTo>
                  <a:pt x="330" y="373"/>
                  <a:pt x="330" y="373"/>
                  <a:pt x="330" y="373"/>
                </a:cubicBezTo>
                <a:lnTo>
                  <a:pt x="331" y="373"/>
                </a:lnTo>
                <a:close/>
                <a:moveTo>
                  <a:pt x="358" y="440"/>
                </a:moveTo>
                <a:cubicBezTo>
                  <a:pt x="357" y="440"/>
                  <a:pt x="357" y="440"/>
                  <a:pt x="357" y="440"/>
                </a:cubicBezTo>
                <a:cubicBezTo>
                  <a:pt x="355" y="441"/>
                  <a:pt x="355" y="441"/>
                  <a:pt x="355" y="441"/>
                </a:cubicBezTo>
                <a:cubicBezTo>
                  <a:pt x="355" y="444"/>
                  <a:pt x="355" y="444"/>
                  <a:pt x="355" y="444"/>
                </a:cubicBezTo>
                <a:cubicBezTo>
                  <a:pt x="357" y="447"/>
                  <a:pt x="357" y="447"/>
                  <a:pt x="357" y="447"/>
                </a:cubicBezTo>
                <a:cubicBezTo>
                  <a:pt x="358" y="446"/>
                  <a:pt x="358" y="446"/>
                  <a:pt x="358" y="446"/>
                </a:cubicBezTo>
                <a:cubicBezTo>
                  <a:pt x="356" y="443"/>
                  <a:pt x="356" y="443"/>
                  <a:pt x="356" y="443"/>
                </a:cubicBezTo>
                <a:cubicBezTo>
                  <a:pt x="357" y="441"/>
                  <a:pt x="357" y="441"/>
                  <a:pt x="357" y="441"/>
                </a:cubicBezTo>
                <a:lnTo>
                  <a:pt x="358" y="440"/>
                </a:lnTo>
                <a:close/>
                <a:moveTo>
                  <a:pt x="408" y="764"/>
                </a:moveTo>
                <a:cubicBezTo>
                  <a:pt x="409" y="765"/>
                  <a:pt x="409" y="765"/>
                  <a:pt x="409" y="765"/>
                </a:cubicBezTo>
                <a:cubicBezTo>
                  <a:pt x="409" y="767"/>
                  <a:pt x="409" y="767"/>
                  <a:pt x="409" y="767"/>
                </a:cubicBezTo>
                <a:cubicBezTo>
                  <a:pt x="410" y="766"/>
                  <a:pt x="410" y="766"/>
                  <a:pt x="410" y="766"/>
                </a:cubicBezTo>
                <a:cubicBezTo>
                  <a:pt x="410" y="765"/>
                  <a:pt x="410" y="765"/>
                  <a:pt x="410" y="765"/>
                </a:cubicBezTo>
                <a:cubicBezTo>
                  <a:pt x="409" y="763"/>
                  <a:pt x="409" y="763"/>
                  <a:pt x="409" y="763"/>
                </a:cubicBezTo>
                <a:lnTo>
                  <a:pt x="408" y="764"/>
                </a:lnTo>
                <a:close/>
                <a:moveTo>
                  <a:pt x="810" y="1534"/>
                </a:moveTo>
                <a:cubicBezTo>
                  <a:pt x="810" y="1533"/>
                  <a:pt x="810" y="1533"/>
                  <a:pt x="810" y="1533"/>
                </a:cubicBezTo>
                <a:cubicBezTo>
                  <a:pt x="809" y="1532"/>
                  <a:pt x="809" y="1532"/>
                  <a:pt x="809" y="1532"/>
                </a:cubicBezTo>
                <a:cubicBezTo>
                  <a:pt x="809" y="1533"/>
                  <a:pt x="809" y="1533"/>
                  <a:pt x="809" y="1533"/>
                </a:cubicBezTo>
                <a:lnTo>
                  <a:pt x="810" y="1534"/>
                </a:lnTo>
                <a:close/>
                <a:moveTo>
                  <a:pt x="818" y="576"/>
                </a:moveTo>
                <a:cubicBezTo>
                  <a:pt x="818" y="576"/>
                  <a:pt x="818" y="576"/>
                  <a:pt x="818" y="576"/>
                </a:cubicBezTo>
                <a:cubicBezTo>
                  <a:pt x="815" y="577"/>
                  <a:pt x="815" y="577"/>
                  <a:pt x="815" y="577"/>
                </a:cubicBezTo>
                <a:cubicBezTo>
                  <a:pt x="812" y="577"/>
                  <a:pt x="812" y="577"/>
                  <a:pt x="812" y="577"/>
                </a:cubicBezTo>
                <a:cubicBezTo>
                  <a:pt x="809" y="578"/>
                  <a:pt x="809" y="578"/>
                  <a:pt x="809" y="578"/>
                </a:cubicBezTo>
                <a:cubicBezTo>
                  <a:pt x="807" y="578"/>
                  <a:pt x="807" y="578"/>
                  <a:pt x="807" y="578"/>
                </a:cubicBezTo>
                <a:cubicBezTo>
                  <a:pt x="804" y="579"/>
                  <a:pt x="804" y="579"/>
                  <a:pt x="804" y="579"/>
                </a:cubicBezTo>
                <a:cubicBezTo>
                  <a:pt x="802" y="579"/>
                  <a:pt x="802" y="579"/>
                  <a:pt x="802" y="579"/>
                </a:cubicBezTo>
                <a:cubicBezTo>
                  <a:pt x="801" y="581"/>
                  <a:pt x="801" y="581"/>
                  <a:pt x="801" y="581"/>
                </a:cubicBezTo>
                <a:cubicBezTo>
                  <a:pt x="801" y="581"/>
                  <a:pt x="801" y="581"/>
                  <a:pt x="801" y="581"/>
                </a:cubicBezTo>
                <a:cubicBezTo>
                  <a:pt x="802" y="582"/>
                  <a:pt x="802" y="582"/>
                  <a:pt x="802" y="582"/>
                </a:cubicBezTo>
                <a:cubicBezTo>
                  <a:pt x="802" y="582"/>
                  <a:pt x="802" y="582"/>
                  <a:pt x="802" y="582"/>
                </a:cubicBezTo>
                <a:cubicBezTo>
                  <a:pt x="803" y="582"/>
                  <a:pt x="803" y="582"/>
                  <a:pt x="803" y="582"/>
                </a:cubicBezTo>
                <a:cubicBezTo>
                  <a:pt x="804" y="581"/>
                  <a:pt x="804" y="581"/>
                  <a:pt x="804" y="581"/>
                </a:cubicBezTo>
                <a:cubicBezTo>
                  <a:pt x="806" y="581"/>
                  <a:pt x="806" y="581"/>
                  <a:pt x="806" y="581"/>
                </a:cubicBezTo>
                <a:cubicBezTo>
                  <a:pt x="808" y="580"/>
                  <a:pt x="808" y="580"/>
                  <a:pt x="808" y="580"/>
                </a:cubicBezTo>
                <a:cubicBezTo>
                  <a:pt x="811" y="580"/>
                  <a:pt x="811" y="580"/>
                  <a:pt x="811" y="580"/>
                </a:cubicBezTo>
                <a:cubicBezTo>
                  <a:pt x="813" y="580"/>
                  <a:pt x="813" y="580"/>
                  <a:pt x="813" y="580"/>
                </a:cubicBezTo>
                <a:cubicBezTo>
                  <a:pt x="816" y="580"/>
                  <a:pt x="816" y="580"/>
                  <a:pt x="816" y="580"/>
                </a:cubicBezTo>
                <a:cubicBezTo>
                  <a:pt x="816" y="579"/>
                  <a:pt x="816" y="579"/>
                  <a:pt x="816" y="579"/>
                </a:cubicBezTo>
                <a:cubicBezTo>
                  <a:pt x="817" y="579"/>
                  <a:pt x="817" y="579"/>
                  <a:pt x="817" y="579"/>
                </a:cubicBezTo>
                <a:cubicBezTo>
                  <a:pt x="820" y="578"/>
                  <a:pt x="820" y="578"/>
                  <a:pt x="820" y="578"/>
                </a:cubicBezTo>
                <a:cubicBezTo>
                  <a:pt x="821" y="577"/>
                  <a:pt x="821" y="577"/>
                  <a:pt x="821" y="577"/>
                </a:cubicBezTo>
                <a:cubicBezTo>
                  <a:pt x="819" y="578"/>
                  <a:pt x="819" y="578"/>
                  <a:pt x="819" y="578"/>
                </a:cubicBezTo>
                <a:cubicBezTo>
                  <a:pt x="818" y="577"/>
                  <a:pt x="818" y="577"/>
                  <a:pt x="818" y="577"/>
                </a:cubicBezTo>
                <a:cubicBezTo>
                  <a:pt x="816" y="578"/>
                  <a:pt x="816" y="578"/>
                  <a:pt x="816" y="578"/>
                </a:cubicBezTo>
                <a:cubicBezTo>
                  <a:pt x="817" y="577"/>
                  <a:pt x="817" y="577"/>
                  <a:pt x="817" y="577"/>
                </a:cubicBezTo>
                <a:lnTo>
                  <a:pt x="818" y="576"/>
                </a:lnTo>
                <a:close/>
                <a:moveTo>
                  <a:pt x="788" y="825"/>
                </a:moveTo>
                <a:cubicBezTo>
                  <a:pt x="785" y="823"/>
                  <a:pt x="785" y="823"/>
                  <a:pt x="785" y="823"/>
                </a:cubicBezTo>
                <a:cubicBezTo>
                  <a:pt x="783" y="824"/>
                  <a:pt x="783" y="824"/>
                  <a:pt x="783" y="824"/>
                </a:cubicBezTo>
                <a:cubicBezTo>
                  <a:pt x="785" y="825"/>
                  <a:pt x="785" y="825"/>
                  <a:pt x="785" y="825"/>
                </a:cubicBezTo>
                <a:lnTo>
                  <a:pt x="788" y="825"/>
                </a:lnTo>
                <a:close/>
                <a:moveTo>
                  <a:pt x="783" y="838"/>
                </a:moveTo>
                <a:cubicBezTo>
                  <a:pt x="783" y="837"/>
                  <a:pt x="783" y="837"/>
                  <a:pt x="783" y="837"/>
                </a:cubicBezTo>
                <a:cubicBezTo>
                  <a:pt x="781" y="835"/>
                  <a:pt x="781" y="835"/>
                  <a:pt x="781" y="835"/>
                </a:cubicBezTo>
                <a:cubicBezTo>
                  <a:pt x="779" y="836"/>
                  <a:pt x="779" y="836"/>
                  <a:pt x="779" y="836"/>
                </a:cubicBezTo>
                <a:cubicBezTo>
                  <a:pt x="781" y="837"/>
                  <a:pt x="781" y="837"/>
                  <a:pt x="781" y="837"/>
                </a:cubicBezTo>
                <a:lnTo>
                  <a:pt x="783" y="838"/>
                </a:lnTo>
                <a:close/>
                <a:moveTo>
                  <a:pt x="745" y="844"/>
                </a:moveTo>
                <a:cubicBezTo>
                  <a:pt x="743" y="841"/>
                  <a:pt x="743" y="841"/>
                  <a:pt x="743" y="841"/>
                </a:cubicBezTo>
                <a:cubicBezTo>
                  <a:pt x="736" y="841"/>
                  <a:pt x="736" y="841"/>
                  <a:pt x="736" y="841"/>
                </a:cubicBezTo>
                <a:cubicBezTo>
                  <a:pt x="732" y="842"/>
                  <a:pt x="732" y="842"/>
                  <a:pt x="732" y="842"/>
                </a:cubicBezTo>
                <a:cubicBezTo>
                  <a:pt x="730" y="841"/>
                  <a:pt x="730" y="841"/>
                  <a:pt x="730" y="841"/>
                </a:cubicBezTo>
                <a:cubicBezTo>
                  <a:pt x="728" y="842"/>
                  <a:pt x="728" y="842"/>
                  <a:pt x="728" y="842"/>
                </a:cubicBezTo>
                <a:cubicBezTo>
                  <a:pt x="727" y="843"/>
                  <a:pt x="727" y="843"/>
                  <a:pt x="727" y="843"/>
                </a:cubicBezTo>
                <a:cubicBezTo>
                  <a:pt x="729" y="845"/>
                  <a:pt x="729" y="845"/>
                  <a:pt x="729" y="845"/>
                </a:cubicBezTo>
                <a:cubicBezTo>
                  <a:pt x="730" y="844"/>
                  <a:pt x="730" y="844"/>
                  <a:pt x="730" y="844"/>
                </a:cubicBezTo>
                <a:cubicBezTo>
                  <a:pt x="731" y="845"/>
                  <a:pt x="731" y="845"/>
                  <a:pt x="731" y="845"/>
                </a:cubicBezTo>
                <a:cubicBezTo>
                  <a:pt x="732" y="848"/>
                  <a:pt x="732" y="848"/>
                  <a:pt x="732" y="848"/>
                </a:cubicBezTo>
                <a:cubicBezTo>
                  <a:pt x="734" y="849"/>
                  <a:pt x="734" y="849"/>
                  <a:pt x="734" y="849"/>
                </a:cubicBezTo>
                <a:cubicBezTo>
                  <a:pt x="736" y="849"/>
                  <a:pt x="736" y="849"/>
                  <a:pt x="736" y="849"/>
                </a:cubicBezTo>
                <a:cubicBezTo>
                  <a:pt x="738" y="850"/>
                  <a:pt x="738" y="850"/>
                  <a:pt x="738" y="850"/>
                </a:cubicBezTo>
                <a:cubicBezTo>
                  <a:pt x="740" y="850"/>
                  <a:pt x="740" y="850"/>
                  <a:pt x="740" y="850"/>
                </a:cubicBezTo>
                <a:cubicBezTo>
                  <a:pt x="740" y="848"/>
                  <a:pt x="740" y="848"/>
                  <a:pt x="740" y="848"/>
                </a:cubicBezTo>
                <a:cubicBezTo>
                  <a:pt x="742" y="848"/>
                  <a:pt x="742" y="848"/>
                  <a:pt x="742" y="848"/>
                </a:cubicBezTo>
                <a:cubicBezTo>
                  <a:pt x="743" y="849"/>
                  <a:pt x="743" y="849"/>
                  <a:pt x="743" y="849"/>
                </a:cubicBezTo>
                <a:cubicBezTo>
                  <a:pt x="744" y="849"/>
                  <a:pt x="744" y="849"/>
                  <a:pt x="744" y="849"/>
                </a:cubicBezTo>
                <a:cubicBezTo>
                  <a:pt x="745" y="847"/>
                  <a:pt x="745" y="847"/>
                  <a:pt x="745" y="847"/>
                </a:cubicBezTo>
                <a:cubicBezTo>
                  <a:pt x="746" y="848"/>
                  <a:pt x="746" y="848"/>
                  <a:pt x="746" y="848"/>
                </a:cubicBezTo>
                <a:cubicBezTo>
                  <a:pt x="749" y="848"/>
                  <a:pt x="749" y="848"/>
                  <a:pt x="749" y="848"/>
                </a:cubicBezTo>
                <a:cubicBezTo>
                  <a:pt x="750" y="847"/>
                  <a:pt x="750" y="847"/>
                  <a:pt x="750" y="847"/>
                </a:cubicBezTo>
                <a:cubicBezTo>
                  <a:pt x="748" y="845"/>
                  <a:pt x="748" y="845"/>
                  <a:pt x="748" y="845"/>
                </a:cubicBezTo>
                <a:lnTo>
                  <a:pt x="745" y="844"/>
                </a:lnTo>
                <a:close/>
                <a:moveTo>
                  <a:pt x="548" y="740"/>
                </a:moveTo>
                <a:cubicBezTo>
                  <a:pt x="549" y="737"/>
                  <a:pt x="549" y="737"/>
                  <a:pt x="549" y="737"/>
                </a:cubicBezTo>
                <a:cubicBezTo>
                  <a:pt x="549" y="736"/>
                  <a:pt x="549" y="736"/>
                  <a:pt x="549" y="736"/>
                </a:cubicBezTo>
                <a:cubicBezTo>
                  <a:pt x="547" y="740"/>
                  <a:pt x="547" y="740"/>
                  <a:pt x="547" y="740"/>
                </a:cubicBezTo>
                <a:lnTo>
                  <a:pt x="548" y="740"/>
                </a:lnTo>
                <a:close/>
                <a:moveTo>
                  <a:pt x="549" y="735"/>
                </a:moveTo>
                <a:cubicBezTo>
                  <a:pt x="550" y="734"/>
                  <a:pt x="550" y="734"/>
                  <a:pt x="550" y="734"/>
                </a:cubicBezTo>
                <a:cubicBezTo>
                  <a:pt x="552" y="732"/>
                  <a:pt x="552" y="732"/>
                  <a:pt x="552" y="732"/>
                </a:cubicBezTo>
                <a:cubicBezTo>
                  <a:pt x="554" y="730"/>
                  <a:pt x="554" y="730"/>
                  <a:pt x="554" y="730"/>
                </a:cubicBezTo>
                <a:cubicBezTo>
                  <a:pt x="552" y="731"/>
                  <a:pt x="552" y="731"/>
                  <a:pt x="552" y="731"/>
                </a:cubicBezTo>
                <a:lnTo>
                  <a:pt x="549" y="735"/>
                </a:lnTo>
                <a:close/>
                <a:moveTo>
                  <a:pt x="830" y="840"/>
                </a:moveTo>
                <a:cubicBezTo>
                  <a:pt x="829" y="839"/>
                  <a:pt x="829" y="839"/>
                  <a:pt x="829" y="839"/>
                </a:cubicBezTo>
                <a:cubicBezTo>
                  <a:pt x="825" y="836"/>
                  <a:pt x="825" y="836"/>
                  <a:pt x="825" y="836"/>
                </a:cubicBezTo>
                <a:cubicBezTo>
                  <a:pt x="823" y="836"/>
                  <a:pt x="823" y="836"/>
                  <a:pt x="823" y="836"/>
                </a:cubicBezTo>
                <a:cubicBezTo>
                  <a:pt x="821" y="835"/>
                  <a:pt x="821" y="835"/>
                  <a:pt x="821" y="835"/>
                </a:cubicBezTo>
                <a:cubicBezTo>
                  <a:pt x="819" y="835"/>
                  <a:pt x="819" y="835"/>
                  <a:pt x="819" y="835"/>
                </a:cubicBezTo>
                <a:cubicBezTo>
                  <a:pt x="816" y="834"/>
                  <a:pt x="816" y="834"/>
                  <a:pt x="816" y="834"/>
                </a:cubicBezTo>
                <a:cubicBezTo>
                  <a:pt x="814" y="832"/>
                  <a:pt x="814" y="832"/>
                  <a:pt x="814" y="832"/>
                </a:cubicBezTo>
                <a:cubicBezTo>
                  <a:pt x="812" y="832"/>
                  <a:pt x="812" y="832"/>
                  <a:pt x="812" y="832"/>
                </a:cubicBezTo>
                <a:cubicBezTo>
                  <a:pt x="813" y="832"/>
                  <a:pt x="813" y="832"/>
                  <a:pt x="813" y="832"/>
                </a:cubicBezTo>
                <a:cubicBezTo>
                  <a:pt x="816" y="833"/>
                  <a:pt x="816" y="833"/>
                  <a:pt x="816" y="833"/>
                </a:cubicBezTo>
                <a:cubicBezTo>
                  <a:pt x="820" y="833"/>
                  <a:pt x="820" y="833"/>
                  <a:pt x="820" y="833"/>
                </a:cubicBezTo>
                <a:cubicBezTo>
                  <a:pt x="822" y="833"/>
                  <a:pt x="822" y="833"/>
                  <a:pt x="822" y="833"/>
                </a:cubicBezTo>
                <a:cubicBezTo>
                  <a:pt x="821" y="832"/>
                  <a:pt x="821" y="832"/>
                  <a:pt x="821" y="832"/>
                </a:cubicBezTo>
                <a:cubicBezTo>
                  <a:pt x="819" y="832"/>
                  <a:pt x="819" y="832"/>
                  <a:pt x="819" y="832"/>
                </a:cubicBezTo>
                <a:cubicBezTo>
                  <a:pt x="816" y="831"/>
                  <a:pt x="816" y="831"/>
                  <a:pt x="816" y="831"/>
                </a:cubicBezTo>
                <a:cubicBezTo>
                  <a:pt x="815" y="828"/>
                  <a:pt x="815" y="828"/>
                  <a:pt x="815" y="828"/>
                </a:cubicBezTo>
                <a:cubicBezTo>
                  <a:pt x="813" y="828"/>
                  <a:pt x="813" y="828"/>
                  <a:pt x="813" y="828"/>
                </a:cubicBezTo>
                <a:cubicBezTo>
                  <a:pt x="812" y="828"/>
                  <a:pt x="812" y="828"/>
                  <a:pt x="812" y="828"/>
                </a:cubicBezTo>
                <a:cubicBezTo>
                  <a:pt x="811" y="827"/>
                  <a:pt x="811" y="827"/>
                  <a:pt x="811" y="827"/>
                </a:cubicBezTo>
                <a:cubicBezTo>
                  <a:pt x="802" y="826"/>
                  <a:pt x="802" y="826"/>
                  <a:pt x="802" y="826"/>
                </a:cubicBezTo>
                <a:cubicBezTo>
                  <a:pt x="801" y="826"/>
                  <a:pt x="801" y="826"/>
                  <a:pt x="801" y="826"/>
                </a:cubicBezTo>
                <a:cubicBezTo>
                  <a:pt x="799" y="826"/>
                  <a:pt x="799" y="826"/>
                  <a:pt x="799" y="826"/>
                </a:cubicBezTo>
                <a:cubicBezTo>
                  <a:pt x="796" y="826"/>
                  <a:pt x="796" y="826"/>
                  <a:pt x="796" y="826"/>
                </a:cubicBezTo>
                <a:cubicBezTo>
                  <a:pt x="795" y="828"/>
                  <a:pt x="795" y="828"/>
                  <a:pt x="795" y="828"/>
                </a:cubicBezTo>
                <a:cubicBezTo>
                  <a:pt x="795" y="828"/>
                  <a:pt x="795" y="828"/>
                  <a:pt x="795" y="828"/>
                </a:cubicBezTo>
                <a:cubicBezTo>
                  <a:pt x="793" y="828"/>
                  <a:pt x="793" y="828"/>
                  <a:pt x="793" y="828"/>
                </a:cubicBezTo>
                <a:cubicBezTo>
                  <a:pt x="791" y="828"/>
                  <a:pt x="791" y="828"/>
                  <a:pt x="791" y="828"/>
                </a:cubicBezTo>
                <a:cubicBezTo>
                  <a:pt x="789" y="826"/>
                  <a:pt x="789" y="826"/>
                  <a:pt x="789" y="826"/>
                </a:cubicBezTo>
                <a:cubicBezTo>
                  <a:pt x="785" y="826"/>
                  <a:pt x="785" y="826"/>
                  <a:pt x="785" y="826"/>
                </a:cubicBezTo>
                <a:cubicBezTo>
                  <a:pt x="784" y="827"/>
                  <a:pt x="784" y="827"/>
                  <a:pt x="784" y="827"/>
                </a:cubicBezTo>
                <a:cubicBezTo>
                  <a:pt x="782" y="826"/>
                  <a:pt x="782" y="826"/>
                  <a:pt x="782" y="826"/>
                </a:cubicBezTo>
                <a:cubicBezTo>
                  <a:pt x="778" y="826"/>
                  <a:pt x="778" y="826"/>
                  <a:pt x="778" y="826"/>
                </a:cubicBezTo>
                <a:cubicBezTo>
                  <a:pt x="778" y="827"/>
                  <a:pt x="778" y="827"/>
                  <a:pt x="778" y="827"/>
                </a:cubicBezTo>
                <a:cubicBezTo>
                  <a:pt x="778" y="827"/>
                  <a:pt x="780" y="828"/>
                  <a:pt x="780" y="828"/>
                </a:cubicBezTo>
                <a:cubicBezTo>
                  <a:pt x="785" y="830"/>
                  <a:pt x="785" y="830"/>
                  <a:pt x="785" y="830"/>
                </a:cubicBezTo>
                <a:cubicBezTo>
                  <a:pt x="785" y="831"/>
                  <a:pt x="785" y="831"/>
                  <a:pt x="785" y="831"/>
                </a:cubicBezTo>
                <a:cubicBezTo>
                  <a:pt x="785" y="833"/>
                  <a:pt x="785" y="833"/>
                  <a:pt x="785" y="833"/>
                </a:cubicBezTo>
                <a:cubicBezTo>
                  <a:pt x="785" y="835"/>
                  <a:pt x="785" y="835"/>
                  <a:pt x="785" y="835"/>
                </a:cubicBezTo>
                <a:cubicBezTo>
                  <a:pt x="786" y="837"/>
                  <a:pt x="786" y="837"/>
                  <a:pt x="786" y="837"/>
                </a:cubicBezTo>
                <a:cubicBezTo>
                  <a:pt x="788" y="838"/>
                  <a:pt x="788" y="838"/>
                  <a:pt x="788" y="838"/>
                </a:cubicBezTo>
                <a:cubicBezTo>
                  <a:pt x="790" y="839"/>
                  <a:pt x="790" y="839"/>
                  <a:pt x="790" y="839"/>
                </a:cubicBezTo>
                <a:cubicBezTo>
                  <a:pt x="789" y="841"/>
                  <a:pt x="789" y="841"/>
                  <a:pt x="789" y="841"/>
                </a:cubicBezTo>
                <a:cubicBezTo>
                  <a:pt x="785" y="841"/>
                  <a:pt x="785" y="841"/>
                  <a:pt x="785" y="841"/>
                </a:cubicBezTo>
                <a:cubicBezTo>
                  <a:pt x="784" y="841"/>
                  <a:pt x="784" y="841"/>
                  <a:pt x="784" y="841"/>
                </a:cubicBezTo>
                <a:cubicBezTo>
                  <a:pt x="782" y="841"/>
                  <a:pt x="782" y="841"/>
                  <a:pt x="782" y="841"/>
                </a:cubicBezTo>
                <a:cubicBezTo>
                  <a:pt x="780" y="841"/>
                  <a:pt x="780" y="841"/>
                  <a:pt x="780" y="841"/>
                </a:cubicBezTo>
                <a:cubicBezTo>
                  <a:pt x="778" y="840"/>
                  <a:pt x="778" y="840"/>
                  <a:pt x="778" y="840"/>
                </a:cubicBezTo>
                <a:cubicBezTo>
                  <a:pt x="775" y="841"/>
                  <a:pt x="775" y="841"/>
                  <a:pt x="775" y="841"/>
                </a:cubicBezTo>
                <a:cubicBezTo>
                  <a:pt x="775" y="840"/>
                  <a:pt x="775" y="840"/>
                  <a:pt x="775" y="840"/>
                </a:cubicBezTo>
                <a:cubicBezTo>
                  <a:pt x="774" y="840"/>
                  <a:pt x="774" y="840"/>
                  <a:pt x="774" y="840"/>
                </a:cubicBezTo>
                <a:cubicBezTo>
                  <a:pt x="771" y="840"/>
                  <a:pt x="771" y="840"/>
                  <a:pt x="771" y="840"/>
                </a:cubicBezTo>
                <a:cubicBezTo>
                  <a:pt x="770" y="839"/>
                  <a:pt x="770" y="839"/>
                  <a:pt x="770" y="839"/>
                </a:cubicBezTo>
                <a:cubicBezTo>
                  <a:pt x="768" y="840"/>
                  <a:pt x="768" y="840"/>
                  <a:pt x="768" y="840"/>
                </a:cubicBezTo>
                <a:cubicBezTo>
                  <a:pt x="767" y="841"/>
                  <a:pt x="767" y="841"/>
                  <a:pt x="767" y="841"/>
                </a:cubicBezTo>
                <a:cubicBezTo>
                  <a:pt x="767" y="843"/>
                  <a:pt x="767" y="843"/>
                  <a:pt x="767" y="843"/>
                </a:cubicBezTo>
                <a:cubicBezTo>
                  <a:pt x="770" y="843"/>
                  <a:pt x="770" y="843"/>
                  <a:pt x="770" y="843"/>
                </a:cubicBezTo>
                <a:cubicBezTo>
                  <a:pt x="772" y="846"/>
                  <a:pt x="772" y="846"/>
                  <a:pt x="772" y="846"/>
                </a:cubicBezTo>
                <a:cubicBezTo>
                  <a:pt x="773" y="846"/>
                  <a:pt x="773" y="846"/>
                  <a:pt x="773" y="846"/>
                </a:cubicBezTo>
                <a:cubicBezTo>
                  <a:pt x="774" y="845"/>
                  <a:pt x="774" y="845"/>
                  <a:pt x="774" y="845"/>
                </a:cubicBezTo>
                <a:cubicBezTo>
                  <a:pt x="775" y="844"/>
                  <a:pt x="775" y="844"/>
                  <a:pt x="775" y="844"/>
                </a:cubicBezTo>
                <a:cubicBezTo>
                  <a:pt x="779" y="844"/>
                  <a:pt x="779" y="844"/>
                  <a:pt x="779" y="844"/>
                </a:cubicBezTo>
                <a:cubicBezTo>
                  <a:pt x="781" y="845"/>
                  <a:pt x="781" y="845"/>
                  <a:pt x="781" y="845"/>
                </a:cubicBezTo>
                <a:cubicBezTo>
                  <a:pt x="787" y="845"/>
                  <a:pt x="787" y="845"/>
                  <a:pt x="787" y="845"/>
                </a:cubicBezTo>
                <a:cubicBezTo>
                  <a:pt x="788" y="844"/>
                  <a:pt x="788" y="844"/>
                  <a:pt x="788" y="844"/>
                </a:cubicBezTo>
                <a:cubicBezTo>
                  <a:pt x="789" y="845"/>
                  <a:pt x="789" y="845"/>
                  <a:pt x="789" y="845"/>
                </a:cubicBezTo>
                <a:cubicBezTo>
                  <a:pt x="791" y="845"/>
                  <a:pt x="791" y="845"/>
                  <a:pt x="791" y="845"/>
                </a:cubicBezTo>
                <a:cubicBezTo>
                  <a:pt x="792" y="845"/>
                  <a:pt x="792" y="845"/>
                  <a:pt x="792" y="845"/>
                </a:cubicBezTo>
                <a:cubicBezTo>
                  <a:pt x="793" y="848"/>
                  <a:pt x="793" y="848"/>
                  <a:pt x="793" y="848"/>
                </a:cubicBezTo>
                <a:cubicBezTo>
                  <a:pt x="792" y="849"/>
                  <a:pt x="792" y="849"/>
                  <a:pt x="792" y="849"/>
                </a:cubicBezTo>
                <a:cubicBezTo>
                  <a:pt x="794" y="850"/>
                  <a:pt x="794" y="850"/>
                  <a:pt x="794" y="850"/>
                </a:cubicBezTo>
                <a:cubicBezTo>
                  <a:pt x="795" y="851"/>
                  <a:pt x="795" y="851"/>
                  <a:pt x="795" y="851"/>
                </a:cubicBezTo>
                <a:cubicBezTo>
                  <a:pt x="796" y="852"/>
                  <a:pt x="796" y="852"/>
                  <a:pt x="796" y="852"/>
                </a:cubicBezTo>
                <a:cubicBezTo>
                  <a:pt x="797" y="849"/>
                  <a:pt x="797" y="849"/>
                  <a:pt x="797" y="849"/>
                </a:cubicBezTo>
                <a:cubicBezTo>
                  <a:pt x="800" y="845"/>
                  <a:pt x="800" y="845"/>
                  <a:pt x="800" y="845"/>
                </a:cubicBezTo>
                <a:cubicBezTo>
                  <a:pt x="799" y="844"/>
                  <a:pt x="799" y="844"/>
                  <a:pt x="799" y="844"/>
                </a:cubicBezTo>
                <a:cubicBezTo>
                  <a:pt x="800" y="843"/>
                  <a:pt x="800" y="843"/>
                  <a:pt x="800" y="843"/>
                </a:cubicBezTo>
                <a:cubicBezTo>
                  <a:pt x="802" y="844"/>
                  <a:pt x="802" y="844"/>
                  <a:pt x="802" y="844"/>
                </a:cubicBezTo>
                <a:cubicBezTo>
                  <a:pt x="803" y="844"/>
                  <a:pt x="803" y="844"/>
                  <a:pt x="803" y="844"/>
                </a:cubicBezTo>
                <a:cubicBezTo>
                  <a:pt x="804" y="842"/>
                  <a:pt x="804" y="842"/>
                  <a:pt x="804" y="842"/>
                </a:cubicBezTo>
                <a:cubicBezTo>
                  <a:pt x="806" y="842"/>
                  <a:pt x="806" y="842"/>
                  <a:pt x="806" y="842"/>
                </a:cubicBezTo>
                <a:cubicBezTo>
                  <a:pt x="806" y="844"/>
                  <a:pt x="806" y="844"/>
                  <a:pt x="806" y="844"/>
                </a:cubicBezTo>
                <a:cubicBezTo>
                  <a:pt x="807" y="845"/>
                  <a:pt x="807" y="845"/>
                  <a:pt x="807" y="845"/>
                </a:cubicBezTo>
                <a:cubicBezTo>
                  <a:pt x="810" y="844"/>
                  <a:pt x="810" y="844"/>
                  <a:pt x="810" y="844"/>
                </a:cubicBezTo>
                <a:cubicBezTo>
                  <a:pt x="812" y="842"/>
                  <a:pt x="812" y="842"/>
                  <a:pt x="812" y="842"/>
                </a:cubicBezTo>
                <a:cubicBezTo>
                  <a:pt x="815" y="841"/>
                  <a:pt x="815" y="841"/>
                  <a:pt x="815" y="841"/>
                </a:cubicBezTo>
                <a:cubicBezTo>
                  <a:pt x="818" y="842"/>
                  <a:pt x="818" y="842"/>
                  <a:pt x="818" y="842"/>
                </a:cubicBezTo>
                <a:cubicBezTo>
                  <a:pt x="820" y="841"/>
                  <a:pt x="820" y="841"/>
                  <a:pt x="820" y="841"/>
                </a:cubicBezTo>
                <a:cubicBezTo>
                  <a:pt x="822" y="842"/>
                  <a:pt x="822" y="842"/>
                  <a:pt x="822" y="842"/>
                </a:cubicBezTo>
                <a:cubicBezTo>
                  <a:pt x="824" y="842"/>
                  <a:pt x="824" y="842"/>
                  <a:pt x="824" y="842"/>
                </a:cubicBezTo>
                <a:cubicBezTo>
                  <a:pt x="827" y="843"/>
                  <a:pt x="827" y="843"/>
                  <a:pt x="827" y="843"/>
                </a:cubicBezTo>
                <a:cubicBezTo>
                  <a:pt x="828" y="842"/>
                  <a:pt x="828" y="842"/>
                  <a:pt x="828" y="842"/>
                </a:cubicBezTo>
                <a:cubicBezTo>
                  <a:pt x="829" y="842"/>
                  <a:pt x="829" y="842"/>
                  <a:pt x="829" y="842"/>
                </a:cubicBezTo>
                <a:lnTo>
                  <a:pt x="830" y="840"/>
                </a:lnTo>
                <a:close/>
                <a:moveTo>
                  <a:pt x="824" y="906"/>
                </a:moveTo>
                <a:cubicBezTo>
                  <a:pt x="825" y="908"/>
                  <a:pt x="825" y="908"/>
                  <a:pt x="825" y="908"/>
                </a:cubicBezTo>
                <a:cubicBezTo>
                  <a:pt x="826" y="908"/>
                  <a:pt x="826" y="908"/>
                  <a:pt x="826" y="908"/>
                </a:cubicBezTo>
                <a:cubicBezTo>
                  <a:pt x="828" y="910"/>
                  <a:pt x="828" y="910"/>
                  <a:pt x="828" y="910"/>
                </a:cubicBezTo>
                <a:cubicBezTo>
                  <a:pt x="828" y="908"/>
                  <a:pt x="828" y="908"/>
                  <a:pt x="828" y="908"/>
                </a:cubicBezTo>
                <a:cubicBezTo>
                  <a:pt x="826" y="906"/>
                  <a:pt x="826" y="906"/>
                  <a:pt x="826" y="906"/>
                </a:cubicBezTo>
                <a:lnTo>
                  <a:pt x="824" y="906"/>
                </a:lnTo>
                <a:close/>
                <a:moveTo>
                  <a:pt x="547" y="741"/>
                </a:moveTo>
                <a:cubicBezTo>
                  <a:pt x="545" y="746"/>
                  <a:pt x="545" y="746"/>
                  <a:pt x="545" y="746"/>
                </a:cubicBezTo>
                <a:cubicBezTo>
                  <a:pt x="545" y="750"/>
                  <a:pt x="545" y="750"/>
                  <a:pt x="545" y="750"/>
                </a:cubicBezTo>
                <a:cubicBezTo>
                  <a:pt x="545" y="750"/>
                  <a:pt x="546" y="753"/>
                  <a:pt x="546" y="754"/>
                </a:cubicBezTo>
                <a:cubicBezTo>
                  <a:pt x="545" y="750"/>
                  <a:pt x="545" y="750"/>
                  <a:pt x="545" y="750"/>
                </a:cubicBezTo>
                <a:cubicBezTo>
                  <a:pt x="546" y="746"/>
                  <a:pt x="546" y="746"/>
                  <a:pt x="546" y="746"/>
                </a:cubicBezTo>
                <a:lnTo>
                  <a:pt x="547" y="741"/>
                </a:lnTo>
                <a:close/>
                <a:moveTo>
                  <a:pt x="808" y="903"/>
                </a:moveTo>
                <a:cubicBezTo>
                  <a:pt x="809" y="905"/>
                  <a:pt x="809" y="905"/>
                  <a:pt x="809" y="905"/>
                </a:cubicBezTo>
                <a:cubicBezTo>
                  <a:pt x="811" y="905"/>
                  <a:pt x="811" y="905"/>
                  <a:pt x="811" y="905"/>
                </a:cubicBezTo>
                <a:cubicBezTo>
                  <a:pt x="809" y="904"/>
                  <a:pt x="809" y="904"/>
                  <a:pt x="809" y="904"/>
                </a:cubicBezTo>
                <a:lnTo>
                  <a:pt x="808" y="903"/>
                </a:lnTo>
                <a:close/>
                <a:moveTo>
                  <a:pt x="817" y="906"/>
                </a:moveTo>
                <a:cubicBezTo>
                  <a:pt x="817" y="907"/>
                  <a:pt x="817" y="907"/>
                  <a:pt x="817" y="907"/>
                </a:cubicBezTo>
                <a:cubicBezTo>
                  <a:pt x="818" y="909"/>
                  <a:pt x="818" y="909"/>
                  <a:pt x="818" y="909"/>
                </a:cubicBezTo>
                <a:cubicBezTo>
                  <a:pt x="820" y="909"/>
                  <a:pt x="820" y="909"/>
                  <a:pt x="820" y="909"/>
                </a:cubicBezTo>
                <a:cubicBezTo>
                  <a:pt x="821" y="908"/>
                  <a:pt x="821" y="908"/>
                  <a:pt x="821" y="908"/>
                </a:cubicBezTo>
                <a:cubicBezTo>
                  <a:pt x="819" y="908"/>
                  <a:pt x="819" y="908"/>
                  <a:pt x="819" y="908"/>
                </a:cubicBezTo>
                <a:lnTo>
                  <a:pt x="817" y="906"/>
                </a:lnTo>
                <a:close/>
                <a:moveTo>
                  <a:pt x="809" y="1539"/>
                </a:moveTo>
                <a:cubicBezTo>
                  <a:pt x="808" y="1537"/>
                  <a:pt x="808" y="1537"/>
                  <a:pt x="808" y="1537"/>
                </a:cubicBezTo>
                <a:cubicBezTo>
                  <a:pt x="806" y="1537"/>
                  <a:pt x="806" y="1537"/>
                  <a:pt x="806" y="1537"/>
                </a:cubicBezTo>
                <a:cubicBezTo>
                  <a:pt x="807" y="1538"/>
                  <a:pt x="807" y="1538"/>
                  <a:pt x="807" y="1538"/>
                </a:cubicBezTo>
                <a:cubicBezTo>
                  <a:pt x="806" y="1540"/>
                  <a:pt x="806" y="1540"/>
                  <a:pt x="806" y="1540"/>
                </a:cubicBezTo>
                <a:cubicBezTo>
                  <a:pt x="808" y="1539"/>
                  <a:pt x="808" y="1539"/>
                  <a:pt x="808" y="1539"/>
                </a:cubicBezTo>
                <a:lnTo>
                  <a:pt x="809" y="1539"/>
                </a:lnTo>
                <a:close/>
                <a:moveTo>
                  <a:pt x="755" y="827"/>
                </a:moveTo>
                <a:cubicBezTo>
                  <a:pt x="760" y="826"/>
                  <a:pt x="760" y="826"/>
                  <a:pt x="760" y="826"/>
                </a:cubicBezTo>
                <a:cubicBezTo>
                  <a:pt x="761" y="825"/>
                  <a:pt x="761" y="825"/>
                  <a:pt x="761" y="825"/>
                </a:cubicBezTo>
                <a:cubicBezTo>
                  <a:pt x="762" y="825"/>
                  <a:pt x="762" y="825"/>
                  <a:pt x="762" y="825"/>
                </a:cubicBezTo>
                <a:cubicBezTo>
                  <a:pt x="763" y="824"/>
                  <a:pt x="763" y="824"/>
                  <a:pt x="763" y="824"/>
                </a:cubicBezTo>
                <a:cubicBezTo>
                  <a:pt x="767" y="825"/>
                  <a:pt x="767" y="825"/>
                  <a:pt x="767" y="825"/>
                </a:cubicBezTo>
                <a:cubicBezTo>
                  <a:pt x="769" y="824"/>
                  <a:pt x="769" y="824"/>
                  <a:pt x="769" y="824"/>
                </a:cubicBezTo>
                <a:cubicBezTo>
                  <a:pt x="771" y="822"/>
                  <a:pt x="771" y="822"/>
                  <a:pt x="771" y="822"/>
                </a:cubicBezTo>
                <a:cubicBezTo>
                  <a:pt x="770" y="821"/>
                  <a:pt x="770" y="821"/>
                  <a:pt x="770" y="821"/>
                </a:cubicBezTo>
                <a:cubicBezTo>
                  <a:pt x="768" y="821"/>
                  <a:pt x="768" y="821"/>
                  <a:pt x="768" y="821"/>
                </a:cubicBezTo>
                <a:cubicBezTo>
                  <a:pt x="767" y="818"/>
                  <a:pt x="767" y="818"/>
                  <a:pt x="767" y="818"/>
                </a:cubicBezTo>
                <a:cubicBezTo>
                  <a:pt x="762" y="816"/>
                  <a:pt x="762" y="816"/>
                  <a:pt x="762" y="816"/>
                </a:cubicBezTo>
                <a:cubicBezTo>
                  <a:pt x="757" y="816"/>
                  <a:pt x="757" y="816"/>
                  <a:pt x="757" y="816"/>
                </a:cubicBezTo>
                <a:cubicBezTo>
                  <a:pt x="756" y="816"/>
                  <a:pt x="756" y="816"/>
                  <a:pt x="756" y="816"/>
                </a:cubicBezTo>
                <a:cubicBezTo>
                  <a:pt x="757" y="815"/>
                  <a:pt x="757" y="815"/>
                  <a:pt x="757" y="815"/>
                </a:cubicBezTo>
                <a:cubicBezTo>
                  <a:pt x="757" y="812"/>
                  <a:pt x="757" y="812"/>
                  <a:pt x="757" y="812"/>
                </a:cubicBezTo>
                <a:cubicBezTo>
                  <a:pt x="756" y="812"/>
                  <a:pt x="756" y="812"/>
                  <a:pt x="756" y="812"/>
                </a:cubicBezTo>
                <a:cubicBezTo>
                  <a:pt x="754" y="812"/>
                  <a:pt x="754" y="812"/>
                  <a:pt x="754" y="812"/>
                </a:cubicBezTo>
                <a:cubicBezTo>
                  <a:pt x="753" y="812"/>
                  <a:pt x="753" y="812"/>
                  <a:pt x="753" y="812"/>
                </a:cubicBezTo>
                <a:cubicBezTo>
                  <a:pt x="749" y="809"/>
                  <a:pt x="749" y="809"/>
                  <a:pt x="749" y="809"/>
                </a:cubicBezTo>
                <a:cubicBezTo>
                  <a:pt x="748" y="810"/>
                  <a:pt x="748" y="810"/>
                  <a:pt x="748" y="810"/>
                </a:cubicBezTo>
                <a:cubicBezTo>
                  <a:pt x="746" y="809"/>
                  <a:pt x="746" y="809"/>
                  <a:pt x="746" y="809"/>
                </a:cubicBezTo>
                <a:cubicBezTo>
                  <a:pt x="744" y="807"/>
                  <a:pt x="744" y="807"/>
                  <a:pt x="744" y="807"/>
                </a:cubicBezTo>
                <a:cubicBezTo>
                  <a:pt x="742" y="809"/>
                  <a:pt x="742" y="809"/>
                  <a:pt x="742" y="809"/>
                </a:cubicBezTo>
                <a:cubicBezTo>
                  <a:pt x="741" y="808"/>
                  <a:pt x="741" y="808"/>
                  <a:pt x="741" y="808"/>
                </a:cubicBezTo>
                <a:cubicBezTo>
                  <a:pt x="742" y="806"/>
                  <a:pt x="742" y="806"/>
                  <a:pt x="742" y="806"/>
                </a:cubicBezTo>
                <a:cubicBezTo>
                  <a:pt x="740" y="806"/>
                  <a:pt x="740" y="806"/>
                  <a:pt x="740" y="806"/>
                </a:cubicBezTo>
                <a:cubicBezTo>
                  <a:pt x="740" y="807"/>
                  <a:pt x="740" y="807"/>
                  <a:pt x="740" y="807"/>
                </a:cubicBezTo>
                <a:cubicBezTo>
                  <a:pt x="739" y="806"/>
                  <a:pt x="739" y="806"/>
                  <a:pt x="739" y="806"/>
                </a:cubicBezTo>
                <a:cubicBezTo>
                  <a:pt x="735" y="805"/>
                  <a:pt x="735" y="805"/>
                  <a:pt x="735" y="805"/>
                </a:cubicBezTo>
                <a:cubicBezTo>
                  <a:pt x="732" y="803"/>
                  <a:pt x="732" y="803"/>
                  <a:pt x="732" y="803"/>
                </a:cubicBezTo>
                <a:cubicBezTo>
                  <a:pt x="730" y="801"/>
                  <a:pt x="730" y="801"/>
                  <a:pt x="730" y="801"/>
                </a:cubicBezTo>
                <a:cubicBezTo>
                  <a:pt x="727" y="799"/>
                  <a:pt x="727" y="799"/>
                  <a:pt x="727" y="799"/>
                </a:cubicBezTo>
                <a:cubicBezTo>
                  <a:pt x="722" y="799"/>
                  <a:pt x="722" y="799"/>
                  <a:pt x="722" y="799"/>
                </a:cubicBezTo>
                <a:cubicBezTo>
                  <a:pt x="720" y="798"/>
                  <a:pt x="720" y="798"/>
                  <a:pt x="720" y="798"/>
                </a:cubicBezTo>
                <a:cubicBezTo>
                  <a:pt x="719" y="796"/>
                  <a:pt x="719" y="796"/>
                  <a:pt x="719" y="796"/>
                </a:cubicBezTo>
                <a:cubicBezTo>
                  <a:pt x="717" y="793"/>
                  <a:pt x="717" y="793"/>
                  <a:pt x="717" y="793"/>
                </a:cubicBezTo>
                <a:cubicBezTo>
                  <a:pt x="715" y="794"/>
                  <a:pt x="715" y="794"/>
                  <a:pt x="715" y="794"/>
                </a:cubicBezTo>
                <a:cubicBezTo>
                  <a:pt x="714" y="793"/>
                  <a:pt x="714" y="793"/>
                  <a:pt x="714" y="793"/>
                </a:cubicBezTo>
                <a:cubicBezTo>
                  <a:pt x="706" y="791"/>
                  <a:pt x="706" y="791"/>
                  <a:pt x="706" y="791"/>
                </a:cubicBezTo>
                <a:cubicBezTo>
                  <a:pt x="704" y="792"/>
                  <a:pt x="704" y="792"/>
                  <a:pt x="704" y="792"/>
                </a:cubicBezTo>
                <a:cubicBezTo>
                  <a:pt x="701" y="792"/>
                  <a:pt x="701" y="792"/>
                  <a:pt x="701" y="792"/>
                </a:cubicBezTo>
                <a:cubicBezTo>
                  <a:pt x="699" y="790"/>
                  <a:pt x="699" y="790"/>
                  <a:pt x="699" y="790"/>
                </a:cubicBezTo>
                <a:cubicBezTo>
                  <a:pt x="694" y="789"/>
                  <a:pt x="694" y="789"/>
                  <a:pt x="694" y="789"/>
                </a:cubicBezTo>
                <a:cubicBezTo>
                  <a:pt x="690" y="789"/>
                  <a:pt x="690" y="789"/>
                  <a:pt x="690" y="789"/>
                </a:cubicBezTo>
                <a:cubicBezTo>
                  <a:pt x="688" y="791"/>
                  <a:pt x="688" y="791"/>
                  <a:pt x="688" y="791"/>
                </a:cubicBezTo>
                <a:cubicBezTo>
                  <a:pt x="683" y="791"/>
                  <a:pt x="683" y="791"/>
                  <a:pt x="683" y="791"/>
                </a:cubicBezTo>
                <a:cubicBezTo>
                  <a:pt x="678" y="792"/>
                  <a:pt x="678" y="792"/>
                  <a:pt x="678" y="792"/>
                </a:cubicBezTo>
                <a:cubicBezTo>
                  <a:pt x="677" y="793"/>
                  <a:pt x="677" y="793"/>
                  <a:pt x="677" y="793"/>
                </a:cubicBezTo>
                <a:cubicBezTo>
                  <a:pt x="672" y="795"/>
                  <a:pt x="672" y="795"/>
                  <a:pt x="672" y="795"/>
                </a:cubicBezTo>
                <a:cubicBezTo>
                  <a:pt x="671" y="796"/>
                  <a:pt x="671" y="796"/>
                  <a:pt x="671" y="796"/>
                </a:cubicBezTo>
                <a:cubicBezTo>
                  <a:pt x="669" y="797"/>
                  <a:pt x="669" y="797"/>
                  <a:pt x="669" y="797"/>
                </a:cubicBezTo>
                <a:cubicBezTo>
                  <a:pt x="669" y="800"/>
                  <a:pt x="669" y="800"/>
                  <a:pt x="669" y="800"/>
                </a:cubicBezTo>
                <a:cubicBezTo>
                  <a:pt x="670" y="801"/>
                  <a:pt x="670" y="801"/>
                  <a:pt x="670" y="801"/>
                </a:cubicBezTo>
                <a:cubicBezTo>
                  <a:pt x="670" y="802"/>
                  <a:pt x="670" y="802"/>
                  <a:pt x="670" y="802"/>
                </a:cubicBezTo>
                <a:cubicBezTo>
                  <a:pt x="668" y="801"/>
                  <a:pt x="668" y="801"/>
                  <a:pt x="668" y="801"/>
                </a:cubicBezTo>
                <a:cubicBezTo>
                  <a:pt x="664" y="803"/>
                  <a:pt x="664" y="803"/>
                  <a:pt x="664" y="803"/>
                </a:cubicBezTo>
                <a:cubicBezTo>
                  <a:pt x="663" y="803"/>
                  <a:pt x="663" y="803"/>
                  <a:pt x="663" y="803"/>
                </a:cubicBezTo>
                <a:cubicBezTo>
                  <a:pt x="663" y="804"/>
                  <a:pt x="663" y="804"/>
                  <a:pt x="663" y="804"/>
                </a:cubicBezTo>
                <a:cubicBezTo>
                  <a:pt x="665" y="805"/>
                  <a:pt x="665" y="805"/>
                  <a:pt x="665" y="805"/>
                </a:cubicBezTo>
                <a:cubicBezTo>
                  <a:pt x="667" y="803"/>
                  <a:pt x="667" y="803"/>
                  <a:pt x="667" y="803"/>
                </a:cubicBezTo>
                <a:cubicBezTo>
                  <a:pt x="667" y="803"/>
                  <a:pt x="667" y="803"/>
                  <a:pt x="667" y="803"/>
                </a:cubicBezTo>
                <a:cubicBezTo>
                  <a:pt x="668" y="805"/>
                  <a:pt x="668" y="805"/>
                  <a:pt x="668" y="805"/>
                </a:cubicBezTo>
                <a:cubicBezTo>
                  <a:pt x="670" y="803"/>
                  <a:pt x="670" y="803"/>
                  <a:pt x="670" y="803"/>
                </a:cubicBezTo>
                <a:cubicBezTo>
                  <a:pt x="672" y="803"/>
                  <a:pt x="672" y="803"/>
                  <a:pt x="672" y="803"/>
                </a:cubicBezTo>
                <a:cubicBezTo>
                  <a:pt x="674" y="800"/>
                  <a:pt x="674" y="800"/>
                  <a:pt x="674" y="800"/>
                </a:cubicBezTo>
                <a:cubicBezTo>
                  <a:pt x="676" y="801"/>
                  <a:pt x="676" y="801"/>
                  <a:pt x="676" y="801"/>
                </a:cubicBezTo>
                <a:cubicBezTo>
                  <a:pt x="677" y="800"/>
                  <a:pt x="677" y="800"/>
                  <a:pt x="677" y="800"/>
                </a:cubicBezTo>
                <a:cubicBezTo>
                  <a:pt x="679" y="801"/>
                  <a:pt x="679" y="801"/>
                  <a:pt x="679" y="801"/>
                </a:cubicBezTo>
                <a:cubicBezTo>
                  <a:pt x="681" y="800"/>
                  <a:pt x="681" y="800"/>
                  <a:pt x="681" y="800"/>
                </a:cubicBezTo>
                <a:cubicBezTo>
                  <a:pt x="684" y="797"/>
                  <a:pt x="684" y="797"/>
                  <a:pt x="684" y="797"/>
                </a:cubicBezTo>
                <a:cubicBezTo>
                  <a:pt x="686" y="796"/>
                  <a:pt x="686" y="796"/>
                  <a:pt x="686" y="796"/>
                </a:cubicBezTo>
                <a:cubicBezTo>
                  <a:pt x="687" y="795"/>
                  <a:pt x="687" y="795"/>
                  <a:pt x="687" y="795"/>
                </a:cubicBezTo>
                <a:cubicBezTo>
                  <a:pt x="690" y="795"/>
                  <a:pt x="690" y="795"/>
                  <a:pt x="690" y="795"/>
                </a:cubicBezTo>
                <a:cubicBezTo>
                  <a:pt x="691" y="795"/>
                  <a:pt x="691" y="795"/>
                  <a:pt x="691" y="795"/>
                </a:cubicBezTo>
                <a:cubicBezTo>
                  <a:pt x="696" y="796"/>
                  <a:pt x="696" y="796"/>
                  <a:pt x="696" y="796"/>
                </a:cubicBezTo>
                <a:cubicBezTo>
                  <a:pt x="697" y="797"/>
                  <a:pt x="697" y="797"/>
                  <a:pt x="697" y="797"/>
                </a:cubicBezTo>
                <a:cubicBezTo>
                  <a:pt x="696" y="798"/>
                  <a:pt x="696" y="798"/>
                  <a:pt x="696" y="798"/>
                </a:cubicBezTo>
                <a:cubicBezTo>
                  <a:pt x="694" y="798"/>
                  <a:pt x="694" y="798"/>
                  <a:pt x="694" y="798"/>
                </a:cubicBezTo>
                <a:cubicBezTo>
                  <a:pt x="692" y="799"/>
                  <a:pt x="692" y="799"/>
                  <a:pt x="692" y="799"/>
                </a:cubicBezTo>
                <a:cubicBezTo>
                  <a:pt x="694" y="800"/>
                  <a:pt x="694" y="800"/>
                  <a:pt x="694" y="800"/>
                </a:cubicBezTo>
                <a:cubicBezTo>
                  <a:pt x="700" y="801"/>
                  <a:pt x="700" y="801"/>
                  <a:pt x="700" y="801"/>
                </a:cubicBezTo>
                <a:cubicBezTo>
                  <a:pt x="701" y="800"/>
                  <a:pt x="701" y="800"/>
                  <a:pt x="701" y="800"/>
                </a:cubicBezTo>
                <a:cubicBezTo>
                  <a:pt x="703" y="800"/>
                  <a:pt x="703" y="800"/>
                  <a:pt x="703" y="800"/>
                </a:cubicBezTo>
                <a:cubicBezTo>
                  <a:pt x="704" y="802"/>
                  <a:pt x="704" y="802"/>
                  <a:pt x="704" y="802"/>
                </a:cubicBezTo>
                <a:cubicBezTo>
                  <a:pt x="707" y="802"/>
                  <a:pt x="707" y="802"/>
                  <a:pt x="707" y="802"/>
                </a:cubicBezTo>
                <a:cubicBezTo>
                  <a:pt x="709" y="802"/>
                  <a:pt x="709" y="802"/>
                  <a:pt x="709" y="802"/>
                </a:cubicBezTo>
                <a:cubicBezTo>
                  <a:pt x="709" y="801"/>
                  <a:pt x="709" y="801"/>
                  <a:pt x="709" y="801"/>
                </a:cubicBezTo>
                <a:cubicBezTo>
                  <a:pt x="711" y="802"/>
                  <a:pt x="711" y="802"/>
                  <a:pt x="711" y="802"/>
                </a:cubicBezTo>
                <a:cubicBezTo>
                  <a:pt x="711" y="803"/>
                  <a:pt x="711" y="803"/>
                  <a:pt x="711" y="803"/>
                </a:cubicBezTo>
                <a:cubicBezTo>
                  <a:pt x="714" y="806"/>
                  <a:pt x="714" y="806"/>
                  <a:pt x="714" y="806"/>
                </a:cubicBezTo>
                <a:cubicBezTo>
                  <a:pt x="717" y="806"/>
                  <a:pt x="717" y="806"/>
                  <a:pt x="717" y="806"/>
                </a:cubicBezTo>
                <a:cubicBezTo>
                  <a:pt x="718" y="805"/>
                  <a:pt x="718" y="805"/>
                  <a:pt x="718" y="805"/>
                </a:cubicBezTo>
                <a:cubicBezTo>
                  <a:pt x="719" y="807"/>
                  <a:pt x="719" y="807"/>
                  <a:pt x="719" y="807"/>
                </a:cubicBezTo>
                <a:cubicBezTo>
                  <a:pt x="721" y="807"/>
                  <a:pt x="721" y="807"/>
                  <a:pt x="721" y="807"/>
                </a:cubicBezTo>
                <a:cubicBezTo>
                  <a:pt x="723" y="807"/>
                  <a:pt x="723" y="807"/>
                  <a:pt x="723" y="807"/>
                </a:cubicBezTo>
                <a:cubicBezTo>
                  <a:pt x="726" y="806"/>
                  <a:pt x="726" y="806"/>
                  <a:pt x="726" y="806"/>
                </a:cubicBezTo>
                <a:cubicBezTo>
                  <a:pt x="727" y="807"/>
                  <a:pt x="727" y="807"/>
                  <a:pt x="727" y="807"/>
                </a:cubicBezTo>
                <a:cubicBezTo>
                  <a:pt x="729" y="813"/>
                  <a:pt x="729" y="813"/>
                  <a:pt x="729" y="813"/>
                </a:cubicBezTo>
                <a:cubicBezTo>
                  <a:pt x="732" y="817"/>
                  <a:pt x="732" y="817"/>
                  <a:pt x="732" y="817"/>
                </a:cubicBezTo>
                <a:cubicBezTo>
                  <a:pt x="734" y="817"/>
                  <a:pt x="734" y="817"/>
                  <a:pt x="734" y="817"/>
                </a:cubicBezTo>
                <a:cubicBezTo>
                  <a:pt x="734" y="816"/>
                  <a:pt x="734" y="816"/>
                  <a:pt x="734" y="816"/>
                </a:cubicBezTo>
                <a:cubicBezTo>
                  <a:pt x="737" y="817"/>
                  <a:pt x="737" y="817"/>
                  <a:pt x="737" y="817"/>
                </a:cubicBezTo>
                <a:cubicBezTo>
                  <a:pt x="740" y="817"/>
                  <a:pt x="740" y="817"/>
                  <a:pt x="740" y="817"/>
                </a:cubicBezTo>
                <a:cubicBezTo>
                  <a:pt x="741" y="818"/>
                  <a:pt x="741" y="818"/>
                  <a:pt x="741" y="818"/>
                </a:cubicBezTo>
                <a:cubicBezTo>
                  <a:pt x="742" y="819"/>
                  <a:pt x="742" y="819"/>
                  <a:pt x="742" y="819"/>
                </a:cubicBezTo>
                <a:cubicBezTo>
                  <a:pt x="742" y="821"/>
                  <a:pt x="742" y="821"/>
                  <a:pt x="742" y="821"/>
                </a:cubicBezTo>
                <a:cubicBezTo>
                  <a:pt x="739" y="822"/>
                  <a:pt x="739" y="822"/>
                  <a:pt x="739" y="822"/>
                </a:cubicBezTo>
                <a:cubicBezTo>
                  <a:pt x="736" y="825"/>
                  <a:pt x="736" y="825"/>
                  <a:pt x="736" y="825"/>
                </a:cubicBezTo>
                <a:cubicBezTo>
                  <a:pt x="736" y="827"/>
                  <a:pt x="736" y="827"/>
                  <a:pt x="736" y="827"/>
                </a:cubicBezTo>
                <a:cubicBezTo>
                  <a:pt x="740" y="827"/>
                  <a:pt x="740" y="827"/>
                  <a:pt x="740" y="827"/>
                </a:cubicBezTo>
                <a:cubicBezTo>
                  <a:pt x="742" y="826"/>
                  <a:pt x="742" y="826"/>
                  <a:pt x="742" y="826"/>
                </a:cubicBezTo>
                <a:cubicBezTo>
                  <a:pt x="744" y="827"/>
                  <a:pt x="744" y="827"/>
                  <a:pt x="744" y="827"/>
                </a:cubicBezTo>
                <a:cubicBezTo>
                  <a:pt x="749" y="825"/>
                  <a:pt x="749" y="825"/>
                  <a:pt x="749" y="825"/>
                </a:cubicBezTo>
                <a:cubicBezTo>
                  <a:pt x="751" y="826"/>
                  <a:pt x="751" y="826"/>
                  <a:pt x="751" y="826"/>
                </a:cubicBezTo>
                <a:lnTo>
                  <a:pt x="755" y="827"/>
                </a:lnTo>
                <a:close/>
                <a:moveTo>
                  <a:pt x="816" y="1535"/>
                </a:moveTo>
                <a:cubicBezTo>
                  <a:pt x="816" y="1536"/>
                  <a:pt x="816" y="1536"/>
                  <a:pt x="816" y="1536"/>
                </a:cubicBezTo>
                <a:cubicBezTo>
                  <a:pt x="818" y="1535"/>
                  <a:pt x="818" y="1535"/>
                  <a:pt x="818" y="1535"/>
                </a:cubicBezTo>
                <a:cubicBezTo>
                  <a:pt x="817" y="1534"/>
                  <a:pt x="817" y="1534"/>
                  <a:pt x="817" y="1534"/>
                </a:cubicBezTo>
                <a:lnTo>
                  <a:pt x="816" y="1535"/>
                </a:lnTo>
                <a:close/>
                <a:moveTo>
                  <a:pt x="816" y="1542"/>
                </a:moveTo>
                <a:cubicBezTo>
                  <a:pt x="817" y="1544"/>
                  <a:pt x="817" y="1544"/>
                  <a:pt x="817" y="1544"/>
                </a:cubicBezTo>
                <a:cubicBezTo>
                  <a:pt x="818" y="1542"/>
                  <a:pt x="818" y="1542"/>
                  <a:pt x="818" y="1542"/>
                </a:cubicBezTo>
                <a:cubicBezTo>
                  <a:pt x="819" y="1543"/>
                  <a:pt x="819" y="1543"/>
                  <a:pt x="819" y="1543"/>
                </a:cubicBezTo>
                <a:cubicBezTo>
                  <a:pt x="820" y="1543"/>
                  <a:pt x="820" y="1543"/>
                  <a:pt x="820" y="1543"/>
                </a:cubicBezTo>
                <a:cubicBezTo>
                  <a:pt x="821" y="1543"/>
                  <a:pt x="821" y="1543"/>
                  <a:pt x="821" y="1543"/>
                </a:cubicBezTo>
                <a:cubicBezTo>
                  <a:pt x="822" y="1541"/>
                  <a:pt x="822" y="1541"/>
                  <a:pt x="822" y="1541"/>
                </a:cubicBezTo>
                <a:cubicBezTo>
                  <a:pt x="823" y="1540"/>
                  <a:pt x="823" y="1540"/>
                  <a:pt x="823" y="1540"/>
                </a:cubicBezTo>
                <a:cubicBezTo>
                  <a:pt x="821" y="1538"/>
                  <a:pt x="821" y="1538"/>
                  <a:pt x="821" y="1538"/>
                </a:cubicBezTo>
                <a:cubicBezTo>
                  <a:pt x="821" y="1537"/>
                  <a:pt x="821" y="1537"/>
                  <a:pt x="821" y="1537"/>
                </a:cubicBezTo>
                <a:cubicBezTo>
                  <a:pt x="819" y="1536"/>
                  <a:pt x="819" y="1536"/>
                  <a:pt x="819" y="1536"/>
                </a:cubicBezTo>
                <a:cubicBezTo>
                  <a:pt x="817" y="1537"/>
                  <a:pt x="817" y="1537"/>
                  <a:pt x="817" y="1537"/>
                </a:cubicBezTo>
                <a:cubicBezTo>
                  <a:pt x="816" y="1540"/>
                  <a:pt x="816" y="1540"/>
                  <a:pt x="816" y="1540"/>
                </a:cubicBezTo>
                <a:lnTo>
                  <a:pt x="816" y="1542"/>
                </a:lnTo>
                <a:close/>
                <a:moveTo>
                  <a:pt x="813" y="1508"/>
                </a:moveTo>
                <a:cubicBezTo>
                  <a:pt x="815" y="1510"/>
                  <a:pt x="815" y="1510"/>
                  <a:pt x="815" y="1510"/>
                </a:cubicBezTo>
                <a:cubicBezTo>
                  <a:pt x="816" y="1509"/>
                  <a:pt x="816" y="1509"/>
                  <a:pt x="816" y="1509"/>
                </a:cubicBezTo>
                <a:cubicBezTo>
                  <a:pt x="815" y="1508"/>
                  <a:pt x="815" y="1508"/>
                  <a:pt x="815" y="1508"/>
                </a:cubicBezTo>
                <a:lnTo>
                  <a:pt x="813" y="1508"/>
                </a:lnTo>
                <a:close/>
                <a:moveTo>
                  <a:pt x="817" y="1528"/>
                </a:moveTo>
                <a:cubicBezTo>
                  <a:pt x="816" y="1530"/>
                  <a:pt x="816" y="1530"/>
                  <a:pt x="816" y="1530"/>
                </a:cubicBezTo>
                <a:cubicBezTo>
                  <a:pt x="816" y="1531"/>
                  <a:pt x="816" y="1531"/>
                  <a:pt x="816" y="1531"/>
                </a:cubicBezTo>
                <a:cubicBezTo>
                  <a:pt x="817" y="1530"/>
                  <a:pt x="817" y="1530"/>
                  <a:pt x="817" y="1530"/>
                </a:cubicBezTo>
                <a:lnTo>
                  <a:pt x="817" y="1528"/>
                </a:lnTo>
                <a:close/>
                <a:moveTo>
                  <a:pt x="815" y="1546"/>
                </a:moveTo>
                <a:cubicBezTo>
                  <a:pt x="813" y="1546"/>
                  <a:pt x="813" y="1546"/>
                  <a:pt x="813" y="1546"/>
                </a:cubicBezTo>
                <a:cubicBezTo>
                  <a:pt x="811" y="1547"/>
                  <a:pt x="811" y="1547"/>
                  <a:pt x="811" y="1547"/>
                </a:cubicBezTo>
                <a:cubicBezTo>
                  <a:pt x="812" y="1548"/>
                  <a:pt x="812" y="1548"/>
                  <a:pt x="812" y="1548"/>
                </a:cubicBezTo>
                <a:cubicBezTo>
                  <a:pt x="813" y="1551"/>
                  <a:pt x="813" y="1551"/>
                  <a:pt x="813" y="1551"/>
                </a:cubicBezTo>
                <a:cubicBezTo>
                  <a:pt x="814" y="1551"/>
                  <a:pt x="814" y="1551"/>
                  <a:pt x="814" y="1551"/>
                </a:cubicBezTo>
                <a:cubicBezTo>
                  <a:pt x="815" y="1550"/>
                  <a:pt x="815" y="1550"/>
                  <a:pt x="815" y="1550"/>
                </a:cubicBezTo>
                <a:lnTo>
                  <a:pt x="815" y="1546"/>
                </a:lnTo>
                <a:close/>
                <a:moveTo>
                  <a:pt x="813" y="1554"/>
                </a:moveTo>
                <a:cubicBezTo>
                  <a:pt x="814" y="1552"/>
                  <a:pt x="814" y="1552"/>
                  <a:pt x="814" y="1552"/>
                </a:cubicBezTo>
                <a:cubicBezTo>
                  <a:pt x="812" y="1552"/>
                  <a:pt x="812" y="1552"/>
                  <a:pt x="812" y="1552"/>
                </a:cubicBezTo>
                <a:lnTo>
                  <a:pt x="813" y="1554"/>
                </a:lnTo>
                <a:close/>
                <a:moveTo>
                  <a:pt x="803" y="1508"/>
                </a:moveTo>
                <a:cubicBezTo>
                  <a:pt x="803" y="1510"/>
                  <a:pt x="803" y="1510"/>
                  <a:pt x="803" y="1510"/>
                </a:cubicBezTo>
                <a:cubicBezTo>
                  <a:pt x="803" y="1511"/>
                  <a:pt x="803" y="1511"/>
                  <a:pt x="803" y="1511"/>
                </a:cubicBezTo>
                <a:cubicBezTo>
                  <a:pt x="804" y="1511"/>
                  <a:pt x="804" y="1511"/>
                  <a:pt x="804" y="1511"/>
                </a:cubicBezTo>
                <a:cubicBezTo>
                  <a:pt x="805" y="1514"/>
                  <a:pt x="805" y="1514"/>
                  <a:pt x="805" y="1514"/>
                </a:cubicBezTo>
                <a:cubicBezTo>
                  <a:pt x="805" y="1520"/>
                  <a:pt x="805" y="1520"/>
                  <a:pt x="805" y="1520"/>
                </a:cubicBezTo>
                <a:cubicBezTo>
                  <a:pt x="804" y="1522"/>
                  <a:pt x="804" y="1522"/>
                  <a:pt x="804" y="1522"/>
                </a:cubicBezTo>
                <a:cubicBezTo>
                  <a:pt x="806" y="1523"/>
                  <a:pt x="806" y="1523"/>
                  <a:pt x="806" y="1523"/>
                </a:cubicBezTo>
                <a:cubicBezTo>
                  <a:pt x="810" y="1523"/>
                  <a:pt x="810" y="1523"/>
                  <a:pt x="810" y="1523"/>
                </a:cubicBezTo>
                <a:cubicBezTo>
                  <a:pt x="810" y="1522"/>
                  <a:pt x="810" y="1522"/>
                  <a:pt x="810" y="1522"/>
                </a:cubicBezTo>
                <a:cubicBezTo>
                  <a:pt x="809" y="1520"/>
                  <a:pt x="809" y="1520"/>
                  <a:pt x="809" y="1520"/>
                </a:cubicBezTo>
                <a:cubicBezTo>
                  <a:pt x="810" y="1519"/>
                  <a:pt x="810" y="1519"/>
                  <a:pt x="810" y="1519"/>
                </a:cubicBezTo>
                <a:cubicBezTo>
                  <a:pt x="812" y="1519"/>
                  <a:pt x="812" y="1519"/>
                  <a:pt x="812" y="1519"/>
                </a:cubicBezTo>
                <a:cubicBezTo>
                  <a:pt x="813" y="1519"/>
                  <a:pt x="813" y="1519"/>
                  <a:pt x="813" y="1519"/>
                </a:cubicBezTo>
                <a:cubicBezTo>
                  <a:pt x="810" y="1517"/>
                  <a:pt x="810" y="1517"/>
                  <a:pt x="810" y="1517"/>
                </a:cubicBezTo>
                <a:cubicBezTo>
                  <a:pt x="811" y="1516"/>
                  <a:pt x="811" y="1516"/>
                  <a:pt x="811" y="1516"/>
                </a:cubicBezTo>
                <a:cubicBezTo>
                  <a:pt x="809" y="1514"/>
                  <a:pt x="809" y="1514"/>
                  <a:pt x="809" y="1514"/>
                </a:cubicBezTo>
                <a:cubicBezTo>
                  <a:pt x="809" y="1512"/>
                  <a:pt x="809" y="1512"/>
                  <a:pt x="809" y="1512"/>
                </a:cubicBezTo>
                <a:cubicBezTo>
                  <a:pt x="810" y="1512"/>
                  <a:pt x="810" y="1512"/>
                  <a:pt x="810" y="1512"/>
                </a:cubicBezTo>
                <a:cubicBezTo>
                  <a:pt x="812" y="1513"/>
                  <a:pt x="812" y="1513"/>
                  <a:pt x="812" y="1513"/>
                </a:cubicBezTo>
                <a:cubicBezTo>
                  <a:pt x="812" y="1513"/>
                  <a:pt x="812" y="1513"/>
                  <a:pt x="812" y="1513"/>
                </a:cubicBezTo>
                <a:cubicBezTo>
                  <a:pt x="811" y="1512"/>
                  <a:pt x="811" y="1512"/>
                  <a:pt x="811" y="1512"/>
                </a:cubicBezTo>
                <a:cubicBezTo>
                  <a:pt x="809" y="1510"/>
                  <a:pt x="809" y="1510"/>
                  <a:pt x="809" y="1510"/>
                </a:cubicBezTo>
                <a:cubicBezTo>
                  <a:pt x="811" y="1511"/>
                  <a:pt x="811" y="1511"/>
                  <a:pt x="811" y="1511"/>
                </a:cubicBezTo>
                <a:cubicBezTo>
                  <a:pt x="811" y="1509"/>
                  <a:pt x="811" y="1509"/>
                  <a:pt x="811" y="1509"/>
                </a:cubicBezTo>
                <a:cubicBezTo>
                  <a:pt x="811" y="1508"/>
                  <a:pt x="811" y="1508"/>
                  <a:pt x="811" y="1508"/>
                </a:cubicBezTo>
                <a:cubicBezTo>
                  <a:pt x="811" y="1506"/>
                  <a:pt x="811" y="1506"/>
                  <a:pt x="811" y="1506"/>
                </a:cubicBezTo>
                <a:cubicBezTo>
                  <a:pt x="809" y="1503"/>
                  <a:pt x="809" y="1503"/>
                  <a:pt x="809" y="1503"/>
                </a:cubicBezTo>
                <a:cubicBezTo>
                  <a:pt x="807" y="1502"/>
                  <a:pt x="807" y="1502"/>
                  <a:pt x="807" y="1502"/>
                </a:cubicBezTo>
                <a:cubicBezTo>
                  <a:pt x="805" y="1502"/>
                  <a:pt x="805" y="1502"/>
                  <a:pt x="805" y="1502"/>
                </a:cubicBezTo>
                <a:cubicBezTo>
                  <a:pt x="804" y="1503"/>
                  <a:pt x="804" y="1503"/>
                  <a:pt x="804" y="1503"/>
                </a:cubicBezTo>
                <a:cubicBezTo>
                  <a:pt x="804" y="1505"/>
                  <a:pt x="804" y="1505"/>
                  <a:pt x="804" y="1505"/>
                </a:cubicBezTo>
                <a:cubicBezTo>
                  <a:pt x="804" y="1506"/>
                  <a:pt x="804" y="1506"/>
                  <a:pt x="804" y="1506"/>
                </a:cubicBezTo>
                <a:cubicBezTo>
                  <a:pt x="804" y="1507"/>
                  <a:pt x="804" y="1507"/>
                  <a:pt x="804" y="1507"/>
                </a:cubicBezTo>
                <a:lnTo>
                  <a:pt x="803" y="1508"/>
                </a:lnTo>
                <a:close/>
                <a:moveTo>
                  <a:pt x="540" y="773"/>
                </a:moveTo>
                <a:cubicBezTo>
                  <a:pt x="540" y="772"/>
                  <a:pt x="540" y="772"/>
                  <a:pt x="540" y="772"/>
                </a:cubicBezTo>
                <a:cubicBezTo>
                  <a:pt x="539" y="775"/>
                  <a:pt x="539" y="775"/>
                  <a:pt x="539" y="775"/>
                </a:cubicBezTo>
                <a:lnTo>
                  <a:pt x="540" y="773"/>
                </a:lnTo>
                <a:close/>
                <a:moveTo>
                  <a:pt x="540" y="771"/>
                </a:moveTo>
                <a:cubicBezTo>
                  <a:pt x="540" y="771"/>
                  <a:pt x="540" y="771"/>
                  <a:pt x="540" y="771"/>
                </a:cubicBezTo>
                <a:cubicBezTo>
                  <a:pt x="541" y="769"/>
                  <a:pt x="541" y="769"/>
                  <a:pt x="541" y="769"/>
                </a:cubicBezTo>
                <a:cubicBezTo>
                  <a:pt x="540" y="769"/>
                  <a:pt x="540" y="769"/>
                  <a:pt x="540" y="769"/>
                </a:cubicBezTo>
                <a:lnTo>
                  <a:pt x="540" y="771"/>
                </a:lnTo>
                <a:close/>
                <a:moveTo>
                  <a:pt x="1001" y="1040"/>
                </a:moveTo>
                <a:cubicBezTo>
                  <a:pt x="1000" y="1041"/>
                  <a:pt x="1000" y="1041"/>
                  <a:pt x="1000" y="1041"/>
                </a:cubicBezTo>
                <a:cubicBezTo>
                  <a:pt x="1000" y="1041"/>
                  <a:pt x="1000" y="1041"/>
                  <a:pt x="1000" y="1041"/>
                </a:cubicBezTo>
                <a:cubicBezTo>
                  <a:pt x="1002" y="1041"/>
                  <a:pt x="1002" y="1041"/>
                  <a:pt x="1002" y="1041"/>
                </a:cubicBezTo>
                <a:cubicBezTo>
                  <a:pt x="1002" y="1040"/>
                  <a:pt x="1002" y="1040"/>
                  <a:pt x="1002" y="1040"/>
                </a:cubicBezTo>
                <a:cubicBezTo>
                  <a:pt x="1002" y="1039"/>
                  <a:pt x="1002" y="1039"/>
                  <a:pt x="1002" y="1039"/>
                </a:cubicBezTo>
                <a:lnTo>
                  <a:pt x="1001" y="1040"/>
                </a:lnTo>
                <a:close/>
                <a:moveTo>
                  <a:pt x="541" y="767"/>
                </a:moveTo>
                <a:cubicBezTo>
                  <a:pt x="541" y="767"/>
                  <a:pt x="541" y="767"/>
                  <a:pt x="541" y="767"/>
                </a:cubicBezTo>
                <a:cubicBezTo>
                  <a:pt x="540" y="768"/>
                  <a:pt x="540" y="768"/>
                  <a:pt x="540" y="768"/>
                </a:cubicBezTo>
                <a:cubicBezTo>
                  <a:pt x="541" y="768"/>
                  <a:pt x="541" y="768"/>
                  <a:pt x="541" y="768"/>
                </a:cubicBezTo>
                <a:lnTo>
                  <a:pt x="541" y="767"/>
                </a:lnTo>
                <a:close/>
                <a:moveTo>
                  <a:pt x="1004" y="1035"/>
                </a:moveTo>
                <a:cubicBezTo>
                  <a:pt x="1003" y="1035"/>
                  <a:pt x="1003" y="1035"/>
                  <a:pt x="1003" y="1035"/>
                </a:cubicBezTo>
                <a:cubicBezTo>
                  <a:pt x="1002" y="1035"/>
                  <a:pt x="1002" y="1035"/>
                  <a:pt x="1002" y="1035"/>
                </a:cubicBezTo>
                <a:cubicBezTo>
                  <a:pt x="1001" y="1036"/>
                  <a:pt x="1001" y="1036"/>
                  <a:pt x="1001" y="1036"/>
                </a:cubicBezTo>
                <a:cubicBezTo>
                  <a:pt x="999" y="1038"/>
                  <a:pt x="999" y="1038"/>
                  <a:pt x="999" y="1038"/>
                </a:cubicBezTo>
                <a:cubicBezTo>
                  <a:pt x="998" y="1041"/>
                  <a:pt x="998" y="1041"/>
                  <a:pt x="998" y="1041"/>
                </a:cubicBezTo>
                <a:cubicBezTo>
                  <a:pt x="999" y="1041"/>
                  <a:pt x="999" y="1041"/>
                  <a:pt x="999" y="1041"/>
                </a:cubicBezTo>
                <a:cubicBezTo>
                  <a:pt x="999" y="1040"/>
                  <a:pt x="999" y="1040"/>
                  <a:pt x="999" y="1040"/>
                </a:cubicBezTo>
                <a:cubicBezTo>
                  <a:pt x="1001" y="1038"/>
                  <a:pt x="1001" y="1038"/>
                  <a:pt x="1001" y="1038"/>
                </a:cubicBezTo>
                <a:cubicBezTo>
                  <a:pt x="1002" y="1038"/>
                  <a:pt x="1002" y="1038"/>
                  <a:pt x="1002" y="1038"/>
                </a:cubicBezTo>
                <a:cubicBezTo>
                  <a:pt x="1004" y="1036"/>
                  <a:pt x="1004" y="1036"/>
                  <a:pt x="1004" y="1036"/>
                </a:cubicBezTo>
                <a:lnTo>
                  <a:pt x="1004" y="1035"/>
                </a:lnTo>
                <a:close/>
                <a:moveTo>
                  <a:pt x="1008" y="1031"/>
                </a:moveTo>
                <a:cubicBezTo>
                  <a:pt x="1009" y="1029"/>
                  <a:pt x="1009" y="1029"/>
                  <a:pt x="1009" y="1029"/>
                </a:cubicBezTo>
                <a:cubicBezTo>
                  <a:pt x="1010" y="1029"/>
                  <a:pt x="1010" y="1029"/>
                  <a:pt x="1010" y="1029"/>
                </a:cubicBezTo>
                <a:cubicBezTo>
                  <a:pt x="1011" y="1027"/>
                  <a:pt x="1011" y="1027"/>
                  <a:pt x="1011" y="1027"/>
                </a:cubicBezTo>
                <a:cubicBezTo>
                  <a:pt x="1010" y="1027"/>
                  <a:pt x="1010" y="1027"/>
                  <a:pt x="1010" y="1027"/>
                </a:cubicBezTo>
                <a:cubicBezTo>
                  <a:pt x="1009" y="1028"/>
                  <a:pt x="1009" y="1028"/>
                  <a:pt x="1009" y="1028"/>
                </a:cubicBezTo>
                <a:cubicBezTo>
                  <a:pt x="1007" y="1029"/>
                  <a:pt x="1007" y="1029"/>
                  <a:pt x="1007" y="1029"/>
                </a:cubicBezTo>
                <a:cubicBezTo>
                  <a:pt x="1006" y="1030"/>
                  <a:pt x="1006" y="1030"/>
                  <a:pt x="1006" y="1030"/>
                </a:cubicBezTo>
                <a:cubicBezTo>
                  <a:pt x="1007" y="1032"/>
                  <a:pt x="1007" y="1032"/>
                  <a:pt x="1007" y="1032"/>
                </a:cubicBezTo>
                <a:lnTo>
                  <a:pt x="1008" y="1031"/>
                </a:lnTo>
                <a:close/>
                <a:moveTo>
                  <a:pt x="1087" y="56"/>
                </a:moveTo>
                <a:cubicBezTo>
                  <a:pt x="1087" y="55"/>
                  <a:pt x="1087" y="55"/>
                  <a:pt x="1087" y="55"/>
                </a:cubicBezTo>
                <a:cubicBezTo>
                  <a:pt x="1086" y="54"/>
                  <a:pt x="1086" y="54"/>
                  <a:pt x="1086" y="54"/>
                </a:cubicBezTo>
                <a:cubicBezTo>
                  <a:pt x="1086" y="55"/>
                  <a:pt x="1086" y="55"/>
                  <a:pt x="1086" y="55"/>
                </a:cubicBezTo>
                <a:cubicBezTo>
                  <a:pt x="1086" y="57"/>
                  <a:pt x="1086" y="57"/>
                  <a:pt x="1086" y="57"/>
                </a:cubicBezTo>
                <a:cubicBezTo>
                  <a:pt x="1087" y="57"/>
                  <a:pt x="1087" y="57"/>
                  <a:pt x="1087" y="57"/>
                </a:cubicBezTo>
                <a:lnTo>
                  <a:pt x="1087" y="56"/>
                </a:lnTo>
                <a:close/>
                <a:moveTo>
                  <a:pt x="2964" y="187"/>
                </a:moveTo>
                <a:cubicBezTo>
                  <a:pt x="2965" y="185"/>
                  <a:pt x="2965" y="185"/>
                  <a:pt x="2965" y="185"/>
                </a:cubicBezTo>
                <a:cubicBezTo>
                  <a:pt x="2967" y="183"/>
                  <a:pt x="2967" y="183"/>
                  <a:pt x="2967" y="183"/>
                </a:cubicBezTo>
                <a:cubicBezTo>
                  <a:pt x="2969" y="181"/>
                  <a:pt x="2969" y="181"/>
                  <a:pt x="2969" y="181"/>
                </a:cubicBezTo>
                <a:cubicBezTo>
                  <a:pt x="2970" y="181"/>
                  <a:pt x="2970" y="181"/>
                  <a:pt x="2970" y="181"/>
                </a:cubicBezTo>
                <a:cubicBezTo>
                  <a:pt x="2970" y="178"/>
                  <a:pt x="2970" y="178"/>
                  <a:pt x="2970" y="178"/>
                </a:cubicBezTo>
                <a:cubicBezTo>
                  <a:pt x="2969" y="176"/>
                  <a:pt x="2969" y="176"/>
                  <a:pt x="2969" y="176"/>
                </a:cubicBezTo>
                <a:cubicBezTo>
                  <a:pt x="2966" y="173"/>
                  <a:pt x="2966" y="173"/>
                  <a:pt x="2966" y="173"/>
                </a:cubicBezTo>
                <a:cubicBezTo>
                  <a:pt x="2965" y="173"/>
                  <a:pt x="2965" y="173"/>
                  <a:pt x="2965" y="173"/>
                </a:cubicBezTo>
                <a:cubicBezTo>
                  <a:pt x="2964" y="174"/>
                  <a:pt x="2964" y="174"/>
                  <a:pt x="2964" y="174"/>
                </a:cubicBezTo>
                <a:cubicBezTo>
                  <a:pt x="2964" y="175"/>
                  <a:pt x="2964" y="175"/>
                  <a:pt x="2964" y="175"/>
                </a:cubicBezTo>
                <a:cubicBezTo>
                  <a:pt x="2963" y="175"/>
                  <a:pt x="2963" y="175"/>
                  <a:pt x="2963" y="175"/>
                </a:cubicBezTo>
                <a:cubicBezTo>
                  <a:pt x="2961" y="178"/>
                  <a:pt x="2961" y="178"/>
                  <a:pt x="2961" y="178"/>
                </a:cubicBezTo>
                <a:cubicBezTo>
                  <a:pt x="2960" y="179"/>
                  <a:pt x="2960" y="179"/>
                  <a:pt x="2960" y="179"/>
                </a:cubicBezTo>
                <a:cubicBezTo>
                  <a:pt x="2958" y="181"/>
                  <a:pt x="2958" y="181"/>
                  <a:pt x="2958" y="181"/>
                </a:cubicBezTo>
                <a:cubicBezTo>
                  <a:pt x="2959" y="181"/>
                  <a:pt x="2959" y="181"/>
                  <a:pt x="2959" y="181"/>
                </a:cubicBezTo>
                <a:cubicBezTo>
                  <a:pt x="2961" y="180"/>
                  <a:pt x="2961" y="180"/>
                  <a:pt x="2961" y="180"/>
                </a:cubicBezTo>
                <a:cubicBezTo>
                  <a:pt x="2962" y="180"/>
                  <a:pt x="2962" y="180"/>
                  <a:pt x="2962" y="180"/>
                </a:cubicBezTo>
                <a:cubicBezTo>
                  <a:pt x="2961" y="182"/>
                  <a:pt x="2961" y="182"/>
                  <a:pt x="2961" y="182"/>
                </a:cubicBezTo>
                <a:cubicBezTo>
                  <a:pt x="2962" y="185"/>
                  <a:pt x="2962" y="185"/>
                  <a:pt x="2962" y="185"/>
                </a:cubicBezTo>
                <a:cubicBezTo>
                  <a:pt x="2963" y="187"/>
                  <a:pt x="2963" y="187"/>
                  <a:pt x="2963" y="187"/>
                </a:cubicBezTo>
                <a:cubicBezTo>
                  <a:pt x="2963" y="189"/>
                  <a:pt x="2963" y="189"/>
                  <a:pt x="2963" y="189"/>
                </a:cubicBezTo>
                <a:cubicBezTo>
                  <a:pt x="2962" y="190"/>
                  <a:pt x="2962" y="190"/>
                  <a:pt x="2962" y="190"/>
                </a:cubicBezTo>
                <a:cubicBezTo>
                  <a:pt x="2962" y="191"/>
                  <a:pt x="2962" y="191"/>
                  <a:pt x="2962" y="191"/>
                </a:cubicBezTo>
                <a:cubicBezTo>
                  <a:pt x="2964" y="193"/>
                  <a:pt x="2964" y="193"/>
                  <a:pt x="2964" y="193"/>
                </a:cubicBezTo>
                <a:cubicBezTo>
                  <a:pt x="2965" y="194"/>
                  <a:pt x="2965" y="194"/>
                  <a:pt x="2965" y="194"/>
                </a:cubicBezTo>
                <a:cubicBezTo>
                  <a:pt x="2965" y="191"/>
                  <a:pt x="2965" y="191"/>
                  <a:pt x="2965" y="191"/>
                </a:cubicBezTo>
                <a:cubicBezTo>
                  <a:pt x="2964" y="189"/>
                  <a:pt x="2964" y="189"/>
                  <a:pt x="2964" y="189"/>
                </a:cubicBezTo>
                <a:cubicBezTo>
                  <a:pt x="2964" y="189"/>
                  <a:pt x="2964" y="189"/>
                  <a:pt x="2964" y="189"/>
                </a:cubicBezTo>
                <a:lnTo>
                  <a:pt x="2964" y="187"/>
                </a:lnTo>
                <a:close/>
                <a:moveTo>
                  <a:pt x="2922" y="119"/>
                </a:moveTo>
                <a:cubicBezTo>
                  <a:pt x="2922" y="120"/>
                  <a:pt x="2922" y="120"/>
                  <a:pt x="2922" y="120"/>
                </a:cubicBezTo>
                <a:cubicBezTo>
                  <a:pt x="2924" y="122"/>
                  <a:pt x="2924" y="122"/>
                  <a:pt x="2924" y="122"/>
                </a:cubicBezTo>
                <a:cubicBezTo>
                  <a:pt x="2925" y="122"/>
                  <a:pt x="2925" y="122"/>
                  <a:pt x="2925" y="122"/>
                </a:cubicBezTo>
                <a:cubicBezTo>
                  <a:pt x="2925" y="121"/>
                  <a:pt x="2925" y="121"/>
                  <a:pt x="2925" y="121"/>
                </a:cubicBezTo>
                <a:cubicBezTo>
                  <a:pt x="2923" y="119"/>
                  <a:pt x="2923" y="119"/>
                  <a:pt x="2923" y="119"/>
                </a:cubicBezTo>
                <a:lnTo>
                  <a:pt x="2922" y="119"/>
                </a:lnTo>
                <a:close/>
                <a:moveTo>
                  <a:pt x="1084" y="48"/>
                </a:moveTo>
                <a:cubicBezTo>
                  <a:pt x="1083" y="49"/>
                  <a:pt x="1083" y="49"/>
                  <a:pt x="1083" y="49"/>
                </a:cubicBezTo>
                <a:cubicBezTo>
                  <a:pt x="1084" y="50"/>
                  <a:pt x="1084" y="50"/>
                  <a:pt x="1084" y="50"/>
                </a:cubicBezTo>
                <a:cubicBezTo>
                  <a:pt x="1085" y="50"/>
                  <a:pt x="1085" y="50"/>
                  <a:pt x="1085" y="50"/>
                </a:cubicBezTo>
                <a:cubicBezTo>
                  <a:pt x="1087" y="49"/>
                  <a:pt x="1087" y="49"/>
                  <a:pt x="1087" y="49"/>
                </a:cubicBezTo>
                <a:cubicBezTo>
                  <a:pt x="1085" y="49"/>
                  <a:pt x="1085" y="49"/>
                  <a:pt x="1085" y="49"/>
                </a:cubicBezTo>
                <a:lnTo>
                  <a:pt x="1084" y="48"/>
                </a:lnTo>
                <a:close/>
                <a:moveTo>
                  <a:pt x="2924" y="124"/>
                </a:moveTo>
                <a:cubicBezTo>
                  <a:pt x="2925" y="126"/>
                  <a:pt x="2925" y="126"/>
                  <a:pt x="2925" y="126"/>
                </a:cubicBezTo>
                <a:cubicBezTo>
                  <a:pt x="2925" y="125"/>
                  <a:pt x="2925" y="125"/>
                  <a:pt x="2925" y="125"/>
                </a:cubicBezTo>
                <a:cubicBezTo>
                  <a:pt x="2925" y="124"/>
                  <a:pt x="2925" y="124"/>
                  <a:pt x="2925" y="124"/>
                </a:cubicBezTo>
                <a:cubicBezTo>
                  <a:pt x="2925" y="123"/>
                  <a:pt x="2925" y="123"/>
                  <a:pt x="2925" y="123"/>
                </a:cubicBezTo>
                <a:cubicBezTo>
                  <a:pt x="2924" y="124"/>
                  <a:pt x="2924" y="124"/>
                  <a:pt x="2924" y="124"/>
                </a:cubicBezTo>
                <a:close/>
                <a:moveTo>
                  <a:pt x="1089" y="46"/>
                </a:moveTo>
                <a:cubicBezTo>
                  <a:pt x="1089" y="44"/>
                  <a:pt x="1089" y="44"/>
                  <a:pt x="1089" y="44"/>
                </a:cubicBezTo>
                <a:cubicBezTo>
                  <a:pt x="1087" y="43"/>
                  <a:pt x="1087" y="43"/>
                  <a:pt x="1087" y="43"/>
                </a:cubicBezTo>
                <a:cubicBezTo>
                  <a:pt x="1086" y="43"/>
                  <a:pt x="1086" y="43"/>
                  <a:pt x="1086" y="43"/>
                </a:cubicBezTo>
                <a:cubicBezTo>
                  <a:pt x="1085" y="44"/>
                  <a:pt x="1085" y="44"/>
                  <a:pt x="1085" y="44"/>
                </a:cubicBezTo>
                <a:cubicBezTo>
                  <a:pt x="1086" y="45"/>
                  <a:pt x="1086" y="45"/>
                  <a:pt x="1086" y="45"/>
                </a:cubicBezTo>
                <a:cubicBezTo>
                  <a:pt x="1087" y="45"/>
                  <a:pt x="1087" y="45"/>
                  <a:pt x="1087" y="45"/>
                </a:cubicBezTo>
                <a:cubicBezTo>
                  <a:pt x="1088" y="46"/>
                  <a:pt x="1088" y="46"/>
                  <a:pt x="1088" y="46"/>
                </a:cubicBezTo>
                <a:lnTo>
                  <a:pt x="1089" y="46"/>
                </a:lnTo>
                <a:close/>
                <a:moveTo>
                  <a:pt x="2763" y="305"/>
                </a:moveTo>
                <a:cubicBezTo>
                  <a:pt x="2762" y="305"/>
                  <a:pt x="2762" y="305"/>
                  <a:pt x="2762" y="305"/>
                </a:cubicBezTo>
                <a:cubicBezTo>
                  <a:pt x="2760" y="305"/>
                  <a:pt x="2760" y="305"/>
                  <a:pt x="2760" y="305"/>
                </a:cubicBezTo>
                <a:cubicBezTo>
                  <a:pt x="2759" y="304"/>
                  <a:pt x="2759" y="304"/>
                  <a:pt x="2759" y="304"/>
                </a:cubicBezTo>
                <a:cubicBezTo>
                  <a:pt x="2758" y="305"/>
                  <a:pt x="2758" y="305"/>
                  <a:pt x="2758" y="305"/>
                </a:cubicBezTo>
                <a:cubicBezTo>
                  <a:pt x="2757" y="307"/>
                  <a:pt x="2757" y="307"/>
                  <a:pt x="2757" y="307"/>
                </a:cubicBezTo>
                <a:cubicBezTo>
                  <a:pt x="2756" y="308"/>
                  <a:pt x="2756" y="308"/>
                  <a:pt x="2756" y="308"/>
                </a:cubicBezTo>
                <a:cubicBezTo>
                  <a:pt x="2756" y="310"/>
                  <a:pt x="2756" y="310"/>
                  <a:pt x="2756" y="310"/>
                </a:cubicBezTo>
                <a:cubicBezTo>
                  <a:pt x="2757" y="313"/>
                  <a:pt x="2757" y="313"/>
                  <a:pt x="2757" y="313"/>
                </a:cubicBezTo>
                <a:cubicBezTo>
                  <a:pt x="2758" y="312"/>
                  <a:pt x="2758" y="312"/>
                  <a:pt x="2758" y="312"/>
                </a:cubicBezTo>
                <a:cubicBezTo>
                  <a:pt x="2758" y="311"/>
                  <a:pt x="2758" y="311"/>
                  <a:pt x="2758" y="311"/>
                </a:cubicBezTo>
                <a:cubicBezTo>
                  <a:pt x="2759" y="311"/>
                  <a:pt x="2759" y="311"/>
                  <a:pt x="2759" y="311"/>
                </a:cubicBezTo>
                <a:cubicBezTo>
                  <a:pt x="2760" y="311"/>
                  <a:pt x="2760" y="311"/>
                  <a:pt x="2760" y="311"/>
                </a:cubicBezTo>
                <a:cubicBezTo>
                  <a:pt x="2761" y="312"/>
                  <a:pt x="2761" y="312"/>
                  <a:pt x="2761" y="312"/>
                </a:cubicBezTo>
                <a:cubicBezTo>
                  <a:pt x="2763" y="313"/>
                  <a:pt x="2763" y="313"/>
                  <a:pt x="2763" y="313"/>
                </a:cubicBezTo>
                <a:cubicBezTo>
                  <a:pt x="2764" y="312"/>
                  <a:pt x="2764" y="312"/>
                  <a:pt x="2764" y="312"/>
                </a:cubicBezTo>
                <a:cubicBezTo>
                  <a:pt x="2764" y="310"/>
                  <a:pt x="2764" y="310"/>
                  <a:pt x="2764" y="310"/>
                </a:cubicBezTo>
                <a:cubicBezTo>
                  <a:pt x="2764" y="309"/>
                  <a:pt x="2764" y="309"/>
                  <a:pt x="2764" y="309"/>
                </a:cubicBezTo>
                <a:cubicBezTo>
                  <a:pt x="2764" y="308"/>
                  <a:pt x="2764" y="308"/>
                  <a:pt x="2764" y="308"/>
                </a:cubicBezTo>
                <a:cubicBezTo>
                  <a:pt x="2765" y="307"/>
                  <a:pt x="2765" y="307"/>
                  <a:pt x="2765" y="307"/>
                </a:cubicBezTo>
                <a:cubicBezTo>
                  <a:pt x="2765" y="306"/>
                  <a:pt x="2765" y="306"/>
                  <a:pt x="2765" y="306"/>
                </a:cubicBezTo>
                <a:cubicBezTo>
                  <a:pt x="2764" y="306"/>
                  <a:pt x="2764" y="306"/>
                  <a:pt x="2764" y="306"/>
                </a:cubicBezTo>
                <a:cubicBezTo>
                  <a:pt x="2763" y="307"/>
                  <a:pt x="2763" y="307"/>
                  <a:pt x="2763" y="307"/>
                </a:cubicBezTo>
                <a:cubicBezTo>
                  <a:pt x="2762" y="308"/>
                  <a:pt x="2762" y="308"/>
                  <a:pt x="2762" y="308"/>
                </a:cubicBezTo>
                <a:cubicBezTo>
                  <a:pt x="2762" y="307"/>
                  <a:pt x="2762" y="307"/>
                  <a:pt x="2762" y="307"/>
                </a:cubicBezTo>
                <a:cubicBezTo>
                  <a:pt x="2763" y="306"/>
                  <a:pt x="2763" y="306"/>
                  <a:pt x="2763" y="306"/>
                </a:cubicBezTo>
                <a:lnTo>
                  <a:pt x="2763" y="305"/>
                </a:lnTo>
                <a:close/>
                <a:moveTo>
                  <a:pt x="2754" y="306"/>
                </a:moveTo>
                <a:cubicBezTo>
                  <a:pt x="2753" y="306"/>
                  <a:pt x="2753" y="306"/>
                  <a:pt x="2753" y="306"/>
                </a:cubicBezTo>
                <a:cubicBezTo>
                  <a:pt x="2752" y="307"/>
                  <a:pt x="2752" y="307"/>
                  <a:pt x="2752" y="307"/>
                </a:cubicBezTo>
                <a:cubicBezTo>
                  <a:pt x="2750" y="308"/>
                  <a:pt x="2750" y="308"/>
                  <a:pt x="2750" y="308"/>
                </a:cubicBezTo>
                <a:cubicBezTo>
                  <a:pt x="2750" y="310"/>
                  <a:pt x="2750" y="310"/>
                  <a:pt x="2750" y="310"/>
                </a:cubicBezTo>
                <a:cubicBezTo>
                  <a:pt x="2751" y="311"/>
                  <a:pt x="2751" y="311"/>
                  <a:pt x="2751" y="311"/>
                </a:cubicBezTo>
                <a:cubicBezTo>
                  <a:pt x="2751" y="311"/>
                  <a:pt x="2751" y="311"/>
                  <a:pt x="2751" y="311"/>
                </a:cubicBezTo>
                <a:cubicBezTo>
                  <a:pt x="2751" y="310"/>
                  <a:pt x="2751" y="310"/>
                  <a:pt x="2751" y="310"/>
                </a:cubicBezTo>
                <a:cubicBezTo>
                  <a:pt x="2752" y="309"/>
                  <a:pt x="2752" y="309"/>
                  <a:pt x="2752" y="309"/>
                </a:cubicBezTo>
                <a:cubicBezTo>
                  <a:pt x="2753" y="310"/>
                  <a:pt x="2753" y="310"/>
                  <a:pt x="2753" y="310"/>
                </a:cubicBezTo>
                <a:cubicBezTo>
                  <a:pt x="2754" y="310"/>
                  <a:pt x="2754" y="310"/>
                  <a:pt x="2754" y="310"/>
                </a:cubicBezTo>
                <a:cubicBezTo>
                  <a:pt x="2753" y="308"/>
                  <a:pt x="2753" y="308"/>
                  <a:pt x="2753" y="308"/>
                </a:cubicBezTo>
                <a:cubicBezTo>
                  <a:pt x="2754" y="307"/>
                  <a:pt x="2754" y="307"/>
                  <a:pt x="2754" y="307"/>
                </a:cubicBezTo>
                <a:lnTo>
                  <a:pt x="2754" y="306"/>
                </a:lnTo>
                <a:close/>
                <a:moveTo>
                  <a:pt x="2711" y="676"/>
                </a:moveTo>
                <a:cubicBezTo>
                  <a:pt x="2709" y="675"/>
                  <a:pt x="2709" y="675"/>
                  <a:pt x="2709" y="675"/>
                </a:cubicBezTo>
                <a:cubicBezTo>
                  <a:pt x="2708" y="676"/>
                  <a:pt x="2708" y="676"/>
                  <a:pt x="2708" y="676"/>
                </a:cubicBezTo>
                <a:cubicBezTo>
                  <a:pt x="2710" y="677"/>
                  <a:pt x="2710" y="677"/>
                  <a:pt x="2710" y="677"/>
                </a:cubicBezTo>
                <a:cubicBezTo>
                  <a:pt x="2712" y="677"/>
                  <a:pt x="2712" y="677"/>
                  <a:pt x="2712" y="677"/>
                </a:cubicBezTo>
                <a:cubicBezTo>
                  <a:pt x="2714" y="678"/>
                  <a:pt x="2714" y="678"/>
                  <a:pt x="2714" y="678"/>
                </a:cubicBezTo>
                <a:cubicBezTo>
                  <a:pt x="2714" y="676"/>
                  <a:pt x="2714" y="676"/>
                  <a:pt x="2714" y="676"/>
                </a:cubicBezTo>
                <a:cubicBezTo>
                  <a:pt x="2712" y="676"/>
                  <a:pt x="2712" y="676"/>
                  <a:pt x="2712" y="676"/>
                </a:cubicBezTo>
                <a:lnTo>
                  <a:pt x="2711" y="676"/>
                </a:lnTo>
                <a:close/>
                <a:moveTo>
                  <a:pt x="2564" y="930"/>
                </a:moveTo>
                <a:cubicBezTo>
                  <a:pt x="2565" y="930"/>
                  <a:pt x="2565" y="930"/>
                  <a:pt x="2565" y="930"/>
                </a:cubicBezTo>
                <a:cubicBezTo>
                  <a:pt x="2566" y="927"/>
                  <a:pt x="2566" y="927"/>
                  <a:pt x="2566" y="927"/>
                </a:cubicBezTo>
                <a:cubicBezTo>
                  <a:pt x="2565" y="926"/>
                  <a:pt x="2565" y="926"/>
                  <a:pt x="2565" y="926"/>
                </a:cubicBezTo>
                <a:cubicBezTo>
                  <a:pt x="2564" y="925"/>
                  <a:pt x="2564" y="925"/>
                  <a:pt x="2564" y="925"/>
                </a:cubicBezTo>
                <a:cubicBezTo>
                  <a:pt x="2563" y="926"/>
                  <a:pt x="2563" y="926"/>
                  <a:pt x="2563" y="926"/>
                </a:cubicBezTo>
                <a:cubicBezTo>
                  <a:pt x="2564" y="928"/>
                  <a:pt x="2564" y="928"/>
                  <a:pt x="2564" y="928"/>
                </a:cubicBezTo>
                <a:cubicBezTo>
                  <a:pt x="2563" y="929"/>
                  <a:pt x="2563" y="929"/>
                  <a:pt x="2563" y="929"/>
                </a:cubicBezTo>
                <a:lnTo>
                  <a:pt x="2564" y="930"/>
                </a:lnTo>
                <a:close/>
                <a:moveTo>
                  <a:pt x="2763" y="320"/>
                </a:moveTo>
                <a:cubicBezTo>
                  <a:pt x="2761" y="322"/>
                  <a:pt x="2761" y="322"/>
                  <a:pt x="2761" y="322"/>
                </a:cubicBezTo>
                <a:cubicBezTo>
                  <a:pt x="2761" y="323"/>
                  <a:pt x="2761" y="323"/>
                  <a:pt x="2761" y="323"/>
                </a:cubicBezTo>
                <a:cubicBezTo>
                  <a:pt x="2763" y="325"/>
                  <a:pt x="2763" y="325"/>
                  <a:pt x="2763" y="325"/>
                </a:cubicBezTo>
                <a:cubicBezTo>
                  <a:pt x="2764" y="323"/>
                  <a:pt x="2764" y="323"/>
                  <a:pt x="2764" y="323"/>
                </a:cubicBezTo>
                <a:cubicBezTo>
                  <a:pt x="2765" y="322"/>
                  <a:pt x="2765" y="322"/>
                  <a:pt x="2765" y="322"/>
                </a:cubicBezTo>
                <a:cubicBezTo>
                  <a:pt x="2766" y="321"/>
                  <a:pt x="2766" y="321"/>
                  <a:pt x="2766" y="321"/>
                </a:cubicBezTo>
                <a:cubicBezTo>
                  <a:pt x="2765" y="320"/>
                  <a:pt x="2765" y="320"/>
                  <a:pt x="2765" y="320"/>
                </a:cubicBezTo>
                <a:cubicBezTo>
                  <a:pt x="2766" y="319"/>
                  <a:pt x="2766" y="319"/>
                  <a:pt x="2766" y="319"/>
                </a:cubicBezTo>
                <a:lnTo>
                  <a:pt x="2763" y="320"/>
                </a:lnTo>
                <a:close/>
                <a:moveTo>
                  <a:pt x="1083" y="60"/>
                </a:moveTo>
                <a:cubicBezTo>
                  <a:pt x="1083" y="60"/>
                  <a:pt x="1083" y="60"/>
                  <a:pt x="1083" y="60"/>
                </a:cubicBezTo>
                <a:cubicBezTo>
                  <a:pt x="1084" y="60"/>
                  <a:pt x="1084" y="60"/>
                  <a:pt x="1084" y="60"/>
                </a:cubicBezTo>
                <a:cubicBezTo>
                  <a:pt x="1083" y="59"/>
                  <a:pt x="1083" y="59"/>
                  <a:pt x="1083" y="59"/>
                </a:cubicBezTo>
                <a:lnTo>
                  <a:pt x="1083" y="60"/>
                </a:lnTo>
                <a:close/>
                <a:moveTo>
                  <a:pt x="2762" y="315"/>
                </a:moveTo>
                <a:cubicBezTo>
                  <a:pt x="2762" y="316"/>
                  <a:pt x="2762" y="316"/>
                  <a:pt x="2762" y="316"/>
                </a:cubicBezTo>
                <a:cubicBezTo>
                  <a:pt x="2763" y="318"/>
                  <a:pt x="2763" y="318"/>
                  <a:pt x="2763" y="318"/>
                </a:cubicBezTo>
                <a:cubicBezTo>
                  <a:pt x="2764" y="317"/>
                  <a:pt x="2764" y="317"/>
                  <a:pt x="2764" y="317"/>
                </a:cubicBezTo>
                <a:cubicBezTo>
                  <a:pt x="2763" y="315"/>
                  <a:pt x="2763" y="315"/>
                  <a:pt x="2763" y="315"/>
                </a:cubicBezTo>
                <a:cubicBezTo>
                  <a:pt x="2763" y="315"/>
                  <a:pt x="2763" y="315"/>
                  <a:pt x="2763" y="315"/>
                </a:cubicBezTo>
                <a:lnTo>
                  <a:pt x="2762" y="315"/>
                </a:lnTo>
                <a:close/>
                <a:moveTo>
                  <a:pt x="2766" y="316"/>
                </a:moveTo>
                <a:cubicBezTo>
                  <a:pt x="2765" y="315"/>
                  <a:pt x="2765" y="315"/>
                  <a:pt x="2765" y="315"/>
                </a:cubicBezTo>
                <a:cubicBezTo>
                  <a:pt x="2765" y="316"/>
                  <a:pt x="2765" y="316"/>
                  <a:pt x="2765" y="316"/>
                </a:cubicBezTo>
                <a:cubicBezTo>
                  <a:pt x="2765" y="316"/>
                  <a:pt x="2765" y="316"/>
                  <a:pt x="2765" y="316"/>
                </a:cubicBezTo>
                <a:cubicBezTo>
                  <a:pt x="2764" y="318"/>
                  <a:pt x="2764" y="318"/>
                  <a:pt x="2764" y="318"/>
                </a:cubicBezTo>
                <a:cubicBezTo>
                  <a:pt x="2765" y="318"/>
                  <a:pt x="2765" y="318"/>
                  <a:pt x="2765" y="318"/>
                </a:cubicBezTo>
                <a:cubicBezTo>
                  <a:pt x="2766" y="317"/>
                  <a:pt x="2766" y="317"/>
                  <a:pt x="2766" y="317"/>
                </a:cubicBezTo>
                <a:lnTo>
                  <a:pt x="2766" y="316"/>
                </a:lnTo>
                <a:close/>
                <a:moveTo>
                  <a:pt x="1003" y="474"/>
                </a:moveTo>
                <a:cubicBezTo>
                  <a:pt x="1002" y="474"/>
                  <a:pt x="1002" y="474"/>
                  <a:pt x="1002" y="474"/>
                </a:cubicBezTo>
                <a:cubicBezTo>
                  <a:pt x="1001" y="474"/>
                  <a:pt x="1001" y="474"/>
                  <a:pt x="1001" y="474"/>
                </a:cubicBezTo>
                <a:cubicBezTo>
                  <a:pt x="1001" y="474"/>
                  <a:pt x="1001" y="474"/>
                  <a:pt x="1001" y="474"/>
                </a:cubicBezTo>
                <a:cubicBezTo>
                  <a:pt x="1000" y="475"/>
                  <a:pt x="1000" y="475"/>
                  <a:pt x="1000" y="475"/>
                </a:cubicBezTo>
                <a:cubicBezTo>
                  <a:pt x="999" y="474"/>
                  <a:pt x="999" y="474"/>
                  <a:pt x="999" y="474"/>
                </a:cubicBezTo>
                <a:cubicBezTo>
                  <a:pt x="998" y="475"/>
                  <a:pt x="998" y="475"/>
                  <a:pt x="998" y="475"/>
                </a:cubicBezTo>
                <a:cubicBezTo>
                  <a:pt x="997" y="477"/>
                  <a:pt x="997" y="477"/>
                  <a:pt x="997" y="477"/>
                </a:cubicBezTo>
                <a:cubicBezTo>
                  <a:pt x="996" y="478"/>
                  <a:pt x="996" y="478"/>
                  <a:pt x="996" y="478"/>
                </a:cubicBezTo>
                <a:cubicBezTo>
                  <a:pt x="997" y="477"/>
                  <a:pt x="997" y="477"/>
                  <a:pt x="997" y="477"/>
                </a:cubicBezTo>
                <a:cubicBezTo>
                  <a:pt x="997" y="474"/>
                  <a:pt x="997" y="474"/>
                  <a:pt x="997" y="474"/>
                </a:cubicBezTo>
                <a:cubicBezTo>
                  <a:pt x="999" y="472"/>
                  <a:pt x="999" y="472"/>
                  <a:pt x="999" y="472"/>
                </a:cubicBezTo>
                <a:cubicBezTo>
                  <a:pt x="998" y="472"/>
                  <a:pt x="998" y="472"/>
                  <a:pt x="998" y="472"/>
                </a:cubicBezTo>
                <a:cubicBezTo>
                  <a:pt x="997" y="473"/>
                  <a:pt x="997" y="473"/>
                  <a:pt x="997" y="473"/>
                </a:cubicBezTo>
                <a:cubicBezTo>
                  <a:pt x="997" y="474"/>
                  <a:pt x="997" y="474"/>
                  <a:pt x="997" y="474"/>
                </a:cubicBezTo>
                <a:cubicBezTo>
                  <a:pt x="995" y="475"/>
                  <a:pt x="995" y="475"/>
                  <a:pt x="995" y="475"/>
                </a:cubicBezTo>
                <a:cubicBezTo>
                  <a:pt x="995" y="474"/>
                  <a:pt x="995" y="474"/>
                  <a:pt x="995" y="474"/>
                </a:cubicBezTo>
                <a:cubicBezTo>
                  <a:pt x="996" y="473"/>
                  <a:pt x="996" y="473"/>
                  <a:pt x="996" y="473"/>
                </a:cubicBezTo>
                <a:cubicBezTo>
                  <a:pt x="996" y="472"/>
                  <a:pt x="996" y="472"/>
                  <a:pt x="996" y="472"/>
                </a:cubicBezTo>
                <a:cubicBezTo>
                  <a:pt x="996" y="472"/>
                  <a:pt x="996" y="472"/>
                  <a:pt x="996" y="472"/>
                </a:cubicBezTo>
                <a:cubicBezTo>
                  <a:pt x="995" y="472"/>
                  <a:pt x="995" y="472"/>
                  <a:pt x="995" y="472"/>
                </a:cubicBezTo>
                <a:cubicBezTo>
                  <a:pt x="993" y="474"/>
                  <a:pt x="993" y="474"/>
                  <a:pt x="993" y="474"/>
                </a:cubicBezTo>
                <a:cubicBezTo>
                  <a:pt x="992" y="474"/>
                  <a:pt x="992" y="474"/>
                  <a:pt x="992" y="474"/>
                </a:cubicBezTo>
                <a:cubicBezTo>
                  <a:pt x="992" y="472"/>
                  <a:pt x="992" y="472"/>
                  <a:pt x="992" y="472"/>
                </a:cubicBezTo>
                <a:cubicBezTo>
                  <a:pt x="991" y="472"/>
                  <a:pt x="991" y="472"/>
                  <a:pt x="991" y="472"/>
                </a:cubicBezTo>
                <a:cubicBezTo>
                  <a:pt x="990" y="473"/>
                  <a:pt x="990" y="473"/>
                  <a:pt x="990" y="473"/>
                </a:cubicBezTo>
                <a:cubicBezTo>
                  <a:pt x="989" y="473"/>
                  <a:pt x="989" y="473"/>
                  <a:pt x="989" y="473"/>
                </a:cubicBezTo>
                <a:cubicBezTo>
                  <a:pt x="989" y="472"/>
                  <a:pt x="989" y="472"/>
                  <a:pt x="989" y="472"/>
                </a:cubicBezTo>
                <a:cubicBezTo>
                  <a:pt x="990" y="471"/>
                  <a:pt x="990" y="471"/>
                  <a:pt x="990" y="471"/>
                </a:cubicBezTo>
                <a:cubicBezTo>
                  <a:pt x="992" y="470"/>
                  <a:pt x="992" y="470"/>
                  <a:pt x="992" y="470"/>
                </a:cubicBezTo>
                <a:cubicBezTo>
                  <a:pt x="992" y="468"/>
                  <a:pt x="992" y="468"/>
                  <a:pt x="992" y="468"/>
                </a:cubicBezTo>
                <a:cubicBezTo>
                  <a:pt x="991" y="468"/>
                  <a:pt x="991" y="468"/>
                  <a:pt x="991" y="468"/>
                </a:cubicBezTo>
                <a:cubicBezTo>
                  <a:pt x="991" y="469"/>
                  <a:pt x="991" y="469"/>
                  <a:pt x="991" y="469"/>
                </a:cubicBezTo>
                <a:cubicBezTo>
                  <a:pt x="989" y="470"/>
                  <a:pt x="989" y="470"/>
                  <a:pt x="989" y="470"/>
                </a:cubicBezTo>
                <a:cubicBezTo>
                  <a:pt x="990" y="468"/>
                  <a:pt x="990" y="468"/>
                  <a:pt x="990" y="468"/>
                </a:cubicBezTo>
                <a:cubicBezTo>
                  <a:pt x="991" y="467"/>
                  <a:pt x="991" y="467"/>
                  <a:pt x="991" y="467"/>
                </a:cubicBezTo>
                <a:cubicBezTo>
                  <a:pt x="993" y="467"/>
                  <a:pt x="993" y="467"/>
                  <a:pt x="993" y="467"/>
                </a:cubicBezTo>
                <a:cubicBezTo>
                  <a:pt x="994" y="467"/>
                  <a:pt x="994" y="467"/>
                  <a:pt x="994" y="467"/>
                </a:cubicBezTo>
                <a:cubicBezTo>
                  <a:pt x="995" y="466"/>
                  <a:pt x="995" y="466"/>
                  <a:pt x="995" y="466"/>
                </a:cubicBezTo>
                <a:cubicBezTo>
                  <a:pt x="996" y="465"/>
                  <a:pt x="996" y="465"/>
                  <a:pt x="996" y="465"/>
                </a:cubicBezTo>
                <a:cubicBezTo>
                  <a:pt x="996" y="464"/>
                  <a:pt x="996" y="464"/>
                  <a:pt x="996" y="464"/>
                </a:cubicBezTo>
                <a:cubicBezTo>
                  <a:pt x="996" y="465"/>
                  <a:pt x="996" y="465"/>
                  <a:pt x="996" y="465"/>
                </a:cubicBezTo>
                <a:cubicBezTo>
                  <a:pt x="994" y="465"/>
                  <a:pt x="994" y="465"/>
                  <a:pt x="994" y="465"/>
                </a:cubicBezTo>
                <a:cubicBezTo>
                  <a:pt x="993" y="465"/>
                  <a:pt x="993" y="465"/>
                  <a:pt x="993" y="465"/>
                </a:cubicBezTo>
                <a:cubicBezTo>
                  <a:pt x="991" y="464"/>
                  <a:pt x="991" y="464"/>
                  <a:pt x="991" y="464"/>
                </a:cubicBezTo>
                <a:cubicBezTo>
                  <a:pt x="991" y="464"/>
                  <a:pt x="991" y="464"/>
                  <a:pt x="991" y="464"/>
                </a:cubicBezTo>
                <a:cubicBezTo>
                  <a:pt x="990" y="464"/>
                  <a:pt x="990" y="464"/>
                  <a:pt x="990" y="464"/>
                </a:cubicBezTo>
                <a:cubicBezTo>
                  <a:pt x="991" y="463"/>
                  <a:pt x="991" y="463"/>
                  <a:pt x="991" y="463"/>
                </a:cubicBezTo>
                <a:cubicBezTo>
                  <a:pt x="991" y="462"/>
                  <a:pt x="991" y="462"/>
                  <a:pt x="991" y="462"/>
                </a:cubicBezTo>
                <a:cubicBezTo>
                  <a:pt x="991" y="462"/>
                  <a:pt x="991" y="462"/>
                  <a:pt x="991" y="462"/>
                </a:cubicBezTo>
                <a:cubicBezTo>
                  <a:pt x="990" y="462"/>
                  <a:pt x="990" y="462"/>
                  <a:pt x="990" y="462"/>
                </a:cubicBezTo>
                <a:cubicBezTo>
                  <a:pt x="989" y="463"/>
                  <a:pt x="989" y="463"/>
                  <a:pt x="989" y="463"/>
                </a:cubicBezTo>
                <a:cubicBezTo>
                  <a:pt x="988" y="464"/>
                  <a:pt x="988" y="464"/>
                  <a:pt x="988" y="464"/>
                </a:cubicBezTo>
                <a:cubicBezTo>
                  <a:pt x="987" y="466"/>
                  <a:pt x="987" y="466"/>
                  <a:pt x="987" y="466"/>
                </a:cubicBezTo>
                <a:cubicBezTo>
                  <a:pt x="986" y="466"/>
                  <a:pt x="986" y="466"/>
                  <a:pt x="986" y="466"/>
                </a:cubicBezTo>
                <a:cubicBezTo>
                  <a:pt x="985" y="467"/>
                  <a:pt x="985" y="467"/>
                  <a:pt x="985" y="467"/>
                </a:cubicBezTo>
                <a:cubicBezTo>
                  <a:pt x="984" y="468"/>
                  <a:pt x="984" y="468"/>
                  <a:pt x="984" y="468"/>
                </a:cubicBezTo>
                <a:cubicBezTo>
                  <a:pt x="983" y="469"/>
                  <a:pt x="983" y="469"/>
                  <a:pt x="983" y="469"/>
                </a:cubicBezTo>
                <a:cubicBezTo>
                  <a:pt x="983" y="468"/>
                  <a:pt x="983" y="468"/>
                  <a:pt x="983" y="468"/>
                </a:cubicBezTo>
                <a:cubicBezTo>
                  <a:pt x="983" y="467"/>
                  <a:pt x="983" y="467"/>
                  <a:pt x="983" y="467"/>
                </a:cubicBezTo>
                <a:cubicBezTo>
                  <a:pt x="984" y="465"/>
                  <a:pt x="984" y="465"/>
                  <a:pt x="984" y="465"/>
                </a:cubicBezTo>
                <a:cubicBezTo>
                  <a:pt x="984" y="464"/>
                  <a:pt x="984" y="464"/>
                  <a:pt x="984" y="464"/>
                </a:cubicBezTo>
                <a:cubicBezTo>
                  <a:pt x="985" y="462"/>
                  <a:pt x="985" y="462"/>
                  <a:pt x="985" y="462"/>
                </a:cubicBezTo>
                <a:cubicBezTo>
                  <a:pt x="986" y="461"/>
                  <a:pt x="986" y="461"/>
                  <a:pt x="986" y="461"/>
                </a:cubicBezTo>
                <a:cubicBezTo>
                  <a:pt x="986" y="460"/>
                  <a:pt x="986" y="460"/>
                  <a:pt x="986" y="460"/>
                </a:cubicBezTo>
                <a:cubicBezTo>
                  <a:pt x="987" y="459"/>
                  <a:pt x="987" y="459"/>
                  <a:pt x="987" y="459"/>
                </a:cubicBezTo>
                <a:cubicBezTo>
                  <a:pt x="988" y="459"/>
                  <a:pt x="988" y="459"/>
                  <a:pt x="988" y="459"/>
                </a:cubicBezTo>
                <a:cubicBezTo>
                  <a:pt x="989" y="457"/>
                  <a:pt x="989" y="457"/>
                  <a:pt x="989" y="457"/>
                </a:cubicBezTo>
                <a:cubicBezTo>
                  <a:pt x="990" y="456"/>
                  <a:pt x="990" y="456"/>
                  <a:pt x="990" y="456"/>
                </a:cubicBezTo>
                <a:cubicBezTo>
                  <a:pt x="991" y="455"/>
                  <a:pt x="991" y="455"/>
                  <a:pt x="991" y="455"/>
                </a:cubicBezTo>
                <a:cubicBezTo>
                  <a:pt x="992" y="455"/>
                  <a:pt x="992" y="455"/>
                  <a:pt x="992" y="455"/>
                </a:cubicBezTo>
                <a:cubicBezTo>
                  <a:pt x="992" y="454"/>
                  <a:pt x="992" y="454"/>
                  <a:pt x="992" y="454"/>
                </a:cubicBezTo>
                <a:cubicBezTo>
                  <a:pt x="992" y="453"/>
                  <a:pt x="992" y="453"/>
                  <a:pt x="992" y="453"/>
                </a:cubicBezTo>
                <a:cubicBezTo>
                  <a:pt x="992" y="452"/>
                  <a:pt x="992" y="452"/>
                  <a:pt x="992" y="452"/>
                </a:cubicBezTo>
                <a:cubicBezTo>
                  <a:pt x="993" y="451"/>
                  <a:pt x="993" y="451"/>
                  <a:pt x="993" y="451"/>
                </a:cubicBezTo>
                <a:cubicBezTo>
                  <a:pt x="993" y="452"/>
                  <a:pt x="993" y="452"/>
                  <a:pt x="993" y="452"/>
                </a:cubicBezTo>
                <a:cubicBezTo>
                  <a:pt x="993" y="453"/>
                  <a:pt x="993" y="453"/>
                  <a:pt x="993" y="453"/>
                </a:cubicBezTo>
                <a:cubicBezTo>
                  <a:pt x="993" y="454"/>
                  <a:pt x="993" y="454"/>
                  <a:pt x="993" y="454"/>
                </a:cubicBezTo>
                <a:cubicBezTo>
                  <a:pt x="994" y="452"/>
                  <a:pt x="994" y="452"/>
                  <a:pt x="994" y="452"/>
                </a:cubicBezTo>
                <a:cubicBezTo>
                  <a:pt x="996" y="450"/>
                  <a:pt x="996" y="450"/>
                  <a:pt x="996" y="450"/>
                </a:cubicBezTo>
                <a:cubicBezTo>
                  <a:pt x="997" y="449"/>
                  <a:pt x="997" y="449"/>
                  <a:pt x="997" y="449"/>
                </a:cubicBezTo>
                <a:cubicBezTo>
                  <a:pt x="996" y="448"/>
                  <a:pt x="996" y="448"/>
                  <a:pt x="996" y="448"/>
                </a:cubicBezTo>
                <a:cubicBezTo>
                  <a:pt x="995" y="448"/>
                  <a:pt x="995" y="448"/>
                  <a:pt x="995" y="448"/>
                </a:cubicBezTo>
                <a:cubicBezTo>
                  <a:pt x="995" y="449"/>
                  <a:pt x="995" y="449"/>
                  <a:pt x="995" y="449"/>
                </a:cubicBezTo>
                <a:cubicBezTo>
                  <a:pt x="994" y="447"/>
                  <a:pt x="994" y="447"/>
                  <a:pt x="994" y="447"/>
                </a:cubicBezTo>
                <a:cubicBezTo>
                  <a:pt x="994" y="447"/>
                  <a:pt x="994" y="447"/>
                  <a:pt x="994" y="447"/>
                </a:cubicBezTo>
                <a:cubicBezTo>
                  <a:pt x="994" y="446"/>
                  <a:pt x="994" y="446"/>
                  <a:pt x="994" y="446"/>
                </a:cubicBezTo>
                <a:cubicBezTo>
                  <a:pt x="995" y="446"/>
                  <a:pt x="995" y="446"/>
                  <a:pt x="995" y="446"/>
                </a:cubicBezTo>
                <a:cubicBezTo>
                  <a:pt x="997" y="446"/>
                  <a:pt x="997" y="446"/>
                  <a:pt x="997" y="446"/>
                </a:cubicBezTo>
                <a:cubicBezTo>
                  <a:pt x="998" y="447"/>
                  <a:pt x="998" y="447"/>
                  <a:pt x="998" y="447"/>
                </a:cubicBezTo>
                <a:cubicBezTo>
                  <a:pt x="999" y="446"/>
                  <a:pt x="999" y="446"/>
                  <a:pt x="999" y="446"/>
                </a:cubicBezTo>
                <a:cubicBezTo>
                  <a:pt x="1000" y="445"/>
                  <a:pt x="1000" y="445"/>
                  <a:pt x="1000" y="445"/>
                </a:cubicBezTo>
                <a:cubicBezTo>
                  <a:pt x="1000" y="443"/>
                  <a:pt x="1000" y="443"/>
                  <a:pt x="1000" y="443"/>
                </a:cubicBezTo>
                <a:cubicBezTo>
                  <a:pt x="998" y="443"/>
                  <a:pt x="998" y="443"/>
                  <a:pt x="998" y="443"/>
                </a:cubicBezTo>
                <a:cubicBezTo>
                  <a:pt x="997" y="443"/>
                  <a:pt x="997" y="443"/>
                  <a:pt x="997" y="443"/>
                </a:cubicBezTo>
                <a:cubicBezTo>
                  <a:pt x="997" y="444"/>
                  <a:pt x="997" y="444"/>
                  <a:pt x="997" y="444"/>
                </a:cubicBezTo>
                <a:cubicBezTo>
                  <a:pt x="996" y="444"/>
                  <a:pt x="996" y="444"/>
                  <a:pt x="996" y="444"/>
                </a:cubicBezTo>
                <a:cubicBezTo>
                  <a:pt x="996" y="443"/>
                  <a:pt x="996" y="443"/>
                  <a:pt x="996" y="443"/>
                </a:cubicBezTo>
                <a:cubicBezTo>
                  <a:pt x="996" y="442"/>
                  <a:pt x="996" y="442"/>
                  <a:pt x="996" y="442"/>
                </a:cubicBezTo>
                <a:cubicBezTo>
                  <a:pt x="995" y="443"/>
                  <a:pt x="995" y="443"/>
                  <a:pt x="995" y="443"/>
                </a:cubicBezTo>
                <a:cubicBezTo>
                  <a:pt x="994" y="444"/>
                  <a:pt x="994" y="444"/>
                  <a:pt x="994" y="444"/>
                </a:cubicBezTo>
                <a:cubicBezTo>
                  <a:pt x="993" y="444"/>
                  <a:pt x="993" y="444"/>
                  <a:pt x="993" y="444"/>
                </a:cubicBezTo>
                <a:cubicBezTo>
                  <a:pt x="992" y="445"/>
                  <a:pt x="992" y="445"/>
                  <a:pt x="992" y="445"/>
                </a:cubicBezTo>
                <a:cubicBezTo>
                  <a:pt x="991" y="446"/>
                  <a:pt x="991" y="446"/>
                  <a:pt x="991" y="446"/>
                </a:cubicBezTo>
                <a:cubicBezTo>
                  <a:pt x="990" y="446"/>
                  <a:pt x="990" y="446"/>
                  <a:pt x="990" y="446"/>
                </a:cubicBezTo>
                <a:cubicBezTo>
                  <a:pt x="988" y="447"/>
                  <a:pt x="988" y="447"/>
                  <a:pt x="988" y="447"/>
                </a:cubicBezTo>
                <a:cubicBezTo>
                  <a:pt x="986" y="448"/>
                  <a:pt x="986" y="448"/>
                  <a:pt x="986" y="448"/>
                </a:cubicBezTo>
                <a:cubicBezTo>
                  <a:pt x="986" y="450"/>
                  <a:pt x="986" y="450"/>
                  <a:pt x="986" y="450"/>
                </a:cubicBezTo>
                <a:cubicBezTo>
                  <a:pt x="985" y="450"/>
                  <a:pt x="985" y="450"/>
                  <a:pt x="985" y="450"/>
                </a:cubicBezTo>
                <a:cubicBezTo>
                  <a:pt x="984" y="450"/>
                  <a:pt x="984" y="450"/>
                  <a:pt x="984" y="450"/>
                </a:cubicBezTo>
                <a:cubicBezTo>
                  <a:pt x="984" y="450"/>
                  <a:pt x="984" y="450"/>
                  <a:pt x="984" y="450"/>
                </a:cubicBezTo>
                <a:cubicBezTo>
                  <a:pt x="985" y="451"/>
                  <a:pt x="985" y="451"/>
                  <a:pt x="985" y="451"/>
                </a:cubicBezTo>
                <a:cubicBezTo>
                  <a:pt x="985" y="452"/>
                  <a:pt x="985" y="452"/>
                  <a:pt x="985" y="452"/>
                </a:cubicBezTo>
                <a:cubicBezTo>
                  <a:pt x="984" y="453"/>
                  <a:pt x="984" y="453"/>
                  <a:pt x="984" y="453"/>
                </a:cubicBezTo>
                <a:cubicBezTo>
                  <a:pt x="982" y="454"/>
                  <a:pt x="982" y="454"/>
                  <a:pt x="982" y="454"/>
                </a:cubicBezTo>
                <a:cubicBezTo>
                  <a:pt x="981" y="455"/>
                  <a:pt x="981" y="455"/>
                  <a:pt x="981" y="455"/>
                </a:cubicBezTo>
                <a:cubicBezTo>
                  <a:pt x="981" y="455"/>
                  <a:pt x="981" y="455"/>
                  <a:pt x="981" y="455"/>
                </a:cubicBezTo>
                <a:cubicBezTo>
                  <a:pt x="981" y="456"/>
                  <a:pt x="981" y="456"/>
                  <a:pt x="981" y="456"/>
                </a:cubicBezTo>
                <a:cubicBezTo>
                  <a:pt x="980" y="456"/>
                  <a:pt x="980" y="456"/>
                  <a:pt x="980" y="456"/>
                </a:cubicBezTo>
                <a:cubicBezTo>
                  <a:pt x="980" y="457"/>
                  <a:pt x="980" y="457"/>
                  <a:pt x="980" y="457"/>
                </a:cubicBezTo>
                <a:cubicBezTo>
                  <a:pt x="981" y="457"/>
                  <a:pt x="981" y="457"/>
                  <a:pt x="981" y="457"/>
                </a:cubicBezTo>
                <a:cubicBezTo>
                  <a:pt x="980" y="458"/>
                  <a:pt x="980" y="458"/>
                  <a:pt x="980" y="458"/>
                </a:cubicBezTo>
                <a:cubicBezTo>
                  <a:pt x="979" y="458"/>
                  <a:pt x="979" y="458"/>
                  <a:pt x="979" y="458"/>
                </a:cubicBezTo>
                <a:cubicBezTo>
                  <a:pt x="978" y="460"/>
                  <a:pt x="978" y="460"/>
                  <a:pt x="978" y="460"/>
                </a:cubicBezTo>
                <a:cubicBezTo>
                  <a:pt x="977" y="460"/>
                  <a:pt x="977" y="460"/>
                  <a:pt x="977" y="460"/>
                </a:cubicBezTo>
                <a:cubicBezTo>
                  <a:pt x="978" y="460"/>
                  <a:pt x="978" y="460"/>
                  <a:pt x="978" y="460"/>
                </a:cubicBezTo>
                <a:cubicBezTo>
                  <a:pt x="979" y="461"/>
                  <a:pt x="979" y="461"/>
                  <a:pt x="979" y="461"/>
                </a:cubicBezTo>
                <a:cubicBezTo>
                  <a:pt x="978" y="461"/>
                  <a:pt x="978" y="461"/>
                  <a:pt x="978" y="461"/>
                </a:cubicBezTo>
                <a:cubicBezTo>
                  <a:pt x="976" y="461"/>
                  <a:pt x="976" y="461"/>
                  <a:pt x="976" y="461"/>
                </a:cubicBezTo>
                <a:cubicBezTo>
                  <a:pt x="975" y="463"/>
                  <a:pt x="975" y="463"/>
                  <a:pt x="975" y="463"/>
                </a:cubicBezTo>
                <a:cubicBezTo>
                  <a:pt x="975" y="464"/>
                  <a:pt x="975" y="464"/>
                  <a:pt x="975" y="464"/>
                </a:cubicBezTo>
                <a:cubicBezTo>
                  <a:pt x="973" y="467"/>
                  <a:pt x="973" y="467"/>
                  <a:pt x="973" y="467"/>
                </a:cubicBezTo>
                <a:cubicBezTo>
                  <a:pt x="973" y="468"/>
                  <a:pt x="973" y="468"/>
                  <a:pt x="973" y="468"/>
                </a:cubicBezTo>
                <a:cubicBezTo>
                  <a:pt x="974" y="469"/>
                  <a:pt x="974" y="469"/>
                  <a:pt x="974" y="469"/>
                </a:cubicBezTo>
                <a:cubicBezTo>
                  <a:pt x="974" y="470"/>
                  <a:pt x="974" y="470"/>
                  <a:pt x="974" y="470"/>
                </a:cubicBezTo>
                <a:cubicBezTo>
                  <a:pt x="973" y="470"/>
                  <a:pt x="973" y="470"/>
                  <a:pt x="973" y="470"/>
                </a:cubicBezTo>
                <a:cubicBezTo>
                  <a:pt x="973" y="470"/>
                  <a:pt x="973" y="470"/>
                  <a:pt x="973" y="470"/>
                </a:cubicBezTo>
                <a:cubicBezTo>
                  <a:pt x="972" y="470"/>
                  <a:pt x="972" y="470"/>
                  <a:pt x="972" y="470"/>
                </a:cubicBezTo>
                <a:cubicBezTo>
                  <a:pt x="970" y="471"/>
                  <a:pt x="970" y="471"/>
                  <a:pt x="970" y="471"/>
                </a:cubicBezTo>
                <a:cubicBezTo>
                  <a:pt x="969" y="472"/>
                  <a:pt x="969" y="472"/>
                  <a:pt x="969" y="472"/>
                </a:cubicBezTo>
                <a:cubicBezTo>
                  <a:pt x="970" y="473"/>
                  <a:pt x="970" y="473"/>
                  <a:pt x="970" y="473"/>
                </a:cubicBezTo>
                <a:cubicBezTo>
                  <a:pt x="971" y="473"/>
                  <a:pt x="971" y="473"/>
                  <a:pt x="971" y="473"/>
                </a:cubicBezTo>
                <a:cubicBezTo>
                  <a:pt x="971" y="474"/>
                  <a:pt x="971" y="474"/>
                  <a:pt x="971" y="474"/>
                </a:cubicBezTo>
                <a:cubicBezTo>
                  <a:pt x="971" y="474"/>
                  <a:pt x="971" y="474"/>
                  <a:pt x="971" y="474"/>
                </a:cubicBezTo>
                <a:cubicBezTo>
                  <a:pt x="970" y="475"/>
                  <a:pt x="970" y="475"/>
                  <a:pt x="970" y="475"/>
                </a:cubicBezTo>
                <a:cubicBezTo>
                  <a:pt x="969" y="476"/>
                  <a:pt x="969" y="476"/>
                  <a:pt x="969" y="476"/>
                </a:cubicBezTo>
                <a:cubicBezTo>
                  <a:pt x="967" y="476"/>
                  <a:pt x="967" y="476"/>
                  <a:pt x="967" y="476"/>
                </a:cubicBezTo>
                <a:cubicBezTo>
                  <a:pt x="967" y="476"/>
                  <a:pt x="967" y="476"/>
                  <a:pt x="967" y="476"/>
                </a:cubicBezTo>
                <a:cubicBezTo>
                  <a:pt x="967" y="477"/>
                  <a:pt x="967" y="477"/>
                  <a:pt x="967" y="477"/>
                </a:cubicBezTo>
                <a:cubicBezTo>
                  <a:pt x="965" y="478"/>
                  <a:pt x="965" y="478"/>
                  <a:pt x="965" y="478"/>
                </a:cubicBezTo>
                <a:cubicBezTo>
                  <a:pt x="964" y="480"/>
                  <a:pt x="964" y="480"/>
                  <a:pt x="964" y="480"/>
                </a:cubicBezTo>
                <a:cubicBezTo>
                  <a:pt x="963" y="482"/>
                  <a:pt x="963" y="482"/>
                  <a:pt x="963" y="482"/>
                </a:cubicBezTo>
                <a:cubicBezTo>
                  <a:pt x="963" y="482"/>
                  <a:pt x="963" y="482"/>
                  <a:pt x="963" y="482"/>
                </a:cubicBezTo>
                <a:cubicBezTo>
                  <a:pt x="963" y="480"/>
                  <a:pt x="963" y="480"/>
                  <a:pt x="963" y="480"/>
                </a:cubicBezTo>
                <a:cubicBezTo>
                  <a:pt x="962" y="482"/>
                  <a:pt x="962" y="482"/>
                  <a:pt x="962" y="482"/>
                </a:cubicBezTo>
                <a:cubicBezTo>
                  <a:pt x="961" y="480"/>
                  <a:pt x="961" y="480"/>
                  <a:pt x="961" y="480"/>
                </a:cubicBezTo>
                <a:cubicBezTo>
                  <a:pt x="962" y="480"/>
                  <a:pt x="962" y="480"/>
                  <a:pt x="962" y="480"/>
                </a:cubicBezTo>
                <a:cubicBezTo>
                  <a:pt x="963" y="479"/>
                  <a:pt x="963" y="479"/>
                  <a:pt x="963" y="479"/>
                </a:cubicBezTo>
                <a:cubicBezTo>
                  <a:pt x="963" y="478"/>
                  <a:pt x="963" y="478"/>
                  <a:pt x="963" y="478"/>
                </a:cubicBezTo>
                <a:cubicBezTo>
                  <a:pt x="963" y="478"/>
                  <a:pt x="963" y="478"/>
                  <a:pt x="963" y="478"/>
                </a:cubicBezTo>
                <a:cubicBezTo>
                  <a:pt x="961" y="479"/>
                  <a:pt x="961" y="479"/>
                  <a:pt x="961" y="479"/>
                </a:cubicBezTo>
                <a:cubicBezTo>
                  <a:pt x="959" y="481"/>
                  <a:pt x="959" y="481"/>
                  <a:pt x="959" y="481"/>
                </a:cubicBezTo>
                <a:cubicBezTo>
                  <a:pt x="958" y="483"/>
                  <a:pt x="958" y="483"/>
                  <a:pt x="958" y="483"/>
                </a:cubicBezTo>
                <a:cubicBezTo>
                  <a:pt x="959" y="483"/>
                  <a:pt x="959" y="483"/>
                  <a:pt x="959" y="483"/>
                </a:cubicBezTo>
                <a:cubicBezTo>
                  <a:pt x="960" y="483"/>
                  <a:pt x="960" y="483"/>
                  <a:pt x="960" y="483"/>
                </a:cubicBezTo>
                <a:cubicBezTo>
                  <a:pt x="963" y="482"/>
                  <a:pt x="963" y="482"/>
                  <a:pt x="963" y="482"/>
                </a:cubicBezTo>
                <a:cubicBezTo>
                  <a:pt x="965" y="482"/>
                  <a:pt x="965" y="482"/>
                  <a:pt x="965" y="482"/>
                </a:cubicBezTo>
                <a:cubicBezTo>
                  <a:pt x="964" y="484"/>
                  <a:pt x="964" y="484"/>
                  <a:pt x="964" y="484"/>
                </a:cubicBezTo>
                <a:cubicBezTo>
                  <a:pt x="962" y="486"/>
                  <a:pt x="962" y="486"/>
                  <a:pt x="962" y="486"/>
                </a:cubicBezTo>
                <a:cubicBezTo>
                  <a:pt x="961" y="488"/>
                  <a:pt x="961" y="488"/>
                  <a:pt x="961" y="488"/>
                </a:cubicBezTo>
                <a:cubicBezTo>
                  <a:pt x="958" y="489"/>
                  <a:pt x="958" y="489"/>
                  <a:pt x="958" y="489"/>
                </a:cubicBezTo>
                <a:cubicBezTo>
                  <a:pt x="957" y="491"/>
                  <a:pt x="957" y="491"/>
                  <a:pt x="957" y="491"/>
                </a:cubicBezTo>
                <a:cubicBezTo>
                  <a:pt x="955" y="491"/>
                  <a:pt x="955" y="491"/>
                  <a:pt x="955" y="491"/>
                </a:cubicBezTo>
                <a:cubicBezTo>
                  <a:pt x="955" y="492"/>
                  <a:pt x="955" y="492"/>
                  <a:pt x="955" y="492"/>
                </a:cubicBezTo>
                <a:cubicBezTo>
                  <a:pt x="955" y="493"/>
                  <a:pt x="955" y="493"/>
                  <a:pt x="955" y="493"/>
                </a:cubicBezTo>
                <a:cubicBezTo>
                  <a:pt x="955" y="494"/>
                  <a:pt x="955" y="494"/>
                  <a:pt x="955" y="494"/>
                </a:cubicBezTo>
                <a:cubicBezTo>
                  <a:pt x="955" y="495"/>
                  <a:pt x="955" y="495"/>
                  <a:pt x="955" y="495"/>
                </a:cubicBezTo>
                <a:cubicBezTo>
                  <a:pt x="956" y="495"/>
                  <a:pt x="956" y="495"/>
                  <a:pt x="956" y="495"/>
                </a:cubicBezTo>
                <a:cubicBezTo>
                  <a:pt x="958" y="496"/>
                  <a:pt x="958" y="496"/>
                  <a:pt x="958" y="496"/>
                </a:cubicBezTo>
                <a:cubicBezTo>
                  <a:pt x="961" y="496"/>
                  <a:pt x="961" y="496"/>
                  <a:pt x="961" y="496"/>
                </a:cubicBezTo>
                <a:cubicBezTo>
                  <a:pt x="962" y="495"/>
                  <a:pt x="962" y="495"/>
                  <a:pt x="962" y="495"/>
                </a:cubicBezTo>
                <a:cubicBezTo>
                  <a:pt x="964" y="494"/>
                  <a:pt x="964" y="494"/>
                  <a:pt x="964" y="494"/>
                </a:cubicBezTo>
                <a:cubicBezTo>
                  <a:pt x="965" y="493"/>
                  <a:pt x="965" y="493"/>
                  <a:pt x="965" y="493"/>
                </a:cubicBezTo>
                <a:cubicBezTo>
                  <a:pt x="965" y="492"/>
                  <a:pt x="965" y="492"/>
                  <a:pt x="965" y="492"/>
                </a:cubicBezTo>
                <a:cubicBezTo>
                  <a:pt x="966" y="493"/>
                  <a:pt x="966" y="493"/>
                  <a:pt x="966" y="493"/>
                </a:cubicBezTo>
                <a:cubicBezTo>
                  <a:pt x="965" y="494"/>
                  <a:pt x="965" y="494"/>
                  <a:pt x="965" y="494"/>
                </a:cubicBezTo>
                <a:cubicBezTo>
                  <a:pt x="967" y="495"/>
                  <a:pt x="967" y="495"/>
                  <a:pt x="967" y="495"/>
                </a:cubicBezTo>
                <a:cubicBezTo>
                  <a:pt x="968" y="494"/>
                  <a:pt x="968" y="494"/>
                  <a:pt x="968" y="494"/>
                </a:cubicBezTo>
                <a:cubicBezTo>
                  <a:pt x="969" y="495"/>
                  <a:pt x="969" y="495"/>
                  <a:pt x="969" y="495"/>
                </a:cubicBezTo>
                <a:cubicBezTo>
                  <a:pt x="972" y="495"/>
                  <a:pt x="972" y="495"/>
                  <a:pt x="972" y="495"/>
                </a:cubicBezTo>
                <a:cubicBezTo>
                  <a:pt x="973" y="495"/>
                  <a:pt x="973" y="495"/>
                  <a:pt x="973" y="495"/>
                </a:cubicBezTo>
                <a:cubicBezTo>
                  <a:pt x="973" y="496"/>
                  <a:pt x="973" y="496"/>
                  <a:pt x="973" y="496"/>
                </a:cubicBezTo>
                <a:cubicBezTo>
                  <a:pt x="974" y="496"/>
                  <a:pt x="974" y="496"/>
                  <a:pt x="974" y="496"/>
                </a:cubicBezTo>
                <a:cubicBezTo>
                  <a:pt x="976" y="496"/>
                  <a:pt x="976" y="496"/>
                  <a:pt x="976" y="496"/>
                </a:cubicBezTo>
                <a:cubicBezTo>
                  <a:pt x="977" y="496"/>
                  <a:pt x="977" y="496"/>
                  <a:pt x="977" y="496"/>
                </a:cubicBezTo>
                <a:cubicBezTo>
                  <a:pt x="977" y="497"/>
                  <a:pt x="977" y="497"/>
                  <a:pt x="977" y="497"/>
                </a:cubicBezTo>
                <a:cubicBezTo>
                  <a:pt x="978" y="497"/>
                  <a:pt x="978" y="497"/>
                  <a:pt x="978" y="497"/>
                </a:cubicBezTo>
                <a:cubicBezTo>
                  <a:pt x="979" y="496"/>
                  <a:pt x="979" y="496"/>
                  <a:pt x="979" y="496"/>
                </a:cubicBezTo>
                <a:cubicBezTo>
                  <a:pt x="979" y="496"/>
                  <a:pt x="979" y="496"/>
                  <a:pt x="979" y="496"/>
                </a:cubicBezTo>
                <a:cubicBezTo>
                  <a:pt x="981" y="496"/>
                  <a:pt x="981" y="496"/>
                  <a:pt x="981" y="496"/>
                </a:cubicBezTo>
                <a:cubicBezTo>
                  <a:pt x="981" y="496"/>
                  <a:pt x="981" y="496"/>
                  <a:pt x="981" y="496"/>
                </a:cubicBezTo>
                <a:cubicBezTo>
                  <a:pt x="982" y="496"/>
                  <a:pt x="982" y="496"/>
                  <a:pt x="982" y="496"/>
                </a:cubicBezTo>
                <a:cubicBezTo>
                  <a:pt x="983" y="495"/>
                  <a:pt x="983" y="495"/>
                  <a:pt x="983" y="495"/>
                </a:cubicBezTo>
                <a:cubicBezTo>
                  <a:pt x="983" y="495"/>
                  <a:pt x="983" y="495"/>
                  <a:pt x="983" y="495"/>
                </a:cubicBezTo>
                <a:cubicBezTo>
                  <a:pt x="984" y="496"/>
                  <a:pt x="984" y="496"/>
                  <a:pt x="984" y="496"/>
                </a:cubicBezTo>
                <a:cubicBezTo>
                  <a:pt x="985" y="495"/>
                  <a:pt x="985" y="495"/>
                  <a:pt x="985" y="495"/>
                </a:cubicBezTo>
                <a:cubicBezTo>
                  <a:pt x="985" y="494"/>
                  <a:pt x="985" y="494"/>
                  <a:pt x="985" y="494"/>
                </a:cubicBezTo>
                <a:cubicBezTo>
                  <a:pt x="985" y="493"/>
                  <a:pt x="985" y="493"/>
                  <a:pt x="985" y="493"/>
                </a:cubicBezTo>
                <a:cubicBezTo>
                  <a:pt x="985" y="493"/>
                  <a:pt x="985" y="493"/>
                  <a:pt x="985" y="493"/>
                </a:cubicBezTo>
                <a:cubicBezTo>
                  <a:pt x="986" y="492"/>
                  <a:pt x="986" y="492"/>
                  <a:pt x="986" y="492"/>
                </a:cubicBezTo>
                <a:cubicBezTo>
                  <a:pt x="987" y="492"/>
                  <a:pt x="987" y="492"/>
                  <a:pt x="987" y="492"/>
                </a:cubicBezTo>
                <a:cubicBezTo>
                  <a:pt x="986" y="492"/>
                  <a:pt x="986" y="492"/>
                  <a:pt x="986" y="492"/>
                </a:cubicBezTo>
                <a:cubicBezTo>
                  <a:pt x="986" y="494"/>
                  <a:pt x="986" y="494"/>
                  <a:pt x="986" y="494"/>
                </a:cubicBezTo>
                <a:cubicBezTo>
                  <a:pt x="986" y="495"/>
                  <a:pt x="986" y="495"/>
                  <a:pt x="986" y="495"/>
                </a:cubicBezTo>
                <a:cubicBezTo>
                  <a:pt x="986" y="494"/>
                  <a:pt x="986" y="494"/>
                  <a:pt x="986" y="494"/>
                </a:cubicBezTo>
                <a:cubicBezTo>
                  <a:pt x="988" y="493"/>
                  <a:pt x="988" y="493"/>
                  <a:pt x="988" y="493"/>
                </a:cubicBezTo>
                <a:cubicBezTo>
                  <a:pt x="988" y="492"/>
                  <a:pt x="988" y="492"/>
                  <a:pt x="988" y="492"/>
                </a:cubicBezTo>
                <a:cubicBezTo>
                  <a:pt x="988" y="494"/>
                  <a:pt x="988" y="494"/>
                  <a:pt x="988" y="494"/>
                </a:cubicBezTo>
                <a:cubicBezTo>
                  <a:pt x="987" y="495"/>
                  <a:pt x="987" y="495"/>
                  <a:pt x="987" y="495"/>
                </a:cubicBezTo>
                <a:cubicBezTo>
                  <a:pt x="987" y="495"/>
                  <a:pt x="987" y="495"/>
                  <a:pt x="987" y="495"/>
                </a:cubicBezTo>
                <a:cubicBezTo>
                  <a:pt x="989" y="495"/>
                  <a:pt x="989" y="495"/>
                  <a:pt x="989" y="495"/>
                </a:cubicBezTo>
                <a:cubicBezTo>
                  <a:pt x="989" y="495"/>
                  <a:pt x="989" y="495"/>
                  <a:pt x="989" y="495"/>
                </a:cubicBezTo>
                <a:cubicBezTo>
                  <a:pt x="989" y="495"/>
                  <a:pt x="989" y="495"/>
                  <a:pt x="989" y="495"/>
                </a:cubicBezTo>
                <a:cubicBezTo>
                  <a:pt x="987" y="497"/>
                  <a:pt x="987" y="497"/>
                  <a:pt x="987" y="497"/>
                </a:cubicBezTo>
                <a:cubicBezTo>
                  <a:pt x="985" y="497"/>
                  <a:pt x="985" y="497"/>
                  <a:pt x="985" y="497"/>
                </a:cubicBezTo>
                <a:cubicBezTo>
                  <a:pt x="986" y="498"/>
                  <a:pt x="986" y="498"/>
                  <a:pt x="986" y="498"/>
                </a:cubicBezTo>
                <a:cubicBezTo>
                  <a:pt x="986" y="498"/>
                  <a:pt x="986" y="498"/>
                  <a:pt x="986" y="498"/>
                </a:cubicBezTo>
                <a:cubicBezTo>
                  <a:pt x="987" y="497"/>
                  <a:pt x="987" y="497"/>
                  <a:pt x="987" y="497"/>
                </a:cubicBezTo>
                <a:cubicBezTo>
                  <a:pt x="988" y="498"/>
                  <a:pt x="988" y="498"/>
                  <a:pt x="988" y="498"/>
                </a:cubicBezTo>
                <a:cubicBezTo>
                  <a:pt x="989" y="498"/>
                  <a:pt x="989" y="498"/>
                  <a:pt x="989" y="498"/>
                </a:cubicBezTo>
                <a:cubicBezTo>
                  <a:pt x="989" y="499"/>
                  <a:pt x="989" y="499"/>
                  <a:pt x="989" y="499"/>
                </a:cubicBezTo>
                <a:cubicBezTo>
                  <a:pt x="990" y="498"/>
                  <a:pt x="990" y="498"/>
                  <a:pt x="990" y="498"/>
                </a:cubicBezTo>
                <a:cubicBezTo>
                  <a:pt x="991" y="498"/>
                  <a:pt x="991" y="498"/>
                  <a:pt x="991" y="498"/>
                </a:cubicBezTo>
                <a:cubicBezTo>
                  <a:pt x="992" y="496"/>
                  <a:pt x="992" y="496"/>
                  <a:pt x="992" y="496"/>
                </a:cubicBezTo>
                <a:cubicBezTo>
                  <a:pt x="992" y="495"/>
                  <a:pt x="992" y="495"/>
                  <a:pt x="992" y="495"/>
                </a:cubicBezTo>
                <a:cubicBezTo>
                  <a:pt x="993" y="496"/>
                  <a:pt x="993" y="496"/>
                  <a:pt x="993" y="496"/>
                </a:cubicBezTo>
                <a:cubicBezTo>
                  <a:pt x="994" y="496"/>
                  <a:pt x="994" y="496"/>
                  <a:pt x="994" y="496"/>
                </a:cubicBezTo>
                <a:cubicBezTo>
                  <a:pt x="995" y="497"/>
                  <a:pt x="995" y="497"/>
                  <a:pt x="995" y="497"/>
                </a:cubicBezTo>
                <a:cubicBezTo>
                  <a:pt x="996" y="497"/>
                  <a:pt x="996" y="497"/>
                  <a:pt x="996" y="497"/>
                </a:cubicBezTo>
                <a:cubicBezTo>
                  <a:pt x="997" y="496"/>
                  <a:pt x="997" y="496"/>
                  <a:pt x="997" y="496"/>
                </a:cubicBezTo>
                <a:cubicBezTo>
                  <a:pt x="998" y="496"/>
                  <a:pt x="998" y="496"/>
                  <a:pt x="998" y="496"/>
                </a:cubicBezTo>
                <a:cubicBezTo>
                  <a:pt x="997" y="497"/>
                  <a:pt x="997" y="497"/>
                  <a:pt x="997" y="497"/>
                </a:cubicBezTo>
                <a:cubicBezTo>
                  <a:pt x="997" y="498"/>
                  <a:pt x="997" y="498"/>
                  <a:pt x="997" y="498"/>
                </a:cubicBezTo>
                <a:cubicBezTo>
                  <a:pt x="995" y="498"/>
                  <a:pt x="995" y="498"/>
                  <a:pt x="995" y="498"/>
                </a:cubicBezTo>
                <a:cubicBezTo>
                  <a:pt x="994" y="499"/>
                  <a:pt x="994" y="499"/>
                  <a:pt x="994" y="499"/>
                </a:cubicBezTo>
                <a:cubicBezTo>
                  <a:pt x="993" y="500"/>
                  <a:pt x="993" y="500"/>
                  <a:pt x="993" y="500"/>
                </a:cubicBezTo>
                <a:cubicBezTo>
                  <a:pt x="993" y="500"/>
                  <a:pt x="993" y="500"/>
                  <a:pt x="993" y="500"/>
                </a:cubicBezTo>
                <a:cubicBezTo>
                  <a:pt x="992" y="501"/>
                  <a:pt x="992" y="501"/>
                  <a:pt x="992" y="501"/>
                </a:cubicBezTo>
                <a:cubicBezTo>
                  <a:pt x="992" y="502"/>
                  <a:pt x="992" y="502"/>
                  <a:pt x="992" y="502"/>
                </a:cubicBezTo>
                <a:cubicBezTo>
                  <a:pt x="991" y="502"/>
                  <a:pt x="991" y="502"/>
                  <a:pt x="991" y="502"/>
                </a:cubicBezTo>
                <a:cubicBezTo>
                  <a:pt x="990" y="502"/>
                  <a:pt x="990" y="502"/>
                  <a:pt x="990" y="502"/>
                </a:cubicBezTo>
                <a:cubicBezTo>
                  <a:pt x="989" y="503"/>
                  <a:pt x="989" y="503"/>
                  <a:pt x="989" y="503"/>
                </a:cubicBezTo>
                <a:cubicBezTo>
                  <a:pt x="989" y="503"/>
                  <a:pt x="989" y="503"/>
                  <a:pt x="989" y="503"/>
                </a:cubicBezTo>
                <a:cubicBezTo>
                  <a:pt x="987" y="504"/>
                  <a:pt x="987" y="504"/>
                  <a:pt x="987" y="504"/>
                </a:cubicBezTo>
                <a:cubicBezTo>
                  <a:pt x="985" y="505"/>
                  <a:pt x="985" y="505"/>
                  <a:pt x="985" y="505"/>
                </a:cubicBezTo>
                <a:cubicBezTo>
                  <a:pt x="985" y="505"/>
                  <a:pt x="985" y="505"/>
                  <a:pt x="985" y="505"/>
                </a:cubicBezTo>
                <a:cubicBezTo>
                  <a:pt x="986" y="506"/>
                  <a:pt x="986" y="506"/>
                  <a:pt x="986" y="506"/>
                </a:cubicBezTo>
                <a:cubicBezTo>
                  <a:pt x="986" y="507"/>
                  <a:pt x="986" y="507"/>
                  <a:pt x="986" y="507"/>
                </a:cubicBezTo>
                <a:cubicBezTo>
                  <a:pt x="987" y="507"/>
                  <a:pt x="987" y="507"/>
                  <a:pt x="987" y="507"/>
                </a:cubicBezTo>
                <a:cubicBezTo>
                  <a:pt x="988" y="506"/>
                  <a:pt x="988" y="506"/>
                  <a:pt x="988" y="506"/>
                </a:cubicBezTo>
                <a:cubicBezTo>
                  <a:pt x="989" y="505"/>
                  <a:pt x="989" y="505"/>
                  <a:pt x="989" y="505"/>
                </a:cubicBezTo>
                <a:cubicBezTo>
                  <a:pt x="989" y="506"/>
                  <a:pt x="989" y="506"/>
                  <a:pt x="989" y="506"/>
                </a:cubicBezTo>
                <a:cubicBezTo>
                  <a:pt x="989" y="506"/>
                  <a:pt x="989" y="506"/>
                  <a:pt x="989" y="506"/>
                </a:cubicBezTo>
                <a:cubicBezTo>
                  <a:pt x="990" y="507"/>
                  <a:pt x="990" y="507"/>
                  <a:pt x="990" y="507"/>
                </a:cubicBezTo>
                <a:cubicBezTo>
                  <a:pt x="991" y="506"/>
                  <a:pt x="991" y="506"/>
                  <a:pt x="991" y="506"/>
                </a:cubicBezTo>
                <a:cubicBezTo>
                  <a:pt x="992" y="505"/>
                  <a:pt x="992" y="505"/>
                  <a:pt x="992" y="505"/>
                </a:cubicBezTo>
                <a:cubicBezTo>
                  <a:pt x="993" y="504"/>
                  <a:pt x="993" y="504"/>
                  <a:pt x="993" y="504"/>
                </a:cubicBezTo>
                <a:cubicBezTo>
                  <a:pt x="993" y="504"/>
                  <a:pt x="993" y="504"/>
                  <a:pt x="993" y="504"/>
                </a:cubicBezTo>
                <a:cubicBezTo>
                  <a:pt x="994" y="503"/>
                  <a:pt x="994" y="503"/>
                  <a:pt x="994" y="503"/>
                </a:cubicBezTo>
                <a:cubicBezTo>
                  <a:pt x="994" y="502"/>
                  <a:pt x="994" y="502"/>
                  <a:pt x="994" y="502"/>
                </a:cubicBezTo>
                <a:cubicBezTo>
                  <a:pt x="995" y="502"/>
                  <a:pt x="995" y="502"/>
                  <a:pt x="995" y="502"/>
                </a:cubicBezTo>
                <a:cubicBezTo>
                  <a:pt x="996" y="500"/>
                  <a:pt x="996" y="500"/>
                  <a:pt x="996" y="500"/>
                </a:cubicBezTo>
                <a:cubicBezTo>
                  <a:pt x="997" y="499"/>
                  <a:pt x="997" y="499"/>
                  <a:pt x="997" y="499"/>
                </a:cubicBezTo>
                <a:cubicBezTo>
                  <a:pt x="998" y="500"/>
                  <a:pt x="998" y="500"/>
                  <a:pt x="998" y="500"/>
                </a:cubicBezTo>
                <a:cubicBezTo>
                  <a:pt x="999" y="500"/>
                  <a:pt x="999" y="500"/>
                  <a:pt x="999" y="500"/>
                </a:cubicBezTo>
                <a:cubicBezTo>
                  <a:pt x="998" y="500"/>
                  <a:pt x="998" y="500"/>
                  <a:pt x="998" y="500"/>
                </a:cubicBezTo>
                <a:cubicBezTo>
                  <a:pt x="999" y="500"/>
                  <a:pt x="999" y="500"/>
                  <a:pt x="999" y="500"/>
                </a:cubicBezTo>
                <a:cubicBezTo>
                  <a:pt x="1000" y="500"/>
                  <a:pt x="1000" y="500"/>
                  <a:pt x="1000" y="500"/>
                </a:cubicBezTo>
                <a:cubicBezTo>
                  <a:pt x="1001" y="497"/>
                  <a:pt x="1001" y="497"/>
                  <a:pt x="1001" y="497"/>
                </a:cubicBezTo>
                <a:cubicBezTo>
                  <a:pt x="1002" y="495"/>
                  <a:pt x="1002" y="495"/>
                  <a:pt x="1002" y="495"/>
                </a:cubicBezTo>
                <a:cubicBezTo>
                  <a:pt x="1002" y="494"/>
                  <a:pt x="1002" y="494"/>
                  <a:pt x="1002" y="494"/>
                </a:cubicBezTo>
                <a:cubicBezTo>
                  <a:pt x="1002" y="493"/>
                  <a:pt x="1002" y="493"/>
                  <a:pt x="1002" y="493"/>
                </a:cubicBezTo>
                <a:cubicBezTo>
                  <a:pt x="1003" y="493"/>
                  <a:pt x="1003" y="493"/>
                  <a:pt x="1003" y="493"/>
                </a:cubicBezTo>
                <a:cubicBezTo>
                  <a:pt x="1004" y="494"/>
                  <a:pt x="1004" y="494"/>
                  <a:pt x="1004" y="494"/>
                </a:cubicBezTo>
                <a:cubicBezTo>
                  <a:pt x="1004" y="494"/>
                  <a:pt x="1004" y="494"/>
                  <a:pt x="1004" y="494"/>
                </a:cubicBezTo>
                <a:cubicBezTo>
                  <a:pt x="1005" y="495"/>
                  <a:pt x="1005" y="495"/>
                  <a:pt x="1005" y="495"/>
                </a:cubicBezTo>
                <a:cubicBezTo>
                  <a:pt x="1005" y="496"/>
                  <a:pt x="1005" y="496"/>
                  <a:pt x="1005" y="496"/>
                </a:cubicBezTo>
                <a:cubicBezTo>
                  <a:pt x="1005" y="498"/>
                  <a:pt x="1005" y="498"/>
                  <a:pt x="1005" y="498"/>
                </a:cubicBezTo>
                <a:cubicBezTo>
                  <a:pt x="1005" y="499"/>
                  <a:pt x="1005" y="499"/>
                  <a:pt x="1005" y="499"/>
                </a:cubicBezTo>
                <a:cubicBezTo>
                  <a:pt x="1005" y="500"/>
                  <a:pt x="1005" y="500"/>
                  <a:pt x="1005" y="500"/>
                </a:cubicBezTo>
                <a:cubicBezTo>
                  <a:pt x="1005" y="501"/>
                  <a:pt x="1005" y="501"/>
                  <a:pt x="1005" y="501"/>
                </a:cubicBezTo>
                <a:cubicBezTo>
                  <a:pt x="1003" y="502"/>
                  <a:pt x="1003" y="502"/>
                  <a:pt x="1003" y="502"/>
                </a:cubicBezTo>
                <a:cubicBezTo>
                  <a:pt x="1002" y="505"/>
                  <a:pt x="1002" y="505"/>
                  <a:pt x="1002" y="505"/>
                </a:cubicBezTo>
                <a:cubicBezTo>
                  <a:pt x="1002" y="507"/>
                  <a:pt x="1002" y="507"/>
                  <a:pt x="1002" y="507"/>
                </a:cubicBezTo>
                <a:cubicBezTo>
                  <a:pt x="1002" y="507"/>
                  <a:pt x="1002" y="507"/>
                  <a:pt x="1002" y="507"/>
                </a:cubicBezTo>
                <a:cubicBezTo>
                  <a:pt x="1002" y="508"/>
                  <a:pt x="1002" y="508"/>
                  <a:pt x="1002" y="508"/>
                </a:cubicBezTo>
                <a:cubicBezTo>
                  <a:pt x="1003" y="509"/>
                  <a:pt x="1003" y="509"/>
                  <a:pt x="1003" y="509"/>
                </a:cubicBezTo>
                <a:cubicBezTo>
                  <a:pt x="1004" y="508"/>
                  <a:pt x="1004" y="508"/>
                  <a:pt x="1004" y="508"/>
                </a:cubicBezTo>
                <a:cubicBezTo>
                  <a:pt x="1005" y="505"/>
                  <a:pt x="1005" y="505"/>
                  <a:pt x="1005" y="505"/>
                </a:cubicBezTo>
                <a:cubicBezTo>
                  <a:pt x="1006" y="505"/>
                  <a:pt x="1006" y="505"/>
                  <a:pt x="1006" y="505"/>
                </a:cubicBezTo>
                <a:cubicBezTo>
                  <a:pt x="1007" y="503"/>
                  <a:pt x="1007" y="503"/>
                  <a:pt x="1007" y="503"/>
                </a:cubicBezTo>
                <a:cubicBezTo>
                  <a:pt x="1008" y="502"/>
                  <a:pt x="1008" y="502"/>
                  <a:pt x="1008" y="502"/>
                </a:cubicBezTo>
                <a:cubicBezTo>
                  <a:pt x="1008" y="503"/>
                  <a:pt x="1008" y="503"/>
                  <a:pt x="1008" y="503"/>
                </a:cubicBezTo>
                <a:cubicBezTo>
                  <a:pt x="1010" y="503"/>
                  <a:pt x="1010" y="503"/>
                  <a:pt x="1010" y="503"/>
                </a:cubicBezTo>
                <a:cubicBezTo>
                  <a:pt x="1010" y="504"/>
                  <a:pt x="1010" y="504"/>
                  <a:pt x="1010" y="504"/>
                </a:cubicBezTo>
                <a:cubicBezTo>
                  <a:pt x="1009" y="504"/>
                  <a:pt x="1009" y="504"/>
                  <a:pt x="1009" y="504"/>
                </a:cubicBezTo>
                <a:cubicBezTo>
                  <a:pt x="1007" y="506"/>
                  <a:pt x="1007" y="506"/>
                  <a:pt x="1007" y="506"/>
                </a:cubicBezTo>
                <a:cubicBezTo>
                  <a:pt x="1007" y="507"/>
                  <a:pt x="1007" y="507"/>
                  <a:pt x="1007" y="507"/>
                </a:cubicBezTo>
                <a:cubicBezTo>
                  <a:pt x="1007" y="508"/>
                  <a:pt x="1007" y="508"/>
                  <a:pt x="1007" y="508"/>
                </a:cubicBezTo>
                <a:cubicBezTo>
                  <a:pt x="1007" y="509"/>
                  <a:pt x="1007" y="509"/>
                  <a:pt x="1007" y="509"/>
                </a:cubicBezTo>
                <a:cubicBezTo>
                  <a:pt x="1007" y="511"/>
                  <a:pt x="1007" y="511"/>
                  <a:pt x="1007" y="511"/>
                </a:cubicBezTo>
                <a:cubicBezTo>
                  <a:pt x="1008" y="512"/>
                  <a:pt x="1008" y="512"/>
                  <a:pt x="1008" y="512"/>
                </a:cubicBezTo>
                <a:cubicBezTo>
                  <a:pt x="1009" y="510"/>
                  <a:pt x="1009" y="510"/>
                  <a:pt x="1009" y="510"/>
                </a:cubicBezTo>
                <a:cubicBezTo>
                  <a:pt x="1010" y="509"/>
                  <a:pt x="1010" y="509"/>
                  <a:pt x="1010" y="509"/>
                </a:cubicBezTo>
                <a:cubicBezTo>
                  <a:pt x="1010" y="509"/>
                  <a:pt x="1010" y="509"/>
                  <a:pt x="1011" y="509"/>
                </a:cubicBezTo>
                <a:cubicBezTo>
                  <a:pt x="1011" y="509"/>
                  <a:pt x="1011" y="511"/>
                  <a:pt x="1011" y="511"/>
                </a:cubicBezTo>
                <a:cubicBezTo>
                  <a:pt x="1012" y="511"/>
                  <a:pt x="1012" y="511"/>
                  <a:pt x="1012" y="511"/>
                </a:cubicBezTo>
                <a:cubicBezTo>
                  <a:pt x="1014" y="510"/>
                  <a:pt x="1014" y="510"/>
                  <a:pt x="1014" y="510"/>
                </a:cubicBezTo>
                <a:cubicBezTo>
                  <a:pt x="1014" y="509"/>
                  <a:pt x="1014" y="509"/>
                  <a:pt x="1014" y="509"/>
                </a:cubicBezTo>
                <a:cubicBezTo>
                  <a:pt x="1014" y="509"/>
                  <a:pt x="1014" y="509"/>
                  <a:pt x="1014" y="509"/>
                </a:cubicBezTo>
                <a:cubicBezTo>
                  <a:pt x="1015" y="508"/>
                  <a:pt x="1015" y="508"/>
                  <a:pt x="1015" y="508"/>
                </a:cubicBezTo>
                <a:cubicBezTo>
                  <a:pt x="1015" y="507"/>
                  <a:pt x="1015" y="507"/>
                  <a:pt x="1015" y="507"/>
                </a:cubicBezTo>
                <a:cubicBezTo>
                  <a:pt x="1015" y="506"/>
                  <a:pt x="1015" y="506"/>
                  <a:pt x="1015" y="506"/>
                </a:cubicBezTo>
                <a:cubicBezTo>
                  <a:pt x="1015" y="506"/>
                  <a:pt x="1015" y="506"/>
                  <a:pt x="1015" y="506"/>
                </a:cubicBezTo>
                <a:cubicBezTo>
                  <a:pt x="1015" y="505"/>
                  <a:pt x="1015" y="505"/>
                  <a:pt x="1015" y="505"/>
                </a:cubicBezTo>
                <a:cubicBezTo>
                  <a:pt x="1015" y="503"/>
                  <a:pt x="1015" y="503"/>
                  <a:pt x="1015" y="503"/>
                </a:cubicBezTo>
                <a:cubicBezTo>
                  <a:pt x="1017" y="501"/>
                  <a:pt x="1017" y="501"/>
                  <a:pt x="1017" y="501"/>
                </a:cubicBezTo>
                <a:cubicBezTo>
                  <a:pt x="1018" y="499"/>
                  <a:pt x="1018" y="499"/>
                  <a:pt x="1018" y="499"/>
                </a:cubicBezTo>
                <a:cubicBezTo>
                  <a:pt x="1018" y="496"/>
                  <a:pt x="1018" y="496"/>
                  <a:pt x="1018" y="496"/>
                </a:cubicBezTo>
                <a:cubicBezTo>
                  <a:pt x="1018" y="495"/>
                  <a:pt x="1018" y="495"/>
                  <a:pt x="1018" y="495"/>
                </a:cubicBezTo>
                <a:cubicBezTo>
                  <a:pt x="1017" y="495"/>
                  <a:pt x="1017" y="495"/>
                  <a:pt x="1017" y="495"/>
                </a:cubicBezTo>
                <a:cubicBezTo>
                  <a:pt x="1017" y="496"/>
                  <a:pt x="1017" y="496"/>
                  <a:pt x="1017" y="496"/>
                </a:cubicBezTo>
                <a:cubicBezTo>
                  <a:pt x="1016" y="497"/>
                  <a:pt x="1016" y="497"/>
                  <a:pt x="1016" y="497"/>
                </a:cubicBezTo>
                <a:cubicBezTo>
                  <a:pt x="1015" y="498"/>
                  <a:pt x="1015" y="498"/>
                  <a:pt x="1015" y="498"/>
                </a:cubicBezTo>
                <a:cubicBezTo>
                  <a:pt x="1014" y="500"/>
                  <a:pt x="1014" y="500"/>
                  <a:pt x="1014" y="500"/>
                </a:cubicBezTo>
                <a:cubicBezTo>
                  <a:pt x="1013" y="500"/>
                  <a:pt x="1013" y="500"/>
                  <a:pt x="1013" y="500"/>
                </a:cubicBezTo>
                <a:cubicBezTo>
                  <a:pt x="1012" y="499"/>
                  <a:pt x="1012" y="499"/>
                  <a:pt x="1012" y="499"/>
                </a:cubicBezTo>
                <a:cubicBezTo>
                  <a:pt x="1013" y="497"/>
                  <a:pt x="1013" y="497"/>
                  <a:pt x="1013" y="497"/>
                </a:cubicBezTo>
                <a:cubicBezTo>
                  <a:pt x="1013" y="496"/>
                  <a:pt x="1013" y="496"/>
                  <a:pt x="1013" y="496"/>
                </a:cubicBezTo>
                <a:cubicBezTo>
                  <a:pt x="1014" y="494"/>
                  <a:pt x="1014" y="494"/>
                  <a:pt x="1014" y="494"/>
                </a:cubicBezTo>
                <a:cubicBezTo>
                  <a:pt x="1015" y="494"/>
                  <a:pt x="1015" y="494"/>
                  <a:pt x="1015" y="494"/>
                </a:cubicBezTo>
                <a:cubicBezTo>
                  <a:pt x="1016" y="492"/>
                  <a:pt x="1016" y="492"/>
                  <a:pt x="1016" y="492"/>
                </a:cubicBezTo>
                <a:cubicBezTo>
                  <a:pt x="1017" y="492"/>
                  <a:pt x="1017" y="492"/>
                  <a:pt x="1017" y="492"/>
                </a:cubicBezTo>
                <a:cubicBezTo>
                  <a:pt x="1017" y="492"/>
                  <a:pt x="1017" y="492"/>
                  <a:pt x="1017" y="492"/>
                </a:cubicBezTo>
                <a:cubicBezTo>
                  <a:pt x="1017" y="491"/>
                  <a:pt x="1017" y="491"/>
                  <a:pt x="1017" y="491"/>
                </a:cubicBezTo>
                <a:cubicBezTo>
                  <a:pt x="1016" y="492"/>
                  <a:pt x="1016" y="492"/>
                  <a:pt x="1016" y="492"/>
                </a:cubicBezTo>
                <a:cubicBezTo>
                  <a:pt x="1015" y="492"/>
                  <a:pt x="1015" y="492"/>
                  <a:pt x="1015" y="492"/>
                </a:cubicBezTo>
                <a:cubicBezTo>
                  <a:pt x="1014" y="492"/>
                  <a:pt x="1014" y="492"/>
                  <a:pt x="1014" y="492"/>
                </a:cubicBezTo>
                <a:cubicBezTo>
                  <a:pt x="1013" y="493"/>
                  <a:pt x="1013" y="493"/>
                  <a:pt x="1013" y="493"/>
                </a:cubicBezTo>
                <a:cubicBezTo>
                  <a:pt x="1012" y="494"/>
                  <a:pt x="1012" y="494"/>
                  <a:pt x="1012" y="494"/>
                </a:cubicBezTo>
                <a:cubicBezTo>
                  <a:pt x="1011" y="495"/>
                  <a:pt x="1011" y="495"/>
                  <a:pt x="1011" y="495"/>
                </a:cubicBezTo>
                <a:cubicBezTo>
                  <a:pt x="1009" y="496"/>
                  <a:pt x="1009" y="496"/>
                  <a:pt x="1009" y="496"/>
                </a:cubicBezTo>
                <a:cubicBezTo>
                  <a:pt x="1009" y="497"/>
                  <a:pt x="1009" y="497"/>
                  <a:pt x="1009" y="497"/>
                </a:cubicBezTo>
                <a:cubicBezTo>
                  <a:pt x="1008" y="498"/>
                  <a:pt x="1008" y="498"/>
                  <a:pt x="1008" y="498"/>
                </a:cubicBezTo>
                <a:cubicBezTo>
                  <a:pt x="1007" y="497"/>
                  <a:pt x="1007" y="497"/>
                  <a:pt x="1007" y="497"/>
                </a:cubicBezTo>
                <a:cubicBezTo>
                  <a:pt x="1007" y="495"/>
                  <a:pt x="1007" y="495"/>
                  <a:pt x="1007" y="495"/>
                </a:cubicBezTo>
                <a:cubicBezTo>
                  <a:pt x="1006" y="494"/>
                  <a:pt x="1006" y="494"/>
                  <a:pt x="1006" y="494"/>
                </a:cubicBezTo>
                <a:cubicBezTo>
                  <a:pt x="1006" y="493"/>
                  <a:pt x="1006" y="493"/>
                  <a:pt x="1006" y="493"/>
                </a:cubicBezTo>
                <a:cubicBezTo>
                  <a:pt x="1007" y="494"/>
                  <a:pt x="1007" y="494"/>
                  <a:pt x="1007" y="494"/>
                </a:cubicBezTo>
                <a:cubicBezTo>
                  <a:pt x="1008" y="494"/>
                  <a:pt x="1008" y="494"/>
                  <a:pt x="1008" y="494"/>
                </a:cubicBezTo>
                <a:cubicBezTo>
                  <a:pt x="1009" y="492"/>
                  <a:pt x="1009" y="492"/>
                  <a:pt x="1009" y="492"/>
                </a:cubicBezTo>
                <a:cubicBezTo>
                  <a:pt x="1008" y="493"/>
                  <a:pt x="1008" y="493"/>
                  <a:pt x="1008" y="493"/>
                </a:cubicBezTo>
                <a:cubicBezTo>
                  <a:pt x="1006" y="492"/>
                  <a:pt x="1006" y="492"/>
                  <a:pt x="1006" y="492"/>
                </a:cubicBezTo>
                <a:cubicBezTo>
                  <a:pt x="1007" y="492"/>
                  <a:pt x="1007" y="492"/>
                  <a:pt x="1007" y="492"/>
                </a:cubicBezTo>
                <a:cubicBezTo>
                  <a:pt x="1009" y="492"/>
                  <a:pt x="1009" y="492"/>
                  <a:pt x="1009" y="492"/>
                </a:cubicBezTo>
                <a:cubicBezTo>
                  <a:pt x="1007" y="492"/>
                  <a:pt x="1007" y="492"/>
                  <a:pt x="1007" y="492"/>
                </a:cubicBezTo>
                <a:cubicBezTo>
                  <a:pt x="1007" y="491"/>
                  <a:pt x="1007" y="491"/>
                  <a:pt x="1007" y="491"/>
                </a:cubicBezTo>
                <a:cubicBezTo>
                  <a:pt x="1007" y="490"/>
                  <a:pt x="1007" y="490"/>
                  <a:pt x="1007" y="490"/>
                </a:cubicBezTo>
                <a:cubicBezTo>
                  <a:pt x="1007" y="489"/>
                  <a:pt x="1007" y="489"/>
                  <a:pt x="1007" y="489"/>
                </a:cubicBezTo>
                <a:cubicBezTo>
                  <a:pt x="1009" y="489"/>
                  <a:pt x="1009" y="489"/>
                  <a:pt x="1009" y="489"/>
                </a:cubicBezTo>
                <a:cubicBezTo>
                  <a:pt x="1009" y="489"/>
                  <a:pt x="1009" y="489"/>
                  <a:pt x="1009" y="489"/>
                </a:cubicBezTo>
                <a:cubicBezTo>
                  <a:pt x="1011" y="488"/>
                  <a:pt x="1011" y="488"/>
                  <a:pt x="1011" y="488"/>
                </a:cubicBezTo>
                <a:cubicBezTo>
                  <a:pt x="1012" y="486"/>
                  <a:pt x="1012" y="486"/>
                  <a:pt x="1012" y="486"/>
                </a:cubicBezTo>
                <a:cubicBezTo>
                  <a:pt x="1013" y="486"/>
                  <a:pt x="1013" y="486"/>
                  <a:pt x="1013" y="486"/>
                </a:cubicBezTo>
                <a:cubicBezTo>
                  <a:pt x="1014" y="487"/>
                  <a:pt x="1014" y="487"/>
                  <a:pt x="1014" y="487"/>
                </a:cubicBezTo>
                <a:cubicBezTo>
                  <a:pt x="1015" y="486"/>
                  <a:pt x="1015" y="486"/>
                  <a:pt x="1015" y="486"/>
                </a:cubicBezTo>
                <a:cubicBezTo>
                  <a:pt x="1016" y="484"/>
                  <a:pt x="1016" y="484"/>
                  <a:pt x="1016" y="484"/>
                </a:cubicBezTo>
                <a:cubicBezTo>
                  <a:pt x="1016" y="483"/>
                  <a:pt x="1016" y="483"/>
                  <a:pt x="1016" y="483"/>
                </a:cubicBezTo>
                <a:cubicBezTo>
                  <a:pt x="1016" y="482"/>
                  <a:pt x="1016" y="482"/>
                  <a:pt x="1016" y="482"/>
                </a:cubicBezTo>
                <a:cubicBezTo>
                  <a:pt x="1014" y="483"/>
                  <a:pt x="1014" y="483"/>
                  <a:pt x="1014" y="483"/>
                </a:cubicBezTo>
                <a:cubicBezTo>
                  <a:pt x="1013" y="484"/>
                  <a:pt x="1013" y="484"/>
                  <a:pt x="1013" y="484"/>
                </a:cubicBezTo>
                <a:cubicBezTo>
                  <a:pt x="1013" y="483"/>
                  <a:pt x="1013" y="483"/>
                  <a:pt x="1013" y="483"/>
                </a:cubicBezTo>
                <a:cubicBezTo>
                  <a:pt x="1012" y="483"/>
                  <a:pt x="1012" y="483"/>
                  <a:pt x="1012" y="483"/>
                </a:cubicBezTo>
                <a:cubicBezTo>
                  <a:pt x="1012" y="484"/>
                  <a:pt x="1012" y="484"/>
                  <a:pt x="1012" y="484"/>
                </a:cubicBezTo>
                <a:cubicBezTo>
                  <a:pt x="1012" y="485"/>
                  <a:pt x="1012" y="485"/>
                  <a:pt x="1012" y="485"/>
                </a:cubicBezTo>
                <a:cubicBezTo>
                  <a:pt x="1011" y="486"/>
                  <a:pt x="1011" y="486"/>
                  <a:pt x="1011" y="486"/>
                </a:cubicBezTo>
                <a:cubicBezTo>
                  <a:pt x="1010" y="486"/>
                  <a:pt x="1010" y="486"/>
                  <a:pt x="1010" y="486"/>
                </a:cubicBezTo>
                <a:cubicBezTo>
                  <a:pt x="1009" y="486"/>
                  <a:pt x="1009" y="486"/>
                  <a:pt x="1009" y="486"/>
                </a:cubicBezTo>
                <a:cubicBezTo>
                  <a:pt x="1008" y="487"/>
                  <a:pt x="1008" y="487"/>
                  <a:pt x="1008" y="487"/>
                </a:cubicBezTo>
                <a:cubicBezTo>
                  <a:pt x="1008" y="488"/>
                  <a:pt x="1008" y="488"/>
                  <a:pt x="1008" y="488"/>
                </a:cubicBezTo>
                <a:cubicBezTo>
                  <a:pt x="1007" y="488"/>
                  <a:pt x="1007" y="488"/>
                  <a:pt x="1007" y="488"/>
                </a:cubicBezTo>
                <a:cubicBezTo>
                  <a:pt x="1007" y="488"/>
                  <a:pt x="1007" y="488"/>
                  <a:pt x="1007" y="488"/>
                </a:cubicBezTo>
                <a:cubicBezTo>
                  <a:pt x="1007" y="486"/>
                  <a:pt x="1007" y="486"/>
                  <a:pt x="1007" y="486"/>
                </a:cubicBezTo>
                <a:cubicBezTo>
                  <a:pt x="1007" y="487"/>
                  <a:pt x="1007" y="487"/>
                  <a:pt x="1007" y="487"/>
                </a:cubicBezTo>
                <a:cubicBezTo>
                  <a:pt x="1006" y="487"/>
                  <a:pt x="1006" y="487"/>
                  <a:pt x="1006" y="487"/>
                </a:cubicBezTo>
                <a:cubicBezTo>
                  <a:pt x="1007" y="486"/>
                  <a:pt x="1007" y="486"/>
                  <a:pt x="1007" y="486"/>
                </a:cubicBezTo>
                <a:cubicBezTo>
                  <a:pt x="1008" y="485"/>
                  <a:pt x="1008" y="485"/>
                  <a:pt x="1008" y="485"/>
                </a:cubicBezTo>
                <a:cubicBezTo>
                  <a:pt x="1008" y="485"/>
                  <a:pt x="1008" y="485"/>
                  <a:pt x="1008" y="485"/>
                </a:cubicBezTo>
                <a:cubicBezTo>
                  <a:pt x="1007" y="484"/>
                  <a:pt x="1007" y="484"/>
                  <a:pt x="1007" y="484"/>
                </a:cubicBezTo>
                <a:cubicBezTo>
                  <a:pt x="1008" y="484"/>
                  <a:pt x="1008" y="484"/>
                  <a:pt x="1008" y="484"/>
                </a:cubicBezTo>
                <a:cubicBezTo>
                  <a:pt x="1009" y="482"/>
                  <a:pt x="1009" y="482"/>
                  <a:pt x="1009" y="482"/>
                </a:cubicBezTo>
                <a:cubicBezTo>
                  <a:pt x="1008" y="482"/>
                  <a:pt x="1008" y="482"/>
                  <a:pt x="1008" y="482"/>
                </a:cubicBezTo>
                <a:cubicBezTo>
                  <a:pt x="1007" y="483"/>
                  <a:pt x="1007" y="483"/>
                  <a:pt x="1007" y="483"/>
                </a:cubicBezTo>
                <a:cubicBezTo>
                  <a:pt x="1008" y="482"/>
                  <a:pt x="1008" y="482"/>
                  <a:pt x="1008" y="482"/>
                </a:cubicBezTo>
                <a:cubicBezTo>
                  <a:pt x="1008" y="481"/>
                  <a:pt x="1008" y="481"/>
                  <a:pt x="1008" y="481"/>
                </a:cubicBezTo>
                <a:cubicBezTo>
                  <a:pt x="1007" y="480"/>
                  <a:pt x="1007" y="480"/>
                  <a:pt x="1007" y="480"/>
                </a:cubicBezTo>
                <a:cubicBezTo>
                  <a:pt x="1006" y="481"/>
                  <a:pt x="1006" y="481"/>
                  <a:pt x="1006" y="481"/>
                </a:cubicBezTo>
                <a:cubicBezTo>
                  <a:pt x="1004" y="480"/>
                  <a:pt x="1004" y="480"/>
                  <a:pt x="1004" y="480"/>
                </a:cubicBezTo>
                <a:cubicBezTo>
                  <a:pt x="1006" y="480"/>
                  <a:pt x="1006" y="480"/>
                  <a:pt x="1006" y="480"/>
                </a:cubicBezTo>
                <a:cubicBezTo>
                  <a:pt x="1007" y="480"/>
                  <a:pt x="1007" y="480"/>
                  <a:pt x="1007" y="480"/>
                </a:cubicBezTo>
                <a:cubicBezTo>
                  <a:pt x="1008" y="480"/>
                  <a:pt x="1008" y="480"/>
                  <a:pt x="1008" y="480"/>
                </a:cubicBezTo>
                <a:cubicBezTo>
                  <a:pt x="1010" y="479"/>
                  <a:pt x="1010" y="479"/>
                  <a:pt x="1010" y="479"/>
                </a:cubicBezTo>
                <a:cubicBezTo>
                  <a:pt x="1010" y="478"/>
                  <a:pt x="1010" y="478"/>
                  <a:pt x="1010" y="478"/>
                </a:cubicBezTo>
                <a:cubicBezTo>
                  <a:pt x="1011" y="478"/>
                  <a:pt x="1011" y="478"/>
                  <a:pt x="1011" y="478"/>
                </a:cubicBezTo>
                <a:cubicBezTo>
                  <a:pt x="1012" y="477"/>
                  <a:pt x="1012" y="477"/>
                  <a:pt x="1012" y="477"/>
                </a:cubicBezTo>
                <a:cubicBezTo>
                  <a:pt x="1012" y="476"/>
                  <a:pt x="1012" y="476"/>
                  <a:pt x="1012" y="476"/>
                </a:cubicBezTo>
                <a:cubicBezTo>
                  <a:pt x="1013" y="475"/>
                  <a:pt x="1013" y="475"/>
                  <a:pt x="1013" y="475"/>
                </a:cubicBezTo>
                <a:cubicBezTo>
                  <a:pt x="1013" y="474"/>
                  <a:pt x="1013" y="474"/>
                  <a:pt x="1013" y="474"/>
                </a:cubicBezTo>
                <a:cubicBezTo>
                  <a:pt x="1012" y="474"/>
                  <a:pt x="1012" y="474"/>
                  <a:pt x="1012" y="474"/>
                </a:cubicBezTo>
                <a:cubicBezTo>
                  <a:pt x="1010" y="472"/>
                  <a:pt x="1010" y="472"/>
                  <a:pt x="1010" y="472"/>
                </a:cubicBezTo>
                <a:cubicBezTo>
                  <a:pt x="1009" y="472"/>
                  <a:pt x="1009" y="472"/>
                  <a:pt x="1009" y="472"/>
                </a:cubicBezTo>
                <a:cubicBezTo>
                  <a:pt x="1007" y="472"/>
                  <a:pt x="1007" y="472"/>
                  <a:pt x="1007" y="472"/>
                </a:cubicBezTo>
                <a:cubicBezTo>
                  <a:pt x="1006" y="472"/>
                  <a:pt x="1006" y="472"/>
                  <a:pt x="1006" y="472"/>
                </a:cubicBezTo>
                <a:cubicBezTo>
                  <a:pt x="1006" y="473"/>
                  <a:pt x="1006" y="473"/>
                  <a:pt x="1006" y="473"/>
                </a:cubicBezTo>
                <a:cubicBezTo>
                  <a:pt x="1005" y="475"/>
                  <a:pt x="1005" y="475"/>
                  <a:pt x="1005" y="475"/>
                </a:cubicBezTo>
                <a:cubicBezTo>
                  <a:pt x="1005" y="476"/>
                  <a:pt x="1005" y="476"/>
                  <a:pt x="1005" y="476"/>
                </a:cubicBezTo>
                <a:cubicBezTo>
                  <a:pt x="1004" y="477"/>
                  <a:pt x="1004" y="477"/>
                  <a:pt x="1004" y="477"/>
                </a:cubicBezTo>
                <a:cubicBezTo>
                  <a:pt x="1005" y="476"/>
                  <a:pt x="1005" y="476"/>
                  <a:pt x="1005" y="476"/>
                </a:cubicBezTo>
                <a:cubicBezTo>
                  <a:pt x="1005" y="475"/>
                  <a:pt x="1005" y="475"/>
                  <a:pt x="1005" y="475"/>
                </a:cubicBezTo>
                <a:cubicBezTo>
                  <a:pt x="1004" y="474"/>
                  <a:pt x="1004" y="474"/>
                  <a:pt x="1004" y="474"/>
                </a:cubicBezTo>
                <a:cubicBezTo>
                  <a:pt x="1005" y="473"/>
                  <a:pt x="1005" y="473"/>
                  <a:pt x="1005" y="473"/>
                </a:cubicBezTo>
                <a:cubicBezTo>
                  <a:pt x="1006" y="472"/>
                  <a:pt x="1006" y="472"/>
                  <a:pt x="1006" y="472"/>
                </a:cubicBezTo>
                <a:cubicBezTo>
                  <a:pt x="1005" y="471"/>
                  <a:pt x="1005" y="471"/>
                  <a:pt x="1005" y="471"/>
                </a:cubicBezTo>
                <a:cubicBezTo>
                  <a:pt x="1004" y="473"/>
                  <a:pt x="1004" y="473"/>
                  <a:pt x="1004" y="473"/>
                </a:cubicBezTo>
                <a:lnTo>
                  <a:pt x="1003" y="474"/>
                </a:lnTo>
                <a:close/>
                <a:moveTo>
                  <a:pt x="1017" y="1036"/>
                </a:moveTo>
                <a:cubicBezTo>
                  <a:pt x="1018" y="1035"/>
                  <a:pt x="1018" y="1035"/>
                  <a:pt x="1018" y="1035"/>
                </a:cubicBezTo>
                <a:cubicBezTo>
                  <a:pt x="1016" y="1034"/>
                  <a:pt x="1016" y="1034"/>
                  <a:pt x="1016" y="1034"/>
                </a:cubicBezTo>
                <a:cubicBezTo>
                  <a:pt x="1015" y="1034"/>
                  <a:pt x="1015" y="1034"/>
                  <a:pt x="1015" y="1034"/>
                </a:cubicBezTo>
                <a:cubicBezTo>
                  <a:pt x="1015" y="1035"/>
                  <a:pt x="1015" y="1035"/>
                  <a:pt x="1015" y="1035"/>
                </a:cubicBezTo>
                <a:cubicBezTo>
                  <a:pt x="1013" y="1035"/>
                  <a:pt x="1013" y="1035"/>
                  <a:pt x="1013" y="1035"/>
                </a:cubicBezTo>
                <a:cubicBezTo>
                  <a:pt x="1015" y="1036"/>
                  <a:pt x="1015" y="1036"/>
                  <a:pt x="1015" y="1036"/>
                </a:cubicBezTo>
                <a:lnTo>
                  <a:pt x="1017" y="1036"/>
                </a:lnTo>
                <a:close/>
                <a:moveTo>
                  <a:pt x="1011" y="1034"/>
                </a:moveTo>
                <a:cubicBezTo>
                  <a:pt x="1012" y="1034"/>
                  <a:pt x="1012" y="1034"/>
                  <a:pt x="1012" y="1034"/>
                </a:cubicBezTo>
                <a:cubicBezTo>
                  <a:pt x="1013" y="1034"/>
                  <a:pt x="1013" y="1034"/>
                  <a:pt x="1013" y="1034"/>
                </a:cubicBezTo>
                <a:cubicBezTo>
                  <a:pt x="1013" y="1032"/>
                  <a:pt x="1013" y="1032"/>
                  <a:pt x="1013" y="1032"/>
                </a:cubicBezTo>
                <a:cubicBezTo>
                  <a:pt x="1012" y="1031"/>
                  <a:pt x="1012" y="1031"/>
                  <a:pt x="1012" y="1031"/>
                </a:cubicBezTo>
                <a:cubicBezTo>
                  <a:pt x="1009" y="1032"/>
                  <a:pt x="1009" y="1032"/>
                  <a:pt x="1009" y="1032"/>
                </a:cubicBezTo>
                <a:cubicBezTo>
                  <a:pt x="1008" y="1032"/>
                  <a:pt x="1008" y="1032"/>
                  <a:pt x="1008" y="1032"/>
                </a:cubicBezTo>
                <a:cubicBezTo>
                  <a:pt x="1007" y="1033"/>
                  <a:pt x="1007" y="1033"/>
                  <a:pt x="1007" y="1033"/>
                </a:cubicBezTo>
                <a:cubicBezTo>
                  <a:pt x="1008" y="1034"/>
                  <a:pt x="1008" y="1034"/>
                  <a:pt x="1008" y="1034"/>
                </a:cubicBezTo>
                <a:lnTo>
                  <a:pt x="1011" y="1034"/>
                </a:lnTo>
                <a:close/>
                <a:moveTo>
                  <a:pt x="1005" y="1010"/>
                </a:moveTo>
                <a:cubicBezTo>
                  <a:pt x="1005" y="1010"/>
                  <a:pt x="1005" y="1010"/>
                  <a:pt x="1005" y="1010"/>
                </a:cubicBezTo>
                <a:cubicBezTo>
                  <a:pt x="1006" y="1013"/>
                  <a:pt x="1006" y="1013"/>
                  <a:pt x="1006" y="1013"/>
                </a:cubicBezTo>
                <a:cubicBezTo>
                  <a:pt x="1007" y="1014"/>
                  <a:pt x="1007" y="1014"/>
                  <a:pt x="1007" y="1014"/>
                </a:cubicBezTo>
                <a:cubicBezTo>
                  <a:pt x="1007" y="1014"/>
                  <a:pt x="1008" y="1015"/>
                  <a:pt x="1008" y="1015"/>
                </a:cubicBezTo>
                <a:cubicBezTo>
                  <a:pt x="1008" y="1013"/>
                  <a:pt x="1008" y="1013"/>
                  <a:pt x="1008" y="1013"/>
                </a:cubicBezTo>
                <a:cubicBezTo>
                  <a:pt x="1007" y="1011"/>
                  <a:pt x="1007" y="1011"/>
                  <a:pt x="1007" y="1011"/>
                </a:cubicBezTo>
                <a:lnTo>
                  <a:pt x="1005" y="1010"/>
                </a:lnTo>
                <a:close/>
                <a:moveTo>
                  <a:pt x="986" y="495"/>
                </a:moveTo>
                <a:cubicBezTo>
                  <a:pt x="986" y="496"/>
                  <a:pt x="986" y="496"/>
                  <a:pt x="986" y="496"/>
                </a:cubicBezTo>
                <a:cubicBezTo>
                  <a:pt x="987" y="496"/>
                  <a:pt x="987" y="496"/>
                  <a:pt x="987" y="496"/>
                </a:cubicBezTo>
                <a:cubicBezTo>
                  <a:pt x="987" y="496"/>
                  <a:pt x="987" y="496"/>
                  <a:pt x="987" y="496"/>
                </a:cubicBezTo>
                <a:lnTo>
                  <a:pt x="986" y="495"/>
                </a:lnTo>
                <a:close/>
                <a:moveTo>
                  <a:pt x="1005" y="1034"/>
                </a:moveTo>
                <a:cubicBezTo>
                  <a:pt x="1006" y="1034"/>
                  <a:pt x="1006" y="1034"/>
                  <a:pt x="1006" y="1034"/>
                </a:cubicBezTo>
                <a:cubicBezTo>
                  <a:pt x="1007" y="1035"/>
                  <a:pt x="1007" y="1035"/>
                  <a:pt x="1007" y="1035"/>
                </a:cubicBezTo>
                <a:cubicBezTo>
                  <a:pt x="1007" y="1034"/>
                  <a:pt x="1007" y="1034"/>
                  <a:pt x="1007" y="1034"/>
                </a:cubicBezTo>
                <a:cubicBezTo>
                  <a:pt x="1006" y="1033"/>
                  <a:pt x="1006" y="1033"/>
                  <a:pt x="1006" y="1033"/>
                </a:cubicBezTo>
                <a:cubicBezTo>
                  <a:pt x="1005" y="1032"/>
                  <a:pt x="1005" y="1032"/>
                  <a:pt x="1005" y="1032"/>
                </a:cubicBezTo>
                <a:lnTo>
                  <a:pt x="1005" y="1034"/>
                </a:lnTo>
                <a:close/>
                <a:moveTo>
                  <a:pt x="1455" y="396"/>
                </a:moveTo>
                <a:cubicBezTo>
                  <a:pt x="1457" y="393"/>
                  <a:pt x="1457" y="393"/>
                  <a:pt x="1457" y="393"/>
                </a:cubicBezTo>
                <a:cubicBezTo>
                  <a:pt x="1453" y="396"/>
                  <a:pt x="1453" y="396"/>
                  <a:pt x="1453" y="396"/>
                </a:cubicBezTo>
                <a:cubicBezTo>
                  <a:pt x="1454" y="398"/>
                  <a:pt x="1454" y="398"/>
                  <a:pt x="1454" y="398"/>
                </a:cubicBezTo>
                <a:lnTo>
                  <a:pt x="1455" y="396"/>
                </a:lnTo>
                <a:close/>
                <a:moveTo>
                  <a:pt x="1083" y="72"/>
                </a:moveTo>
                <a:cubicBezTo>
                  <a:pt x="1084" y="72"/>
                  <a:pt x="1084" y="72"/>
                  <a:pt x="1084" y="72"/>
                </a:cubicBezTo>
                <a:cubicBezTo>
                  <a:pt x="1084" y="71"/>
                  <a:pt x="1084" y="71"/>
                  <a:pt x="1084" y="71"/>
                </a:cubicBezTo>
                <a:cubicBezTo>
                  <a:pt x="1082" y="71"/>
                  <a:pt x="1082" y="71"/>
                  <a:pt x="1082" y="71"/>
                </a:cubicBezTo>
                <a:cubicBezTo>
                  <a:pt x="1081" y="72"/>
                  <a:pt x="1081" y="72"/>
                  <a:pt x="1081" y="72"/>
                </a:cubicBezTo>
                <a:cubicBezTo>
                  <a:pt x="1081" y="73"/>
                  <a:pt x="1081" y="73"/>
                  <a:pt x="1081" y="73"/>
                </a:cubicBezTo>
                <a:lnTo>
                  <a:pt x="1083" y="72"/>
                </a:lnTo>
                <a:close/>
                <a:moveTo>
                  <a:pt x="1083" y="85"/>
                </a:moveTo>
                <a:cubicBezTo>
                  <a:pt x="1085" y="84"/>
                  <a:pt x="1085" y="84"/>
                  <a:pt x="1085" y="84"/>
                </a:cubicBezTo>
                <a:cubicBezTo>
                  <a:pt x="1086" y="83"/>
                  <a:pt x="1086" y="83"/>
                  <a:pt x="1086" y="83"/>
                </a:cubicBezTo>
                <a:cubicBezTo>
                  <a:pt x="1085" y="83"/>
                  <a:pt x="1085" y="83"/>
                  <a:pt x="1085" y="83"/>
                </a:cubicBezTo>
                <a:cubicBezTo>
                  <a:pt x="1084" y="83"/>
                  <a:pt x="1084" y="83"/>
                  <a:pt x="1084" y="83"/>
                </a:cubicBezTo>
                <a:cubicBezTo>
                  <a:pt x="1082" y="83"/>
                  <a:pt x="1082" y="83"/>
                  <a:pt x="1082" y="83"/>
                </a:cubicBezTo>
                <a:cubicBezTo>
                  <a:pt x="1081" y="85"/>
                  <a:pt x="1081" y="85"/>
                  <a:pt x="1081" y="85"/>
                </a:cubicBezTo>
                <a:cubicBezTo>
                  <a:pt x="1081" y="85"/>
                  <a:pt x="1080" y="85"/>
                  <a:pt x="1080" y="85"/>
                </a:cubicBezTo>
                <a:cubicBezTo>
                  <a:pt x="1080" y="87"/>
                  <a:pt x="1080" y="87"/>
                  <a:pt x="1080" y="87"/>
                </a:cubicBezTo>
                <a:cubicBezTo>
                  <a:pt x="1082" y="87"/>
                  <a:pt x="1082" y="87"/>
                  <a:pt x="1082" y="87"/>
                </a:cubicBezTo>
                <a:lnTo>
                  <a:pt x="1083" y="85"/>
                </a:lnTo>
                <a:close/>
                <a:moveTo>
                  <a:pt x="1090" y="60"/>
                </a:moveTo>
                <a:cubicBezTo>
                  <a:pt x="1089" y="59"/>
                  <a:pt x="1089" y="59"/>
                  <a:pt x="1089" y="59"/>
                </a:cubicBezTo>
                <a:cubicBezTo>
                  <a:pt x="1089" y="59"/>
                  <a:pt x="1089" y="59"/>
                  <a:pt x="1089" y="59"/>
                </a:cubicBezTo>
                <a:cubicBezTo>
                  <a:pt x="1089" y="60"/>
                  <a:pt x="1089" y="60"/>
                  <a:pt x="1089" y="60"/>
                </a:cubicBezTo>
                <a:lnTo>
                  <a:pt x="1090" y="60"/>
                </a:lnTo>
                <a:close/>
                <a:moveTo>
                  <a:pt x="983" y="510"/>
                </a:moveTo>
                <a:cubicBezTo>
                  <a:pt x="983" y="510"/>
                  <a:pt x="983" y="510"/>
                  <a:pt x="983" y="510"/>
                </a:cubicBezTo>
                <a:cubicBezTo>
                  <a:pt x="984" y="509"/>
                  <a:pt x="984" y="509"/>
                  <a:pt x="984" y="509"/>
                </a:cubicBezTo>
                <a:cubicBezTo>
                  <a:pt x="984" y="508"/>
                  <a:pt x="984" y="508"/>
                  <a:pt x="984" y="508"/>
                </a:cubicBezTo>
                <a:cubicBezTo>
                  <a:pt x="983" y="509"/>
                  <a:pt x="983" y="509"/>
                  <a:pt x="983" y="509"/>
                </a:cubicBezTo>
                <a:lnTo>
                  <a:pt x="983" y="510"/>
                </a:lnTo>
                <a:close/>
                <a:moveTo>
                  <a:pt x="1080" y="93"/>
                </a:moveTo>
                <a:cubicBezTo>
                  <a:pt x="1081" y="92"/>
                  <a:pt x="1081" y="92"/>
                  <a:pt x="1081" y="92"/>
                </a:cubicBezTo>
                <a:cubicBezTo>
                  <a:pt x="1080" y="91"/>
                  <a:pt x="1080" y="91"/>
                  <a:pt x="1080" y="91"/>
                </a:cubicBezTo>
                <a:cubicBezTo>
                  <a:pt x="1079" y="91"/>
                  <a:pt x="1079" y="91"/>
                  <a:pt x="1079" y="91"/>
                </a:cubicBezTo>
                <a:cubicBezTo>
                  <a:pt x="1079" y="93"/>
                  <a:pt x="1079" y="93"/>
                  <a:pt x="1079" y="93"/>
                </a:cubicBezTo>
                <a:lnTo>
                  <a:pt x="1080" y="93"/>
                </a:lnTo>
                <a:close/>
                <a:moveTo>
                  <a:pt x="1082" y="19"/>
                </a:moveTo>
                <a:cubicBezTo>
                  <a:pt x="1082" y="21"/>
                  <a:pt x="1082" y="21"/>
                  <a:pt x="1082" y="21"/>
                </a:cubicBezTo>
                <a:cubicBezTo>
                  <a:pt x="1083" y="21"/>
                  <a:pt x="1083" y="21"/>
                  <a:pt x="1083" y="21"/>
                </a:cubicBezTo>
                <a:cubicBezTo>
                  <a:pt x="1083" y="20"/>
                  <a:pt x="1083" y="20"/>
                  <a:pt x="1083" y="20"/>
                </a:cubicBezTo>
                <a:cubicBezTo>
                  <a:pt x="1083" y="19"/>
                  <a:pt x="1083" y="19"/>
                  <a:pt x="1083" y="19"/>
                </a:cubicBezTo>
                <a:lnTo>
                  <a:pt x="1082" y="19"/>
                </a:lnTo>
                <a:close/>
                <a:moveTo>
                  <a:pt x="1462" y="397"/>
                </a:moveTo>
                <a:cubicBezTo>
                  <a:pt x="1461" y="397"/>
                  <a:pt x="1461" y="397"/>
                  <a:pt x="1461" y="397"/>
                </a:cubicBezTo>
                <a:cubicBezTo>
                  <a:pt x="1461" y="398"/>
                  <a:pt x="1461" y="398"/>
                  <a:pt x="1461" y="398"/>
                </a:cubicBezTo>
                <a:cubicBezTo>
                  <a:pt x="1462" y="399"/>
                  <a:pt x="1462" y="399"/>
                  <a:pt x="1462" y="399"/>
                </a:cubicBezTo>
                <a:lnTo>
                  <a:pt x="1462" y="397"/>
                </a:lnTo>
                <a:close/>
                <a:moveTo>
                  <a:pt x="1464" y="420"/>
                </a:moveTo>
                <a:cubicBezTo>
                  <a:pt x="1463" y="423"/>
                  <a:pt x="1463" y="423"/>
                  <a:pt x="1463" y="423"/>
                </a:cubicBezTo>
                <a:cubicBezTo>
                  <a:pt x="1465" y="422"/>
                  <a:pt x="1465" y="422"/>
                  <a:pt x="1465" y="422"/>
                </a:cubicBezTo>
                <a:cubicBezTo>
                  <a:pt x="1468" y="420"/>
                  <a:pt x="1468" y="420"/>
                  <a:pt x="1468" y="420"/>
                </a:cubicBezTo>
                <a:cubicBezTo>
                  <a:pt x="1467" y="419"/>
                  <a:pt x="1467" y="419"/>
                  <a:pt x="1467" y="419"/>
                </a:cubicBezTo>
                <a:cubicBezTo>
                  <a:pt x="1468" y="417"/>
                  <a:pt x="1468" y="417"/>
                  <a:pt x="1468" y="417"/>
                </a:cubicBezTo>
                <a:lnTo>
                  <a:pt x="1464" y="420"/>
                </a:lnTo>
                <a:close/>
                <a:moveTo>
                  <a:pt x="1459" y="400"/>
                </a:moveTo>
                <a:cubicBezTo>
                  <a:pt x="1459" y="403"/>
                  <a:pt x="1459" y="403"/>
                  <a:pt x="1459" y="403"/>
                </a:cubicBezTo>
                <a:cubicBezTo>
                  <a:pt x="1461" y="404"/>
                  <a:pt x="1461" y="404"/>
                  <a:pt x="1461" y="404"/>
                </a:cubicBezTo>
                <a:cubicBezTo>
                  <a:pt x="1462" y="402"/>
                  <a:pt x="1462" y="402"/>
                  <a:pt x="1462" y="402"/>
                </a:cubicBezTo>
                <a:cubicBezTo>
                  <a:pt x="1460" y="399"/>
                  <a:pt x="1460" y="399"/>
                  <a:pt x="1460" y="399"/>
                </a:cubicBezTo>
                <a:lnTo>
                  <a:pt x="1459" y="400"/>
                </a:lnTo>
                <a:close/>
                <a:moveTo>
                  <a:pt x="1468" y="435"/>
                </a:moveTo>
                <a:cubicBezTo>
                  <a:pt x="1471" y="433"/>
                  <a:pt x="1471" y="433"/>
                  <a:pt x="1471" y="433"/>
                </a:cubicBezTo>
                <a:cubicBezTo>
                  <a:pt x="1469" y="433"/>
                  <a:pt x="1469" y="433"/>
                  <a:pt x="1469" y="433"/>
                </a:cubicBezTo>
                <a:cubicBezTo>
                  <a:pt x="1468" y="431"/>
                  <a:pt x="1468" y="431"/>
                  <a:pt x="1468" y="431"/>
                </a:cubicBezTo>
                <a:cubicBezTo>
                  <a:pt x="1466" y="432"/>
                  <a:pt x="1466" y="432"/>
                  <a:pt x="1466" y="432"/>
                </a:cubicBezTo>
                <a:cubicBezTo>
                  <a:pt x="1466" y="432"/>
                  <a:pt x="1465" y="433"/>
                  <a:pt x="1465" y="433"/>
                </a:cubicBezTo>
                <a:lnTo>
                  <a:pt x="1468" y="435"/>
                </a:lnTo>
                <a:close/>
                <a:moveTo>
                  <a:pt x="1515" y="458"/>
                </a:moveTo>
                <a:cubicBezTo>
                  <a:pt x="1515" y="459"/>
                  <a:pt x="1515" y="459"/>
                  <a:pt x="1515" y="459"/>
                </a:cubicBezTo>
                <a:cubicBezTo>
                  <a:pt x="1516" y="459"/>
                  <a:pt x="1516" y="459"/>
                  <a:pt x="1516" y="459"/>
                </a:cubicBezTo>
                <a:cubicBezTo>
                  <a:pt x="1517" y="459"/>
                  <a:pt x="1517" y="459"/>
                  <a:pt x="1517" y="459"/>
                </a:cubicBezTo>
                <a:cubicBezTo>
                  <a:pt x="1516" y="458"/>
                  <a:pt x="1516" y="458"/>
                  <a:pt x="1516" y="458"/>
                </a:cubicBezTo>
                <a:lnTo>
                  <a:pt x="1515" y="458"/>
                </a:lnTo>
                <a:close/>
                <a:moveTo>
                  <a:pt x="1496" y="469"/>
                </a:moveTo>
                <a:cubicBezTo>
                  <a:pt x="1494" y="470"/>
                  <a:pt x="1494" y="470"/>
                  <a:pt x="1494" y="470"/>
                </a:cubicBezTo>
                <a:cubicBezTo>
                  <a:pt x="1495" y="470"/>
                  <a:pt x="1495" y="470"/>
                  <a:pt x="1495" y="470"/>
                </a:cubicBezTo>
                <a:cubicBezTo>
                  <a:pt x="1496" y="471"/>
                  <a:pt x="1496" y="471"/>
                  <a:pt x="1496" y="471"/>
                </a:cubicBezTo>
                <a:cubicBezTo>
                  <a:pt x="1498" y="471"/>
                  <a:pt x="1498" y="471"/>
                  <a:pt x="1498" y="471"/>
                </a:cubicBezTo>
                <a:cubicBezTo>
                  <a:pt x="1498" y="470"/>
                  <a:pt x="1498" y="470"/>
                  <a:pt x="1498" y="470"/>
                </a:cubicBezTo>
                <a:cubicBezTo>
                  <a:pt x="1498" y="469"/>
                  <a:pt x="1498" y="469"/>
                  <a:pt x="1498" y="469"/>
                </a:cubicBezTo>
                <a:cubicBezTo>
                  <a:pt x="1497" y="469"/>
                  <a:pt x="1497" y="469"/>
                  <a:pt x="1497" y="469"/>
                </a:cubicBezTo>
                <a:lnTo>
                  <a:pt x="1496" y="469"/>
                </a:lnTo>
                <a:close/>
                <a:moveTo>
                  <a:pt x="1453" y="399"/>
                </a:moveTo>
                <a:cubicBezTo>
                  <a:pt x="1452" y="396"/>
                  <a:pt x="1452" y="396"/>
                  <a:pt x="1452" y="396"/>
                </a:cubicBezTo>
                <a:cubicBezTo>
                  <a:pt x="1450" y="397"/>
                  <a:pt x="1450" y="397"/>
                  <a:pt x="1450" y="397"/>
                </a:cubicBezTo>
                <a:cubicBezTo>
                  <a:pt x="1450" y="400"/>
                  <a:pt x="1450" y="400"/>
                  <a:pt x="1450" y="400"/>
                </a:cubicBezTo>
                <a:cubicBezTo>
                  <a:pt x="1451" y="398"/>
                  <a:pt x="1451" y="398"/>
                  <a:pt x="1451" y="398"/>
                </a:cubicBezTo>
                <a:cubicBezTo>
                  <a:pt x="1451" y="400"/>
                  <a:pt x="1451" y="400"/>
                  <a:pt x="1451" y="400"/>
                </a:cubicBezTo>
                <a:lnTo>
                  <a:pt x="1453" y="399"/>
                </a:lnTo>
                <a:close/>
                <a:moveTo>
                  <a:pt x="1452" y="394"/>
                </a:moveTo>
                <a:cubicBezTo>
                  <a:pt x="1452" y="393"/>
                  <a:pt x="1452" y="393"/>
                  <a:pt x="1452" y="393"/>
                </a:cubicBezTo>
                <a:cubicBezTo>
                  <a:pt x="1452" y="395"/>
                  <a:pt x="1452" y="395"/>
                  <a:pt x="1452" y="395"/>
                </a:cubicBezTo>
                <a:lnTo>
                  <a:pt x="1452" y="394"/>
                </a:lnTo>
                <a:close/>
                <a:moveTo>
                  <a:pt x="1451" y="380"/>
                </a:moveTo>
                <a:cubicBezTo>
                  <a:pt x="1451" y="382"/>
                  <a:pt x="1451" y="382"/>
                  <a:pt x="1451" y="382"/>
                </a:cubicBezTo>
                <a:cubicBezTo>
                  <a:pt x="1452" y="381"/>
                  <a:pt x="1452" y="381"/>
                  <a:pt x="1452" y="381"/>
                </a:cubicBezTo>
                <a:cubicBezTo>
                  <a:pt x="1452" y="380"/>
                  <a:pt x="1452" y="380"/>
                  <a:pt x="1452" y="380"/>
                </a:cubicBezTo>
                <a:lnTo>
                  <a:pt x="1451" y="380"/>
                </a:lnTo>
                <a:close/>
                <a:moveTo>
                  <a:pt x="1448" y="387"/>
                </a:moveTo>
                <a:cubicBezTo>
                  <a:pt x="1450" y="386"/>
                  <a:pt x="1450" y="386"/>
                  <a:pt x="1450" y="386"/>
                </a:cubicBezTo>
                <a:cubicBezTo>
                  <a:pt x="1450" y="384"/>
                  <a:pt x="1450" y="384"/>
                  <a:pt x="1450" y="384"/>
                </a:cubicBezTo>
                <a:lnTo>
                  <a:pt x="1448" y="387"/>
                </a:lnTo>
                <a:close/>
                <a:moveTo>
                  <a:pt x="1476" y="355"/>
                </a:moveTo>
                <a:cubicBezTo>
                  <a:pt x="1476" y="354"/>
                  <a:pt x="1476" y="354"/>
                  <a:pt x="1476" y="354"/>
                </a:cubicBezTo>
                <a:cubicBezTo>
                  <a:pt x="1475" y="354"/>
                  <a:pt x="1475" y="354"/>
                  <a:pt x="1475" y="354"/>
                </a:cubicBezTo>
                <a:cubicBezTo>
                  <a:pt x="1476" y="356"/>
                  <a:pt x="1476" y="356"/>
                  <a:pt x="1476" y="356"/>
                </a:cubicBezTo>
                <a:lnTo>
                  <a:pt x="1476" y="355"/>
                </a:lnTo>
                <a:close/>
                <a:moveTo>
                  <a:pt x="1455" y="391"/>
                </a:moveTo>
                <a:cubicBezTo>
                  <a:pt x="1457" y="389"/>
                  <a:pt x="1457" y="389"/>
                  <a:pt x="1457" y="389"/>
                </a:cubicBezTo>
                <a:cubicBezTo>
                  <a:pt x="1456" y="388"/>
                  <a:pt x="1456" y="388"/>
                  <a:pt x="1456" y="388"/>
                </a:cubicBezTo>
                <a:cubicBezTo>
                  <a:pt x="1455" y="387"/>
                  <a:pt x="1455" y="387"/>
                  <a:pt x="1455" y="387"/>
                </a:cubicBezTo>
                <a:cubicBezTo>
                  <a:pt x="1453" y="386"/>
                  <a:pt x="1453" y="386"/>
                  <a:pt x="1453" y="386"/>
                </a:cubicBezTo>
                <a:cubicBezTo>
                  <a:pt x="1451" y="387"/>
                  <a:pt x="1451" y="387"/>
                  <a:pt x="1451" y="387"/>
                </a:cubicBezTo>
                <a:cubicBezTo>
                  <a:pt x="1454" y="388"/>
                  <a:pt x="1454" y="388"/>
                  <a:pt x="1454" y="388"/>
                </a:cubicBezTo>
                <a:cubicBezTo>
                  <a:pt x="1452" y="389"/>
                  <a:pt x="1452" y="389"/>
                  <a:pt x="1452" y="389"/>
                </a:cubicBezTo>
                <a:cubicBezTo>
                  <a:pt x="1453" y="390"/>
                  <a:pt x="1453" y="390"/>
                  <a:pt x="1453" y="390"/>
                </a:cubicBezTo>
                <a:cubicBezTo>
                  <a:pt x="1451" y="391"/>
                  <a:pt x="1451" y="391"/>
                  <a:pt x="1451" y="391"/>
                </a:cubicBezTo>
                <a:cubicBezTo>
                  <a:pt x="1455" y="390"/>
                  <a:pt x="1455" y="390"/>
                  <a:pt x="1455" y="390"/>
                </a:cubicBezTo>
                <a:lnTo>
                  <a:pt x="1455" y="391"/>
                </a:lnTo>
                <a:close/>
                <a:moveTo>
                  <a:pt x="1442" y="379"/>
                </a:moveTo>
                <a:cubicBezTo>
                  <a:pt x="1442" y="380"/>
                  <a:pt x="1442" y="380"/>
                  <a:pt x="1442" y="380"/>
                </a:cubicBezTo>
                <a:cubicBezTo>
                  <a:pt x="1442" y="382"/>
                  <a:pt x="1442" y="382"/>
                  <a:pt x="1442" y="382"/>
                </a:cubicBezTo>
                <a:cubicBezTo>
                  <a:pt x="1443" y="381"/>
                  <a:pt x="1443" y="381"/>
                  <a:pt x="1443" y="381"/>
                </a:cubicBezTo>
                <a:lnTo>
                  <a:pt x="1442" y="379"/>
                </a:lnTo>
                <a:close/>
                <a:moveTo>
                  <a:pt x="1478" y="350"/>
                </a:moveTo>
                <a:cubicBezTo>
                  <a:pt x="1477" y="350"/>
                  <a:pt x="1477" y="350"/>
                  <a:pt x="1477" y="350"/>
                </a:cubicBezTo>
                <a:cubicBezTo>
                  <a:pt x="1478" y="351"/>
                  <a:pt x="1478" y="351"/>
                  <a:pt x="1478" y="351"/>
                </a:cubicBezTo>
                <a:lnTo>
                  <a:pt x="1478" y="350"/>
                </a:lnTo>
                <a:close/>
                <a:moveTo>
                  <a:pt x="1443" y="373"/>
                </a:moveTo>
                <a:cubicBezTo>
                  <a:pt x="1443" y="374"/>
                  <a:pt x="1443" y="374"/>
                  <a:pt x="1443" y="374"/>
                </a:cubicBezTo>
                <a:cubicBezTo>
                  <a:pt x="1444" y="375"/>
                  <a:pt x="1444" y="375"/>
                  <a:pt x="1444" y="375"/>
                </a:cubicBezTo>
                <a:cubicBezTo>
                  <a:pt x="1445" y="373"/>
                  <a:pt x="1445" y="373"/>
                  <a:pt x="1445" y="373"/>
                </a:cubicBezTo>
                <a:lnTo>
                  <a:pt x="1443" y="373"/>
                </a:lnTo>
                <a:close/>
                <a:moveTo>
                  <a:pt x="1418" y="447"/>
                </a:moveTo>
                <a:cubicBezTo>
                  <a:pt x="1416" y="449"/>
                  <a:pt x="1416" y="449"/>
                  <a:pt x="1416" y="449"/>
                </a:cubicBezTo>
                <a:cubicBezTo>
                  <a:pt x="1414" y="449"/>
                  <a:pt x="1414" y="449"/>
                  <a:pt x="1414" y="449"/>
                </a:cubicBezTo>
                <a:cubicBezTo>
                  <a:pt x="1413" y="452"/>
                  <a:pt x="1413" y="452"/>
                  <a:pt x="1413" y="452"/>
                </a:cubicBezTo>
                <a:cubicBezTo>
                  <a:pt x="1414" y="452"/>
                  <a:pt x="1414" y="452"/>
                  <a:pt x="1414" y="452"/>
                </a:cubicBezTo>
                <a:cubicBezTo>
                  <a:pt x="1415" y="453"/>
                  <a:pt x="1415" y="453"/>
                  <a:pt x="1415" y="453"/>
                </a:cubicBezTo>
                <a:cubicBezTo>
                  <a:pt x="1420" y="451"/>
                  <a:pt x="1420" y="451"/>
                  <a:pt x="1420" y="451"/>
                </a:cubicBezTo>
                <a:cubicBezTo>
                  <a:pt x="1416" y="454"/>
                  <a:pt x="1416" y="454"/>
                  <a:pt x="1416" y="454"/>
                </a:cubicBezTo>
                <a:cubicBezTo>
                  <a:pt x="1415" y="455"/>
                  <a:pt x="1415" y="455"/>
                  <a:pt x="1415" y="455"/>
                </a:cubicBezTo>
                <a:cubicBezTo>
                  <a:pt x="1417" y="455"/>
                  <a:pt x="1417" y="455"/>
                  <a:pt x="1417" y="455"/>
                </a:cubicBezTo>
                <a:cubicBezTo>
                  <a:pt x="1420" y="453"/>
                  <a:pt x="1420" y="453"/>
                  <a:pt x="1420" y="453"/>
                </a:cubicBezTo>
                <a:cubicBezTo>
                  <a:pt x="1420" y="454"/>
                  <a:pt x="1420" y="454"/>
                  <a:pt x="1420" y="454"/>
                </a:cubicBezTo>
                <a:cubicBezTo>
                  <a:pt x="1417" y="456"/>
                  <a:pt x="1417" y="456"/>
                  <a:pt x="1417" y="456"/>
                </a:cubicBezTo>
                <a:cubicBezTo>
                  <a:pt x="1419" y="456"/>
                  <a:pt x="1419" y="456"/>
                  <a:pt x="1419" y="456"/>
                </a:cubicBezTo>
                <a:cubicBezTo>
                  <a:pt x="1418" y="457"/>
                  <a:pt x="1418" y="457"/>
                  <a:pt x="1418" y="457"/>
                </a:cubicBezTo>
                <a:cubicBezTo>
                  <a:pt x="1421" y="456"/>
                  <a:pt x="1421" y="456"/>
                  <a:pt x="1421" y="456"/>
                </a:cubicBezTo>
                <a:cubicBezTo>
                  <a:pt x="1422" y="457"/>
                  <a:pt x="1422" y="457"/>
                  <a:pt x="1422" y="457"/>
                </a:cubicBezTo>
                <a:cubicBezTo>
                  <a:pt x="1426" y="456"/>
                  <a:pt x="1426" y="456"/>
                  <a:pt x="1426" y="456"/>
                </a:cubicBezTo>
                <a:cubicBezTo>
                  <a:pt x="1429" y="455"/>
                  <a:pt x="1429" y="455"/>
                  <a:pt x="1429" y="455"/>
                </a:cubicBezTo>
                <a:cubicBezTo>
                  <a:pt x="1431" y="454"/>
                  <a:pt x="1431" y="454"/>
                  <a:pt x="1431" y="454"/>
                </a:cubicBezTo>
                <a:cubicBezTo>
                  <a:pt x="1430" y="452"/>
                  <a:pt x="1430" y="452"/>
                  <a:pt x="1430" y="452"/>
                </a:cubicBezTo>
                <a:cubicBezTo>
                  <a:pt x="1432" y="452"/>
                  <a:pt x="1432" y="452"/>
                  <a:pt x="1432" y="452"/>
                </a:cubicBezTo>
                <a:cubicBezTo>
                  <a:pt x="1432" y="453"/>
                  <a:pt x="1432" y="453"/>
                  <a:pt x="1432" y="453"/>
                </a:cubicBezTo>
                <a:cubicBezTo>
                  <a:pt x="1434" y="453"/>
                  <a:pt x="1434" y="453"/>
                  <a:pt x="1434" y="453"/>
                </a:cubicBezTo>
                <a:cubicBezTo>
                  <a:pt x="1436" y="451"/>
                  <a:pt x="1436" y="451"/>
                  <a:pt x="1436" y="451"/>
                </a:cubicBezTo>
                <a:cubicBezTo>
                  <a:pt x="1437" y="451"/>
                  <a:pt x="1437" y="451"/>
                  <a:pt x="1437" y="451"/>
                </a:cubicBezTo>
                <a:cubicBezTo>
                  <a:pt x="1438" y="449"/>
                  <a:pt x="1438" y="449"/>
                  <a:pt x="1438" y="449"/>
                </a:cubicBezTo>
                <a:cubicBezTo>
                  <a:pt x="1443" y="449"/>
                  <a:pt x="1443" y="449"/>
                  <a:pt x="1443" y="449"/>
                </a:cubicBezTo>
                <a:cubicBezTo>
                  <a:pt x="1444" y="447"/>
                  <a:pt x="1444" y="447"/>
                  <a:pt x="1444" y="447"/>
                </a:cubicBezTo>
                <a:cubicBezTo>
                  <a:pt x="1445" y="449"/>
                  <a:pt x="1445" y="449"/>
                  <a:pt x="1445" y="449"/>
                </a:cubicBezTo>
                <a:cubicBezTo>
                  <a:pt x="1446" y="448"/>
                  <a:pt x="1446" y="448"/>
                  <a:pt x="1446" y="448"/>
                </a:cubicBezTo>
                <a:cubicBezTo>
                  <a:pt x="1447" y="448"/>
                  <a:pt x="1447" y="448"/>
                  <a:pt x="1447" y="448"/>
                </a:cubicBezTo>
                <a:cubicBezTo>
                  <a:pt x="1450" y="448"/>
                  <a:pt x="1450" y="448"/>
                  <a:pt x="1450" y="448"/>
                </a:cubicBezTo>
                <a:cubicBezTo>
                  <a:pt x="1448" y="446"/>
                  <a:pt x="1448" y="446"/>
                  <a:pt x="1448" y="446"/>
                </a:cubicBezTo>
                <a:cubicBezTo>
                  <a:pt x="1449" y="445"/>
                  <a:pt x="1449" y="445"/>
                  <a:pt x="1449" y="445"/>
                </a:cubicBezTo>
                <a:cubicBezTo>
                  <a:pt x="1451" y="443"/>
                  <a:pt x="1451" y="443"/>
                  <a:pt x="1451" y="443"/>
                </a:cubicBezTo>
                <a:cubicBezTo>
                  <a:pt x="1451" y="441"/>
                  <a:pt x="1451" y="441"/>
                  <a:pt x="1451" y="441"/>
                </a:cubicBezTo>
                <a:cubicBezTo>
                  <a:pt x="1452" y="440"/>
                  <a:pt x="1452" y="440"/>
                  <a:pt x="1452" y="440"/>
                </a:cubicBezTo>
                <a:cubicBezTo>
                  <a:pt x="1453" y="438"/>
                  <a:pt x="1453" y="438"/>
                  <a:pt x="1453" y="438"/>
                </a:cubicBezTo>
                <a:cubicBezTo>
                  <a:pt x="1452" y="433"/>
                  <a:pt x="1452" y="433"/>
                  <a:pt x="1452" y="433"/>
                </a:cubicBezTo>
                <a:cubicBezTo>
                  <a:pt x="1451" y="432"/>
                  <a:pt x="1451" y="432"/>
                  <a:pt x="1451" y="432"/>
                </a:cubicBezTo>
                <a:cubicBezTo>
                  <a:pt x="1452" y="431"/>
                  <a:pt x="1452" y="431"/>
                  <a:pt x="1452" y="431"/>
                </a:cubicBezTo>
                <a:cubicBezTo>
                  <a:pt x="1452" y="429"/>
                  <a:pt x="1452" y="429"/>
                  <a:pt x="1452" y="429"/>
                </a:cubicBezTo>
                <a:cubicBezTo>
                  <a:pt x="1451" y="427"/>
                  <a:pt x="1451" y="427"/>
                  <a:pt x="1451" y="427"/>
                </a:cubicBezTo>
                <a:cubicBezTo>
                  <a:pt x="1451" y="425"/>
                  <a:pt x="1451" y="425"/>
                  <a:pt x="1451" y="425"/>
                </a:cubicBezTo>
                <a:cubicBezTo>
                  <a:pt x="1450" y="424"/>
                  <a:pt x="1450" y="424"/>
                  <a:pt x="1450" y="424"/>
                </a:cubicBezTo>
                <a:cubicBezTo>
                  <a:pt x="1450" y="423"/>
                  <a:pt x="1450" y="423"/>
                  <a:pt x="1450" y="423"/>
                </a:cubicBezTo>
                <a:cubicBezTo>
                  <a:pt x="1452" y="423"/>
                  <a:pt x="1452" y="423"/>
                  <a:pt x="1452" y="423"/>
                </a:cubicBezTo>
                <a:cubicBezTo>
                  <a:pt x="1452" y="423"/>
                  <a:pt x="1452" y="423"/>
                  <a:pt x="1452" y="423"/>
                </a:cubicBezTo>
                <a:cubicBezTo>
                  <a:pt x="1452" y="422"/>
                  <a:pt x="1452" y="422"/>
                  <a:pt x="1452" y="422"/>
                </a:cubicBezTo>
                <a:cubicBezTo>
                  <a:pt x="1453" y="422"/>
                  <a:pt x="1453" y="422"/>
                  <a:pt x="1453" y="422"/>
                </a:cubicBezTo>
                <a:cubicBezTo>
                  <a:pt x="1454" y="421"/>
                  <a:pt x="1454" y="421"/>
                  <a:pt x="1454" y="421"/>
                </a:cubicBezTo>
                <a:cubicBezTo>
                  <a:pt x="1455" y="419"/>
                  <a:pt x="1455" y="419"/>
                  <a:pt x="1455" y="419"/>
                </a:cubicBezTo>
                <a:cubicBezTo>
                  <a:pt x="1457" y="420"/>
                  <a:pt x="1457" y="420"/>
                  <a:pt x="1457" y="420"/>
                </a:cubicBezTo>
                <a:cubicBezTo>
                  <a:pt x="1457" y="418"/>
                  <a:pt x="1457" y="418"/>
                  <a:pt x="1457" y="418"/>
                </a:cubicBezTo>
                <a:cubicBezTo>
                  <a:pt x="1456" y="418"/>
                  <a:pt x="1456" y="418"/>
                  <a:pt x="1456" y="418"/>
                </a:cubicBezTo>
                <a:cubicBezTo>
                  <a:pt x="1456" y="416"/>
                  <a:pt x="1456" y="416"/>
                  <a:pt x="1456" y="416"/>
                </a:cubicBezTo>
                <a:cubicBezTo>
                  <a:pt x="1456" y="415"/>
                  <a:pt x="1456" y="415"/>
                  <a:pt x="1456" y="415"/>
                </a:cubicBezTo>
                <a:cubicBezTo>
                  <a:pt x="1457" y="415"/>
                  <a:pt x="1457" y="415"/>
                  <a:pt x="1457" y="415"/>
                </a:cubicBezTo>
                <a:cubicBezTo>
                  <a:pt x="1458" y="418"/>
                  <a:pt x="1458" y="418"/>
                  <a:pt x="1458" y="418"/>
                </a:cubicBezTo>
                <a:cubicBezTo>
                  <a:pt x="1457" y="414"/>
                  <a:pt x="1457" y="414"/>
                  <a:pt x="1457" y="414"/>
                </a:cubicBezTo>
                <a:cubicBezTo>
                  <a:pt x="1455" y="414"/>
                  <a:pt x="1455" y="414"/>
                  <a:pt x="1455" y="414"/>
                </a:cubicBezTo>
                <a:cubicBezTo>
                  <a:pt x="1456" y="413"/>
                  <a:pt x="1456" y="413"/>
                  <a:pt x="1456" y="413"/>
                </a:cubicBezTo>
                <a:cubicBezTo>
                  <a:pt x="1453" y="408"/>
                  <a:pt x="1453" y="408"/>
                  <a:pt x="1453" y="408"/>
                </a:cubicBezTo>
                <a:cubicBezTo>
                  <a:pt x="1453" y="407"/>
                  <a:pt x="1453" y="407"/>
                  <a:pt x="1453" y="407"/>
                </a:cubicBezTo>
                <a:cubicBezTo>
                  <a:pt x="1452" y="406"/>
                  <a:pt x="1452" y="406"/>
                  <a:pt x="1452" y="406"/>
                </a:cubicBezTo>
                <a:cubicBezTo>
                  <a:pt x="1448" y="405"/>
                  <a:pt x="1448" y="405"/>
                  <a:pt x="1448" y="405"/>
                </a:cubicBezTo>
                <a:cubicBezTo>
                  <a:pt x="1447" y="407"/>
                  <a:pt x="1447" y="407"/>
                  <a:pt x="1447" y="407"/>
                </a:cubicBezTo>
                <a:cubicBezTo>
                  <a:pt x="1445" y="407"/>
                  <a:pt x="1445" y="407"/>
                  <a:pt x="1445" y="407"/>
                </a:cubicBezTo>
                <a:cubicBezTo>
                  <a:pt x="1445" y="408"/>
                  <a:pt x="1445" y="408"/>
                  <a:pt x="1445" y="408"/>
                </a:cubicBezTo>
                <a:cubicBezTo>
                  <a:pt x="1443" y="408"/>
                  <a:pt x="1443" y="408"/>
                  <a:pt x="1443" y="408"/>
                </a:cubicBezTo>
                <a:cubicBezTo>
                  <a:pt x="1442" y="408"/>
                  <a:pt x="1442" y="408"/>
                  <a:pt x="1442" y="408"/>
                </a:cubicBezTo>
                <a:cubicBezTo>
                  <a:pt x="1444" y="406"/>
                  <a:pt x="1444" y="406"/>
                  <a:pt x="1444" y="406"/>
                </a:cubicBezTo>
                <a:cubicBezTo>
                  <a:pt x="1446" y="405"/>
                  <a:pt x="1446" y="405"/>
                  <a:pt x="1446" y="405"/>
                </a:cubicBezTo>
                <a:cubicBezTo>
                  <a:pt x="1444" y="404"/>
                  <a:pt x="1444" y="404"/>
                  <a:pt x="1444" y="404"/>
                </a:cubicBezTo>
                <a:cubicBezTo>
                  <a:pt x="1442" y="403"/>
                  <a:pt x="1442" y="403"/>
                  <a:pt x="1442" y="403"/>
                </a:cubicBezTo>
                <a:cubicBezTo>
                  <a:pt x="1443" y="404"/>
                  <a:pt x="1443" y="404"/>
                  <a:pt x="1443" y="404"/>
                </a:cubicBezTo>
                <a:cubicBezTo>
                  <a:pt x="1441" y="404"/>
                  <a:pt x="1441" y="404"/>
                  <a:pt x="1441" y="404"/>
                </a:cubicBezTo>
                <a:cubicBezTo>
                  <a:pt x="1441" y="407"/>
                  <a:pt x="1441" y="407"/>
                  <a:pt x="1441" y="407"/>
                </a:cubicBezTo>
                <a:cubicBezTo>
                  <a:pt x="1440" y="409"/>
                  <a:pt x="1440" y="409"/>
                  <a:pt x="1440" y="409"/>
                </a:cubicBezTo>
                <a:cubicBezTo>
                  <a:pt x="1440" y="407"/>
                  <a:pt x="1440" y="407"/>
                  <a:pt x="1440" y="407"/>
                </a:cubicBezTo>
                <a:cubicBezTo>
                  <a:pt x="1441" y="406"/>
                  <a:pt x="1441" y="406"/>
                  <a:pt x="1441" y="406"/>
                </a:cubicBezTo>
                <a:cubicBezTo>
                  <a:pt x="1440" y="405"/>
                  <a:pt x="1440" y="405"/>
                  <a:pt x="1440" y="405"/>
                </a:cubicBezTo>
                <a:cubicBezTo>
                  <a:pt x="1438" y="405"/>
                  <a:pt x="1438" y="405"/>
                  <a:pt x="1438" y="405"/>
                </a:cubicBezTo>
                <a:cubicBezTo>
                  <a:pt x="1439" y="406"/>
                  <a:pt x="1439" y="406"/>
                  <a:pt x="1439" y="406"/>
                </a:cubicBezTo>
                <a:cubicBezTo>
                  <a:pt x="1438" y="406"/>
                  <a:pt x="1438" y="406"/>
                  <a:pt x="1438" y="406"/>
                </a:cubicBezTo>
                <a:cubicBezTo>
                  <a:pt x="1437" y="405"/>
                  <a:pt x="1437" y="405"/>
                  <a:pt x="1437" y="405"/>
                </a:cubicBezTo>
                <a:cubicBezTo>
                  <a:pt x="1434" y="406"/>
                  <a:pt x="1434" y="406"/>
                  <a:pt x="1434" y="406"/>
                </a:cubicBezTo>
                <a:cubicBezTo>
                  <a:pt x="1434" y="407"/>
                  <a:pt x="1434" y="407"/>
                  <a:pt x="1434" y="407"/>
                </a:cubicBezTo>
                <a:cubicBezTo>
                  <a:pt x="1433" y="407"/>
                  <a:pt x="1433" y="407"/>
                  <a:pt x="1433" y="407"/>
                </a:cubicBezTo>
                <a:cubicBezTo>
                  <a:pt x="1432" y="409"/>
                  <a:pt x="1432" y="409"/>
                  <a:pt x="1432" y="409"/>
                </a:cubicBezTo>
                <a:cubicBezTo>
                  <a:pt x="1434" y="410"/>
                  <a:pt x="1434" y="410"/>
                  <a:pt x="1434" y="410"/>
                </a:cubicBezTo>
                <a:cubicBezTo>
                  <a:pt x="1433" y="410"/>
                  <a:pt x="1433" y="410"/>
                  <a:pt x="1433" y="410"/>
                </a:cubicBezTo>
                <a:cubicBezTo>
                  <a:pt x="1432" y="410"/>
                  <a:pt x="1432" y="410"/>
                  <a:pt x="1432" y="410"/>
                </a:cubicBezTo>
                <a:cubicBezTo>
                  <a:pt x="1432" y="411"/>
                  <a:pt x="1432" y="411"/>
                  <a:pt x="1432" y="411"/>
                </a:cubicBezTo>
                <a:cubicBezTo>
                  <a:pt x="1430" y="412"/>
                  <a:pt x="1430" y="412"/>
                  <a:pt x="1430" y="412"/>
                </a:cubicBezTo>
                <a:cubicBezTo>
                  <a:pt x="1431" y="413"/>
                  <a:pt x="1431" y="413"/>
                  <a:pt x="1431" y="413"/>
                </a:cubicBezTo>
                <a:cubicBezTo>
                  <a:pt x="1433" y="413"/>
                  <a:pt x="1433" y="413"/>
                  <a:pt x="1433" y="413"/>
                </a:cubicBezTo>
                <a:cubicBezTo>
                  <a:pt x="1432" y="414"/>
                  <a:pt x="1432" y="414"/>
                  <a:pt x="1432" y="414"/>
                </a:cubicBezTo>
                <a:cubicBezTo>
                  <a:pt x="1434" y="413"/>
                  <a:pt x="1434" y="413"/>
                  <a:pt x="1434" y="413"/>
                </a:cubicBezTo>
                <a:cubicBezTo>
                  <a:pt x="1435" y="413"/>
                  <a:pt x="1435" y="413"/>
                  <a:pt x="1435" y="413"/>
                </a:cubicBezTo>
                <a:cubicBezTo>
                  <a:pt x="1433" y="416"/>
                  <a:pt x="1433" y="416"/>
                  <a:pt x="1433" y="416"/>
                </a:cubicBezTo>
                <a:cubicBezTo>
                  <a:pt x="1430" y="417"/>
                  <a:pt x="1430" y="417"/>
                  <a:pt x="1430" y="417"/>
                </a:cubicBezTo>
                <a:cubicBezTo>
                  <a:pt x="1431" y="418"/>
                  <a:pt x="1431" y="418"/>
                  <a:pt x="1431" y="418"/>
                </a:cubicBezTo>
                <a:cubicBezTo>
                  <a:pt x="1428" y="418"/>
                  <a:pt x="1428" y="418"/>
                  <a:pt x="1428" y="418"/>
                </a:cubicBezTo>
                <a:cubicBezTo>
                  <a:pt x="1427" y="418"/>
                  <a:pt x="1427" y="418"/>
                  <a:pt x="1427" y="418"/>
                </a:cubicBezTo>
                <a:cubicBezTo>
                  <a:pt x="1426" y="419"/>
                  <a:pt x="1426" y="419"/>
                  <a:pt x="1426" y="419"/>
                </a:cubicBezTo>
                <a:cubicBezTo>
                  <a:pt x="1425" y="417"/>
                  <a:pt x="1425" y="417"/>
                  <a:pt x="1425" y="417"/>
                </a:cubicBezTo>
                <a:cubicBezTo>
                  <a:pt x="1420" y="417"/>
                  <a:pt x="1420" y="417"/>
                  <a:pt x="1420" y="417"/>
                </a:cubicBezTo>
                <a:cubicBezTo>
                  <a:pt x="1420" y="417"/>
                  <a:pt x="1420" y="417"/>
                  <a:pt x="1420" y="417"/>
                </a:cubicBezTo>
                <a:cubicBezTo>
                  <a:pt x="1418" y="417"/>
                  <a:pt x="1418" y="417"/>
                  <a:pt x="1418" y="417"/>
                </a:cubicBezTo>
                <a:cubicBezTo>
                  <a:pt x="1417" y="419"/>
                  <a:pt x="1417" y="419"/>
                  <a:pt x="1417" y="419"/>
                </a:cubicBezTo>
                <a:cubicBezTo>
                  <a:pt x="1419" y="418"/>
                  <a:pt x="1419" y="418"/>
                  <a:pt x="1419" y="418"/>
                </a:cubicBezTo>
                <a:cubicBezTo>
                  <a:pt x="1419" y="420"/>
                  <a:pt x="1419" y="420"/>
                  <a:pt x="1419" y="420"/>
                </a:cubicBezTo>
                <a:cubicBezTo>
                  <a:pt x="1420" y="420"/>
                  <a:pt x="1420" y="420"/>
                  <a:pt x="1420" y="420"/>
                </a:cubicBezTo>
                <a:cubicBezTo>
                  <a:pt x="1420" y="422"/>
                  <a:pt x="1420" y="422"/>
                  <a:pt x="1420" y="422"/>
                </a:cubicBezTo>
                <a:cubicBezTo>
                  <a:pt x="1419" y="422"/>
                  <a:pt x="1419" y="422"/>
                  <a:pt x="1419" y="422"/>
                </a:cubicBezTo>
                <a:cubicBezTo>
                  <a:pt x="1419" y="421"/>
                  <a:pt x="1419" y="421"/>
                  <a:pt x="1419" y="421"/>
                </a:cubicBezTo>
                <a:cubicBezTo>
                  <a:pt x="1416" y="421"/>
                  <a:pt x="1416" y="421"/>
                  <a:pt x="1416" y="421"/>
                </a:cubicBezTo>
                <a:cubicBezTo>
                  <a:pt x="1419" y="423"/>
                  <a:pt x="1419" y="423"/>
                  <a:pt x="1419" y="423"/>
                </a:cubicBezTo>
                <a:cubicBezTo>
                  <a:pt x="1421" y="423"/>
                  <a:pt x="1421" y="423"/>
                  <a:pt x="1421" y="423"/>
                </a:cubicBezTo>
                <a:cubicBezTo>
                  <a:pt x="1422" y="424"/>
                  <a:pt x="1422" y="424"/>
                  <a:pt x="1422" y="424"/>
                </a:cubicBezTo>
                <a:cubicBezTo>
                  <a:pt x="1419" y="425"/>
                  <a:pt x="1419" y="425"/>
                  <a:pt x="1419" y="425"/>
                </a:cubicBezTo>
                <a:cubicBezTo>
                  <a:pt x="1419" y="426"/>
                  <a:pt x="1419" y="426"/>
                  <a:pt x="1419" y="426"/>
                </a:cubicBezTo>
                <a:cubicBezTo>
                  <a:pt x="1420" y="427"/>
                  <a:pt x="1420" y="427"/>
                  <a:pt x="1420" y="427"/>
                </a:cubicBezTo>
                <a:cubicBezTo>
                  <a:pt x="1417" y="427"/>
                  <a:pt x="1417" y="427"/>
                  <a:pt x="1417" y="427"/>
                </a:cubicBezTo>
                <a:cubicBezTo>
                  <a:pt x="1417" y="429"/>
                  <a:pt x="1417" y="429"/>
                  <a:pt x="1417" y="429"/>
                </a:cubicBezTo>
                <a:cubicBezTo>
                  <a:pt x="1416" y="429"/>
                  <a:pt x="1416" y="429"/>
                  <a:pt x="1416" y="429"/>
                </a:cubicBezTo>
                <a:cubicBezTo>
                  <a:pt x="1418" y="430"/>
                  <a:pt x="1418" y="430"/>
                  <a:pt x="1418" y="430"/>
                </a:cubicBezTo>
                <a:cubicBezTo>
                  <a:pt x="1419" y="429"/>
                  <a:pt x="1419" y="429"/>
                  <a:pt x="1419" y="429"/>
                </a:cubicBezTo>
                <a:cubicBezTo>
                  <a:pt x="1418" y="430"/>
                  <a:pt x="1418" y="430"/>
                  <a:pt x="1418" y="430"/>
                </a:cubicBezTo>
                <a:cubicBezTo>
                  <a:pt x="1421" y="430"/>
                  <a:pt x="1421" y="430"/>
                  <a:pt x="1421" y="430"/>
                </a:cubicBezTo>
                <a:cubicBezTo>
                  <a:pt x="1421" y="432"/>
                  <a:pt x="1421" y="432"/>
                  <a:pt x="1421" y="432"/>
                </a:cubicBezTo>
                <a:cubicBezTo>
                  <a:pt x="1427" y="432"/>
                  <a:pt x="1427" y="432"/>
                  <a:pt x="1427" y="432"/>
                </a:cubicBezTo>
                <a:cubicBezTo>
                  <a:pt x="1425" y="434"/>
                  <a:pt x="1425" y="434"/>
                  <a:pt x="1425" y="434"/>
                </a:cubicBezTo>
                <a:cubicBezTo>
                  <a:pt x="1424" y="433"/>
                  <a:pt x="1424" y="433"/>
                  <a:pt x="1424" y="433"/>
                </a:cubicBezTo>
                <a:cubicBezTo>
                  <a:pt x="1422" y="437"/>
                  <a:pt x="1422" y="437"/>
                  <a:pt x="1422" y="437"/>
                </a:cubicBezTo>
                <a:cubicBezTo>
                  <a:pt x="1423" y="437"/>
                  <a:pt x="1423" y="437"/>
                  <a:pt x="1423" y="437"/>
                </a:cubicBezTo>
                <a:cubicBezTo>
                  <a:pt x="1421" y="439"/>
                  <a:pt x="1421" y="439"/>
                  <a:pt x="1421" y="439"/>
                </a:cubicBezTo>
                <a:cubicBezTo>
                  <a:pt x="1417" y="441"/>
                  <a:pt x="1417" y="441"/>
                  <a:pt x="1417" y="441"/>
                </a:cubicBezTo>
                <a:cubicBezTo>
                  <a:pt x="1419" y="441"/>
                  <a:pt x="1419" y="441"/>
                  <a:pt x="1419" y="441"/>
                </a:cubicBezTo>
                <a:cubicBezTo>
                  <a:pt x="1421" y="440"/>
                  <a:pt x="1421" y="440"/>
                  <a:pt x="1421" y="440"/>
                </a:cubicBezTo>
                <a:cubicBezTo>
                  <a:pt x="1422" y="441"/>
                  <a:pt x="1422" y="441"/>
                  <a:pt x="1422" y="441"/>
                </a:cubicBezTo>
                <a:cubicBezTo>
                  <a:pt x="1424" y="441"/>
                  <a:pt x="1424" y="441"/>
                  <a:pt x="1424" y="441"/>
                </a:cubicBezTo>
                <a:cubicBezTo>
                  <a:pt x="1426" y="439"/>
                  <a:pt x="1426" y="439"/>
                  <a:pt x="1426" y="439"/>
                </a:cubicBezTo>
                <a:cubicBezTo>
                  <a:pt x="1426" y="440"/>
                  <a:pt x="1426" y="440"/>
                  <a:pt x="1426" y="440"/>
                </a:cubicBezTo>
                <a:cubicBezTo>
                  <a:pt x="1428" y="440"/>
                  <a:pt x="1428" y="440"/>
                  <a:pt x="1428" y="440"/>
                </a:cubicBezTo>
                <a:cubicBezTo>
                  <a:pt x="1424" y="441"/>
                  <a:pt x="1424" y="441"/>
                  <a:pt x="1424" y="441"/>
                </a:cubicBezTo>
                <a:cubicBezTo>
                  <a:pt x="1420" y="442"/>
                  <a:pt x="1420" y="442"/>
                  <a:pt x="1420" y="442"/>
                </a:cubicBezTo>
                <a:cubicBezTo>
                  <a:pt x="1420" y="443"/>
                  <a:pt x="1420" y="443"/>
                  <a:pt x="1420" y="443"/>
                </a:cubicBezTo>
                <a:cubicBezTo>
                  <a:pt x="1417" y="444"/>
                  <a:pt x="1417" y="444"/>
                  <a:pt x="1417" y="444"/>
                </a:cubicBezTo>
                <a:cubicBezTo>
                  <a:pt x="1418" y="445"/>
                  <a:pt x="1418" y="445"/>
                  <a:pt x="1418" y="445"/>
                </a:cubicBezTo>
                <a:cubicBezTo>
                  <a:pt x="1418" y="446"/>
                  <a:pt x="1418" y="446"/>
                  <a:pt x="1418" y="446"/>
                </a:cubicBezTo>
                <a:cubicBezTo>
                  <a:pt x="1419" y="446"/>
                  <a:pt x="1419" y="446"/>
                  <a:pt x="1419" y="446"/>
                </a:cubicBezTo>
                <a:cubicBezTo>
                  <a:pt x="1417" y="446"/>
                  <a:pt x="1417" y="446"/>
                  <a:pt x="1417" y="446"/>
                </a:cubicBezTo>
                <a:cubicBezTo>
                  <a:pt x="1416" y="445"/>
                  <a:pt x="1416" y="445"/>
                  <a:pt x="1416" y="445"/>
                </a:cubicBezTo>
                <a:cubicBezTo>
                  <a:pt x="1415" y="446"/>
                  <a:pt x="1415" y="446"/>
                  <a:pt x="1415" y="446"/>
                </a:cubicBezTo>
                <a:cubicBezTo>
                  <a:pt x="1415" y="445"/>
                  <a:pt x="1415" y="445"/>
                  <a:pt x="1415" y="445"/>
                </a:cubicBezTo>
                <a:cubicBezTo>
                  <a:pt x="1412" y="447"/>
                  <a:pt x="1412" y="447"/>
                  <a:pt x="1412" y="447"/>
                </a:cubicBezTo>
                <a:cubicBezTo>
                  <a:pt x="1412" y="447"/>
                  <a:pt x="1412" y="447"/>
                  <a:pt x="1412" y="447"/>
                </a:cubicBezTo>
                <a:lnTo>
                  <a:pt x="1418" y="447"/>
                </a:lnTo>
                <a:close/>
                <a:moveTo>
                  <a:pt x="2522" y="932"/>
                </a:moveTo>
                <a:cubicBezTo>
                  <a:pt x="2523" y="933"/>
                  <a:pt x="2523" y="933"/>
                  <a:pt x="2523" y="933"/>
                </a:cubicBezTo>
                <a:cubicBezTo>
                  <a:pt x="2524" y="932"/>
                  <a:pt x="2524" y="932"/>
                  <a:pt x="2524" y="932"/>
                </a:cubicBezTo>
                <a:lnTo>
                  <a:pt x="2522" y="932"/>
                </a:lnTo>
                <a:close/>
                <a:moveTo>
                  <a:pt x="1445" y="372"/>
                </a:moveTo>
                <a:cubicBezTo>
                  <a:pt x="1445" y="371"/>
                  <a:pt x="1445" y="371"/>
                  <a:pt x="1445" y="371"/>
                </a:cubicBezTo>
                <a:cubicBezTo>
                  <a:pt x="1443" y="371"/>
                  <a:pt x="1443" y="371"/>
                  <a:pt x="1443" y="371"/>
                </a:cubicBezTo>
                <a:cubicBezTo>
                  <a:pt x="1442" y="371"/>
                  <a:pt x="1442" y="371"/>
                  <a:pt x="1442" y="371"/>
                </a:cubicBezTo>
                <a:cubicBezTo>
                  <a:pt x="1443" y="373"/>
                  <a:pt x="1443" y="373"/>
                  <a:pt x="1443" y="373"/>
                </a:cubicBezTo>
                <a:lnTo>
                  <a:pt x="1445" y="372"/>
                </a:lnTo>
                <a:close/>
                <a:moveTo>
                  <a:pt x="2525" y="937"/>
                </a:moveTo>
                <a:cubicBezTo>
                  <a:pt x="2525" y="935"/>
                  <a:pt x="2525" y="935"/>
                  <a:pt x="2525" y="935"/>
                </a:cubicBezTo>
                <a:cubicBezTo>
                  <a:pt x="2524" y="934"/>
                  <a:pt x="2524" y="934"/>
                  <a:pt x="2524" y="934"/>
                </a:cubicBezTo>
                <a:cubicBezTo>
                  <a:pt x="2523" y="935"/>
                  <a:pt x="2523" y="935"/>
                  <a:pt x="2523" y="935"/>
                </a:cubicBezTo>
                <a:cubicBezTo>
                  <a:pt x="2523" y="936"/>
                  <a:pt x="2523" y="936"/>
                  <a:pt x="2523" y="936"/>
                </a:cubicBezTo>
                <a:lnTo>
                  <a:pt x="2525" y="937"/>
                </a:lnTo>
                <a:close/>
                <a:moveTo>
                  <a:pt x="1444" y="375"/>
                </a:moveTo>
                <a:cubicBezTo>
                  <a:pt x="1443" y="375"/>
                  <a:pt x="1443" y="375"/>
                  <a:pt x="1443" y="375"/>
                </a:cubicBezTo>
                <a:cubicBezTo>
                  <a:pt x="1443" y="376"/>
                  <a:pt x="1443" y="376"/>
                  <a:pt x="1443" y="376"/>
                </a:cubicBezTo>
                <a:cubicBezTo>
                  <a:pt x="1443" y="377"/>
                  <a:pt x="1443" y="377"/>
                  <a:pt x="1443" y="377"/>
                </a:cubicBezTo>
                <a:cubicBezTo>
                  <a:pt x="1443" y="379"/>
                  <a:pt x="1443" y="379"/>
                  <a:pt x="1443" y="379"/>
                </a:cubicBezTo>
                <a:cubicBezTo>
                  <a:pt x="1444" y="379"/>
                  <a:pt x="1444" y="379"/>
                  <a:pt x="1444" y="379"/>
                </a:cubicBezTo>
                <a:cubicBezTo>
                  <a:pt x="1444" y="377"/>
                  <a:pt x="1444" y="377"/>
                  <a:pt x="1444" y="377"/>
                </a:cubicBezTo>
                <a:cubicBezTo>
                  <a:pt x="1444" y="376"/>
                  <a:pt x="1444" y="376"/>
                  <a:pt x="1444" y="376"/>
                </a:cubicBezTo>
                <a:lnTo>
                  <a:pt x="1444" y="375"/>
                </a:lnTo>
                <a:close/>
                <a:moveTo>
                  <a:pt x="2544" y="908"/>
                </a:moveTo>
                <a:cubicBezTo>
                  <a:pt x="2545" y="910"/>
                  <a:pt x="2545" y="910"/>
                  <a:pt x="2545" y="910"/>
                </a:cubicBezTo>
                <a:cubicBezTo>
                  <a:pt x="2546" y="909"/>
                  <a:pt x="2546" y="909"/>
                  <a:pt x="2546" y="909"/>
                </a:cubicBezTo>
                <a:cubicBezTo>
                  <a:pt x="2544" y="907"/>
                  <a:pt x="2544" y="907"/>
                  <a:pt x="2544" y="907"/>
                </a:cubicBezTo>
                <a:lnTo>
                  <a:pt x="2544" y="908"/>
                </a:lnTo>
                <a:close/>
                <a:moveTo>
                  <a:pt x="1476" y="352"/>
                </a:moveTo>
                <a:cubicBezTo>
                  <a:pt x="1476" y="353"/>
                  <a:pt x="1476" y="353"/>
                  <a:pt x="1476" y="353"/>
                </a:cubicBezTo>
                <a:cubicBezTo>
                  <a:pt x="1478" y="353"/>
                  <a:pt x="1478" y="353"/>
                  <a:pt x="1478" y="353"/>
                </a:cubicBezTo>
                <a:cubicBezTo>
                  <a:pt x="1479" y="354"/>
                  <a:pt x="1479" y="354"/>
                  <a:pt x="1479" y="354"/>
                </a:cubicBezTo>
                <a:cubicBezTo>
                  <a:pt x="1479" y="352"/>
                  <a:pt x="1479" y="352"/>
                  <a:pt x="1479" y="352"/>
                </a:cubicBezTo>
                <a:cubicBezTo>
                  <a:pt x="1477" y="353"/>
                  <a:pt x="1477" y="353"/>
                  <a:pt x="1477" y="353"/>
                </a:cubicBezTo>
                <a:cubicBezTo>
                  <a:pt x="1478" y="352"/>
                  <a:pt x="1478" y="352"/>
                  <a:pt x="1478" y="352"/>
                </a:cubicBezTo>
                <a:cubicBezTo>
                  <a:pt x="1476" y="351"/>
                  <a:pt x="1476" y="351"/>
                  <a:pt x="1476" y="351"/>
                </a:cubicBezTo>
                <a:cubicBezTo>
                  <a:pt x="1475" y="351"/>
                  <a:pt x="1475" y="351"/>
                  <a:pt x="1475" y="351"/>
                </a:cubicBezTo>
                <a:cubicBezTo>
                  <a:pt x="1475" y="353"/>
                  <a:pt x="1475" y="353"/>
                  <a:pt x="1475" y="353"/>
                </a:cubicBezTo>
                <a:cubicBezTo>
                  <a:pt x="1476" y="353"/>
                  <a:pt x="1476" y="353"/>
                  <a:pt x="1476" y="353"/>
                </a:cubicBezTo>
                <a:lnTo>
                  <a:pt x="1476" y="352"/>
                </a:lnTo>
                <a:close/>
                <a:moveTo>
                  <a:pt x="1456" y="373"/>
                </a:moveTo>
                <a:cubicBezTo>
                  <a:pt x="1456" y="375"/>
                  <a:pt x="1456" y="375"/>
                  <a:pt x="1456" y="375"/>
                </a:cubicBezTo>
                <a:cubicBezTo>
                  <a:pt x="1456" y="376"/>
                  <a:pt x="1456" y="376"/>
                  <a:pt x="1456" y="376"/>
                </a:cubicBezTo>
                <a:cubicBezTo>
                  <a:pt x="1458" y="375"/>
                  <a:pt x="1458" y="375"/>
                  <a:pt x="1458" y="375"/>
                </a:cubicBezTo>
                <a:cubicBezTo>
                  <a:pt x="1457" y="376"/>
                  <a:pt x="1457" y="376"/>
                  <a:pt x="1457" y="376"/>
                </a:cubicBezTo>
                <a:cubicBezTo>
                  <a:pt x="1457" y="377"/>
                  <a:pt x="1457" y="377"/>
                  <a:pt x="1457" y="377"/>
                </a:cubicBezTo>
                <a:cubicBezTo>
                  <a:pt x="1457" y="377"/>
                  <a:pt x="1457" y="377"/>
                  <a:pt x="1457" y="377"/>
                </a:cubicBezTo>
                <a:cubicBezTo>
                  <a:pt x="1459" y="376"/>
                  <a:pt x="1459" y="376"/>
                  <a:pt x="1459" y="376"/>
                </a:cubicBezTo>
                <a:cubicBezTo>
                  <a:pt x="1458" y="377"/>
                  <a:pt x="1458" y="377"/>
                  <a:pt x="1458" y="377"/>
                </a:cubicBezTo>
                <a:cubicBezTo>
                  <a:pt x="1459" y="378"/>
                  <a:pt x="1459" y="378"/>
                  <a:pt x="1459" y="378"/>
                </a:cubicBezTo>
                <a:cubicBezTo>
                  <a:pt x="1458" y="377"/>
                  <a:pt x="1458" y="377"/>
                  <a:pt x="1458" y="377"/>
                </a:cubicBezTo>
                <a:cubicBezTo>
                  <a:pt x="1457" y="377"/>
                  <a:pt x="1457" y="377"/>
                  <a:pt x="1457" y="377"/>
                </a:cubicBezTo>
                <a:cubicBezTo>
                  <a:pt x="1457" y="378"/>
                  <a:pt x="1457" y="378"/>
                  <a:pt x="1457" y="378"/>
                </a:cubicBezTo>
                <a:cubicBezTo>
                  <a:pt x="1458" y="379"/>
                  <a:pt x="1458" y="379"/>
                  <a:pt x="1458" y="379"/>
                </a:cubicBezTo>
                <a:cubicBezTo>
                  <a:pt x="1457" y="379"/>
                  <a:pt x="1457" y="379"/>
                  <a:pt x="1457" y="379"/>
                </a:cubicBezTo>
                <a:cubicBezTo>
                  <a:pt x="1456" y="380"/>
                  <a:pt x="1456" y="380"/>
                  <a:pt x="1456" y="380"/>
                </a:cubicBezTo>
                <a:cubicBezTo>
                  <a:pt x="1457" y="380"/>
                  <a:pt x="1457" y="380"/>
                  <a:pt x="1457" y="380"/>
                </a:cubicBezTo>
                <a:cubicBezTo>
                  <a:pt x="1457" y="381"/>
                  <a:pt x="1457" y="381"/>
                  <a:pt x="1457" y="381"/>
                </a:cubicBezTo>
                <a:cubicBezTo>
                  <a:pt x="1456" y="381"/>
                  <a:pt x="1456" y="381"/>
                  <a:pt x="1456" y="381"/>
                </a:cubicBezTo>
                <a:cubicBezTo>
                  <a:pt x="1455" y="382"/>
                  <a:pt x="1455" y="382"/>
                  <a:pt x="1455" y="382"/>
                </a:cubicBezTo>
                <a:cubicBezTo>
                  <a:pt x="1456" y="382"/>
                  <a:pt x="1456" y="382"/>
                  <a:pt x="1456" y="382"/>
                </a:cubicBezTo>
                <a:cubicBezTo>
                  <a:pt x="1456" y="383"/>
                  <a:pt x="1456" y="383"/>
                  <a:pt x="1456" y="383"/>
                </a:cubicBezTo>
                <a:cubicBezTo>
                  <a:pt x="1455" y="384"/>
                  <a:pt x="1455" y="384"/>
                  <a:pt x="1455" y="384"/>
                </a:cubicBezTo>
                <a:cubicBezTo>
                  <a:pt x="1453" y="384"/>
                  <a:pt x="1453" y="384"/>
                  <a:pt x="1453" y="384"/>
                </a:cubicBezTo>
                <a:cubicBezTo>
                  <a:pt x="1452" y="385"/>
                  <a:pt x="1452" y="385"/>
                  <a:pt x="1452" y="385"/>
                </a:cubicBezTo>
                <a:cubicBezTo>
                  <a:pt x="1453" y="385"/>
                  <a:pt x="1453" y="385"/>
                  <a:pt x="1453" y="385"/>
                </a:cubicBezTo>
                <a:cubicBezTo>
                  <a:pt x="1454" y="385"/>
                  <a:pt x="1454" y="385"/>
                  <a:pt x="1454" y="385"/>
                </a:cubicBezTo>
                <a:cubicBezTo>
                  <a:pt x="1455" y="385"/>
                  <a:pt x="1455" y="385"/>
                  <a:pt x="1455" y="385"/>
                </a:cubicBezTo>
                <a:cubicBezTo>
                  <a:pt x="1455" y="386"/>
                  <a:pt x="1455" y="386"/>
                  <a:pt x="1455" y="386"/>
                </a:cubicBezTo>
                <a:cubicBezTo>
                  <a:pt x="1454" y="386"/>
                  <a:pt x="1454" y="386"/>
                  <a:pt x="1454" y="386"/>
                </a:cubicBezTo>
                <a:cubicBezTo>
                  <a:pt x="1456" y="387"/>
                  <a:pt x="1456" y="387"/>
                  <a:pt x="1456" y="387"/>
                </a:cubicBezTo>
                <a:cubicBezTo>
                  <a:pt x="1456" y="387"/>
                  <a:pt x="1456" y="387"/>
                  <a:pt x="1456" y="387"/>
                </a:cubicBezTo>
                <a:cubicBezTo>
                  <a:pt x="1457" y="388"/>
                  <a:pt x="1457" y="388"/>
                  <a:pt x="1457" y="388"/>
                </a:cubicBezTo>
                <a:cubicBezTo>
                  <a:pt x="1461" y="384"/>
                  <a:pt x="1461" y="384"/>
                  <a:pt x="1461" y="384"/>
                </a:cubicBezTo>
                <a:cubicBezTo>
                  <a:pt x="1460" y="385"/>
                  <a:pt x="1460" y="385"/>
                  <a:pt x="1460" y="385"/>
                </a:cubicBezTo>
                <a:cubicBezTo>
                  <a:pt x="1461" y="385"/>
                  <a:pt x="1461" y="385"/>
                  <a:pt x="1461" y="385"/>
                </a:cubicBezTo>
                <a:cubicBezTo>
                  <a:pt x="1460" y="386"/>
                  <a:pt x="1460" y="386"/>
                  <a:pt x="1460" y="386"/>
                </a:cubicBezTo>
                <a:cubicBezTo>
                  <a:pt x="1459" y="388"/>
                  <a:pt x="1459" y="388"/>
                  <a:pt x="1459" y="388"/>
                </a:cubicBezTo>
                <a:cubicBezTo>
                  <a:pt x="1459" y="389"/>
                  <a:pt x="1459" y="389"/>
                  <a:pt x="1459" y="389"/>
                </a:cubicBezTo>
                <a:cubicBezTo>
                  <a:pt x="1457" y="391"/>
                  <a:pt x="1457" y="391"/>
                  <a:pt x="1457" y="391"/>
                </a:cubicBezTo>
                <a:cubicBezTo>
                  <a:pt x="1458" y="391"/>
                  <a:pt x="1458" y="391"/>
                  <a:pt x="1458" y="391"/>
                </a:cubicBezTo>
                <a:cubicBezTo>
                  <a:pt x="1457" y="394"/>
                  <a:pt x="1457" y="394"/>
                  <a:pt x="1457" y="394"/>
                </a:cubicBezTo>
                <a:cubicBezTo>
                  <a:pt x="1457" y="396"/>
                  <a:pt x="1457" y="396"/>
                  <a:pt x="1457" y="396"/>
                </a:cubicBezTo>
                <a:cubicBezTo>
                  <a:pt x="1456" y="397"/>
                  <a:pt x="1456" y="397"/>
                  <a:pt x="1456" y="397"/>
                </a:cubicBezTo>
                <a:cubicBezTo>
                  <a:pt x="1457" y="398"/>
                  <a:pt x="1457" y="398"/>
                  <a:pt x="1457" y="398"/>
                </a:cubicBezTo>
                <a:cubicBezTo>
                  <a:pt x="1458" y="398"/>
                  <a:pt x="1458" y="398"/>
                  <a:pt x="1458" y="398"/>
                </a:cubicBezTo>
                <a:cubicBezTo>
                  <a:pt x="1456" y="400"/>
                  <a:pt x="1456" y="400"/>
                  <a:pt x="1456" y="400"/>
                </a:cubicBezTo>
                <a:cubicBezTo>
                  <a:pt x="1456" y="403"/>
                  <a:pt x="1456" y="403"/>
                  <a:pt x="1456" y="403"/>
                </a:cubicBezTo>
                <a:cubicBezTo>
                  <a:pt x="1455" y="404"/>
                  <a:pt x="1455" y="404"/>
                  <a:pt x="1455" y="404"/>
                </a:cubicBezTo>
                <a:cubicBezTo>
                  <a:pt x="1455" y="404"/>
                  <a:pt x="1455" y="404"/>
                  <a:pt x="1455" y="404"/>
                </a:cubicBezTo>
                <a:cubicBezTo>
                  <a:pt x="1457" y="404"/>
                  <a:pt x="1457" y="404"/>
                  <a:pt x="1457" y="404"/>
                </a:cubicBezTo>
                <a:cubicBezTo>
                  <a:pt x="1457" y="403"/>
                  <a:pt x="1457" y="403"/>
                  <a:pt x="1457" y="403"/>
                </a:cubicBezTo>
                <a:cubicBezTo>
                  <a:pt x="1458" y="401"/>
                  <a:pt x="1458" y="401"/>
                  <a:pt x="1458" y="401"/>
                </a:cubicBezTo>
                <a:cubicBezTo>
                  <a:pt x="1458" y="399"/>
                  <a:pt x="1458" y="399"/>
                  <a:pt x="1458" y="399"/>
                </a:cubicBezTo>
                <a:cubicBezTo>
                  <a:pt x="1459" y="398"/>
                  <a:pt x="1459" y="398"/>
                  <a:pt x="1459" y="398"/>
                </a:cubicBezTo>
                <a:cubicBezTo>
                  <a:pt x="1458" y="394"/>
                  <a:pt x="1458" y="394"/>
                  <a:pt x="1458" y="394"/>
                </a:cubicBezTo>
                <a:cubicBezTo>
                  <a:pt x="1459" y="394"/>
                  <a:pt x="1459" y="394"/>
                  <a:pt x="1459" y="394"/>
                </a:cubicBezTo>
                <a:cubicBezTo>
                  <a:pt x="1462" y="391"/>
                  <a:pt x="1462" y="391"/>
                  <a:pt x="1462" y="391"/>
                </a:cubicBezTo>
                <a:cubicBezTo>
                  <a:pt x="1460" y="394"/>
                  <a:pt x="1460" y="394"/>
                  <a:pt x="1460" y="394"/>
                </a:cubicBezTo>
                <a:cubicBezTo>
                  <a:pt x="1459" y="396"/>
                  <a:pt x="1459" y="396"/>
                  <a:pt x="1459" y="396"/>
                </a:cubicBezTo>
                <a:cubicBezTo>
                  <a:pt x="1460" y="397"/>
                  <a:pt x="1460" y="397"/>
                  <a:pt x="1460" y="397"/>
                </a:cubicBezTo>
                <a:cubicBezTo>
                  <a:pt x="1460" y="396"/>
                  <a:pt x="1460" y="396"/>
                  <a:pt x="1460" y="396"/>
                </a:cubicBezTo>
                <a:cubicBezTo>
                  <a:pt x="1462" y="395"/>
                  <a:pt x="1462" y="395"/>
                  <a:pt x="1462" y="395"/>
                </a:cubicBezTo>
                <a:cubicBezTo>
                  <a:pt x="1462" y="397"/>
                  <a:pt x="1462" y="397"/>
                  <a:pt x="1462" y="397"/>
                </a:cubicBezTo>
                <a:cubicBezTo>
                  <a:pt x="1463" y="394"/>
                  <a:pt x="1463" y="394"/>
                  <a:pt x="1463" y="394"/>
                </a:cubicBezTo>
                <a:cubicBezTo>
                  <a:pt x="1463" y="393"/>
                  <a:pt x="1463" y="393"/>
                  <a:pt x="1463" y="393"/>
                </a:cubicBezTo>
                <a:cubicBezTo>
                  <a:pt x="1464" y="392"/>
                  <a:pt x="1464" y="392"/>
                  <a:pt x="1464" y="392"/>
                </a:cubicBezTo>
                <a:cubicBezTo>
                  <a:pt x="1464" y="394"/>
                  <a:pt x="1464" y="394"/>
                  <a:pt x="1464" y="394"/>
                </a:cubicBezTo>
                <a:cubicBezTo>
                  <a:pt x="1466" y="396"/>
                  <a:pt x="1466" y="396"/>
                  <a:pt x="1466" y="396"/>
                </a:cubicBezTo>
                <a:cubicBezTo>
                  <a:pt x="1464" y="395"/>
                  <a:pt x="1464" y="395"/>
                  <a:pt x="1464" y="395"/>
                </a:cubicBezTo>
                <a:cubicBezTo>
                  <a:pt x="1463" y="398"/>
                  <a:pt x="1463" y="398"/>
                  <a:pt x="1463" y="398"/>
                </a:cubicBezTo>
                <a:cubicBezTo>
                  <a:pt x="1464" y="400"/>
                  <a:pt x="1464" y="400"/>
                  <a:pt x="1464" y="400"/>
                </a:cubicBezTo>
                <a:cubicBezTo>
                  <a:pt x="1465" y="400"/>
                  <a:pt x="1465" y="400"/>
                  <a:pt x="1465" y="400"/>
                </a:cubicBezTo>
                <a:cubicBezTo>
                  <a:pt x="1465" y="402"/>
                  <a:pt x="1465" y="402"/>
                  <a:pt x="1465" y="402"/>
                </a:cubicBezTo>
                <a:cubicBezTo>
                  <a:pt x="1464" y="404"/>
                  <a:pt x="1464" y="404"/>
                  <a:pt x="1464" y="404"/>
                </a:cubicBezTo>
                <a:cubicBezTo>
                  <a:pt x="1462" y="408"/>
                  <a:pt x="1462" y="408"/>
                  <a:pt x="1462" y="408"/>
                </a:cubicBezTo>
                <a:cubicBezTo>
                  <a:pt x="1462" y="410"/>
                  <a:pt x="1462" y="410"/>
                  <a:pt x="1462" y="410"/>
                </a:cubicBezTo>
                <a:cubicBezTo>
                  <a:pt x="1461" y="409"/>
                  <a:pt x="1461" y="409"/>
                  <a:pt x="1461" y="409"/>
                </a:cubicBezTo>
                <a:cubicBezTo>
                  <a:pt x="1461" y="411"/>
                  <a:pt x="1461" y="411"/>
                  <a:pt x="1461" y="411"/>
                </a:cubicBezTo>
                <a:cubicBezTo>
                  <a:pt x="1463" y="414"/>
                  <a:pt x="1463" y="414"/>
                  <a:pt x="1463" y="414"/>
                </a:cubicBezTo>
                <a:cubicBezTo>
                  <a:pt x="1462" y="411"/>
                  <a:pt x="1462" y="411"/>
                  <a:pt x="1462" y="411"/>
                </a:cubicBezTo>
                <a:cubicBezTo>
                  <a:pt x="1464" y="411"/>
                  <a:pt x="1464" y="411"/>
                  <a:pt x="1464" y="411"/>
                </a:cubicBezTo>
                <a:cubicBezTo>
                  <a:pt x="1467" y="414"/>
                  <a:pt x="1467" y="414"/>
                  <a:pt x="1467" y="414"/>
                </a:cubicBezTo>
                <a:cubicBezTo>
                  <a:pt x="1467" y="412"/>
                  <a:pt x="1467" y="412"/>
                  <a:pt x="1467" y="412"/>
                </a:cubicBezTo>
                <a:cubicBezTo>
                  <a:pt x="1466" y="410"/>
                  <a:pt x="1466" y="410"/>
                  <a:pt x="1466" y="410"/>
                </a:cubicBezTo>
                <a:cubicBezTo>
                  <a:pt x="1467" y="410"/>
                  <a:pt x="1467" y="410"/>
                  <a:pt x="1467" y="410"/>
                </a:cubicBezTo>
                <a:cubicBezTo>
                  <a:pt x="1470" y="412"/>
                  <a:pt x="1470" y="412"/>
                  <a:pt x="1470" y="412"/>
                </a:cubicBezTo>
                <a:cubicBezTo>
                  <a:pt x="1472" y="412"/>
                  <a:pt x="1472" y="412"/>
                  <a:pt x="1472" y="412"/>
                </a:cubicBezTo>
                <a:cubicBezTo>
                  <a:pt x="1472" y="411"/>
                  <a:pt x="1472" y="411"/>
                  <a:pt x="1472" y="411"/>
                </a:cubicBezTo>
                <a:cubicBezTo>
                  <a:pt x="1474" y="411"/>
                  <a:pt x="1474" y="411"/>
                  <a:pt x="1474" y="411"/>
                </a:cubicBezTo>
                <a:cubicBezTo>
                  <a:pt x="1474" y="409"/>
                  <a:pt x="1474" y="409"/>
                  <a:pt x="1474" y="409"/>
                </a:cubicBezTo>
                <a:cubicBezTo>
                  <a:pt x="1479" y="409"/>
                  <a:pt x="1479" y="409"/>
                  <a:pt x="1479" y="409"/>
                </a:cubicBezTo>
                <a:cubicBezTo>
                  <a:pt x="1476" y="410"/>
                  <a:pt x="1476" y="410"/>
                  <a:pt x="1476" y="410"/>
                </a:cubicBezTo>
                <a:cubicBezTo>
                  <a:pt x="1474" y="416"/>
                  <a:pt x="1474" y="416"/>
                  <a:pt x="1474" y="416"/>
                </a:cubicBezTo>
                <a:cubicBezTo>
                  <a:pt x="1476" y="420"/>
                  <a:pt x="1476" y="420"/>
                  <a:pt x="1476" y="420"/>
                </a:cubicBezTo>
                <a:cubicBezTo>
                  <a:pt x="1477" y="420"/>
                  <a:pt x="1477" y="420"/>
                  <a:pt x="1477" y="420"/>
                </a:cubicBezTo>
                <a:cubicBezTo>
                  <a:pt x="1477" y="422"/>
                  <a:pt x="1477" y="422"/>
                  <a:pt x="1477" y="422"/>
                </a:cubicBezTo>
                <a:cubicBezTo>
                  <a:pt x="1479" y="420"/>
                  <a:pt x="1479" y="420"/>
                  <a:pt x="1479" y="420"/>
                </a:cubicBezTo>
                <a:cubicBezTo>
                  <a:pt x="1481" y="420"/>
                  <a:pt x="1481" y="420"/>
                  <a:pt x="1481" y="420"/>
                </a:cubicBezTo>
                <a:cubicBezTo>
                  <a:pt x="1480" y="423"/>
                  <a:pt x="1480" y="423"/>
                  <a:pt x="1480" y="423"/>
                </a:cubicBezTo>
                <a:cubicBezTo>
                  <a:pt x="1481" y="423"/>
                  <a:pt x="1481" y="423"/>
                  <a:pt x="1481" y="423"/>
                </a:cubicBezTo>
                <a:cubicBezTo>
                  <a:pt x="1479" y="425"/>
                  <a:pt x="1479" y="425"/>
                  <a:pt x="1479" y="425"/>
                </a:cubicBezTo>
                <a:cubicBezTo>
                  <a:pt x="1480" y="427"/>
                  <a:pt x="1480" y="427"/>
                  <a:pt x="1480" y="427"/>
                </a:cubicBezTo>
                <a:cubicBezTo>
                  <a:pt x="1479" y="430"/>
                  <a:pt x="1479" y="430"/>
                  <a:pt x="1479" y="430"/>
                </a:cubicBezTo>
                <a:cubicBezTo>
                  <a:pt x="1480" y="431"/>
                  <a:pt x="1480" y="431"/>
                  <a:pt x="1480" y="431"/>
                </a:cubicBezTo>
                <a:cubicBezTo>
                  <a:pt x="1481" y="432"/>
                  <a:pt x="1481" y="432"/>
                  <a:pt x="1481" y="432"/>
                </a:cubicBezTo>
                <a:cubicBezTo>
                  <a:pt x="1482" y="433"/>
                  <a:pt x="1482" y="433"/>
                  <a:pt x="1482" y="433"/>
                </a:cubicBezTo>
                <a:cubicBezTo>
                  <a:pt x="1482" y="433"/>
                  <a:pt x="1482" y="433"/>
                  <a:pt x="1482" y="433"/>
                </a:cubicBezTo>
                <a:cubicBezTo>
                  <a:pt x="1480" y="433"/>
                  <a:pt x="1480" y="433"/>
                  <a:pt x="1480" y="433"/>
                </a:cubicBezTo>
                <a:cubicBezTo>
                  <a:pt x="1479" y="432"/>
                  <a:pt x="1479" y="432"/>
                  <a:pt x="1479" y="432"/>
                </a:cubicBezTo>
                <a:cubicBezTo>
                  <a:pt x="1478" y="432"/>
                  <a:pt x="1478" y="432"/>
                  <a:pt x="1478" y="432"/>
                </a:cubicBezTo>
                <a:cubicBezTo>
                  <a:pt x="1479" y="434"/>
                  <a:pt x="1479" y="434"/>
                  <a:pt x="1479" y="434"/>
                </a:cubicBezTo>
                <a:cubicBezTo>
                  <a:pt x="1480" y="434"/>
                  <a:pt x="1480" y="434"/>
                  <a:pt x="1480" y="434"/>
                </a:cubicBezTo>
                <a:cubicBezTo>
                  <a:pt x="1478" y="434"/>
                  <a:pt x="1478" y="434"/>
                  <a:pt x="1478" y="434"/>
                </a:cubicBezTo>
                <a:cubicBezTo>
                  <a:pt x="1477" y="433"/>
                  <a:pt x="1477" y="433"/>
                  <a:pt x="1477" y="433"/>
                </a:cubicBezTo>
                <a:cubicBezTo>
                  <a:pt x="1474" y="434"/>
                  <a:pt x="1474" y="434"/>
                  <a:pt x="1474" y="434"/>
                </a:cubicBezTo>
                <a:cubicBezTo>
                  <a:pt x="1472" y="433"/>
                  <a:pt x="1472" y="433"/>
                  <a:pt x="1472" y="433"/>
                </a:cubicBezTo>
                <a:cubicBezTo>
                  <a:pt x="1469" y="435"/>
                  <a:pt x="1469" y="435"/>
                  <a:pt x="1469" y="435"/>
                </a:cubicBezTo>
                <a:cubicBezTo>
                  <a:pt x="1467" y="437"/>
                  <a:pt x="1467" y="437"/>
                  <a:pt x="1467" y="437"/>
                </a:cubicBezTo>
                <a:cubicBezTo>
                  <a:pt x="1465" y="439"/>
                  <a:pt x="1465" y="439"/>
                  <a:pt x="1465" y="439"/>
                </a:cubicBezTo>
                <a:cubicBezTo>
                  <a:pt x="1464" y="440"/>
                  <a:pt x="1464" y="440"/>
                  <a:pt x="1464" y="440"/>
                </a:cubicBezTo>
                <a:cubicBezTo>
                  <a:pt x="1465" y="440"/>
                  <a:pt x="1465" y="440"/>
                  <a:pt x="1465" y="440"/>
                </a:cubicBezTo>
                <a:cubicBezTo>
                  <a:pt x="1466" y="440"/>
                  <a:pt x="1466" y="440"/>
                  <a:pt x="1466" y="440"/>
                </a:cubicBezTo>
                <a:cubicBezTo>
                  <a:pt x="1466" y="440"/>
                  <a:pt x="1466" y="440"/>
                  <a:pt x="1466" y="440"/>
                </a:cubicBezTo>
                <a:cubicBezTo>
                  <a:pt x="1470" y="439"/>
                  <a:pt x="1470" y="439"/>
                  <a:pt x="1470" y="439"/>
                </a:cubicBezTo>
                <a:cubicBezTo>
                  <a:pt x="1470" y="440"/>
                  <a:pt x="1470" y="440"/>
                  <a:pt x="1470" y="440"/>
                </a:cubicBezTo>
                <a:cubicBezTo>
                  <a:pt x="1471" y="442"/>
                  <a:pt x="1471" y="442"/>
                  <a:pt x="1471" y="442"/>
                </a:cubicBezTo>
                <a:cubicBezTo>
                  <a:pt x="1469" y="443"/>
                  <a:pt x="1469" y="443"/>
                  <a:pt x="1469" y="443"/>
                </a:cubicBezTo>
                <a:cubicBezTo>
                  <a:pt x="1470" y="444"/>
                  <a:pt x="1470" y="444"/>
                  <a:pt x="1470" y="444"/>
                </a:cubicBezTo>
                <a:cubicBezTo>
                  <a:pt x="1471" y="444"/>
                  <a:pt x="1471" y="444"/>
                  <a:pt x="1471" y="444"/>
                </a:cubicBezTo>
                <a:cubicBezTo>
                  <a:pt x="1469" y="448"/>
                  <a:pt x="1469" y="448"/>
                  <a:pt x="1469" y="448"/>
                </a:cubicBezTo>
                <a:cubicBezTo>
                  <a:pt x="1467" y="449"/>
                  <a:pt x="1467" y="449"/>
                  <a:pt x="1467" y="449"/>
                </a:cubicBezTo>
                <a:cubicBezTo>
                  <a:pt x="1466" y="450"/>
                  <a:pt x="1466" y="450"/>
                  <a:pt x="1466" y="450"/>
                </a:cubicBezTo>
                <a:cubicBezTo>
                  <a:pt x="1465" y="450"/>
                  <a:pt x="1465" y="450"/>
                  <a:pt x="1465" y="450"/>
                </a:cubicBezTo>
                <a:cubicBezTo>
                  <a:pt x="1463" y="451"/>
                  <a:pt x="1463" y="451"/>
                  <a:pt x="1463" y="451"/>
                </a:cubicBezTo>
                <a:cubicBezTo>
                  <a:pt x="1461" y="451"/>
                  <a:pt x="1461" y="451"/>
                  <a:pt x="1461" y="451"/>
                </a:cubicBezTo>
                <a:cubicBezTo>
                  <a:pt x="1459" y="453"/>
                  <a:pt x="1459" y="453"/>
                  <a:pt x="1459" y="453"/>
                </a:cubicBezTo>
                <a:cubicBezTo>
                  <a:pt x="1461" y="453"/>
                  <a:pt x="1461" y="453"/>
                  <a:pt x="1461" y="453"/>
                </a:cubicBezTo>
                <a:cubicBezTo>
                  <a:pt x="1461" y="455"/>
                  <a:pt x="1461" y="455"/>
                  <a:pt x="1461" y="455"/>
                </a:cubicBezTo>
                <a:cubicBezTo>
                  <a:pt x="1459" y="455"/>
                  <a:pt x="1459" y="455"/>
                  <a:pt x="1459" y="455"/>
                </a:cubicBezTo>
                <a:cubicBezTo>
                  <a:pt x="1462" y="456"/>
                  <a:pt x="1462" y="456"/>
                  <a:pt x="1462" y="456"/>
                </a:cubicBezTo>
                <a:cubicBezTo>
                  <a:pt x="1461" y="456"/>
                  <a:pt x="1461" y="456"/>
                  <a:pt x="1461" y="456"/>
                </a:cubicBezTo>
                <a:cubicBezTo>
                  <a:pt x="1462" y="457"/>
                  <a:pt x="1462" y="457"/>
                  <a:pt x="1462" y="457"/>
                </a:cubicBezTo>
                <a:cubicBezTo>
                  <a:pt x="1464" y="457"/>
                  <a:pt x="1464" y="457"/>
                  <a:pt x="1464" y="457"/>
                </a:cubicBezTo>
                <a:cubicBezTo>
                  <a:pt x="1465" y="456"/>
                  <a:pt x="1465" y="456"/>
                  <a:pt x="1465" y="456"/>
                </a:cubicBezTo>
                <a:cubicBezTo>
                  <a:pt x="1468" y="455"/>
                  <a:pt x="1468" y="455"/>
                  <a:pt x="1468" y="455"/>
                </a:cubicBezTo>
                <a:cubicBezTo>
                  <a:pt x="1468" y="456"/>
                  <a:pt x="1468" y="456"/>
                  <a:pt x="1468" y="456"/>
                </a:cubicBezTo>
                <a:cubicBezTo>
                  <a:pt x="1470" y="456"/>
                  <a:pt x="1470" y="456"/>
                  <a:pt x="1470" y="456"/>
                </a:cubicBezTo>
                <a:cubicBezTo>
                  <a:pt x="1468" y="457"/>
                  <a:pt x="1468" y="457"/>
                  <a:pt x="1468" y="457"/>
                </a:cubicBezTo>
                <a:cubicBezTo>
                  <a:pt x="1468" y="458"/>
                  <a:pt x="1468" y="458"/>
                  <a:pt x="1468" y="458"/>
                </a:cubicBezTo>
                <a:cubicBezTo>
                  <a:pt x="1471" y="458"/>
                  <a:pt x="1471" y="458"/>
                  <a:pt x="1471" y="458"/>
                </a:cubicBezTo>
                <a:cubicBezTo>
                  <a:pt x="1471" y="457"/>
                  <a:pt x="1471" y="457"/>
                  <a:pt x="1471" y="457"/>
                </a:cubicBezTo>
                <a:cubicBezTo>
                  <a:pt x="1473" y="457"/>
                  <a:pt x="1473" y="457"/>
                  <a:pt x="1473" y="457"/>
                </a:cubicBezTo>
                <a:cubicBezTo>
                  <a:pt x="1474" y="459"/>
                  <a:pt x="1474" y="459"/>
                  <a:pt x="1474" y="459"/>
                </a:cubicBezTo>
                <a:cubicBezTo>
                  <a:pt x="1475" y="460"/>
                  <a:pt x="1475" y="460"/>
                  <a:pt x="1475" y="460"/>
                </a:cubicBezTo>
                <a:cubicBezTo>
                  <a:pt x="1479" y="460"/>
                  <a:pt x="1479" y="460"/>
                  <a:pt x="1479" y="460"/>
                </a:cubicBezTo>
                <a:cubicBezTo>
                  <a:pt x="1479" y="459"/>
                  <a:pt x="1479" y="459"/>
                  <a:pt x="1479" y="459"/>
                </a:cubicBezTo>
                <a:cubicBezTo>
                  <a:pt x="1481" y="458"/>
                  <a:pt x="1481" y="458"/>
                  <a:pt x="1481" y="458"/>
                </a:cubicBezTo>
                <a:cubicBezTo>
                  <a:pt x="1483" y="457"/>
                  <a:pt x="1483" y="457"/>
                  <a:pt x="1483" y="457"/>
                </a:cubicBezTo>
                <a:cubicBezTo>
                  <a:pt x="1484" y="456"/>
                  <a:pt x="1484" y="456"/>
                  <a:pt x="1484" y="456"/>
                </a:cubicBezTo>
                <a:cubicBezTo>
                  <a:pt x="1485" y="455"/>
                  <a:pt x="1485" y="455"/>
                  <a:pt x="1485" y="455"/>
                </a:cubicBezTo>
                <a:cubicBezTo>
                  <a:pt x="1483" y="458"/>
                  <a:pt x="1483" y="458"/>
                  <a:pt x="1483" y="458"/>
                </a:cubicBezTo>
                <a:cubicBezTo>
                  <a:pt x="1481" y="461"/>
                  <a:pt x="1481" y="461"/>
                  <a:pt x="1481" y="461"/>
                </a:cubicBezTo>
                <a:cubicBezTo>
                  <a:pt x="1481" y="463"/>
                  <a:pt x="1481" y="463"/>
                  <a:pt x="1481" y="463"/>
                </a:cubicBezTo>
                <a:cubicBezTo>
                  <a:pt x="1479" y="463"/>
                  <a:pt x="1479" y="463"/>
                  <a:pt x="1479" y="463"/>
                </a:cubicBezTo>
                <a:cubicBezTo>
                  <a:pt x="1478" y="464"/>
                  <a:pt x="1478" y="464"/>
                  <a:pt x="1478" y="464"/>
                </a:cubicBezTo>
                <a:cubicBezTo>
                  <a:pt x="1476" y="463"/>
                  <a:pt x="1476" y="463"/>
                  <a:pt x="1476" y="463"/>
                </a:cubicBezTo>
                <a:cubicBezTo>
                  <a:pt x="1472" y="462"/>
                  <a:pt x="1472" y="462"/>
                  <a:pt x="1472" y="462"/>
                </a:cubicBezTo>
                <a:cubicBezTo>
                  <a:pt x="1469" y="463"/>
                  <a:pt x="1469" y="463"/>
                  <a:pt x="1469" y="463"/>
                </a:cubicBezTo>
                <a:cubicBezTo>
                  <a:pt x="1469" y="465"/>
                  <a:pt x="1469" y="465"/>
                  <a:pt x="1469" y="465"/>
                </a:cubicBezTo>
                <a:cubicBezTo>
                  <a:pt x="1468" y="466"/>
                  <a:pt x="1468" y="466"/>
                  <a:pt x="1468" y="466"/>
                </a:cubicBezTo>
                <a:cubicBezTo>
                  <a:pt x="1466" y="466"/>
                  <a:pt x="1466" y="466"/>
                  <a:pt x="1466" y="466"/>
                </a:cubicBezTo>
                <a:cubicBezTo>
                  <a:pt x="1466" y="469"/>
                  <a:pt x="1466" y="469"/>
                  <a:pt x="1466" y="469"/>
                </a:cubicBezTo>
                <a:cubicBezTo>
                  <a:pt x="1464" y="471"/>
                  <a:pt x="1464" y="471"/>
                  <a:pt x="1464" y="471"/>
                </a:cubicBezTo>
                <a:cubicBezTo>
                  <a:pt x="1464" y="472"/>
                  <a:pt x="1464" y="472"/>
                  <a:pt x="1464" y="472"/>
                </a:cubicBezTo>
                <a:cubicBezTo>
                  <a:pt x="1462" y="472"/>
                  <a:pt x="1462" y="472"/>
                  <a:pt x="1462" y="472"/>
                </a:cubicBezTo>
                <a:cubicBezTo>
                  <a:pt x="1461" y="474"/>
                  <a:pt x="1461" y="474"/>
                  <a:pt x="1461" y="474"/>
                </a:cubicBezTo>
                <a:cubicBezTo>
                  <a:pt x="1460" y="474"/>
                  <a:pt x="1460" y="474"/>
                  <a:pt x="1460" y="474"/>
                </a:cubicBezTo>
                <a:cubicBezTo>
                  <a:pt x="1460" y="475"/>
                  <a:pt x="1460" y="475"/>
                  <a:pt x="1460" y="475"/>
                </a:cubicBezTo>
                <a:cubicBezTo>
                  <a:pt x="1457" y="477"/>
                  <a:pt x="1457" y="477"/>
                  <a:pt x="1457" y="477"/>
                </a:cubicBezTo>
                <a:cubicBezTo>
                  <a:pt x="1456" y="477"/>
                  <a:pt x="1456" y="477"/>
                  <a:pt x="1456" y="477"/>
                </a:cubicBezTo>
                <a:cubicBezTo>
                  <a:pt x="1455" y="478"/>
                  <a:pt x="1455" y="478"/>
                  <a:pt x="1455" y="478"/>
                </a:cubicBezTo>
                <a:cubicBezTo>
                  <a:pt x="1455" y="479"/>
                  <a:pt x="1455" y="479"/>
                  <a:pt x="1455" y="479"/>
                </a:cubicBezTo>
                <a:cubicBezTo>
                  <a:pt x="1457" y="479"/>
                  <a:pt x="1457" y="479"/>
                  <a:pt x="1457" y="479"/>
                </a:cubicBezTo>
                <a:cubicBezTo>
                  <a:pt x="1457" y="478"/>
                  <a:pt x="1457" y="478"/>
                  <a:pt x="1457" y="478"/>
                </a:cubicBezTo>
                <a:cubicBezTo>
                  <a:pt x="1459" y="479"/>
                  <a:pt x="1459" y="479"/>
                  <a:pt x="1459" y="479"/>
                </a:cubicBezTo>
                <a:cubicBezTo>
                  <a:pt x="1460" y="480"/>
                  <a:pt x="1460" y="480"/>
                  <a:pt x="1460" y="480"/>
                </a:cubicBezTo>
                <a:cubicBezTo>
                  <a:pt x="1461" y="479"/>
                  <a:pt x="1461" y="479"/>
                  <a:pt x="1461" y="479"/>
                </a:cubicBezTo>
                <a:cubicBezTo>
                  <a:pt x="1460" y="478"/>
                  <a:pt x="1460" y="478"/>
                  <a:pt x="1460" y="478"/>
                </a:cubicBezTo>
                <a:cubicBezTo>
                  <a:pt x="1461" y="477"/>
                  <a:pt x="1461" y="477"/>
                  <a:pt x="1461" y="477"/>
                </a:cubicBezTo>
                <a:cubicBezTo>
                  <a:pt x="1462" y="478"/>
                  <a:pt x="1462" y="478"/>
                  <a:pt x="1462" y="478"/>
                </a:cubicBezTo>
                <a:cubicBezTo>
                  <a:pt x="1463" y="477"/>
                  <a:pt x="1463" y="477"/>
                  <a:pt x="1463" y="477"/>
                </a:cubicBezTo>
                <a:cubicBezTo>
                  <a:pt x="1464" y="477"/>
                  <a:pt x="1464" y="477"/>
                  <a:pt x="1464" y="477"/>
                </a:cubicBezTo>
                <a:cubicBezTo>
                  <a:pt x="1464" y="475"/>
                  <a:pt x="1464" y="475"/>
                  <a:pt x="1464" y="475"/>
                </a:cubicBezTo>
                <a:cubicBezTo>
                  <a:pt x="1466" y="476"/>
                  <a:pt x="1466" y="476"/>
                  <a:pt x="1466" y="476"/>
                </a:cubicBezTo>
                <a:cubicBezTo>
                  <a:pt x="1468" y="475"/>
                  <a:pt x="1468" y="475"/>
                  <a:pt x="1468" y="475"/>
                </a:cubicBezTo>
                <a:cubicBezTo>
                  <a:pt x="1469" y="475"/>
                  <a:pt x="1469" y="475"/>
                  <a:pt x="1469" y="475"/>
                </a:cubicBezTo>
                <a:cubicBezTo>
                  <a:pt x="1470" y="475"/>
                  <a:pt x="1470" y="475"/>
                  <a:pt x="1470" y="475"/>
                </a:cubicBezTo>
                <a:cubicBezTo>
                  <a:pt x="1471" y="476"/>
                  <a:pt x="1471" y="476"/>
                  <a:pt x="1471" y="476"/>
                </a:cubicBezTo>
                <a:cubicBezTo>
                  <a:pt x="1472" y="476"/>
                  <a:pt x="1472" y="476"/>
                  <a:pt x="1472" y="476"/>
                </a:cubicBezTo>
                <a:cubicBezTo>
                  <a:pt x="1473" y="477"/>
                  <a:pt x="1473" y="477"/>
                  <a:pt x="1473" y="477"/>
                </a:cubicBezTo>
                <a:cubicBezTo>
                  <a:pt x="1475" y="477"/>
                  <a:pt x="1475" y="477"/>
                  <a:pt x="1475" y="477"/>
                </a:cubicBezTo>
                <a:cubicBezTo>
                  <a:pt x="1474" y="476"/>
                  <a:pt x="1474" y="476"/>
                  <a:pt x="1474" y="476"/>
                </a:cubicBezTo>
                <a:cubicBezTo>
                  <a:pt x="1476" y="475"/>
                  <a:pt x="1476" y="475"/>
                  <a:pt x="1476" y="475"/>
                </a:cubicBezTo>
                <a:cubicBezTo>
                  <a:pt x="1476" y="474"/>
                  <a:pt x="1476" y="474"/>
                  <a:pt x="1476" y="474"/>
                </a:cubicBezTo>
                <a:cubicBezTo>
                  <a:pt x="1476" y="472"/>
                  <a:pt x="1476" y="472"/>
                  <a:pt x="1476" y="472"/>
                </a:cubicBezTo>
                <a:cubicBezTo>
                  <a:pt x="1477" y="471"/>
                  <a:pt x="1477" y="471"/>
                  <a:pt x="1477" y="471"/>
                </a:cubicBezTo>
                <a:cubicBezTo>
                  <a:pt x="1478" y="471"/>
                  <a:pt x="1478" y="471"/>
                  <a:pt x="1478" y="471"/>
                </a:cubicBezTo>
                <a:cubicBezTo>
                  <a:pt x="1478" y="470"/>
                  <a:pt x="1478" y="470"/>
                  <a:pt x="1478" y="470"/>
                </a:cubicBezTo>
                <a:cubicBezTo>
                  <a:pt x="1482" y="470"/>
                  <a:pt x="1482" y="470"/>
                  <a:pt x="1482" y="470"/>
                </a:cubicBezTo>
                <a:cubicBezTo>
                  <a:pt x="1483" y="470"/>
                  <a:pt x="1483" y="470"/>
                  <a:pt x="1483" y="470"/>
                </a:cubicBezTo>
                <a:cubicBezTo>
                  <a:pt x="1486" y="471"/>
                  <a:pt x="1486" y="471"/>
                  <a:pt x="1486" y="471"/>
                </a:cubicBezTo>
                <a:cubicBezTo>
                  <a:pt x="1486" y="471"/>
                  <a:pt x="1486" y="471"/>
                  <a:pt x="1486" y="471"/>
                </a:cubicBezTo>
                <a:cubicBezTo>
                  <a:pt x="1489" y="471"/>
                  <a:pt x="1489" y="471"/>
                  <a:pt x="1489" y="471"/>
                </a:cubicBezTo>
                <a:cubicBezTo>
                  <a:pt x="1490" y="472"/>
                  <a:pt x="1490" y="472"/>
                  <a:pt x="1490" y="472"/>
                </a:cubicBezTo>
                <a:cubicBezTo>
                  <a:pt x="1491" y="470"/>
                  <a:pt x="1491" y="470"/>
                  <a:pt x="1491" y="470"/>
                </a:cubicBezTo>
                <a:cubicBezTo>
                  <a:pt x="1493" y="469"/>
                  <a:pt x="1493" y="469"/>
                  <a:pt x="1493" y="469"/>
                </a:cubicBezTo>
                <a:cubicBezTo>
                  <a:pt x="1494" y="469"/>
                  <a:pt x="1494" y="469"/>
                  <a:pt x="1494" y="469"/>
                </a:cubicBezTo>
                <a:cubicBezTo>
                  <a:pt x="1496" y="468"/>
                  <a:pt x="1496" y="468"/>
                  <a:pt x="1496" y="468"/>
                </a:cubicBezTo>
                <a:cubicBezTo>
                  <a:pt x="1498" y="468"/>
                  <a:pt x="1498" y="468"/>
                  <a:pt x="1498" y="468"/>
                </a:cubicBezTo>
                <a:cubicBezTo>
                  <a:pt x="1499" y="468"/>
                  <a:pt x="1499" y="468"/>
                  <a:pt x="1499" y="468"/>
                </a:cubicBezTo>
                <a:cubicBezTo>
                  <a:pt x="1500" y="467"/>
                  <a:pt x="1500" y="467"/>
                  <a:pt x="1500" y="467"/>
                </a:cubicBezTo>
                <a:cubicBezTo>
                  <a:pt x="1500" y="468"/>
                  <a:pt x="1500" y="468"/>
                  <a:pt x="1500" y="468"/>
                </a:cubicBezTo>
                <a:cubicBezTo>
                  <a:pt x="1501" y="469"/>
                  <a:pt x="1501" y="469"/>
                  <a:pt x="1501" y="469"/>
                </a:cubicBezTo>
                <a:cubicBezTo>
                  <a:pt x="1503" y="468"/>
                  <a:pt x="1503" y="468"/>
                  <a:pt x="1503" y="468"/>
                </a:cubicBezTo>
                <a:cubicBezTo>
                  <a:pt x="1506" y="468"/>
                  <a:pt x="1506" y="468"/>
                  <a:pt x="1506" y="468"/>
                </a:cubicBezTo>
                <a:cubicBezTo>
                  <a:pt x="1508" y="467"/>
                  <a:pt x="1508" y="467"/>
                  <a:pt x="1508" y="467"/>
                </a:cubicBezTo>
                <a:cubicBezTo>
                  <a:pt x="1510" y="468"/>
                  <a:pt x="1510" y="468"/>
                  <a:pt x="1510" y="468"/>
                </a:cubicBezTo>
                <a:cubicBezTo>
                  <a:pt x="1511" y="468"/>
                  <a:pt x="1511" y="468"/>
                  <a:pt x="1511" y="468"/>
                </a:cubicBezTo>
                <a:cubicBezTo>
                  <a:pt x="1513" y="467"/>
                  <a:pt x="1513" y="467"/>
                  <a:pt x="1513" y="467"/>
                </a:cubicBezTo>
                <a:cubicBezTo>
                  <a:pt x="1514" y="467"/>
                  <a:pt x="1514" y="467"/>
                  <a:pt x="1514" y="467"/>
                </a:cubicBezTo>
                <a:cubicBezTo>
                  <a:pt x="1516" y="465"/>
                  <a:pt x="1516" y="465"/>
                  <a:pt x="1516" y="465"/>
                </a:cubicBezTo>
                <a:cubicBezTo>
                  <a:pt x="1517" y="465"/>
                  <a:pt x="1517" y="465"/>
                  <a:pt x="1517" y="465"/>
                </a:cubicBezTo>
                <a:cubicBezTo>
                  <a:pt x="1518" y="465"/>
                  <a:pt x="1518" y="465"/>
                  <a:pt x="1518" y="465"/>
                </a:cubicBezTo>
                <a:cubicBezTo>
                  <a:pt x="1517" y="464"/>
                  <a:pt x="1517" y="464"/>
                  <a:pt x="1517" y="464"/>
                </a:cubicBezTo>
                <a:cubicBezTo>
                  <a:pt x="1520" y="463"/>
                  <a:pt x="1520" y="463"/>
                  <a:pt x="1520" y="463"/>
                </a:cubicBezTo>
                <a:cubicBezTo>
                  <a:pt x="1521" y="462"/>
                  <a:pt x="1521" y="462"/>
                  <a:pt x="1521" y="462"/>
                </a:cubicBezTo>
                <a:cubicBezTo>
                  <a:pt x="1521" y="461"/>
                  <a:pt x="1521" y="461"/>
                  <a:pt x="1521" y="461"/>
                </a:cubicBezTo>
                <a:cubicBezTo>
                  <a:pt x="1521" y="460"/>
                  <a:pt x="1521" y="460"/>
                  <a:pt x="1521" y="460"/>
                </a:cubicBezTo>
                <a:cubicBezTo>
                  <a:pt x="1521" y="459"/>
                  <a:pt x="1521" y="459"/>
                  <a:pt x="1521" y="459"/>
                </a:cubicBezTo>
                <a:cubicBezTo>
                  <a:pt x="1519" y="459"/>
                  <a:pt x="1519" y="459"/>
                  <a:pt x="1519" y="459"/>
                </a:cubicBezTo>
                <a:cubicBezTo>
                  <a:pt x="1517" y="459"/>
                  <a:pt x="1517" y="459"/>
                  <a:pt x="1517" y="459"/>
                </a:cubicBezTo>
                <a:cubicBezTo>
                  <a:pt x="1516" y="460"/>
                  <a:pt x="1516" y="460"/>
                  <a:pt x="1516" y="460"/>
                </a:cubicBezTo>
                <a:cubicBezTo>
                  <a:pt x="1514" y="459"/>
                  <a:pt x="1514" y="459"/>
                  <a:pt x="1514" y="459"/>
                </a:cubicBezTo>
                <a:cubicBezTo>
                  <a:pt x="1513" y="459"/>
                  <a:pt x="1513" y="459"/>
                  <a:pt x="1513" y="459"/>
                </a:cubicBezTo>
                <a:cubicBezTo>
                  <a:pt x="1514" y="458"/>
                  <a:pt x="1514" y="458"/>
                  <a:pt x="1514" y="458"/>
                </a:cubicBezTo>
                <a:cubicBezTo>
                  <a:pt x="1515" y="458"/>
                  <a:pt x="1515" y="458"/>
                  <a:pt x="1515" y="458"/>
                </a:cubicBezTo>
                <a:cubicBezTo>
                  <a:pt x="1515" y="458"/>
                  <a:pt x="1515" y="458"/>
                  <a:pt x="1515" y="458"/>
                </a:cubicBezTo>
                <a:cubicBezTo>
                  <a:pt x="1513" y="457"/>
                  <a:pt x="1513" y="457"/>
                  <a:pt x="1513" y="457"/>
                </a:cubicBezTo>
                <a:cubicBezTo>
                  <a:pt x="1512" y="458"/>
                  <a:pt x="1512" y="458"/>
                  <a:pt x="1512" y="458"/>
                </a:cubicBezTo>
                <a:cubicBezTo>
                  <a:pt x="1514" y="457"/>
                  <a:pt x="1514" y="457"/>
                  <a:pt x="1514" y="457"/>
                </a:cubicBezTo>
                <a:cubicBezTo>
                  <a:pt x="1515" y="457"/>
                  <a:pt x="1515" y="457"/>
                  <a:pt x="1515" y="457"/>
                </a:cubicBezTo>
                <a:cubicBezTo>
                  <a:pt x="1517" y="456"/>
                  <a:pt x="1517" y="456"/>
                  <a:pt x="1517" y="456"/>
                </a:cubicBezTo>
                <a:cubicBezTo>
                  <a:pt x="1516" y="455"/>
                  <a:pt x="1516" y="455"/>
                  <a:pt x="1516" y="455"/>
                </a:cubicBezTo>
                <a:cubicBezTo>
                  <a:pt x="1515" y="455"/>
                  <a:pt x="1515" y="455"/>
                  <a:pt x="1515" y="455"/>
                </a:cubicBezTo>
                <a:cubicBezTo>
                  <a:pt x="1516" y="454"/>
                  <a:pt x="1516" y="454"/>
                  <a:pt x="1516" y="454"/>
                </a:cubicBezTo>
                <a:cubicBezTo>
                  <a:pt x="1517" y="453"/>
                  <a:pt x="1517" y="453"/>
                  <a:pt x="1517" y="453"/>
                </a:cubicBezTo>
                <a:cubicBezTo>
                  <a:pt x="1517" y="454"/>
                  <a:pt x="1517" y="454"/>
                  <a:pt x="1517" y="454"/>
                </a:cubicBezTo>
                <a:cubicBezTo>
                  <a:pt x="1519" y="453"/>
                  <a:pt x="1519" y="453"/>
                  <a:pt x="1519" y="453"/>
                </a:cubicBezTo>
                <a:cubicBezTo>
                  <a:pt x="1519" y="452"/>
                  <a:pt x="1519" y="452"/>
                  <a:pt x="1519" y="452"/>
                </a:cubicBezTo>
                <a:cubicBezTo>
                  <a:pt x="1519" y="452"/>
                  <a:pt x="1519" y="452"/>
                  <a:pt x="1519" y="452"/>
                </a:cubicBezTo>
                <a:cubicBezTo>
                  <a:pt x="1519" y="451"/>
                  <a:pt x="1519" y="451"/>
                  <a:pt x="1519" y="451"/>
                </a:cubicBezTo>
                <a:cubicBezTo>
                  <a:pt x="1518" y="451"/>
                  <a:pt x="1518" y="451"/>
                  <a:pt x="1518" y="451"/>
                </a:cubicBezTo>
                <a:cubicBezTo>
                  <a:pt x="1518" y="450"/>
                  <a:pt x="1518" y="450"/>
                  <a:pt x="1518" y="450"/>
                </a:cubicBezTo>
                <a:cubicBezTo>
                  <a:pt x="1519" y="450"/>
                  <a:pt x="1519" y="450"/>
                  <a:pt x="1519" y="450"/>
                </a:cubicBezTo>
                <a:cubicBezTo>
                  <a:pt x="1520" y="451"/>
                  <a:pt x="1520" y="451"/>
                  <a:pt x="1520" y="451"/>
                </a:cubicBezTo>
                <a:cubicBezTo>
                  <a:pt x="1521" y="449"/>
                  <a:pt x="1521" y="449"/>
                  <a:pt x="1521" y="449"/>
                </a:cubicBezTo>
                <a:cubicBezTo>
                  <a:pt x="1522" y="449"/>
                  <a:pt x="1522" y="449"/>
                  <a:pt x="1522" y="449"/>
                </a:cubicBezTo>
                <a:cubicBezTo>
                  <a:pt x="1522" y="446"/>
                  <a:pt x="1522" y="446"/>
                  <a:pt x="1522" y="446"/>
                </a:cubicBezTo>
                <a:cubicBezTo>
                  <a:pt x="1523" y="443"/>
                  <a:pt x="1523" y="443"/>
                  <a:pt x="1523" y="443"/>
                </a:cubicBezTo>
                <a:cubicBezTo>
                  <a:pt x="1522" y="442"/>
                  <a:pt x="1522" y="442"/>
                  <a:pt x="1522" y="442"/>
                </a:cubicBezTo>
                <a:cubicBezTo>
                  <a:pt x="1522" y="439"/>
                  <a:pt x="1522" y="439"/>
                  <a:pt x="1522" y="439"/>
                </a:cubicBezTo>
                <a:cubicBezTo>
                  <a:pt x="1518" y="437"/>
                  <a:pt x="1518" y="437"/>
                  <a:pt x="1518" y="437"/>
                </a:cubicBezTo>
                <a:cubicBezTo>
                  <a:pt x="1514" y="437"/>
                  <a:pt x="1514" y="437"/>
                  <a:pt x="1514" y="437"/>
                </a:cubicBezTo>
                <a:cubicBezTo>
                  <a:pt x="1511" y="437"/>
                  <a:pt x="1511" y="437"/>
                  <a:pt x="1511" y="437"/>
                </a:cubicBezTo>
                <a:cubicBezTo>
                  <a:pt x="1511" y="439"/>
                  <a:pt x="1511" y="439"/>
                  <a:pt x="1511" y="439"/>
                </a:cubicBezTo>
                <a:cubicBezTo>
                  <a:pt x="1510" y="440"/>
                  <a:pt x="1510" y="440"/>
                  <a:pt x="1510" y="440"/>
                </a:cubicBezTo>
                <a:cubicBezTo>
                  <a:pt x="1508" y="438"/>
                  <a:pt x="1508" y="438"/>
                  <a:pt x="1508" y="438"/>
                </a:cubicBezTo>
                <a:cubicBezTo>
                  <a:pt x="1506" y="438"/>
                  <a:pt x="1506" y="438"/>
                  <a:pt x="1506" y="438"/>
                </a:cubicBezTo>
                <a:cubicBezTo>
                  <a:pt x="1509" y="435"/>
                  <a:pt x="1509" y="435"/>
                  <a:pt x="1509" y="435"/>
                </a:cubicBezTo>
                <a:cubicBezTo>
                  <a:pt x="1509" y="433"/>
                  <a:pt x="1509" y="433"/>
                  <a:pt x="1509" y="433"/>
                </a:cubicBezTo>
                <a:cubicBezTo>
                  <a:pt x="1507" y="429"/>
                  <a:pt x="1507" y="429"/>
                  <a:pt x="1507" y="429"/>
                </a:cubicBezTo>
                <a:cubicBezTo>
                  <a:pt x="1506" y="429"/>
                  <a:pt x="1506" y="429"/>
                  <a:pt x="1506" y="429"/>
                </a:cubicBezTo>
                <a:cubicBezTo>
                  <a:pt x="1504" y="428"/>
                  <a:pt x="1504" y="428"/>
                  <a:pt x="1504" y="428"/>
                </a:cubicBezTo>
                <a:cubicBezTo>
                  <a:pt x="1503" y="427"/>
                  <a:pt x="1503" y="427"/>
                  <a:pt x="1503" y="427"/>
                </a:cubicBezTo>
                <a:cubicBezTo>
                  <a:pt x="1502" y="427"/>
                  <a:pt x="1502" y="427"/>
                  <a:pt x="1502" y="427"/>
                </a:cubicBezTo>
                <a:cubicBezTo>
                  <a:pt x="1502" y="427"/>
                  <a:pt x="1502" y="427"/>
                  <a:pt x="1502" y="427"/>
                </a:cubicBezTo>
                <a:cubicBezTo>
                  <a:pt x="1500" y="427"/>
                  <a:pt x="1500" y="427"/>
                  <a:pt x="1500" y="427"/>
                </a:cubicBezTo>
                <a:cubicBezTo>
                  <a:pt x="1500" y="427"/>
                  <a:pt x="1500" y="427"/>
                  <a:pt x="1500" y="427"/>
                </a:cubicBezTo>
                <a:cubicBezTo>
                  <a:pt x="1501" y="426"/>
                  <a:pt x="1501" y="426"/>
                  <a:pt x="1501" y="426"/>
                </a:cubicBezTo>
                <a:cubicBezTo>
                  <a:pt x="1502" y="427"/>
                  <a:pt x="1502" y="427"/>
                  <a:pt x="1502" y="427"/>
                </a:cubicBezTo>
                <a:cubicBezTo>
                  <a:pt x="1503" y="426"/>
                  <a:pt x="1503" y="426"/>
                  <a:pt x="1503" y="426"/>
                </a:cubicBezTo>
                <a:cubicBezTo>
                  <a:pt x="1504" y="427"/>
                  <a:pt x="1504" y="427"/>
                  <a:pt x="1504" y="427"/>
                </a:cubicBezTo>
                <a:cubicBezTo>
                  <a:pt x="1505" y="428"/>
                  <a:pt x="1505" y="428"/>
                  <a:pt x="1505" y="428"/>
                </a:cubicBezTo>
                <a:cubicBezTo>
                  <a:pt x="1506" y="427"/>
                  <a:pt x="1506" y="427"/>
                  <a:pt x="1506" y="427"/>
                </a:cubicBezTo>
                <a:cubicBezTo>
                  <a:pt x="1507" y="428"/>
                  <a:pt x="1507" y="428"/>
                  <a:pt x="1507" y="428"/>
                </a:cubicBezTo>
                <a:cubicBezTo>
                  <a:pt x="1504" y="424"/>
                  <a:pt x="1504" y="424"/>
                  <a:pt x="1504" y="424"/>
                </a:cubicBezTo>
                <a:cubicBezTo>
                  <a:pt x="1503" y="423"/>
                  <a:pt x="1503" y="423"/>
                  <a:pt x="1503" y="423"/>
                </a:cubicBezTo>
                <a:cubicBezTo>
                  <a:pt x="1504" y="421"/>
                  <a:pt x="1504" y="421"/>
                  <a:pt x="1504" y="421"/>
                </a:cubicBezTo>
                <a:cubicBezTo>
                  <a:pt x="1505" y="421"/>
                  <a:pt x="1505" y="421"/>
                  <a:pt x="1505" y="421"/>
                </a:cubicBezTo>
                <a:cubicBezTo>
                  <a:pt x="1503" y="420"/>
                  <a:pt x="1503" y="420"/>
                  <a:pt x="1503" y="420"/>
                </a:cubicBezTo>
                <a:cubicBezTo>
                  <a:pt x="1503" y="419"/>
                  <a:pt x="1503" y="419"/>
                  <a:pt x="1503" y="419"/>
                </a:cubicBezTo>
                <a:cubicBezTo>
                  <a:pt x="1502" y="419"/>
                  <a:pt x="1502" y="419"/>
                  <a:pt x="1502" y="419"/>
                </a:cubicBezTo>
                <a:cubicBezTo>
                  <a:pt x="1501" y="416"/>
                  <a:pt x="1501" y="416"/>
                  <a:pt x="1501" y="416"/>
                </a:cubicBezTo>
                <a:cubicBezTo>
                  <a:pt x="1498" y="415"/>
                  <a:pt x="1498" y="415"/>
                  <a:pt x="1498" y="415"/>
                </a:cubicBezTo>
                <a:cubicBezTo>
                  <a:pt x="1495" y="414"/>
                  <a:pt x="1495" y="414"/>
                  <a:pt x="1495" y="414"/>
                </a:cubicBezTo>
                <a:cubicBezTo>
                  <a:pt x="1495" y="413"/>
                  <a:pt x="1495" y="413"/>
                  <a:pt x="1495" y="413"/>
                </a:cubicBezTo>
                <a:cubicBezTo>
                  <a:pt x="1494" y="412"/>
                  <a:pt x="1494" y="412"/>
                  <a:pt x="1494" y="412"/>
                </a:cubicBezTo>
                <a:cubicBezTo>
                  <a:pt x="1493" y="409"/>
                  <a:pt x="1493" y="409"/>
                  <a:pt x="1493" y="409"/>
                </a:cubicBezTo>
                <a:cubicBezTo>
                  <a:pt x="1492" y="407"/>
                  <a:pt x="1492" y="407"/>
                  <a:pt x="1492" y="407"/>
                </a:cubicBezTo>
                <a:cubicBezTo>
                  <a:pt x="1491" y="402"/>
                  <a:pt x="1491" y="402"/>
                  <a:pt x="1491" y="402"/>
                </a:cubicBezTo>
                <a:cubicBezTo>
                  <a:pt x="1490" y="401"/>
                  <a:pt x="1490" y="401"/>
                  <a:pt x="1490" y="401"/>
                </a:cubicBezTo>
                <a:cubicBezTo>
                  <a:pt x="1489" y="401"/>
                  <a:pt x="1489" y="401"/>
                  <a:pt x="1489" y="401"/>
                </a:cubicBezTo>
                <a:cubicBezTo>
                  <a:pt x="1486" y="396"/>
                  <a:pt x="1486" y="396"/>
                  <a:pt x="1486" y="396"/>
                </a:cubicBezTo>
                <a:cubicBezTo>
                  <a:pt x="1484" y="396"/>
                  <a:pt x="1484" y="396"/>
                  <a:pt x="1484" y="396"/>
                </a:cubicBezTo>
                <a:cubicBezTo>
                  <a:pt x="1483" y="395"/>
                  <a:pt x="1483" y="395"/>
                  <a:pt x="1483" y="395"/>
                </a:cubicBezTo>
                <a:cubicBezTo>
                  <a:pt x="1481" y="394"/>
                  <a:pt x="1481" y="394"/>
                  <a:pt x="1481" y="394"/>
                </a:cubicBezTo>
                <a:cubicBezTo>
                  <a:pt x="1480" y="395"/>
                  <a:pt x="1480" y="395"/>
                  <a:pt x="1480" y="395"/>
                </a:cubicBezTo>
                <a:cubicBezTo>
                  <a:pt x="1478" y="396"/>
                  <a:pt x="1478" y="396"/>
                  <a:pt x="1478" y="396"/>
                </a:cubicBezTo>
                <a:cubicBezTo>
                  <a:pt x="1476" y="395"/>
                  <a:pt x="1476" y="395"/>
                  <a:pt x="1476" y="395"/>
                </a:cubicBezTo>
                <a:cubicBezTo>
                  <a:pt x="1475" y="395"/>
                  <a:pt x="1475" y="395"/>
                  <a:pt x="1475" y="395"/>
                </a:cubicBezTo>
                <a:cubicBezTo>
                  <a:pt x="1473" y="395"/>
                  <a:pt x="1473" y="395"/>
                  <a:pt x="1473" y="395"/>
                </a:cubicBezTo>
                <a:cubicBezTo>
                  <a:pt x="1472" y="394"/>
                  <a:pt x="1472" y="394"/>
                  <a:pt x="1472" y="394"/>
                </a:cubicBezTo>
                <a:cubicBezTo>
                  <a:pt x="1473" y="394"/>
                  <a:pt x="1473" y="394"/>
                  <a:pt x="1473" y="394"/>
                </a:cubicBezTo>
                <a:cubicBezTo>
                  <a:pt x="1476" y="394"/>
                  <a:pt x="1476" y="394"/>
                  <a:pt x="1476" y="394"/>
                </a:cubicBezTo>
                <a:cubicBezTo>
                  <a:pt x="1478" y="394"/>
                  <a:pt x="1478" y="394"/>
                  <a:pt x="1478" y="394"/>
                </a:cubicBezTo>
                <a:cubicBezTo>
                  <a:pt x="1478" y="392"/>
                  <a:pt x="1478" y="392"/>
                  <a:pt x="1478" y="392"/>
                </a:cubicBezTo>
                <a:cubicBezTo>
                  <a:pt x="1480" y="392"/>
                  <a:pt x="1480" y="392"/>
                  <a:pt x="1480" y="392"/>
                </a:cubicBezTo>
                <a:cubicBezTo>
                  <a:pt x="1482" y="391"/>
                  <a:pt x="1482" y="391"/>
                  <a:pt x="1482" y="391"/>
                </a:cubicBezTo>
                <a:cubicBezTo>
                  <a:pt x="1480" y="390"/>
                  <a:pt x="1480" y="390"/>
                  <a:pt x="1480" y="390"/>
                </a:cubicBezTo>
                <a:cubicBezTo>
                  <a:pt x="1480" y="389"/>
                  <a:pt x="1480" y="389"/>
                  <a:pt x="1480" y="389"/>
                </a:cubicBezTo>
                <a:cubicBezTo>
                  <a:pt x="1479" y="389"/>
                  <a:pt x="1479" y="389"/>
                  <a:pt x="1479" y="389"/>
                </a:cubicBezTo>
                <a:cubicBezTo>
                  <a:pt x="1477" y="390"/>
                  <a:pt x="1477" y="390"/>
                  <a:pt x="1477" y="390"/>
                </a:cubicBezTo>
                <a:cubicBezTo>
                  <a:pt x="1476" y="389"/>
                  <a:pt x="1476" y="389"/>
                  <a:pt x="1476" y="389"/>
                </a:cubicBezTo>
                <a:cubicBezTo>
                  <a:pt x="1478" y="388"/>
                  <a:pt x="1478" y="388"/>
                  <a:pt x="1478" y="388"/>
                </a:cubicBezTo>
                <a:cubicBezTo>
                  <a:pt x="1481" y="388"/>
                  <a:pt x="1481" y="388"/>
                  <a:pt x="1481" y="388"/>
                </a:cubicBezTo>
                <a:cubicBezTo>
                  <a:pt x="1482" y="387"/>
                  <a:pt x="1482" y="387"/>
                  <a:pt x="1482" y="387"/>
                </a:cubicBezTo>
                <a:cubicBezTo>
                  <a:pt x="1482" y="386"/>
                  <a:pt x="1482" y="386"/>
                  <a:pt x="1482" y="386"/>
                </a:cubicBezTo>
                <a:cubicBezTo>
                  <a:pt x="1483" y="385"/>
                  <a:pt x="1483" y="385"/>
                  <a:pt x="1483" y="385"/>
                </a:cubicBezTo>
                <a:cubicBezTo>
                  <a:pt x="1484" y="383"/>
                  <a:pt x="1484" y="383"/>
                  <a:pt x="1484" y="383"/>
                </a:cubicBezTo>
                <a:cubicBezTo>
                  <a:pt x="1485" y="381"/>
                  <a:pt x="1485" y="381"/>
                  <a:pt x="1485" y="381"/>
                </a:cubicBezTo>
                <a:cubicBezTo>
                  <a:pt x="1485" y="381"/>
                  <a:pt x="1485" y="381"/>
                  <a:pt x="1485" y="381"/>
                </a:cubicBezTo>
                <a:cubicBezTo>
                  <a:pt x="1486" y="379"/>
                  <a:pt x="1486" y="379"/>
                  <a:pt x="1486" y="379"/>
                </a:cubicBezTo>
                <a:cubicBezTo>
                  <a:pt x="1486" y="378"/>
                  <a:pt x="1486" y="378"/>
                  <a:pt x="1486" y="378"/>
                </a:cubicBezTo>
                <a:cubicBezTo>
                  <a:pt x="1487" y="376"/>
                  <a:pt x="1487" y="376"/>
                  <a:pt x="1487" y="376"/>
                </a:cubicBezTo>
                <a:cubicBezTo>
                  <a:pt x="1488" y="374"/>
                  <a:pt x="1488" y="374"/>
                  <a:pt x="1488" y="374"/>
                </a:cubicBezTo>
                <a:cubicBezTo>
                  <a:pt x="1488" y="373"/>
                  <a:pt x="1488" y="373"/>
                  <a:pt x="1488" y="373"/>
                </a:cubicBezTo>
                <a:cubicBezTo>
                  <a:pt x="1486" y="371"/>
                  <a:pt x="1486" y="371"/>
                  <a:pt x="1486" y="371"/>
                </a:cubicBezTo>
                <a:cubicBezTo>
                  <a:pt x="1485" y="371"/>
                  <a:pt x="1485" y="371"/>
                  <a:pt x="1485" y="371"/>
                </a:cubicBezTo>
                <a:cubicBezTo>
                  <a:pt x="1481" y="371"/>
                  <a:pt x="1481" y="371"/>
                  <a:pt x="1481" y="371"/>
                </a:cubicBezTo>
                <a:cubicBezTo>
                  <a:pt x="1479" y="371"/>
                  <a:pt x="1479" y="371"/>
                  <a:pt x="1479" y="371"/>
                </a:cubicBezTo>
                <a:cubicBezTo>
                  <a:pt x="1478" y="371"/>
                  <a:pt x="1478" y="371"/>
                  <a:pt x="1478" y="371"/>
                </a:cubicBezTo>
                <a:cubicBezTo>
                  <a:pt x="1477" y="371"/>
                  <a:pt x="1477" y="371"/>
                  <a:pt x="1477" y="371"/>
                </a:cubicBezTo>
                <a:cubicBezTo>
                  <a:pt x="1475" y="371"/>
                  <a:pt x="1475" y="371"/>
                  <a:pt x="1475" y="371"/>
                </a:cubicBezTo>
                <a:cubicBezTo>
                  <a:pt x="1474" y="371"/>
                  <a:pt x="1474" y="371"/>
                  <a:pt x="1474" y="371"/>
                </a:cubicBezTo>
                <a:cubicBezTo>
                  <a:pt x="1474" y="371"/>
                  <a:pt x="1474" y="371"/>
                  <a:pt x="1474" y="371"/>
                </a:cubicBezTo>
                <a:cubicBezTo>
                  <a:pt x="1473" y="372"/>
                  <a:pt x="1473" y="372"/>
                  <a:pt x="1473" y="372"/>
                </a:cubicBezTo>
                <a:cubicBezTo>
                  <a:pt x="1471" y="373"/>
                  <a:pt x="1471" y="373"/>
                  <a:pt x="1471" y="373"/>
                </a:cubicBezTo>
                <a:cubicBezTo>
                  <a:pt x="1470" y="373"/>
                  <a:pt x="1470" y="373"/>
                  <a:pt x="1470" y="373"/>
                </a:cubicBezTo>
                <a:cubicBezTo>
                  <a:pt x="1469" y="374"/>
                  <a:pt x="1469" y="374"/>
                  <a:pt x="1469" y="374"/>
                </a:cubicBezTo>
                <a:cubicBezTo>
                  <a:pt x="1469" y="373"/>
                  <a:pt x="1469" y="373"/>
                  <a:pt x="1469" y="373"/>
                </a:cubicBezTo>
                <a:cubicBezTo>
                  <a:pt x="1470" y="372"/>
                  <a:pt x="1470" y="372"/>
                  <a:pt x="1470" y="372"/>
                </a:cubicBezTo>
                <a:cubicBezTo>
                  <a:pt x="1472" y="369"/>
                  <a:pt x="1472" y="369"/>
                  <a:pt x="1472" y="369"/>
                </a:cubicBezTo>
                <a:cubicBezTo>
                  <a:pt x="1471" y="370"/>
                  <a:pt x="1471" y="370"/>
                  <a:pt x="1471" y="370"/>
                </a:cubicBezTo>
                <a:cubicBezTo>
                  <a:pt x="1469" y="369"/>
                  <a:pt x="1469" y="369"/>
                  <a:pt x="1469" y="369"/>
                </a:cubicBezTo>
                <a:cubicBezTo>
                  <a:pt x="1470" y="369"/>
                  <a:pt x="1470" y="369"/>
                  <a:pt x="1470" y="369"/>
                </a:cubicBezTo>
                <a:cubicBezTo>
                  <a:pt x="1470" y="367"/>
                  <a:pt x="1470" y="367"/>
                  <a:pt x="1470" y="367"/>
                </a:cubicBezTo>
                <a:cubicBezTo>
                  <a:pt x="1474" y="364"/>
                  <a:pt x="1474" y="364"/>
                  <a:pt x="1474" y="364"/>
                </a:cubicBezTo>
                <a:cubicBezTo>
                  <a:pt x="1476" y="362"/>
                  <a:pt x="1476" y="362"/>
                  <a:pt x="1476" y="362"/>
                </a:cubicBezTo>
                <a:cubicBezTo>
                  <a:pt x="1477" y="362"/>
                  <a:pt x="1477" y="362"/>
                  <a:pt x="1477" y="362"/>
                </a:cubicBezTo>
                <a:cubicBezTo>
                  <a:pt x="1478" y="360"/>
                  <a:pt x="1478" y="360"/>
                  <a:pt x="1478" y="360"/>
                </a:cubicBezTo>
                <a:cubicBezTo>
                  <a:pt x="1477" y="359"/>
                  <a:pt x="1477" y="359"/>
                  <a:pt x="1477" y="359"/>
                </a:cubicBezTo>
                <a:cubicBezTo>
                  <a:pt x="1478" y="358"/>
                  <a:pt x="1478" y="358"/>
                  <a:pt x="1478" y="358"/>
                </a:cubicBezTo>
                <a:cubicBezTo>
                  <a:pt x="1478" y="357"/>
                  <a:pt x="1478" y="357"/>
                  <a:pt x="1478" y="357"/>
                </a:cubicBezTo>
                <a:cubicBezTo>
                  <a:pt x="1476" y="357"/>
                  <a:pt x="1476" y="357"/>
                  <a:pt x="1476" y="357"/>
                </a:cubicBezTo>
                <a:cubicBezTo>
                  <a:pt x="1475" y="358"/>
                  <a:pt x="1475" y="358"/>
                  <a:pt x="1475" y="358"/>
                </a:cubicBezTo>
                <a:cubicBezTo>
                  <a:pt x="1473" y="358"/>
                  <a:pt x="1473" y="358"/>
                  <a:pt x="1473" y="358"/>
                </a:cubicBezTo>
                <a:cubicBezTo>
                  <a:pt x="1472" y="359"/>
                  <a:pt x="1472" y="359"/>
                  <a:pt x="1472" y="359"/>
                </a:cubicBezTo>
                <a:cubicBezTo>
                  <a:pt x="1470" y="359"/>
                  <a:pt x="1470" y="359"/>
                  <a:pt x="1470" y="359"/>
                </a:cubicBezTo>
                <a:cubicBezTo>
                  <a:pt x="1468" y="359"/>
                  <a:pt x="1468" y="359"/>
                  <a:pt x="1468" y="359"/>
                </a:cubicBezTo>
                <a:cubicBezTo>
                  <a:pt x="1467" y="359"/>
                  <a:pt x="1467" y="359"/>
                  <a:pt x="1467" y="359"/>
                </a:cubicBezTo>
                <a:cubicBezTo>
                  <a:pt x="1467" y="360"/>
                  <a:pt x="1467" y="360"/>
                  <a:pt x="1467" y="360"/>
                </a:cubicBezTo>
                <a:cubicBezTo>
                  <a:pt x="1467" y="359"/>
                  <a:pt x="1467" y="359"/>
                  <a:pt x="1467" y="359"/>
                </a:cubicBezTo>
                <a:cubicBezTo>
                  <a:pt x="1466" y="359"/>
                  <a:pt x="1466" y="359"/>
                  <a:pt x="1466" y="359"/>
                </a:cubicBezTo>
                <a:cubicBezTo>
                  <a:pt x="1464" y="360"/>
                  <a:pt x="1464" y="360"/>
                  <a:pt x="1464" y="360"/>
                </a:cubicBezTo>
                <a:cubicBezTo>
                  <a:pt x="1465" y="359"/>
                  <a:pt x="1465" y="359"/>
                  <a:pt x="1465" y="359"/>
                </a:cubicBezTo>
                <a:cubicBezTo>
                  <a:pt x="1463" y="358"/>
                  <a:pt x="1463" y="358"/>
                  <a:pt x="1463" y="358"/>
                </a:cubicBezTo>
                <a:cubicBezTo>
                  <a:pt x="1462" y="359"/>
                  <a:pt x="1462" y="359"/>
                  <a:pt x="1462" y="359"/>
                </a:cubicBezTo>
                <a:cubicBezTo>
                  <a:pt x="1461" y="360"/>
                  <a:pt x="1461" y="360"/>
                  <a:pt x="1461" y="360"/>
                </a:cubicBezTo>
                <a:cubicBezTo>
                  <a:pt x="1462" y="361"/>
                  <a:pt x="1462" y="361"/>
                  <a:pt x="1462" y="361"/>
                </a:cubicBezTo>
                <a:cubicBezTo>
                  <a:pt x="1461" y="361"/>
                  <a:pt x="1461" y="361"/>
                  <a:pt x="1461" y="361"/>
                </a:cubicBezTo>
                <a:cubicBezTo>
                  <a:pt x="1461" y="363"/>
                  <a:pt x="1461" y="363"/>
                  <a:pt x="1461" y="363"/>
                </a:cubicBezTo>
                <a:cubicBezTo>
                  <a:pt x="1460" y="363"/>
                  <a:pt x="1460" y="363"/>
                  <a:pt x="1460" y="363"/>
                </a:cubicBezTo>
                <a:cubicBezTo>
                  <a:pt x="1460" y="365"/>
                  <a:pt x="1460" y="365"/>
                  <a:pt x="1460" y="365"/>
                </a:cubicBezTo>
                <a:cubicBezTo>
                  <a:pt x="1460" y="366"/>
                  <a:pt x="1460" y="366"/>
                  <a:pt x="1460" y="366"/>
                </a:cubicBezTo>
                <a:cubicBezTo>
                  <a:pt x="1459" y="366"/>
                  <a:pt x="1459" y="366"/>
                  <a:pt x="1459" y="366"/>
                </a:cubicBezTo>
                <a:cubicBezTo>
                  <a:pt x="1461" y="368"/>
                  <a:pt x="1461" y="368"/>
                  <a:pt x="1461" y="368"/>
                </a:cubicBezTo>
                <a:cubicBezTo>
                  <a:pt x="1462" y="369"/>
                  <a:pt x="1462" y="369"/>
                  <a:pt x="1462" y="369"/>
                </a:cubicBezTo>
                <a:cubicBezTo>
                  <a:pt x="1460" y="368"/>
                  <a:pt x="1460" y="368"/>
                  <a:pt x="1460" y="368"/>
                </a:cubicBezTo>
                <a:cubicBezTo>
                  <a:pt x="1459" y="369"/>
                  <a:pt x="1459" y="369"/>
                  <a:pt x="1459" y="369"/>
                </a:cubicBezTo>
                <a:cubicBezTo>
                  <a:pt x="1457" y="368"/>
                  <a:pt x="1457" y="368"/>
                  <a:pt x="1457" y="368"/>
                </a:cubicBezTo>
                <a:cubicBezTo>
                  <a:pt x="1457" y="368"/>
                  <a:pt x="1457" y="368"/>
                  <a:pt x="1457" y="368"/>
                </a:cubicBezTo>
                <a:cubicBezTo>
                  <a:pt x="1458" y="369"/>
                  <a:pt x="1458" y="369"/>
                  <a:pt x="1458" y="369"/>
                </a:cubicBezTo>
                <a:cubicBezTo>
                  <a:pt x="1457" y="370"/>
                  <a:pt x="1457" y="370"/>
                  <a:pt x="1457" y="370"/>
                </a:cubicBezTo>
                <a:cubicBezTo>
                  <a:pt x="1457" y="368"/>
                  <a:pt x="1457" y="368"/>
                  <a:pt x="1457" y="368"/>
                </a:cubicBezTo>
                <a:cubicBezTo>
                  <a:pt x="1456" y="370"/>
                  <a:pt x="1456" y="370"/>
                  <a:pt x="1456" y="370"/>
                </a:cubicBezTo>
                <a:cubicBezTo>
                  <a:pt x="1457" y="371"/>
                  <a:pt x="1457" y="371"/>
                  <a:pt x="1457" y="371"/>
                </a:cubicBezTo>
                <a:cubicBezTo>
                  <a:pt x="1456" y="372"/>
                  <a:pt x="1456" y="372"/>
                  <a:pt x="1456" y="372"/>
                </a:cubicBezTo>
                <a:cubicBezTo>
                  <a:pt x="1457" y="373"/>
                  <a:pt x="1457" y="373"/>
                  <a:pt x="1457" y="373"/>
                </a:cubicBezTo>
                <a:cubicBezTo>
                  <a:pt x="1458" y="373"/>
                  <a:pt x="1458" y="373"/>
                  <a:pt x="1458" y="373"/>
                </a:cubicBezTo>
                <a:cubicBezTo>
                  <a:pt x="1457" y="374"/>
                  <a:pt x="1457" y="374"/>
                  <a:pt x="1457" y="374"/>
                </a:cubicBezTo>
                <a:lnTo>
                  <a:pt x="1456" y="373"/>
                </a:lnTo>
                <a:close/>
                <a:moveTo>
                  <a:pt x="1452" y="371"/>
                </a:moveTo>
                <a:cubicBezTo>
                  <a:pt x="1451" y="371"/>
                  <a:pt x="1451" y="371"/>
                  <a:pt x="1451" y="371"/>
                </a:cubicBezTo>
                <a:cubicBezTo>
                  <a:pt x="1451" y="374"/>
                  <a:pt x="1451" y="374"/>
                  <a:pt x="1451" y="374"/>
                </a:cubicBezTo>
                <a:cubicBezTo>
                  <a:pt x="1449" y="372"/>
                  <a:pt x="1449" y="372"/>
                  <a:pt x="1449" y="372"/>
                </a:cubicBezTo>
                <a:cubicBezTo>
                  <a:pt x="1449" y="374"/>
                  <a:pt x="1449" y="374"/>
                  <a:pt x="1449" y="374"/>
                </a:cubicBezTo>
                <a:cubicBezTo>
                  <a:pt x="1449" y="373"/>
                  <a:pt x="1449" y="373"/>
                  <a:pt x="1449" y="373"/>
                </a:cubicBezTo>
                <a:cubicBezTo>
                  <a:pt x="1448" y="374"/>
                  <a:pt x="1448" y="374"/>
                  <a:pt x="1448" y="374"/>
                </a:cubicBezTo>
                <a:cubicBezTo>
                  <a:pt x="1450" y="375"/>
                  <a:pt x="1450" y="375"/>
                  <a:pt x="1450" y="375"/>
                </a:cubicBezTo>
                <a:cubicBezTo>
                  <a:pt x="1450" y="375"/>
                  <a:pt x="1450" y="375"/>
                  <a:pt x="1450" y="375"/>
                </a:cubicBezTo>
                <a:cubicBezTo>
                  <a:pt x="1451" y="375"/>
                  <a:pt x="1451" y="375"/>
                  <a:pt x="1451" y="375"/>
                </a:cubicBezTo>
                <a:cubicBezTo>
                  <a:pt x="1450" y="376"/>
                  <a:pt x="1450" y="376"/>
                  <a:pt x="1450" y="376"/>
                </a:cubicBezTo>
                <a:cubicBezTo>
                  <a:pt x="1452" y="378"/>
                  <a:pt x="1452" y="378"/>
                  <a:pt x="1452" y="378"/>
                </a:cubicBezTo>
                <a:cubicBezTo>
                  <a:pt x="1454" y="378"/>
                  <a:pt x="1454" y="378"/>
                  <a:pt x="1454" y="378"/>
                </a:cubicBezTo>
                <a:cubicBezTo>
                  <a:pt x="1454" y="380"/>
                  <a:pt x="1454" y="380"/>
                  <a:pt x="1454" y="380"/>
                </a:cubicBezTo>
                <a:cubicBezTo>
                  <a:pt x="1455" y="380"/>
                  <a:pt x="1455" y="380"/>
                  <a:pt x="1455" y="380"/>
                </a:cubicBezTo>
                <a:cubicBezTo>
                  <a:pt x="1456" y="378"/>
                  <a:pt x="1456" y="378"/>
                  <a:pt x="1456" y="378"/>
                </a:cubicBezTo>
                <a:cubicBezTo>
                  <a:pt x="1457" y="377"/>
                  <a:pt x="1457" y="377"/>
                  <a:pt x="1457" y="377"/>
                </a:cubicBezTo>
                <a:cubicBezTo>
                  <a:pt x="1456" y="377"/>
                  <a:pt x="1456" y="377"/>
                  <a:pt x="1456" y="377"/>
                </a:cubicBezTo>
                <a:cubicBezTo>
                  <a:pt x="1455" y="377"/>
                  <a:pt x="1455" y="377"/>
                  <a:pt x="1455" y="377"/>
                </a:cubicBezTo>
                <a:cubicBezTo>
                  <a:pt x="1453" y="376"/>
                  <a:pt x="1453" y="376"/>
                  <a:pt x="1453" y="376"/>
                </a:cubicBezTo>
                <a:cubicBezTo>
                  <a:pt x="1453" y="373"/>
                  <a:pt x="1453" y="373"/>
                  <a:pt x="1453" y="373"/>
                </a:cubicBezTo>
                <a:lnTo>
                  <a:pt x="1452" y="371"/>
                </a:lnTo>
                <a:close/>
                <a:moveTo>
                  <a:pt x="1446" y="366"/>
                </a:moveTo>
                <a:cubicBezTo>
                  <a:pt x="1447" y="367"/>
                  <a:pt x="1447" y="367"/>
                  <a:pt x="1447" y="367"/>
                </a:cubicBezTo>
                <a:cubicBezTo>
                  <a:pt x="1448" y="367"/>
                  <a:pt x="1448" y="367"/>
                  <a:pt x="1448" y="367"/>
                </a:cubicBezTo>
                <a:cubicBezTo>
                  <a:pt x="1450" y="367"/>
                  <a:pt x="1450" y="367"/>
                  <a:pt x="1450" y="367"/>
                </a:cubicBezTo>
                <a:cubicBezTo>
                  <a:pt x="1451" y="365"/>
                  <a:pt x="1451" y="365"/>
                  <a:pt x="1451" y="365"/>
                </a:cubicBezTo>
                <a:cubicBezTo>
                  <a:pt x="1451" y="365"/>
                  <a:pt x="1451" y="365"/>
                  <a:pt x="1451" y="365"/>
                </a:cubicBezTo>
                <a:cubicBezTo>
                  <a:pt x="1451" y="363"/>
                  <a:pt x="1451" y="363"/>
                  <a:pt x="1451" y="363"/>
                </a:cubicBezTo>
                <a:cubicBezTo>
                  <a:pt x="1453" y="362"/>
                  <a:pt x="1453" y="362"/>
                  <a:pt x="1453" y="362"/>
                </a:cubicBezTo>
                <a:cubicBezTo>
                  <a:pt x="1453" y="359"/>
                  <a:pt x="1453" y="359"/>
                  <a:pt x="1453" y="359"/>
                </a:cubicBezTo>
                <a:cubicBezTo>
                  <a:pt x="1448" y="362"/>
                  <a:pt x="1448" y="362"/>
                  <a:pt x="1448" y="362"/>
                </a:cubicBezTo>
                <a:cubicBezTo>
                  <a:pt x="1449" y="364"/>
                  <a:pt x="1449" y="364"/>
                  <a:pt x="1449" y="364"/>
                </a:cubicBezTo>
                <a:cubicBezTo>
                  <a:pt x="1447" y="363"/>
                  <a:pt x="1447" y="363"/>
                  <a:pt x="1447" y="363"/>
                </a:cubicBezTo>
                <a:cubicBezTo>
                  <a:pt x="1446" y="364"/>
                  <a:pt x="1446" y="364"/>
                  <a:pt x="1446" y="364"/>
                </a:cubicBezTo>
                <a:cubicBezTo>
                  <a:pt x="1447" y="366"/>
                  <a:pt x="1447" y="366"/>
                  <a:pt x="1447" y="366"/>
                </a:cubicBezTo>
                <a:lnTo>
                  <a:pt x="1446" y="366"/>
                </a:lnTo>
                <a:close/>
                <a:moveTo>
                  <a:pt x="903" y="48"/>
                </a:moveTo>
                <a:cubicBezTo>
                  <a:pt x="903" y="49"/>
                  <a:pt x="903" y="49"/>
                  <a:pt x="903" y="49"/>
                </a:cubicBezTo>
                <a:cubicBezTo>
                  <a:pt x="904" y="50"/>
                  <a:pt x="904" y="50"/>
                  <a:pt x="904" y="50"/>
                </a:cubicBezTo>
                <a:cubicBezTo>
                  <a:pt x="905" y="49"/>
                  <a:pt x="905" y="49"/>
                  <a:pt x="905" y="49"/>
                </a:cubicBezTo>
                <a:cubicBezTo>
                  <a:pt x="904" y="48"/>
                  <a:pt x="904" y="48"/>
                  <a:pt x="904" y="48"/>
                </a:cubicBezTo>
                <a:lnTo>
                  <a:pt x="903" y="48"/>
                </a:lnTo>
                <a:close/>
                <a:moveTo>
                  <a:pt x="848" y="105"/>
                </a:moveTo>
                <a:cubicBezTo>
                  <a:pt x="847" y="104"/>
                  <a:pt x="847" y="104"/>
                  <a:pt x="847" y="104"/>
                </a:cubicBezTo>
                <a:cubicBezTo>
                  <a:pt x="846" y="105"/>
                  <a:pt x="846" y="105"/>
                  <a:pt x="846" y="105"/>
                </a:cubicBezTo>
                <a:lnTo>
                  <a:pt x="848" y="105"/>
                </a:lnTo>
                <a:close/>
                <a:moveTo>
                  <a:pt x="842" y="103"/>
                </a:moveTo>
                <a:cubicBezTo>
                  <a:pt x="843" y="105"/>
                  <a:pt x="843" y="105"/>
                  <a:pt x="843" y="105"/>
                </a:cubicBezTo>
                <a:cubicBezTo>
                  <a:pt x="844" y="105"/>
                  <a:pt x="844" y="105"/>
                  <a:pt x="844" y="105"/>
                </a:cubicBezTo>
                <a:cubicBezTo>
                  <a:pt x="844" y="104"/>
                  <a:pt x="844" y="104"/>
                  <a:pt x="844" y="104"/>
                </a:cubicBezTo>
                <a:cubicBezTo>
                  <a:pt x="844" y="103"/>
                  <a:pt x="844" y="103"/>
                  <a:pt x="844" y="103"/>
                </a:cubicBezTo>
                <a:cubicBezTo>
                  <a:pt x="843" y="103"/>
                  <a:pt x="843" y="103"/>
                  <a:pt x="843" y="103"/>
                </a:cubicBezTo>
                <a:lnTo>
                  <a:pt x="842" y="103"/>
                </a:lnTo>
                <a:close/>
                <a:moveTo>
                  <a:pt x="907" y="143"/>
                </a:moveTo>
                <a:cubicBezTo>
                  <a:pt x="908" y="142"/>
                  <a:pt x="908" y="142"/>
                  <a:pt x="908" y="142"/>
                </a:cubicBezTo>
                <a:cubicBezTo>
                  <a:pt x="907" y="141"/>
                  <a:pt x="907" y="141"/>
                  <a:pt x="907" y="141"/>
                </a:cubicBezTo>
                <a:cubicBezTo>
                  <a:pt x="906" y="139"/>
                  <a:pt x="906" y="139"/>
                  <a:pt x="906" y="139"/>
                </a:cubicBezTo>
                <a:cubicBezTo>
                  <a:pt x="906" y="141"/>
                  <a:pt x="906" y="141"/>
                  <a:pt x="906" y="141"/>
                </a:cubicBezTo>
                <a:cubicBezTo>
                  <a:pt x="906" y="143"/>
                  <a:pt x="906" y="143"/>
                  <a:pt x="906" y="143"/>
                </a:cubicBezTo>
                <a:lnTo>
                  <a:pt x="907" y="143"/>
                </a:lnTo>
                <a:close/>
                <a:moveTo>
                  <a:pt x="820" y="91"/>
                </a:moveTo>
                <a:cubicBezTo>
                  <a:pt x="819" y="91"/>
                  <a:pt x="819" y="91"/>
                  <a:pt x="819" y="91"/>
                </a:cubicBezTo>
                <a:cubicBezTo>
                  <a:pt x="818" y="91"/>
                  <a:pt x="818" y="91"/>
                  <a:pt x="818" y="91"/>
                </a:cubicBezTo>
                <a:cubicBezTo>
                  <a:pt x="816" y="92"/>
                  <a:pt x="816" y="92"/>
                  <a:pt x="816" y="92"/>
                </a:cubicBezTo>
                <a:cubicBezTo>
                  <a:pt x="817" y="93"/>
                  <a:pt x="817" y="93"/>
                  <a:pt x="817" y="93"/>
                </a:cubicBezTo>
                <a:cubicBezTo>
                  <a:pt x="817" y="94"/>
                  <a:pt x="817" y="94"/>
                  <a:pt x="817" y="94"/>
                </a:cubicBezTo>
                <a:cubicBezTo>
                  <a:pt x="818" y="95"/>
                  <a:pt x="818" y="95"/>
                  <a:pt x="818" y="95"/>
                </a:cubicBezTo>
                <a:cubicBezTo>
                  <a:pt x="819" y="94"/>
                  <a:pt x="819" y="94"/>
                  <a:pt x="819" y="94"/>
                </a:cubicBezTo>
                <a:cubicBezTo>
                  <a:pt x="820" y="95"/>
                  <a:pt x="820" y="95"/>
                  <a:pt x="820" y="95"/>
                </a:cubicBezTo>
                <a:cubicBezTo>
                  <a:pt x="821" y="95"/>
                  <a:pt x="821" y="95"/>
                  <a:pt x="821" y="95"/>
                </a:cubicBezTo>
                <a:cubicBezTo>
                  <a:pt x="822" y="96"/>
                  <a:pt x="822" y="96"/>
                  <a:pt x="822" y="96"/>
                </a:cubicBezTo>
                <a:cubicBezTo>
                  <a:pt x="822" y="96"/>
                  <a:pt x="823" y="96"/>
                  <a:pt x="823" y="96"/>
                </a:cubicBezTo>
                <a:cubicBezTo>
                  <a:pt x="824" y="94"/>
                  <a:pt x="824" y="94"/>
                  <a:pt x="824" y="94"/>
                </a:cubicBezTo>
                <a:cubicBezTo>
                  <a:pt x="823" y="93"/>
                  <a:pt x="823" y="93"/>
                  <a:pt x="823" y="93"/>
                </a:cubicBezTo>
                <a:cubicBezTo>
                  <a:pt x="821" y="92"/>
                  <a:pt x="821" y="92"/>
                  <a:pt x="821" y="92"/>
                </a:cubicBezTo>
                <a:lnTo>
                  <a:pt x="820" y="91"/>
                </a:lnTo>
                <a:close/>
                <a:moveTo>
                  <a:pt x="1007" y="470"/>
                </a:moveTo>
                <a:cubicBezTo>
                  <a:pt x="1007" y="470"/>
                  <a:pt x="1008" y="470"/>
                  <a:pt x="1008" y="470"/>
                </a:cubicBezTo>
                <a:cubicBezTo>
                  <a:pt x="1009" y="470"/>
                  <a:pt x="1009" y="470"/>
                  <a:pt x="1009" y="470"/>
                </a:cubicBezTo>
                <a:cubicBezTo>
                  <a:pt x="1009" y="469"/>
                  <a:pt x="1009" y="469"/>
                  <a:pt x="1009" y="469"/>
                </a:cubicBezTo>
                <a:cubicBezTo>
                  <a:pt x="1008" y="468"/>
                  <a:pt x="1008" y="468"/>
                  <a:pt x="1008" y="468"/>
                </a:cubicBezTo>
                <a:cubicBezTo>
                  <a:pt x="1008" y="468"/>
                  <a:pt x="1008" y="468"/>
                  <a:pt x="1008" y="468"/>
                </a:cubicBezTo>
                <a:cubicBezTo>
                  <a:pt x="1007" y="468"/>
                  <a:pt x="1007" y="468"/>
                  <a:pt x="1007" y="468"/>
                </a:cubicBezTo>
                <a:cubicBezTo>
                  <a:pt x="1007" y="468"/>
                  <a:pt x="1007" y="468"/>
                  <a:pt x="1007" y="468"/>
                </a:cubicBezTo>
                <a:cubicBezTo>
                  <a:pt x="1007" y="468"/>
                  <a:pt x="1007" y="468"/>
                  <a:pt x="1007" y="468"/>
                </a:cubicBezTo>
                <a:lnTo>
                  <a:pt x="1007" y="470"/>
                </a:lnTo>
                <a:close/>
                <a:moveTo>
                  <a:pt x="898" y="48"/>
                </a:moveTo>
                <a:cubicBezTo>
                  <a:pt x="899" y="50"/>
                  <a:pt x="899" y="50"/>
                  <a:pt x="899" y="50"/>
                </a:cubicBezTo>
                <a:cubicBezTo>
                  <a:pt x="900" y="49"/>
                  <a:pt x="900" y="49"/>
                  <a:pt x="900" y="49"/>
                </a:cubicBezTo>
                <a:cubicBezTo>
                  <a:pt x="900" y="48"/>
                  <a:pt x="900" y="48"/>
                  <a:pt x="900" y="48"/>
                </a:cubicBezTo>
                <a:cubicBezTo>
                  <a:pt x="899" y="48"/>
                  <a:pt x="899" y="48"/>
                  <a:pt x="899" y="48"/>
                </a:cubicBezTo>
                <a:lnTo>
                  <a:pt x="898" y="48"/>
                </a:lnTo>
                <a:close/>
                <a:moveTo>
                  <a:pt x="896" y="46"/>
                </a:moveTo>
                <a:cubicBezTo>
                  <a:pt x="896" y="48"/>
                  <a:pt x="896" y="48"/>
                  <a:pt x="896" y="48"/>
                </a:cubicBezTo>
                <a:cubicBezTo>
                  <a:pt x="897" y="47"/>
                  <a:pt x="897" y="47"/>
                  <a:pt x="897" y="47"/>
                </a:cubicBezTo>
                <a:cubicBezTo>
                  <a:pt x="897" y="46"/>
                  <a:pt x="897" y="46"/>
                  <a:pt x="897" y="46"/>
                </a:cubicBezTo>
                <a:cubicBezTo>
                  <a:pt x="897" y="45"/>
                  <a:pt x="897" y="45"/>
                  <a:pt x="897" y="45"/>
                </a:cubicBezTo>
                <a:lnTo>
                  <a:pt x="896" y="46"/>
                </a:lnTo>
                <a:close/>
                <a:moveTo>
                  <a:pt x="904" y="137"/>
                </a:moveTo>
                <a:cubicBezTo>
                  <a:pt x="903" y="137"/>
                  <a:pt x="903" y="137"/>
                  <a:pt x="903" y="137"/>
                </a:cubicBezTo>
                <a:cubicBezTo>
                  <a:pt x="902" y="139"/>
                  <a:pt x="902" y="139"/>
                  <a:pt x="902" y="139"/>
                </a:cubicBezTo>
                <a:cubicBezTo>
                  <a:pt x="901" y="141"/>
                  <a:pt x="901" y="141"/>
                  <a:pt x="901" y="141"/>
                </a:cubicBezTo>
                <a:cubicBezTo>
                  <a:pt x="902" y="143"/>
                  <a:pt x="902" y="143"/>
                  <a:pt x="902" y="143"/>
                </a:cubicBezTo>
                <a:cubicBezTo>
                  <a:pt x="902" y="144"/>
                  <a:pt x="902" y="144"/>
                  <a:pt x="902" y="144"/>
                </a:cubicBezTo>
                <a:cubicBezTo>
                  <a:pt x="903" y="145"/>
                  <a:pt x="903" y="145"/>
                  <a:pt x="903" y="145"/>
                </a:cubicBezTo>
                <a:cubicBezTo>
                  <a:pt x="904" y="145"/>
                  <a:pt x="904" y="145"/>
                  <a:pt x="904" y="145"/>
                </a:cubicBezTo>
                <a:cubicBezTo>
                  <a:pt x="905" y="144"/>
                  <a:pt x="905" y="144"/>
                  <a:pt x="905" y="144"/>
                </a:cubicBezTo>
                <a:cubicBezTo>
                  <a:pt x="904" y="141"/>
                  <a:pt x="904" y="141"/>
                  <a:pt x="904" y="141"/>
                </a:cubicBezTo>
                <a:cubicBezTo>
                  <a:pt x="905" y="139"/>
                  <a:pt x="905" y="139"/>
                  <a:pt x="905" y="139"/>
                </a:cubicBezTo>
                <a:lnTo>
                  <a:pt x="904" y="137"/>
                </a:lnTo>
                <a:close/>
                <a:moveTo>
                  <a:pt x="851" y="105"/>
                </a:moveTo>
                <a:cubicBezTo>
                  <a:pt x="849" y="105"/>
                  <a:pt x="849" y="105"/>
                  <a:pt x="849" y="105"/>
                </a:cubicBezTo>
                <a:cubicBezTo>
                  <a:pt x="849" y="105"/>
                  <a:pt x="849" y="105"/>
                  <a:pt x="849" y="105"/>
                </a:cubicBezTo>
                <a:cubicBezTo>
                  <a:pt x="849" y="106"/>
                  <a:pt x="849" y="106"/>
                  <a:pt x="849" y="106"/>
                </a:cubicBezTo>
                <a:cubicBezTo>
                  <a:pt x="851" y="106"/>
                  <a:pt x="851" y="106"/>
                  <a:pt x="851" y="106"/>
                </a:cubicBezTo>
                <a:cubicBezTo>
                  <a:pt x="852" y="107"/>
                  <a:pt x="852" y="107"/>
                  <a:pt x="852" y="107"/>
                </a:cubicBezTo>
                <a:cubicBezTo>
                  <a:pt x="853" y="107"/>
                  <a:pt x="853" y="107"/>
                  <a:pt x="853" y="107"/>
                </a:cubicBezTo>
                <a:cubicBezTo>
                  <a:pt x="853" y="106"/>
                  <a:pt x="853" y="106"/>
                  <a:pt x="853" y="106"/>
                </a:cubicBezTo>
                <a:cubicBezTo>
                  <a:pt x="851" y="105"/>
                  <a:pt x="851" y="105"/>
                  <a:pt x="851" y="105"/>
                </a:cubicBezTo>
                <a:close/>
                <a:moveTo>
                  <a:pt x="855" y="115"/>
                </a:moveTo>
                <a:cubicBezTo>
                  <a:pt x="855" y="116"/>
                  <a:pt x="855" y="116"/>
                  <a:pt x="855" y="116"/>
                </a:cubicBezTo>
                <a:cubicBezTo>
                  <a:pt x="856" y="116"/>
                  <a:pt x="856" y="116"/>
                  <a:pt x="856" y="116"/>
                </a:cubicBezTo>
                <a:cubicBezTo>
                  <a:pt x="858" y="116"/>
                  <a:pt x="858" y="116"/>
                  <a:pt x="858" y="116"/>
                </a:cubicBezTo>
                <a:cubicBezTo>
                  <a:pt x="858" y="115"/>
                  <a:pt x="858" y="115"/>
                  <a:pt x="858" y="115"/>
                </a:cubicBezTo>
                <a:cubicBezTo>
                  <a:pt x="857" y="114"/>
                  <a:pt x="857" y="114"/>
                  <a:pt x="857" y="114"/>
                </a:cubicBezTo>
                <a:cubicBezTo>
                  <a:pt x="855" y="114"/>
                  <a:pt x="855" y="114"/>
                  <a:pt x="855" y="114"/>
                </a:cubicBezTo>
                <a:lnTo>
                  <a:pt x="855" y="115"/>
                </a:lnTo>
                <a:close/>
                <a:moveTo>
                  <a:pt x="910" y="146"/>
                </a:moveTo>
                <a:cubicBezTo>
                  <a:pt x="909" y="145"/>
                  <a:pt x="909" y="145"/>
                  <a:pt x="909" y="145"/>
                </a:cubicBezTo>
                <a:cubicBezTo>
                  <a:pt x="909" y="145"/>
                  <a:pt x="909" y="145"/>
                  <a:pt x="909" y="145"/>
                </a:cubicBezTo>
                <a:cubicBezTo>
                  <a:pt x="908" y="146"/>
                  <a:pt x="908" y="146"/>
                  <a:pt x="908" y="146"/>
                </a:cubicBezTo>
                <a:cubicBezTo>
                  <a:pt x="909" y="147"/>
                  <a:pt x="909" y="147"/>
                  <a:pt x="909" y="147"/>
                </a:cubicBezTo>
                <a:lnTo>
                  <a:pt x="910" y="146"/>
                </a:lnTo>
                <a:close/>
                <a:moveTo>
                  <a:pt x="857" y="112"/>
                </a:moveTo>
                <a:cubicBezTo>
                  <a:pt x="856" y="112"/>
                  <a:pt x="856" y="112"/>
                  <a:pt x="856" y="112"/>
                </a:cubicBezTo>
                <a:cubicBezTo>
                  <a:pt x="857" y="113"/>
                  <a:pt x="857" y="113"/>
                  <a:pt x="857" y="113"/>
                </a:cubicBezTo>
                <a:lnTo>
                  <a:pt x="857" y="112"/>
                </a:lnTo>
                <a:close/>
                <a:moveTo>
                  <a:pt x="854" y="113"/>
                </a:moveTo>
                <a:cubicBezTo>
                  <a:pt x="854" y="113"/>
                  <a:pt x="854" y="113"/>
                  <a:pt x="854" y="113"/>
                </a:cubicBezTo>
                <a:cubicBezTo>
                  <a:pt x="854" y="112"/>
                  <a:pt x="854" y="112"/>
                  <a:pt x="854" y="112"/>
                </a:cubicBezTo>
                <a:cubicBezTo>
                  <a:pt x="853" y="112"/>
                  <a:pt x="853" y="112"/>
                  <a:pt x="853" y="112"/>
                </a:cubicBezTo>
                <a:lnTo>
                  <a:pt x="854" y="113"/>
                </a:lnTo>
                <a:close/>
                <a:moveTo>
                  <a:pt x="901" y="29"/>
                </a:moveTo>
                <a:cubicBezTo>
                  <a:pt x="903" y="29"/>
                  <a:pt x="903" y="29"/>
                  <a:pt x="903" y="29"/>
                </a:cubicBezTo>
                <a:cubicBezTo>
                  <a:pt x="903" y="31"/>
                  <a:pt x="903" y="31"/>
                  <a:pt x="903" y="31"/>
                </a:cubicBezTo>
                <a:cubicBezTo>
                  <a:pt x="902" y="32"/>
                  <a:pt x="902" y="32"/>
                  <a:pt x="902" y="32"/>
                </a:cubicBezTo>
                <a:cubicBezTo>
                  <a:pt x="902" y="34"/>
                  <a:pt x="902" y="34"/>
                  <a:pt x="902" y="34"/>
                </a:cubicBezTo>
                <a:cubicBezTo>
                  <a:pt x="900" y="35"/>
                  <a:pt x="900" y="35"/>
                  <a:pt x="900" y="35"/>
                </a:cubicBezTo>
                <a:cubicBezTo>
                  <a:pt x="900" y="38"/>
                  <a:pt x="900" y="38"/>
                  <a:pt x="900" y="38"/>
                </a:cubicBezTo>
                <a:cubicBezTo>
                  <a:pt x="901" y="40"/>
                  <a:pt x="901" y="40"/>
                  <a:pt x="901" y="40"/>
                </a:cubicBezTo>
                <a:cubicBezTo>
                  <a:pt x="902" y="40"/>
                  <a:pt x="902" y="40"/>
                  <a:pt x="902" y="40"/>
                </a:cubicBezTo>
                <a:cubicBezTo>
                  <a:pt x="903" y="43"/>
                  <a:pt x="903" y="43"/>
                  <a:pt x="903" y="43"/>
                </a:cubicBezTo>
                <a:cubicBezTo>
                  <a:pt x="905" y="43"/>
                  <a:pt x="905" y="43"/>
                  <a:pt x="905" y="43"/>
                </a:cubicBezTo>
                <a:cubicBezTo>
                  <a:pt x="908" y="45"/>
                  <a:pt x="908" y="45"/>
                  <a:pt x="908" y="45"/>
                </a:cubicBezTo>
                <a:cubicBezTo>
                  <a:pt x="909" y="44"/>
                  <a:pt x="909" y="44"/>
                  <a:pt x="909" y="44"/>
                </a:cubicBezTo>
                <a:cubicBezTo>
                  <a:pt x="911" y="43"/>
                  <a:pt x="911" y="43"/>
                  <a:pt x="911" y="43"/>
                </a:cubicBezTo>
                <a:cubicBezTo>
                  <a:pt x="912" y="42"/>
                  <a:pt x="912" y="42"/>
                  <a:pt x="912" y="42"/>
                </a:cubicBezTo>
                <a:cubicBezTo>
                  <a:pt x="915" y="42"/>
                  <a:pt x="915" y="42"/>
                  <a:pt x="915" y="42"/>
                </a:cubicBezTo>
                <a:cubicBezTo>
                  <a:pt x="917" y="43"/>
                  <a:pt x="917" y="43"/>
                  <a:pt x="917" y="43"/>
                </a:cubicBezTo>
                <a:cubicBezTo>
                  <a:pt x="918" y="43"/>
                  <a:pt x="918" y="43"/>
                  <a:pt x="918" y="43"/>
                </a:cubicBezTo>
                <a:cubicBezTo>
                  <a:pt x="920" y="43"/>
                  <a:pt x="920" y="43"/>
                  <a:pt x="920" y="43"/>
                </a:cubicBezTo>
                <a:cubicBezTo>
                  <a:pt x="922" y="44"/>
                  <a:pt x="922" y="44"/>
                  <a:pt x="922" y="44"/>
                </a:cubicBezTo>
                <a:cubicBezTo>
                  <a:pt x="925" y="45"/>
                  <a:pt x="925" y="45"/>
                  <a:pt x="925" y="45"/>
                </a:cubicBezTo>
                <a:cubicBezTo>
                  <a:pt x="926" y="46"/>
                  <a:pt x="926" y="46"/>
                  <a:pt x="926" y="46"/>
                </a:cubicBezTo>
                <a:cubicBezTo>
                  <a:pt x="930" y="47"/>
                  <a:pt x="930" y="47"/>
                  <a:pt x="930" y="47"/>
                </a:cubicBezTo>
                <a:cubicBezTo>
                  <a:pt x="930" y="45"/>
                  <a:pt x="930" y="45"/>
                  <a:pt x="930" y="45"/>
                </a:cubicBezTo>
                <a:cubicBezTo>
                  <a:pt x="932" y="45"/>
                  <a:pt x="932" y="45"/>
                  <a:pt x="932" y="45"/>
                </a:cubicBezTo>
                <a:cubicBezTo>
                  <a:pt x="932" y="44"/>
                  <a:pt x="932" y="44"/>
                  <a:pt x="932" y="44"/>
                </a:cubicBezTo>
                <a:cubicBezTo>
                  <a:pt x="929" y="43"/>
                  <a:pt x="929" y="43"/>
                  <a:pt x="929" y="43"/>
                </a:cubicBezTo>
                <a:cubicBezTo>
                  <a:pt x="930" y="41"/>
                  <a:pt x="930" y="41"/>
                  <a:pt x="930" y="41"/>
                </a:cubicBezTo>
                <a:cubicBezTo>
                  <a:pt x="930" y="40"/>
                  <a:pt x="930" y="40"/>
                  <a:pt x="930" y="40"/>
                </a:cubicBezTo>
                <a:cubicBezTo>
                  <a:pt x="929" y="38"/>
                  <a:pt x="929" y="38"/>
                  <a:pt x="929" y="38"/>
                </a:cubicBezTo>
                <a:cubicBezTo>
                  <a:pt x="930" y="36"/>
                  <a:pt x="930" y="36"/>
                  <a:pt x="930" y="36"/>
                </a:cubicBezTo>
                <a:cubicBezTo>
                  <a:pt x="929" y="35"/>
                  <a:pt x="929" y="35"/>
                  <a:pt x="929" y="35"/>
                </a:cubicBezTo>
                <a:cubicBezTo>
                  <a:pt x="930" y="34"/>
                  <a:pt x="930" y="34"/>
                  <a:pt x="930" y="34"/>
                </a:cubicBezTo>
                <a:cubicBezTo>
                  <a:pt x="928" y="32"/>
                  <a:pt x="928" y="32"/>
                  <a:pt x="928" y="32"/>
                </a:cubicBezTo>
                <a:cubicBezTo>
                  <a:pt x="928" y="31"/>
                  <a:pt x="928" y="31"/>
                  <a:pt x="928" y="31"/>
                </a:cubicBezTo>
                <a:cubicBezTo>
                  <a:pt x="929" y="29"/>
                  <a:pt x="929" y="29"/>
                  <a:pt x="929" y="29"/>
                </a:cubicBezTo>
                <a:cubicBezTo>
                  <a:pt x="928" y="27"/>
                  <a:pt x="928" y="27"/>
                  <a:pt x="928" y="27"/>
                </a:cubicBezTo>
                <a:cubicBezTo>
                  <a:pt x="925" y="25"/>
                  <a:pt x="925" y="25"/>
                  <a:pt x="925" y="25"/>
                </a:cubicBezTo>
                <a:cubicBezTo>
                  <a:pt x="924" y="23"/>
                  <a:pt x="924" y="23"/>
                  <a:pt x="924" y="23"/>
                </a:cubicBezTo>
                <a:cubicBezTo>
                  <a:pt x="923" y="22"/>
                  <a:pt x="923" y="22"/>
                  <a:pt x="923" y="22"/>
                </a:cubicBezTo>
                <a:cubicBezTo>
                  <a:pt x="920" y="22"/>
                  <a:pt x="920" y="22"/>
                  <a:pt x="920" y="22"/>
                </a:cubicBezTo>
                <a:cubicBezTo>
                  <a:pt x="916" y="21"/>
                  <a:pt x="916" y="21"/>
                  <a:pt x="916" y="21"/>
                </a:cubicBezTo>
                <a:cubicBezTo>
                  <a:pt x="916" y="22"/>
                  <a:pt x="916" y="22"/>
                  <a:pt x="916" y="22"/>
                </a:cubicBezTo>
                <a:cubicBezTo>
                  <a:pt x="913" y="21"/>
                  <a:pt x="913" y="21"/>
                  <a:pt x="913" y="21"/>
                </a:cubicBezTo>
                <a:cubicBezTo>
                  <a:pt x="912" y="20"/>
                  <a:pt x="912" y="20"/>
                  <a:pt x="912" y="20"/>
                </a:cubicBezTo>
                <a:cubicBezTo>
                  <a:pt x="908" y="19"/>
                  <a:pt x="908" y="19"/>
                  <a:pt x="908" y="19"/>
                </a:cubicBezTo>
                <a:cubicBezTo>
                  <a:pt x="908" y="17"/>
                  <a:pt x="908" y="17"/>
                  <a:pt x="908" y="17"/>
                </a:cubicBezTo>
                <a:cubicBezTo>
                  <a:pt x="906" y="16"/>
                  <a:pt x="906" y="16"/>
                  <a:pt x="906" y="16"/>
                </a:cubicBezTo>
                <a:cubicBezTo>
                  <a:pt x="905" y="16"/>
                  <a:pt x="905" y="16"/>
                  <a:pt x="905" y="16"/>
                </a:cubicBezTo>
                <a:cubicBezTo>
                  <a:pt x="904" y="19"/>
                  <a:pt x="904" y="19"/>
                  <a:pt x="904" y="19"/>
                </a:cubicBezTo>
                <a:cubicBezTo>
                  <a:pt x="903" y="20"/>
                  <a:pt x="903" y="20"/>
                  <a:pt x="903" y="20"/>
                </a:cubicBezTo>
                <a:cubicBezTo>
                  <a:pt x="903" y="22"/>
                  <a:pt x="903" y="22"/>
                  <a:pt x="903" y="22"/>
                </a:cubicBezTo>
                <a:cubicBezTo>
                  <a:pt x="903" y="24"/>
                  <a:pt x="903" y="24"/>
                  <a:pt x="903" y="24"/>
                </a:cubicBezTo>
                <a:cubicBezTo>
                  <a:pt x="901" y="23"/>
                  <a:pt x="901" y="23"/>
                  <a:pt x="901" y="23"/>
                </a:cubicBezTo>
                <a:cubicBezTo>
                  <a:pt x="899" y="28"/>
                  <a:pt x="899" y="28"/>
                  <a:pt x="899" y="28"/>
                </a:cubicBezTo>
                <a:lnTo>
                  <a:pt x="901" y="29"/>
                </a:lnTo>
                <a:close/>
                <a:moveTo>
                  <a:pt x="996" y="182"/>
                </a:moveTo>
                <a:cubicBezTo>
                  <a:pt x="997" y="180"/>
                  <a:pt x="997" y="180"/>
                  <a:pt x="997" y="180"/>
                </a:cubicBezTo>
                <a:cubicBezTo>
                  <a:pt x="996" y="180"/>
                  <a:pt x="996" y="180"/>
                  <a:pt x="996" y="180"/>
                </a:cubicBezTo>
                <a:cubicBezTo>
                  <a:pt x="995" y="180"/>
                  <a:pt x="995" y="180"/>
                  <a:pt x="995" y="180"/>
                </a:cubicBezTo>
                <a:cubicBezTo>
                  <a:pt x="994" y="181"/>
                  <a:pt x="994" y="181"/>
                  <a:pt x="994" y="181"/>
                </a:cubicBezTo>
                <a:cubicBezTo>
                  <a:pt x="994" y="183"/>
                  <a:pt x="994" y="183"/>
                  <a:pt x="994" y="183"/>
                </a:cubicBezTo>
                <a:cubicBezTo>
                  <a:pt x="994" y="183"/>
                  <a:pt x="995" y="182"/>
                  <a:pt x="995" y="182"/>
                </a:cubicBezTo>
                <a:lnTo>
                  <a:pt x="996" y="182"/>
                </a:lnTo>
                <a:close/>
                <a:moveTo>
                  <a:pt x="987" y="173"/>
                </a:moveTo>
                <a:cubicBezTo>
                  <a:pt x="988" y="173"/>
                  <a:pt x="988" y="173"/>
                  <a:pt x="988" y="173"/>
                </a:cubicBezTo>
                <a:cubicBezTo>
                  <a:pt x="988" y="171"/>
                  <a:pt x="988" y="171"/>
                  <a:pt x="988" y="171"/>
                </a:cubicBezTo>
                <a:cubicBezTo>
                  <a:pt x="987" y="170"/>
                  <a:pt x="987" y="170"/>
                  <a:pt x="987" y="170"/>
                </a:cubicBezTo>
                <a:cubicBezTo>
                  <a:pt x="985" y="171"/>
                  <a:pt x="985" y="171"/>
                  <a:pt x="985" y="171"/>
                </a:cubicBezTo>
                <a:cubicBezTo>
                  <a:pt x="986" y="173"/>
                  <a:pt x="986" y="173"/>
                  <a:pt x="986" y="173"/>
                </a:cubicBezTo>
                <a:lnTo>
                  <a:pt x="987" y="173"/>
                </a:lnTo>
                <a:close/>
                <a:moveTo>
                  <a:pt x="940" y="82"/>
                </a:moveTo>
                <a:cubicBezTo>
                  <a:pt x="941" y="83"/>
                  <a:pt x="941" y="83"/>
                  <a:pt x="941" y="83"/>
                </a:cubicBezTo>
                <a:cubicBezTo>
                  <a:pt x="942" y="83"/>
                  <a:pt x="942" y="83"/>
                  <a:pt x="942" y="83"/>
                </a:cubicBezTo>
                <a:cubicBezTo>
                  <a:pt x="942" y="81"/>
                  <a:pt x="942" y="81"/>
                  <a:pt x="942" y="81"/>
                </a:cubicBezTo>
                <a:cubicBezTo>
                  <a:pt x="944" y="80"/>
                  <a:pt x="944" y="80"/>
                  <a:pt x="944" y="80"/>
                </a:cubicBezTo>
                <a:cubicBezTo>
                  <a:pt x="943" y="79"/>
                  <a:pt x="943" y="79"/>
                  <a:pt x="943" y="79"/>
                </a:cubicBezTo>
                <a:cubicBezTo>
                  <a:pt x="942" y="80"/>
                  <a:pt x="942" y="80"/>
                  <a:pt x="942" y="80"/>
                </a:cubicBezTo>
                <a:cubicBezTo>
                  <a:pt x="942" y="78"/>
                  <a:pt x="942" y="78"/>
                  <a:pt x="942" y="78"/>
                </a:cubicBezTo>
                <a:cubicBezTo>
                  <a:pt x="941" y="79"/>
                  <a:pt x="941" y="79"/>
                  <a:pt x="941" y="79"/>
                </a:cubicBezTo>
                <a:cubicBezTo>
                  <a:pt x="941" y="81"/>
                  <a:pt x="941" y="81"/>
                  <a:pt x="941" y="81"/>
                </a:cubicBezTo>
                <a:lnTo>
                  <a:pt x="940" y="82"/>
                </a:lnTo>
                <a:close/>
                <a:moveTo>
                  <a:pt x="1004" y="468"/>
                </a:moveTo>
                <a:cubicBezTo>
                  <a:pt x="1004" y="469"/>
                  <a:pt x="1004" y="469"/>
                  <a:pt x="1004" y="469"/>
                </a:cubicBezTo>
                <a:cubicBezTo>
                  <a:pt x="1004" y="470"/>
                  <a:pt x="1004" y="470"/>
                  <a:pt x="1004" y="470"/>
                </a:cubicBezTo>
                <a:cubicBezTo>
                  <a:pt x="1003" y="470"/>
                  <a:pt x="1003" y="470"/>
                  <a:pt x="1003" y="470"/>
                </a:cubicBezTo>
                <a:cubicBezTo>
                  <a:pt x="1002" y="470"/>
                  <a:pt x="1002" y="470"/>
                  <a:pt x="1002" y="470"/>
                </a:cubicBezTo>
                <a:cubicBezTo>
                  <a:pt x="1002" y="470"/>
                  <a:pt x="1002" y="470"/>
                  <a:pt x="1002" y="470"/>
                </a:cubicBezTo>
                <a:cubicBezTo>
                  <a:pt x="1002" y="471"/>
                  <a:pt x="1002" y="471"/>
                  <a:pt x="1002" y="471"/>
                </a:cubicBezTo>
                <a:cubicBezTo>
                  <a:pt x="1003" y="472"/>
                  <a:pt x="1003" y="472"/>
                  <a:pt x="1003" y="472"/>
                </a:cubicBezTo>
                <a:cubicBezTo>
                  <a:pt x="1004" y="471"/>
                  <a:pt x="1004" y="471"/>
                  <a:pt x="1004" y="471"/>
                </a:cubicBezTo>
                <a:cubicBezTo>
                  <a:pt x="1005" y="470"/>
                  <a:pt x="1005" y="470"/>
                  <a:pt x="1005" y="470"/>
                </a:cubicBezTo>
                <a:cubicBezTo>
                  <a:pt x="1005" y="469"/>
                  <a:pt x="1005" y="469"/>
                  <a:pt x="1005" y="469"/>
                </a:cubicBezTo>
                <a:lnTo>
                  <a:pt x="1004" y="468"/>
                </a:lnTo>
                <a:close/>
                <a:moveTo>
                  <a:pt x="1005" y="437"/>
                </a:moveTo>
                <a:cubicBezTo>
                  <a:pt x="1005" y="436"/>
                  <a:pt x="1005" y="436"/>
                  <a:pt x="1005" y="436"/>
                </a:cubicBezTo>
                <a:cubicBezTo>
                  <a:pt x="1003" y="437"/>
                  <a:pt x="1003" y="437"/>
                  <a:pt x="1003" y="437"/>
                </a:cubicBezTo>
                <a:cubicBezTo>
                  <a:pt x="1003" y="439"/>
                  <a:pt x="1003" y="439"/>
                  <a:pt x="1003" y="439"/>
                </a:cubicBezTo>
                <a:cubicBezTo>
                  <a:pt x="1003" y="439"/>
                  <a:pt x="1003" y="439"/>
                  <a:pt x="1003" y="439"/>
                </a:cubicBezTo>
                <a:cubicBezTo>
                  <a:pt x="1004" y="438"/>
                  <a:pt x="1004" y="438"/>
                  <a:pt x="1004" y="438"/>
                </a:cubicBezTo>
                <a:lnTo>
                  <a:pt x="1005" y="437"/>
                </a:lnTo>
                <a:close/>
                <a:moveTo>
                  <a:pt x="971" y="157"/>
                </a:moveTo>
                <a:cubicBezTo>
                  <a:pt x="971" y="157"/>
                  <a:pt x="970" y="158"/>
                  <a:pt x="970" y="158"/>
                </a:cubicBezTo>
                <a:cubicBezTo>
                  <a:pt x="972" y="159"/>
                  <a:pt x="972" y="159"/>
                  <a:pt x="972" y="159"/>
                </a:cubicBezTo>
                <a:cubicBezTo>
                  <a:pt x="973" y="158"/>
                  <a:pt x="973" y="158"/>
                  <a:pt x="973" y="158"/>
                </a:cubicBezTo>
                <a:cubicBezTo>
                  <a:pt x="973" y="157"/>
                  <a:pt x="973" y="157"/>
                  <a:pt x="973" y="157"/>
                </a:cubicBezTo>
                <a:lnTo>
                  <a:pt x="971" y="157"/>
                </a:lnTo>
                <a:close/>
                <a:moveTo>
                  <a:pt x="962" y="149"/>
                </a:moveTo>
                <a:cubicBezTo>
                  <a:pt x="963" y="150"/>
                  <a:pt x="963" y="150"/>
                  <a:pt x="963" y="150"/>
                </a:cubicBezTo>
                <a:cubicBezTo>
                  <a:pt x="964" y="149"/>
                  <a:pt x="964" y="149"/>
                  <a:pt x="964" y="149"/>
                </a:cubicBezTo>
                <a:cubicBezTo>
                  <a:pt x="963" y="149"/>
                  <a:pt x="963" y="149"/>
                  <a:pt x="963" y="149"/>
                </a:cubicBezTo>
                <a:lnTo>
                  <a:pt x="962" y="149"/>
                </a:lnTo>
                <a:close/>
                <a:moveTo>
                  <a:pt x="1086" y="59"/>
                </a:moveTo>
                <a:cubicBezTo>
                  <a:pt x="1086" y="60"/>
                  <a:pt x="1086" y="60"/>
                  <a:pt x="1086" y="60"/>
                </a:cubicBezTo>
                <a:cubicBezTo>
                  <a:pt x="1086" y="60"/>
                  <a:pt x="1086" y="60"/>
                  <a:pt x="1086" y="60"/>
                </a:cubicBezTo>
                <a:cubicBezTo>
                  <a:pt x="1087" y="60"/>
                  <a:pt x="1087" y="60"/>
                  <a:pt x="1087" y="60"/>
                </a:cubicBezTo>
                <a:lnTo>
                  <a:pt x="1086" y="59"/>
                </a:lnTo>
                <a:close/>
                <a:moveTo>
                  <a:pt x="945" y="78"/>
                </a:moveTo>
                <a:cubicBezTo>
                  <a:pt x="946" y="76"/>
                  <a:pt x="946" y="76"/>
                  <a:pt x="946" y="76"/>
                </a:cubicBezTo>
                <a:cubicBezTo>
                  <a:pt x="945" y="75"/>
                  <a:pt x="945" y="75"/>
                  <a:pt x="945" y="75"/>
                </a:cubicBezTo>
                <a:cubicBezTo>
                  <a:pt x="944" y="76"/>
                  <a:pt x="944" y="76"/>
                  <a:pt x="944" y="76"/>
                </a:cubicBezTo>
                <a:cubicBezTo>
                  <a:pt x="944" y="77"/>
                  <a:pt x="944" y="77"/>
                  <a:pt x="944" y="77"/>
                </a:cubicBezTo>
                <a:cubicBezTo>
                  <a:pt x="944" y="78"/>
                  <a:pt x="944" y="78"/>
                  <a:pt x="944" y="78"/>
                </a:cubicBezTo>
                <a:lnTo>
                  <a:pt x="945" y="78"/>
                </a:lnTo>
                <a:close/>
                <a:moveTo>
                  <a:pt x="942" y="76"/>
                </a:moveTo>
                <a:cubicBezTo>
                  <a:pt x="942" y="74"/>
                  <a:pt x="942" y="74"/>
                  <a:pt x="942" y="74"/>
                </a:cubicBezTo>
                <a:cubicBezTo>
                  <a:pt x="942" y="75"/>
                  <a:pt x="942" y="75"/>
                  <a:pt x="942" y="75"/>
                </a:cubicBezTo>
                <a:cubicBezTo>
                  <a:pt x="942" y="76"/>
                  <a:pt x="942" y="76"/>
                  <a:pt x="942" y="76"/>
                </a:cubicBezTo>
                <a:close/>
                <a:moveTo>
                  <a:pt x="950" y="93"/>
                </a:moveTo>
                <a:cubicBezTo>
                  <a:pt x="949" y="92"/>
                  <a:pt x="949" y="92"/>
                  <a:pt x="949" y="92"/>
                </a:cubicBezTo>
                <a:cubicBezTo>
                  <a:pt x="948" y="91"/>
                  <a:pt x="948" y="91"/>
                  <a:pt x="948" y="91"/>
                </a:cubicBezTo>
                <a:cubicBezTo>
                  <a:pt x="946" y="92"/>
                  <a:pt x="946" y="92"/>
                  <a:pt x="946" y="92"/>
                </a:cubicBezTo>
                <a:cubicBezTo>
                  <a:pt x="945" y="94"/>
                  <a:pt x="945" y="94"/>
                  <a:pt x="945" y="94"/>
                </a:cubicBezTo>
                <a:cubicBezTo>
                  <a:pt x="946" y="95"/>
                  <a:pt x="946" y="95"/>
                  <a:pt x="946" y="95"/>
                </a:cubicBezTo>
                <a:cubicBezTo>
                  <a:pt x="946" y="97"/>
                  <a:pt x="946" y="97"/>
                  <a:pt x="946" y="97"/>
                </a:cubicBezTo>
                <a:cubicBezTo>
                  <a:pt x="946" y="97"/>
                  <a:pt x="947" y="97"/>
                  <a:pt x="947" y="97"/>
                </a:cubicBezTo>
                <a:cubicBezTo>
                  <a:pt x="947" y="96"/>
                  <a:pt x="947" y="96"/>
                  <a:pt x="947" y="96"/>
                </a:cubicBezTo>
                <a:cubicBezTo>
                  <a:pt x="948" y="95"/>
                  <a:pt x="948" y="95"/>
                  <a:pt x="948" y="95"/>
                </a:cubicBezTo>
                <a:cubicBezTo>
                  <a:pt x="949" y="96"/>
                  <a:pt x="949" y="96"/>
                  <a:pt x="949" y="96"/>
                </a:cubicBezTo>
                <a:cubicBezTo>
                  <a:pt x="951" y="96"/>
                  <a:pt x="951" y="96"/>
                  <a:pt x="951" y="96"/>
                </a:cubicBezTo>
                <a:cubicBezTo>
                  <a:pt x="952" y="94"/>
                  <a:pt x="952" y="94"/>
                  <a:pt x="952" y="94"/>
                </a:cubicBezTo>
                <a:cubicBezTo>
                  <a:pt x="951" y="93"/>
                  <a:pt x="951" y="93"/>
                  <a:pt x="951" y="93"/>
                </a:cubicBezTo>
                <a:lnTo>
                  <a:pt x="950" y="93"/>
                </a:lnTo>
                <a:close/>
                <a:moveTo>
                  <a:pt x="972" y="128"/>
                </a:moveTo>
                <a:cubicBezTo>
                  <a:pt x="972" y="129"/>
                  <a:pt x="972" y="129"/>
                  <a:pt x="972" y="129"/>
                </a:cubicBezTo>
                <a:cubicBezTo>
                  <a:pt x="973" y="129"/>
                  <a:pt x="973" y="129"/>
                  <a:pt x="973" y="129"/>
                </a:cubicBezTo>
                <a:cubicBezTo>
                  <a:pt x="974" y="128"/>
                  <a:pt x="974" y="128"/>
                  <a:pt x="974" y="128"/>
                </a:cubicBezTo>
                <a:cubicBezTo>
                  <a:pt x="973" y="127"/>
                  <a:pt x="973" y="127"/>
                  <a:pt x="973" y="127"/>
                </a:cubicBezTo>
                <a:lnTo>
                  <a:pt x="972" y="128"/>
                </a:lnTo>
                <a:close/>
                <a:moveTo>
                  <a:pt x="887" y="113"/>
                </a:moveTo>
                <a:cubicBezTo>
                  <a:pt x="886" y="114"/>
                  <a:pt x="886" y="114"/>
                  <a:pt x="886" y="114"/>
                </a:cubicBezTo>
                <a:cubicBezTo>
                  <a:pt x="885" y="114"/>
                  <a:pt x="885" y="114"/>
                  <a:pt x="885" y="114"/>
                </a:cubicBezTo>
                <a:cubicBezTo>
                  <a:pt x="884" y="116"/>
                  <a:pt x="884" y="116"/>
                  <a:pt x="884" y="116"/>
                </a:cubicBezTo>
                <a:cubicBezTo>
                  <a:pt x="883" y="117"/>
                  <a:pt x="883" y="117"/>
                  <a:pt x="883" y="117"/>
                </a:cubicBezTo>
                <a:cubicBezTo>
                  <a:pt x="884" y="117"/>
                  <a:pt x="884" y="117"/>
                  <a:pt x="884" y="117"/>
                </a:cubicBezTo>
                <a:cubicBezTo>
                  <a:pt x="885" y="117"/>
                  <a:pt x="885" y="117"/>
                  <a:pt x="885" y="117"/>
                </a:cubicBezTo>
                <a:cubicBezTo>
                  <a:pt x="887" y="116"/>
                  <a:pt x="887" y="116"/>
                  <a:pt x="887" y="116"/>
                </a:cubicBezTo>
                <a:cubicBezTo>
                  <a:pt x="889" y="115"/>
                  <a:pt x="889" y="115"/>
                  <a:pt x="889" y="115"/>
                </a:cubicBezTo>
                <a:cubicBezTo>
                  <a:pt x="889" y="114"/>
                  <a:pt x="889" y="114"/>
                  <a:pt x="889" y="114"/>
                </a:cubicBezTo>
                <a:cubicBezTo>
                  <a:pt x="888" y="113"/>
                  <a:pt x="888" y="113"/>
                  <a:pt x="888" y="113"/>
                </a:cubicBezTo>
                <a:lnTo>
                  <a:pt x="887" y="113"/>
                </a:lnTo>
                <a:close/>
                <a:moveTo>
                  <a:pt x="873" y="253"/>
                </a:moveTo>
                <a:cubicBezTo>
                  <a:pt x="871" y="251"/>
                  <a:pt x="871" y="251"/>
                  <a:pt x="871" y="251"/>
                </a:cubicBezTo>
                <a:cubicBezTo>
                  <a:pt x="870" y="251"/>
                  <a:pt x="870" y="251"/>
                  <a:pt x="870" y="251"/>
                </a:cubicBezTo>
                <a:cubicBezTo>
                  <a:pt x="869" y="251"/>
                  <a:pt x="869" y="251"/>
                  <a:pt x="869" y="251"/>
                </a:cubicBezTo>
                <a:cubicBezTo>
                  <a:pt x="871" y="252"/>
                  <a:pt x="871" y="252"/>
                  <a:pt x="871" y="252"/>
                </a:cubicBezTo>
                <a:cubicBezTo>
                  <a:pt x="872" y="254"/>
                  <a:pt x="872" y="254"/>
                  <a:pt x="872" y="254"/>
                </a:cubicBezTo>
                <a:cubicBezTo>
                  <a:pt x="874" y="254"/>
                  <a:pt x="874" y="254"/>
                  <a:pt x="874" y="254"/>
                </a:cubicBezTo>
                <a:cubicBezTo>
                  <a:pt x="876" y="255"/>
                  <a:pt x="876" y="255"/>
                  <a:pt x="876" y="255"/>
                </a:cubicBezTo>
                <a:cubicBezTo>
                  <a:pt x="875" y="254"/>
                  <a:pt x="875" y="254"/>
                  <a:pt x="875" y="254"/>
                </a:cubicBezTo>
                <a:lnTo>
                  <a:pt x="873" y="253"/>
                </a:lnTo>
                <a:close/>
                <a:moveTo>
                  <a:pt x="905" y="151"/>
                </a:moveTo>
                <a:cubicBezTo>
                  <a:pt x="904" y="151"/>
                  <a:pt x="904" y="151"/>
                  <a:pt x="904" y="151"/>
                </a:cubicBezTo>
                <a:cubicBezTo>
                  <a:pt x="902" y="151"/>
                  <a:pt x="902" y="151"/>
                  <a:pt x="902" y="151"/>
                </a:cubicBezTo>
                <a:cubicBezTo>
                  <a:pt x="902" y="152"/>
                  <a:pt x="902" y="152"/>
                  <a:pt x="902" y="152"/>
                </a:cubicBezTo>
                <a:cubicBezTo>
                  <a:pt x="902" y="154"/>
                  <a:pt x="902" y="154"/>
                  <a:pt x="902" y="154"/>
                </a:cubicBezTo>
                <a:cubicBezTo>
                  <a:pt x="903" y="156"/>
                  <a:pt x="903" y="156"/>
                  <a:pt x="903" y="156"/>
                </a:cubicBezTo>
                <a:cubicBezTo>
                  <a:pt x="904" y="157"/>
                  <a:pt x="904" y="157"/>
                  <a:pt x="904" y="157"/>
                </a:cubicBezTo>
                <a:cubicBezTo>
                  <a:pt x="905" y="156"/>
                  <a:pt x="905" y="156"/>
                  <a:pt x="905" y="156"/>
                </a:cubicBezTo>
                <a:cubicBezTo>
                  <a:pt x="907" y="157"/>
                  <a:pt x="907" y="157"/>
                  <a:pt x="907" y="157"/>
                </a:cubicBezTo>
                <a:cubicBezTo>
                  <a:pt x="908" y="157"/>
                  <a:pt x="908" y="157"/>
                  <a:pt x="908" y="157"/>
                </a:cubicBezTo>
                <a:cubicBezTo>
                  <a:pt x="909" y="157"/>
                  <a:pt x="909" y="157"/>
                  <a:pt x="909" y="157"/>
                </a:cubicBezTo>
                <a:cubicBezTo>
                  <a:pt x="911" y="158"/>
                  <a:pt x="911" y="158"/>
                  <a:pt x="911" y="158"/>
                </a:cubicBezTo>
                <a:cubicBezTo>
                  <a:pt x="912" y="156"/>
                  <a:pt x="912" y="156"/>
                  <a:pt x="912" y="156"/>
                </a:cubicBezTo>
                <a:cubicBezTo>
                  <a:pt x="911" y="155"/>
                  <a:pt x="911" y="155"/>
                  <a:pt x="911" y="155"/>
                </a:cubicBezTo>
                <a:cubicBezTo>
                  <a:pt x="911" y="153"/>
                  <a:pt x="911" y="153"/>
                  <a:pt x="911" y="153"/>
                </a:cubicBezTo>
                <a:cubicBezTo>
                  <a:pt x="909" y="153"/>
                  <a:pt x="909" y="153"/>
                  <a:pt x="909" y="153"/>
                </a:cubicBezTo>
                <a:cubicBezTo>
                  <a:pt x="908" y="151"/>
                  <a:pt x="908" y="151"/>
                  <a:pt x="908" y="151"/>
                </a:cubicBezTo>
                <a:cubicBezTo>
                  <a:pt x="907" y="151"/>
                  <a:pt x="907" y="151"/>
                  <a:pt x="907" y="151"/>
                </a:cubicBezTo>
                <a:cubicBezTo>
                  <a:pt x="906" y="152"/>
                  <a:pt x="906" y="152"/>
                  <a:pt x="906" y="152"/>
                </a:cubicBezTo>
                <a:cubicBezTo>
                  <a:pt x="906" y="151"/>
                  <a:pt x="906" y="151"/>
                  <a:pt x="906" y="151"/>
                </a:cubicBezTo>
                <a:cubicBezTo>
                  <a:pt x="906" y="150"/>
                  <a:pt x="906" y="150"/>
                  <a:pt x="906" y="150"/>
                </a:cubicBezTo>
                <a:cubicBezTo>
                  <a:pt x="905" y="150"/>
                  <a:pt x="905" y="150"/>
                  <a:pt x="905" y="150"/>
                </a:cubicBezTo>
                <a:lnTo>
                  <a:pt x="905" y="151"/>
                </a:lnTo>
                <a:close/>
                <a:moveTo>
                  <a:pt x="852" y="233"/>
                </a:moveTo>
                <a:cubicBezTo>
                  <a:pt x="852" y="234"/>
                  <a:pt x="852" y="234"/>
                  <a:pt x="852" y="234"/>
                </a:cubicBezTo>
                <a:cubicBezTo>
                  <a:pt x="853" y="235"/>
                  <a:pt x="853" y="235"/>
                  <a:pt x="853" y="235"/>
                </a:cubicBezTo>
                <a:cubicBezTo>
                  <a:pt x="854" y="236"/>
                  <a:pt x="854" y="236"/>
                  <a:pt x="854" y="236"/>
                </a:cubicBezTo>
                <a:cubicBezTo>
                  <a:pt x="854" y="237"/>
                  <a:pt x="854" y="237"/>
                  <a:pt x="854" y="237"/>
                </a:cubicBezTo>
                <a:cubicBezTo>
                  <a:pt x="855" y="238"/>
                  <a:pt x="855" y="238"/>
                  <a:pt x="855" y="238"/>
                </a:cubicBezTo>
                <a:cubicBezTo>
                  <a:pt x="856" y="238"/>
                  <a:pt x="856" y="238"/>
                  <a:pt x="856" y="238"/>
                </a:cubicBezTo>
                <a:cubicBezTo>
                  <a:pt x="856" y="239"/>
                  <a:pt x="856" y="239"/>
                  <a:pt x="856" y="239"/>
                </a:cubicBezTo>
                <a:cubicBezTo>
                  <a:pt x="857" y="238"/>
                  <a:pt x="857" y="238"/>
                  <a:pt x="857" y="238"/>
                </a:cubicBezTo>
                <a:cubicBezTo>
                  <a:pt x="858" y="237"/>
                  <a:pt x="858" y="237"/>
                  <a:pt x="858" y="237"/>
                </a:cubicBezTo>
                <a:cubicBezTo>
                  <a:pt x="858" y="237"/>
                  <a:pt x="858" y="237"/>
                  <a:pt x="858" y="237"/>
                </a:cubicBezTo>
                <a:cubicBezTo>
                  <a:pt x="858" y="236"/>
                  <a:pt x="858" y="236"/>
                  <a:pt x="858" y="236"/>
                </a:cubicBezTo>
                <a:cubicBezTo>
                  <a:pt x="857" y="236"/>
                  <a:pt x="857" y="236"/>
                  <a:pt x="857" y="236"/>
                </a:cubicBezTo>
                <a:cubicBezTo>
                  <a:pt x="858" y="235"/>
                  <a:pt x="858" y="235"/>
                  <a:pt x="858" y="235"/>
                </a:cubicBezTo>
                <a:cubicBezTo>
                  <a:pt x="858" y="234"/>
                  <a:pt x="858" y="234"/>
                  <a:pt x="858" y="234"/>
                </a:cubicBezTo>
                <a:cubicBezTo>
                  <a:pt x="857" y="233"/>
                  <a:pt x="857" y="233"/>
                  <a:pt x="857" y="233"/>
                </a:cubicBezTo>
                <a:cubicBezTo>
                  <a:pt x="855" y="233"/>
                  <a:pt x="855" y="233"/>
                  <a:pt x="855" y="233"/>
                </a:cubicBezTo>
                <a:cubicBezTo>
                  <a:pt x="855" y="232"/>
                  <a:pt x="855" y="232"/>
                  <a:pt x="855" y="232"/>
                </a:cubicBezTo>
                <a:cubicBezTo>
                  <a:pt x="854" y="232"/>
                  <a:pt x="854" y="232"/>
                  <a:pt x="854" y="232"/>
                </a:cubicBezTo>
                <a:cubicBezTo>
                  <a:pt x="853" y="232"/>
                  <a:pt x="853" y="232"/>
                  <a:pt x="853" y="232"/>
                </a:cubicBezTo>
                <a:cubicBezTo>
                  <a:pt x="852" y="231"/>
                  <a:pt x="852" y="231"/>
                  <a:pt x="852" y="231"/>
                </a:cubicBezTo>
                <a:cubicBezTo>
                  <a:pt x="851" y="232"/>
                  <a:pt x="851" y="232"/>
                  <a:pt x="851" y="232"/>
                </a:cubicBezTo>
                <a:cubicBezTo>
                  <a:pt x="851" y="232"/>
                  <a:pt x="851" y="232"/>
                  <a:pt x="851" y="232"/>
                </a:cubicBezTo>
                <a:cubicBezTo>
                  <a:pt x="851" y="233"/>
                  <a:pt x="851" y="233"/>
                  <a:pt x="851" y="233"/>
                </a:cubicBezTo>
                <a:lnTo>
                  <a:pt x="852" y="233"/>
                </a:lnTo>
                <a:close/>
                <a:moveTo>
                  <a:pt x="963" y="245"/>
                </a:moveTo>
                <a:cubicBezTo>
                  <a:pt x="963" y="245"/>
                  <a:pt x="963" y="245"/>
                  <a:pt x="963" y="245"/>
                </a:cubicBezTo>
                <a:cubicBezTo>
                  <a:pt x="962" y="248"/>
                  <a:pt x="962" y="248"/>
                  <a:pt x="962" y="248"/>
                </a:cubicBezTo>
                <a:cubicBezTo>
                  <a:pt x="962" y="250"/>
                  <a:pt x="962" y="250"/>
                  <a:pt x="962" y="250"/>
                </a:cubicBezTo>
                <a:cubicBezTo>
                  <a:pt x="963" y="252"/>
                  <a:pt x="963" y="252"/>
                  <a:pt x="963" y="252"/>
                </a:cubicBezTo>
                <a:cubicBezTo>
                  <a:pt x="963" y="251"/>
                  <a:pt x="963" y="251"/>
                  <a:pt x="963" y="251"/>
                </a:cubicBezTo>
                <a:cubicBezTo>
                  <a:pt x="963" y="250"/>
                  <a:pt x="963" y="250"/>
                  <a:pt x="963" y="250"/>
                </a:cubicBezTo>
                <a:cubicBezTo>
                  <a:pt x="964" y="247"/>
                  <a:pt x="964" y="247"/>
                  <a:pt x="964" y="247"/>
                </a:cubicBezTo>
                <a:lnTo>
                  <a:pt x="963" y="245"/>
                </a:lnTo>
                <a:close/>
                <a:moveTo>
                  <a:pt x="852" y="225"/>
                </a:moveTo>
                <a:cubicBezTo>
                  <a:pt x="851" y="224"/>
                  <a:pt x="851" y="224"/>
                  <a:pt x="851" y="224"/>
                </a:cubicBezTo>
                <a:cubicBezTo>
                  <a:pt x="850" y="224"/>
                  <a:pt x="850" y="224"/>
                  <a:pt x="850" y="224"/>
                </a:cubicBezTo>
                <a:cubicBezTo>
                  <a:pt x="849" y="225"/>
                  <a:pt x="849" y="225"/>
                  <a:pt x="849" y="225"/>
                </a:cubicBezTo>
                <a:cubicBezTo>
                  <a:pt x="851" y="226"/>
                  <a:pt x="851" y="226"/>
                  <a:pt x="851" y="226"/>
                </a:cubicBezTo>
                <a:lnTo>
                  <a:pt x="852" y="225"/>
                </a:lnTo>
                <a:close/>
                <a:moveTo>
                  <a:pt x="904" y="257"/>
                </a:moveTo>
                <a:cubicBezTo>
                  <a:pt x="905" y="258"/>
                  <a:pt x="905" y="258"/>
                  <a:pt x="905" y="258"/>
                </a:cubicBezTo>
                <a:cubicBezTo>
                  <a:pt x="906" y="258"/>
                  <a:pt x="906" y="258"/>
                  <a:pt x="906" y="258"/>
                </a:cubicBezTo>
                <a:cubicBezTo>
                  <a:pt x="907" y="258"/>
                  <a:pt x="907" y="258"/>
                  <a:pt x="907" y="258"/>
                </a:cubicBezTo>
                <a:cubicBezTo>
                  <a:pt x="907" y="258"/>
                  <a:pt x="907" y="258"/>
                  <a:pt x="907" y="258"/>
                </a:cubicBezTo>
                <a:cubicBezTo>
                  <a:pt x="908" y="257"/>
                  <a:pt x="908" y="257"/>
                  <a:pt x="908" y="257"/>
                </a:cubicBezTo>
                <a:cubicBezTo>
                  <a:pt x="908" y="256"/>
                  <a:pt x="908" y="256"/>
                  <a:pt x="908" y="256"/>
                </a:cubicBezTo>
                <a:cubicBezTo>
                  <a:pt x="907" y="255"/>
                  <a:pt x="907" y="255"/>
                  <a:pt x="907" y="255"/>
                </a:cubicBezTo>
                <a:cubicBezTo>
                  <a:pt x="905" y="254"/>
                  <a:pt x="905" y="254"/>
                  <a:pt x="905" y="254"/>
                </a:cubicBezTo>
                <a:cubicBezTo>
                  <a:pt x="905" y="254"/>
                  <a:pt x="905" y="254"/>
                  <a:pt x="905" y="254"/>
                </a:cubicBezTo>
                <a:cubicBezTo>
                  <a:pt x="903" y="253"/>
                  <a:pt x="903" y="253"/>
                  <a:pt x="903" y="253"/>
                </a:cubicBezTo>
                <a:cubicBezTo>
                  <a:pt x="902" y="253"/>
                  <a:pt x="902" y="253"/>
                  <a:pt x="902" y="253"/>
                </a:cubicBezTo>
                <a:cubicBezTo>
                  <a:pt x="901" y="253"/>
                  <a:pt x="901" y="253"/>
                  <a:pt x="901" y="253"/>
                </a:cubicBezTo>
                <a:cubicBezTo>
                  <a:pt x="901" y="254"/>
                  <a:pt x="901" y="254"/>
                  <a:pt x="901" y="254"/>
                </a:cubicBezTo>
                <a:cubicBezTo>
                  <a:pt x="904" y="254"/>
                  <a:pt x="904" y="254"/>
                  <a:pt x="904" y="254"/>
                </a:cubicBezTo>
                <a:cubicBezTo>
                  <a:pt x="904" y="255"/>
                  <a:pt x="904" y="255"/>
                  <a:pt x="904" y="255"/>
                </a:cubicBezTo>
                <a:cubicBezTo>
                  <a:pt x="904" y="256"/>
                  <a:pt x="904" y="256"/>
                  <a:pt x="904" y="256"/>
                </a:cubicBezTo>
                <a:lnTo>
                  <a:pt x="904" y="257"/>
                </a:lnTo>
                <a:close/>
                <a:moveTo>
                  <a:pt x="959" y="225"/>
                </a:moveTo>
                <a:cubicBezTo>
                  <a:pt x="958" y="228"/>
                  <a:pt x="958" y="228"/>
                  <a:pt x="958" y="228"/>
                </a:cubicBezTo>
                <a:cubicBezTo>
                  <a:pt x="959" y="228"/>
                  <a:pt x="959" y="228"/>
                  <a:pt x="959" y="228"/>
                </a:cubicBezTo>
                <a:cubicBezTo>
                  <a:pt x="959" y="227"/>
                  <a:pt x="959" y="227"/>
                  <a:pt x="959" y="227"/>
                </a:cubicBezTo>
                <a:cubicBezTo>
                  <a:pt x="961" y="226"/>
                  <a:pt x="961" y="226"/>
                  <a:pt x="961" y="226"/>
                </a:cubicBezTo>
                <a:cubicBezTo>
                  <a:pt x="961" y="225"/>
                  <a:pt x="961" y="225"/>
                  <a:pt x="961" y="225"/>
                </a:cubicBezTo>
                <a:lnTo>
                  <a:pt x="959" y="225"/>
                </a:lnTo>
                <a:close/>
                <a:moveTo>
                  <a:pt x="955" y="265"/>
                </a:moveTo>
                <a:cubicBezTo>
                  <a:pt x="953" y="266"/>
                  <a:pt x="953" y="266"/>
                  <a:pt x="953" y="266"/>
                </a:cubicBezTo>
                <a:cubicBezTo>
                  <a:pt x="952" y="267"/>
                  <a:pt x="952" y="267"/>
                  <a:pt x="952" y="267"/>
                </a:cubicBezTo>
                <a:cubicBezTo>
                  <a:pt x="952" y="267"/>
                  <a:pt x="952" y="267"/>
                  <a:pt x="952" y="267"/>
                </a:cubicBezTo>
                <a:cubicBezTo>
                  <a:pt x="954" y="267"/>
                  <a:pt x="954" y="267"/>
                  <a:pt x="954" y="267"/>
                </a:cubicBezTo>
                <a:cubicBezTo>
                  <a:pt x="956" y="269"/>
                  <a:pt x="956" y="269"/>
                  <a:pt x="956" y="269"/>
                </a:cubicBezTo>
                <a:cubicBezTo>
                  <a:pt x="957" y="268"/>
                  <a:pt x="957" y="268"/>
                  <a:pt x="957" y="268"/>
                </a:cubicBezTo>
                <a:cubicBezTo>
                  <a:pt x="957" y="267"/>
                  <a:pt x="957" y="267"/>
                  <a:pt x="957" y="267"/>
                </a:cubicBezTo>
                <a:cubicBezTo>
                  <a:pt x="958" y="266"/>
                  <a:pt x="958" y="266"/>
                  <a:pt x="958" y="266"/>
                </a:cubicBezTo>
                <a:cubicBezTo>
                  <a:pt x="958" y="265"/>
                  <a:pt x="958" y="265"/>
                  <a:pt x="958" y="265"/>
                </a:cubicBezTo>
                <a:cubicBezTo>
                  <a:pt x="957" y="265"/>
                  <a:pt x="957" y="265"/>
                  <a:pt x="957" y="265"/>
                </a:cubicBezTo>
                <a:lnTo>
                  <a:pt x="955" y="265"/>
                </a:lnTo>
                <a:close/>
                <a:moveTo>
                  <a:pt x="950" y="280"/>
                </a:moveTo>
                <a:cubicBezTo>
                  <a:pt x="950" y="279"/>
                  <a:pt x="950" y="279"/>
                  <a:pt x="950" y="279"/>
                </a:cubicBezTo>
                <a:cubicBezTo>
                  <a:pt x="950" y="278"/>
                  <a:pt x="950" y="278"/>
                  <a:pt x="950" y="278"/>
                </a:cubicBezTo>
                <a:cubicBezTo>
                  <a:pt x="949" y="277"/>
                  <a:pt x="949" y="277"/>
                  <a:pt x="949" y="277"/>
                </a:cubicBezTo>
                <a:cubicBezTo>
                  <a:pt x="949" y="276"/>
                  <a:pt x="949" y="276"/>
                  <a:pt x="949" y="276"/>
                </a:cubicBezTo>
                <a:cubicBezTo>
                  <a:pt x="948" y="274"/>
                  <a:pt x="948" y="274"/>
                  <a:pt x="948" y="274"/>
                </a:cubicBezTo>
                <a:cubicBezTo>
                  <a:pt x="947" y="275"/>
                  <a:pt x="947" y="275"/>
                  <a:pt x="947" y="275"/>
                </a:cubicBezTo>
                <a:cubicBezTo>
                  <a:pt x="947" y="276"/>
                  <a:pt x="947" y="276"/>
                  <a:pt x="947" y="276"/>
                </a:cubicBezTo>
                <a:cubicBezTo>
                  <a:pt x="948" y="277"/>
                  <a:pt x="948" y="277"/>
                  <a:pt x="948" y="277"/>
                </a:cubicBezTo>
                <a:cubicBezTo>
                  <a:pt x="948" y="278"/>
                  <a:pt x="948" y="278"/>
                  <a:pt x="948" y="278"/>
                </a:cubicBezTo>
                <a:lnTo>
                  <a:pt x="950" y="280"/>
                </a:lnTo>
                <a:close/>
                <a:moveTo>
                  <a:pt x="919" y="294"/>
                </a:moveTo>
                <a:cubicBezTo>
                  <a:pt x="917" y="295"/>
                  <a:pt x="917" y="295"/>
                  <a:pt x="917" y="295"/>
                </a:cubicBezTo>
                <a:cubicBezTo>
                  <a:pt x="915" y="296"/>
                  <a:pt x="915" y="296"/>
                  <a:pt x="915" y="296"/>
                </a:cubicBezTo>
                <a:cubicBezTo>
                  <a:pt x="915" y="297"/>
                  <a:pt x="915" y="297"/>
                  <a:pt x="915" y="297"/>
                </a:cubicBezTo>
                <a:cubicBezTo>
                  <a:pt x="914" y="298"/>
                  <a:pt x="914" y="298"/>
                  <a:pt x="914" y="298"/>
                </a:cubicBezTo>
                <a:cubicBezTo>
                  <a:pt x="913" y="300"/>
                  <a:pt x="913" y="300"/>
                  <a:pt x="913" y="300"/>
                </a:cubicBezTo>
                <a:cubicBezTo>
                  <a:pt x="913" y="301"/>
                  <a:pt x="913" y="301"/>
                  <a:pt x="913" y="301"/>
                </a:cubicBezTo>
                <a:cubicBezTo>
                  <a:pt x="914" y="301"/>
                  <a:pt x="914" y="301"/>
                  <a:pt x="914" y="301"/>
                </a:cubicBezTo>
                <a:cubicBezTo>
                  <a:pt x="916" y="300"/>
                  <a:pt x="916" y="300"/>
                  <a:pt x="916" y="300"/>
                </a:cubicBezTo>
                <a:cubicBezTo>
                  <a:pt x="917" y="300"/>
                  <a:pt x="917" y="300"/>
                  <a:pt x="917" y="300"/>
                </a:cubicBezTo>
                <a:cubicBezTo>
                  <a:pt x="918" y="298"/>
                  <a:pt x="918" y="298"/>
                  <a:pt x="918" y="298"/>
                </a:cubicBezTo>
                <a:cubicBezTo>
                  <a:pt x="920" y="297"/>
                  <a:pt x="920" y="297"/>
                  <a:pt x="920" y="297"/>
                </a:cubicBezTo>
                <a:cubicBezTo>
                  <a:pt x="920" y="296"/>
                  <a:pt x="920" y="296"/>
                  <a:pt x="920" y="296"/>
                </a:cubicBezTo>
                <a:cubicBezTo>
                  <a:pt x="919" y="296"/>
                  <a:pt x="919" y="296"/>
                  <a:pt x="919" y="296"/>
                </a:cubicBezTo>
                <a:cubicBezTo>
                  <a:pt x="919" y="295"/>
                  <a:pt x="919" y="295"/>
                  <a:pt x="919" y="295"/>
                </a:cubicBezTo>
                <a:lnTo>
                  <a:pt x="919" y="294"/>
                </a:lnTo>
                <a:close/>
                <a:moveTo>
                  <a:pt x="945" y="280"/>
                </a:moveTo>
                <a:cubicBezTo>
                  <a:pt x="944" y="280"/>
                  <a:pt x="944" y="280"/>
                  <a:pt x="944" y="280"/>
                </a:cubicBezTo>
                <a:cubicBezTo>
                  <a:pt x="944" y="281"/>
                  <a:pt x="944" y="281"/>
                  <a:pt x="944" y="281"/>
                </a:cubicBezTo>
                <a:cubicBezTo>
                  <a:pt x="945" y="283"/>
                  <a:pt x="945" y="283"/>
                  <a:pt x="945" y="283"/>
                </a:cubicBezTo>
                <a:cubicBezTo>
                  <a:pt x="946" y="283"/>
                  <a:pt x="946" y="283"/>
                  <a:pt x="946" y="283"/>
                </a:cubicBezTo>
                <a:cubicBezTo>
                  <a:pt x="947" y="284"/>
                  <a:pt x="947" y="284"/>
                  <a:pt x="947" y="284"/>
                </a:cubicBezTo>
                <a:cubicBezTo>
                  <a:pt x="947" y="285"/>
                  <a:pt x="947" y="285"/>
                  <a:pt x="947" y="285"/>
                </a:cubicBezTo>
                <a:cubicBezTo>
                  <a:pt x="948" y="286"/>
                  <a:pt x="948" y="286"/>
                  <a:pt x="948" y="286"/>
                </a:cubicBezTo>
                <a:cubicBezTo>
                  <a:pt x="949" y="286"/>
                  <a:pt x="949" y="286"/>
                  <a:pt x="949" y="286"/>
                </a:cubicBezTo>
                <a:cubicBezTo>
                  <a:pt x="949" y="285"/>
                  <a:pt x="949" y="285"/>
                  <a:pt x="949" y="285"/>
                </a:cubicBezTo>
                <a:cubicBezTo>
                  <a:pt x="950" y="284"/>
                  <a:pt x="950" y="284"/>
                  <a:pt x="950" y="284"/>
                </a:cubicBezTo>
                <a:cubicBezTo>
                  <a:pt x="950" y="283"/>
                  <a:pt x="950" y="283"/>
                  <a:pt x="950" y="283"/>
                </a:cubicBezTo>
                <a:cubicBezTo>
                  <a:pt x="951" y="282"/>
                  <a:pt x="951" y="282"/>
                  <a:pt x="951" y="282"/>
                </a:cubicBezTo>
                <a:cubicBezTo>
                  <a:pt x="951" y="281"/>
                  <a:pt x="951" y="281"/>
                  <a:pt x="951" y="281"/>
                </a:cubicBezTo>
                <a:cubicBezTo>
                  <a:pt x="949" y="280"/>
                  <a:pt x="949" y="280"/>
                  <a:pt x="949" y="280"/>
                </a:cubicBezTo>
                <a:cubicBezTo>
                  <a:pt x="946" y="280"/>
                  <a:pt x="946" y="280"/>
                  <a:pt x="946" y="280"/>
                </a:cubicBezTo>
                <a:lnTo>
                  <a:pt x="945" y="280"/>
                </a:lnTo>
                <a:close/>
                <a:moveTo>
                  <a:pt x="892" y="106"/>
                </a:moveTo>
                <a:cubicBezTo>
                  <a:pt x="891" y="107"/>
                  <a:pt x="891" y="107"/>
                  <a:pt x="891" y="107"/>
                </a:cubicBezTo>
                <a:cubicBezTo>
                  <a:pt x="891" y="108"/>
                  <a:pt x="891" y="108"/>
                  <a:pt x="891" y="108"/>
                </a:cubicBezTo>
                <a:cubicBezTo>
                  <a:pt x="891" y="108"/>
                  <a:pt x="891" y="108"/>
                  <a:pt x="891" y="108"/>
                </a:cubicBezTo>
                <a:lnTo>
                  <a:pt x="892" y="106"/>
                </a:lnTo>
                <a:close/>
                <a:moveTo>
                  <a:pt x="997" y="453"/>
                </a:moveTo>
                <a:cubicBezTo>
                  <a:pt x="997" y="454"/>
                  <a:pt x="997" y="454"/>
                  <a:pt x="997" y="454"/>
                </a:cubicBezTo>
                <a:cubicBezTo>
                  <a:pt x="997" y="455"/>
                  <a:pt x="997" y="455"/>
                  <a:pt x="997" y="455"/>
                </a:cubicBezTo>
                <a:cubicBezTo>
                  <a:pt x="998" y="454"/>
                  <a:pt x="998" y="454"/>
                  <a:pt x="998" y="454"/>
                </a:cubicBezTo>
                <a:cubicBezTo>
                  <a:pt x="998" y="454"/>
                  <a:pt x="998" y="454"/>
                  <a:pt x="998" y="454"/>
                </a:cubicBezTo>
                <a:cubicBezTo>
                  <a:pt x="998" y="453"/>
                  <a:pt x="998" y="453"/>
                  <a:pt x="998" y="453"/>
                </a:cubicBezTo>
                <a:cubicBezTo>
                  <a:pt x="998" y="453"/>
                  <a:pt x="998" y="453"/>
                  <a:pt x="998" y="453"/>
                </a:cubicBezTo>
                <a:lnTo>
                  <a:pt x="997" y="453"/>
                </a:lnTo>
                <a:close/>
                <a:moveTo>
                  <a:pt x="875" y="136"/>
                </a:moveTo>
                <a:cubicBezTo>
                  <a:pt x="875" y="135"/>
                  <a:pt x="875" y="135"/>
                  <a:pt x="875" y="135"/>
                </a:cubicBezTo>
                <a:cubicBezTo>
                  <a:pt x="874" y="134"/>
                  <a:pt x="874" y="134"/>
                  <a:pt x="874" y="134"/>
                </a:cubicBezTo>
                <a:cubicBezTo>
                  <a:pt x="873" y="134"/>
                  <a:pt x="873" y="134"/>
                  <a:pt x="873" y="134"/>
                </a:cubicBezTo>
                <a:cubicBezTo>
                  <a:pt x="874" y="136"/>
                  <a:pt x="874" y="136"/>
                  <a:pt x="874" y="136"/>
                </a:cubicBezTo>
                <a:cubicBezTo>
                  <a:pt x="873" y="137"/>
                  <a:pt x="873" y="137"/>
                  <a:pt x="873" y="137"/>
                </a:cubicBezTo>
                <a:cubicBezTo>
                  <a:pt x="873" y="138"/>
                  <a:pt x="873" y="138"/>
                  <a:pt x="873" y="138"/>
                </a:cubicBezTo>
                <a:cubicBezTo>
                  <a:pt x="874" y="137"/>
                  <a:pt x="874" y="137"/>
                  <a:pt x="874" y="137"/>
                </a:cubicBezTo>
                <a:lnTo>
                  <a:pt x="875" y="136"/>
                </a:lnTo>
                <a:close/>
                <a:moveTo>
                  <a:pt x="873" y="109"/>
                </a:moveTo>
                <a:cubicBezTo>
                  <a:pt x="871" y="108"/>
                  <a:pt x="871" y="108"/>
                  <a:pt x="871" y="108"/>
                </a:cubicBezTo>
                <a:cubicBezTo>
                  <a:pt x="870" y="107"/>
                  <a:pt x="870" y="107"/>
                  <a:pt x="870" y="107"/>
                </a:cubicBezTo>
                <a:cubicBezTo>
                  <a:pt x="869" y="108"/>
                  <a:pt x="869" y="108"/>
                  <a:pt x="869" y="108"/>
                </a:cubicBezTo>
                <a:cubicBezTo>
                  <a:pt x="869" y="108"/>
                  <a:pt x="868" y="109"/>
                  <a:pt x="868" y="110"/>
                </a:cubicBezTo>
                <a:cubicBezTo>
                  <a:pt x="869" y="110"/>
                  <a:pt x="869" y="110"/>
                  <a:pt x="869" y="110"/>
                </a:cubicBezTo>
                <a:cubicBezTo>
                  <a:pt x="870" y="111"/>
                  <a:pt x="870" y="111"/>
                  <a:pt x="870" y="111"/>
                </a:cubicBezTo>
                <a:cubicBezTo>
                  <a:pt x="870" y="112"/>
                  <a:pt x="870" y="112"/>
                  <a:pt x="870" y="112"/>
                </a:cubicBezTo>
                <a:cubicBezTo>
                  <a:pt x="870" y="112"/>
                  <a:pt x="870" y="112"/>
                  <a:pt x="870" y="112"/>
                </a:cubicBezTo>
                <a:cubicBezTo>
                  <a:pt x="870" y="113"/>
                  <a:pt x="870" y="113"/>
                  <a:pt x="870" y="113"/>
                </a:cubicBezTo>
                <a:cubicBezTo>
                  <a:pt x="871" y="113"/>
                  <a:pt x="871" y="113"/>
                  <a:pt x="871" y="113"/>
                </a:cubicBezTo>
                <a:cubicBezTo>
                  <a:pt x="872" y="112"/>
                  <a:pt x="872" y="112"/>
                  <a:pt x="872" y="112"/>
                </a:cubicBezTo>
                <a:cubicBezTo>
                  <a:pt x="873" y="112"/>
                  <a:pt x="873" y="112"/>
                  <a:pt x="873" y="112"/>
                </a:cubicBezTo>
                <a:cubicBezTo>
                  <a:pt x="874" y="112"/>
                  <a:pt x="874" y="112"/>
                  <a:pt x="874" y="112"/>
                </a:cubicBezTo>
                <a:cubicBezTo>
                  <a:pt x="875" y="112"/>
                  <a:pt x="875" y="112"/>
                  <a:pt x="875" y="112"/>
                </a:cubicBezTo>
                <a:cubicBezTo>
                  <a:pt x="876" y="111"/>
                  <a:pt x="876" y="111"/>
                  <a:pt x="876" y="111"/>
                </a:cubicBezTo>
                <a:cubicBezTo>
                  <a:pt x="875" y="110"/>
                  <a:pt x="875" y="110"/>
                  <a:pt x="875" y="110"/>
                </a:cubicBezTo>
                <a:lnTo>
                  <a:pt x="873" y="109"/>
                </a:lnTo>
                <a:close/>
                <a:moveTo>
                  <a:pt x="881" y="122"/>
                </a:moveTo>
                <a:cubicBezTo>
                  <a:pt x="880" y="122"/>
                  <a:pt x="880" y="122"/>
                  <a:pt x="880" y="122"/>
                </a:cubicBezTo>
                <a:cubicBezTo>
                  <a:pt x="878" y="123"/>
                  <a:pt x="878" y="123"/>
                  <a:pt x="878" y="123"/>
                </a:cubicBezTo>
                <a:cubicBezTo>
                  <a:pt x="877" y="124"/>
                  <a:pt x="877" y="124"/>
                  <a:pt x="877" y="124"/>
                </a:cubicBezTo>
                <a:cubicBezTo>
                  <a:pt x="874" y="124"/>
                  <a:pt x="874" y="124"/>
                  <a:pt x="874" y="124"/>
                </a:cubicBezTo>
                <a:cubicBezTo>
                  <a:pt x="873" y="125"/>
                  <a:pt x="873" y="125"/>
                  <a:pt x="873" y="125"/>
                </a:cubicBezTo>
                <a:cubicBezTo>
                  <a:pt x="872" y="127"/>
                  <a:pt x="872" y="127"/>
                  <a:pt x="872" y="127"/>
                </a:cubicBezTo>
                <a:cubicBezTo>
                  <a:pt x="871" y="128"/>
                  <a:pt x="871" y="128"/>
                  <a:pt x="871" y="128"/>
                </a:cubicBezTo>
                <a:cubicBezTo>
                  <a:pt x="871" y="130"/>
                  <a:pt x="871" y="130"/>
                  <a:pt x="871" y="130"/>
                </a:cubicBezTo>
                <a:cubicBezTo>
                  <a:pt x="872" y="129"/>
                  <a:pt x="872" y="129"/>
                  <a:pt x="872" y="129"/>
                </a:cubicBezTo>
                <a:cubicBezTo>
                  <a:pt x="874" y="130"/>
                  <a:pt x="874" y="130"/>
                  <a:pt x="874" y="130"/>
                </a:cubicBezTo>
                <a:cubicBezTo>
                  <a:pt x="875" y="130"/>
                  <a:pt x="875" y="130"/>
                  <a:pt x="875" y="130"/>
                </a:cubicBezTo>
                <a:cubicBezTo>
                  <a:pt x="879" y="127"/>
                  <a:pt x="879" y="127"/>
                  <a:pt x="879" y="127"/>
                </a:cubicBezTo>
                <a:cubicBezTo>
                  <a:pt x="880" y="125"/>
                  <a:pt x="880" y="125"/>
                  <a:pt x="880" y="125"/>
                </a:cubicBezTo>
                <a:cubicBezTo>
                  <a:pt x="881" y="125"/>
                  <a:pt x="881" y="125"/>
                  <a:pt x="881" y="125"/>
                </a:cubicBezTo>
                <a:cubicBezTo>
                  <a:pt x="882" y="123"/>
                  <a:pt x="882" y="123"/>
                  <a:pt x="882" y="123"/>
                </a:cubicBezTo>
                <a:cubicBezTo>
                  <a:pt x="884" y="122"/>
                  <a:pt x="884" y="122"/>
                  <a:pt x="884" y="122"/>
                </a:cubicBezTo>
                <a:cubicBezTo>
                  <a:pt x="884" y="120"/>
                  <a:pt x="884" y="120"/>
                  <a:pt x="884" y="120"/>
                </a:cubicBezTo>
                <a:cubicBezTo>
                  <a:pt x="883" y="120"/>
                  <a:pt x="883" y="120"/>
                  <a:pt x="883" y="120"/>
                </a:cubicBezTo>
                <a:cubicBezTo>
                  <a:pt x="882" y="120"/>
                  <a:pt x="882" y="120"/>
                  <a:pt x="882" y="120"/>
                </a:cubicBezTo>
                <a:lnTo>
                  <a:pt x="881" y="122"/>
                </a:lnTo>
                <a:close/>
                <a:moveTo>
                  <a:pt x="871" y="140"/>
                </a:moveTo>
                <a:cubicBezTo>
                  <a:pt x="870" y="141"/>
                  <a:pt x="870" y="141"/>
                  <a:pt x="870" y="141"/>
                </a:cubicBezTo>
                <a:cubicBezTo>
                  <a:pt x="871" y="144"/>
                  <a:pt x="871" y="144"/>
                  <a:pt x="871" y="144"/>
                </a:cubicBezTo>
                <a:cubicBezTo>
                  <a:pt x="872" y="143"/>
                  <a:pt x="872" y="143"/>
                  <a:pt x="872" y="143"/>
                </a:cubicBezTo>
                <a:cubicBezTo>
                  <a:pt x="872" y="142"/>
                  <a:pt x="872" y="142"/>
                  <a:pt x="872" y="142"/>
                </a:cubicBezTo>
                <a:cubicBezTo>
                  <a:pt x="873" y="142"/>
                  <a:pt x="873" y="142"/>
                  <a:pt x="873" y="142"/>
                </a:cubicBezTo>
                <a:cubicBezTo>
                  <a:pt x="873" y="140"/>
                  <a:pt x="873" y="140"/>
                  <a:pt x="873" y="140"/>
                </a:cubicBezTo>
                <a:cubicBezTo>
                  <a:pt x="872" y="140"/>
                  <a:pt x="872" y="140"/>
                  <a:pt x="872" y="140"/>
                </a:cubicBezTo>
                <a:lnTo>
                  <a:pt x="871" y="140"/>
                </a:lnTo>
                <a:close/>
                <a:moveTo>
                  <a:pt x="960" y="233"/>
                </a:moveTo>
                <a:cubicBezTo>
                  <a:pt x="961" y="234"/>
                  <a:pt x="961" y="234"/>
                  <a:pt x="961" y="234"/>
                </a:cubicBezTo>
                <a:cubicBezTo>
                  <a:pt x="961" y="234"/>
                  <a:pt x="961" y="234"/>
                  <a:pt x="961" y="234"/>
                </a:cubicBezTo>
                <a:cubicBezTo>
                  <a:pt x="961" y="233"/>
                  <a:pt x="961" y="233"/>
                  <a:pt x="961" y="233"/>
                </a:cubicBezTo>
                <a:cubicBezTo>
                  <a:pt x="961" y="232"/>
                  <a:pt x="961" y="232"/>
                  <a:pt x="961" y="232"/>
                </a:cubicBezTo>
                <a:lnTo>
                  <a:pt x="960" y="233"/>
                </a:lnTo>
                <a:close/>
                <a:moveTo>
                  <a:pt x="832" y="21"/>
                </a:moveTo>
                <a:cubicBezTo>
                  <a:pt x="829" y="25"/>
                  <a:pt x="829" y="25"/>
                  <a:pt x="829" y="25"/>
                </a:cubicBezTo>
                <a:cubicBezTo>
                  <a:pt x="830" y="26"/>
                  <a:pt x="830" y="26"/>
                  <a:pt x="830" y="26"/>
                </a:cubicBezTo>
                <a:cubicBezTo>
                  <a:pt x="829" y="27"/>
                  <a:pt x="829" y="27"/>
                  <a:pt x="829" y="27"/>
                </a:cubicBezTo>
                <a:cubicBezTo>
                  <a:pt x="828" y="26"/>
                  <a:pt x="828" y="26"/>
                  <a:pt x="828" y="26"/>
                </a:cubicBezTo>
                <a:cubicBezTo>
                  <a:pt x="827" y="26"/>
                  <a:pt x="827" y="26"/>
                  <a:pt x="827" y="26"/>
                </a:cubicBezTo>
                <a:cubicBezTo>
                  <a:pt x="827" y="29"/>
                  <a:pt x="827" y="29"/>
                  <a:pt x="827" y="29"/>
                </a:cubicBezTo>
                <a:cubicBezTo>
                  <a:pt x="826" y="29"/>
                  <a:pt x="826" y="29"/>
                  <a:pt x="826" y="29"/>
                </a:cubicBezTo>
                <a:cubicBezTo>
                  <a:pt x="824" y="29"/>
                  <a:pt x="824" y="29"/>
                  <a:pt x="824" y="29"/>
                </a:cubicBezTo>
                <a:cubicBezTo>
                  <a:pt x="823" y="31"/>
                  <a:pt x="823" y="31"/>
                  <a:pt x="823" y="31"/>
                </a:cubicBezTo>
                <a:cubicBezTo>
                  <a:pt x="822" y="31"/>
                  <a:pt x="822" y="31"/>
                  <a:pt x="822" y="31"/>
                </a:cubicBezTo>
                <a:cubicBezTo>
                  <a:pt x="821" y="34"/>
                  <a:pt x="821" y="34"/>
                  <a:pt x="821" y="34"/>
                </a:cubicBezTo>
                <a:cubicBezTo>
                  <a:pt x="819" y="37"/>
                  <a:pt x="819" y="37"/>
                  <a:pt x="819" y="37"/>
                </a:cubicBezTo>
                <a:cubicBezTo>
                  <a:pt x="819" y="39"/>
                  <a:pt x="819" y="39"/>
                  <a:pt x="819" y="39"/>
                </a:cubicBezTo>
                <a:cubicBezTo>
                  <a:pt x="820" y="38"/>
                  <a:pt x="820" y="38"/>
                  <a:pt x="820" y="38"/>
                </a:cubicBezTo>
                <a:cubicBezTo>
                  <a:pt x="820" y="38"/>
                  <a:pt x="820" y="38"/>
                  <a:pt x="820" y="38"/>
                </a:cubicBezTo>
                <a:cubicBezTo>
                  <a:pt x="820" y="40"/>
                  <a:pt x="820" y="40"/>
                  <a:pt x="820" y="40"/>
                </a:cubicBezTo>
                <a:cubicBezTo>
                  <a:pt x="818" y="40"/>
                  <a:pt x="818" y="40"/>
                  <a:pt x="818" y="40"/>
                </a:cubicBezTo>
                <a:cubicBezTo>
                  <a:pt x="816" y="41"/>
                  <a:pt x="816" y="41"/>
                  <a:pt x="816" y="41"/>
                </a:cubicBezTo>
                <a:cubicBezTo>
                  <a:pt x="815" y="43"/>
                  <a:pt x="815" y="43"/>
                  <a:pt x="815" y="43"/>
                </a:cubicBezTo>
                <a:cubicBezTo>
                  <a:pt x="814" y="44"/>
                  <a:pt x="814" y="44"/>
                  <a:pt x="814" y="44"/>
                </a:cubicBezTo>
                <a:cubicBezTo>
                  <a:pt x="813" y="45"/>
                  <a:pt x="813" y="45"/>
                  <a:pt x="813" y="45"/>
                </a:cubicBezTo>
                <a:cubicBezTo>
                  <a:pt x="813" y="49"/>
                  <a:pt x="813" y="49"/>
                  <a:pt x="813" y="49"/>
                </a:cubicBezTo>
                <a:cubicBezTo>
                  <a:pt x="812" y="51"/>
                  <a:pt x="812" y="51"/>
                  <a:pt x="812" y="51"/>
                </a:cubicBezTo>
                <a:cubicBezTo>
                  <a:pt x="810" y="51"/>
                  <a:pt x="810" y="51"/>
                  <a:pt x="810" y="51"/>
                </a:cubicBezTo>
                <a:cubicBezTo>
                  <a:pt x="810" y="53"/>
                  <a:pt x="810" y="53"/>
                  <a:pt x="810" y="53"/>
                </a:cubicBezTo>
                <a:cubicBezTo>
                  <a:pt x="810" y="54"/>
                  <a:pt x="810" y="54"/>
                  <a:pt x="810" y="54"/>
                </a:cubicBezTo>
                <a:cubicBezTo>
                  <a:pt x="808" y="55"/>
                  <a:pt x="808" y="55"/>
                  <a:pt x="808" y="55"/>
                </a:cubicBezTo>
                <a:cubicBezTo>
                  <a:pt x="808" y="59"/>
                  <a:pt x="808" y="59"/>
                  <a:pt x="808" y="59"/>
                </a:cubicBezTo>
                <a:cubicBezTo>
                  <a:pt x="808" y="60"/>
                  <a:pt x="808" y="60"/>
                  <a:pt x="808" y="60"/>
                </a:cubicBezTo>
                <a:cubicBezTo>
                  <a:pt x="812" y="62"/>
                  <a:pt x="812" y="62"/>
                  <a:pt x="812" y="62"/>
                </a:cubicBezTo>
                <a:cubicBezTo>
                  <a:pt x="814" y="62"/>
                  <a:pt x="814" y="62"/>
                  <a:pt x="814" y="62"/>
                </a:cubicBezTo>
                <a:cubicBezTo>
                  <a:pt x="816" y="64"/>
                  <a:pt x="816" y="64"/>
                  <a:pt x="816" y="64"/>
                </a:cubicBezTo>
                <a:cubicBezTo>
                  <a:pt x="818" y="64"/>
                  <a:pt x="818" y="64"/>
                  <a:pt x="818" y="64"/>
                </a:cubicBezTo>
                <a:cubicBezTo>
                  <a:pt x="820" y="65"/>
                  <a:pt x="820" y="65"/>
                  <a:pt x="820" y="65"/>
                </a:cubicBezTo>
                <a:cubicBezTo>
                  <a:pt x="823" y="65"/>
                  <a:pt x="823" y="65"/>
                  <a:pt x="823" y="65"/>
                </a:cubicBezTo>
                <a:cubicBezTo>
                  <a:pt x="823" y="68"/>
                  <a:pt x="823" y="68"/>
                  <a:pt x="823" y="68"/>
                </a:cubicBezTo>
                <a:cubicBezTo>
                  <a:pt x="826" y="70"/>
                  <a:pt x="826" y="70"/>
                  <a:pt x="826" y="70"/>
                </a:cubicBezTo>
                <a:cubicBezTo>
                  <a:pt x="826" y="71"/>
                  <a:pt x="826" y="71"/>
                  <a:pt x="826" y="71"/>
                </a:cubicBezTo>
                <a:cubicBezTo>
                  <a:pt x="827" y="72"/>
                  <a:pt x="827" y="72"/>
                  <a:pt x="827" y="72"/>
                </a:cubicBezTo>
                <a:cubicBezTo>
                  <a:pt x="824" y="72"/>
                  <a:pt x="824" y="72"/>
                  <a:pt x="824" y="72"/>
                </a:cubicBezTo>
                <a:cubicBezTo>
                  <a:pt x="823" y="73"/>
                  <a:pt x="823" y="73"/>
                  <a:pt x="823" y="73"/>
                </a:cubicBezTo>
                <a:cubicBezTo>
                  <a:pt x="820" y="73"/>
                  <a:pt x="820" y="73"/>
                  <a:pt x="820" y="73"/>
                </a:cubicBezTo>
                <a:cubicBezTo>
                  <a:pt x="817" y="71"/>
                  <a:pt x="817" y="71"/>
                  <a:pt x="817" y="71"/>
                </a:cubicBezTo>
                <a:cubicBezTo>
                  <a:pt x="816" y="69"/>
                  <a:pt x="816" y="69"/>
                  <a:pt x="816" y="69"/>
                </a:cubicBezTo>
                <a:cubicBezTo>
                  <a:pt x="814" y="68"/>
                  <a:pt x="814" y="68"/>
                  <a:pt x="814" y="68"/>
                </a:cubicBezTo>
                <a:cubicBezTo>
                  <a:pt x="811" y="68"/>
                  <a:pt x="811" y="68"/>
                  <a:pt x="811" y="68"/>
                </a:cubicBezTo>
                <a:cubicBezTo>
                  <a:pt x="810" y="67"/>
                  <a:pt x="810" y="67"/>
                  <a:pt x="810" y="67"/>
                </a:cubicBezTo>
                <a:cubicBezTo>
                  <a:pt x="808" y="66"/>
                  <a:pt x="808" y="66"/>
                  <a:pt x="808" y="66"/>
                </a:cubicBezTo>
                <a:cubicBezTo>
                  <a:pt x="808" y="67"/>
                  <a:pt x="808" y="67"/>
                  <a:pt x="808" y="67"/>
                </a:cubicBezTo>
                <a:cubicBezTo>
                  <a:pt x="809" y="69"/>
                  <a:pt x="809" y="69"/>
                  <a:pt x="809" y="69"/>
                </a:cubicBezTo>
                <a:cubicBezTo>
                  <a:pt x="809" y="71"/>
                  <a:pt x="809" y="71"/>
                  <a:pt x="809" y="71"/>
                </a:cubicBezTo>
                <a:cubicBezTo>
                  <a:pt x="808" y="71"/>
                  <a:pt x="808" y="71"/>
                  <a:pt x="808" y="71"/>
                </a:cubicBezTo>
                <a:cubicBezTo>
                  <a:pt x="807" y="72"/>
                  <a:pt x="807" y="72"/>
                  <a:pt x="807" y="72"/>
                </a:cubicBezTo>
                <a:cubicBezTo>
                  <a:pt x="808" y="75"/>
                  <a:pt x="808" y="75"/>
                  <a:pt x="808" y="75"/>
                </a:cubicBezTo>
                <a:cubicBezTo>
                  <a:pt x="808" y="78"/>
                  <a:pt x="808" y="78"/>
                  <a:pt x="808" y="78"/>
                </a:cubicBezTo>
                <a:cubicBezTo>
                  <a:pt x="808" y="80"/>
                  <a:pt x="808" y="80"/>
                  <a:pt x="808" y="80"/>
                </a:cubicBezTo>
                <a:cubicBezTo>
                  <a:pt x="808" y="81"/>
                  <a:pt x="808" y="81"/>
                  <a:pt x="808" y="81"/>
                </a:cubicBezTo>
                <a:cubicBezTo>
                  <a:pt x="811" y="83"/>
                  <a:pt x="811" y="83"/>
                  <a:pt x="811" y="83"/>
                </a:cubicBezTo>
                <a:cubicBezTo>
                  <a:pt x="812" y="85"/>
                  <a:pt x="812" y="85"/>
                  <a:pt x="812" y="85"/>
                </a:cubicBezTo>
                <a:cubicBezTo>
                  <a:pt x="812" y="85"/>
                  <a:pt x="812" y="85"/>
                  <a:pt x="812" y="85"/>
                </a:cubicBezTo>
                <a:cubicBezTo>
                  <a:pt x="811" y="85"/>
                  <a:pt x="811" y="85"/>
                  <a:pt x="811" y="85"/>
                </a:cubicBezTo>
                <a:cubicBezTo>
                  <a:pt x="811" y="84"/>
                  <a:pt x="811" y="84"/>
                  <a:pt x="811" y="84"/>
                </a:cubicBezTo>
                <a:cubicBezTo>
                  <a:pt x="811" y="86"/>
                  <a:pt x="811" y="86"/>
                  <a:pt x="811" y="86"/>
                </a:cubicBezTo>
                <a:cubicBezTo>
                  <a:pt x="813" y="88"/>
                  <a:pt x="813" y="88"/>
                  <a:pt x="813" y="88"/>
                </a:cubicBezTo>
                <a:cubicBezTo>
                  <a:pt x="814" y="88"/>
                  <a:pt x="814" y="88"/>
                  <a:pt x="814" y="88"/>
                </a:cubicBezTo>
                <a:cubicBezTo>
                  <a:pt x="814" y="86"/>
                  <a:pt x="814" y="86"/>
                  <a:pt x="814" y="86"/>
                </a:cubicBezTo>
                <a:cubicBezTo>
                  <a:pt x="815" y="86"/>
                  <a:pt x="815" y="86"/>
                  <a:pt x="815" y="86"/>
                </a:cubicBezTo>
                <a:cubicBezTo>
                  <a:pt x="817" y="86"/>
                  <a:pt x="817" y="86"/>
                  <a:pt x="817" y="86"/>
                </a:cubicBezTo>
                <a:cubicBezTo>
                  <a:pt x="818" y="88"/>
                  <a:pt x="818" y="88"/>
                  <a:pt x="818" y="88"/>
                </a:cubicBezTo>
                <a:cubicBezTo>
                  <a:pt x="820" y="88"/>
                  <a:pt x="820" y="88"/>
                  <a:pt x="820" y="88"/>
                </a:cubicBezTo>
                <a:cubicBezTo>
                  <a:pt x="820" y="87"/>
                  <a:pt x="820" y="87"/>
                  <a:pt x="820" y="87"/>
                </a:cubicBezTo>
                <a:cubicBezTo>
                  <a:pt x="820" y="86"/>
                  <a:pt x="820" y="86"/>
                  <a:pt x="820" y="86"/>
                </a:cubicBezTo>
                <a:cubicBezTo>
                  <a:pt x="820" y="85"/>
                  <a:pt x="820" y="85"/>
                  <a:pt x="820" y="85"/>
                </a:cubicBezTo>
                <a:cubicBezTo>
                  <a:pt x="821" y="85"/>
                  <a:pt x="821" y="85"/>
                  <a:pt x="821" y="85"/>
                </a:cubicBezTo>
                <a:cubicBezTo>
                  <a:pt x="822" y="85"/>
                  <a:pt x="822" y="85"/>
                  <a:pt x="822" y="85"/>
                </a:cubicBezTo>
                <a:cubicBezTo>
                  <a:pt x="822" y="87"/>
                  <a:pt x="822" y="87"/>
                  <a:pt x="822" y="87"/>
                </a:cubicBezTo>
                <a:cubicBezTo>
                  <a:pt x="822" y="88"/>
                  <a:pt x="822" y="88"/>
                  <a:pt x="822" y="88"/>
                </a:cubicBezTo>
                <a:cubicBezTo>
                  <a:pt x="823" y="88"/>
                  <a:pt x="823" y="88"/>
                  <a:pt x="823" y="88"/>
                </a:cubicBezTo>
                <a:cubicBezTo>
                  <a:pt x="824" y="86"/>
                  <a:pt x="824" y="86"/>
                  <a:pt x="824" y="86"/>
                </a:cubicBezTo>
                <a:cubicBezTo>
                  <a:pt x="826" y="86"/>
                  <a:pt x="826" y="86"/>
                  <a:pt x="826" y="86"/>
                </a:cubicBezTo>
                <a:cubicBezTo>
                  <a:pt x="828" y="85"/>
                  <a:pt x="828" y="85"/>
                  <a:pt x="828" y="85"/>
                </a:cubicBezTo>
                <a:cubicBezTo>
                  <a:pt x="828" y="85"/>
                  <a:pt x="828" y="85"/>
                  <a:pt x="828" y="85"/>
                </a:cubicBezTo>
                <a:cubicBezTo>
                  <a:pt x="828" y="86"/>
                  <a:pt x="828" y="86"/>
                  <a:pt x="828" y="86"/>
                </a:cubicBezTo>
                <a:cubicBezTo>
                  <a:pt x="824" y="88"/>
                  <a:pt x="824" y="88"/>
                  <a:pt x="824" y="88"/>
                </a:cubicBezTo>
                <a:cubicBezTo>
                  <a:pt x="824" y="90"/>
                  <a:pt x="824" y="90"/>
                  <a:pt x="824" y="90"/>
                </a:cubicBezTo>
                <a:cubicBezTo>
                  <a:pt x="826" y="91"/>
                  <a:pt x="826" y="91"/>
                  <a:pt x="826" y="91"/>
                </a:cubicBezTo>
                <a:cubicBezTo>
                  <a:pt x="826" y="94"/>
                  <a:pt x="826" y="94"/>
                  <a:pt x="826" y="94"/>
                </a:cubicBezTo>
                <a:cubicBezTo>
                  <a:pt x="828" y="96"/>
                  <a:pt x="828" y="96"/>
                  <a:pt x="828" y="96"/>
                </a:cubicBezTo>
                <a:cubicBezTo>
                  <a:pt x="831" y="96"/>
                  <a:pt x="831" y="96"/>
                  <a:pt x="831" y="96"/>
                </a:cubicBezTo>
                <a:cubicBezTo>
                  <a:pt x="832" y="95"/>
                  <a:pt x="832" y="95"/>
                  <a:pt x="832" y="95"/>
                </a:cubicBezTo>
                <a:cubicBezTo>
                  <a:pt x="830" y="94"/>
                  <a:pt x="830" y="94"/>
                  <a:pt x="830" y="94"/>
                </a:cubicBezTo>
                <a:cubicBezTo>
                  <a:pt x="831" y="94"/>
                  <a:pt x="831" y="94"/>
                  <a:pt x="831" y="94"/>
                </a:cubicBezTo>
                <a:cubicBezTo>
                  <a:pt x="833" y="94"/>
                  <a:pt x="833" y="94"/>
                  <a:pt x="833" y="94"/>
                </a:cubicBezTo>
                <a:cubicBezTo>
                  <a:pt x="835" y="95"/>
                  <a:pt x="835" y="95"/>
                  <a:pt x="835" y="95"/>
                </a:cubicBezTo>
                <a:cubicBezTo>
                  <a:pt x="836" y="95"/>
                  <a:pt x="836" y="95"/>
                  <a:pt x="836" y="95"/>
                </a:cubicBezTo>
                <a:cubicBezTo>
                  <a:pt x="837" y="93"/>
                  <a:pt x="837" y="93"/>
                  <a:pt x="837" y="93"/>
                </a:cubicBezTo>
                <a:cubicBezTo>
                  <a:pt x="839" y="92"/>
                  <a:pt x="839" y="92"/>
                  <a:pt x="839" y="92"/>
                </a:cubicBezTo>
                <a:cubicBezTo>
                  <a:pt x="840" y="92"/>
                  <a:pt x="840" y="92"/>
                  <a:pt x="840" y="92"/>
                </a:cubicBezTo>
                <a:cubicBezTo>
                  <a:pt x="840" y="92"/>
                  <a:pt x="840" y="92"/>
                  <a:pt x="840" y="92"/>
                </a:cubicBezTo>
                <a:cubicBezTo>
                  <a:pt x="839" y="93"/>
                  <a:pt x="839" y="93"/>
                  <a:pt x="839" y="93"/>
                </a:cubicBezTo>
                <a:cubicBezTo>
                  <a:pt x="836" y="96"/>
                  <a:pt x="836" y="96"/>
                  <a:pt x="836" y="96"/>
                </a:cubicBezTo>
                <a:cubicBezTo>
                  <a:pt x="836" y="97"/>
                  <a:pt x="836" y="97"/>
                  <a:pt x="836" y="97"/>
                </a:cubicBezTo>
                <a:cubicBezTo>
                  <a:pt x="839" y="98"/>
                  <a:pt x="839" y="98"/>
                  <a:pt x="839" y="98"/>
                </a:cubicBezTo>
                <a:cubicBezTo>
                  <a:pt x="840" y="100"/>
                  <a:pt x="840" y="100"/>
                  <a:pt x="840" y="100"/>
                </a:cubicBezTo>
                <a:cubicBezTo>
                  <a:pt x="841" y="100"/>
                  <a:pt x="841" y="100"/>
                  <a:pt x="841" y="100"/>
                </a:cubicBezTo>
                <a:cubicBezTo>
                  <a:pt x="844" y="100"/>
                  <a:pt x="844" y="100"/>
                  <a:pt x="844" y="100"/>
                </a:cubicBezTo>
                <a:cubicBezTo>
                  <a:pt x="845" y="101"/>
                  <a:pt x="845" y="101"/>
                  <a:pt x="845" y="101"/>
                </a:cubicBezTo>
                <a:cubicBezTo>
                  <a:pt x="847" y="100"/>
                  <a:pt x="847" y="100"/>
                  <a:pt x="847" y="100"/>
                </a:cubicBezTo>
                <a:cubicBezTo>
                  <a:pt x="850" y="100"/>
                  <a:pt x="850" y="100"/>
                  <a:pt x="850" y="100"/>
                </a:cubicBezTo>
                <a:cubicBezTo>
                  <a:pt x="851" y="102"/>
                  <a:pt x="851" y="102"/>
                  <a:pt x="851" y="102"/>
                </a:cubicBezTo>
                <a:cubicBezTo>
                  <a:pt x="853" y="102"/>
                  <a:pt x="853" y="102"/>
                  <a:pt x="853" y="102"/>
                </a:cubicBezTo>
                <a:cubicBezTo>
                  <a:pt x="854" y="104"/>
                  <a:pt x="854" y="104"/>
                  <a:pt x="854" y="104"/>
                </a:cubicBezTo>
                <a:cubicBezTo>
                  <a:pt x="855" y="103"/>
                  <a:pt x="855" y="103"/>
                  <a:pt x="855" y="103"/>
                </a:cubicBezTo>
                <a:cubicBezTo>
                  <a:pt x="857" y="105"/>
                  <a:pt x="857" y="105"/>
                  <a:pt x="857" y="105"/>
                </a:cubicBezTo>
                <a:cubicBezTo>
                  <a:pt x="858" y="104"/>
                  <a:pt x="858" y="104"/>
                  <a:pt x="858" y="104"/>
                </a:cubicBezTo>
                <a:cubicBezTo>
                  <a:pt x="859" y="105"/>
                  <a:pt x="859" y="105"/>
                  <a:pt x="859" y="105"/>
                </a:cubicBezTo>
                <a:cubicBezTo>
                  <a:pt x="860" y="104"/>
                  <a:pt x="860" y="104"/>
                  <a:pt x="860" y="104"/>
                </a:cubicBezTo>
                <a:cubicBezTo>
                  <a:pt x="860" y="102"/>
                  <a:pt x="860" y="102"/>
                  <a:pt x="860" y="102"/>
                </a:cubicBezTo>
                <a:cubicBezTo>
                  <a:pt x="858" y="101"/>
                  <a:pt x="858" y="101"/>
                  <a:pt x="858" y="101"/>
                </a:cubicBezTo>
                <a:cubicBezTo>
                  <a:pt x="857" y="99"/>
                  <a:pt x="857" y="99"/>
                  <a:pt x="857" y="99"/>
                </a:cubicBezTo>
                <a:cubicBezTo>
                  <a:pt x="856" y="98"/>
                  <a:pt x="856" y="98"/>
                  <a:pt x="856" y="98"/>
                </a:cubicBezTo>
                <a:cubicBezTo>
                  <a:pt x="852" y="95"/>
                  <a:pt x="852" y="95"/>
                  <a:pt x="852" y="95"/>
                </a:cubicBezTo>
                <a:cubicBezTo>
                  <a:pt x="852" y="93"/>
                  <a:pt x="852" y="93"/>
                  <a:pt x="852" y="93"/>
                </a:cubicBezTo>
                <a:cubicBezTo>
                  <a:pt x="853" y="94"/>
                  <a:pt x="853" y="94"/>
                  <a:pt x="853" y="94"/>
                </a:cubicBezTo>
                <a:cubicBezTo>
                  <a:pt x="854" y="95"/>
                  <a:pt x="854" y="95"/>
                  <a:pt x="854" y="95"/>
                </a:cubicBezTo>
                <a:cubicBezTo>
                  <a:pt x="855" y="95"/>
                  <a:pt x="855" y="95"/>
                  <a:pt x="855" y="95"/>
                </a:cubicBezTo>
                <a:cubicBezTo>
                  <a:pt x="857" y="98"/>
                  <a:pt x="857" y="98"/>
                  <a:pt x="857" y="98"/>
                </a:cubicBezTo>
                <a:cubicBezTo>
                  <a:pt x="858" y="98"/>
                  <a:pt x="858" y="98"/>
                  <a:pt x="858" y="98"/>
                </a:cubicBezTo>
                <a:cubicBezTo>
                  <a:pt x="858" y="99"/>
                  <a:pt x="858" y="99"/>
                  <a:pt x="858" y="99"/>
                </a:cubicBezTo>
                <a:cubicBezTo>
                  <a:pt x="860" y="101"/>
                  <a:pt x="860" y="101"/>
                  <a:pt x="860" y="101"/>
                </a:cubicBezTo>
                <a:cubicBezTo>
                  <a:pt x="862" y="103"/>
                  <a:pt x="862" y="103"/>
                  <a:pt x="862" y="103"/>
                </a:cubicBezTo>
                <a:cubicBezTo>
                  <a:pt x="862" y="104"/>
                  <a:pt x="862" y="104"/>
                  <a:pt x="862" y="104"/>
                </a:cubicBezTo>
                <a:cubicBezTo>
                  <a:pt x="863" y="104"/>
                  <a:pt x="863" y="104"/>
                  <a:pt x="863" y="104"/>
                </a:cubicBezTo>
                <a:cubicBezTo>
                  <a:pt x="865" y="106"/>
                  <a:pt x="865" y="106"/>
                  <a:pt x="865" y="106"/>
                </a:cubicBezTo>
                <a:cubicBezTo>
                  <a:pt x="866" y="108"/>
                  <a:pt x="866" y="108"/>
                  <a:pt x="866" y="108"/>
                </a:cubicBezTo>
                <a:cubicBezTo>
                  <a:pt x="867" y="108"/>
                  <a:pt x="867" y="108"/>
                  <a:pt x="867" y="108"/>
                </a:cubicBezTo>
                <a:cubicBezTo>
                  <a:pt x="868" y="108"/>
                  <a:pt x="868" y="108"/>
                  <a:pt x="868" y="108"/>
                </a:cubicBezTo>
                <a:cubicBezTo>
                  <a:pt x="867" y="106"/>
                  <a:pt x="867" y="106"/>
                  <a:pt x="867" y="106"/>
                </a:cubicBezTo>
                <a:cubicBezTo>
                  <a:pt x="865" y="102"/>
                  <a:pt x="865" y="102"/>
                  <a:pt x="865" y="102"/>
                </a:cubicBezTo>
                <a:cubicBezTo>
                  <a:pt x="868" y="102"/>
                  <a:pt x="868" y="102"/>
                  <a:pt x="868" y="102"/>
                </a:cubicBezTo>
                <a:cubicBezTo>
                  <a:pt x="871" y="104"/>
                  <a:pt x="871" y="104"/>
                  <a:pt x="871" y="104"/>
                </a:cubicBezTo>
                <a:cubicBezTo>
                  <a:pt x="875" y="104"/>
                  <a:pt x="875" y="104"/>
                  <a:pt x="875" y="104"/>
                </a:cubicBezTo>
                <a:cubicBezTo>
                  <a:pt x="875" y="106"/>
                  <a:pt x="875" y="106"/>
                  <a:pt x="875" y="106"/>
                </a:cubicBezTo>
                <a:cubicBezTo>
                  <a:pt x="874" y="107"/>
                  <a:pt x="874" y="107"/>
                  <a:pt x="874" y="107"/>
                </a:cubicBezTo>
                <a:cubicBezTo>
                  <a:pt x="876" y="108"/>
                  <a:pt x="876" y="108"/>
                  <a:pt x="876" y="108"/>
                </a:cubicBezTo>
                <a:cubicBezTo>
                  <a:pt x="878" y="108"/>
                  <a:pt x="878" y="108"/>
                  <a:pt x="878" y="108"/>
                </a:cubicBezTo>
                <a:cubicBezTo>
                  <a:pt x="878" y="108"/>
                  <a:pt x="878" y="108"/>
                  <a:pt x="878" y="108"/>
                </a:cubicBezTo>
                <a:cubicBezTo>
                  <a:pt x="883" y="108"/>
                  <a:pt x="883" y="108"/>
                  <a:pt x="883" y="108"/>
                </a:cubicBezTo>
                <a:cubicBezTo>
                  <a:pt x="884" y="107"/>
                  <a:pt x="884" y="107"/>
                  <a:pt x="884" y="107"/>
                </a:cubicBezTo>
                <a:cubicBezTo>
                  <a:pt x="886" y="105"/>
                  <a:pt x="886" y="105"/>
                  <a:pt x="886" y="105"/>
                </a:cubicBezTo>
                <a:cubicBezTo>
                  <a:pt x="886" y="104"/>
                  <a:pt x="886" y="104"/>
                  <a:pt x="886" y="104"/>
                </a:cubicBezTo>
                <a:cubicBezTo>
                  <a:pt x="886" y="102"/>
                  <a:pt x="886" y="102"/>
                  <a:pt x="886" y="102"/>
                </a:cubicBezTo>
                <a:cubicBezTo>
                  <a:pt x="885" y="101"/>
                  <a:pt x="885" y="101"/>
                  <a:pt x="885" y="101"/>
                </a:cubicBezTo>
                <a:cubicBezTo>
                  <a:pt x="884" y="97"/>
                  <a:pt x="884" y="97"/>
                  <a:pt x="884" y="97"/>
                </a:cubicBezTo>
                <a:cubicBezTo>
                  <a:pt x="883" y="97"/>
                  <a:pt x="883" y="97"/>
                  <a:pt x="883" y="97"/>
                </a:cubicBezTo>
                <a:cubicBezTo>
                  <a:pt x="881" y="95"/>
                  <a:pt x="881" y="95"/>
                  <a:pt x="881" y="95"/>
                </a:cubicBezTo>
                <a:cubicBezTo>
                  <a:pt x="881" y="93"/>
                  <a:pt x="881" y="93"/>
                  <a:pt x="881" y="93"/>
                </a:cubicBezTo>
                <a:cubicBezTo>
                  <a:pt x="882" y="93"/>
                  <a:pt x="882" y="93"/>
                  <a:pt x="882" y="93"/>
                </a:cubicBezTo>
                <a:cubicBezTo>
                  <a:pt x="883" y="91"/>
                  <a:pt x="883" y="91"/>
                  <a:pt x="883" y="91"/>
                </a:cubicBezTo>
                <a:cubicBezTo>
                  <a:pt x="883" y="91"/>
                  <a:pt x="883" y="91"/>
                  <a:pt x="883" y="91"/>
                </a:cubicBezTo>
                <a:cubicBezTo>
                  <a:pt x="884" y="92"/>
                  <a:pt x="884" y="92"/>
                  <a:pt x="884" y="92"/>
                </a:cubicBezTo>
                <a:cubicBezTo>
                  <a:pt x="884" y="93"/>
                  <a:pt x="884" y="93"/>
                  <a:pt x="884" y="93"/>
                </a:cubicBezTo>
                <a:cubicBezTo>
                  <a:pt x="886" y="92"/>
                  <a:pt x="886" y="92"/>
                  <a:pt x="886" y="92"/>
                </a:cubicBezTo>
                <a:cubicBezTo>
                  <a:pt x="886" y="89"/>
                  <a:pt x="886" y="89"/>
                  <a:pt x="886" y="89"/>
                </a:cubicBezTo>
                <a:cubicBezTo>
                  <a:pt x="887" y="88"/>
                  <a:pt x="887" y="88"/>
                  <a:pt x="887" y="88"/>
                </a:cubicBezTo>
                <a:cubicBezTo>
                  <a:pt x="888" y="87"/>
                  <a:pt x="888" y="87"/>
                  <a:pt x="888" y="87"/>
                </a:cubicBezTo>
                <a:cubicBezTo>
                  <a:pt x="888" y="90"/>
                  <a:pt x="888" y="90"/>
                  <a:pt x="888" y="90"/>
                </a:cubicBezTo>
                <a:cubicBezTo>
                  <a:pt x="889" y="91"/>
                  <a:pt x="889" y="91"/>
                  <a:pt x="889" y="91"/>
                </a:cubicBezTo>
                <a:cubicBezTo>
                  <a:pt x="888" y="92"/>
                  <a:pt x="888" y="92"/>
                  <a:pt x="888" y="92"/>
                </a:cubicBezTo>
                <a:cubicBezTo>
                  <a:pt x="886" y="92"/>
                  <a:pt x="886" y="92"/>
                  <a:pt x="886" y="92"/>
                </a:cubicBezTo>
                <a:cubicBezTo>
                  <a:pt x="886" y="95"/>
                  <a:pt x="886" y="95"/>
                  <a:pt x="886" y="95"/>
                </a:cubicBezTo>
                <a:cubicBezTo>
                  <a:pt x="887" y="95"/>
                  <a:pt x="887" y="95"/>
                  <a:pt x="887" y="95"/>
                </a:cubicBezTo>
                <a:cubicBezTo>
                  <a:pt x="888" y="96"/>
                  <a:pt x="888" y="96"/>
                  <a:pt x="888" y="96"/>
                </a:cubicBezTo>
                <a:cubicBezTo>
                  <a:pt x="888" y="98"/>
                  <a:pt x="888" y="98"/>
                  <a:pt x="888" y="98"/>
                </a:cubicBezTo>
                <a:cubicBezTo>
                  <a:pt x="890" y="100"/>
                  <a:pt x="890" y="100"/>
                  <a:pt x="890" y="100"/>
                </a:cubicBezTo>
                <a:cubicBezTo>
                  <a:pt x="892" y="101"/>
                  <a:pt x="892" y="101"/>
                  <a:pt x="892" y="101"/>
                </a:cubicBezTo>
                <a:cubicBezTo>
                  <a:pt x="892" y="99"/>
                  <a:pt x="892" y="99"/>
                  <a:pt x="892" y="99"/>
                </a:cubicBezTo>
                <a:cubicBezTo>
                  <a:pt x="892" y="99"/>
                  <a:pt x="892" y="99"/>
                  <a:pt x="892" y="99"/>
                </a:cubicBezTo>
                <a:cubicBezTo>
                  <a:pt x="893" y="100"/>
                  <a:pt x="893" y="100"/>
                  <a:pt x="893" y="100"/>
                </a:cubicBezTo>
                <a:cubicBezTo>
                  <a:pt x="895" y="99"/>
                  <a:pt x="895" y="99"/>
                  <a:pt x="895" y="99"/>
                </a:cubicBezTo>
                <a:cubicBezTo>
                  <a:pt x="896" y="100"/>
                  <a:pt x="896" y="100"/>
                  <a:pt x="896" y="100"/>
                </a:cubicBezTo>
                <a:cubicBezTo>
                  <a:pt x="895" y="101"/>
                  <a:pt x="895" y="101"/>
                  <a:pt x="895" y="101"/>
                </a:cubicBezTo>
                <a:cubicBezTo>
                  <a:pt x="895" y="103"/>
                  <a:pt x="895" y="103"/>
                  <a:pt x="895" y="103"/>
                </a:cubicBezTo>
                <a:cubicBezTo>
                  <a:pt x="894" y="106"/>
                  <a:pt x="894" y="106"/>
                  <a:pt x="894" y="106"/>
                </a:cubicBezTo>
                <a:cubicBezTo>
                  <a:pt x="894" y="106"/>
                  <a:pt x="894" y="106"/>
                  <a:pt x="894" y="106"/>
                </a:cubicBezTo>
                <a:cubicBezTo>
                  <a:pt x="892" y="109"/>
                  <a:pt x="892" y="109"/>
                  <a:pt x="892" y="109"/>
                </a:cubicBezTo>
                <a:cubicBezTo>
                  <a:pt x="891" y="112"/>
                  <a:pt x="891" y="112"/>
                  <a:pt x="891" y="112"/>
                </a:cubicBezTo>
                <a:cubicBezTo>
                  <a:pt x="891" y="113"/>
                  <a:pt x="891" y="113"/>
                  <a:pt x="891" y="113"/>
                </a:cubicBezTo>
                <a:cubicBezTo>
                  <a:pt x="892" y="113"/>
                  <a:pt x="892" y="113"/>
                  <a:pt x="892" y="113"/>
                </a:cubicBezTo>
                <a:cubicBezTo>
                  <a:pt x="892" y="111"/>
                  <a:pt x="892" y="111"/>
                  <a:pt x="892" y="111"/>
                </a:cubicBezTo>
                <a:cubicBezTo>
                  <a:pt x="894" y="112"/>
                  <a:pt x="894" y="112"/>
                  <a:pt x="894" y="112"/>
                </a:cubicBezTo>
                <a:cubicBezTo>
                  <a:pt x="894" y="112"/>
                  <a:pt x="894" y="112"/>
                  <a:pt x="894" y="112"/>
                </a:cubicBezTo>
                <a:cubicBezTo>
                  <a:pt x="895" y="112"/>
                  <a:pt x="895" y="112"/>
                  <a:pt x="895" y="112"/>
                </a:cubicBezTo>
                <a:cubicBezTo>
                  <a:pt x="896" y="114"/>
                  <a:pt x="896" y="114"/>
                  <a:pt x="896" y="114"/>
                </a:cubicBezTo>
                <a:cubicBezTo>
                  <a:pt x="899" y="114"/>
                  <a:pt x="899" y="114"/>
                  <a:pt x="899" y="114"/>
                </a:cubicBezTo>
                <a:cubicBezTo>
                  <a:pt x="897" y="115"/>
                  <a:pt x="897" y="115"/>
                  <a:pt x="897" y="115"/>
                </a:cubicBezTo>
                <a:cubicBezTo>
                  <a:pt x="897" y="116"/>
                  <a:pt x="897" y="116"/>
                  <a:pt x="897" y="116"/>
                </a:cubicBezTo>
                <a:cubicBezTo>
                  <a:pt x="896" y="117"/>
                  <a:pt x="896" y="117"/>
                  <a:pt x="896" y="117"/>
                </a:cubicBezTo>
                <a:cubicBezTo>
                  <a:pt x="896" y="116"/>
                  <a:pt x="896" y="116"/>
                  <a:pt x="896" y="116"/>
                </a:cubicBezTo>
                <a:cubicBezTo>
                  <a:pt x="894" y="116"/>
                  <a:pt x="894" y="116"/>
                  <a:pt x="894" y="116"/>
                </a:cubicBezTo>
                <a:cubicBezTo>
                  <a:pt x="894" y="118"/>
                  <a:pt x="894" y="118"/>
                  <a:pt x="894" y="118"/>
                </a:cubicBezTo>
                <a:cubicBezTo>
                  <a:pt x="896" y="118"/>
                  <a:pt x="896" y="118"/>
                  <a:pt x="896" y="118"/>
                </a:cubicBezTo>
                <a:cubicBezTo>
                  <a:pt x="896" y="119"/>
                  <a:pt x="896" y="119"/>
                  <a:pt x="896" y="119"/>
                </a:cubicBezTo>
                <a:cubicBezTo>
                  <a:pt x="898" y="119"/>
                  <a:pt x="898" y="119"/>
                  <a:pt x="898" y="119"/>
                </a:cubicBezTo>
                <a:cubicBezTo>
                  <a:pt x="898" y="120"/>
                  <a:pt x="898" y="120"/>
                  <a:pt x="898" y="120"/>
                </a:cubicBezTo>
                <a:cubicBezTo>
                  <a:pt x="898" y="121"/>
                  <a:pt x="898" y="121"/>
                  <a:pt x="898" y="121"/>
                </a:cubicBezTo>
                <a:cubicBezTo>
                  <a:pt x="898" y="123"/>
                  <a:pt x="898" y="123"/>
                  <a:pt x="898" y="123"/>
                </a:cubicBezTo>
                <a:cubicBezTo>
                  <a:pt x="899" y="124"/>
                  <a:pt x="899" y="124"/>
                  <a:pt x="899" y="124"/>
                </a:cubicBezTo>
                <a:cubicBezTo>
                  <a:pt x="901" y="125"/>
                  <a:pt x="901" y="125"/>
                  <a:pt x="901" y="125"/>
                </a:cubicBezTo>
                <a:cubicBezTo>
                  <a:pt x="902" y="126"/>
                  <a:pt x="902" y="126"/>
                  <a:pt x="902" y="126"/>
                </a:cubicBezTo>
                <a:cubicBezTo>
                  <a:pt x="903" y="127"/>
                  <a:pt x="903" y="127"/>
                  <a:pt x="903" y="127"/>
                </a:cubicBezTo>
                <a:cubicBezTo>
                  <a:pt x="902" y="129"/>
                  <a:pt x="902" y="129"/>
                  <a:pt x="902" y="129"/>
                </a:cubicBezTo>
                <a:cubicBezTo>
                  <a:pt x="901" y="130"/>
                  <a:pt x="901" y="130"/>
                  <a:pt x="901" y="130"/>
                </a:cubicBezTo>
                <a:cubicBezTo>
                  <a:pt x="900" y="130"/>
                  <a:pt x="900" y="130"/>
                  <a:pt x="900" y="130"/>
                </a:cubicBezTo>
                <a:cubicBezTo>
                  <a:pt x="899" y="131"/>
                  <a:pt x="899" y="131"/>
                  <a:pt x="899" y="131"/>
                </a:cubicBezTo>
                <a:cubicBezTo>
                  <a:pt x="897" y="130"/>
                  <a:pt x="897" y="130"/>
                  <a:pt x="897" y="130"/>
                </a:cubicBezTo>
                <a:cubicBezTo>
                  <a:pt x="896" y="130"/>
                  <a:pt x="896" y="130"/>
                  <a:pt x="896" y="130"/>
                </a:cubicBezTo>
                <a:cubicBezTo>
                  <a:pt x="895" y="130"/>
                  <a:pt x="895" y="130"/>
                  <a:pt x="895" y="130"/>
                </a:cubicBezTo>
                <a:cubicBezTo>
                  <a:pt x="894" y="132"/>
                  <a:pt x="894" y="132"/>
                  <a:pt x="894" y="132"/>
                </a:cubicBezTo>
                <a:cubicBezTo>
                  <a:pt x="895" y="132"/>
                  <a:pt x="895" y="132"/>
                  <a:pt x="895" y="132"/>
                </a:cubicBezTo>
                <a:cubicBezTo>
                  <a:pt x="895" y="133"/>
                  <a:pt x="895" y="133"/>
                  <a:pt x="895" y="133"/>
                </a:cubicBezTo>
                <a:cubicBezTo>
                  <a:pt x="894" y="135"/>
                  <a:pt x="894" y="135"/>
                  <a:pt x="894" y="135"/>
                </a:cubicBezTo>
                <a:cubicBezTo>
                  <a:pt x="894" y="136"/>
                  <a:pt x="894" y="136"/>
                  <a:pt x="894" y="136"/>
                </a:cubicBezTo>
                <a:cubicBezTo>
                  <a:pt x="895" y="136"/>
                  <a:pt x="895" y="136"/>
                  <a:pt x="895" y="136"/>
                </a:cubicBezTo>
                <a:cubicBezTo>
                  <a:pt x="895" y="135"/>
                  <a:pt x="895" y="135"/>
                  <a:pt x="895" y="135"/>
                </a:cubicBezTo>
                <a:cubicBezTo>
                  <a:pt x="897" y="135"/>
                  <a:pt x="897" y="135"/>
                  <a:pt x="897" y="135"/>
                </a:cubicBezTo>
                <a:cubicBezTo>
                  <a:pt x="899" y="135"/>
                  <a:pt x="899" y="135"/>
                  <a:pt x="899" y="135"/>
                </a:cubicBezTo>
                <a:cubicBezTo>
                  <a:pt x="900" y="134"/>
                  <a:pt x="900" y="134"/>
                  <a:pt x="900" y="134"/>
                </a:cubicBezTo>
                <a:cubicBezTo>
                  <a:pt x="901" y="134"/>
                  <a:pt x="901" y="134"/>
                  <a:pt x="901" y="134"/>
                </a:cubicBezTo>
                <a:cubicBezTo>
                  <a:pt x="902" y="132"/>
                  <a:pt x="902" y="132"/>
                  <a:pt x="902" y="132"/>
                </a:cubicBezTo>
                <a:cubicBezTo>
                  <a:pt x="903" y="131"/>
                  <a:pt x="903" y="131"/>
                  <a:pt x="903" y="131"/>
                </a:cubicBezTo>
                <a:cubicBezTo>
                  <a:pt x="903" y="134"/>
                  <a:pt x="903" y="134"/>
                  <a:pt x="903" y="134"/>
                </a:cubicBezTo>
                <a:cubicBezTo>
                  <a:pt x="904" y="134"/>
                  <a:pt x="904" y="134"/>
                  <a:pt x="904" y="134"/>
                </a:cubicBezTo>
                <a:cubicBezTo>
                  <a:pt x="905" y="133"/>
                  <a:pt x="905" y="133"/>
                  <a:pt x="905" y="133"/>
                </a:cubicBezTo>
                <a:cubicBezTo>
                  <a:pt x="907" y="131"/>
                  <a:pt x="907" y="131"/>
                  <a:pt x="907" y="131"/>
                </a:cubicBezTo>
                <a:cubicBezTo>
                  <a:pt x="909" y="130"/>
                  <a:pt x="909" y="130"/>
                  <a:pt x="909" y="130"/>
                </a:cubicBezTo>
                <a:cubicBezTo>
                  <a:pt x="910" y="131"/>
                  <a:pt x="910" y="131"/>
                  <a:pt x="910" y="131"/>
                </a:cubicBezTo>
                <a:cubicBezTo>
                  <a:pt x="909" y="132"/>
                  <a:pt x="909" y="132"/>
                  <a:pt x="909" y="132"/>
                </a:cubicBezTo>
                <a:cubicBezTo>
                  <a:pt x="908" y="132"/>
                  <a:pt x="908" y="132"/>
                  <a:pt x="908" y="132"/>
                </a:cubicBezTo>
                <a:cubicBezTo>
                  <a:pt x="907" y="133"/>
                  <a:pt x="907" y="133"/>
                  <a:pt x="907" y="133"/>
                </a:cubicBezTo>
                <a:cubicBezTo>
                  <a:pt x="908" y="134"/>
                  <a:pt x="908" y="134"/>
                  <a:pt x="908" y="134"/>
                </a:cubicBezTo>
                <a:cubicBezTo>
                  <a:pt x="908" y="134"/>
                  <a:pt x="908" y="134"/>
                  <a:pt x="908" y="134"/>
                </a:cubicBezTo>
                <a:cubicBezTo>
                  <a:pt x="906" y="135"/>
                  <a:pt x="906" y="135"/>
                  <a:pt x="906" y="135"/>
                </a:cubicBezTo>
                <a:cubicBezTo>
                  <a:pt x="906" y="136"/>
                  <a:pt x="906" y="136"/>
                  <a:pt x="906" y="136"/>
                </a:cubicBezTo>
                <a:cubicBezTo>
                  <a:pt x="908" y="135"/>
                  <a:pt x="908" y="135"/>
                  <a:pt x="908" y="135"/>
                </a:cubicBezTo>
                <a:cubicBezTo>
                  <a:pt x="909" y="137"/>
                  <a:pt x="909" y="137"/>
                  <a:pt x="909" y="137"/>
                </a:cubicBezTo>
                <a:cubicBezTo>
                  <a:pt x="907" y="138"/>
                  <a:pt x="907" y="138"/>
                  <a:pt x="907" y="138"/>
                </a:cubicBezTo>
                <a:cubicBezTo>
                  <a:pt x="908" y="141"/>
                  <a:pt x="908" y="141"/>
                  <a:pt x="908" y="141"/>
                </a:cubicBezTo>
                <a:cubicBezTo>
                  <a:pt x="908" y="141"/>
                  <a:pt x="908" y="141"/>
                  <a:pt x="908" y="141"/>
                </a:cubicBezTo>
                <a:cubicBezTo>
                  <a:pt x="909" y="143"/>
                  <a:pt x="909" y="143"/>
                  <a:pt x="909" y="143"/>
                </a:cubicBezTo>
                <a:cubicBezTo>
                  <a:pt x="912" y="142"/>
                  <a:pt x="912" y="142"/>
                  <a:pt x="912" y="142"/>
                </a:cubicBezTo>
                <a:cubicBezTo>
                  <a:pt x="912" y="141"/>
                  <a:pt x="912" y="141"/>
                  <a:pt x="912" y="141"/>
                </a:cubicBezTo>
                <a:cubicBezTo>
                  <a:pt x="911" y="140"/>
                  <a:pt x="911" y="140"/>
                  <a:pt x="911" y="140"/>
                </a:cubicBezTo>
                <a:cubicBezTo>
                  <a:pt x="912" y="139"/>
                  <a:pt x="912" y="139"/>
                  <a:pt x="912" y="139"/>
                </a:cubicBezTo>
                <a:cubicBezTo>
                  <a:pt x="912" y="138"/>
                  <a:pt x="912" y="138"/>
                  <a:pt x="912" y="138"/>
                </a:cubicBezTo>
                <a:cubicBezTo>
                  <a:pt x="915" y="140"/>
                  <a:pt x="915" y="140"/>
                  <a:pt x="915" y="140"/>
                </a:cubicBezTo>
                <a:cubicBezTo>
                  <a:pt x="915" y="141"/>
                  <a:pt x="915" y="141"/>
                  <a:pt x="915" y="141"/>
                </a:cubicBezTo>
                <a:cubicBezTo>
                  <a:pt x="914" y="143"/>
                  <a:pt x="914" y="143"/>
                  <a:pt x="914" y="143"/>
                </a:cubicBezTo>
                <a:cubicBezTo>
                  <a:pt x="915" y="144"/>
                  <a:pt x="915" y="144"/>
                  <a:pt x="915" y="144"/>
                </a:cubicBezTo>
                <a:cubicBezTo>
                  <a:pt x="915" y="145"/>
                  <a:pt x="915" y="145"/>
                  <a:pt x="915" y="145"/>
                </a:cubicBezTo>
                <a:cubicBezTo>
                  <a:pt x="913" y="146"/>
                  <a:pt x="913" y="146"/>
                  <a:pt x="913" y="146"/>
                </a:cubicBezTo>
                <a:cubicBezTo>
                  <a:pt x="912" y="147"/>
                  <a:pt x="912" y="147"/>
                  <a:pt x="912" y="147"/>
                </a:cubicBezTo>
                <a:cubicBezTo>
                  <a:pt x="913" y="148"/>
                  <a:pt x="913" y="148"/>
                  <a:pt x="913" y="148"/>
                </a:cubicBezTo>
                <a:cubicBezTo>
                  <a:pt x="917" y="148"/>
                  <a:pt x="917" y="148"/>
                  <a:pt x="917" y="148"/>
                </a:cubicBezTo>
                <a:cubicBezTo>
                  <a:pt x="918" y="149"/>
                  <a:pt x="918" y="149"/>
                  <a:pt x="918" y="149"/>
                </a:cubicBezTo>
                <a:cubicBezTo>
                  <a:pt x="918" y="150"/>
                  <a:pt x="918" y="150"/>
                  <a:pt x="918" y="150"/>
                </a:cubicBezTo>
                <a:cubicBezTo>
                  <a:pt x="918" y="152"/>
                  <a:pt x="918" y="152"/>
                  <a:pt x="918" y="152"/>
                </a:cubicBezTo>
                <a:cubicBezTo>
                  <a:pt x="919" y="151"/>
                  <a:pt x="919" y="151"/>
                  <a:pt x="919" y="151"/>
                </a:cubicBezTo>
                <a:cubicBezTo>
                  <a:pt x="919" y="150"/>
                  <a:pt x="919" y="150"/>
                  <a:pt x="919" y="150"/>
                </a:cubicBezTo>
                <a:cubicBezTo>
                  <a:pt x="920" y="149"/>
                  <a:pt x="920" y="149"/>
                  <a:pt x="920" y="149"/>
                </a:cubicBezTo>
                <a:cubicBezTo>
                  <a:pt x="921" y="149"/>
                  <a:pt x="921" y="149"/>
                  <a:pt x="921" y="149"/>
                </a:cubicBezTo>
                <a:cubicBezTo>
                  <a:pt x="921" y="150"/>
                  <a:pt x="921" y="150"/>
                  <a:pt x="921" y="150"/>
                </a:cubicBezTo>
                <a:cubicBezTo>
                  <a:pt x="920" y="152"/>
                  <a:pt x="920" y="152"/>
                  <a:pt x="920" y="152"/>
                </a:cubicBezTo>
                <a:cubicBezTo>
                  <a:pt x="920" y="153"/>
                  <a:pt x="920" y="153"/>
                  <a:pt x="920" y="153"/>
                </a:cubicBezTo>
                <a:cubicBezTo>
                  <a:pt x="919" y="153"/>
                  <a:pt x="919" y="153"/>
                  <a:pt x="919" y="153"/>
                </a:cubicBezTo>
                <a:cubicBezTo>
                  <a:pt x="918" y="156"/>
                  <a:pt x="918" y="156"/>
                  <a:pt x="918" y="156"/>
                </a:cubicBezTo>
                <a:cubicBezTo>
                  <a:pt x="918" y="157"/>
                  <a:pt x="918" y="157"/>
                  <a:pt x="918" y="157"/>
                </a:cubicBezTo>
                <a:cubicBezTo>
                  <a:pt x="919" y="158"/>
                  <a:pt x="919" y="158"/>
                  <a:pt x="919" y="158"/>
                </a:cubicBezTo>
                <a:cubicBezTo>
                  <a:pt x="919" y="159"/>
                  <a:pt x="919" y="159"/>
                  <a:pt x="919" y="159"/>
                </a:cubicBezTo>
                <a:cubicBezTo>
                  <a:pt x="918" y="161"/>
                  <a:pt x="918" y="161"/>
                  <a:pt x="918" y="161"/>
                </a:cubicBezTo>
                <a:cubicBezTo>
                  <a:pt x="918" y="163"/>
                  <a:pt x="918" y="163"/>
                  <a:pt x="918" y="163"/>
                </a:cubicBezTo>
                <a:cubicBezTo>
                  <a:pt x="919" y="163"/>
                  <a:pt x="919" y="163"/>
                  <a:pt x="919" y="163"/>
                </a:cubicBezTo>
                <a:cubicBezTo>
                  <a:pt x="918" y="164"/>
                  <a:pt x="918" y="164"/>
                  <a:pt x="918" y="164"/>
                </a:cubicBezTo>
                <a:cubicBezTo>
                  <a:pt x="918" y="168"/>
                  <a:pt x="918" y="168"/>
                  <a:pt x="918" y="168"/>
                </a:cubicBezTo>
                <a:cubicBezTo>
                  <a:pt x="917" y="169"/>
                  <a:pt x="917" y="169"/>
                  <a:pt x="917" y="169"/>
                </a:cubicBezTo>
                <a:cubicBezTo>
                  <a:pt x="918" y="171"/>
                  <a:pt x="918" y="171"/>
                  <a:pt x="918" y="171"/>
                </a:cubicBezTo>
                <a:cubicBezTo>
                  <a:pt x="918" y="172"/>
                  <a:pt x="918" y="172"/>
                  <a:pt x="918" y="172"/>
                </a:cubicBezTo>
                <a:cubicBezTo>
                  <a:pt x="915" y="173"/>
                  <a:pt x="915" y="173"/>
                  <a:pt x="915" y="173"/>
                </a:cubicBezTo>
                <a:cubicBezTo>
                  <a:pt x="912" y="173"/>
                  <a:pt x="912" y="173"/>
                  <a:pt x="912" y="173"/>
                </a:cubicBezTo>
                <a:cubicBezTo>
                  <a:pt x="911" y="173"/>
                  <a:pt x="911" y="173"/>
                  <a:pt x="911" y="173"/>
                </a:cubicBezTo>
                <a:cubicBezTo>
                  <a:pt x="910" y="175"/>
                  <a:pt x="910" y="175"/>
                  <a:pt x="910" y="175"/>
                </a:cubicBezTo>
                <a:cubicBezTo>
                  <a:pt x="907" y="178"/>
                  <a:pt x="907" y="178"/>
                  <a:pt x="907" y="178"/>
                </a:cubicBezTo>
                <a:cubicBezTo>
                  <a:pt x="907" y="179"/>
                  <a:pt x="907" y="179"/>
                  <a:pt x="907" y="179"/>
                </a:cubicBezTo>
                <a:cubicBezTo>
                  <a:pt x="909" y="181"/>
                  <a:pt x="909" y="181"/>
                  <a:pt x="909" y="181"/>
                </a:cubicBezTo>
                <a:cubicBezTo>
                  <a:pt x="908" y="181"/>
                  <a:pt x="908" y="181"/>
                  <a:pt x="908" y="181"/>
                </a:cubicBezTo>
                <a:cubicBezTo>
                  <a:pt x="907" y="181"/>
                  <a:pt x="907" y="181"/>
                  <a:pt x="907" y="181"/>
                </a:cubicBezTo>
                <a:cubicBezTo>
                  <a:pt x="906" y="180"/>
                  <a:pt x="906" y="180"/>
                  <a:pt x="906" y="180"/>
                </a:cubicBezTo>
                <a:cubicBezTo>
                  <a:pt x="905" y="180"/>
                  <a:pt x="905" y="180"/>
                  <a:pt x="905" y="180"/>
                </a:cubicBezTo>
                <a:cubicBezTo>
                  <a:pt x="902" y="183"/>
                  <a:pt x="902" y="183"/>
                  <a:pt x="902" y="183"/>
                </a:cubicBezTo>
                <a:cubicBezTo>
                  <a:pt x="901" y="184"/>
                  <a:pt x="901" y="184"/>
                  <a:pt x="901" y="184"/>
                </a:cubicBezTo>
                <a:cubicBezTo>
                  <a:pt x="897" y="186"/>
                  <a:pt x="897" y="186"/>
                  <a:pt x="897" y="186"/>
                </a:cubicBezTo>
                <a:cubicBezTo>
                  <a:pt x="894" y="188"/>
                  <a:pt x="894" y="188"/>
                  <a:pt x="894" y="188"/>
                </a:cubicBezTo>
                <a:cubicBezTo>
                  <a:pt x="893" y="188"/>
                  <a:pt x="893" y="188"/>
                  <a:pt x="893" y="188"/>
                </a:cubicBezTo>
                <a:cubicBezTo>
                  <a:pt x="892" y="189"/>
                  <a:pt x="892" y="189"/>
                  <a:pt x="892" y="189"/>
                </a:cubicBezTo>
                <a:cubicBezTo>
                  <a:pt x="892" y="192"/>
                  <a:pt x="892" y="192"/>
                  <a:pt x="892" y="192"/>
                </a:cubicBezTo>
                <a:cubicBezTo>
                  <a:pt x="893" y="193"/>
                  <a:pt x="893" y="193"/>
                  <a:pt x="893" y="193"/>
                </a:cubicBezTo>
                <a:cubicBezTo>
                  <a:pt x="893" y="195"/>
                  <a:pt x="893" y="195"/>
                  <a:pt x="893" y="195"/>
                </a:cubicBezTo>
                <a:cubicBezTo>
                  <a:pt x="895" y="198"/>
                  <a:pt x="895" y="198"/>
                  <a:pt x="895" y="198"/>
                </a:cubicBezTo>
                <a:cubicBezTo>
                  <a:pt x="896" y="203"/>
                  <a:pt x="896" y="203"/>
                  <a:pt x="896" y="203"/>
                </a:cubicBezTo>
                <a:cubicBezTo>
                  <a:pt x="895" y="204"/>
                  <a:pt x="895" y="204"/>
                  <a:pt x="895" y="204"/>
                </a:cubicBezTo>
                <a:cubicBezTo>
                  <a:pt x="894" y="203"/>
                  <a:pt x="894" y="203"/>
                  <a:pt x="894" y="203"/>
                </a:cubicBezTo>
                <a:cubicBezTo>
                  <a:pt x="893" y="204"/>
                  <a:pt x="893" y="204"/>
                  <a:pt x="893" y="204"/>
                </a:cubicBezTo>
                <a:cubicBezTo>
                  <a:pt x="892" y="206"/>
                  <a:pt x="892" y="206"/>
                  <a:pt x="892" y="206"/>
                </a:cubicBezTo>
                <a:cubicBezTo>
                  <a:pt x="892" y="204"/>
                  <a:pt x="892" y="204"/>
                  <a:pt x="892" y="204"/>
                </a:cubicBezTo>
                <a:cubicBezTo>
                  <a:pt x="892" y="201"/>
                  <a:pt x="892" y="201"/>
                  <a:pt x="892" y="201"/>
                </a:cubicBezTo>
                <a:cubicBezTo>
                  <a:pt x="891" y="200"/>
                  <a:pt x="891" y="200"/>
                  <a:pt x="891" y="200"/>
                </a:cubicBezTo>
                <a:cubicBezTo>
                  <a:pt x="889" y="201"/>
                  <a:pt x="889" y="201"/>
                  <a:pt x="889" y="201"/>
                </a:cubicBezTo>
                <a:cubicBezTo>
                  <a:pt x="888" y="203"/>
                  <a:pt x="888" y="203"/>
                  <a:pt x="888" y="203"/>
                </a:cubicBezTo>
                <a:cubicBezTo>
                  <a:pt x="886" y="205"/>
                  <a:pt x="886" y="205"/>
                  <a:pt x="886" y="205"/>
                </a:cubicBezTo>
                <a:cubicBezTo>
                  <a:pt x="885" y="204"/>
                  <a:pt x="885" y="204"/>
                  <a:pt x="885" y="204"/>
                </a:cubicBezTo>
                <a:cubicBezTo>
                  <a:pt x="885" y="203"/>
                  <a:pt x="885" y="203"/>
                  <a:pt x="885" y="203"/>
                </a:cubicBezTo>
                <a:cubicBezTo>
                  <a:pt x="885" y="203"/>
                  <a:pt x="885" y="203"/>
                  <a:pt x="885" y="203"/>
                </a:cubicBezTo>
                <a:cubicBezTo>
                  <a:pt x="883" y="203"/>
                  <a:pt x="883" y="203"/>
                  <a:pt x="883" y="203"/>
                </a:cubicBezTo>
                <a:cubicBezTo>
                  <a:pt x="882" y="204"/>
                  <a:pt x="882" y="204"/>
                  <a:pt x="882" y="204"/>
                </a:cubicBezTo>
                <a:cubicBezTo>
                  <a:pt x="881" y="206"/>
                  <a:pt x="881" y="206"/>
                  <a:pt x="881" y="206"/>
                </a:cubicBezTo>
                <a:cubicBezTo>
                  <a:pt x="878" y="205"/>
                  <a:pt x="878" y="205"/>
                  <a:pt x="878" y="205"/>
                </a:cubicBezTo>
                <a:cubicBezTo>
                  <a:pt x="877" y="205"/>
                  <a:pt x="877" y="205"/>
                  <a:pt x="877" y="205"/>
                </a:cubicBezTo>
                <a:cubicBezTo>
                  <a:pt x="876" y="204"/>
                  <a:pt x="876" y="204"/>
                  <a:pt x="876" y="204"/>
                </a:cubicBezTo>
                <a:cubicBezTo>
                  <a:pt x="875" y="204"/>
                  <a:pt x="875" y="204"/>
                  <a:pt x="875" y="204"/>
                </a:cubicBezTo>
                <a:cubicBezTo>
                  <a:pt x="873" y="205"/>
                  <a:pt x="873" y="205"/>
                  <a:pt x="873" y="205"/>
                </a:cubicBezTo>
                <a:cubicBezTo>
                  <a:pt x="871" y="204"/>
                  <a:pt x="871" y="204"/>
                  <a:pt x="871" y="204"/>
                </a:cubicBezTo>
                <a:cubicBezTo>
                  <a:pt x="870" y="204"/>
                  <a:pt x="870" y="204"/>
                  <a:pt x="870" y="204"/>
                </a:cubicBezTo>
                <a:cubicBezTo>
                  <a:pt x="869" y="202"/>
                  <a:pt x="869" y="202"/>
                  <a:pt x="869" y="202"/>
                </a:cubicBezTo>
                <a:cubicBezTo>
                  <a:pt x="867" y="201"/>
                  <a:pt x="867" y="201"/>
                  <a:pt x="867" y="201"/>
                </a:cubicBezTo>
                <a:cubicBezTo>
                  <a:pt x="864" y="201"/>
                  <a:pt x="864" y="201"/>
                  <a:pt x="864" y="201"/>
                </a:cubicBezTo>
                <a:cubicBezTo>
                  <a:pt x="862" y="197"/>
                  <a:pt x="862" y="197"/>
                  <a:pt x="862" y="197"/>
                </a:cubicBezTo>
                <a:cubicBezTo>
                  <a:pt x="862" y="198"/>
                  <a:pt x="862" y="198"/>
                  <a:pt x="862" y="198"/>
                </a:cubicBezTo>
                <a:cubicBezTo>
                  <a:pt x="862" y="199"/>
                  <a:pt x="862" y="199"/>
                  <a:pt x="862" y="199"/>
                </a:cubicBezTo>
                <a:cubicBezTo>
                  <a:pt x="862" y="200"/>
                  <a:pt x="862" y="200"/>
                  <a:pt x="862" y="200"/>
                </a:cubicBezTo>
                <a:cubicBezTo>
                  <a:pt x="860" y="200"/>
                  <a:pt x="860" y="200"/>
                  <a:pt x="860" y="200"/>
                </a:cubicBezTo>
                <a:cubicBezTo>
                  <a:pt x="860" y="200"/>
                  <a:pt x="860" y="200"/>
                  <a:pt x="860" y="200"/>
                </a:cubicBezTo>
                <a:cubicBezTo>
                  <a:pt x="860" y="202"/>
                  <a:pt x="860" y="202"/>
                  <a:pt x="860" y="202"/>
                </a:cubicBezTo>
                <a:cubicBezTo>
                  <a:pt x="861" y="203"/>
                  <a:pt x="861" y="203"/>
                  <a:pt x="861" y="203"/>
                </a:cubicBezTo>
                <a:cubicBezTo>
                  <a:pt x="861" y="204"/>
                  <a:pt x="861" y="204"/>
                  <a:pt x="861" y="204"/>
                </a:cubicBezTo>
                <a:cubicBezTo>
                  <a:pt x="860" y="204"/>
                  <a:pt x="860" y="204"/>
                  <a:pt x="860" y="204"/>
                </a:cubicBezTo>
                <a:cubicBezTo>
                  <a:pt x="858" y="205"/>
                  <a:pt x="858" y="205"/>
                  <a:pt x="858" y="205"/>
                </a:cubicBezTo>
                <a:cubicBezTo>
                  <a:pt x="857" y="206"/>
                  <a:pt x="857" y="206"/>
                  <a:pt x="857" y="206"/>
                </a:cubicBezTo>
                <a:cubicBezTo>
                  <a:pt x="855" y="206"/>
                  <a:pt x="855" y="206"/>
                  <a:pt x="855" y="206"/>
                </a:cubicBezTo>
                <a:cubicBezTo>
                  <a:pt x="853" y="208"/>
                  <a:pt x="853" y="208"/>
                  <a:pt x="853" y="208"/>
                </a:cubicBezTo>
                <a:cubicBezTo>
                  <a:pt x="853" y="210"/>
                  <a:pt x="853" y="210"/>
                  <a:pt x="853" y="210"/>
                </a:cubicBezTo>
                <a:cubicBezTo>
                  <a:pt x="852" y="211"/>
                  <a:pt x="852" y="211"/>
                  <a:pt x="852" y="211"/>
                </a:cubicBezTo>
                <a:cubicBezTo>
                  <a:pt x="851" y="213"/>
                  <a:pt x="851" y="213"/>
                  <a:pt x="851" y="213"/>
                </a:cubicBezTo>
                <a:cubicBezTo>
                  <a:pt x="852" y="217"/>
                  <a:pt x="852" y="217"/>
                  <a:pt x="852" y="217"/>
                </a:cubicBezTo>
                <a:cubicBezTo>
                  <a:pt x="854" y="218"/>
                  <a:pt x="854" y="218"/>
                  <a:pt x="854" y="218"/>
                </a:cubicBezTo>
                <a:cubicBezTo>
                  <a:pt x="855" y="218"/>
                  <a:pt x="855" y="218"/>
                  <a:pt x="855" y="218"/>
                </a:cubicBezTo>
                <a:cubicBezTo>
                  <a:pt x="857" y="220"/>
                  <a:pt x="857" y="220"/>
                  <a:pt x="857" y="220"/>
                </a:cubicBezTo>
                <a:cubicBezTo>
                  <a:pt x="857" y="221"/>
                  <a:pt x="857" y="221"/>
                  <a:pt x="857" y="221"/>
                </a:cubicBezTo>
                <a:cubicBezTo>
                  <a:pt x="860" y="222"/>
                  <a:pt x="860" y="222"/>
                  <a:pt x="860" y="222"/>
                </a:cubicBezTo>
                <a:cubicBezTo>
                  <a:pt x="861" y="222"/>
                  <a:pt x="861" y="222"/>
                  <a:pt x="861" y="222"/>
                </a:cubicBezTo>
                <a:cubicBezTo>
                  <a:pt x="862" y="221"/>
                  <a:pt x="862" y="221"/>
                  <a:pt x="862" y="221"/>
                </a:cubicBezTo>
                <a:cubicBezTo>
                  <a:pt x="864" y="221"/>
                  <a:pt x="864" y="221"/>
                  <a:pt x="864" y="221"/>
                </a:cubicBezTo>
                <a:cubicBezTo>
                  <a:pt x="865" y="220"/>
                  <a:pt x="865" y="220"/>
                  <a:pt x="865" y="220"/>
                </a:cubicBezTo>
                <a:cubicBezTo>
                  <a:pt x="867" y="220"/>
                  <a:pt x="867" y="220"/>
                  <a:pt x="867" y="220"/>
                </a:cubicBezTo>
                <a:cubicBezTo>
                  <a:pt x="868" y="220"/>
                  <a:pt x="868" y="220"/>
                  <a:pt x="868" y="220"/>
                </a:cubicBezTo>
                <a:cubicBezTo>
                  <a:pt x="870" y="220"/>
                  <a:pt x="870" y="220"/>
                  <a:pt x="870" y="220"/>
                </a:cubicBezTo>
                <a:cubicBezTo>
                  <a:pt x="871" y="220"/>
                  <a:pt x="871" y="220"/>
                  <a:pt x="871" y="220"/>
                </a:cubicBezTo>
                <a:cubicBezTo>
                  <a:pt x="871" y="218"/>
                  <a:pt x="871" y="218"/>
                  <a:pt x="871" y="218"/>
                </a:cubicBezTo>
                <a:cubicBezTo>
                  <a:pt x="871" y="216"/>
                  <a:pt x="871" y="216"/>
                  <a:pt x="871" y="216"/>
                </a:cubicBezTo>
                <a:cubicBezTo>
                  <a:pt x="872" y="216"/>
                  <a:pt x="872" y="216"/>
                  <a:pt x="872" y="216"/>
                </a:cubicBezTo>
                <a:cubicBezTo>
                  <a:pt x="874" y="219"/>
                  <a:pt x="874" y="219"/>
                  <a:pt x="874" y="219"/>
                </a:cubicBezTo>
                <a:cubicBezTo>
                  <a:pt x="876" y="219"/>
                  <a:pt x="876" y="219"/>
                  <a:pt x="876" y="219"/>
                </a:cubicBezTo>
                <a:cubicBezTo>
                  <a:pt x="877" y="221"/>
                  <a:pt x="877" y="221"/>
                  <a:pt x="877" y="221"/>
                </a:cubicBezTo>
                <a:cubicBezTo>
                  <a:pt x="879" y="221"/>
                  <a:pt x="879" y="221"/>
                  <a:pt x="879" y="221"/>
                </a:cubicBezTo>
                <a:cubicBezTo>
                  <a:pt x="880" y="220"/>
                  <a:pt x="880" y="220"/>
                  <a:pt x="880" y="220"/>
                </a:cubicBezTo>
                <a:cubicBezTo>
                  <a:pt x="881" y="219"/>
                  <a:pt x="881" y="219"/>
                  <a:pt x="881" y="219"/>
                </a:cubicBezTo>
                <a:cubicBezTo>
                  <a:pt x="882" y="219"/>
                  <a:pt x="882" y="219"/>
                  <a:pt x="882" y="219"/>
                </a:cubicBezTo>
                <a:cubicBezTo>
                  <a:pt x="884" y="217"/>
                  <a:pt x="884" y="217"/>
                  <a:pt x="884" y="217"/>
                </a:cubicBezTo>
                <a:cubicBezTo>
                  <a:pt x="885" y="216"/>
                  <a:pt x="885" y="216"/>
                  <a:pt x="885" y="216"/>
                </a:cubicBezTo>
                <a:cubicBezTo>
                  <a:pt x="885" y="218"/>
                  <a:pt x="885" y="218"/>
                  <a:pt x="885" y="218"/>
                </a:cubicBezTo>
                <a:cubicBezTo>
                  <a:pt x="885" y="220"/>
                  <a:pt x="885" y="220"/>
                  <a:pt x="885" y="220"/>
                </a:cubicBezTo>
                <a:cubicBezTo>
                  <a:pt x="884" y="221"/>
                  <a:pt x="884" y="221"/>
                  <a:pt x="884" y="221"/>
                </a:cubicBezTo>
                <a:cubicBezTo>
                  <a:pt x="884" y="223"/>
                  <a:pt x="884" y="223"/>
                  <a:pt x="884" y="223"/>
                </a:cubicBezTo>
                <a:cubicBezTo>
                  <a:pt x="885" y="222"/>
                  <a:pt x="885" y="222"/>
                  <a:pt x="885" y="222"/>
                </a:cubicBezTo>
                <a:cubicBezTo>
                  <a:pt x="887" y="219"/>
                  <a:pt x="887" y="219"/>
                  <a:pt x="887" y="219"/>
                </a:cubicBezTo>
                <a:cubicBezTo>
                  <a:pt x="887" y="220"/>
                  <a:pt x="887" y="220"/>
                  <a:pt x="887" y="220"/>
                </a:cubicBezTo>
                <a:cubicBezTo>
                  <a:pt x="888" y="219"/>
                  <a:pt x="888" y="219"/>
                  <a:pt x="888" y="219"/>
                </a:cubicBezTo>
                <a:cubicBezTo>
                  <a:pt x="890" y="220"/>
                  <a:pt x="890" y="220"/>
                  <a:pt x="890" y="220"/>
                </a:cubicBezTo>
                <a:cubicBezTo>
                  <a:pt x="888" y="222"/>
                  <a:pt x="888" y="222"/>
                  <a:pt x="888" y="222"/>
                </a:cubicBezTo>
                <a:cubicBezTo>
                  <a:pt x="889" y="223"/>
                  <a:pt x="889" y="223"/>
                  <a:pt x="889" y="223"/>
                </a:cubicBezTo>
                <a:cubicBezTo>
                  <a:pt x="889" y="221"/>
                  <a:pt x="889" y="221"/>
                  <a:pt x="889" y="221"/>
                </a:cubicBezTo>
                <a:cubicBezTo>
                  <a:pt x="893" y="219"/>
                  <a:pt x="893" y="219"/>
                  <a:pt x="893" y="219"/>
                </a:cubicBezTo>
                <a:cubicBezTo>
                  <a:pt x="893" y="220"/>
                  <a:pt x="893" y="220"/>
                  <a:pt x="893" y="220"/>
                </a:cubicBezTo>
                <a:cubicBezTo>
                  <a:pt x="891" y="222"/>
                  <a:pt x="891" y="222"/>
                  <a:pt x="891" y="222"/>
                </a:cubicBezTo>
                <a:cubicBezTo>
                  <a:pt x="891" y="223"/>
                  <a:pt x="891" y="223"/>
                  <a:pt x="891" y="223"/>
                </a:cubicBezTo>
                <a:cubicBezTo>
                  <a:pt x="892" y="224"/>
                  <a:pt x="892" y="224"/>
                  <a:pt x="892" y="224"/>
                </a:cubicBezTo>
                <a:cubicBezTo>
                  <a:pt x="893" y="227"/>
                  <a:pt x="893" y="227"/>
                  <a:pt x="893" y="227"/>
                </a:cubicBezTo>
                <a:cubicBezTo>
                  <a:pt x="893" y="228"/>
                  <a:pt x="893" y="228"/>
                  <a:pt x="893" y="228"/>
                </a:cubicBezTo>
                <a:cubicBezTo>
                  <a:pt x="894" y="230"/>
                  <a:pt x="894" y="230"/>
                  <a:pt x="894" y="230"/>
                </a:cubicBezTo>
                <a:cubicBezTo>
                  <a:pt x="895" y="230"/>
                  <a:pt x="895" y="230"/>
                  <a:pt x="895" y="230"/>
                </a:cubicBezTo>
                <a:cubicBezTo>
                  <a:pt x="895" y="232"/>
                  <a:pt x="895" y="232"/>
                  <a:pt x="895" y="232"/>
                </a:cubicBezTo>
                <a:cubicBezTo>
                  <a:pt x="896" y="233"/>
                  <a:pt x="896" y="233"/>
                  <a:pt x="896" y="233"/>
                </a:cubicBezTo>
                <a:cubicBezTo>
                  <a:pt x="897" y="231"/>
                  <a:pt x="897" y="231"/>
                  <a:pt x="897" y="231"/>
                </a:cubicBezTo>
                <a:cubicBezTo>
                  <a:pt x="897" y="234"/>
                  <a:pt x="897" y="234"/>
                  <a:pt x="897" y="234"/>
                </a:cubicBezTo>
                <a:cubicBezTo>
                  <a:pt x="896" y="235"/>
                  <a:pt x="896" y="235"/>
                  <a:pt x="896" y="235"/>
                </a:cubicBezTo>
                <a:cubicBezTo>
                  <a:pt x="897" y="237"/>
                  <a:pt x="897" y="237"/>
                  <a:pt x="897" y="237"/>
                </a:cubicBezTo>
                <a:cubicBezTo>
                  <a:pt x="898" y="235"/>
                  <a:pt x="898" y="235"/>
                  <a:pt x="898" y="235"/>
                </a:cubicBezTo>
                <a:cubicBezTo>
                  <a:pt x="899" y="234"/>
                  <a:pt x="899" y="234"/>
                  <a:pt x="899" y="234"/>
                </a:cubicBezTo>
                <a:cubicBezTo>
                  <a:pt x="900" y="233"/>
                  <a:pt x="900" y="233"/>
                  <a:pt x="900" y="233"/>
                </a:cubicBezTo>
                <a:cubicBezTo>
                  <a:pt x="899" y="234"/>
                  <a:pt x="899" y="234"/>
                  <a:pt x="899" y="234"/>
                </a:cubicBezTo>
                <a:cubicBezTo>
                  <a:pt x="900" y="236"/>
                  <a:pt x="900" y="236"/>
                  <a:pt x="900" y="236"/>
                </a:cubicBezTo>
                <a:cubicBezTo>
                  <a:pt x="901" y="238"/>
                  <a:pt x="901" y="238"/>
                  <a:pt x="901" y="238"/>
                </a:cubicBezTo>
                <a:cubicBezTo>
                  <a:pt x="904" y="238"/>
                  <a:pt x="904" y="238"/>
                  <a:pt x="904" y="238"/>
                </a:cubicBezTo>
                <a:cubicBezTo>
                  <a:pt x="904" y="239"/>
                  <a:pt x="904" y="239"/>
                  <a:pt x="904" y="239"/>
                </a:cubicBezTo>
                <a:cubicBezTo>
                  <a:pt x="900" y="241"/>
                  <a:pt x="900" y="241"/>
                  <a:pt x="900" y="241"/>
                </a:cubicBezTo>
                <a:cubicBezTo>
                  <a:pt x="897" y="241"/>
                  <a:pt x="897" y="241"/>
                  <a:pt x="897" y="241"/>
                </a:cubicBezTo>
                <a:cubicBezTo>
                  <a:pt x="897" y="242"/>
                  <a:pt x="897" y="242"/>
                  <a:pt x="897" y="242"/>
                </a:cubicBezTo>
                <a:cubicBezTo>
                  <a:pt x="898" y="243"/>
                  <a:pt x="898" y="243"/>
                  <a:pt x="898" y="243"/>
                </a:cubicBezTo>
                <a:cubicBezTo>
                  <a:pt x="899" y="245"/>
                  <a:pt x="899" y="245"/>
                  <a:pt x="899" y="245"/>
                </a:cubicBezTo>
                <a:cubicBezTo>
                  <a:pt x="900" y="247"/>
                  <a:pt x="900" y="247"/>
                  <a:pt x="900" y="247"/>
                </a:cubicBezTo>
                <a:cubicBezTo>
                  <a:pt x="901" y="248"/>
                  <a:pt x="901" y="248"/>
                  <a:pt x="901" y="248"/>
                </a:cubicBezTo>
                <a:cubicBezTo>
                  <a:pt x="902" y="249"/>
                  <a:pt x="902" y="249"/>
                  <a:pt x="902" y="249"/>
                </a:cubicBezTo>
                <a:cubicBezTo>
                  <a:pt x="902" y="250"/>
                  <a:pt x="902" y="250"/>
                  <a:pt x="902" y="250"/>
                </a:cubicBezTo>
                <a:cubicBezTo>
                  <a:pt x="904" y="251"/>
                  <a:pt x="904" y="251"/>
                  <a:pt x="904" y="251"/>
                </a:cubicBezTo>
                <a:cubicBezTo>
                  <a:pt x="905" y="252"/>
                  <a:pt x="905" y="252"/>
                  <a:pt x="905" y="252"/>
                </a:cubicBezTo>
                <a:cubicBezTo>
                  <a:pt x="906" y="252"/>
                  <a:pt x="906" y="252"/>
                  <a:pt x="906" y="252"/>
                </a:cubicBezTo>
                <a:cubicBezTo>
                  <a:pt x="909" y="254"/>
                  <a:pt x="909" y="254"/>
                  <a:pt x="909" y="254"/>
                </a:cubicBezTo>
                <a:cubicBezTo>
                  <a:pt x="911" y="254"/>
                  <a:pt x="911" y="254"/>
                  <a:pt x="911" y="254"/>
                </a:cubicBezTo>
                <a:cubicBezTo>
                  <a:pt x="911" y="255"/>
                  <a:pt x="911" y="255"/>
                  <a:pt x="911" y="255"/>
                </a:cubicBezTo>
                <a:cubicBezTo>
                  <a:pt x="912" y="256"/>
                  <a:pt x="912" y="256"/>
                  <a:pt x="912" y="256"/>
                </a:cubicBezTo>
                <a:cubicBezTo>
                  <a:pt x="913" y="255"/>
                  <a:pt x="913" y="255"/>
                  <a:pt x="913" y="255"/>
                </a:cubicBezTo>
                <a:cubicBezTo>
                  <a:pt x="913" y="255"/>
                  <a:pt x="913" y="255"/>
                  <a:pt x="913" y="255"/>
                </a:cubicBezTo>
                <a:cubicBezTo>
                  <a:pt x="915" y="255"/>
                  <a:pt x="915" y="255"/>
                  <a:pt x="915" y="255"/>
                </a:cubicBezTo>
                <a:cubicBezTo>
                  <a:pt x="914" y="256"/>
                  <a:pt x="914" y="256"/>
                  <a:pt x="914" y="256"/>
                </a:cubicBezTo>
                <a:cubicBezTo>
                  <a:pt x="913" y="257"/>
                  <a:pt x="913" y="257"/>
                  <a:pt x="913" y="257"/>
                </a:cubicBezTo>
                <a:cubicBezTo>
                  <a:pt x="914" y="259"/>
                  <a:pt x="914" y="259"/>
                  <a:pt x="914" y="259"/>
                </a:cubicBezTo>
                <a:cubicBezTo>
                  <a:pt x="915" y="259"/>
                  <a:pt x="915" y="259"/>
                  <a:pt x="915" y="259"/>
                </a:cubicBezTo>
                <a:cubicBezTo>
                  <a:pt x="916" y="259"/>
                  <a:pt x="916" y="259"/>
                  <a:pt x="916" y="259"/>
                </a:cubicBezTo>
                <a:cubicBezTo>
                  <a:pt x="916" y="261"/>
                  <a:pt x="916" y="261"/>
                  <a:pt x="916" y="261"/>
                </a:cubicBezTo>
                <a:cubicBezTo>
                  <a:pt x="918" y="263"/>
                  <a:pt x="918" y="263"/>
                  <a:pt x="918" y="263"/>
                </a:cubicBezTo>
                <a:cubicBezTo>
                  <a:pt x="920" y="263"/>
                  <a:pt x="920" y="263"/>
                  <a:pt x="920" y="263"/>
                </a:cubicBezTo>
                <a:cubicBezTo>
                  <a:pt x="921" y="264"/>
                  <a:pt x="921" y="264"/>
                  <a:pt x="921" y="264"/>
                </a:cubicBezTo>
                <a:cubicBezTo>
                  <a:pt x="921" y="265"/>
                  <a:pt x="921" y="265"/>
                  <a:pt x="921" y="265"/>
                </a:cubicBezTo>
                <a:cubicBezTo>
                  <a:pt x="924" y="266"/>
                  <a:pt x="924" y="266"/>
                  <a:pt x="924" y="266"/>
                </a:cubicBezTo>
                <a:cubicBezTo>
                  <a:pt x="925" y="266"/>
                  <a:pt x="925" y="266"/>
                  <a:pt x="925" y="266"/>
                </a:cubicBezTo>
                <a:cubicBezTo>
                  <a:pt x="926" y="266"/>
                  <a:pt x="926" y="266"/>
                  <a:pt x="926" y="266"/>
                </a:cubicBezTo>
                <a:cubicBezTo>
                  <a:pt x="927" y="266"/>
                  <a:pt x="927" y="266"/>
                  <a:pt x="927" y="266"/>
                </a:cubicBezTo>
                <a:cubicBezTo>
                  <a:pt x="929" y="267"/>
                  <a:pt x="929" y="267"/>
                  <a:pt x="929" y="267"/>
                </a:cubicBezTo>
                <a:cubicBezTo>
                  <a:pt x="929" y="268"/>
                  <a:pt x="929" y="268"/>
                  <a:pt x="929" y="268"/>
                </a:cubicBezTo>
                <a:cubicBezTo>
                  <a:pt x="932" y="270"/>
                  <a:pt x="932" y="270"/>
                  <a:pt x="932" y="270"/>
                </a:cubicBezTo>
                <a:cubicBezTo>
                  <a:pt x="933" y="271"/>
                  <a:pt x="933" y="271"/>
                  <a:pt x="933" y="271"/>
                </a:cubicBezTo>
                <a:cubicBezTo>
                  <a:pt x="935" y="272"/>
                  <a:pt x="935" y="272"/>
                  <a:pt x="935" y="272"/>
                </a:cubicBezTo>
                <a:cubicBezTo>
                  <a:pt x="938" y="273"/>
                  <a:pt x="938" y="273"/>
                  <a:pt x="938" y="273"/>
                </a:cubicBezTo>
                <a:cubicBezTo>
                  <a:pt x="940" y="274"/>
                  <a:pt x="940" y="274"/>
                  <a:pt x="940" y="274"/>
                </a:cubicBezTo>
                <a:cubicBezTo>
                  <a:pt x="941" y="274"/>
                  <a:pt x="941" y="274"/>
                  <a:pt x="941" y="274"/>
                </a:cubicBezTo>
                <a:cubicBezTo>
                  <a:pt x="942" y="273"/>
                  <a:pt x="942" y="273"/>
                  <a:pt x="942" y="273"/>
                </a:cubicBezTo>
                <a:cubicBezTo>
                  <a:pt x="942" y="272"/>
                  <a:pt x="942" y="272"/>
                  <a:pt x="942" y="272"/>
                </a:cubicBezTo>
                <a:cubicBezTo>
                  <a:pt x="941" y="271"/>
                  <a:pt x="941" y="271"/>
                  <a:pt x="941" y="271"/>
                </a:cubicBezTo>
                <a:cubicBezTo>
                  <a:pt x="940" y="270"/>
                  <a:pt x="940" y="270"/>
                  <a:pt x="940" y="270"/>
                </a:cubicBezTo>
                <a:cubicBezTo>
                  <a:pt x="941" y="269"/>
                  <a:pt x="941" y="269"/>
                  <a:pt x="941" y="269"/>
                </a:cubicBezTo>
                <a:cubicBezTo>
                  <a:pt x="942" y="269"/>
                  <a:pt x="942" y="269"/>
                  <a:pt x="942" y="269"/>
                </a:cubicBezTo>
                <a:cubicBezTo>
                  <a:pt x="943" y="268"/>
                  <a:pt x="943" y="268"/>
                  <a:pt x="943" y="268"/>
                </a:cubicBezTo>
                <a:cubicBezTo>
                  <a:pt x="942" y="267"/>
                  <a:pt x="942" y="267"/>
                  <a:pt x="942" y="267"/>
                </a:cubicBezTo>
                <a:cubicBezTo>
                  <a:pt x="941" y="267"/>
                  <a:pt x="941" y="267"/>
                  <a:pt x="941" y="267"/>
                </a:cubicBezTo>
                <a:cubicBezTo>
                  <a:pt x="941" y="267"/>
                  <a:pt x="941" y="267"/>
                  <a:pt x="941" y="267"/>
                </a:cubicBezTo>
                <a:cubicBezTo>
                  <a:pt x="941" y="264"/>
                  <a:pt x="941" y="264"/>
                  <a:pt x="941" y="264"/>
                </a:cubicBezTo>
                <a:cubicBezTo>
                  <a:pt x="941" y="264"/>
                  <a:pt x="941" y="264"/>
                  <a:pt x="941" y="264"/>
                </a:cubicBezTo>
                <a:cubicBezTo>
                  <a:pt x="939" y="266"/>
                  <a:pt x="939" y="266"/>
                  <a:pt x="939" y="266"/>
                </a:cubicBezTo>
                <a:cubicBezTo>
                  <a:pt x="939" y="265"/>
                  <a:pt x="939" y="265"/>
                  <a:pt x="939" y="265"/>
                </a:cubicBezTo>
                <a:cubicBezTo>
                  <a:pt x="938" y="263"/>
                  <a:pt x="938" y="263"/>
                  <a:pt x="938" y="263"/>
                </a:cubicBezTo>
                <a:cubicBezTo>
                  <a:pt x="937" y="263"/>
                  <a:pt x="937" y="263"/>
                  <a:pt x="937" y="263"/>
                </a:cubicBezTo>
                <a:cubicBezTo>
                  <a:pt x="939" y="262"/>
                  <a:pt x="939" y="262"/>
                  <a:pt x="939" y="262"/>
                </a:cubicBezTo>
                <a:cubicBezTo>
                  <a:pt x="938" y="259"/>
                  <a:pt x="938" y="259"/>
                  <a:pt x="938" y="259"/>
                </a:cubicBezTo>
                <a:cubicBezTo>
                  <a:pt x="937" y="259"/>
                  <a:pt x="937" y="259"/>
                  <a:pt x="937" y="259"/>
                </a:cubicBezTo>
                <a:cubicBezTo>
                  <a:pt x="936" y="259"/>
                  <a:pt x="936" y="259"/>
                  <a:pt x="936" y="259"/>
                </a:cubicBezTo>
                <a:cubicBezTo>
                  <a:pt x="936" y="257"/>
                  <a:pt x="936" y="257"/>
                  <a:pt x="936" y="257"/>
                </a:cubicBezTo>
                <a:cubicBezTo>
                  <a:pt x="935" y="255"/>
                  <a:pt x="935" y="255"/>
                  <a:pt x="935" y="255"/>
                </a:cubicBezTo>
                <a:cubicBezTo>
                  <a:pt x="934" y="254"/>
                  <a:pt x="934" y="254"/>
                  <a:pt x="934" y="254"/>
                </a:cubicBezTo>
                <a:cubicBezTo>
                  <a:pt x="933" y="254"/>
                  <a:pt x="933" y="254"/>
                  <a:pt x="933" y="254"/>
                </a:cubicBezTo>
                <a:cubicBezTo>
                  <a:pt x="934" y="253"/>
                  <a:pt x="934" y="253"/>
                  <a:pt x="934" y="253"/>
                </a:cubicBezTo>
                <a:cubicBezTo>
                  <a:pt x="932" y="252"/>
                  <a:pt x="932" y="252"/>
                  <a:pt x="932" y="252"/>
                </a:cubicBezTo>
                <a:cubicBezTo>
                  <a:pt x="932" y="252"/>
                  <a:pt x="932" y="252"/>
                  <a:pt x="932" y="252"/>
                </a:cubicBezTo>
                <a:cubicBezTo>
                  <a:pt x="932" y="251"/>
                  <a:pt x="932" y="251"/>
                  <a:pt x="932" y="251"/>
                </a:cubicBezTo>
                <a:cubicBezTo>
                  <a:pt x="931" y="250"/>
                  <a:pt x="931" y="250"/>
                  <a:pt x="931" y="250"/>
                </a:cubicBezTo>
                <a:cubicBezTo>
                  <a:pt x="928" y="249"/>
                  <a:pt x="928" y="249"/>
                  <a:pt x="928" y="249"/>
                </a:cubicBezTo>
                <a:cubicBezTo>
                  <a:pt x="928" y="249"/>
                  <a:pt x="928" y="249"/>
                  <a:pt x="928" y="249"/>
                </a:cubicBezTo>
                <a:cubicBezTo>
                  <a:pt x="927" y="247"/>
                  <a:pt x="927" y="247"/>
                  <a:pt x="927" y="247"/>
                </a:cubicBezTo>
                <a:cubicBezTo>
                  <a:pt x="927" y="246"/>
                  <a:pt x="927" y="246"/>
                  <a:pt x="927" y="246"/>
                </a:cubicBezTo>
                <a:cubicBezTo>
                  <a:pt x="927" y="245"/>
                  <a:pt x="927" y="245"/>
                  <a:pt x="927" y="245"/>
                </a:cubicBezTo>
                <a:cubicBezTo>
                  <a:pt x="924" y="242"/>
                  <a:pt x="924" y="242"/>
                  <a:pt x="924" y="242"/>
                </a:cubicBezTo>
                <a:cubicBezTo>
                  <a:pt x="924" y="240"/>
                  <a:pt x="924" y="240"/>
                  <a:pt x="924" y="240"/>
                </a:cubicBezTo>
                <a:cubicBezTo>
                  <a:pt x="924" y="238"/>
                  <a:pt x="924" y="238"/>
                  <a:pt x="924" y="238"/>
                </a:cubicBezTo>
                <a:cubicBezTo>
                  <a:pt x="925" y="239"/>
                  <a:pt x="925" y="239"/>
                  <a:pt x="925" y="239"/>
                </a:cubicBezTo>
                <a:cubicBezTo>
                  <a:pt x="926" y="238"/>
                  <a:pt x="926" y="238"/>
                  <a:pt x="926" y="238"/>
                </a:cubicBezTo>
                <a:cubicBezTo>
                  <a:pt x="928" y="238"/>
                  <a:pt x="928" y="238"/>
                  <a:pt x="928" y="238"/>
                </a:cubicBezTo>
                <a:cubicBezTo>
                  <a:pt x="928" y="240"/>
                  <a:pt x="928" y="240"/>
                  <a:pt x="928" y="240"/>
                </a:cubicBezTo>
                <a:cubicBezTo>
                  <a:pt x="930" y="242"/>
                  <a:pt x="930" y="242"/>
                  <a:pt x="930" y="242"/>
                </a:cubicBezTo>
                <a:cubicBezTo>
                  <a:pt x="932" y="244"/>
                  <a:pt x="932" y="244"/>
                  <a:pt x="932" y="244"/>
                </a:cubicBezTo>
                <a:cubicBezTo>
                  <a:pt x="933" y="244"/>
                  <a:pt x="933" y="244"/>
                  <a:pt x="933" y="244"/>
                </a:cubicBezTo>
                <a:cubicBezTo>
                  <a:pt x="933" y="246"/>
                  <a:pt x="933" y="246"/>
                  <a:pt x="933" y="246"/>
                </a:cubicBezTo>
                <a:cubicBezTo>
                  <a:pt x="934" y="247"/>
                  <a:pt x="934" y="247"/>
                  <a:pt x="934" y="247"/>
                </a:cubicBezTo>
                <a:cubicBezTo>
                  <a:pt x="934" y="245"/>
                  <a:pt x="934" y="245"/>
                  <a:pt x="934" y="245"/>
                </a:cubicBezTo>
                <a:cubicBezTo>
                  <a:pt x="933" y="243"/>
                  <a:pt x="933" y="243"/>
                  <a:pt x="933" y="243"/>
                </a:cubicBezTo>
                <a:cubicBezTo>
                  <a:pt x="933" y="242"/>
                  <a:pt x="933" y="242"/>
                  <a:pt x="933" y="242"/>
                </a:cubicBezTo>
                <a:cubicBezTo>
                  <a:pt x="934" y="241"/>
                  <a:pt x="934" y="241"/>
                  <a:pt x="934" y="241"/>
                </a:cubicBezTo>
                <a:cubicBezTo>
                  <a:pt x="935" y="243"/>
                  <a:pt x="935" y="243"/>
                  <a:pt x="935" y="243"/>
                </a:cubicBezTo>
                <a:cubicBezTo>
                  <a:pt x="935" y="244"/>
                  <a:pt x="935" y="244"/>
                  <a:pt x="935" y="244"/>
                </a:cubicBezTo>
                <a:cubicBezTo>
                  <a:pt x="936" y="245"/>
                  <a:pt x="936" y="245"/>
                  <a:pt x="936" y="245"/>
                </a:cubicBezTo>
                <a:cubicBezTo>
                  <a:pt x="937" y="248"/>
                  <a:pt x="937" y="248"/>
                  <a:pt x="937" y="248"/>
                </a:cubicBezTo>
                <a:cubicBezTo>
                  <a:pt x="938" y="248"/>
                  <a:pt x="938" y="248"/>
                  <a:pt x="938" y="248"/>
                </a:cubicBezTo>
                <a:cubicBezTo>
                  <a:pt x="938" y="249"/>
                  <a:pt x="938" y="249"/>
                  <a:pt x="938" y="249"/>
                </a:cubicBezTo>
                <a:cubicBezTo>
                  <a:pt x="939" y="250"/>
                  <a:pt x="939" y="250"/>
                  <a:pt x="939" y="250"/>
                </a:cubicBezTo>
                <a:cubicBezTo>
                  <a:pt x="941" y="254"/>
                  <a:pt x="941" y="254"/>
                  <a:pt x="941" y="254"/>
                </a:cubicBezTo>
                <a:cubicBezTo>
                  <a:pt x="942" y="252"/>
                  <a:pt x="942" y="252"/>
                  <a:pt x="942" y="252"/>
                </a:cubicBezTo>
                <a:cubicBezTo>
                  <a:pt x="941" y="251"/>
                  <a:pt x="941" y="251"/>
                  <a:pt x="941" y="251"/>
                </a:cubicBezTo>
                <a:cubicBezTo>
                  <a:pt x="941" y="248"/>
                  <a:pt x="941" y="248"/>
                  <a:pt x="941" y="248"/>
                </a:cubicBezTo>
                <a:cubicBezTo>
                  <a:pt x="942" y="246"/>
                  <a:pt x="942" y="246"/>
                  <a:pt x="942" y="246"/>
                </a:cubicBezTo>
                <a:cubicBezTo>
                  <a:pt x="942" y="247"/>
                  <a:pt x="942" y="247"/>
                  <a:pt x="942" y="247"/>
                </a:cubicBezTo>
                <a:cubicBezTo>
                  <a:pt x="943" y="250"/>
                  <a:pt x="943" y="250"/>
                  <a:pt x="943" y="250"/>
                </a:cubicBezTo>
                <a:cubicBezTo>
                  <a:pt x="943" y="252"/>
                  <a:pt x="943" y="252"/>
                  <a:pt x="943" y="252"/>
                </a:cubicBezTo>
                <a:cubicBezTo>
                  <a:pt x="943" y="253"/>
                  <a:pt x="943" y="253"/>
                  <a:pt x="943" y="253"/>
                </a:cubicBezTo>
                <a:cubicBezTo>
                  <a:pt x="944" y="254"/>
                  <a:pt x="944" y="254"/>
                  <a:pt x="944" y="254"/>
                </a:cubicBezTo>
                <a:cubicBezTo>
                  <a:pt x="945" y="255"/>
                  <a:pt x="945" y="255"/>
                  <a:pt x="945" y="255"/>
                </a:cubicBezTo>
                <a:cubicBezTo>
                  <a:pt x="946" y="253"/>
                  <a:pt x="946" y="253"/>
                  <a:pt x="946" y="253"/>
                </a:cubicBezTo>
                <a:cubicBezTo>
                  <a:pt x="945" y="252"/>
                  <a:pt x="945" y="252"/>
                  <a:pt x="945" y="252"/>
                </a:cubicBezTo>
                <a:cubicBezTo>
                  <a:pt x="945" y="252"/>
                  <a:pt x="945" y="252"/>
                  <a:pt x="945" y="252"/>
                </a:cubicBezTo>
                <a:cubicBezTo>
                  <a:pt x="946" y="252"/>
                  <a:pt x="946" y="252"/>
                  <a:pt x="946" y="252"/>
                </a:cubicBezTo>
                <a:cubicBezTo>
                  <a:pt x="947" y="254"/>
                  <a:pt x="947" y="254"/>
                  <a:pt x="947" y="254"/>
                </a:cubicBezTo>
                <a:cubicBezTo>
                  <a:pt x="947" y="255"/>
                  <a:pt x="947" y="255"/>
                  <a:pt x="947" y="255"/>
                </a:cubicBezTo>
                <a:cubicBezTo>
                  <a:pt x="947" y="256"/>
                  <a:pt x="947" y="256"/>
                  <a:pt x="947" y="256"/>
                </a:cubicBezTo>
                <a:cubicBezTo>
                  <a:pt x="947" y="254"/>
                  <a:pt x="947" y="254"/>
                  <a:pt x="947" y="254"/>
                </a:cubicBezTo>
                <a:cubicBezTo>
                  <a:pt x="948" y="254"/>
                  <a:pt x="948" y="254"/>
                  <a:pt x="948" y="254"/>
                </a:cubicBezTo>
                <a:cubicBezTo>
                  <a:pt x="948" y="256"/>
                  <a:pt x="948" y="256"/>
                  <a:pt x="948" y="256"/>
                </a:cubicBezTo>
                <a:cubicBezTo>
                  <a:pt x="949" y="258"/>
                  <a:pt x="949" y="258"/>
                  <a:pt x="949" y="258"/>
                </a:cubicBezTo>
                <a:cubicBezTo>
                  <a:pt x="951" y="257"/>
                  <a:pt x="951" y="257"/>
                  <a:pt x="951" y="257"/>
                </a:cubicBezTo>
                <a:cubicBezTo>
                  <a:pt x="952" y="256"/>
                  <a:pt x="952" y="256"/>
                  <a:pt x="952" y="256"/>
                </a:cubicBezTo>
                <a:cubicBezTo>
                  <a:pt x="952" y="258"/>
                  <a:pt x="952" y="258"/>
                  <a:pt x="952" y="258"/>
                </a:cubicBezTo>
                <a:cubicBezTo>
                  <a:pt x="951" y="259"/>
                  <a:pt x="951" y="259"/>
                  <a:pt x="951" y="259"/>
                </a:cubicBezTo>
                <a:cubicBezTo>
                  <a:pt x="952" y="262"/>
                  <a:pt x="952" y="262"/>
                  <a:pt x="952" y="262"/>
                </a:cubicBezTo>
                <a:cubicBezTo>
                  <a:pt x="953" y="264"/>
                  <a:pt x="953" y="264"/>
                  <a:pt x="953" y="264"/>
                </a:cubicBezTo>
                <a:cubicBezTo>
                  <a:pt x="955" y="264"/>
                  <a:pt x="955" y="264"/>
                  <a:pt x="955" y="264"/>
                </a:cubicBezTo>
                <a:cubicBezTo>
                  <a:pt x="955" y="263"/>
                  <a:pt x="955" y="263"/>
                  <a:pt x="955" y="263"/>
                </a:cubicBezTo>
                <a:cubicBezTo>
                  <a:pt x="954" y="262"/>
                  <a:pt x="954" y="262"/>
                  <a:pt x="954" y="262"/>
                </a:cubicBezTo>
                <a:cubicBezTo>
                  <a:pt x="954" y="260"/>
                  <a:pt x="954" y="260"/>
                  <a:pt x="954" y="260"/>
                </a:cubicBezTo>
                <a:cubicBezTo>
                  <a:pt x="953" y="256"/>
                  <a:pt x="953" y="256"/>
                  <a:pt x="953" y="256"/>
                </a:cubicBezTo>
                <a:cubicBezTo>
                  <a:pt x="955" y="256"/>
                  <a:pt x="955" y="256"/>
                  <a:pt x="955" y="256"/>
                </a:cubicBezTo>
                <a:cubicBezTo>
                  <a:pt x="955" y="257"/>
                  <a:pt x="955" y="257"/>
                  <a:pt x="955" y="257"/>
                </a:cubicBezTo>
                <a:cubicBezTo>
                  <a:pt x="957" y="258"/>
                  <a:pt x="957" y="258"/>
                  <a:pt x="957" y="258"/>
                </a:cubicBezTo>
                <a:cubicBezTo>
                  <a:pt x="958" y="257"/>
                  <a:pt x="958" y="257"/>
                  <a:pt x="958" y="257"/>
                </a:cubicBezTo>
                <a:cubicBezTo>
                  <a:pt x="957" y="255"/>
                  <a:pt x="957" y="255"/>
                  <a:pt x="957" y="255"/>
                </a:cubicBezTo>
                <a:cubicBezTo>
                  <a:pt x="957" y="253"/>
                  <a:pt x="957" y="253"/>
                  <a:pt x="957" y="253"/>
                </a:cubicBezTo>
                <a:cubicBezTo>
                  <a:pt x="958" y="250"/>
                  <a:pt x="958" y="250"/>
                  <a:pt x="958" y="250"/>
                </a:cubicBezTo>
                <a:cubicBezTo>
                  <a:pt x="956" y="247"/>
                  <a:pt x="956" y="247"/>
                  <a:pt x="956" y="247"/>
                </a:cubicBezTo>
                <a:cubicBezTo>
                  <a:pt x="957" y="244"/>
                  <a:pt x="957" y="244"/>
                  <a:pt x="957" y="244"/>
                </a:cubicBezTo>
                <a:cubicBezTo>
                  <a:pt x="957" y="242"/>
                  <a:pt x="957" y="242"/>
                  <a:pt x="957" y="242"/>
                </a:cubicBezTo>
                <a:cubicBezTo>
                  <a:pt x="958" y="244"/>
                  <a:pt x="958" y="244"/>
                  <a:pt x="958" y="244"/>
                </a:cubicBezTo>
                <a:cubicBezTo>
                  <a:pt x="957" y="246"/>
                  <a:pt x="957" y="246"/>
                  <a:pt x="957" y="246"/>
                </a:cubicBezTo>
                <a:cubicBezTo>
                  <a:pt x="958" y="249"/>
                  <a:pt x="958" y="249"/>
                  <a:pt x="958" y="249"/>
                </a:cubicBezTo>
                <a:cubicBezTo>
                  <a:pt x="960" y="252"/>
                  <a:pt x="960" y="252"/>
                  <a:pt x="960" y="252"/>
                </a:cubicBezTo>
                <a:cubicBezTo>
                  <a:pt x="961" y="251"/>
                  <a:pt x="961" y="251"/>
                  <a:pt x="961" y="251"/>
                </a:cubicBezTo>
                <a:cubicBezTo>
                  <a:pt x="961" y="249"/>
                  <a:pt x="961" y="249"/>
                  <a:pt x="961" y="249"/>
                </a:cubicBezTo>
                <a:cubicBezTo>
                  <a:pt x="962" y="247"/>
                  <a:pt x="962" y="247"/>
                  <a:pt x="962" y="247"/>
                </a:cubicBezTo>
                <a:cubicBezTo>
                  <a:pt x="962" y="244"/>
                  <a:pt x="962" y="244"/>
                  <a:pt x="962" y="244"/>
                </a:cubicBezTo>
                <a:cubicBezTo>
                  <a:pt x="963" y="243"/>
                  <a:pt x="963" y="243"/>
                  <a:pt x="963" y="243"/>
                </a:cubicBezTo>
                <a:cubicBezTo>
                  <a:pt x="962" y="243"/>
                  <a:pt x="962" y="243"/>
                  <a:pt x="962" y="243"/>
                </a:cubicBezTo>
                <a:cubicBezTo>
                  <a:pt x="960" y="239"/>
                  <a:pt x="960" y="239"/>
                  <a:pt x="960" y="239"/>
                </a:cubicBezTo>
                <a:cubicBezTo>
                  <a:pt x="960" y="237"/>
                  <a:pt x="960" y="237"/>
                  <a:pt x="960" y="237"/>
                </a:cubicBezTo>
                <a:cubicBezTo>
                  <a:pt x="959" y="237"/>
                  <a:pt x="959" y="237"/>
                  <a:pt x="959" y="237"/>
                </a:cubicBezTo>
                <a:cubicBezTo>
                  <a:pt x="959" y="235"/>
                  <a:pt x="959" y="235"/>
                  <a:pt x="959" y="235"/>
                </a:cubicBezTo>
                <a:cubicBezTo>
                  <a:pt x="958" y="233"/>
                  <a:pt x="958" y="233"/>
                  <a:pt x="958" y="233"/>
                </a:cubicBezTo>
                <a:cubicBezTo>
                  <a:pt x="957" y="232"/>
                  <a:pt x="957" y="232"/>
                  <a:pt x="957" y="232"/>
                </a:cubicBezTo>
                <a:cubicBezTo>
                  <a:pt x="959" y="231"/>
                  <a:pt x="959" y="231"/>
                  <a:pt x="959" y="231"/>
                </a:cubicBezTo>
                <a:cubicBezTo>
                  <a:pt x="960" y="231"/>
                  <a:pt x="960" y="231"/>
                  <a:pt x="960" y="231"/>
                </a:cubicBezTo>
                <a:cubicBezTo>
                  <a:pt x="961" y="229"/>
                  <a:pt x="961" y="229"/>
                  <a:pt x="961" y="229"/>
                </a:cubicBezTo>
                <a:cubicBezTo>
                  <a:pt x="960" y="229"/>
                  <a:pt x="960" y="229"/>
                  <a:pt x="960" y="229"/>
                </a:cubicBezTo>
                <a:cubicBezTo>
                  <a:pt x="959" y="229"/>
                  <a:pt x="959" y="229"/>
                  <a:pt x="959" y="229"/>
                </a:cubicBezTo>
                <a:cubicBezTo>
                  <a:pt x="957" y="229"/>
                  <a:pt x="957" y="229"/>
                  <a:pt x="957" y="229"/>
                </a:cubicBezTo>
                <a:cubicBezTo>
                  <a:pt x="956" y="229"/>
                  <a:pt x="956" y="229"/>
                  <a:pt x="956" y="229"/>
                </a:cubicBezTo>
                <a:cubicBezTo>
                  <a:pt x="956" y="228"/>
                  <a:pt x="956" y="228"/>
                  <a:pt x="956" y="228"/>
                </a:cubicBezTo>
                <a:cubicBezTo>
                  <a:pt x="956" y="227"/>
                  <a:pt x="956" y="227"/>
                  <a:pt x="956" y="227"/>
                </a:cubicBezTo>
                <a:cubicBezTo>
                  <a:pt x="958" y="226"/>
                  <a:pt x="958" y="226"/>
                  <a:pt x="958" y="226"/>
                </a:cubicBezTo>
                <a:cubicBezTo>
                  <a:pt x="958" y="224"/>
                  <a:pt x="958" y="224"/>
                  <a:pt x="958" y="224"/>
                </a:cubicBezTo>
                <a:cubicBezTo>
                  <a:pt x="957" y="222"/>
                  <a:pt x="957" y="222"/>
                  <a:pt x="957" y="222"/>
                </a:cubicBezTo>
                <a:cubicBezTo>
                  <a:pt x="956" y="222"/>
                  <a:pt x="956" y="222"/>
                  <a:pt x="956" y="222"/>
                </a:cubicBezTo>
                <a:cubicBezTo>
                  <a:pt x="956" y="223"/>
                  <a:pt x="956" y="223"/>
                  <a:pt x="956" y="223"/>
                </a:cubicBezTo>
                <a:cubicBezTo>
                  <a:pt x="955" y="225"/>
                  <a:pt x="955" y="225"/>
                  <a:pt x="955" y="225"/>
                </a:cubicBezTo>
                <a:cubicBezTo>
                  <a:pt x="955" y="223"/>
                  <a:pt x="955" y="223"/>
                  <a:pt x="955" y="223"/>
                </a:cubicBezTo>
                <a:cubicBezTo>
                  <a:pt x="955" y="224"/>
                  <a:pt x="955" y="224"/>
                  <a:pt x="955" y="224"/>
                </a:cubicBezTo>
                <a:cubicBezTo>
                  <a:pt x="952" y="224"/>
                  <a:pt x="952" y="224"/>
                  <a:pt x="952" y="224"/>
                </a:cubicBezTo>
                <a:cubicBezTo>
                  <a:pt x="952" y="223"/>
                  <a:pt x="952" y="223"/>
                  <a:pt x="952" y="223"/>
                </a:cubicBezTo>
                <a:cubicBezTo>
                  <a:pt x="953" y="222"/>
                  <a:pt x="953" y="222"/>
                  <a:pt x="953" y="222"/>
                </a:cubicBezTo>
                <a:cubicBezTo>
                  <a:pt x="954" y="222"/>
                  <a:pt x="954" y="222"/>
                  <a:pt x="954" y="222"/>
                </a:cubicBezTo>
                <a:cubicBezTo>
                  <a:pt x="953" y="221"/>
                  <a:pt x="953" y="221"/>
                  <a:pt x="953" y="221"/>
                </a:cubicBezTo>
                <a:cubicBezTo>
                  <a:pt x="953" y="219"/>
                  <a:pt x="953" y="219"/>
                  <a:pt x="953" y="219"/>
                </a:cubicBezTo>
                <a:cubicBezTo>
                  <a:pt x="951" y="218"/>
                  <a:pt x="951" y="218"/>
                  <a:pt x="951" y="218"/>
                </a:cubicBezTo>
                <a:cubicBezTo>
                  <a:pt x="951" y="218"/>
                  <a:pt x="951" y="218"/>
                  <a:pt x="951" y="218"/>
                </a:cubicBezTo>
                <a:cubicBezTo>
                  <a:pt x="950" y="220"/>
                  <a:pt x="950" y="220"/>
                  <a:pt x="950" y="220"/>
                </a:cubicBezTo>
                <a:cubicBezTo>
                  <a:pt x="950" y="221"/>
                  <a:pt x="950" y="221"/>
                  <a:pt x="950" y="221"/>
                </a:cubicBezTo>
                <a:cubicBezTo>
                  <a:pt x="949" y="221"/>
                  <a:pt x="949" y="221"/>
                  <a:pt x="949" y="221"/>
                </a:cubicBezTo>
                <a:cubicBezTo>
                  <a:pt x="949" y="219"/>
                  <a:pt x="949" y="219"/>
                  <a:pt x="949" y="219"/>
                </a:cubicBezTo>
                <a:cubicBezTo>
                  <a:pt x="949" y="217"/>
                  <a:pt x="949" y="217"/>
                  <a:pt x="949" y="217"/>
                </a:cubicBezTo>
                <a:cubicBezTo>
                  <a:pt x="948" y="217"/>
                  <a:pt x="948" y="217"/>
                  <a:pt x="948" y="217"/>
                </a:cubicBezTo>
                <a:cubicBezTo>
                  <a:pt x="948" y="215"/>
                  <a:pt x="948" y="215"/>
                  <a:pt x="948" y="215"/>
                </a:cubicBezTo>
                <a:cubicBezTo>
                  <a:pt x="948" y="215"/>
                  <a:pt x="948" y="215"/>
                  <a:pt x="948" y="215"/>
                </a:cubicBezTo>
                <a:cubicBezTo>
                  <a:pt x="947" y="215"/>
                  <a:pt x="947" y="215"/>
                  <a:pt x="947" y="215"/>
                </a:cubicBezTo>
                <a:cubicBezTo>
                  <a:pt x="948" y="215"/>
                  <a:pt x="948" y="215"/>
                  <a:pt x="948" y="215"/>
                </a:cubicBezTo>
                <a:cubicBezTo>
                  <a:pt x="947" y="213"/>
                  <a:pt x="947" y="213"/>
                  <a:pt x="947" y="213"/>
                </a:cubicBezTo>
                <a:cubicBezTo>
                  <a:pt x="946" y="213"/>
                  <a:pt x="946" y="213"/>
                  <a:pt x="946" y="213"/>
                </a:cubicBezTo>
                <a:cubicBezTo>
                  <a:pt x="947" y="212"/>
                  <a:pt x="947" y="212"/>
                  <a:pt x="947" y="212"/>
                </a:cubicBezTo>
                <a:cubicBezTo>
                  <a:pt x="949" y="212"/>
                  <a:pt x="949" y="212"/>
                  <a:pt x="949" y="212"/>
                </a:cubicBezTo>
                <a:cubicBezTo>
                  <a:pt x="950" y="211"/>
                  <a:pt x="950" y="211"/>
                  <a:pt x="950" y="211"/>
                </a:cubicBezTo>
                <a:cubicBezTo>
                  <a:pt x="948" y="210"/>
                  <a:pt x="948" y="210"/>
                  <a:pt x="948" y="210"/>
                </a:cubicBezTo>
                <a:cubicBezTo>
                  <a:pt x="947" y="210"/>
                  <a:pt x="947" y="210"/>
                  <a:pt x="947" y="210"/>
                </a:cubicBezTo>
                <a:cubicBezTo>
                  <a:pt x="946" y="209"/>
                  <a:pt x="946" y="209"/>
                  <a:pt x="946" y="209"/>
                </a:cubicBezTo>
                <a:cubicBezTo>
                  <a:pt x="947" y="208"/>
                  <a:pt x="947" y="208"/>
                  <a:pt x="947" y="208"/>
                </a:cubicBezTo>
                <a:cubicBezTo>
                  <a:pt x="949" y="207"/>
                  <a:pt x="949" y="207"/>
                  <a:pt x="949" y="207"/>
                </a:cubicBezTo>
                <a:cubicBezTo>
                  <a:pt x="949" y="207"/>
                  <a:pt x="949" y="207"/>
                  <a:pt x="949" y="207"/>
                </a:cubicBezTo>
                <a:cubicBezTo>
                  <a:pt x="948" y="206"/>
                  <a:pt x="948" y="206"/>
                  <a:pt x="948" y="206"/>
                </a:cubicBezTo>
                <a:cubicBezTo>
                  <a:pt x="945" y="206"/>
                  <a:pt x="945" y="206"/>
                  <a:pt x="945" y="206"/>
                </a:cubicBezTo>
                <a:cubicBezTo>
                  <a:pt x="945" y="207"/>
                  <a:pt x="945" y="207"/>
                  <a:pt x="945" y="207"/>
                </a:cubicBezTo>
                <a:cubicBezTo>
                  <a:pt x="944" y="208"/>
                  <a:pt x="944" y="208"/>
                  <a:pt x="944" y="208"/>
                </a:cubicBezTo>
                <a:cubicBezTo>
                  <a:pt x="940" y="209"/>
                  <a:pt x="940" y="209"/>
                  <a:pt x="940" y="209"/>
                </a:cubicBezTo>
                <a:cubicBezTo>
                  <a:pt x="942" y="207"/>
                  <a:pt x="942" y="207"/>
                  <a:pt x="942" y="207"/>
                </a:cubicBezTo>
                <a:cubicBezTo>
                  <a:pt x="944" y="205"/>
                  <a:pt x="944" y="205"/>
                  <a:pt x="944" y="205"/>
                </a:cubicBezTo>
                <a:cubicBezTo>
                  <a:pt x="945" y="203"/>
                  <a:pt x="945" y="203"/>
                  <a:pt x="945" y="203"/>
                </a:cubicBezTo>
                <a:cubicBezTo>
                  <a:pt x="945" y="202"/>
                  <a:pt x="945" y="202"/>
                  <a:pt x="945" y="202"/>
                </a:cubicBezTo>
                <a:cubicBezTo>
                  <a:pt x="944" y="202"/>
                  <a:pt x="944" y="202"/>
                  <a:pt x="944" y="202"/>
                </a:cubicBezTo>
                <a:cubicBezTo>
                  <a:pt x="943" y="202"/>
                  <a:pt x="943" y="202"/>
                  <a:pt x="943" y="202"/>
                </a:cubicBezTo>
                <a:cubicBezTo>
                  <a:pt x="944" y="201"/>
                  <a:pt x="944" y="201"/>
                  <a:pt x="944" y="201"/>
                </a:cubicBezTo>
                <a:cubicBezTo>
                  <a:pt x="943" y="200"/>
                  <a:pt x="943" y="200"/>
                  <a:pt x="943" y="200"/>
                </a:cubicBezTo>
                <a:cubicBezTo>
                  <a:pt x="942" y="200"/>
                  <a:pt x="942" y="200"/>
                  <a:pt x="942" y="200"/>
                </a:cubicBezTo>
                <a:cubicBezTo>
                  <a:pt x="942" y="199"/>
                  <a:pt x="942" y="199"/>
                  <a:pt x="942" y="199"/>
                </a:cubicBezTo>
                <a:cubicBezTo>
                  <a:pt x="943" y="198"/>
                  <a:pt x="943" y="198"/>
                  <a:pt x="943" y="198"/>
                </a:cubicBezTo>
                <a:cubicBezTo>
                  <a:pt x="943" y="196"/>
                  <a:pt x="943" y="196"/>
                  <a:pt x="943" y="196"/>
                </a:cubicBezTo>
                <a:cubicBezTo>
                  <a:pt x="941" y="195"/>
                  <a:pt x="941" y="195"/>
                  <a:pt x="941" y="195"/>
                </a:cubicBezTo>
                <a:cubicBezTo>
                  <a:pt x="939" y="194"/>
                  <a:pt x="939" y="194"/>
                  <a:pt x="939" y="194"/>
                </a:cubicBezTo>
                <a:cubicBezTo>
                  <a:pt x="937" y="194"/>
                  <a:pt x="937" y="194"/>
                  <a:pt x="937" y="194"/>
                </a:cubicBezTo>
                <a:cubicBezTo>
                  <a:pt x="936" y="193"/>
                  <a:pt x="936" y="193"/>
                  <a:pt x="936" y="193"/>
                </a:cubicBezTo>
                <a:cubicBezTo>
                  <a:pt x="938" y="193"/>
                  <a:pt x="938" y="193"/>
                  <a:pt x="938" y="193"/>
                </a:cubicBezTo>
                <a:cubicBezTo>
                  <a:pt x="940" y="193"/>
                  <a:pt x="940" y="193"/>
                  <a:pt x="940" y="193"/>
                </a:cubicBezTo>
                <a:cubicBezTo>
                  <a:pt x="941" y="192"/>
                  <a:pt x="941" y="192"/>
                  <a:pt x="941" y="192"/>
                </a:cubicBezTo>
                <a:cubicBezTo>
                  <a:pt x="942" y="194"/>
                  <a:pt x="942" y="194"/>
                  <a:pt x="942" y="194"/>
                </a:cubicBezTo>
                <a:cubicBezTo>
                  <a:pt x="942" y="195"/>
                  <a:pt x="942" y="195"/>
                  <a:pt x="942" y="195"/>
                </a:cubicBezTo>
                <a:cubicBezTo>
                  <a:pt x="944" y="195"/>
                  <a:pt x="944" y="195"/>
                  <a:pt x="944" y="195"/>
                </a:cubicBezTo>
                <a:cubicBezTo>
                  <a:pt x="945" y="196"/>
                  <a:pt x="945" y="196"/>
                  <a:pt x="945" y="196"/>
                </a:cubicBezTo>
                <a:cubicBezTo>
                  <a:pt x="946" y="197"/>
                  <a:pt x="946" y="197"/>
                  <a:pt x="946" y="197"/>
                </a:cubicBezTo>
                <a:cubicBezTo>
                  <a:pt x="945" y="198"/>
                  <a:pt x="945" y="198"/>
                  <a:pt x="945" y="198"/>
                </a:cubicBezTo>
                <a:cubicBezTo>
                  <a:pt x="945" y="199"/>
                  <a:pt x="945" y="199"/>
                  <a:pt x="945" y="199"/>
                </a:cubicBezTo>
                <a:cubicBezTo>
                  <a:pt x="947" y="201"/>
                  <a:pt x="947" y="201"/>
                  <a:pt x="947" y="201"/>
                </a:cubicBezTo>
                <a:cubicBezTo>
                  <a:pt x="948" y="201"/>
                  <a:pt x="948" y="201"/>
                  <a:pt x="948" y="201"/>
                </a:cubicBezTo>
                <a:cubicBezTo>
                  <a:pt x="948" y="200"/>
                  <a:pt x="948" y="200"/>
                  <a:pt x="948" y="200"/>
                </a:cubicBezTo>
                <a:cubicBezTo>
                  <a:pt x="949" y="201"/>
                  <a:pt x="949" y="201"/>
                  <a:pt x="949" y="201"/>
                </a:cubicBezTo>
                <a:cubicBezTo>
                  <a:pt x="951" y="201"/>
                  <a:pt x="951" y="201"/>
                  <a:pt x="951" y="201"/>
                </a:cubicBezTo>
                <a:cubicBezTo>
                  <a:pt x="952" y="201"/>
                  <a:pt x="952" y="201"/>
                  <a:pt x="952" y="201"/>
                </a:cubicBezTo>
                <a:cubicBezTo>
                  <a:pt x="952" y="200"/>
                  <a:pt x="952" y="200"/>
                  <a:pt x="952" y="200"/>
                </a:cubicBezTo>
                <a:cubicBezTo>
                  <a:pt x="952" y="199"/>
                  <a:pt x="952" y="199"/>
                  <a:pt x="952" y="199"/>
                </a:cubicBezTo>
                <a:cubicBezTo>
                  <a:pt x="952" y="198"/>
                  <a:pt x="952" y="198"/>
                  <a:pt x="952" y="198"/>
                </a:cubicBezTo>
                <a:cubicBezTo>
                  <a:pt x="951" y="197"/>
                  <a:pt x="951" y="197"/>
                  <a:pt x="951" y="197"/>
                </a:cubicBezTo>
                <a:cubicBezTo>
                  <a:pt x="950" y="195"/>
                  <a:pt x="950" y="195"/>
                  <a:pt x="950" y="195"/>
                </a:cubicBezTo>
                <a:cubicBezTo>
                  <a:pt x="949" y="195"/>
                  <a:pt x="949" y="195"/>
                  <a:pt x="949" y="195"/>
                </a:cubicBezTo>
                <a:cubicBezTo>
                  <a:pt x="949" y="193"/>
                  <a:pt x="949" y="193"/>
                  <a:pt x="949" y="193"/>
                </a:cubicBezTo>
                <a:cubicBezTo>
                  <a:pt x="949" y="192"/>
                  <a:pt x="949" y="192"/>
                  <a:pt x="949" y="192"/>
                </a:cubicBezTo>
                <a:cubicBezTo>
                  <a:pt x="948" y="191"/>
                  <a:pt x="948" y="191"/>
                  <a:pt x="948" y="191"/>
                </a:cubicBezTo>
                <a:cubicBezTo>
                  <a:pt x="949" y="190"/>
                  <a:pt x="949" y="190"/>
                  <a:pt x="949" y="190"/>
                </a:cubicBezTo>
                <a:cubicBezTo>
                  <a:pt x="949" y="191"/>
                  <a:pt x="949" y="191"/>
                  <a:pt x="949" y="191"/>
                </a:cubicBezTo>
                <a:cubicBezTo>
                  <a:pt x="950" y="193"/>
                  <a:pt x="950" y="193"/>
                  <a:pt x="950" y="193"/>
                </a:cubicBezTo>
                <a:cubicBezTo>
                  <a:pt x="951" y="194"/>
                  <a:pt x="951" y="194"/>
                  <a:pt x="951" y="194"/>
                </a:cubicBezTo>
                <a:cubicBezTo>
                  <a:pt x="952" y="194"/>
                  <a:pt x="952" y="194"/>
                  <a:pt x="952" y="194"/>
                </a:cubicBezTo>
                <a:cubicBezTo>
                  <a:pt x="952" y="193"/>
                  <a:pt x="952" y="193"/>
                  <a:pt x="952" y="193"/>
                </a:cubicBezTo>
                <a:cubicBezTo>
                  <a:pt x="952" y="193"/>
                  <a:pt x="952" y="193"/>
                  <a:pt x="952" y="193"/>
                </a:cubicBezTo>
                <a:cubicBezTo>
                  <a:pt x="954" y="193"/>
                  <a:pt x="954" y="193"/>
                  <a:pt x="954" y="193"/>
                </a:cubicBezTo>
                <a:cubicBezTo>
                  <a:pt x="953" y="191"/>
                  <a:pt x="953" y="191"/>
                  <a:pt x="953" y="191"/>
                </a:cubicBezTo>
                <a:cubicBezTo>
                  <a:pt x="952" y="189"/>
                  <a:pt x="952" y="189"/>
                  <a:pt x="952" y="189"/>
                </a:cubicBezTo>
                <a:cubicBezTo>
                  <a:pt x="950" y="188"/>
                  <a:pt x="950" y="188"/>
                  <a:pt x="950" y="188"/>
                </a:cubicBezTo>
                <a:cubicBezTo>
                  <a:pt x="952" y="188"/>
                  <a:pt x="952" y="188"/>
                  <a:pt x="952" y="188"/>
                </a:cubicBezTo>
                <a:cubicBezTo>
                  <a:pt x="953" y="189"/>
                  <a:pt x="953" y="189"/>
                  <a:pt x="953" y="189"/>
                </a:cubicBezTo>
                <a:cubicBezTo>
                  <a:pt x="954" y="190"/>
                  <a:pt x="954" y="190"/>
                  <a:pt x="954" y="190"/>
                </a:cubicBezTo>
                <a:cubicBezTo>
                  <a:pt x="956" y="189"/>
                  <a:pt x="956" y="189"/>
                  <a:pt x="956" y="189"/>
                </a:cubicBezTo>
                <a:cubicBezTo>
                  <a:pt x="955" y="188"/>
                  <a:pt x="955" y="188"/>
                  <a:pt x="955" y="188"/>
                </a:cubicBezTo>
                <a:cubicBezTo>
                  <a:pt x="955" y="187"/>
                  <a:pt x="955" y="187"/>
                  <a:pt x="955" y="187"/>
                </a:cubicBezTo>
                <a:cubicBezTo>
                  <a:pt x="956" y="187"/>
                  <a:pt x="956" y="187"/>
                  <a:pt x="956" y="187"/>
                </a:cubicBezTo>
                <a:cubicBezTo>
                  <a:pt x="956" y="188"/>
                  <a:pt x="956" y="188"/>
                  <a:pt x="956" y="188"/>
                </a:cubicBezTo>
                <a:cubicBezTo>
                  <a:pt x="958" y="189"/>
                  <a:pt x="958" y="189"/>
                  <a:pt x="958" y="189"/>
                </a:cubicBezTo>
                <a:cubicBezTo>
                  <a:pt x="957" y="190"/>
                  <a:pt x="957" y="190"/>
                  <a:pt x="957" y="190"/>
                </a:cubicBezTo>
                <a:cubicBezTo>
                  <a:pt x="957" y="190"/>
                  <a:pt x="957" y="190"/>
                  <a:pt x="957" y="190"/>
                </a:cubicBezTo>
                <a:cubicBezTo>
                  <a:pt x="957" y="192"/>
                  <a:pt x="957" y="192"/>
                  <a:pt x="957" y="192"/>
                </a:cubicBezTo>
                <a:cubicBezTo>
                  <a:pt x="957" y="193"/>
                  <a:pt x="957" y="193"/>
                  <a:pt x="957" y="193"/>
                </a:cubicBezTo>
                <a:cubicBezTo>
                  <a:pt x="958" y="193"/>
                  <a:pt x="958" y="193"/>
                  <a:pt x="958" y="193"/>
                </a:cubicBezTo>
                <a:cubicBezTo>
                  <a:pt x="958" y="193"/>
                  <a:pt x="958" y="193"/>
                  <a:pt x="958" y="193"/>
                </a:cubicBezTo>
                <a:cubicBezTo>
                  <a:pt x="958" y="194"/>
                  <a:pt x="958" y="194"/>
                  <a:pt x="958" y="194"/>
                </a:cubicBezTo>
                <a:cubicBezTo>
                  <a:pt x="957" y="194"/>
                  <a:pt x="957" y="194"/>
                  <a:pt x="957" y="194"/>
                </a:cubicBezTo>
                <a:cubicBezTo>
                  <a:pt x="957" y="195"/>
                  <a:pt x="957" y="195"/>
                  <a:pt x="957" y="195"/>
                </a:cubicBezTo>
                <a:cubicBezTo>
                  <a:pt x="958" y="196"/>
                  <a:pt x="958" y="196"/>
                  <a:pt x="958" y="196"/>
                </a:cubicBezTo>
                <a:cubicBezTo>
                  <a:pt x="959" y="195"/>
                  <a:pt x="959" y="195"/>
                  <a:pt x="959" y="195"/>
                </a:cubicBezTo>
                <a:cubicBezTo>
                  <a:pt x="960" y="196"/>
                  <a:pt x="960" y="196"/>
                  <a:pt x="960" y="196"/>
                </a:cubicBezTo>
                <a:cubicBezTo>
                  <a:pt x="959" y="197"/>
                  <a:pt x="959" y="197"/>
                  <a:pt x="959" y="197"/>
                </a:cubicBezTo>
                <a:cubicBezTo>
                  <a:pt x="960" y="198"/>
                  <a:pt x="960" y="198"/>
                  <a:pt x="960" y="198"/>
                </a:cubicBezTo>
                <a:cubicBezTo>
                  <a:pt x="961" y="198"/>
                  <a:pt x="961" y="198"/>
                  <a:pt x="961" y="198"/>
                </a:cubicBezTo>
                <a:cubicBezTo>
                  <a:pt x="962" y="198"/>
                  <a:pt x="962" y="198"/>
                  <a:pt x="962" y="198"/>
                </a:cubicBezTo>
                <a:cubicBezTo>
                  <a:pt x="966" y="196"/>
                  <a:pt x="966" y="196"/>
                  <a:pt x="966" y="196"/>
                </a:cubicBezTo>
                <a:cubicBezTo>
                  <a:pt x="967" y="193"/>
                  <a:pt x="967" y="193"/>
                  <a:pt x="967" y="193"/>
                </a:cubicBezTo>
                <a:cubicBezTo>
                  <a:pt x="967" y="195"/>
                  <a:pt x="967" y="195"/>
                  <a:pt x="967" y="195"/>
                </a:cubicBezTo>
                <a:cubicBezTo>
                  <a:pt x="967" y="196"/>
                  <a:pt x="967" y="196"/>
                  <a:pt x="967" y="196"/>
                </a:cubicBezTo>
                <a:cubicBezTo>
                  <a:pt x="966" y="197"/>
                  <a:pt x="966" y="197"/>
                  <a:pt x="966" y="197"/>
                </a:cubicBezTo>
                <a:cubicBezTo>
                  <a:pt x="964" y="198"/>
                  <a:pt x="964" y="198"/>
                  <a:pt x="964" y="198"/>
                </a:cubicBezTo>
                <a:cubicBezTo>
                  <a:pt x="961" y="201"/>
                  <a:pt x="961" y="201"/>
                  <a:pt x="961" y="201"/>
                </a:cubicBezTo>
                <a:cubicBezTo>
                  <a:pt x="961" y="201"/>
                  <a:pt x="961" y="201"/>
                  <a:pt x="961" y="201"/>
                </a:cubicBezTo>
                <a:cubicBezTo>
                  <a:pt x="962" y="202"/>
                  <a:pt x="962" y="202"/>
                  <a:pt x="962" y="202"/>
                </a:cubicBezTo>
                <a:cubicBezTo>
                  <a:pt x="964" y="202"/>
                  <a:pt x="964" y="202"/>
                  <a:pt x="964" y="202"/>
                </a:cubicBezTo>
                <a:cubicBezTo>
                  <a:pt x="967" y="200"/>
                  <a:pt x="967" y="200"/>
                  <a:pt x="967" y="200"/>
                </a:cubicBezTo>
                <a:cubicBezTo>
                  <a:pt x="968" y="200"/>
                  <a:pt x="968" y="200"/>
                  <a:pt x="968" y="200"/>
                </a:cubicBezTo>
                <a:cubicBezTo>
                  <a:pt x="971" y="199"/>
                  <a:pt x="971" y="199"/>
                  <a:pt x="971" y="199"/>
                </a:cubicBezTo>
                <a:cubicBezTo>
                  <a:pt x="971" y="197"/>
                  <a:pt x="971" y="197"/>
                  <a:pt x="971" y="197"/>
                </a:cubicBezTo>
                <a:cubicBezTo>
                  <a:pt x="972" y="197"/>
                  <a:pt x="972" y="197"/>
                  <a:pt x="972" y="197"/>
                </a:cubicBezTo>
                <a:cubicBezTo>
                  <a:pt x="974" y="195"/>
                  <a:pt x="974" y="195"/>
                  <a:pt x="974" y="195"/>
                </a:cubicBezTo>
                <a:cubicBezTo>
                  <a:pt x="975" y="195"/>
                  <a:pt x="975" y="195"/>
                  <a:pt x="975" y="195"/>
                </a:cubicBezTo>
                <a:cubicBezTo>
                  <a:pt x="975" y="196"/>
                  <a:pt x="975" y="196"/>
                  <a:pt x="975" y="196"/>
                </a:cubicBezTo>
                <a:cubicBezTo>
                  <a:pt x="974" y="196"/>
                  <a:pt x="974" y="196"/>
                  <a:pt x="974" y="196"/>
                </a:cubicBezTo>
                <a:cubicBezTo>
                  <a:pt x="973" y="198"/>
                  <a:pt x="973" y="198"/>
                  <a:pt x="973" y="198"/>
                </a:cubicBezTo>
                <a:cubicBezTo>
                  <a:pt x="972" y="199"/>
                  <a:pt x="972" y="199"/>
                  <a:pt x="972" y="199"/>
                </a:cubicBezTo>
                <a:cubicBezTo>
                  <a:pt x="971" y="200"/>
                  <a:pt x="971" y="200"/>
                  <a:pt x="971" y="200"/>
                </a:cubicBezTo>
                <a:cubicBezTo>
                  <a:pt x="969" y="202"/>
                  <a:pt x="969" y="202"/>
                  <a:pt x="969" y="202"/>
                </a:cubicBezTo>
                <a:cubicBezTo>
                  <a:pt x="967" y="202"/>
                  <a:pt x="967" y="202"/>
                  <a:pt x="967" y="202"/>
                </a:cubicBezTo>
                <a:cubicBezTo>
                  <a:pt x="966" y="202"/>
                  <a:pt x="966" y="202"/>
                  <a:pt x="966" y="202"/>
                </a:cubicBezTo>
                <a:cubicBezTo>
                  <a:pt x="965" y="204"/>
                  <a:pt x="965" y="204"/>
                  <a:pt x="965" y="204"/>
                </a:cubicBezTo>
                <a:cubicBezTo>
                  <a:pt x="965" y="205"/>
                  <a:pt x="965" y="205"/>
                  <a:pt x="965" y="205"/>
                </a:cubicBezTo>
                <a:cubicBezTo>
                  <a:pt x="965" y="206"/>
                  <a:pt x="965" y="206"/>
                  <a:pt x="965" y="206"/>
                </a:cubicBezTo>
                <a:cubicBezTo>
                  <a:pt x="966" y="205"/>
                  <a:pt x="966" y="205"/>
                  <a:pt x="966" y="205"/>
                </a:cubicBezTo>
                <a:cubicBezTo>
                  <a:pt x="968" y="205"/>
                  <a:pt x="968" y="205"/>
                  <a:pt x="968" y="205"/>
                </a:cubicBezTo>
                <a:cubicBezTo>
                  <a:pt x="969" y="206"/>
                  <a:pt x="969" y="206"/>
                  <a:pt x="969" y="206"/>
                </a:cubicBezTo>
                <a:cubicBezTo>
                  <a:pt x="968" y="206"/>
                  <a:pt x="968" y="206"/>
                  <a:pt x="968" y="206"/>
                </a:cubicBezTo>
                <a:cubicBezTo>
                  <a:pt x="966" y="207"/>
                  <a:pt x="966" y="207"/>
                  <a:pt x="966" y="207"/>
                </a:cubicBezTo>
                <a:cubicBezTo>
                  <a:pt x="965" y="207"/>
                  <a:pt x="965" y="207"/>
                  <a:pt x="965" y="207"/>
                </a:cubicBezTo>
                <a:cubicBezTo>
                  <a:pt x="965" y="208"/>
                  <a:pt x="965" y="208"/>
                  <a:pt x="965" y="208"/>
                </a:cubicBezTo>
                <a:cubicBezTo>
                  <a:pt x="966" y="208"/>
                  <a:pt x="966" y="208"/>
                  <a:pt x="966" y="208"/>
                </a:cubicBezTo>
                <a:cubicBezTo>
                  <a:pt x="967" y="208"/>
                  <a:pt x="967" y="208"/>
                  <a:pt x="967" y="208"/>
                </a:cubicBezTo>
                <a:cubicBezTo>
                  <a:pt x="968" y="208"/>
                  <a:pt x="968" y="208"/>
                  <a:pt x="968" y="208"/>
                </a:cubicBezTo>
                <a:cubicBezTo>
                  <a:pt x="967" y="209"/>
                  <a:pt x="967" y="209"/>
                  <a:pt x="967" y="209"/>
                </a:cubicBezTo>
                <a:cubicBezTo>
                  <a:pt x="965" y="210"/>
                  <a:pt x="965" y="210"/>
                  <a:pt x="965" y="210"/>
                </a:cubicBezTo>
                <a:cubicBezTo>
                  <a:pt x="965" y="210"/>
                  <a:pt x="965" y="210"/>
                  <a:pt x="965" y="210"/>
                </a:cubicBezTo>
                <a:cubicBezTo>
                  <a:pt x="965" y="211"/>
                  <a:pt x="965" y="211"/>
                  <a:pt x="965" y="211"/>
                </a:cubicBezTo>
                <a:cubicBezTo>
                  <a:pt x="967" y="211"/>
                  <a:pt x="967" y="211"/>
                  <a:pt x="967" y="211"/>
                </a:cubicBezTo>
                <a:cubicBezTo>
                  <a:pt x="968" y="211"/>
                  <a:pt x="968" y="211"/>
                  <a:pt x="968" y="211"/>
                </a:cubicBezTo>
                <a:cubicBezTo>
                  <a:pt x="969" y="211"/>
                  <a:pt x="969" y="211"/>
                  <a:pt x="969" y="211"/>
                </a:cubicBezTo>
                <a:cubicBezTo>
                  <a:pt x="970" y="212"/>
                  <a:pt x="970" y="212"/>
                  <a:pt x="970" y="212"/>
                </a:cubicBezTo>
                <a:cubicBezTo>
                  <a:pt x="969" y="212"/>
                  <a:pt x="969" y="212"/>
                  <a:pt x="969" y="212"/>
                </a:cubicBezTo>
                <a:cubicBezTo>
                  <a:pt x="969" y="213"/>
                  <a:pt x="969" y="213"/>
                  <a:pt x="969" y="213"/>
                </a:cubicBezTo>
                <a:cubicBezTo>
                  <a:pt x="967" y="213"/>
                  <a:pt x="967" y="213"/>
                  <a:pt x="967" y="213"/>
                </a:cubicBezTo>
                <a:cubicBezTo>
                  <a:pt x="966" y="214"/>
                  <a:pt x="966" y="214"/>
                  <a:pt x="966" y="214"/>
                </a:cubicBezTo>
                <a:cubicBezTo>
                  <a:pt x="967" y="215"/>
                  <a:pt x="967" y="215"/>
                  <a:pt x="967" y="215"/>
                </a:cubicBezTo>
                <a:cubicBezTo>
                  <a:pt x="967" y="217"/>
                  <a:pt x="967" y="217"/>
                  <a:pt x="967" y="217"/>
                </a:cubicBezTo>
                <a:cubicBezTo>
                  <a:pt x="967" y="218"/>
                  <a:pt x="967" y="218"/>
                  <a:pt x="967" y="218"/>
                </a:cubicBezTo>
                <a:cubicBezTo>
                  <a:pt x="968" y="218"/>
                  <a:pt x="968" y="218"/>
                  <a:pt x="968" y="218"/>
                </a:cubicBezTo>
                <a:cubicBezTo>
                  <a:pt x="969" y="217"/>
                  <a:pt x="969" y="217"/>
                  <a:pt x="969" y="217"/>
                </a:cubicBezTo>
                <a:cubicBezTo>
                  <a:pt x="970" y="215"/>
                  <a:pt x="970" y="215"/>
                  <a:pt x="970" y="215"/>
                </a:cubicBezTo>
                <a:cubicBezTo>
                  <a:pt x="971" y="214"/>
                  <a:pt x="971" y="214"/>
                  <a:pt x="971" y="214"/>
                </a:cubicBezTo>
                <a:cubicBezTo>
                  <a:pt x="971" y="214"/>
                  <a:pt x="971" y="214"/>
                  <a:pt x="971" y="214"/>
                </a:cubicBezTo>
                <a:cubicBezTo>
                  <a:pt x="971" y="215"/>
                  <a:pt x="971" y="215"/>
                  <a:pt x="971" y="215"/>
                </a:cubicBezTo>
                <a:cubicBezTo>
                  <a:pt x="971" y="216"/>
                  <a:pt x="971" y="216"/>
                  <a:pt x="971" y="216"/>
                </a:cubicBezTo>
                <a:cubicBezTo>
                  <a:pt x="970" y="216"/>
                  <a:pt x="970" y="216"/>
                  <a:pt x="970" y="216"/>
                </a:cubicBezTo>
                <a:cubicBezTo>
                  <a:pt x="970" y="217"/>
                  <a:pt x="970" y="217"/>
                  <a:pt x="970" y="217"/>
                </a:cubicBezTo>
                <a:cubicBezTo>
                  <a:pt x="971" y="218"/>
                  <a:pt x="971" y="218"/>
                  <a:pt x="971" y="218"/>
                </a:cubicBezTo>
                <a:cubicBezTo>
                  <a:pt x="970" y="219"/>
                  <a:pt x="970" y="219"/>
                  <a:pt x="970" y="219"/>
                </a:cubicBezTo>
                <a:cubicBezTo>
                  <a:pt x="971" y="220"/>
                  <a:pt x="971" y="220"/>
                  <a:pt x="971" y="220"/>
                </a:cubicBezTo>
                <a:cubicBezTo>
                  <a:pt x="972" y="220"/>
                  <a:pt x="972" y="220"/>
                  <a:pt x="972" y="220"/>
                </a:cubicBezTo>
                <a:cubicBezTo>
                  <a:pt x="972" y="219"/>
                  <a:pt x="972" y="219"/>
                  <a:pt x="972" y="219"/>
                </a:cubicBezTo>
                <a:cubicBezTo>
                  <a:pt x="973" y="218"/>
                  <a:pt x="973" y="218"/>
                  <a:pt x="973" y="218"/>
                </a:cubicBezTo>
                <a:cubicBezTo>
                  <a:pt x="974" y="218"/>
                  <a:pt x="974" y="218"/>
                  <a:pt x="974" y="218"/>
                </a:cubicBezTo>
                <a:cubicBezTo>
                  <a:pt x="974" y="219"/>
                  <a:pt x="974" y="219"/>
                  <a:pt x="974" y="219"/>
                </a:cubicBezTo>
                <a:cubicBezTo>
                  <a:pt x="973" y="220"/>
                  <a:pt x="973" y="220"/>
                  <a:pt x="973" y="220"/>
                </a:cubicBezTo>
                <a:cubicBezTo>
                  <a:pt x="974" y="221"/>
                  <a:pt x="974" y="221"/>
                  <a:pt x="974" y="221"/>
                </a:cubicBezTo>
                <a:cubicBezTo>
                  <a:pt x="975" y="221"/>
                  <a:pt x="975" y="221"/>
                  <a:pt x="975" y="221"/>
                </a:cubicBezTo>
                <a:cubicBezTo>
                  <a:pt x="975" y="222"/>
                  <a:pt x="975" y="222"/>
                  <a:pt x="975" y="222"/>
                </a:cubicBezTo>
                <a:cubicBezTo>
                  <a:pt x="975" y="222"/>
                  <a:pt x="975" y="222"/>
                  <a:pt x="975" y="222"/>
                </a:cubicBezTo>
                <a:cubicBezTo>
                  <a:pt x="975" y="223"/>
                  <a:pt x="975" y="223"/>
                  <a:pt x="975" y="223"/>
                </a:cubicBezTo>
                <a:cubicBezTo>
                  <a:pt x="976" y="224"/>
                  <a:pt x="976" y="224"/>
                  <a:pt x="976" y="224"/>
                </a:cubicBezTo>
                <a:cubicBezTo>
                  <a:pt x="976" y="223"/>
                  <a:pt x="976" y="223"/>
                  <a:pt x="976" y="223"/>
                </a:cubicBezTo>
                <a:cubicBezTo>
                  <a:pt x="978" y="222"/>
                  <a:pt x="978" y="222"/>
                  <a:pt x="978" y="222"/>
                </a:cubicBezTo>
                <a:cubicBezTo>
                  <a:pt x="979" y="221"/>
                  <a:pt x="979" y="221"/>
                  <a:pt x="979" y="221"/>
                </a:cubicBezTo>
                <a:cubicBezTo>
                  <a:pt x="978" y="220"/>
                  <a:pt x="978" y="220"/>
                  <a:pt x="978" y="220"/>
                </a:cubicBezTo>
                <a:cubicBezTo>
                  <a:pt x="977" y="218"/>
                  <a:pt x="977" y="218"/>
                  <a:pt x="977" y="218"/>
                </a:cubicBezTo>
                <a:cubicBezTo>
                  <a:pt x="978" y="218"/>
                  <a:pt x="978" y="218"/>
                  <a:pt x="978" y="218"/>
                </a:cubicBezTo>
                <a:cubicBezTo>
                  <a:pt x="978" y="219"/>
                  <a:pt x="978" y="219"/>
                  <a:pt x="978" y="219"/>
                </a:cubicBezTo>
                <a:cubicBezTo>
                  <a:pt x="979" y="219"/>
                  <a:pt x="979" y="219"/>
                  <a:pt x="979" y="219"/>
                </a:cubicBezTo>
                <a:cubicBezTo>
                  <a:pt x="979" y="218"/>
                  <a:pt x="979" y="218"/>
                  <a:pt x="979" y="218"/>
                </a:cubicBezTo>
                <a:cubicBezTo>
                  <a:pt x="978" y="216"/>
                  <a:pt x="978" y="216"/>
                  <a:pt x="978" y="216"/>
                </a:cubicBezTo>
                <a:cubicBezTo>
                  <a:pt x="979" y="215"/>
                  <a:pt x="979" y="215"/>
                  <a:pt x="979" y="215"/>
                </a:cubicBezTo>
                <a:cubicBezTo>
                  <a:pt x="979" y="215"/>
                  <a:pt x="979" y="215"/>
                  <a:pt x="979" y="215"/>
                </a:cubicBezTo>
                <a:cubicBezTo>
                  <a:pt x="980" y="214"/>
                  <a:pt x="980" y="214"/>
                  <a:pt x="980" y="214"/>
                </a:cubicBezTo>
                <a:cubicBezTo>
                  <a:pt x="979" y="213"/>
                  <a:pt x="979" y="213"/>
                  <a:pt x="979" y="213"/>
                </a:cubicBezTo>
                <a:cubicBezTo>
                  <a:pt x="979" y="213"/>
                  <a:pt x="979" y="213"/>
                  <a:pt x="979" y="213"/>
                </a:cubicBezTo>
                <a:cubicBezTo>
                  <a:pt x="977" y="212"/>
                  <a:pt x="977" y="212"/>
                  <a:pt x="977" y="212"/>
                </a:cubicBezTo>
                <a:cubicBezTo>
                  <a:pt x="978" y="211"/>
                  <a:pt x="978" y="211"/>
                  <a:pt x="978" y="211"/>
                </a:cubicBezTo>
                <a:cubicBezTo>
                  <a:pt x="978" y="212"/>
                  <a:pt x="978" y="212"/>
                  <a:pt x="978" y="212"/>
                </a:cubicBezTo>
                <a:cubicBezTo>
                  <a:pt x="979" y="212"/>
                  <a:pt x="979" y="212"/>
                  <a:pt x="979" y="212"/>
                </a:cubicBezTo>
                <a:cubicBezTo>
                  <a:pt x="980" y="211"/>
                  <a:pt x="980" y="211"/>
                  <a:pt x="980" y="211"/>
                </a:cubicBezTo>
                <a:cubicBezTo>
                  <a:pt x="980" y="210"/>
                  <a:pt x="980" y="210"/>
                  <a:pt x="980" y="210"/>
                </a:cubicBezTo>
                <a:cubicBezTo>
                  <a:pt x="979" y="210"/>
                  <a:pt x="979" y="210"/>
                  <a:pt x="979" y="210"/>
                </a:cubicBezTo>
                <a:cubicBezTo>
                  <a:pt x="978" y="209"/>
                  <a:pt x="978" y="209"/>
                  <a:pt x="978" y="209"/>
                </a:cubicBezTo>
                <a:cubicBezTo>
                  <a:pt x="980" y="209"/>
                  <a:pt x="980" y="209"/>
                  <a:pt x="980" y="209"/>
                </a:cubicBezTo>
                <a:cubicBezTo>
                  <a:pt x="980" y="209"/>
                  <a:pt x="980" y="209"/>
                  <a:pt x="980" y="209"/>
                </a:cubicBezTo>
                <a:cubicBezTo>
                  <a:pt x="980" y="206"/>
                  <a:pt x="980" y="206"/>
                  <a:pt x="980" y="206"/>
                </a:cubicBezTo>
                <a:cubicBezTo>
                  <a:pt x="981" y="205"/>
                  <a:pt x="981" y="205"/>
                  <a:pt x="981" y="205"/>
                </a:cubicBezTo>
                <a:cubicBezTo>
                  <a:pt x="981" y="206"/>
                  <a:pt x="981" y="206"/>
                  <a:pt x="981" y="206"/>
                </a:cubicBezTo>
                <a:cubicBezTo>
                  <a:pt x="981" y="207"/>
                  <a:pt x="981" y="207"/>
                  <a:pt x="981" y="207"/>
                </a:cubicBezTo>
                <a:cubicBezTo>
                  <a:pt x="982" y="209"/>
                  <a:pt x="982" y="209"/>
                  <a:pt x="982" y="209"/>
                </a:cubicBezTo>
                <a:cubicBezTo>
                  <a:pt x="982" y="210"/>
                  <a:pt x="982" y="210"/>
                  <a:pt x="982" y="210"/>
                </a:cubicBezTo>
                <a:cubicBezTo>
                  <a:pt x="983" y="210"/>
                  <a:pt x="983" y="210"/>
                  <a:pt x="983" y="210"/>
                </a:cubicBezTo>
                <a:cubicBezTo>
                  <a:pt x="984" y="210"/>
                  <a:pt x="984" y="210"/>
                  <a:pt x="984" y="210"/>
                </a:cubicBezTo>
                <a:cubicBezTo>
                  <a:pt x="984" y="209"/>
                  <a:pt x="984" y="209"/>
                  <a:pt x="984" y="209"/>
                </a:cubicBezTo>
                <a:cubicBezTo>
                  <a:pt x="985" y="209"/>
                  <a:pt x="985" y="209"/>
                  <a:pt x="985" y="209"/>
                </a:cubicBezTo>
                <a:cubicBezTo>
                  <a:pt x="985" y="210"/>
                  <a:pt x="985" y="210"/>
                  <a:pt x="985" y="210"/>
                </a:cubicBezTo>
                <a:cubicBezTo>
                  <a:pt x="985" y="211"/>
                  <a:pt x="985" y="211"/>
                  <a:pt x="985" y="211"/>
                </a:cubicBezTo>
                <a:cubicBezTo>
                  <a:pt x="986" y="211"/>
                  <a:pt x="986" y="211"/>
                  <a:pt x="986" y="211"/>
                </a:cubicBezTo>
                <a:cubicBezTo>
                  <a:pt x="987" y="211"/>
                  <a:pt x="987" y="211"/>
                  <a:pt x="987" y="211"/>
                </a:cubicBezTo>
                <a:cubicBezTo>
                  <a:pt x="987" y="208"/>
                  <a:pt x="987" y="208"/>
                  <a:pt x="987" y="208"/>
                </a:cubicBezTo>
                <a:cubicBezTo>
                  <a:pt x="987" y="206"/>
                  <a:pt x="987" y="206"/>
                  <a:pt x="987" y="206"/>
                </a:cubicBezTo>
                <a:cubicBezTo>
                  <a:pt x="986" y="206"/>
                  <a:pt x="986" y="206"/>
                  <a:pt x="986" y="206"/>
                </a:cubicBezTo>
                <a:cubicBezTo>
                  <a:pt x="986" y="205"/>
                  <a:pt x="986" y="205"/>
                  <a:pt x="986" y="205"/>
                </a:cubicBezTo>
                <a:cubicBezTo>
                  <a:pt x="987" y="206"/>
                  <a:pt x="987" y="206"/>
                  <a:pt x="987" y="206"/>
                </a:cubicBezTo>
                <a:cubicBezTo>
                  <a:pt x="989" y="207"/>
                  <a:pt x="989" y="207"/>
                  <a:pt x="989" y="207"/>
                </a:cubicBezTo>
                <a:cubicBezTo>
                  <a:pt x="989" y="208"/>
                  <a:pt x="989" y="208"/>
                  <a:pt x="989" y="208"/>
                </a:cubicBezTo>
                <a:cubicBezTo>
                  <a:pt x="990" y="208"/>
                  <a:pt x="990" y="208"/>
                  <a:pt x="990" y="208"/>
                </a:cubicBezTo>
                <a:cubicBezTo>
                  <a:pt x="991" y="207"/>
                  <a:pt x="991" y="207"/>
                  <a:pt x="991" y="207"/>
                </a:cubicBezTo>
                <a:cubicBezTo>
                  <a:pt x="991" y="205"/>
                  <a:pt x="991" y="205"/>
                  <a:pt x="991" y="205"/>
                </a:cubicBezTo>
                <a:cubicBezTo>
                  <a:pt x="990" y="203"/>
                  <a:pt x="990" y="203"/>
                  <a:pt x="990" y="203"/>
                </a:cubicBezTo>
                <a:cubicBezTo>
                  <a:pt x="988" y="202"/>
                  <a:pt x="988" y="202"/>
                  <a:pt x="988" y="202"/>
                </a:cubicBezTo>
                <a:cubicBezTo>
                  <a:pt x="988" y="201"/>
                  <a:pt x="988" y="201"/>
                  <a:pt x="988" y="201"/>
                </a:cubicBezTo>
                <a:cubicBezTo>
                  <a:pt x="988" y="201"/>
                  <a:pt x="988" y="201"/>
                  <a:pt x="988" y="201"/>
                </a:cubicBezTo>
                <a:cubicBezTo>
                  <a:pt x="989" y="202"/>
                  <a:pt x="989" y="202"/>
                  <a:pt x="989" y="202"/>
                </a:cubicBezTo>
                <a:cubicBezTo>
                  <a:pt x="991" y="203"/>
                  <a:pt x="991" y="203"/>
                  <a:pt x="991" y="203"/>
                </a:cubicBezTo>
                <a:cubicBezTo>
                  <a:pt x="991" y="204"/>
                  <a:pt x="991" y="204"/>
                  <a:pt x="991" y="204"/>
                </a:cubicBezTo>
                <a:cubicBezTo>
                  <a:pt x="994" y="204"/>
                  <a:pt x="994" y="204"/>
                  <a:pt x="994" y="204"/>
                </a:cubicBezTo>
                <a:cubicBezTo>
                  <a:pt x="995" y="203"/>
                  <a:pt x="995" y="203"/>
                  <a:pt x="995" y="203"/>
                </a:cubicBezTo>
                <a:cubicBezTo>
                  <a:pt x="995" y="202"/>
                  <a:pt x="995" y="202"/>
                  <a:pt x="995" y="202"/>
                </a:cubicBezTo>
                <a:cubicBezTo>
                  <a:pt x="993" y="202"/>
                  <a:pt x="993" y="202"/>
                  <a:pt x="993" y="202"/>
                </a:cubicBezTo>
                <a:cubicBezTo>
                  <a:pt x="992" y="201"/>
                  <a:pt x="992" y="201"/>
                  <a:pt x="992" y="201"/>
                </a:cubicBezTo>
                <a:cubicBezTo>
                  <a:pt x="990" y="201"/>
                  <a:pt x="990" y="201"/>
                  <a:pt x="990" y="201"/>
                </a:cubicBezTo>
                <a:cubicBezTo>
                  <a:pt x="989" y="200"/>
                  <a:pt x="989" y="200"/>
                  <a:pt x="989" y="200"/>
                </a:cubicBezTo>
                <a:cubicBezTo>
                  <a:pt x="990" y="198"/>
                  <a:pt x="990" y="198"/>
                  <a:pt x="990" y="198"/>
                </a:cubicBezTo>
                <a:cubicBezTo>
                  <a:pt x="990" y="199"/>
                  <a:pt x="990" y="199"/>
                  <a:pt x="990" y="199"/>
                </a:cubicBezTo>
                <a:cubicBezTo>
                  <a:pt x="991" y="200"/>
                  <a:pt x="991" y="200"/>
                  <a:pt x="991" y="200"/>
                </a:cubicBezTo>
                <a:cubicBezTo>
                  <a:pt x="993" y="200"/>
                  <a:pt x="993" y="200"/>
                  <a:pt x="993" y="200"/>
                </a:cubicBezTo>
                <a:cubicBezTo>
                  <a:pt x="993" y="199"/>
                  <a:pt x="993" y="199"/>
                  <a:pt x="993" y="199"/>
                </a:cubicBezTo>
                <a:cubicBezTo>
                  <a:pt x="993" y="197"/>
                  <a:pt x="993" y="197"/>
                  <a:pt x="993" y="197"/>
                </a:cubicBezTo>
                <a:cubicBezTo>
                  <a:pt x="992" y="197"/>
                  <a:pt x="992" y="197"/>
                  <a:pt x="992" y="197"/>
                </a:cubicBezTo>
                <a:cubicBezTo>
                  <a:pt x="992" y="195"/>
                  <a:pt x="992" y="195"/>
                  <a:pt x="992" y="195"/>
                </a:cubicBezTo>
                <a:cubicBezTo>
                  <a:pt x="992" y="195"/>
                  <a:pt x="992" y="195"/>
                  <a:pt x="992" y="195"/>
                </a:cubicBezTo>
                <a:cubicBezTo>
                  <a:pt x="993" y="196"/>
                  <a:pt x="993" y="196"/>
                  <a:pt x="993" y="196"/>
                </a:cubicBezTo>
                <a:cubicBezTo>
                  <a:pt x="994" y="197"/>
                  <a:pt x="994" y="197"/>
                  <a:pt x="994" y="197"/>
                </a:cubicBezTo>
                <a:cubicBezTo>
                  <a:pt x="994" y="198"/>
                  <a:pt x="994" y="198"/>
                  <a:pt x="994" y="198"/>
                </a:cubicBezTo>
                <a:cubicBezTo>
                  <a:pt x="994" y="199"/>
                  <a:pt x="994" y="199"/>
                  <a:pt x="994" y="199"/>
                </a:cubicBezTo>
                <a:cubicBezTo>
                  <a:pt x="996" y="199"/>
                  <a:pt x="996" y="199"/>
                  <a:pt x="996" y="199"/>
                </a:cubicBezTo>
                <a:cubicBezTo>
                  <a:pt x="998" y="200"/>
                  <a:pt x="998" y="200"/>
                  <a:pt x="998" y="200"/>
                </a:cubicBezTo>
                <a:cubicBezTo>
                  <a:pt x="999" y="199"/>
                  <a:pt x="999" y="199"/>
                  <a:pt x="999" y="199"/>
                </a:cubicBezTo>
                <a:cubicBezTo>
                  <a:pt x="1000" y="199"/>
                  <a:pt x="1000" y="199"/>
                  <a:pt x="1000" y="199"/>
                </a:cubicBezTo>
                <a:cubicBezTo>
                  <a:pt x="1001" y="198"/>
                  <a:pt x="1001" y="198"/>
                  <a:pt x="1001" y="198"/>
                </a:cubicBezTo>
                <a:cubicBezTo>
                  <a:pt x="1001" y="197"/>
                  <a:pt x="1001" y="197"/>
                  <a:pt x="1001" y="197"/>
                </a:cubicBezTo>
                <a:cubicBezTo>
                  <a:pt x="1000" y="197"/>
                  <a:pt x="1000" y="197"/>
                  <a:pt x="1000" y="197"/>
                </a:cubicBezTo>
                <a:cubicBezTo>
                  <a:pt x="998" y="197"/>
                  <a:pt x="998" y="197"/>
                  <a:pt x="998" y="197"/>
                </a:cubicBezTo>
                <a:cubicBezTo>
                  <a:pt x="997" y="197"/>
                  <a:pt x="997" y="197"/>
                  <a:pt x="997" y="197"/>
                </a:cubicBezTo>
                <a:cubicBezTo>
                  <a:pt x="998" y="196"/>
                  <a:pt x="998" y="196"/>
                  <a:pt x="998" y="196"/>
                </a:cubicBezTo>
                <a:cubicBezTo>
                  <a:pt x="1000" y="196"/>
                  <a:pt x="1000" y="196"/>
                  <a:pt x="1000" y="196"/>
                </a:cubicBezTo>
                <a:cubicBezTo>
                  <a:pt x="1001" y="196"/>
                  <a:pt x="1001" y="196"/>
                  <a:pt x="1001" y="196"/>
                </a:cubicBezTo>
                <a:cubicBezTo>
                  <a:pt x="1000" y="195"/>
                  <a:pt x="1000" y="195"/>
                  <a:pt x="1000" y="195"/>
                </a:cubicBezTo>
                <a:cubicBezTo>
                  <a:pt x="999" y="194"/>
                  <a:pt x="999" y="194"/>
                  <a:pt x="999" y="194"/>
                </a:cubicBezTo>
                <a:cubicBezTo>
                  <a:pt x="1000" y="194"/>
                  <a:pt x="1000" y="194"/>
                  <a:pt x="1000" y="194"/>
                </a:cubicBezTo>
                <a:cubicBezTo>
                  <a:pt x="999" y="193"/>
                  <a:pt x="999" y="193"/>
                  <a:pt x="999" y="193"/>
                </a:cubicBezTo>
                <a:cubicBezTo>
                  <a:pt x="998" y="193"/>
                  <a:pt x="998" y="193"/>
                  <a:pt x="998" y="193"/>
                </a:cubicBezTo>
                <a:cubicBezTo>
                  <a:pt x="997" y="194"/>
                  <a:pt x="997" y="194"/>
                  <a:pt x="997" y="194"/>
                </a:cubicBezTo>
                <a:cubicBezTo>
                  <a:pt x="998" y="192"/>
                  <a:pt x="998" y="192"/>
                  <a:pt x="998" y="192"/>
                </a:cubicBezTo>
                <a:cubicBezTo>
                  <a:pt x="999" y="191"/>
                  <a:pt x="999" y="191"/>
                  <a:pt x="999" y="191"/>
                </a:cubicBezTo>
                <a:cubicBezTo>
                  <a:pt x="1000" y="192"/>
                  <a:pt x="1000" y="192"/>
                  <a:pt x="1000" y="192"/>
                </a:cubicBezTo>
                <a:cubicBezTo>
                  <a:pt x="1001" y="192"/>
                  <a:pt x="1001" y="192"/>
                  <a:pt x="1001" y="192"/>
                </a:cubicBezTo>
                <a:cubicBezTo>
                  <a:pt x="1002" y="194"/>
                  <a:pt x="1002" y="194"/>
                  <a:pt x="1002" y="194"/>
                </a:cubicBezTo>
                <a:cubicBezTo>
                  <a:pt x="1001" y="195"/>
                  <a:pt x="1001" y="195"/>
                  <a:pt x="1001" y="195"/>
                </a:cubicBezTo>
                <a:cubicBezTo>
                  <a:pt x="1003" y="195"/>
                  <a:pt x="1003" y="195"/>
                  <a:pt x="1003" y="195"/>
                </a:cubicBezTo>
                <a:cubicBezTo>
                  <a:pt x="1004" y="194"/>
                  <a:pt x="1004" y="194"/>
                  <a:pt x="1004" y="194"/>
                </a:cubicBezTo>
                <a:cubicBezTo>
                  <a:pt x="1005" y="194"/>
                  <a:pt x="1005" y="194"/>
                  <a:pt x="1005" y="194"/>
                </a:cubicBezTo>
                <a:cubicBezTo>
                  <a:pt x="1005" y="193"/>
                  <a:pt x="1005" y="193"/>
                  <a:pt x="1005" y="193"/>
                </a:cubicBezTo>
                <a:cubicBezTo>
                  <a:pt x="1003" y="192"/>
                  <a:pt x="1003" y="192"/>
                  <a:pt x="1003" y="192"/>
                </a:cubicBezTo>
                <a:cubicBezTo>
                  <a:pt x="1003" y="190"/>
                  <a:pt x="1003" y="190"/>
                  <a:pt x="1003" y="190"/>
                </a:cubicBezTo>
                <a:cubicBezTo>
                  <a:pt x="1003" y="189"/>
                  <a:pt x="1003" y="189"/>
                  <a:pt x="1003" y="189"/>
                </a:cubicBezTo>
                <a:cubicBezTo>
                  <a:pt x="1001" y="190"/>
                  <a:pt x="1001" y="190"/>
                  <a:pt x="1001" y="190"/>
                </a:cubicBezTo>
                <a:cubicBezTo>
                  <a:pt x="1002" y="187"/>
                  <a:pt x="1002" y="187"/>
                  <a:pt x="1002" y="187"/>
                </a:cubicBezTo>
                <a:cubicBezTo>
                  <a:pt x="1001" y="186"/>
                  <a:pt x="1001" y="186"/>
                  <a:pt x="1001" y="186"/>
                </a:cubicBezTo>
                <a:cubicBezTo>
                  <a:pt x="999" y="186"/>
                  <a:pt x="999" y="186"/>
                  <a:pt x="999" y="186"/>
                </a:cubicBezTo>
                <a:cubicBezTo>
                  <a:pt x="998" y="186"/>
                  <a:pt x="998" y="186"/>
                  <a:pt x="998" y="186"/>
                </a:cubicBezTo>
                <a:cubicBezTo>
                  <a:pt x="999" y="185"/>
                  <a:pt x="999" y="185"/>
                  <a:pt x="999" y="185"/>
                </a:cubicBezTo>
                <a:cubicBezTo>
                  <a:pt x="999" y="184"/>
                  <a:pt x="999" y="184"/>
                  <a:pt x="999" y="184"/>
                </a:cubicBezTo>
                <a:cubicBezTo>
                  <a:pt x="996" y="186"/>
                  <a:pt x="996" y="186"/>
                  <a:pt x="996" y="186"/>
                </a:cubicBezTo>
                <a:cubicBezTo>
                  <a:pt x="996" y="187"/>
                  <a:pt x="996" y="187"/>
                  <a:pt x="996" y="187"/>
                </a:cubicBezTo>
                <a:cubicBezTo>
                  <a:pt x="996" y="189"/>
                  <a:pt x="996" y="189"/>
                  <a:pt x="996" y="189"/>
                </a:cubicBezTo>
                <a:cubicBezTo>
                  <a:pt x="995" y="189"/>
                  <a:pt x="995" y="189"/>
                  <a:pt x="995" y="189"/>
                </a:cubicBezTo>
                <a:cubicBezTo>
                  <a:pt x="994" y="188"/>
                  <a:pt x="994" y="188"/>
                  <a:pt x="994" y="188"/>
                </a:cubicBezTo>
                <a:cubicBezTo>
                  <a:pt x="994" y="185"/>
                  <a:pt x="994" y="185"/>
                  <a:pt x="994" y="185"/>
                </a:cubicBezTo>
                <a:cubicBezTo>
                  <a:pt x="993" y="185"/>
                  <a:pt x="993" y="185"/>
                  <a:pt x="993" y="185"/>
                </a:cubicBezTo>
                <a:cubicBezTo>
                  <a:pt x="993" y="185"/>
                  <a:pt x="993" y="185"/>
                  <a:pt x="993" y="185"/>
                </a:cubicBezTo>
                <a:cubicBezTo>
                  <a:pt x="993" y="187"/>
                  <a:pt x="993" y="187"/>
                  <a:pt x="993" y="187"/>
                </a:cubicBezTo>
                <a:cubicBezTo>
                  <a:pt x="991" y="189"/>
                  <a:pt x="991" y="189"/>
                  <a:pt x="991" y="189"/>
                </a:cubicBezTo>
                <a:cubicBezTo>
                  <a:pt x="990" y="190"/>
                  <a:pt x="990" y="190"/>
                  <a:pt x="990" y="190"/>
                </a:cubicBezTo>
                <a:cubicBezTo>
                  <a:pt x="991" y="189"/>
                  <a:pt x="991" y="189"/>
                  <a:pt x="991" y="189"/>
                </a:cubicBezTo>
                <a:cubicBezTo>
                  <a:pt x="991" y="186"/>
                  <a:pt x="991" y="186"/>
                  <a:pt x="991" y="186"/>
                </a:cubicBezTo>
                <a:cubicBezTo>
                  <a:pt x="992" y="184"/>
                  <a:pt x="992" y="184"/>
                  <a:pt x="992" y="184"/>
                </a:cubicBezTo>
                <a:cubicBezTo>
                  <a:pt x="992" y="183"/>
                  <a:pt x="992" y="183"/>
                  <a:pt x="992" y="183"/>
                </a:cubicBezTo>
                <a:cubicBezTo>
                  <a:pt x="991" y="183"/>
                  <a:pt x="991" y="183"/>
                  <a:pt x="991" y="183"/>
                </a:cubicBezTo>
                <a:cubicBezTo>
                  <a:pt x="989" y="186"/>
                  <a:pt x="989" y="186"/>
                  <a:pt x="989" y="186"/>
                </a:cubicBezTo>
                <a:cubicBezTo>
                  <a:pt x="989" y="187"/>
                  <a:pt x="989" y="187"/>
                  <a:pt x="989" y="187"/>
                </a:cubicBezTo>
                <a:cubicBezTo>
                  <a:pt x="987" y="188"/>
                  <a:pt x="987" y="188"/>
                  <a:pt x="987" y="188"/>
                </a:cubicBezTo>
                <a:cubicBezTo>
                  <a:pt x="986" y="188"/>
                  <a:pt x="986" y="188"/>
                  <a:pt x="986" y="188"/>
                </a:cubicBezTo>
                <a:cubicBezTo>
                  <a:pt x="986" y="187"/>
                  <a:pt x="986" y="187"/>
                  <a:pt x="986" y="187"/>
                </a:cubicBezTo>
                <a:cubicBezTo>
                  <a:pt x="987" y="185"/>
                  <a:pt x="987" y="185"/>
                  <a:pt x="987" y="185"/>
                </a:cubicBezTo>
                <a:cubicBezTo>
                  <a:pt x="989" y="184"/>
                  <a:pt x="989" y="184"/>
                  <a:pt x="989" y="184"/>
                </a:cubicBezTo>
                <a:cubicBezTo>
                  <a:pt x="990" y="182"/>
                  <a:pt x="990" y="182"/>
                  <a:pt x="990" y="182"/>
                </a:cubicBezTo>
                <a:cubicBezTo>
                  <a:pt x="991" y="181"/>
                  <a:pt x="991" y="181"/>
                  <a:pt x="991" y="181"/>
                </a:cubicBezTo>
                <a:cubicBezTo>
                  <a:pt x="992" y="181"/>
                  <a:pt x="992" y="181"/>
                  <a:pt x="992" y="181"/>
                </a:cubicBezTo>
                <a:cubicBezTo>
                  <a:pt x="993" y="179"/>
                  <a:pt x="993" y="179"/>
                  <a:pt x="993" y="179"/>
                </a:cubicBezTo>
                <a:cubicBezTo>
                  <a:pt x="993" y="178"/>
                  <a:pt x="993" y="178"/>
                  <a:pt x="993" y="178"/>
                </a:cubicBezTo>
                <a:cubicBezTo>
                  <a:pt x="992" y="178"/>
                  <a:pt x="992" y="178"/>
                  <a:pt x="992" y="178"/>
                </a:cubicBezTo>
                <a:cubicBezTo>
                  <a:pt x="990" y="179"/>
                  <a:pt x="990" y="179"/>
                  <a:pt x="990" y="179"/>
                </a:cubicBezTo>
                <a:cubicBezTo>
                  <a:pt x="989" y="181"/>
                  <a:pt x="989" y="181"/>
                  <a:pt x="989" y="181"/>
                </a:cubicBezTo>
                <a:cubicBezTo>
                  <a:pt x="987" y="181"/>
                  <a:pt x="987" y="181"/>
                  <a:pt x="987" y="181"/>
                </a:cubicBezTo>
                <a:cubicBezTo>
                  <a:pt x="985" y="183"/>
                  <a:pt x="985" y="183"/>
                  <a:pt x="985" y="183"/>
                </a:cubicBezTo>
                <a:cubicBezTo>
                  <a:pt x="986" y="181"/>
                  <a:pt x="986" y="181"/>
                  <a:pt x="986" y="181"/>
                </a:cubicBezTo>
                <a:cubicBezTo>
                  <a:pt x="988" y="179"/>
                  <a:pt x="988" y="179"/>
                  <a:pt x="988" y="179"/>
                </a:cubicBezTo>
                <a:cubicBezTo>
                  <a:pt x="987" y="179"/>
                  <a:pt x="987" y="179"/>
                  <a:pt x="987" y="179"/>
                </a:cubicBezTo>
                <a:cubicBezTo>
                  <a:pt x="985" y="179"/>
                  <a:pt x="985" y="179"/>
                  <a:pt x="985" y="179"/>
                </a:cubicBezTo>
                <a:cubicBezTo>
                  <a:pt x="985" y="180"/>
                  <a:pt x="985" y="180"/>
                  <a:pt x="985" y="180"/>
                </a:cubicBezTo>
                <a:cubicBezTo>
                  <a:pt x="982" y="179"/>
                  <a:pt x="982" y="179"/>
                  <a:pt x="982" y="179"/>
                </a:cubicBezTo>
                <a:cubicBezTo>
                  <a:pt x="980" y="180"/>
                  <a:pt x="980" y="180"/>
                  <a:pt x="980" y="180"/>
                </a:cubicBezTo>
                <a:cubicBezTo>
                  <a:pt x="979" y="179"/>
                  <a:pt x="979" y="179"/>
                  <a:pt x="979" y="179"/>
                </a:cubicBezTo>
                <a:cubicBezTo>
                  <a:pt x="981" y="179"/>
                  <a:pt x="981" y="179"/>
                  <a:pt x="981" y="179"/>
                </a:cubicBezTo>
                <a:cubicBezTo>
                  <a:pt x="985" y="178"/>
                  <a:pt x="985" y="178"/>
                  <a:pt x="985" y="178"/>
                </a:cubicBezTo>
                <a:cubicBezTo>
                  <a:pt x="983" y="177"/>
                  <a:pt x="983" y="177"/>
                  <a:pt x="983" y="177"/>
                </a:cubicBezTo>
                <a:cubicBezTo>
                  <a:pt x="982" y="176"/>
                  <a:pt x="982" y="176"/>
                  <a:pt x="982" y="176"/>
                </a:cubicBezTo>
                <a:cubicBezTo>
                  <a:pt x="983" y="177"/>
                  <a:pt x="983" y="177"/>
                  <a:pt x="983" y="177"/>
                </a:cubicBezTo>
                <a:cubicBezTo>
                  <a:pt x="985" y="176"/>
                  <a:pt x="985" y="176"/>
                  <a:pt x="985" y="176"/>
                </a:cubicBezTo>
                <a:cubicBezTo>
                  <a:pt x="984" y="174"/>
                  <a:pt x="984" y="174"/>
                  <a:pt x="984" y="174"/>
                </a:cubicBezTo>
                <a:cubicBezTo>
                  <a:pt x="983" y="174"/>
                  <a:pt x="983" y="174"/>
                  <a:pt x="983" y="174"/>
                </a:cubicBezTo>
                <a:cubicBezTo>
                  <a:pt x="983" y="174"/>
                  <a:pt x="983" y="174"/>
                  <a:pt x="983" y="174"/>
                </a:cubicBezTo>
                <a:cubicBezTo>
                  <a:pt x="984" y="173"/>
                  <a:pt x="984" y="173"/>
                  <a:pt x="984" y="173"/>
                </a:cubicBezTo>
                <a:cubicBezTo>
                  <a:pt x="984" y="172"/>
                  <a:pt x="984" y="172"/>
                  <a:pt x="984" y="172"/>
                </a:cubicBezTo>
                <a:cubicBezTo>
                  <a:pt x="984" y="169"/>
                  <a:pt x="984" y="169"/>
                  <a:pt x="984" y="169"/>
                </a:cubicBezTo>
                <a:cubicBezTo>
                  <a:pt x="983" y="168"/>
                  <a:pt x="983" y="168"/>
                  <a:pt x="983" y="168"/>
                </a:cubicBezTo>
                <a:cubicBezTo>
                  <a:pt x="981" y="169"/>
                  <a:pt x="981" y="169"/>
                  <a:pt x="981" y="169"/>
                </a:cubicBezTo>
                <a:cubicBezTo>
                  <a:pt x="980" y="170"/>
                  <a:pt x="980" y="170"/>
                  <a:pt x="980" y="170"/>
                </a:cubicBezTo>
                <a:cubicBezTo>
                  <a:pt x="979" y="169"/>
                  <a:pt x="979" y="169"/>
                  <a:pt x="979" y="169"/>
                </a:cubicBezTo>
                <a:cubicBezTo>
                  <a:pt x="978" y="170"/>
                  <a:pt x="978" y="170"/>
                  <a:pt x="978" y="170"/>
                </a:cubicBezTo>
                <a:cubicBezTo>
                  <a:pt x="978" y="169"/>
                  <a:pt x="978" y="169"/>
                  <a:pt x="978" y="169"/>
                </a:cubicBezTo>
                <a:cubicBezTo>
                  <a:pt x="978" y="168"/>
                  <a:pt x="978" y="168"/>
                  <a:pt x="978" y="168"/>
                </a:cubicBezTo>
                <a:cubicBezTo>
                  <a:pt x="979" y="166"/>
                  <a:pt x="979" y="166"/>
                  <a:pt x="979" y="166"/>
                </a:cubicBezTo>
                <a:cubicBezTo>
                  <a:pt x="981" y="166"/>
                  <a:pt x="981" y="166"/>
                  <a:pt x="981" y="166"/>
                </a:cubicBezTo>
                <a:cubicBezTo>
                  <a:pt x="982" y="165"/>
                  <a:pt x="982" y="165"/>
                  <a:pt x="982" y="165"/>
                </a:cubicBezTo>
                <a:cubicBezTo>
                  <a:pt x="982" y="163"/>
                  <a:pt x="982" y="163"/>
                  <a:pt x="982" y="163"/>
                </a:cubicBezTo>
                <a:cubicBezTo>
                  <a:pt x="981" y="162"/>
                  <a:pt x="981" y="162"/>
                  <a:pt x="981" y="162"/>
                </a:cubicBezTo>
                <a:cubicBezTo>
                  <a:pt x="980" y="163"/>
                  <a:pt x="980" y="163"/>
                  <a:pt x="980" y="163"/>
                </a:cubicBezTo>
                <a:cubicBezTo>
                  <a:pt x="978" y="165"/>
                  <a:pt x="978" y="165"/>
                  <a:pt x="978" y="165"/>
                </a:cubicBezTo>
                <a:cubicBezTo>
                  <a:pt x="976" y="166"/>
                  <a:pt x="976" y="166"/>
                  <a:pt x="976" y="166"/>
                </a:cubicBezTo>
                <a:cubicBezTo>
                  <a:pt x="975" y="168"/>
                  <a:pt x="975" y="168"/>
                  <a:pt x="975" y="168"/>
                </a:cubicBezTo>
                <a:cubicBezTo>
                  <a:pt x="975" y="169"/>
                  <a:pt x="975" y="169"/>
                  <a:pt x="975" y="169"/>
                </a:cubicBezTo>
                <a:cubicBezTo>
                  <a:pt x="975" y="171"/>
                  <a:pt x="975" y="171"/>
                  <a:pt x="975" y="171"/>
                </a:cubicBezTo>
                <a:cubicBezTo>
                  <a:pt x="974" y="171"/>
                  <a:pt x="974" y="171"/>
                  <a:pt x="974" y="171"/>
                </a:cubicBezTo>
                <a:cubicBezTo>
                  <a:pt x="974" y="169"/>
                  <a:pt x="974" y="169"/>
                  <a:pt x="974" y="169"/>
                </a:cubicBezTo>
                <a:cubicBezTo>
                  <a:pt x="974" y="168"/>
                  <a:pt x="974" y="168"/>
                  <a:pt x="974" y="168"/>
                </a:cubicBezTo>
                <a:cubicBezTo>
                  <a:pt x="975" y="166"/>
                  <a:pt x="975" y="166"/>
                  <a:pt x="975" y="166"/>
                </a:cubicBezTo>
                <a:cubicBezTo>
                  <a:pt x="977" y="164"/>
                  <a:pt x="977" y="164"/>
                  <a:pt x="977" y="164"/>
                </a:cubicBezTo>
                <a:cubicBezTo>
                  <a:pt x="977" y="162"/>
                  <a:pt x="977" y="162"/>
                  <a:pt x="977" y="162"/>
                </a:cubicBezTo>
                <a:cubicBezTo>
                  <a:pt x="977" y="162"/>
                  <a:pt x="977" y="162"/>
                  <a:pt x="977" y="162"/>
                </a:cubicBezTo>
                <a:cubicBezTo>
                  <a:pt x="975" y="163"/>
                  <a:pt x="975" y="163"/>
                  <a:pt x="975" y="163"/>
                </a:cubicBezTo>
                <a:cubicBezTo>
                  <a:pt x="975" y="164"/>
                  <a:pt x="975" y="164"/>
                  <a:pt x="975" y="164"/>
                </a:cubicBezTo>
                <a:cubicBezTo>
                  <a:pt x="975" y="165"/>
                  <a:pt x="975" y="165"/>
                  <a:pt x="975" y="165"/>
                </a:cubicBezTo>
                <a:cubicBezTo>
                  <a:pt x="973" y="166"/>
                  <a:pt x="973" y="166"/>
                  <a:pt x="973" y="166"/>
                </a:cubicBezTo>
                <a:cubicBezTo>
                  <a:pt x="972" y="167"/>
                  <a:pt x="972" y="167"/>
                  <a:pt x="972" y="167"/>
                </a:cubicBezTo>
                <a:cubicBezTo>
                  <a:pt x="972" y="168"/>
                  <a:pt x="972" y="168"/>
                  <a:pt x="972" y="168"/>
                </a:cubicBezTo>
                <a:cubicBezTo>
                  <a:pt x="971" y="170"/>
                  <a:pt x="971" y="170"/>
                  <a:pt x="971" y="170"/>
                </a:cubicBezTo>
                <a:cubicBezTo>
                  <a:pt x="970" y="171"/>
                  <a:pt x="970" y="171"/>
                  <a:pt x="970" y="171"/>
                </a:cubicBezTo>
                <a:cubicBezTo>
                  <a:pt x="970" y="170"/>
                  <a:pt x="970" y="170"/>
                  <a:pt x="970" y="170"/>
                </a:cubicBezTo>
                <a:cubicBezTo>
                  <a:pt x="971" y="168"/>
                  <a:pt x="971" y="168"/>
                  <a:pt x="971" y="168"/>
                </a:cubicBezTo>
                <a:cubicBezTo>
                  <a:pt x="972" y="165"/>
                  <a:pt x="972" y="165"/>
                  <a:pt x="972" y="165"/>
                </a:cubicBezTo>
                <a:cubicBezTo>
                  <a:pt x="973" y="163"/>
                  <a:pt x="973" y="163"/>
                  <a:pt x="973" y="163"/>
                </a:cubicBezTo>
                <a:cubicBezTo>
                  <a:pt x="973" y="162"/>
                  <a:pt x="973" y="162"/>
                  <a:pt x="973" y="162"/>
                </a:cubicBezTo>
                <a:cubicBezTo>
                  <a:pt x="971" y="162"/>
                  <a:pt x="971" y="162"/>
                  <a:pt x="971" y="162"/>
                </a:cubicBezTo>
                <a:cubicBezTo>
                  <a:pt x="970" y="163"/>
                  <a:pt x="970" y="163"/>
                  <a:pt x="970" y="163"/>
                </a:cubicBezTo>
                <a:cubicBezTo>
                  <a:pt x="970" y="165"/>
                  <a:pt x="970" y="165"/>
                  <a:pt x="970" y="165"/>
                </a:cubicBezTo>
                <a:cubicBezTo>
                  <a:pt x="969" y="165"/>
                  <a:pt x="969" y="165"/>
                  <a:pt x="969" y="165"/>
                </a:cubicBezTo>
                <a:cubicBezTo>
                  <a:pt x="969" y="164"/>
                  <a:pt x="969" y="164"/>
                  <a:pt x="969" y="164"/>
                </a:cubicBezTo>
                <a:cubicBezTo>
                  <a:pt x="970" y="162"/>
                  <a:pt x="970" y="162"/>
                  <a:pt x="970" y="162"/>
                </a:cubicBezTo>
                <a:cubicBezTo>
                  <a:pt x="971" y="161"/>
                  <a:pt x="971" y="161"/>
                  <a:pt x="971" y="161"/>
                </a:cubicBezTo>
                <a:cubicBezTo>
                  <a:pt x="970" y="160"/>
                  <a:pt x="970" y="160"/>
                  <a:pt x="970" y="160"/>
                </a:cubicBezTo>
                <a:cubicBezTo>
                  <a:pt x="968" y="159"/>
                  <a:pt x="968" y="159"/>
                  <a:pt x="968" y="159"/>
                </a:cubicBezTo>
                <a:cubicBezTo>
                  <a:pt x="969" y="158"/>
                  <a:pt x="969" y="158"/>
                  <a:pt x="969" y="158"/>
                </a:cubicBezTo>
                <a:cubicBezTo>
                  <a:pt x="968" y="157"/>
                  <a:pt x="968" y="157"/>
                  <a:pt x="968" y="157"/>
                </a:cubicBezTo>
                <a:cubicBezTo>
                  <a:pt x="965" y="157"/>
                  <a:pt x="965" y="157"/>
                  <a:pt x="965" y="157"/>
                </a:cubicBezTo>
                <a:cubicBezTo>
                  <a:pt x="964" y="158"/>
                  <a:pt x="964" y="158"/>
                  <a:pt x="964" y="158"/>
                </a:cubicBezTo>
                <a:cubicBezTo>
                  <a:pt x="965" y="157"/>
                  <a:pt x="965" y="157"/>
                  <a:pt x="965" y="157"/>
                </a:cubicBezTo>
                <a:cubicBezTo>
                  <a:pt x="966" y="156"/>
                  <a:pt x="966" y="156"/>
                  <a:pt x="966" y="156"/>
                </a:cubicBezTo>
                <a:cubicBezTo>
                  <a:pt x="965" y="156"/>
                  <a:pt x="965" y="156"/>
                  <a:pt x="965" y="156"/>
                </a:cubicBezTo>
                <a:cubicBezTo>
                  <a:pt x="962" y="156"/>
                  <a:pt x="962" y="156"/>
                  <a:pt x="962" y="156"/>
                </a:cubicBezTo>
                <a:cubicBezTo>
                  <a:pt x="961" y="157"/>
                  <a:pt x="961" y="157"/>
                  <a:pt x="961" y="157"/>
                </a:cubicBezTo>
                <a:cubicBezTo>
                  <a:pt x="961" y="156"/>
                  <a:pt x="961" y="156"/>
                  <a:pt x="961" y="156"/>
                </a:cubicBezTo>
                <a:cubicBezTo>
                  <a:pt x="964" y="154"/>
                  <a:pt x="964" y="154"/>
                  <a:pt x="964" y="154"/>
                </a:cubicBezTo>
                <a:cubicBezTo>
                  <a:pt x="966" y="154"/>
                  <a:pt x="966" y="154"/>
                  <a:pt x="966" y="154"/>
                </a:cubicBezTo>
                <a:cubicBezTo>
                  <a:pt x="967" y="155"/>
                  <a:pt x="967" y="155"/>
                  <a:pt x="967" y="155"/>
                </a:cubicBezTo>
                <a:cubicBezTo>
                  <a:pt x="969" y="155"/>
                  <a:pt x="969" y="155"/>
                  <a:pt x="969" y="155"/>
                </a:cubicBezTo>
                <a:cubicBezTo>
                  <a:pt x="969" y="154"/>
                  <a:pt x="969" y="154"/>
                  <a:pt x="969" y="154"/>
                </a:cubicBezTo>
                <a:cubicBezTo>
                  <a:pt x="970" y="153"/>
                  <a:pt x="970" y="153"/>
                  <a:pt x="970" y="153"/>
                </a:cubicBezTo>
                <a:cubicBezTo>
                  <a:pt x="969" y="153"/>
                  <a:pt x="969" y="153"/>
                  <a:pt x="969" y="153"/>
                </a:cubicBezTo>
                <a:cubicBezTo>
                  <a:pt x="967" y="152"/>
                  <a:pt x="967" y="152"/>
                  <a:pt x="967" y="152"/>
                </a:cubicBezTo>
                <a:cubicBezTo>
                  <a:pt x="965" y="151"/>
                  <a:pt x="965" y="151"/>
                  <a:pt x="965" y="151"/>
                </a:cubicBezTo>
                <a:cubicBezTo>
                  <a:pt x="963" y="151"/>
                  <a:pt x="963" y="151"/>
                  <a:pt x="963" y="151"/>
                </a:cubicBezTo>
                <a:cubicBezTo>
                  <a:pt x="963" y="153"/>
                  <a:pt x="963" y="153"/>
                  <a:pt x="963" y="153"/>
                </a:cubicBezTo>
                <a:cubicBezTo>
                  <a:pt x="962" y="153"/>
                  <a:pt x="962" y="153"/>
                  <a:pt x="962" y="153"/>
                </a:cubicBezTo>
                <a:cubicBezTo>
                  <a:pt x="962" y="152"/>
                  <a:pt x="962" y="152"/>
                  <a:pt x="962" y="152"/>
                </a:cubicBezTo>
                <a:cubicBezTo>
                  <a:pt x="963" y="152"/>
                  <a:pt x="963" y="152"/>
                  <a:pt x="963" y="152"/>
                </a:cubicBezTo>
                <a:cubicBezTo>
                  <a:pt x="963" y="151"/>
                  <a:pt x="963" y="151"/>
                  <a:pt x="963" y="151"/>
                </a:cubicBezTo>
                <a:cubicBezTo>
                  <a:pt x="961" y="151"/>
                  <a:pt x="961" y="151"/>
                  <a:pt x="961" y="151"/>
                </a:cubicBezTo>
                <a:cubicBezTo>
                  <a:pt x="961" y="152"/>
                  <a:pt x="961" y="152"/>
                  <a:pt x="961" y="152"/>
                </a:cubicBezTo>
                <a:cubicBezTo>
                  <a:pt x="960" y="152"/>
                  <a:pt x="960" y="152"/>
                  <a:pt x="960" y="152"/>
                </a:cubicBezTo>
                <a:cubicBezTo>
                  <a:pt x="960" y="151"/>
                  <a:pt x="960" y="151"/>
                  <a:pt x="960" y="151"/>
                </a:cubicBezTo>
                <a:cubicBezTo>
                  <a:pt x="960" y="150"/>
                  <a:pt x="960" y="150"/>
                  <a:pt x="960" y="150"/>
                </a:cubicBezTo>
                <a:cubicBezTo>
                  <a:pt x="959" y="149"/>
                  <a:pt x="959" y="149"/>
                  <a:pt x="959" y="149"/>
                </a:cubicBezTo>
                <a:cubicBezTo>
                  <a:pt x="958" y="150"/>
                  <a:pt x="958" y="150"/>
                  <a:pt x="958" y="150"/>
                </a:cubicBezTo>
                <a:cubicBezTo>
                  <a:pt x="957" y="149"/>
                  <a:pt x="957" y="149"/>
                  <a:pt x="957" y="149"/>
                </a:cubicBezTo>
                <a:cubicBezTo>
                  <a:pt x="956" y="148"/>
                  <a:pt x="956" y="148"/>
                  <a:pt x="956" y="148"/>
                </a:cubicBezTo>
                <a:cubicBezTo>
                  <a:pt x="955" y="148"/>
                  <a:pt x="955" y="148"/>
                  <a:pt x="955" y="148"/>
                </a:cubicBezTo>
                <a:cubicBezTo>
                  <a:pt x="956" y="147"/>
                  <a:pt x="956" y="147"/>
                  <a:pt x="956" y="147"/>
                </a:cubicBezTo>
                <a:cubicBezTo>
                  <a:pt x="957" y="147"/>
                  <a:pt x="957" y="147"/>
                  <a:pt x="957" y="147"/>
                </a:cubicBezTo>
                <a:cubicBezTo>
                  <a:pt x="960" y="148"/>
                  <a:pt x="960" y="148"/>
                  <a:pt x="960" y="148"/>
                </a:cubicBezTo>
                <a:cubicBezTo>
                  <a:pt x="961" y="148"/>
                  <a:pt x="961" y="148"/>
                  <a:pt x="961" y="148"/>
                </a:cubicBezTo>
                <a:cubicBezTo>
                  <a:pt x="960" y="147"/>
                  <a:pt x="960" y="147"/>
                  <a:pt x="960" y="147"/>
                </a:cubicBezTo>
                <a:cubicBezTo>
                  <a:pt x="955" y="145"/>
                  <a:pt x="955" y="145"/>
                  <a:pt x="955" y="145"/>
                </a:cubicBezTo>
                <a:cubicBezTo>
                  <a:pt x="953" y="144"/>
                  <a:pt x="953" y="144"/>
                  <a:pt x="953" y="144"/>
                </a:cubicBezTo>
                <a:cubicBezTo>
                  <a:pt x="953" y="143"/>
                  <a:pt x="953" y="143"/>
                  <a:pt x="953" y="143"/>
                </a:cubicBezTo>
                <a:cubicBezTo>
                  <a:pt x="954" y="143"/>
                  <a:pt x="954" y="143"/>
                  <a:pt x="954" y="143"/>
                </a:cubicBezTo>
                <a:cubicBezTo>
                  <a:pt x="958" y="144"/>
                  <a:pt x="958" y="144"/>
                  <a:pt x="958" y="144"/>
                </a:cubicBezTo>
                <a:cubicBezTo>
                  <a:pt x="960" y="145"/>
                  <a:pt x="960" y="145"/>
                  <a:pt x="960" y="145"/>
                </a:cubicBezTo>
                <a:cubicBezTo>
                  <a:pt x="964" y="146"/>
                  <a:pt x="964" y="146"/>
                  <a:pt x="964" y="146"/>
                </a:cubicBezTo>
                <a:cubicBezTo>
                  <a:pt x="965" y="145"/>
                  <a:pt x="965" y="145"/>
                  <a:pt x="965" y="145"/>
                </a:cubicBezTo>
                <a:cubicBezTo>
                  <a:pt x="964" y="145"/>
                  <a:pt x="964" y="145"/>
                  <a:pt x="964" y="145"/>
                </a:cubicBezTo>
                <a:cubicBezTo>
                  <a:pt x="964" y="143"/>
                  <a:pt x="964" y="143"/>
                  <a:pt x="964" y="143"/>
                </a:cubicBezTo>
                <a:cubicBezTo>
                  <a:pt x="964" y="142"/>
                  <a:pt x="964" y="142"/>
                  <a:pt x="964" y="142"/>
                </a:cubicBezTo>
                <a:cubicBezTo>
                  <a:pt x="962" y="142"/>
                  <a:pt x="962" y="142"/>
                  <a:pt x="962" y="142"/>
                </a:cubicBezTo>
                <a:cubicBezTo>
                  <a:pt x="961" y="141"/>
                  <a:pt x="961" y="141"/>
                  <a:pt x="961" y="141"/>
                </a:cubicBezTo>
                <a:cubicBezTo>
                  <a:pt x="961" y="140"/>
                  <a:pt x="961" y="140"/>
                  <a:pt x="961" y="140"/>
                </a:cubicBezTo>
                <a:cubicBezTo>
                  <a:pt x="962" y="140"/>
                  <a:pt x="962" y="140"/>
                  <a:pt x="962" y="140"/>
                </a:cubicBezTo>
                <a:cubicBezTo>
                  <a:pt x="963" y="141"/>
                  <a:pt x="963" y="141"/>
                  <a:pt x="963" y="141"/>
                </a:cubicBezTo>
                <a:cubicBezTo>
                  <a:pt x="964" y="142"/>
                  <a:pt x="964" y="142"/>
                  <a:pt x="964" y="142"/>
                </a:cubicBezTo>
                <a:cubicBezTo>
                  <a:pt x="965" y="141"/>
                  <a:pt x="965" y="141"/>
                  <a:pt x="965" y="141"/>
                </a:cubicBezTo>
                <a:cubicBezTo>
                  <a:pt x="967" y="141"/>
                  <a:pt x="967" y="141"/>
                  <a:pt x="967" y="141"/>
                </a:cubicBezTo>
                <a:cubicBezTo>
                  <a:pt x="967" y="141"/>
                  <a:pt x="967" y="141"/>
                  <a:pt x="967" y="141"/>
                </a:cubicBezTo>
                <a:cubicBezTo>
                  <a:pt x="967" y="140"/>
                  <a:pt x="967" y="140"/>
                  <a:pt x="967" y="140"/>
                </a:cubicBezTo>
                <a:cubicBezTo>
                  <a:pt x="966" y="139"/>
                  <a:pt x="966" y="139"/>
                  <a:pt x="966" y="139"/>
                </a:cubicBezTo>
                <a:cubicBezTo>
                  <a:pt x="966" y="139"/>
                  <a:pt x="966" y="139"/>
                  <a:pt x="966" y="139"/>
                </a:cubicBezTo>
                <a:cubicBezTo>
                  <a:pt x="965" y="137"/>
                  <a:pt x="965" y="137"/>
                  <a:pt x="965" y="137"/>
                </a:cubicBezTo>
                <a:cubicBezTo>
                  <a:pt x="963" y="138"/>
                  <a:pt x="963" y="138"/>
                  <a:pt x="963" y="138"/>
                </a:cubicBezTo>
                <a:cubicBezTo>
                  <a:pt x="962" y="138"/>
                  <a:pt x="962" y="138"/>
                  <a:pt x="962" y="138"/>
                </a:cubicBezTo>
                <a:cubicBezTo>
                  <a:pt x="959" y="138"/>
                  <a:pt x="959" y="138"/>
                  <a:pt x="959" y="138"/>
                </a:cubicBezTo>
                <a:cubicBezTo>
                  <a:pt x="959" y="139"/>
                  <a:pt x="959" y="139"/>
                  <a:pt x="959" y="139"/>
                </a:cubicBezTo>
                <a:cubicBezTo>
                  <a:pt x="958" y="139"/>
                  <a:pt x="958" y="139"/>
                  <a:pt x="958" y="139"/>
                </a:cubicBezTo>
                <a:cubicBezTo>
                  <a:pt x="957" y="138"/>
                  <a:pt x="957" y="138"/>
                  <a:pt x="957" y="138"/>
                </a:cubicBezTo>
                <a:cubicBezTo>
                  <a:pt x="959" y="137"/>
                  <a:pt x="959" y="137"/>
                  <a:pt x="959" y="137"/>
                </a:cubicBezTo>
                <a:cubicBezTo>
                  <a:pt x="961" y="137"/>
                  <a:pt x="961" y="137"/>
                  <a:pt x="961" y="137"/>
                </a:cubicBezTo>
                <a:cubicBezTo>
                  <a:pt x="962" y="137"/>
                  <a:pt x="962" y="137"/>
                  <a:pt x="962" y="137"/>
                </a:cubicBezTo>
                <a:cubicBezTo>
                  <a:pt x="965" y="136"/>
                  <a:pt x="965" y="136"/>
                  <a:pt x="965" y="136"/>
                </a:cubicBezTo>
                <a:cubicBezTo>
                  <a:pt x="965" y="136"/>
                  <a:pt x="965" y="136"/>
                  <a:pt x="965" y="136"/>
                </a:cubicBezTo>
                <a:cubicBezTo>
                  <a:pt x="963" y="135"/>
                  <a:pt x="963" y="135"/>
                  <a:pt x="963" y="135"/>
                </a:cubicBezTo>
                <a:cubicBezTo>
                  <a:pt x="962" y="135"/>
                  <a:pt x="962" y="135"/>
                  <a:pt x="962" y="135"/>
                </a:cubicBezTo>
                <a:cubicBezTo>
                  <a:pt x="961" y="134"/>
                  <a:pt x="961" y="134"/>
                  <a:pt x="961" y="134"/>
                </a:cubicBezTo>
                <a:cubicBezTo>
                  <a:pt x="962" y="134"/>
                  <a:pt x="962" y="134"/>
                  <a:pt x="962" y="134"/>
                </a:cubicBezTo>
                <a:cubicBezTo>
                  <a:pt x="964" y="134"/>
                  <a:pt x="964" y="134"/>
                  <a:pt x="964" y="134"/>
                </a:cubicBezTo>
                <a:cubicBezTo>
                  <a:pt x="965" y="134"/>
                  <a:pt x="965" y="134"/>
                  <a:pt x="965" y="134"/>
                </a:cubicBezTo>
                <a:cubicBezTo>
                  <a:pt x="966" y="134"/>
                  <a:pt x="966" y="134"/>
                  <a:pt x="966" y="134"/>
                </a:cubicBezTo>
                <a:cubicBezTo>
                  <a:pt x="969" y="137"/>
                  <a:pt x="969" y="137"/>
                  <a:pt x="969" y="137"/>
                </a:cubicBezTo>
                <a:cubicBezTo>
                  <a:pt x="970" y="137"/>
                  <a:pt x="970" y="137"/>
                  <a:pt x="970" y="137"/>
                </a:cubicBezTo>
                <a:cubicBezTo>
                  <a:pt x="971" y="137"/>
                  <a:pt x="971" y="137"/>
                  <a:pt x="971" y="137"/>
                </a:cubicBezTo>
                <a:cubicBezTo>
                  <a:pt x="972" y="138"/>
                  <a:pt x="972" y="138"/>
                  <a:pt x="972" y="138"/>
                </a:cubicBezTo>
                <a:cubicBezTo>
                  <a:pt x="973" y="138"/>
                  <a:pt x="973" y="138"/>
                  <a:pt x="973" y="138"/>
                </a:cubicBezTo>
                <a:cubicBezTo>
                  <a:pt x="974" y="137"/>
                  <a:pt x="974" y="137"/>
                  <a:pt x="974" y="137"/>
                </a:cubicBezTo>
                <a:cubicBezTo>
                  <a:pt x="974" y="137"/>
                  <a:pt x="974" y="137"/>
                  <a:pt x="974" y="137"/>
                </a:cubicBezTo>
                <a:cubicBezTo>
                  <a:pt x="975" y="139"/>
                  <a:pt x="975" y="139"/>
                  <a:pt x="975" y="139"/>
                </a:cubicBezTo>
                <a:cubicBezTo>
                  <a:pt x="977" y="139"/>
                  <a:pt x="977" y="139"/>
                  <a:pt x="977" y="139"/>
                </a:cubicBezTo>
                <a:cubicBezTo>
                  <a:pt x="977" y="138"/>
                  <a:pt x="977" y="138"/>
                  <a:pt x="977" y="138"/>
                </a:cubicBezTo>
                <a:cubicBezTo>
                  <a:pt x="977" y="136"/>
                  <a:pt x="977" y="136"/>
                  <a:pt x="977" y="136"/>
                </a:cubicBezTo>
                <a:cubicBezTo>
                  <a:pt x="976" y="134"/>
                  <a:pt x="976" y="134"/>
                  <a:pt x="976" y="134"/>
                </a:cubicBezTo>
                <a:cubicBezTo>
                  <a:pt x="976" y="133"/>
                  <a:pt x="976" y="133"/>
                  <a:pt x="976" y="133"/>
                </a:cubicBezTo>
                <a:cubicBezTo>
                  <a:pt x="974" y="132"/>
                  <a:pt x="974" y="132"/>
                  <a:pt x="974" y="132"/>
                </a:cubicBezTo>
                <a:cubicBezTo>
                  <a:pt x="972" y="131"/>
                  <a:pt x="972" y="131"/>
                  <a:pt x="972" y="131"/>
                </a:cubicBezTo>
                <a:cubicBezTo>
                  <a:pt x="971" y="130"/>
                  <a:pt x="971" y="130"/>
                  <a:pt x="971" y="130"/>
                </a:cubicBezTo>
                <a:cubicBezTo>
                  <a:pt x="970" y="131"/>
                  <a:pt x="970" y="131"/>
                  <a:pt x="970" y="131"/>
                </a:cubicBezTo>
                <a:cubicBezTo>
                  <a:pt x="969" y="131"/>
                  <a:pt x="969" y="131"/>
                  <a:pt x="969" y="131"/>
                </a:cubicBezTo>
                <a:cubicBezTo>
                  <a:pt x="968" y="131"/>
                  <a:pt x="968" y="131"/>
                  <a:pt x="968" y="131"/>
                </a:cubicBezTo>
                <a:cubicBezTo>
                  <a:pt x="965" y="128"/>
                  <a:pt x="965" y="128"/>
                  <a:pt x="965" y="128"/>
                </a:cubicBezTo>
                <a:cubicBezTo>
                  <a:pt x="963" y="127"/>
                  <a:pt x="963" y="127"/>
                  <a:pt x="963" y="127"/>
                </a:cubicBezTo>
                <a:cubicBezTo>
                  <a:pt x="960" y="128"/>
                  <a:pt x="960" y="128"/>
                  <a:pt x="960" y="128"/>
                </a:cubicBezTo>
                <a:cubicBezTo>
                  <a:pt x="959" y="127"/>
                  <a:pt x="959" y="127"/>
                  <a:pt x="959" y="127"/>
                </a:cubicBezTo>
                <a:cubicBezTo>
                  <a:pt x="962" y="127"/>
                  <a:pt x="962" y="127"/>
                  <a:pt x="962" y="127"/>
                </a:cubicBezTo>
                <a:cubicBezTo>
                  <a:pt x="963" y="126"/>
                  <a:pt x="963" y="126"/>
                  <a:pt x="963" y="126"/>
                </a:cubicBezTo>
                <a:cubicBezTo>
                  <a:pt x="964" y="126"/>
                  <a:pt x="964" y="126"/>
                  <a:pt x="964" y="126"/>
                </a:cubicBezTo>
                <a:cubicBezTo>
                  <a:pt x="965" y="126"/>
                  <a:pt x="965" y="126"/>
                  <a:pt x="965" y="126"/>
                </a:cubicBezTo>
                <a:cubicBezTo>
                  <a:pt x="966" y="126"/>
                  <a:pt x="966" y="126"/>
                  <a:pt x="966" y="126"/>
                </a:cubicBezTo>
                <a:cubicBezTo>
                  <a:pt x="968" y="125"/>
                  <a:pt x="968" y="125"/>
                  <a:pt x="968" y="125"/>
                </a:cubicBezTo>
                <a:cubicBezTo>
                  <a:pt x="969" y="124"/>
                  <a:pt x="969" y="124"/>
                  <a:pt x="969" y="124"/>
                </a:cubicBezTo>
                <a:cubicBezTo>
                  <a:pt x="972" y="125"/>
                  <a:pt x="972" y="125"/>
                  <a:pt x="972" y="125"/>
                </a:cubicBezTo>
                <a:cubicBezTo>
                  <a:pt x="973" y="126"/>
                  <a:pt x="973" y="126"/>
                  <a:pt x="973" y="126"/>
                </a:cubicBezTo>
                <a:cubicBezTo>
                  <a:pt x="976" y="126"/>
                  <a:pt x="976" y="126"/>
                  <a:pt x="976" y="126"/>
                </a:cubicBezTo>
                <a:cubicBezTo>
                  <a:pt x="976" y="124"/>
                  <a:pt x="976" y="124"/>
                  <a:pt x="976" y="124"/>
                </a:cubicBezTo>
                <a:cubicBezTo>
                  <a:pt x="977" y="123"/>
                  <a:pt x="977" y="123"/>
                  <a:pt x="977" y="123"/>
                </a:cubicBezTo>
                <a:cubicBezTo>
                  <a:pt x="976" y="121"/>
                  <a:pt x="976" y="121"/>
                  <a:pt x="976" y="121"/>
                </a:cubicBezTo>
                <a:cubicBezTo>
                  <a:pt x="975" y="119"/>
                  <a:pt x="975" y="119"/>
                  <a:pt x="975" y="119"/>
                </a:cubicBezTo>
                <a:cubicBezTo>
                  <a:pt x="973" y="115"/>
                  <a:pt x="973" y="115"/>
                  <a:pt x="973" y="115"/>
                </a:cubicBezTo>
                <a:cubicBezTo>
                  <a:pt x="973" y="113"/>
                  <a:pt x="973" y="113"/>
                  <a:pt x="973" y="113"/>
                </a:cubicBezTo>
                <a:cubicBezTo>
                  <a:pt x="972" y="113"/>
                  <a:pt x="972" y="113"/>
                  <a:pt x="972" y="113"/>
                </a:cubicBezTo>
                <a:cubicBezTo>
                  <a:pt x="972" y="113"/>
                  <a:pt x="972" y="113"/>
                  <a:pt x="972" y="113"/>
                </a:cubicBezTo>
                <a:cubicBezTo>
                  <a:pt x="970" y="113"/>
                  <a:pt x="970" y="113"/>
                  <a:pt x="970" y="113"/>
                </a:cubicBezTo>
                <a:cubicBezTo>
                  <a:pt x="970" y="114"/>
                  <a:pt x="970" y="114"/>
                  <a:pt x="970" y="114"/>
                </a:cubicBezTo>
                <a:cubicBezTo>
                  <a:pt x="969" y="116"/>
                  <a:pt x="969" y="116"/>
                  <a:pt x="969" y="116"/>
                </a:cubicBezTo>
                <a:cubicBezTo>
                  <a:pt x="970" y="116"/>
                  <a:pt x="970" y="116"/>
                  <a:pt x="970" y="116"/>
                </a:cubicBezTo>
                <a:cubicBezTo>
                  <a:pt x="970" y="117"/>
                  <a:pt x="970" y="117"/>
                  <a:pt x="970" y="117"/>
                </a:cubicBezTo>
                <a:cubicBezTo>
                  <a:pt x="969" y="118"/>
                  <a:pt x="969" y="118"/>
                  <a:pt x="969" y="118"/>
                </a:cubicBezTo>
                <a:cubicBezTo>
                  <a:pt x="967" y="119"/>
                  <a:pt x="967" y="119"/>
                  <a:pt x="967" y="119"/>
                </a:cubicBezTo>
                <a:cubicBezTo>
                  <a:pt x="966" y="120"/>
                  <a:pt x="966" y="120"/>
                  <a:pt x="966" y="120"/>
                </a:cubicBezTo>
                <a:cubicBezTo>
                  <a:pt x="964" y="120"/>
                  <a:pt x="964" y="120"/>
                  <a:pt x="964" y="120"/>
                </a:cubicBezTo>
                <a:cubicBezTo>
                  <a:pt x="963" y="120"/>
                  <a:pt x="963" y="120"/>
                  <a:pt x="963" y="120"/>
                </a:cubicBezTo>
                <a:cubicBezTo>
                  <a:pt x="961" y="120"/>
                  <a:pt x="961" y="120"/>
                  <a:pt x="961" y="120"/>
                </a:cubicBezTo>
                <a:cubicBezTo>
                  <a:pt x="960" y="122"/>
                  <a:pt x="960" y="122"/>
                  <a:pt x="960" y="122"/>
                </a:cubicBezTo>
                <a:cubicBezTo>
                  <a:pt x="958" y="124"/>
                  <a:pt x="958" y="124"/>
                  <a:pt x="958" y="124"/>
                </a:cubicBezTo>
                <a:cubicBezTo>
                  <a:pt x="957" y="123"/>
                  <a:pt x="957" y="123"/>
                  <a:pt x="957" y="123"/>
                </a:cubicBezTo>
                <a:cubicBezTo>
                  <a:pt x="955" y="123"/>
                  <a:pt x="955" y="123"/>
                  <a:pt x="955" y="123"/>
                </a:cubicBezTo>
                <a:cubicBezTo>
                  <a:pt x="954" y="123"/>
                  <a:pt x="954" y="123"/>
                  <a:pt x="954" y="123"/>
                </a:cubicBezTo>
                <a:cubicBezTo>
                  <a:pt x="953" y="124"/>
                  <a:pt x="953" y="124"/>
                  <a:pt x="953" y="124"/>
                </a:cubicBezTo>
                <a:cubicBezTo>
                  <a:pt x="954" y="122"/>
                  <a:pt x="954" y="122"/>
                  <a:pt x="954" y="122"/>
                </a:cubicBezTo>
                <a:cubicBezTo>
                  <a:pt x="955" y="121"/>
                  <a:pt x="955" y="121"/>
                  <a:pt x="955" y="121"/>
                </a:cubicBezTo>
                <a:cubicBezTo>
                  <a:pt x="957" y="122"/>
                  <a:pt x="957" y="122"/>
                  <a:pt x="957" y="122"/>
                </a:cubicBezTo>
                <a:cubicBezTo>
                  <a:pt x="958" y="122"/>
                  <a:pt x="958" y="122"/>
                  <a:pt x="958" y="122"/>
                </a:cubicBezTo>
                <a:cubicBezTo>
                  <a:pt x="960" y="120"/>
                  <a:pt x="960" y="120"/>
                  <a:pt x="960" y="120"/>
                </a:cubicBezTo>
                <a:cubicBezTo>
                  <a:pt x="961" y="119"/>
                  <a:pt x="961" y="119"/>
                  <a:pt x="961" y="119"/>
                </a:cubicBezTo>
                <a:cubicBezTo>
                  <a:pt x="962" y="119"/>
                  <a:pt x="962" y="119"/>
                  <a:pt x="962" y="119"/>
                </a:cubicBezTo>
                <a:cubicBezTo>
                  <a:pt x="964" y="118"/>
                  <a:pt x="964" y="118"/>
                  <a:pt x="964" y="118"/>
                </a:cubicBezTo>
                <a:cubicBezTo>
                  <a:pt x="965" y="117"/>
                  <a:pt x="965" y="117"/>
                  <a:pt x="965" y="117"/>
                </a:cubicBezTo>
                <a:cubicBezTo>
                  <a:pt x="966" y="115"/>
                  <a:pt x="966" y="115"/>
                  <a:pt x="966" y="115"/>
                </a:cubicBezTo>
                <a:cubicBezTo>
                  <a:pt x="965" y="114"/>
                  <a:pt x="965" y="114"/>
                  <a:pt x="965" y="114"/>
                </a:cubicBezTo>
                <a:cubicBezTo>
                  <a:pt x="964" y="114"/>
                  <a:pt x="964" y="114"/>
                  <a:pt x="964" y="114"/>
                </a:cubicBezTo>
                <a:cubicBezTo>
                  <a:pt x="963" y="115"/>
                  <a:pt x="963" y="115"/>
                  <a:pt x="963" y="115"/>
                </a:cubicBezTo>
                <a:cubicBezTo>
                  <a:pt x="961" y="114"/>
                  <a:pt x="961" y="114"/>
                  <a:pt x="961" y="114"/>
                </a:cubicBezTo>
                <a:cubicBezTo>
                  <a:pt x="959" y="115"/>
                  <a:pt x="959" y="115"/>
                  <a:pt x="959" y="115"/>
                </a:cubicBezTo>
                <a:cubicBezTo>
                  <a:pt x="956" y="117"/>
                  <a:pt x="956" y="117"/>
                  <a:pt x="956" y="117"/>
                </a:cubicBezTo>
                <a:cubicBezTo>
                  <a:pt x="954" y="119"/>
                  <a:pt x="954" y="119"/>
                  <a:pt x="954" y="119"/>
                </a:cubicBezTo>
                <a:cubicBezTo>
                  <a:pt x="951" y="120"/>
                  <a:pt x="951" y="120"/>
                  <a:pt x="951" y="120"/>
                </a:cubicBezTo>
                <a:cubicBezTo>
                  <a:pt x="952" y="119"/>
                  <a:pt x="952" y="119"/>
                  <a:pt x="952" y="119"/>
                </a:cubicBezTo>
                <a:cubicBezTo>
                  <a:pt x="954" y="118"/>
                  <a:pt x="954" y="118"/>
                  <a:pt x="954" y="118"/>
                </a:cubicBezTo>
                <a:cubicBezTo>
                  <a:pt x="955" y="117"/>
                  <a:pt x="955" y="117"/>
                  <a:pt x="955" y="117"/>
                </a:cubicBezTo>
                <a:cubicBezTo>
                  <a:pt x="954" y="116"/>
                  <a:pt x="954" y="116"/>
                  <a:pt x="954" y="116"/>
                </a:cubicBezTo>
                <a:cubicBezTo>
                  <a:pt x="952" y="117"/>
                  <a:pt x="952" y="117"/>
                  <a:pt x="952" y="117"/>
                </a:cubicBezTo>
                <a:cubicBezTo>
                  <a:pt x="955" y="115"/>
                  <a:pt x="955" y="115"/>
                  <a:pt x="955" y="115"/>
                </a:cubicBezTo>
                <a:cubicBezTo>
                  <a:pt x="956" y="115"/>
                  <a:pt x="956" y="115"/>
                  <a:pt x="956" y="115"/>
                </a:cubicBezTo>
                <a:cubicBezTo>
                  <a:pt x="959" y="113"/>
                  <a:pt x="959" y="113"/>
                  <a:pt x="959" y="113"/>
                </a:cubicBezTo>
                <a:cubicBezTo>
                  <a:pt x="961" y="113"/>
                  <a:pt x="961" y="113"/>
                  <a:pt x="961" y="113"/>
                </a:cubicBezTo>
                <a:cubicBezTo>
                  <a:pt x="963" y="113"/>
                  <a:pt x="963" y="113"/>
                  <a:pt x="963" y="113"/>
                </a:cubicBezTo>
                <a:cubicBezTo>
                  <a:pt x="966" y="112"/>
                  <a:pt x="966" y="112"/>
                  <a:pt x="966" y="112"/>
                </a:cubicBezTo>
                <a:cubicBezTo>
                  <a:pt x="967" y="111"/>
                  <a:pt x="967" y="111"/>
                  <a:pt x="967" y="111"/>
                </a:cubicBezTo>
                <a:cubicBezTo>
                  <a:pt x="968" y="110"/>
                  <a:pt x="968" y="110"/>
                  <a:pt x="968" y="110"/>
                </a:cubicBezTo>
                <a:cubicBezTo>
                  <a:pt x="968" y="109"/>
                  <a:pt x="968" y="109"/>
                  <a:pt x="968" y="109"/>
                </a:cubicBezTo>
                <a:cubicBezTo>
                  <a:pt x="969" y="109"/>
                  <a:pt x="969" y="109"/>
                  <a:pt x="969" y="109"/>
                </a:cubicBezTo>
                <a:cubicBezTo>
                  <a:pt x="969" y="111"/>
                  <a:pt x="969" y="111"/>
                  <a:pt x="969" y="111"/>
                </a:cubicBezTo>
                <a:cubicBezTo>
                  <a:pt x="970" y="111"/>
                  <a:pt x="970" y="111"/>
                  <a:pt x="970" y="111"/>
                </a:cubicBezTo>
                <a:cubicBezTo>
                  <a:pt x="972" y="109"/>
                  <a:pt x="972" y="109"/>
                  <a:pt x="972" y="109"/>
                </a:cubicBezTo>
                <a:cubicBezTo>
                  <a:pt x="972" y="108"/>
                  <a:pt x="972" y="108"/>
                  <a:pt x="972" y="108"/>
                </a:cubicBezTo>
                <a:cubicBezTo>
                  <a:pt x="972" y="106"/>
                  <a:pt x="972" y="106"/>
                  <a:pt x="972" y="106"/>
                </a:cubicBezTo>
                <a:cubicBezTo>
                  <a:pt x="970" y="106"/>
                  <a:pt x="970" y="106"/>
                  <a:pt x="970" y="106"/>
                </a:cubicBezTo>
                <a:cubicBezTo>
                  <a:pt x="969" y="104"/>
                  <a:pt x="969" y="104"/>
                  <a:pt x="969" y="104"/>
                </a:cubicBezTo>
                <a:cubicBezTo>
                  <a:pt x="967" y="102"/>
                  <a:pt x="967" y="102"/>
                  <a:pt x="967" y="102"/>
                </a:cubicBezTo>
                <a:cubicBezTo>
                  <a:pt x="966" y="100"/>
                  <a:pt x="966" y="100"/>
                  <a:pt x="966" y="100"/>
                </a:cubicBezTo>
                <a:cubicBezTo>
                  <a:pt x="965" y="100"/>
                  <a:pt x="965" y="100"/>
                  <a:pt x="965" y="100"/>
                </a:cubicBezTo>
                <a:cubicBezTo>
                  <a:pt x="963" y="100"/>
                  <a:pt x="963" y="100"/>
                  <a:pt x="963" y="100"/>
                </a:cubicBezTo>
                <a:cubicBezTo>
                  <a:pt x="963" y="101"/>
                  <a:pt x="963" y="101"/>
                  <a:pt x="963" y="101"/>
                </a:cubicBezTo>
                <a:cubicBezTo>
                  <a:pt x="961" y="102"/>
                  <a:pt x="961" y="102"/>
                  <a:pt x="961" y="102"/>
                </a:cubicBezTo>
                <a:cubicBezTo>
                  <a:pt x="959" y="103"/>
                  <a:pt x="959" y="103"/>
                  <a:pt x="959" y="103"/>
                </a:cubicBezTo>
                <a:cubicBezTo>
                  <a:pt x="957" y="104"/>
                  <a:pt x="957" y="104"/>
                  <a:pt x="957" y="104"/>
                </a:cubicBezTo>
                <a:cubicBezTo>
                  <a:pt x="956" y="105"/>
                  <a:pt x="956" y="105"/>
                  <a:pt x="956" y="105"/>
                </a:cubicBezTo>
                <a:cubicBezTo>
                  <a:pt x="955" y="105"/>
                  <a:pt x="955" y="105"/>
                  <a:pt x="955" y="105"/>
                </a:cubicBezTo>
                <a:cubicBezTo>
                  <a:pt x="956" y="103"/>
                  <a:pt x="956" y="103"/>
                  <a:pt x="956" y="103"/>
                </a:cubicBezTo>
                <a:cubicBezTo>
                  <a:pt x="957" y="102"/>
                  <a:pt x="957" y="102"/>
                  <a:pt x="957" y="102"/>
                </a:cubicBezTo>
                <a:cubicBezTo>
                  <a:pt x="959" y="102"/>
                  <a:pt x="959" y="102"/>
                  <a:pt x="959" y="102"/>
                </a:cubicBezTo>
                <a:cubicBezTo>
                  <a:pt x="961" y="100"/>
                  <a:pt x="961" y="100"/>
                  <a:pt x="961" y="100"/>
                </a:cubicBezTo>
                <a:cubicBezTo>
                  <a:pt x="962" y="99"/>
                  <a:pt x="962" y="99"/>
                  <a:pt x="962" y="99"/>
                </a:cubicBezTo>
                <a:cubicBezTo>
                  <a:pt x="961" y="98"/>
                  <a:pt x="961" y="98"/>
                  <a:pt x="961" y="98"/>
                </a:cubicBezTo>
                <a:cubicBezTo>
                  <a:pt x="960" y="98"/>
                  <a:pt x="960" y="98"/>
                  <a:pt x="960" y="98"/>
                </a:cubicBezTo>
                <a:cubicBezTo>
                  <a:pt x="958" y="99"/>
                  <a:pt x="958" y="99"/>
                  <a:pt x="958" y="99"/>
                </a:cubicBezTo>
                <a:cubicBezTo>
                  <a:pt x="955" y="101"/>
                  <a:pt x="955" y="101"/>
                  <a:pt x="955" y="101"/>
                </a:cubicBezTo>
                <a:cubicBezTo>
                  <a:pt x="954" y="101"/>
                  <a:pt x="954" y="101"/>
                  <a:pt x="954" y="101"/>
                </a:cubicBezTo>
                <a:cubicBezTo>
                  <a:pt x="953" y="102"/>
                  <a:pt x="953" y="102"/>
                  <a:pt x="953" y="102"/>
                </a:cubicBezTo>
                <a:cubicBezTo>
                  <a:pt x="952" y="104"/>
                  <a:pt x="952" y="104"/>
                  <a:pt x="952" y="104"/>
                </a:cubicBezTo>
                <a:cubicBezTo>
                  <a:pt x="951" y="107"/>
                  <a:pt x="951" y="107"/>
                  <a:pt x="951" y="107"/>
                </a:cubicBezTo>
                <a:cubicBezTo>
                  <a:pt x="948" y="111"/>
                  <a:pt x="948" y="111"/>
                  <a:pt x="948" y="111"/>
                </a:cubicBezTo>
                <a:cubicBezTo>
                  <a:pt x="945" y="112"/>
                  <a:pt x="945" y="112"/>
                  <a:pt x="945" y="112"/>
                </a:cubicBezTo>
                <a:cubicBezTo>
                  <a:pt x="944" y="112"/>
                  <a:pt x="944" y="112"/>
                  <a:pt x="944" y="112"/>
                </a:cubicBezTo>
                <a:cubicBezTo>
                  <a:pt x="946" y="110"/>
                  <a:pt x="946" y="110"/>
                  <a:pt x="946" y="110"/>
                </a:cubicBezTo>
                <a:cubicBezTo>
                  <a:pt x="949" y="108"/>
                  <a:pt x="949" y="108"/>
                  <a:pt x="949" y="108"/>
                </a:cubicBezTo>
                <a:cubicBezTo>
                  <a:pt x="950" y="106"/>
                  <a:pt x="950" y="106"/>
                  <a:pt x="950" y="106"/>
                </a:cubicBezTo>
                <a:cubicBezTo>
                  <a:pt x="951" y="105"/>
                  <a:pt x="951" y="105"/>
                  <a:pt x="951" y="105"/>
                </a:cubicBezTo>
                <a:cubicBezTo>
                  <a:pt x="950" y="104"/>
                  <a:pt x="950" y="104"/>
                  <a:pt x="950" y="104"/>
                </a:cubicBezTo>
                <a:cubicBezTo>
                  <a:pt x="950" y="104"/>
                  <a:pt x="950" y="104"/>
                  <a:pt x="950" y="104"/>
                </a:cubicBezTo>
                <a:cubicBezTo>
                  <a:pt x="949" y="103"/>
                  <a:pt x="949" y="103"/>
                  <a:pt x="949" y="103"/>
                </a:cubicBezTo>
                <a:cubicBezTo>
                  <a:pt x="948" y="104"/>
                  <a:pt x="948" y="104"/>
                  <a:pt x="948" y="104"/>
                </a:cubicBezTo>
                <a:cubicBezTo>
                  <a:pt x="947" y="106"/>
                  <a:pt x="947" y="106"/>
                  <a:pt x="947" y="106"/>
                </a:cubicBezTo>
                <a:cubicBezTo>
                  <a:pt x="944" y="109"/>
                  <a:pt x="944" y="109"/>
                  <a:pt x="944" y="109"/>
                </a:cubicBezTo>
                <a:cubicBezTo>
                  <a:pt x="943" y="109"/>
                  <a:pt x="943" y="109"/>
                  <a:pt x="943" y="109"/>
                </a:cubicBezTo>
                <a:cubicBezTo>
                  <a:pt x="944" y="108"/>
                  <a:pt x="944" y="108"/>
                  <a:pt x="944" y="108"/>
                </a:cubicBezTo>
                <a:cubicBezTo>
                  <a:pt x="944" y="106"/>
                  <a:pt x="944" y="106"/>
                  <a:pt x="944" y="106"/>
                </a:cubicBezTo>
                <a:cubicBezTo>
                  <a:pt x="946" y="105"/>
                  <a:pt x="946" y="105"/>
                  <a:pt x="946" y="105"/>
                </a:cubicBezTo>
                <a:cubicBezTo>
                  <a:pt x="946" y="103"/>
                  <a:pt x="946" y="103"/>
                  <a:pt x="946" y="103"/>
                </a:cubicBezTo>
                <a:cubicBezTo>
                  <a:pt x="947" y="102"/>
                  <a:pt x="947" y="102"/>
                  <a:pt x="947" y="102"/>
                </a:cubicBezTo>
                <a:cubicBezTo>
                  <a:pt x="948" y="102"/>
                  <a:pt x="948" y="102"/>
                  <a:pt x="948" y="102"/>
                </a:cubicBezTo>
                <a:cubicBezTo>
                  <a:pt x="950" y="102"/>
                  <a:pt x="950" y="102"/>
                  <a:pt x="950" y="102"/>
                </a:cubicBezTo>
                <a:cubicBezTo>
                  <a:pt x="951" y="102"/>
                  <a:pt x="951" y="102"/>
                  <a:pt x="951" y="102"/>
                </a:cubicBezTo>
                <a:cubicBezTo>
                  <a:pt x="952" y="102"/>
                  <a:pt x="952" y="102"/>
                  <a:pt x="952" y="102"/>
                </a:cubicBezTo>
                <a:cubicBezTo>
                  <a:pt x="953" y="100"/>
                  <a:pt x="953" y="100"/>
                  <a:pt x="953" y="100"/>
                </a:cubicBezTo>
                <a:cubicBezTo>
                  <a:pt x="955" y="100"/>
                  <a:pt x="955" y="100"/>
                  <a:pt x="955" y="100"/>
                </a:cubicBezTo>
                <a:cubicBezTo>
                  <a:pt x="957" y="97"/>
                  <a:pt x="957" y="97"/>
                  <a:pt x="957" y="97"/>
                </a:cubicBezTo>
                <a:cubicBezTo>
                  <a:pt x="958" y="95"/>
                  <a:pt x="958" y="95"/>
                  <a:pt x="958" y="95"/>
                </a:cubicBezTo>
                <a:cubicBezTo>
                  <a:pt x="957" y="94"/>
                  <a:pt x="957" y="94"/>
                  <a:pt x="957" y="94"/>
                </a:cubicBezTo>
                <a:cubicBezTo>
                  <a:pt x="958" y="93"/>
                  <a:pt x="958" y="93"/>
                  <a:pt x="958" y="93"/>
                </a:cubicBezTo>
                <a:cubicBezTo>
                  <a:pt x="957" y="92"/>
                  <a:pt x="957" y="92"/>
                  <a:pt x="957" y="92"/>
                </a:cubicBezTo>
                <a:cubicBezTo>
                  <a:pt x="954" y="93"/>
                  <a:pt x="954" y="93"/>
                  <a:pt x="954" y="93"/>
                </a:cubicBezTo>
                <a:cubicBezTo>
                  <a:pt x="953" y="95"/>
                  <a:pt x="953" y="95"/>
                  <a:pt x="953" y="95"/>
                </a:cubicBezTo>
                <a:cubicBezTo>
                  <a:pt x="953" y="97"/>
                  <a:pt x="953" y="97"/>
                  <a:pt x="953" y="97"/>
                </a:cubicBezTo>
                <a:cubicBezTo>
                  <a:pt x="953" y="99"/>
                  <a:pt x="953" y="99"/>
                  <a:pt x="953" y="99"/>
                </a:cubicBezTo>
                <a:cubicBezTo>
                  <a:pt x="952" y="99"/>
                  <a:pt x="952" y="99"/>
                  <a:pt x="952" y="99"/>
                </a:cubicBezTo>
                <a:cubicBezTo>
                  <a:pt x="952" y="99"/>
                  <a:pt x="952" y="99"/>
                  <a:pt x="952" y="99"/>
                </a:cubicBezTo>
                <a:cubicBezTo>
                  <a:pt x="952" y="98"/>
                  <a:pt x="952" y="98"/>
                  <a:pt x="952" y="98"/>
                </a:cubicBezTo>
                <a:cubicBezTo>
                  <a:pt x="951" y="97"/>
                  <a:pt x="951" y="97"/>
                  <a:pt x="951" y="97"/>
                </a:cubicBezTo>
                <a:cubicBezTo>
                  <a:pt x="949" y="97"/>
                  <a:pt x="949" y="97"/>
                  <a:pt x="949" y="97"/>
                </a:cubicBezTo>
                <a:cubicBezTo>
                  <a:pt x="947" y="98"/>
                  <a:pt x="947" y="98"/>
                  <a:pt x="947" y="98"/>
                </a:cubicBezTo>
                <a:cubicBezTo>
                  <a:pt x="946" y="98"/>
                  <a:pt x="946" y="98"/>
                  <a:pt x="946" y="98"/>
                </a:cubicBezTo>
                <a:cubicBezTo>
                  <a:pt x="944" y="98"/>
                  <a:pt x="944" y="98"/>
                  <a:pt x="944" y="98"/>
                </a:cubicBezTo>
                <a:cubicBezTo>
                  <a:pt x="942" y="99"/>
                  <a:pt x="942" y="99"/>
                  <a:pt x="942" y="99"/>
                </a:cubicBezTo>
                <a:cubicBezTo>
                  <a:pt x="940" y="99"/>
                  <a:pt x="940" y="99"/>
                  <a:pt x="940" y="99"/>
                </a:cubicBezTo>
                <a:cubicBezTo>
                  <a:pt x="941" y="98"/>
                  <a:pt x="941" y="98"/>
                  <a:pt x="941" y="98"/>
                </a:cubicBezTo>
                <a:cubicBezTo>
                  <a:pt x="943" y="97"/>
                  <a:pt x="943" y="97"/>
                  <a:pt x="943" y="97"/>
                </a:cubicBezTo>
                <a:cubicBezTo>
                  <a:pt x="944" y="96"/>
                  <a:pt x="944" y="96"/>
                  <a:pt x="944" y="96"/>
                </a:cubicBezTo>
                <a:cubicBezTo>
                  <a:pt x="944" y="95"/>
                  <a:pt x="944" y="95"/>
                  <a:pt x="944" y="95"/>
                </a:cubicBezTo>
                <a:cubicBezTo>
                  <a:pt x="943" y="95"/>
                  <a:pt x="943" y="95"/>
                  <a:pt x="943" y="95"/>
                </a:cubicBezTo>
                <a:cubicBezTo>
                  <a:pt x="941" y="95"/>
                  <a:pt x="941" y="95"/>
                  <a:pt x="941" y="95"/>
                </a:cubicBezTo>
                <a:cubicBezTo>
                  <a:pt x="942" y="94"/>
                  <a:pt x="942" y="94"/>
                  <a:pt x="942" y="94"/>
                </a:cubicBezTo>
                <a:cubicBezTo>
                  <a:pt x="943" y="94"/>
                  <a:pt x="943" y="94"/>
                  <a:pt x="943" y="94"/>
                </a:cubicBezTo>
                <a:cubicBezTo>
                  <a:pt x="944" y="93"/>
                  <a:pt x="944" y="93"/>
                  <a:pt x="944" y="93"/>
                </a:cubicBezTo>
                <a:cubicBezTo>
                  <a:pt x="945" y="91"/>
                  <a:pt x="945" y="91"/>
                  <a:pt x="945" y="91"/>
                </a:cubicBezTo>
                <a:cubicBezTo>
                  <a:pt x="947" y="90"/>
                  <a:pt x="947" y="90"/>
                  <a:pt x="947" y="90"/>
                </a:cubicBezTo>
                <a:cubicBezTo>
                  <a:pt x="947" y="90"/>
                  <a:pt x="947" y="90"/>
                  <a:pt x="947" y="90"/>
                </a:cubicBezTo>
                <a:cubicBezTo>
                  <a:pt x="948" y="90"/>
                  <a:pt x="948" y="90"/>
                  <a:pt x="948" y="90"/>
                </a:cubicBezTo>
                <a:cubicBezTo>
                  <a:pt x="950" y="91"/>
                  <a:pt x="950" y="91"/>
                  <a:pt x="950" y="91"/>
                </a:cubicBezTo>
                <a:cubicBezTo>
                  <a:pt x="951" y="92"/>
                  <a:pt x="951" y="92"/>
                  <a:pt x="951" y="92"/>
                </a:cubicBezTo>
                <a:cubicBezTo>
                  <a:pt x="953" y="92"/>
                  <a:pt x="953" y="92"/>
                  <a:pt x="953" y="92"/>
                </a:cubicBezTo>
                <a:cubicBezTo>
                  <a:pt x="955" y="90"/>
                  <a:pt x="955" y="90"/>
                  <a:pt x="955" y="90"/>
                </a:cubicBezTo>
                <a:cubicBezTo>
                  <a:pt x="956" y="88"/>
                  <a:pt x="956" y="88"/>
                  <a:pt x="956" y="88"/>
                </a:cubicBezTo>
                <a:cubicBezTo>
                  <a:pt x="956" y="87"/>
                  <a:pt x="956" y="87"/>
                  <a:pt x="956" y="87"/>
                </a:cubicBezTo>
                <a:cubicBezTo>
                  <a:pt x="954" y="85"/>
                  <a:pt x="954" y="85"/>
                  <a:pt x="954" y="85"/>
                </a:cubicBezTo>
                <a:cubicBezTo>
                  <a:pt x="953" y="83"/>
                  <a:pt x="953" y="83"/>
                  <a:pt x="953" y="83"/>
                </a:cubicBezTo>
                <a:cubicBezTo>
                  <a:pt x="953" y="82"/>
                  <a:pt x="953" y="82"/>
                  <a:pt x="953" y="82"/>
                </a:cubicBezTo>
                <a:cubicBezTo>
                  <a:pt x="951" y="80"/>
                  <a:pt x="951" y="80"/>
                  <a:pt x="951" y="80"/>
                </a:cubicBezTo>
                <a:cubicBezTo>
                  <a:pt x="950" y="79"/>
                  <a:pt x="950" y="79"/>
                  <a:pt x="950" y="79"/>
                </a:cubicBezTo>
                <a:cubicBezTo>
                  <a:pt x="948" y="76"/>
                  <a:pt x="948" y="76"/>
                  <a:pt x="948" y="76"/>
                </a:cubicBezTo>
                <a:cubicBezTo>
                  <a:pt x="948" y="76"/>
                  <a:pt x="948" y="76"/>
                  <a:pt x="948" y="76"/>
                </a:cubicBezTo>
                <a:cubicBezTo>
                  <a:pt x="947" y="78"/>
                  <a:pt x="947" y="78"/>
                  <a:pt x="947" y="78"/>
                </a:cubicBezTo>
                <a:cubicBezTo>
                  <a:pt x="946" y="79"/>
                  <a:pt x="946" y="79"/>
                  <a:pt x="946" y="79"/>
                </a:cubicBezTo>
                <a:cubicBezTo>
                  <a:pt x="946" y="79"/>
                  <a:pt x="946" y="79"/>
                  <a:pt x="946" y="79"/>
                </a:cubicBezTo>
                <a:cubicBezTo>
                  <a:pt x="945" y="81"/>
                  <a:pt x="945" y="81"/>
                  <a:pt x="945" y="81"/>
                </a:cubicBezTo>
                <a:cubicBezTo>
                  <a:pt x="945" y="82"/>
                  <a:pt x="945" y="82"/>
                  <a:pt x="945" y="82"/>
                </a:cubicBezTo>
                <a:cubicBezTo>
                  <a:pt x="943" y="83"/>
                  <a:pt x="943" y="83"/>
                  <a:pt x="943" y="83"/>
                </a:cubicBezTo>
                <a:cubicBezTo>
                  <a:pt x="942" y="84"/>
                  <a:pt x="942" y="84"/>
                  <a:pt x="942" y="84"/>
                </a:cubicBezTo>
                <a:cubicBezTo>
                  <a:pt x="942" y="86"/>
                  <a:pt x="942" y="86"/>
                  <a:pt x="942" y="86"/>
                </a:cubicBezTo>
                <a:cubicBezTo>
                  <a:pt x="940" y="87"/>
                  <a:pt x="940" y="87"/>
                  <a:pt x="940" y="87"/>
                </a:cubicBezTo>
                <a:cubicBezTo>
                  <a:pt x="939" y="89"/>
                  <a:pt x="939" y="89"/>
                  <a:pt x="939" y="89"/>
                </a:cubicBezTo>
                <a:cubicBezTo>
                  <a:pt x="939" y="91"/>
                  <a:pt x="939" y="91"/>
                  <a:pt x="939" y="91"/>
                </a:cubicBezTo>
                <a:cubicBezTo>
                  <a:pt x="938" y="92"/>
                  <a:pt x="938" y="92"/>
                  <a:pt x="938" y="92"/>
                </a:cubicBezTo>
                <a:cubicBezTo>
                  <a:pt x="937" y="92"/>
                  <a:pt x="937" y="92"/>
                  <a:pt x="937" y="92"/>
                </a:cubicBezTo>
                <a:cubicBezTo>
                  <a:pt x="938" y="89"/>
                  <a:pt x="938" y="89"/>
                  <a:pt x="938" y="89"/>
                </a:cubicBezTo>
                <a:cubicBezTo>
                  <a:pt x="939" y="87"/>
                  <a:pt x="939" y="87"/>
                  <a:pt x="939" y="87"/>
                </a:cubicBezTo>
                <a:cubicBezTo>
                  <a:pt x="941" y="86"/>
                  <a:pt x="941" y="86"/>
                  <a:pt x="941" y="86"/>
                </a:cubicBezTo>
                <a:cubicBezTo>
                  <a:pt x="941" y="85"/>
                  <a:pt x="941" y="85"/>
                  <a:pt x="941" y="85"/>
                </a:cubicBezTo>
                <a:cubicBezTo>
                  <a:pt x="940" y="85"/>
                  <a:pt x="940" y="85"/>
                  <a:pt x="940" y="85"/>
                </a:cubicBezTo>
                <a:cubicBezTo>
                  <a:pt x="940" y="83"/>
                  <a:pt x="940" y="83"/>
                  <a:pt x="940" y="83"/>
                </a:cubicBezTo>
                <a:cubicBezTo>
                  <a:pt x="938" y="84"/>
                  <a:pt x="938" y="84"/>
                  <a:pt x="938" y="84"/>
                </a:cubicBezTo>
                <a:cubicBezTo>
                  <a:pt x="935" y="87"/>
                  <a:pt x="935" y="87"/>
                  <a:pt x="935" y="87"/>
                </a:cubicBezTo>
                <a:cubicBezTo>
                  <a:pt x="935" y="89"/>
                  <a:pt x="935" y="89"/>
                  <a:pt x="935" y="89"/>
                </a:cubicBezTo>
                <a:cubicBezTo>
                  <a:pt x="933" y="90"/>
                  <a:pt x="933" y="90"/>
                  <a:pt x="933" y="90"/>
                </a:cubicBezTo>
                <a:cubicBezTo>
                  <a:pt x="933" y="89"/>
                  <a:pt x="933" y="89"/>
                  <a:pt x="933" y="89"/>
                </a:cubicBezTo>
                <a:cubicBezTo>
                  <a:pt x="934" y="88"/>
                  <a:pt x="934" y="88"/>
                  <a:pt x="934" y="88"/>
                </a:cubicBezTo>
                <a:cubicBezTo>
                  <a:pt x="935" y="85"/>
                  <a:pt x="935" y="85"/>
                  <a:pt x="935" y="85"/>
                </a:cubicBezTo>
                <a:cubicBezTo>
                  <a:pt x="936" y="84"/>
                  <a:pt x="936" y="84"/>
                  <a:pt x="936" y="84"/>
                </a:cubicBezTo>
                <a:cubicBezTo>
                  <a:pt x="938" y="82"/>
                  <a:pt x="938" y="82"/>
                  <a:pt x="938" y="82"/>
                </a:cubicBezTo>
                <a:cubicBezTo>
                  <a:pt x="939" y="81"/>
                  <a:pt x="939" y="81"/>
                  <a:pt x="939" y="81"/>
                </a:cubicBezTo>
                <a:cubicBezTo>
                  <a:pt x="939" y="79"/>
                  <a:pt x="939" y="79"/>
                  <a:pt x="939" y="79"/>
                </a:cubicBezTo>
                <a:cubicBezTo>
                  <a:pt x="939" y="78"/>
                  <a:pt x="939" y="78"/>
                  <a:pt x="939" y="78"/>
                </a:cubicBezTo>
                <a:cubicBezTo>
                  <a:pt x="937" y="79"/>
                  <a:pt x="937" y="79"/>
                  <a:pt x="937" y="79"/>
                </a:cubicBezTo>
                <a:cubicBezTo>
                  <a:pt x="934" y="82"/>
                  <a:pt x="934" y="82"/>
                  <a:pt x="934" y="82"/>
                </a:cubicBezTo>
                <a:cubicBezTo>
                  <a:pt x="934" y="83"/>
                  <a:pt x="934" y="83"/>
                  <a:pt x="934" y="83"/>
                </a:cubicBezTo>
                <a:cubicBezTo>
                  <a:pt x="932" y="85"/>
                  <a:pt x="932" y="85"/>
                  <a:pt x="932" y="85"/>
                </a:cubicBezTo>
                <a:cubicBezTo>
                  <a:pt x="932" y="85"/>
                  <a:pt x="932" y="85"/>
                  <a:pt x="932" y="85"/>
                </a:cubicBezTo>
                <a:cubicBezTo>
                  <a:pt x="932" y="83"/>
                  <a:pt x="932" y="83"/>
                  <a:pt x="932" y="83"/>
                </a:cubicBezTo>
                <a:cubicBezTo>
                  <a:pt x="933" y="81"/>
                  <a:pt x="933" y="81"/>
                  <a:pt x="933" y="81"/>
                </a:cubicBezTo>
                <a:cubicBezTo>
                  <a:pt x="932" y="81"/>
                  <a:pt x="932" y="81"/>
                  <a:pt x="932" y="81"/>
                </a:cubicBezTo>
                <a:cubicBezTo>
                  <a:pt x="932" y="80"/>
                  <a:pt x="932" y="80"/>
                  <a:pt x="932" y="80"/>
                </a:cubicBezTo>
                <a:cubicBezTo>
                  <a:pt x="934" y="80"/>
                  <a:pt x="934" y="80"/>
                  <a:pt x="934" y="80"/>
                </a:cubicBezTo>
                <a:cubicBezTo>
                  <a:pt x="937" y="77"/>
                  <a:pt x="937" y="77"/>
                  <a:pt x="937" y="77"/>
                </a:cubicBezTo>
                <a:cubicBezTo>
                  <a:pt x="940" y="75"/>
                  <a:pt x="940" y="75"/>
                  <a:pt x="940" y="75"/>
                </a:cubicBezTo>
                <a:cubicBezTo>
                  <a:pt x="940" y="73"/>
                  <a:pt x="940" y="73"/>
                  <a:pt x="940" y="73"/>
                </a:cubicBezTo>
                <a:cubicBezTo>
                  <a:pt x="939" y="73"/>
                  <a:pt x="939" y="73"/>
                  <a:pt x="939" y="73"/>
                </a:cubicBezTo>
                <a:cubicBezTo>
                  <a:pt x="937" y="75"/>
                  <a:pt x="937" y="75"/>
                  <a:pt x="937" y="75"/>
                </a:cubicBezTo>
                <a:cubicBezTo>
                  <a:pt x="936" y="76"/>
                  <a:pt x="936" y="76"/>
                  <a:pt x="936" y="76"/>
                </a:cubicBezTo>
                <a:cubicBezTo>
                  <a:pt x="935" y="77"/>
                  <a:pt x="935" y="77"/>
                  <a:pt x="935" y="77"/>
                </a:cubicBezTo>
                <a:cubicBezTo>
                  <a:pt x="935" y="76"/>
                  <a:pt x="935" y="76"/>
                  <a:pt x="935" y="76"/>
                </a:cubicBezTo>
                <a:cubicBezTo>
                  <a:pt x="934" y="75"/>
                  <a:pt x="934" y="75"/>
                  <a:pt x="934" y="75"/>
                </a:cubicBezTo>
                <a:cubicBezTo>
                  <a:pt x="931" y="78"/>
                  <a:pt x="931" y="78"/>
                  <a:pt x="931" y="78"/>
                </a:cubicBezTo>
                <a:cubicBezTo>
                  <a:pt x="930" y="79"/>
                  <a:pt x="930" y="79"/>
                  <a:pt x="930" y="79"/>
                </a:cubicBezTo>
                <a:cubicBezTo>
                  <a:pt x="928" y="82"/>
                  <a:pt x="928" y="82"/>
                  <a:pt x="928" y="82"/>
                </a:cubicBezTo>
                <a:cubicBezTo>
                  <a:pt x="926" y="84"/>
                  <a:pt x="926" y="84"/>
                  <a:pt x="926" y="84"/>
                </a:cubicBezTo>
                <a:cubicBezTo>
                  <a:pt x="925" y="84"/>
                  <a:pt x="925" y="84"/>
                  <a:pt x="925" y="84"/>
                </a:cubicBezTo>
                <a:cubicBezTo>
                  <a:pt x="926" y="82"/>
                  <a:pt x="926" y="82"/>
                  <a:pt x="926" y="82"/>
                </a:cubicBezTo>
                <a:cubicBezTo>
                  <a:pt x="928" y="81"/>
                  <a:pt x="928" y="81"/>
                  <a:pt x="928" y="81"/>
                </a:cubicBezTo>
                <a:cubicBezTo>
                  <a:pt x="929" y="79"/>
                  <a:pt x="929" y="79"/>
                  <a:pt x="929" y="79"/>
                </a:cubicBezTo>
                <a:cubicBezTo>
                  <a:pt x="929" y="78"/>
                  <a:pt x="929" y="78"/>
                  <a:pt x="929" y="78"/>
                </a:cubicBezTo>
                <a:cubicBezTo>
                  <a:pt x="927" y="79"/>
                  <a:pt x="927" y="79"/>
                  <a:pt x="927" y="79"/>
                </a:cubicBezTo>
                <a:cubicBezTo>
                  <a:pt x="929" y="77"/>
                  <a:pt x="929" y="77"/>
                  <a:pt x="929" y="77"/>
                </a:cubicBezTo>
                <a:cubicBezTo>
                  <a:pt x="931" y="77"/>
                  <a:pt x="931" y="77"/>
                  <a:pt x="931" y="77"/>
                </a:cubicBezTo>
                <a:cubicBezTo>
                  <a:pt x="932" y="76"/>
                  <a:pt x="932" y="76"/>
                  <a:pt x="932" y="76"/>
                </a:cubicBezTo>
                <a:cubicBezTo>
                  <a:pt x="932" y="75"/>
                  <a:pt x="932" y="75"/>
                  <a:pt x="932" y="75"/>
                </a:cubicBezTo>
                <a:cubicBezTo>
                  <a:pt x="931" y="75"/>
                  <a:pt x="931" y="75"/>
                  <a:pt x="931" y="75"/>
                </a:cubicBezTo>
                <a:cubicBezTo>
                  <a:pt x="928" y="76"/>
                  <a:pt x="928" y="76"/>
                  <a:pt x="928" y="76"/>
                </a:cubicBezTo>
                <a:cubicBezTo>
                  <a:pt x="927" y="77"/>
                  <a:pt x="927" y="77"/>
                  <a:pt x="927" y="77"/>
                </a:cubicBezTo>
                <a:cubicBezTo>
                  <a:pt x="926" y="77"/>
                  <a:pt x="926" y="77"/>
                  <a:pt x="926" y="77"/>
                </a:cubicBezTo>
                <a:cubicBezTo>
                  <a:pt x="929" y="75"/>
                  <a:pt x="929" y="75"/>
                  <a:pt x="929" y="75"/>
                </a:cubicBezTo>
                <a:cubicBezTo>
                  <a:pt x="929" y="74"/>
                  <a:pt x="929" y="74"/>
                  <a:pt x="929" y="74"/>
                </a:cubicBezTo>
                <a:cubicBezTo>
                  <a:pt x="927" y="74"/>
                  <a:pt x="927" y="74"/>
                  <a:pt x="927" y="74"/>
                </a:cubicBezTo>
                <a:cubicBezTo>
                  <a:pt x="928" y="72"/>
                  <a:pt x="928" y="72"/>
                  <a:pt x="928" y="72"/>
                </a:cubicBezTo>
                <a:cubicBezTo>
                  <a:pt x="930" y="72"/>
                  <a:pt x="930" y="72"/>
                  <a:pt x="930" y="72"/>
                </a:cubicBezTo>
                <a:cubicBezTo>
                  <a:pt x="931" y="73"/>
                  <a:pt x="931" y="73"/>
                  <a:pt x="931" y="73"/>
                </a:cubicBezTo>
                <a:cubicBezTo>
                  <a:pt x="933" y="73"/>
                  <a:pt x="933" y="73"/>
                  <a:pt x="933" y="73"/>
                </a:cubicBezTo>
                <a:cubicBezTo>
                  <a:pt x="934" y="71"/>
                  <a:pt x="934" y="71"/>
                  <a:pt x="934" y="71"/>
                </a:cubicBezTo>
                <a:cubicBezTo>
                  <a:pt x="936" y="70"/>
                  <a:pt x="936" y="70"/>
                  <a:pt x="936" y="70"/>
                </a:cubicBezTo>
                <a:cubicBezTo>
                  <a:pt x="936" y="69"/>
                  <a:pt x="936" y="69"/>
                  <a:pt x="936" y="69"/>
                </a:cubicBezTo>
                <a:cubicBezTo>
                  <a:pt x="937" y="67"/>
                  <a:pt x="937" y="67"/>
                  <a:pt x="937" y="67"/>
                </a:cubicBezTo>
                <a:cubicBezTo>
                  <a:pt x="937" y="66"/>
                  <a:pt x="937" y="66"/>
                  <a:pt x="937" y="66"/>
                </a:cubicBezTo>
                <a:cubicBezTo>
                  <a:pt x="935" y="66"/>
                  <a:pt x="935" y="66"/>
                  <a:pt x="935" y="66"/>
                </a:cubicBezTo>
                <a:cubicBezTo>
                  <a:pt x="934" y="65"/>
                  <a:pt x="934" y="65"/>
                  <a:pt x="934" y="65"/>
                </a:cubicBezTo>
                <a:cubicBezTo>
                  <a:pt x="932" y="64"/>
                  <a:pt x="932" y="64"/>
                  <a:pt x="932" y="64"/>
                </a:cubicBezTo>
                <a:cubicBezTo>
                  <a:pt x="930" y="66"/>
                  <a:pt x="930" y="66"/>
                  <a:pt x="930" y="66"/>
                </a:cubicBezTo>
                <a:cubicBezTo>
                  <a:pt x="928" y="67"/>
                  <a:pt x="928" y="67"/>
                  <a:pt x="928" y="67"/>
                </a:cubicBezTo>
                <a:cubicBezTo>
                  <a:pt x="926" y="69"/>
                  <a:pt x="926" y="69"/>
                  <a:pt x="926" y="69"/>
                </a:cubicBezTo>
                <a:cubicBezTo>
                  <a:pt x="922" y="73"/>
                  <a:pt x="922" y="73"/>
                  <a:pt x="922" y="73"/>
                </a:cubicBezTo>
                <a:cubicBezTo>
                  <a:pt x="921" y="73"/>
                  <a:pt x="921" y="73"/>
                  <a:pt x="921" y="73"/>
                </a:cubicBezTo>
                <a:cubicBezTo>
                  <a:pt x="922" y="72"/>
                  <a:pt x="922" y="72"/>
                  <a:pt x="922" y="72"/>
                </a:cubicBezTo>
                <a:cubicBezTo>
                  <a:pt x="923" y="71"/>
                  <a:pt x="923" y="71"/>
                  <a:pt x="923" y="71"/>
                </a:cubicBezTo>
                <a:cubicBezTo>
                  <a:pt x="924" y="70"/>
                  <a:pt x="924" y="70"/>
                  <a:pt x="924" y="70"/>
                </a:cubicBezTo>
                <a:cubicBezTo>
                  <a:pt x="927" y="67"/>
                  <a:pt x="927" y="67"/>
                  <a:pt x="927" y="67"/>
                </a:cubicBezTo>
                <a:cubicBezTo>
                  <a:pt x="929" y="65"/>
                  <a:pt x="929" y="65"/>
                  <a:pt x="929" y="65"/>
                </a:cubicBezTo>
                <a:cubicBezTo>
                  <a:pt x="930" y="64"/>
                  <a:pt x="930" y="64"/>
                  <a:pt x="930" y="64"/>
                </a:cubicBezTo>
                <a:cubicBezTo>
                  <a:pt x="930" y="63"/>
                  <a:pt x="930" y="63"/>
                  <a:pt x="930" y="63"/>
                </a:cubicBezTo>
                <a:cubicBezTo>
                  <a:pt x="926" y="63"/>
                  <a:pt x="926" y="63"/>
                  <a:pt x="926" y="63"/>
                </a:cubicBezTo>
                <a:cubicBezTo>
                  <a:pt x="923" y="65"/>
                  <a:pt x="923" y="65"/>
                  <a:pt x="923" y="65"/>
                </a:cubicBezTo>
                <a:cubicBezTo>
                  <a:pt x="926" y="63"/>
                  <a:pt x="926" y="63"/>
                  <a:pt x="926" y="63"/>
                </a:cubicBezTo>
                <a:cubicBezTo>
                  <a:pt x="929" y="62"/>
                  <a:pt x="929" y="62"/>
                  <a:pt x="929" y="62"/>
                </a:cubicBezTo>
                <a:cubicBezTo>
                  <a:pt x="931" y="62"/>
                  <a:pt x="931" y="62"/>
                  <a:pt x="931" y="62"/>
                </a:cubicBezTo>
                <a:cubicBezTo>
                  <a:pt x="932" y="63"/>
                  <a:pt x="932" y="63"/>
                  <a:pt x="932" y="63"/>
                </a:cubicBezTo>
                <a:cubicBezTo>
                  <a:pt x="934" y="61"/>
                  <a:pt x="934" y="61"/>
                  <a:pt x="934" y="61"/>
                </a:cubicBezTo>
                <a:cubicBezTo>
                  <a:pt x="934" y="59"/>
                  <a:pt x="934" y="59"/>
                  <a:pt x="934" y="59"/>
                </a:cubicBezTo>
                <a:cubicBezTo>
                  <a:pt x="933" y="58"/>
                  <a:pt x="933" y="58"/>
                  <a:pt x="933" y="58"/>
                </a:cubicBezTo>
                <a:cubicBezTo>
                  <a:pt x="933" y="57"/>
                  <a:pt x="933" y="57"/>
                  <a:pt x="933" y="57"/>
                </a:cubicBezTo>
                <a:cubicBezTo>
                  <a:pt x="933" y="56"/>
                  <a:pt x="933" y="56"/>
                  <a:pt x="933" y="56"/>
                </a:cubicBezTo>
                <a:cubicBezTo>
                  <a:pt x="931" y="55"/>
                  <a:pt x="931" y="55"/>
                  <a:pt x="931" y="55"/>
                </a:cubicBezTo>
                <a:cubicBezTo>
                  <a:pt x="930" y="53"/>
                  <a:pt x="930" y="53"/>
                  <a:pt x="930" y="53"/>
                </a:cubicBezTo>
                <a:cubicBezTo>
                  <a:pt x="929" y="53"/>
                  <a:pt x="929" y="53"/>
                  <a:pt x="929" y="53"/>
                </a:cubicBezTo>
                <a:cubicBezTo>
                  <a:pt x="928" y="53"/>
                  <a:pt x="928" y="53"/>
                  <a:pt x="928" y="53"/>
                </a:cubicBezTo>
                <a:cubicBezTo>
                  <a:pt x="927" y="53"/>
                  <a:pt x="927" y="53"/>
                  <a:pt x="927" y="53"/>
                </a:cubicBezTo>
                <a:cubicBezTo>
                  <a:pt x="927" y="52"/>
                  <a:pt x="927" y="52"/>
                  <a:pt x="927" y="52"/>
                </a:cubicBezTo>
                <a:cubicBezTo>
                  <a:pt x="926" y="51"/>
                  <a:pt x="926" y="51"/>
                  <a:pt x="926" y="51"/>
                </a:cubicBezTo>
                <a:cubicBezTo>
                  <a:pt x="924" y="50"/>
                  <a:pt x="924" y="50"/>
                  <a:pt x="924" y="50"/>
                </a:cubicBezTo>
                <a:cubicBezTo>
                  <a:pt x="924" y="49"/>
                  <a:pt x="924" y="49"/>
                  <a:pt x="924" y="49"/>
                </a:cubicBezTo>
                <a:cubicBezTo>
                  <a:pt x="921" y="47"/>
                  <a:pt x="921" y="47"/>
                  <a:pt x="921" y="47"/>
                </a:cubicBezTo>
                <a:cubicBezTo>
                  <a:pt x="920" y="48"/>
                  <a:pt x="920" y="48"/>
                  <a:pt x="920" y="48"/>
                </a:cubicBezTo>
                <a:cubicBezTo>
                  <a:pt x="920" y="47"/>
                  <a:pt x="920" y="47"/>
                  <a:pt x="920" y="47"/>
                </a:cubicBezTo>
                <a:cubicBezTo>
                  <a:pt x="917" y="46"/>
                  <a:pt x="917" y="46"/>
                  <a:pt x="917" y="46"/>
                </a:cubicBezTo>
                <a:cubicBezTo>
                  <a:pt x="914" y="47"/>
                  <a:pt x="914" y="47"/>
                  <a:pt x="914" y="47"/>
                </a:cubicBezTo>
                <a:cubicBezTo>
                  <a:pt x="912" y="49"/>
                  <a:pt x="912" y="49"/>
                  <a:pt x="912" y="49"/>
                </a:cubicBezTo>
                <a:cubicBezTo>
                  <a:pt x="910" y="49"/>
                  <a:pt x="910" y="49"/>
                  <a:pt x="910" y="49"/>
                </a:cubicBezTo>
                <a:cubicBezTo>
                  <a:pt x="908" y="52"/>
                  <a:pt x="908" y="52"/>
                  <a:pt x="908" y="52"/>
                </a:cubicBezTo>
                <a:cubicBezTo>
                  <a:pt x="909" y="53"/>
                  <a:pt x="909" y="53"/>
                  <a:pt x="909" y="53"/>
                </a:cubicBezTo>
                <a:cubicBezTo>
                  <a:pt x="910" y="53"/>
                  <a:pt x="910" y="53"/>
                  <a:pt x="910" y="53"/>
                </a:cubicBezTo>
                <a:cubicBezTo>
                  <a:pt x="914" y="56"/>
                  <a:pt x="914" y="56"/>
                  <a:pt x="914" y="56"/>
                </a:cubicBezTo>
                <a:cubicBezTo>
                  <a:pt x="914" y="57"/>
                  <a:pt x="914" y="57"/>
                  <a:pt x="914" y="57"/>
                </a:cubicBezTo>
                <a:cubicBezTo>
                  <a:pt x="916" y="58"/>
                  <a:pt x="916" y="58"/>
                  <a:pt x="916" y="58"/>
                </a:cubicBezTo>
                <a:cubicBezTo>
                  <a:pt x="916" y="60"/>
                  <a:pt x="916" y="60"/>
                  <a:pt x="916" y="60"/>
                </a:cubicBezTo>
                <a:cubicBezTo>
                  <a:pt x="916" y="60"/>
                  <a:pt x="916" y="60"/>
                  <a:pt x="916" y="60"/>
                </a:cubicBezTo>
                <a:cubicBezTo>
                  <a:pt x="914" y="59"/>
                  <a:pt x="914" y="59"/>
                  <a:pt x="914" y="59"/>
                </a:cubicBezTo>
                <a:cubicBezTo>
                  <a:pt x="912" y="59"/>
                  <a:pt x="912" y="59"/>
                  <a:pt x="912" y="59"/>
                </a:cubicBezTo>
                <a:cubicBezTo>
                  <a:pt x="912" y="58"/>
                  <a:pt x="912" y="58"/>
                  <a:pt x="912" y="58"/>
                </a:cubicBezTo>
                <a:cubicBezTo>
                  <a:pt x="909" y="54"/>
                  <a:pt x="909" y="54"/>
                  <a:pt x="909" y="54"/>
                </a:cubicBezTo>
                <a:cubicBezTo>
                  <a:pt x="907" y="55"/>
                  <a:pt x="907" y="55"/>
                  <a:pt x="907" y="55"/>
                </a:cubicBezTo>
                <a:cubicBezTo>
                  <a:pt x="906" y="55"/>
                  <a:pt x="906" y="55"/>
                  <a:pt x="906" y="55"/>
                </a:cubicBezTo>
                <a:cubicBezTo>
                  <a:pt x="906" y="54"/>
                  <a:pt x="906" y="54"/>
                  <a:pt x="906" y="54"/>
                </a:cubicBezTo>
                <a:cubicBezTo>
                  <a:pt x="907" y="52"/>
                  <a:pt x="907" y="52"/>
                  <a:pt x="907" y="52"/>
                </a:cubicBezTo>
                <a:cubicBezTo>
                  <a:pt x="905" y="51"/>
                  <a:pt x="905" y="51"/>
                  <a:pt x="905" y="51"/>
                </a:cubicBezTo>
                <a:cubicBezTo>
                  <a:pt x="904" y="51"/>
                  <a:pt x="904" y="51"/>
                  <a:pt x="904" y="51"/>
                </a:cubicBezTo>
                <a:cubicBezTo>
                  <a:pt x="904" y="55"/>
                  <a:pt x="904" y="55"/>
                  <a:pt x="904" y="55"/>
                </a:cubicBezTo>
                <a:cubicBezTo>
                  <a:pt x="905" y="57"/>
                  <a:pt x="905" y="57"/>
                  <a:pt x="905" y="57"/>
                </a:cubicBezTo>
                <a:cubicBezTo>
                  <a:pt x="905" y="59"/>
                  <a:pt x="905" y="59"/>
                  <a:pt x="905" y="59"/>
                </a:cubicBezTo>
                <a:cubicBezTo>
                  <a:pt x="905" y="61"/>
                  <a:pt x="905" y="61"/>
                  <a:pt x="905" y="61"/>
                </a:cubicBezTo>
                <a:cubicBezTo>
                  <a:pt x="905" y="59"/>
                  <a:pt x="905" y="59"/>
                  <a:pt x="905" y="59"/>
                </a:cubicBezTo>
                <a:cubicBezTo>
                  <a:pt x="903" y="56"/>
                  <a:pt x="903" y="56"/>
                  <a:pt x="903" y="56"/>
                </a:cubicBezTo>
                <a:cubicBezTo>
                  <a:pt x="902" y="58"/>
                  <a:pt x="902" y="58"/>
                  <a:pt x="902" y="58"/>
                </a:cubicBezTo>
                <a:cubicBezTo>
                  <a:pt x="901" y="60"/>
                  <a:pt x="901" y="60"/>
                  <a:pt x="901" y="60"/>
                </a:cubicBezTo>
                <a:cubicBezTo>
                  <a:pt x="902" y="61"/>
                  <a:pt x="902" y="61"/>
                  <a:pt x="902" y="61"/>
                </a:cubicBezTo>
                <a:cubicBezTo>
                  <a:pt x="901" y="62"/>
                  <a:pt x="901" y="62"/>
                  <a:pt x="901" y="62"/>
                </a:cubicBezTo>
                <a:cubicBezTo>
                  <a:pt x="899" y="61"/>
                  <a:pt x="899" y="61"/>
                  <a:pt x="899" y="61"/>
                </a:cubicBezTo>
                <a:cubicBezTo>
                  <a:pt x="897" y="61"/>
                  <a:pt x="897" y="61"/>
                  <a:pt x="897" y="61"/>
                </a:cubicBezTo>
                <a:cubicBezTo>
                  <a:pt x="898" y="60"/>
                  <a:pt x="898" y="60"/>
                  <a:pt x="898" y="60"/>
                </a:cubicBezTo>
                <a:cubicBezTo>
                  <a:pt x="900" y="58"/>
                  <a:pt x="900" y="58"/>
                  <a:pt x="900" y="58"/>
                </a:cubicBezTo>
                <a:cubicBezTo>
                  <a:pt x="902" y="55"/>
                  <a:pt x="902" y="55"/>
                  <a:pt x="902" y="55"/>
                </a:cubicBezTo>
                <a:cubicBezTo>
                  <a:pt x="903" y="53"/>
                  <a:pt x="903" y="53"/>
                  <a:pt x="903" y="53"/>
                </a:cubicBezTo>
                <a:cubicBezTo>
                  <a:pt x="902" y="52"/>
                  <a:pt x="902" y="52"/>
                  <a:pt x="902" y="52"/>
                </a:cubicBezTo>
                <a:cubicBezTo>
                  <a:pt x="901" y="50"/>
                  <a:pt x="901" y="50"/>
                  <a:pt x="901" y="50"/>
                </a:cubicBezTo>
                <a:cubicBezTo>
                  <a:pt x="899" y="52"/>
                  <a:pt x="899" y="52"/>
                  <a:pt x="899" y="52"/>
                </a:cubicBezTo>
                <a:cubicBezTo>
                  <a:pt x="898" y="53"/>
                  <a:pt x="898" y="53"/>
                  <a:pt x="898" y="53"/>
                </a:cubicBezTo>
                <a:cubicBezTo>
                  <a:pt x="897" y="52"/>
                  <a:pt x="897" y="52"/>
                  <a:pt x="897" y="52"/>
                </a:cubicBezTo>
                <a:cubicBezTo>
                  <a:pt x="898" y="50"/>
                  <a:pt x="898" y="50"/>
                  <a:pt x="898" y="50"/>
                </a:cubicBezTo>
                <a:cubicBezTo>
                  <a:pt x="896" y="49"/>
                  <a:pt x="896" y="49"/>
                  <a:pt x="896" y="49"/>
                </a:cubicBezTo>
                <a:cubicBezTo>
                  <a:pt x="895" y="50"/>
                  <a:pt x="895" y="50"/>
                  <a:pt x="895" y="50"/>
                </a:cubicBezTo>
                <a:cubicBezTo>
                  <a:pt x="894" y="51"/>
                  <a:pt x="894" y="51"/>
                  <a:pt x="894" y="51"/>
                </a:cubicBezTo>
                <a:cubicBezTo>
                  <a:pt x="895" y="53"/>
                  <a:pt x="895" y="53"/>
                  <a:pt x="895" y="53"/>
                </a:cubicBezTo>
                <a:cubicBezTo>
                  <a:pt x="895" y="56"/>
                  <a:pt x="895" y="56"/>
                  <a:pt x="895" y="56"/>
                </a:cubicBezTo>
                <a:cubicBezTo>
                  <a:pt x="894" y="55"/>
                  <a:pt x="894" y="55"/>
                  <a:pt x="894" y="55"/>
                </a:cubicBezTo>
                <a:cubicBezTo>
                  <a:pt x="894" y="52"/>
                  <a:pt x="894" y="52"/>
                  <a:pt x="894" y="52"/>
                </a:cubicBezTo>
                <a:cubicBezTo>
                  <a:pt x="893" y="52"/>
                  <a:pt x="893" y="52"/>
                  <a:pt x="893" y="52"/>
                </a:cubicBezTo>
                <a:cubicBezTo>
                  <a:pt x="893" y="53"/>
                  <a:pt x="893" y="53"/>
                  <a:pt x="893" y="53"/>
                </a:cubicBezTo>
                <a:cubicBezTo>
                  <a:pt x="891" y="54"/>
                  <a:pt x="891" y="54"/>
                  <a:pt x="891" y="54"/>
                </a:cubicBezTo>
                <a:cubicBezTo>
                  <a:pt x="891" y="56"/>
                  <a:pt x="891" y="56"/>
                  <a:pt x="891" y="56"/>
                </a:cubicBezTo>
                <a:cubicBezTo>
                  <a:pt x="889" y="57"/>
                  <a:pt x="889" y="57"/>
                  <a:pt x="889" y="57"/>
                </a:cubicBezTo>
                <a:cubicBezTo>
                  <a:pt x="888" y="58"/>
                  <a:pt x="888" y="58"/>
                  <a:pt x="888" y="58"/>
                </a:cubicBezTo>
                <a:cubicBezTo>
                  <a:pt x="887" y="59"/>
                  <a:pt x="887" y="59"/>
                  <a:pt x="887" y="59"/>
                </a:cubicBezTo>
                <a:cubicBezTo>
                  <a:pt x="885" y="59"/>
                  <a:pt x="885" y="59"/>
                  <a:pt x="885" y="59"/>
                </a:cubicBezTo>
                <a:cubicBezTo>
                  <a:pt x="887" y="58"/>
                  <a:pt x="887" y="58"/>
                  <a:pt x="887" y="58"/>
                </a:cubicBezTo>
                <a:cubicBezTo>
                  <a:pt x="887" y="56"/>
                  <a:pt x="887" y="56"/>
                  <a:pt x="887" y="56"/>
                </a:cubicBezTo>
                <a:cubicBezTo>
                  <a:pt x="886" y="56"/>
                  <a:pt x="886" y="56"/>
                  <a:pt x="886" y="56"/>
                </a:cubicBezTo>
                <a:cubicBezTo>
                  <a:pt x="885" y="55"/>
                  <a:pt x="885" y="55"/>
                  <a:pt x="885" y="55"/>
                </a:cubicBezTo>
                <a:cubicBezTo>
                  <a:pt x="885" y="54"/>
                  <a:pt x="885" y="54"/>
                  <a:pt x="885" y="54"/>
                </a:cubicBezTo>
                <a:cubicBezTo>
                  <a:pt x="887" y="54"/>
                  <a:pt x="887" y="54"/>
                  <a:pt x="887" y="54"/>
                </a:cubicBezTo>
                <a:cubicBezTo>
                  <a:pt x="888" y="55"/>
                  <a:pt x="888" y="55"/>
                  <a:pt x="888" y="55"/>
                </a:cubicBezTo>
                <a:cubicBezTo>
                  <a:pt x="888" y="54"/>
                  <a:pt x="888" y="54"/>
                  <a:pt x="888" y="54"/>
                </a:cubicBezTo>
                <a:cubicBezTo>
                  <a:pt x="888" y="53"/>
                  <a:pt x="888" y="53"/>
                  <a:pt x="888" y="53"/>
                </a:cubicBezTo>
                <a:cubicBezTo>
                  <a:pt x="888" y="52"/>
                  <a:pt x="888" y="52"/>
                  <a:pt x="888" y="52"/>
                </a:cubicBezTo>
                <a:cubicBezTo>
                  <a:pt x="890" y="51"/>
                  <a:pt x="890" y="51"/>
                  <a:pt x="890" y="51"/>
                </a:cubicBezTo>
                <a:cubicBezTo>
                  <a:pt x="893" y="49"/>
                  <a:pt x="893" y="49"/>
                  <a:pt x="893" y="49"/>
                </a:cubicBezTo>
                <a:cubicBezTo>
                  <a:pt x="893" y="47"/>
                  <a:pt x="893" y="47"/>
                  <a:pt x="893" y="47"/>
                </a:cubicBezTo>
                <a:cubicBezTo>
                  <a:pt x="895" y="46"/>
                  <a:pt x="895" y="46"/>
                  <a:pt x="895" y="46"/>
                </a:cubicBezTo>
                <a:cubicBezTo>
                  <a:pt x="894" y="46"/>
                  <a:pt x="894" y="46"/>
                  <a:pt x="894" y="46"/>
                </a:cubicBezTo>
                <a:cubicBezTo>
                  <a:pt x="893" y="46"/>
                  <a:pt x="893" y="46"/>
                  <a:pt x="893" y="46"/>
                </a:cubicBezTo>
                <a:cubicBezTo>
                  <a:pt x="890" y="48"/>
                  <a:pt x="890" y="48"/>
                  <a:pt x="890" y="48"/>
                </a:cubicBezTo>
                <a:cubicBezTo>
                  <a:pt x="888" y="50"/>
                  <a:pt x="888" y="50"/>
                  <a:pt x="888" y="50"/>
                </a:cubicBezTo>
                <a:cubicBezTo>
                  <a:pt x="887" y="50"/>
                  <a:pt x="887" y="50"/>
                  <a:pt x="887" y="50"/>
                </a:cubicBezTo>
                <a:cubicBezTo>
                  <a:pt x="888" y="48"/>
                  <a:pt x="888" y="48"/>
                  <a:pt x="888" y="48"/>
                </a:cubicBezTo>
                <a:cubicBezTo>
                  <a:pt x="889" y="47"/>
                  <a:pt x="889" y="47"/>
                  <a:pt x="889" y="47"/>
                </a:cubicBezTo>
                <a:cubicBezTo>
                  <a:pt x="890" y="45"/>
                  <a:pt x="890" y="45"/>
                  <a:pt x="890" y="45"/>
                </a:cubicBezTo>
                <a:cubicBezTo>
                  <a:pt x="892" y="45"/>
                  <a:pt x="892" y="45"/>
                  <a:pt x="892" y="45"/>
                </a:cubicBezTo>
                <a:cubicBezTo>
                  <a:pt x="894" y="43"/>
                  <a:pt x="894" y="43"/>
                  <a:pt x="894" y="43"/>
                </a:cubicBezTo>
                <a:cubicBezTo>
                  <a:pt x="895" y="43"/>
                  <a:pt x="895" y="43"/>
                  <a:pt x="895" y="43"/>
                </a:cubicBezTo>
                <a:cubicBezTo>
                  <a:pt x="896" y="41"/>
                  <a:pt x="896" y="41"/>
                  <a:pt x="896" y="41"/>
                </a:cubicBezTo>
                <a:cubicBezTo>
                  <a:pt x="897" y="40"/>
                  <a:pt x="897" y="40"/>
                  <a:pt x="897" y="40"/>
                </a:cubicBezTo>
                <a:cubicBezTo>
                  <a:pt x="895" y="39"/>
                  <a:pt x="895" y="39"/>
                  <a:pt x="895" y="39"/>
                </a:cubicBezTo>
                <a:cubicBezTo>
                  <a:pt x="895" y="37"/>
                  <a:pt x="895" y="37"/>
                  <a:pt x="895" y="37"/>
                </a:cubicBezTo>
                <a:cubicBezTo>
                  <a:pt x="896" y="35"/>
                  <a:pt x="896" y="35"/>
                  <a:pt x="896" y="35"/>
                </a:cubicBezTo>
                <a:cubicBezTo>
                  <a:pt x="898" y="32"/>
                  <a:pt x="898" y="32"/>
                  <a:pt x="898" y="32"/>
                </a:cubicBezTo>
                <a:cubicBezTo>
                  <a:pt x="899" y="31"/>
                  <a:pt x="899" y="31"/>
                  <a:pt x="899" y="31"/>
                </a:cubicBezTo>
                <a:cubicBezTo>
                  <a:pt x="898" y="30"/>
                  <a:pt x="898" y="30"/>
                  <a:pt x="898" y="30"/>
                </a:cubicBezTo>
                <a:cubicBezTo>
                  <a:pt x="896" y="29"/>
                  <a:pt x="896" y="29"/>
                  <a:pt x="896" y="29"/>
                </a:cubicBezTo>
                <a:cubicBezTo>
                  <a:pt x="896" y="28"/>
                  <a:pt x="896" y="28"/>
                  <a:pt x="896" y="28"/>
                </a:cubicBezTo>
                <a:cubicBezTo>
                  <a:pt x="897" y="25"/>
                  <a:pt x="897" y="25"/>
                  <a:pt x="897" y="25"/>
                </a:cubicBezTo>
                <a:cubicBezTo>
                  <a:pt x="898" y="24"/>
                  <a:pt x="898" y="24"/>
                  <a:pt x="898" y="24"/>
                </a:cubicBezTo>
                <a:cubicBezTo>
                  <a:pt x="899" y="22"/>
                  <a:pt x="899" y="22"/>
                  <a:pt x="899" y="22"/>
                </a:cubicBezTo>
                <a:cubicBezTo>
                  <a:pt x="899" y="18"/>
                  <a:pt x="899" y="18"/>
                  <a:pt x="899" y="18"/>
                </a:cubicBezTo>
                <a:cubicBezTo>
                  <a:pt x="900" y="17"/>
                  <a:pt x="900" y="17"/>
                  <a:pt x="900" y="17"/>
                </a:cubicBezTo>
                <a:cubicBezTo>
                  <a:pt x="900" y="16"/>
                  <a:pt x="900" y="16"/>
                  <a:pt x="900" y="16"/>
                </a:cubicBezTo>
                <a:cubicBezTo>
                  <a:pt x="897" y="15"/>
                  <a:pt x="897" y="15"/>
                  <a:pt x="897" y="15"/>
                </a:cubicBezTo>
                <a:cubicBezTo>
                  <a:pt x="893" y="15"/>
                  <a:pt x="893" y="15"/>
                  <a:pt x="893" y="15"/>
                </a:cubicBezTo>
                <a:cubicBezTo>
                  <a:pt x="890" y="14"/>
                  <a:pt x="890" y="14"/>
                  <a:pt x="890" y="14"/>
                </a:cubicBezTo>
                <a:cubicBezTo>
                  <a:pt x="888" y="16"/>
                  <a:pt x="888" y="16"/>
                  <a:pt x="888" y="16"/>
                </a:cubicBezTo>
                <a:cubicBezTo>
                  <a:pt x="886" y="16"/>
                  <a:pt x="886" y="16"/>
                  <a:pt x="886" y="16"/>
                </a:cubicBezTo>
                <a:cubicBezTo>
                  <a:pt x="883" y="17"/>
                  <a:pt x="883" y="17"/>
                  <a:pt x="883" y="17"/>
                </a:cubicBezTo>
                <a:cubicBezTo>
                  <a:pt x="878" y="18"/>
                  <a:pt x="878" y="18"/>
                  <a:pt x="878" y="18"/>
                </a:cubicBezTo>
                <a:cubicBezTo>
                  <a:pt x="877" y="20"/>
                  <a:pt x="877" y="20"/>
                  <a:pt x="877" y="20"/>
                </a:cubicBezTo>
                <a:cubicBezTo>
                  <a:pt x="879" y="22"/>
                  <a:pt x="879" y="22"/>
                  <a:pt x="879" y="22"/>
                </a:cubicBezTo>
                <a:cubicBezTo>
                  <a:pt x="879" y="23"/>
                  <a:pt x="879" y="23"/>
                  <a:pt x="879" y="23"/>
                </a:cubicBezTo>
                <a:cubicBezTo>
                  <a:pt x="878" y="25"/>
                  <a:pt x="878" y="25"/>
                  <a:pt x="878" y="25"/>
                </a:cubicBezTo>
                <a:cubicBezTo>
                  <a:pt x="877" y="22"/>
                  <a:pt x="877" y="22"/>
                  <a:pt x="877" y="22"/>
                </a:cubicBezTo>
                <a:cubicBezTo>
                  <a:pt x="876" y="21"/>
                  <a:pt x="876" y="21"/>
                  <a:pt x="876" y="21"/>
                </a:cubicBezTo>
                <a:cubicBezTo>
                  <a:pt x="875" y="19"/>
                  <a:pt x="875" y="19"/>
                  <a:pt x="875" y="19"/>
                </a:cubicBezTo>
                <a:cubicBezTo>
                  <a:pt x="873" y="19"/>
                  <a:pt x="873" y="19"/>
                  <a:pt x="873" y="19"/>
                </a:cubicBezTo>
                <a:cubicBezTo>
                  <a:pt x="872" y="21"/>
                  <a:pt x="872" y="21"/>
                  <a:pt x="872" y="21"/>
                </a:cubicBezTo>
                <a:cubicBezTo>
                  <a:pt x="872" y="22"/>
                  <a:pt x="872" y="22"/>
                  <a:pt x="872" y="22"/>
                </a:cubicBezTo>
                <a:cubicBezTo>
                  <a:pt x="871" y="23"/>
                  <a:pt x="871" y="23"/>
                  <a:pt x="871" y="23"/>
                </a:cubicBezTo>
                <a:cubicBezTo>
                  <a:pt x="871" y="21"/>
                  <a:pt x="871" y="21"/>
                  <a:pt x="871" y="21"/>
                </a:cubicBezTo>
                <a:cubicBezTo>
                  <a:pt x="871" y="20"/>
                  <a:pt x="871" y="20"/>
                  <a:pt x="871" y="20"/>
                </a:cubicBezTo>
                <a:cubicBezTo>
                  <a:pt x="870" y="19"/>
                  <a:pt x="870" y="19"/>
                  <a:pt x="870" y="19"/>
                </a:cubicBezTo>
                <a:cubicBezTo>
                  <a:pt x="867" y="20"/>
                  <a:pt x="867" y="20"/>
                  <a:pt x="867" y="20"/>
                </a:cubicBezTo>
                <a:cubicBezTo>
                  <a:pt x="866" y="22"/>
                  <a:pt x="866" y="22"/>
                  <a:pt x="866" y="22"/>
                </a:cubicBezTo>
                <a:cubicBezTo>
                  <a:pt x="867" y="23"/>
                  <a:pt x="867" y="23"/>
                  <a:pt x="867" y="23"/>
                </a:cubicBezTo>
                <a:cubicBezTo>
                  <a:pt x="869" y="25"/>
                  <a:pt x="869" y="25"/>
                  <a:pt x="869" y="25"/>
                </a:cubicBezTo>
                <a:cubicBezTo>
                  <a:pt x="871" y="27"/>
                  <a:pt x="871" y="27"/>
                  <a:pt x="871" y="27"/>
                </a:cubicBezTo>
                <a:cubicBezTo>
                  <a:pt x="873" y="29"/>
                  <a:pt x="873" y="29"/>
                  <a:pt x="873" y="29"/>
                </a:cubicBezTo>
                <a:cubicBezTo>
                  <a:pt x="872" y="29"/>
                  <a:pt x="872" y="29"/>
                  <a:pt x="872" y="29"/>
                </a:cubicBezTo>
                <a:cubicBezTo>
                  <a:pt x="869" y="27"/>
                  <a:pt x="869" y="27"/>
                  <a:pt x="869" y="27"/>
                </a:cubicBezTo>
                <a:cubicBezTo>
                  <a:pt x="866" y="24"/>
                  <a:pt x="866" y="24"/>
                  <a:pt x="866" y="24"/>
                </a:cubicBezTo>
                <a:cubicBezTo>
                  <a:pt x="865" y="24"/>
                  <a:pt x="865" y="24"/>
                  <a:pt x="865" y="24"/>
                </a:cubicBezTo>
                <a:cubicBezTo>
                  <a:pt x="865" y="25"/>
                  <a:pt x="865" y="25"/>
                  <a:pt x="865" y="25"/>
                </a:cubicBezTo>
                <a:cubicBezTo>
                  <a:pt x="861" y="25"/>
                  <a:pt x="861" y="25"/>
                  <a:pt x="861" y="25"/>
                </a:cubicBezTo>
                <a:cubicBezTo>
                  <a:pt x="861" y="25"/>
                  <a:pt x="861" y="25"/>
                  <a:pt x="861" y="25"/>
                </a:cubicBezTo>
                <a:cubicBezTo>
                  <a:pt x="862" y="26"/>
                  <a:pt x="862" y="26"/>
                  <a:pt x="862" y="26"/>
                </a:cubicBezTo>
                <a:cubicBezTo>
                  <a:pt x="864" y="26"/>
                  <a:pt x="864" y="26"/>
                  <a:pt x="864" y="26"/>
                </a:cubicBezTo>
                <a:cubicBezTo>
                  <a:pt x="864" y="28"/>
                  <a:pt x="864" y="28"/>
                  <a:pt x="864" y="28"/>
                </a:cubicBezTo>
                <a:cubicBezTo>
                  <a:pt x="865" y="30"/>
                  <a:pt x="865" y="30"/>
                  <a:pt x="865" y="30"/>
                </a:cubicBezTo>
                <a:cubicBezTo>
                  <a:pt x="868" y="31"/>
                  <a:pt x="868" y="31"/>
                  <a:pt x="868" y="31"/>
                </a:cubicBezTo>
                <a:cubicBezTo>
                  <a:pt x="868" y="33"/>
                  <a:pt x="868" y="33"/>
                  <a:pt x="868" y="33"/>
                </a:cubicBezTo>
                <a:cubicBezTo>
                  <a:pt x="869" y="34"/>
                  <a:pt x="869" y="34"/>
                  <a:pt x="869" y="34"/>
                </a:cubicBezTo>
                <a:cubicBezTo>
                  <a:pt x="868" y="34"/>
                  <a:pt x="868" y="34"/>
                  <a:pt x="868" y="34"/>
                </a:cubicBezTo>
                <a:cubicBezTo>
                  <a:pt x="866" y="32"/>
                  <a:pt x="866" y="32"/>
                  <a:pt x="866" y="32"/>
                </a:cubicBezTo>
                <a:cubicBezTo>
                  <a:pt x="864" y="31"/>
                  <a:pt x="864" y="31"/>
                  <a:pt x="864" y="31"/>
                </a:cubicBezTo>
                <a:cubicBezTo>
                  <a:pt x="863" y="29"/>
                  <a:pt x="863" y="29"/>
                  <a:pt x="863" y="29"/>
                </a:cubicBezTo>
                <a:cubicBezTo>
                  <a:pt x="862" y="28"/>
                  <a:pt x="862" y="28"/>
                  <a:pt x="862" y="28"/>
                </a:cubicBezTo>
                <a:cubicBezTo>
                  <a:pt x="859" y="27"/>
                  <a:pt x="859" y="27"/>
                  <a:pt x="859" y="27"/>
                </a:cubicBezTo>
                <a:cubicBezTo>
                  <a:pt x="858" y="29"/>
                  <a:pt x="858" y="29"/>
                  <a:pt x="858" y="29"/>
                </a:cubicBezTo>
                <a:cubicBezTo>
                  <a:pt x="858" y="30"/>
                  <a:pt x="858" y="30"/>
                  <a:pt x="858" y="30"/>
                </a:cubicBezTo>
                <a:cubicBezTo>
                  <a:pt x="856" y="33"/>
                  <a:pt x="856" y="33"/>
                  <a:pt x="856" y="33"/>
                </a:cubicBezTo>
                <a:cubicBezTo>
                  <a:pt x="855" y="36"/>
                  <a:pt x="855" y="36"/>
                  <a:pt x="855" y="36"/>
                </a:cubicBezTo>
                <a:cubicBezTo>
                  <a:pt x="857" y="38"/>
                  <a:pt x="857" y="38"/>
                  <a:pt x="857" y="38"/>
                </a:cubicBezTo>
                <a:cubicBezTo>
                  <a:pt x="855" y="38"/>
                  <a:pt x="855" y="38"/>
                  <a:pt x="855" y="38"/>
                </a:cubicBezTo>
                <a:cubicBezTo>
                  <a:pt x="854" y="39"/>
                  <a:pt x="854" y="39"/>
                  <a:pt x="854" y="39"/>
                </a:cubicBezTo>
                <a:cubicBezTo>
                  <a:pt x="855" y="41"/>
                  <a:pt x="855" y="41"/>
                  <a:pt x="855" y="41"/>
                </a:cubicBezTo>
                <a:cubicBezTo>
                  <a:pt x="856" y="43"/>
                  <a:pt x="856" y="43"/>
                  <a:pt x="856" y="43"/>
                </a:cubicBezTo>
                <a:cubicBezTo>
                  <a:pt x="857" y="43"/>
                  <a:pt x="857" y="43"/>
                  <a:pt x="857" y="43"/>
                </a:cubicBezTo>
                <a:cubicBezTo>
                  <a:pt x="861" y="40"/>
                  <a:pt x="861" y="40"/>
                  <a:pt x="861" y="40"/>
                </a:cubicBezTo>
                <a:cubicBezTo>
                  <a:pt x="862" y="41"/>
                  <a:pt x="862" y="41"/>
                  <a:pt x="862" y="41"/>
                </a:cubicBezTo>
                <a:cubicBezTo>
                  <a:pt x="863" y="42"/>
                  <a:pt x="863" y="42"/>
                  <a:pt x="863" y="42"/>
                </a:cubicBezTo>
                <a:cubicBezTo>
                  <a:pt x="861" y="42"/>
                  <a:pt x="861" y="42"/>
                  <a:pt x="861" y="42"/>
                </a:cubicBezTo>
                <a:cubicBezTo>
                  <a:pt x="860" y="43"/>
                  <a:pt x="860" y="43"/>
                  <a:pt x="860" y="43"/>
                </a:cubicBezTo>
                <a:cubicBezTo>
                  <a:pt x="860" y="44"/>
                  <a:pt x="860" y="44"/>
                  <a:pt x="860" y="44"/>
                </a:cubicBezTo>
                <a:cubicBezTo>
                  <a:pt x="859" y="44"/>
                  <a:pt x="859" y="44"/>
                  <a:pt x="859" y="44"/>
                </a:cubicBezTo>
                <a:cubicBezTo>
                  <a:pt x="858" y="46"/>
                  <a:pt x="858" y="46"/>
                  <a:pt x="858" y="46"/>
                </a:cubicBezTo>
                <a:cubicBezTo>
                  <a:pt x="858" y="47"/>
                  <a:pt x="858" y="47"/>
                  <a:pt x="858" y="47"/>
                </a:cubicBezTo>
                <a:cubicBezTo>
                  <a:pt x="856" y="49"/>
                  <a:pt x="856" y="49"/>
                  <a:pt x="856" y="49"/>
                </a:cubicBezTo>
                <a:cubicBezTo>
                  <a:pt x="855" y="48"/>
                  <a:pt x="855" y="48"/>
                  <a:pt x="855" y="48"/>
                </a:cubicBezTo>
                <a:cubicBezTo>
                  <a:pt x="856" y="47"/>
                  <a:pt x="856" y="47"/>
                  <a:pt x="856" y="47"/>
                </a:cubicBezTo>
                <a:cubicBezTo>
                  <a:pt x="855" y="44"/>
                  <a:pt x="855" y="44"/>
                  <a:pt x="855" y="44"/>
                </a:cubicBezTo>
                <a:cubicBezTo>
                  <a:pt x="853" y="44"/>
                  <a:pt x="853" y="44"/>
                  <a:pt x="853" y="44"/>
                </a:cubicBezTo>
                <a:cubicBezTo>
                  <a:pt x="852" y="46"/>
                  <a:pt x="852" y="46"/>
                  <a:pt x="852" y="46"/>
                </a:cubicBezTo>
                <a:cubicBezTo>
                  <a:pt x="853" y="47"/>
                  <a:pt x="853" y="47"/>
                  <a:pt x="853" y="47"/>
                </a:cubicBezTo>
                <a:cubicBezTo>
                  <a:pt x="851" y="48"/>
                  <a:pt x="851" y="48"/>
                  <a:pt x="851" y="48"/>
                </a:cubicBezTo>
                <a:cubicBezTo>
                  <a:pt x="849" y="49"/>
                  <a:pt x="849" y="49"/>
                  <a:pt x="849" y="49"/>
                </a:cubicBezTo>
                <a:cubicBezTo>
                  <a:pt x="848" y="50"/>
                  <a:pt x="848" y="50"/>
                  <a:pt x="848" y="50"/>
                </a:cubicBezTo>
                <a:cubicBezTo>
                  <a:pt x="848" y="48"/>
                  <a:pt x="848" y="48"/>
                  <a:pt x="848" y="48"/>
                </a:cubicBezTo>
                <a:cubicBezTo>
                  <a:pt x="847" y="49"/>
                  <a:pt x="847" y="49"/>
                  <a:pt x="847" y="49"/>
                </a:cubicBezTo>
                <a:cubicBezTo>
                  <a:pt x="847" y="51"/>
                  <a:pt x="847" y="51"/>
                  <a:pt x="847" y="51"/>
                </a:cubicBezTo>
                <a:cubicBezTo>
                  <a:pt x="848" y="53"/>
                  <a:pt x="848" y="53"/>
                  <a:pt x="848" y="53"/>
                </a:cubicBezTo>
                <a:cubicBezTo>
                  <a:pt x="848" y="55"/>
                  <a:pt x="848" y="55"/>
                  <a:pt x="848" y="55"/>
                </a:cubicBezTo>
                <a:cubicBezTo>
                  <a:pt x="849" y="56"/>
                  <a:pt x="849" y="56"/>
                  <a:pt x="849" y="56"/>
                </a:cubicBezTo>
                <a:cubicBezTo>
                  <a:pt x="849" y="59"/>
                  <a:pt x="849" y="59"/>
                  <a:pt x="849" y="59"/>
                </a:cubicBezTo>
                <a:cubicBezTo>
                  <a:pt x="850" y="59"/>
                  <a:pt x="850" y="59"/>
                  <a:pt x="850" y="59"/>
                </a:cubicBezTo>
                <a:cubicBezTo>
                  <a:pt x="851" y="60"/>
                  <a:pt x="851" y="60"/>
                  <a:pt x="851" y="60"/>
                </a:cubicBezTo>
                <a:cubicBezTo>
                  <a:pt x="851" y="61"/>
                  <a:pt x="851" y="61"/>
                  <a:pt x="851" y="61"/>
                </a:cubicBezTo>
                <a:cubicBezTo>
                  <a:pt x="852" y="62"/>
                  <a:pt x="852" y="62"/>
                  <a:pt x="852" y="62"/>
                </a:cubicBezTo>
                <a:cubicBezTo>
                  <a:pt x="852" y="64"/>
                  <a:pt x="852" y="64"/>
                  <a:pt x="852" y="64"/>
                </a:cubicBezTo>
                <a:cubicBezTo>
                  <a:pt x="850" y="65"/>
                  <a:pt x="850" y="65"/>
                  <a:pt x="850" y="65"/>
                </a:cubicBezTo>
                <a:cubicBezTo>
                  <a:pt x="849" y="67"/>
                  <a:pt x="849" y="67"/>
                  <a:pt x="849" y="67"/>
                </a:cubicBezTo>
                <a:cubicBezTo>
                  <a:pt x="848" y="70"/>
                  <a:pt x="848" y="70"/>
                  <a:pt x="848" y="70"/>
                </a:cubicBezTo>
                <a:cubicBezTo>
                  <a:pt x="847" y="71"/>
                  <a:pt x="847" y="71"/>
                  <a:pt x="847" y="71"/>
                </a:cubicBezTo>
                <a:cubicBezTo>
                  <a:pt x="845" y="75"/>
                  <a:pt x="845" y="75"/>
                  <a:pt x="845" y="75"/>
                </a:cubicBezTo>
                <a:cubicBezTo>
                  <a:pt x="845" y="76"/>
                  <a:pt x="845" y="76"/>
                  <a:pt x="845" y="76"/>
                </a:cubicBezTo>
                <a:cubicBezTo>
                  <a:pt x="843" y="79"/>
                  <a:pt x="843" y="79"/>
                  <a:pt x="843" y="79"/>
                </a:cubicBezTo>
                <a:cubicBezTo>
                  <a:pt x="843" y="78"/>
                  <a:pt x="843" y="78"/>
                  <a:pt x="843" y="78"/>
                </a:cubicBezTo>
                <a:cubicBezTo>
                  <a:pt x="843" y="76"/>
                  <a:pt x="843" y="76"/>
                  <a:pt x="843" y="76"/>
                </a:cubicBezTo>
                <a:cubicBezTo>
                  <a:pt x="844" y="73"/>
                  <a:pt x="844" y="73"/>
                  <a:pt x="844" y="73"/>
                </a:cubicBezTo>
                <a:cubicBezTo>
                  <a:pt x="846" y="71"/>
                  <a:pt x="846" y="71"/>
                  <a:pt x="846" y="71"/>
                </a:cubicBezTo>
                <a:cubicBezTo>
                  <a:pt x="845" y="71"/>
                  <a:pt x="845" y="71"/>
                  <a:pt x="845" y="71"/>
                </a:cubicBezTo>
                <a:cubicBezTo>
                  <a:pt x="845" y="71"/>
                  <a:pt x="845" y="71"/>
                  <a:pt x="845" y="71"/>
                </a:cubicBezTo>
                <a:cubicBezTo>
                  <a:pt x="843" y="71"/>
                  <a:pt x="843" y="71"/>
                  <a:pt x="843" y="71"/>
                </a:cubicBezTo>
                <a:cubicBezTo>
                  <a:pt x="842" y="70"/>
                  <a:pt x="842" y="70"/>
                  <a:pt x="842" y="70"/>
                </a:cubicBezTo>
                <a:cubicBezTo>
                  <a:pt x="841" y="69"/>
                  <a:pt x="841" y="69"/>
                  <a:pt x="841" y="69"/>
                </a:cubicBezTo>
                <a:cubicBezTo>
                  <a:pt x="842" y="69"/>
                  <a:pt x="842" y="69"/>
                  <a:pt x="842" y="69"/>
                </a:cubicBezTo>
                <a:cubicBezTo>
                  <a:pt x="844" y="68"/>
                  <a:pt x="844" y="68"/>
                  <a:pt x="844" y="68"/>
                </a:cubicBezTo>
                <a:cubicBezTo>
                  <a:pt x="845" y="68"/>
                  <a:pt x="845" y="68"/>
                  <a:pt x="845" y="68"/>
                </a:cubicBezTo>
                <a:cubicBezTo>
                  <a:pt x="845" y="67"/>
                  <a:pt x="845" y="67"/>
                  <a:pt x="845" y="67"/>
                </a:cubicBezTo>
                <a:cubicBezTo>
                  <a:pt x="846" y="67"/>
                  <a:pt x="846" y="67"/>
                  <a:pt x="846" y="67"/>
                </a:cubicBezTo>
                <a:cubicBezTo>
                  <a:pt x="847" y="69"/>
                  <a:pt x="847" y="69"/>
                  <a:pt x="847" y="69"/>
                </a:cubicBezTo>
                <a:cubicBezTo>
                  <a:pt x="847" y="67"/>
                  <a:pt x="847" y="67"/>
                  <a:pt x="847" y="67"/>
                </a:cubicBezTo>
                <a:cubicBezTo>
                  <a:pt x="847" y="65"/>
                  <a:pt x="847" y="65"/>
                  <a:pt x="847" y="65"/>
                </a:cubicBezTo>
                <a:cubicBezTo>
                  <a:pt x="846" y="64"/>
                  <a:pt x="846" y="64"/>
                  <a:pt x="846" y="64"/>
                </a:cubicBezTo>
                <a:cubicBezTo>
                  <a:pt x="845" y="63"/>
                  <a:pt x="845" y="63"/>
                  <a:pt x="845" y="63"/>
                </a:cubicBezTo>
                <a:cubicBezTo>
                  <a:pt x="843" y="60"/>
                  <a:pt x="843" y="60"/>
                  <a:pt x="843" y="60"/>
                </a:cubicBezTo>
                <a:cubicBezTo>
                  <a:pt x="843" y="58"/>
                  <a:pt x="843" y="58"/>
                  <a:pt x="843" y="58"/>
                </a:cubicBezTo>
                <a:cubicBezTo>
                  <a:pt x="843" y="57"/>
                  <a:pt x="843" y="57"/>
                  <a:pt x="843" y="57"/>
                </a:cubicBezTo>
                <a:cubicBezTo>
                  <a:pt x="842" y="54"/>
                  <a:pt x="842" y="54"/>
                  <a:pt x="842" y="54"/>
                </a:cubicBezTo>
                <a:cubicBezTo>
                  <a:pt x="841" y="52"/>
                  <a:pt x="841" y="52"/>
                  <a:pt x="841" y="52"/>
                </a:cubicBezTo>
                <a:cubicBezTo>
                  <a:pt x="841" y="50"/>
                  <a:pt x="841" y="50"/>
                  <a:pt x="841" y="50"/>
                </a:cubicBezTo>
                <a:cubicBezTo>
                  <a:pt x="842" y="50"/>
                  <a:pt x="842" y="50"/>
                  <a:pt x="842" y="50"/>
                </a:cubicBezTo>
                <a:cubicBezTo>
                  <a:pt x="844" y="47"/>
                  <a:pt x="844" y="47"/>
                  <a:pt x="844" y="47"/>
                </a:cubicBezTo>
                <a:cubicBezTo>
                  <a:pt x="844" y="45"/>
                  <a:pt x="844" y="45"/>
                  <a:pt x="844" y="45"/>
                </a:cubicBezTo>
                <a:cubicBezTo>
                  <a:pt x="846" y="43"/>
                  <a:pt x="846" y="43"/>
                  <a:pt x="846" y="43"/>
                </a:cubicBezTo>
                <a:cubicBezTo>
                  <a:pt x="847" y="41"/>
                  <a:pt x="847" y="41"/>
                  <a:pt x="847" y="41"/>
                </a:cubicBezTo>
                <a:cubicBezTo>
                  <a:pt x="849" y="40"/>
                  <a:pt x="849" y="40"/>
                  <a:pt x="849" y="40"/>
                </a:cubicBezTo>
                <a:cubicBezTo>
                  <a:pt x="849" y="38"/>
                  <a:pt x="849" y="38"/>
                  <a:pt x="849" y="38"/>
                </a:cubicBezTo>
                <a:cubicBezTo>
                  <a:pt x="848" y="37"/>
                  <a:pt x="848" y="37"/>
                  <a:pt x="848" y="37"/>
                </a:cubicBezTo>
                <a:cubicBezTo>
                  <a:pt x="847" y="35"/>
                  <a:pt x="847" y="35"/>
                  <a:pt x="847" y="35"/>
                </a:cubicBezTo>
                <a:cubicBezTo>
                  <a:pt x="847" y="33"/>
                  <a:pt x="847" y="33"/>
                  <a:pt x="847" y="33"/>
                </a:cubicBezTo>
                <a:cubicBezTo>
                  <a:pt x="849" y="29"/>
                  <a:pt x="849" y="29"/>
                  <a:pt x="849" y="29"/>
                </a:cubicBezTo>
                <a:cubicBezTo>
                  <a:pt x="850" y="28"/>
                  <a:pt x="850" y="28"/>
                  <a:pt x="850" y="28"/>
                </a:cubicBezTo>
                <a:cubicBezTo>
                  <a:pt x="853" y="26"/>
                  <a:pt x="853" y="26"/>
                  <a:pt x="853" y="26"/>
                </a:cubicBezTo>
                <a:cubicBezTo>
                  <a:pt x="857" y="22"/>
                  <a:pt x="857" y="22"/>
                  <a:pt x="857" y="22"/>
                </a:cubicBezTo>
                <a:cubicBezTo>
                  <a:pt x="861" y="18"/>
                  <a:pt x="861" y="18"/>
                  <a:pt x="861" y="18"/>
                </a:cubicBezTo>
                <a:cubicBezTo>
                  <a:pt x="863" y="18"/>
                  <a:pt x="863" y="18"/>
                  <a:pt x="863" y="18"/>
                </a:cubicBezTo>
                <a:cubicBezTo>
                  <a:pt x="864" y="16"/>
                  <a:pt x="864" y="16"/>
                  <a:pt x="864" y="16"/>
                </a:cubicBezTo>
                <a:cubicBezTo>
                  <a:pt x="865" y="14"/>
                  <a:pt x="865" y="14"/>
                  <a:pt x="865" y="14"/>
                </a:cubicBezTo>
                <a:cubicBezTo>
                  <a:pt x="867" y="14"/>
                  <a:pt x="867" y="14"/>
                  <a:pt x="867" y="14"/>
                </a:cubicBezTo>
                <a:cubicBezTo>
                  <a:pt x="871" y="13"/>
                  <a:pt x="871" y="13"/>
                  <a:pt x="871" y="13"/>
                </a:cubicBezTo>
                <a:cubicBezTo>
                  <a:pt x="873" y="12"/>
                  <a:pt x="873" y="12"/>
                  <a:pt x="873" y="12"/>
                </a:cubicBezTo>
                <a:cubicBezTo>
                  <a:pt x="874" y="10"/>
                  <a:pt x="874" y="10"/>
                  <a:pt x="874" y="10"/>
                </a:cubicBezTo>
                <a:cubicBezTo>
                  <a:pt x="873" y="9"/>
                  <a:pt x="873" y="9"/>
                  <a:pt x="873" y="9"/>
                </a:cubicBezTo>
                <a:cubicBezTo>
                  <a:pt x="869" y="7"/>
                  <a:pt x="869" y="7"/>
                  <a:pt x="869" y="7"/>
                </a:cubicBezTo>
                <a:cubicBezTo>
                  <a:pt x="867" y="5"/>
                  <a:pt x="867" y="5"/>
                  <a:pt x="867" y="5"/>
                </a:cubicBezTo>
                <a:cubicBezTo>
                  <a:pt x="864" y="5"/>
                  <a:pt x="864" y="5"/>
                  <a:pt x="864" y="5"/>
                </a:cubicBezTo>
                <a:cubicBezTo>
                  <a:pt x="863" y="5"/>
                  <a:pt x="863" y="5"/>
                  <a:pt x="863" y="5"/>
                </a:cubicBezTo>
                <a:cubicBezTo>
                  <a:pt x="861" y="5"/>
                  <a:pt x="861" y="5"/>
                  <a:pt x="861" y="5"/>
                </a:cubicBezTo>
                <a:cubicBezTo>
                  <a:pt x="859" y="5"/>
                  <a:pt x="859" y="5"/>
                  <a:pt x="859" y="5"/>
                </a:cubicBezTo>
                <a:cubicBezTo>
                  <a:pt x="857" y="5"/>
                  <a:pt x="857" y="5"/>
                  <a:pt x="857" y="5"/>
                </a:cubicBezTo>
                <a:cubicBezTo>
                  <a:pt x="853" y="6"/>
                  <a:pt x="853" y="6"/>
                  <a:pt x="853" y="6"/>
                </a:cubicBezTo>
                <a:cubicBezTo>
                  <a:pt x="848" y="7"/>
                  <a:pt x="848" y="7"/>
                  <a:pt x="848" y="7"/>
                </a:cubicBezTo>
                <a:cubicBezTo>
                  <a:pt x="844" y="10"/>
                  <a:pt x="844" y="10"/>
                  <a:pt x="844" y="10"/>
                </a:cubicBezTo>
                <a:cubicBezTo>
                  <a:pt x="841" y="12"/>
                  <a:pt x="841" y="12"/>
                  <a:pt x="841" y="12"/>
                </a:cubicBezTo>
                <a:cubicBezTo>
                  <a:pt x="840" y="14"/>
                  <a:pt x="840" y="14"/>
                  <a:pt x="840" y="14"/>
                </a:cubicBezTo>
                <a:cubicBezTo>
                  <a:pt x="841" y="16"/>
                  <a:pt x="841" y="16"/>
                  <a:pt x="841" y="16"/>
                </a:cubicBezTo>
                <a:cubicBezTo>
                  <a:pt x="840" y="15"/>
                  <a:pt x="840" y="15"/>
                  <a:pt x="840" y="15"/>
                </a:cubicBezTo>
                <a:cubicBezTo>
                  <a:pt x="838" y="15"/>
                  <a:pt x="838" y="15"/>
                  <a:pt x="838" y="15"/>
                </a:cubicBezTo>
                <a:cubicBezTo>
                  <a:pt x="837" y="17"/>
                  <a:pt x="837" y="17"/>
                  <a:pt x="837" y="17"/>
                </a:cubicBezTo>
                <a:cubicBezTo>
                  <a:pt x="835" y="17"/>
                  <a:pt x="835" y="17"/>
                  <a:pt x="835" y="17"/>
                </a:cubicBezTo>
                <a:cubicBezTo>
                  <a:pt x="833" y="19"/>
                  <a:pt x="833" y="19"/>
                  <a:pt x="833" y="19"/>
                </a:cubicBezTo>
                <a:cubicBezTo>
                  <a:pt x="833" y="21"/>
                  <a:pt x="833" y="21"/>
                  <a:pt x="833" y="21"/>
                </a:cubicBezTo>
                <a:lnTo>
                  <a:pt x="832" y="21"/>
                </a:lnTo>
                <a:close/>
                <a:moveTo>
                  <a:pt x="981" y="509"/>
                </a:moveTo>
                <a:cubicBezTo>
                  <a:pt x="982" y="509"/>
                  <a:pt x="982" y="509"/>
                  <a:pt x="982" y="509"/>
                </a:cubicBezTo>
                <a:cubicBezTo>
                  <a:pt x="982" y="507"/>
                  <a:pt x="982" y="507"/>
                  <a:pt x="982" y="507"/>
                </a:cubicBezTo>
                <a:cubicBezTo>
                  <a:pt x="982" y="507"/>
                  <a:pt x="982" y="507"/>
                  <a:pt x="982" y="507"/>
                </a:cubicBezTo>
                <a:cubicBezTo>
                  <a:pt x="981" y="506"/>
                  <a:pt x="981" y="506"/>
                  <a:pt x="981" y="506"/>
                </a:cubicBezTo>
                <a:cubicBezTo>
                  <a:pt x="981" y="505"/>
                  <a:pt x="981" y="505"/>
                  <a:pt x="981" y="505"/>
                </a:cubicBezTo>
                <a:cubicBezTo>
                  <a:pt x="982" y="504"/>
                  <a:pt x="982" y="504"/>
                  <a:pt x="982" y="504"/>
                </a:cubicBezTo>
                <a:cubicBezTo>
                  <a:pt x="982" y="503"/>
                  <a:pt x="982" y="503"/>
                  <a:pt x="982" y="503"/>
                </a:cubicBezTo>
                <a:cubicBezTo>
                  <a:pt x="981" y="502"/>
                  <a:pt x="981" y="502"/>
                  <a:pt x="981" y="502"/>
                </a:cubicBezTo>
                <a:cubicBezTo>
                  <a:pt x="981" y="502"/>
                  <a:pt x="981" y="502"/>
                  <a:pt x="981" y="502"/>
                </a:cubicBezTo>
                <a:cubicBezTo>
                  <a:pt x="981" y="502"/>
                  <a:pt x="981" y="502"/>
                  <a:pt x="981" y="502"/>
                </a:cubicBezTo>
                <a:cubicBezTo>
                  <a:pt x="980" y="503"/>
                  <a:pt x="980" y="503"/>
                  <a:pt x="980" y="503"/>
                </a:cubicBezTo>
                <a:cubicBezTo>
                  <a:pt x="981" y="505"/>
                  <a:pt x="981" y="505"/>
                  <a:pt x="981" y="505"/>
                </a:cubicBezTo>
                <a:cubicBezTo>
                  <a:pt x="981" y="506"/>
                  <a:pt x="981" y="506"/>
                  <a:pt x="981" y="506"/>
                </a:cubicBezTo>
                <a:cubicBezTo>
                  <a:pt x="981" y="508"/>
                  <a:pt x="981" y="508"/>
                  <a:pt x="981" y="508"/>
                </a:cubicBezTo>
                <a:lnTo>
                  <a:pt x="981" y="509"/>
                </a:lnTo>
                <a:close/>
                <a:moveTo>
                  <a:pt x="889" y="144"/>
                </a:moveTo>
                <a:cubicBezTo>
                  <a:pt x="887" y="145"/>
                  <a:pt x="887" y="145"/>
                  <a:pt x="887" y="145"/>
                </a:cubicBezTo>
                <a:cubicBezTo>
                  <a:pt x="884" y="150"/>
                  <a:pt x="884" y="150"/>
                  <a:pt x="884" y="150"/>
                </a:cubicBezTo>
                <a:cubicBezTo>
                  <a:pt x="883" y="151"/>
                  <a:pt x="883" y="151"/>
                  <a:pt x="883" y="151"/>
                </a:cubicBezTo>
                <a:cubicBezTo>
                  <a:pt x="882" y="153"/>
                  <a:pt x="882" y="153"/>
                  <a:pt x="882" y="153"/>
                </a:cubicBezTo>
                <a:cubicBezTo>
                  <a:pt x="879" y="155"/>
                  <a:pt x="879" y="155"/>
                  <a:pt x="879" y="155"/>
                </a:cubicBezTo>
                <a:cubicBezTo>
                  <a:pt x="879" y="158"/>
                  <a:pt x="879" y="158"/>
                  <a:pt x="879" y="158"/>
                </a:cubicBezTo>
                <a:cubicBezTo>
                  <a:pt x="879" y="160"/>
                  <a:pt x="879" y="160"/>
                  <a:pt x="879" y="160"/>
                </a:cubicBezTo>
                <a:cubicBezTo>
                  <a:pt x="879" y="161"/>
                  <a:pt x="879" y="161"/>
                  <a:pt x="879" y="161"/>
                </a:cubicBezTo>
                <a:cubicBezTo>
                  <a:pt x="879" y="163"/>
                  <a:pt x="879" y="163"/>
                  <a:pt x="879" y="163"/>
                </a:cubicBezTo>
                <a:cubicBezTo>
                  <a:pt x="879" y="164"/>
                  <a:pt x="879" y="164"/>
                  <a:pt x="879" y="164"/>
                </a:cubicBezTo>
                <a:cubicBezTo>
                  <a:pt x="880" y="164"/>
                  <a:pt x="880" y="164"/>
                  <a:pt x="880" y="164"/>
                </a:cubicBezTo>
                <a:cubicBezTo>
                  <a:pt x="882" y="164"/>
                  <a:pt x="882" y="164"/>
                  <a:pt x="882" y="164"/>
                </a:cubicBezTo>
                <a:cubicBezTo>
                  <a:pt x="885" y="164"/>
                  <a:pt x="885" y="164"/>
                  <a:pt x="885" y="164"/>
                </a:cubicBezTo>
                <a:cubicBezTo>
                  <a:pt x="886" y="164"/>
                  <a:pt x="886" y="164"/>
                  <a:pt x="886" y="164"/>
                </a:cubicBezTo>
                <a:cubicBezTo>
                  <a:pt x="888" y="164"/>
                  <a:pt x="888" y="164"/>
                  <a:pt x="888" y="164"/>
                </a:cubicBezTo>
                <a:cubicBezTo>
                  <a:pt x="889" y="163"/>
                  <a:pt x="889" y="163"/>
                  <a:pt x="889" y="163"/>
                </a:cubicBezTo>
                <a:cubicBezTo>
                  <a:pt x="890" y="163"/>
                  <a:pt x="890" y="163"/>
                  <a:pt x="890" y="163"/>
                </a:cubicBezTo>
                <a:cubicBezTo>
                  <a:pt x="892" y="161"/>
                  <a:pt x="892" y="161"/>
                  <a:pt x="892" y="161"/>
                </a:cubicBezTo>
                <a:cubicBezTo>
                  <a:pt x="894" y="161"/>
                  <a:pt x="894" y="161"/>
                  <a:pt x="894" y="161"/>
                </a:cubicBezTo>
                <a:cubicBezTo>
                  <a:pt x="895" y="159"/>
                  <a:pt x="895" y="159"/>
                  <a:pt x="895" y="159"/>
                </a:cubicBezTo>
                <a:cubicBezTo>
                  <a:pt x="898" y="155"/>
                  <a:pt x="898" y="155"/>
                  <a:pt x="898" y="155"/>
                </a:cubicBezTo>
                <a:cubicBezTo>
                  <a:pt x="898" y="153"/>
                  <a:pt x="898" y="153"/>
                  <a:pt x="898" y="153"/>
                </a:cubicBezTo>
                <a:cubicBezTo>
                  <a:pt x="899" y="151"/>
                  <a:pt x="899" y="151"/>
                  <a:pt x="899" y="151"/>
                </a:cubicBezTo>
                <a:cubicBezTo>
                  <a:pt x="900" y="150"/>
                  <a:pt x="900" y="150"/>
                  <a:pt x="900" y="150"/>
                </a:cubicBezTo>
                <a:cubicBezTo>
                  <a:pt x="900" y="148"/>
                  <a:pt x="900" y="148"/>
                  <a:pt x="900" y="148"/>
                </a:cubicBezTo>
                <a:cubicBezTo>
                  <a:pt x="900" y="146"/>
                  <a:pt x="900" y="146"/>
                  <a:pt x="900" y="146"/>
                </a:cubicBezTo>
                <a:cubicBezTo>
                  <a:pt x="898" y="145"/>
                  <a:pt x="898" y="145"/>
                  <a:pt x="898" y="145"/>
                </a:cubicBezTo>
                <a:cubicBezTo>
                  <a:pt x="897" y="145"/>
                  <a:pt x="897" y="145"/>
                  <a:pt x="897" y="145"/>
                </a:cubicBezTo>
                <a:cubicBezTo>
                  <a:pt x="896" y="143"/>
                  <a:pt x="896" y="143"/>
                  <a:pt x="896" y="143"/>
                </a:cubicBezTo>
                <a:cubicBezTo>
                  <a:pt x="894" y="143"/>
                  <a:pt x="894" y="143"/>
                  <a:pt x="894" y="143"/>
                </a:cubicBezTo>
                <a:cubicBezTo>
                  <a:pt x="892" y="144"/>
                  <a:pt x="892" y="144"/>
                  <a:pt x="892" y="144"/>
                </a:cubicBezTo>
                <a:cubicBezTo>
                  <a:pt x="891" y="143"/>
                  <a:pt x="891" y="143"/>
                  <a:pt x="891" y="143"/>
                </a:cubicBezTo>
                <a:cubicBezTo>
                  <a:pt x="890" y="144"/>
                  <a:pt x="890" y="144"/>
                  <a:pt x="890" y="144"/>
                </a:cubicBezTo>
                <a:lnTo>
                  <a:pt x="889" y="144"/>
                </a:lnTo>
                <a:close/>
                <a:moveTo>
                  <a:pt x="893" y="128"/>
                </a:moveTo>
                <a:cubicBezTo>
                  <a:pt x="894" y="126"/>
                  <a:pt x="894" y="126"/>
                  <a:pt x="894" y="126"/>
                </a:cubicBezTo>
                <a:cubicBezTo>
                  <a:pt x="896" y="126"/>
                  <a:pt x="896" y="126"/>
                  <a:pt x="896" y="126"/>
                </a:cubicBezTo>
                <a:cubicBezTo>
                  <a:pt x="896" y="125"/>
                  <a:pt x="896" y="125"/>
                  <a:pt x="896" y="125"/>
                </a:cubicBezTo>
                <a:cubicBezTo>
                  <a:pt x="896" y="122"/>
                  <a:pt x="896" y="122"/>
                  <a:pt x="896" y="122"/>
                </a:cubicBezTo>
                <a:cubicBezTo>
                  <a:pt x="894" y="122"/>
                  <a:pt x="894" y="122"/>
                  <a:pt x="894" y="122"/>
                </a:cubicBezTo>
                <a:cubicBezTo>
                  <a:pt x="893" y="122"/>
                  <a:pt x="893" y="122"/>
                  <a:pt x="893" y="122"/>
                </a:cubicBezTo>
                <a:cubicBezTo>
                  <a:pt x="892" y="124"/>
                  <a:pt x="892" y="124"/>
                  <a:pt x="892" y="124"/>
                </a:cubicBezTo>
                <a:cubicBezTo>
                  <a:pt x="891" y="125"/>
                  <a:pt x="891" y="125"/>
                  <a:pt x="891" y="125"/>
                </a:cubicBezTo>
                <a:cubicBezTo>
                  <a:pt x="891" y="128"/>
                  <a:pt x="891" y="128"/>
                  <a:pt x="891" y="128"/>
                </a:cubicBezTo>
                <a:lnTo>
                  <a:pt x="893" y="128"/>
                </a:lnTo>
                <a:close/>
              </a:path>
            </a:pathLst>
          </a:custGeom>
          <a:solidFill>
            <a:schemeClr val="tx2"/>
          </a:solidFill>
          <a:ln>
            <a:noFill/>
          </a:ln>
        </p:spPr>
        <p:txBody>
          <a:bodyPr vert="horz" wrap="square" lIns="116559" tIns="58280" rIns="116559" bIns="58280" numCol="1" anchor="t" anchorCtr="0" compatLnSpc="1">
            <a:prstTxWarp prst="textNoShape">
              <a:avLst/>
            </a:prstTxWarp>
          </a:bodyPr>
          <a:lstStyle/>
          <a:p>
            <a:pPr defTabSz="1165546">
              <a:defRPr/>
            </a:pPr>
            <a:endParaRPr lang="en-US" sz="2295" kern="0">
              <a:solidFill>
                <a:sysClr val="windowText" lastClr="000000"/>
              </a:solidFill>
              <a:latin typeface="Calibri"/>
            </a:endParaRPr>
          </a:p>
        </p:txBody>
      </p:sp>
      <p:grpSp>
        <p:nvGrpSpPr>
          <p:cNvPr id="2" name="Group 1">
            <a:extLst>
              <a:ext uri="{FF2B5EF4-FFF2-40B4-BE49-F238E27FC236}">
                <a16:creationId xmlns:a16="http://schemas.microsoft.com/office/drawing/2014/main" id="{03357E9E-837C-4214-8F34-3D46110D73B1}"/>
              </a:ext>
            </a:extLst>
          </p:cNvPr>
          <p:cNvGrpSpPr/>
          <p:nvPr/>
        </p:nvGrpSpPr>
        <p:grpSpPr>
          <a:xfrm>
            <a:off x="2968433" y="2614077"/>
            <a:ext cx="7304710" cy="2944748"/>
            <a:chOff x="1304713" y="2165175"/>
            <a:chExt cx="5711629" cy="2302529"/>
          </a:xfrm>
        </p:grpSpPr>
        <p:sp>
          <p:nvSpPr>
            <p:cNvPr id="26" name="Oval 25">
              <a:extLst>
                <a:ext uri="{FF2B5EF4-FFF2-40B4-BE49-F238E27FC236}">
                  <a16:creationId xmlns:a16="http://schemas.microsoft.com/office/drawing/2014/main" id="{C2B342A2-1384-4B84-9CAD-708E5435030D}"/>
                </a:ext>
              </a:extLst>
            </p:cNvPr>
            <p:cNvSpPr/>
            <p:nvPr/>
          </p:nvSpPr>
          <p:spPr>
            <a:xfrm>
              <a:off x="2574526" y="4062258"/>
              <a:ext cx="138788" cy="1387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65546">
                <a:defRPr/>
              </a:pPr>
              <a:endParaRPr lang="en-US" sz="2295" kern="0">
                <a:solidFill>
                  <a:sysClr val="windowText" lastClr="000000"/>
                </a:solidFill>
                <a:latin typeface="Calibri"/>
              </a:endParaRPr>
            </a:p>
          </p:txBody>
        </p:sp>
        <p:sp>
          <p:nvSpPr>
            <p:cNvPr id="27" name="Oval 26">
              <a:extLst>
                <a:ext uri="{FF2B5EF4-FFF2-40B4-BE49-F238E27FC236}">
                  <a16:creationId xmlns:a16="http://schemas.microsoft.com/office/drawing/2014/main" id="{AD63C41C-3962-4FB6-A003-6DB6BD2D3A2E}"/>
                </a:ext>
              </a:extLst>
            </p:cNvPr>
            <p:cNvSpPr/>
            <p:nvPr/>
          </p:nvSpPr>
          <p:spPr>
            <a:xfrm>
              <a:off x="4230013" y="2469511"/>
              <a:ext cx="138788" cy="1387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65546">
                <a:defRPr/>
              </a:pPr>
              <a:endParaRPr lang="en-US" sz="2295" kern="0">
                <a:solidFill>
                  <a:sysClr val="windowText" lastClr="000000"/>
                </a:solidFill>
                <a:latin typeface="Calibri"/>
              </a:endParaRPr>
            </a:p>
          </p:txBody>
        </p:sp>
        <p:sp>
          <p:nvSpPr>
            <p:cNvPr id="28" name="Oval 27">
              <a:extLst>
                <a:ext uri="{FF2B5EF4-FFF2-40B4-BE49-F238E27FC236}">
                  <a16:creationId xmlns:a16="http://schemas.microsoft.com/office/drawing/2014/main" id="{373E3CC2-287A-4F2B-89E0-172CAD6B01EE}"/>
                </a:ext>
              </a:extLst>
            </p:cNvPr>
            <p:cNvSpPr/>
            <p:nvPr/>
          </p:nvSpPr>
          <p:spPr>
            <a:xfrm>
              <a:off x="6834251" y="4328916"/>
              <a:ext cx="138788" cy="1387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65546">
                <a:defRPr/>
              </a:pPr>
              <a:endParaRPr lang="en-US" sz="2295" kern="0">
                <a:solidFill>
                  <a:sysClr val="windowText" lastClr="000000"/>
                </a:solidFill>
                <a:latin typeface="Calibri"/>
              </a:endParaRPr>
            </a:p>
          </p:txBody>
        </p:sp>
        <p:sp>
          <p:nvSpPr>
            <p:cNvPr id="29" name="Freeform 162">
              <a:extLst>
                <a:ext uri="{FF2B5EF4-FFF2-40B4-BE49-F238E27FC236}">
                  <a16:creationId xmlns:a16="http://schemas.microsoft.com/office/drawing/2014/main" id="{C3D4D1E9-51DA-4745-BEB9-5FDC578FE725}"/>
                </a:ext>
              </a:extLst>
            </p:cNvPr>
            <p:cNvSpPr>
              <a:spLocks noEditPoints="1"/>
            </p:cNvSpPr>
            <p:nvPr/>
          </p:nvSpPr>
          <p:spPr bwMode="auto">
            <a:xfrm>
              <a:off x="4187686" y="2165175"/>
              <a:ext cx="225396" cy="360252"/>
            </a:xfrm>
            <a:custGeom>
              <a:avLst/>
              <a:gdLst>
                <a:gd name="T0" fmla="*/ 100 w 200"/>
                <a:gd name="T1" fmla="*/ 158 h 320"/>
                <a:gd name="T2" fmla="*/ 43 w 200"/>
                <a:gd name="T3" fmla="*/ 101 h 320"/>
                <a:gd name="T4" fmla="*/ 100 w 200"/>
                <a:gd name="T5" fmla="*/ 44 h 320"/>
                <a:gd name="T6" fmla="*/ 158 w 200"/>
                <a:gd name="T7" fmla="*/ 101 h 320"/>
                <a:gd name="T8" fmla="*/ 100 w 200"/>
                <a:gd name="T9" fmla="*/ 158 h 320"/>
                <a:gd name="T10" fmla="*/ 100 w 200"/>
                <a:gd name="T11" fmla="*/ 0 h 320"/>
                <a:gd name="T12" fmla="*/ 0 w 200"/>
                <a:gd name="T13" fmla="*/ 100 h 320"/>
                <a:gd name="T14" fmla="*/ 100 w 200"/>
                <a:gd name="T15" fmla="*/ 320 h 320"/>
                <a:gd name="T16" fmla="*/ 200 w 200"/>
                <a:gd name="T17" fmla="*/ 100 h 320"/>
                <a:gd name="T18" fmla="*/ 100 w 200"/>
                <a:gd name="T19"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rgbClr val="AFDBFF"/>
            </a:solidFill>
            <a:ln>
              <a:noFill/>
            </a:ln>
          </p:spPr>
          <p:txBody>
            <a:bodyPr vert="horz" wrap="square" lIns="116559" tIns="58280" rIns="116559" bIns="58280" numCol="1" anchor="t" anchorCtr="0" compatLnSpc="1">
              <a:prstTxWarp prst="textNoShape">
                <a:avLst/>
              </a:prstTxWarp>
            </a:bodyPr>
            <a:lstStyle/>
            <a:p>
              <a:pPr defTabSz="1165546">
                <a:defRPr/>
              </a:pPr>
              <a:endParaRPr lang="en-US" sz="2295" kern="0">
                <a:solidFill>
                  <a:sysClr val="windowText" lastClr="000000"/>
                </a:solidFill>
                <a:latin typeface="Calibri"/>
              </a:endParaRPr>
            </a:p>
          </p:txBody>
        </p:sp>
        <p:sp>
          <p:nvSpPr>
            <p:cNvPr id="30" name="Freeform 163">
              <a:extLst>
                <a:ext uri="{FF2B5EF4-FFF2-40B4-BE49-F238E27FC236}">
                  <a16:creationId xmlns:a16="http://schemas.microsoft.com/office/drawing/2014/main" id="{361C4819-A58E-46A3-9CE0-DA37F563F6D9}"/>
                </a:ext>
              </a:extLst>
            </p:cNvPr>
            <p:cNvSpPr>
              <a:spLocks noEditPoints="1"/>
            </p:cNvSpPr>
            <p:nvPr/>
          </p:nvSpPr>
          <p:spPr bwMode="auto">
            <a:xfrm>
              <a:off x="6790946" y="4062258"/>
              <a:ext cx="225396" cy="360252"/>
            </a:xfrm>
            <a:custGeom>
              <a:avLst/>
              <a:gdLst>
                <a:gd name="T0" fmla="*/ 100 w 200"/>
                <a:gd name="T1" fmla="*/ 158 h 320"/>
                <a:gd name="T2" fmla="*/ 43 w 200"/>
                <a:gd name="T3" fmla="*/ 101 h 320"/>
                <a:gd name="T4" fmla="*/ 100 w 200"/>
                <a:gd name="T5" fmla="*/ 44 h 320"/>
                <a:gd name="T6" fmla="*/ 158 w 200"/>
                <a:gd name="T7" fmla="*/ 101 h 320"/>
                <a:gd name="T8" fmla="*/ 100 w 200"/>
                <a:gd name="T9" fmla="*/ 158 h 320"/>
                <a:gd name="T10" fmla="*/ 100 w 200"/>
                <a:gd name="T11" fmla="*/ 0 h 320"/>
                <a:gd name="T12" fmla="*/ 0 w 200"/>
                <a:gd name="T13" fmla="*/ 100 h 320"/>
                <a:gd name="T14" fmla="*/ 100 w 200"/>
                <a:gd name="T15" fmla="*/ 320 h 320"/>
                <a:gd name="T16" fmla="*/ 200 w 200"/>
                <a:gd name="T17" fmla="*/ 100 h 320"/>
                <a:gd name="T18" fmla="*/ 100 w 200"/>
                <a:gd name="T19"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rgbClr val="FFC000"/>
            </a:solidFill>
            <a:ln>
              <a:noFill/>
            </a:ln>
          </p:spPr>
          <p:txBody>
            <a:bodyPr vert="horz" wrap="square" lIns="116559" tIns="58280" rIns="116559" bIns="58280" numCol="1" anchor="t" anchorCtr="0" compatLnSpc="1">
              <a:prstTxWarp prst="textNoShape">
                <a:avLst/>
              </a:prstTxWarp>
            </a:bodyPr>
            <a:lstStyle/>
            <a:p>
              <a:pPr defTabSz="1165546">
                <a:defRPr/>
              </a:pPr>
              <a:endParaRPr lang="en-US" sz="2295" kern="0">
                <a:solidFill>
                  <a:sysClr val="windowText" lastClr="000000"/>
                </a:solidFill>
                <a:latin typeface="Calibri"/>
              </a:endParaRPr>
            </a:p>
          </p:txBody>
        </p:sp>
        <p:sp>
          <p:nvSpPr>
            <p:cNvPr id="32" name="Freeform 164">
              <a:extLst>
                <a:ext uri="{FF2B5EF4-FFF2-40B4-BE49-F238E27FC236}">
                  <a16:creationId xmlns:a16="http://schemas.microsoft.com/office/drawing/2014/main" id="{55DE0635-B457-4E99-A033-6FE819789CE2}"/>
                </a:ext>
              </a:extLst>
            </p:cNvPr>
            <p:cNvSpPr>
              <a:spLocks noEditPoints="1"/>
            </p:cNvSpPr>
            <p:nvPr/>
          </p:nvSpPr>
          <p:spPr bwMode="auto">
            <a:xfrm>
              <a:off x="2531223" y="3775754"/>
              <a:ext cx="225396" cy="360252"/>
            </a:xfrm>
            <a:custGeom>
              <a:avLst/>
              <a:gdLst>
                <a:gd name="T0" fmla="*/ 100 w 200"/>
                <a:gd name="T1" fmla="*/ 158 h 320"/>
                <a:gd name="T2" fmla="*/ 43 w 200"/>
                <a:gd name="T3" fmla="*/ 101 h 320"/>
                <a:gd name="T4" fmla="*/ 100 w 200"/>
                <a:gd name="T5" fmla="*/ 44 h 320"/>
                <a:gd name="T6" fmla="*/ 158 w 200"/>
                <a:gd name="T7" fmla="*/ 101 h 320"/>
                <a:gd name="T8" fmla="*/ 100 w 200"/>
                <a:gd name="T9" fmla="*/ 158 h 320"/>
                <a:gd name="T10" fmla="*/ 100 w 200"/>
                <a:gd name="T11" fmla="*/ 0 h 320"/>
                <a:gd name="T12" fmla="*/ 0 w 200"/>
                <a:gd name="T13" fmla="*/ 100 h 320"/>
                <a:gd name="T14" fmla="*/ 100 w 200"/>
                <a:gd name="T15" fmla="*/ 320 h 320"/>
                <a:gd name="T16" fmla="*/ 200 w 200"/>
                <a:gd name="T17" fmla="*/ 100 h 320"/>
                <a:gd name="T18" fmla="*/ 100 w 200"/>
                <a:gd name="T19"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rgbClr val="92D050"/>
            </a:solidFill>
            <a:ln>
              <a:noFill/>
            </a:ln>
          </p:spPr>
          <p:txBody>
            <a:bodyPr vert="horz" wrap="square" lIns="116559" tIns="58280" rIns="116559" bIns="58280" numCol="1" anchor="t" anchorCtr="0" compatLnSpc="1">
              <a:prstTxWarp prst="textNoShape">
                <a:avLst/>
              </a:prstTxWarp>
            </a:bodyPr>
            <a:lstStyle/>
            <a:p>
              <a:pPr defTabSz="1165546">
                <a:defRPr/>
              </a:pPr>
              <a:endParaRPr lang="en-US" sz="2295" kern="0">
                <a:solidFill>
                  <a:sysClr val="windowText" lastClr="000000"/>
                </a:solidFill>
                <a:latin typeface="Calibri"/>
              </a:endParaRPr>
            </a:p>
          </p:txBody>
        </p:sp>
        <p:cxnSp>
          <p:nvCxnSpPr>
            <p:cNvPr id="33" name="Straight Connector 32">
              <a:extLst>
                <a:ext uri="{FF2B5EF4-FFF2-40B4-BE49-F238E27FC236}">
                  <a16:creationId xmlns:a16="http://schemas.microsoft.com/office/drawing/2014/main" id="{2D191BED-AD2F-4450-8F65-D476BBA14195}"/>
                </a:ext>
              </a:extLst>
            </p:cNvPr>
            <p:cNvCxnSpPr>
              <a:stCxn id="39" idx="6"/>
              <a:endCxn id="27" idx="2"/>
            </p:cNvCxnSpPr>
            <p:nvPr/>
          </p:nvCxnSpPr>
          <p:spPr>
            <a:xfrm flipV="1">
              <a:off x="1509337" y="2538905"/>
              <a:ext cx="2720676" cy="14913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A632E8A-5EE6-4C54-B07A-E254FCC850C6}"/>
                </a:ext>
              </a:extLst>
            </p:cNvPr>
            <p:cNvCxnSpPr>
              <a:cxnSpLocks/>
              <a:stCxn id="30" idx="7"/>
              <a:endCxn id="26" idx="6"/>
            </p:cNvCxnSpPr>
            <p:nvPr/>
          </p:nvCxnSpPr>
          <p:spPr>
            <a:xfrm flipH="1" flipV="1">
              <a:off x="2713314" y="4131652"/>
              <a:ext cx="4190330" cy="29085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FC8A59C-E751-4F5E-9BDE-675586FF83A5}"/>
                </a:ext>
              </a:extLst>
            </p:cNvPr>
            <p:cNvCxnSpPr>
              <a:stCxn id="26" idx="2"/>
              <a:endCxn id="39" idx="6"/>
            </p:cNvCxnSpPr>
            <p:nvPr/>
          </p:nvCxnSpPr>
          <p:spPr>
            <a:xfrm flipH="1" flipV="1">
              <a:off x="1509338" y="2688041"/>
              <a:ext cx="1065188" cy="14436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5D5AB58-AB57-4678-A67D-9BDECD65CACD}"/>
                </a:ext>
              </a:extLst>
            </p:cNvPr>
            <p:cNvCxnSpPr>
              <a:stCxn id="39" idx="6"/>
              <a:endCxn id="28" idx="2"/>
            </p:cNvCxnSpPr>
            <p:nvPr/>
          </p:nvCxnSpPr>
          <p:spPr>
            <a:xfrm>
              <a:off x="1509338" y="2688041"/>
              <a:ext cx="5324913" cy="17102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BA0487F2-518D-4932-9617-8C4EB3617F72}"/>
                </a:ext>
              </a:extLst>
            </p:cNvPr>
            <p:cNvGrpSpPr/>
            <p:nvPr/>
          </p:nvGrpSpPr>
          <p:grpSpPr>
            <a:xfrm>
              <a:off x="1304713" y="2552810"/>
              <a:ext cx="270459" cy="270459"/>
              <a:chOff x="981689" y="2177026"/>
              <a:chExt cx="202844" cy="202844"/>
            </a:xfrm>
          </p:grpSpPr>
          <p:sp>
            <p:nvSpPr>
              <p:cNvPr id="38" name="Oval 37">
                <a:extLst>
                  <a:ext uri="{FF2B5EF4-FFF2-40B4-BE49-F238E27FC236}">
                    <a16:creationId xmlns:a16="http://schemas.microsoft.com/office/drawing/2014/main" id="{EB1E7F12-4432-42DD-9D70-D6B877F68545}"/>
                  </a:ext>
                </a:extLst>
              </p:cNvPr>
              <p:cNvSpPr/>
              <p:nvPr/>
            </p:nvSpPr>
            <p:spPr>
              <a:xfrm>
                <a:off x="981689" y="2177026"/>
                <a:ext cx="202844" cy="202844"/>
              </a:xfrm>
              <a:prstGeom prst="ellipse">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65546">
                  <a:defRPr/>
                </a:pPr>
                <a:endParaRPr lang="en-US" sz="2295" kern="0">
                  <a:solidFill>
                    <a:sysClr val="windowText" lastClr="000000"/>
                  </a:solidFill>
                  <a:latin typeface="Calibri"/>
                </a:endParaRPr>
              </a:p>
            </p:txBody>
          </p:sp>
          <p:sp>
            <p:nvSpPr>
              <p:cNvPr id="39" name="Oval 38">
                <a:extLst>
                  <a:ext uri="{FF2B5EF4-FFF2-40B4-BE49-F238E27FC236}">
                    <a16:creationId xmlns:a16="http://schemas.microsoft.com/office/drawing/2014/main" id="{1362D8B8-8D85-4A37-A00B-9626BFDAE484}"/>
                  </a:ext>
                </a:extLst>
              </p:cNvPr>
              <p:cNvSpPr/>
              <p:nvPr/>
            </p:nvSpPr>
            <p:spPr>
              <a:xfrm>
                <a:off x="1031066" y="2226403"/>
                <a:ext cx="104091" cy="1040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65546">
                  <a:defRPr/>
                </a:pPr>
                <a:endParaRPr lang="en-US" sz="2295" kern="0">
                  <a:solidFill>
                    <a:sysClr val="windowText" lastClr="000000"/>
                  </a:solidFill>
                  <a:latin typeface="Calibri"/>
                </a:endParaRPr>
              </a:p>
            </p:txBody>
          </p:sp>
        </p:grpSp>
        <p:sp>
          <p:nvSpPr>
            <p:cNvPr id="40" name="Freeform 6">
              <a:extLst>
                <a:ext uri="{FF2B5EF4-FFF2-40B4-BE49-F238E27FC236}">
                  <a16:creationId xmlns:a16="http://schemas.microsoft.com/office/drawing/2014/main" id="{C39FF92F-2DEE-452B-9C4C-29F987DCBB2F}"/>
                </a:ext>
              </a:extLst>
            </p:cNvPr>
            <p:cNvSpPr>
              <a:spLocks noEditPoints="1"/>
            </p:cNvSpPr>
            <p:nvPr/>
          </p:nvSpPr>
          <p:spPr bwMode="auto">
            <a:xfrm>
              <a:off x="1334625" y="2327788"/>
              <a:ext cx="225396" cy="360252"/>
            </a:xfrm>
            <a:custGeom>
              <a:avLst/>
              <a:gdLst>
                <a:gd name="T0" fmla="*/ 100 w 200"/>
                <a:gd name="T1" fmla="*/ 158 h 320"/>
                <a:gd name="T2" fmla="*/ 43 w 200"/>
                <a:gd name="T3" fmla="*/ 101 h 320"/>
                <a:gd name="T4" fmla="*/ 100 w 200"/>
                <a:gd name="T5" fmla="*/ 44 h 320"/>
                <a:gd name="T6" fmla="*/ 158 w 200"/>
                <a:gd name="T7" fmla="*/ 101 h 320"/>
                <a:gd name="T8" fmla="*/ 100 w 200"/>
                <a:gd name="T9" fmla="*/ 158 h 320"/>
                <a:gd name="T10" fmla="*/ 100 w 200"/>
                <a:gd name="T11" fmla="*/ 0 h 320"/>
                <a:gd name="T12" fmla="*/ 0 w 200"/>
                <a:gd name="T13" fmla="*/ 100 h 320"/>
                <a:gd name="T14" fmla="*/ 100 w 200"/>
                <a:gd name="T15" fmla="*/ 320 h 320"/>
                <a:gd name="T16" fmla="*/ 200 w 200"/>
                <a:gd name="T17" fmla="*/ 100 h 320"/>
                <a:gd name="T18" fmla="*/ 100 w 200"/>
                <a:gd name="T19"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rgbClr val="00B0F0"/>
            </a:solidFill>
            <a:ln>
              <a:noFill/>
            </a:ln>
          </p:spPr>
          <p:txBody>
            <a:bodyPr vert="horz" wrap="square" lIns="116559" tIns="58280" rIns="116559" bIns="58280" numCol="1" anchor="t" anchorCtr="0" compatLnSpc="1">
              <a:prstTxWarp prst="textNoShape">
                <a:avLst/>
              </a:prstTxWarp>
            </a:bodyPr>
            <a:lstStyle/>
            <a:p>
              <a:pPr defTabSz="1165546">
                <a:defRPr/>
              </a:pPr>
              <a:endParaRPr lang="en-US" sz="2295" kern="0">
                <a:solidFill>
                  <a:sysClr val="windowText" lastClr="000000"/>
                </a:solidFill>
                <a:latin typeface="Calibri"/>
              </a:endParaRPr>
            </a:p>
          </p:txBody>
        </p:sp>
        <p:sp>
          <p:nvSpPr>
            <p:cNvPr id="52" name="Oval 51">
              <a:extLst>
                <a:ext uri="{FF2B5EF4-FFF2-40B4-BE49-F238E27FC236}">
                  <a16:creationId xmlns:a16="http://schemas.microsoft.com/office/drawing/2014/main" id="{28879B3F-85BB-4406-88E0-70DB2ED2E997}"/>
                </a:ext>
              </a:extLst>
            </p:cNvPr>
            <p:cNvSpPr/>
            <p:nvPr/>
          </p:nvSpPr>
          <p:spPr>
            <a:xfrm>
              <a:off x="6267394" y="2927185"/>
              <a:ext cx="138788" cy="1387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65546">
                <a:defRPr/>
              </a:pPr>
              <a:endParaRPr lang="en-US" sz="2295" kern="0">
                <a:solidFill>
                  <a:sysClr val="windowText" lastClr="000000"/>
                </a:solidFill>
                <a:latin typeface="Calibri"/>
              </a:endParaRPr>
            </a:p>
          </p:txBody>
        </p:sp>
        <p:cxnSp>
          <p:nvCxnSpPr>
            <p:cNvPr id="53" name="Straight Connector 52">
              <a:extLst>
                <a:ext uri="{FF2B5EF4-FFF2-40B4-BE49-F238E27FC236}">
                  <a16:creationId xmlns:a16="http://schemas.microsoft.com/office/drawing/2014/main" id="{E46B05A3-E78E-4622-B17A-AB8842930394}"/>
                </a:ext>
              </a:extLst>
            </p:cNvPr>
            <p:cNvCxnSpPr>
              <a:cxnSpLocks/>
              <a:stCxn id="30" idx="7"/>
              <a:endCxn id="51" idx="7"/>
            </p:cNvCxnSpPr>
            <p:nvPr/>
          </p:nvCxnSpPr>
          <p:spPr>
            <a:xfrm flipH="1" flipV="1">
              <a:off x="6336788" y="3014917"/>
              <a:ext cx="566856" cy="1407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Freeform 162">
              <a:extLst>
                <a:ext uri="{FF2B5EF4-FFF2-40B4-BE49-F238E27FC236}">
                  <a16:creationId xmlns:a16="http://schemas.microsoft.com/office/drawing/2014/main" id="{38BCCE14-E3FC-4EA8-99DD-D48EFFF8ED03}"/>
                </a:ext>
              </a:extLst>
            </p:cNvPr>
            <p:cNvSpPr>
              <a:spLocks noEditPoints="1"/>
            </p:cNvSpPr>
            <p:nvPr/>
          </p:nvSpPr>
          <p:spPr bwMode="auto">
            <a:xfrm>
              <a:off x="6224090" y="2654665"/>
              <a:ext cx="225396" cy="360252"/>
            </a:xfrm>
            <a:custGeom>
              <a:avLst/>
              <a:gdLst>
                <a:gd name="T0" fmla="*/ 100 w 200"/>
                <a:gd name="T1" fmla="*/ 158 h 320"/>
                <a:gd name="T2" fmla="*/ 43 w 200"/>
                <a:gd name="T3" fmla="*/ 101 h 320"/>
                <a:gd name="T4" fmla="*/ 100 w 200"/>
                <a:gd name="T5" fmla="*/ 44 h 320"/>
                <a:gd name="T6" fmla="*/ 158 w 200"/>
                <a:gd name="T7" fmla="*/ 101 h 320"/>
                <a:gd name="T8" fmla="*/ 100 w 200"/>
                <a:gd name="T9" fmla="*/ 158 h 320"/>
                <a:gd name="T10" fmla="*/ 100 w 200"/>
                <a:gd name="T11" fmla="*/ 0 h 320"/>
                <a:gd name="T12" fmla="*/ 0 w 200"/>
                <a:gd name="T13" fmla="*/ 100 h 320"/>
                <a:gd name="T14" fmla="*/ 100 w 200"/>
                <a:gd name="T15" fmla="*/ 320 h 320"/>
                <a:gd name="T16" fmla="*/ 200 w 200"/>
                <a:gd name="T17" fmla="*/ 100 h 320"/>
                <a:gd name="T18" fmla="*/ 100 w 200"/>
                <a:gd name="T19"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chemeClr val="accent4">
                <a:lumMod val="60000"/>
                <a:lumOff val="40000"/>
              </a:schemeClr>
            </a:solidFill>
            <a:ln>
              <a:noFill/>
            </a:ln>
          </p:spPr>
          <p:txBody>
            <a:bodyPr vert="horz" wrap="square" lIns="116559" tIns="58280" rIns="116559" bIns="58280" numCol="1" anchor="t" anchorCtr="0" compatLnSpc="1">
              <a:prstTxWarp prst="textNoShape">
                <a:avLst/>
              </a:prstTxWarp>
            </a:bodyPr>
            <a:lstStyle/>
            <a:p>
              <a:pPr defTabSz="1165546">
                <a:defRPr/>
              </a:pPr>
              <a:endParaRPr lang="en-US" sz="2295" kern="0">
                <a:solidFill>
                  <a:sysClr val="windowText" lastClr="000000"/>
                </a:solidFill>
                <a:latin typeface="Calibri"/>
              </a:endParaRPr>
            </a:p>
          </p:txBody>
        </p:sp>
        <p:cxnSp>
          <p:nvCxnSpPr>
            <p:cNvPr id="54" name="Straight Connector 53">
              <a:extLst>
                <a:ext uri="{FF2B5EF4-FFF2-40B4-BE49-F238E27FC236}">
                  <a16:creationId xmlns:a16="http://schemas.microsoft.com/office/drawing/2014/main" id="{B78B03B2-3152-46DD-AE96-495A981DE9F3}"/>
                </a:ext>
              </a:extLst>
            </p:cNvPr>
            <p:cNvCxnSpPr>
              <a:cxnSpLocks/>
              <a:stCxn id="52" idx="2"/>
              <a:endCxn id="27" idx="6"/>
            </p:cNvCxnSpPr>
            <p:nvPr/>
          </p:nvCxnSpPr>
          <p:spPr>
            <a:xfrm flipH="1" flipV="1">
              <a:off x="4368801" y="2538905"/>
              <a:ext cx="1898593" cy="45767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39DF2E60-AA1E-4E1A-ACB4-18351A360702}"/>
              </a:ext>
            </a:extLst>
          </p:cNvPr>
          <p:cNvSpPr/>
          <p:nvPr/>
        </p:nvSpPr>
        <p:spPr bwMode="auto">
          <a:xfrm rot="16200000">
            <a:off x="5272002" y="-4681018"/>
            <a:ext cx="1892471" cy="11657542"/>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1426" tIns="137141" rIns="171426" bIns="137141" numCol="1" spcCol="0" rtlCol="0" fromWordArt="0" anchor="t" anchorCtr="0" forceAA="0" compatLnSpc="1">
            <a:prstTxWarp prst="textNoShape">
              <a:avLst/>
            </a:prstTxWarp>
            <a:noAutofit/>
          </a:bodyPr>
          <a:lstStyle/>
          <a:p>
            <a:pPr algn="ctr" defTabSz="874064" fontAlgn="base">
              <a:lnSpc>
                <a:spcPct val="90000"/>
              </a:lnSpc>
              <a:spcBef>
                <a:spcPct val="0"/>
              </a:spcBef>
              <a:spcAft>
                <a:spcPct val="0"/>
              </a:spcAft>
              <a:defRPr/>
            </a:pPr>
            <a:endParaRPr lang="en-US" sz="225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Title 1">
            <a:extLst>
              <a:ext uri="{FF2B5EF4-FFF2-40B4-BE49-F238E27FC236}">
                <a16:creationId xmlns:a16="http://schemas.microsoft.com/office/drawing/2014/main" id="{435E45D8-DD41-4FEF-9443-94FFB8EF4451}"/>
              </a:ext>
            </a:extLst>
          </p:cNvPr>
          <p:cNvSpPr txBox="1">
            <a:spLocks/>
          </p:cNvSpPr>
          <p:nvPr/>
        </p:nvSpPr>
        <p:spPr>
          <a:xfrm>
            <a:off x="575476" y="362885"/>
            <a:ext cx="11300406" cy="874154"/>
          </a:xfrm>
          <a:prstGeom prst="rect">
            <a:avLst/>
          </a:prstGeom>
          <a:noFill/>
        </p:spPr>
        <p:txBody>
          <a:bodyPr wrap="square" tIns="85712" bIns="8571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874318">
              <a:defRPr/>
            </a:pPr>
            <a:r>
              <a:rPr lang="en-US" sz="5062" spc="-94" dirty="0">
                <a:gradFill>
                  <a:gsLst>
                    <a:gs pos="0">
                      <a:srgbClr val="FFFFFF"/>
                    </a:gs>
                    <a:gs pos="100000">
                      <a:srgbClr val="FFFFFF"/>
                    </a:gs>
                  </a:gsLst>
                  <a:lin ang="5400000" scaled="0"/>
                </a:gradFill>
                <a:latin typeface="Segoe UI Light"/>
              </a:rPr>
              <a:t>Azure Cosmos DB</a:t>
            </a:r>
          </a:p>
        </p:txBody>
      </p:sp>
      <p:sp>
        <p:nvSpPr>
          <p:cNvPr id="50" name="Title 1">
            <a:extLst>
              <a:ext uri="{FF2B5EF4-FFF2-40B4-BE49-F238E27FC236}">
                <a16:creationId xmlns:a16="http://schemas.microsoft.com/office/drawing/2014/main" id="{9DA7411C-F06C-4E29-93AB-6F731F172E8D}"/>
              </a:ext>
            </a:extLst>
          </p:cNvPr>
          <p:cNvSpPr txBox="1">
            <a:spLocks/>
          </p:cNvSpPr>
          <p:nvPr/>
        </p:nvSpPr>
        <p:spPr>
          <a:xfrm>
            <a:off x="3052632" y="1118263"/>
            <a:ext cx="6440166" cy="536659"/>
          </a:xfrm>
          <a:prstGeom prst="rect">
            <a:avLst/>
          </a:prstGeom>
          <a:noFill/>
        </p:spPr>
        <p:txBody>
          <a:bodyPr wrap="square" tIns="85712" bIns="8571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891888">
              <a:defRPr/>
            </a:pPr>
            <a:r>
              <a:rPr lang="en-US" sz="2625" spc="0" dirty="0">
                <a:solidFill>
                  <a:srgbClr val="0078D7">
                    <a:lumMod val="20000"/>
                    <a:lumOff val="80000"/>
                  </a:srgbClr>
                </a:solidFill>
                <a:latin typeface="Segoe UI" panose="020B0502040204020203" pitchFamily="34" charset="0"/>
              </a:rPr>
              <a:t>Globally-distribute data around the world</a:t>
            </a:r>
            <a:endParaRPr lang="en-US" sz="3749" spc="0" dirty="0">
              <a:solidFill>
                <a:srgbClr val="0078D7">
                  <a:lumMod val="20000"/>
                  <a:lumOff val="80000"/>
                </a:srgbClr>
              </a:solidFill>
              <a:latin typeface="Segoe UI" panose="020B0502040204020203" pitchFamily="34" charset="0"/>
            </a:endParaRPr>
          </a:p>
        </p:txBody>
      </p:sp>
      <p:sp>
        <p:nvSpPr>
          <p:cNvPr id="25" name="Rectangle 24">
            <a:extLst>
              <a:ext uri="{FF2B5EF4-FFF2-40B4-BE49-F238E27FC236}">
                <a16:creationId xmlns:a16="http://schemas.microsoft.com/office/drawing/2014/main" id="{4ABFAEA4-8AD6-4719-84B0-569801BEF51D}"/>
              </a:ext>
            </a:extLst>
          </p:cNvPr>
          <p:cNvSpPr/>
          <p:nvPr/>
        </p:nvSpPr>
        <p:spPr bwMode="auto">
          <a:xfrm rot="16200000">
            <a:off x="6134925" y="-3651468"/>
            <a:ext cx="166626" cy="11657542"/>
          </a:xfrm>
          <a:prstGeom prst="rect">
            <a:avLst/>
          </a:prstGeom>
          <a:gradFill flip="none" rotWithShape="1">
            <a:gsLst>
              <a:gs pos="0">
                <a:srgbClr val="002050">
                  <a:alpha val="47000"/>
                </a:srgbClr>
              </a:gs>
              <a:gs pos="100000">
                <a:srgbClr val="002050">
                  <a:alpha val="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1426" tIns="137141" rIns="171426" bIns="137141" numCol="1" spcCol="0" rtlCol="0" fromWordArt="0" anchor="t" anchorCtr="0" forceAA="0" compatLnSpc="1">
            <a:prstTxWarp prst="textNoShape">
              <a:avLst/>
            </a:prstTxWarp>
            <a:noAutofit/>
          </a:bodyPr>
          <a:lstStyle/>
          <a:p>
            <a:pPr algn="ctr" defTabSz="874064" fontAlgn="base">
              <a:lnSpc>
                <a:spcPct val="90000"/>
              </a:lnSpc>
              <a:spcBef>
                <a:spcPct val="0"/>
              </a:spcBef>
              <a:spcAft>
                <a:spcPct val="0"/>
              </a:spcAft>
              <a:defRPr/>
            </a:pPr>
            <a:endParaRPr lang="en-US" sz="225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 name="Title 1">
            <a:extLst/>
          </p:cNvPr>
          <p:cNvSpPr txBox="1">
            <a:spLocks/>
          </p:cNvSpPr>
          <p:nvPr/>
        </p:nvSpPr>
        <p:spPr>
          <a:xfrm>
            <a:off x="624247" y="4658806"/>
            <a:ext cx="2745320" cy="900104"/>
          </a:xfrm>
          <a:prstGeom prst="rect">
            <a:avLst/>
          </a:prstGeom>
          <a:noFill/>
        </p:spPr>
        <p:txBody>
          <a:bodyPr wrap="square" tIns="85712" bIns="8571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891888">
              <a:defRPr/>
            </a:pPr>
            <a:r>
              <a:rPr lang="en-US" sz="2625" spc="0" dirty="0">
                <a:solidFill>
                  <a:srgbClr val="0078D7">
                    <a:lumMod val="20000"/>
                    <a:lumOff val="80000"/>
                  </a:srgbClr>
                </a:solidFill>
                <a:latin typeface="Segoe UI" panose="020B0502040204020203" pitchFamily="34" charset="0"/>
              </a:rPr>
              <a:t>Turn-key global distribution</a:t>
            </a:r>
            <a:endParaRPr lang="en-US" sz="3749" spc="0" dirty="0">
              <a:solidFill>
                <a:srgbClr val="0078D7">
                  <a:lumMod val="20000"/>
                  <a:lumOff val="80000"/>
                </a:srgbClr>
              </a:solidFill>
              <a:latin typeface="Segoe UI" panose="020B0502040204020203" pitchFamily="34" charset="0"/>
            </a:endParaRPr>
          </a:p>
        </p:txBody>
      </p:sp>
      <p:cxnSp>
        <p:nvCxnSpPr>
          <p:cNvPr id="4" name="Straight Connector 3"/>
          <p:cNvCxnSpPr>
            <a:endCxn id="38" idx="2"/>
          </p:cNvCxnSpPr>
          <p:nvPr/>
        </p:nvCxnSpPr>
        <p:spPr>
          <a:xfrm flipV="1">
            <a:off x="970262" y="3282778"/>
            <a:ext cx="1998172" cy="1469752"/>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3086001" y="3428498"/>
            <a:ext cx="28151" cy="140325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84237" y="6390519"/>
            <a:ext cx="10333886" cy="312073"/>
          </a:xfrm>
          <a:prstGeom prst="rect">
            <a:avLst/>
          </a:prstGeom>
          <a:noFill/>
        </p:spPr>
        <p:txBody>
          <a:bodyPr wrap="square" rtlCol="0">
            <a:spAutoFit/>
          </a:bodyPr>
          <a:lstStyle/>
          <a:p>
            <a:pPr algn="ctr" defTabSz="932597"/>
            <a:r>
              <a:rPr lang="en-US" sz="1428" b="1" kern="0" dirty="0">
                <a:solidFill>
                  <a:schemeClr val="bg1"/>
                </a:solidFill>
                <a:latin typeface="Segoe UI Semibold" charset="0"/>
                <a:ea typeface="Segoe UI Semibold" charset="0"/>
                <a:cs typeface="Segoe UI Semibold" charset="0"/>
              </a:rPr>
              <a:t>Automatically replicate all your data around the world – across more regions than Amazon and Google combined</a:t>
            </a:r>
          </a:p>
        </p:txBody>
      </p:sp>
    </p:spTree>
    <p:extLst>
      <p:ext uri="{BB962C8B-B14F-4D97-AF65-F5344CB8AC3E}">
        <p14:creationId xmlns:p14="http://schemas.microsoft.com/office/powerpoint/2010/main" val="15352596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104" name="Title 5"/>
          <p:cNvSpPr>
            <a:spLocks noGrp="1"/>
          </p:cNvSpPr>
          <p:nvPr>
            <p:ph type="title"/>
          </p:nvPr>
        </p:nvSpPr>
        <p:spPr>
          <a:xfrm>
            <a:off x="210007" y="138980"/>
            <a:ext cx="11887878" cy="917575"/>
          </a:xfrm>
        </p:spPr>
        <p:txBody>
          <a:bodyPr/>
          <a:lstStyle/>
          <a:p>
            <a:r>
              <a:rPr lang="en-US" dirty="0"/>
              <a:t>Cortana Intelligence Suite</a:t>
            </a:r>
            <a:br>
              <a:rPr lang="en-US" dirty="0"/>
            </a:br>
            <a:endParaRPr lang="en-US" sz="2800" dirty="0"/>
          </a:p>
        </p:txBody>
      </p:sp>
      <p:sp>
        <p:nvSpPr>
          <p:cNvPr id="343" name="Rectangle 342"/>
          <p:cNvSpPr/>
          <p:nvPr/>
        </p:nvSpPr>
        <p:spPr bwMode="auto">
          <a:xfrm>
            <a:off x="7759056" y="4491316"/>
            <a:ext cx="1737063" cy="1352730"/>
          </a:xfrm>
          <a:prstGeom prst="rect">
            <a:avLst/>
          </a:prstGeom>
          <a:solidFill>
            <a:srgbClr val="0078D7"/>
          </a:solidFill>
          <a:ln w="3175">
            <a:noFill/>
          </a:ln>
          <a:effectLst/>
        </p:spPr>
        <p:txBody>
          <a:bodyPr spcFirstLastPara="0" vert="horz" wrap="square" lIns="18278" tIns="91425" rIns="18278" bIns="91385" numCol="1" spcCol="1270" anchor="t" anchorCtr="0">
            <a:noAutofit/>
          </a:bodyPr>
          <a:lstStyle/>
          <a:p>
            <a:pPr algn="ctr" defTabSz="724933">
              <a:spcBef>
                <a:spcPct val="0"/>
              </a:spcBef>
              <a:spcAft>
                <a:spcPct val="35000"/>
              </a:spcAft>
              <a:defRPr/>
            </a:pPr>
            <a:r>
              <a:rPr lang="en-US" sz="1399" kern="0"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Dashboards &amp; Visualizations</a:t>
            </a:r>
          </a:p>
        </p:txBody>
      </p:sp>
      <p:sp>
        <p:nvSpPr>
          <p:cNvPr id="344" name="Rectangle 343"/>
          <p:cNvSpPr/>
          <p:nvPr/>
        </p:nvSpPr>
        <p:spPr bwMode="auto">
          <a:xfrm>
            <a:off x="2186707" y="1657365"/>
            <a:ext cx="1737063" cy="4186683"/>
          </a:xfrm>
          <a:prstGeom prst="rect">
            <a:avLst/>
          </a:prstGeom>
          <a:solidFill>
            <a:srgbClr val="0078D7"/>
          </a:solidFill>
          <a:ln w="3175">
            <a:noFill/>
          </a:ln>
          <a:effectLst/>
        </p:spPr>
        <p:txBody>
          <a:bodyPr spcFirstLastPara="0" vert="horz" wrap="square" lIns="18278" tIns="91425" rIns="18278" bIns="91385" numCol="1" spcCol="1270" anchor="t" anchorCtr="0">
            <a:noAutofit/>
          </a:bodyPr>
          <a:lstStyle/>
          <a:p>
            <a:pPr algn="ctr" defTabSz="724933">
              <a:spcBef>
                <a:spcPct val="0"/>
              </a:spcBef>
              <a:spcAft>
                <a:spcPct val="35000"/>
              </a:spcAft>
              <a:defRPr/>
            </a:pPr>
            <a:r>
              <a:rPr lang="en-US" sz="1399" kern="0"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Information Management</a:t>
            </a:r>
          </a:p>
        </p:txBody>
      </p:sp>
      <p:sp>
        <p:nvSpPr>
          <p:cNvPr id="345" name="Rectangle 344"/>
          <p:cNvSpPr/>
          <p:nvPr/>
        </p:nvSpPr>
        <p:spPr bwMode="auto">
          <a:xfrm>
            <a:off x="4044157" y="1657366"/>
            <a:ext cx="1737063" cy="4186683"/>
          </a:xfrm>
          <a:prstGeom prst="rect">
            <a:avLst/>
          </a:prstGeom>
          <a:solidFill>
            <a:srgbClr val="0078D7"/>
          </a:solidFill>
          <a:ln w="3175">
            <a:noFill/>
          </a:ln>
          <a:effectLst/>
        </p:spPr>
        <p:txBody>
          <a:bodyPr spcFirstLastPara="0" vert="horz" wrap="square" lIns="18278" tIns="91425" rIns="18278" bIns="91385" numCol="1" spcCol="1270" anchor="t" anchorCtr="0">
            <a:noAutofit/>
          </a:bodyPr>
          <a:lstStyle/>
          <a:p>
            <a:pPr algn="ctr" defTabSz="724933">
              <a:spcBef>
                <a:spcPct val="0"/>
              </a:spcBef>
              <a:spcAft>
                <a:spcPct val="35000"/>
              </a:spcAft>
              <a:defRPr/>
            </a:pPr>
            <a:r>
              <a:rPr lang="en-US" sz="1399" kern="0"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Big Data Stores</a:t>
            </a:r>
          </a:p>
        </p:txBody>
      </p:sp>
      <p:sp>
        <p:nvSpPr>
          <p:cNvPr id="346" name="Rectangle 345"/>
          <p:cNvSpPr/>
          <p:nvPr/>
        </p:nvSpPr>
        <p:spPr bwMode="auto">
          <a:xfrm>
            <a:off x="5901607" y="1657366"/>
            <a:ext cx="1737063" cy="4186683"/>
          </a:xfrm>
          <a:prstGeom prst="rect">
            <a:avLst/>
          </a:prstGeom>
          <a:solidFill>
            <a:srgbClr val="0078D7"/>
          </a:solidFill>
          <a:ln w="3175">
            <a:noFill/>
          </a:ln>
          <a:effectLst/>
        </p:spPr>
        <p:txBody>
          <a:bodyPr spcFirstLastPara="0" vert="horz" wrap="square" lIns="18278" tIns="91425" rIns="18278" bIns="91385" numCol="1" spcCol="1270" anchor="t" anchorCtr="0">
            <a:noAutofit/>
          </a:bodyPr>
          <a:lstStyle/>
          <a:p>
            <a:pPr algn="ctr" defTabSz="724933">
              <a:spcBef>
                <a:spcPct val="0"/>
              </a:spcBef>
              <a:spcAft>
                <a:spcPct val="35000"/>
              </a:spcAft>
              <a:defRPr/>
            </a:pPr>
            <a:r>
              <a:rPr lang="en-US" sz="1399" kern="0"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Machine Learning and Analytics</a:t>
            </a:r>
          </a:p>
        </p:txBody>
      </p:sp>
      <p:sp>
        <p:nvSpPr>
          <p:cNvPr id="351" name="Rectangle 350"/>
          <p:cNvSpPr/>
          <p:nvPr/>
        </p:nvSpPr>
        <p:spPr>
          <a:xfrm>
            <a:off x="2653314" y="3724602"/>
            <a:ext cx="1270799" cy="261482"/>
          </a:xfrm>
          <a:prstGeom prst="rect">
            <a:avLst/>
          </a:prstGeom>
        </p:spPr>
        <p:txBody>
          <a:bodyPr wrap="square">
            <a:spAutoFit/>
          </a:bodyPr>
          <a:lstStyle/>
          <a:p>
            <a:pPr defTabSz="932674">
              <a:defRPr/>
            </a:pPr>
            <a:r>
              <a:rPr lang="en-US" sz="1099" kern="0" dirty="0">
                <a:solidFill>
                  <a:srgbClr val="FFFFFF"/>
                </a:solidFill>
                <a:ea typeface="MS PGothic" panose="020B0600070205080204" pitchFamily="34" charset="-128"/>
                <a:cs typeface="Segoe UI Semilight" panose="020B0402040204020203" pitchFamily="34" charset="0"/>
              </a:rPr>
              <a:t>Event Hub</a:t>
            </a:r>
            <a:endParaRPr lang="en-US" sz="1099" kern="0" dirty="0">
              <a:solidFill>
                <a:srgbClr val="FFFFFF"/>
              </a:solidFill>
              <a:ea typeface="MS PGothic" panose="020B0600070205080204" pitchFamily="34" charset="-128"/>
            </a:endParaRPr>
          </a:p>
        </p:txBody>
      </p:sp>
      <p:sp>
        <p:nvSpPr>
          <p:cNvPr id="352" name="Rectangle 351"/>
          <p:cNvSpPr/>
          <p:nvPr/>
        </p:nvSpPr>
        <p:spPr>
          <a:xfrm>
            <a:off x="6340500" y="3555353"/>
            <a:ext cx="1268655" cy="599780"/>
          </a:xfrm>
          <a:prstGeom prst="rect">
            <a:avLst/>
          </a:prstGeom>
        </p:spPr>
        <p:txBody>
          <a:bodyPr wrap="square">
            <a:spAutoFit/>
          </a:bodyPr>
          <a:lstStyle/>
          <a:p>
            <a:pPr defTabSz="932674">
              <a:defRPr/>
            </a:pPr>
            <a:r>
              <a:rPr lang="en-US" sz="1099" kern="0" dirty="0">
                <a:solidFill>
                  <a:srgbClr val="FFFFFF"/>
                </a:solidFill>
                <a:ea typeface="MS PGothic" panose="020B0600070205080204" pitchFamily="34" charset="-128"/>
                <a:cs typeface="Segoe UI Semilight" panose="020B0402040204020203" pitchFamily="34" charset="0"/>
              </a:rPr>
              <a:t>HDInsight </a:t>
            </a:r>
          </a:p>
          <a:p>
            <a:pPr defTabSz="932674">
              <a:defRPr/>
            </a:pPr>
            <a:r>
              <a:rPr lang="en-US" sz="1099" kern="0" dirty="0">
                <a:solidFill>
                  <a:srgbClr val="FFFFFF"/>
                </a:solidFill>
                <a:ea typeface="MS PGothic" panose="020B0600070205080204" pitchFamily="34" charset="-128"/>
                <a:cs typeface="Segoe UI Semilight" panose="020B0402040204020203" pitchFamily="34" charset="0"/>
              </a:rPr>
              <a:t>(Hadoop and Spark)</a:t>
            </a:r>
          </a:p>
        </p:txBody>
      </p:sp>
      <p:sp>
        <p:nvSpPr>
          <p:cNvPr id="353" name="Rectangle 352"/>
          <p:cNvSpPr/>
          <p:nvPr/>
        </p:nvSpPr>
        <p:spPr>
          <a:xfrm>
            <a:off x="6340500" y="4283475"/>
            <a:ext cx="1268655" cy="261482"/>
          </a:xfrm>
          <a:prstGeom prst="rect">
            <a:avLst/>
          </a:prstGeom>
        </p:spPr>
        <p:txBody>
          <a:bodyPr wrap="square">
            <a:spAutoFit/>
          </a:bodyPr>
          <a:lstStyle/>
          <a:p>
            <a:pPr defTabSz="932674">
              <a:defRPr/>
            </a:pPr>
            <a:r>
              <a:rPr lang="en-US" sz="1099" kern="0" dirty="0">
                <a:solidFill>
                  <a:srgbClr val="FFFFFF"/>
                </a:solidFill>
                <a:ea typeface="MS PGothic" panose="020B0600070205080204" pitchFamily="34" charset="-128"/>
                <a:cs typeface="Segoe UI Semilight" panose="020B0402040204020203" pitchFamily="34" charset="0"/>
              </a:rPr>
              <a:t>Stream Analytics</a:t>
            </a:r>
          </a:p>
        </p:txBody>
      </p:sp>
      <p:sp>
        <p:nvSpPr>
          <p:cNvPr id="355" name="TextBox 354"/>
          <p:cNvSpPr txBox="1"/>
          <p:nvPr/>
        </p:nvSpPr>
        <p:spPr>
          <a:xfrm>
            <a:off x="1262216" y="1928233"/>
            <a:ext cx="1089873" cy="563153"/>
          </a:xfrm>
          <a:prstGeom prst="rect">
            <a:avLst/>
          </a:prstGeom>
          <a:noFill/>
        </p:spPr>
        <p:txBody>
          <a:bodyPr wrap="square" lIns="0" tIns="146257" rIns="182823" bIns="146257" rtlCol="0">
            <a:noAutofit/>
          </a:bodyPr>
          <a:lstStyle/>
          <a:p>
            <a:pPr defTabSz="932462">
              <a:lnSpc>
                <a:spcPct val="90000"/>
              </a:lnSpc>
              <a:spcAft>
                <a:spcPts val="600"/>
              </a:spcAft>
              <a:defRPr/>
            </a:pPr>
            <a:r>
              <a:rPr lang="en-US" sz="1199" kern="0" spc="-30" dirty="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t>Data </a:t>
            </a:r>
            <a:br>
              <a:rPr lang="en-US" sz="1199" kern="0" spc="-30" dirty="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br>
            <a:r>
              <a:rPr lang="en-US" sz="1199" kern="0" spc="-30" dirty="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t>Sources</a:t>
            </a:r>
          </a:p>
        </p:txBody>
      </p:sp>
      <p:sp>
        <p:nvSpPr>
          <p:cNvPr id="356" name="TextBox 355"/>
          <p:cNvSpPr txBox="1"/>
          <p:nvPr/>
        </p:nvSpPr>
        <p:spPr>
          <a:xfrm>
            <a:off x="1215091" y="3529640"/>
            <a:ext cx="1089873" cy="579132"/>
          </a:xfrm>
          <a:prstGeom prst="rect">
            <a:avLst/>
          </a:prstGeom>
          <a:noFill/>
        </p:spPr>
        <p:txBody>
          <a:bodyPr wrap="square" lIns="0" tIns="146257" rIns="182823" bIns="146257" rtlCol="0">
            <a:noAutofit/>
          </a:bodyPr>
          <a:lstStyle/>
          <a:p>
            <a:pPr defTabSz="932462">
              <a:lnSpc>
                <a:spcPct val="90000"/>
              </a:lnSpc>
              <a:spcBef>
                <a:spcPct val="0"/>
              </a:spcBef>
              <a:spcAft>
                <a:spcPts val="600"/>
              </a:spcAft>
              <a:defRPr/>
            </a:pPr>
            <a:r>
              <a:rPr lang="en-US" sz="1199" kern="0" spc="-30" dirty="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t>Apps</a:t>
            </a:r>
          </a:p>
        </p:txBody>
      </p:sp>
      <p:sp>
        <p:nvSpPr>
          <p:cNvPr id="358" name="TextBox 357"/>
          <p:cNvSpPr txBox="1"/>
          <p:nvPr/>
        </p:nvSpPr>
        <p:spPr>
          <a:xfrm>
            <a:off x="1262216" y="4994839"/>
            <a:ext cx="974798" cy="616425"/>
          </a:xfrm>
          <a:prstGeom prst="rect">
            <a:avLst/>
          </a:prstGeom>
          <a:noFill/>
        </p:spPr>
        <p:txBody>
          <a:bodyPr wrap="square" lIns="0" tIns="146257" rIns="182823" bIns="146257" rtlCol="0">
            <a:noAutofit/>
          </a:bodyPr>
          <a:lstStyle/>
          <a:p>
            <a:pPr defTabSz="932462">
              <a:lnSpc>
                <a:spcPct val="90000"/>
              </a:lnSpc>
              <a:spcBef>
                <a:spcPct val="0"/>
              </a:spcBef>
              <a:spcAft>
                <a:spcPts val="600"/>
              </a:spcAft>
              <a:defRPr/>
            </a:pPr>
            <a:r>
              <a:rPr lang="en-US" sz="1199" kern="0" spc="-30" dirty="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t>Sensors </a:t>
            </a:r>
            <a:br>
              <a:rPr lang="en-US" sz="1199" kern="0" spc="-30" dirty="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br>
            <a:r>
              <a:rPr lang="en-US" sz="1199" kern="0" spc="-30" dirty="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t>and </a:t>
            </a:r>
            <a:br>
              <a:rPr lang="en-US" sz="1199" kern="0" spc="-30" dirty="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br>
            <a:r>
              <a:rPr lang="en-US" sz="1199" kern="0" spc="-30" dirty="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t>devices</a:t>
            </a:r>
          </a:p>
        </p:txBody>
      </p:sp>
      <p:sp>
        <p:nvSpPr>
          <p:cNvPr id="359" name="Rectangle 358"/>
          <p:cNvSpPr/>
          <p:nvPr/>
        </p:nvSpPr>
        <p:spPr>
          <a:xfrm>
            <a:off x="814811" y="5956541"/>
            <a:ext cx="933438" cy="321089"/>
          </a:xfrm>
          <a:prstGeom prst="rect">
            <a:avLst/>
          </a:prstGeom>
        </p:spPr>
        <p:txBody>
          <a:bodyPr wrap="none" lIns="0" tIns="0" rIns="0" bIns="0" anchor="ctr">
            <a:noAutofit/>
          </a:bodyPr>
          <a:lstStyle/>
          <a:p>
            <a:pPr defTabSz="932674">
              <a:lnSpc>
                <a:spcPct val="90000"/>
              </a:lnSpc>
              <a:defRPr/>
            </a:pPr>
            <a:r>
              <a:rPr lang="en-US" sz="2400" kern="0" dirty="0">
                <a:solidFill>
                  <a:srgbClr val="FFFFFF"/>
                </a:solidFill>
                <a:latin typeface="Segoe UI Light"/>
                <a:ea typeface="MS PGothic" panose="020B0600070205080204" pitchFamily="34" charset="-128"/>
              </a:rPr>
              <a:t>Data</a:t>
            </a:r>
          </a:p>
        </p:txBody>
      </p:sp>
      <p:sp>
        <p:nvSpPr>
          <p:cNvPr id="360" name="Rectangle 359"/>
          <p:cNvSpPr/>
          <p:nvPr/>
        </p:nvSpPr>
        <p:spPr>
          <a:xfrm>
            <a:off x="5123134" y="5932420"/>
            <a:ext cx="1455527" cy="369332"/>
          </a:xfrm>
          <a:prstGeom prst="rect">
            <a:avLst/>
          </a:prstGeom>
        </p:spPr>
        <p:txBody>
          <a:bodyPr wrap="none" lIns="0" tIns="0" rIns="0" bIns="0" anchor="ctr">
            <a:spAutoFit/>
          </a:bodyPr>
          <a:lstStyle/>
          <a:p>
            <a:pPr algn="ctr" defTabSz="724933">
              <a:spcBef>
                <a:spcPct val="0"/>
              </a:spcBef>
              <a:spcAft>
                <a:spcPct val="35000"/>
              </a:spcAft>
              <a:defRPr/>
            </a:pPr>
            <a:r>
              <a:rPr lang="en-US" sz="2400" kern="0" dirty="0">
                <a:solidFill>
                  <a:srgbClr val="FFFFFF"/>
                </a:solidFill>
                <a:latin typeface="Segoe UI Light"/>
                <a:ea typeface="MS PGothic" panose="020B0600070205080204" pitchFamily="34" charset="-128"/>
              </a:rPr>
              <a:t>Intelligence</a:t>
            </a:r>
            <a:endParaRPr lang="en-US" sz="1836" b="1" kern="0" spc="-30" dirty="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endParaRPr>
          </a:p>
        </p:txBody>
      </p:sp>
      <p:cxnSp>
        <p:nvCxnSpPr>
          <p:cNvPr id="361" name="Straight Connector 360"/>
          <p:cNvCxnSpPr/>
          <p:nvPr/>
        </p:nvCxnSpPr>
        <p:spPr>
          <a:xfrm>
            <a:off x="2007385" y="6117697"/>
            <a:ext cx="2377036"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nvGrpSpPr>
          <p:cNvPr id="362" name="Group 361"/>
          <p:cNvGrpSpPr/>
          <p:nvPr/>
        </p:nvGrpSpPr>
        <p:grpSpPr>
          <a:xfrm rot="13500000">
            <a:off x="4205512" y="6027709"/>
            <a:ext cx="181466" cy="178754"/>
            <a:chOff x="402446" y="5872915"/>
            <a:chExt cx="292608" cy="288235"/>
          </a:xfrm>
          <a:solidFill>
            <a:srgbClr val="FFFFFF">
              <a:lumMod val="85000"/>
            </a:srgbClr>
          </a:solidFill>
        </p:grpSpPr>
        <p:cxnSp>
          <p:nvCxnSpPr>
            <p:cNvPr id="363" name="Straight Connector 362"/>
            <p:cNvCxnSpPr/>
            <p:nvPr/>
          </p:nvCxnSpPr>
          <p:spPr>
            <a:xfrm>
              <a:off x="412598" y="5872915"/>
              <a:ext cx="0" cy="288235"/>
            </a:xfrm>
            <a:prstGeom prst="line">
              <a:avLst/>
            </a:prstGeom>
            <a:grpFill/>
            <a:ln w="28575" cap="flat" cmpd="sng" algn="ctr">
              <a:solidFill>
                <a:schemeClr val="tx1"/>
              </a:solidFill>
              <a:prstDash val="solid"/>
              <a:headEnd type="none"/>
              <a:tailEnd type="none"/>
            </a:ln>
            <a:effectLst/>
          </p:spPr>
        </p:cxnSp>
        <p:cxnSp>
          <p:nvCxnSpPr>
            <p:cNvPr id="364" name="Straight Connector 363"/>
            <p:cNvCxnSpPr/>
            <p:nvPr/>
          </p:nvCxnSpPr>
          <p:spPr>
            <a:xfrm>
              <a:off x="402446" y="6148978"/>
              <a:ext cx="292608" cy="0"/>
            </a:xfrm>
            <a:prstGeom prst="line">
              <a:avLst/>
            </a:prstGeom>
            <a:grpFill/>
            <a:ln w="28575" cap="flat" cmpd="sng" algn="ctr">
              <a:solidFill>
                <a:schemeClr val="tx1"/>
              </a:solidFill>
              <a:prstDash val="solid"/>
              <a:headEnd type="none"/>
              <a:tailEnd type="none"/>
            </a:ln>
            <a:effectLst/>
          </p:spPr>
        </p:cxnSp>
      </p:grpSp>
      <p:cxnSp>
        <p:nvCxnSpPr>
          <p:cNvPr id="365" name="Straight Connector 364"/>
          <p:cNvCxnSpPr/>
          <p:nvPr/>
        </p:nvCxnSpPr>
        <p:spPr>
          <a:xfrm>
            <a:off x="7316569" y="6117697"/>
            <a:ext cx="2377036"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nvGrpSpPr>
          <p:cNvPr id="366" name="Group 365"/>
          <p:cNvGrpSpPr/>
          <p:nvPr/>
        </p:nvGrpSpPr>
        <p:grpSpPr>
          <a:xfrm rot="13500000">
            <a:off x="9514695" y="6027709"/>
            <a:ext cx="181466" cy="178754"/>
            <a:chOff x="402446" y="5872915"/>
            <a:chExt cx="292608" cy="288235"/>
          </a:xfrm>
          <a:solidFill>
            <a:srgbClr val="FFFFFF">
              <a:lumMod val="85000"/>
            </a:srgbClr>
          </a:solidFill>
        </p:grpSpPr>
        <p:cxnSp>
          <p:nvCxnSpPr>
            <p:cNvPr id="367" name="Straight Connector 366"/>
            <p:cNvCxnSpPr/>
            <p:nvPr/>
          </p:nvCxnSpPr>
          <p:spPr>
            <a:xfrm>
              <a:off x="412598" y="5872915"/>
              <a:ext cx="0" cy="288235"/>
            </a:xfrm>
            <a:prstGeom prst="line">
              <a:avLst/>
            </a:prstGeom>
            <a:grpFill/>
            <a:ln w="28575" cap="flat" cmpd="sng" algn="ctr">
              <a:solidFill>
                <a:schemeClr val="tx1"/>
              </a:solidFill>
              <a:prstDash val="solid"/>
              <a:headEnd type="none"/>
              <a:tailEnd type="none"/>
            </a:ln>
            <a:effectLst/>
          </p:spPr>
        </p:cxnSp>
        <p:cxnSp>
          <p:nvCxnSpPr>
            <p:cNvPr id="368" name="Straight Connector 367"/>
            <p:cNvCxnSpPr/>
            <p:nvPr/>
          </p:nvCxnSpPr>
          <p:spPr>
            <a:xfrm>
              <a:off x="402446" y="6148978"/>
              <a:ext cx="292608" cy="0"/>
            </a:xfrm>
            <a:prstGeom prst="line">
              <a:avLst/>
            </a:prstGeom>
            <a:grpFill/>
            <a:ln w="28575" cap="flat" cmpd="sng" algn="ctr">
              <a:solidFill>
                <a:schemeClr val="tx1"/>
              </a:solidFill>
              <a:prstDash val="solid"/>
              <a:headEnd type="none"/>
              <a:tailEnd type="none"/>
            </a:ln>
            <a:effectLst/>
          </p:spPr>
        </p:cxnSp>
      </p:grpSp>
      <p:sp>
        <p:nvSpPr>
          <p:cNvPr id="369" name="Rectangle 368"/>
          <p:cNvSpPr/>
          <p:nvPr/>
        </p:nvSpPr>
        <p:spPr>
          <a:xfrm>
            <a:off x="10328447" y="5953157"/>
            <a:ext cx="1500352" cy="327857"/>
          </a:xfrm>
          <a:prstGeom prst="rect">
            <a:avLst/>
          </a:prstGeom>
        </p:spPr>
        <p:txBody>
          <a:bodyPr wrap="none" lIns="0" tIns="0" rIns="0" bIns="0" anchor="ctr">
            <a:noAutofit/>
          </a:bodyPr>
          <a:lstStyle/>
          <a:p>
            <a:pPr defTabSz="932674">
              <a:lnSpc>
                <a:spcPct val="90000"/>
              </a:lnSpc>
              <a:defRPr/>
            </a:pPr>
            <a:r>
              <a:rPr lang="en-US" sz="2400" kern="0" dirty="0">
                <a:solidFill>
                  <a:srgbClr val="FFFFFF"/>
                </a:solidFill>
                <a:latin typeface="Segoe UI Light"/>
                <a:ea typeface="MS PGothic" panose="020B0600070205080204" pitchFamily="34" charset="-128"/>
              </a:rPr>
              <a:t>Action</a:t>
            </a:r>
          </a:p>
        </p:txBody>
      </p:sp>
      <p:grpSp>
        <p:nvGrpSpPr>
          <p:cNvPr id="374" name="Group 373"/>
          <p:cNvGrpSpPr/>
          <p:nvPr/>
        </p:nvGrpSpPr>
        <p:grpSpPr>
          <a:xfrm>
            <a:off x="1789772" y="1666509"/>
            <a:ext cx="308420" cy="4198453"/>
            <a:chOff x="1776319" y="1369399"/>
            <a:chExt cx="308472" cy="3830198"/>
          </a:xfrm>
        </p:grpSpPr>
        <p:sp>
          <p:nvSpPr>
            <p:cNvPr id="375" name="Freeform 374"/>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932674">
                <a:defRPr/>
              </a:pPr>
              <a:endParaRPr lang="en-US" sz="1801" kern="0" dirty="0">
                <a:solidFill>
                  <a:srgbClr val="FFFFFF"/>
                </a:solidFill>
                <a:ea typeface="MS PGothic" panose="020B0600070205080204" pitchFamily="34" charset="-128"/>
              </a:endParaRPr>
            </a:p>
          </p:txBody>
        </p:sp>
        <p:cxnSp>
          <p:nvCxnSpPr>
            <p:cNvPr id="376" name="Straight Connector 375"/>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sp>
        <p:nvSpPr>
          <p:cNvPr id="377" name="Freeform 376"/>
          <p:cNvSpPr/>
          <p:nvPr/>
        </p:nvSpPr>
        <p:spPr bwMode="auto">
          <a:xfrm flipH="1">
            <a:off x="9588143" y="1666509"/>
            <a:ext cx="123836" cy="4198453"/>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932674">
              <a:defRPr/>
            </a:pPr>
            <a:endParaRPr lang="en-US" sz="1801" kern="0" dirty="0">
              <a:solidFill>
                <a:srgbClr val="FFFFFF"/>
              </a:solidFill>
              <a:ea typeface="MS PGothic" panose="020B0600070205080204" pitchFamily="34" charset="-128"/>
            </a:endParaRPr>
          </a:p>
        </p:txBody>
      </p:sp>
      <p:cxnSp>
        <p:nvCxnSpPr>
          <p:cNvPr id="378" name="Straight Connector 377"/>
          <p:cNvCxnSpPr/>
          <p:nvPr/>
        </p:nvCxnSpPr>
        <p:spPr>
          <a:xfrm flipH="1">
            <a:off x="9588142" y="3765732"/>
            <a:ext cx="308420" cy="0"/>
          </a:xfrm>
          <a:prstGeom prst="line">
            <a:avLst/>
          </a:prstGeom>
          <a:noFill/>
          <a:ln w="12700" cap="flat" cmpd="sng" algn="ctr">
            <a:solidFill>
              <a:srgbClr val="0078D7"/>
            </a:solidFill>
            <a:prstDash val="solid"/>
            <a:headEnd type="none"/>
            <a:tailEnd type="none"/>
          </a:ln>
          <a:effectLst/>
        </p:spPr>
      </p:cxnSp>
      <p:sp>
        <p:nvSpPr>
          <p:cNvPr id="379" name="TextBox 378"/>
          <p:cNvSpPr txBox="1"/>
          <p:nvPr/>
        </p:nvSpPr>
        <p:spPr>
          <a:xfrm>
            <a:off x="10380942" y="1979039"/>
            <a:ext cx="1089873" cy="461442"/>
          </a:xfrm>
          <a:prstGeom prst="rect">
            <a:avLst/>
          </a:prstGeom>
          <a:noFill/>
        </p:spPr>
        <p:txBody>
          <a:bodyPr wrap="square" lIns="182823" tIns="146257" rIns="182823" bIns="146257" rtlCol="0">
            <a:spAutoFit/>
          </a:bodyPr>
          <a:lstStyle/>
          <a:p>
            <a:pPr defTabSz="932462">
              <a:lnSpc>
                <a:spcPct val="90000"/>
              </a:lnSpc>
              <a:spcBef>
                <a:spcPct val="0"/>
              </a:spcBef>
              <a:spcAft>
                <a:spcPts val="600"/>
              </a:spcAft>
              <a:defRPr/>
            </a:pPr>
            <a:r>
              <a:rPr lang="en-US" sz="1199" kern="0" spc="-30" dirty="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t>People</a:t>
            </a:r>
          </a:p>
        </p:txBody>
      </p:sp>
      <p:sp>
        <p:nvSpPr>
          <p:cNvPr id="380" name="TextBox 379"/>
          <p:cNvSpPr txBox="1"/>
          <p:nvPr/>
        </p:nvSpPr>
        <p:spPr>
          <a:xfrm>
            <a:off x="10649686" y="5204041"/>
            <a:ext cx="868123" cy="332142"/>
          </a:xfrm>
          <a:prstGeom prst="rect">
            <a:avLst/>
          </a:prstGeom>
          <a:noFill/>
        </p:spPr>
        <p:txBody>
          <a:bodyPr wrap="square" lIns="0" tIns="0" rIns="0" bIns="0" rtlCol="0">
            <a:spAutoFit/>
          </a:bodyPr>
          <a:lstStyle/>
          <a:p>
            <a:pPr defTabSz="932462">
              <a:lnSpc>
                <a:spcPct val="90000"/>
              </a:lnSpc>
              <a:spcBef>
                <a:spcPct val="0"/>
              </a:spcBef>
              <a:spcAft>
                <a:spcPts val="600"/>
              </a:spcAft>
              <a:defRPr/>
            </a:pPr>
            <a:r>
              <a:rPr lang="en-US" sz="1199" kern="0" spc="-30" dirty="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t>Automated </a:t>
            </a:r>
            <a:br>
              <a:rPr lang="en-US" sz="1199" kern="0" spc="-30" dirty="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br>
            <a:r>
              <a:rPr lang="en-US" sz="1199" kern="0" spc="-30" dirty="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t>Systems</a:t>
            </a:r>
          </a:p>
        </p:txBody>
      </p:sp>
      <p:grpSp>
        <p:nvGrpSpPr>
          <p:cNvPr id="381" name="Group 380"/>
          <p:cNvGrpSpPr/>
          <p:nvPr/>
        </p:nvGrpSpPr>
        <p:grpSpPr>
          <a:xfrm>
            <a:off x="9983480" y="2017176"/>
            <a:ext cx="377163" cy="385273"/>
            <a:chOff x="6112510" y="6954657"/>
            <a:chExt cx="1181100" cy="1206500"/>
          </a:xfrm>
          <a:solidFill>
            <a:schemeClr val="tx1"/>
          </a:solidFill>
        </p:grpSpPr>
        <p:sp>
          <p:nvSpPr>
            <p:cNvPr id="382"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74">
                <a:defRPr/>
              </a:pPr>
              <a:endParaRPr lang="en-US" sz="1801" kern="0" dirty="0">
                <a:solidFill>
                  <a:srgbClr val="FFFFFF"/>
                </a:solidFill>
                <a:ea typeface="MS PGothic" panose="020B0600070205080204" pitchFamily="34" charset="-128"/>
              </a:endParaRPr>
            </a:p>
          </p:txBody>
        </p:sp>
        <p:sp>
          <p:nvSpPr>
            <p:cNvPr id="383"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74">
                <a:defRPr/>
              </a:pPr>
              <a:endParaRPr lang="en-US" sz="1801" kern="0" dirty="0">
                <a:solidFill>
                  <a:srgbClr val="FFFFFF"/>
                </a:solidFill>
                <a:ea typeface="MS PGothic" panose="020B0600070205080204" pitchFamily="34" charset="-128"/>
              </a:endParaRPr>
            </a:p>
          </p:txBody>
        </p:sp>
        <p:sp>
          <p:nvSpPr>
            <p:cNvPr id="384"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74">
                <a:defRPr/>
              </a:pPr>
              <a:endParaRPr lang="en-US" sz="1801" kern="0" dirty="0">
                <a:solidFill>
                  <a:srgbClr val="FFFFFF"/>
                </a:solidFill>
                <a:ea typeface="MS PGothic" panose="020B0600070205080204" pitchFamily="34" charset="-128"/>
              </a:endParaRPr>
            </a:p>
          </p:txBody>
        </p:sp>
        <p:sp>
          <p:nvSpPr>
            <p:cNvPr id="385"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74">
                <a:defRPr/>
              </a:pPr>
              <a:endParaRPr lang="en-US" sz="1801" kern="0" dirty="0">
                <a:solidFill>
                  <a:srgbClr val="FFFFFF"/>
                </a:solidFill>
                <a:ea typeface="MS PGothic" panose="020B0600070205080204" pitchFamily="34" charset="-128"/>
              </a:endParaRPr>
            </a:p>
          </p:txBody>
        </p:sp>
      </p:grpSp>
      <p:grpSp>
        <p:nvGrpSpPr>
          <p:cNvPr id="386" name="Group 385"/>
          <p:cNvGrpSpPr/>
          <p:nvPr/>
        </p:nvGrpSpPr>
        <p:grpSpPr>
          <a:xfrm>
            <a:off x="10033650" y="5129159"/>
            <a:ext cx="385684" cy="482105"/>
            <a:chOff x="2954338" y="6831013"/>
            <a:chExt cx="1041400" cy="1301750"/>
          </a:xfrm>
          <a:solidFill>
            <a:schemeClr val="tx1"/>
          </a:solidFill>
        </p:grpSpPr>
        <p:sp>
          <p:nvSpPr>
            <p:cNvPr id="387"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25" tIns="45711" rIns="91425" bIns="45711" numCol="1" anchor="t" anchorCtr="0" compatLnSpc="1">
              <a:prstTxWarp prst="textNoShape">
                <a:avLst/>
              </a:prstTxWarp>
            </a:bodyPr>
            <a:lstStyle/>
            <a:p>
              <a:pPr defTabSz="932674">
                <a:defRPr/>
              </a:pPr>
              <a:endParaRPr lang="en-US" sz="1801" kern="0" dirty="0">
                <a:solidFill>
                  <a:srgbClr val="FFFFFF"/>
                </a:solidFill>
                <a:ea typeface="MS PGothic" panose="020B0600070205080204" pitchFamily="34" charset="-128"/>
              </a:endParaRPr>
            </a:p>
          </p:txBody>
        </p:sp>
        <p:sp>
          <p:nvSpPr>
            <p:cNvPr id="388"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25" tIns="45711" rIns="91425" bIns="45711" numCol="1" anchor="t" anchorCtr="0" compatLnSpc="1">
              <a:prstTxWarp prst="textNoShape">
                <a:avLst/>
              </a:prstTxWarp>
            </a:bodyPr>
            <a:lstStyle/>
            <a:p>
              <a:pPr defTabSz="932674">
                <a:defRPr/>
              </a:pPr>
              <a:endParaRPr lang="en-US" sz="1801" kern="0" dirty="0">
                <a:solidFill>
                  <a:srgbClr val="FFFFFF"/>
                </a:solidFill>
                <a:ea typeface="MS PGothic" panose="020B0600070205080204" pitchFamily="34" charset="-128"/>
              </a:endParaRPr>
            </a:p>
          </p:txBody>
        </p:sp>
      </p:grpSp>
      <p:sp>
        <p:nvSpPr>
          <p:cNvPr id="390" name="TextBox 389"/>
          <p:cNvSpPr txBox="1"/>
          <p:nvPr/>
        </p:nvSpPr>
        <p:spPr>
          <a:xfrm>
            <a:off x="9872078" y="3861342"/>
            <a:ext cx="1089873" cy="461442"/>
          </a:xfrm>
          <a:prstGeom prst="rect">
            <a:avLst/>
          </a:prstGeom>
          <a:noFill/>
        </p:spPr>
        <p:txBody>
          <a:bodyPr wrap="square" lIns="182823" tIns="146257" rIns="182823" bIns="146257" rtlCol="0">
            <a:spAutoFit/>
          </a:bodyPr>
          <a:lstStyle/>
          <a:p>
            <a:pPr defTabSz="932462">
              <a:lnSpc>
                <a:spcPct val="90000"/>
              </a:lnSpc>
              <a:spcBef>
                <a:spcPct val="0"/>
              </a:spcBef>
              <a:spcAft>
                <a:spcPts val="600"/>
              </a:spcAft>
              <a:defRPr/>
            </a:pPr>
            <a:r>
              <a:rPr lang="en-US" sz="1199" kern="0" spc="-30" dirty="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t>Apps</a:t>
            </a:r>
          </a:p>
        </p:txBody>
      </p:sp>
      <p:grpSp>
        <p:nvGrpSpPr>
          <p:cNvPr id="391" name="Group 390"/>
          <p:cNvGrpSpPr/>
          <p:nvPr/>
        </p:nvGrpSpPr>
        <p:grpSpPr>
          <a:xfrm>
            <a:off x="9973693" y="3544532"/>
            <a:ext cx="462316" cy="357608"/>
            <a:chOff x="5007615" y="2323753"/>
            <a:chExt cx="649029" cy="502032"/>
          </a:xfrm>
          <a:solidFill>
            <a:srgbClr val="0078D7"/>
          </a:solidFill>
        </p:grpSpPr>
        <p:sp>
          <p:nvSpPr>
            <p:cNvPr id="408" name="Freeform 407"/>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solidFill>
              <a:schemeClr val="tx1"/>
            </a:solidFill>
            <a:ln>
              <a:noFill/>
            </a:ln>
            <a:extLst/>
          </p:spPr>
          <p:txBody>
            <a:bodyPr vert="horz" wrap="square" lIns="91425" tIns="45711" rIns="91425" bIns="45711" numCol="1" anchor="t" anchorCtr="0" compatLnSpc="1">
              <a:prstTxWarp prst="textNoShape">
                <a:avLst/>
              </a:prstTxWarp>
              <a:noAutofit/>
            </a:bodyPr>
            <a:lstStyle/>
            <a:p>
              <a:pPr defTabSz="932674">
                <a:defRPr/>
              </a:pPr>
              <a:endParaRPr lang="en-US" sz="1801" kern="0" dirty="0">
                <a:solidFill>
                  <a:srgbClr val="FFFFFF"/>
                </a:solidFill>
                <a:ea typeface="MS PGothic" panose="020B0600070205080204" pitchFamily="34" charset="-128"/>
              </a:endParaRPr>
            </a:p>
          </p:txBody>
        </p:sp>
        <p:sp>
          <p:nvSpPr>
            <p:cNvPr id="409" name="Freeform 408"/>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noAutofit/>
            </a:bodyPr>
            <a:lstStyle/>
            <a:p>
              <a:pPr defTabSz="932674">
                <a:defRPr/>
              </a:pPr>
              <a:endParaRPr lang="en-US" sz="1801" kern="0" dirty="0">
                <a:solidFill>
                  <a:srgbClr val="FFFFFF"/>
                </a:solidFill>
                <a:ea typeface="MS PGothic" panose="020B0600070205080204" pitchFamily="34" charset="-128"/>
              </a:endParaRPr>
            </a:p>
          </p:txBody>
        </p:sp>
      </p:grpSp>
      <p:sp>
        <p:nvSpPr>
          <p:cNvPr id="393" name="Rectangle 392"/>
          <p:cNvSpPr/>
          <p:nvPr/>
        </p:nvSpPr>
        <p:spPr bwMode="auto">
          <a:xfrm>
            <a:off x="10763954" y="3060997"/>
            <a:ext cx="986701" cy="1542517"/>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82849" tIns="146279" rIns="182849" bIns="146279" numCol="1" spcCol="0" rtlCol="0" fromWordArt="0" anchor="t" anchorCtr="0" forceAA="0" compatLnSpc="1">
            <a:prstTxWarp prst="textNoShape">
              <a:avLst/>
            </a:prstTxWarp>
            <a:noAutofit/>
          </a:bodyPr>
          <a:lstStyle/>
          <a:p>
            <a:pPr algn="ctr" defTabSz="932369" fontAlgn="base">
              <a:lnSpc>
                <a:spcPct val="90000"/>
              </a:lnSpc>
              <a:spcBef>
                <a:spcPct val="0"/>
              </a:spcBef>
              <a:spcAft>
                <a:spcPct val="0"/>
              </a:spcAft>
              <a:defRPr/>
            </a:pPr>
            <a:endParaRPr lang="en-US" sz="2400" kern="0" dirty="0">
              <a:solidFill>
                <a:srgbClr val="FFFFFF"/>
              </a:solidFill>
              <a:ea typeface="Segoe UI" pitchFamily="34" charset="0"/>
              <a:cs typeface="Segoe UI" pitchFamily="34" charset="0"/>
            </a:endParaRPr>
          </a:p>
        </p:txBody>
      </p:sp>
      <p:sp>
        <p:nvSpPr>
          <p:cNvPr id="394" name="TextBox 393"/>
          <p:cNvSpPr txBox="1"/>
          <p:nvPr/>
        </p:nvSpPr>
        <p:spPr>
          <a:xfrm>
            <a:off x="11173795" y="3160288"/>
            <a:ext cx="473309" cy="161263"/>
          </a:xfrm>
          <a:prstGeom prst="rect">
            <a:avLst/>
          </a:prstGeom>
          <a:noFill/>
        </p:spPr>
        <p:txBody>
          <a:bodyPr wrap="square" lIns="0" tIns="0" rIns="0" bIns="0" rtlCol="0">
            <a:spAutoFit/>
          </a:bodyPr>
          <a:lstStyle/>
          <a:p>
            <a:pPr defTabSz="932462">
              <a:spcBef>
                <a:spcPct val="0"/>
              </a:spcBef>
              <a:spcAft>
                <a:spcPts val="600"/>
              </a:spcAft>
              <a:defRPr/>
            </a:pPr>
            <a:r>
              <a:rPr lang="en-US" sz="1048" kern="0" dirty="0">
                <a:solidFill>
                  <a:srgbClr val="FFFFFF"/>
                </a:solidFill>
                <a:ea typeface="MS PGothic" panose="020B0600070205080204" pitchFamily="34" charset="-128"/>
                <a:cs typeface="Segoe UI Semilight" panose="020B0402040204020203" pitchFamily="34" charset="0"/>
              </a:rPr>
              <a:t>Web</a:t>
            </a:r>
          </a:p>
        </p:txBody>
      </p:sp>
      <p:sp>
        <p:nvSpPr>
          <p:cNvPr id="395" name="TextBox 394"/>
          <p:cNvSpPr txBox="1"/>
          <p:nvPr/>
        </p:nvSpPr>
        <p:spPr>
          <a:xfrm>
            <a:off x="11173795" y="3709824"/>
            <a:ext cx="473309" cy="161263"/>
          </a:xfrm>
          <a:prstGeom prst="rect">
            <a:avLst/>
          </a:prstGeom>
          <a:noFill/>
        </p:spPr>
        <p:txBody>
          <a:bodyPr wrap="square" lIns="0" tIns="0" rIns="0" bIns="0" rtlCol="0">
            <a:spAutoFit/>
          </a:bodyPr>
          <a:lstStyle/>
          <a:p>
            <a:pPr defTabSz="932462">
              <a:spcBef>
                <a:spcPct val="0"/>
              </a:spcBef>
              <a:spcAft>
                <a:spcPts val="600"/>
              </a:spcAft>
              <a:defRPr/>
            </a:pPr>
            <a:r>
              <a:rPr lang="en-US" sz="1048" kern="0" dirty="0">
                <a:solidFill>
                  <a:srgbClr val="FFFFFF"/>
                </a:solidFill>
                <a:ea typeface="MS PGothic" panose="020B0600070205080204" pitchFamily="34" charset="-128"/>
                <a:cs typeface="Segoe UI Semilight" panose="020B0402040204020203" pitchFamily="34" charset="0"/>
              </a:rPr>
              <a:t>Mobile</a:t>
            </a:r>
          </a:p>
        </p:txBody>
      </p:sp>
      <p:sp>
        <p:nvSpPr>
          <p:cNvPr id="396" name="TextBox 395"/>
          <p:cNvSpPr txBox="1"/>
          <p:nvPr/>
        </p:nvSpPr>
        <p:spPr>
          <a:xfrm>
            <a:off x="11173795" y="4297943"/>
            <a:ext cx="473309" cy="161263"/>
          </a:xfrm>
          <a:prstGeom prst="rect">
            <a:avLst/>
          </a:prstGeom>
          <a:noFill/>
        </p:spPr>
        <p:txBody>
          <a:bodyPr wrap="square" lIns="0" tIns="0" rIns="0" bIns="0" rtlCol="0">
            <a:spAutoFit/>
          </a:bodyPr>
          <a:lstStyle/>
          <a:p>
            <a:pPr defTabSz="932462">
              <a:spcBef>
                <a:spcPct val="0"/>
              </a:spcBef>
              <a:spcAft>
                <a:spcPts val="600"/>
              </a:spcAft>
              <a:defRPr/>
            </a:pPr>
            <a:r>
              <a:rPr lang="en-US" sz="1048" kern="0" dirty="0">
                <a:solidFill>
                  <a:srgbClr val="FFFFFF"/>
                </a:solidFill>
                <a:ea typeface="MS PGothic" panose="020B0600070205080204" pitchFamily="34" charset="-128"/>
                <a:cs typeface="Segoe UI Semilight" panose="020B0402040204020203" pitchFamily="34" charset="0"/>
              </a:rPr>
              <a:t>Bots</a:t>
            </a:r>
          </a:p>
        </p:txBody>
      </p:sp>
      <p:sp>
        <p:nvSpPr>
          <p:cNvPr id="397" name="Freeform 396"/>
          <p:cNvSpPr>
            <a:spLocks noChangeArrowheads="1"/>
          </p:cNvSpPr>
          <p:nvPr/>
        </p:nvSpPr>
        <p:spPr bwMode="auto">
          <a:xfrm>
            <a:off x="10868821" y="3158675"/>
            <a:ext cx="187656" cy="187656"/>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chemeClr val="tx1"/>
          </a:solidFill>
          <a:ln>
            <a:noFill/>
          </a:ln>
        </p:spPr>
        <p:txBody>
          <a:bodyPr vert="horz" wrap="square" lIns="91425" tIns="45711" rIns="91425" bIns="45711" numCol="1" anchor="t" anchorCtr="0" compatLnSpc="1">
            <a:prstTxWarp prst="textNoShape">
              <a:avLst/>
            </a:prstTxWarp>
            <a:noAutofit/>
          </a:bodyPr>
          <a:lstStyle/>
          <a:p>
            <a:pPr defTabSz="932674">
              <a:defRPr/>
            </a:pPr>
            <a:endParaRPr lang="en-US" sz="1801" kern="0" dirty="0">
              <a:solidFill>
                <a:srgbClr val="FFFFFF"/>
              </a:solidFill>
              <a:ea typeface="MS PGothic" panose="020B0600070205080204" pitchFamily="34" charset="-128"/>
            </a:endParaRPr>
          </a:p>
        </p:txBody>
      </p:sp>
      <p:sp>
        <p:nvSpPr>
          <p:cNvPr id="398" name="Freeform 397"/>
          <p:cNvSpPr>
            <a:spLocks/>
          </p:cNvSpPr>
          <p:nvPr/>
        </p:nvSpPr>
        <p:spPr bwMode="auto">
          <a:xfrm>
            <a:off x="10896566" y="3714626"/>
            <a:ext cx="131200" cy="23575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chemeClr val="tx1"/>
          </a:solidFill>
          <a:ln>
            <a:noFill/>
          </a:ln>
        </p:spPr>
        <p:txBody>
          <a:bodyPr vert="horz" wrap="square" lIns="91425" tIns="45711" rIns="91425" bIns="45711" numCol="1" anchor="t" anchorCtr="0" compatLnSpc="1">
            <a:prstTxWarp prst="textNoShape">
              <a:avLst/>
            </a:prstTxWarp>
            <a:noAutofit/>
          </a:bodyPr>
          <a:lstStyle/>
          <a:p>
            <a:pPr defTabSz="932674">
              <a:defRPr/>
            </a:pPr>
            <a:endParaRPr lang="en-US" sz="1801" kern="0" dirty="0">
              <a:solidFill>
                <a:srgbClr val="FFFFFF"/>
              </a:solidFill>
              <a:ea typeface="MS PGothic" panose="020B0600070205080204" pitchFamily="34" charset="-128"/>
            </a:endParaRPr>
          </a:p>
        </p:txBody>
      </p:sp>
      <p:sp>
        <p:nvSpPr>
          <p:cNvPr id="406" name="Freeform 405"/>
          <p:cNvSpPr/>
          <p:nvPr/>
        </p:nvSpPr>
        <p:spPr bwMode="auto">
          <a:xfrm>
            <a:off x="10845800" y="4302851"/>
            <a:ext cx="248384" cy="140172"/>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chemeClr val="tx1"/>
          </a:solidFill>
          <a:ln w="3175" cap="flat" cmpd="sng" algn="ctr">
            <a:solidFill>
              <a:schemeClr val="tx1"/>
            </a:solidFill>
            <a:prstDash val="solid"/>
            <a:headEnd type="none" w="med" len="med"/>
            <a:tailEnd type="none" w="med" len="med"/>
          </a:ln>
          <a:effectLst/>
        </p:spPr>
        <p:txBody>
          <a:bodyPr rot="0" spcFirstLastPara="0" vertOverflow="overflow" horzOverflow="overflow" vert="horz" wrap="square" lIns="182849" tIns="146279" rIns="182849" bIns="146279" numCol="1" spcCol="0" rtlCol="0" fromWordArt="0" anchor="t" anchorCtr="0" forceAA="0" compatLnSpc="1">
            <a:prstTxWarp prst="textNoShape">
              <a:avLst/>
            </a:prstTxWarp>
            <a:noAutofit/>
          </a:bodyPr>
          <a:lstStyle/>
          <a:p>
            <a:pPr algn="ctr" defTabSz="932369" fontAlgn="base">
              <a:lnSpc>
                <a:spcPct val="90000"/>
              </a:lnSpc>
              <a:spcBef>
                <a:spcPct val="0"/>
              </a:spcBef>
              <a:spcAft>
                <a:spcPct val="0"/>
              </a:spcAft>
              <a:defRPr/>
            </a:pPr>
            <a:endParaRPr lang="en-US" sz="2400" kern="0" dirty="0">
              <a:solidFill>
                <a:srgbClr val="FFFFFF"/>
              </a:solidFill>
              <a:ea typeface="Segoe UI" pitchFamily="34" charset="0"/>
              <a:cs typeface="Segoe UI" pitchFamily="34" charset="0"/>
            </a:endParaRPr>
          </a:p>
        </p:txBody>
      </p:sp>
      <p:cxnSp>
        <p:nvCxnSpPr>
          <p:cNvPr id="407" name="Straight Connector 406"/>
          <p:cNvCxnSpPr/>
          <p:nvPr/>
        </p:nvCxnSpPr>
        <p:spPr>
          <a:xfrm flipH="1">
            <a:off x="10447985" y="3743125"/>
            <a:ext cx="308420" cy="0"/>
          </a:xfrm>
          <a:prstGeom prst="line">
            <a:avLst/>
          </a:prstGeom>
          <a:noFill/>
          <a:ln w="9525" cap="flat" cmpd="sng" algn="ctr">
            <a:solidFill>
              <a:srgbClr val="FFFFFF">
                <a:lumMod val="65000"/>
              </a:srgbClr>
            </a:solidFill>
            <a:prstDash val="solid"/>
            <a:headEnd type="none" w="med" len="med"/>
            <a:tailEnd type="none" w="med" len="med"/>
          </a:ln>
          <a:effectLst/>
        </p:spPr>
      </p:cxnSp>
      <p:sp>
        <p:nvSpPr>
          <p:cNvPr id="411" name="Rectangle 410"/>
          <p:cNvSpPr/>
          <p:nvPr/>
        </p:nvSpPr>
        <p:spPr>
          <a:xfrm>
            <a:off x="4508985" y="3056017"/>
            <a:ext cx="1270799" cy="430631"/>
          </a:xfrm>
          <a:prstGeom prst="rect">
            <a:avLst/>
          </a:prstGeom>
        </p:spPr>
        <p:txBody>
          <a:bodyPr wrap="square">
            <a:spAutoFit/>
          </a:bodyPr>
          <a:lstStyle/>
          <a:p>
            <a:pPr defTabSz="932674">
              <a:defRPr/>
            </a:pPr>
            <a:r>
              <a:rPr lang="en-US" sz="1099" kern="0" dirty="0">
                <a:solidFill>
                  <a:srgbClr val="FFFFFF"/>
                </a:solidFill>
                <a:ea typeface="MS PGothic" panose="020B0600070205080204" pitchFamily="34" charset="-128"/>
                <a:cs typeface="Segoe UI Semilight" panose="020B0402040204020203" pitchFamily="34" charset="0"/>
              </a:rPr>
              <a:t>SQL Data </a:t>
            </a:r>
          </a:p>
          <a:p>
            <a:pPr defTabSz="932674">
              <a:defRPr/>
            </a:pPr>
            <a:r>
              <a:rPr lang="en-US" sz="1099" kern="0" dirty="0">
                <a:solidFill>
                  <a:srgbClr val="FFFFFF"/>
                </a:solidFill>
                <a:ea typeface="MS PGothic" panose="020B0600070205080204" pitchFamily="34" charset="-128"/>
                <a:cs typeface="Segoe UI Semilight" panose="020B0402040204020203" pitchFamily="34" charset="0"/>
              </a:rPr>
              <a:t>Warehouse</a:t>
            </a:r>
          </a:p>
        </p:txBody>
      </p:sp>
      <p:sp>
        <p:nvSpPr>
          <p:cNvPr id="412" name="Rectangle 411"/>
          <p:cNvSpPr/>
          <p:nvPr/>
        </p:nvSpPr>
        <p:spPr>
          <a:xfrm>
            <a:off x="2653314" y="3161859"/>
            <a:ext cx="1270799" cy="261482"/>
          </a:xfrm>
          <a:prstGeom prst="rect">
            <a:avLst/>
          </a:prstGeom>
        </p:spPr>
        <p:txBody>
          <a:bodyPr wrap="square">
            <a:spAutoFit/>
          </a:bodyPr>
          <a:lstStyle/>
          <a:p>
            <a:pPr defTabSz="932674">
              <a:defRPr/>
            </a:pPr>
            <a:r>
              <a:rPr lang="en-US" sz="1099" kern="0" dirty="0">
                <a:solidFill>
                  <a:srgbClr val="FFFFFF"/>
                </a:solidFill>
                <a:ea typeface="MS PGothic" panose="020B0600070205080204" pitchFamily="34" charset="-128"/>
                <a:cs typeface="Segoe UI Semilight" panose="020B0402040204020203" pitchFamily="34" charset="0"/>
              </a:rPr>
              <a:t>Data Catalog</a:t>
            </a:r>
          </a:p>
        </p:txBody>
      </p:sp>
      <p:grpSp>
        <p:nvGrpSpPr>
          <p:cNvPr id="413" name="Group 412"/>
          <p:cNvGrpSpPr/>
          <p:nvPr/>
        </p:nvGrpSpPr>
        <p:grpSpPr>
          <a:xfrm>
            <a:off x="2338460" y="3119420"/>
            <a:ext cx="274951" cy="292478"/>
            <a:chOff x="3232150" y="382588"/>
            <a:chExt cx="5727700" cy="6092825"/>
          </a:xfrm>
          <a:solidFill>
            <a:srgbClr val="FFFFFF"/>
          </a:solidFill>
        </p:grpSpPr>
        <p:sp>
          <p:nvSpPr>
            <p:cNvPr id="414"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74">
                <a:defRPr/>
              </a:pPr>
              <a:endParaRPr lang="en-US" sz="1801" kern="0" dirty="0">
                <a:solidFill>
                  <a:srgbClr val="FFFFFF"/>
                </a:solidFill>
                <a:ea typeface="MS PGothic" panose="020B0600070205080204" pitchFamily="34" charset="-128"/>
              </a:endParaRPr>
            </a:p>
          </p:txBody>
        </p:sp>
        <p:sp>
          <p:nvSpPr>
            <p:cNvPr id="415"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74">
                <a:defRPr/>
              </a:pPr>
              <a:endParaRPr lang="en-US" sz="1801" kern="0" dirty="0">
                <a:solidFill>
                  <a:srgbClr val="FFFFFF"/>
                </a:solidFill>
                <a:ea typeface="MS PGothic" panose="020B0600070205080204" pitchFamily="34" charset="-128"/>
              </a:endParaRPr>
            </a:p>
          </p:txBody>
        </p:sp>
        <p:sp>
          <p:nvSpPr>
            <p:cNvPr id="416"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74">
                <a:defRPr/>
              </a:pPr>
              <a:endParaRPr lang="en-US" sz="1801" kern="0" dirty="0">
                <a:solidFill>
                  <a:srgbClr val="FFFFFF"/>
                </a:solidFill>
                <a:ea typeface="MS PGothic" panose="020B0600070205080204" pitchFamily="34" charset="-128"/>
              </a:endParaRPr>
            </a:p>
          </p:txBody>
        </p:sp>
      </p:grpSp>
      <p:sp>
        <p:nvSpPr>
          <p:cNvPr id="417" name="Rectangle 416"/>
          <p:cNvSpPr/>
          <p:nvPr/>
        </p:nvSpPr>
        <p:spPr>
          <a:xfrm>
            <a:off x="6340500" y="3056017"/>
            <a:ext cx="1268655" cy="430631"/>
          </a:xfrm>
          <a:prstGeom prst="rect">
            <a:avLst/>
          </a:prstGeom>
        </p:spPr>
        <p:txBody>
          <a:bodyPr wrap="square">
            <a:spAutoFit/>
          </a:bodyPr>
          <a:lstStyle/>
          <a:p>
            <a:pPr defTabSz="932674">
              <a:defRPr/>
            </a:pPr>
            <a:r>
              <a:rPr lang="en-US" sz="1099" kern="0" dirty="0">
                <a:solidFill>
                  <a:srgbClr val="FFFFFF"/>
                </a:solidFill>
                <a:ea typeface="MS PGothic" panose="020B0600070205080204" pitchFamily="34" charset="-128"/>
                <a:cs typeface="Segoe UI Semilight" panose="020B0402040204020203" pitchFamily="34" charset="0"/>
              </a:rPr>
              <a:t>Data Lake Analytics</a:t>
            </a:r>
          </a:p>
        </p:txBody>
      </p:sp>
      <p:grpSp>
        <p:nvGrpSpPr>
          <p:cNvPr id="418" name="Group 417"/>
          <p:cNvGrpSpPr/>
          <p:nvPr/>
        </p:nvGrpSpPr>
        <p:grpSpPr>
          <a:xfrm>
            <a:off x="6046460" y="3139050"/>
            <a:ext cx="220605" cy="288575"/>
            <a:chOff x="3473450" y="4579938"/>
            <a:chExt cx="1741488" cy="2278062"/>
          </a:xfrm>
          <a:solidFill>
            <a:srgbClr val="FFFFFF"/>
          </a:solidFill>
        </p:grpSpPr>
        <p:sp>
          <p:nvSpPr>
            <p:cNvPr id="419"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74">
                <a:defRPr/>
              </a:pPr>
              <a:endParaRPr lang="en-US" sz="1801" kern="0" dirty="0">
                <a:solidFill>
                  <a:srgbClr val="FFFFFF"/>
                </a:solidFill>
                <a:ea typeface="MS PGothic" panose="020B0600070205080204" pitchFamily="34" charset="-128"/>
              </a:endParaRPr>
            </a:p>
          </p:txBody>
        </p:sp>
        <p:sp>
          <p:nvSpPr>
            <p:cNvPr id="420"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74">
                <a:defRPr/>
              </a:pPr>
              <a:endParaRPr lang="en-US" sz="1801" kern="0" dirty="0">
                <a:solidFill>
                  <a:srgbClr val="FFFFFF"/>
                </a:solidFill>
                <a:ea typeface="MS PGothic" panose="020B0600070205080204" pitchFamily="34" charset="-128"/>
              </a:endParaRPr>
            </a:p>
          </p:txBody>
        </p:sp>
        <p:sp>
          <p:nvSpPr>
            <p:cNvPr id="421"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74">
                <a:defRPr/>
              </a:pPr>
              <a:endParaRPr lang="en-US" sz="1801" kern="0" dirty="0">
                <a:solidFill>
                  <a:srgbClr val="FFFFFF"/>
                </a:solidFill>
                <a:ea typeface="MS PGothic" panose="020B0600070205080204" pitchFamily="34" charset="-128"/>
              </a:endParaRPr>
            </a:p>
          </p:txBody>
        </p:sp>
      </p:grpSp>
      <p:sp>
        <p:nvSpPr>
          <p:cNvPr id="422" name="Rectangle 421"/>
          <p:cNvSpPr/>
          <p:nvPr/>
        </p:nvSpPr>
        <p:spPr>
          <a:xfrm>
            <a:off x="2653314" y="2528394"/>
            <a:ext cx="1270799" cy="261482"/>
          </a:xfrm>
          <a:prstGeom prst="rect">
            <a:avLst/>
          </a:prstGeom>
        </p:spPr>
        <p:txBody>
          <a:bodyPr wrap="square">
            <a:spAutoFit/>
          </a:bodyPr>
          <a:lstStyle/>
          <a:p>
            <a:pPr defTabSz="932674">
              <a:defRPr/>
            </a:pPr>
            <a:r>
              <a:rPr lang="en-US" sz="1099" kern="0" dirty="0">
                <a:solidFill>
                  <a:srgbClr val="FFFFFF"/>
                </a:solidFill>
                <a:ea typeface="MS PGothic" panose="020B0600070205080204" pitchFamily="34" charset="-128"/>
                <a:cs typeface="Segoe UI Semilight" panose="020B0402040204020203" pitchFamily="34" charset="0"/>
              </a:rPr>
              <a:t>Data Factory </a:t>
            </a:r>
            <a:endParaRPr lang="en-US" sz="1099" kern="0" dirty="0">
              <a:solidFill>
                <a:srgbClr val="FFFFFF"/>
              </a:solidFill>
              <a:ea typeface="MS PGothic" panose="020B0600070205080204" pitchFamily="34" charset="-128"/>
            </a:endParaRPr>
          </a:p>
        </p:txBody>
      </p:sp>
      <p:sp>
        <p:nvSpPr>
          <p:cNvPr id="423" name="Rectangle 422"/>
          <p:cNvSpPr/>
          <p:nvPr/>
        </p:nvSpPr>
        <p:spPr>
          <a:xfrm>
            <a:off x="6340500" y="2443770"/>
            <a:ext cx="1268655" cy="430631"/>
          </a:xfrm>
          <a:prstGeom prst="rect">
            <a:avLst/>
          </a:prstGeom>
        </p:spPr>
        <p:txBody>
          <a:bodyPr wrap="square">
            <a:spAutoFit/>
          </a:bodyPr>
          <a:lstStyle/>
          <a:p>
            <a:pPr defTabSz="932674">
              <a:defRPr/>
            </a:pPr>
            <a:r>
              <a:rPr lang="en-US" sz="1099" kern="0" dirty="0">
                <a:solidFill>
                  <a:srgbClr val="FFFFFF"/>
                </a:solidFill>
                <a:ea typeface="MS PGothic" panose="020B0600070205080204" pitchFamily="34" charset="-128"/>
                <a:cs typeface="Segoe UI Semilight" panose="020B0402040204020203" pitchFamily="34" charset="0"/>
              </a:rPr>
              <a:t>Machine Learning</a:t>
            </a:r>
          </a:p>
        </p:txBody>
      </p:sp>
      <p:sp>
        <p:nvSpPr>
          <p:cNvPr id="424" name="Rectangle 423"/>
          <p:cNvSpPr/>
          <p:nvPr/>
        </p:nvSpPr>
        <p:spPr>
          <a:xfrm>
            <a:off x="4495170" y="2528395"/>
            <a:ext cx="1270799" cy="430631"/>
          </a:xfrm>
          <a:prstGeom prst="rect">
            <a:avLst/>
          </a:prstGeom>
        </p:spPr>
        <p:txBody>
          <a:bodyPr wrap="square">
            <a:spAutoFit/>
          </a:bodyPr>
          <a:lstStyle/>
          <a:p>
            <a:pPr defTabSz="932674">
              <a:defRPr/>
            </a:pPr>
            <a:r>
              <a:rPr lang="en-US" sz="1099" kern="0" dirty="0">
                <a:solidFill>
                  <a:srgbClr val="FFFFFF"/>
                </a:solidFill>
                <a:ea typeface="MS PGothic" panose="020B0600070205080204" pitchFamily="34" charset="-128"/>
                <a:cs typeface="Segoe UI Semilight" panose="020B0402040204020203" pitchFamily="34" charset="0"/>
              </a:rPr>
              <a:t>Data Lake Store Blob Store</a:t>
            </a:r>
          </a:p>
        </p:txBody>
      </p:sp>
      <p:grpSp>
        <p:nvGrpSpPr>
          <p:cNvPr id="425" name="Group 424"/>
          <p:cNvGrpSpPr/>
          <p:nvPr/>
        </p:nvGrpSpPr>
        <p:grpSpPr>
          <a:xfrm>
            <a:off x="4216333" y="2562462"/>
            <a:ext cx="196796" cy="206896"/>
            <a:chOff x="4106551" y="3401141"/>
            <a:chExt cx="254631" cy="267699"/>
          </a:xfrm>
        </p:grpSpPr>
        <p:sp>
          <p:nvSpPr>
            <p:cNvPr id="427" name="Rectangle 426"/>
            <p:cNvSpPr/>
            <p:nvPr/>
          </p:nvSpPr>
          <p:spPr bwMode="auto">
            <a:xfrm>
              <a:off x="4106551"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5" tIns="143404" rIns="179255" bIns="143404" numCol="1" spcCol="0" rtlCol="0" fromWordArt="0" anchor="t" anchorCtr="0" forceAA="0" compatLnSpc="1">
              <a:prstTxWarp prst="textNoShape">
                <a:avLst/>
              </a:prstTxWarp>
              <a:noAutofit/>
            </a:bodyPr>
            <a:lstStyle/>
            <a:p>
              <a:pPr algn="ctr" defTabSz="914001"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428" name="Rectangle 427"/>
            <p:cNvSpPr/>
            <p:nvPr/>
          </p:nvSpPr>
          <p:spPr bwMode="auto">
            <a:xfrm>
              <a:off x="4245904"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5" tIns="143404" rIns="179255" bIns="143404" numCol="1" spcCol="0" rtlCol="0" fromWordArt="0" anchor="t" anchorCtr="0" forceAA="0" compatLnSpc="1">
              <a:prstTxWarp prst="textNoShape">
                <a:avLst/>
              </a:prstTxWarp>
              <a:noAutofit/>
            </a:bodyPr>
            <a:lstStyle/>
            <a:p>
              <a:pPr algn="ctr" defTabSz="914001"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429" name="Oval 428"/>
            <p:cNvSpPr/>
            <p:nvPr/>
          </p:nvSpPr>
          <p:spPr bwMode="auto">
            <a:xfrm>
              <a:off x="4174625"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5" tIns="143404" rIns="179255" bIns="143404" numCol="1" spcCol="0" rtlCol="0" fromWordArt="0" anchor="t" anchorCtr="0" forceAA="0" compatLnSpc="1">
              <a:prstTxWarp prst="textNoShape">
                <a:avLst/>
              </a:prstTxWarp>
              <a:noAutofit/>
            </a:bodyPr>
            <a:lstStyle/>
            <a:p>
              <a:pPr algn="ctr" defTabSz="914001"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430" name="Oval 429"/>
            <p:cNvSpPr/>
            <p:nvPr/>
          </p:nvSpPr>
          <p:spPr bwMode="auto">
            <a:xfrm>
              <a:off x="4313978"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5" tIns="143404" rIns="179255" bIns="143404" numCol="1" spcCol="0" rtlCol="0" fromWordArt="0" anchor="t" anchorCtr="0" forceAA="0" compatLnSpc="1">
              <a:prstTxWarp prst="textNoShape">
                <a:avLst/>
              </a:prstTxWarp>
              <a:noAutofit/>
            </a:bodyPr>
            <a:lstStyle/>
            <a:p>
              <a:pPr algn="ctr" defTabSz="914001"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431" name="Rectangle 430"/>
            <p:cNvSpPr/>
            <p:nvPr/>
          </p:nvSpPr>
          <p:spPr bwMode="auto">
            <a:xfrm>
              <a:off x="4106551"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5" tIns="143404" rIns="179255" bIns="143404" numCol="1" spcCol="0" rtlCol="0" fromWordArt="0" anchor="t" anchorCtr="0" forceAA="0" compatLnSpc="1">
              <a:prstTxWarp prst="textNoShape">
                <a:avLst/>
              </a:prstTxWarp>
              <a:noAutofit/>
            </a:bodyPr>
            <a:lstStyle/>
            <a:p>
              <a:pPr algn="ctr" defTabSz="914001"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432" name="Rectangle 431"/>
            <p:cNvSpPr/>
            <p:nvPr/>
          </p:nvSpPr>
          <p:spPr bwMode="auto">
            <a:xfrm>
              <a:off x="4245904"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5" tIns="143404" rIns="179255" bIns="143404" numCol="1" spcCol="0" rtlCol="0" fromWordArt="0" anchor="t" anchorCtr="0" forceAA="0" compatLnSpc="1">
              <a:prstTxWarp prst="textNoShape">
                <a:avLst/>
              </a:prstTxWarp>
              <a:noAutofit/>
            </a:bodyPr>
            <a:lstStyle/>
            <a:p>
              <a:pPr algn="ctr" defTabSz="914001"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433" name="Oval 432"/>
            <p:cNvSpPr/>
            <p:nvPr/>
          </p:nvSpPr>
          <p:spPr bwMode="auto">
            <a:xfrm>
              <a:off x="4174625"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5" tIns="143404" rIns="179255" bIns="143404" numCol="1" spcCol="0" rtlCol="0" fromWordArt="0" anchor="t" anchorCtr="0" forceAA="0" compatLnSpc="1">
              <a:prstTxWarp prst="textNoShape">
                <a:avLst/>
              </a:prstTxWarp>
              <a:noAutofit/>
            </a:bodyPr>
            <a:lstStyle/>
            <a:p>
              <a:pPr algn="ctr" defTabSz="914001"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434" name="Oval 433"/>
            <p:cNvSpPr/>
            <p:nvPr/>
          </p:nvSpPr>
          <p:spPr bwMode="auto">
            <a:xfrm>
              <a:off x="4313978"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5" tIns="143404" rIns="179255" bIns="143404" numCol="1" spcCol="0" rtlCol="0" fromWordArt="0" anchor="t" anchorCtr="0" forceAA="0" compatLnSpc="1">
              <a:prstTxWarp prst="textNoShape">
                <a:avLst/>
              </a:prstTxWarp>
              <a:noAutofit/>
            </a:bodyPr>
            <a:lstStyle/>
            <a:p>
              <a:pPr algn="ctr" defTabSz="914001"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435" name="Rectangle 434"/>
            <p:cNvSpPr/>
            <p:nvPr/>
          </p:nvSpPr>
          <p:spPr bwMode="auto">
            <a:xfrm>
              <a:off x="4178218"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5" tIns="143404" rIns="179255" bIns="143404" numCol="1" spcCol="0" rtlCol="0" fromWordArt="0" anchor="t" anchorCtr="0" forceAA="0" compatLnSpc="1">
              <a:prstTxWarp prst="textNoShape">
                <a:avLst/>
              </a:prstTxWarp>
              <a:noAutofit/>
            </a:bodyPr>
            <a:lstStyle/>
            <a:p>
              <a:pPr algn="ctr" defTabSz="914001"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436" name="Rectangle 435"/>
            <p:cNvSpPr/>
            <p:nvPr/>
          </p:nvSpPr>
          <p:spPr bwMode="auto">
            <a:xfrm>
              <a:off x="4317571"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5" tIns="143404" rIns="179255" bIns="143404" numCol="1" spcCol="0" rtlCol="0" fromWordArt="0" anchor="t" anchorCtr="0" forceAA="0" compatLnSpc="1">
              <a:prstTxWarp prst="textNoShape">
                <a:avLst/>
              </a:prstTxWarp>
              <a:noAutofit/>
            </a:bodyPr>
            <a:lstStyle/>
            <a:p>
              <a:pPr algn="ctr" defTabSz="914001"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437" name="Oval 436"/>
            <p:cNvSpPr/>
            <p:nvPr/>
          </p:nvSpPr>
          <p:spPr bwMode="auto">
            <a:xfrm>
              <a:off x="4106939"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5" tIns="143404" rIns="179255" bIns="143404" numCol="1" spcCol="0" rtlCol="0" fromWordArt="0" anchor="t" anchorCtr="0" forceAA="0" compatLnSpc="1">
              <a:prstTxWarp prst="textNoShape">
                <a:avLst/>
              </a:prstTxWarp>
              <a:noAutofit/>
            </a:bodyPr>
            <a:lstStyle/>
            <a:p>
              <a:pPr algn="ctr" defTabSz="914001"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438" name="Oval 437"/>
            <p:cNvSpPr/>
            <p:nvPr/>
          </p:nvSpPr>
          <p:spPr bwMode="auto">
            <a:xfrm>
              <a:off x="4246293"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5" tIns="143404" rIns="179255" bIns="143404" numCol="1" spcCol="0" rtlCol="0" fromWordArt="0" anchor="t" anchorCtr="0" forceAA="0" compatLnSpc="1">
              <a:prstTxWarp prst="textNoShape">
                <a:avLst/>
              </a:prstTxWarp>
              <a:noAutofit/>
            </a:bodyPr>
            <a:lstStyle/>
            <a:p>
              <a:pPr algn="ctr" defTabSz="914001"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439" name="Rectangle 438"/>
            <p:cNvSpPr/>
            <p:nvPr/>
          </p:nvSpPr>
          <p:spPr bwMode="auto">
            <a:xfrm>
              <a:off x="4178218"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5" tIns="143404" rIns="179255" bIns="143404" numCol="1" spcCol="0" rtlCol="0" fromWordArt="0" anchor="t" anchorCtr="0" forceAA="0" compatLnSpc="1">
              <a:prstTxWarp prst="textNoShape">
                <a:avLst/>
              </a:prstTxWarp>
              <a:noAutofit/>
            </a:bodyPr>
            <a:lstStyle/>
            <a:p>
              <a:pPr algn="ctr" defTabSz="914001"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440" name="Rectangle 439"/>
            <p:cNvSpPr/>
            <p:nvPr/>
          </p:nvSpPr>
          <p:spPr bwMode="auto">
            <a:xfrm>
              <a:off x="4317571"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5" tIns="143404" rIns="179255" bIns="143404" numCol="1" spcCol="0" rtlCol="0" fromWordArt="0" anchor="t" anchorCtr="0" forceAA="0" compatLnSpc="1">
              <a:prstTxWarp prst="textNoShape">
                <a:avLst/>
              </a:prstTxWarp>
              <a:noAutofit/>
            </a:bodyPr>
            <a:lstStyle/>
            <a:p>
              <a:pPr algn="ctr" defTabSz="914001"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441" name="Oval 440"/>
            <p:cNvSpPr/>
            <p:nvPr/>
          </p:nvSpPr>
          <p:spPr bwMode="auto">
            <a:xfrm>
              <a:off x="4106939"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5" tIns="143404" rIns="179255" bIns="143404" numCol="1" spcCol="0" rtlCol="0" fromWordArt="0" anchor="t" anchorCtr="0" forceAA="0" compatLnSpc="1">
              <a:prstTxWarp prst="textNoShape">
                <a:avLst/>
              </a:prstTxWarp>
              <a:noAutofit/>
            </a:bodyPr>
            <a:lstStyle/>
            <a:p>
              <a:pPr algn="ctr" defTabSz="914001"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442" name="Oval 441"/>
            <p:cNvSpPr/>
            <p:nvPr/>
          </p:nvSpPr>
          <p:spPr bwMode="auto">
            <a:xfrm>
              <a:off x="4246293"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5" tIns="143404" rIns="179255" bIns="143404" numCol="1" spcCol="0" rtlCol="0" fromWordArt="0" anchor="t" anchorCtr="0" forceAA="0" compatLnSpc="1">
              <a:prstTxWarp prst="textNoShape">
                <a:avLst/>
              </a:prstTxWarp>
              <a:noAutofit/>
            </a:bodyPr>
            <a:lstStyle/>
            <a:p>
              <a:pPr algn="ctr" defTabSz="914001"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447" name="Rectangle 446"/>
          <p:cNvSpPr/>
          <p:nvPr/>
        </p:nvSpPr>
        <p:spPr>
          <a:xfrm>
            <a:off x="8241479" y="5296862"/>
            <a:ext cx="1270799" cy="261482"/>
          </a:xfrm>
          <a:prstGeom prst="rect">
            <a:avLst/>
          </a:prstGeom>
        </p:spPr>
        <p:txBody>
          <a:bodyPr wrap="square">
            <a:spAutoFit/>
          </a:bodyPr>
          <a:lstStyle/>
          <a:p>
            <a:pPr defTabSz="932674">
              <a:defRPr/>
            </a:pPr>
            <a:r>
              <a:rPr lang="en-US" sz="1099" kern="0" dirty="0">
                <a:solidFill>
                  <a:srgbClr val="FFFFFF"/>
                </a:solidFill>
                <a:ea typeface="MS PGothic" panose="020B0600070205080204" pitchFamily="34" charset="-128"/>
                <a:cs typeface="Segoe UI Semilight" panose="020B0402040204020203" pitchFamily="34" charset="0"/>
              </a:rPr>
              <a:t>Power BI</a:t>
            </a:r>
          </a:p>
        </p:txBody>
      </p:sp>
      <p:grpSp>
        <p:nvGrpSpPr>
          <p:cNvPr id="448" name="Group 447"/>
          <p:cNvGrpSpPr/>
          <p:nvPr/>
        </p:nvGrpSpPr>
        <p:grpSpPr>
          <a:xfrm>
            <a:off x="7883776" y="5323830"/>
            <a:ext cx="324850" cy="207629"/>
            <a:chOff x="7884058" y="5368509"/>
            <a:chExt cx="324905" cy="207663"/>
          </a:xfrm>
        </p:grpSpPr>
        <p:sp>
          <p:nvSpPr>
            <p:cNvPr id="449"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9625" tIns="44815" rIns="89625" bIns="44815" numCol="1" anchor="t" anchorCtr="0" compatLnSpc="1">
              <a:prstTxWarp prst="textNoShape">
                <a:avLst/>
              </a:prstTxWarp>
            </a:bodyPr>
            <a:lstStyle/>
            <a:p>
              <a:pPr defTabSz="932674">
                <a:defRPr/>
              </a:pPr>
              <a:endParaRPr lang="en-US" sz="1764" kern="0" dirty="0">
                <a:solidFill>
                  <a:srgbClr val="FFFFFF"/>
                </a:solidFill>
                <a:ea typeface="MS PGothic" panose="020B0600070205080204" pitchFamily="34" charset="-128"/>
              </a:endParaRPr>
            </a:p>
          </p:txBody>
        </p:sp>
        <p:sp>
          <p:nvSpPr>
            <p:cNvPr id="450"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9625" tIns="44815" rIns="89625" bIns="44815" numCol="1" anchor="t" anchorCtr="0" compatLnSpc="1">
              <a:prstTxWarp prst="textNoShape">
                <a:avLst/>
              </a:prstTxWarp>
            </a:bodyPr>
            <a:lstStyle/>
            <a:p>
              <a:pPr defTabSz="932674">
                <a:defRPr/>
              </a:pPr>
              <a:endParaRPr lang="en-US" sz="1764" kern="0" dirty="0">
                <a:solidFill>
                  <a:srgbClr val="FFFFFF"/>
                </a:solidFill>
                <a:ea typeface="MS PGothic" panose="020B0600070205080204" pitchFamily="34" charset="-128"/>
              </a:endParaRPr>
            </a:p>
          </p:txBody>
        </p:sp>
        <p:sp>
          <p:nvSpPr>
            <p:cNvPr id="451"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9625" tIns="44815" rIns="89625" bIns="44815" numCol="1" anchor="t" anchorCtr="0" compatLnSpc="1">
              <a:prstTxWarp prst="textNoShape">
                <a:avLst/>
              </a:prstTxWarp>
            </a:bodyPr>
            <a:lstStyle/>
            <a:p>
              <a:pPr defTabSz="932674">
                <a:defRPr/>
              </a:pPr>
              <a:endParaRPr lang="en-US" sz="1764" kern="0" dirty="0">
                <a:solidFill>
                  <a:srgbClr val="FFFFFF"/>
                </a:solidFill>
                <a:ea typeface="MS PGothic" panose="020B0600070205080204" pitchFamily="34" charset="-128"/>
              </a:endParaRPr>
            </a:p>
          </p:txBody>
        </p:sp>
        <p:sp>
          <p:nvSpPr>
            <p:cNvPr id="452"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9625" tIns="44815" rIns="89625" bIns="44815" numCol="1" anchor="t" anchorCtr="0" compatLnSpc="1">
              <a:prstTxWarp prst="textNoShape">
                <a:avLst/>
              </a:prstTxWarp>
            </a:bodyPr>
            <a:lstStyle/>
            <a:p>
              <a:pPr defTabSz="932674">
                <a:defRPr/>
              </a:pPr>
              <a:endParaRPr lang="en-US" sz="1764" kern="0" dirty="0">
                <a:solidFill>
                  <a:srgbClr val="FFFFFF"/>
                </a:solidFill>
                <a:ea typeface="MS PGothic" panose="020B0600070205080204" pitchFamily="34" charset="-128"/>
              </a:endParaRPr>
            </a:p>
          </p:txBody>
        </p:sp>
        <p:sp>
          <p:nvSpPr>
            <p:cNvPr id="453"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9625" tIns="44815" rIns="89625" bIns="44815" numCol="1" anchor="t" anchorCtr="0" compatLnSpc="1">
              <a:prstTxWarp prst="textNoShape">
                <a:avLst/>
              </a:prstTxWarp>
            </a:bodyPr>
            <a:lstStyle/>
            <a:p>
              <a:pPr defTabSz="932674">
                <a:defRPr/>
              </a:pPr>
              <a:endParaRPr lang="en-US" sz="1764" kern="0" dirty="0">
                <a:solidFill>
                  <a:srgbClr val="FFFFFF"/>
                </a:solidFill>
                <a:ea typeface="MS PGothic" panose="020B0600070205080204" pitchFamily="34" charset="-128"/>
              </a:endParaRPr>
            </a:p>
          </p:txBody>
        </p:sp>
      </p:grpSp>
      <p:grpSp>
        <p:nvGrpSpPr>
          <p:cNvPr id="455" name="Group 454"/>
          <p:cNvGrpSpPr/>
          <p:nvPr/>
        </p:nvGrpSpPr>
        <p:grpSpPr>
          <a:xfrm>
            <a:off x="5982748" y="4285795"/>
            <a:ext cx="352596" cy="270859"/>
            <a:chOff x="1260022" y="5196402"/>
            <a:chExt cx="3273425" cy="2514600"/>
          </a:xfrm>
          <a:solidFill>
            <a:srgbClr val="FFFFFF"/>
          </a:solidFill>
        </p:grpSpPr>
        <p:sp>
          <p:nvSpPr>
            <p:cNvPr id="456" name="Freeform 455"/>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674">
                <a:defRPr/>
              </a:pPr>
              <a:endParaRPr lang="en-US" sz="1801" dirty="0">
                <a:solidFill>
                  <a:srgbClr val="FFFFFF"/>
                </a:solidFill>
              </a:endParaRPr>
            </a:p>
          </p:txBody>
        </p:sp>
        <p:sp>
          <p:nvSpPr>
            <p:cNvPr id="457" name="Freeform 456"/>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674">
                <a:defRPr/>
              </a:pPr>
              <a:endParaRPr lang="en-US" sz="1801" dirty="0">
                <a:solidFill>
                  <a:srgbClr val="FFFFFF"/>
                </a:solidFill>
              </a:endParaRPr>
            </a:p>
          </p:txBody>
        </p:sp>
        <p:sp>
          <p:nvSpPr>
            <p:cNvPr id="458" name="Freeform 457"/>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674">
                <a:defRPr/>
              </a:pPr>
              <a:endParaRPr lang="en-US" sz="1801" dirty="0">
                <a:solidFill>
                  <a:srgbClr val="FFFFFF"/>
                </a:solidFill>
              </a:endParaRPr>
            </a:p>
          </p:txBody>
        </p:sp>
        <p:sp>
          <p:nvSpPr>
            <p:cNvPr id="459" name="Freeform 458"/>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674">
                <a:defRPr/>
              </a:pPr>
              <a:endParaRPr lang="en-US" sz="1801" dirty="0">
                <a:solidFill>
                  <a:srgbClr val="FFFFFF"/>
                </a:solidFill>
              </a:endParaRPr>
            </a:p>
          </p:txBody>
        </p:sp>
      </p:grpSp>
      <p:sp>
        <p:nvSpPr>
          <p:cNvPr id="461" name="Freeform 460"/>
          <p:cNvSpPr/>
          <p:nvPr/>
        </p:nvSpPr>
        <p:spPr bwMode="auto">
          <a:xfrm>
            <a:off x="2334456" y="2467140"/>
            <a:ext cx="286410" cy="300979"/>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25" tIns="45711" rIns="91425" bIns="45711" numCol="1" spcCol="0" rtlCol="0" fromWordArt="0" anchor="ctr" anchorCtr="0" forceAA="0" compatLnSpc="1">
            <a:prstTxWarp prst="textNoShape">
              <a:avLst/>
            </a:prstTxWarp>
            <a:noAutofit/>
          </a:bodyPr>
          <a:lstStyle/>
          <a:p>
            <a:pPr algn="ctr" defTabSz="932369" fontAlgn="base">
              <a:spcBef>
                <a:spcPct val="0"/>
              </a:spcBef>
              <a:spcAft>
                <a:spcPct val="0"/>
              </a:spcAft>
              <a:defRPr/>
            </a:pPr>
            <a:endParaRPr lang="en-US" sz="2400" kern="0" dirty="0">
              <a:solidFill>
                <a:srgbClr val="FFFFFF"/>
              </a:solidFill>
              <a:ea typeface="Segoe UI" pitchFamily="34" charset="0"/>
              <a:cs typeface="Segoe UI" pitchFamily="34" charset="0"/>
            </a:endParaRPr>
          </a:p>
        </p:txBody>
      </p:sp>
      <p:sp>
        <p:nvSpPr>
          <p:cNvPr id="462" name="Freeform 461"/>
          <p:cNvSpPr/>
          <p:nvPr/>
        </p:nvSpPr>
        <p:spPr bwMode="auto">
          <a:xfrm>
            <a:off x="2354774" y="3729526"/>
            <a:ext cx="231534" cy="242292"/>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25" tIns="45711" rIns="91425" bIns="45711" numCol="1" spcCol="0" rtlCol="0" fromWordArt="0" anchor="ctr" anchorCtr="0" forceAA="0" compatLnSpc="1">
            <a:prstTxWarp prst="textNoShape">
              <a:avLst/>
            </a:prstTxWarp>
            <a:noAutofit/>
          </a:bodyPr>
          <a:lstStyle/>
          <a:p>
            <a:pPr algn="ctr" defTabSz="932369" fontAlgn="base">
              <a:spcBef>
                <a:spcPct val="0"/>
              </a:spcBef>
              <a:spcAft>
                <a:spcPct val="0"/>
              </a:spcAft>
              <a:defRPr/>
            </a:pPr>
            <a:endParaRPr lang="en-US" sz="2400" kern="0" dirty="0">
              <a:solidFill>
                <a:srgbClr val="FFFFFF"/>
              </a:solidFill>
              <a:ea typeface="Segoe UI" pitchFamily="34" charset="0"/>
              <a:cs typeface="Segoe UI" pitchFamily="34" charset="0"/>
            </a:endParaRPr>
          </a:p>
        </p:txBody>
      </p:sp>
      <p:sp>
        <p:nvSpPr>
          <p:cNvPr id="463" name="Freeform 462"/>
          <p:cNvSpPr/>
          <p:nvPr/>
        </p:nvSpPr>
        <p:spPr bwMode="auto">
          <a:xfrm flipH="1">
            <a:off x="6027303" y="2521993"/>
            <a:ext cx="267208" cy="282771"/>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25" tIns="45711" rIns="91425" bIns="45711" numCol="1" spcCol="0" rtlCol="0" fromWordArt="0" anchor="ctr" anchorCtr="0" forceAA="0" compatLnSpc="1">
            <a:prstTxWarp prst="textNoShape">
              <a:avLst/>
            </a:prstTxWarp>
            <a:noAutofit/>
          </a:bodyPr>
          <a:lstStyle/>
          <a:p>
            <a:pPr algn="ctr" defTabSz="932369" fontAlgn="base">
              <a:spcBef>
                <a:spcPct val="0"/>
              </a:spcBef>
              <a:spcAft>
                <a:spcPct val="0"/>
              </a:spcAft>
              <a:defRPr/>
            </a:pPr>
            <a:endParaRPr lang="en-US" sz="2400" kern="0" dirty="0">
              <a:solidFill>
                <a:srgbClr val="FFFFFF"/>
              </a:solidFill>
              <a:ea typeface="Segoe UI" pitchFamily="34" charset="0"/>
              <a:cs typeface="Segoe UI" pitchFamily="34" charset="0"/>
            </a:endParaRPr>
          </a:p>
        </p:txBody>
      </p:sp>
      <p:sp>
        <p:nvSpPr>
          <p:cNvPr id="467" name="Freeform 34"/>
          <p:cNvSpPr>
            <a:spLocks noChangeAspect="1" noEditPoints="1"/>
          </p:cNvSpPr>
          <p:nvPr/>
        </p:nvSpPr>
        <p:spPr bwMode="auto">
          <a:xfrm>
            <a:off x="497668" y="2050680"/>
            <a:ext cx="530261" cy="419499"/>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noFill/>
          <a:ln w="15240">
            <a:solidFill>
              <a:schemeClr val="tx1"/>
            </a:solidFill>
          </a:ln>
        </p:spPr>
        <p:txBody>
          <a:bodyPr vert="horz" wrap="square" lIns="91411" tIns="45704" rIns="91411" bIns="45704" numCol="1" anchor="t" anchorCtr="0" compatLnSpc="1">
            <a:prstTxWarp prst="textNoShape">
              <a:avLst/>
            </a:prstTxWarp>
          </a:bodyPr>
          <a:lstStyle/>
          <a:p>
            <a:pPr defTabSz="932462">
              <a:defRPr/>
            </a:pPr>
            <a:endParaRPr lang="en-US" sz="1801" kern="0">
              <a:solidFill>
                <a:srgbClr val="333333"/>
              </a:solidFill>
              <a:ea typeface="MS PGothic" panose="020B0600070205080204" pitchFamily="34" charset="-128"/>
            </a:endParaRPr>
          </a:p>
        </p:txBody>
      </p:sp>
      <p:grpSp>
        <p:nvGrpSpPr>
          <p:cNvPr id="468" name="Group 467"/>
          <p:cNvGrpSpPr/>
          <p:nvPr/>
        </p:nvGrpSpPr>
        <p:grpSpPr>
          <a:xfrm>
            <a:off x="533487" y="3627356"/>
            <a:ext cx="521952" cy="533458"/>
            <a:chOff x="2308225" y="7734300"/>
            <a:chExt cx="1368425" cy="1398588"/>
          </a:xfrm>
          <a:solidFill>
            <a:schemeClr val="tx1"/>
          </a:solidFill>
        </p:grpSpPr>
        <p:sp>
          <p:nvSpPr>
            <p:cNvPr id="469" name="Freeform 97"/>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74">
                <a:defRPr/>
              </a:pPr>
              <a:endParaRPr lang="en-US" sz="1801" kern="0" dirty="0">
                <a:solidFill>
                  <a:srgbClr val="FFFFFF"/>
                </a:solidFill>
                <a:ea typeface="MS PGothic" panose="020B0600070205080204" pitchFamily="34" charset="-128"/>
              </a:endParaRPr>
            </a:p>
          </p:txBody>
        </p:sp>
        <p:sp>
          <p:nvSpPr>
            <p:cNvPr id="470" name="Freeform 98"/>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74">
                <a:defRPr/>
              </a:pPr>
              <a:endParaRPr lang="en-US" sz="1801" kern="0" dirty="0">
                <a:solidFill>
                  <a:srgbClr val="FFFFFF"/>
                </a:solidFill>
                <a:ea typeface="MS PGothic" panose="020B0600070205080204" pitchFamily="34" charset="-128"/>
              </a:endParaRPr>
            </a:p>
          </p:txBody>
        </p:sp>
        <p:sp>
          <p:nvSpPr>
            <p:cNvPr id="471" name="Freeform 99"/>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74">
                <a:defRPr/>
              </a:pPr>
              <a:endParaRPr lang="en-US" sz="1801" kern="0" dirty="0">
                <a:solidFill>
                  <a:srgbClr val="FFFFFF"/>
                </a:solidFill>
                <a:ea typeface="MS PGothic" panose="020B0600070205080204" pitchFamily="34" charset="-128"/>
              </a:endParaRPr>
            </a:p>
          </p:txBody>
        </p:sp>
        <p:sp>
          <p:nvSpPr>
            <p:cNvPr id="472" name="Freeform 100"/>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74">
                <a:defRPr/>
              </a:pPr>
              <a:endParaRPr lang="en-US" sz="1801" kern="0" dirty="0">
                <a:solidFill>
                  <a:srgbClr val="FFFFFF"/>
                </a:solidFill>
                <a:ea typeface="MS PGothic" panose="020B0600070205080204" pitchFamily="34" charset="-128"/>
              </a:endParaRPr>
            </a:p>
          </p:txBody>
        </p:sp>
        <p:sp>
          <p:nvSpPr>
            <p:cNvPr id="473" name="Freeform 101"/>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74">
                <a:defRPr/>
              </a:pPr>
              <a:endParaRPr lang="en-US" sz="1801" kern="0" dirty="0">
                <a:solidFill>
                  <a:srgbClr val="FFFFFF"/>
                </a:solidFill>
                <a:ea typeface="MS PGothic" panose="020B0600070205080204" pitchFamily="34" charset="-128"/>
              </a:endParaRPr>
            </a:p>
          </p:txBody>
        </p:sp>
        <p:sp>
          <p:nvSpPr>
            <p:cNvPr id="474" name="Freeform 102"/>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74">
                <a:defRPr/>
              </a:pPr>
              <a:endParaRPr lang="en-US" sz="1801" kern="0" dirty="0">
                <a:solidFill>
                  <a:srgbClr val="FFFFFF"/>
                </a:solidFill>
                <a:ea typeface="MS PGothic" panose="020B0600070205080204" pitchFamily="34" charset="-128"/>
              </a:endParaRPr>
            </a:p>
          </p:txBody>
        </p:sp>
        <p:sp>
          <p:nvSpPr>
            <p:cNvPr id="475" name="Freeform 103"/>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74">
                <a:defRPr/>
              </a:pPr>
              <a:endParaRPr lang="en-US" sz="1801" kern="0" dirty="0">
                <a:solidFill>
                  <a:srgbClr val="FFFFFF"/>
                </a:solidFill>
                <a:ea typeface="MS PGothic" panose="020B0600070205080204" pitchFamily="34" charset="-128"/>
              </a:endParaRPr>
            </a:p>
          </p:txBody>
        </p:sp>
        <p:sp>
          <p:nvSpPr>
            <p:cNvPr id="476" name="Freeform 104"/>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74">
                <a:defRPr/>
              </a:pPr>
              <a:endParaRPr lang="en-US" sz="1801" kern="0" dirty="0">
                <a:solidFill>
                  <a:srgbClr val="FFFFFF"/>
                </a:solidFill>
                <a:ea typeface="MS PGothic" panose="020B0600070205080204" pitchFamily="34" charset="-128"/>
              </a:endParaRPr>
            </a:p>
          </p:txBody>
        </p:sp>
        <p:sp>
          <p:nvSpPr>
            <p:cNvPr id="477" name="Freeform 105"/>
            <p:cNvSpPr>
              <a:spLocks noEditPoints="1"/>
            </p:cNvSpPr>
            <p:nvPr/>
          </p:nvSpPr>
          <p:spPr bwMode="auto">
            <a:xfrm>
              <a:off x="2724150" y="8156575"/>
              <a:ext cx="952500" cy="976313"/>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74">
                <a:defRPr/>
              </a:pPr>
              <a:endParaRPr lang="en-US" sz="1801" kern="0" dirty="0">
                <a:solidFill>
                  <a:srgbClr val="FFFFFF"/>
                </a:solidFill>
                <a:ea typeface="MS PGothic" panose="020B0600070205080204" pitchFamily="34" charset="-128"/>
              </a:endParaRPr>
            </a:p>
          </p:txBody>
        </p:sp>
        <p:sp>
          <p:nvSpPr>
            <p:cNvPr id="478" name="Freeform 106"/>
            <p:cNvSpPr>
              <a:spLocks/>
            </p:cNvSpPr>
            <p:nvPr/>
          </p:nvSpPr>
          <p:spPr bwMode="auto">
            <a:xfrm>
              <a:off x="2308225" y="7734300"/>
              <a:ext cx="704850" cy="1154113"/>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74">
                <a:defRPr/>
              </a:pPr>
              <a:endParaRPr lang="en-US" sz="1801" kern="0" dirty="0">
                <a:solidFill>
                  <a:srgbClr val="FFFFFF"/>
                </a:solidFill>
                <a:ea typeface="MS PGothic" panose="020B0600070205080204" pitchFamily="34" charset="-128"/>
              </a:endParaRPr>
            </a:p>
          </p:txBody>
        </p:sp>
        <p:sp>
          <p:nvSpPr>
            <p:cNvPr id="479" name="Freeform 107"/>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1" rIns="91425" bIns="45711" numCol="1" anchor="t" anchorCtr="0" compatLnSpc="1">
              <a:prstTxWarp prst="textNoShape">
                <a:avLst/>
              </a:prstTxWarp>
            </a:bodyPr>
            <a:lstStyle/>
            <a:p>
              <a:pPr defTabSz="932674">
                <a:defRPr/>
              </a:pPr>
              <a:endParaRPr lang="en-US" sz="1801" kern="0" dirty="0">
                <a:solidFill>
                  <a:srgbClr val="FFFFFF"/>
                </a:solidFill>
                <a:ea typeface="MS PGothic" panose="020B0600070205080204" pitchFamily="34" charset="-128"/>
              </a:endParaRPr>
            </a:p>
          </p:txBody>
        </p:sp>
      </p:grpSp>
      <p:sp>
        <p:nvSpPr>
          <p:cNvPr id="480" name="Freeform 479"/>
          <p:cNvSpPr>
            <a:spLocks noChangeAspect="1"/>
          </p:cNvSpPr>
          <p:nvPr/>
        </p:nvSpPr>
        <p:spPr bwMode="auto">
          <a:xfrm>
            <a:off x="595035" y="5165803"/>
            <a:ext cx="269593" cy="457123"/>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chemeClr val="tx1"/>
          </a:solidFill>
          <a:ln>
            <a:noFill/>
          </a:ln>
          <a:extLst/>
        </p:spPr>
        <p:txBody>
          <a:bodyPr vert="horz" wrap="square" lIns="91425" tIns="45711" rIns="91425" bIns="45711" numCol="1" anchor="t" anchorCtr="0" compatLnSpc="1">
            <a:prstTxWarp prst="textNoShape">
              <a:avLst/>
            </a:prstTxWarp>
            <a:noAutofit/>
          </a:bodyPr>
          <a:lstStyle/>
          <a:p>
            <a:pPr defTabSz="932674">
              <a:defRPr/>
            </a:pPr>
            <a:endParaRPr lang="en-US" sz="1599" kern="0" dirty="0">
              <a:solidFill>
                <a:srgbClr val="FFFFFF"/>
              </a:solidFill>
              <a:ea typeface="MS PGothic" panose="020B0600070205080204" pitchFamily="34"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84584" y="3726050"/>
            <a:ext cx="375130" cy="293770"/>
          </a:xfrm>
          <a:prstGeom prst="rect">
            <a:avLst/>
          </a:prstGeom>
        </p:spPr>
      </p:pic>
      <p:sp>
        <p:nvSpPr>
          <p:cNvPr id="127" name="Rectangle 126"/>
          <p:cNvSpPr/>
          <p:nvPr/>
        </p:nvSpPr>
        <p:spPr bwMode="auto">
          <a:xfrm>
            <a:off x="7758882" y="1657570"/>
            <a:ext cx="1736867" cy="1501141"/>
          </a:xfrm>
          <a:prstGeom prst="rect">
            <a:avLst/>
          </a:prstGeom>
          <a:solidFill>
            <a:srgbClr val="0078D7"/>
          </a:solidFill>
          <a:ln w="3175">
            <a:noFill/>
          </a:ln>
          <a:effectLst/>
        </p:spPr>
        <p:txBody>
          <a:bodyPr spcFirstLastPara="0" vert="horz" wrap="square" lIns="18275" tIns="91414" rIns="18275" bIns="91374" numCol="1" spcCol="1270" anchor="t" anchorCtr="0">
            <a:noAutofit/>
          </a:bodyPr>
          <a:lstStyle/>
          <a:p>
            <a:pPr algn="ctr" defTabSz="724944">
              <a:spcAft>
                <a:spcPct val="35000"/>
              </a:spcAft>
              <a:defRPr/>
            </a:pPr>
            <a:r>
              <a:rPr lang="en-US" sz="1399" kern="0" dirty="0">
                <a:solidFill>
                  <a:srgbClr val="FFFFFF"/>
                </a:solidFill>
                <a:latin typeface="Segoe UI Semibold" panose="020B0702040204020203" pitchFamily="34" charset="0"/>
                <a:cs typeface="Segoe UI Semibold" panose="020B0702040204020203" pitchFamily="34" charset="0"/>
              </a:rPr>
              <a:t>Intelligence</a:t>
            </a:r>
          </a:p>
        </p:txBody>
      </p:sp>
      <p:sp>
        <p:nvSpPr>
          <p:cNvPr id="128" name="Rectangle 127"/>
          <p:cNvSpPr/>
          <p:nvPr/>
        </p:nvSpPr>
        <p:spPr>
          <a:xfrm>
            <a:off x="8262042" y="2829885"/>
            <a:ext cx="1268511" cy="261610"/>
          </a:xfrm>
          <a:prstGeom prst="rect">
            <a:avLst/>
          </a:prstGeom>
        </p:spPr>
        <p:txBody>
          <a:bodyPr wrap="square">
            <a:spAutoFit/>
          </a:bodyPr>
          <a:lstStyle/>
          <a:p>
            <a:pPr defTabSz="914314">
              <a:defRPr/>
            </a:pPr>
            <a:r>
              <a:rPr lang="en-US" sz="1100" kern="0" dirty="0">
                <a:solidFill>
                  <a:srgbClr val="FFFFFF"/>
                </a:solidFill>
                <a:cs typeface="Segoe UI Semilight" panose="020B0402040204020203" pitchFamily="34" charset="0"/>
              </a:rPr>
              <a:t>Cortana</a:t>
            </a:r>
          </a:p>
        </p:txBody>
      </p:sp>
      <p:grpSp>
        <p:nvGrpSpPr>
          <p:cNvPr id="129" name="Group 128"/>
          <p:cNvGrpSpPr/>
          <p:nvPr/>
        </p:nvGrpSpPr>
        <p:grpSpPr>
          <a:xfrm>
            <a:off x="7885628" y="2800961"/>
            <a:ext cx="315670" cy="315670"/>
            <a:chOff x="3236100" y="589298"/>
            <a:chExt cx="5641200" cy="5641200"/>
          </a:xfrm>
        </p:grpSpPr>
        <p:sp>
          <p:nvSpPr>
            <p:cNvPr id="130" name="Freeform 348"/>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algn="ctr" defTabSz="932384">
                <a:defRPr/>
              </a:pPr>
              <a:endParaRPr lang="en-US" sz="3600" kern="0" dirty="0">
                <a:solidFill>
                  <a:srgbClr val="FFFFFF"/>
                </a:solidFill>
                <a:latin typeface="Segoe UI"/>
                <a:ea typeface="Segoe UI" pitchFamily="34" charset="0"/>
                <a:cs typeface="Segoe UI" pitchFamily="34" charset="0"/>
              </a:endParaRPr>
            </a:p>
          </p:txBody>
        </p:sp>
        <p:sp>
          <p:nvSpPr>
            <p:cNvPr id="131" name="Freeform 349"/>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algn="ctr" defTabSz="932384">
                <a:defRPr/>
              </a:pPr>
              <a:endParaRPr lang="en-US" sz="3600" kern="0" dirty="0">
                <a:solidFill>
                  <a:srgbClr val="FFFFFF"/>
                </a:solidFill>
                <a:latin typeface="Segoe UI"/>
                <a:ea typeface="Segoe UI" pitchFamily="34" charset="0"/>
                <a:cs typeface="Segoe UI" pitchFamily="34" charset="0"/>
              </a:endParaRPr>
            </a:p>
          </p:txBody>
        </p:sp>
      </p:grpSp>
      <p:grpSp>
        <p:nvGrpSpPr>
          <p:cNvPr id="132" name="Group 131"/>
          <p:cNvGrpSpPr/>
          <p:nvPr/>
        </p:nvGrpSpPr>
        <p:grpSpPr>
          <a:xfrm>
            <a:off x="7859533" y="2017341"/>
            <a:ext cx="427309" cy="273999"/>
            <a:chOff x="7822816" y="2717080"/>
            <a:chExt cx="427431" cy="274077"/>
          </a:xfrm>
        </p:grpSpPr>
        <p:sp>
          <p:nvSpPr>
            <p:cNvPr id="133" name="Freeform 444"/>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91414" tIns="45707" rIns="91414" bIns="45707" numCol="1" anchor="t" anchorCtr="0" compatLnSpc="1">
              <a:prstTxWarp prst="textNoShape">
                <a:avLst/>
              </a:prstTxWarp>
              <a:noAutofit/>
            </a:bodyPr>
            <a:lstStyle/>
            <a:p>
              <a:pPr defTabSz="914314">
                <a:defRPr/>
              </a:pPr>
              <a:endParaRPr lang="en-US" sz="1801" kern="0" dirty="0">
                <a:solidFill>
                  <a:srgbClr val="FFFFFF"/>
                </a:solidFill>
              </a:endParaRPr>
            </a:p>
          </p:txBody>
        </p:sp>
        <p:sp>
          <p:nvSpPr>
            <p:cNvPr id="134"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1414" tIns="45707" rIns="91414" bIns="45707" numCol="1" anchor="t" anchorCtr="0" compatLnSpc="1">
              <a:prstTxWarp prst="textNoShape">
                <a:avLst/>
              </a:prstTxWarp>
            </a:bodyPr>
            <a:lstStyle/>
            <a:p>
              <a:pPr defTabSz="914314">
                <a:defRPr/>
              </a:pPr>
              <a:endParaRPr lang="en-US" sz="1801" kern="0" dirty="0">
                <a:solidFill>
                  <a:srgbClr val="FFFFFF"/>
                </a:solidFill>
              </a:endParaRPr>
            </a:p>
          </p:txBody>
        </p:sp>
      </p:grpSp>
      <p:sp>
        <p:nvSpPr>
          <p:cNvPr id="135" name="Freeform 453"/>
          <p:cNvSpPr/>
          <p:nvPr/>
        </p:nvSpPr>
        <p:spPr bwMode="auto">
          <a:xfrm>
            <a:off x="7856837" y="2440225"/>
            <a:ext cx="373252" cy="253724"/>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14" tIns="45707" rIns="91414" bIns="45707" numCol="1" spcCol="0" rtlCol="0" fromWordArt="0" anchor="ctr" anchorCtr="0" forceAA="0" compatLnSpc="1">
            <a:prstTxWarp prst="textNoShape">
              <a:avLst/>
            </a:prstTxWarp>
            <a:noAutofit/>
          </a:bodyPr>
          <a:lstStyle/>
          <a:p>
            <a:pPr algn="ctr" defTabSz="932384">
              <a:defRPr/>
            </a:pPr>
            <a:endParaRPr lang="en-US" sz="2400" kern="0" dirty="0">
              <a:solidFill>
                <a:srgbClr val="FFFFFF"/>
              </a:solidFill>
              <a:latin typeface="Segoe UI"/>
              <a:ea typeface="Segoe UI" pitchFamily="34" charset="0"/>
              <a:cs typeface="Segoe UI" pitchFamily="34" charset="0"/>
            </a:endParaRPr>
          </a:p>
        </p:txBody>
      </p:sp>
      <p:sp>
        <p:nvSpPr>
          <p:cNvPr id="136" name="Rectangle 135"/>
          <p:cNvSpPr/>
          <p:nvPr/>
        </p:nvSpPr>
        <p:spPr bwMode="auto">
          <a:xfrm>
            <a:off x="7744984" y="3195535"/>
            <a:ext cx="1736867" cy="1255370"/>
          </a:xfrm>
          <a:prstGeom prst="rect">
            <a:avLst/>
          </a:prstGeom>
          <a:solidFill>
            <a:srgbClr val="0078D7"/>
          </a:solidFill>
          <a:ln w="3175">
            <a:noFill/>
          </a:ln>
          <a:effectLst/>
        </p:spPr>
        <p:txBody>
          <a:bodyPr spcFirstLastPara="0" vert="horz" wrap="square" lIns="18275" tIns="91414" rIns="18275" bIns="91374" numCol="1" spcCol="1270" anchor="t" anchorCtr="0">
            <a:noAutofit/>
          </a:bodyPr>
          <a:lstStyle/>
          <a:p>
            <a:pPr algn="ctr" defTabSz="724944">
              <a:spcAft>
                <a:spcPct val="35000"/>
              </a:spcAft>
              <a:defRPr/>
            </a:pPr>
            <a:r>
              <a:rPr lang="en-US" sz="1399" kern="0" dirty="0">
                <a:solidFill>
                  <a:srgbClr val="FFFFFF"/>
                </a:solidFill>
                <a:latin typeface="Segoe UI Semibold" panose="020B0702040204020203" pitchFamily="34" charset="0"/>
                <a:cs typeface="Segoe UI Semibold" panose="020B0702040204020203" pitchFamily="34" charset="0"/>
              </a:rPr>
              <a:t> </a:t>
            </a:r>
          </a:p>
        </p:txBody>
      </p:sp>
      <p:grpSp>
        <p:nvGrpSpPr>
          <p:cNvPr id="137" name="Group 136"/>
          <p:cNvGrpSpPr/>
          <p:nvPr/>
        </p:nvGrpSpPr>
        <p:grpSpPr>
          <a:xfrm>
            <a:off x="7805356" y="3610560"/>
            <a:ext cx="1789961" cy="584775"/>
            <a:chOff x="8754885" y="5094434"/>
            <a:chExt cx="1790979" cy="585108"/>
          </a:xfrm>
        </p:grpSpPr>
        <p:sp>
          <p:nvSpPr>
            <p:cNvPr id="138" name="Rectangle 137"/>
            <p:cNvSpPr/>
            <p:nvPr/>
          </p:nvSpPr>
          <p:spPr>
            <a:xfrm>
              <a:off x="9177013" y="5094434"/>
              <a:ext cx="1368851" cy="585108"/>
            </a:xfrm>
            <a:prstGeom prst="rect">
              <a:avLst/>
            </a:prstGeom>
          </p:spPr>
          <p:txBody>
            <a:bodyPr wrap="square">
              <a:spAutoFit/>
            </a:bodyPr>
            <a:lstStyle/>
            <a:p>
              <a:pPr defTabSz="932296">
                <a:defRPr/>
              </a:pPr>
              <a:r>
                <a:rPr lang="en-US" sz="1100" kern="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Recommendations</a:t>
              </a:r>
              <a:r>
                <a:rPr lang="en-US" sz="1050" kern="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t>
              </a:r>
            </a:p>
            <a:p>
              <a:pPr defTabSz="932296">
                <a:defRPr/>
              </a:pPr>
              <a:r>
                <a:rPr lang="en-US" sz="1050" kern="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customer churn,</a:t>
              </a:r>
            </a:p>
            <a:p>
              <a:pPr defTabSz="932296">
                <a:defRPr/>
              </a:pPr>
              <a:r>
                <a:rPr lang="en-US" sz="1050" kern="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forecasting, etc.</a:t>
              </a:r>
            </a:p>
          </p:txBody>
        </p:sp>
        <p:grpSp>
          <p:nvGrpSpPr>
            <p:cNvPr id="139" name="Group 138"/>
            <p:cNvGrpSpPr/>
            <p:nvPr/>
          </p:nvGrpSpPr>
          <p:grpSpPr>
            <a:xfrm>
              <a:off x="8754885" y="5208429"/>
              <a:ext cx="433307" cy="352792"/>
              <a:chOff x="-2530475" y="305948"/>
              <a:chExt cx="1119187" cy="911226"/>
            </a:xfrm>
            <a:solidFill>
              <a:srgbClr val="505050"/>
            </a:solidFill>
          </p:grpSpPr>
          <p:sp>
            <p:nvSpPr>
              <p:cNvPr id="140" name="Freeform 31"/>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3" rIns="91388" bIns="45693" numCol="1" anchor="t" anchorCtr="0" compatLnSpc="1">
                <a:prstTxWarp prst="textNoShape">
                  <a:avLst/>
                </a:prstTxWarp>
              </a:bodyPr>
              <a:lstStyle/>
              <a:p>
                <a:pPr defTabSz="932296">
                  <a:defRPr/>
                </a:pPr>
                <a:endParaRPr lang="en-US" sz="1801" kern="0">
                  <a:solidFill>
                    <a:srgbClr val="FFFFFF"/>
                  </a:solidFill>
                  <a:latin typeface="Segoe UI"/>
                </a:endParaRPr>
              </a:p>
            </p:txBody>
          </p:sp>
          <p:sp>
            <p:nvSpPr>
              <p:cNvPr id="141" name="Freeform 32"/>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3" rIns="91388" bIns="45693" numCol="1" anchor="t" anchorCtr="0" compatLnSpc="1">
                <a:prstTxWarp prst="textNoShape">
                  <a:avLst/>
                </a:prstTxWarp>
              </a:bodyPr>
              <a:lstStyle/>
              <a:p>
                <a:pPr defTabSz="932296">
                  <a:defRPr/>
                </a:pPr>
                <a:endParaRPr lang="en-US" sz="1801" kern="0">
                  <a:solidFill>
                    <a:srgbClr val="FFFFFF"/>
                  </a:solidFill>
                  <a:latin typeface="Segoe UI"/>
                </a:endParaRPr>
              </a:p>
            </p:txBody>
          </p:sp>
          <p:sp>
            <p:nvSpPr>
              <p:cNvPr id="142" name="Freeform 34"/>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3" rIns="91388" bIns="45693" numCol="1" anchor="t" anchorCtr="0" compatLnSpc="1">
                <a:prstTxWarp prst="textNoShape">
                  <a:avLst/>
                </a:prstTxWarp>
              </a:bodyPr>
              <a:lstStyle/>
              <a:p>
                <a:pPr defTabSz="932296">
                  <a:defRPr/>
                </a:pPr>
                <a:endParaRPr lang="en-US" sz="1801" kern="0">
                  <a:solidFill>
                    <a:srgbClr val="FFFFFF"/>
                  </a:solidFill>
                  <a:latin typeface="Segoe UI"/>
                </a:endParaRPr>
              </a:p>
            </p:txBody>
          </p:sp>
          <p:sp>
            <p:nvSpPr>
              <p:cNvPr id="143" name="Freeform 35"/>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3" rIns="91388" bIns="45693" numCol="1" anchor="t" anchorCtr="0" compatLnSpc="1">
                <a:prstTxWarp prst="textNoShape">
                  <a:avLst/>
                </a:prstTxWarp>
              </a:bodyPr>
              <a:lstStyle/>
              <a:p>
                <a:pPr defTabSz="932296">
                  <a:defRPr/>
                </a:pPr>
                <a:endParaRPr lang="en-US" sz="1801" kern="0">
                  <a:solidFill>
                    <a:srgbClr val="FFFFFF"/>
                  </a:solidFill>
                  <a:latin typeface="Segoe UI"/>
                </a:endParaRPr>
              </a:p>
            </p:txBody>
          </p:sp>
          <p:sp>
            <p:nvSpPr>
              <p:cNvPr id="144" name="Freeform 36"/>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3" rIns="91388" bIns="45693" numCol="1" anchor="t" anchorCtr="0" compatLnSpc="1">
                <a:prstTxWarp prst="textNoShape">
                  <a:avLst/>
                </a:prstTxWarp>
              </a:bodyPr>
              <a:lstStyle/>
              <a:p>
                <a:pPr defTabSz="932296">
                  <a:defRPr/>
                </a:pPr>
                <a:endParaRPr lang="en-US" sz="1801" kern="0">
                  <a:solidFill>
                    <a:srgbClr val="FFFFFF"/>
                  </a:solidFill>
                  <a:latin typeface="Segoe UI"/>
                </a:endParaRPr>
              </a:p>
            </p:txBody>
          </p:sp>
          <p:sp>
            <p:nvSpPr>
              <p:cNvPr id="145" name="Freeform 37"/>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3" rIns="91388" bIns="45693" numCol="1" anchor="t" anchorCtr="0" compatLnSpc="1">
                <a:prstTxWarp prst="textNoShape">
                  <a:avLst/>
                </a:prstTxWarp>
              </a:bodyPr>
              <a:lstStyle/>
              <a:p>
                <a:pPr defTabSz="932296">
                  <a:defRPr/>
                </a:pPr>
                <a:endParaRPr lang="en-US" sz="1801" kern="0">
                  <a:solidFill>
                    <a:srgbClr val="FFFFFF"/>
                  </a:solidFill>
                  <a:latin typeface="Segoe UI"/>
                </a:endParaRPr>
              </a:p>
            </p:txBody>
          </p:sp>
        </p:grpSp>
      </p:grpSp>
      <p:sp>
        <p:nvSpPr>
          <p:cNvPr id="146" name="Rectangle 145"/>
          <p:cNvSpPr/>
          <p:nvPr/>
        </p:nvSpPr>
        <p:spPr>
          <a:xfrm>
            <a:off x="8281492" y="2384983"/>
            <a:ext cx="1268511" cy="430887"/>
          </a:xfrm>
          <a:prstGeom prst="rect">
            <a:avLst/>
          </a:prstGeom>
        </p:spPr>
        <p:txBody>
          <a:bodyPr wrap="square" anchor="ctr">
            <a:spAutoFit/>
          </a:bodyPr>
          <a:lstStyle/>
          <a:p>
            <a:pPr defTabSz="914314">
              <a:defRPr/>
            </a:pPr>
            <a:r>
              <a:rPr lang="en-US" sz="1100" kern="0" dirty="0">
                <a:solidFill>
                  <a:srgbClr val="FFFFFF"/>
                </a:solidFill>
                <a:cs typeface="Segoe UI Semilight" panose="020B0402040204020203" pitchFamily="34" charset="0"/>
              </a:rPr>
              <a:t>Bot </a:t>
            </a:r>
            <a:br>
              <a:rPr lang="en-US" sz="1100" kern="0" dirty="0">
                <a:solidFill>
                  <a:srgbClr val="FFFFFF"/>
                </a:solidFill>
                <a:cs typeface="Segoe UI Semilight" panose="020B0402040204020203" pitchFamily="34" charset="0"/>
              </a:rPr>
            </a:br>
            <a:r>
              <a:rPr lang="en-US" sz="1100" kern="0" dirty="0">
                <a:solidFill>
                  <a:srgbClr val="FFFFFF"/>
                </a:solidFill>
                <a:cs typeface="Segoe UI Semilight" panose="020B0402040204020203" pitchFamily="34" charset="0"/>
              </a:rPr>
              <a:t>Framework</a:t>
            </a:r>
          </a:p>
        </p:txBody>
      </p:sp>
      <p:sp>
        <p:nvSpPr>
          <p:cNvPr id="147" name="Rectangle 146"/>
          <p:cNvSpPr/>
          <p:nvPr/>
        </p:nvSpPr>
        <p:spPr>
          <a:xfrm>
            <a:off x="8281492" y="1985228"/>
            <a:ext cx="1268511" cy="430887"/>
          </a:xfrm>
          <a:prstGeom prst="rect">
            <a:avLst/>
          </a:prstGeom>
        </p:spPr>
        <p:txBody>
          <a:bodyPr wrap="square">
            <a:spAutoFit/>
          </a:bodyPr>
          <a:lstStyle/>
          <a:p>
            <a:pPr defTabSz="914314">
              <a:defRPr/>
            </a:pPr>
            <a:r>
              <a:rPr lang="en-US" sz="1100" kern="0" dirty="0">
                <a:solidFill>
                  <a:srgbClr val="FFFFFF"/>
                </a:solidFill>
                <a:cs typeface="Segoe UI Semilight" panose="020B0402040204020203" pitchFamily="34" charset="0"/>
              </a:rPr>
              <a:t>Cognitive Services</a:t>
            </a:r>
          </a:p>
        </p:txBody>
      </p:sp>
      <p:sp>
        <p:nvSpPr>
          <p:cNvPr id="3" name="Rectangle 2"/>
          <p:cNvSpPr/>
          <p:nvPr/>
        </p:nvSpPr>
        <p:spPr>
          <a:xfrm>
            <a:off x="7879624" y="3140922"/>
            <a:ext cx="1623671" cy="307905"/>
          </a:xfrm>
          <a:prstGeom prst="rect">
            <a:avLst/>
          </a:prstGeom>
        </p:spPr>
        <p:txBody>
          <a:bodyPr wrap="square">
            <a:spAutoFit/>
          </a:bodyPr>
          <a:lstStyle/>
          <a:p>
            <a:pPr algn="ctr" defTabSz="724666">
              <a:spcAft>
                <a:spcPct val="35000"/>
              </a:spcAft>
              <a:defRPr/>
            </a:pPr>
            <a:r>
              <a:rPr lang="en-US" sz="1401" b="1" kern="0" spc="-3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Business Scenarios</a:t>
            </a:r>
          </a:p>
        </p:txBody>
      </p:sp>
      <p:sp>
        <p:nvSpPr>
          <p:cNvPr id="148" name="Rectangle 147"/>
          <p:cNvSpPr/>
          <p:nvPr/>
        </p:nvSpPr>
        <p:spPr>
          <a:xfrm>
            <a:off x="4501941" y="3777921"/>
            <a:ext cx="1270799" cy="338554"/>
          </a:xfrm>
          <a:prstGeom prst="rect">
            <a:avLst/>
          </a:prstGeom>
        </p:spPr>
        <p:txBody>
          <a:bodyPr wrap="square">
            <a:spAutoFit/>
          </a:bodyPr>
          <a:lstStyle/>
          <a:p>
            <a:pPr defTabSz="932674">
              <a:defRPr/>
            </a:pPr>
            <a:r>
              <a:rPr lang="en-US" sz="1600" b="1" kern="0" dirty="0">
                <a:solidFill>
                  <a:srgbClr val="FFC000"/>
                </a:solidFill>
                <a:ea typeface="MS PGothic" panose="020B0600070205080204" pitchFamily="34" charset="-128"/>
                <a:cs typeface="Segoe UI Semilight" panose="020B0402040204020203" pitchFamily="34" charset="0"/>
              </a:rPr>
              <a:t>Cosmos DB</a:t>
            </a:r>
          </a:p>
        </p:txBody>
      </p:sp>
      <p:pic>
        <p:nvPicPr>
          <p:cNvPr id="149" name="Picture 1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98826" y="3117655"/>
            <a:ext cx="426876" cy="426876"/>
          </a:xfrm>
          <a:prstGeom prst="rect">
            <a:avLst/>
          </a:prstGeom>
        </p:spPr>
      </p:pic>
      <p:pic>
        <p:nvPicPr>
          <p:cNvPr id="150" name="Picture 14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23335" y="2551194"/>
            <a:ext cx="352819" cy="352819"/>
          </a:xfrm>
          <a:prstGeom prst="rect">
            <a:avLst/>
          </a:prstGeom>
        </p:spPr>
      </p:pic>
      <p:sp>
        <p:nvSpPr>
          <p:cNvPr id="151" name="Title 5"/>
          <p:cNvSpPr txBox="1">
            <a:spLocks/>
          </p:cNvSpPr>
          <p:nvPr/>
        </p:nvSpPr>
        <p:spPr>
          <a:xfrm>
            <a:off x="311749" y="907548"/>
            <a:ext cx="8818465" cy="678702"/>
          </a:xfrm>
          <a:prstGeom prst="rect">
            <a:avLst/>
          </a:prstGeom>
        </p:spPr>
        <p:txBody>
          <a:bodyPr vert="horz" wrap="square" lIns="198955" tIns="124347" rIns="198955" bIns="124347" rtlCol="0" anchor="t">
            <a:noAutofit/>
          </a:bodyPr>
          <a:lstStyle>
            <a:lvl1pPr algn="l" defTabSz="685684" rtl="0" eaLnBrk="1" latinLnBrk="0" hangingPunct="1">
              <a:lnSpc>
                <a:spcPct val="90000"/>
              </a:lnSpc>
              <a:spcBef>
                <a:spcPct val="0"/>
              </a:spcBef>
              <a:buNone/>
              <a:defRPr lang="en-US" sz="3528" b="0" kern="1200" cap="none" spc="-75" baseline="0">
                <a:ln w="3175">
                  <a:noFill/>
                </a:ln>
                <a:solidFill>
                  <a:schemeClr val="tx1"/>
                </a:solidFill>
                <a:effectLst/>
                <a:latin typeface="+mj-lt"/>
                <a:ea typeface="+mn-ea"/>
                <a:cs typeface="Segoe UI" pitchFamily="34" charset="0"/>
              </a:defRPr>
            </a:lvl1pPr>
          </a:lstStyle>
          <a:p>
            <a:pPr defTabSz="932462"/>
            <a:r>
              <a:rPr lang="en-US" sz="2720" spc="-102" dirty="0">
                <a:solidFill>
                  <a:srgbClr val="00B0F0"/>
                </a:solidFill>
                <a:latin typeface="Segoe UI Light" panose="020B0502040204020203" pitchFamily="34" charset="0"/>
                <a:ea typeface="3Dumb" pitchFamily="2" charset="0"/>
                <a:cs typeface="Segoe UI Light" panose="020B0502040204020203" pitchFamily="34" charset="0"/>
              </a:rPr>
              <a:t>(I call it “Office 365” for Intelligence)</a:t>
            </a:r>
            <a:br>
              <a:rPr lang="en-US" sz="2720" spc="-102" dirty="0">
                <a:solidFill>
                  <a:srgbClr val="00B0F0"/>
                </a:solidFill>
                <a:latin typeface="Segoe UI Light" panose="020B0502040204020203" pitchFamily="34" charset="0"/>
                <a:ea typeface="3Dumb" pitchFamily="2" charset="0"/>
                <a:cs typeface="Segoe UI Light" panose="020B0502040204020203" pitchFamily="34" charset="0"/>
              </a:rPr>
            </a:br>
            <a:endParaRPr lang="en-US" sz="2720" spc="-102" dirty="0">
              <a:solidFill>
                <a:srgbClr val="00B0F0"/>
              </a:solidFill>
              <a:latin typeface="Segoe UI Light" panose="020B0502040204020203" pitchFamily="34" charset="0"/>
              <a:ea typeface="3Dumb" pitchFamily="2" charset="0"/>
              <a:cs typeface="Segoe UI Light" panose="020B0502040204020203" pitchFamily="34" charset="0"/>
            </a:endParaRPr>
          </a:p>
        </p:txBody>
      </p:sp>
      <p:pic>
        <p:nvPicPr>
          <p:cNvPr id="152" name="Picture 15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60151" y="3669742"/>
            <a:ext cx="479186" cy="479186"/>
          </a:xfrm>
          <a:prstGeom prst="rect">
            <a:avLst/>
          </a:prstGeom>
        </p:spPr>
      </p:pic>
    </p:spTree>
    <p:extLst>
      <p:ext uri="{BB962C8B-B14F-4D97-AF65-F5344CB8AC3E}">
        <p14:creationId xmlns:p14="http://schemas.microsoft.com/office/powerpoint/2010/main" val="299654172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4160837" y="4762"/>
            <a:ext cx="7723121" cy="3617267"/>
          </a:xfrm>
          <a:prstGeom prst="rect">
            <a:avLst/>
          </a:prstGeom>
          <a:solidFill>
            <a:srgbClr val="000000">
              <a:alpha val="77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630" fontAlgn="base">
              <a:spcBef>
                <a:spcPct val="0"/>
              </a:spcBef>
              <a:spcAft>
                <a:spcPct val="0"/>
              </a:spcAft>
            </a:pPr>
            <a:endParaRPr lang="en-US" sz="1912"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 name="Title 5"/>
          <p:cNvSpPr>
            <a:spLocks noGrp="1"/>
          </p:cNvSpPr>
          <p:nvPr>
            <p:ph type="title"/>
          </p:nvPr>
        </p:nvSpPr>
        <p:spPr>
          <a:xfrm>
            <a:off x="198437" y="242450"/>
            <a:ext cx="12039600" cy="994320"/>
          </a:xfrm>
        </p:spPr>
        <p:txBody>
          <a:bodyPr>
            <a:noAutofit/>
          </a:bodyPr>
          <a:lstStyle/>
          <a:p>
            <a:pPr algn="ctr"/>
            <a:r>
              <a:rPr lang="en-US" sz="6000" spc="-287"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Global Distribution From The Ground-Up</a:t>
            </a:r>
          </a:p>
        </p:txBody>
      </p:sp>
      <p:sp>
        <p:nvSpPr>
          <p:cNvPr id="2" name="Content Placeholder 1"/>
          <p:cNvSpPr>
            <a:spLocks noGrp="1"/>
          </p:cNvSpPr>
          <p:nvPr>
            <p:ph idx="1"/>
          </p:nvPr>
        </p:nvSpPr>
        <p:spPr>
          <a:xfrm>
            <a:off x="427037" y="1474458"/>
            <a:ext cx="10824061" cy="5119853"/>
          </a:xfrm>
          <a:noFill/>
        </p:spPr>
        <p:txBody>
          <a:bodyPr>
            <a:normAutofit fontScale="77500" lnSpcReduction="20000"/>
          </a:bodyPr>
          <a:lstStyle/>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Cosmos DB is a Foundational (Ring 0) Azure service</a:t>
            </a:r>
          </a:p>
          <a:p>
            <a:pPr marL="494037" lvl="1" indent="-267852" defTabSz="857124"/>
            <a:r>
              <a:rPr lang="en-US" sz="1721" kern="0" dirty="0">
                <a:solidFill>
                  <a:schemeClr val="bg1"/>
                </a:solidFill>
                <a:latin typeface="Segoe UI Light" panose="020B0502040204020203" pitchFamily="34" charset="0"/>
                <a:cs typeface="Segoe UI Light" panose="020B0502040204020203" pitchFamily="34" charset="0"/>
              </a:rPr>
              <a:t>Available in </a:t>
            </a:r>
            <a:r>
              <a:rPr lang="en-US" sz="1721" b="1" i="1" u="sng" kern="0" dirty="0">
                <a:solidFill>
                  <a:srgbClr val="92D050"/>
                </a:solidFill>
                <a:latin typeface="Segoe UI Light" panose="020B0502040204020203" pitchFamily="34" charset="0"/>
                <a:cs typeface="Segoe UI Light" panose="020B0502040204020203" pitchFamily="34" charset="0"/>
              </a:rPr>
              <a:t>all</a:t>
            </a:r>
            <a:r>
              <a:rPr lang="en-US" sz="1721" kern="0" dirty="0">
                <a:solidFill>
                  <a:schemeClr val="bg1"/>
                </a:solidFill>
                <a:latin typeface="Segoe UI Light" panose="020B0502040204020203" pitchFamily="34" charset="0"/>
                <a:cs typeface="Segoe UI Light" panose="020B0502040204020203" pitchFamily="34" charset="0"/>
              </a:rPr>
              <a:t> Azure regions by default, including sovereign/government clouds</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Transparent and automatic multi-region replication</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Associate </a:t>
            </a:r>
            <a:r>
              <a:rPr lang="en-US" sz="1721" b="1" i="1" u="sng" kern="0" dirty="0">
                <a:solidFill>
                  <a:srgbClr val="92D050"/>
                </a:solidFill>
                <a:latin typeface="Segoe UI Light" panose="020B0502040204020203" pitchFamily="34" charset="0"/>
                <a:cs typeface="Segoe UI Light" panose="020B0502040204020203" pitchFamily="34" charset="0"/>
              </a:rPr>
              <a:t>any</a:t>
            </a:r>
            <a:r>
              <a:rPr lang="en-US" sz="1721" b="1" kern="0" dirty="0">
                <a:solidFill>
                  <a:schemeClr val="bg1"/>
                </a:solidFill>
                <a:latin typeface="Segoe UI Light" panose="020B0502040204020203" pitchFamily="34" charset="0"/>
                <a:cs typeface="Segoe UI Light" panose="020B0502040204020203" pitchFamily="34" charset="0"/>
              </a:rPr>
              <a:t> </a:t>
            </a:r>
            <a:r>
              <a:rPr lang="en-US" sz="1721" kern="0" dirty="0">
                <a:solidFill>
                  <a:schemeClr val="bg1"/>
                </a:solidFill>
                <a:latin typeface="Segoe UI Light" panose="020B0502040204020203" pitchFamily="34" charset="0"/>
                <a:cs typeface="Segoe UI Light" panose="020B0502040204020203" pitchFamily="34" charset="0"/>
              </a:rPr>
              <a:t>number of regions with your database account, </a:t>
            </a:r>
            <a:r>
              <a:rPr lang="en-US" sz="1721" b="1" i="1" u="sng" kern="0" dirty="0">
                <a:solidFill>
                  <a:srgbClr val="92D050"/>
                </a:solidFill>
                <a:latin typeface="Segoe UI Light" panose="020B0502040204020203" pitchFamily="34" charset="0"/>
                <a:cs typeface="Segoe UI Light" panose="020B0502040204020203" pitchFamily="34" charset="0"/>
              </a:rPr>
              <a:t>at any time</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Policy based geo-fencing</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Multi-homing APIs</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All endpoints are logical, by default</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Apps don’t need to be redeployed during regional failover</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Apps can also access physical endpoints if needed</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Support for both manual and automatic failover</a:t>
            </a:r>
          </a:p>
          <a:p>
            <a:pPr marL="267852" indent="-267852" defTabSz="857124"/>
            <a:endParaRPr lang="en-US" sz="2295" kern="0" dirty="0">
              <a:solidFill>
                <a:srgbClr val="00B0F0"/>
              </a:solidFill>
              <a:latin typeface="Segoe UI Light" panose="020B0502040204020203" pitchFamily="34" charset="0"/>
              <a:cs typeface="Segoe UI Light" panose="020B0502040204020203" pitchFamily="34" charset="0"/>
            </a:endParaRP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Designed for high availability</a:t>
            </a:r>
          </a:p>
          <a:p>
            <a:pPr marL="494037" lvl="1" indent="-267852" defTabSz="857124"/>
            <a:r>
              <a:rPr lang="en-US" sz="1721" kern="0" dirty="0">
                <a:solidFill>
                  <a:schemeClr val="bg1"/>
                </a:solidFill>
                <a:latin typeface="Segoe UI Light" panose="020B0502040204020203" pitchFamily="34" charset="0"/>
                <a:cs typeface="Segoe UI Light" panose="020B0502040204020203" pitchFamily="34" charset="0"/>
              </a:rPr>
              <a:t>Allows for dynamically setting </a:t>
            </a:r>
            <a:r>
              <a:rPr lang="en-US" sz="1721" i="1" kern="0" dirty="0">
                <a:solidFill>
                  <a:srgbClr val="92D050"/>
                </a:solidFill>
                <a:latin typeface="Segoe UI Light" panose="020B0502040204020203" pitchFamily="34" charset="0"/>
                <a:cs typeface="Segoe UI Light" panose="020B0502040204020203" pitchFamily="34" charset="0"/>
              </a:rPr>
              <a:t>priorities</a:t>
            </a:r>
            <a:r>
              <a:rPr lang="en-US" sz="1721" kern="0" dirty="0">
                <a:solidFill>
                  <a:schemeClr val="bg1"/>
                </a:solidFill>
                <a:latin typeface="Segoe UI Light" panose="020B0502040204020203" pitchFamily="34" charset="0"/>
                <a:cs typeface="Segoe UI Light" panose="020B0502040204020203" pitchFamily="34" charset="0"/>
              </a:rPr>
              <a:t> to regions</a:t>
            </a:r>
          </a:p>
          <a:p>
            <a:pPr marL="494037" lvl="1" indent="-267852" defTabSz="857124"/>
            <a:r>
              <a:rPr lang="en-US" sz="1721" i="1" kern="0" dirty="0">
                <a:solidFill>
                  <a:srgbClr val="92D050"/>
                </a:solidFill>
                <a:latin typeface="Segoe UI Light" panose="020B0502040204020203" pitchFamily="34" charset="0"/>
                <a:cs typeface="Segoe UI Light" panose="020B0502040204020203" pitchFamily="34" charset="0"/>
              </a:rPr>
              <a:t>Simulate</a:t>
            </a:r>
            <a:r>
              <a:rPr lang="en-US" sz="1721" kern="0" dirty="0">
                <a:solidFill>
                  <a:schemeClr val="bg1"/>
                </a:solidFill>
                <a:latin typeface="Segoe UI Light" panose="020B0502040204020203" pitchFamily="34" charset="0"/>
                <a:cs typeface="Segoe UI Light" panose="020B0502040204020203" pitchFamily="34" charset="0"/>
              </a:rPr>
              <a:t> regional disasters via API</a:t>
            </a:r>
          </a:p>
          <a:p>
            <a:pPr marL="494037" lvl="1" indent="-267852" defTabSz="857124"/>
            <a:r>
              <a:rPr lang="en-US" sz="1721" kern="0" dirty="0">
                <a:solidFill>
                  <a:schemeClr val="bg1"/>
                </a:solidFill>
                <a:latin typeface="Segoe UI Light" panose="020B0502040204020203" pitchFamily="34" charset="0"/>
                <a:cs typeface="Segoe UI Light" panose="020B0502040204020203" pitchFamily="34" charset="0"/>
              </a:rPr>
              <a:t>Test the </a:t>
            </a:r>
            <a:r>
              <a:rPr lang="en-US" sz="1721" i="1" kern="0" dirty="0">
                <a:solidFill>
                  <a:srgbClr val="92D050"/>
                </a:solidFill>
                <a:latin typeface="Segoe UI Light" panose="020B0502040204020203" pitchFamily="34" charset="0"/>
                <a:cs typeface="Segoe UI Light" panose="020B0502040204020203" pitchFamily="34" charset="0"/>
              </a:rPr>
              <a:t>end-to-end availability </a:t>
            </a:r>
            <a:r>
              <a:rPr lang="en-US" sz="1721" kern="0" dirty="0">
                <a:solidFill>
                  <a:schemeClr val="bg1"/>
                </a:solidFill>
                <a:latin typeface="Segoe UI Light" panose="020B0502040204020203" pitchFamily="34" charset="0"/>
                <a:cs typeface="Segoe UI Light" panose="020B0502040204020203" pitchFamily="34" charset="0"/>
              </a:rPr>
              <a:t>for the entire app (beyond just the database)</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Comprehensive SLAs</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First and only to offer comprehensive SLA for latency, throughput, availability and consistency</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a:p>
            <a:pPr marL="267852" indent="-267852" defTabSz="857124"/>
            <a:endParaRPr lang="en-US" sz="2295" kern="0" dirty="0">
              <a:solidFill>
                <a:srgbClr val="00B0F0"/>
              </a:solidFill>
              <a:latin typeface="Segoe UI Light" panose="020B0502040204020203" pitchFamily="34" charset="0"/>
              <a:cs typeface="Segoe UI Light" panose="020B0502040204020203" pitchFamily="34" charset="0"/>
            </a:endParaRP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p:txBody>
      </p:sp>
      <p:pic>
        <p:nvPicPr>
          <p:cNvPr id="5" name="Screen Shot 2016-12-22 at 11.35.38.png" descr="Screen Shot 2016-12-22 at 11.35.38.png"/>
          <p:cNvPicPr>
            <a:picLocks noChangeAspect="1"/>
          </p:cNvPicPr>
          <p:nvPr/>
        </p:nvPicPr>
        <p:blipFill>
          <a:blip r:embed="rId3">
            <a:extLst/>
          </a:blip>
          <a:stretch>
            <a:fillRect/>
          </a:stretch>
        </p:blipFill>
        <p:spPr>
          <a:xfrm>
            <a:off x="6599237" y="2354262"/>
            <a:ext cx="5461760" cy="3455976"/>
          </a:xfrm>
          <a:prstGeom prst="roundRect">
            <a:avLst>
              <a:gd name="adj" fmla="val 10683"/>
            </a:avLst>
          </a:prstGeom>
          <a:ln w="12700">
            <a:miter lim="400000"/>
          </a:ln>
        </p:spPr>
      </p:pic>
    </p:spTree>
    <p:extLst>
      <p:ext uri="{BB962C8B-B14F-4D97-AF65-F5344CB8AC3E}">
        <p14:creationId xmlns:p14="http://schemas.microsoft.com/office/powerpoint/2010/main" val="525593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3939" y="2279131"/>
            <a:ext cx="11277600" cy="1898468"/>
          </a:xfrm>
        </p:spPr>
        <p:txBody>
          <a:bodyPr/>
          <a:lstStyle/>
          <a:p>
            <a:pPr algn="ctr"/>
            <a:r>
              <a:rPr lang="en-US" u="sng" dirty="0">
                <a:solidFill>
                  <a:schemeClr val="bg1"/>
                </a:solidFill>
              </a:rPr>
              <a:t>Guaranteed</a:t>
            </a:r>
            <a:r>
              <a:rPr lang="en-US" dirty="0">
                <a:solidFill>
                  <a:schemeClr val="bg1"/>
                </a:solidFill>
              </a:rPr>
              <a:t> Single Digit </a:t>
            </a:r>
            <a:r>
              <a:rPr lang="en-US" dirty="0" err="1">
                <a:solidFill>
                  <a:schemeClr val="bg1"/>
                </a:solidFill>
              </a:rPr>
              <a:t>ms</a:t>
            </a:r>
            <a:r>
              <a:rPr lang="en-US" dirty="0">
                <a:solidFill>
                  <a:schemeClr val="bg1"/>
                </a:solidFill>
              </a:rPr>
              <a:t> Latency at the 99</a:t>
            </a:r>
            <a:r>
              <a:rPr lang="en-US" baseline="30000" dirty="0">
                <a:solidFill>
                  <a:schemeClr val="bg1"/>
                </a:solidFill>
              </a:rPr>
              <a:t>th</a:t>
            </a:r>
            <a:r>
              <a:rPr lang="en-US" dirty="0">
                <a:solidFill>
                  <a:schemeClr val="bg1"/>
                </a:solidFill>
              </a:rPr>
              <a:t> Percentile</a:t>
            </a:r>
          </a:p>
        </p:txBody>
      </p:sp>
      <p:grpSp>
        <p:nvGrpSpPr>
          <p:cNvPr id="11" name="Group 10"/>
          <p:cNvGrpSpPr/>
          <p:nvPr/>
        </p:nvGrpSpPr>
        <p:grpSpPr>
          <a:xfrm>
            <a:off x="579437" y="2506662"/>
            <a:ext cx="1484313" cy="1144587"/>
            <a:chOff x="1039811" y="3152773"/>
            <a:chExt cx="1484313" cy="1144587"/>
          </a:xfrm>
          <a:solidFill>
            <a:srgbClr val="00B0F0"/>
          </a:solidFill>
        </p:grpSpPr>
        <p:sp>
          <p:nvSpPr>
            <p:cNvPr id="12" name="Freeform 284"/>
            <p:cNvSpPr>
              <a:spLocks/>
            </p:cNvSpPr>
            <p:nvPr/>
          </p:nvSpPr>
          <p:spPr bwMode="auto">
            <a:xfrm>
              <a:off x="1039811" y="3152773"/>
              <a:ext cx="1484313" cy="1144587"/>
            </a:xfrm>
            <a:custGeom>
              <a:avLst/>
              <a:gdLst>
                <a:gd name="T0" fmla="*/ 377 w 435"/>
                <a:gd name="T1" fmla="*/ 95 h 277"/>
                <a:gd name="T2" fmla="*/ 374 w 435"/>
                <a:gd name="T3" fmla="*/ 95 h 277"/>
                <a:gd name="T4" fmla="*/ 265 w 435"/>
                <a:gd name="T5" fmla="*/ 17 h 277"/>
                <a:gd name="T6" fmla="*/ 240 w 435"/>
                <a:gd name="T7" fmla="*/ 20 h 277"/>
                <a:gd name="T8" fmla="*/ 173 w 435"/>
                <a:gd name="T9" fmla="*/ 0 h 277"/>
                <a:gd name="T10" fmla="*/ 61 w 435"/>
                <a:gd name="T11" fmla="*/ 95 h 277"/>
                <a:gd name="T12" fmla="*/ 58 w 435"/>
                <a:gd name="T13" fmla="*/ 95 h 277"/>
                <a:gd name="T14" fmla="*/ 0 w 435"/>
                <a:gd name="T15" fmla="*/ 148 h 277"/>
                <a:gd name="T16" fmla="*/ 58 w 435"/>
                <a:gd name="T17" fmla="*/ 200 h 277"/>
                <a:gd name="T18" fmla="*/ 58 w 435"/>
                <a:gd name="T19" fmla="*/ 200 h 277"/>
                <a:gd name="T20" fmla="*/ 154 w 435"/>
                <a:gd name="T21" fmla="*/ 277 h 277"/>
                <a:gd name="T22" fmla="*/ 214 w 435"/>
                <a:gd name="T23" fmla="*/ 258 h 277"/>
                <a:gd name="T24" fmla="*/ 274 w 435"/>
                <a:gd name="T25" fmla="*/ 277 h 277"/>
                <a:gd name="T26" fmla="*/ 370 w 435"/>
                <a:gd name="T27" fmla="*/ 200 h 277"/>
                <a:gd name="T28" fmla="*/ 377 w 435"/>
                <a:gd name="T29" fmla="*/ 200 h 277"/>
                <a:gd name="T30" fmla="*/ 435 w 435"/>
                <a:gd name="T31" fmla="*/ 148 h 277"/>
                <a:gd name="T32" fmla="*/ 377 w 435"/>
                <a:gd name="T33" fmla="*/ 9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277">
                  <a:moveTo>
                    <a:pt x="377" y="95"/>
                  </a:moveTo>
                  <a:cubicBezTo>
                    <a:pt x="376" y="95"/>
                    <a:pt x="375" y="95"/>
                    <a:pt x="374" y="95"/>
                  </a:cubicBezTo>
                  <a:cubicBezTo>
                    <a:pt x="363" y="50"/>
                    <a:pt x="318" y="17"/>
                    <a:pt x="265" y="17"/>
                  </a:cubicBezTo>
                  <a:cubicBezTo>
                    <a:pt x="256" y="17"/>
                    <a:pt x="248" y="18"/>
                    <a:pt x="240" y="20"/>
                  </a:cubicBezTo>
                  <a:cubicBezTo>
                    <a:pt x="221" y="7"/>
                    <a:pt x="198" y="0"/>
                    <a:pt x="173" y="0"/>
                  </a:cubicBezTo>
                  <a:cubicBezTo>
                    <a:pt x="114" y="0"/>
                    <a:pt x="65" y="42"/>
                    <a:pt x="61" y="95"/>
                  </a:cubicBezTo>
                  <a:cubicBezTo>
                    <a:pt x="60" y="95"/>
                    <a:pt x="59" y="95"/>
                    <a:pt x="58" y="95"/>
                  </a:cubicBezTo>
                  <a:cubicBezTo>
                    <a:pt x="26" y="95"/>
                    <a:pt x="0" y="119"/>
                    <a:pt x="0" y="148"/>
                  </a:cubicBezTo>
                  <a:cubicBezTo>
                    <a:pt x="0" y="177"/>
                    <a:pt x="26" y="200"/>
                    <a:pt x="58" y="200"/>
                  </a:cubicBezTo>
                  <a:cubicBezTo>
                    <a:pt x="58" y="200"/>
                    <a:pt x="58" y="200"/>
                    <a:pt x="58" y="200"/>
                  </a:cubicBezTo>
                  <a:cubicBezTo>
                    <a:pt x="64" y="243"/>
                    <a:pt x="105" y="277"/>
                    <a:pt x="154" y="277"/>
                  </a:cubicBezTo>
                  <a:cubicBezTo>
                    <a:pt x="177" y="277"/>
                    <a:pt x="198" y="270"/>
                    <a:pt x="214" y="258"/>
                  </a:cubicBezTo>
                  <a:cubicBezTo>
                    <a:pt x="231" y="270"/>
                    <a:pt x="251" y="277"/>
                    <a:pt x="274" y="277"/>
                  </a:cubicBezTo>
                  <a:cubicBezTo>
                    <a:pt x="324" y="277"/>
                    <a:pt x="364" y="243"/>
                    <a:pt x="370" y="200"/>
                  </a:cubicBezTo>
                  <a:cubicBezTo>
                    <a:pt x="372" y="200"/>
                    <a:pt x="375" y="200"/>
                    <a:pt x="377" y="200"/>
                  </a:cubicBezTo>
                  <a:cubicBezTo>
                    <a:pt x="409" y="200"/>
                    <a:pt x="435" y="177"/>
                    <a:pt x="435" y="148"/>
                  </a:cubicBezTo>
                  <a:cubicBezTo>
                    <a:pt x="435" y="119"/>
                    <a:pt x="409" y="95"/>
                    <a:pt x="377"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TextBox 12"/>
            <p:cNvSpPr txBox="1"/>
            <p:nvPr/>
          </p:nvSpPr>
          <p:spPr>
            <a:xfrm>
              <a:off x="1434571" y="3344862"/>
              <a:ext cx="664284" cy="849463"/>
            </a:xfrm>
            <a:prstGeom prst="rect">
              <a:avLst/>
            </a:prstGeom>
            <a:grpFill/>
          </p:spPr>
          <p:txBody>
            <a:bodyPr wrap="none" lIns="182880" tIns="146304" rIns="182880" bIns="146304" rtlCol="0">
              <a:spAutoFit/>
            </a:bodyPr>
            <a:lstStyle/>
            <a:p>
              <a:pPr>
                <a:lnSpc>
                  <a:spcPct val="90000"/>
                </a:lnSpc>
                <a:spcAft>
                  <a:spcPts val="600"/>
                </a:spcAft>
              </a:pPr>
              <a:r>
                <a:rPr lang="en-US" sz="4000" b="1" dirty="0">
                  <a:solidFill>
                    <a:srgbClr val="000000"/>
                  </a:solidFill>
                </a:rPr>
                <a:t>2</a:t>
              </a:r>
            </a:p>
          </p:txBody>
        </p:sp>
      </p:grpSp>
    </p:spTree>
    <p:extLst>
      <p:ext uri="{BB962C8B-B14F-4D97-AF65-F5344CB8AC3E}">
        <p14:creationId xmlns:p14="http://schemas.microsoft.com/office/powerpoint/2010/main" val="7685524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p:cNvSpPr>
            <a:spLocks noGrp="1"/>
          </p:cNvSpPr>
          <p:nvPr>
            <p:ph type="title"/>
          </p:nvPr>
        </p:nvSpPr>
        <p:spPr>
          <a:xfrm>
            <a:off x="274639" y="295274"/>
            <a:ext cx="11889564" cy="849463"/>
          </a:xfrm>
        </p:spPr>
        <p:txBody>
          <a:bodyPr/>
          <a:lstStyle/>
          <a:p>
            <a:pPr algn="ctr"/>
            <a:r>
              <a:rPr lang="en-US" sz="4800" dirty="0">
                <a:solidFill>
                  <a:schemeClr val="bg1"/>
                </a:solidFill>
              </a:rPr>
              <a:t>Guaranteed low latency – </a:t>
            </a:r>
            <a:r>
              <a:rPr lang="en-US" sz="4800" dirty="0">
                <a:solidFill>
                  <a:srgbClr val="00B0F0"/>
                </a:solidFill>
              </a:rPr>
              <a:t>Value to Customer</a:t>
            </a:r>
          </a:p>
        </p:txBody>
      </p:sp>
      <p:cxnSp>
        <p:nvCxnSpPr>
          <p:cNvPr id="6" name="Straight Arrow Connector 5"/>
          <p:cNvCxnSpPr/>
          <p:nvPr/>
        </p:nvCxnSpPr>
        <p:spPr>
          <a:xfrm flipV="1">
            <a:off x="3399956" y="2092421"/>
            <a:ext cx="0" cy="3048000"/>
          </a:xfrm>
          <a:prstGeom prst="straightConnector1">
            <a:avLst/>
          </a:prstGeom>
          <a:ln>
            <a:solidFill>
              <a:srgbClr val="FFFF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3399956" y="5140421"/>
            <a:ext cx="6096000" cy="0"/>
          </a:xfrm>
          <a:prstGeom prst="straightConnector1">
            <a:avLst/>
          </a:prstGeom>
          <a:ln>
            <a:solidFill>
              <a:srgbClr val="FFFF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Freeform: Shape 9"/>
          <p:cNvSpPr/>
          <p:nvPr/>
        </p:nvSpPr>
        <p:spPr bwMode="auto">
          <a:xfrm>
            <a:off x="3322637" y="2506662"/>
            <a:ext cx="5670550" cy="2523634"/>
          </a:xfrm>
          <a:custGeom>
            <a:avLst/>
            <a:gdLst>
              <a:gd name="connsiteX0" fmla="*/ 0 w 5670550"/>
              <a:gd name="connsiteY0" fmla="*/ 15384 h 2523634"/>
              <a:gd name="connsiteX1" fmla="*/ 622300 w 5670550"/>
              <a:gd name="connsiteY1" fmla="*/ 59834 h 2523634"/>
              <a:gd name="connsiteX2" fmla="*/ 1390650 w 5670550"/>
              <a:gd name="connsiteY2" fmla="*/ 497984 h 2523634"/>
              <a:gd name="connsiteX3" fmla="*/ 2000250 w 5670550"/>
              <a:gd name="connsiteY3" fmla="*/ 1621934 h 2523634"/>
              <a:gd name="connsiteX4" fmla="*/ 2463800 w 5670550"/>
              <a:gd name="connsiteY4" fmla="*/ 2180734 h 2523634"/>
              <a:gd name="connsiteX5" fmla="*/ 3340100 w 5670550"/>
              <a:gd name="connsiteY5" fmla="*/ 2402984 h 2523634"/>
              <a:gd name="connsiteX6" fmla="*/ 4730750 w 5670550"/>
              <a:gd name="connsiteY6" fmla="*/ 2498234 h 2523634"/>
              <a:gd name="connsiteX7" fmla="*/ 5670550 w 5670550"/>
              <a:gd name="connsiteY7" fmla="*/ 2523634 h 2523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0550" h="2523634">
                <a:moveTo>
                  <a:pt x="0" y="15384"/>
                </a:moveTo>
                <a:cubicBezTo>
                  <a:pt x="195262" y="-2608"/>
                  <a:pt x="390525" y="-20599"/>
                  <a:pt x="622300" y="59834"/>
                </a:cubicBezTo>
                <a:cubicBezTo>
                  <a:pt x="854075" y="140267"/>
                  <a:pt x="1160992" y="237634"/>
                  <a:pt x="1390650" y="497984"/>
                </a:cubicBezTo>
                <a:cubicBezTo>
                  <a:pt x="1620308" y="758334"/>
                  <a:pt x="1821392" y="1341476"/>
                  <a:pt x="2000250" y="1621934"/>
                </a:cubicBezTo>
                <a:cubicBezTo>
                  <a:pt x="2179108" y="1902392"/>
                  <a:pt x="2240492" y="2050559"/>
                  <a:pt x="2463800" y="2180734"/>
                </a:cubicBezTo>
                <a:cubicBezTo>
                  <a:pt x="2687108" y="2310909"/>
                  <a:pt x="2962275" y="2350067"/>
                  <a:pt x="3340100" y="2402984"/>
                </a:cubicBezTo>
                <a:cubicBezTo>
                  <a:pt x="3717925" y="2455901"/>
                  <a:pt x="4342342" y="2478126"/>
                  <a:pt x="4730750" y="2498234"/>
                </a:cubicBezTo>
                <a:cubicBezTo>
                  <a:pt x="5119158" y="2518342"/>
                  <a:pt x="5394854" y="2520988"/>
                  <a:pt x="5670550" y="2523634"/>
                </a:cubicBezTo>
              </a:path>
            </a:pathLst>
          </a:custGeom>
          <a:noFill/>
          <a:ln w="285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112937" y="1499354"/>
            <a:ext cx="257403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B0F0"/>
                </a:solidFill>
              </a:rPr>
              <a:t>Relevance/Value</a:t>
            </a:r>
          </a:p>
        </p:txBody>
      </p:sp>
      <p:sp>
        <p:nvSpPr>
          <p:cNvPr id="12" name="TextBox 11"/>
          <p:cNvSpPr txBox="1"/>
          <p:nvPr/>
        </p:nvSpPr>
        <p:spPr>
          <a:xfrm>
            <a:off x="9568694" y="4826489"/>
            <a:ext cx="103137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B0F0"/>
                </a:solidFill>
              </a:rPr>
              <a:t>Time</a:t>
            </a:r>
          </a:p>
        </p:txBody>
      </p:sp>
      <p:sp>
        <p:nvSpPr>
          <p:cNvPr id="13" name="TextBox 12"/>
          <p:cNvSpPr txBox="1"/>
          <p:nvPr/>
        </p:nvSpPr>
        <p:spPr>
          <a:xfrm>
            <a:off x="3316606" y="5080439"/>
            <a:ext cx="600164" cy="489365"/>
          </a:xfrm>
          <a:prstGeom prst="rect">
            <a:avLst/>
          </a:prstGeom>
          <a:noFill/>
        </p:spPr>
        <p:txBody>
          <a:bodyPr wrap="none" lIns="182880" tIns="146304" rIns="182880" bIns="146304" rtlCol="0">
            <a:spAutoFit/>
          </a:bodyPr>
          <a:lstStyle/>
          <a:p>
            <a:pPr>
              <a:lnSpc>
                <a:spcPct val="90000"/>
              </a:lnSpc>
              <a:spcAft>
                <a:spcPts val="600"/>
              </a:spcAft>
            </a:pPr>
            <a:r>
              <a:rPr lang="en-US" sz="1400" dirty="0" err="1">
                <a:solidFill>
                  <a:srgbClr val="00B0F0"/>
                </a:solidFill>
              </a:rPr>
              <a:t>ms</a:t>
            </a:r>
            <a:endParaRPr lang="en-US" sz="1400" dirty="0">
              <a:solidFill>
                <a:srgbClr val="00B0F0"/>
              </a:solidFill>
            </a:endParaRPr>
          </a:p>
        </p:txBody>
      </p:sp>
      <p:sp>
        <p:nvSpPr>
          <p:cNvPr id="14" name="TextBox 13"/>
          <p:cNvSpPr txBox="1"/>
          <p:nvPr/>
        </p:nvSpPr>
        <p:spPr>
          <a:xfrm>
            <a:off x="3703254" y="5080439"/>
            <a:ext cx="624210" cy="489365"/>
          </a:xfrm>
          <a:prstGeom prst="rect">
            <a:avLst/>
          </a:prstGeom>
          <a:noFill/>
        </p:spPr>
        <p:txBody>
          <a:bodyPr wrap="none" lIns="182880" tIns="146304" rIns="182880" bIns="146304" rtlCol="0">
            <a:spAutoFit/>
          </a:bodyPr>
          <a:lstStyle/>
          <a:p>
            <a:pPr>
              <a:lnSpc>
                <a:spcPct val="90000"/>
              </a:lnSpc>
              <a:spcAft>
                <a:spcPts val="600"/>
              </a:spcAft>
            </a:pPr>
            <a:r>
              <a:rPr lang="en-US" sz="1400" dirty="0">
                <a:solidFill>
                  <a:srgbClr val="00B0F0"/>
                </a:solidFill>
              </a:rPr>
              <a:t>sec</a:t>
            </a:r>
          </a:p>
        </p:txBody>
      </p:sp>
      <p:sp>
        <p:nvSpPr>
          <p:cNvPr id="15" name="TextBox 14"/>
          <p:cNvSpPr txBox="1"/>
          <p:nvPr/>
        </p:nvSpPr>
        <p:spPr>
          <a:xfrm>
            <a:off x="4227725" y="5080439"/>
            <a:ext cx="667490" cy="489365"/>
          </a:xfrm>
          <a:prstGeom prst="rect">
            <a:avLst/>
          </a:prstGeom>
          <a:noFill/>
        </p:spPr>
        <p:txBody>
          <a:bodyPr wrap="none" lIns="182880" tIns="146304" rIns="182880" bIns="146304" rtlCol="0">
            <a:spAutoFit/>
          </a:bodyPr>
          <a:lstStyle/>
          <a:p>
            <a:pPr>
              <a:lnSpc>
                <a:spcPct val="90000"/>
              </a:lnSpc>
              <a:spcAft>
                <a:spcPts val="600"/>
              </a:spcAft>
            </a:pPr>
            <a:r>
              <a:rPr lang="en-US" sz="1400" dirty="0">
                <a:solidFill>
                  <a:srgbClr val="00B0F0"/>
                </a:solidFill>
              </a:rPr>
              <a:t>min</a:t>
            </a:r>
          </a:p>
        </p:txBody>
      </p:sp>
      <p:sp>
        <p:nvSpPr>
          <p:cNvPr id="16" name="TextBox 15"/>
          <p:cNvSpPr txBox="1"/>
          <p:nvPr/>
        </p:nvSpPr>
        <p:spPr>
          <a:xfrm>
            <a:off x="4630415" y="5080439"/>
            <a:ext cx="817788" cy="489365"/>
          </a:xfrm>
          <a:prstGeom prst="rect">
            <a:avLst/>
          </a:prstGeom>
          <a:noFill/>
        </p:spPr>
        <p:txBody>
          <a:bodyPr wrap="none" lIns="182880" tIns="146304" rIns="182880" bIns="146304" rtlCol="0">
            <a:spAutoFit/>
          </a:bodyPr>
          <a:lstStyle/>
          <a:p>
            <a:pPr>
              <a:lnSpc>
                <a:spcPct val="90000"/>
              </a:lnSpc>
              <a:spcAft>
                <a:spcPts val="600"/>
              </a:spcAft>
            </a:pPr>
            <a:r>
              <a:rPr lang="en-US" sz="1400" dirty="0">
                <a:solidFill>
                  <a:srgbClr val="00B0F0"/>
                </a:solidFill>
              </a:rPr>
              <a:t>hours</a:t>
            </a:r>
          </a:p>
        </p:txBody>
      </p:sp>
      <p:sp>
        <p:nvSpPr>
          <p:cNvPr id="17" name="TextBox 16"/>
          <p:cNvSpPr txBox="1"/>
          <p:nvPr/>
        </p:nvSpPr>
        <p:spPr>
          <a:xfrm>
            <a:off x="5281839" y="5080439"/>
            <a:ext cx="819776" cy="489365"/>
          </a:xfrm>
          <a:prstGeom prst="rect">
            <a:avLst/>
          </a:prstGeom>
          <a:noFill/>
        </p:spPr>
        <p:txBody>
          <a:bodyPr wrap="none" lIns="182880" tIns="146304" rIns="182880" bIns="146304" rtlCol="0">
            <a:spAutoFit/>
          </a:bodyPr>
          <a:lstStyle/>
          <a:p>
            <a:pPr>
              <a:lnSpc>
                <a:spcPct val="90000"/>
              </a:lnSpc>
              <a:spcAft>
                <a:spcPts val="600"/>
              </a:spcAft>
            </a:pPr>
            <a:r>
              <a:rPr lang="en-US" sz="1400" dirty="0">
                <a:solidFill>
                  <a:srgbClr val="00B0F0"/>
                </a:solidFill>
              </a:rPr>
              <a:t>Day 1</a:t>
            </a:r>
          </a:p>
        </p:txBody>
      </p:sp>
      <p:sp>
        <p:nvSpPr>
          <p:cNvPr id="18" name="TextBox 17"/>
          <p:cNvSpPr txBox="1"/>
          <p:nvPr/>
        </p:nvSpPr>
        <p:spPr>
          <a:xfrm>
            <a:off x="6484121" y="5080439"/>
            <a:ext cx="819776" cy="489365"/>
          </a:xfrm>
          <a:prstGeom prst="rect">
            <a:avLst/>
          </a:prstGeom>
          <a:noFill/>
        </p:spPr>
        <p:txBody>
          <a:bodyPr wrap="none" lIns="182880" tIns="146304" rIns="182880" bIns="146304" rtlCol="0">
            <a:spAutoFit/>
          </a:bodyPr>
          <a:lstStyle/>
          <a:p>
            <a:pPr>
              <a:lnSpc>
                <a:spcPct val="90000"/>
              </a:lnSpc>
              <a:spcAft>
                <a:spcPts val="600"/>
              </a:spcAft>
            </a:pPr>
            <a:r>
              <a:rPr lang="en-US" sz="1400" dirty="0">
                <a:solidFill>
                  <a:srgbClr val="00B0F0"/>
                </a:solidFill>
              </a:rPr>
              <a:t>Day 2</a:t>
            </a:r>
          </a:p>
        </p:txBody>
      </p:sp>
      <p:sp>
        <p:nvSpPr>
          <p:cNvPr id="19" name="TextBox 18"/>
          <p:cNvSpPr txBox="1"/>
          <p:nvPr/>
        </p:nvSpPr>
        <p:spPr>
          <a:xfrm>
            <a:off x="8026407" y="5080439"/>
            <a:ext cx="1035092" cy="489365"/>
          </a:xfrm>
          <a:prstGeom prst="rect">
            <a:avLst/>
          </a:prstGeom>
          <a:noFill/>
        </p:spPr>
        <p:txBody>
          <a:bodyPr wrap="none" lIns="182880" tIns="146304" rIns="182880" bIns="146304" rtlCol="0">
            <a:spAutoFit/>
          </a:bodyPr>
          <a:lstStyle/>
          <a:p>
            <a:pPr>
              <a:lnSpc>
                <a:spcPct val="90000"/>
              </a:lnSpc>
              <a:spcAft>
                <a:spcPts val="600"/>
              </a:spcAft>
            </a:pPr>
            <a:r>
              <a:rPr lang="en-US" sz="1400" dirty="0">
                <a:solidFill>
                  <a:srgbClr val="00B0F0"/>
                </a:solidFill>
              </a:rPr>
              <a:t>Weeks 1</a:t>
            </a:r>
          </a:p>
        </p:txBody>
      </p:sp>
      <p:sp>
        <p:nvSpPr>
          <p:cNvPr id="20" name="Arrow: Pentagon 19"/>
          <p:cNvSpPr/>
          <p:nvPr/>
        </p:nvSpPr>
        <p:spPr bwMode="auto">
          <a:xfrm>
            <a:off x="1875956" y="2397221"/>
            <a:ext cx="1295400" cy="228600"/>
          </a:xfrm>
          <a:prstGeom prst="homePlate">
            <a:avLst/>
          </a:prstGeom>
          <a:solidFill>
            <a:schemeClr val="accent6"/>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b="1" dirty="0">
                <a:gradFill>
                  <a:gsLst>
                    <a:gs pos="0">
                      <a:srgbClr val="FFFFFF"/>
                    </a:gs>
                    <a:gs pos="100000">
                      <a:srgbClr val="FFFFFF"/>
                    </a:gs>
                  </a:gsLst>
                  <a:lin ang="5400000" scaled="0"/>
                </a:gradFill>
              </a:rPr>
              <a:t>Events</a:t>
            </a:r>
          </a:p>
        </p:txBody>
      </p:sp>
      <p:sp>
        <p:nvSpPr>
          <p:cNvPr id="21" name="Rectangle: Rounded Corners 20"/>
          <p:cNvSpPr/>
          <p:nvPr/>
        </p:nvSpPr>
        <p:spPr bwMode="auto">
          <a:xfrm>
            <a:off x="3247556" y="2397221"/>
            <a:ext cx="228600" cy="228600"/>
          </a:xfrm>
          <a:prstGeom prst="roundRect">
            <a:avLst/>
          </a:prstGeom>
          <a:solidFill>
            <a:schemeClr val="accent6"/>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2" name="Rectangle: Rounded Corners 21"/>
          <p:cNvSpPr/>
          <p:nvPr/>
        </p:nvSpPr>
        <p:spPr bwMode="auto">
          <a:xfrm>
            <a:off x="3699541" y="2419661"/>
            <a:ext cx="228600" cy="228600"/>
          </a:xfrm>
          <a:prstGeom prst="roundRect">
            <a:avLst/>
          </a:prstGeom>
          <a:solidFill>
            <a:schemeClr val="accent6">
              <a:lumMod val="60000"/>
              <a:lumOff val="40000"/>
            </a:schemeClr>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 name="Rectangle: Rounded Corners 22"/>
          <p:cNvSpPr/>
          <p:nvPr/>
        </p:nvSpPr>
        <p:spPr bwMode="auto">
          <a:xfrm>
            <a:off x="3850354" y="2481166"/>
            <a:ext cx="228600" cy="228600"/>
          </a:xfrm>
          <a:prstGeom prst="roundRect">
            <a:avLst/>
          </a:prstGeom>
          <a:solidFill>
            <a:schemeClr val="accent6">
              <a:lumMod val="40000"/>
              <a:lumOff val="60000"/>
            </a:schemeClr>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 name="Rectangle: Rounded Corners 23"/>
          <p:cNvSpPr/>
          <p:nvPr/>
        </p:nvSpPr>
        <p:spPr bwMode="auto">
          <a:xfrm>
            <a:off x="4024041" y="2530802"/>
            <a:ext cx="228600" cy="228600"/>
          </a:xfrm>
          <a:prstGeom prst="roundRect">
            <a:avLst/>
          </a:prstGeom>
          <a:solidFill>
            <a:schemeClr val="accent6">
              <a:lumMod val="20000"/>
              <a:lumOff val="80000"/>
            </a:schemeClr>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5" name="Rectangle: Rounded Corners 24"/>
          <p:cNvSpPr/>
          <p:nvPr/>
        </p:nvSpPr>
        <p:spPr bwMode="auto">
          <a:xfrm>
            <a:off x="4177331" y="2627916"/>
            <a:ext cx="228600" cy="228600"/>
          </a:xfrm>
          <a:prstGeom prst="roundRect">
            <a:avLst/>
          </a:prstGeom>
          <a:solidFill>
            <a:srgbClr val="FFF8EF"/>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6" name="TextBox 25"/>
          <p:cNvSpPr txBox="1"/>
          <p:nvPr/>
        </p:nvSpPr>
        <p:spPr>
          <a:xfrm>
            <a:off x="1764971" y="2593557"/>
            <a:ext cx="1454950"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bg1"/>
                </a:solidFill>
                <a:latin typeface="+mj-lt"/>
              </a:rPr>
              <a:t>Event occurs</a:t>
            </a:r>
          </a:p>
        </p:txBody>
      </p:sp>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36309" y="5376792"/>
            <a:ext cx="899076" cy="899076"/>
          </a:xfrm>
          <a:prstGeom prst="rect">
            <a:avLst/>
          </a:prstGeom>
        </p:spPr>
      </p:pic>
      <p:sp>
        <p:nvSpPr>
          <p:cNvPr id="31" name="TextBox 30"/>
          <p:cNvSpPr txBox="1"/>
          <p:nvPr/>
        </p:nvSpPr>
        <p:spPr>
          <a:xfrm>
            <a:off x="2319228" y="6160141"/>
            <a:ext cx="2719014" cy="400110"/>
          </a:xfrm>
          <a:prstGeom prst="rect">
            <a:avLst/>
          </a:prstGeom>
          <a:noFill/>
        </p:spPr>
        <p:txBody>
          <a:bodyPr wrap="none" rtlCol="0">
            <a:spAutoFit/>
          </a:bodyPr>
          <a:lstStyle/>
          <a:p>
            <a:pPr defTabSz="932597"/>
            <a:r>
              <a:rPr lang="en-US" sz="2000" b="1" kern="0" dirty="0">
                <a:solidFill>
                  <a:schemeClr val="bg1"/>
                </a:solidFill>
                <a:latin typeface="Segoe UI Light" panose="020B0502040204020203" pitchFamily="34" charset="0"/>
                <a:cs typeface="Segoe UI Light" panose="020B0502040204020203" pitchFamily="34" charset="0"/>
              </a:rPr>
              <a:t>where Cosmos  DB fits </a:t>
            </a:r>
          </a:p>
        </p:txBody>
      </p:sp>
    </p:spTree>
    <p:extLst>
      <p:ext uri="{BB962C8B-B14F-4D97-AF65-F5344CB8AC3E}">
        <p14:creationId xmlns:p14="http://schemas.microsoft.com/office/powerpoint/2010/main" val="815372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 [Read-Only]" id="{6F4885E9-16BF-45DA-8043-52AF389A1A37}" vid="{06FBAB65-A9D9-4EC4-8519-C553F3EA738E}"/>
    </a:ext>
  </a:extLst>
</a:theme>
</file>

<file path=ppt/theme/theme10.xml><?xml version="1.0" encoding="utf-8"?>
<a:theme xmlns:a="http://schemas.openxmlformats.org/drawingml/2006/main" name="build-keynote-them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keynote-theme" id="{D02130AE-FEC3-4E86-BE11-D7F448B882B0}" vid="{51E4B90D-E523-46BF-8DEB-8B7F2992F5C3}"/>
    </a:ext>
  </a:extLst>
</a:theme>
</file>

<file path=ppt/theme/theme11.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12.xml><?xml version="1.0" encoding="utf-8"?>
<a:theme xmlns:a="http://schemas.openxmlformats.org/drawingml/2006/main" name="5_Office Theme">
  <a:themeElements>
    <a:clrScheme name="ciop">
      <a:dk1>
        <a:sysClr val="windowText" lastClr="000000"/>
      </a:dk1>
      <a:lt1>
        <a:sysClr val="window" lastClr="FFFFFF"/>
      </a:lt1>
      <a:dk2>
        <a:srgbClr val="44546A"/>
      </a:dk2>
      <a:lt2>
        <a:srgbClr val="E7E6E6"/>
      </a:lt2>
      <a:accent1>
        <a:srgbClr val="2580B7"/>
      </a:accent1>
      <a:accent2>
        <a:srgbClr val="179E86"/>
      </a:accent2>
      <a:accent3>
        <a:srgbClr val="9EBE5B"/>
      </a:accent3>
      <a:accent4>
        <a:srgbClr val="F59B11"/>
      </a:accent4>
      <a:accent5>
        <a:srgbClr val="C03B26"/>
      </a:accent5>
      <a:accent6>
        <a:srgbClr val="633248"/>
      </a:accent6>
      <a:hlink>
        <a:srgbClr val="0563C1"/>
      </a:hlink>
      <a:folHlink>
        <a:srgbClr val="954F72"/>
      </a:folHlink>
    </a:clrScheme>
    <a:fontScheme name="Lato">
      <a:majorFont>
        <a:latin typeface="Lato Regular"/>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3_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14.xml><?xml version="1.0" encoding="utf-8"?>
<a:theme xmlns:a="http://schemas.openxmlformats.org/drawingml/2006/main" name="2_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15.xml><?xml version="1.0" encoding="utf-8"?>
<a:theme xmlns:a="http://schemas.openxmlformats.org/drawingml/2006/main" name="9_COLOR TEMPLATE">
  <a:themeElements>
    <a:clrScheme name="Custom 2">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50111_Build 2017_DARK GRAY TEMPLATE">
  <a:themeElements>
    <a:clrScheme name="Build 2017 Colors (Dark Gray)">
      <a:dk1>
        <a:srgbClr val="505050"/>
      </a:dk1>
      <a:lt1>
        <a:srgbClr val="FFFFFF"/>
      </a:lt1>
      <a:dk2>
        <a:srgbClr val="0078D7"/>
      </a:dk2>
      <a:lt2>
        <a:srgbClr val="EAEAEA"/>
      </a:lt2>
      <a:accent1>
        <a:srgbClr val="0078D7"/>
      </a:accent1>
      <a:accent2>
        <a:srgbClr val="00BCF2"/>
      </a:accent2>
      <a:accent3>
        <a:srgbClr val="EAEAEA"/>
      </a:accent3>
      <a:accent4>
        <a:srgbClr val="002050"/>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 [Read-Only]" id="{6F4885E9-16BF-45DA-8043-52AF389A1A37}" vid="{7C70E2A4-8980-409D-AC1F-E29167836A69}"/>
    </a:ext>
  </a:extLst>
</a:theme>
</file>

<file path=ppt/theme/theme3.xml><?xml version="1.0" encoding="utf-8"?>
<a:theme xmlns:a="http://schemas.openxmlformats.org/drawingml/2006/main" name="2_Office Theme">
  <a:themeElements>
    <a:clrScheme name="The Zero_Colorful Scheme">
      <a:dk1>
        <a:sysClr val="windowText" lastClr="000000"/>
      </a:dk1>
      <a:lt1>
        <a:sysClr val="window" lastClr="FFFFFF"/>
      </a:lt1>
      <a:dk2>
        <a:srgbClr val="2980B9"/>
      </a:dk2>
      <a:lt2>
        <a:srgbClr val="16A085"/>
      </a:lt2>
      <a:accent1>
        <a:srgbClr val="9BBB59"/>
      </a:accent1>
      <a:accent2>
        <a:srgbClr val="F39C12"/>
      </a:accent2>
      <a:accent3>
        <a:srgbClr val="C0392B"/>
      </a:accent3>
      <a:accent4>
        <a:srgbClr val="4B2C50"/>
      </a:accent4>
      <a:accent5>
        <a:srgbClr val="2C3E50"/>
      </a:accent5>
      <a:accent6>
        <a:srgbClr val="95A5A6"/>
      </a:accent6>
      <a:hlink>
        <a:srgbClr val="00000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JCI Master template 1.0">
  <a:themeElements>
    <a:clrScheme name="GWS Blue">
      <a:dk1>
        <a:sysClr val="windowText" lastClr="000000"/>
      </a:dk1>
      <a:lt1>
        <a:sysClr val="window" lastClr="FFFFFF"/>
      </a:lt1>
      <a:dk2>
        <a:srgbClr val="08338F"/>
      </a:dk2>
      <a:lt2>
        <a:srgbClr val="878785"/>
      </a:lt2>
      <a:accent1>
        <a:srgbClr val="7DBA00"/>
      </a:accent1>
      <a:accent2>
        <a:srgbClr val="00B8E0"/>
      </a:accent2>
      <a:accent3>
        <a:srgbClr val="85248F"/>
      </a:accent3>
      <a:accent4>
        <a:srgbClr val="A8034F"/>
      </a:accent4>
      <a:accent5>
        <a:srgbClr val="DE3B21"/>
      </a:accent5>
      <a:accent6>
        <a:srgbClr val="00C4B5"/>
      </a:accent6>
      <a:hlink>
        <a:srgbClr val="08338F"/>
      </a:hlink>
      <a:folHlink>
        <a:srgbClr val="800080"/>
      </a:folHlink>
    </a:clrScheme>
    <a:fontScheme name="JC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ohnson Controls_Template_2.8-wide.pptx" id="{09167526-735A-4DAB-B558-B2434CC8CD43}" vid="{4E4D0FA6-49C9-43BD-83A6-D0D813AECDB9}"/>
    </a:ext>
  </a:extLst>
</a:theme>
</file>

<file path=ppt/theme/theme5.xml><?xml version="1.0" encoding="utf-8"?>
<a:theme xmlns:a="http://schemas.openxmlformats.org/drawingml/2006/main" name="3_Office Theme">
  <a:themeElements>
    <a:clrScheme name="The Zero_Colorful Scheme">
      <a:dk1>
        <a:sysClr val="windowText" lastClr="000000"/>
      </a:dk1>
      <a:lt1>
        <a:sysClr val="window" lastClr="FFFFFF"/>
      </a:lt1>
      <a:dk2>
        <a:srgbClr val="2980B9"/>
      </a:dk2>
      <a:lt2>
        <a:srgbClr val="16A085"/>
      </a:lt2>
      <a:accent1>
        <a:srgbClr val="9BBB59"/>
      </a:accent1>
      <a:accent2>
        <a:srgbClr val="F39C12"/>
      </a:accent2>
      <a:accent3>
        <a:srgbClr val="C0392B"/>
      </a:accent3>
      <a:accent4>
        <a:srgbClr val="4B2C50"/>
      </a:accent4>
      <a:accent5>
        <a:srgbClr val="2C3E50"/>
      </a:accent5>
      <a:accent6>
        <a:srgbClr val="95A5A6"/>
      </a:accent6>
      <a:hlink>
        <a:srgbClr val="00000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R18_BO_CT_Template_16x9">
  <a:themeElements>
    <a:clrScheme name="Custom 11">
      <a:dk1>
        <a:srgbClr val="505050"/>
      </a:dk1>
      <a:lt1>
        <a:srgbClr val="FFFFFF"/>
      </a:lt1>
      <a:dk2>
        <a:srgbClr val="0072C6"/>
      </a:dk2>
      <a:lt2>
        <a:srgbClr val="6DC2E9"/>
      </a:lt2>
      <a:accent1>
        <a:srgbClr val="002050"/>
      </a:accent1>
      <a:accent2>
        <a:srgbClr val="007233"/>
      </a:accent2>
      <a:accent3>
        <a:srgbClr val="DC3C00"/>
      </a:accent3>
      <a:accent4>
        <a:srgbClr val="442359"/>
      </a:accent4>
      <a:accent5>
        <a:srgbClr val="B4009E"/>
      </a:accent5>
      <a:accent6>
        <a:srgbClr val="FF8C00"/>
      </a:accent6>
      <a:hlink>
        <a:srgbClr val="181818"/>
      </a:hlink>
      <a:folHlink>
        <a:srgbClr val="0000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8_BO_CT_Template_16x9" id="{72FF5726-0C02-49D9-AC1A-772C33DADA29}" vid="{49FE85E7-FAD7-4C3F-AE53-D9BCA16F5F2C}"/>
    </a:ext>
  </a:extLst>
</a:theme>
</file>

<file path=ppt/theme/theme8.xml><?xml version="1.0" encoding="utf-8"?>
<a:theme xmlns:a="http://schemas.openxmlformats.org/drawingml/2006/main" name="Office Theme">
  <a:themeElements>
    <a:clrScheme name="Custom 7">
      <a:dk1>
        <a:srgbClr val="000000"/>
      </a:dk1>
      <a:lt1>
        <a:srgbClr val="FFFFFF"/>
      </a:lt1>
      <a:dk2>
        <a:srgbClr val="44546A"/>
      </a:dk2>
      <a:lt2>
        <a:srgbClr val="E7E6E6"/>
      </a:lt2>
      <a:accent1>
        <a:srgbClr val="59B4D9"/>
      </a:accent1>
      <a:accent2>
        <a:srgbClr val="BAD80A"/>
      </a:accent2>
      <a:accent3>
        <a:srgbClr val="3999C6"/>
      </a:accent3>
      <a:accent4>
        <a:srgbClr val="7FBA00"/>
      </a:accent4>
      <a:accent5>
        <a:srgbClr val="379AC7"/>
      </a:accent5>
      <a:accent6>
        <a:srgbClr val="70AD47"/>
      </a:accent6>
      <a:hlink>
        <a:srgbClr val="7FBA00"/>
      </a:hlink>
      <a:folHlink>
        <a:srgbClr val="B8D43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_Office Theme">
  <a:themeElements>
    <a:clrScheme name="ciop">
      <a:dk1>
        <a:sysClr val="windowText" lastClr="000000"/>
      </a:dk1>
      <a:lt1>
        <a:sysClr val="window" lastClr="FFFFFF"/>
      </a:lt1>
      <a:dk2>
        <a:srgbClr val="44546A"/>
      </a:dk2>
      <a:lt2>
        <a:srgbClr val="E7E6E6"/>
      </a:lt2>
      <a:accent1>
        <a:srgbClr val="2580B7"/>
      </a:accent1>
      <a:accent2>
        <a:srgbClr val="179E86"/>
      </a:accent2>
      <a:accent3>
        <a:srgbClr val="9EBE5B"/>
      </a:accent3>
      <a:accent4>
        <a:srgbClr val="F59B11"/>
      </a:accent4>
      <a:accent5>
        <a:srgbClr val="C03B26"/>
      </a:accent5>
      <a:accent6>
        <a:srgbClr val="633248"/>
      </a:accent6>
      <a:hlink>
        <a:srgbClr val="0563C1"/>
      </a:hlink>
      <a:folHlink>
        <a:srgbClr val="954F72"/>
      </a:folHlink>
    </a:clrScheme>
    <a:fontScheme name="Lato">
      <a:majorFont>
        <a:latin typeface="Lato Regular"/>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12" ma:contentTypeDescription="" ma:contentTypeScope="" ma:versionID="7ac490850ca2af3f45141df7b2d4732e">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3b958a54cdf6150e4d0d0de6d13a845b"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minOccurs="0"/>
                <xsd:element ref="ns2:Owner" minOccurs="0"/>
                <xsd:element ref="ns3:PublishDate" minOccurs="0"/>
                <xsd:element ref="ns1:PublishingPageContent" minOccurs="0"/>
                <xsd:element ref="ns2:Thumbnail1" minOccurs="0"/>
                <xsd:element ref="ns1:PublishingExpirationDate" minOccurs="0"/>
                <xsd:element ref="ns3:ApplyWorkflowRules" minOccurs="0"/>
                <xsd:element ref="ns2:ContentID" minOccurs="0"/>
                <xsd:element ref="ns2:Blog_x0020_Name" minOccurs="0"/>
                <xsd:element ref="ns2:Coowner" minOccurs="0"/>
                <xsd:element ref="ns1:RatingCount" minOccurs="0"/>
                <xsd:element ref="ns2:FolderExtensions" minOccurs="0"/>
                <xsd:element ref="ns2:ParentID1" minOccurs="0"/>
                <xsd:element ref="ns2:GenericText2" minOccurs="0"/>
                <xsd:element ref="ns2:GenericHTML1" minOccurs="0"/>
                <xsd:element ref="ns1:AverageRating"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1:RoutingRuleDescription"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8"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PublishingExpirationDate" ma:index="1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atingCount" ma:index="31" nillable="true" ma:displayName="Number of Ratings" ma:decimals="0" ma:description="Number of ratings submitted" ma:internalName="RatingCount" ma:readOnly="true">
      <xsd:simpleType>
        <xsd:restriction base="dms:Number"/>
      </xsd:simpleType>
    </xsd:element>
    <xsd:element name="AverageRating" ma:index="38" nillable="true" ma:displayName="Rating (0-5)" ma:decimals="2" ma:description="Average value of all the ratings that have been submitted" ma:internalName="AverageRating" ma:readOnly="true">
      <xsd:simpleType>
        <xsd:restriction base="dms:Number"/>
      </xsd:simpleType>
    </xsd:element>
    <xsd:element name="RoutingRuleDescription" ma:index="67" nillable="true" ma:displayName="Description" ma:description="" ma:hidden="true" ma:internalName="RoutingRuleDescription" ma:readOnly="false">
      <xsd:simpleType>
        <xsd:restriction base="dms:Text">
          <xsd:maxLength value="255"/>
        </xsd:restrictio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humbnail1" ma:index="9"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5" nillable="true" ma:displayName="ContentID" ma:indexed="true" ma:internalName="ContentID" ma:readOnly="false">
      <xsd:simpleType>
        <xsd:restriction base="dms:Text">
          <xsd:maxLength value="255"/>
        </xsd:restriction>
      </xsd:simpleType>
    </xsd:element>
    <xsd:element name="Blog_x0020_Name" ma:index="16" nillable="true" ma:displayName="Blog Name" ma:description="Title of an Infopedia Blog" ma:internalName="Blog_x0020_Name">
      <xsd:simpleType>
        <xsd:restriction base="dms:Text">
          <xsd:maxLength value="255"/>
        </xsd:restriction>
      </xsd:simpleType>
    </xsd:element>
    <xsd:element name="Coowner" ma:index="22"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olderExtensions" ma:index="34" nillable="true" ma:displayName="Folder Extensions" ma:description="On-DocSet sub folder to support inactive documents views." ma:internalName="FolderExtensions">
      <xsd:simpleType>
        <xsd:restriction base="dms:Unknown"/>
      </xsd:simpleType>
    </xsd:element>
    <xsd:element name="ParentID1" ma:index="35"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4" nillable="true" ma:displayName="PublishDate" ma:description="Used in Blog Posts, this date is used to specify the Blog Article Date." ma:format="DateOnly" ma:internalName="PublishDate">
      <xsd:simpleType>
        <xsd:restriction base="dms:DateTime"/>
      </xsd:simpleType>
    </xsd:element>
    <xsd:element name="ApplyWorkflowRules" ma:index="14"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Azure Cosmos DB Customer facing deck with a detailed product overview. This is a more technical overview and can be used by all technical sales and marketing role</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technical presentations</TermName>
          <TermId xmlns="http://schemas.microsoft.com/office/infopath/2007/PartnerControls">83a894cf-702b-47fc-aba5-41bd10dc1e75</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Anitah Cantele</DisplayName>
        <AccountId>88460</AccountId>
        <AccountType/>
      </UserInfo>
    </Owner>
    <PublishDate xmlns="230E9DF3-BE65-4C73-A93B-D1236EBD677E" xsi:nil="true"/>
    <GenericHTML1 xmlns="230e9df3-be65-4c73-a93b-d1236ebd677e" xsi:nil="true"/>
    <k21a64daf20d4502b2796a1c6b8ce6c8 xmlns="230e9df3-be65-4c73-a93b-d1236ebd677e">
      <Terms xmlns="http://schemas.microsoft.com/office/infopath/2007/PartnerControls"/>
    </k21a64daf20d4502b2796a1c6b8ce6c8>
    <l3c3ea61849e4288a8acc49bb5388e8c xmlns="230e9df3-be65-4c73-a93b-d1236ebd677e">
      <Terms xmlns="http://schemas.microsoft.com/office/infopath/2007/PartnerControl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Microsoft confidential</TermName>
          <TermId xmlns="http://schemas.microsoft.com/office/infopath/2007/PartnerControls">461efa83-0283-486a-a8d5-943328f3693f</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eb54ac91059940029a3cc8a4ff5af673>
    <PublishingPageContent xmlns="http://schemas.microsoft.com/sharepoint/v3" xsi:nil="true"/>
    <ContentID xmlns="230e9df3-be65-4c73-a93b-d1236ebd677e" xsi:nil="true"/>
    <Coowner xmlns="230e9df3-be65-4c73-a93b-d1236ebd677e">
      <UserInfo>
        <DisplayName>i:0#.f|membership|v-danaja@microsoft.com</DisplayName>
        <AccountId>176</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https://microsoft.sharepoint.com/sites/Infopedia_G01KC/Media/Thumbnails/G01KC-1-28077/Azure%20Cosmos%20DB%20Overview%20Pitch%20Deck%20L200.png</Url>
      <Description>/sites/Infopedia_G01KC/Media/Thumbnails/G01KC-1-28077/Azure Cosmos DB Overview Pitch Deck L200.png</Description>
    </Thumbnail1>
    <i0d941ee1e744ffea7aeee9924c91cbb xmlns="230e9df3-be65-4c73-a93b-d1236ebd677e">
      <Terms xmlns="http://schemas.microsoft.com/office/infopath/2007/PartnerControls"/>
    </i0d941ee1e744ffea7aeee9924c91cbb>
    <PublishingExpirationDate xmlns="http://schemas.microsoft.com/sharepoint/v3" xsi:nil="true"/>
    <ga0c0bf70a6644469c61b3efa7025301 xmlns="230e9df3-be65-4c73-a93b-d1236ebd677e">
      <Terms xmlns="http://schemas.microsoft.com/office/infopath/2007/PartnerControls"/>
    </ga0c0bf70a6644469c61b3efa7025301>
    <RoutingRuleDescription xmlns="http://schemas.microsoft.com/sharepoint/v3"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ermInfo xmlns="http://schemas.microsoft.com/office/infopath/2007/PartnerControls">
          <TermName xmlns="http://schemas.microsoft.com/office/infopath/2007/PartnerControls">Microsoft Build 2017</TermName>
          <TermId xmlns="http://schemas.microsoft.com/office/infopath/2007/PartnerControls">0407fc0d-d203-4d0a-848e-0398e286e7e2</TermId>
        </TermInfo>
      </Term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5</Value>
      <Value>2083</Value>
      <Value>435</Value>
    </TaxCatchAll>
    <ParentID1 xmlns="230e9df3-be65-4c73-a93b-d1236ebd677e">G01KC-1-28072</ParentID1>
    <mb88723863e1404388ba3733387d48df xmlns="230e9df3-be65-4c73-a93b-d1236ebd677e">
      <Terms xmlns="http://schemas.microsoft.com/office/infopath/2007/PartnerControls"/>
    </mb88723863e1404388ba3733387d48df>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m6c7b4717b6346e6a075a59dd47eac69>
    <_dlc_DocId xmlns="230e9df3-be65-4c73-a93b-d1236ebd677e">G01KC-99682991-28077</_dlc_DocId>
    <_dlc_DocIdUrl xmlns="230e9df3-be65-4c73-a93b-d1236ebd677e">
      <Url>https://microsoft.sharepoint.com/sites/Infopedia_G01KC/_layouts/15/DocIdRedir.aspx?ID=G01KC-99682991-28077</Url>
      <Description>G01KC-99682991-28077</Description>
    </_dlc_DocIdUrl>
  </documentManagement>
</p:properties>
</file>

<file path=customXml/item5.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Props1.xml><?xml version="1.0" encoding="utf-8"?>
<ds:datastoreItem xmlns:ds="http://schemas.openxmlformats.org/officeDocument/2006/customXml" ds:itemID="{79194950-AA77-401F-9EE5-BABFBE9A13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10B885B-4019-4281-AA52-A68812D89BCB}">
  <ds:schemaRefs>
    <ds:schemaRef ds:uri="http://schemas.microsoft.com/sharepoint/event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4.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microsoft.com/sharepoint/v3"/>
    <ds:schemaRef ds:uri="230e9df3-be65-4c73-a93b-d1236ebd677e"/>
    <ds:schemaRef ds:uri="http://purl.org/dc/terms/"/>
    <ds:schemaRef ds:uri="http://schemas.microsoft.com/office/infopath/2007/PartnerControls"/>
    <ds:schemaRef ds:uri="http://schemas.microsoft.com/office/2006/documentManagement/types"/>
    <ds:schemaRef ds:uri="http://schemas.openxmlformats.org/package/2006/metadata/core-properties"/>
    <ds:schemaRef ds:uri="b3bc04a5-d503-43b1-b98c-a8cf663329d9"/>
    <ds:schemaRef ds:uri="230E9DF3-BE65-4C73-A93B-D1236EBD677E"/>
    <ds:schemaRef ds:uri="http://www.w3.org/XML/1998/namespace"/>
    <ds:schemaRef ds:uri="http://purl.org/dc/dcmitype/"/>
  </ds:schemaRefs>
</ds:datastoreItem>
</file>

<file path=customXml/itemProps5.xml><?xml version="1.0" encoding="utf-8"?>
<ds:datastoreItem xmlns:ds="http://schemas.openxmlformats.org/officeDocument/2006/customXml" ds:itemID="{5CF25546-5874-42E5-B958-66813EEB6E51}">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Microsoft_Build2017_Template</Template>
  <TotalTime>12902</TotalTime>
  <Words>5067</Words>
  <Application>Microsoft Office PowerPoint</Application>
  <PresentationFormat>Custom</PresentationFormat>
  <Paragraphs>845</Paragraphs>
  <Slides>60</Slides>
  <Notes>40</Notes>
  <HiddenSlides>0</HiddenSlides>
  <MMClips>1</MMClips>
  <ScaleCrop>false</ScaleCrop>
  <HeadingPairs>
    <vt:vector size="6" baseType="variant">
      <vt:variant>
        <vt:lpstr>Fonts Used</vt:lpstr>
      </vt:variant>
      <vt:variant>
        <vt:i4>17</vt:i4>
      </vt:variant>
      <vt:variant>
        <vt:lpstr>Theme</vt:lpstr>
      </vt:variant>
      <vt:variant>
        <vt:i4>15</vt:i4>
      </vt:variant>
      <vt:variant>
        <vt:lpstr>Slide Titles</vt:lpstr>
      </vt:variant>
      <vt:variant>
        <vt:i4>60</vt:i4>
      </vt:variant>
    </vt:vector>
  </HeadingPairs>
  <TitlesOfParts>
    <vt:vector size="92" baseType="lpstr">
      <vt:lpstr>MS PGothic</vt:lpstr>
      <vt:lpstr>3Dumb</vt:lpstr>
      <vt:lpstr>Arial</vt:lpstr>
      <vt:lpstr>Calibri</vt:lpstr>
      <vt:lpstr>Calibri Light</vt:lpstr>
      <vt:lpstr>Consolas</vt:lpstr>
      <vt:lpstr>Courier New</vt:lpstr>
      <vt:lpstr>Lato Light</vt:lpstr>
      <vt:lpstr>Lato Regular</vt:lpstr>
      <vt:lpstr>Segoe UI</vt:lpstr>
      <vt:lpstr>Segoe UI Black</vt:lpstr>
      <vt:lpstr>Segoe UI Light</vt:lpstr>
      <vt:lpstr>Segoe UI Semibold</vt:lpstr>
      <vt:lpstr>Segoe UI Semilight</vt:lpstr>
      <vt:lpstr>Symbol</vt:lpstr>
      <vt:lpstr>Times New Roman</vt:lpstr>
      <vt:lpstr>Wingdings</vt:lpstr>
      <vt:lpstr>5-50111_Build 2017_LIGHT GRAY TEMPLATE</vt:lpstr>
      <vt:lpstr>5-50111_Build 2017_DARK GRAY TEMPLATE</vt:lpstr>
      <vt:lpstr>2_Office Theme</vt:lpstr>
      <vt:lpstr>JCI Master template 1.0</vt:lpstr>
      <vt:lpstr>3_Office Theme</vt:lpstr>
      <vt:lpstr>4_Office Theme</vt:lpstr>
      <vt:lpstr>TR18_BO_CT_Template_16x9</vt:lpstr>
      <vt:lpstr>Office Theme</vt:lpstr>
      <vt:lpstr>1_Office Theme</vt:lpstr>
      <vt:lpstr>build-keynote-theme</vt:lpstr>
      <vt:lpstr>5-50033_TR23_BO_CT_Template</vt:lpstr>
      <vt:lpstr>5_Office Theme</vt:lpstr>
      <vt:lpstr>3_5-30721_Build_2016_Template_Dark</vt:lpstr>
      <vt:lpstr>2_5-30721_Build_2016_Template_Dark</vt:lpstr>
      <vt:lpstr>9_COLOR TEMPLATE</vt:lpstr>
      <vt:lpstr>Azure Cosmos DB </vt:lpstr>
      <vt:lpstr>PowerPoint Presentation</vt:lpstr>
      <vt:lpstr>PowerPoint Presentation</vt:lpstr>
      <vt:lpstr>PowerPoint Presentation</vt:lpstr>
      <vt:lpstr>Turnkey global distribution</vt:lpstr>
      <vt:lpstr>PowerPoint Presentation</vt:lpstr>
      <vt:lpstr>Global Distribution From The Ground-Up</vt:lpstr>
      <vt:lpstr>Guaranteed Single Digit ms Latency at the 99th Percentile</vt:lpstr>
      <vt:lpstr>Guaranteed low latency – Value to Customer</vt:lpstr>
      <vt:lpstr>Guaranteed Low Latency</vt:lpstr>
      <vt:lpstr>PowerPoint Presentation</vt:lpstr>
      <vt:lpstr>PowerPoint Presentation</vt:lpstr>
      <vt:lpstr>Elastic Scaleout </vt:lpstr>
      <vt:lpstr>Cosmos DB: Elastically Scalable Storage</vt:lpstr>
      <vt:lpstr>Cosmos DB: Elastically Scalable Throughput</vt:lpstr>
      <vt:lpstr>PowerPoint Presentation</vt:lpstr>
      <vt:lpstr>Cosmos DB – Lowest TCO</vt:lpstr>
      <vt:lpstr>TCO Factors</vt:lpstr>
      <vt:lpstr>PowerPoint Presentation</vt:lpstr>
      <vt:lpstr>Programmable Data Consistencies</vt:lpstr>
      <vt:lpstr>Programmable Data Consistency </vt:lpstr>
      <vt:lpstr>Programmable Data Consistency</vt:lpstr>
      <vt:lpstr>Choices of Consistency </vt:lpstr>
      <vt:lpstr>PowerPoint Presentation</vt:lpstr>
      <vt:lpstr>PowerPoint Presentation</vt:lpstr>
      <vt:lpstr>Comprehensive SLAs</vt:lpstr>
      <vt:lpstr>PowerPoint Presentation</vt:lpstr>
      <vt:lpstr>Schema-agnostic, automatic indexing</vt:lpstr>
      <vt:lpstr>Schema-agnostic, automatic indexing</vt:lpstr>
      <vt:lpstr>PowerPoint Presentation</vt:lpstr>
      <vt:lpstr>Native Multi-Model</vt:lpstr>
      <vt:lpstr>Why Multi-Model? </vt:lpstr>
      <vt:lpstr>PowerPoint Presentation</vt:lpstr>
      <vt:lpstr>Why Multi-Model?</vt:lpstr>
      <vt:lpstr>Native Support for Multiple Data Models</vt:lpstr>
      <vt:lpstr>Globally Distributed</vt:lpstr>
      <vt:lpstr>Native Multi-API</vt:lpstr>
      <vt:lpstr>Native Support for Multiple APIs, formats &amp; Wire Protocols</vt:lpstr>
      <vt:lpstr>Security, Encryption, Compliance</vt:lpstr>
      <vt:lpstr>Security &amp; Compliance</vt:lpstr>
      <vt:lpstr>PowerPoint Presentation</vt:lpstr>
      <vt:lpstr>On-Premises</vt:lpstr>
      <vt:lpstr>Cosmos DB – on premises</vt:lpstr>
      <vt:lpstr>Roadmap</vt:lpstr>
      <vt:lpstr>PowerPoint Presentation</vt:lpstr>
      <vt:lpstr>PowerPoint Presentation</vt:lpstr>
      <vt:lpstr>Developing planet-scale apps comes with  planet-scale challenges</vt:lpstr>
      <vt:lpstr>PowerPoint Presentation</vt:lpstr>
      <vt:lpstr>PowerPoint Presentation</vt:lpstr>
      <vt:lpstr>PowerPoint Presentation</vt:lpstr>
      <vt:lpstr>How Azure Cosmos DB Compares to Competition</vt:lpstr>
      <vt:lpstr>PowerPoint Presentation</vt:lpstr>
      <vt:lpstr>Tables API in Azure Cosmos DB</vt:lpstr>
      <vt:lpstr>Gremlin API in Azure Cosmos DB</vt:lpstr>
      <vt:lpstr>PowerPoint Presentation</vt:lpstr>
      <vt:lpstr>Running Globally Scale-out Aggregations </vt:lpstr>
      <vt:lpstr>PowerPoint Presentation</vt:lpstr>
      <vt:lpstr>PowerPoint Presentation</vt:lpstr>
      <vt:lpstr>Getting Started</vt:lpstr>
      <vt:lpstr>Cortana Intelligence Suite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Cosmos DB Overview Pitch Deck L200</dc:title>
  <dc:subject>Microsoft Build 2017</dc:subject>
  <dc:creator>Syam Kumar Nair</dc:creator>
  <cp:keywords>Microsoft Build 2017</cp:keywords>
  <dc:description>Template: Mitchell Derrey, Silver Fox Productions_x000d_
Formatting: _x000d_
Audience Type:</dc:description>
  <cp:lastModifiedBy>Priya Aswani</cp:lastModifiedBy>
  <cp:revision>422</cp:revision>
  <dcterms:created xsi:type="dcterms:W3CDTF">2017-04-27T00:47:30Z</dcterms:created>
  <dcterms:modified xsi:type="dcterms:W3CDTF">2017-08-22T14:47:13Z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0x0101000E4CB7077FEE4FF7AE86D4A500EEC780030016C849C62B10EB41ACA8C7EEDEF40BB20099ECF64382448D48A56095091C66B1A9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53;#Washington State Convention and Trade Center|2ebf141d-f871-4cc9-bf08-f87f112ab464</vt:lpwstr>
  </property>
  <property fmtid="{D5CDD505-2E9C-101B-9397-08002B2CF9AE}" pid="7" name="Track">
    <vt:lpwstr/>
  </property>
  <property fmtid="{D5CDD505-2E9C-101B-9397-08002B2CF9AE}" pid="8" name="Event Location">
    <vt:lpwstr>52;#Seattle|54f46ed2-c77e-4a59-b182-a4171fdb0d11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TaxKeyword">
    <vt:lpwstr>2083;#Microsoft Build 2017|0407fc0d-d203-4d0a-848e-0398e286e7e2</vt:lpwstr>
  </property>
  <property fmtid="{D5CDD505-2E9C-101B-9397-08002B2CF9AE}" pid="12" name="Audience1">
    <vt:lpwstr>316;#developers|8e4a08dc-5d95-4156-ab65-f22579a1592a</vt:lpwstr>
  </property>
  <property fmtid="{D5CDD505-2E9C-101B-9397-08002B2CF9AE}" pid="13" name="Event Name">
    <vt:lpwstr>47;#Build|58542b36-5bf5-46a6-a53f-a41fb7a73785</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SetBy">
    <vt:lpwstr>syamk@microsoft.com</vt:lpwstr>
  </property>
  <property fmtid="{D5CDD505-2E9C-101B-9397-08002B2CF9AE}" pid="18" name="MSIP_Label_f42aa342-8706-4288-bd11-ebb85995028c_SetDate">
    <vt:lpwstr>2017-04-29T13:07:47.8764829-07:00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y fmtid="{D5CDD505-2E9C-101B-9397-08002B2CF9AE}" pid="23" name="_dlc_policyId">
    <vt:lpwstr/>
  </property>
  <property fmtid="{D5CDD505-2E9C-101B-9397-08002B2CF9AE}" pid="24" name="ItemRetentionFormula">
    <vt:lpwstr/>
  </property>
  <property fmtid="{D5CDD505-2E9C-101B-9397-08002B2CF9AE}" pid="25" name="_dlc_DocIdItemGuid">
    <vt:lpwstr>e824c09c-a38e-438d-9b54-9749fb67305a</vt:lpwstr>
  </property>
  <property fmtid="{D5CDD505-2E9C-101B-9397-08002B2CF9AE}" pid="26" name="Region">
    <vt:lpwstr/>
  </property>
  <property fmtid="{D5CDD505-2E9C-101B-9397-08002B2CF9AE}" pid="27" name="Confidentiality">
    <vt:lpwstr>5;#Microsoft confidential|461efa83-0283-486a-a8d5-943328f3693f</vt:lpwstr>
  </property>
  <property fmtid="{D5CDD505-2E9C-101B-9397-08002B2CF9AE}" pid="28" name="ItemType">
    <vt:lpwstr>435;#technical presentations|83a894cf-702b-47fc-aba5-41bd10dc1e75</vt:lpwstr>
  </property>
  <property fmtid="{D5CDD505-2E9C-101B-9397-08002B2CF9AE}" pid="29" name="Industries">
    <vt:lpwstr/>
  </property>
  <property fmtid="{D5CDD505-2E9C-101B-9397-08002B2CF9AE}" pid="30" name="Competitors">
    <vt:lpwstr/>
  </property>
  <property fmtid="{D5CDD505-2E9C-101B-9397-08002B2CF9AE}" pid="31" name="ExperienceContentType">
    <vt:lpwstr/>
  </property>
  <property fmtid="{D5CDD505-2E9C-101B-9397-08002B2CF9AE}" pid="32" name="SMSGDomain">
    <vt:lpwstr/>
  </property>
  <property fmtid="{D5CDD505-2E9C-101B-9397-08002B2CF9AE}" pid="33" name="BusinessArchitecture">
    <vt:lpwstr/>
  </property>
  <property fmtid="{D5CDD505-2E9C-101B-9397-08002B2CF9AE}" pid="34" name="Products">
    <vt:lpwstr/>
  </property>
  <property fmtid="{D5CDD505-2E9C-101B-9397-08002B2CF9AE}" pid="35" name="EnterpriseDomainTags">
    <vt:lpwstr/>
  </property>
  <property fmtid="{D5CDD505-2E9C-101B-9397-08002B2CF9AE}" pid="36" name="ActivitiesAndPrograms">
    <vt:lpwstr/>
  </property>
  <property fmtid="{D5CDD505-2E9C-101B-9397-08002B2CF9AE}" pid="37" name="Partners">
    <vt:lpwstr/>
  </property>
  <property fmtid="{D5CDD505-2E9C-101B-9397-08002B2CF9AE}" pid="38" name="Segments">
    <vt:lpwstr/>
  </property>
  <property fmtid="{D5CDD505-2E9C-101B-9397-08002B2CF9AE}" pid="39" name="Topics">
    <vt:lpwstr/>
  </property>
  <property fmtid="{D5CDD505-2E9C-101B-9397-08002B2CF9AE}" pid="40" name="Groups">
    <vt:lpwstr/>
  </property>
  <property fmtid="{D5CDD505-2E9C-101B-9397-08002B2CF9AE}" pid="41" name="Languages">
    <vt:lpwstr/>
  </property>
  <property fmtid="{D5CDD505-2E9C-101B-9397-08002B2CF9AE}" pid="42" name="TechnicalLevel">
    <vt:lpwstr/>
  </property>
  <property fmtid="{D5CDD505-2E9C-101B-9397-08002B2CF9AE}" pid="43" name="Audiences">
    <vt:lpwstr/>
  </property>
  <property fmtid="{D5CDD505-2E9C-101B-9397-08002B2CF9AE}" pid="44" name="Roles">
    <vt:lpwstr/>
  </property>
  <property fmtid="{D5CDD505-2E9C-101B-9397-08002B2CF9AE}" pid="45" name="of67e5d4b76f4a9db8769983fda9cec0">
    <vt:lpwstr/>
  </property>
  <property fmtid="{D5CDD505-2E9C-101B-9397-08002B2CF9AE}" pid="46" name="NewsType">
    <vt:lpwstr/>
  </property>
  <property fmtid="{D5CDD505-2E9C-101B-9397-08002B2CF9AE}" pid="47" name="MSProducts">
    <vt:lpwstr/>
  </property>
  <property fmtid="{D5CDD505-2E9C-101B-9397-08002B2CF9AE}" pid="48" name="l6f004f21209409da86a713c0f24627d">
    <vt:lpwstr/>
  </property>
  <property fmtid="{D5CDD505-2E9C-101B-9397-08002B2CF9AE}" pid="49" name="MSProductsTaxHTField0">
    <vt:lpwstr/>
  </property>
  <property fmtid="{D5CDD505-2E9C-101B-9397-08002B2CF9AE}" pid="50" name="e8080b0481964c759b2c36ae49591b31">
    <vt:lpwstr/>
  </property>
  <property fmtid="{D5CDD505-2E9C-101B-9397-08002B2CF9AE}" pid="51" name="ldac8aee9d1f469e8cd8c3f8d6a615f2">
    <vt:lpwstr/>
  </property>
  <property fmtid="{D5CDD505-2E9C-101B-9397-08002B2CF9AE}" pid="52" name="EmployeeRole">
    <vt:lpwstr/>
  </property>
  <property fmtid="{D5CDD505-2E9C-101B-9397-08002B2CF9AE}" pid="53" name="NewsTopic">
    <vt:lpwstr/>
  </property>
  <property fmtid="{D5CDD505-2E9C-101B-9397-08002B2CF9AE}" pid="54" name="NewsSource">
    <vt:lpwstr/>
  </property>
  <property fmtid="{D5CDD505-2E9C-101B-9397-08002B2CF9AE}" pid="55" name="SMSGTags">
    <vt:lpwstr/>
  </property>
  <property fmtid="{D5CDD505-2E9C-101B-9397-08002B2CF9AE}" pid="56" name="MSPhysicalGeography">
    <vt:lpwstr/>
  </property>
  <property fmtid="{D5CDD505-2E9C-101B-9397-08002B2CF9AE}" pid="57" name="j3562c58ee414e028925bc902cfc01a1">
    <vt:lpwstr/>
  </property>
  <property fmtid="{D5CDD505-2E9C-101B-9397-08002B2CF9AE}" pid="58" name="la4444b61d19467597d63190b69ac227">
    <vt:lpwstr/>
  </property>
  <property fmtid="{D5CDD505-2E9C-101B-9397-08002B2CF9AE}" pid="59" name="_docset_NoMedatataSyncRequired">
    <vt:lpwstr>False</vt:lpwstr>
  </property>
</Properties>
</file>